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ink/ink958.xml" ContentType="application/inkml+xml"/>
  <Override PartName="/ppt/ink/ink959.xml" ContentType="application/inkml+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ink/ink968.xml" ContentType="application/inkml+xml"/>
  <Override PartName="/ppt/ink/ink969.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ink/ink977.xml" ContentType="application/inkml+xml"/>
  <Override PartName="/ppt/ink/ink978.xml" ContentType="application/inkml+xml"/>
  <Override PartName="/ppt/ink/ink979.xml" ContentType="application/inkml+xml"/>
  <Override PartName="/ppt/ink/ink980.xml" ContentType="application/inkml+xml"/>
  <Override PartName="/ppt/ink/ink981.xml" ContentType="application/inkml+xml"/>
  <Override PartName="/ppt/ink/ink982.xml" ContentType="application/inkml+xml"/>
  <Override PartName="/ppt/ink/ink983.xml" ContentType="application/inkml+xml"/>
  <Override PartName="/ppt/ink/ink984.xml" ContentType="application/inkml+xml"/>
  <Override PartName="/ppt/ink/ink985.xml" ContentType="application/inkml+xml"/>
  <Override PartName="/ppt/ink/ink986.xml" ContentType="application/inkml+xml"/>
  <Override PartName="/ppt/ink/ink987.xml" ContentType="application/inkml+xml"/>
  <Override PartName="/ppt/ink/ink988.xml" ContentType="application/inkml+xml"/>
  <Override PartName="/ppt/ink/ink989.xml" ContentType="application/inkml+xml"/>
  <Override PartName="/ppt/ink/ink990.xml" ContentType="application/inkml+xml"/>
  <Override PartName="/ppt/ink/ink991.xml" ContentType="application/inkml+xml"/>
  <Override PartName="/ppt/ink/ink992.xml" ContentType="application/inkml+xml"/>
  <Override PartName="/ppt/ink/ink993.xml" ContentType="application/inkml+xml"/>
  <Override PartName="/ppt/ink/ink994.xml" ContentType="application/inkml+xml"/>
  <Override PartName="/ppt/ink/ink995.xml" ContentType="application/inkml+xml"/>
  <Override PartName="/ppt/ink/ink996.xml" ContentType="application/inkml+xml"/>
  <Override PartName="/ppt/ink/ink997.xml" ContentType="application/inkml+xml"/>
  <Override PartName="/ppt/ink/ink998.xml" ContentType="application/inkml+xml"/>
  <Override PartName="/ppt/ink/ink999.xml" ContentType="application/inkml+xml"/>
  <Override PartName="/ppt/ink/ink1000.xml" ContentType="application/inkml+xml"/>
  <Override PartName="/ppt/ink/ink1001.xml" ContentType="application/inkml+xml"/>
  <Override PartName="/ppt/ink/ink1002.xml" ContentType="application/inkml+xml"/>
  <Override PartName="/ppt/ink/ink1003.xml" ContentType="application/inkml+xml"/>
  <Override PartName="/ppt/ink/ink1004.xml" ContentType="application/inkml+xml"/>
  <Override PartName="/ppt/ink/ink1005.xml" ContentType="application/inkml+xml"/>
  <Override PartName="/ppt/ink/ink1006.xml" ContentType="application/inkml+xml"/>
  <Override PartName="/ppt/ink/ink1007.xml" ContentType="application/inkml+xml"/>
  <Override PartName="/ppt/ink/ink1008.xml" ContentType="application/inkml+xml"/>
  <Override PartName="/ppt/ink/ink1009.xml" ContentType="application/inkml+xml"/>
  <Override PartName="/ppt/ink/ink1010.xml" ContentType="application/inkml+xml"/>
  <Override PartName="/ppt/ink/ink1011.xml" ContentType="application/inkml+xml"/>
  <Override PartName="/ppt/ink/ink1012.xml" ContentType="application/inkml+xml"/>
  <Override PartName="/ppt/ink/ink1013.xml" ContentType="application/inkml+xml"/>
  <Override PartName="/ppt/ink/ink1014.xml" ContentType="application/inkml+xml"/>
  <Override PartName="/ppt/ink/ink1015.xml" ContentType="application/inkml+xml"/>
  <Override PartName="/ppt/ink/ink1016.xml" ContentType="application/inkml+xml"/>
  <Override PartName="/ppt/ink/ink1017.xml" ContentType="application/inkml+xml"/>
  <Override PartName="/ppt/ink/ink1018.xml" ContentType="application/inkml+xml"/>
  <Override PartName="/ppt/ink/ink1019.xml" ContentType="application/inkml+xml"/>
  <Override PartName="/ppt/ink/ink1020.xml" ContentType="application/inkml+xml"/>
  <Override PartName="/ppt/ink/ink1021.xml" ContentType="application/inkml+xml"/>
  <Override PartName="/ppt/ink/ink1022.xml" ContentType="application/inkml+xml"/>
  <Override PartName="/ppt/ink/ink1023.xml" ContentType="application/inkml+xml"/>
  <Override PartName="/ppt/ink/ink1024.xml" ContentType="application/inkml+xml"/>
  <Override PartName="/ppt/ink/ink1025.xml" ContentType="application/inkml+xml"/>
  <Override PartName="/ppt/ink/ink1026.xml" ContentType="application/inkml+xml"/>
  <Override PartName="/ppt/ink/ink1027.xml" ContentType="application/inkml+xml"/>
  <Override PartName="/ppt/ink/ink1028.xml" ContentType="application/inkml+xml"/>
  <Override PartName="/ppt/ink/ink1029.xml" ContentType="application/inkml+xml"/>
  <Override PartName="/ppt/ink/ink1030.xml" ContentType="application/inkml+xml"/>
  <Override PartName="/ppt/ink/ink1031.xml" ContentType="application/inkml+xml"/>
  <Override PartName="/ppt/ink/ink1032.xml" ContentType="application/inkml+xml"/>
  <Override PartName="/ppt/ink/ink1033.xml" ContentType="application/inkml+xml"/>
  <Override PartName="/ppt/ink/ink1034.xml" ContentType="application/inkml+xml"/>
  <Override PartName="/ppt/ink/ink1035.xml" ContentType="application/inkml+xml"/>
  <Override PartName="/ppt/ink/ink1036.xml" ContentType="application/inkml+xml"/>
  <Override PartName="/ppt/ink/ink1037.xml" ContentType="application/inkml+xml"/>
  <Override PartName="/ppt/ink/ink1038.xml" ContentType="application/inkml+xml"/>
  <Override PartName="/ppt/ink/ink1039.xml" ContentType="application/inkml+xml"/>
  <Override PartName="/ppt/ink/ink1040.xml" ContentType="application/inkml+xml"/>
  <Override PartName="/ppt/ink/ink1041.xml" ContentType="application/inkml+xml"/>
  <Override PartName="/ppt/ink/ink1042.xml" ContentType="application/inkml+xml"/>
  <Override PartName="/ppt/ink/ink1043.xml" ContentType="application/inkml+xml"/>
  <Override PartName="/ppt/ink/ink1044.xml" ContentType="application/inkml+xml"/>
  <Override PartName="/ppt/ink/ink1045.xml" ContentType="application/inkml+xml"/>
  <Override PartName="/ppt/ink/ink1046.xml" ContentType="application/inkml+xml"/>
  <Override PartName="/ppt/ink/ink1047.xml" ContentType="application/inkml+xml"/>
  <Override PartName="/ppt/ink/ink1048.xml" ContentType="application/inkml+xml"/>
  <Override PartName="/ppt/ink/ink1049.xml" ContentType="application/inkml+xml"/>
  <Override PartName="/ppt/ink/ink1050.xml" ContentType="application/inkml+xml"/>
  <Override PartName="/ppt/ink/ink1051.xml" ContentType="application/inkml+xml"/>
  <Override PartName="/ppt/ink/ink1052.xml" ContentType="application/inkml+xml"/>
  <Override PartName="/ppt/ink/ink1053.xml" ContentType="application/inkml+xml"/>
  <Override PartName="/ppt/ink/ink1054.xml" ContentType="application/inkml+xml"/>
  <Override PartName="/ppt/ink/ink1055.xml" ContentType="application/inkml+xml"/>
  <Override PartName="/ppt/ink/ink1056.xml" ContentType="application/inkml+xml"/>
  <Override PartName="/ppt/ink/ink1057.xml" ContentType="application/inkml+xml"/>
  <Override PartName="/ppt/ink/ink1058.xml" ContentType="application/inkml+xml"/>
  <Override PartName="/ppt/ink/ink1059.xml" ContentType="application/inkml+xml"/>
  <Override PartName="/ppt/ink/ink1060.xml" ContentType="application/inkml+xml"/>
  <Override PartName="/ppt/ink/ink1061.xml" ContentType="application/inkml+xml"/>
  <Override PartName="/ppt/ink/ink1062.xml" ContentType="application/inkml+xml"/>
  <Override PartName="/ppt/ink/ink1063.xml" ContentType="application/inkml+xml"/>
  <Override PartName="/ppt/ink/ink1064.xml" ContentType="application/inkml+xml"/>
  <Override PartName="/ppt/ink/ink1065.xml" ContentType="application/inkml+xml"/>
  <Override PartName="/ppt/ink/ink1066.xml" ContentType="application/inkml+xml"/>
  <Override PartName="/ppt/ink/ink1067.xml" ContentType="application/inkml+xml"/>
  <Override PartName="/ppt/ink/ink1068.xml" ContentType="application/inkml+xml"/>
  <Override PartName="/ppt/ink/ink1069.xml" ContentType="application/inkml+xml"/>
  <Override PartName="/ppt/ink/ink1070.xml" ContentType="application/inkml+xml"/>
  <Override PartName="/ppt/ink/ink1071.xml" ContentType="application/inkml+xml"/>
  <Override PartName="/ppt/ink/ink1072.xml" ContentType="application/inkml+xml"/>
  <Override PartName="/ppt/ink/ink1073.xml" ContentType="application/inkml+xml"/>
  <Override PartName="/ppt/ink/ink1074.xml" ContentType="application/inkml+xml"/>
  <Override PartName="/ppt/ink/ink1075.xml" ContentType="application/inkml+xml"/>
  <Override PartName="/ppt/ink/ink1076.xml" ContentType="application/inkml+xml"/>
  <Override PartName="/ppt/ink/ink1077.xml" ContentType="application/inkml+xml"/>
  <Override PartName="/ppt/ink/ink1078.xml" ContentType="application/inkml+xml"/>
  <Override PartName="/ppt/ink/ink1079.xml" ContentType="application/inkml+xml"/>
  <Override PartName="/ppt/ink/ink1080.xml" ContentType="application/inkml+xml"/>
  <Override PartName="/ppt/ink/ink1081.xml" ContentType="application/inkml+xml"/>
  <Override PartName="/ppt/ink/ink1082.xml" ContentType="application/inkml+xml"/>
  <Override PartName="/ppt/ink/ink1083.xml" ContentType="application/inkml+xml"/>
  <Override PartName="/ppt/ink/ink1084.xml" ContentType="application/inkml+xml"/>
  <Override PartName="/ppt/ink/ink1085.xml" ContentType="application/inkml+xml"/>
  <Override PartName="/ppt/ink/ink1086.xml" ContentType="application/inkml+xml"/>
  <Override PartName="/ppt/ink/ink1087.xml" ContentType="application/inkml+xml"/>
  <Override PartName="/ppt/ink/ink1088.xml" ContentType="application/inkml+xml"/>
  <Override PartName="/ppt/ink/ink1089.xml" ContentType="application/inkml+xml"/>
  <Override PartName="/ppt/ink/ink1090.xml" ContentType="application/inkml+xml"/>
  <Override PartName="/ppt/ink/ink1091.xml" ContentType="application/inkml+xml"/>
  <Override PartName="/ppt/ink/ink1092.xml" ContentType="application/inkml+xml"/>
  <Override PartName="/ppt/ink/ink1093.xml" ContentType="application/inkml+xml"/>
  <Override PartName="/ppt/ink/ink1094.xml" ContentType="application/inkml+xml"/>
  <Override PartName="/ppt/ink/ink1095.xml" ContentType="application/inkml+xml"/>
  <Override PartName="/ppt/ink/ink1096.xml" ContentType="application/inkml+xml"/>
  <Override PartName="/ppt/ink/ink1097.xml" ContentType="application/inkml+xml"/>
  <Override PartName="/ppt/ink/ink1098.xml" ContentType="application/inkml+xml"/>
  <Override PartName="/ppt/ink/ink1099.xml" ContentType="application/inkml+xml"/>
  <Override PartName="/ppt/ink/ink1100.xml" ContentType="application/inkml+xml"/>
  <Override PartName="/ppt/ink/ink1101.xml" ContentType="application/inkml+xml"/>
  <Override PartName="/ppt/ink/ink1102.xml" ContentType="application/inkml+xml"/>
  <Override PartName="/ppt/ink/ink1103.xml" ContentType="application/inkml+xml"/>
  <Override PartName="/ppt/ink/ink1104.xml" ContentType="application/inkml+xml"/>
  <Override PartName="/ppt/ink/ink1105.xml" ContentType="application/inkml+xml"/>
  <Override PartName="/ppt/ink/ink1106.xml" ContentType="application/inkml+xml"/>
  <Override PartName="/ppt/ink/ink1107.xml" ContentType="application/inkml+xml"/>
  <Override PartName="/ppt/ink/ink1108.xml" ContentType="application/inkml+xml"/>
  <Override PartName="/ppt/ink/ink1109.xml" ContentType="application/inkml+xml"/>
  <Override PartName="/ppt/ink/ink1110.xml" ContentType="application/inkml+xml"/>
  <Override PartName="/ppt/ink/ink1111.xml" ContentType="application/inkml+xml"/>
  <Override PartName="/ppt/ink/ink1112.xml" ContentType="application/inkml+xml"/>
  <Override PartName="/ppt/ink/ink1113.xml" ContentType="application/inkml+xml"/>
  <Override PartName="/ppt/ink/ink1114.xml" ContentType="application/inkml+xml"/>
  <Override PartName="/ppt/ink/ink1115.xml" ContentType="application/inkml+xml"/>
  <Override PartName="/ppt/ink/ink1116.xml" ContentType="application/inkml+xml"/>
  <Override PartName="/ppt/ink/ink1117.xml" ContentType="application/inkml+xml"/>
  <Override PartName="/ppt/ink/ink1118.xml" ContentType="application/inkml+xml"/>
  <Override PartName="/ppt/ink/ink1119.xml" ContentType="application/inkml+xml"/>
  <Override PartName="/ppt/ink/ink1120.xml" ContentType="application/inkml+xml"/>
  <Override PartName="/ppt/ink/ink1121.xml" ContentType="application/inkml+xml"/>
  <Override PartName="/ppt/ink/ink1122.xml" ContentType="application/inkml+xml"/>
  <Override PartName="/ppt/ink/ink1123.xml" ContentType="application/inkml+xml"/>
  <Override PartName="/ppt/ink/ink1124.xml" ContentType="application/inkml+xml"/>
  <Override PartName="/ppt/ink/ink1125.xml" ContentType="application/inkml+xml"/>
  <Override PartName="/ppt/ink/ink1126.xml" ContentType="application/inkml+xml"/>
  <Override PartName="/ppt/ink/ink1127.xml" ContentType="application/inkml+xml"/>
  <Override PartName="/ppt/ink/ink1128.xml" ContentType="application/inkml+xml"/>
  <Override PartName="/ppt/ink/ink1129.xml" ContentType="application/inkml+xml"/>
  <Override PartName="/ppt/ink/ink1130.xml" ContentType="application/inkml+xml"/>
  <Override PartName="/ppt/ink/ink1131.xml" ContentType="application/inkml+xml"/>
  <Override PartName="/ppt/ink/ink1132.xml" ContentType="application/inkml+xml"/>
  <Override PartName="/ppt/ink/ink1133.xml" ContentType="application/inkml+xml"/>
  <Override PartName="/ppt/ink/ink1134.xml" ContentType="application/inkml+xml"/>
  <Override PartName="/ppt/ink/ink1135.xml" ContentType="application/inkml+xml"/>
  <Override PartName="/ppt/ink/ink1136.xml" ContentType="application/inkml+xml"/>
  <Override PartName="/ppt/ink/ink1137.xml" ContentType="application/inkml+xml"/>
  <Override PartName="/ppt/ink/ink1138.xml" ContentType="application/inkml+xml"/>
  <Override PartName="/ppt/ink/ink1139.xml" ContentType="application/inkml+xml"/>
  <Override PartName="/ppt/ink/ink1140.xml" ContentType="application/inkml+xml"/>
  <Override PartName="/ppt/ink/ink1141.xml" ContentType="application/inkml+xml"/>
  <Override PartName="/ppt/ink/ink1142.xml" ContentType="application/inkml+xml"/>
  <Override PartName="/ppt/ink/ink1143.xml" ContentType="application/inkml+xml"/>
  <Override PartName="/ppt/ink/ink1144.xml" ContentType="application/inkml+xml"/>
  <Override PartName="/ppt/ink/ink1145.xml" ContentType="application/inkml+xml"/>
  <Override PartName="/ppt/ink/ink1146.xml" ContentType="application/inkml+xml"/>
  <Override PartName="/ppt/ink/ink1147.xml" ContentType="application/inkml+xml"/>
  <Override PartName="/ppt/ink/ink1148.xml" ContentType="application/inkml+xml"/>
  <Override PartName="/ppt/ink/ink1149.xml" ContentType="application/inkml+xml"/>
  <Override PartName="/ppt/ink/ink1150.xml" ContentType="application/inkml+xml"/>
  <Override PartName="/ppt/ink/ink1151.xml" ContentType="application/inkml+xml"/>
  <Override PartName="/ppt/ink/ink1152.xml" ContentType="application/inkml+xml"/>
  <Override PartName="/ppt/ink/ink1153.xml" ContentType="application/inkml+xml"/>
  <Override PartName="/ppt/ink/ink1154.xml" ContentType="application/inkml+xml"/>
  <Override PartName="/ppt/ink/ink1155.xml" ContentType="application/inkml+xml"/>
  <Override PartName="/ppt/ink/ink1156.xml" ContentType="application/inkml+xml"/>
  <Override PartName="/ppt/ink/ink1157.xml" ContentType="application/inkml+xml"/>
  <Override PartName="/ppt/ink/ink1158.xml" ContentType="application/inkml+xml"/>
  <Override PartName="/ppt/ink/ink1159.xml" ContentType="application/inkml+xml"/>
  <Override PartName="/ppt/ink/ink1160.xml" ContentType="application/inkml+xml"/>
  <Override PartName="/ppt/ink/ink1161.xml" ContentType="application/inkml+xml"/>
  <Override PartName="/ppt/ink/ink1162.xml" ContentType="application/inkml+xml"/>
  <Override PartName="/ppt/ink/ink1163.xml" ContentType="application/inkml+xml"/>
  <Override PartName="/ppt/ink/ink1164.xml" ContentType="application/inkml+xml"/>
  <Override PartName="/ppt/ink/ink1165.xml" ContentType="application/inkml+xml"/>
  <Override PartName="/ppt/ink/ink1166.xml" ContentType="application/inkml+xml"/>
  <Override PartName="/ppt/ink/ink1167.xml" ContentType="application/inkml+xml"/>
  <Override PartName="/ppt/ink/ink1168.xml" ContentType="application/inkml+xml"/>
  <Override PartName="/ppt/ink/ink1169.xml" ContentType="application/inkml+xml"/>
  <Override PartName="/ppt/ink/ink1170.xml" ContentType="application/inkml+xml"/>
  <Override PartName="/ppt/ink/ink1171.xml" ContentType="application/inkml+xml"/>
  <Override PartName="/ppt/ink/ink1172.xml" ContentType="application/inkml+xml"/>
  <Override PartName="/ppt/ink/ink1173.xml" ContentType="application/inkml+xml"/>
  <Override PartName="/ppt/ink/ink1174.xml" ContentType="application/inkml+xml"/>
  <Override PartName="/ppt/ink/ink1175.xml" ContentType="application/inkml+xml"/>
  <Override PartName="/ppt/ink/ink1176.xml" ContentType="application/inkml+xml"/>
  <Override PartName="/ppt/ink/ink1177.xml" ContentType="application/inkml+xml"/>
  <Override PartName="/ppt/ink/ink1178.xml" ContentType="application/inkml+xml"/>
  <Override PartName="/ppt/ink/ink1179.xml" ContentType="application/inkml+xml"/>
  <Override PartName="/ppt/ink/ink1180.xml" ContentType="application/inkml+xml"/>
  <Override PartName="/ppt/ink/ink1181.xml" ContentType="application/inkml+xml"/>
  <Override PartName="/ppt/ink/ink1182.xml" ContentType="application/inkml+xml"/>
  <Override PartName="/ppt/ink/ink1183.xml" ContentType="application/inkml+xml"/>
  <Override PartName="/ppt/ink/ink1184.xml" ContentType="application/inkml+xml"/>
  <Override PartName="/ppt/ink/ink1185.xml" ContentType="application/inkml+xml"/>
  <Override PartName="/ppt/ink/ink1186.xml" ContentType="application/inkml+xml"/>
  <Override PartName="/ppt/ink/ink1187.xml" ContentType="application/inkml+xml"/>
  <Override PartName="/ppt/ink/ink1188.xml" ContentType="application/inkml+xml"/>
  <Override PartName="/ppt/ink/ink1189.xml" ContentType="application/inkml+xml"/>
  <Override PartName="/ppt/ink/ink1190.xml" ContentType="application/inkml+xml"/>
  <Override PartName="/ppt/ink/ink1191.xml" ContentType="application/inkml+xml"/>
  <Override PartName="/ppt/ink/ink1192.xml" ContentType="application/inkml+xml"/>
  <Override PartName="/ppt/ink/ink1193.xml" ContentType="application/inkml+xml"/>
  <Override PartName="/ppt/ink/ink1194.xml" ContentType="application/inkml+xml"/>
  <Override PartName="/ppt/ink/ink1195.xml" ContentType="application/inkml+xml"/>
  <Override PartName="/ppt/ink/ink1196.xml" ContentType="application/inkml+xml"/>
  <Override PartName="/ppt/ink/ink1197.xml" ContentType="application/inkml+xml"/>
  <Override PartName="/ppt/ink/ink1198.xml" ContentType="application/inkml+xml"/>
  <Override PartName="/ppt/ink/ink1199.xml" ContentType="application/inkml+xml"/>
  <Override PartName="/ppt/ink/ink1200.xml" ContentType="application/inkml+xml"/>
  <Override PartName="/ppt/ink/ink1201.xml" ContentType="application/inkml+xml"/>
  <Override PartName="/ppt/ink/ink1202.xml" ContentType="application/inkml+xml"/>
  <Override PartName="/ppt/ink/ink1203.xml" ContentType="application/inkml+xml"/>
  <Override PartName="/ppt/ink/ink1204.xml" ContentType="application/inkml+xml"/>
  <Override PartName="/ppt/ink/ink1205.xml" ContentType="application/inkml+xml"/>
  <Override PartName="/ppt/ink/ink1206.xml" ContentType="application/inkml+xml"/>
  <Override PartName="/ppt/ink/ink1207.xml" ContentType="application/inkml+xml"/>
  <Override PartName="/ppt/ink/ink1208.xml" ContentType="application/inkml+xml"/>
  <Override PartName="/ppt/ink/ink1209.xml" ContentType="application/inkml+xml"/>
  <Override PartName="/ppt/ink/ink1210.xml" ContentType="application/inkml+xml"/>
  <Override PartName="/ppt/ink/ink1211.xml" ContentType="application/inkml+xml"/>
  <Override PartName="/ppt/ink/ink1212.xml" ContentType="application/inkml+xml"/>
  <Override PartName="/ppt/ink/ink1213.xml" ContentType="application/inkml+xml"/>
  <Override PartName="/ppt/ink/ink1214.xml" ContentType="application/inkml+xml"/>
  <Override PartName="/ppt/ink/ink1215.xml" ContentType="application/inkml+xml"/>
  <Override PartName="/ppt/ink/ink1216.xml" ContentType="application/inkml+xml"/>
  <Override PartName="/ppt/ink/ink1217.xml" ContentType="application/inkml+xml"/>
  <Override PartName="/ppt/ink/ink1218.xml" ContentType="application/inkml+xml"/>
  <Override PartName="/ppt/ink/ink1219.xml" ContentType="application/inkml+xml"/>
  <Override PartName="/ppt/ink/ink1220.xml" ContentType="application/inkml+xml"/>
  <Override PartName="/ppt/ink/ink1221.xml" ContentType="application/inkml+xml"/>
  <Override PartName="/ppt/ink/ink1222.xml" ContentType="application/inkml+xml"/>
  <Override PartName="/ppt/ink/ink1223.xml" ContentType="application/inkml+xml"/>
  <Override PartName="/ppt/ink/ink1224.xml" ContentType="application/inkml+xml"/>
  <Override PartName="/ppt/ink/ink1225.xml" ContentType="application/inkml+xml"/>
  <Override PartName="/ppt/ink/ink1226.xml" ContentType="application/inkml+xml"/>
  <Override PartName="/ppt/ink/ink1227.xml" ContentType="application/inkml+xml"/>
  <Override PartName="/ppt/ink/ink1228.xml" ContentType="application/inkml+xml"/>
  <Override PartName="/ppt/ink/ink1229.xml" ContentType="application/inkml+xml"/>
  <Override PartName="/ppt/ink/ink1230.xml" ContentType="application/inkml+xml"/>
  <Override PartName="/ppt/ink/ink1231.xml" ContentType="application/inkml+xml"/>
  <Override PartName="/ppt/ink/ink1232.xml" ContentType="application/inkml+xml"/>
  <Override PartName="/ppt/ink/ink1233.xml" ContentType="application/inkml+xml"/>
  <Override PartName="/ppt/ink/ink1234.xml" ContentType="application/inkml+xml"/>
  <Override PartName="/ppt/ink/ink1235.xml" ContentType="application/inkml+xml"/>
  <Override PartName="/ppt/ink/ink1236.xml" ContentType="application/inkml+xml"/>
  <Override PartName="/ppt/ink/ink1237.xml" ContentType="application/inkml+xml"/>
  <Override PartName="/ppt/ink/ink1238.xml" ContentType="application/inkml+xml"/>
  <Override PartName="/ppt/ink/ink1239.xml" ContentType="application/inkml+xml"/>
  <Override PartName="/ppt/ink/ink1240.xml" ContentType="application/inkml+xml"/>
  <Override PartName="/ppt/ink/ink1241.xml" ContentType="application/inkml+xml"/>
  <Override PartName="/ppt/ink/ink1242.xml" ContentType="application/inkml+xml"/>
  <Override PartName="/ppt/ink/ink1243.xml" ContentType="application/inkml+xml"/>
  <Override PartName="/ppt/ink/ink1244.xml" ContentType="application/inkml+xml"/>
  <Override PartName="/ppt/ink/ink1245.xml" ContentType="application/inkml+xml"/>
  <Override PartName="/ppt/ink/ink1246.xml" ContentType="application/inkml+xml"/>
  <Override PartName="/ppt/ink/ink1247.xml" ContentType="application/inkml+xml"/>
  <Override PartName="/ppt/ink/ink1248.xml" ContentType="application/inkml+xml"/>
  <Override PartName="/ppt/ink/ink1249.xml" ContentType="application/inkml+xml"/>
  <Override PartName="/ppt/ink/ink1250.xml" ContentType="application/inkml+xml"/>
  <Override PartName="/ppt/ink/ink1251.xml" ContentType="application/inkml+xml"/>
  <Override PartName="/ppt/ink/ink1252.xml" ContentType="application/inkml+xml"/>
  <Override PartName="/ppt/ink/ink1253.xml" ContentType="application/inkml+xml"/>
  <Override PartName="/ppt/ink/ink1254.xml" ContentType="application/inkml+xml"/>
  <Override PartName="/ppt/ink/ink1255.xml" ContentType="application/inkml+xml"/>
  <Override PartName="/ppt/ink/ink1256.xml" ContentType="application/inkml+xml"/>
  <Override PartName="/ppt/ink/ink1257.xml" ContentType="application/inkml+xml"/>
  <Override PartName="/ppt/ink/ink1258.xml" ContentType="application/inkml+xml"/>
  <Override PartName="/ppt/ink/ink1259.xml" ContentType="application/inkml+xml"/>
  <Override PartName="/ppt/ink/ink1260.xml" ContentType="application/inkml+xml"/>
  <Override PartName="/ppt/ink/ink1261.xml" ContentType="application/inkml+xml"/>
  <Override PartName="/ppt/ink/ink1262.xml" ContentType="application/inkml+xml"/>
  <Override PartName="/ppt/ink/ink1263.xml" ContentType="application/inkml+xml"/>
  <Override PartName="/ppt/ink/ink1264.xml" ContentType="application/inkml+xml"/>
  <Override PartName="/ppt/ink/ink1265.xml" ContentType="application/inkml+xml"/>
  <Override PartName="/ppt/ink/ink1266.xml" ContentType="application/inkml+xml"/>
  <Override PartName="/ppt/ink/ink1267.xml" ContentType="application/inkml+xml"/>
  <Override PartName="/ppt/ink/ink1268.xml" ContentType="application/inkml+xml"/>
  <Override PartName="/ppt/ink/ink1269.xml" ContentType="application/inkml+xml"/>
  <Override PartName="/ppt/ink/ink1270.xml" ContentType="application/inkml+xml"/>
  <Override PartName="/ppt/ink/ink1271.xml" ContentType="application/inkml+xml"/>
  <Override PartName="/ppt/ink/ink1272.xml" ContentType="application/inkml+xml"/>
  <Override PartName="/ppt/ink/ink1273.xml" ContentType="application/inkml+xml"/>
  <Override PartName="/ppt/ink/ink1274.xml" ContentType="application/inkml+xml"/>
  <Override PartName="/ppt/ink/ink1275.xml" ContentType="application/inkml+xml"/>
  <Override PartName="/ppt/ink/ink1276.xml" ContentType="application/inkml+xml"/>
  <Override PartName="/ppt/ink/ink1277.xml" ContentType="application/inkml+xml"/>
  <Override PartName="/ppt/ink/ink1278.xml" ContentType="application/inkml+xml"/>
  <Override PartName="/ppt/ink/ink1279.xml" ContentType="application/inkml+xml"/>
  <Override PartName="/ppt/ink/ink1280.xml" ContentType="application/inkml+xml"/>
  <Override PartName="/ppt/ink/ink1281.xml" ContentType="application/inkml+xml"/>
  <Override PartName="/ppt/ink/ink1282.xml" ContentType="application/inkml+xml"/>
  <Override PartName="/ppt/ink/ink1283.xml" ContentType="application/inkml+xml"/>
  <Override PartName="/ppt/ink/ink1284.xml" ContentType="application/inkml+xml"/>
  <Override PartName="/ppt/ink/ink1285.xml" ContentType="application/inkml+xml"/>
  <Override PartName="/ppt/ink/ink1286.xml" ContentType="application/inkml+xml"/>
  <Override PartName="/ppt/ink/ink1287.xml" ContentType="application/inkml+xml"/>
  <Override PartName="/ppt/ink/ink1288.xml" ContentType="application/inkml+xml"/>
  <Override PartName="/ppt/ink/ink1289.xml" ContentType="application/inkml+xml"/>
  <Override PartName="/ppt/ink/ink1290.xml" ContentType="application/inkml+xml"/>
  <Override PartName="/ppt/ink/ink1291.xml" ContentType="application/inkml+xml"/>
  <Override PartName="/ppt/ink/ink1292.xml" ContentType="application/inkml+xml"/>
  <Override PartName="/ppt/ink/ink1293.xml" ContentType="application/inkml+xml"/>
  <Override PartName="/ppt/ink/ink1294.xml" ContentType="application/inkml+xml"/>
  <Override PartName="/ppt/ink/ink1295.xml" ContentType="application/inkml+xml"/>
  <Override PartName="/ppt/ink/ink1296.xml" ContentType="application/inkml+xml"/>
  <Override PartName="/ppt/ink/ink1297.xml" ContentType="application/inkml+xml"/>
  <Override PartName="/ppt/ink/ink1298.xml" ContentType="application/inkml+xml"/>
  <Override PartName="/ppt/ink/ink1299.xml" ContentType="application/inkml+xml"/>
  <Override PartName="/ppt/ink/ink1300.xml" ContentType="application/inkml+xml"/>
  <Override PartName="/ppt/ink/ink1301.xml" ContentType="application/inkml+xml"/>
  <Override PartName="/ppt/ink/ink1302.xml" ContentType="application/inkml+xml"/>
  <Override PartName="/ppt/ink/ink1303.xml" ContentType="application/inkml+xml"/>
  <Override PartName="/ppt/ink/ink1304.xml" ContentType="application/inkml+xml"/>
  <Override PartName="/ppt/ink/ink1305.xml" ContentType="application/inkml+xml"/>
  <Override PartName="/ppt/ink/ink1306.xml" ContentType="application/inkml+xml"/>
  <Override PartName="/ppt/ink/ink1307.xml" ContentType="application/inkml+xml"/>
  <Override PartName="/ppt/ink/ink1308.xml" ContentType="application/inkml+xml"/>
  <Override PartName="/ppt/ink/ink1309.xml" ContentType="application/inkml+xml"/>
  <Override PartName="/ppt/ink/ink1310.xml" ContentType="application/inkml+xml"/>
  <Override PartName="/ppt/ink/ink1311.xml" ContentType="application/inkml+xml"/>
  <Override PartName="/ppt/ink/ink1312.xml" ContentType="application/inkml+xml"/>
  <Override PartName="/ppt/ink/ink1313.xml" ContentType="application/inkml+xml"/>
  <Override PartName="/ppt/ink/ink1314.xml" ContentType="application/inkml+xml"/>
  <Override PartName="/ppt/ink/ink1315.xml" ContentType="application/inkml+xml"/>
  <Override PartName="/ppt/ink/ink1316.xml" ContentType="application/inkml+xml"/>
  <Override PartName="/ppt/ink/ink1317.xml" ContentType="application/inkml+xml"/>
  <Override PartName="/ppt/ink/ink1318.xml" ContentType="application/inkml+xml"/>
  <Override PartName="/ppt/ink/ink1319.xml" ContentType="application/inkml+xml"/>
  <Override PartName="/ppt/ink/ink1320.xml" ContentType="application/inkml+xml"/>
  <Override PartName="/ppt/ink/ink1321.xml" ContentType="application/inkml+xml"/>
  <Override PartName="/ppt/ink/ink1322.xml" ContentType="application/inkml+xml"/>
  <Override PartName="/ppt/ink/ink1323.xml" ContentType="application/inkml+xml"/>
  <Override PartName="/ppt/ink/ink1324.xml" ContentType="application/inkml+xml"/>
  <Override PartName="/ppt/ink/ink1325.xml" ContentType="application/inkml+xml"/>
  <Override PartName="/ppt/ink/ink1326.xml" ContentType="application/inkml+xml"/>
  <Override PartName="/ppt/ink/ink1327.xml" ContentType="application/inkml+xml"/>
  <Override PartName="/ppt/ink/ink1328.xml" ContentType="application/inkml+xml"/>
  <Override PartName="/ppt/ink/ink1329.xml" ContentType="application/inkml+xml"/>
  <Override PartName="/ppt/ink/ink1330.xml" ContentType="application/inkml+xml"/>
  <Override PartName="/ppt/ink/ink1331.xml" ContentType="application/inkml+xml"/>
  <Override PartName="/ppt/ink/ink1332.xml" ContentType="application/inkml+xml"/>
  <Override PartName="/ppt/ink/ink1333.xml" ContentType="application/inkml+xml"/>
  <Override PartName="/ppt/ink/ink1334.xml" ContentType="application/inkml+xml"/>
  <Override PartName="/ppt/ink/ink1335.xml" ContentType="application/inkml+xml"/>
  <Override PartName="/ppt/ink/ink1336.xml" ContentType="application/inkml+xml"/>
  <Override PartName="/ppt/ink/ink1337.xml" ContentType="application/inkml+xml"/>
  <Override PartName="/ppt/ink/ink1338.xml" ContentType="application/inkml+xml"/>
  <Override PartName="/ppt/ink/ink1339.xml" ContentType="application/inkml+xml"/>
  <Override PartName="/ppt/ink/ink1340.xml" ContentType="application/inkml+xml"/>
  <Override PartName="/ppt/ink/ink1341.xml" ContentType="application/inkml+xml"/>
  <Override PartName="/ppt/ink/ink1342.xml" ContentType="application/inkml+xml"/>
  <Override PartName="/ppt/ink/ink1343.xml" ContentType="application/inkml+xml"/>
  <Override PartName="/ppt/ink/ink1344.xml" ContentType="application/inkml+xml"/>
  <Override PartName="/ppt/ink/ink1345.xml" ContentType="application/inkml+xml"/>
  <Override PartName="/ppt/ink/ink1346.xml" ContentType="application/inkml+xml"/>
  <Override PartName="/ppt/ink/ink1347.xml" ContentType="application/inkml+xml"/>
  <Override PartName="/ppt/ink/ink1348.xml" ContentType="application/inkml+xml"/>
  <Override PartName="/ppt/ink/ink1349.xml" ContentType="application/inkml+xml"/>
  <Override PartName="/ppt/ink/ink1350.xml" ContentType="application/inkml+xml"/>
  <Override PartName="/ppt/ink/ink1351.xml" ContentType="application/inkml+xml"/>
  <Override PartName="/ppt/ink/ink1352.xml" ContentType="application/inkml+xml"/>
  <Override PartName="/ppt/ink/ink1353.xml" ContentType="application/inkml+xml"/>
  <Override PartName="/ppt/ink/ink1354.xml" ContentType="application/inkml+xml"/>
  <Override PartName="/ppt/ink/ink1355.xml" ContentType="application/inkml+xml"/>
  <Override PartName="/ppt/ink/ink1356.xml" ContentType="application/inkml+xml"/>
  <Override PartName="/ppt/ink/ink1357.xml" ContentType="application/inkml+xml"/>
  <Override PartName="/ppt/ink/ink1358.xml" ContentType="application/inkml+xml"/>
  <Override PartName="/ppt/ink/ink1359.xml" ContentType="application/inkml+xml"/>
  <Override PartName="/ppt/ink/ink1360.xml" ContentType="application/inkml+xml"/>
  <Override PartName="/ppt/ink/ink1361.xml" ContentType="application/inkml+xml"/>
  <Override PartName="/ppt/ink/ink1362.xml" ContentType="application/inkml+xml"/>
  <Override PartName="/ppt/ink/ink1363.xml" ContentType="application/inkml+xml"/>
  <Override PartName="/ppt/ink/ink1364.xml" ContentType="application/inkml+xml"/>
  <Override PartName="/ppt/ink/ink1365.xml" ContentType="application/inkml+xml"/>
  <Override PartName="/ppt/ink/ink1366.xml" ContentType="application/inkml+xml"/>
  <Override PartName="/ppt/ink/ink1367.xml" ContentType="application/inkml+xml"/>
  <Override PartName="/ppt/ink/ink1368.xml" ContentType="application/inkml+xml"/>
  <Override PartName="/ppt/ink/ink1369.xml" ContentType="application/inkml+xml"/>
  <Override PartName="/ppt/ink/ink1370.xml" ContentType="application/inkml+xml"/>
  <Override PartName="/ppt/ink/ink1371.xml" ContentType="application/inkml+xml"/>
  <Override PartName="/ppt/ink/ink1372.xml" ContentType="application/inkml+xml"/>
  <Override PartName="/ppt/ink/ink1373.xml" ContentType="application/inkml+xml"/>
  <Override PartName="/ppt/ink/ink1374.xml" ContentType="application/inkml+xml"/>
  <Override PartName="/ppt/ink/ink1375.xml" ContentType="application/inkml+xml"/>
  <Override PartName="/ppt/ink/ink1376.xml" ContentType="application/inkml+xml"/>
  <Override PartName="/ppt/ink/ink1377.xml" ContentType="application/inkml+xml"/>
  <Override PartName="/ppt/ink/ink1378.xml" ContentType="application/inkml+xml"/>
  <Override PartName="/ppt/ink/ink1379.xml" ContentType="application/inkml+xml"/>
  <Override PartName="/ppt/ink/ink1380.xml" ContentType="application/inkml+xml"/>
  <Override PartName="/ppt/ink/ink1381.xml" ContentType="application/inkml+xml"/>
  <Override PartName="/ppt/ink/ink1382.xml" ContentType="application/inkml+xml"/>
  <Override PartName="/ppt/ink/ink1383.xml" ContentType="application/inkml+xml"/>
  <Override PartName="/ppt/ink/ink1384.xml" ContentType="application/inkml+xml"/>
  <Override PartName="/ppt/ink/ink1385.xml" ContentType="application/inkml+xml"/>
  <Override PartName="/ppt/ink/ink1386.xml" ContentType="application/inkml+xml"/>
  <Override PartName="/ppt/ink/ink1387.xml" ContentType="application/inkml+xml"/>
  <Override PartName="/ppt/ink/ink1388.xml" ContentType="application/inkml+xml"/>
  <Override PartName="/ppt/ink/ink1389.xml" ContentType="application/inkml+xml"/>
  <Override PartName="/ppt/ink/ink1390.xml" ContentType="application/inkml+xml"/>
  <Override PartName="/ppt/ink/ink1391.xml" ContentType="application/inkml+xml"/>
  <Override PartName="/ppt/ink/ink1392.xml" ContentType="application/inkml+xml"/>
  <Override PartName="/ppt/ink/ink1393.xml" ContentType="application/inkml+xml"/>
  <Override PartName="/ppt/ink/ink1394.xml" ContentType="application/inkml+xml"/>
  <Override PartName="/ppt/ink/ink1395.xml" ContentType="application/inkml+xml"/>
  <Override PartName="/ppt/ink/ink1396.xml" ContentType="application/inkml+xml"/>
  <Override PartName="/ppt/ink/ink1397.xml" ContentType="application/inkml+xml"/>
  <Override PartName="/ppt/ink/ink1398.xml" ContentType="application/inkml+xml"/>
  <Override PartName="/ppt/ink/ink1399.xml" ContentType="application/inkml+xml"/>
  <Override PartName="/ppt/ink/ink1400.xml" ContentType="application/inkml+xml"/>
  <Override PartName="/ppt/ink/ink1401.xml" ContentType="application/inkml+xml"/>
  <Override PartName="/ppt/ink/ink1402.xml" ContentType="application/inkml+xml"/>
  <Override PartName="/ppt/ink/ink1403.xml" ContentType="application/inkml+xml"/>
  <Override PartName="/ppt/ink/ink1404.xml" ContentType="application/inkml+xml"/>
  <Override PartName="/ppt/ink/ink1405.xml" ContentType="application/inkml+xml"/>
  <Override PartName="/ppt/ink/ink1406.xml" ContentType="application/inkml+xml"/>
  <Override PartName="/ppt/ink/ink1407.xml" ContentType="application/inkml+xml"/>
  <Override PartName="/ppt/ink/ink1408.xml" ContentType="application/inkml+xml"/>
  <Override PartName="/ppt/ink/ink1409.xml" ContentType="application/inkml+xml"/>
  <Override PartName="/ppt/ink/ink1410.xml" ContentType="application/inkml+xml"/>
  <Override PartName="/ppt/ink/ink1411.xml" ContentType="application/inkml+xml"/>
  <Override PartName="/ppt/ink/ink1412.xml" ContentType="application/inkml+xml"/>
  <Override PartName="/ppt/ink/ink1413.xml" ContentType="application/inkml+xml"/>
  <Override PartName="/ppt/ink/ink1414.xml" ContentType="application/inkml+xml"/>
  <Override PartName="/ppt/ink/ink1415.xml" ContentType="application/inkml+xml"/>
  <Override PartName="/ppt/ink/ink1416.xml" ContentType="application/inkml+xml"/>
  <Override PartName="/ppt/ink/ink1417.xml" ContentType="application/inkml+xml"/>
  <Override PartName="/ppt/ink/ink1418.xml" ContentType="application/inkml+xml"/>
  <Override PartName="/ppt/ink/ink1419.xml" ContentType="application/inkml+xml"/>
  <Override PartName="/ppt/ink/ink1420.xml" ContentType="application/inkml+xml"/>
  <Override PartName="/ppt/ink/ink1421.xml" ContentType="application/inkml+xml"/>
  <Override PartName="/ppt/ink/ink1422.xml" ContentType="application/inkml+xml"/>
  <Override PartName="/ppt/ink/ink1423.xml" ContentType="application/inkml+xml"/>
  <Override PartName="/ppt/ink/ink1424.xml" ContentType="application/inkml+xml"/>
  <Override PartName="/ppt/ink/ink1425.xml" ContentType="application/inkml+xml"/>
  <Override PartName="/ppt/ink/ink1426.xml" ContentType="application/inkml+xml"/>
  <Override PartName="/ppt/ink/ink1427.xml" ContentType="application/inkml+xml"/>
  <Override PartName="/ppt/ink/ink1428.xml" ContentType="application/inkml+xml"/>
  <Override PartName="/ppt/ink/ink1429.xml" ContentType="application/inkml+xml"/>
  <Override PartName="/ppt/ink/ink1430.xml" ContentType="application/inkml+xml"/>
  <Override PartName="/ppt/ink/ink1431.xml" ContentType="application/inkml+xml"/>
  <Override PartName="/ppt/ink/ink1432.xml" ContentType="application/inkml+xml"/>
  <Override PartName="/ppt/ink/ink1433.xml" ContentType="application/inkml+xml"/>
  <Override PartName="/ppt/ink/ink1434.xml" ContentType="application/inkml+xml"/>
  <Override PartName="/ppt/ink/ink1435.xml" ContentType="application/inkml+xml"/>
  <Override PartName="/ppt/ink/ink1436.xml" ContentType="application/inkml+xml"/>
  <Override PartName="/ppt/ink/ink1437.xml" ContentType="application/inkml+xml"/>
  <Override PartName="/ppt/ink/ink1438.xml" ContentType="application/inkml+xml"/>
  <Override PartName="/ppt/ink/ink1439.xml" ContentType="application/inkml+xml"/>
  <Override PartName="/ppt/ink/ink1440.xml" ContentType="application/inkml+xml"/>
  <Override PartName="/ppt/ink/ink1441.xml" ContentType="application/inkml+xml"/>
  <Override PartName="/ppt/ink/ink1442.xml" ContentType="application/inkml+xml"/>
  <Override PartName="/ppt/ink/ink1443.xml" ContentType="application/inkml+xml"/>
  <Override PartName="/ppt/ink/ink1444.xml" ContentType="application/inkml+xml"/>
  <Override PartName="/ppt/ink/ink1445.xml" ContentType="application/inkml+xml"/>
  <Override PartName="/ppt/ink/ink1446.xml" ContentType="application/inkml+xml"/>
  <Override PartName="/ppt/ink/ink1447.xml" ContentType="application/inkml+xml"/>
  <Override PartName="/ppt/ink/ink1448.xml" ContentType="application/inkml+xml"/>
  <Override PartName="/ppt/ink/ink1449.xml" ContentType="application/inkml+xml"/>
  <Override PartName="/ppt/ink/ink1450.xml" ContentType="application/inkml+xml"/>
  <Override PartName="/ppt/ink/ink1451.xml" ContentType="application/inkml+xml"/>
  <Override PartName="/ppt/ink/ink1452.xml" ContentType="application/inkml+xml"/>
  <Override PartName="/ppt/ink/ink1453.xml" ContentType="application/inkml+xml"/>
  <Override PartName="/ppt/ink/ink1454.xml" ContentType="application/inkml+xml"/>
  <Override PartName="/ppt/ink/ink1455.xml" ContentType="application/inkml+xml"/>
  <Override PartName="/ppt/ink/ink1456.xml" ContentType="application/inkml+xml"/>
  <Override PartName="/ppt/ink/ink1457.xml" ContentType="application/inkml+xml"/>
  <Override PartName="/ppt/ink/ink1458.xml" ContentType="application/inkml+xml"/>
  <Override PartName="/ppt/ink/ink1459.xml" ContentType="application/inkml+xml"/>
  <Override PartName="/ppt/ink/ink1460.xml" ContentType="application/inkml+xml"/>
  <Override PartName="/ppt/ink/ink1461.xml" ContentType="application/inkml+xml"/>
  <Override PartName="/ppt/ink/ink1462.xml" ContentType="application/inkml+xml"/>
  <Override PartName="/ppt/ink/ink1463.xml" ContentType="application/inkml+xml"/>
  <Override PartName="/ppt/ink/ink1464.xml" ContentType="application/inkml+xml"/>
  <Override PartName="/ppt/ink/ink1465.xml" ContentType="application/inkml+xml"/>
  <Override PartName="/ppt/ink/ink1466.xml" ContentType="application/inkml+xml"/>
  <Override PartName="/ppt/ink/ink1467.xml" ContentType="application/inkml+xml"/>
  <Override PartName="/ppt/ink/ink1468.xml" ContentType="application/inkml+xml"/>
  <Override PartName="/ppt/ink/ink1469.xml" ContentType="application/inkml+xml"/>
  <Override PartName="/ppt/ink/ink1470.xml" ContentType="application/inkml+xml"/>
  <Override PartName="/ppt/ink/ink1471.xml" ContentType="application/inkml+xml"/>
  <Override PartName="/ppt/ink/ink1472.xml" ContentType="application/inkml+xml"/>
  <Override PartName="/ppt/ink/ink1473.xml" ContentType="application/inkml+xml"/>
  <Override PartName="/ppt/ink/ink1474.xml" ContentType="application/inkml+xml"/>
  <Override PartName="/ppt/ink/ink1475.xml" ContentType="application/inkml+xml"/>
  <Override PartName="/ppt/ink/ink1476.xml" ContentType="application/inkml+xml"/>
  <Override PartName="/ppt/ink/ink1477.xml" ContentType="application/inkml+xml"/>
  <Override PartName="/ppt/ink/ink1478.xml" ContentType="application/inkml+xml"/>
  <Override PartName="/ppt/ink/ink1479.xml" ContentType="application/inkml+xml"/>
  <Override PartName="/ppt/ink/ink1480.xml" ContentType="application/inkml+xml"/>
  <Override PartName="/ppt/ink/ink1481.xml" ContentType="application/inkml+xml"/>
  <Override PartName="/ppt/ink/ink1482.xml" ContentType="application/inkml+xml"/>
  <Override PartName="/ppt/ink/ink1483.xml" ContentType="application/inkml+xml"/>
  <Override PartName="/ppt/ink/ink1484.xml" ContentType="application/inkml+xml"/>
  <Override PartName="/ppt/ink/ink1485.xml" ContentType="application/inkml+xml"/>
  <Override PartName="/ppt/ink/ink1486.xml" ContentType="application/inkml+xml"/>
  <Override PartName="/ppt/ink/ink1487.xml" ContentType="application/inkml+xml"/>
  <Override PartName="/ppt/ink/ink1488.xml" ContentType="application/inkml+xml"/>
  <Override PartName="/ppt/ink/ink1489.xml" ContentType="application/inkml+xml"/>
  <Override PartName="/ppt/ink/ink1490.xml" ContentType="application/inkml+xml"/>
  <Override PartName="/ppt/ink/ink1491.xml" ContentType="application/inkml+xml"/>
  <Override PartName="/ppt/ink/ink1492.xml" ContentType="application/inkml+xml"/>
  <Override PartName="/ppt/ink/ink1493.xml" ContentType="application/inkml+xml"/>
  <Override PartName="/ppt/ink/ink1494.xml" ContentType="application/inkml+xml"/>
  <Override PartName="/ppt/ink/ink1495.xml" ContentType="application/inkml+xml"/>
  <Override PartName="/ppt/ink/ink1496.xml" ContentType="application/inkml+xml"/>
  <Override PartName="/ppt/ink/ink1497.xml" ContentType="application/inkml+xml"/>
  <Override PartName="/ppt/ink/ink1498.xml" ContentType="application/inkml+xml"/>
  <Override PartName="/ppt/ink/ink1499.xml" ContentType="application/inkml+xml"/>
  <Override PartName="/ppt/ink/ink1500.xml" ContentType="application/inkml+xml"/>
  <Override PartName="/ppt/ink/ink1501.xml" ContentType="application/inkml+xml"/>
  <Override PartName="/ppt/ink/ink1502.xml" ContentType="application/inkml+xml"/>
  <Override PartName="/ppt/ink/ink1503.xml" ContentType="application/inkml+xml"/>
  <Override PartName="/ppt/ink/ink1504.xml" ContentType="application/inkml+xml"/>
  <Override PartName="/ppt/ink/ink1505.xml" ContentType="application/inkml+xml"/>
  <Override PartName="/ppt/ink/ink1506.xml" ContentType="application/inkml+xml"/>
  <Override PartName="/ppt/ink/ink1507.xml" ContentType="application/inkml+xml"/>
  <Override PartName="/ppt/ink/ink1508.xml" ContentType="application/inkml+xml"/>
  <Override PartName="/ppt/ink/ink1509.xml" ContentType="application/inkml+xml"/>
  <Override PartName="/ppt/ink/ink1510.xml" ContentType="application/inkml+xml"/>
  <Override PartName="/ppt/ink/ink1511.xml" ContentType="application/inkml+xml"/>
  <Override PartName="/ppt/ink/ink1512.xml" ContentType="application/inkml+xml"/>
  <Override PartName="/ppt/ink/ink1513.xml" ContentType="application/inkml+xml"/>
  <Override PartName="/ppt/ink/ink1514.xml" ContentType="application/inkml+xml"/>
  <Override PartName="/ppt/ink/ink1515.xml" ContentType="application/inkml+xml"/>
  <Override PartName="/ppt/ink/ink1516.xml" ContentType="application/inkml+xml"/>
  <Override PartName="/ppt/ink/ink1517.xml" ContentType="application/inkml+xml"/>
  <Override PartName="/ppt/ink/ink1518.xml" ContentType="application/inkml+xml"/>
  <Override PartName="/ppt/ink/ink1519.xml" ContentType="application/inkml+xml"/>
  <Override PartName="/ppt/ink/ink1520.xml" ContentType="application/inkml+xml"/>
  <Override PartName="/ppt/ink/ink1521.xml" ContentType="application/inkml+xml"/>
  <Override PartName="/ppt/ink/ink1522.xml" ContentType="application/inkml+xml"/>
  <Override PartName="/ppt/ink/ink1523.xml" ContentType="application/inkml+xml"/>
  <Override PartName="/ppt/ink/ink1524.xml" ContentType="application/inkml+xml"/>
  <Override PartName="/ppt/ink/ink1525.xml" ContentType="application/inkml+xml"/>
  <Override PartName="/ppt/ink/ink1526.xml" ContentType="application/inkml+xml"/>
  <Override PartName="/ppt/ink/ink1527.xml" ContentType="application/inkml+xml"/>
  <Override PartName="/ppt/ink/ink1528.xml" ContentType="application/inkml+xml"/>
  <Override PartName="/ppt/ink/ink1529.xml" ContentType="application/inkml+xml"/>
  <Override PartName="/ppt/ink/ink1530.xml" ContentType="application/inkml+xml"/>
  <Override PartName="/ppt/ink/ink1531.xml" ContentType="application/inkml+xml"/>
  <Override PartName="/ppt/ink/ink1532.xml" ContentType="application/inkml+xml"/>
  <Override PartName="/ppt/ink/ink1533.xml" ContentType="application/inkml+xml"/>
  <Override PartName="/ppt/ink/ink1534.xml" ContentType="application/inkml+xml"/>
  <Override PartName="/ppt/ink/ink1535.xml" ContentType="application/inkml+xml"/>
  <Override PartName="/ppt/ink/ink1536.xml" ContentType="application/inkml+xml"/>
  <Override PartName="/ppt/ink/ink1537.xml" ContentType="application/inkml+xml"/>
  <Override PartName="/ppt/ink/ink1538.xml" ContentType="application/inkml+xml"/>
  <Override PartName="/ppt/ink/ink1539.xml" ContentType="application/inkml+xml"/>
  <Override PartName="/ppt/ink/ink1540.xml" ContentType="application/inkml+xml"/>
  <Override PartName="/ppt/ink/ink1541.xml" ContentType="application/inkml+xml"/>
  <Override PartName="/ppt/ink/ink1542.xml" ContentType="application/inkml+xml"/>
  <Override PartName="/ppt/ink/ink1543.xml" ContentType="application/inkml+xml"/>
  <Override PartName="/ppt/ink/ink1544.xml" ContentType="application/inkml+xml"/>
  <Override PartName="/ppt/ink/ink1545.xml" ContentType="application/inkml+xml"/>
  <Override PartName="/ppt/ink/ink1546.xml" ContentType="application/inkml+xml"/>
  <Override PartName="/ppt/ink/ink1547.xml" ContentType="application/inkml+xml"/>
  <Override PartName="/ppt/ink/ink1548.xml" ContentType="application/inkml+xml"/>
  <Override PartName="/ppt/ink/ink1549.xml" ContentType="application/inkml+xml"/>
  <Override PartName="/ppt/ink/ink1550.xml" ContentType="application/inkml+xml"/>
  <Override PartName="/ppt/ink/ink1551.xml" ContentType="application/inkml+xml"/>
  <Override PartName="/ppt/ink/ink1552.xml" ContentType="application/inkml+xml"/>
  <Override PartName="/ppt/ink/ink1553.xml" ContentType="application/inkml+xml"/>
  <Override PartName="/ppt/ink/ink1554.xml" ContentType="application/inkml+xml"/>
  <Override PartName="/ppt/ink/ink1555.xml" ContentType="application/inkml+xml"/>
  <Override PartName="/ppt/ink/ink1556.xml" ContentType="application/inkml+xml"/>
  <Override PartName="/ppt/ink/ink1557.xml" ContentType="application/inkml+xml"/>
  <Override PartName="/ppt/ink/ink1558.xml" ContentType="application/inkml+xml"/>
  <Override PartName="/ppt/ink/ink1559.xml" ContentType="application/inkml+xml"/>
  <Override PartName="/ppt/ink/ink1560.xml" ContentType="application/inkml+xml"/>
  <Override PartName="/ppt/ink/ink1561.xml" ContentType="application/inkml+xml"/>
  <Override PartName="/ppt/ink/ink1562.xml" ContentType="application/inkml+xml"/>
  <Override PartName="/ppt/ink/ink1563.xml" ContentType="application/inkml+xml"/>
  <Override PartName="/ppt/ink/ink1564.xml" ContentType="application/inkml+xml"/>
  <Override PartName="/ppt/ink/ink1565.xml" ContentType="application/inkml+xml"/>
  <Override PartName="/ppt/ink/ink1566.xml" ContentType="application/inkml+xml"/>
  <Override PartName="/ppt/ink/ink1567.xml" ContentType="application/inkml+xml"/>
  <Override PartName="/ppt/ink/ink1568.xml" ContentType="application/inkml+xml"/>
  <Override PartName="/ppt/ink/ink1569.xml" ContentType="application/inkml+xml"/>
  <Override PartName="/ppt/ink/ink1570.xml" ContentType="application/inkml+xml"/>
  <Override PartName="/ppt/ink/ink1571.xml" ContentType="application/inkml+xml"/>
  <Override PartName="/ppt/ink/ink1572.xml" ContentType="application/inkml+xml"/>
  <Override PartName="/ppt/ink/ink1573.xml" ContentType="application/inkml+xml"/>
  <Override PartName="/ppt/ink/ink1574.xml" ContentType="application/inkml+xml"/>
  <Override PartName="/ppt/ink/ink1575.xml" ContentType="application/inkml+xml"/>
  <Override PartName="/ppt/ink/ink1576.xml" ContentType="application/inkml+xml"/>
  <Override PartName="/ppt/ink/ink1577.xml" ContentType="application/inkml+xml"/>
  <Override PartName="/ppt/ink/ink1578.xml" ContentType="application/inkml+xml"/>
  <Override PartName="/ppt/ink/ink1579.xml" ContentType="application/inkml+xml"/>
  <Override PartName="/ppt/ink/ink1580.xml" ContentType="application/inkml+xml"/>
  <Override PartName="/ppt/ink/ink1581.xml" ContentType="application/inkml+xml"/>
  <Override PartName="/ppt/ink/ink1582.xml" ContentType="application/inkml+xml"/>
  <Override PartName="/ppt/ink/ink1583.xml" ContentType="application/inkml+xml"/>
  <Override PartName="/ppt/ink/ink1584.xml" ContentType="application/inkml+xml"/>
  <Override PartName="/ppt/ink/ink1585.xml" ContentType="application/inkml+xml"/>
  <Override PartName="/ppt/ink/ink1586.xml" ContentType="application/inkml+xml"/>
  <Override PartName="/ppt/ink/ink1587.xml" ContentType="application/inkml+xml"/>
  <Override PartName="/ppt/ink/ink1588.xml" ContentType="application/inkml+xml"/>
  <Override PartName="/ppt/ink/ink1589.xml" ContentType="application/inkml+xml"/>
  <Override PartName="/ppt/ink/ink1590.xml" ContentType="application/inkml+xml"/>
  <Override PartName="/ppt/ink/ink1591.xml" ContentType="application/inkml+xml"/>
  <Override PartName="/ppt/ink/ink1592.xml" ContentType="application/inkml+xml"/>
  <Override PartName="/ppt/ink/ink1593.xml" ContentType="application/inkml+xml"/>
  <Override PartName="/ppt/ink/ink1594.xml" ContentType="application/inkml+xml"/>
  <Override PartName="/ppt/ink/ink1595.xml" ContentType="application/inkml+xml"/>
  <Override PartName="/ppt/ink/ink1596.xml" ContentType="application/inkml+xml"/>
  <Override PartName="/ppt/ink/ink1597.xml" ContentType="application/inkml+xml"/>
  <Override PartName="/ppt/ink/ink1598.xml" ContentType="application/inkml+xml"/>
  <Override PartName="/ppt/ink/ink1599.xml" ContentType="application/inkml+xml"/>
  <Override PartName="/ppt/ink/ink1600.xml" ContentType="application/inkml+xml"/>
  <Override PartName="/ppt/ink/ink1601.xml" ContentType="application/inkml+xml"/>
  <Override PartName="/ppt/ink/ink1602.xml" ContentType="application/inkml+xml"/>
  <Override PartName="/ppt/ink/ink1603.xml" ContentType="application/inkml+xml"/>
  <Override PartName="/ppt/ink/ink1604.xml" ContentType="application/inkml+xml"/>
  <Override PartName="/ppt/ink/ink1605.xml" ContentType="application/inkml+xml"/>
  <Override PartName="/ppt/ink/ink1606.xml" ContentType="application/inkml+xml"/>
  <Override PartName="/ppt/ink/ink1607.xml" ContentType="application/inkml+xml"/>
  <Override PartName="/ppt/ink/ink1608.xml" ContentType="application/inkml+xml"/>
  <Override PartName="/ppt/ink/ink1609.xml" ContentType="application/inkml+xml"/>
  <Override PartName="/ppt/ink/ink1610.xml" ContentType="application/inkml+xml"/>
  <Override PartName="/ppt/ink/ink1611.xml" ContentType="application/inkml+xml"/>
  <Override PartName="/ppt/ink/ink1612.xml" ContentType="application/inkml+xml"/>
  <Override PartName="/ppt/ink/ink1613.xml" ContentType="application/inkml+xml"/>
  <Override PartName="/ppt/ink/ink1614.xml" ContentType="application/inkml+xml"/>
  <Override PartName="/ppt/ink/ink1615.xml" ContentType="application/inkml+xml"/>
  <Override PartName="/ppt/ink/ink1616.xml" ContentType="application/inkml+xml"/>
  <Override PartName="/ppt/ink/ink1617.xml" ContentType="application/inkml+xml"/>
  <Override PartName="/ppt/ink/ink1618.xml" ContentType="application/inkml+xml"/>
  <Override PartName="/ppt/ink/ink1619.xml" ContentType="application/inkml+xml"/>
  <Override PartName="/ppt/ink/ink1620.xml" ContentType="application/inkml+xml"/>
  <Override PartName="/ppt/ink/ink1621.xml" ContentType="application/inkml+xml"/>
  <Override PartName="/ppt/ink/ink1622.xml" ContentType="application/inkml+xml"/>
  <Override PartName="/ppt/ink/ink1623.xml" ContentType="application/inkml+xml"/>
  <Override PartName="/ppt/ink/ink1624.xml" ContentType="application/inkml+xml"/>
  <Override PartName="/ppt/ink/ink1625.xml" ContentType="application/inkml+xml"/>
  <Override PartName="/ppt/ink/ink1626.xml" ContentType="application/inkml+xml"/>
  <Override PartName="/ppt/ink/ink1627.xml" ContentType="application/inkml+xml"/>
  <Override PartName="/ppt/ink/ink1628.xml" ContentType="application/inkml+xml"/>
  <Override PartName="/ppt/ink/ink1629.xml" ContentType="application/inkml+xml"/>
  <Override PartName="/ppt/ink/ink1630.xml" ContentType="application/inkml+xml"/>
  <Override PartName="/ppt/ink/ink1631.xml" ContentType="application/inkml+xml"/>
  <Override PartName="/ppt/ink/ink1632.xml" ContentType="application/inkml+xml"/>
  <Override PartName="/ppt/ink/ink1633.xml" ContentType="application/inkml+xml"/>
  <Override PartName="/ppt/ink/ink1634.xml" ContentType="application/inkml+xml"/>
  <Override PartName="/ppt/ink/ink1635.xml" ContentType="application/inkml+xml"/>
  <Override PartName="/ppt/ink/ink1636.xml" ContentType="application/inkml+xml"/>
  <Override PartName="/ppt/ink/ink1637.xml" ContentType="application/inkml+xml"/>
  <Override PartName="/ppt/ink/ink1638.xml" ContentType="application/inkml+xml"/>
  <Override PartName="/ppt/ink/ink1639.xml" ContentType="application/inkml+xml"/>
  <Override PartName="/ppt/ink/ink1640.xml" ContentType="application/inkml+xml"/>
  <Override PartName="/ppt/ink/ink1641.xml" ContentType="application/inkml+xml"/>
  <Override PartName="/ppt/ink/ink1642.xml" ContentType="application/inkml+xml"/>
  <Override PartName="/ppt/ink/ink1643.xml" ContentType="application/inkml+xml"/>
  <Override PartName="/ppt/ink/ink1644.xml" ContentType="application/inkml+xml"/>
  <Override PartName="/ppt/ink/ink1645.xml" ContentType="application/inkml+xml"/>
  <Override PartName="/ppt/ink/ink1646.xml" ContentType="application/inkml+xml"/>
  <Override PartName="/ppt/ink/ink1647.xml" ContentType="application/inkml+xml"/>
  <Override PartName="/ppt/ink/ink1648.xml" ContentType="application/inkml+xml"/>
  <Override PartName="/ppt/ink/ink1649.xml" ContentType="application/inkml+xml"/>
  <Override PartName="/ppt/ink/ink1650.xml" ContentType="application/inkml+xml"/>
  <Override PartName="/ppt/ink/ink1651.xml" ContentType="application/inkml+xml"/>
  <Override PartName="/ppt/ink/ink1652.xml" ContentType="application/inkml+xml"/>
  <Override PartName="/ppt/ink/ink1653.xml" ContentType="application/inkml+xml"/>
  <Override PartName="/ppt/ink/ink1654.xml" ContentType="application/inkml+xml"/>
  <Override PartName="/ppt/ink/ink1655.xml" ContentType="application/inkml+xml"/>
  <Override PartName="/ppt/ink/ink1656.xml" ContentType="application/inkml+xml"/>
  <Override PartName="/ppt/ink/ink1657.xml" ContentType="application/inkml+xml"/>
  <Override PartName="/ppt/ink/ink1658.xml" ContentType="application/inkml+xml"/>
  <Override PartName="/ppt/ink/ink1659.xml" ContentType="application/inkml+xml"/>
  <Override PartName="/ppt/ink/ink1660.xml" ContentType="application/inkml+xml"/>
  <Override PartName="/ppt/ink/ink1661.xml" ContentType="application/inkml+xml"/>
  <Override PartName="/ppt/ink/ink1662.xml" ContentType="application/inkml+xml"/>
  <Override PartName="/ppt/ink/ink1663.xml" ContentType="application/inkml+xml"/>
  <Override PartName="/ppt/ink/ink1664.xml" ContentType="application/inkml+xml"/>
  <Override PartName="/ppt/ink/ink1665.xml" ContentType="application/inkml+xml"/>
  <Override PartName="/ppt/ink/ink1666.xml" ContentType="application/inkml+xml"/>
  <Override PartName="/ppt/ink/ink1667.xml" ContentType="application/inkml+xml"/>
  <Override PartName="/ppt/ink/ink1668.xml" ContentType="application/inkml+xml"/>
  <Override PartName="/ppt/ink/ink1669.xml" ContentType="application/inkml+xml"/>
  <Override PartName="/ppt/ink/ink1670.xml" ContentType="application/inkml+xml"/>
  <Override PartName="/ppt/ink/ink1671.xml" ContentType="application/inkml+xml"/>
  <Override PartName="/ppt/ink/ink1672.xml" ContentType="application/inkml+xml"/>
  <Override PartName="/ppt/ink/ink1673.xml" ContentType="application/inkml+xml"/>
  <Override PartName="/ppt/ink/ink1674.xml" ContentType="application/inkml+xml"/>
  <Override PartName="/ppt/ink/ink1675.xml" ContentType="application/inkml+xml"/>
  <Override PartName="/ppt/ink/ink1676.xml" ContentType="application/inkml+xml"/>
  <Override PartName="/ppt/ink/ink1677.xml" ContentType="application/inkml+xml"/>
  <Override PartName="/ppt/ink/ink1678.xml" ContentType="application/inkml+xml"/>
  <Override PartName="/ppt/ink/ink1679.xml" ContentType="application/inkml+xml"/>
  <Override PartName="/ppt/ink/ink1680.xml" ContentType="application/inkml+xml"/>
  <Override PartName="/ppt/ink/ink1681.xml" ContentType="application/inkml+xml"/>
  <Override PartName="/ppt/ink/ink1682.xml" ContentType="application/inkml+xml"/>
  <Override PartName="/ppt/ink/ink1683.xml" ContentType="application/inkml+xml"/>
  <Override PartName="/ppt/ink/ink1684.xml" ContentType="application/inkml+xml"/>
  <Override PartName="/ppt/ink/ink1685.xml" ContentType="application/inkml+xml"/>
  <Override PartName="/ppt/ink/ink1686.xml" ContentType="application/inkml+xml"/>
  <Override PartName="/ppt/ink/ink1687.xml" ContentType="application/inkml+xml"/>
  <Override PartName="/ppt/ink/ink1688.xml" ContentType="application/inkml+xml"/>
  <Override PartName="/ppt/ink/ink1689.xml" ContentType="application/inkml+xml"/>
  <Override PartName="/ppt/ink/ink1690.xml" ContentType="application/inkml+xml"/>
  <Override PartName="/ppt/ink/ink1691.xml" ContentType="application/inkml+xml"/>
  <Override PartName="/ppt/ink/ink1692.xml" ContentType="application/inkml+xml"/>
  <Override PartName="/ppt/ink/ink1693.xml" ContentType="application/inkml+xml"/>
  <Override PartName="/ppt/ink/ink1694.xml" ContentType="application/inkml+xml"/>
  <Override PartName="/ppt/ink/ink1695.xml" ContentType="application/inkml+xml"/>
  <Override PartName="/ppt/ink/ink1696.xml" ContentType="application/inkml+xml"/>
  <Override PartName="/ppt/ink/ink1697.xml" ContentType="application/inkml+xml"/>
  <Override PartName="/ppt/ink/ink1698.xml" ContentType="application/inkml+xml"/>
  <Override PartName="/ppt/ink/ink1699.xml" ContentType="application/inkml+xml"/>
  <Override PartName="/ppt/ink/ink1700.xml" ContentType="application/inkml+xml"/>
  <Override PartName="/ppt/ink/ink1701.xml" ContentType="application/inkml+xml"/>
  <Override PartName="/ppt/ink/ink1702.xml" ContentType="application/inkml+xml"/>
  <Override PartName="/ppt/ink/ink1703.xml" ContentType="application/inkml+xml"/>
  <Override PartName="/ppt/ink/ink1704.xml" ContentType="application/inkml+xml"/>
  <Override PartName="/ppt/ink/ink1705.xml" ContentType="application/inkml+xml"/>
  <Override PartName="/ppt/ink/ink1706.xml" ContentType="application/inkml+xml"/>
  <Override PartName="/ppt/ink/ink1707.xml" ContentType="application/inkml+xml"/>
  <Override PartName="/ppt/ink/ink1708.xml" ContentType="application/inkml+xml"/>
  <Override PartName="/ppt/ink/ink1709.xml" ContentType="application/inkml+xml"/>
  <Override PartName="/ppt/ink/ink1710.xml" ContentType="application/inkml+xml"/>
  <Override PartName="/ppt/ink/ink1711.xml" ContentType="application/inkml+xml"/>
  <Override PartName="/ppt/ink/ink1712.xml" ContentType="application/inkml+xml"/>
  <Override PartName="/ppt/ink/ink1713.xml" ContentType="application/inkml+xml"/>
  <Override PartName="/ppt/ink/ink1714.xml" ContentType="application/inkml+xml"/>
  <Override PartName="/ppt/ink/ink1715.xml" ContentType="application/inkml+xml"/>
  <Override PartName="/ppt/ink/ink1716.xml" ContentType="application/inkml+xml"/>
  <Override PartName="/ppt/ink/ink1717.xml" ContentType="application/inkml+xml"/>
  <Override PartName="/ppt/ink/ink1718.xml" ContentType="application/inkml+xml"/>
  <Override PartName="/ppt/ink/ink1719.xml" ContentType="application/inkml+xml"/>
  <Override PartName="/ppt/ink/ink1720.xml" ContentType="application/inkml+xml"/>
  <Override PartName="/ppt/ink/ink1721.xml" ContentType="application/inkml+xml"/>
  <Override PartName="/ppt/ink/ink1722.xml" ContentType="application/inkml+xml"/>
  <Override PartName="/ppt/ink/ink1723.xml" ContentType="application/inkml+xml"/>
  <Override PartName="/ppt/ink/ink1724.xml" ContentType="application/inkml+xml"/>
  <Override PartName="/ppt/ink/ink1725.xml" ContentType="application/inkml+xml"/>
  <Override PartName="/ppt/ink/ink1726.xml" ContentType="application/inkml+xml"/>
  <Override PartName="/ppt/ink/ink1727.xml" ContentType="application/inkml+xml"/>
  <Override PartName="/ppt/ink/ink1728.xml" ContentType="application/inkml+xml"/>
  <Override PartName="/ppt/ink/ink1729.xml" ContentType="application/inkml+xml"/>
  <Override PartName="/ppt/ink/ink1730.xml" ContentType="application/inkml+xml"/>
  <Override PartName="/ppt/ink/ink1731.xml" ContentType="application/inkml+xml"/>
  <Override PartName="/ppt/ink/ink1732.xml" ContentType="application/inkml+xml"/>
  <Override PartName="/ppt/ink/ink1733.xml" ContentType="application/inkml+xml"/>
  <Override PartName="/ppt/ink/ink1734.xml" ContentType="application/inkml+xml"/>
  <Override PartName="/ppt/ink/ink1735.xml" ContentType="application/inkml+xml"/>
  <Override PartName="/ppt/ink/ink1736.xml" ContentType="application/inkml+xml"/>
  <Override PartName="/ppt/ink/ink1737.xml" ContentType="application/inkml+xml"/>
  <Override PartName="/ppt/ink/ink1738.xml" ContentType="application/inkml+xml"/>
  <Override PartName="/ppt/ink/ink1739.xml" ContentType="application/inkml+xml"/>
  <Override PartName="/ppt/ink/ink1740.xml" ContentType="application/inkml+xml"/>
  <Override PartName="/ppt/ink/ink1741.xml" ContentType="application/inkml+xml"/>
  <Override PartName="/ppt/ink/ink1742.xml" ContentType="application/inkml+xml"/>
  <Override PartName="/ppt/ink/ink1743.xml" ContentType="application/inkml+xml"/>
  <Override PartName="/ppt/ink/ink1744.xml" ContentType="application/inkml+xml"/>
  <Override PartName="/ppt/ink/ink1745.xml" ContentType="application/inkml+xml"/>
  <Override PartName="/ppt/ink/ink1746.xml" ContentType="application/inkml+xml"/>
  <Override PartName="/ppt/ink/ink1747.xml" ContentType="application/inkml+xml"/>
  <Override PartName="/ppt/ink/ink1748.xml" ContentType="application/inkml+xml"/>
  <Override PartName="/ppt/ink/ink1749.xml" ContentType="application/inkml+xml"/>
  <Override PartName="/ppt/ink/ink1750.xml" ContentType="application/inkml+xml"/>
  <Override PartName="/ppt/ink/ink1751.xml" ContentType="application/inkml+xml"/>
  <Override PartName="/ppt/ink/ink1752.xml" ContentType="application/inkml+xml"/>
  <Override PartName="/ppt/ink/ink1753.xml" ContentType="application/inkml+xml"/>
  <Override PartName="/ppt/ink/ink1754.xml" ContentType="application/inkml+xml"/>
  <Override PartName="/ppt/ink/ink1755.xml" ContentType="application/inkml+xml"/>
  <Override PartName="/ppt/ink/ink1756.xml" ContentType="application/inkml+xml"/>
  <Override PartName="/ppt/ink/ink1757.xml" ContentType="application/inkml+xml"/>
  <Override PartName="/ppt/ink/ink1758.xml" ContentType="application/inkml+xml"/>
  <Override PartName="/ppt/ink/ink1759.xml" ContentType="application/inkml+xml"/>
  <Override PartName="/ppt/ink/ink1760.xml" ContentType="application/inkml+xml"/>
  <Override PartName="/ppt/ink/ink1761.xml" ContentType="application/inkml+xml"/>
  <Override PartName="/ppt/ink/ink1762.xml" ContentType="application/inkml+xml"/>
  <Override PartName="/ppt/ink/ink1763.xml" ContentType="application/inkml+xml"/>
  <Override PartName="/ppt/ink/ink1764.xml" ContentType="application/inkml+xml"/>
  <Override PartName="/ppt/ink/ink1765.xml" ContentType="application/inkml+xml"/>
  <Override PartName="/ppt/ink/ink1766.xml" ContentType="application/inkml+xml"/>
  <Override PartName="/ppt/ink/ink1767.xml" ContentType="application/inkml+xml"/>
  <Override PartName="/ppt/ink/ink1768.xml" ContentType="application/inkml+xml"/>
  <Override PartName="/ppt/ink/ink1769.xml" ContentType="application/inkml+xml"/>
  <Override PartName="/ppt/ink/ink1770.xml" ContentType="application/inkml+xml"/>
  <Override PartName="/ppt/ink/ink1771.xml" ContentType="application/inkml+xml"/>
  <Override PartName="/ppt/ink/ink1772.xml" ContentType="application/inkml+xml"/>
  <Override PartName="/ppt/ink/ink1773.xml" ContentType="application/inkml+xml"/>
  <Override PartName="/ppt/ink/ink1774.xml" ContentType="application/inkml+xml"/>
  <Override PartName="/ppt/ink/ink1775.xml" ContentType="application/inkml+xml"/>
  <Override PartName="/ppt/ink/ink1776.xml" ContentType="application/inkml+xml"/>
  <Override PartName="/ppt/ink/ink1777.xml" ContentType="application/inkml+xml"/>
  <Override PartName="/ppt/ink/ink1778.xml" ContentType="application/inkml+xml"/>
  <Override PartName="/ppt/ink/ink1779.xml" ContentType="application/inkml+xml"/>
  <Override PartName="/ppt/ink/ink1780.xml" ContentType="application/inkml+xml"/>
  <Override PartName="/ppt/ink/ink1781.xml" ContentType="application/inkml+xml"/>
  <Override PartName="/ppt/ink/ink1782.xml" ContentType="application/inkml+xml"/>
  <Override PartName="/ppt/ink/ink1783.xml" ContentType="application/inkml+xml"/>
  <Override PartName="/ppt/ink/ink1784.xml" ContentType="application/inkml+xml"/>
  <Override PartName="/ppt/ink/ink1785.xml" ContentType="application/inkml+xml"/>
  <Override PartName="/ppt/ink/ink1786.xml" ContentType="application/inkml+xml"/>
  <Override PartName="/ppt/ink/ink1787.xml" ContentType="application/inkml+xml"/>
  <Override PartName="/ppt/ink/ink1788.xml" ContentType="application/inkml+xml"/>
  <Override PartName="/ppt/ink/ink1789.xml" ContentType="application/inkml+xml"/>
  <Override PartName="/ppt/ink/ink1790.xml" ContentType="application/inkml+xml"/>
  <Override PartName="/ppt/ink/ink1791.xml" ContentType="application/inkml+xml"/>
  <Override PartName="/ppt/ink/ink1792.xml" ContentType="application/inkml+xml"/>
  <Override PartName="/ppt/ink/ink1793.xml" ContentType="application/inkml+xml"/>
  <Override PartName="/ppt/ink/ink1794.xml" ContentType="application/inkml+xml"/>
  <Override PartName="/ppt/ink/ink1795.xml" ContentType="application/inkml+xml"/>
  <Override PartName="/ppt/ink/ink1796.xml" ContentType="application/inkml+xml"/>
  <Override PartName="/ppt/ink/ink1797.xml" ContentType="application/inkml+xml"/>
  <Override PartName="/ppt/ink/ink1798.xml" ContentType="application/inkml+xml"/>
  <Override PartName="/ppt/ink/ink1799.xml" ContentType="application/inkml+xml"/>
  <Override PartName="/ppt/ink/ink1800.xml" ContentType="application/inkml+xml"/>
  <Override PartName="/ppt/ink/ink1801.xml" ContentType="application/inkml+xml"/>
  <Override PartName="/ppt/ink/ink1802.xml" ContentType="application/inkml+xml"/>
  <Override PartName="/ppt/ink/ink1803.xml" ContentType="application/inkml+xml"/>
  <Override PartName="/ppt/ink/ink1804.xml" ContentType="application/inkml+xml"/>
  <Override PartName="/ppt/ink/ink1805.xml" ContentType="application/inkml+xml"/>
  <Override PartName="/ppt/ink/ink1806.xml" ContentType="application/inkml+xml"/>
  <Override PartName="/ppt/ink/ink1807.xml" ContentType="application/inkml+xml"/>
  <Override PartName="/ppt/ink/ink1808.xml" ContentType="application/inkml+xml"/>
  <Override PartName="/ppt/ink/ink1809.xml" ContentType="application/inkml+xml"/>
  <Override PartName="/ppt/ink/ink1810.xml" ContentType="application/inkml+xml"/>
  <Override PartName="/ppt/ink/ink1811.xml" ContentType="application/inkml+xml"/>
  <Override PartName="/ppt/ink/ink1812.xml" ContentType="application/inkml+xml"/>
  <Override PartName="/ppt/ink/ink1813.xml" ContentType="application/inkml+xml"/>
  <Override PartName="/ppt/ink/ink1814.xml" ContentType="application/inkml+xml"/>
  <Override PartName="/ppt/ink/ink1815.xml" ContentType="application/inkml+xml"/>
  <Override PartName="/ppt/ink/ink1816.xml" ContentType="application/inkml+xml"/>
  <Override PartName="/ppt/ink/ink1817.xml" ContentType="application/inkml+xml"/>
  <Override PartName="/ppt/ink/ink1818.xml" ContentType="application/inkml+xml"/>
  <Override PartName="/ppt/ink/ink1819.xml" ContentType="application/inkml+xml"/>
  <Override PartName="/ppt/ink/ink1820.xml" ContentType="application/inkml+xml"/>
  <Override PartName="/ppt/ink/ink1821.xml" ContentType="application/inkml+xml"/>
  <Override PartName="/ppt/ink/ink1822.xml" ContentType="application/inkml+xml"/>
  <Override PartName="/ppt/ink/ink1823.xml" ContentType="application/inkml+xml"/>
  <Override PartName="/ppt/ink/ink1824.xml" ContentType="application/inkml+xml"/>
  <Override PartName="/ppt/ink/ink1825.xml" ContentType="application/inkml+xml"/>
  <Override PartName="/ppt/ink/ink1826.xml" ContentType="application/inkml+xml"/>
  <Override PartName="/ppt/ink/ink1827.xml" ContentType="application/inkml+xml"/>
  <Override PartName="/ppt/ink/ink1828.xml" ContentType="application/inkml+xml"/>
  <Override PartName="/ppt/ink/ink1829.xml" ContentType="application/inkml+xml"/>
  <Override PartName="/ppt/ink/ink1830.xml" ContentType="application/inkml+xml"/>
  <Override PartName="/ppt/ink/ink1831.xml" ContentType="application/inkml+xml"/>
  <Override PartName="/ppt/ink/ink1832.xml" ContentType="application/inkml+xml"/>
  <Override PartName="/ppt/ink/ink1833.xml" ContentType="application/inkml+xml"/>
  <Override PartName="/ppt/ink/ink1834.xml" ContentType="application/inkml+xml"/>
  <Override PartName="/ppt/ink/ink1835.xml" ContentType="application/inkml+xml"/>
  <Override PartName="/ppt/ink/ink1836.xml" ContentType="application/inkml+xml"/>
  <Override PartName="/ppt/ink/ink1837.xml" ContentType="application/inkml+xml"/>
  <Override PartName="/ppt/ink/ink1838.xml" ContentType="application/inkml+xml"/>
  <Override PartName="/ppt/ink/ink1839.xml" ContentType="application/inkml+xml"/>
  <Override PartName="/ppt/ink/ink1840.xml" ContentType="application/inkml+xml"/>
  <Override PartName="/ppt/ink/ink1841.xml" ContentType="application/inkml+xml"/>
  <Override PartName="/ppt/ink/ink1842.xml" ContentType="application/inkml+xml"/>
  <Override PartName="/ppt/ink/ink1843.xml" ContentType="application/inkml+xml"/>
  <Override PartName="/ppt/ink/ink1844.xml" ContentType="application/inkml+xml"/>
  <Override PartName="/ppt/ink/ink1845.xml" ContentType="application/inkml+xml"/>
  <Override PartName="/ppt/ink/ink1846.xml" ContentType="application/inkml+xml"/>
  <Override PartName="/ppt/ink/ink1847.xml" ContentType="application/inkml+xml"/>
  <Override PartName="/ppt/ink/ink1848.xml" ContentType="application/inkml+xml"/>
  <Override PartName="/ppt/ink/ink1849.xml" ContentType="application/inkml+xml"/>
  <Override PartName="/ppt/ink/ink1850.xml" ContentType="application/inkml+xml"/>
  <Override PartName="/ppt/ink/ink1851.xml" ContentType="application/inkml+xml"/>
  <Override PartName="/ppt/ink/ink1852.xml" ContentType="application/inkml+xml"/>
  <Override PartName="/ppt/ink/ink1853.xml" ContentType="application/inkml+xml"/>
  <Override PartName="/ppt/ink/ink1854.xml" ContentType="application/inkml+xml"/>
  <Override PartName="/ppt/ink/ink1855.xml" ContentType="application/inkml+xml"/>
  <Override PartName="/ppt/ink/ink1856.xml" ContentType="application/inkml+xml"/>
  <Override PartName="/ppt/ink/ink1857.xml" ContentType="application/inkml+xml"/>
  <Override PartName="/ppt/ink/ink1858.xml" ContentType="application/inkml+xml"/>
  <Override PartName="/ppt/ink/ink1859.xml" ContentType="application/inkml+xml"/>
  <Override PartName="/ppt/ink/ink1860.xml" ContentType="application/inkml+xml"/>
  <Override PartName="/ppt/ink/ink1861.xml" ContentType="application/inkml+xml"/>
  <Override PartName="/ppt/ink/ink1862.xml" ContentType="application/inkml+xml"/>
  <Override PartName="/ppt/ink/ink1863.xml" ContentType="application/inkml+xml"/>
  <Override PartName="/ppt/ink/ink1864.xml" ContentType="application/inkml+xml"/>
  <Override PartName="/ppt/ink/ink1865.xml" ContentType="application/inkml+xml"/>
  <Override PartName="/ppt/ink/ink1866.xml" ContentType="application/inkml+xml"/>
  <Override PartName="/ppt/ink/ink1867.xml" ContentType="application/inkml+xml"/>
  <Override PartName="/ppt/ink/ink1868.xml" ContentType="application/inkml+xml"/>
  <Override PartName="/ppt/ink/ink1869.xml" ContentType="application/inkml+xml"/>
  <Override PartName="/ppt/ink/ink1870.xml" ContentType="application/inkml+xml"/>
  <Override PartName="/ppt/ink/ink1871.xml" ContentType="application/inkml+xml"/>
  <Override PartName="/ppt/ink/ink1872.xml" ContentType="application/inkml+xml"/>
  <Override PartName="/ppt/ink/ink1873.xml" ContentType="application/inkml+xml"/>
  <Override PartName="/ppt/ink/ink1874.xml" ContentType="application/inkml+xml"/>
  <Override PartName="/ppt/ink/ink1875.xml" ContentType="application/inkml+xml"/>
  <Override PartName="/ppt/ink/ink1876.xml" ContentType="application/inkml+xml"/>
  <Override PartName="/ppt/ink/ink1877.xml" ContentType="application/inkml+xml"/>
  <Override PartName="/ppt/ink/ink1878.xml" ContentType="application/inkml+xml"/>
  <Override PartName="/ppt/ink/ink1879.xml" ContentType="application/inkml+xml"/>
  <Override PartName="/ppt/ink/ink1880.xml" ContentType="application/inkml+xml"/>
  <Override PartName="/ppt/ink/ink1881.xml" ContentType="application/inkml+xml"/>
  <Override PartName="/ppt/ink/ink1882.xml" ContentType="application/inkml+xml"/>
  <Override PartName="/ppt/ink/ink1883.xml" ContentType="application/inkml+xml"/>
  <Override PartName="/ppt/ink/ink1884.xml" ContentType="application/inkml+xml"/>
  <Override PartName="/ppt/ink/ink1885.xml" ContentType="application/inkml+xml"/>
  <Override PartName="/ppt/ink/ink1886.xml" ContentType="application/inkml+xml"/>
  <Override PartName="/ppt/ink/ink1887.xml" ContentType="application/inkml+xml"/>
  <Override PartName="/ppt/ink/ink1888.xml" ContentType="application/inkml+xml"/>
  <Override PartName="/ppt/ink/ink1889.xml" ContentType="application/inkml+xml"/>
  <Override PartName="/ppt/ink/ink1890.xml" ContentType="application/inkml+xml"/>
  <Override PartName="/ppt/ink/ink1891.xml" ContentType="application/inkml+xml"/>
  <Override PartName="/ppt/ink/ink1892.xml" ContentType="application/inkml+xml"/>
  <Override PartName="/ppt/ink/ink1893.xml" ContentType="application/inkml+xml"/>
  <Override PartName="/ppt/ink/ink1894.xml" ContentType="application/inkml+xml"/>
  <Override PartName="/ppt/ink/ink1895.xml" ContentType="application/inkml+xml"/>
  <Override PartName="/ppt/ink/ink1896.xml" ContentType="application/inkml+xml"/>
  <Override PartName="/ppt/ink/ink1897.xml" ContentType="application/inkml+xml"/>
  <Override PartName="/ppt/ink/ink1898.xml" ContentType="application/inkml+xml"/>
  <Override PartName="/ppt/ink/ink1899.xml" ContentType="application/inkml+xml"/>
  <Override PartName="/ppt/ink/ink1900.xml" ContentType="application/inkml+xml"/>
  <Override PartName="/ppt/ink/ink1901.xml" ContentType="application/inkml+xml"/>
  <Override PartName="/ppt/ink/ink1902.xml" ContentType="application/inkml+xml"/>
  <Override PartName="/ppt/ink/ink1903.xml" ContentType="application/inkml+xml"/>
  <Override PartName="/ppt/ink/ink1904.xml" ContentType="application/inkml+xml"/>
  <Override PartName="/ppt/ink/ink1905.xml" ContentType="application/inkml+xml"/>
  <Override PartName="/ppt/ink/ink1906.xml" ContentType="application/inkml+xml"/>
  <Override PartName="/ppt/ink/ink1907.xml" ContentType="application/inkml+xml"/>
  <Override PartName="/ppt/ink/ink1908.xml" ContentType="application/inkml+xml"/>
  <Override PartName="/ppt/ink/ink1909.xml" ContentType="application/inkml+xml"/>
  <Override PartName="/ppt/ink/ink1910.xml" ContentType="application/inkml+xml"/>
  <Override PartName="/ppt/ink/ink1911.xml" ContentType="application/inkml+xml"/>
  <Override PartName="/ppt/ink/ink1912.xml" ContentType="application/inkml+xml"/>
  <Override PartName="/ppt/ink/ink1913.xml" ContentType="application/inkml+xml"/>
  <Override PartName="/ppt/ink/ink1914.xml" ContentType="application/inkml+xml"/>
  <Override PartName="/ppt/ink/ink1915.xml" ContentType="application/inkml+xml"/>
  <Override PartName="/ppt/ink/ink1916.xml" ContentType="application/inkml+xml"/>
  <Override PartName="/ppt/ink/ink1917.xml" ContentType="application/inkml+xml"/>
  <Override PartName="/ppt/ink/ink1918.xml" ContentType="application/inkml+xml"/>
  <Override PartName="/ppt/ink/ink1919.xml" ContentType="application/inkml+xml"/>
  <Override PartName="/ppt/ink/ink1920.xml" ContentType="application/inkml+xml"/>
  <Override PartName="/ppt/ink/ink1921.xml" ContentType="application/inkml+xml"/>
  <Override PartName="/ppt/ink/ink1922.xml" ContentType="application/inkml+xml"/>
  <Override PartName="/ppt/ink/ink1923.xml" ContentType="application/inkml+xml"/>
  <Override PartName="/ppt/ink/ink1924.xml" ContentType="application/inkml+xml"/>
  <Override PartName="/ppt/ink/ink1925.xml" ContentType="application/inkml+xml"/>
  <Override PartName="/ppt/ink/ink1926.xml" ContentType="application/inkml+xml"/>
  <Override PartName="/ppt/ink/ink1927.xml" ContentType="application/inkml+xml"/>
  <Override PartName="/ppt/ink/ink1928.xml" ContentType="application/inkml+xml"/>
  <Override PartName="/ppt/ink/ink1929.xml" ContentType="application/inkml+xml"/>
  <Override PartName="/ppt/ink/ink1930.xml" ContentType="application/inkml+xml"/>
  <Override PartName="/ppt/ink/ink1931.xml" ContentType="application/inkml+xml"/>
  <Override PartName="/ppt/ink/ink1932.xml" ContentType="application/inkml+xml"/>
  <Override PartName="/ppt/ink/ink1933.xml" ContentType="application/inkml+xml"/>
  <Override PartName="/ppt/ink/ink1934.xml" ContentType="application/inkml+xml"/>
  <Override PartName="/ppt/ink/ink1935.xml" ContentType="application/inkml+xml"/>
  <Override PartName="/ppt/ink/ink1936.xml" ContentType="application/inkml+xml"/>
  <Override PartName="/ppt/ink/ink1937.xml" ContentType="application/inkml+xml"/>
  <Override PartName="/ppt/ink/ink1938.xml" ContentType="application/inkml+xml"/>
  <Override PartName="/ppt/ink/ink1939.xml" ContentType="application/inkml+xml"/>
  <Override PartName="/ppt/ink/ink1940.xml" ContentType="application/inkml+xml"/>
  <Override PartName="/ppt/ink/ink1941.xml" ContentType="application/inkml+xml"/>
  <Override PartName="/ppt/ink/ink1942.xml" ContentType="application/inkml+xml"/>
  <Override PartName="/ppt/ink/ink1943.xml" ContentType="application/inkml+xml"/>
  <Override PartName="/ppt/ink/ink1944.xml" ContentType="application/inkml+xml"/>
  <Override PartName="/ppt/ink/ink1945.xml" ContentType="application/inkml+xml"/>
  <Override PartName="/ppt/ink/ink1946.xml" ContentType="application/inkml+xml"/>
  <Override PartName="/ppt/ink/ink1947.xml" ContentType="application/inkml+xml"/>
  <Override PartName="/ppt/ink/ink1948.xml" ContentType="application/inkml+xml"/>
  <Override PartName="/ppt/ink/ink1949.xml" ContentType="application/inkml+xml"/>
  <Override PartName="/ppt/ink/ink1950.xml" ContentType="application/inkml+xml"/>
  <Override PartName="/ppt/ink/ink1951.xml" ContentType="application/inkml+xml"/>
  <Override PartName="/ppt/ink/ink1952.xml" ContentType="application/inkml+xml"/>
  <Override PartName="/ppt/ink/ink1953.xml" ContentType="application/inkml+xml"/>
  <Override PartName="/ppt/ink/ink1954.xml" ContentType="application/inkml+xml"/>
  <Override PartName="/ppt/ink/ink1955.xml" ContentType="application/inkml+xml"/>
  <Override PartName="/ppt/ink/ink1956.xml" ContentType="application/inkml+xml"/>
  <Override PartName="/ppt/ink/ink1957.xml" ContentType="application/inkml+xml"/>
  <Override PartName="/ppt/ink/ink1958.xml" ContentType="application/inkml+xml"/>
  <Override PartName="/ppt/ink/ink1959.xml" ContentType="application/inkml+xml"/>
  <Override PartName="/ppt/ink/ink1960.xml" ContentType="application/inkml+xml"/>
  <Override PartName="/ppt/ink/ink1961.xml" ContentType="application/inkml+xml"/>
  <Override PartName="/ppt/ink/ink1962.xml" ContentType="application/inkml+xml"/>
  <Override PartName="/ppt/ink/ink1963.xml" ContentType="application/inkml+xml"/>
  <Override PartName="/ppt/ink/ink1964.xml" ContentType="application/inkml+xml"/>
  <Override PartName="/ppt/ink/ink1965.xml" ContentType="application/inkml+xml"/>
  <Override PartName="/ppt/ink/ink1966.xml" ContentType="application/inkml+xml"/>
  <Override PartName="/ppt/ink/ink1967.xml" ContentType="application/inkml+xml"/>
  <Override PartName="/ppt/ink/ink1968.xml" ContentType="application/inkml+xml"/>
  <Override PartName="/ppt/ink/ink1969.xml" ContentType="application/inkml+xml"/>
  <Override PartName="/ppt/ink/ink1970.xml" ContentType="application/inkml+xml"/>
  <Override PartName="/ppt/ink/ink1971.xml" ContentType="application/inkml+xml"/>
  <Override PartName="/ppt/ink/ink1972.xml" ContentType="application/inkml+xml"/>
  <Override PartName="/ppt/ink/ink1973.xml" ContentType="application/inkml+xml"/>
  <Override PartName="/ppt/ink/ink1974.xml" ContentType="application/inkml+xml"/>
  <Override PartName="/ppt/ink/ink1975.xml" ContentType="application/inkml+xml"/>
  <Override PartName="/ppt/ink/ink1976.xml" ContentType="application/inkml+xml"/>
  <Override PartName="/ppt/ink/ink1977.xml" ContentType="application/inkml+xml"/>
  <Override PartName="/ppt/ink/ink1978.xml" ContentType="application/inkml+xml"/>
  <Override PartName="/ppt/ink/ink1979.xml" ContentType="application/inkml+xml"/>
  <Override PartName="/ppt/ink/ink1980.xml" ContentType="application/inkml+xml"/>
  <Override PartName="/ppt/ink/ink1981.xml" ContentType="application/inkml+xml"/>
  <Override PartName="/ppt/ink/ink1982.xml" ContentType="application/inkml+xml"/>
  <Override PartName="/ppt/ink/ink1983.xml" ContentType="application/inkml+xml"/>
  <Override PartName="/ppt/ink/ink1984.xml" ContentType="application/inkml+xml"/>
  <Override PartName="/ppt/ink/ink1985.xml" ContentType="application/inkml+xml"/>
  <Override PartName="/ppt/ink/ink1986.xml" ContentType="application/inkml+xml"/>
  <Override PartName="/ppt/ink/ink1987.xml" ContentType="application/inkml+xml"/>
  <Override PartName="/ppt/ink/ink1988.xml" ContentType="application/inkml+xml"/>
  <Override PartName="/ppt/ink/ink1989.xml" ContentType="application/inkml+xml"/>
  <Override PartName="/ppt/ink/ink1990.xml" ContentType="application/inkml+xml"/>
  <Override PartName="/ppt/ink/ink1991.xml" ContentType="application/inkml+xml"/>
  <Override PartName="/ppt/ink/ink1992.xml" ContentType="application/inkml+xml"/>
  <Override PartName="/ppt/ink/ink1993.xml" ContentType="application/inkml+xml"/>
  <Override PartName="/ppt/ink/ink1994.xml" ContentType="application/inkml+xml"/>
  <Override PartName="/ppt/ink/ink1995.xml" ContentType="application/inkml+xml"/>
  <Override PartName="/ppt/ink/ink1996.xml" ContentType="application/inkml+xml"/>
  <Override PartName="/ppt/ink/ink1997.xml" ContentType="application/inkml+xml"/>
  <Override PartName="/ppt/ink/ink1998.xml" ContentType="application/inkml+xml"/>
  <Override PartName="/ppt/ink/ink1999.xml" ContentType="application/inkml+xml"/>
  <Override PartName="/ppt/ink/ink2000.xml" ContentType="application/inkml+xml"/>
  <Override PartName="/ppt/ink/ink2001.xml" ContentType="application/inkml+xml"/>
  <Override PartName="/ppt/ink/ink2002.xml" ContentType="application/inkml+xml"/>
  <Override PartName="/ppt/ink/ink2003.xml" ContentType="application/inkml+xml"/>
  <Override PartName="/ppt/ink/ink2004.xml" ContentType="application/inkml+xml"/>
  <Override PartName="/ppt/ink/ink2005.xml" ContentType="application/inkml+xml"/>
  <Override PartName="/ppt/ink/ink2006.xml" ContentType="application/inkml+xml"/>
  <Override PartName="/ppt/ink/ink2007.xml" ContentType="application/inkml+xml"/>
  <Override PartName="/ppt/ink/ink2008.xml" ContentType="application/inkml+xml"/>
  <Override PartName="/ppt/ink/ink2009.xml" ContentType="application/inkml+xml"/>
  <Override PartName="/ppt/ink/ink2010.xml" ContentType="application/inkml+xml"/>
  <Override PartName="/ppt/ink/ink2011.xml" ContentType="application/inkml+xml"/>
  <Override PartName="/ppt/ink/ink2012.xml" ContentType="application/inkml+xml"/>
  <Override PartName="/ppt/ink/ink2013.xml" ContentType="application/inkml+xml"/>
  <Override PartName="/ppt/ink/ink2014.xml" ContentType="application/inkml+xml"/>
  <Override PartName="/ppt/ink/ink2015.xml" ContentType="application/inkml+xml"/>
  <Override PartName="/ppt/ink/ink2016.xml" ContentType="application/inkml+xml"/>
  <Override PartName="/ppt/ink/ink2017.xml" ContentType="application/inkml+xml"/>
  <Override PartName="/ppt/ink/ink2018.xml" ContentType="application/inkml+xml"/>
  <Override PartName="/ppt/ink/ink2019.xml" ContentType="application/inkml+xml"/>
  <Override PartName="/ppt/ink/ink2020.xml" ContentType="application/inkml+xml"/>
  <Override PartName="/ppt/ink/ink2021.xml" ContentType="application/inkml+xml"/>
  <Override PartName="/ppt/ink/ink2022.xml" ContentType="application/inkml+xml"/>
  <Override PartName="/ppt/ink/ink2023.xml" ContentType="application/inkml+xml"/>
  <Override PartName="/ppt/ink/ink2024.xml" ContentType="application/inkml+xml"/>
  <Override PartName="/ppt/ink/ink2025.xml" ContentType="application/inkml+xml"/>
  <Override PartName="/ppt/ink/ink2026.xml" ContentType="application/inkml+xml"/>
  <Override PartName="/ppt/ink/ink2027.xml" ContentType="application/inkml+xml"/>
  <Override PartName="/ppt/ink/ink2028.xml" ContentType="application/inkml+xml"/>
  <Override PartName="/ppt/ink/ink2029.xml" ContentType="application/inkml+xml"/>
  <Override PartName="/ppt/ink/ink2030.xml" ContentType="application/inkml+xml"/>
  <Override PartName="/ppt/ink/ink2031.xml" ContentType="application/inkml+xml"/>
  <Override PartName="/ppt/ink/ink2032.xml" ContentType="application/inkml+xml"/>
  <Override PartName="/ppt/ink/ink2033.xml" ContentType="application/inkml+xml"/>
  <Override PartName="/ppt/ink/ink2034.xml" ContentType="application/inkml+xml"/>
  <Override PartName="/ppt/ink/ink2035.xml" ContentType="application/inkml+xml"/>
  <Override PartName="/ppt/ink/ink2036.xml" ContentType="application/inkml+xml"/>
  <Override PartName="/ppt/ink/ink2037.xml" ContentType="application/inkml+xml"/>
  <Override PartName="/ppt/ink/ink2038.xml" ContentType="application/inkml+xml"/>
  <Override PartName="/ppt/ink/ink2039.xml" ContentType="application/inkml+xml"/>
  <Override PartName="/ppt/ink/ink2040.xml" ContentType="application/inkml+xml"/>
  <Override PartName="/ppt/ink/ink2041.xml" ContentType="application/inkml+xml"/>
  <Override PartName="/ppt/ink/ink2042.xml" ContentType="application/inkml+xml"/>
  <Override PartName="/ppt/ink/ink2043.xml" ContentType="application/inkml+xml"/>
  <Override PartName="/ppt/ink/ink2044.xml" ContentType="application/inkml+xml"/>
  <Override PartName="/ppt/ink/ink2045.xml" ContentType="application/inkml+xml"/>
  <Override PartName="/ppt/ink/ink2046.xml" ContentType="application/inkml+xml"/>
  <Override PartName="/ppt/ink/ink2047.xml" ContentType="application/inkml+xml"/>
  <Override PartName="/ppt/ink/ink2048.xml" ContentType="application/inkml+xml"/>
  <Override PartName="/ppt/ink/ink2049.xml" ContentType="application/inkml+xml"/>
  <Override PartName="/ppt/ink/ink2050.xml" ContentType="application/inkml+xml"/>
  <Override PartName="/ppt/ink/ink2051.xml" ContentType="application/inkml+xml"/>
  <Override PartName="/ppt/ink/ink2052.xml" ContentType="application/inkml+xml"/>
  <Override PartName="/ppt/ink/ink2053.xml" ContentType="application/inkml+xml"/>
  <Override PartName="/ppt/ink/ink2054.xml" ContentType="application/inkml+xml"/>
  <Override PartName="/ppt/ink/ink2055.xml" ContentType="application/inkml+xml"/>
  <Override PartName="/ppt/ink/ink2056.xml" ContentType="application/inkml+xml"/>
  <Override PartName="/ppt/ink/ink2057.xml" ContentType="application/inkml+xml"/>
  <Override PartName="/ppt/ink/ink2058.xml" ContentType="application/inkml+xml"/>
  <Override PartName="/ppt/ink/ink2059.xml" ContentType="application/inkml+xml"/>
  <Override PartName="/ppt/ink/ink2060.xml" ContentType="application/inkml+xml"/>
  <Override PartName="/ppt/ink/ink2061.xml" ContentType="application/inkml+xml"/>
  <Override PartName="/ppt/ink/ink2062.xml" ContentType="application/inkml+xml"/>
  <Override PartName="/ppt/ink/ink2063.xml" ContentType="application/inkml+xml"/>
  <Override PartName="/ppt/ink/ink2064.xml" ContentType="application/inkml+xml"/>
  <Override PartName="/ppt/ink/ink2065.xml" ContentType="application/inkml+xml"/>
  <Override PartName="/ppt/ink/ink2066.xml" ContentType="application/inkml+xml"/>
  <Override PartName="/ppt/ink/ink2067.xml" ContentType="application/inkml+xml"/>
  <Override PartName="/ppt/ink/ink2068.xml" ContentType="application/inkml+xml"/>
  <Override PartName="/ppt/ink/ink2069.xml" ContentType="application/inkml+xml"/>
  <Override PartName="/ppt/ink/ink2070.xml" ContentType="application/inkml+xml"/>
  <Override PartName="/ppt/ink/ink2071.xml" ContentType="application/inkml+xml"/>
  <Override PartName="/ppt/ink/ink2072.xml" ContentType="application/inkml+xml"/>
  <Override PartName="/ppt/ink/ink2073.xml" ContentType="application/inkml+xml"/>
  <Override PartName="/ppt/ink/ink2074.xml" ContentType="application/inkml+xml"/>
  <Override PartName="/ppt/ink/ink2075.xml" ContentType="application/inkml+xml"/>
  <Override PartName="/ppt/ink/ink2076.xml" ContentType="application/inkml+xml"/>
  <Override PartName="/ppt/ink/ink2077.xml" ContentType="application/inkml+xml"/>
  <Override PartName="/ppt/ink/ink2078.xml" ContentType="application/inkml+xml"/>
  <Override PartName="/ppt/ink/ink2079.xml" ContentType="application/inkml+xml"/>
  <Override PartName="/ppt/ink/ink2080.xml" ContentType="application/inkml+xml"/>
  <Override PartName="/ppt/ink/ink2081.xml" ContentType="application/inkml+xml"/>
  <Override PartName="/ppt/ink/ink2082.xml" ContentType="application/inkml+xml"/>
  <Override PartName="/ppt/ink/ink2083.xml" ContentType="application/inkml+xml"/>
  <Override PartName="/ppt/ink/ink2084.xml" ContentType="application/inkml+xml"/>
  <Override PartName="/ppt/ink/ink2085.xml" ContentType="application/inkml+xml"/>
  <Override PartName="/ppt/ink/ink2086.xml" ContentType="application/inkml+xml"/>
  <Override PartName="/ppt/ink/ink2087.xml" ContentType="application/inkml+xml"/>
  <Override PartName="/ppt/ink/ink2088.xml" ContentType="application/inkml+xml"/>
  <Override PartName="/ppt/ink/ink2089.xml" ContentType="application/inkml+xml"/>
  <Override PartName="/ppt/ink/ink2090.xml" ContentType="application/inkml+xml"/>
  <Override PartName="/ppt/ink/ink2091.xml" ContentType="application/inkml+xml"/>
  <Override PartName="/ppt/ink/ink2092.xml" ContentType="application/inkml+xml"/>
  <Override PartName="/ppt/ink/ink2093.xml" ContentType="application/inkml+xml"/>
  <Override PartName="/ppt/ink/ink2094.xml" ContentType="application/inkml+xml"/>
  <Override PartName="/ppt/ink/ink2095.xml" ContentType="application/inkml+xml"/>
  <Override PartName="/ppt/ink/ink2096.xml" ContentType="application/inkml+xml"/>
  <Override PartName="/ppt/ink/ink2097.xml" ContentType="application/inkml+xml"/>
  <Override PartName="/ppt/ink/ink2098.xml" ContentType="application/inkml+xml"/>
  <Override PartName="/ppt/ink/ink2099.xml" ContentType="application/inkml+xml"/>
  <Override PartName="/ppt/ink/ink2100.xml" ContentType="application/inkml+xml"/>
  <Override PartName="/ppt/ink/ink2101.xml" ContentType="application/inkml+xml"/>
  <Override PartName="/ppt/ink/ink2102.xml" ContentType="application/inkml+xml"/>
  <Override PartName="/ppt/ink/ink2103.xml" ContentType="application/inkml+xml"/>
  <Override PartName="/ppt/ink/ink2104.xml" ContentType="application/inkml+xml"/>
  <Override PartName="/ppt/ink/ink2105.xml" ContentType="application/inkml+xml"/>
  <Override PartName="/ppt/ink/ink2106.xml" ContentType="application/inkml+xml"/>
  <Override PartName="/ppt/ink/ink2107.xml" ContentType="application/inkml+xml"/>
  <Override PartName="/ppt/ink/ink2108.xml" ContentType="application/inkml+xml"/>
  <Override PartName="/ppt/ink/ink2109.xml" ContentType="application/inkml+xml"/>
  <Override PartName="/ppt/ink/ink2110.xml" ContentType="application/inkml+xml"/>
  <Override PartName="/ppt/ink/ink2111.xml" ContentType="application/inkml+xml"/>
  <Override PartName="/ppt/ink/ink2112.xml" ContentType="application/inkml+xml"/>
  <Override PartName="/ppt/ink/ink2113.xml" ContentType="application/inkml+xml"/>
  <Override PartName="/ppt/ink/ink2114.xml" ContentType="application/inkml+xml"/>
  <Override PartName="/ppt/ink/ink2115.xml" ContentType="application/inkml+xml"/>
  <Override PartName="/ppt/ink/ink2116.xml" ContentType="application/inkml+xml"/>
  <Override PartName="/ppt/ink/ink2117.xml" ContentType="application/inkml+xml"/>
  <Override PartName="/ppt/ink/ink2118.xml" ContentType="application/inkml+xml"/>
  <Override PartName="/ppt/ink/ink2119.xml" ContentType="application/inkml+xml"/>
  <Override PartName="/ppt/ink/ink2120.xml" ContentType="application/inkml+xml"/>
  <Override PartName="/ppt/ink/ink2121.xml" ContentType="application/inkml+xml"/>
  <Override PartName="/ppt/ink/ink2122.xml" ContentType="application/inkml+xml"/>
  <Override PartName="/ppt/ink/ink2123.xml" ContentType="application/inkml+xml"/>
  <Override PartName="/ppt/ink/ink2124.xml" ContentType="application/inkml+xml"/>
  <Override PartName="/ppt/ink/ink2125.xml" ContentType="application/inkml+xml"/>
  <Override PartName="/ppt/ink/ink2126.xml" ContentType="application/inkml+xml"/>
  <Override PartName="/ppt/ink/ink2127.xml" ContentType="application/inkml+xml"/>
  <Override PartName="/ppt/ink/ink2128.xml" ContentType="application/inkml+xml"/>
  <Override PartName="/ppt/ink/ink2129.xml" ContentType="application/inkml+xml"/>
  <Override PartName="/ppt/ink/ink2130.xml" ContentType="application/inkml+xml"/>
  <Override PartName="/ppt/ink/ink2131.xml" ContentType="application/inkml+xml"/>
  <Override PartName="/ppt/ink/ink2132.xml" ContentType="application/inkml+xml"/>
  <Override PartName="/ppt/ink/ink2133.xml" ContentType="application/inkml+xml"/>
  <Override PartName="/ppt/ink/ink2134.xml" ContentType="application/inkml+xml"/>
  <Override PartName="/ppt/ink/ink2135.xml" ContentType="application/inkml+xml"/>
  <Override PartName="/ppt/ink/ink2136.xml" ContentType="application/inkml+xml"/>
  <Override PartName="/ppt/ink/ink2137.xml" ContentType="application/inkml+xml"/>
  <Override PartName="/ppt/ink/ink2138.xml" ContentType="application/inkml+xml"/>
  <Override PartName="/ppt/ink/ink2139.xml" ContentType="application/inkml+xml"/>
  <Override PartName="/ppt/ink/ink2140.xml" ContentType="application/inkml+xml"/>
  <Override PartName="/ppt/ink/ink2141.xml" ContentType="application/inkml+xml"/>
  <Override PartName="/ppt/ink/ink2142.xml" ContentType="application/inkml+xml"/>
  <Override PartName="/ppt/ink/ink2143.xml" ContentType="application/inkml+xml"/>
  <Override PartName="/ppt/ink/ink2144.xml" ContentType="application/inkml+xml"/>
  <Override PartName="/ppt/ink/ink2145.xml" ContentType="application/inkml+xml"/>
  <Override PartName="/ppt/ink/ink2146.xml" ContentType="application/inkml+xml"/>
  <Override PartName="/ppt/ink/ink2147.xml" ContentType="application/inkml+xml"/>
  <Override PartName="/ppt/ink/ink2148.xml" ContentType="application/inkml+xml"/>
  <Override PartName="/ppt/ink/ink2149.xml" ContentType="application/inkml+xml"/>
  <Override PartName="/ppt/ink/ink2150.xml" ContentType="application/inkml+xml"/>
  <Override PartName="/ppt/ink/ink2151.xml" ContentType="application/inkml+xml"/>
  <Override PartName="/ppt/ink/ink215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9" r:id="rId4"/>
    <p:sldId id="292" r:id="rId5"/>
    <p:sldId id="293" r:id="rId6"/>
    <p:sldId id="294" r:id="rId7"/>
    <p:sldId id="295" r:id="rId8"/>
    <p:sldId id="296" r:id="rId9"/>
    <p:sldId id="297" r:id="rId10"/>
    <p:sldId id="298" r:id="rId11"/>
    <p:sldId id="299" r:id="rId12"/>
    <p:sldId id="257" r:id="rId13"/>
    <p:sldId id="258" r:id="rId14"/>
    <p:sldId id="259" r:id="rId15"/>
    <p:sldId id="260" r:id="rId16"/>
    <p:sldId id="261" r:id="rId17"/>
    <p:sldId id="262" r:id="rId18"/>
    <p:sldId id="263" r:id="rId19"/>
    <p:sldId id="264" r:id="rId20"/>
    <p:sldId id="265" r:id="rId21"/>
    <p:sldId id="266" r:id="rId22"/>
    <p:sldId id="267" r:id="rId23"/>
    <p:sldId id="270" r:id="rId24"/>
    <p:sldId id="271" r:id="rId25"/>
    <p:sldId id="272" r:id="rId26"/>
    <p:sldId id="273" r:id="rId27"/>
    <p:sldId id="274" r:id="rId28"/>
    <p:sldId id="300"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97" d="100"/>
          <a:sy n="97" d="100"/>
        </p:scale>
        <p:origin x="96" y="2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17:50.949"/>
    </inkml:context>
    <inkml:brush xml:id="br0">
      <inkml:brushProperty name="width" value="0.05" units="cm"/>
      <inkml:brushProperty name="height" value="0.05" units="cm"/>
      <inkml:brushProperty name="color" value="#FFFFFF"/>
    </inkml:brush>
  </inkml:definitions>
  <inkml:trace contextRef="#ctx0" brushRef="#br0">4 258 32319,'-3'47'384,"3"230"-368,0-270-16,0 0 0,1 0 0,0 1 0,0-1 0,0 0-1,1 0 1,3 8 0,-4-13 0,0 0 1,0 0-1,0 0 0,0 0 0,0 0 0,1 0 0,-1 0 0,1-1 0,-1 1 1,1 0-1,0-1 0,-1 0 0,1 1 0,0-1 0,0 0 0,0 0 0,0 0 1,0 0-1,0 0 0,1 0 0,-1-1 0,0 1 0,0-1 0,1 1 0,-1-1 1,4 0-1,-1-1 2,1 1-1,-1-1 1,1-1 0,-1 1 0,0-1 0,0 0 0,0 0-1,0-1 1,0 1 0,0-1 0,0 0 0,-1 0 0,0-1 0,1 1-1,-1-1 1,-1 0 0,1 0 0,0 0 0,-1-1 0,0 1 0,3-7-1,8-13 1,-2 1-1,-1-2 0,9-27 0,28-113-1,-34 108 0,40-100 0,-40 133 0,-14 23 0,0 1 0,1 0 0,-1-1 0,0 1 0,1 0 0,-1-1 0,1 1 0,-1 0 0,0 0-1,1-1 1,-1 1 0,1 0 0,-1 0 0,1 0 0,-1-1 0,1 1 0,-1 0 0,1 0-1,-1 0 1,1 0 0,-1 0 0,1 0 0,-1 0 0,1 0 0,-1 0 0,1 0 0,-1 0-1,1 1 1,-1-1 0,1 0 0,-1 0 0,1 0 0,-1 1 0,0-1 0,1 0 0,-1 1-1,1-1 1,-1 0 0,0 1 0,1-1 0,-1 0 0,0 1 0,1-1 0,-1 1 0,0-1 0,0 0-1,1 1 1,-1-1 0,0 1 0,0-1 0,0 1 0,0-1 0,1 1 0,8 22-10,0-1 1,10 40-1,-11-32 11,17 38 0,-24-64 4,-1-8-2,0 1-1,0-1 0,0 1 0,-1-1 0,1 1 1,-1-1-1,0 1 0,0 0 0,0-1 1,0 1-1,0 0 0,-3-5 0,2 6-2,0 1 0,1-1 0,-1 1 0,0 0 0,0-1 0,0 1 0,0 0-1,0 0 1,0 0 0,0 1 0,0-1 0,-1 0 0,1 1 0,0-1 0,0 1 0,0 0-1,-1 0 1,1 0 0,0 0 0,-5 1 0,4-1 0,1 1 0,-1-1 0,0 1 0,0 0 0,0 0 0,0 0 0,1 1 0,-1-1 0,0 1 0,1-1 0,-1 1 0,1 0 0,0 0 0,-1 0 0,1 0 0,0 0 0,-2 4 0,-4 5 0,0 1 0,-9 19 0,14-24 0,-9 19-3,2 1 1,1 0-1,1 1 0,2-1 1,0 1-1,2 0 0,1 1 1,1-1-1,3 30 0,-2-53 3,1 0 0,0 0 0,0-1 0,0 1 0,1 0-1,0-1 1,0 1 0,0 0 0,0-1 0,1 1 0,0-1 0,0 0-1,0 1 1,0-1 0,1 0 0,-1 0 0,1-1 0,0 1 0,0 0-1,1-1 1,-1 0 0,1 0 0,-1 0 0,1 0 0,0 0-1,0-1 1,0 0 0,1 0 0,-1 0 0,0 0 0,1-1 0,0 1-1,-1-1 1,1 0 0,9 0 0,5 2 3,-1-2-1,1 0 1,0-1-1,0 0 1,0-2-1,31-6 1,-38 5-2,0-1 0,0 0 0,-1 0 1,1-2-1,-1 1 0,0-1 0,-1-1 0,1 0 1,-1-1-1,-1 0 0,10-9 0,-8 4-1,0 0 0,-1 0 0,0-1 0,-1 0 0,-1 0 0,0-1 0,-1-1 0,-1 1 0,0-1 0,5-28 0,-4 11 0,-3-1 0,0 0 0,-3-1 0,-2-40 0,1 72 0,0-1 0,0 1 0,-1 0 0,0-1 0,1 1 0,-1 0 0,0 0 0,-3-5 0,4 7 0,-1 0 0,0-1 0,0 2 0,1-1 0,-1 0 0,0 0 0,0 0 0,0 0 0,0 0 0,0 1 0,0-1 0,0 0 0,-1 1 0,1-1 0,0 1 0,0-1 0,0 1 0,0 0 0,-1-1 0,1 1 0,0 0 0,0 0 0,-3 0 0,3 0 0,-1 1 0,1-1 0,0 1 0,-1 0 0,1-1 0,0 1 0,0 0 0,0 0 0,0 0 0,0 0 0,0 0 0,0 0 0,0 0 0,0 0 0,0 0 0,0 1 0,1-1 0,-1 0 0,0 0 0,1 1 0,-1-1 0,1 1 0,-1 1 0,-10 40 0,9-36 0,-6 36 0,2 0 0,2 0 0,2 1 0,1-1 0,7 52 0,-6-89 0,1 0 0,0-1 0,0 1 0,1 0 0,0-1 0,0 1 0,0-1 0,0 1 0,1-1 0,0 0 0,0 0 0,1 0 0,-1-1 0,1 1 0,0-1 0,0 0 0,0 0 0,1 0 0,-1-1 0,1 1 0,0-1 0,0 0 0,0 0 0,1-1 0,-1 0 0,1 0 0,-1 0 0,1 0 0,0-1 0,-1 0 0,1 0 0,0-1 0,9 0 0,-7 1 0,1-1 0,0 0 0,-1-1 0,1 0 0,-1 0 0,1-1 0,-1 0 0,0 0 0,9-4 0,-11 2 0,0 0 0,0 1 0,-1-2 0,1 1 0,-1-1 0,0 0 0,0 0 0,0 0 0,-1-1 0,0 1 0,6-11 0,1-5 0,-1 0 0,-1 0 0,-1-1 0,-1 0 0,0-1 0,-2 1 0,4-39 0,-1-166 0,-8 194 0,0-92 0,-15 257 0,-3 32 0,18-139 0,-2 5 0,2 1 0,1-1 0,10 58 0,-9-80 0,0 0 0,1 0 0,0 0 0,0 0 0,0 0 0,1-1 0,0 0 0,1 1 0,0-2 0,0 1 0,0 0 0,1-1 0,0 0 0,0-1 0,0 1 0,1-1 0,0 0 0,0-1 0,8 5 0,-4-4 0,1-1 0,0 0 0,0 0 0,0-1 0,0 0 0,25 1 0,-31-4 0,0 1 0,0-1 0,1-1 0,-1 1 0,0-1 0,0 0 0,0 0 0,0-1 0,0 0 0,0 0 0,0 0 0,-1-1 0,1 1 0,-1-2 0,10-6 0,-7 1 0,0-1 0,-1 1 0,0-2 0,0 1 0,-1-1 0,-1 0 0,0 0 0,0-1 0,-1 1 0,0-1 0,-1 0 0,-1 0 0,2-14 0,1-25 0,-1-92 0,-5 104 0,-5-107 0,4 125 0,-2 0 0,-1 1 0,0 0 0,-16-38 0,21 58 0,0 0 0,0 1 0,0-1 0,0 0 0,-1 0 0,1 0 0,0 0 0,0 0 0,0 1 0,0-1 0,0 0 0,0 0 0,-1 0 0,1 0 0,0 0 0,0 0 0,0 0 0,0 0 0,-1 1 0,1-1 0,0 0 0,0 0 0,0 0 0,0 0 0,-1 0 0,1 0 0,0 0 0,0 0 0,0 0 0,-1 0 0,1 0 0,0 0 0,0 0 0,0 0 0,0-1 0,-1 1 0,1 0 0,0 0 0,0 0 0,0 0 0,0 0 0,-1 0 0,1 0 0,0 0 0,0-1 0,0 1 0,0 0 0,0 0 0,0 0 0,-1 0 0,1 0 0,0-1 0,0 1 0,0 0 0,0 0 0,0 0 0,0 0 0,0-1 0,0 1 0,0 0 0,0 0 0,0 0 0,0-1 0,0 1 0,0 0 0,0 0 0,-4 15 0,4-13 0,-12 96 0,4 0 0,6 100 0,2-160 0,0-27-2,1 1 1,0-1-1,0 0 1,1 1-1,1-1 1,0 0-1,0 0 0,1-1 1,0 1-1,1-1 1,7 10-1,-9-14 1,1-1 1,-1 0-1,1-1 1,1 1-1,-1-1 0,1 0 1,-1 0-1,1 0 1,0-1-1,1 1 1,-1-1-1,0-1 0,1 1 1,0-1-1,-1 0 1,1 0-1,0 0 0,0-1 1,0 0-1,1 0 1,9-1-1,-11 1 3,-1-1-1,1-1 1,0 1-1,0-1 1,0 0 0,-1 0-1,1 0 1,-1-1-1,1 0 1,-1 0 0,1 0-1,-1 0 1,0-1-1,0 1 1,0-1 0,4-4-1,-3 1 0,1 0-1,-2 0 1,1-1-1,0 0 1,-1 0-1,-1 0 1,1-1-1,-1 1 1,2-9-1,1-5 0,0-1 0,-2 1 0,-1-1 0,1-27 0,-4-90 0,-1 65 0,1 43 0,-2 17 0,-1 15 0,-3 15 0,0 34-8,3-1 0,1 1 0,6 50 0,-3-87 8,1 0 0,0 0 0,1-1 0,0 1 0,1 0 0,1-1 0,0 0 0,0 0 0,1 0 0,1-1 0,9 14 0,-12-20 0,0 0 0,0-1 0,0 1 0,1-1 1,0 0-1,0 0 0,0 0 0,0 0 1,0-1-1,1 0 0,-1 0 0,1-1 0,0 1 1,0-1-1,0-1 0,0 1 0,0-1 1,0 0-1,1 0 0,-1-1 0,0 0 0,0 0 1,1 0-1,-1-1 0,9-1 0,-11 0 2,0 1-1,-1-1 0,1 0 0,0 0 1,-1 0-1,1-1 0,-1 1 0,0-1 1,0 0-1,0 0 0,0 0 0,-1 0 0,1 0 1,-1 0-1,0-1 0,0 1 0,0-1 1,0 0-1,0 0 0,-1 1 0,0-1 1,2-7-1,1-7-2,0-1 1,-1 0-1,0-30 1,-2-181-27,-4 571 54,3-338-28,0 0 0,0 0 0,0 0 0,0 0-1,0 0 1,1 0 0,0 0 0,-1 0 0,1 0 0,0 0 0,0 0 0,1-1 0,-1 1-1,1 0 1,-1-1 0,1 1 0,0-1 0,0 0 0,0 1 0,0-1 0,0 0 0,0 0-1,4 2 1,0-1 1,0-1-1,0 0 1,1 0-1,-1 0 1,0-1-1,1 0 1,-1 0-1,1-1 1,11 0-1,-15 0 2,1 0 1,0 0-1,-1-1 1,1 0-1,-1 1 0,1-1 1,-1 0-1,1-1 1,-1 1-1,0 0 0,1-1 1,-1 0-1,0 0 1,0 0-1,5-5 0,-4 3 0,0-1 0,0 0 0,0 0 0,-1 0 0,0 0 0,0 0 0,0-1 0,3-10 0,0-5-1,-1-1 1,-1 0-1,-1 0 0,0-27 0,-1-150 0,-3 113 0,-3 83 0,4 3 0,-1 0 0,1 0 0,0 0 0,0 0 0,-1 0 0,1 0 0,0 0 0,0 0 0,-1 0 0,1 0 0,0 0 0,0 0 0,-1-1 0,1 1 0,0 0 0,0 0 0,0 0 0,-1 0 0,1 0 0,0-1 0,0 1 0,0 0 0,0 0 0,-1 0 0,1 0 0,0-1 0,0 1 0,0 0 0,0 0 0,0-1 0,0 1 0,0 0 0,0 0 0,-1 0 0,1-1 0,0 1 0,0 0 0,0 0 0,0-1 0,0-119 0,0 120 0,0-2 0,1 0 0,-2 0 0,1 1 0,0-1 0,0 0 0,0 1 0,-1-1 0,1 0 0,-1 0 0,1 1 0,-1-1 0,-2-2 0,3 4 0,0 0-1,0 0 1,-1 0 0,1 0-1,0 0 1,0 0 0,-1 0 0,1 0-1,0 0 1,0 0 0,-1 0-1,1 0 1,0 0 0,0 0-1,0 1 1,-1-1 0,1 0 0,0 0-1,0 0 1,0 0 0,-1 1-1,1-1 1,0 0 0,0 0-1,0 0 1,0 1 0,0-1 0,-1 0-1,1 0 1,0 0 0,0 1-1,0-1 1,0 0 0,0 0-1,0 1 1,0-1 0,0 0 0,0 0-1,0 1 1,-4 14-13,3-14 11,-12 67 1,3 0 0,3 1-1,2 109 1,5-167 0,0 0 1,1 0-1,1 0 0,0 0 1,0 0-1,1 0 0,0 0 1,1-1-1,0 0 0,1 0 1,8 13-1,-9-17 1,1 0-1,-1 0 1,1 0-1,1-1 1,-1 0-1,1 0 1,0 0-1,0-1 1,0 0 0,1 0-1,0 0 1,-1-1-1,1 0 1,0 0-1,1-1 1,-1 0-1,13 2 1,-5-2 1,-1 0 0,0-1 0,1-1 0,0 0 0,-1-1 0,1 0 0,17-5 0,-25 5-1,-1-1 1,0-1-1,0 1 1,0-1-1,0 0 1,0 0-1,-1-1 0,1 0 1,-1 0-1,0 0 1,0-1-1,0 1 0,-1-1 1,0 0-1,0-1 1,0 1-1,0-1 1,4-8-1,-2-2 0,1-1 0,-2 1 0,-1-1 0,0 0 0,-1 0 0,2-25 0,-4-110 0,-2 84 0,2 56 0,-2-1 0,1 0 0,-2 0 0,0 1 0,0-1 0,-6-16 0,7 26 0,0 0 0,-1 0 0,1 0 0,-1 0 0,0 0 0,0 0 0,0 0 0,0 1 0,-1-1 0,1 1 0,-1-1 0,1 1 0,-1 0 0,0 0 0,0 0 0,0 0 0,0 1 0,0-1 0,0 1 0,-1 0 0,1 0 0,0 0 0,-1 0 0,1 1 0,-1-1 0,1 1 0,-7 0 0,6 0 0,1 0 0,-1 0 0,1 1 0,-1-1 0,1 1 0,0 0 0,-1 0 0,1 0 0,0 0 0,-1 1 0,1 0 0,0-1 0,0 1 0,0 0 0,1 0 0,-5 4 0,3-1 0,0-1 0,1 1 0,-1 0 0,1 0 0,0 1 0,0-1 0,1 0 0,-4 12 0,0 4 0,2 1 0,0-1 0,2 1 0,0 25 0,0-21-1,2 1-1,1-1 1,1 0 0,2 1-1,7 28 1,-10-47 1,1-1-1,1 0 1,0 1 0,0-1-1,0-1 1,1 1 0,0 0-1,0-1 1,0 0-1,1 0 1,0 0 0,1-1-1,-1 1 1,1-1 0,0 0-1,0-1 1,0 0 0,1 0-1,-1 0 1,1-1 0,0 0-1,10 3 1,-13-4 0,1-1 1,-1 0-1,0 0 0,1 0 1,-1-1-1,1 1 0,0-1 1,-1 0-1,1 0 0,-1-1 1,1 0-1,-1 1 0,9-4 1,-10 2-1,-1 1 0,1-1 1,-1 0-1,1 0 1,-1 0-1,0 0 1,0 0-1,0 0 0,0-1 1,0 1-1,-1-1 1,1 1-1,-1-1 0,1 0 1,-1 1-1,0-1 1,0 0-1,0 0 1,0 0-1,0-6 0,4-41 1,-1 0 0,-3-1-1,-6-62 1,-13-8-1,16 126-7,-1 14 1,0 296 3,2-307 1,1 0 0,1 0 0,0 1 1,0-1-1,0 0 0,1 0 0,0 0 0,5 12 0,-5-18 2,0 1-1,-1 0 1,1-1-1,0 1 1,0-1-1,1 0 1,-1 1-1,0-1 1,1 0-1,-1 0 1,1-1-1,0 1 1,0 0-1,-1-1 1,1 0 0,0 0-1,0 0 1,0 0-1,0 0 1,1 0-1,-1-1 1,0 0-1,0 1 1,0-1-1,4-1 1,-4 1 0,0 0 1,0-1 0,0 0-1,-1 0 1,1 0 0,0 0-1,0 0 1,-1 0 0,1-1-1,-1 1 1,1-1 0,-1 0-1,1 1 1,-1-1 0,0 0-1,0-1 1,0 1 0,0 0-1,0-1 1,-1 1 0,1-1-1,-1 1 1,1-1 0,0-2-1,4-11 3,0 1 1,-1-1-1,4-17 0,-9 33-3,24-139 6,-20 105-5,1 0 1,1 0-1,2 0 1,21-52-1,-28 83-2,1 0 0,-1 1 0,1-1 1,0 1-1,0-1 0,0 1 0,0 0 0,1 0 0,-1 0 0,1 0 0,-1 0 0,4-1 0,-5 2 1,0 1 0,0-1 0,0 1 0,0 0 0,0-1-1,0 1 1,0 0 0,0 0 0,0-1 0,0 1 0,0 0 0,0 0 0,0 0 0,0 0 0,0 0 0,0 1-1,1-1 1,-1 0 0,0 0 0,0 1 0,0-1 0,0 1 0,-1-1 0,1 1 0,0-1 0,0 1 0,0 0-1,0-1 1,0 1 0,-1 0 0,1-1 0,0 1 0,-1 0 0,1 0 0,0 0 0,-1 0 0,1 0-1,-1 0 1,1 2 0,3 7-2,0 1 0,-1 0 0,0 0 1,-1 1-1,0-1 0,0 14 0,-2 78 3,0-55-2,-12 152 1,13-198 0,-1-1 0,0 1 0,1-1 0,-1 0 0,1 1 0,-1-1 0,1 1 0,-1-1 0,1 0 0,0 1 0,0-1 0,0 0 0,0 0 0,0 0 0,0 0 0,0 0 0,0 0 0,0 0 0,0 0 0,1 0 0,-1-1 0,0 1 0,1 0 0,-1-1 0,0 1 0,1-1 0,-1 1 0,1-1 0,-1 0 0,1 0 0,2 1 0,8 0 0,1 0 0,24-1 0,-22 0 0,-7 0 45,0 0-1,0-1 1,0 1 0,12-4-1,-18 3-181,0 1 0,0-1-1,0 0 1,0 0 0,0 0-1,0 0 1,0 0 0,-1 0 0,1 0-1,0-1 1,-1 1 0,1-1-1,-1 1 1,1-1 0,-1 1-1,0-1 1,0 0 0,1 0-1,-1 0 1,-1 0 0,1 0 0,1-3-1,0-20-12854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19:52.066"/>
    </inkml:context>
    <inkml:brush xml:id="br0">
      <inkml:brushProperty name="width" value="0.05" units="cm"/>
      <inkml:brushProperty name="height" value="0.05" units="cm"/>
      <inkml:brushProperty name="color" value="#E71224"/>
    </inkml:brush>
  </inkml:definitions>
  <inkml:trace contextRef="#ctx0" brushRef="#br0">111 61 30462,'0'-58'2209,"-2"58"-2207,0-1 1,0 1-1,0-1 0,0 1 0,0 0 1,0 0-1,-1 0 0,1 0 1,0 0-1,0 0 0,0 1 0,0-1 1,-3 1-1,3 1-3,1 0 1,-1-1-1,1 1 1,0 0-1,0 0 1,0 0-1,0 0 1,0 0-1,0 0 1,0 0-1,1 0 1,-1 0-1,1 0 1,-1 4-1,-1 33-7,2-36 8,0-2 0,0 0 0,1 1 1,-1-1-1,1 0 0,-1 0 0,1 1 0,-1-1 1,1 0-1,0 0 0,0 0 0,0 0 0,-1 0 1,1 0-1,0 0 0,0 0 0,0 0 0,1 0 1,-1 0-1,0 0 0,0-1 0,0 1 0,1-1 1,-1 1-1,0-1 0,0 1 0,1-1 0,-1 0 1,0 1-1,1-1 0,-1 0 0,2 0 0,53 2 9,-45-3-8,0 1-1,-10 0 0,-1 0 0,1 0 0,0-1 0,-1 1 0,1-1 0,-1 1 0,1-1 0,-1 1 0,1-1 0,-1 1 0,1-1 0,-1 1 0,1-1 0,-1 1 0,1-1 0,-1 0 1,0 1-1,1-1 0,-1 0 0,0 0 0,0 1 0,0-1 0,0 0 0,1 1 0,-1-1 0,0 0 0,0 0 0,0 1 0,0-1 0,-1 0 0,1 0 0,0 1 0,0-1 0,0 0 0,0 1 0,-1-2 0,1 0 2,0 0-2,0 0 1,0 0-1,0 0 0,0 0 1,0 0-1,0 0 1,-1 0-1,1 0 1,-1 0-1,1 0 0,-1 0 1,0 0-1,1 0 1,-1 0-1,0 1 1,-1-1-1,1 0 0,0 1 1,-3-4-1,1 4 1,0-1-1,0 1 0,0 0 1,0 0-1,-1 0 1,1 1-1,0-1 0,-1 1 1,1-1-1,0 1 1,-6 1-1,7-2-1,0 1 1,0 0-1,0 0 0,1 0 1,-1 0-1,0 0 1,0 0-1,0 1 0,1-1 1,-1 1-1,0-1 0,0 1 1,1-1-1,-1 1 1,1 0-1,-1 0 0,0 0 1,1 0-1,-3 2 0,3 0 0,0 0-1,0 0 1,0 0-1,1 0 1,-1 0-1,1 0 1,0 0-1,-1 0 1,1 0-1,1 5 1,-1-7 1,0 0 0,0 0 0,0 0-1,0 0 1,0 0 0,0-1 0,1 1 0,-1 0 0,0 0 0,1 0 0,-1 0 0,0 0 0,1 0 0,-1 0 0,1-1 0,-1 1 0,1 0 0,0 0 0,-1-1-1,1 1 1,0 0 0,-1-1 0,1 1 0,0-1 0,0 1 0,0-1 0,-1 1 0,1-1 0,0 1 0,0-1 0,0 0 0,0 1 0,1-1 0,36 1 12,-23-2-9,-15 1-3,1-1 0,0 1 1,-1 0-1,1 0 0,0-1 0,-1 1 0,1-1 0,0 1 1,-1-1-1,1 1 0,-1-1 0,1 1 0,-1-1 1,1 1-1,-1-1 0,1 0 0,-1 1 0,0-1 0,1 0 1,-1 1-1,0-1 0,0 0 0,1 0 0,-1 1 1,0-1-1,0 0 0,0 0 0,0 1 0,0-1 1,0 0-1,0-1 0,0-32 9,-1 24-8,1 9-1,-1 0-1,1 0 1,0-1 0,-1 1 0,0 0-1,1 0 1,-1-1 0,0 1 0,1 0-1,-1 0 1,0 0 0,0 0-1,0 0 1,0 0 0,0 0 0,0 0-1,0 1 1,0-1 0,0 0 0,-1 0-1,1 1 1,0-1 0,0 1 0,-1-1-1,1 1 1,0 0 0,-1 0-1,1-1 1,-2 1 0,-1-1-1,-1 1 0,1-1 0,0 1 0,-1 0 0,1 0 0,0 0 0,-9 2 0,11 36-12,3-35 14,0-1-1,-1 0 1,1 0 0,0 0 0,0 0 0,0 0 0,0 0 0,0 0 0,1 0 0,-1 0 0,1-1-1,-1 1 1,1 0 0,0-1 0,-1 1 0,1-1 0,0 0 0,0 0 0,2 2 0,-1-1 0,0 0 0,0 0 0,0 0-1,0 0 1,-1 1 0,1-1 0,-1 1 0,0 0 0,0-1 0,0 1 0,2 4 0,-1 5-1,-1 1 0,0 0 0,0 0 0,-1 0 0,-1 0 0,-2 25 0,0 10 0,-12-47 5,-1 1-1,-26-3 1,28 1-6,8 0 0,0 0 1,1 0-1,-1 1 0,0-1 0,0 1 0,1 0 0,-1 1 0,1-1 0,-1 1 0,1 0 1,-1 0-1,1 0 0,0 0 0,-4 4 0,8-6 1,0 0 0,0 0 0,0 0 0,0 0 0,0 0 0,0 0 0,1 0 0,-1 0 0,0 0 0,0 0 0,0 0 0,0 0 0,0 0 0,0 0 0,0 0 0,0 0 0,0 0 0,1 0 0,-1 0 0,0 0 0,0 0 0,0 0 0,0 0 0,0 0 0,0 0 0,0 0 0,0 0 0,0 0 0,0 0 0,1 0 0,-1 0 0,0 0 0,0 0 0,0 0 0,0 0 0,0 0 0,0 1 0,0-1 0,0 0 0,0 0 0,0 0 0,0 0 0,0 0 0,0 0 0,0 0 0,0 0 0,0 0 0,0 1 0,0-1 0,0 0 0,0 0 0,0 0 0,0 0 0,0 0 0,0 0 0,0 0 0,0 0 0,0 0 0,0 1 0,0-1 0,0 0 0,0 0 0,0 0 0,0 0 0,0 0 0,0 0 0,0 0 0,0 0 0,0 0 0,16 2 0,26-1 0,-36-1 0,33 0 0,2 1 0,0-2 0,0-2 0,50-9 0,-88 12-11,-21 0-290,-5 0-299</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6:35.950"/>
    </inkml:context>
    <inkml:brush xml:id="br0">
      <inkml:brushProperty name="width" value="0.05" units="cm"/>
      <inkml:brushProperty name="height" value="0.05" units="cm"/>
      <inkml:brushProperty name="color" value="#FFFFFF"/>
    </inkml:brush>
  </inkml:definitions>
  <inkml:trace contextRef="#ctx0" brushRef="#br0">24 43 31630,'7'-18'281,"2"-6"321,-14 42-444,-4 15-157,1 0 1,2 1-1,-3 55 1,7 110 7,3-110-8,10 94-16,0-1-392</inkml:trace>
</inkml:ink>
</file>

<file path=ppt/ink/ink10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0:38.420"/>
    </inkml:context>
    <inkml:brush xml:id="br0">
      <inkml:brushProperty name="width" value="0.05" units="cm"/>
      <inkml:brushProperty name="height" value="0.05" units="cm"/>
      <inkml:brushProperty name="color" value="#FFFFFF"/>
    </inkml:brush>
  </inkml:definitions>
  <inkml:trace contextRef="#ctx0" brushRef="#br0">0 75 31855,'0'0'576,"17"-5"-464,24 0-16,15-5-48,4 2-16,12 1-32,3-3 16,-6 2-16,-11 1-48,-19-8-288</inkml:trace>
</inkml:ink>
</file>

<file path=ppt/ink/ink10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0:41.626"/>
    </inkml:context>
    <inkml:brush xml:id="br0">
      <inkml:brushProperty name="width" value="0.05" units="cm"/>
      <inkml:brushProperty name="height" value="0.05" units="cm"/>
      <inkml:brushProperty name="color" value="#FFFFFF"/>
    </inkml:brush>
  </inkml:definitions>
  <inkml:trace contextRef="#ctx0" brushRef="#br0">1 347 31983,'0'-34'728,"0"33"-701,0 5-3,22 714-19,-20-704-5,0 0 0,0 0 0,5 15 0,-6-30 0,-1 1 0,0 0 0,0 0 0,0-1 0,0 1 0,0 0 0,0 0 0,0 0 0,0-1 0,1 1 0,-1 0 0,0 0 0,0 0 0,0 0 0,0-1 0,0 1 0,1 0 0,-1 0 0,0 0 0,0 0 0,0 0 0,1 0 0,-1-1 0,0 1 0,0 0 0,1 0 0,-1 0 0,0 0 0,0 0 0,1 0 0,-1 0 0,0 0 0,0 0 0,0 0 0,1 0 0,-1 0 0,0 0 0,0 0 0,1 0 0,-1 1 0,0-1 0,0 0 0,0 0 0,1 0 0,-1 0 0,0 0 0,0 0 0,0 1 0,1-1 0,-1 0 0,0 0 0,0 0 0,0 0 0,0 1 0,0-1 0,1 0 0,-1 0 0,0 0 0,0 1 0,0-1 0,0 0 0,0 0 0,0 1 0,3-121 0,-19-193 0,-3 180 0,17 122 0,2 1 0,-1-1 0,1 1 0,1 0 0,2-19 0,-1 23 0,-1 0 0,1 1 0,0-1 0,1 1 0,-1-1 0,1 1 0,0 0 0,0 0 0,1 0 0,-1 1 0,6-5 0,-9 8 0,1 0 0,0 0 0,0 1 0,-1-1 0,1 0 0,0 1 0,0-1 0,0 0 0,0 1 0,0-1 0,0 1 0,0 0 0,0-1 0,0 1 0,0 0 0,0 0 0,0 0 0,1-1 0,-1 1 0,0 0 0,0 1 0,0-1 0,0 0 0,0 0 0,0 0 0,0 0 0,0 1 0,0-1 0,0 1 0,0-1 0,0 1 0,2 0 0,0 1 0,0 1 0,-1-1 0,1 1 0,-1-1 0,1 1 0,-1 0 0,0 0 0,3 4 0,31 55 0,-2 2 0,-3 2 0,-3 0 0,25 87 0,-53-152 0,16 43-1,-15-43 1,-1 0-1,1 0 1,-1 0-1,1 0 1,-1 0-1,1-1 1,0 1-1,-1 0 1,1 0 0,0-1-1,0 1 1,-1 0-1,1-1 1,0 1-1,0-1 1,0 1-1,1 0 1,-1-2-1,0 1 0,0 0 0,0 0 0,0 0 0,-1-1 0,1 1 1,0 0-1,0-1 0,-1 1 0,1-1 0,0 1 0,0-1 0,-1 1 0,1-1 1,-1 1-1,1-1 0,0 0 0,-1 1 0,1-1 0,-1 0 0,0 0 0,1 1 1,-1-1-1,0 0 0,1-1 0,8-22 1,-1-1 0,-1 0 0,-1-1 0,-1 1 0,2-41 0,-3 26 0,2-7 0,-4 17 1,2 1 0,1-1 0,1 1 0,16-42 0,-22 70 0,1 1 0,-1-1-1,1 0 1,0 1 0,-1-1-1,1 0 1,0 1 0,0-1-1,-1 1 1,1-1 0,0 1-1,0-1 1,0 1 0,0 0-1,0-1 1,0 1 0,-1 0-1,1 0 1,0 0 0,0 0-1,0-1 1,0 1 0,0 1-1,0-1 1,0 0 0,0 0-1,0 0 1,0 0 0,0 1-1,0-1 1,0 0 0,-1 1-1,1-1 1,0 1 0,0-1-1,0 1 1,-1-1 0,1 1-1,1 1 1,4 5-2,-1 1-1,0 0 1,0 0 0,0 1-1,-1-1 1,-1 1-1,0 0 1,5 18 0,11 80-19,-12-21 28,-3 85 0,-4-150 3,0-16-12,0 0 1,0 1 0,1-1 0,-1 0 0,1 0-1,1 0 1,-1 0 0,1 0 0,3 8-1,-4-10 0,1-1 0,0 0 0,-1 0 0,1 0 0,0 0-1,0 0 1,0 0 0,0-1 0,0 1 0,1-1 0,-1 1-1,0-1 1,1 0 0,-1 0 0,1 0 0,-1 0 0,1 0-1,-1-1 1,1 1 0,5 0 0,-2 0 1,1-1 0,0 1 0,0-1 0,0-1 0,0 1 0,-1-1 0,1 0 0,0 0 0,-1-1 0,1 0 0,12-6 0,-12 4 0,-1 0 0,0-1-1,1 0 1,-2 0 0,1-1 0,-1 1-1,1-1 1,-1 0 0,-1-1 0,6-9-1,4-9-3,-1 1 0,-1-2-1,-2 0 1,10-36-1,18-112 9,-36 163-2,-2 10-2,1 1 1,-1-1-1,0 0 0,1 1 0,-1-1 0,0 1 0,1 0 0,-1-1 0,1 1 0,-1-1 1,1 1-1,-1-1 0,1 1 0,-1 0 0,1 0 0,-1-1 0,1 1 0,-1 0 0,1 0 1,0-1-1,-1 1 0,1 0 0,-1 0 0,1 0 0,0 0 0,0 0 0,23 0-1,-15 0-1,12-2-11,-7 0-12,-30 6 23,5-1 7,0 1 0,1 0-1,-1 1 1,1 0 0,0 1 0,1 0-1,-1 0 1,1 1 0,0 0 0,-11 13-1,8-8 1,0 1 0,1 0 0,1 0-1,0 2 1,0-1 0,-10 23 0,15-19-5,-1-1 1,2 1 0,0 0-1,2 0 1,0 1 0,0-1-1,3 24 1,-1-36-1,0-1 0,0 1 0,1-1 0,0 1 0,0-1 0,1 1 0,-1-1 0,1 0 0,1 1 0,-1-1 0,1 0 0,-1 0 0,1-1 0,1 1 0,-1-1 0,6 6 0,-2-3 0,1-1 0,0 0 0,0 0 0,0-1 0,1 0 0,-1-1 0,1 0 0,18 6 0,2-3 0,0-1 0,1-2 0,-1-1 0,1-1 0,32-2 0,-62 0 0,10 0 0,-1-1 0,1 1 0,-1-1 0,1-1 0,-1 0 0,1 0 0,14-7 0,-19 7 0,1-1 0,-2 0 0,1 0 0,0 0 0,-1-1 0,1 0 0,-1 0 0,0 0 0,0 0 0,-1-1 0,1 1 0,-1-1 0,0 0 0,3-5 0,-1-2 0,-1 0 0,0 0 0,-1 0 0,0 0 0,-1-1 0,0 1 0,-1-1 0,0 0 0,-3-22 0,1 18 0,-1 0 0,-1 0 0,0 0 0,-2 1 0,0 0 0,-12-28 0,9 27 0,-2 1 0,0 0 0,0 0 0,-2 1 0,-17-18 0,24 27 0,-1 1 0,0 0 0,0 0 0,0 0 0,0 1 0,-1 0 0,0 0 0,0 1 0,0 0 0,0 0 0,0 1 0,0-1 0,-1 2 0,0-1 0,1 1 0,-9-1 0,14 2 0,0 0 0,0 0 0,0 0 0,-1 1 0,1-1 0,0 0 0,0 1 0,0-1 0,0 1 0,0 0 0,0-1 0,0 1 0,1 0 0,-1 0 0,0 1 0,0-1 0,1 0 0,-4 3 0,3-1 0,0 0 0,1 0 0,-1 1 0,1-1 0,0 0 0,0 1 0,0-1 0,0 0 0,0 1 0,1-1 0,-1 7 0,0 7 0,0 0 0,2 0 0,0 0 0,1 0 0,0 0 0,1 0 0,1-1 0,1 1 0,0-1 0,2 0 0,-1-1 0,2 1 0,0-1 0,1-1 0,0 1 0,1-1 0,1-1 0,0 0 0,1-1 0,24 20 0,-29-27-1,1-1-1,-1-1 1,1 1 0,0-1 0,-1-1-1,1 0 1,0 0 0,0 0-1,1-1 1,-1 0 0,0 0 0,0-1-1,1 0 1,-1-1 0,0 0 0,0 0-1,0-1 1,1 0 0,-2 0-1,1-1 1,0 0 0,0 0 0,-1-1-1,13-8 1,-6-2 2,0 0 0,-1-1 0,-1 0 0,0-1 0,-1-1 0,-1 0 0,0 0 0,-2-1 0,0 0 0,0 0 0,-2-1 0,0 0 0,4-30 0,0-19-6,-3 0 1,-3-104-1,-3 152 9,-2 1-1,0-1 1,-2 1-1,0-1 1,-1 1-1,-1 0 1,0 0-1,-9-18 1,13 34-4,0 1 0,-1-1 0,1 1 0,0 0 0,-1-1 0,1 1 0,-1 0 0,0 0 0,0 0 0,0 0 0,0 1 0,0-1 0,-4-2 0,5 4 0,1-1 0,-1 1 0,1 0 0,-1 0 0,0 0 0,1 0 0,-1-1 0,0 1 0,0 0 0,1 0 0,-1 0 0,0 0 0,1 1 0,-1-1 0,0 0 0,1 0 0,-1 0 0,0 0 0,1 1 0,-1-1 0,0 1 0,-1 0 0,1 0 0,0 0 0,0 1 0,0-1 0,0 0 0,0 1 0,0-1 0,0 0 0,0 1 0,1-1 0,-1 1 0,-1 2 0,-3 16 0,0-1 0,1 1 0,1-1 0,0 27 0,3 87 0,1-66 0,-2 5 0,-1-21 0,10 99 0,-6-135 0,1 0 0,0 0 0,1 0 0,1-1 0,0 0 0,1 0 0,1 0 0,0 0 0,1-1 0,18 24 0,-21-32 0,0 1 0,1-1 0,-1 0 0,1-1 0,0 1 0,1-1 0,-1 0 0,1-1 0,-1 1 0,1-1 0,12 3 0,-4-2 0,1-1 0,-1-1 0,1 0 0,24-1 0,-34-1 0,-1 0 0,1-1 0,0 1 0,-1-1 0,1-1 0,-1 1 0,1-1 0,-1 0 0,0 0 0,1 0 0,-1-1 0,0 1 0,-1-1 0,1-1 0,0 1 0,-1-1 0,0 0 0,0 0 0,0 0 0,0 0 0,-1-1 0,1 1 0,-1-1 0,0 0 0,-1 0 0,1 0 0,2-7 0,-1 0 0,0 0 0,0-1 0,-1 1 0,0-1 0,-1 0 0,0-16 0,-1-3 0,-5-44 0,3 63 0,-1 0 0,-1 0 0,0 0 0,0 1 0,-1-1 0,-1 1 0,0 0 0,-1 0 0,0 0 0,-1 1 0,0 0 0,-10-11 0,16 20 0,-1 0 0,0 0 0,0 0 0,0 1 0,0-1 0,0 0 0,0 1 0,-1-1 0,1 1 0,0 0 0,-1 0 0,1 0 0,-1 0 0,-4-1 0,5 2 0,1 0 0,0 0 0,0 0 0,0 0 0,0 1 0,0-1 0,-1 0 0,1 1 0,0-1 0,0 0 0,0 1 0,0-1 0,0 1 0,0 0 0,0-1 0,0 1 0,0 0 0,1-1 0,-1 1 0,0 0 0,0 0 0,1 0 0,-1 0 0,0 0 0,1 0 0,-1 0 0,1 0 0,-1 0 0,1 0 0,-1 0 0,1 0 0,0 0 0,0 0 0,0 1 0,-1 0 0,-1 15 0,0-1 0,0 1 0,2-1 0,0 1 0,1 0 0,0-1 0,1 1 0,1-1 0,9 27 0,-8-30 0,1 1 0,1-1 0,0 0 0,1 0 0,0-1 0,1 0 0,1 0 0,-1-1 0,2 0 0,0-1 0,19 17 0,-21-22-3,0 0 1,1 0-1,0-1 0,-1 0 1,2 0-1,-1-1 0,0-1 1,0 1-1,15 1 0,-17-3 3,-1-1 0,0 1 0,1-1 0,-1 0 0,1 0 0,-1-1 0,1 0 0,-1 0 0,0-1 0,0 0 0,1 0 0,-1 0 0,-1-1 0,1 1 0,8-6 0,-7 1 2,0 0-1,0 0 1,-1 0-1,0-1 0,0 0 1,0-1-1,-1 1 0,-1-1 1,1 0-1,-1 0 1,-1 0-1,0-1 0,0 1 1,2-20-1,0-10-6,-1-1 1,-3-54-1,-2 62 20,-1 5-10,-3 55-5,0 14 0,2 1 0,2-1 0,5 60 0,-2-92 0,-1 0 0,1 1 0,1-1 0,-1 0 0,2 0 0,0 0 0,0 0 0,0-1 0,2 1 0,7 10 0,-10-15 0,1 0 0,0 0 0,1-1 0,-1 0 0,1 0 0,-1 0 0,1-1 0,0 1 0,1-1 0,-1 0 0,0 0 0,1-1 0,0 0 0,-1 0 0,1 0 0,0-1 0,0 0 0,0 0 0,7 0 0,-7-1 0,7 1 0,1-1 0,-1 0 0,19-4 0,-26 3 0,-1-1 0,0 1 0,0-1 0,0 0 0,-1 0 0,1-1 0,0 0 0,-1 1 0,0-2 0,1 1 0,-1 0 0,4-5 0,7-10 0,-1 0 0,0-1 0,-2 0 0,0-1 0,-1 0 0,-1-1 0,-1 0 0,11-40 0,-8 17 0,-2-2 0,-1 1 0,2-68 0,-6-91 0,-7 159 0,-1-1 0,-14-64 0,7 85 0,10 24 0,0 1 0,-1 0 0,1-1 0,0 1 0,0 0 0,0-1 0,-1 1 0,1 0 0,0-1 0,-1 1 0,1 0 0,0 0 0,-1-1 0,1 1 0,0 0 0,-1 0 0,1 0 0,-1-1 0,1 1 0,0 0 0,-1 0 0,1 0 0,-1 0 0,1 0 0,0 0 0,-1 0 0,1 0 0,-1 0 0,1 0 0,-1 0 0,1 0 0,0 0 0,-1 0 0,1 0 0,-1 1 0,1-1 0,0 0 0,-1 0 0,1 0 0,0 1 0,-1-1 0,1 0 0,0 0 0,-1 1 0,1-1 0,0 0 0,0 1 0,-1-1 0,1 0 0,0 1 0,0-1 0,-1 0 0,1 1 0,0-1 0,0 1 0,0-1 0,0 0 0,0 1 0,-5 10 0,2 0 0,0-1 0,0 1 0,1 0 0,0 0 0,-1 16 0,2-18 0,-22 600 0,23-592 0,1-1 0,0 1 0,1 0 0,1 0 0,0-1 0,1 0 0,13 32 0,-14-42 0,0 1 0,1-1 0,0 1 0,1-1 0,-1 0 0,1-1 0,0 1 0,0-1 0,1 0 0,0 0 0,0-1 0,0 1 0,0-1 0,1-1 0,-1 1 0,1-1 0,0 0 0,0-1 0,0 1 0,10 0 0,-5 0 0,1-1 0,0-1 0,-1 0 0,1-1 0,0 0 0,0-1 0,13-2 0,-20 2 0,0-1 0,0 1 0,1-1 0,-2-1 0,1 1 0,0-1 0,0 0 0,-1 0 0,0-1 0,1 1 0,-1-1 0,-1 0 0,1-1 0,0 1 0,6-10 0,-4 2 0,0 0 0,0-1 0,-1 0 0,-1 0 0,0 0 0,-1-1 0,-1 1 0,0-1 0,1-18 0,0-18 0,-3-63 0,-2 54 0,1 49 0,0 2 0,1-1 0,-2 1 0,1-1 0,-1 1 0,0 0 0,-1-1 0,0 1 0,-6-15 0,3 17 0,4 14 0,1-7 0,0 350 0,0-340 0,1-1 0,-1 0 0,2 1 0,-1-1 0,2 0 0,-1 0 0,5 11 0,-6-17 0,1-1 0,0 1 0,0 0 0,0-1 0,1 1 0,-1-1 0,1 0 0,0 0 0,0 0 0,0 0 0,0 0 0,0-1 0,1 1 0,-1-1 0,1 0 0,0 0 0,0 0 0,-1 0 0,1-1 0,5 2 0,-2-1 0,1-1 0,-1 1 0,0-1 0,0-1 0,1 1 0,-1-1 0,0-1 0,1 1 0,-1-1 0,0 0 0,0-1 0,0 0 0,0 0 0,0 0 0,0-1 0,0 0 0,8-6 0,-7 3 0,0 0 0,0-1 0,-1 0 0,0-1 0,0 1 0,-1-1 0,0-1 0,0 1 0,-1-1 0,0 0 0,6-16 0,5-20-6,-1-1 0,-3-1 0,-2 0 0,9-94 0,-10-176 33,-9 268-24,-2 162-3,7 178 0,-1-255 0,0 0 0,3 0 0,1-1 0,1 0 0,2 0 0,15 32 0,-20-57 0,-1 1 0,1-2 0,1 1 0,0-1 0,0 0 0,1 0 0,0 0 0,1-2 0,0 1 0,0-1 0,1 0 0,-1-1 0,1 0 0,1 0 0,-1-1 0,1 0 0,0-1 0,0-1 0,0 0 0,1 0 0,-1-1 0,1 0 0,-1-1 0,21-1 0,-28 1 0,0-1 0,0-1 0,0 1 0,-1 0 0,1-1 0,0 0 0,-1 0 0,1 0 0,0 0 0,-1-1 0,1 1 0,-1-1 0,0 0 0,1 0 0,-1 0 0,0 0 0,5-6 0,-4 3 0,0-1 0,0 0 0,0-1 0,-1 1 0,0 0 0,0-1 0,-1 0 0,1 0 0,0-7 0,5-32 0,-1-1 0,-3 1 0,-2-1 0,-4-48 0,1 22 0,-1 53 0,-2 14 0,0 10 0,-5 14 0,3 14 0,2-1 0,2 0 0,1 1 0,3 36 0,-2-51 0,1-8 0,0 1 0,0 0 0,1-1 0,0 1 0,1-1 0,0 1 0,1-1 0,-1 0 0,7 9 0,-9-15 0,1 0 0,0 0 0,0 0 0,0-1 0,0 1 0,0 0 0,0-1 0,1 0 0,-1 1 0,1-1 0,0 0 0,0 0 0,0-1 0,-1 1 0,2 0 0,-1-1 0,0 0 0,0 0 0,0 0 0,1 0 0,-1 0 0,0-1 0,1 1 0,-1-1 0,0 0 0,1 0 0,-1 0 0,1-1 0,4 0 0,-6 0 0,0 0 0,1 0 0,-1-1 0,0 1 0,0 0 0,0-1 0,0 0 0,0 1 0,0-1 0,-1 0 0,1 0 0,0 0 0,-1 0 0,0 0 0,1 0 0,-1 0 0,0-1 0,0 1 0,1-4 0,13-53 0,-13 51 0,20-184 0,-13 87 0,-9 102 0,0 2 0,-1 1 0,1-1 0,0 1 0,0-1 0,0 0 0,0 1 0,0-1 0,1 1 0,-1-1 0,0 1 0,0-1 0,0 1 0,0-1 0,0 0 0,1 1 0,-1-1 0,0 1 0,1-1 0,-1 1 0,0-1 0,1 1 0,-1 0 0,1-1 0,-1 1 0,0-1 0,1 1 0,-1 0 0,1-1 0,-1 1 0,1 0 0,3 5 0,2 52 0,-3 1 0,-3 64 0,-1-46 0,-12 270 0,1-7 0,12 70 0,0-396 0,1-2 0,-1 0 0,-1 0 0,0-1 0,-4 21 0,5-29 0,-1-1 0,1 1 0,-1 0 0,0 0 0,0-1 0,1 1 0,-1-1 0,0 1 0,0 0 0,-1-1 0,1 0 0,0 1 0,0-1 0,-1 0 0,1 0 0,-1 1 0,1-1 0,-1 0 0,1-1 0,-1 1 0,1 0 0,-1 0 0,0-1 0,0 1 0,1-1 0,-1 1 0,0-1 0,0 0 0,0 0 0,0 1 0,1-1 0,-1-1 0,0 1 0,-2 0 0,2-1 0,1 1 0,-1 0 0,1-1 0,-1 1 0,1-1 0,-1 1 0,1-1 0,-1 0 0,1 0 0,0 0 0,-1 1 0,1-1 0,0-1 0,0 1 0,0 0 0,0 0 0,0 0 0,0 0 0,-1-3 0,-12-29 0,12 27 0,-53-229 0,35 136 0,15 75 0,-16-90 0,19 98 0,0 1 0,2 0 0,0-1 0,1 1 0,3-21 0,-2 30 0,0 0 0,0 1 0,0-1 0,0 1 0,1 0 0,0-1 0,0 1 0,0 1 0,1-1 0,0 0 0,-1 1 0,2 0 0,7-7 0,5-2 0,1 1 0,28-14 0,-36 20 0,83-40 0,106-38 0,104-22 0,-236 83 0,-17 8 0,-28 9 0,-1-1 0,25-11 0,-46 18 0,-1 0-1,1 0 1,0 0 0,0 0 0,0 0-1,0 0 1,0 0 0,-1 0-1,1 0 1,0 0 0,0 0-1,0 0 1,0 0 0,0 0 0,-1 0-1,1 0 1,0-1 0,0 1-1,0 0 1,0 0 0,0 0-1,0 0 1,0 0 0,0 0 0,-1 0-1,1-1 1,0 1 0,0 0-1,0 0 1,0 0 0,0 0 0,0 0-1,0 0 1,0-1 0,0 1-1,0 0 1,0 0 0,0 0-1,0 0 1,0 0 0,0-1 0,0 1-1,0 0 1,0 0 0,0 0-1,0 0 1,0 0 0,0-1-1,0 1 1,0 0 0,1 0 0,-1 0-1,0 0 1,0 0 0,0 0-1,0 0 1,0-1 0,0 1-1,0 0 1,0 0 0,1 0 0,-1 0-1,-34-10-193,-20-2-425</inkml:trace>
</inkml:ink>
</file>

<file path=ppt/ink/ink10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0:42.003"/>
    </inkml:context>
    <inkml:brush xml:id="br0">
      <inkml:brushProperty name="width" value="0.05" units="cm"/>
      <inkml:brushProperty name="height" value="0.05" units="cm"/>
      <inkml:brushProperty name="color" value="#FFFFFF"/>
    </inkml:brush>
  </inkml:definitions>
  <inkml:trace contextRef="#ctx0" brushRef="#br0">47 29 31662,'-2'1'16,"-1"-1"0,1 1 0,0-1 0,0 1 0,0 0 0,0-1 0,0 1 0,0 0 0,1 0 0,-1 1 0,0-1 0,0 0 0,1 1 0,-1-1 0,1 1 0,-1-1 0,1 1 0,0 0 0,-1-1 0,1 1 0,0 0 0,0 0 0,0 0 0,1 0 0,-1 0 0,0 0 0,1 0 0,-1 0 0,1 0 0,0 0 0,0 4 0,-2 3 18,1 0 1,1 1-1,0-1 0,0 1 1,1-1-1,2 12 1,-1-16-30,-1 0 1,1-1-1,0 1 0,0-1 1,0 1-1,1-1 0,0 0 1,0 0-1,0 0 0,0 0 1,0-1-1,1 1 0,0-1 1,-1 0-1,1 0 0,1 0 1,-1-1-1,0 1 0,1-1 1,-1 0-1,1 0 1,6 1-1,2 1 5,1-1 0,-1 0-1,1-1 1,0-1 0,-1 0 0,27-2 0,-37 1-7,0-1 0,0 0 1,-1 1-1,1-1 0,0 0 1,-1 0-1,1-1 0,-1 1 0,1 0 1,-1-1-1,1 0 0,-1 1 0,0-1 1,0 0-1,0 0 0,0 0 0,0-1 1,-1 1-1,1 0 0,-1-1 1,1 1-1,-1-1 0,0 1 0,0-1 1,0 1-1,0-1 0,0 0 0,-1 0 1,1-4-1,1-6 1,-1 1 1,0-1 0,-1 0-1,0 0 1,-3-16-1,2 24-3,0 0-1,-1 0 0,1 0 0,-1 0 1,0 1-1,0-1 0,-1 1 0,1-1 1,-1 1-1,0 0 0,0 0 0,-1 0 1,1 1-1,-1-1 0,0 1 0,-7-6 1,8 7-2,-1 0 0,0 0 0,1 0 0,-1 0 1,0 0-1,0 1 0,0 0 0,0 0 0,0 0 1,0 0-1,0 0 0,0 1 0,0 0 0,0 0 1,0 0-1,0 0 0,-1 1 0,1 0 0,0 0 1,0 0-1,-6 2 0,8-2-10,1 0 0,-1 0 0,0 0 0,1 1 0,-1-1 0,1 0 0,0 1 0,-1-1 0,1 1-1,0-1 1,0 1 0,0 0 0,-2 3 0,-10 36-458</inkml:trace>
</inkml:ink>
</file>

<file path=ppt/ink/ink10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0:42.362"/>
    </inkml:context>
    <inkml:brush xml:id="br0">
      <inkml:brushProperty name="width" value="0.05" units="cm"/>
      <inkml:brushProperty name="height" value="0.05" units="cm"/>
      <inkml:brushProperty name="color" value="#FFFFFF"/>
    </inkml:brush>
  </inkml:definitions>
  <inkml:trace contextRef="#ctx0" brushRef="#br0">0 3 32399,'55'0'176,"26"0"-64,4-3-80,-2 3-16,-11 0-16,-25 0 0,-13 0 0,-23 0-16,-17 0-1041</inkml:trace>
</inkml:ink>
</file>

<file path=ppt/ink/ink10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0:42.863"/>
    </inkml:context>
    <inkml:brush xml:id="br0">
      <inkml:brushProperty name="width" value="0.05" units="cm"/>
      <inkml:brushProperty name="height" value="0.05" units="cm"/>
      <inkml:brushProperty name="color" value="#FFFFFF"/>
    </inkml:brush>
  </inkml:definitions>
  <inkml:trace contextRef="#ctx0" brushRef="#br0">152 27 31502,'1'-1'22,"-1"1"0,0-1 0,0 1-1,0-1 1,0 0 0,0 1-1,0-1 1,0 0 0,0 1 0,0-1-1,0 1 1,0-1 0,0 0 0,-1 1-1,1-1 1,0 1 0,0-1-1,-1 1 1,1-1 0,0 0 0,-1 1-1,1-1 1,-1 1 0,1 0-1,0-1 1,-1 1 0,1-1 0,-1 1-1,1 0 1,-1-1 0,1 1-1,-1 0 1,0-1 0,1 1 0,-1 0-1,1 0 1,-1 0 0,0 0 0,1-1-1,-1 1 1,1 0 0,-1 0-1,0 0 1,1 0 0,-1 0 0,1 0-1,-1 1 1,0-1 0,1 0-1,-1 0 1,0 1 0,-3-1-50,1 0 30,-1 0-1,1 0 0,-1 0 1,1 1-1,-1 0 0,0-1 1,1 1-1,0 1 1,-1-1-1,1 0 0,0 1 1,0 0-1,0 0 0,0 0 1,0 0-1,0 0 1,0 0-1,1 1 0,-1-1 1,1 1-1,0 0 0,0 0 1,0 0-1,0 0 1,-2 5-1,0 1 1,1 0 0,0 0 0,1 0 0,0 0 0,1 0 0,-1 0 0,2 1 0,0 17 0,0-23-1,1 0 0,-1 0 0,1 0 1,0-1-1,0 1 0,1 0 0,-1 0 1,1-1-1,0 1 0,0-1 1,0 0-1,0 1 0,0-1 0,1 0 1,0 0-1,-1 0 0,1-1 0,0 1 1,0-1-1,1 1 0,-1-1 0,0 0 1,1 0-1,-1-1 0,1 1 1,5 1-1,5 1 1,0 0 0,0-1 0,1 0 0,-1-1 0,0-1 0,16-1 0,-28 1-2,0-2 1,0 1 0,0 0 0,1 0 0,-1-1 0,0 1 0,0-1-1,0 0 1,0 1 0,0-1 0,0 0 0,0 0 0,0-1-1,0 1 1,-1 0 0,1 0 0,0-1 0,-1 1 0,1-1-1,1-3 1,0 2 0,-1-1 0,0 0-1,0 0 1,-1 0 0,1 0 0,-1 0-1,0-1 1,0 1 0,0 0-1,0-5 1,-1-1 2,0 1 0,0 0 0,0-1 0,-2 1 0,1 0 0,-1 0 1,0 0-1,-1 0 0,-7-16 0,7 19-3,-1 0 1,0 0-1,0 0 1,-1 1-1,0 0 1,0 0-1,0 0 1,0 0-1,-1 1 0,1 0 1,-1 0-1,0 1 1,-9-5-1,11 7 0,0-1-1,-1 1 1,1 0-1,0 0 1,0 0-1,-1 1 1,1-1-1,0 1 1,-1 0-1,1 0 1,0 1-1,-1-1 1,1 1-1,0 0 1,0 0-1,-1 0 1,1 1-1,0 0 1,0 0-1,1 0 1,-1 0-1,0 0 1,-6 6-1,3-2-23,1 1 0,0-1 0,0 1 0,-7 13 0,-19 36-373</inkml:trace>
</inkml:ink>
</file>

<file path=ppt/ink/ink10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0:46.283"/>
    </inkml:context>
    <inkml:brush xml:id="br0">
      <inkml:brushProperty name="width" value="0.05" units="cm"/>
      <inkml:brushProperty name="height" value="0.05" units="cm"/>
      <inkml:brushProperty name="color" value="#FFFFFF"/>
    </inkml:brush>
  </inkml:definitions>
  <inkml:trace contextRef="#ctx0" brushRef="#br0">50 0 31134,'-49'0'1254,"48"0"-960,3 0-273,580 0 11,-591 1-32,1 0 0,-1 0 0,0 1 0,1 1 0,-1-1 0,1 1 0,0 1 0,0-1 0,0 2 0,-8 5 0,0 0 0,0 1 0,1 1 0,-22 23 0,26-23 0,0 1 0,1 0 0,1 1 0,0 0 0,1 0 0,0 1 0,-7 21 0,1 8 0,-12 57 0,17-59 0,-29 80 0,37-119 0,0 0 0,0 0 0,0 0 0,0-1 0,0 1-1,-1-1 1,1 1 0,-1-1 0,0 1 0,1-1 0,-1 0 0,0 0 0,-1 0 0,1 0 0,0 0-1,0-1 1,-1 1 0,1 0 0,-1-1 0,0 0 0,1 0 0,-1 0 0,0 0 0,0 0 0,1 0 0,-1-1-1,-3 1 1,5-2-2,0 1-1,0-1 1,0 1-1,0-1 0,0 1 1,0-1-1,0 0 1,0 0-1,1 1 0,-1-1 1,0 0-1,1 0 1,-1 0-1,0 0 0,1 0 1,-1 0-1,1 0 1,0 0-1,-1 0 0,1 0 1,0 0-1,-1 0 1,1 0-1,0 0 0,0-1 1,0 0-1,-4-39-207,4 34 93,-3-37-796</inkml:trace>
</inkml:ink>
</file>

<file path=ppt/ink/ink10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0:46.628"/>
    </inkml:context>
    <inkml:brush xml:id="br0">
      <inkml:brushProperty name="width" value="0.05" units="cm"/>
      <inkml:brushProperty name="height" value="0.05" units="cm"/>
      <inkml:brushProperty name="color" value="#FFFFFF"/>
    </inkml:brush>
  </inkml:definitions>
  <inkml:trace contextRef="#ctx0" brushRef="#br0">0 67 32287,'0'0'272,"36"0"-144,22-5-96,20-12-16,10 2-16,4 3 0,-12-1 0,-17 11 0,-18-1-32,-23 3-96,-19 0-368</inkml:trace>
</inkml:ink>
</file>

<file path=ppt/ink/ink10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0:46.958"/>
    </inkml:context>
    <inkml:brush xml:id="br0">
      <inkml:brushProperty name="width" value="0.05" units="cm"/>
      <inkml:brushProperty name="height" value="0.05" units="cm"/>
      <inkml:brushProperty name="color" value="#FFFFFF"/>
    </inkml:brush>
  </inkml:definitions>
  <inkml:trace contextRef="#ctx0" brushRef="#br0">856 69 31711,'-4'-5'50,"-1"0"1,1 0 0,-1 0 0,0 0 0,0 1 0,0 0 0,-1 0 0,1 0 0,-1 1 0,0 0 0,0 0 0,-9-3 0,2 3-21,0 0 1,-1 1 0,0 0-1,1 1 1,-17 1-1,25 0-28,-21-1 10,-1 1-1,0 1 1,0 2-1,1 0 1,-1 2-1,-49 15 1,53-10-8,0 2 0,1 0 0,1 1 0,0 1 0,1 1 0,1 1 0,0 0 0,1 2 1,0 0-1,2 1 0,0 1 0,2 0 0,0 1 0,-18 37 0,13-18-4,2 0 1,2 2-1,1 0 0,2 0 1,3 1-1,1 0 1,-4 69-1,11-84 0,0 0 0,2 1 0,1-1 0,9 41 0,-8-55 0,1 0 0,1 0-1,0 0 1,1 0 0,0-1 0,1 0-1,1 0 1,0-1 0,1 0 0,11 13-1,-3-8-1,1-1-1,1-1 1,0-1-1,0 0 1,2-1-1,0-1 0,0-2 1,1 0-1,0-1 1,1 0-1,40 8 1,-21-9-3,0-2 0,0-2 1,0-1-1,0-2 0,78-9 1,-94 4 5,1-2 1,-1 0-1,-1-2 1,1 0-1,-1-2 1,-1-1-1,0-1 0,0-1 1,-1-1-1,-1-1 1,-1-1-1,0-1 1,32-33-1,-33 29 3,-1-2-1,-1 0 0,-1-1 1,-1-1-1,-1-1 0,-1 0 1,-1 0-1,-2-2 0,0 1 1,-2-1-1,-1-1 0,5-37 1,-9 35-3,-1-1 1,-2 0-1,-1 1 0,-1-1 1,-8-40-1,6 53 0,-2 0-1,0 1 1,-1 0-1,-1 0 0,0 1 1,-2 0-1,0 0 1,-1 1-1,0 0 1,-15-16-1,8 13 1,0 1-1,-2 1 1,0 0 0,-1 2-1,0 0 1,-2 2 0,1 0-1,-2 1 1,0 1 0,0 1-1,-39-11 1,10 9 1,-1 2-1,0 2 1,0 2-1,-79 3 1,94 3-2,0 1 1,0 3-1,1 1 0,-46 12 1,61-11-10,1 1 1,0 2-1,1 0 1,0 1-1,0 0 1,1 2-1,0 1 1,-24 20-1,30-21-70,1 0 0,0 1 0,1 0 0,0 0 0,-11 20-1,7-5-751,-20 54-1,35-81 820</inkml:trace>
</inkml:ink>
</file>

<file path=ppt/ink/ink10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0:48.899"/>
    </inkml:context>
    <inkml:brush xml:id="br0">
      <inkml:brushProperty name="width" value="0.05" units="cm"/>
      <inkml:brushProperty name="height" value="0.05" units="cm"/>
      <inkml:brushProperty name="color" value="#FFFFFF"/>
    </inkml:brush>
  </inkml:definitions>
  <inkml:trace contextRef="#ctx0" brushRef="#br0">42 117 31759,'0'-12'266,"0"-34"295,-1 35-400,-2 23-141,-18 169-20,4 259 0,17-413 0,7 49 0,-6-69 0,0 0 0,1 0 0,-1 0 0,2 0 0,-1-1 0,1 1 0,0-1 0,0 1 0,1-1 0,-1 0 0,10 11 0,-12-17-1,-1 1 1,0-1-1,1 1 1,-1 0-1,1-1 1,-1 1-1,1-1 1,-1 1-1,1-1 1,-1 0-1,1 1 1,0-1-1,-1 1 1,1-1-1,-1 0 1,1 0-1,0 1 1,-1-1-1,1 0 1,0 0-1,-1 0 1,1 0-1,0 0 1,0 1-1,-1-1 1,1-1-1,0 1 1,-1 0-1,1 0 1,0 0-1,-1 0 1,1 0-1,0-1 1,-1 1-1,1 0 1,0-1-1,-1 1 1,1 0-1,-1-1 1,1 1-1,0-1 1,1-1 1,-1-1 1,0 1-1,0 0 1,0-1 0,0 1-1,0-1 1,0 1-1,0-1 1,0-3 0,5-57-9,-2 0-1,-6-98 1,0 131 5,-8-43-1,9 61 3,6 10 0,7 12 0,-10-8 0,15 11-1,1 0 1,0-1-1,0-1 1,1 0-1,23 8 0,-28-14 1,0 0 1,1-1-1,-1-1 0,1 0 0,0-1 0,0-1 0,-1 0 0,25-2 0,-36 0 0,0 1 1,0-1-1,-1 0 0,1 1 0,0-1 0,0 0 0,-1-1 1,1 1-1,-1 0 0,1-1 0,-1 1 0,0-1 0,0 0 0,1 0 1,2-4-1,-1 1 0,0 0 0,0-1 0,-1 1 0,0-1 0,0 0 0,4-10 0,-2-2 7,0-1-1,0 0 1,2-34 0,-3-147-2,-4 134-5,-5 21 0,5 44 0,0 0 0,0 1 0,0-1 0,0 0 0,-1 1 0,1-1 0,0 0 0,0 1 0,0-1 0,-1 0 0,1 1 0,0-1 0,0 1 0,-1-1 0,1 0 0,-1 1 0,1-1 0,0 1 0,-1-1 0,1 1 0,-1-1 0,1 1 0,-1-1 0,0 1 0,1 0 0,-1-1 0,1 1 0,-1 0 0,0 0 0,1-1 0,-1 1 0,0 0 0,1 0 0,-1 0 0,0 0 0,1 0 0,-1 0 0,0 0 0,1 0 0,-1 0 0,0 0 0,1 0 0,-1 0 0,0 0 0,1 0 0,-1 1 0,0-1 0,1 0 0,-1 1 0,1-1 0,-1 0 0,0 1 0,1-1 0,-1 1 0,1-1 0,-1 1 0,1-1 0,-1 1 0,-2 2 0,1 0 0,0 0 0,0 0 0,0 0 0,0 1 0,0-1 0,1 0 0,-1 1 0,1-1 0,0 1 0,0 0 0,0 4 0,-6 52 0,6-46 0,-3 280 0,5-182 0,-1-90 0,1 0 0,0 0 0,2-1 0,1 1 0,0 0 0,2-1 0,0 0 0,1 0 0,19 36 0,-23-53-1,0 0 0,0 0 0,0 0 0,0 0 0,1-1 0,-1 1 0,1-1 0,0 0 0,0 0 0,0-1 0,1 1 0,-1-1 0,1 0 0,-1 0 0,1 0 0,-1-1 1,1 0-1,0 1 0,0-2 0,0 1 0,0-1 0,0 1 0,0-1 0,0-1 0,0 1 0,0-1 0,-1 1 0,1-2 0,0 1 0,0 0 0,-1-1 0,8-3 0,-7 1 1,1 1 0,-1-1 0,0-1 0,0 1 0,0-1 0,0 0 0,-1 0 0,0 0 0,0-1 0,0 1 0,3-9 0,3-6 0,-1-1 0,8-25 0,-7 7 0,-1 0 0,3-44 0,-7 44 0,2 1 0,15-53 0,-21 88 0,0 1 0,0-1 0,0 0 0,0 1 0,1-1 0,0 0 0,-1 1 0,1 0 0,0-1 0,0 1 0,0 0 0,0 0 0,0 0 0,1 0 0,-1 1 0,1-1 0,-1 0 0,4-1 0,1 1 0,-1 0-1,1 1 1,-1 0 0,1 0-1,-1 0 1,1 1 0,6 0-1,-20 1 3,1-1-1,-1 2 0,0-1 0,1 1 0,-1 0 1,1 0-1,-1 1 0,1 0 0,0 0 1,0 1-1,0-1 0,1 1 0,-1 1 1,1-1-1,0 1 0,0 0 0,0 0 0,1 0 1,0 0-1,0 1 0,-4 7 0,0 1 0,1 0 0,0 0 0,0 1 0,2-1 0,0 1-1,1 0 1,0 1 0,-2 22 0,4-21-1,1 0 0,0 1 0,2-1 0,0 0 0,6 33 0,-6-44 0,1-1 0,1 1 0,-1 0 0,1 0 0,-1-1 0,2 0 0,-1 0 0,1 0 0,-1 0 0,1 0 0,1 0 0,-1-1 0,0 0 0,1 0 0,0 0 0,0-1 0,0 0 0,1 0 0,8 4 0,4-1 0,1 0 0,0-2 0,0 0 0,1-1 0,-1-1 0,1-1 0,0 0 0,-1-2 0,1 0 0,21-5 0,-35 5 0,0 0 0,-1-1 0,1 0 0,0 0 0,-1 0 0,0-1 0,1 0 0,-1 0 0,0 0 0,-1-1 0,1 1 0,-1-1 0,1 0 0,4-6 0,-3 2 0,-1 0 0,0 0 0,0 0 0,-1-1 0,0 0 0,0 0 0,-1 0 0,3-11 0,-2-2 0,0 0 0,-1 0 0,-2-1 0,0 1 0,-2-1 0,-5-39 0,3 47 0,0 1 0,-2-1 0,1 1 0,-2 0 0,0 1 0,-1-1 0,0 1 0,-17-22 0,20 28 0,-2 1 0,1-1 0,0 1 0,-1 0 0,0 1 0,-1-1 0,1 1 0,-1 1 0,0-1 0,0 1 0,-1 0 0,1 1 0,-1 0 0,0 0 0,1 0 0,-1 1 0,-11-1 0,17 2 0,-1 1 0,1 0 0,0 0 0,-1 0 0,1 1 0,0-1 0,-1 1 0,1-1 0,0 1 0,-1 0 0,1 0 0,0 0 0,0 0 0,0 0 0,0 0 0,0 1 0,0-1 0,0 1 0,0-1 0,0 1 0,1 0 0,-1-1 0,1 1 0,-1 0 0,1 0 0,0 0 0,0 1 0,0-1 0,0 0 0,0 0 0,0 0 0,0 5 0,-2 6 0,1 1 0,0-1 0,1 1 0,1 22 0,0-21 0,0 9 0,0-1 0,2 1 0,1-1 0,0 0 0,2 0 0,1 0 0,1 0 0,11 27 0,-10-33-2,1 1 0,1-2 1,0 1-1,17 19 0,-22-31 1,-1 0-1,1 0 1,0 0 0,0-1-1,0 0 1,1 0 0,0 0-1,0-1 1,0 1-1,0-2 1,0 1 0,0-1-1,1 1 1,-1-2 0,1 1-1,7 0 1,-10-1 1,0-1 0,0 0 0,0 0 0,0 0 0,0 0 0,0-1 0,0 1 0,0-1 0,-1 0 0,1 0 0,0-1 0,0 1 0,-1-1 0,1 0 0,-1 0 0,5-3 0,-3 0 0,0 0 0,0-1 0,0 0 0,-1 0 0,0 0 0,0-1 0,0 0 0,2-7 0,16-37 14,20-73-1,-32 87-12,1 1 0,2 1 0,2 0-1,1 1 1,23-37 0,-35 67-1,-1-1 0,1 1 0,0-1 0,1 1 0,-1 0 0,1 1 0,-1-1 0,1 1 0,8-4 0,-10 5 0,-1 1 0,1 0 0,-1 0 0,1 1 0,-1-1 0,1 0 0,-1 1 0,1 0 0,0-1 0,-1 1 0,1 0 0,0 0 0,-1 1 0,1-1 0,-1 1 0,1-1 0,0 1 0,-1 0 0,1 0 0,-1 0 0,0 0 0,1 0 0,-1 0 0,3 3 0,2 3 0,0 0 0,-1 0 0,0 1 0,0 0 0,-1 0 0,0 1 0,0-1 0,-1 1 0,5 16 0,1 1 0,-2 1 0,6 37 0,-10-34 0,-1 1 0,-2 0 0,-4 58 0,2-80 0,-1 1 0,-1-2 0,0 1 0,0 0 0,-1 0 0,0-1 0,0 0 0,-1 0 0,-5 8 0,7-12 0,0 0 0,0 0 0,0 0 0,0-1 0,0 1 0,-1-1 0,1 0 0,-1 0 0,0 0 0,0-1 0,0 1 0,0-1 0,-1 0 0,1 0 0,0 0 0,-1-1 0,0 0 0,-8 2 0,9-3 0,0 1 0,1-1 0,-1 0 0,0 0 0,0 0 0,0-1 0,0 0 0,1 1 0,-1-1 0,0 0 0,1-1 0,-1 1 0,1-1 0,-1 1 0,1-1 0,0 0 0,0-1 0,0 1 0,0 0 0,0-1 0,0 0 0,0 1 0,1-1 0,0 0 0,-1 0 0,1-1 0,0 1 0,-2-6 0,-4-12 0,0 0 0,2-1 0,0 0 0,2 0 0,0-1 0,1 1 0,2-1 0,1-29 0,3 36 0,9 14 0,-6 2 0,-1 1 0,0 0 0,0 1 0,-1-1 0,1 1 0,0 0 0,0 0 0,-1 0 0,1 1 0,-1 0 0,0 0 0,0 0 0,0 0 0,0 1 0,-1-1 0,6 8 0,10 7 0,13 10 0,1-1 0,1-1 0,54 30 0,-70-46 0,0-1 0,1-1 0,0-1 0,0-1 0,1 0 0,-1-2 0,1 0 0,0-1 0,30 0 0,-44-3 0,-1-1 0,0 1 0,0-2 0,0 1 0,0 0 0,0-1 0,-1 0 0,1 0 0,0 0 0,-1-1 0,1 0 0,-1 0 0,0 0 0,0 0 0,0-1 0,0 1 0,-1-1 0,0 0 0,1 0 0,-1 0 0,-1-1 0,1 1 0,3-9 0,4-8 0,-1-1 0,-1 0 0,9-43 0,-7 15 0,-3-1 0,3-67 0,-12-101 0,2 206 0,-1 0 0,-1 0 0,0 0 0,0 0 0,-1 1 0,-1-1 0,0 1 0,-9-18 0,5 19 0,7 17 0,1-4 0,-4 139 0,6-1 0,22 147 0,19-71-5,-42-209-286,-1-12-518</inkml:trace>
</inkml:ink>
</file>

<file path=ppt/ink/ink10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0:49.244"/>
    </inkml:context>
    <inkml:brush xml:id="br0">
      <inkml:brushProperty name="width" value="0.05" units="cm"/>
      <inkml:brushProperty name="height" value="0.05" units="cm"/>
      <inkml:brushProperty name="color" value="#FFFFFF"/>
    </inkml:brush>
  </inkml:definitions>
  <inkml:trace contextRef="#ctx0" brushRef="#br0">0 62 32351,'0'-10'288,"14"8"-208,28-3-64,10 0 16,15-5-32,-4 5 0,1-2 0,-6 2 0,-14 0 0,-19 2-48,-25-2-352</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6:36.295"/>
    </inkml:context>
    <inkml:brush xml:id="br0">
      <inkml:brushProperty name="width" value="0.05" units="cm"/>
      <inkml:brushProperty name="height" value="0.05" units="cm"/>
      <inkml:brushProperty name="color" value="#FFFFFF"/>
    </inkml:brush>
  </inkml:definitions>
  <inkml:trace contextRef="#ctx0" brushRef="#br0">3 127 31679,'-3'0'800,"23"0"-736,30-12-32,22-6-32,24-4 32,15-3 0,8 10-16,0-2-16,-11 7-16,-25 5-64,-31 2-448,-38 3-1377</inkml:trace>
</inkml:ink>
</file>

<file path=ppt/ink/ink10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0:52.497"/>
    </inkml:context>
    <inkml:brush xml:id="br0">
      <inkml:brushProperty name="width" value="0.05" units="cm"/>
      <inkml:brushProperty name="height" value="0.05" units="cm"/>
      <inkml:brushProperty name="color" value="#FFFFFF"/>
    </inkml:brush>
  </inkml:definitions>
  <inkml:trace contextRef="#ctx0" brushRef="#br0">92 383 31967,'0'-9'192,"0"-9"204,-1 18-390,1-1-1,0 1 0,0-1 0,-1 1 0,1-1 1,0 1-1,0-1 0,-1 1 0,1 0 0,0-1 1,-1 1-1,1 0 0,-1-1 0,1 1 0,0 0 0,-1-1 1,1 1-1,-1 0 0,1 0 0,-1 0 0,1-1 1,-1 1-1,1 0 0,-1 0 0,1 0 0,-1 0 1,1 0-1,-1 0 0,1 0 0,-1 0 0,0 0-5,0 1 0,0-1 1,0 0-1,1 1 0,-1-1 0,0 1 0,0-1 0,1 1 0,-1 0 0,0-1 0,1 1 0,-1 0 1,1-1-1,-1 1 0,1 0 0,-1-1 0,1 1 0,0 0 0,-1 0 0,1 0 0,0 0 0,0-1 1,-1 1-1,1 0 0,0 0 0,0 0 0,0 0 0,0 1 0,-1 3 0,-9 63 4,2 1 0,2 99 0,2-27 0,-12 31-4,-3 82 0,19-254 0,0 0 0,0 0 0,0 0 0,0 0 0,0 0 0,0 0 0,0 0 0,0 0 0,1 0 0,-1 0 0,0 0 0,0-1 0,0 1 0,0 0 0,0 0 0,0 0 0,0 0 0,1 0 0,-1 0 0,0 0 0,0 0 0,0 0 0,0 0 0,0 0 0,0 0 0,1 0 0,-1 0 0,0 0 0,0 0 0,0 0 0,0 1 0,0-1 0,0 0 0,0 0 0,1 0 0,-1 0 0,0 0 1,0 0-1,0 0 0,0 0 0,0 0 0,0 0 0,0 0 0,0 1 0,0-1 0,8-16 4,5-27 4,-1 0-1,-3 0 0,7-71 1,-3-139-13,-10 160 7,4-167-2,-5 256 0,3 8 0,3 11 0,179 451 0,-186-465 0,16 33 0,-16-33 0,-1-1 0,0 1 0,1-1 0,-1 1 0,0-1 0,1 1 0,-1-1 0,1 0 0,-1 1 0,1-1 0,-1 1 0,1-1 0,-1 0 0,1 1 0,0-1 0,-1 0 0,1 0 0,-1 0 0,1 1 0,0-1 0,-1 0 0,1 0 0,0 0 0,-1 0 0,1 0 0,-1 0 0,1 0 0,0 0 0,-1 0 0,1 0 0,0-1 0,-1 1 0,1 0 0,-1 0 0,1-1 0,-1 1 0,1 0 0,0-1 0,-1 1 0,1 0 0,-1-1 0,1 1 0,-1-1 0,0 1 0,1-1 0,-1 1 0,1-1 0,-1 1 0,0-1 0,0 1 0,1-1 0,-1 1 0,0-1 0,0 0 0,1 1 0,-1-1 0,0-1 0,12-30 0,-1 0 0,-2-1 0,-1 0 0,4-44 0,-2 19 0,-1 11 0,-3 3 0,2 2 0,3-1 0,1 1 0,24-55 0,-36 97 0,0-1 0,0 0 0,0 1 0,0-1-1,0 0 1,1 1 0,-1-1 0,0 1 0,0-1 0,1 0 0,-1 1 0,0-1 0,1 1 0,-1-1-1,1 1 1,-1-1 0,1 1 0,-1-1 0,1 1 0,-1 0 0,1-1 0,-1 1 0,1 0-1,-1-1 1,1 1 0,0 0 0,-1 0 0,1-1 0,0 1 0,-1 0 0,2 0 0,-1 1-2,0 1 0,-1-1 1,1 1-1,0-1 0,-1 1 1,1 0-1,-1-1 0,1 1 1,-1-1-1,0 1 0,0 0 1,1 0-1,-2 2 0,8 195-1,-6-106 18,17 122 0,-14-183-15,2 1 0,1-1 0,1 0 0,2-1 0,15 32 0,-23-59-1,0 0 1,0-1-1,0 0 1,1 1-1,0-1 0,0 0 1,0 0-1,4 3 0,-6-5 1,0 0-1,0 0 0,0-1 0,0 1 0,1 0 0,-1-1 0,0 1 1,0-1-1,1 1 0,-1-1 0,0 0 0,1 0 0,-1 1 0,0-1 1,1 0-1,-1 0 0,0 0 0,1 0 0,-1-1 0,0 1 1,1 0-1,-1 0 0,0-1 0,1 1 0,-1-1 0,0 1 0,0-1 1,1 0-1,-1 1 0,1-2 0,3-3 1,0 0 0,0 0 0,-1-1-1,1 1 1,-2-1 0,1 0 0,0 0 0,2-7 0,22-57-10,-23 57 8,28-88 6,-20 55 0,39-84 1,-49 124-5,-1 1 0,2 0 0,-1 0 0,1 0 0,-1 0 0,1 0 0,0 1 0,1 0 0,-1-1 0,1 2 0,0-1 0,0 1 0,0-1 0,10-3 0,-4 3 0,-1 1 0,1 0 0,-1 1 0,1 0 0,0 1 0,0 0 0,13 1 0,-15 0 0,24 2 0,-32-2 0,1 0 0,-1 0 0,0 1 0,0-1 0,0 0 0,0 1 0,0-1 0,-1 0 0,1 1 0,0-1 0,0 1 0,0 0 0,0-1 0,0 1 0,-1 0 0,1-1 0,0 1 0,0 0 0,-1 0 0,1 0 0,-1 0 0,1 0 0,-1 0 0,1-1 0,0 3 0,-1-3 1,0 1-1,-1-1 1,1 0-1,0 0 1,0 0-1,0 1 1,0-1-1,0 0 1,0 0 0,-1 1-1,1-1 1,0 0-1,0 0 1,0 0-1,-1 0 1,1 1-1,0-1 1,0 0-1,0 0 1,-1 0 0,1 0-1,0 0 1,0 0-1,-1 0 1,1 0-1,0 0 1,0 1-1,-1-1 1,1 0 0,0 0-1,0 0 1,-1 0-1,1-1 1,0 1-1,0 0 1,-1 0-1,1 0 1,0 0 0,0 0-1,-1 0 1,1 0-1,0 0 1,-2-1 2,-43-9 3,37 7-7,-1 1 1,1 0 0,-1 0 0,-18-1 0,22 3 0,0 0 0,-1 1 0,1 0 0,-1-1 0,1 1 0,0 1 0,0-1 0,0 1 0,0 0 0,0 0 0,0 1 0,0-1 0,0 1 0,-6 6 0,5-3 0,0 0 0,0 1 0,0 0 0,1 0 0,0 0 0,1 1 0,-1-1 0,-4 14 0,1 2 0,1 1 0,1 0 0,0 0 0,2 0 0,1 0 0,2 0 0,0 1 0,1-1 0,7 49 0,-5-65 0,0 1 0,1-1 0,0 0 0,0 1 0,1-1 0,0-1 0,0 1 0,1-1 0,0 1 0,0-1 0,1-1 0,0 1 0,0-1 0,0 0 0,1 0 0,0-1 0,0 0 0,0 0 0,12 5 0,-4-2 0,1-2 0,0 1 0,0-2 0,1 0 0,-1-1 0,1-1 0,0-1 0,33 1 0,-43-3 0,0 0 0,-1 0 0,1-1 0,-1 0 0,1 0 0,-1-1 0,1 0 0,-1 0 0,0 0 0,0-1 0,0 0 0,0 0 0,0-1 0,-1 0 0,1 1 0,-1-2 0,0 1 0,0-1 0,-1 0 0,1 0 0,-1 0 0,0 0 0,-1-1 0,1 1 0,-1-1 0,0 0 0,0 0 0,-1-1 0,0 1 0,3-12 0,-1-4 0,0 1 0,-1-1 0,-1 0 0,-1 0 0,-1-1 0,-1 1 0,-1 0 0,-7-33 0,2 28 0,-1-1 0,-1 1 0,-1 1 0,-2 0 0,0 0 0,-18-26 0,8 23 0,21 28 0,0 0 0,-1 0 0,1 0 0,0 0 0,0 0 0,-1 0 0,1 0 0,0 0 0,-1 1 0,1-1 0,-1 1 0,1-1 0,-1 1 0,1-1 0,-1 1 0,1 0 0,-1 0 0,1 0 0,-3 0 0,3 0 0,1 0 0,0 0 0,-1 0 0,1 0 0,0 0 0,0 1 0,-1-1 0,1 0 0,0 0 0,0 0 0,-1 0 0,1 1 0,0-1 0,0 0 0,-1 0 0,1 1 0,0-1 0,0 0 0,0 0 0,0 1 0,-1-1 0,1 0 0,0 0 0,0 1 0,0-1 0,0 0 0,0 1 0,0-1 0,0 0 0,0 1 0,0-1 0,0 0 0,0 1 0,-3 21 0,1 1 0,1-1 0,3 29 0,-1-15 0,0-15 0,1 0 1,0-1-1,2 1 0,1-1 0,0 0 1,1 0-1,14 29 0,-15-39 0,0-1-1,0 0 1,1 0-1,0-1 1,1 0-1,0 0 1,12 10-1,-14-13-1,0-2 1,0 1-1,1 0 0,0-1 0,0 0 0,0-1 0,0 1 0,0-1 0,1 0 0,-1 0 0,0-1 0,13 1 0,-6-1 5,-1 0 0,1-1 0,19-3 0,-27 2-2,0 0 0,-1-1 0,1 1 1,-1-1-1,0 0 0,1 0 0,-1 0 0,0-1 0,0 1 1,0-1-1,0 0 0,6-7 0,2-5-1,-1 0 0,0 0 0,-1-1 0,0-1 0,-2 0 0,0 0 0,-1 0 0,0-1 0,6-30 0,-3 0 0,-2 1 0,3-80 0,-12-167 0,1 282 0,-1 0 0,0 1 0,-1-1 0,0 1 0,-1-1 0,0 1 0,-1 0 0,0 0 0,-9-17 0,12 27 0,1 1 0,0 0 0,0-1 0,0 1 0,-1-1 0,1 1 0,0 0 0,0-1 0,-1 1 0,1 0 0,0-1 0,-1 1 0,1 0 0,0 0 0,-1-1 0,1 1 0,0 0 0,-1 0 0,1 0 0,0-1 0,-1 1 0,1 0 0,-1 0 0,1 0 0,-1 0 0,1 0 0,0 0 0,-1 0 0,1 0 0,-1 0 0,1 0 0,-1 0 0,1 0 0,0 0 0,-1 0 0,1 0 0,-1 1 0,1-1 0,0 0 0,-1 0 0,-9 20 0,5 8 0,1 1 0,1-1 0,2 1 0,2 30 0,-1-14 0,1 16 0,3 0 0,13 73 0,-10-99 0,2-1 0,0 1 0,3-2 0,0 0 0,23 41 0,-29-64 0,0 0 0,1 0 0,0-1 0,0 1 0,1-2 0,17 15 0,-20-18 0,1-1 0,0 0 0,0 0 0,0-1 0,1 0 0,-1 0 0,1-1 0,0 1 0,0-1 0,0-1 0,0 1 0,10 0 0,-6-1 0,-1-1 0,1 0 0,0-1 0,-1 1 0,1-2 0,16-4 0,-22 4 0,-1 0 0,1 0 0,0 0 0,-1-1 0,1 0 0,-1 0 0,0 0 0,0-1 0,0 1 0,0-1 0,-1 0 0,1 0 0,-1 0 0,0-1 0,4-6 0,0-3 0,-1 1 0,0-2 0,-1 1 0,0-1 0,-1 1 0,3-29 0,-3 9 0,-3 0 0,-2-35 0,1 61 0,-1 0 0,0 0 0,-1 0 0,0 1 0,0-1 0,0 0 0,-1 1 0,-1-1 0,1 1 0,-9-13 0,10 17 0,-1 0 0,1 0 0,-1 0 0,0 0 0,1 0 0,-1 1 0,0-1 0,-1 1 0,1 0 0,0 0 0,-1 0 0,1 0 0,-1 1 0,1-1 0,-1 1 0,0 0 0,0 0 0,0 0 0,1 1 0,-1 0 0,0-1 0,0 1 0,0 0 0,-6 1 0,9 0 0,-1-1 0,1 1 0,-1 0 0,1-1 0,-1 1 0,1 0 0,0 0 0,-1 0 0,1 0 0,0 0 0,0 0 0,0 0 0,0 0 0,0 1 0,0-1 0,0 0 0,0 1 0,0-1 0,0 0 0,1 1 0,-1-1 0,1 1 0,-1-1 0,1 1 0,-1 0 0,1-1 0,0 3 0,-2 52 0,2-42 0,1-1 0,1 0 0,0 0 0,0 0 0,2 0 0,-1-1 0,2 1 0,-1-1 0,2 0 0,0 0 0,0-1 0,1 0 0,0 0 0,1 0 0,1-1 0,-1 0 0,1-1 0,1 0 0,0 0 0,0-1 0,20 12 0,-21-15 0,1-1 0,-1-1 0,1 0 0,0 0 0,0-1 0,0 0 0,0 0 0,0-1 0,1-1 0,-1 0 0,0 0 0,0-1 0,11-2 0,-17 2 0,0 0 0,0 0 0,-1-1 0,1 1 0,0-1 0,-1 0 0,1 0 0,-1 0 0,1-1 0,-1 1 0,0-1 0,0 0 0,0 0 0,-1 0 0,1 0 0,-1 0 0,1-1 0,-1 1 0,0-1 0,2-6 0,4-7 0,-2 1 0,0-1 0,6-27 0,-4-2 0,-2-1 0,-2 0 0,-2-62 0,3 282 0,-2-143 0,1 0 0,2 0 0,17 54 0,-17-67 0,1 0 0,0 0 0,14 22 0,-18-35 0,-1 0 0,1-1 0,0 1 0,0 0 0,0-1 0,1 0 0,-1 0 0,1 0 0,0 0 0,-1-1 0,1 1 0,1-1 0,-1 0 0,0 0 0,0-1 0,1 1 0,-1-1 0,7 1 0,-7-1 0,1 0 0,-1-1 0,1 1 0,-1-1 0,1-1 0,-1 1 0,1 0 0,-1-1 0,1 0 0,-1 0 0,0-1 0,1 1 0,-1-1 0,0 0 0,0 0 0,0 0 0,0 0 0,-1-1 0,1 1 0,-1-1 0,1 0 0,-1 0 0,0-1 0,0 1 0,0-1 0,-1 1 0,1-1 0,-1 0 0,0 0 0,0 0 0,3-8 0,6-18 0,0 0 0,-2-1 0,-1 0 0,-2 0 0,3-39 0,1-164 0,-10 215 0,1-32 0,-3-134 0,0 160 0,0 1 0,-2-1 0,-2 1 0,0-1 0,-11-27 0,17 50 0,-1 1 0,1-1 0,-1 1 0,1-1 0,-1 1 0,0 0 0,0-1 0,0 1 0,0 0 0,0-1 0,0 1 0,0 0 0,0 0 0,0 0 0,0 0 0,-1 0 0,1 0 0,0 0 0,-1 1 0,1-1 0,0 0 0,-1 1 0,1-1 0,-1 1 0,1-1 0,-1 1 0,-3-1 0,4 2 0,-1 0 0,0-1 0,1 1 0,-1 0 0,1 0 0,-1 0 0,1 0 0,-1 0 0,1 0 0,0 0 0,-1 0 0,1 0 0,0 1 0,0-1 0,0 1 0,0-1 0,0 1 0,0-1 0,0 1 0,1-1 0,-1 1 0,0 0 0,1-1 0,-1 1 0,1 2 0,-6 27 0,1 0 0,2 1 0,1-1 0,3 39 0,0-26 0,1 33 0,4 0 0,3-1 0,4 0 0,3 0 0,34 99 0,-44-158 0,0-1 0,1 0 0,1 0 0,0-1 0,1 0 0,20 26 0,-24-35 0,1 0 0,0 0 0,0 0 0,1-1 0,0 0 0,0 0 0,0-1 0,0 0 0,1 0 0,-1 0 0,1-1 0,0 0 0,0-1 0,0 0 0,16 2 0,-19-3 0,-1 0 0,1-1 0,0 0 0,0 0 0,0 0 0,0-1 0,-1 1 0,1-1 0,0 0 0,0-1 0,-1 1 0,1-1 0,-1 0 0,7-4 0,-6 3 0,-1-1 0,-1 0 0,1 0 0,0-1 0,-1 1 0,0 0 0,0-1 0,0 0 0,-1 0 0,0 0 0,0 0 0,0 0 0,1-7 0,3-11 0,-1 0 0,-1 0 0,2-43 0,-7-77 0,0 62 0,1 6 0,-2 65 0,-2 9 0,-1 7 0,2 3 0,0 0 0,1 1 0,0-1 0,0 1 0,1 0 0,0-1 0,1 1 0,0 0 0,2 12 0,-2 7 0,0-6 0,1 0 0,1 0 0,0 0 0,2 0 0,1-1 0,12 38 0,-14-53 0,0 0 0,0 0 0,1 0 0,0 0 0,0-1 0,1 0 0,-1 0 0,1 0 0,0 0 0,1-1 0,0 0 0,0 0 0,0-1 0,0 1 0,0-1 0,1 0 0,0-1 0,0 0 0,0 0 0,0 0 0,1-1 0,-1 0 0,0-1 0,9 2 0,-4-2 0,-1 0 0,0 0 0,1-1 0,-1-1 0,1 0 0,12-2 0,-20 1 0,1 1 0,-1-1-1,1 1 1,-1-1 0,0-1 0,0 1-1,0 0 1,0-1 0,0 0-1,-1 0 1,1 0 0,-1 0-1,0-1 1,0 1 0,0-1-1,0 0 1,2-5 0,6-13-4,-1 0 0,-1 0 1,-1-1-1,-1 0 0,-1 0 1,-1 0-1,2-35 0,-1-174 9,-7 151-7,2 40 2,-3 0 0,0 0 0,-3 1 0,-14-62 0,18 99 0,1 2 0,0 1 0,0-1 0,0 0 0,0 0 0,0 1 0,-1-1 0,1 0 0,0 0 0,0 1 0,-1-1 0,1 0 0,0 1 0,-1-1 0,1 0 0,-1 1 0,1-1 0,-1 1 0,1-1 0,-1 1 0,1-1 0,-1 1 0,1-1 0,-1 1 0,0-1 0,0 0 0,-3 9 0,-3 51 0,1 108 1,6-109 3,-1 239 23,2-268-27,0 0 0,2 0 0,1-1 0,2 1 0,16 52 0,-16-66 0,0 1 0,1-1 0,1 0 0,0-1 0,1 0 0,0 0 0,2-1 0,-1 0 0,1-1 0,1 0 0,21 16 0,-26-23 0,1 0 0,-1-1 0,1 0 0,0-1 0,1 0 0,-1 0 0,16 3 0,-20-5 0,0 0 0,0 0 0,0-1 0,0 0 0,0 0 0,0 0 0,0 0 0,-1 0 0,1-1 0,0 0 0,0 0 0,0 0 0,0 0 0,-1-1 0,1 1 0,-1-1 0,1 0 0,-1 0 0,1 0 0,3-4 0,-1-1 0,-1-1 0,0 0 0,0 0 0,0 0 0,-1-1 0,0 1 0,-1-1 0,0 0 0,0 0 0,-1 0 0,0-1 0,0-9 0,2-22 0,-1-57 0,-3 80 0,0-154 0,-1 155 0,-1 17 0,-1 11 0,0 31 0,1 0 0,7 84 0,-4-118 0,0 1 0,1 0 0,1-1 0,-1 1 0,1-1 0,0 0 0,1 0 0,0 0 0,0 0 0,10 11 0,-11-14 0,1-2 0,-1 1 0,1 0 0,0-1 0,1 0 0,-1 0 0,0 0 0,1 0 0,0-1 0,-1 1 0,1-1 0,0 0 0,0-1 0,0 1 0,0-1 0,1 0 0,-1-1 0,0 1 0,6-1 0,-3 0 0,0 0 0,0-1 0,0 1 0,0-2 0,0 1 0,-1-1 0,1 0 0,0-1 0,-1 0 0,0 0 0,1-1 0,-1 0 0,-1 0 0,1 0 0,0-1 0,-1 0 0,0-1 0,0 1 0,-1-1 0,0 0 0,0 0 0,0-1 0,0 1 0,-1-1 0,5-11 0,0 0 0,-2-1 0,0 0 0,0 0 0,-2 0 0,0-1 0,3-32 0,-2-123 0,-6 156 0,0 19 0,0 0 0,0 1 0,0-1 0,0 0 0,-1 0 0,1 0 0,0 0 0,0 0 0,0 0 0,0 1 0,-1-1 0,1 0 0,0 0 0,0 0 0,0 0 0,-1 0 0,1 0 0,0 0 0,0 0 0,0 0 0,-1 0 0,1 0 0,0 0 0,0 0 0,0 0 0,-1 0 0,1 0 0,0 0 0,0 0 0,0 0 0,-1 0 0,1 0 0,0 0 0,0-1 0,0 1 0,-1 0 0,1 0 0,0 0 0,0 0 0,0 0 0,0 0 0,0-1 0,-1 1 0,1 0 0,0 0 0,0 0 0,0 0 0,0-1 0,0 1 0,0 0 0,0 0 0,0 0 0,0-1 0,0 1 0,0 0 0,0 0 0,-1 0 0,1-1 0,1 1 0,-1 0 0,0 0 0,0 0 0,0-1 0,0 1 0,0 0 0,0 0 0,0 0 0,0-1 0,-12 17 0,2 5 0,1 0 0,2 0 0,0 1 0,-5 25 0,-13 98 0,22-119 0,-33 538 0,27-278 0,8-257 0,-2-1 0,0 0 0,-2 0 0,-16 54 0,18-75 0,1 0 0,-1 0 0,-1 0 0,1 0 0,-1-1 0,0 1 0,-1-1 0,0 0 0,0 0 0,0-1 0,0 1 0,-1-1 0,0 0 0,0-1 0,0 1 0,-1-1 0,1-1 0,-1 1 0,0-1 0,0 0 0,0-1 0,-1 1 0,-10 1 0,9-3 0,-1 0 0,0 0 0,1 0 0,-1-1 0,0-1 0,1 0 0,-1 0 0,-16-5 0,19 4 0,1-1 0,-1 0 0,1 0 0,0 0 0,0-1 0,1 0 0,-1 0 0,1 0 0,-1-1 0,2 0 0,-1 0 0,-7-11 0,0 0 0,2-1 0,0-1 0,1 0 0,1 0 0,0-1 0,2 0 0,0 0 0,1-1 0,1 1 0,1-1 0,-2-34 0,5 38 0,0-1 0,1 0 0,1 0 0,1 1 0,0-1 0,1 1 0,0 0 0,2 0 0,0 1 0,0-1 0,2 1 0,0 0 0,0 1 0,17-21 0,-2 11 0,0 0 0,2 1 0,1 2 0,0 1 0,2 1 0,41-23 0,187-73 0,-99 59 0,203-43 0,-333 88 11,-26 11-17,0-1 0,-1 1 0,1-1 0,0 1 1,-1-1-1,1 0 0,0 1 0,-1-1 1,1 0-1,-1 0 0,0 1 0,1-1 0,-1 0 1,1 0-1,-1 0 0,0 1 0,0-1 1,0 0-1,1 0 0,-1 0 0,0 0 0,0 0 1,0 0-1,0 1 0,0-1 0,0 0 1,-1 0-1,1 0 0,0-1 0,-7-12-487</inkml:trace>
</inkml:ink>
</file>

<file path=ppt/ink/ink10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0:52.951"/>
    </inkml:context>
    <inkml:brush xml:id="br0">
      <inkml:brushProperty name="width" value="0.05" units="cm"/>
      <inkml:brushProperty name="height" value="0.05" units="cm"/>
      <inkml:brushProperty name="color" value="#FFFFFF"/>
    </inkml:brush>
  </inkml:definitions>
  <inkml:trace contextRef="#ctx0" brushRef="#br0">178 24 31807,'-1'-1'21,"1"-1"1,-1 1-1,0-1 1,0 1-1,1 0 1,-1-1-1,0 1 1,0 0-1,0 0 1,-1 0-1,1 0 1,0 0-1,0 0 1,-1 0-1,1 0 1,0 0-1,-1 1 1,1-1-1,-1 1 1,1-1-1,-1 1 1,1-1-1,-1 1 1,1 0-1,-1-1 1,1 1-1,-1 0 1,0 0-1,1 0 1,-1 1-1,1-1 1,-1 0-1,1 1 1,-1-1-1,1 0 1,-1 1-1,1 0 1,-2 0-1,-1 1-22,1 1-1,-1-1 1,1 1-1,0 0 0,0 0 1,0 0-1,0 0 1,1 0-1,-1 1 0,1-1 1,0 1-1,-1-1 1,-1 7-1,-1 8 2,1 0 0,0 1 0,1 0 0,1 0 0,1 0 0,1 0 0,3 29 0,-3-45 0,0 0 0,1 0 1,-1 0-1,1 0 0,0 0 0,-1 0 1,1 0-1,0 0 0,1 0 0,-1 0 1,1-1-1,-1 1 0,1-1 0,0 1 1,0-1-1,0 1 0,0-1 0,0 0 1,0 0-1,1 0 0,4 3 0,-2-3 4,1 1 0,0-1 0,0 0 0,0-1 0,0 0 0,0 1 0,0-2 0,0 1 0,10-1 0,-13 0-1,0-1-1,0 1 0,0-1 0,0 1 1,0-1-1,0 0 0,0 0 1,-1-1-1,1 1 0,0 0 0,-1-1 1,1 0-1,-1 1 0,1-1 0,-1 0 1,0 0-1,0-1 0,0 1 1,0 0-1,0-1 0,-1 1 0,1-1 1,-1 1-1,1-1 0,-1 0 1,0 0-1,0 1 0,0-1 0,0-6 1,2-5 3,0-1 0,-1 0 0,-1 0 0,0-25 0,-2 34-6,1 1 0,-1-1 0,1 1 0,-1 0 0,-1-1 0,1 1 0,-1 0 0,0 0 0,0 0 0,-1 0 0,1 0 0,-1 0 0,0 1 0,0-1 0,-1 1 0,0 0 0,1 0 0,-1 0 0,0 1 0,-8-6 0,4 5 0,0-1 0,0 1 0,-1 0 0,0 1 0,1 0 0,-1 1 0,-1-1 0,1 2 0,0-1 0,0 1 0,-14 1 0,21-1-1,-1 1 0,1 0-1,-1 0 1,0 1 0,1-1 0,-1 0-1,1 1 1,-1 0 0,1-1 0,-1 1-1,1 0 1,-1 0 0,1 1 0,0-1 0,-1 0-1,1 1 1,0 0 0,0-1 0,0 1-1,0 0 1,-1 2 0,0 1-9,1-1-1,0 1 1,0-1-1,1 1 1,-1 0 0,1 0-1,0 0 1,0 0-1,1 0 1,-1 5 0,0 49-665,1 11-1823</inkml:trace>
</inkml:ink>
</file>

<file path=ppt/ink/ink10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0:53.312"/>
    </inkml:context>
    <inkml:brush xml:id="br0">
      <inkml:brushProperty name="width" value="0.05" units="cm"/>
      <inkml:brushProperty name="height" value="0.05" units="cm"/>
      <inkml:brushProperty name="color" value="#FFFFFF"/>
    </inkml:brush>
  </inkml:definitions>
  <inkml:trace contextRef="#ctx0" brushRef="#br0">1 36 32127,'0'-8'464,"36"-2"-352,19 3-96,17 2 0,5 2-16,1 1 32,-9 2-32,-14 0 0,-13 0 0,-20 0 0,-14 0 0,-25 0-224,-30 0-1361</inkml:trace>
</inkml:ink>
</file>

<file path=ppt/ink/ink10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0:53.758"/>
    </inkml:context>
    <inkml:brush xml:id="br0">
      <inkml:brushProperty name="width" value="0.05" units="cm"/>
      <inkml:brushProperty name="height" value="0.05" units="cm"/>
      <inkml:brushProperty name="color" value="#FFFFFF"/>
    </inkml:brush>
  </inkml:definitions>
  <inkml:trace contextRef="#ctx0" brushRef="#br0">104 17 31759,'-1'-2'20,"0"1"0,-1-1 0,1 1 0,-1 0 0,1 0 0,-1 0 0,1 0 0,-1 0 0,1 0 0,-1 0 0,0 0 0,0 1 0,1-1 0,-1 1 0,0-1 0,0 1 0,0 0 0,0 0 0,0 0 0,1 0 0,-1 0 0,0 0 0,0 0 0,0 0 0,0 1 0,0-1 0,1 1 0,-4 0 0,3 1-1,-1-1 0,0 1 1,0-1-1,1 1 1,-1 0-1,1 0 0,-1 0 1,1 0-1,0 1 0,0-1 1,0 0-1,0 1 0,0 0 1,1-1-1,-1 1 0,1 0 1,-2 3-1,0 4-19,1 0 0,0 0 0,0 1 0,1-1 0,0 1 0,1-1 0,0 0 0,2 15 0,-1-18 0,0-1 0,0 0 0,1 1 0,0-1 0,0 0 0,0 0 0,1 0 0,0 0 0,0-1 0,0 1 0,1-1 0,0 0 0,0 0 0,8 8 0,-6-8 1,1-1 1,0 1-1,0-1 1,0 0 0,0-1-1,1 0 1,-1 0-1,1-1 1,0 0-1,0 0 1,0-1-1,0 0 1,0 0-1,9-1 1,-13 0-1,0 0 0,0 0 0,0-1 0,-1 1 0,1-1 0,0 0 0,0 0 0,-1-1 0,1 1 0,-1-1 0,1 0 0,-1 0 0,0 0 0,0 0-1,0 0 1,0-1 0,0 1 0,0-1 0,0 0 0,-1 0 0,0 0 0,1 0 0,-1 0 0,0-1 0,-1 1 0,1-1 0,-1 1 0,1-1 0,-1 0 0,1-7 0,1 1 2,-2-1 0,0-1 0,0 1 0,0 0 0,-2 0 0,1 0 0,-2 0-1,1 0 1,-5-13 0,5 20-3,0 0 0,-1 0 0,1 1 0,-1-1 0,0 0 0,-1 1 0,1-1 0,0 1 0,-1 0-1,0 0 1,0 0 0,0 0 0,0 1 0,0-1 0,0 1 0,-1-1 0,1 1 0,-1 0 0,0 1 0,0-1 0,1 1 0,-1-1-1,0 1 1,0 0 0,0 1 0,-1-1 0,-5 0 0,4 1-7,0 0-1,1 1 1,-1-1 0,0 1-1,0 0 1,1 1-1,-1-1 1,1 1 0,0 0-1,-1 1 1,1-1 0,0 1-1,0 0 1,0 0 0,1 1-1,-1-1 1,1 1-1,0 0 1,0 0 0,0 0-1,0 1 1,1 0 0,0-1-1,-3 6 1,-28 48-497</inkml:trace>
</inkml:ink>
</file>

<file path=ppt/ink/ink10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0:58.405"/>
    </inkml:context>
    <inkml:brush xml:id="br0">
      <inkml:brushProperty name="width" value="0.05" units="cm"/>
      <inkml:brushProperty name="height" value="0.05" units="cm"/>
      <inkml:brushProperty name="color" value="#FFFF00"/>
    </inkml:brush>
  </inkml:definitions>
  <inkml:trace contextRef="#ctx0" brushRef="#br0">406 238 29293,'10'-26'489,"-2"0"0,-1 0 0,-1-1 0,-1 0 0,-1 0 0,0-42 0,-4 69-488,0-1-1,0 1 1,0-1 0,-1 1-1,1-1 1,0 1-1,0-1 1,-1 1-1,1-1 1,0 1-1,-1-1 1,1 1 0,-1-1-1,1 1 1,0 0-1,-1-1 1,1 1-1,-1 0 1,1 0-1,-1-1 1,1 1 0,-1 0-1,1 0 1,-1-1-1,0 1 1,1 0-1,-1 0 1,1 0 0,-1 0-1,1 0 1,-1 0-1,1 0 1,-1 0-1,0 0 1,0 1-1,-24 2 4,18 0-1,0 0 0,0 0-1,1 0 1,0 1 0,0 0 0,0 0-1,0 0 1,0 1 0,-5 6 0,-46 54-5,43-47 3,-23 28-1,2 2 1,3 2-1,1 1 1,-38 88-1,55-106-3,2 1 0,2 1 0,1-1-1,2 1 1,1 1 0,1-1 0,3 1 0,3 70-1,1-87 6,1-1-1,1 0 1,1-1-1,0 1 1,1-1-1,1 0 0,1 0 1,1-1-1,0 0 1,11 14-1,-6-11-3,0-1 0,1-1 0,1 0 0,1-1 0,0-1 0,1 0 0,31 18 0,-39-28-39,1 1-1,0-1 0,0-1 0,0 0 1,0-1-1,1 0 0,0-1 1,-1 0-1,1 0 0,21-1 0,2-1-1281</inkml:trace>
</inkml:ink>
</file>

<file path=ppt/ink/ink10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1:11.046"/>
    </inkml:context>
    <inkml:brush xml:id="br0">
      <inkml:brushProperty name="width" value="0.05" units="cm"/>
      <inkml:brushProperty name="height" value="0.05" units="cm"/>
      <inkml:brushProperty name="color" value="#FFFF00"/>
    </inkml:brush>
  </inkml:definitions>
  <inkml:trace contextRef="#ctx0" brushRef="#br0">77 99 30798,'0'-13'677,"-3"-26"373,3 38-1042,-1-1-1,0 0 1,0 1-1,1-1 1,-1 0-1,0 1 1,0-1-1,-1 1 1,1-1 0,0 1-1,0 0 1,-1 0-1,1-1 1,-1 1-1,1 0 1,-1 0-1,1 0 1,-4-1-1,-11-4 9,13 5-12,0 0 1,0 0-1,0 0 0,0-1 1,0 1-1,0-1 1,-3-2-1,5 4-4,1 0 1,0 0-1,-1 0 0,1 0 1,0 1-1,0-1 1,-1 0-1,1 0 0,0 0 1,0 1-1,-1-1 0,1 0 1,0 0-1,0 1 0,0-1 1,-1 0-1,1 0 1,0 1-1,0-1 0,0 0 1,0 1-1,0-1 0,0 0 1,0 1-1,0-1 0,0 0 1,-1 1-1,1-1 1,1 0-1,-1 1 0,0-1 1,0 0-1,0 1 0,0-1 1,0 0-1,0 0 0,0 1 1,0-1-1,0 0 1,1 1-1,-1 1 1,-2 153 31,5 192-32,11-241 0,-8-70 0,3 62 0,-9-98 0,0 0-1,0 1 1,0-1 0,0 0 0,0 0-1,0 0 1,0 1 0,0-1-1,0 0 1,0 0 0,0 0 0,0 1-1,0-1 1,1 0 0,-1 0 0,0 0-1,0 0 1,0 1 0,0-1-1,0 0 1,0 0 0,0 0 0,1 0-1,-1 1 1,0-1 0,0 0-1,0 0 1,0 0 0,0 0 0,1 0-1,-1 0 1,0 0 0,0 0 0,0 1-1,1-1 1,-1 0 0,0 0-1,0 0 1,0 0 0,1 0 0,-1 0-1,0 0 1,0 0 0,0 0-1,1 0 1,-1 0 0,1-1-5,-1 1-1,1-1 1,-1 1 0,1 0 0,-1-1 0,1 1-1,-1-1 1,0 1 0,1-1 0,-1 0-1,1 1 1,-1-1 0,0 1 0,1-1 0,-1 0-1,0 1 1,0-1 0,0 0 0,0 1-1,1-1 1,-1 0 0,3-34-283</inkml:trace>
</inkml:ink>
</file>

<file path=ppt/ink/ink10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1:13.964"/>
    </inkml:context>
    <inkml:brush xml:id="br0">
      <inkml:brushProperty name="width" value="0.05" units="cm"/>
      <inkml:brushProperty name="height" value="0.05" units="cm"/>
      <inkml:brushProperty name="color" value="#FFFF00"/>
    </inkml:brush>
  </inkml:definitions>
  <inkml:trace contextRef="#ctx0" brushRef="#br0">10 375 31086,'-2'-4'101,"1"1"0,0-1 0,-1 0-1,1 0 1,0 0 0,1 0 0,-1 0-1,1 0 1,-1 0 0,1 0 0,1 0 0,-1 0-1,0 0 1,3-7 0,-2 8-99,0 1 0,0-1 1,1 1-1,-1-1 0,1 1 0,-1-1 0,1 1 1,0 0-1,0 0 0,0 0 0,0 0 0,1 0 1,-1 0-1,0 0 0,1 1 0,0-1 0,-1 1 1,1 0-1,0 0 0,4-1 0,8-2 4,1 1 0,0 1 0,0 1 0,0 0-1,24 3 1,-19-2-1,-10 1-5,0 1 1,0 0-1,0 0 0,0 1 0,0 1 0,-1 0 1,1 0-1,-1 1 0,0 0 0,0 1 0,-1 0 0,0 1 1,0-1-1,0 2 0,-1-1 0,0 1 0,0 1 0,6 9 1,-4-4-1,0 0 0,0 0-1,-2 2 1,0-1 0,0 1 0,-2 0 0,0 0 0,0 1 0,-2-1 0,0 1 0,1 21 0,-3-25 0,-1 0 0,0 0 0,-1 0 0,-1 0 0,0 0 0,0 0 0,-1 0 0,-1 0 0,-1-1 0,1 1 0,-2-1 0,0 0 0,0 0 0,-10 14 0,-4 1 0,-1 0 0,-1-1 0,-1 0 0,-2-2 0,0-1 0,-2-1 0,0-2 0,-1 0 0,-38 20 0,48-34 0,0-1 0,1-1 0,-2-1 0,1 0 0,-23 0 0,145-1-2,132-5-12,-207 1 11,0-2 1,-1-1-1,0-1 0,0-2 1,51-20-1,-70 23 2,1-1 0,-1 0 0,0-1-1,-1 0 1,0 0 0,0-1 0,0 0 0,-1-1 0,0 0 0,-1 0 0,0-1 0,0 0-1,-1 0 1,0-1 0,-1 1 0,-1-1 0,1 0 0,-2-1 0,4-15 0,2-17 1,-3 0 1,-1 0 0,-3-77 0,-2 118-1,0-1 2,0 1 0,-1 0-1,1 0 1,-1 0 0,0 0 0,0 0-1,0 0 1,0 0 0,0 0-1,-1 1 1,-3-6 0,5 7-2,-1 0 0,0 0 0,0 0 0,1 0 0,-1 1 0,0-1 0,0 0 0,0 0 0,0 1 0,0-1 0,0 1 0,0-1 0,0 1 0,0-1 0,-1 1 0,1-1 0,0 1 0,0 0 0,0 0 0,0 0 0,-1 0 0,1 0 0,0 0 0,0 0 0,0 0 0,0 0 0,-1 0 0,1 1 0,0-1 0,0 0 0,0 1 1,0-1-1,0 1 0,0-1 0,-2 2 0,2-1 0,0 1-1,0-1 1,-1 1 0,1 0 0,0-1 0,0 1 0,1 0 0,-1-1 0,0 1-1,0 0 1,1 0 0,-1 0 0,1 0 0,0 0 0,0 0 0,-1 0 0,1 0-1,0-1 1,1 4 0,-1 1 0,-4 151 11,4-140-10,2 0-1,0 0 1,1-1-1,1 1 1,0-1 0,1 0-1,9 19 1,-11-30-2,-1 0 1,1 0-1,0 0 1,1-1-1,-1 0 0,1 1 1,0-1-1,0 0 1,0-1-1,0 1 0,1-1 1,-1 0-1,1 0 1,0 0-1,0 0 0,5 1 1,2-1 1,0 0 1,0 0-1,1-2 1,-1 1-1,0-2 0,13 0 1,-20 0-2,0 0 0,0 0 0,0-1 1,0 0-1,0 0 0,0-1 0,0 1 0,0-1 0,0 0 1,-1 0-1,1-1 0,-1 1 0,1-1 0,-1 0 0,4-4 0,-1 0 1,-1 0 0,0 0 0,0 0-1,0-1 1,-1 0 0,-1 0-1,7-16 1,1-6 1,-3-1 0,0-1 0,7-57 0,-7-6 4,-3-142-1,-7 178 0,1 50 0,1 5-4,-1 0 1,1 0-1,-1 0 1,-1 0-1,1 0 1,0 0-1,-1 0 1,0 0-1,0 0 1,0 0-1,0 0 1,-1 0-1,0 1 1,1-1-1,-1 0 1,-1 1-1,-2-4 1,5 7-2,0-1 0,-1 1 0,1 0 0,-1 0 0,1-1 0,-1 1 0,1 0 0,-1 0 0,1 0 0,-1 0 0,1-1 0,-1 1 0,1 0 0,-1 0 0,1 0 0,-1 0 0,1 0 0,-1 0 0,1 0 0,-1 0 0,1 1 0,-1-1 0,1 0 0,-1 0 0,1 0 0,-1 1 0,1-1 0,-1 0 0,1 0 0,-1 1 0,1-1 0,0 0 0,-1 1 0,1-1 0,-1 0 0,1 1 0,0-1 0,0 1 0,-1-1 0,1 1 0,0-1 0,0 1 0,-1-1 0,1 0 0,0 1 0,0-1 0,0 1 0,0 0 0,0-1 0,0 1 0,0-1 0,0 1 0,-9 30 0,2-1 0,1 1 0,-3 33 0,0 101 13,8-114 1,-16 894-9,14-962-5,0 0-1,0 0 1,-11-28-1,8 25-2,-7-22-3,2 10-1,2 0 1,0-1 0,3 0 0,0-1 0,0-37 0,6 65 6,1 0 0,-1 0 0,1-1 0,0 1 0,1 0 0,0 0 0,0 0 0,0 1 0,0-1 0,1 0 0,0 1 0,1-1 0,-1 1 0,1 0 0,6-7 0,5-3 0,1 2 0,0-1 0,25-14 0,-24 16 0,49-32 3,-3-3-1,112-107 1,-155 132-2,-1-1 0,-1-1 0,-1 0 0,20-40 0,-27 46 0,-2-2-1,-1 1 0,0-1 1,-1 0-1,-1-1 0,-1 1 1,1-28-1,-4 42 0,1-31 0,-1 0 0,-4-46 0,2 74 0,0-1 0,0 1 0,-1 0 0,-1 0 0,0 0 0,0 1 0,0-1 0,-1 1 0,0-1 0,-1 1 0,0 0 0,0 1 0,-1-1 0,-9-9 0,14 16 0,1 1 0,0-1 0,-1 1 0,1 0 0,-1-1 0,1 1 0,-1-1 0,0 1 0,1 0 0,-1-1 0,1 1 0,-1 0 0,1 0 0,-1-1 0,0 1 0,1 0 0,-1 0 0,0 0 0,1 0 0,-1 0 0,0 0 0,1 0 0,-1 0 0,0 0 0,1 0 0,-1 0 0,1 1 0,-1-1 0,0 0 0,1 0 0,-1 0 0,1 1 0,-1-1 0,0 0 0,1 1 0,-1-1 0,1 1 0,-1-1 0,1 1 0,0-1 0,-1 1 0,1-1 0,-1 1 0,1-1 0,0 1 0,-1-1 0,1 1 0,0-1 0,0 1 0,-1 1 0,-9 33 0,10-33 0,-8 67 0,3-1 0,7 126 0,-1-186 0,34 318 20,-5-80-8,-19 110-12,-11-352 0,0 1 0,-1 0 0,1 0 0,-1 0 0,0 0 0,0-1 0,0 1 0,-1 0 0,0-1 0,0 1 0,0-1 0,0 0 0,-1 1 0,0-1 0,-5 5 0,6-6 0,-1 0 0,0-1 0,0 0-1,0 0 1,-1 0 0,1 0-1,0 0 1,-1 0 0,1-1 0,-1 0-1,0 0 1,1 0 0,-1 0-1,0 0 1,0-1 0,0 0 0,1 0-1,-1 0 1,-7-1 0,9 1-1,0-1 0,0 0-1,1 1 1,-1-1 0,0 0 0,0 0 0,1 0 0,-1 0 0,0-1 0,1 1 0,-1 0 0,1-1 0,0 1 0,-1-1-1,1 1 1,0-1 0,0 0 0,0 1 0,0-1 0,0 0 0,0 0 0,1 0 0,-1 0 0,1 0 0,-1-2 0,-2-7 1,1-1 1,-2-22-1,2 20 0,1 0 0,1 0 0,0-1 0,0 1 0,2 0 0,0 0 0,0 0 0,2 0 0,-1 1 0,2-1 0,0 1 0,0 0 0,1 0 0,8-12 0,182-226 0,-192 246 0,17-20 0,2 1 0,0 0 0,2 2 0,0 0 0,1 2 0,2 1 0,56-30 0,-79 47 0,0-1 0,-1 0 0,1 0 0,-1 0 0,0 0 0,0-1 0,0 0 0,0 0 0,-1 0 0,0 0 0,0 0 0,0-1 0,0 1 0,-1-1 0,1 0 0,-1 0 0,2-7 0,-1-2 0,0-1 0,0 0 0,-2 0 0,1-29 0,-2 42 0,-1 0 0,1 0 0,0 0 0,0 0 0,-1 1 0,1-1 0,0 0 0,-1 0 0,0 1 0,0-1 0,1 0 0,-1 1 0,0-1 0,0 0 0,0 1 0,-1 0 0,1-1 0,0 1 0,0 0 0,-1-1 0,1 1 0,-1 0 0,1 0 0,-1 0 0,0 0 0,1 0 0,-1 1 0,-2-2 0,-4 0 0,1 0 0,-1 1 0,0 0 0,0 0 0,-13 1 0,20-1 0,0 1 0,0 0 0,-1 1 0,1-1 0,0 0 0,0 0 0,0 0 0,0 1 0,0-1 0,0 0 0,0 1 0,1-1 0,-1 1 0,0-1 0,0 1 0,0 0 0,0-1 0,0 1 0,1 0 0,-1 0 0,0-1 0,1 1 0,-1 0 0,0 0 0,1 0 0,-1 0 0,0 1 0,-4 30 0,4-23 0,-2 155 0,3-107 0,0-51 0,0 0 0,0 0 0,0 0 0,1 0 0,0 0 0,0 0 0,1-1 0,0 1 0,0 0 0,0-1 0,1 1 0,-1-1 0,1 0 0,0 1 0,1-1 0,0-1 0,-1 1 0,1-1 0,1 1 0,-1-1 0,1 0 0,-1-1 0,1 1 0,0-1 0,1 0 0,-1 0 0,0 0 0,1-1 0,0 0 0,-1 0 0,1 0 0,0-1 0,0 0 0,0 0 0,11 0 0,-6-1 0,-4 1 0,1-1 0,-1 0 0,1 0 0,-1-1 0,9-2 0,-14 3 0,0-1 0,0 1 0,-1-1 0,1 0 0,0 0 0,0 0 0,-1 0 0,1 0 0,-1 0 0,1 0 0,-1-1 0,1 1 0,-1-1 0,0 1 0,0-1 0,0 1 0,0-1 0,0 0 0,0 1 0,0-1 0,0 0 0,-1 0 0,1 0 0,0-2 0,3-23-2,-1 1-1,-1-1 1,-2 0 0,-2-30-1,0-23-1,2 75 4,0 0-1,0 0 1,1 0-1,0 0 1,0 0 0,0 1-1,0-1 1,1 0 0,0 0-1,0 1 1,0-1 0,0 1-1,1-1 1,0 1-1,-1 0 1,2 0 0,-1 0-1,0 1 1,1-1 0,0 1-1,0 0 1,0 0-1,0 0 1,0 0 0,1 1-1,-1 0 1,1 0 0,-1 0-1,1 0 1,0 1-1,0 0 1,0 0 0,0 0-1,0 0 1,9 1 0,-11 0-1,9-2 1,1 1 0,-1 1-1,0 0 1,1 1-1,23 5 1,-33-5 0,0 0 0,0 0 0,-1 0 0,1 1 0,0-1 0,-1 1 0,1 0 0,-1-1 0,1 1 0,-1 0 0,0 1 0,0-1 0,0 0 0,0 1 0,0-1 0,-1 1 0,1-1 0,-1 1 0,0 0 0,1 0 0,-1-1 0,0 1 0,-1 0 0,1 0 0,0 0 0,-1 0 0,0 0 0,0 0 0,0 4 0,1 1 0,-1 0 0,1 0 0,-2 0 0,1 0 0,-1 0 0,-1 0 0,1 0 0,-1 0 0,-1 0 0,1 0 0,-1-1 0,-8 13 0,3-5 0,1 1 0,0-1 0,-7 29 0,12-35 0,0-1 0,0 0 0,1 1 0,0 0 0,1-1 0,0 1 0,0-1 0,1 1 0,3 11 0,-4-18 0,1 0 0,0 0 0,0 0 0,0 0 0,0 0 0,0 0 0,1-1 0,-1 1 0,0 0 0,1-1 0,-1 1 0,1-1 0,0 0 0,-1 0 0,1 1 0,0-1 0,0 0 0,0 0 0,0-1 0,0 1 0,0 0 0,0-1 0,0 1 0,3 0 0,6 0 0,1 1 0,0-2 0,15 0 0,-10 0 0,-7-1 0,1 0 1,-1 0-1,0-1 0,1 0 0,-1 0 1,0-1-1,0-1 0,-1 0 1,1 0-1,-1-1 0,0 0 1,0-1-1,0 1 0,-1-2 0,0 1 1,0-1-1,-1-1 0,1 1 1,9-15-1,-7 8 0,-1 0-1,-1-1 1,0 0 0,0-1 0,-2 0-1,0 0 1,-1 0 0,0-1-1,-1 1 1,-1-1 0,1-23 0,-3 21-1,0 0 0,-1 0 1,-1 0-1,-6-31 1,5 44 0,1 0 0,-1 0 0,0 0 0,-1 1 0,1-1 0,-1 1 1,-1 0-1,1 0 0,-1 0 0,1 0 0,-1 0 0,-1 1 1,1 0-1,-1 0 0,1 0 0,-1 0 0,0 1 0,-7-4 1,4 3 0,0 1 1,0 0-1,0 0 0,0 1 1,-12-2-1,16 3 0,1 0-1,-1 1 0,0 0 1,1 0-1,-1 0 0,0 0 0,1 0 1,-1 1-1,1-1 0,-1 1 1,1 0-1,-1 0 0,1 1 1,-7 2-1,8-1 0,-1 0 0,0 0 0,1 0 0,-1 0 0,1 1 0,0-1 0,0 1 0,0-1 0,0 1 0,1 0 0,0 0 0,0 0 0,0 0 0,0 0 0,0 7 0,-2 11 0,3 38 0,0-40 0,0-5 0,1 1 0,1-1 0,0 0 0,1 1 0,1-1 0,1 0 0,0-1 0,0 1 0,2-1 0,0 0 0,0-1 0,1 1 0,1-1 0,0-1 0,1 0 0,0 0 0,1-1 0,0 0 0,1-1 0,0 0 0,20 11 0,-27-18 0,1 1 1,0-2-1,0 1 0,0-1 1,0 0-1,1 0 1,-1-1-1,1 0 0,-1 0 1,1 0-1,-1-1 0,1 0 1,-1 0-1,1-1 1,-1 0-1,0 0 0,1 0 1,-1-1-1,0 0 0,1 0 1,-1-1-1,-1 0 1,1 0-1,0 0 0,-1 0 1,1-1-1,-1 0 0,0 0 1,0-1-1,-1 1 0,1-1 1,-1 0-1,0 0 1,0-1-1,4-8 0,0-1-1,-2 1 0,0-1-1,0 0 1,-1-1 0,-1 1-1,-1-1 1,3-30 0,-5-120 0,-2 88 15,1 77-14,0 1 0,0-1 0,1 1 0,-1 0 0,0-1 0,1 1 0,-1-1 0,1 1 0,-1 0 0,0-1 0,1 1 0,-1 0 0,1 0 0,-1-1 0,1 1 0,-1 0 0,1 0 0,-1 0 0,1 0 0,-1-1 0,1 1 0,-1 0 0,1 0 0,-1 0 0,1 0 0,-1 0 0,1 0 0,0 0 0,22 1 0,-16-1 0,-1 0 0,1 0 0,0 1 0,-1 0 0,1 0 0,-1 1 0,1 0 0,-1 0 0,0 0 0,0 1 0,1 0 0,-2 0 0,1 0 0,0 1 0,-1 0 0,0 0 0,1 0 0,-2 1 0,1-1 0,0 1 0,-1 1 0,0-1 0,0 1 0,-1-1 0,0 1 0,0 0 0,3 7 0,0 3 0,-1 0 0,0 1 0,-1-1 0,-1 1 0,0 0 0,-2 0 0,0 0 0,-1 0 0,-2 23 0,0-30 0,0-1 0,0 0 0,-1 0 0,0 0 0,-1 0 0,0 0-1,0-1 1,-8 11 0,0 2-2,27-67-11,11-23 13,43-96 0,-59 145 0,0 2 0,1-1 0,1 2 0,1 0 0,0 0 0,18-17 0,-24 28-1,0 0-1,1 0 1,-1 1 0,2 0-1,10-6 1,-15 9 0,0 1 1,-1-1-1,1 1 1,0 0-1,0 0 1,0 0-1,0 1 1,0-1-1,-1 1 1,1 0-1,0 0 1,0 1-1,0-1 1,8 2-1,-11-1 1,1 0 0,-1 1 0,0-1 0,0 0 0,0 0 0,0 1 0,0-1 0,0 0 0,0 1 0,0-1 0,0 1 0,-1-1 0,1 1 0,-1 0 0,1-1 0,-1 1 0,0 0 0,1-1 0,-1 1 0,0 0 0,0-1 0,0 1 0,0 0 0,0-1 0,-1 4 0,1 3 0,-1 216 0,-1-86 0,2-134 0,0 0 0,0 0 0,0 0 0,1 0 0,-1 0 0,1 0 0,0 0 0,0 0 0,0 0 0,1 0 0,3 6 0,-4-8 0,1 0 0,0 0 0,0 0 0,0-1 0,1 1 0,-1-1 0,0 1 0,1-1 0,-1 0 0,1 0 0,-1 0 0,1 0 0,0 0 0,-1 0 0,1-1 0,0 0 0,5 1 0,0 0 0,-1 0 0,1-1-1,0 0 1,0 0 0,0 0 0,-1-1-1,1-1 1,0 1 0,-1-1 0,1 0 0,-1-1-1,1 0 1,-1 0 0,0-1 0,0 1-1,-1-1 1,1-1 0,-1 0 0,0 1 0,0-2-1,-1 1 1,1-1 0,5-8 0,0 0-6,-1-1 0,0 0 0,-2-1 1,0 0-1,0 0 0,-2 0 0,0-1 1,-1 0-1,5-30 0,-3-4-10,-3 0-1,-2-56 1,-3 70 29,-2 1 0,-1 0-1,-2 0 1,-14-45 0,3 13 39,15 60-28,7 32-13,-1-6-13,3 16 14,4 23-4,9 106-1,-19 180-7,-1-331 0,0 0 1,2-1-1,2 15 0,-4-25 0,0 1-1,0 0 1,1 0-1,-1 0 1,0-1-1,1 1 1,0 0-1,-1 0 1,1-1-1,0 1 1,0 0-1,0-1 1,0 1-1,0-1 1,1 0-1,-1 1 1,0-1-1,1 0 1,-1 0 0,0 0-1,1 1 1,0-2-1,-1 1 1,1 0-1,-1 0 1,1 0-1,0-1 1,0 1-1,2 0 1,3-5-130,-6-9-624,-1 11 637,1-42-3783</inkml:trace>
</inkml:ink>
</file>

<file path=ppt/ink/ink10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1:14.307"/>
    </inkml:context>
    <inkml:brush xml:id="br0">
      <inkml:brushProperty name="width" value="0.05" units="cm"/>
      <inkml:brushProperty name="height" value="0.05" units="cm"/>
      <inkml:brushProperty name="color" value="#FFFF00"/>
    </inkml:brush>
  </inkml:definitions>
  <inkml:trace contextRef="#ctx0" brushRef="#br0">0 92 30798,'47'-12'1505,"14"-3"-1217,8 5-176,20 0-96,-3 3 0,-9-1-16,-13 6 0,-28-6 0,-20 6 0,-16-1-16,0-4-176,-44-1-2321</inkml:trace>
</inkml:ink>
</file>

<file path=ppt/ink/ink10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1:14.855"/>
    </inkml:context>
    <inkml:brush xml:id="br0">
      <inkml:brushProperty name="width" value="0.05" units="cm"/>
      <inkml:brushProperty name="height" value="0.05" units="cm"/>
      <inkml:brushProperty name="color" value="#FFFF00"/>
    </inkml:brush>
  </inkml:definitions>
  <inkml:trace contextRef="#ctx0" brushRef="#br0">295 60 32159,'-7'-5'14,"1"1"0,-2 0 0,1 1 0,0-1 0,-1 1 0,0 1 0,1 0 0,-1 0 0,0 0 0,0 1 0,0 0 0,0 0 0,-1 1 1,1 0-1,0 1 0,0 0 0,0 0 0,0 0 0,0 1 0,0 1 0,1-1 0,-1 1 0,1 0 0,-1 1 0,1 0 0,0 0 0,1 1 0,-1-1 0,1 1 0,0 1 0,0-1 1,0 1-1,1 0 0,0 1 0,0-1 0,0 1 0,1 0 0,0 0 0,1 0 0,-6 16 0,6-15-14,1 0 0,0 1 0,1-1 0,-1 0 0,2 1 0,-1-1 0,1 1 0,0 0 0,1-1 0,0 1 0,1-1 0,2 11 0,-1-13 0,-1 0 0,1 0 0,0 0 0,0-1 0,1 1 0,0-1 0,0 0 0,0 0 0,1 0 0,-1 0 0,1-1 0,0 0 0,1 0 0,-1 0 0,1 0 0,8 3 0,-1-1 0,0-1 0,0-1 0,1 0 0,-1 0 0,28 2 0,-4-3 0,38-2 0,-70-1 1,1-1 0,-1 1 1,1-1-1,-1 0 0,1 0 0,-1 0 1,0-1-1,1 1 0,-1-2 0,0 1 0,7-4 1,-8 3-1,-1 0 0,0 0 0,0 0 0,0-1 0,0 1 1,0-1-1,0 0 0,-1 1 0,0-1 0,0 0 0,0 0 1,0-1-1,-1 1 0,2-7 0,0 0-1,-1 0 0,-1 0 0,0-1 0,-1 1 0,0 0 0,0 0 0,-1-1 0,-1 1 0,0 0 0,0 0 0,-1 0 0,-1 0 0,0 1 0,0-1 0,-1 1 0,-7-12 0,6 13 0,1 1 0,-1-1 0,-1 2 0,1-1 0,-1 0 0,0 1 0,-1 1 0,0-1 0,0 1 0,-1 0 0,1 1 0,-1 0 0,0 0 0,0 1 0,-1 1 0,1-1 0,-1 1 0,-13-2 0,20 5 0,-1-1 0,0 1 0,1 0 1,-1 0-1,0 0 0,1 0 0,-1 1 0,0-1 0,1 1 0,-1 0 1,1 0-1,-1 0 0,1 1 0,-1-1 0,1 1 0,0 0 0,0 0 1,0 0-1,0 0 0,0 1 0,0-1 0,1 1 0,-1 0 0,1-1 1,-1 1-1,1 0 0,0 0 0,1 1 0,-3 2 0,-2 9-23,1 0 0,0 0-1,1 0 1,0 0-1,-2 26 1,-3 54-465</inkml:trace>
</inkml:ink>
</file>

<file path=ppt/ink/ink10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1:17.544"/>
    </inkml:context>
    <inkml:brush xml:id="br0">
      <inkml:brushProperty name="width" value="0.05" units="cm"/>
      <inkml:brushProperty name="height" value="0.05" units="cm"/>
      <inkml:brushProperty name="color" value="#FFFF00"/>
    </inkml:brush>
  </inkml:definitions>
  <inkml:trace contextRef="#ctx0" brushRef="#br0">3 244 31679,'-1'-26'424,"0"16"-291,1-1 1,0 0 0,3-17 0,-3 25-129,1 1-1,0-1 0,0 0 1,0 0-1,0 1 1,0-1-1,0 1 0,1-1 1,-1 1-1,1 0 1,0-1-1,-1 1 0,1 0 1,0 0-1,0 0 0,1 0 1,-1 1-1,3-3 1,6-3 3,-9 6-7,-1 0-1,0 0 0,1 0 1,0 0-1,-1 0 0,1 0 1,-1 0-1,1 1 0,0-1 1,0 1-1,-1-1 0,1 1 1,3-1-1,-4 3 0,0-1 0,0 1 0,0 0 0,0-1 0,0 1 0,0 0 0,-1 0 0,1-1 0,-1 1 0,1 0 0,-1 0 0,1 0 0,-1 0 0,0 3 0,0-2 0,8 78 0,-5 163 0,-5-125 0,2 15 0,0-134 0,0 0 0,0 0 0,0 0 0,0 1 0,0-1 0,0 0 0,0 0 0,0 0 0,0 0 0,0 0 0,1 0 0,-1 0 0,0 0 0,0 1 0,0-1 0,0 0 0,0 0 0,0 0 0,0 0 0,0 0 0,0 0 0,0 0 0,1 0 0,-1 0 0,0 0 0,0 0 0,0 0 0,0 1 0,0-1 0,0 0 0,0 0 0,1 0 0,-1 0 0,0 0 0,0 0 0,0 0 0,0 0 0,0 0 0,0 0 0,0 0 0,1 0 0,-1 0 0,0-1 0,0 1 0,0 0 0,0 0 0,0 0 0,0 0 0,0 0 0,1 0 0,-1 0 0,0 0 0,0 0 0,0 0 0,0 0 0,0 0 0,0-1 0,0 1 0,0 0 0,0 0 0,0 0 0,8-7 0,0-5 4,-1-1 0,0 1 0,0-1 0,-2-1-1,0 1 1,6-21 0,16-93 1,-17 67-5,-5 24 0,1 1 0,1 0 0,3 1 0,17-45 0,-24 74 0,-1 0 0,1 1 1,0-1-1,1 1 0,-1-1 0,1 1 0,0 1 0,0-1 1,0 0-1,8-4 0,-10 7-1,-1 0 0,1 0 1,0 0-1,-1 0 0,1 0 0,0 1 0,0-1 1,-1 1-1,1-1 0,0 1 0,0 0 0,0 0 1,0-1-1,-1 1 0,1 1 0,0-1 0,0 0 1,0 0-1,0 1 0,0-1 0,-1 1 0,1-1 1,0 1-1,0 0 0,-1 0 0,1 0 0,-1 0 1,1 0-1,-1 0 0,1 0 0,-1 0 1,1 1-1,-1-1 0,0 0 0,1 3 0,4 4 1,-1 1-1,0 0 0,-1 1 1,0-1-1,-1 1 0,0 0 1,0 0-1,2 20 1,-1 4 0,-1 47 0,-3 135 5,1-236-1,1 0 0,1 0 0,0 0 0,11-32 0,34-78-31,-40 111 29,4-12-2,27-47 0,-35 71 0,0 0 0,1 0 0,0 0 0,0 1 0,0-1 0,1 1 0,0 1 0,0-1 0,0 1 0,1 0 0,-1 1 0,11-6 0,-16 9 0,0 1-1,0-1 1,0 0 0,0 1 0,0-1-1,0 1 1,0 0 0,0-1 0,0 1-1,0 0 1,0 0 0,0-1 0,1 1-1,-1 0 1,0 0 0,0 0 0,0 0-1,0 1 1,0-1 0,0 0 0,0 0-1,0 1 1,1-1 0,-1 0 0,0 1-1,0-1 1,0 1 0,-1 0 0,1-1-1,1 2 1,-1 1-1,1 0 0,-1 0 1,-1 0-1,1 1 0,0-1 0,-1 1 0,0-1 1,1 0-1,-2 5 0,2 150 8,0 29 2,-1-175-10,1 0 0,1 0 0,0 0 0,1-1 0,0 1 0,0-1 0,10 20 0,-11-27 1,0 0-1,0-1 1,0 1 0,1-1-1,0 1 1,-1-1 0,1 0-1,1 0 1,-1 0 0,0 0-1,1-1 1,-1 1 0,1-1-1,0 0 1,-1 0 0,1 0 0,0-1-1,1 1 1,-1-1 0,0 0-1,0 0 1,0-1 0,1 1-1,5-1 1,-7 0 0,1 0 1,0 0-1,-1-1 0,1 1 0,-1-1 1,1 0-1,-1 0 0,1 0 1,-1-1-1,0 1 0,1-1 0,-1 0 1,0 0-1,0 0 0,0 0 1,-1 0-1,1-1 0,0 1 0,-1-1 1,0 0-1,1 0 0,-1 0 1,0 0-1,1-3 0,4-8 2,-2-1 0,1 1-1,-2-1 1,5-22 0,-6 23-2,19-101-7,6-22-2,-27 132 9,7-21 1,-7 25-2,-1 0 1,1 0 0,-1 0 0,0 0 0,1 1 0,-1-1 0,1 0 0,0 0-1,-1 1 1,1-1 0,0 1 0,-1-1 0,1 0 0,0 1 0,-1-1-1,1 1 1,0-1 0,0 1 0,0 0 0,0-1 0,0 1 0,-1 0 0,1 0-1,1-1 1,-1 11-13,-2-1 14,0-1 0,-1 1 0,0-1 0,0 1 0,-1-1 0,0 0 0,0 0 0,-1 0-1,0 0 1,-6 7 0,3-2 1,0-1 0,-9 28 0,11-20 0,2 1 0,0-1 1,1 1-1,1 0 0,3 39 0,-1-53-2,0-1 1,0 1-1,0 0 0,1-1 0,0 1 0,0-1 0,1 1 0,0-1 0,0 0 0,0 0 1,1 0-1,0-1 0,0 1 0,0-1 0,1 0 0,0 0 0,0-1 0,0 1 1,0-1-1,1 0 0,0 0 0,0-1 0,0 0 0,9 4 0,1-1 0,1 0 0,-1-1 0,1-1 0,0-1 0,0 0 0,1-1 0,-1-1 0,28-2 0,-41 1 0,-1 0 0,1-1 0,-1 0 0,0 0 0,0 0 0,1 0 0,-1 0 0,0-1 0,0 1 0,0-1 0,0 0 0,-1 0 0,1 0 0,0 0 0,-1 0 0,1-1 0,-1 1 0,0-1 0,0 1 0,0-1 0,0 0 0,0 0 0,-1 0 0,1 0 0,-1 0 0,0 0 0,1-5 0,2-6 0,-1-1 0,0 0 0,-1 0 0,0-28 0,-3 22 0,0 1 0,-2-1 0,0 1 0,-1 0 0,-1 0 0,-1 0 0,-1 1 0,0-1 0,-2 2 0,0-1 0,-1 1 0,-1 1 0,0 0 0,-2 0 0,0 1 0,0 1 0,-31-27 0,40 39 0,0 0 0,0 0 0,0 0 0,-1 0 0,1 1 0,-1 0 0,1 0 0,-1 0 0,0 0 0,0 1 0,1 0 0,-1 0 0,0 0 0,0 1 0,-7 0 0,11-1 0,-1 2 0,1-1 0,-1 0 0,1 0 0,-1 0 0,1 1 0,-1-1 0,1 1 0,-1-1 0,1 1 0,-1 0 0,1-1 0,0 1 0,-1 0 0,1 0 0,0 0 0,0 0 0,0 0 0,-1 0 0,1 0 0,0 2 0,-1 0 0,0 0 0,0 1 0,1-1 0,-1 1 0,1-1 0,0 1 0,0-1 0,0 8 0,0 5 0,0 1 0,2 0 0,2 19 0,-3-32 0,3 10 0,0 1 0,1-1 0,0 0 0,1 0 0,1-1 0,0 1 0,1-1 0,1 0 0,0-1 0,0 0 0,1 0 0,1-1 0,-1 0 0,2-1 0,11 10 0,-12-12 0,0 1 0,1-2 0,0 0 0,0 0 0,0-1 0,1 0 0,0-1 0,0 0 0,0-1 0,0 0 0,1-1 0,0-1 0,0 0 0,-1 0 0,1-2 0,0 1 0,20-3 0,-29 1 0,0 0 0,-1-1 0,1 1 0,0-1 0,0 0 0,-1 0 0,1 0 0,-1-1 0,0 1 0,0-1 0,0 0 0,0 1 0,0-2 0,0 1 0,-1 0 0,1 0 0,2-6 0,4-8 0,0-1 0,9-25 0,-9 21 0,1-3 1,-3 6-3,1 0 1,1 0-1,13-19 0,-20 35 1,0-1 0,1 0 0,0 1 0,0-1-1,0 1 1,0 0 0,0 0 0,1 0 0,0 0 0,-1 1-1,1-1 1,0 1 0,0 0 0,0 0 0,0 1-1,1-1 1,-1 1 0,0 0 0,9-1 0,-9 2 0,-1-1 1,1 1 0,0 0 0,-1 0 0,1 1-1,-1-1 1,1 1 0,-1 0 0,1 0 0,-1 0 0,1 0-1,-1 1 1,0-1 0,5 4 0,-3-1 0,-1 0 0,-1 1 0,1-1 0,0 1 0,-1 0 0,0 0 0,0 0 0,2 6 0,22 59 29,-29-74-28,0 0-1,0-1 0,0 1 0,-1 1 0,1-1 0,-1 0 1,0 1-1,0-1 0,0 1 0,-1 0 0,1 0 1,-1 0-1,1 0 0,-1 1 0,-8-5 0,9 6 0,0-1 0,0 1 0,-1 0 0,1 0 0,0 0 0,0 0 0,-1 1 0,1-1 0,0 1 0,-1 0 0,1 0 0,0 0 0,-1 0 0,1 1 0,0 0 0,0-1 0,-1 1 0,1 0 0,0 0 0,0 1 0,0-1 0,0 1 0,0-1 0,-4 5 0,2-1 0,0 0 0,1 0 0,-1 1 0,1-1 0,1 1 0,-1 0 0,1 0 0,0 1 0,1-1 0,-1 1 0,1-1 0,1 1 0,-2 9 0,-1 8 0,1 1 0,1 36 0,1-48 0,2 0 0,0 0 0,0-1 0,1 1 0,1 0 0,6 19 0,-7-27 0,0-1 0,0 1 0,0-1 0,1 0 0,0 0 0,0 0 0,0 0 0,0 0 0,1-1 0,-1 1 0,1-1 0,0 0 0,0 0 0,0 0 0,0-1 0,1 1 0,-1-1 0,1 0 0,-1-1 0,9 3 0,-6-2 0,1 0 0,0-1 0,0 0 0,0-1 0,0 1 0,10-2 0,-14 1 0,-1-1 0,0 1 0,1-1 0,-1 0 0,0 0 0,0 0 0,0 0 0,0-1 0,0 1 0,0-1 0,0 0 0,0 1 0,-1-1 0,1-1 0,-1 1 0,1 0 0,2-5 0,2-4 0,-1 0 0,0-1 0,-1 0 0,0 0 0,0 0 0,-2-1 0,0 1 0,3-21 0,-1-12 0,-1-52 0,-3-341 0,-3 579 0,5 184 0,-2-311 2,0 0-1,1 0 1,1 0 0,0-1 0,1 1-1,0-1 1,1 0 0,1 0-1,0 0 1,1-1 0,0 0 0,10 13-1,-11-18 0,1 1-1,0-1 1,0 0 0,1-1-1,0 0 1,0 0-1,0-1 1,1 0-1,0 0 1,0-1-1,0 0 1,0-1-1,1 0 1,0 0-1,-1-1 1,1 0-1,17 1 1,-19-3-1,0 1 0,0-1 0,0 0 0,0-1 0,0 0 0,0 0 0,-1-1 0,1 0 0,0 0 0,13-7 0,-16 6 0,0-1 0,0 0 0,0 0 0,-1 0 0,1 0 0,-1-1 0,0 0 0,-1 0 0,1 0 0,-1 0 0,0-1 0,0 1 0,0-1 0,2-9 0,1-8 0,-1 1 0,-1-1 0,-1 0 0,-1 0 0,-1 0 0,-2-32 0,0 13 0,2 25 0,-1 1 0,-1-1 0,-1 1 0,0-1 0,-8-27 0,9 42 0,1 0 0,-1 0 0,0 0 0,0 0 0,0 0 0,0 1 0,0-1 0,-1 0 0,1 1 0,0-1 0,-1 0 0,0 1 0,1 0 0,-1-1 0,0 1 0,1 0 0,-1 0 0,0 0 0,0 0 0,0 0 0,0 0 0,-2 0 0,2 1 0,0 0 0,0 0 0,0 0 0,0 0 0,0 1 0,1-1 0,-1 0 0,0 1 0,0-1 0,1 1 0,-1 0 0,0 0 0,1 0 0,-1-1 0,0 2 0,1-1 0,0 0 0,-1 0 0,1 0 0,0 1 0,-1-1 0,1 0 0,0 1 0,0-1 0,-2 4 0,-2 6 0,-1 0 0,2 1 0,-1-1 0,2 1 0,-1 0 0,2 0 0,-1 0 0,0 19 0,2 106 0,2-102 0,0-25 0,-1-1 0,1 1 0,1 0 0,0-1 0,0 1 0,1-1 0,0 0 0,1 0 0,0 0 0,0 0 0,10 14 0,-10-18 0,0 0 0,1 0 0,-1 0 0,1-1 0,0 0 0,0 1 0,1-2 0,-1 1 0,1-1 0,0 1 0,0-2 0,0 1 0,0-1 0,0 0 0,1 0 0,-1 0 0,0-1 0,9 1 0,-2-1 0,0 0 0,1-1 0,-1-1 0,1 0 0,16-3 0,-24 3 0,0-1 0,0 0 0,0-1 0,-1 1 0,1-1 0,0 0 0,-1 0 0,0-1 0,0 0 0,0 1 0,0-2 0,-1 1 0,7-8 0,0-2 0,-1-2 0,0 1 0,-1-1 0,0-1 0,9-26 0,22-92 0,-28 89 0,22-58 0,-32 100 0,0 0 0,0 0 0,0 0 0,1 0 0,-1 1 0,1-1 0,0 1 0,0 0 0,0 0 0,0 0 0,1 0 0,0 0 0,-1 1 0,1-1 0,7-2 0,-9 4 0,1 0 0,-1 0 0,1 1 0,-1-1 0,1 1 0,-1 0 0,1-1 0,-1 1 0,1 0 0,0 1 0,-1-1 0,1 0 0,-1 1 0,1 0 0,-1-1 0,0 1 0,1 0 0,-1 0 0,0 0 0,1 1 0,-1-1 0,0 0 0,0 1 0,0 0 0,0-1 0,0 1 0,-1 0 0,1 0 0,1 3 0,5 6 0,-1 0 0,0 1 0,-1 1 0,-1-1 0,0 1 0,0 0 0,-2 0 0,1 0 0,1 20 0,-1-4 0,-2 0 0,-1 0 0,-4 44 0,2-64 0,-1 0 0,0-1 0,-1 1 0,0-1 0,0 0 0,0 1 0,-1-2 0,-1 1 0,1 0 0,-1-1 0,-1 0 0,1 0 0,-1-1 0,0 1 0,-1-1 0,-10 8 0,3-4 0,-1 0 0,0 0 0,-1-2 0,0 0 0,0 0 0,-1-2 0,-20 6 0,28-10 0,-1 0 0,1-1 0,-1 0 0,-13 0 0,21-1 0,1-1 0,-1 1 0,0-1 0,1 1 0,-1-1 0,1 1 0,-1-1 0,1 0 0,-1 0 0,1 0 0,-1 0 0,1 0 0,0 0 0,-1 0 0,1 0 0,0 0 0,0-1 0,0 1 0,0 0 0,0-1 0,0 1 0,1-1 0,-1 1 0,0-1 0,1 0 0,-1 1 0,1-1 0,-1 1 0,1-1 0,0 0 0,0 1 0,0-3 0,-2-11 0,1 0 0,2-28 0,0 23 0,-1 5-2,1 0-1,0 0 1,1 0 0,1 1 0,0-1-1,1 1 1,1-1 0,0 1-1,1 0 1,0 1 0,1 0 0,1 0-1,9-13 1,-16 25 2,0-1 0,0 1 0,1-1 0,-1 1 0,0 0 0,1-1 0,-1 1 0,1 0 0,-1 0 0,1 0 0,0 0 0,-1 0 0,4 0 0,-5 1 0,1-1 0,0 1 0,0 0 0,0 0 0,0 0 0,0 0 0,0 1 0,-1-1 0,1 0 0,0 0 0,0 0 0,0 1 0,0-1 0,-1 0 0,1 1 0,0-1 0,0 1 0,-1-1 0,1 1 0,1 0 0,2 4 0,0 0 0,-1 0 0,1 0 0,-1 0 0,0 1 0,3 8 0,3 4 0,5 8 17,2-1 0,0-1 0,2-1 0,1-1 0,0 0 0,2-1 0,28 23 0,-36-35-50,0 1 1,1-2-1,1 1 1,-1-2-1,1 0 0,20 6 1,-24-10-101,0 0 0,0-1 0,0-1 1,0 1-1,0-2 0,0 0 0,0 0 1,0-1-1,0 0 0,12-3 0,14-11-5998</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6:36.640"/>
    </inkml:context>
    <inkml:brush xml:id="br0">
      <inkml:brushProperty name="width" value="0.05" units="cm"/>
      <inkml:brushProperty name="height" value="0.05" units="cm"/>
      <inkml:brushProperty name="color" value="#FFFFFF"/>
    </inkml:brush>
  </inkml:definitions>
  <inkml:trace contextRef="#ctx0" brushRef="#br0">0 140 30910,'6'0'592,"46"0"-415,29-5 31,21-15 16,14 2-64,3-2-32,-8 3-32,-6-1-80,-14 9-16,-16-6-16,-20 7-272,-27-2-1089</inkml:trace>
</inkml:ink>
</file>

<file path=ppt/ink/ink10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1:17.872"/>
    </inkml:context>
    <inkml:brush xml:id="br0">
      <inkml:brushProperty name="width" value="0.05" units="cm"/>
      <inkml:brushProperty name="height" value="0.05" units="cm"/>
      <inkml:brushProperty name="color" value="#FFFF00"/>
    </inkml:brush>
  </inkml:definitions>
  <inkml:trace contextRef="#ctx0" brushRef="#br0">47 26 32303,'0'-2'18,"0"1"0,0 0 1,0 0-1,0 0 0,0 0 1,0 0-1,0-1 0,1 1 1,-1 0-1,0 0 0,1 0 1,-1 0-1,0 0 0,1 0 0,-1 0 1,1 0-1,0 0 0,-1 0 1,2-1-1,0 1-14,-1 1-1,0 0 1,0-1-1,1 1 1,-1 0-1,0 0 1,1 0-1,-1 0 1,0 0-1,1 0 1,-1 0-1,0 0 1,1 1-1,-1-1 1,0 0-1,1 1 1,1 0-1,4 2-2,-1 1-1,1-1 0,-1 1 0,1 0 1,-1 0-1,0 1 0,-1 0 0,1 0 0,-1 0 1,0 0-1,5 8 0,6 9 0,22 42 0,-22-31 4,-1 0 0,-1 1 0,-2 0 0,-2 1 0,-1 0 0,4 37 0,-5-5-2,-3 0-1,-5 92 0,-1-148-1,0 0 1,0-1-1,-2 1 1,1-1-1,-1 0 1,-1 0-1,0 0 0,0 0 1,-1 0-1,0-1 1,0 0-1,-1 0 1,-1 0-1,-13 14 0,8-11-11,-1-1 0,0 0-1,-1-1 1,0 0 0,-1-1-1,0-1 1,0 0-1,-28 9 1,-44 7-277</inkml:trace>
</inkml:ink>
</file>

<file path=ppt/ink/ink10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1:39.164"/>
    </inkml:context>
    <inkml:brush xml:id="br0">
      <inkml:brushProperty name="width" value="0.05" units="cm"/>
      <inkml:brushProperty name="height" value="0.05" units="cm"/>
      <inkml:brushProperty name="color" value="#FFFF00"/>
    </inkml:brush>
  </inkml:definitions>
  <inkml:trace contextRef="#ctx0" brushRef="#br0">361 161 31038,'3'-7'215,"3"-9"-26,0 0-1,-1 0 1,-1 0-1,0-1 1,-1 1 0,-1-1-1,1-19 1,-3 36-189,0-1 0,0 1 0,0 0 0,0 0 0,0 0 0,0 0 0,0 0 0,0 0 0,0 0 1,0 0-1,0-1 0,0 1 0,0 0 0,0 0 0,0 0 0,0 0 0,0 0 0,0 0 0,0 0 0,0 0 0,0-1 1,0 1-1,0 0 0,0 0 0,0 0 0,0 0 0,0 0 0,-1 0 0,1 0 0,0 0 0,0 0 0,0 0 1,0 0-1,0-1 0,0 1 0,0 0 0,0 0 0,0 0 0,0 0 0,-1 0 0,1 0 0,0 0 0,0 0 0,0 0 1,0 0-1,0 0 0,0 0 0,0 0 0,0 0 0,-1 0 0,1 0 0,0 0 0,0 0 0,0 0 0,0 0 0,0 0 1,0 0-1,0 0 0,0 0 0,-1 0 0,1 0 0,0 0 0,0 1 0,0-1 0,0 0 0,0 0 0,0 0 1,0 0-1,-8 8-1,7-7 1,-33 40 0,3 2 0,-40 68 0,-42 105 0,90-170 0,3 1 0,1 1 0,2 1 0,3 0 0,1 1 0,3 1 0,2 0 0,-2 79 0,10-108 0,0 0 0,1 1 0,9 41 0,-8-57 0,0 0 0,1 0 0,0 1 0,0-2 0,1 1 0,0 0 0,0-1 0,0 1 0,1-1 0,0-1 0,0 1 0,1-1 0,-1 1 0,1-2 0,7 6 0,-2-4 0,0 1 1,0-2-1,1 1 1,-1-2-1,1 0 1,0 0-1,17 3 1,-2-3-23,-1-1 0,38-1 1,-60-2-93,1 0 1,0 0-1,-1 0 1,1-1 0,0 1-1,-1-1 1,9-3 0,-7 0-529,0 1 0,-1-1 1,1 0-1,-1-1 0,7-6 1</inkml:trace>
</inkml:ink>
</file>

<file path=ppt/ink/ink10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1:41.057"/>
    </inkml:context>
    <inkml:brush xml:id="br0">
      <inkml:brushProperty name="width" value="0.05" units="cm"/>
      <inkml:brushProperty name="height" value="0.05" units="cm"/>
      <inkml:brushProperty name="color" value="#FFFF00"/>
    </inkml:brush>
  </inkml:definitions>
  <inkml:trace contextRef="#ctx0" brushRef="#br0">28 548 32271,'0'0'7,"0"-1"1,0 1-1,0 0 0,-1 0 1,1 0-1,0 0 1,0 0-1,0 0 1,-1-1-1,1 1 0,0 0 1,0 0-1,0 0 1,-1 0-1,1 0 1,0 0-1,0 0 0,-1 0 1,1 0-1,0 0 1,0 0-1,-1 0 1,1 0-1,0 0 0,0 0 1,-1 0-1,1 0 1,0 0-1,0 1 1,0-1-1,-1 0 0,1 0 1,0 0-1,0 0 1,0 0-1,-1 1 1,1-1-1,0 0 0,0 0 1,0 0-1,0 0 1,0 1-1,-1-1 1,-5 16 47,-1 18-89,7-34 38,-4 38-3,2 0 0,4 57 0,-2-92-1,0-1 1,0 1-1,1 0 1,-1 0 0,1 0-1,0 0 1,0-1-1,0 1 1,0 0 0,0-1-1,0 1 1,1-1 0,-1 1-1,1-1 1,0 0-1,0 0 1,0 0 0,0 0-1,0 0 1,0 0-1,5 3 1,-3-3 2,1-1 0,0 1 0,0-1 0,0 1-1,-1-1 1,1-1 0,0 1 0,0-1 0,0 0 0,0 0 0,9-1 0,-11 0-2,1 0 0,-1-1 0,1 1 1,-1-1-1,0 1 0,0-1 0,1 0 0,-1 0 1,0 0-1,-1-1 0,1 1 0,0-1 1,-1 1-1,1-1 0,-1 0 0,0 0 1,0 0-1,0 0 0,-1-1 0,3-3 1,5-13 4,-1 0 0,7-25 0,-10 29-5,25-116-1,-1 8 0,-28 121 0,0 0-1,0 0 1,0 0-1,0 0 1,1 0 0,0 0-1,-1 1 1,1-1 0,0 0-1,0 1 1,1 0-1,-1 0 1,0-1 0,1 1-1,-1 0 1,1 1 0,0-1-1,0 1 1,0-1-1,0 1 1,-1 0 0,2 0-1,-1 0 1,0 0-1,0 0 1,0 1 0,0 0-1,0-1 1,1 1 0,-1 0-1,0 1 1,0-1-1,0 0 1,1 1 0,-1 0-1,0 0 1,0 0 0,0 0-1,0 0 1,0 1-1,4 2 1,-2-1 0,-1 1 0,1 0 0,0 0 0,-1 0 0,0 1 0,0-1 0,0 1 0,-1 0 0,0 0 0,0 0 0,3 7 0,-10-28 2,4 13-2,0 0 1,0 1-1,-1-1 1,0 0-1,1 1 1,-1-1 0,0 0-1,0 1 1,0-1-1,-1 1 1,1 0 0,0-1-1,-1 1 1,0 0-1,1 0 1,-1 0-1,0 0 1,0 0 0,0 0-1,0 1 1,-1-1-1,1 1 1,0-1-1,-5-1 1,3 2-1,0-1 0,0 1 0,0-1 0,-1 1 0,1 1 0,0-1 0,0 0 0,-1 1 0,1 0 0,-1 0 0,1 1 0,0-1 0,0 1 0,-1 0 0,1 0 0,0 0 0,-7 3 0,6-1 0,0 0 0,0 0 0,0 1 0,1 0 0,0 0 0,0 0 0,0 0 0,0 1 0,0-1 0,1 1 0,-5 9 0,0 2 0,1 1 0,1-1 0,0 1 0,1 1 0,1-1 0,1 1 0,-2 29 0,3-23-1,2 0 0,0 0 1,2 1-1,1-1 0,0-1 0,13 41 1,-14-55-1,1-1 1,1 0 0,-1 0 0,2-1-1,-1 1 1,1-1 0,0 0 0,0 0 0,1 0-1,-1-1 1,2 1 0,-1-2 0,1 1-1,0-1 1,0 0 0,0 0 0,1-1-1,0 0 1,-1 0 0,1-1 0,1 0 0,9 2-1,-8-2 2,-1-1-1,1-1 0,0 0 0,0 0 1,0-1-1,-1 0 0,1 0 1,0-1-1,0-1 0,-1 0 1,1 0-1,-1-1 0,1 0 0,-1 0 1,0-1-1,0-1 0,13-7 1,-11 3-1,1-1 1,-2 0-1,1 0 0,-1-1 1,-1 0-1,0 0 1,0-1-1,-1-1 1,-1 0-1,0 0 1,6-17-1,-2 0 0,-1-1 0,-1-1 0,-2 0 0,-1 0 0,2-49 0,-8-165 0,0 242 0,-3-43 0,-12-57 0,-1-6 0,16 110 0,0 0 0,0-1 0,0 1 0,0 0 0,0-1 0,0 1 0,0 0 0,0-1 0,0 1 0,0 0 0,0-1 0,0 1 0,0 0 0,0-1 0,0 1 0,-1 0 0,1-1 0,0 1 0,0 0 0,0 0 0,0-1 0,-1 1 0,1 0 0,0 0 0,0-1 0,0 1 0,-1 0 0,1 0 0,0 0 0,-1-1 0,1 1 0,0 0 0,0 0 0,-1 0 0,1 0 0,0 0 0,-1 0 0,1 0 0,0 0 0,-1-1 0,1 1 0,0 0 0,-1 0 0,1 0 0,0 0 0,-1 1 0,1-1 0,0 0 0,-1 0 0,1 0 0,0 0 0,-1 0 0,-14 15 0,7-2 0,1 0 0,1 1 0,0-1 0,1 2 0,1-1 0,-5 25 0,-11 95 0,19-131 0,-10 313 11,11-276-9,0-26-1,0 0-1,1 0 0,1 0 0,0 0 1,1 0-1,0-1 0,1 0 1,1 1-1,8 15 0,-9-21 0,1 0 0,1 0 0,-1-1 0,1 1 0,1-1 0,-1-1 0,1 0 0,1 1 0,-1-2 0,1 1 0,0-1 0,0-1 0,0 1 0,16 5 0,-14-7 0,0 1 0,1-1 0,-1-1 0,1 0 0,0 0 0,-1-1 0,1-1 0,13 0 0,-20 0 0,1-1 0,0 0 0,-1 0 0,1 0 0,-1 0 0,1 0 0,-1-1 0,1 0 0,-1 0 0,0 0 0,0-1 0,0 1 0,0-1 0,0 0 0,-1 0 0,1 0 0,-1-1 0,0 1 0,0-1 0,0 0 0,3-4 0,1-8 0,-1-1 0,0 1 0,-1-1 0,0 0 0,-2-1 0,0 1 1,1-26-1,-3-124-4,-2 116-6,1 80 8,-1-11 2,0-1-1,2 0 1,0 1 0,1-1 0,1 0 0,0 0 0,8 20 0,-1-13 0,1-1 0,19 29 0,-24-42 0,1 0 0,1-1 0,0 0 0,0 0 0,1 0 0,0-1 0,13 9 0,-18-15 0,0 1 0,0-1 1,1 0-1,-1 0 0,1-1 0,-1 1 0,1-1 1,0 0-1,0 0 0,-1 0 0,1-1 0,0 0 1,0 0-1,0 0 0,0-1 0,-1 1 0,1-1 1,0 0-1,0 0 0,-1-1 0,1 1 0,7-5 1,-5 2-1,-1 0 1,1 0 0,-1-1-1,0 0 1,0 0-1,-1 0 1,0-1 0,0 0-1,0 0 1,0 0-1,-1 0 1,0-1 0,5-12-1,-2 3 0,-2-1-1,0 0 0,-1-1 1,-1 1-1,2-19 0,-1-91-8,-4 110 9,0 9 0,0 1 0,-1-1 0,0 0 0,0 1 0,0 0 0,-1-1 0,0 1 0,-4-9 0,4 14 0,1-1 0,0 1 0,-1 0 0,1-1 0,-1 1 0,0 0 0,0 0 0,0 0 0,0 0 0,0 1 0,0-1 0,-1 0 0,1 1 0,-1 0 0,1-1 0,-1 1 0,1 0 0,-1 0 0,1 1 0,-1-1 0,0 0 0,0 1 0,1 0 0,-1 0 0,-4 0 0,5-1 0,0 1 0,0 0 0,-1 0 0,1 1 0,0-1 0,0 0 0,-1 1 0,1-1 0,0 1 0,0 0 0,0 0 0,0 0 0,0 0 0,0 0 0,0 0 0,0 0 0,0 1 0,1-1 0,-1 1 0,0-1 0,1 1 0,-2 2 0,0 1 0,0 1 0,1 0 0,0 0 0,0 0 0,0 0 0,1 0 0,-1 12 0,-2 14 0,1 1 0,2-1 0,1 1 0,6 42 0,-4-60 0,1 1 0,0-1 0,1 0 0,1 0 0,0 0 0,1-1 0,1 0 0,0 0 0,1 0 0,0-1 0,12 14 0,-15-22 0,0 0 0,1 0 0,-1-1 0,1 0 0,0 0 0,0 0 0,0-1 0,0 0 0,1 0 0,-1 0 0,1-1 0,12 3 0,-7-3 0,0-1 0,0 0 0,1 0 0,-1-1 0,0-1 0,18-2 0,-26 2 0,-1 0 0,1 0 0,0 0 0,-1 0 0,1-1 0,-1 1 0,1-1 0,-1 0 0,0 0 0,0 0 0,0-1 0,0 1 0,0-1 0,4-5 0,-3 2 0,0 1 0,0-1 0,-1 0 0,0-1 0,0 1 0,0-1 0,2-10 0,0-8 0,-1 0 0,-1 0 0,-1-36 0,-2 53 0,-1-97 0,3-66 0,-2 169 0,0 1-1,1 0 1,-1 0 0,1 0 0,-1-1-1,1 1 1,0 0 0,-1 0 0,1 0-1,0 0 1,0 0 0,-1 0 0,1 0-1,0 0 1,0 0 0,0 0-1,0 1 1,1-1 0,-1 0 0,0 1-1,0-1 1,0 1 0,0-1 0,1 1-1,-1-1 1,0 1 0,1 0-1,-1 0 1,3 0 0,-1-1-1,1 1 0,0 0 1,0 0-1,0 0 0,0 0 0,0 1 0,-1-1 1,1 1-1,6 2 0,-7-1 1,1 0 0,-1 0 0,0 1 0,0-1 0,1 1 0,-2 0 0,1 0 0,0 0 0,-1 0 0,1 1 0,-1-1 0,0 1 0,3 6 0,1 4 0,0 0 0,5 21 0,-4 1 0,-1 1 0,-3-1 0,0 1 0,-5 63 0,0-19 0,3-92 2,1 1 0,0 0-1,0 0 1,1 1 0,0-1 0,6-10 0,2-12 1,13-49-6,20-55-11,-36 115 11,1 1 0,1 0 0,0 1 0,19-25 0,-25 39 2,0-1 1,1 1-1,0 0 1,0 0-1,1 1 1,7-6-1,-11 9 1,0 0 0,1-1 1,-1 1-1,0 0 0,1 0 0,-1 0 0,1 0 1,-1 1-1,1-1 0,-1 1 0,1-1 0,0 1 1,-1 0-1,1 0 0,0 0 0,-1 1 0,1-1 1,-1 0-1,4 2 0,-4-1 0,-1 1 0,1-1 0,0 0 0,-1 1 0,1-1 0,-1 1 0,0 0 0,1 0 0,-1-1 0,0 1 0,0 0 0,0 0 0,0 0 0,-1 0 0,1 0 0,-1 0 0,1 0 0,-1 0 0,1 1 0,-1-1 0,0 4 0,1 0 0,9 113 4,0 3 4,-8-105-7,2 0-1,0 0 1,0-1 0,2 0-1,7 16 1,-11-27-1,1-1-1,-1 0 1,1-1 0,0 1-1,0 0 1,1-1 0,-1 0-1,1 0 1,-1 0 0,1 0-1,0 0 1,0-1 0,0 0-1,0 0 1,1 0 0,-1 0 0,1-1-1,-1 1 1,1-1 0,-1 0-1,1-1 1,0 1 0,-1-1-1,9 0 1,-6 0-1,0-1 1,0 0-1,0 0 1,1 0-1,-1-1 1,-1 0-1,1 0 1,0-1-1,0 0 1,-1 0-1,0-1 1,1 1-1,-1-1 1,-1-1-1,9-6 1,-1-5-1,-1 1-1,0-2 1,-1 0 0,-1 0 0,0-1-1,-1 0 1,-1 0 0,-1-1-1,-1 0 1,-1-1 0,0 1 0,2-21-1,0-23-2,-3 1 0,-6-97 0,1 142 12,-1-1 0,0 1 0,-1 0 0,-1 0 0,-11-30 0,15 75 5,8 471 3,-8-484-17,4 65 3,-4-75-3,1 1 0,0 0 1,1-1-1,-1 1 0,1-1 0,0 0 1,1 1-1,-1-1 0,1 0 0,0-1 1,5 7-1,-7-10-36,0 1-1,1-1 1,-1 0-1,1 0 1,0 0-1,-1 0 1,1 0-1,0 0 1,-1 0-1,1 0 1,0-1-1,0 1 1,0 0-1,0-1 1,0 0-1,0 0 1,0 1-1,0-1 1,3-1-1,16 1-2486</inkml:trace>
</inkml:ink>
</file>

<file path=ppt/ink/ink10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1:41.386"/>
    </inkml:context>
    <inkml:brush xml:id="br0">
      <inkml:brushProperty name="width" value="0.05" units="cm"/>
      <inkml:brushProperty name="height" value="0.05" units="cm"/>
      <inkml:brushProperty name="color" value="#FFFF00"/>
    </inkml:brush>
  </inkml:definitions>
  <inkml:trace contextRef="#ctx0" brushRef="#br0">0 48 31550,'53'0'689,"16"0"-369,14-5-192,2-5-96,-7 2-16,-14 6-16,-20-6 0,-11 8 0,-16 0 0,-17-7-256,-25-1-2385</inkml:trace>
</inkml:ink>
</file>

<file path=ppt/ink/ink10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1:41.809"/>
    </inkml:context>
    <inkml:brush xml:id="br0">
      <inkml:brushProperty name="width" value="0.05" units="cm"/>
      <inkml:brushProperty name="height" value="0.05" units="cm"/>
      <inkml:brushProperty name="color" value="#FFFF00"/>
    </inkml:brush>
  </inkml:definitions>
  <inkml:trace contextRef="#ctx0" brushRef="#br0">138 9 32319,'-6'-2'30,"1"0"0,-1 1 1,0-1-1,0 1 0,0 1 1,0-1-1,0 1 0,-10 1 1,13-1-28,1 1-1,-1 0 1,1 0 0,-1 0 0,1 0 0,-1 1 0,1-1 0,0 1 0,0-1-1,0 1 1,0 0 0,0 0 0,0-1 0,0 2 0,1-1 0,-1 0 0,1 0-1,-1 0 1,1 1 0,0-1 0,-1 4 0,-4 9-3,0 0 0,2 0 0,0 1 0,1 0 0,-3 31 0,5-11 0,4 57 0,-2-86 0,0 1 0,0-1 0,0 0 0,1 0 0,0 0-1,1 0 1,-1 0 0,1-1 0,1 1 0,-1-1 0,1 1 0,0-1 0,1 0 0,-1-1 0,1 1 0,0-1 0,1 0-1,6 5 1,-4-5 2,0 0-1,0-1 1,1 0-1,-1 0 1,1-1-1,0 0 0,0 0 1,0-1-1,1-1 1,-1 1-1,0-1 1,1-1-1,15-1 1,-21 1-1,-1 0 1,1-1 0,0 1 0,-1-1 0,1 0-1,-1 0 1,1 0 0,-1-1 0,1 1 0,-1-1 0,0 0-1,1 0 1,-1 0 0,0 0 0,-1-1 0,1 1-1,0-1 1,-1 1 0,1-1 0,-1 0 0,0 0-1,0 0 1,0-1 0,0 1 0,0 0 0,-1-1-1,0 1 1,2-6 0,0-7 0,0 0-1,-1 0 1,0 0-1,-2-1 0,0-18 1,-1 26-2,1 0 0,-2-1 0,1 1 0,-1 0 0,0 0 0,-1 0 0,0 0 0,0 0 0,-1 1 0,0-1 0,-1 1 0,-10-15 0,10 18 0,1 1 0,0-1 0,-1 1 0,0 0 0,0 0 0,0 0 0,-1 1 0,1-1 0,-1 1 0,0 1 0,0-1 0,0 1 0,0 0 0,0 0 0,0 1 0,-1 0 0,1 0 0,-1 0 0,-10 1 0,14 0-1,1 0 1,-1 1-1,0-1 1,0 1-1,0 0 1,1-1-1,-1 1 1,0 0-1,1 1 1,-1-1-1,1 0 1,-1 1-1,1-1 1,0 1-1,0 0 1,-1 0-1,1 0 1,0 0-1,1 0 1,-1 0-1,0 1 0,1-1 1,-1 0-1,1 1 1,0 0-1,-2 4 1,-1 4-31,1 1-1,0 1 1,1-1 0,-1 24-1,1 43-421</inkml:trace>
</inkml:ink>
</file>

<file path=ppt/ink/ink10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1:42.138"/>
    </inkml:context>
    <inkml:brush xml:id="br0">
      <inkml:brushProperty name="width" value="0.05" units="cm"/>
      <inkml:brushProperty name="height" value="0.05" units="cm"/>
      <inkml:brushProperty name="color" value="#FFFF00"/>
    </inkml:brush>
  </inkml:definitions>
  <inkml:trace contextRef="#ctx0" brushRef="#br0">382 49 31951,'0'-49'747,"-16"91"-744,1 0 1,-10 47-1,-13 99 5,3-19-5,-88 251 6,12-47-2,106-354-521,0 0 0,2 0-1,-2 33 1,5-71-8794</inkml:trace>
</inkml:ink>
</file>

<file path=ppt/ink/ink10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1:44.040"/>
    </inkml:context>
    <inkml:brush xml:id="br0">
      <inkml:brushProperty name="width" value="0.05" units="cm"/>
      <inkml:brushProperty name="height" value="0.05" units="cm"/>
      <inkml:brushProperty name="color" value="#FFFF00"/>
    </inkml:brush>
  </inkml:definitions>
  <inkml:trace contextRef="#ctx0" brushRef="#br0">23 501 31182,'-4'11'115,"0"0"1,0 0-1,1 0 0,1 1 0,0-1 1,0 1-1,1-1 0,0 1 0,1-1 0,2 14 1,-1-24-112,-1 1 1,1 0-1,0-1 1,0 1 0,0-1-1,0 0 1,0 1 0,1-1-1,-1 0 1,0 0 0,0 1-1,1-1 1,-1 0 0,1 0-1,-1 0 1,1-1 0,0 1-1,-1 0 1,1-1 0,0 1-1,-1-1 1,1 1 0,0-1-1,-1 0 1,1 0 0,0 0-1,2 0 1,5 1 10,-1-1 0,1 0 0,-1 0 0,16-4 0,-20 3-13,0-1 0,0 0 0,0 1-1,0-2 1,0 1 0,-1 0 0,1-1 0,-1 0 0,1 1 0,-1-1 0,0-1-1,0 1 1,0 0 0,-1-1 0,1 1 0,-1-1 0,0 0 0,2-5-1,5-12 4,0 0 0,7-29 0,-11 33-4,23-99 4,2-7 1,-24 104-6,1 1 1,0 0-1,1 0 1,14-21-1,-19 35 0,0 0 1,0 0-1,0 0 1,1 1-1,0-1 1,-1 1-1,1 0 1,1 0-1,-1 1 1,0-1-1,1 1 1,-1 0-1,1 0 1,-1 0-1,1 1 1,0 0-1,0-1 1,0 2-1,0-1 1,0 1-1,0-1 1,0 1-1,0 1 1,0-1-1,-1 1 1,1 0-1,0 0 1,0 0-1,0 1 1,-1-1-1,1 1 0,6 4 1,-2 1-1,-1 0 0,0 0 0,0 1 0,-1 0 0,0 1 0,-1-1 0,0 1 0,0 0 0,-1 1 0,0-1 0,7 19 0,-5-7 0,0 1 0,-1-1 0,-1 1 0,3 42 0,-6-47 0,-2 1 0,0-1 0,-1 1 0,-5 30 0,4-40 0,-1 0 0,0 0 0,0 0 0,0 0 0,-1 0 0,0-1 0,-1 1 0,0-1 0,0 0 0,0-1 0,-11 11 0,2-5 0,1-1 0,-1 0 0,-1-1 0,0-1 0,-1 0 0,1-1 0,-2-1 0,1 0 0,-1-1 0,0-1 0,0 0 0,0-2 0,-1 0 0,0-1 0,-20 1 0,36-4 0,-1 1 0,1 0 0,-1 0 0,1-1 0,0 0 0,0 1 0,-1-1 0,1 0 0,0 0 0,0 0 0,0 0 0,0-1 0,0 1 0,0-1 0,0 1 0,0-1 0,0 1 0,1-1 0,-1 0 0,1 0 0,-1 0 0,1 0-1,0 0 1,0 0 0,0 0 0,0-1 0,0 1 0,0 0 0,1-1 0,-1-2 0,-2-10-2,0-1 0,2 1-1,-1-28 1,2 28-1,-2-36-1,0 24 2,1 1-1,1-1 1,2 0-1,0 0 1,9-39-1,-10 65 3,-1-1 0,0 1 0,1-1 0,-1 1-1,1 0 1,0-1 0,-1 1 0,1 0 0,0 0 0,0-1 0,0 1 0,0 0 0,0 0 0,0 0-1,0 0 1,0 0 0,0 0 0,0 0 0,1 1 0,1-2 0,-2 2 0,0 0-1,0 0 1,1 0 0,-1 0 0,0 0-1,1 0 1,-1 0 0,0 0 0,0 1-1,1-1 1,-1 0 0,0 1 0,0-1-1,0 1 1,0 0 0,1-1 0,-1 1-1,1 1 1,6 5-2,0 0 1,-1 1-1,0 0 0,9 13 0,-10-13 2,38 53 0,-13-18 0,40 44 0,-61-76 0,1 0 0,0-1 0,1-1 0,0 1 0,0-2 0,1 0 0,0 0 0,23 9 0,-26-13 0,-1-2 1,1 1-1,0-1 0,0 0 1,0-1-1,0 0 0,0-1 0,1 0 1,-1 0-1,0-1 0,0-1 1,0 0-1,0 0 0,0-1 1,-1 0-1,1 0 0,-1-1 1,0-1-1,0 0 0,0 0 0,-1 0 1,1-1-1,-1 0 0,-1-1 1,14-14-1,-9 7 1,0 0-1,-1-1 1,-1 0-1,-1 0 1,0-1-1,-1-1 1,0 1 0,-1-1-1,-1 0 1,-1-1-1,-1 1 1,0-1-1,2-29 1,-6 40-1,1-8 0,0-1 0,-1 0 0,0 1 0,-2-1 0,-4-24 0,5 36 0,-1 0 0,1 0 0,-1 1 0,1-1 0,-1 1 0,0 0 0,0-1 0,0 1 0,-1 0 0,1 0 0,-1 0 0,0 1 0,0-1 0,0 1 0,0-1 0,0 1 0,-1 0 0,1 0 0,0 1 0,-1-1 0,0 1 0,1-1 0,-1 1 0,0 0 0,0 0 0,1 1 0,-1-1 0,-4 1 0,5 0 0,1-1 0,0 1 0,0 0 0,-1 0 0,1 0 0,0 0 0,-1 0 0,1 0 0,0 1 0,0-1 0,0 1 0,-1 0 0,1-1 0,0 1 0,0 0 0,0 0 0,0 1 0,0-1 0,0 0 0,1 0 0,-1 1 0,0 0 0,1-1 0,-1 1 0,1 0 0,-2 1 0,0 3 0,1 1 0,0-1 0,0 0 0,1 0 0,0 1 0,0-1 0,0 1 0,1 8 0,0-13 0,-3 45 0,2 0 0,8 63 0,-6-98 0,1 1 0,0-1 0,1-1 0,0 1 0,1 0 0,0-1 0,1 0 0,0 0 0,1 0 0,0-1 0,1 1 0,0-2 0,1 1 0,14 14 0,-17-21 1,0 1-1,0-1 1,0 0 0,1 0 0,0 0-1,-1-1 1,1 0 0,0 0 0,0 0-1,7 0 1,-9-1-1,1-1 1,-1 1-1,0-1 1,0 0-1,1 0 1,-1-1-1,0 1 1,0-1-1,1 0 1,-1 0-1,0 0 1,0-1-1,0 1 1,0-1-1,-1 0 1,7-4-1,-3-1 0,1-1 0,-1 0 0,-1 0 0,1-1 0,-1 0 0,-1 0 0,0 0 0,0-1 0,-1 0 0,0 0 0,0 0 0,-1 0 0,3-20 0,1-14 0,2-84 0,-9 123 0,1-28 0,-2 19 0,1 1 0,1-1 0,0 0 0,1 0 0,1 1 0,0-1 0,5-13 0,-7 26 0,0-1-1,0 1 1,0-1 0,0 1 0,0-1-1,0 1 1,1 0 0,-1-1-1,0 1 1,1 0 0,-1 0 0,1 0-1,0 0 1,-1 0 0,1 1-1,0-1 1,-1 0 0,1 1 0,0-1-1,0 1 1,2-1 0,43 1-9,-35 1 8,-7-1 1,0 1 0,0 1 0,-1-1 0,1 1 0,0-1 0,-1 1 0,1 1 0,-1-1 0,0 1 0,0-1 0,0 1 0,0 0 0,0 1 0,-1-1 0,0 1 0,1-1 0,-1 1 0,0 0 0,-1 0 0,1 0 0,-1 1 0,0-1 0,2 6 0,3 5 0,-2 0 0,0 0 0,-1 0 0,0 0 0,-1 0 0,1 19 0,-3-17 0,0 1 0,-2-1 0,0 1 0,-1-1 0,0 1 0,-2-1 0,0 0 0,-1 0 0,0-1 0,-12 25 0,13-33 0,0 0 0,1 0 0,0 1 0,1 0 0,0-1 0,0 1 0,0 0 0,1 18 0,1-26 0,0 0 0,1 1 1,-1-1-1,1 0 0,-1 0 0,1 0 0,-1 0 0,1 1 1,0-1-1,0 0 0,-1 0 0,1 0 0,0 0 0,0-1 1,0 1-1,0 0 0,0 0 0,0 0 0,0-1 1,1 1-1,-1-1 0,0 1 0,0-1 0,0 1 0,1-1 1,-1 0-1,0 1 0,0-1 0,1 0 0,-1 0 1,0 0-1,2 0 0,55 0 9,-40-1-8,-11 1-2,1 0 1,-1-1-1,0 0 0,1 0 1,-1-1-1,0 0 0,0 0 1,0-1-1,-1 0 0,1 0 1,-1-1-1,9-5 0,-6 2-1,-1 0-1,0 0 1,0-1-1,-1 0 1,0-1-1,0 1 1,9-17-1,-5 3-1,0 0-1,-2-1 0,0-1 1,-1 1-1,-2-1 0,7-44 1,-9 24 13,-1 0 1,-4-66 0,-6 68 21,7 41-30,-1 0 1,1-1-1,0 1 1,-1 0 0,1 0-1,-1-1 1,1 1 0,-1 0-1,0 0 1,1 0 0,-1 0-1,0-1 1,0 1-1,0 0 1,0 1 0,0-1-1,0 0 1,0 0 0,0 0-1,0 1 1,0-1 0,-1 0-1,1 1 1,0-1-1,0 1 1,-3-1 0,4 2-3,-1 0 0,1 0 0,-1 0 0,1 0 0,-1 0 0,1 0 0,0 0 0,-1 1 0,1-1 0,0 0 0,0 0 0,0 0 0,0 0 0,0 1 0,0-1 0,0 0 0,1 1 0,-1 4-3,0 18-1,-1 46 13,3-1 0,3 0 0,18 92 0,-21-150-8,1 0 0,1 0 0,0-1 0,0 1 0,1-1 0,0 0 0,1-1 0,0 1 0,1-1 0,0 0 0,0-1 0,14 12 0,-15-15 0,0 0 0,0-1 0,1 0 0,0 0 0,0 0 0,0-1 0,0 0 0,0-1 0,1 0 0,-1 0 0,1 0 0,0-1 0,0 0 0,-1-1 0,1 1 0,0-2 0,0 1 0,14-3 0,-19 2 0,0 0 0,0 0 0,0 0 0,0-1 0,0 1 0,0-1 0,0 0 0,0 0 0,-1 0 0,1 0 0,-1 0 0,1 0 0,-1-1 0,0 1 0,0-1 0,0 1 0,0-1 0,-1 0 0,1 0 0,2-6 0,1-4 0,-1-2 0,0 1 0,3-20 0,-6 33 0,5-50 0,-2 0 0,-2-62 0,-2 80 0,0 13 0,-1-1 0,-5-30 0,5 45 0,0 0 0,-1 0 0,0 1 0,0-1 0,0 0 0,-1 1 0,0 0 0,0-1 0,0 1 0,0 0 0,-1 1 0,-7-9 0,10 12 0,0 0 0,0 0 0,0 1 0,0-1 0,0 0 0,0 0 0,0 0 0,0 1 0,0-1 0,0 1 0,0-1 0,-1 1 0,1-1 0,0 1 0,0 0 0,-1-1 0,1 1 0,0 0 0,-2 0 0,2 0 0,0 1 0,0-1 0,1 1 0,-1-1 0,0 1 0,1-1 0,-1 1 0,0-1 0,1 1 0,-1 0 0,1-1 0,-1 1 0,1 0 0,-1-1 0,1 1 0,-1 0 0,1 0 0,0 0 0,0-1 0,-1 1 0,1 2 0,-2 6 0,1 0 0,0 1 0,1 0 0,1 10 0,-1-9 0,-1 4 0,2 0 0,0-1 0,0 1 0,1-1 0,1 1 0,1-1 0,0 0 0,0 0 0,2 0 0,0-1 0,0 0 0,1 0 0,1 0 0,0-1 0,1 0 0,0-1 0,15 16 0,-17-21 0,1 0 0,0 0 0,0 0 0,0-1 0,1 0 0,-1-1 0,1 0 0,0 0 0,0-1 0,1 0 0,-1-1 0,1 0 0,-1 0 0,1-1 0,0-1 0,-1 1 0,1-1 0,0-1 0,0 0 0,11-2 0,-16 1 0,-1 0 0,1 0 0,0 0 0,-1 0 0,1-1 0,-1 0 0,0 1 0,0-2 0,0 1 0,0 0 0,0-1 0,-1 0 0,0 0 0,1 0 0,-1 0 0,-1 0 0,1-1 0,-1 1 0,0-1 0,3-8 0,2-5 0,-1 0 0,-1 0 0,-1-1 0,2-24 0,-1-85 0,-5 119 0,0 3 0,0 0 0,-1 0 0,1 0 0,-1 0 0,0 0 0,-1 1 0,1-1 0,-1 0 0,-1 0 0,-2-6 0,3 10 0,1 0 0,-1 0 0,1 0 0,-1 0 0,0 0 0,0 0 0,0 1 0,0-1 0,0 1 0,0-1 0,0 1 0,-1 0 0,1 0 0,0 0 0,-1 0 0,1 0 0,-1 0 0,1 1 0,-1 0 0,1-1 0,-1 1 0,1 0 0,-1 0 0,1 0 0,-5 1 0,5-1 0,0 1 0,0-1 0,0 1 0,0 0 0,0 0 0,0 0 0,0 0 0,0 0 0,0 1 0,0-1 0,1 0 0,-1 1 0,0-1 0,1 1 0,0 0 0,-1-1 0,1 1 0,0 0 0,0 0 0,0 0 0,0 0 0,0 0 0,0 0 0,0 3 0,-3 7 0,1 0 0,1 0 0,-2 13 0,4-22 0,-4 50 0,4 67 0,0-104 0,1-5 0,-1-1 0,2 0 0,-1 0 0,1 0 0,1 0 0,0 0 0,0 0 0,1-1 0,0 1 0,1-1 0,8 12 0,-9-16 0,0 1 0,0-1 0,1 0 0,0 0 0,0-1 0,0 0 0,0 0 0,1 0 0,0 0 0,0-1 0,0 0 0,0 0 0,0 0 0,0-1 0,1 0 0,-1 0 0,1-1 0,8 1 0,-6-1 0,-1 0 0,1-1 0,-1 0 0,1-1 0,-1 0 0,0 0 0,1 0 0,-1-1 0,15-6 0,-17 5 0,-1 0 0,1 0 0,-1-1 0,1 0 0,-1 0 0,0-1 0,-1 1 0,1-1 0,-1 0 0,0 0 0,0-1 0,0 1 0,3-8 0,0-1 0,-1 0 0,-1 0 0,0-1 0,0 0 0,-2 0 0,0 0 0,2-24 0,-4-114 0,-3 81 0,1 54 0,2-27 0,-1 43 0,0 1 0,0 0 0,1-1 0,-1 1 0,0 0 0,1-1 0,-1 1 0,1 0 0,0-1 0,-1 1 0,1 0 0,0 0 0,0 0 0,0 0 0,0 0 0,0 0 0,0 0 0,0 0 0,0 0 0,0 0 0,0 0 0,0 1 0,1-1 0,-1 0 0,2 0 0,12-1 0,-1 0 0,0 1 0,1 1 0,-1 0 0,1 0 0,25 6 0,-34-4 0,0 0 0,0 0 0,0 1 0,0-1 0,0 2 0,-1-1 0,1 0-1,-1 1 1,0 0 0,0 1 0,0-1 0,-1 1 0,1-1 0,-1 2 0,0-1 0,-1 0 0,1 1 0,-1-1 0,0 1 0,-1 0 0,1 0 0,-1 0-1,0 0 1,1 10 0,0-4-2,-1 0 0,0 0-1,-1 0 1,-1 1 0,0-1-1,0 1 1,-1-1 0,-1 0-1,0 0 1,-1 0 0,0 0-1,-6 14 1,-11 17 7,14-31-2,-1 1 0,2 0 0,-1 0 0,2 0 0,0 1 0,0-1 0,2 1 0,-3 27 0,5-39-3,0-1 0,0 1 0,0-1 0,1 0 0,-1 1 0,0-1 0,1 0 0,-1 1 0,1-1 0,0 0 0,-1 1 0,1-1 0,0 0 0,0 0 0,0 0 0,0 0 0,0 1 0,0-2 0,0 1 0,0 0 0,0 0 0,0 0 0,2 0 0,1 2 0,0-2 0,1 1 0,-1 0 0,1-1 0,-1 0 0,1 0 0,6 1 0,2-1 0,-1-1 0,0 0 0,1 0 0,-1-2 0,15-2 0,-17 0-15,0-1 0,0 0 0,0-1 0,0 0 0,-1 0 0,0-1 0,0 0 0,-1-1 0,0 0 0,0 0 0,0-1 0,-2 1 0,1-2 0,-1 1 0,9-20 0,-6-6-801</inkml:trace>
</inkml:ink>
</file>

<file path=ppt/ink/ink10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1:46.511"/>
    </inkml:context>
    <inkml:brush xml:id="br0">
      <inkml:brushProperty name="width" value="0.05" units="cm"/>
      <inkml:brushProperty name="height" value="0.05" units="cm"/>
      <inkml:brushProperty name="color" value="#FFFF00"/>
    </inkml:brush>
  </inkml:definitions>
  <inkml:trace contextRef="#ctx0" brushRef="#br0">1 23 30974,'0'-1'48,"0"0"0,0 0 1,1 0-1,-1 0 0,0-1 0,1 1 0,-1 0 0,1 0 0,0 1 0,-1-1 1,1 0-1,0 0 0,-1 0 0,1 0 0,0 0 0,0 1 0,0-1 0,0 0 1,0 1-1,0-1 0,0 1 0,0-1 0,0 1 0,0-1 0,0 1 0,0 0 1,0 0-1,0-1 0,0 1 0,0 0 0,0 0 0,2 0 0,48-1-230,-35 2 329,-5-2-128,1 1 0,-1 1-1,0 0 1,12 3 0,-19-3-15,1 1-1,-1 0 1,1 0 0,-1 0-1,0 1 1,0-1 0,0 1-1,0 0 1,0 0-1,-1 0 1,1 1 0,3 4-1,10 14 2,-1 1-1,-1 1 0,-1 0 1,-1 1-1,-1 0 0,15 48 1,-7-3-3,16 102 0,-23-88-2,-3 0 0,-4 1 0,-9 140 0,1-203 0,-2 0 0,-1 0 0,-1 0 1,-1 0-1,0-1 0,-2 0 0,0 0 0,-2-1 1,0-1-1,-1 0 0,-15 18 0,12-18-2,0 0-1,-2-2 1,0 0 0,-2 0-1,1-2 1,-2 0-1,0-2 1,-1 0 0,0-1-1,-25 10 1,13-14-241,4-6-514</inkml:trace>
</inkml:ink>
</file>

<file path=ppt/ink/ink10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1:51.486"/>
    </inkml:context>
    <inkml:brush xml:id="br0">
      <inkml:brushProperty name="width" value="0.05" units="cm"/>
      <inkml:brushProperty name="height" value="0.05" units="cm"/>
      <inkml:brushProperty name="color" value="#FFFF00"/>
    </inkml:brush>
  </inkml:definitions>
  <inkml:trace contextRef="#ctx0" brushRef="#br0">30 0 28157,'0'13'974,"1"33"81,-3-1 1,-8 54-1,2-54-991,3 1 1,1-1-1,2 1 0,6 61 0,-1-93-62,0-1 0,0 1 0,2-1 0,-1 0 0,1 0 0,1-1 0,1 1 0,0-1 0,14 19 0,-10-17-1,0-1 1,1 0 0,0 0 0,1-2 0,0 1 0,0-2-1,22 13 1,-9-10 0,0-1 0,1-2 1,0 0-1,0-2 0,1-1 0,0-1 0,30 2 0,203 1 15,-199-10-16,-27 0-1,0-2 0,-1-1 0,61-16 0,99-41 0,-147 45 0,-14 5 0,86-29 1,188-89 1,-253 100 3,-2-3 1,69-55-1,-97 68-3,-1-2 0,0 0 0,-2-2 0,-1 0-1,-1-2 1,25-41 0,-39 58-1,-1-1 0,0 1 0,-1-1 1,0 0-1,0 0 0,-1 0 0,0 0 0,-1 0 0,0 0 0,0-1 1,-1 1-1,0 0 0,-3-17 0,3 24-1,-1 1 0,0-1 0,0 1 0,0-1 0,0 1 0,0-1 0,0 1 0,0 0 0,0 0 0,-1-1 0,1 1 0,-1 0 0,1 0 0,0 0 0,-1 0 0,0 0 0,1 1 0,-1-1 0,1 0 0,-1 1 0,0-1 0,-2 1 0,-41-7 0,43 7 0,-141-2 0,80 3 0,63-1 0,0 0 0,-1 0 0,1-1 0,0 1 0,0 0 0,0 0 0,0 0 0,-1 0 0,1 0 0,0 0 0,0 0 0,0 0 0,-1 0 0,1 0 0,0 0 0,0 0 0,0 0 0,0 0 0,-1 0 0,1 0 0,0 0 0,0 0 0,0 0 0,-1 0 0,1 0 0,0 0 0,0 1 0,0-1 0,0 0 0,-1 0 0,1 0 0,0 0 0,0 0 0,0 0 0,0 1 0,0-1 0,0 0 0,-1 0 0,1 0 0,0 0 0,0 1 0,0-1 0,0 0 0,0 0 0,0 0 0,0 0 0,0 1 0,0-1 0,0 0 0,0 0 0,0 0 0,0 1 0,0-1 0,0 0 0,0 0 0,7 7 0,11-2 0,0 0 0,0-2 0,1 0 0,-1-1 0,38 0 0,-15 0 0,8-1 0,-33-2 0,0 1 0,0 1 0,0 1 0,23 5 0,-39-7 0,0 0 0,1 1 0,-1-1 0,0 0 0,1 0 0,-1 0 0,0 1 0,1-1 0,-1 0 0,0 1 0,0-1 0,1 0 0,-1 1 0,0-1 0,0 0 0,0 1 0,1-1 0,-1 0 0,0 1 0,0-1 0,0 0 0,0 1 0,0-1 0,0 1 0,0-1 0,0 0 0,0 1 0,0-1 0,0 1 0,-1 6 0,0-4 0,0 1 0,-1-1 0,1 1 0,0-1 0,-1 0 0,0 1 0,0-1 0,0 0 0,0 0 0,-1 0 0,-2 3 0,-11 14 0,11-11 4,1-1 0,1 1 0,-1 0 0,2 0 0,-1 0 0,1 0 0,-2 18 0,3 5-5,2 32 1,-1 10-34,0-72 18,0 0-1,0 1 1,0-1-1,-1 0 1,1 1-1,-1-1 1,1 0-1,-1 0 0,-2 3 1,-18 15-632</inkml:trace>
</inkml:ink>
</file>

<file path=ppt/ink/ink10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1:54.910"/>
    </inkml:context>
    <inkml:brush xml:id="br0">
      <inkml:brushProperty name="width" value="0.05" units="cm"/>
      <inkml:brushProperty name="height" value="0.05" units="cm"/>
      <inkml:brushProperty name="color" value="#FFFF00"/>
    </inkml:brush>
  </inkml:definitions>
  <inkml:trace contextRef="#ctx0" brushRef="#br0">3 645 32303,'-2'51'400,"2"-38"-400,2 1 0,0 0 0,8 26 0,-9-36 0,0 1 0,1-1 0,-1 0 0,1 1 0,1-1 0,-1 0 0,0 0 0,1 0 0,0-1 0,0 1 0,0 0 0,0-1 0,1 0 0,-1 0 0,7 4 0,-5-5 1,0-1 0,0 1-1,0-2 1,0 1 0,-1 0 0,1-1 0,0 0-1,0 0 1,0-1 0,0 1 0,0-1 0,0 0-1,0 0 1,0-1 0,-1 1 0,1-1 0,-1 0-1,1 0 1,5-4 0,-3-1-1,-1-1 0,1 1 0,-1-1 0,-1 0 0,1 0 0,-1-1 0,-1 1 0,0-1 0,0 0 0,-1 0 0,0-1 0,0 1 0,-1-1 0,1-11 0,2-21 0,0-80 0,-5 105 0,0-12 0,1-6 0,-2 1 0,0 0 0,-3-1 0,-12-54 0,5 50 3,-2 1 0,-2 0 1,-1 1-1,-37-61 0,53 98-3,0 0 0,0 0 0,-1-1 0,1 1 0,0 0 0,0 0 0,0 0 0,0 0 0,0 0 0,0 0 0,0 0 0,0 0 0,0-1 0,0 1 0,0 0 0,0 0 0,-1 0 0,1 0 0,0 0 0,0 0 0,0 0 0,0 0 0,0 0 0,0 0 0,0 0 0,-1 0 0,1 0 0,0 0 0,0 0 0,0 0 0,0 0 0,0 0 0,0 0 0,0 0 0,-1 0 0,1 0 0,0 0 0,0 0 0,0 0 0,0 0 0,0 0 0,0 0 0,0 0 0,-1 0 0,1 0 0,0 0 0,0 0 0,0 0 0,0 1 0,0-1 0,0 0 0,0 0 0,0 0 0,0 0 0,0 0 0,-1 0 0,1 0 0,0 0 0,0 1 0,0-1 0,0 0 0,0 0 0,0 0 0,0 0 0,0 0 0,0 0 0,0 1 0,0-1 0,0 0 0,-2 17 0,0 27 0,2-42 0,11 628 0,-11-518 0,0-108 0,0 0 0,0 0 0,1 0 0,-1-1 0,1 1 0,0 0 0,0-1 0,0 1 0,0 0 0,0-1 0,3 5 0,-2-6 0,-1 0 0,1 0 0,0 0 0,0 0 0,0-1 0,1 1 0,-1 0 0,0-1 0,0 1 0,1-1 0,-1 0 0,1 0 0,-1 0 0,1 0 0,0 0 0,3 0 0,5 1 0,0 0-1,0 0 1,0-1-1,0-1 1,0 0-1,0 0 1,0-1 0,0-1-1,0 0 1,-1 0-1,1-1 1,14-5 0,-16 3-2,0 1 0,-1-1 1,0 0-1,0-1 1,0 1-1,-1-2 0,0 1 1,0-1-1,0 0 1,-1 0-1,0-1 0,-1 0 1,0 0-1,8-17 1,-6 9 0,0-1 1,-2 0-1,0 0 1,-1-1-1,2-21 1,2-91 0,-1 12 0,-7 115 0,0 0 0,0 0-1,1 0 1,-1 0 0,1 0 0,0 0 0,0 0 0,0 0-1,0 0 1,0 1 0,1-1 0,-1 0 0,1 1 0,0-1-1,-1 1 1,1 0 0,3-3 0,-2 4-1,0-1 0,1 0-1,0 1 1,-1 0 0,1 0 0,0 0 0,0 0-1,-1 0 1,1 1 0,0 0 0,0-1 0,5 2-1,-3-2-2,-1 1 0,1 0 0,0 0 0,-1 1-1,1 0 1,-1 0 0,1 0 0,-1 0 0,0 1-1,1 0 1,-1 0 0,0 0 0,0 1 0,0 0-1,-1 0 1,1 0 0,-1 0 0,1 1 0,-1 0-1,5 5 1,-3 1-4,-6-10 8,-1 0 1,1 0-1,0 0 0,0 0 0,0 0 0,0-1 1,0 1-1,-1 0 0,1 0 0,0 0 0,0 0 0,0 0 1,0 0-1,0 0 0,-1 0 0,1 0 0,0 1 1,0-1-1,0 0 0,0 0 0,0 0 0,-1 0 0,1 0 1,0 0-1,0 0 0,0 0 0,0 0 0,0 0 1,0 0-1,0 1 0,-1-1 0,1 0 0,0 0 0,0 0 1,0 0-1,0 0 0,0 0 0,0 1 0,0-1 1,0 0-1,0 0 0,0 0 0,0 0 0,0 0 1,0 1-1,0-1 0,0 0 0,0 0 0,0 0 0,0 0 1,0 0-1,0 1 0,0-1 0,0 0 0,0 0 1,0 0-1,0 0 0,0 0 0,0 1 0,0-1 0,0 0 1,0 0-1,0 0 0,0 0 0,1 0 0,-1 0 1,0 0-1,0 1 0,0-1 0,0 0 3,-7-1 2,0 1 0,0-1 0,1 0-1,-1-1 1,1 0 0,-1 0 0,1 0 0,0-1-1,-11-5 1,13 6-5,0-1 0,0 2 1,0-1-1,-1 1 0,1-1 0,0 1 0,-1 0 0,0 1 0,1-1 0,-1 1 0,1 0 0,-1 0 0,1 0 0,-1 1 1,0-1-1,1 1 0,-1 1 0,1-1 0,0 0 0,-1 1 0,1 0 0,0 0 0,0 0 0,0 1 0,0-1 1,1 1-1,-1 0 0,1 0 0,-1 0 0,1 0 0,0 1 0,0-1 0,-3 6 0,-3 4 0,1 1 0,1 0 0,0 0 0,1 0 0,0 0 0,1 1 0,1 0 0,-4 24 0,4-20 0,1 0 0,2 1 0,0 0 0,1-1 0,0 1 0,5 25 0,-3-39 1,-1 0 0,1 0-1,0-1 1,0 1 0,0 0-1,1-1 1,0 0 0,0 1 0,0-1-1,1 0 1,0-1 0,0 1 0,0-1-1,0 1 1,1-1 0,0-1 0,0 1-1,0-1 1,0 0 0,0 0 0,1 0-1,-1 0 1,1-1 0,6 2 0,-2-2 2,0 1 1,-1-1-1,1 0 1,0-1 0,0-1-1,0 1 1,0-1 0,0-1-1,14-2 1,-19 2-4,0-1 1,0 1 0,0-1-1,0 0 1,0 0 0,0-1-1,0 1 1,-1-1-1,1 0 1,-1-1 0,0 1-1,0-1 1,0 1 0,0-1-1,-1-1 1,0 1-1,0 0 1,5-10 0,-2 1 1,-1 0 0,0 0 0,-1-1 0,0 0 0,-1 1 0,1-26-1,-2-87-2,-3 100 2,1 13-1,0 1 0,-2-1 0,1 0 0,-2 1 0,0-1 0,0 1 0,-1 0 0,-6-15 0,7 25 0,1 8 0,1 12 0,7 164 0,-3-156 0,1 0 0,1-1 0,1 1 0,1-1 0,12 27 0,-17-47 0,0-1 0,0-1 0,1 1 0,-1 0 0,1 0 0,0-1 0,-1 1 0,2-1 0,-1 0 0,0 0 0,1 0 0,-1-1 0,1 1 0,0-1 0,0 0 0,0 0 0,0 0 0,0 0 0,1-1 0,-1 0 0,0 1 0,1-2 0,-1 1 0,1 0 0,-1-1 0,1 0 0,-1 0 0,1 0 0,-1-1 0,0 0 0,1 1 0,-1-2 0,1 1 0,3-2 0,0-2 0,-1 1 0,1-2 0,-1 1 0,-1-1 0,1 0 0,-1 0 0,0-1 0,0 0 0,-1 0 0,0-1 0,0 1 0,-1-1 0,0 0 0,0 0 0,-1 0 0,0-1 0,2-12 0,3-9 0,-2-1 0,-2 1 0,2-55 0,-5 72 0,-4-327 0,2 331 0,0-3 0,0 1 0,-1 0 0,0-1 0,0 1 0,-5-12 0,7 23 0,0 1 0,0-1 0,0 0 0,0 0 0,0 0 0,0 0 0,0 0 0,0 0 0,0 1 0,0-1 0,0 0 0,0 0 0,0 0 0,0 0 0,0 0 0,0 1 0,0-1 0,-1 0 0,1 0 0,0 0 0,0 0 0,0 0 0,0 0 0,0 0 0,0 1 0,0-1 0,0 0 0,-1 0 0,1 0 0,0 0 0,0 0 0,0 0 0,0 0 0,0 0 0,0 0 0,-1 0 0,1 0 0,0 0 0,0 0 0,0 0 0,0 0 0,0 0 0,-1 0 0,1 0 0,0 0 0,0 0 0,0 0 0,0 0 0,0 0 0,-1 0 0,1 0 0,0 0 0,0 0 0,0 0 0,0 0 0,0 0 0,0-1 0,-1 1 0,-3 40 0,2 1 0,5 71 0,-1-63 0,4 26 0,4-1 0,21 84 0,-8-48 0,-15-80 0,-1-17 0,-7-13 0,0 0 0,0 0 0,0 1 0,0-1 0,0 0 0,0 0 0,1 0 0,-1 0 0,0 0 0,0 0 0,0 0 0,0 0 0,0 0 0,0 1 0,1-1 0,-1 0 0,0 0 0,0 0 0,0 0 0,0 0 0,0 0 0,0 0 0,1 0 0,-1 0 0,0 0 0,0 0 0,0 0 0,0 0 0,0 0 0,1 0 0,-1 0 0,0 0 0,0-1 0,0 1 0,0 0 0,0 0 0,0 0 0,1 0 0,-1 0 0,0 0 0,0 0 0,0 0 0,0 0 0,0 0 0,0-1 0,0 1 0,0 0 0,0 0 0,0 0 0,1 0 0,-1 0 0,0 0 0,0-1 0,0 1 0,0 0 0,0 0 0,0 0 0,0 0 0,0-1 0,34-91 0,23-53 0,-41 111 0,35-52 0,-44 75 0,2 0 0,-1 1 0,1 0 0,1 0 0,0 1 0,0 0 0,0 1 0,14-8 0,-20 14 0,0 0 0,0 0 0,0 0 0,0 1 0,1-1 0,-1 1 0,1 0 0,-1 0 0,1 1 0,6-1 0,-10 1 0,0 1 0,0-1 0,0 0 0,0 1 0,-1-1 0,1 1 0,0-1 0,0 1 0,0-1 0,-1 1 0,1 0 0,0-1 0,-1 1 0,1 0 0,0 0 0,-1-1 0,1 1 0,-1 0 0,1 0 0,-1 0 0,0 0 0,1 0 0,-1 0 0,0 0 0,0 0 0,0-1 0,1 1 0,-1 0 0,0 0 0,0 0 0,-1 2 0,2 39 0,-2-30 0,1 5 0,-1 0 0,-1 0 0,-1-1 0,0 1 0,-2 0 0,-10 28 0,11-34 0,-1 0 0,-1-1 0,0 1 0,0-1 0,-1 0 0,0-1 0,-1 0 0,0 0 0,-1 0 0,-15 11 0,19-17 0,1 0 0,-2-1 0,1 1 0,0-1 0,0 0 0,-1-1 0,1 0 0,-1 0 0,1 0 0,-1 0 0,0-1 0,1 0 0,-9 0 0,9 0 0,3 0 0,0-1 0,0 1 0,0 0 0,0 0-1,0-1 1,0 1 0,0-1 0,0 0 0,0 1 0,0-1 0,1 0 0,-1 0 0,0 0-1,0 0 1,1-1 0,-1 1 0,1 0 0,-3-3 0,2 1-1,-1 0 1,1-1 0,0 1-1,0-1 1,1 0-1,-1 1 1,1-1-1,0 0 1,-1-4-1,-1-10-1,1 0 0,0 0 0,3-26-1,-1 26 3,0 18 0,0-1 0,0 1-1,0-1 1,0 1 0,0-1 0,0 1 0,0-1 0,0 0-1,0 1 1,0-1 0,0 1 0,0-1 0,0 1 0,1-1-1,-1 1 1,0-1 0,0 1 0,1-1 0,-1 1 0,0 0-1,1-1 1,-1 1 0,0-1 0,1 1 0,-1 0 0,0-1-1,1 1 1,-1 0 0,1-1 0,-1 1 0,1 0 0,-1 0-1,1-1 1,-1 1 0,1 0 0,-1 0 0,1 0 0,-1 0-1,1 0 1,0 0 0,-1 0 0,1 0 0,-1 0-1,1 0 1,-1 0 0,2 0 0,0 1-1,0 0 1,0 0-1,0 0 0,1 0 1,-1 0-1,0 0 0,-1 0 1,1 1-1,0-1 0,0 1 1,2 3-1,6 8 1,0 1 0,10 23 0,-10-20 0,21 31 0,-21-35 0,0-1 0,2 0 0,-1 0 0,2-1 0,-1 0 0,26 15 0,-27-20 0,-1-1 0,1-1 0,0 1 0,0-2 0,0 1 0,1-2 0,-1 1 0,1-2 0,-1 1 0,15-1 0,-15-1 0,-5 0 0,1 0 0,0 0 1,-1-1-1,1 0 0,6-1 1,-10 1-1,0 0 1,-1-1 0,1 1 0,-1 0 0,1-1-1,-1 0 1,0 1 0,0-1 0,0 0-1,0 0 1,0 0 0,0-1 0,0 1 0,2-4-1,4-8 1,-1-1-1,0 0 1,0 0-1,-2 0 1,0-1-1,5-30 1,7-101-2,-15 114 1,1-90 16,-12 171-16,4-25 0,-4 44 0,8-51 0,-1 23 0,2 0 0,4 45 0,-2-73 0,0 0 0,0 0 0,1 1 0,0-1 0,1-1 0,0 1 0,1-1 0,0 1 0,1-1 0,0-1 0,0 1 0,9 8 0,-11-14 0,0-1 0,0 1 0,1-1 0,-1 0 0,1 0 0,0 0 0,0-1 0,0 0 0,0 0 0,1 0 0,-1-1 0,0 1 0,7-1 0,-8 0 0,0 0 0,0-1 0,0 0 0,0 0 0,0 0 0,0 0 0,0-1 0,0 1 0,0-1 0,0 0 0,0 0 0,-1-1 0,1 1 0,0-1 0,-1 0 0,1 0 0,-1 0 0,7-5 0,-5 0 0,1 0 0,-1 0 0,-1 0 0,1-1 0,-1 0 0,0 0 0,-1 0 0,0 0 0,0 0 0,2-15 0,2-15 0,2-43 0,-6 51 0,2-29 0,-2 21 0,12-61 0,-14 96 0,0 0 0,0-1 0,0 1 0,1 0 0,-1-1 0,1 1 0,0 0 0,0 0 0,0 1 0,0-1 0,1 0 0,-1 1 0,1-1 0,5-3 0,-6 5 0,-1 0 0,1 0 0,-1 0 0,1 1 0,0-1 0,-1 1 0,1-1 0,0 1 0,0 0 0,-1-1 0,1 1 0,0 0 0,0 0 0,-1 0 0,1 1 0,0-1 0,0 0 0,-1 0 0,1 1 0,0 0 0,-1-1 0,1 1 0,0 0 0,-1-1 0,1 1 0,-1 0 0,1 0 0,-1 0 0,0 1 0,1-1 0,-1 0 0,0 0 0,2 3 0,3 5 0,1 1 0,-1 0 0,-1 0 0,1 0 0,-2 1 0,0 0 0,0 0 0,-1 0 0,3 18 0,0 6 0,2 68 0,-7 36 0,-1-186-3,2 1 0,12-66 0,-10 92 0,1 0 1,1 0 0,0 1 0,2 0 0,0 0-1,1 1 1,0 0 0,16-20 0,-23 34 1,0 1 0,0 0 0,0-1 1,1 1-1,-1 1 0,1-1 1,0 0-1,0 0 0,0 1 0,0 0 1,0 0-1,1 0 0,-1 0 0,1 0 1,-1 0-1,1 1 0,0 0 1,-1 0-1,1 0 0,0 0 0,7 0 1,-11 1 0,1 0-1,0 0 1,0 1 0,0-1 0,0 0 0,0 1 0,0-1 0,0 0 0,-1 1 0,1-1 0,0 1-1,0-1 1,-1 1 0,1 0 0,0-1 0,-1 1 0,1 0 0,0 0 0,-1-1 0,1 1 0,-1 0-1,0 0 1,1 0 0,-1-1 0,1 1 0,-1 0 0,0 0 0,0 0 0,0 0 0,1 0 0,-1 0-1,0 1 1,1 39 1,-1-29-1,-4 103 5,3 79 6,2-190-11,-1 0 0,1-1 0,0 1 0,1-1 0,-1 1 0,0-1 0,1 0 0,0 1 0,0-1 0,0 0 0,0 0 0,0 0 0,1 0 0,-1-1 0,1 1 0,0-1 0,-1 1 0,1-1 0,0 0 0,1 0 0,-1-1 0,0 1 0,1 0 0,-1-1 0,0 0 0,1 0 0,0 0 0,4 0 0,11 3 3,1-1 0,0-1 1,36 0-1,-54-2-3,7 0 0,1-1 1,0 0-1,0 0 0,-1-1 0,1 0 0,-1 0 0,0-1 0,1-1 0,-1 0 0,-1 0 0,1 0 1,0-1-1,-1-1 0,0 1 0,0-1 0,-1-1 0,0 1 0,0-1 0,0 0 0,-1-1 1,0 0-1,-1 0 0,1 0 0,5-15 0,-2 4 0,-2-1 0,0 0 0,-1-1 0,-1 0 0,-1 0 0,-1 0 0,-1 0 0,-1 0 0,-1-1 0,0 1 0,-6-34 0,5 49 0,0 0 0,-1 1 0,0-1 0,0 1 0,0 0 0,0-1 0,-1 1 0,0 0 0,0 1 0,0-1 0,0 0 0,-1 1 0,-8-8 0,9 9 0,0 1 0,0 0 0,-1-1 0,1 1 0,-1 0 0,0 1 0,1-1 0,-1 1 0,0-1 0,0 1 0,0 0 0,0 0 0,0 1 0,0 0 0,0-1 0,0 1 0,0 0 0,0 1 0,-8 1 0,9-1 0,1 0 0,-1 0 0,0 0 0,1 0 0,0 1 0,-1-1 0,1 1 0,0 0 0,0 0 0,-1 0 0,2 0 0,-1 0 0,0 0 0,0 1 0,1-1 0,-1 0 0,1 1 0,0-1 0,-1 1 0,1 0 0,0-1 0,1 1 0,-1 0 0,1 0 0,-1 5 0,-1 9 0,0 1 0,2-1 0,1 20 0,-1-19 0,1-5 0,1 0 0,0-1 0,0 1 0,1-1 0,1 1 0,0-1 0,1 0 0,7 14 0,-7-17 0,0-1 0,0 0 0,0 0 0,1 0 0,1 0 0,-1-1 0,1 0 0,0-1 0,1 0 0,-1 0 0,14 8 0,-21-14 0,1 1 0,0-1 0,0 1 0,0-1 1,-1 1-1,1-1 0,0 0 0,0 1 0,0-1 0,0 0 0,0 0 0,0 1 0,0-1 1,0 0-1,0 0 0,0 0 0,0 0 0,0 0 0,0-1 0,-1 1 0,1 0 0,0 0 0,0-1 1,0 1-1,0 0 0,0-1 0,0 1 0,0-1 0,-1 1 0,1-1 0,0 1 0,0-1 1,-1 0-1,1 1 0,1-2 0,0-2 1,-1 0 0,1 0 0,0 0 0,-1 0 0,0 0 1,1-7-1,0 4 0,17-77 3,14-156 0,-33 222 18,0 18-22,0 0 0,0 0 0,0 0 0,0 0 0,0-1 0,0 1 0,0 0 0,0 0 0,0 0 1,0 0-1,0 0 0,0-1 0,0 1 0,0 0 0,-1 0 0,1 0 0,0 0 0,0 0 0,0 0 0,0 0 0,0 0 1,0 0-1,0-1 0,-1 1 0,1 0 0,0 0 0,0 0 0,0 0 0,0 0 0,0 0 0,0 0 0,-1 0 0,1 0 1,0 0-1,0 0 0,0 0 0,0 0 0,0 0 0,-1 0 0,1 0 0,0 0 0,0 0 0,0 0 0,0 0 0,0 0 1,-1 1-1,1-1 0,0 0 0,0 0 0,0 0 0,0 0 0,0 0 0,0 0 0,0 0 0,0 0 0,-1 0 0,1 1 1,0-1-1,0 0 0,0 0 0,0 0 0,0 0 0,0 0 0,0 0 0,0 1 0,0-1 0,0 0 0,0 0 0,-9 11 0,0 4 0,2 0 0,-1 1 0,2 0 0,0 1 0,1-1 0,0 1 0,-2 28 0,-7 130 0,13-146 0,-9 139 0,-7-1 0,-41 177 0,53-325 0,0 0 0,-1 0 0,0 0 0,-19 35 0,21-48 0,1 1 0,-1-2 0,-1 1 0,1 0 0,-1-1 0,0 0 0,0 0 0,-1 0 0,0-1 0,1 0 0,-1 0 0,-1 0 0,1-1 0,0 1 0,-1-2 0,-13 5 0,11-5 0,0 0 0,0 0 0,-1-1 0,1-1 0,0 1 0,0-1 0,-1-1 0,1 0 0,0 0 0,-11-4 0,15 4 0,-1-1 0,1-1-1,-1 1 1,1-1 0,0 0-1,0 0 1,0-1 0,0 0-1,0 0 1,1 0 0,0 0-1,0 0 1,0-1 0,0 0-1,1 0 1,-5-8 0,-1-6-5,1 0 0,1 0 1,1 0-1,0-1 1,2 0-1,-5-40 0,7 17-3,1-1 1,6-54-1,-4 86 8,1-1 0,1 1 0,0 0 0,0 0 0,2 0 0,-1 0 0,1 1 0,14-22 0,-8 17 1,0 1 0,2 0 0,0 0 0,0 1 0,19-14 0,16-7 5,1 2 0,96-47 1,-121 67-6,63-28-11,2 4-1,173-48 0,-215 71-247,-24 5-618</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6:38.438"/>
    </inkml:context>
    <inkml:brush xml:id="br0">
      <inkml:brushProperty name="width" value="0.05" units="cm"/>
      <inkml:brushProperty name="height" value="0.05" units="cm"/>
      <inkml:brushProperty name="color" value="#FFFFFF"/>
    </inkml:brush>
  </inkml:definitions>
  <inkml:trace contextRef="#ctx0" brushRef="#br0">19 658 30686,'-2'-10'1379,"-4"12"-1098,-2 17-386,7-9 105,0 1-1,0-1 1,1 0-1,1 1 0,0-1 1,0 0-1,1 1 1,3 11-1,-3-18 3,0 1-1,0-1 1,0 1-1,0-1 1,1 0 0,0 0-1,0 0 1,0 0-1,0-1 1,0 1 0,1-1-1,0 0 1,-1 0-1,1 0 1,1-1 0,-1 1-1,0-1 1,0 0 0,8 3-1,-8-4 5,-1 1 0,1-1-1,-1 0 1,1 0 0,-1-1-1,1 1 1,0-1 0,-1 0 0,1 0-1,0 0 1,-1 0 0,1 0 0,-1-1-1,1 0 1,0 0 0,-1 0-1,0 0 1,1 0 0,-1-1 0,1 1-1,-1-1 1,0 0 0,0 0 0,0 0-1,0 0 1,-1-1 0,1 1 0,0-1-1,-1 0 1,0 0 0,0 0-1,0 0 1,3-4 0,0-7 8,1 0 0,-2 0-1,1 0 1,-2 0 0,0-1 0,1-23 0,-3-94 21,-2 74-26,2 9-6,-5-137 26,1 175-30,-1 13-2,-2 10-6,0 16 7,1 0-1,1 1 1,2-1 0,0 1 0,3-1-1,6 55 1,-5-72 2,0-1 0,1 1 0,0-1 0,1 0 0,1 0 0,-1 0 0,1 0-1,1-1 1,0 0 0,0 0 0,12 12 0,-13-15 0,0-1 1,1 0-1,0 0 0,0 0 0,0 0 0,0-1 1,1 0-1,0-1 0,0 1 0,0-1 0,0-1 1,0 1-1,1-1 0,-1-1 0,1 1 0,13 0 1,-17-2 0,0 0 0,-1 0 0,1 0 0,0 0 0,0-1 0,-1 1 0,1-1 1,0 0-1,-1 0 0,1 0 0,-1-1 0,6-3 0,-6 3 0,0-1 0,-1 0 0,0 0 0,1 0-1,-1 0 1,0 0 0,-1-1 0,1 1 0,0-1 0,-1 1 0,0-1 0,0 0-1,1-4 1,3-20 2,-1-1 1,-2 1-1,-1-1 0,-3-37 0,1 8 0,2 29-3,-1 15 0,1 0 0,-2 0 0,1 0 0,-2 0 0,0 0 0,-6-19 0,8 33 0,0-1 0,0 1 0,0 0 0,0 0 0,0 0 0,0 0 0,0 0 0,0 0 0,0 0 0,0 0 0,0-1 0,0 1 0,0 0 0,0 0 0,0 0 0,0 0 0,0 0 0,0 0 0,0 0 0,0 0 0,0-1 0,0 1 0,0 0 0,0 0 0,0 0 0,0 0 0,0 0 0,0 0 0,0 0 0,0 0 0,0 0 0,0 0 0,-1 0 0,1 0 0,0-1 0,0 1 0,0 0 0,0 0 0,0 0 0,0 0 0,0 0 0,0 0 0,0 0 0,-1 0 0,1 0 0,0 0 0,0 0 0,0 0 0,0 0 0,0 0 0,0 0 0,0 0 0,0 0 0,-1 0 0,1 0 0,0 0 0,0 0 0,0 0 0,0 0 0,0 0 0,0 1 0,0-1 0,0 0 0,0 0 0,-1 0 0,1 0 0,0 0 0,0 0 0,0 0 0,-2 7-3,-2 27-1,2-1 0,2 56-1,1-32 5,-1-38 0,1 1 0,1-1 0,1 0 0,0 0 1,7 20-1,-8-33-1,0 1 0,1-1 0,-1 1 0,1-1 0,0 0 0,1 0 0,0 0 0,0-1 0,0 1 0,0-1 0,1 0 1,0 0-1,0 0 0,0-1 0,1 0 0,0 0 0,10 5 0,-13-7 1,1-1 1,-1 0-1,0 0 1,1 0-1,0 0 1,-1 0-1,1-1 1,-1 0-1,1 1 1,0-1-1,-1-1 0,1 1 1,-1 0-1,1-1 1,0 0-1,-1 0 1,1 0-1,-1 0 1,0-1-1,1 1 1,-1-1-1,0 0 1,0 0-1,0 0 1,0 0-1,0 0 0,-1-1 1,1 0-1,-1 1 1,1-1-1,-1 0 1,0 0-1,0 0 1,2-5-1,5-10 0,0-1 0,-1 0 0,0-1 0,7-33 0,-13 41 0,17-68 0,-14 51-3,1 0 0,2 1 0,1 0-1,14-31 1,-20 54 3,0 0 0,0 0 0,1 1 0,-1-1 0,1 1 0,0 0 0,1 0 1,-1 0-1,1 0 0,-1 1 0,7-4 0,-9 6-1,0 0 1,0 0-1,1 0 1,-1 0 0,0 0-1,0 1 1,1-1-1,-1 1 1,0-1-1,1 1 1,-1 0-1,0 0 1,1 0 0,-1 0-1,0 1 1,1-1-1,-1 1 1,0-1-1,1 1 1,-1 0-1,0 0 1,0 0 0,0 0-1,0 0 1,0 0-1,0 1 1,0-1-1,0 1 1,-1-1 0,1 1-1,2 2 1,6 12-3,0 1 1,-1 0 0,-1 1-1,0 0 1,-2 0 0,0 1-1,4 19 1,-4-9 2,-2 1 0,0-1 0,-2 51 0,-3-73 0,0 0 1,0-1-1,0 1 0,-1 0 1,0 0-1,-1-1 1,0 0-1,1 1 0,-2-1 1,1 0-1,-1 0 0,0-1 1,0 1-1,-1-1 1,0 0-1,0 0 0,0 0 1,0-1-1,-1 0 1,-7 5-1,6-4 0,-1-1 1,0 1-1,0-1 1,0 0-1,0-1 1,-1 0-1,1-1 1,-1 0-1,0 0 1,0 0-1,0-1 1,0-1-1,0 1 1,0-2-1,-14-1 1,20 1-2,0 0 0,1 0 1,-1 0-1,1-1 0,-1 1 0,1-1 1,-1 0-1,1 1 0,0-1 0,0 0 1,0 0-1,0-1 0,0 1 0,0 0 1,1-1-1,-1 1 0,1-1 0,-1 1 1,1-1-1,0 0 0,0 1 0,0-1 0,1 0 1,-2-5-1,0-8-5,0-1-1,0 1 1,2-19 0,0 28 5,0 6 0,0 0 1,1 0 0,-1-1 0,0 1-1,1 0 1,-1 0 0,1 0 0,-1 0 0,1 0-1,0 0 1,-1 0 0,1 0 0,0 0-1,0 0 1,0 1 0,-1-1 0,1 0-1,0 0 1,0 1 0,0-1 0,0 1 0,0-1-1,1 1 1,-1-1 0,0 1 0,0-1-1,0 1 1,0 0 0,0 0 0,1 0-1,-1 0 1,0-1 0,2 2 0,2-2-2,1 1 1,-1 0-1,0 1 1,0-1-1,0 1 0,10 2 1,-2 3-1,0 1 1,0 0-1,-1 1 1,18 14-1,31 18-3,-42-31 7,-1-2 1,1 0 0,0-2-1,1 0 1,-1-1 0,1 0-1,0-2 1,0-1 0,38-1-1,-54-1 1,-1 1-1,1-1 0,0 1 0,0-1 1,-1 0-1,1 0 0,0-1 0,-1 1 1,1-1-1,-1 0 0,0 0 0,1 0 1,-1 0-1,0-1 0,2-2 1,0 0-1,0 0 1,0-1 0,-1 0 0,0 0 0,-1 0-1,1 0 1,3-11 0,-1-1-2,0 0 1,-2 0-1,0 0 0,-1 0 1,1-27-1,-3 11-1,1-79 0,-2 100 0,-1 1 0,-1 0 0,0 0 0,-1 0 0,0 0 0,-8-20 0,9 27 0,-1 1 0,1-1 0,-1 1 0,0 0 0,-1 0 0,1 0 1,-1 0-1,1 1 0,-6-4 0,8 6-1,0 0 1,0 0 0,-1 1-1,1-1 1,0 0-1,0 1 1,-1-1-1,1 1 1,0-1 0,0 1-1,-1 0 1,1 0-1,-1-1 1,1 1-1,0 0 1,-1 0 0,1 0-1,0 1 1,-1-1-1,1 0 1,0 0 0,-1 1-1,1-1 1,0 1-1,-1-1 1,1 1-1,0-1 1,0 1 0,0 0-1,-1 0 1,1 0-1,0-1 1,0 1-1,0 0 1,1 0 0,-1 1-1,0-1 1,0 0-1,-1 2 1,-2 5-3,0 0 0,0 0 1,1 1-1,0 0 0,0-1 0,1 1 0,0 0 1,1 0-1,-1 12 0,1 91-2,2-80 6,0-17-2,0 0-1,1-1 1,1 1 0,0 0-1,1-1 1,0 0 0,1 0-1,1 0 1,9 15 0,-12-22 2,1-1 1,0 0-1,0 0 1,0-1-1,1 1 1,0-1-1,0 0 1,1 0-1,-1-1 1,1 1-1,0-1 1,0 0 0,0-1-1,1 0 1,-1 0-1,1 0 1,-1-1-1,1 0 1,0 0-1,14 2 1,-20-4-2,11 1 5,-1-1 0,0 0-1,0 0 1,12-3 0,-19 3-5,-1-1 1,0 0-1,0 0 0,1 0 1,-1-1-1,0 1 1,0-1-1,0 1 0,-1-1 1,1 0-1,0 0 1,-1-1-1,1 1 1,-1 0-1,1-1 0,-1 0 1,0 1-1,1-4 1,4-6-1,-1 0 0,-1 0 0,0-1 0,-1 1 0,-1-1 1,0 0-1,0 0 0,0-15 0,0-15-24,-5-51-1,0 65 18,1 0-1,2 0 0,1 0 1,8-45-1,-8 68 7,0 0 1,0 1-1,1-1 0,0 1 0,0-1 0,0 1 1,0 0-1,1 1 0,0-1 0,0 0 0,0 1 1,0 0-1,1 0 0,0 0 0,0 1 0,9-6 1,-11 8 0,0-1-1,-1 1 1,1 0 0,0 0 0,0 0 0,0 1 0,0-1-1,0 1 1,1-1 0,-1 1 0,0 0 0,0 0 0,0 0 0,0 1-1,0-1 1,0 1 0,0 0 0,0 0 0,0 0 0,0 0 0,0 0-1,-1 0 1,1 1 0,0-1 0,-1 1 0,1 0 0,-1 0-1,0 0 1,1 0 0,-1 1 0,0-1 0,0 0 0,2 5 0,3 4-1,-1 0 0,-1 1 0,0-1 0,0 1 0,-1 1 1,-1-1-1,0 0 0,-1 1 0,2 19 0,-2 20 0,-3 54 0,-1-34 1,2-68 0,0-1 0,0 1 0,0 0 0,1 0 1,0 0-1,-1 0 0,2-1 0,-1 1 0,0 0 0,1-1 0,-1 1 1,1-1-1,0 0 0,0 1 0,1-1 0,-1 0 0,1 0 0,-1 0 0,1-1 1,0 1-1,0-1 0,0 1 0,1-1 0,-1 0 0,0 0 0,1-1 1,-1 1-1,1-1 0,0 1 0,-1-1 0,7 1 0,9 1 2,1 0 0,0-2-1,-1 0 1,37-3 0,-48 2-2,-3-1 1,0 1 0,0-1 0,0 0 0,-1 0 0,1 0 0,0-1 0,-1 0 0,1 0 0,-1 0 0,1 0 0,-1-1 0,0 1 0,0-1 0,6-6 0,-4 3 0,-1 0-1,0-1 0,0 1 1,0-1-1,-1 0 0,0-1 1,-1 1-1,4-9 1,1-12 2,0 0 0,-2 0 1,4-58-1,-6 6 0,-4 53 2,2-1-1,0 1 0,2 0 0,13-51 0,-16 74-2,1 1 0,-1 0-1,1 0 1,-1 0 0,1 0-1,0 0 1,0 0 0,0 1-1,1-1 1,-1 1 0,1-1-1,-1 1 1,1 0 0,0 0-1,0 0 1,0 0 0,0 0 0,0 1-1,1 0 1,-1-1 0,0 1-1,1 0 1,-1 1 0,0-1-1,1 0 1,-1 1 0,1 0-1,-1 0 1,1 0 0,-1 0-1,1 1 1,-1-1 0,1 1-1,-1 0 1,0 0 0,1 0-1,-1 0 1,0 1 0,0 0 0,0-1-1,0 1 1,0 0 0,0 0-1,0 0 1,3 4 0,3 5-1,1 1 1,-2 0-1,1 0 1,-2 1-1,1-1 1,-2 2-1,0-1 1,0 1-1,-2 0 1,6 23-1,-5-14 1,-1 0 0,-1 0 0,-1 0 0,-1 1-1,-1-1 1,-4 28 0,2-41-2,-1-1 0,0 1 0,0-1 0,-1 0 0,0 0 0,-1-1 0,0 1 0,-1-1 0,1 0 0,-1 0 0,-1-1 0,0 1 0,0-2 0,-13 11 0,9-7 0,-1-2 0,0 0 0,-1 0 0,1-1 0,-1-1 0,-1 0 0,1-1 0,-1 0 0,-19 4 0,32-9 0,-1 1 0,0-1 1,0 0-1,0 0 0,0 0 0,0 0 1,0 0-1,0 0 0,0-1 1,0 1-1,0 0 0,0-1 0,1 0 1,-1 1-1,0-1 0,0 0 0,1 0 1,-1 0-1,0 0 0,1 0 0,-1-1 1,1 1-1,0 0 0,-1-1 0,1 1 1,0-1-1,0 1 0,0-1 0,-2-3 1,0-3 0,-1 0 0,2-1-1,-1 1 1,2-1 0,-2-12 0,-1 3-3,-5-45-70,2 1 0,1-87 0,6 148 72,0 1 0,1 0 1,-1 0-1,0-1 1,0 1-1,0 0 0,0-1 1,1 1-1,-1 0 1,0 0-1,0-1 0,1 1 1,-1 0-1,0 0 1,0-1-1,1 1 0,-1 0 1,0 0-1,0 0 1,1 0-1,-1 0 0,0-1 1,1 1-1,-1 0 1,0 0-1,1 0 1,-1 0-1,0 0 0,1 0 1,-1 0-1,0 0 1,1 0-1,-1 0 0,0 0 1,1 0-1,-1 0 1,0 1-1,1-1 0,-1 0 1,1 0-1,14 6 13,-3 3-8,-1 0 0,0 1 0,-1 0 0,0 1 0,0 0 0,9 16 0,7 7 13,5 3 22,64 61 1,-85-88-38,1-2 0,0 1 1,1-1-1,-1-1 0,2 0 0,-1-1 1,1 0-1,0-1 0,0 0 1,0-1-1,16 2 0,5-2-1,45-2-1,-69-2-1,-8 0-26,0 0 0,0 0 1,0 0-1,0 0 0,-1 0 1,1 0-1,0 0 0,0-1 0,0 1 1,0-1-1,0 1 0,-1-1 0,1 0 1,0 0-1,0 1 0,-1-1 0,1 0 1,-1-1-1,1 1 0,-1 0 0,1 0 1,-1-1-1,0 1 0,0-1 1,1 1-1,-1-1 0,0 1 0,0-1 1,-1 0-1,1 1 0,0-1 0,-1 0 1,2-3-1,1-40-3517</inkml:trace>
</inkml:ink>
</file>

<file path=ppt/ink/ink10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1:55.254"/>
    </inkml:context>
    <inkml:brush xml:id="br0">
      <inkml:brushProperty name="width" value="0.05" units="cm"/>
      <inkml:brushProperty name="height" value="0.05" units="cm"/>
      <inkml:brushProperty name="color" value="#FFFF00"/>
    </inkml:brush>
  </inkml:definitions>
  <inkml:trace contextRef="#ctx0" brushRef="#br0">200 11 31951,'-13'-4'66,"-1"2"1,0 0 0,0 0 0,0 2-1,0-1 1,-18 3 0,28-1-63,1-1 1,-1 1-1,0 0 1,1 0 0,-1 1-1,1-1 1,-1 1-1,1-1 1,0 1-1,0 0 1,0 0 0,0 1-1,0-1 1,0 1-1,0-1 1,1 1-1,0 0 1,-1 0-1,1 0 1,0 0 0,0 0-1,1 1 1,-1-1-1,1 0 1,-1 1-1,1-1 1,-1 8 0,0-3-2,0 0 1,1 0-1,0 0 1,0 0 0,1 0-1,0 0 1,1 0 0,-1 0-1,2 0 1,-1 0-1,1 0 1,0 0 0,1-1-1,0 1 1,0-1 0,0 0-1,1 0 1,0 0 0,1 0-1,-1 0 1,1-1-1,1 0 1,-1 0 0,7 5-1,-3-4 0,-1 0 0,1-1 0,0 0 0,1-1-1,-1 0 1,1-1 0,0 1 0,0-2 0,1 0-1,-1 0 1,1 0 0,-1-2 0,1 1 0,0-1 0,0-1-1,0 0 1,11-2 0,-20 2-2,1 0 1,-1 0-1,1-1 0,-1 0 1,1 1-1,-1-1 0,1 0 1,-1 0-1,0-1 0,0 1 1,1 0-1,-1-1 0,0 1 1,0-1-1,0 0 0,-1 1 1,1-1-1,2-2 0,-1-1 1,0 0 0,-1 1 0,1-1 0,-1 0-1,0 0 1,0-1 0,-1 1 0,2-7 0,-1 0-2,0 0 1,-1 0 0,-1-1 0,0 1 0,-1 0-1,0 0 1,-4-17 0,4 25-1,0 0 0,-1 0 0,1 0 0,-1 0 0,0 0 0,-1 0 0,1 1 0,0-1 0,-1 1 0,0-1 0,0 1 0,0 0 0,0 0 0,0 1 0,-1-1 0,1 1 0,-1-1 0,0 1 0,0 0 0,0 1 0,0-1 0,0 1 0,0-1 0,0 1 0,-8-1 0,5 1-10,-1 1 0,1-1-1,0 1 1,-1 1 0,1 0-1,-1 0 1,1 0 0,0 1-1,-1 0 1,1 0 0,0 1-1,1 0 1,-1 0 0,-11 7-1,-41 40-1032,0 10-3041</inkml:trace>
</inkml:ink>
</file>

<file path=ppt/ink/ink10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1:55.629"/>
    </inkml:context>
    <inkml:brush xml:id="br0">
      <inkml:brushProperty name="width" value="0.05" units="cm"/>
      <inkml:brushProperty name="height" value="0.05" units="cm"/>
      <inkml:brushProperty name="color" value="#FFFF00"/>
    </inkml:brush>
  </inkml:definitions>
  <inkml:trace contextRef="#ctx0" brushRef="#br0">1 35 32063,'0'0'560,"14"0"-544,24 0 0,12-10 16,14 0-16,8 3 0,0 2-16,-6 2 0,-11 3 0,-16 0-48,-25 0-352</inkml:trace>
</inkml:ink>
</file>

<file path=ppt/ink/ink10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1:57.616"/>
    </inkml:context>
    <inkml:brush xml:id="br0">
      <inkml:brushProperty name="width" value="0.05" units="cm"/>
      <inkml:brushProperty name="height" value="0.05" units="cm"/>
      <inkml:brushProperty name="color" value="#FFFF00"/>
    </inkml:brush>
  </inkml:definitions>
  <inkml:trace contextRef="#ctx0" brushRef="#br0">0 283 26492,'0'13'592,"0"32"1460,9 64-1,-8-96-1923,1 0-1,1 0 1,1 0-1,-1 0 1,2 0 0,0-1-1,1 0 1,0 0 0,0 0-1,11 13 1,-14-22-127,-1 0 0,1 0 0,-1-1 0,1 1 0,0-1 1,0 0-1,0 0 0,0 0 0,0 0 0,0 0 0,1-1 0,-1 0 0,1 1 0,-1-1 0,1-1 1,-1 1-1,1 0 0,0-1 0,-1 0 0,1 0 0,0 0 0,-1 0 0,1 0 0,0-1 0,-1 1 1,1-1-1,-1 0 0,1-1 0,-1 1 0,0 0 0,1-1 0,-1 0 0,0 0 0,0 0 0,0 0 1,0 0-1,0 0 0,-1-1 0,1 0 0,-1 1 0,1-1 0,-1 0 0,0 0 0,0 0 0,2-5 1,11-28 1,-1-1-1,-2-1 1,-1 0 0,8-60 0,-13 58-3,2 2 0,1-1-1,3 1 1,26-61 0,-34 91 0,1-1 0,0 1 0,0 1 0,1-1 0,9-9 0,-13 15 0,1-1 0,0 1 0,-1 0 0,1 0 0,1 0 0,-1 0 0,0 0 0,0 1 0,1-1 0,-1 1 0,0 0 0,1 0 0,0 0 0,-1 1 0,1-1 0,4 1 0,0 0 1,-5-1-2,-1 1 0,0 0 0,0 0 0,0 0 0,0 0 0,1 1 0,-1-1 0,0 0 0,0 1 0,4 1 0,-5-1 0,0 0 1,0 1 0,0-1-1,-1 0 1,1 0 0,0 1 0,-1-1-1,1 0 1,-1 1 0,1-1-1,-1 0 1,0 1 0,1-1 0,-1 1-1,0-1 1,0 1 0,0-1 0,0 0-1,-1 3 1,1-4 0,0 0 1,0 1-1,0-1 0,0 0 1,0 0-1,0 0 0,-1 0 1,1 1-1,0-1 0,0 0 1,0 0-1,0 0 0,0 0 1,-1 0-1,1 0 0,0 1 1,0-1-1,0 0 0,-1 0 1,1 0-1,0 0 0,0 0 1,0 0-1,-1 0 0,1 0 1,0 0-1,0 0 0,0 0 1,-1 0-1,1 0 0,0 0 0,0 0 1,0 0-1,-1 0 0,1 0 1,0 0-1,0 0 0,-3-1 4,-20 1 1,8-1 1,0 2 0,-29 3 0,39-4-6,1 1 1,0 1-1,-1-1 1,1 1 0,0-1-1,0 1 1,0 0 0,0 1-1,0-1 1,0 1-1,1-1 1,-1 1 0,1 0-1,-5 6 1,3-2-2,0 1 1,0-1-1,1 1 0,0 0 1,1 1-1,-1-1 0,2 1 1,-1-1-1,1 1 0,-1 10 1,0 12-5,1 49 1,2-66 4,0 3 0,1-1 0,0 0 0,1 1-1,1-1 1,1 0 0,1 0 0,0 0 0,1-1 0,14 27 0,-14-30 1,1-1 0,1-1 0,0 1 0,1-1 0,0-1 0,0 0 1,1 0-1,0 0 0,1-2 0,0 1 0,0-1 0,23 10 0,-22-12 0,0-1 0,0-1-1,0 0 1,0 0 0,1-1-1,-1-1 1,25 0 0,-34-1-1,0 0 1,0-1 0,0 1 0,0-1-1,0 0 1,0 1 0,0-1 0,0-1-1,0 1 1,0 0 0,0-1-1,-1 1 1,1-1 0,0 0 0,-1 0-1,5-4 1,-3 1-1,0-1 1,0 1-1,0-1 0,0 0 0,-1 1 1,0-2-1,3-9 0,1-7 0,-2 0 0,0 0-1,2-37 1,-4-29 0,2-35 0,-3 113 0,0-1 0,0 1 0,1 0 0,0 0 0,1 0 0,0 0 0,0 1 0,8-11 0,-10 18-1,0 0 1,1 0-1,0 0 1,-1 0-1,1 1 0,0 0 1,0-1-1,1 1 0,-1 0 1,0 1-1,1-1 1,-1 0-1,1 1 0,0 0 1,-1 0-1,1 0 1,0 0-1,4 0 0,3 0-3,1 1-1,0 0 1,0 0-1,19 4 0,-30-4 3,1 0 0,0 1 0,0-1 0,0 0-1,0 1 1,0 0 0,0-1 0,-1 1 0,1 0 0,0 0 0,-1 0-1,1 0 1,0 0 0,-1 0 0,1 1 0,-1-1 0,0 0-1,1 1 1,-1-1 0,2 3 0,-4-3 2,1-1 1,-1 1-1,1-1 1,-1 1-1,1-1 1,-1 0-1,1 1 1,-1-1-1,0 0 0,1 1 1,-1-1-1,1 0 1,-1 0-1,0 1 1,1-1-1,-1 0 1,0 0-1,1 0 1,-1 0-1,0 0 0,1 0 1,-1 0-1,0 0 1,1 0-1,-1 0 1,-1-1-1,2 1 1,-22-1 0,-31 3 10,50-2-11,0 1 1,0 0-1,0 0 1,1 0-1,-1 0 0,0 0 1,0 1-1,1-1 1,-1 1-1,1 0 1,-1-1-1,1 1 1,0 0-1,-1 1 1,-1 2-1,-3 5 0,1 1 0,0-1 0,1 1 0,0 0 0,1 0 0,0 1 0,1-1 0,0 1 0,-2 22 0,1 13 0,2 54 0,2-72 0,0-22 0,0 1 0,1 0 0,0 0 0,0-1 0,0 1 0,1-1 0,0 1 0,1-1 0,0 1 0,0-1 0,0 0 0,8 10 0,-8-13 0,0 0 0,1 0 0,0 0 0,0-1 0,0 1 1,1-1-1,-1 0 0,1 0 0,-1-1 0,1 1 0,0-1 1,0 0-1,0-1 0,1 1 0,-1-1 0,0 0 0,0 0 0,10 0 1,-5 0 1,0-1 0,-1 0 0,1 0 0,0-1 0,-1 0 0,1-1 0,14-4 0,-20 4-1,0 0 0,0 0-1,0 0 1,0-1 0,0 1 0,-1-1-1,1 0 1,-1 0 0,1-1-1,-1 1 1,0-1 0,-1 1-1,1-1 1,-1 0 0,1 0 0,-1 0-1,3-9 1,0-2 0,-1 0-1,0-1 1,-1 1-1,-1-1 1,0 0-1,-1 0 1,-2-26 0,-1 20 0,-1-1 1,0 1 0,-2-1 0,-12-34-1,-19-21 2,11 27 0,24 95-3,7 0 3,1-1 1,22 74 0,-13-58-2,-15-53-2,4 13-2,0 0 0,1-1 0,15 31 0,-19-45 1,0 0 1,1 0 0,-1 0-1,1 0 1,0 0-1,0 0 1,0-1 0,1 1-1,0-1 1,-1 0 0,1 0-1,0-1 1,0 1 0,0-1-1,1 0 1,-1 0-1,1 0 1,-1 0 0,1-1-1,8 2 1,-8-2 0,-1-1 0,0 0 0,1 1 0,-1-1 0,0-1 0,1 1 0,-1-1 0,0 1 0,0-1 0,1 0 0,-1-1 0,0 1 0,0-1 0,6-3 0,-6 2 0,-1 0 0,0-1 0,1 1 0,-1-1 0,-1 1 0,1-1 0,0 0 0,-1 0 0,0 0 0,0 0 0,0-1 0,-1 1 0,1-1 0,0-4 0,2-13-1,0 0-1,-2-1 1,0 1 0,-3-38 0,0 18-6,0 6 5,-9-45 0,5 46 3,-1-44-1,6 78 0,0 0 0,0 0 0,0 0 0,0 0 0,0 0 0,0 0 0,0 1 0,0-1 0,1 0 0,-1 0 0,0 0 0,1 0 0,-1 0 0,0 0 0,1 0 0,-1 0 0,1 1 0,0-1 0,-1 0 0,1 0 0,0 1 0,-1-1 0,1 0 0,0 1 0,0-1 0,-1 1 0,1-1 0,0 1 0,1-1 0,29 0 0,-15 1 0,-11 0 0,0 1 0,0-1 0,0 1 0,-1 0 0,1 0 0,0 0 0,-1 0 0,1 1 0,-1 0 0,0 0 0,1 0 0,-1 1 0,0-1 0,0 1 0,4 4 0,-2-1 0,-1 0 0,1 0 0,-2 0 0,1 1 0,-1 0 0,0 0 0,0 0 0,4 12 0,-1 2 0,-2 0 0,0 0 0,-1 1 0,-1-1 0,0 44 0,-3-30 0,-1 0 0,-2 1 0,-11 47 0,14-80 0,-4 13 3,1 0 0,-2 23-1,5-37-1,-1 1-1,1-1 0,0 1 1,0-1-1,0 1 0,0-1 0,0 1 1,1-1-1,-1 0 0,1 1 1,0-1-1,0 1 0,-1-1 1,1 0-1,1 0 0,-1 0 1,0 1-1,0-1 0,1 0 0,0-1 1,-1 1-1,1 0 0,0 0 1,3 2-1,6-1 1,1 0 0,0 0 0,-1-1 0,1 0 0,0-1 0,0-1 0,0 0 0,0-1 0,0 0 0,0 0 0,0-2 0,-1 1 0,1-1 0,-1-1 0,19-8 0,-19 5-1,0 0-1,-1-1 1,0 0 0,0 0 0,-1-1-1,0 0 1,0-1 0,-1 0 0,0 0-1,-1-1 1,0 0 0,-1-1-1,0 1 1,-1-1 0,0 0 0,5-23-1,-1-3 0,-3-1-1,0 0 0,-3 0 0,-2-48 1,0 74 0,-2-1 0,0 1 1,-1-1-1,0 1 1,-1 0-1,-6-20 1,8 29 0,-1 1 1,1-1-1,-1 1 1,0-1-1,0 1 1,0 0-1,0 0 1,-1 0-1,1 0 1,-1 0-1,0 1 1,1-1-1,-1 1 1,-1 0-1,1 0 1,0 0 0,0 0-1,-1 0 1,1 1-1,-1-1 1,1 1-1,-1 0 1,0 0-1,0 0 1,1 1-1,-1-1 1,-5 1-1,7 0 0,0 0 1,0 1-1,0-1 0,0 1 0,0-1 0,0 1 0,0 0 0,0-1 0,0 1 1,0 0-1,1 0 0,-1 1 0,0-1 0,1 0 0,-1 0 0,1 1 0,-1-1 0,1 1 1,-1 0-1,1-1 0,0 1 0,0 0 0,0 0 0,0-1 0,0 1 0,1 0 1,-2 3-1,-1 6 0,0-1-1,1 1 1,0-1 0,0 14 0,-1 13 1,2 0 0,2-1-1,1 1 1,1-1 0,10 40 0,-9-60-1,0 0 1,1 0 0,1-1-1,0 0 1,1 0-1,0 0 1,2-1 0,-1 0-1,2-1 1,0 0-1,0 0 1,1-1 0,25 21-1,-29-28 1,0-1-1,0 1 1,1-1-1,0-1 0,0 1 1,0-1-1,0-1 1,16 4-1,-4-3-4,-1-2 0,36 0 0,-50-1-25,0 0-1,0-1 0,0 1 0,0-1 1,0 0-1,8-3 0,-7 1-109,-1-1-1,1 1 0,-1-1 1,0 0-1,5-6 1</inkml:trace>
</inkml:ink>
</file>

<file path=ppt/ink/ink10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1:58.742"/>
    </inkml:context>
    <inkml:brush xml:id="br0">
      <inkml:brushProperty name="width" value="0.05" units="cm"/>
      <inkml:brushProperty name="height" value="0.05" units="cm"/>
      <inkml:brushProperty name="color" value="#FFFF00"/>
    </inkml:brush>
  </inkml:definitions>
  <inkml:trace contextRef="#ctx0" brushRef="#br0">52 539 32511,'-2'1'6,"1"-1"-1,0 0 1,0 1 0,-1-1 0,1 1-1,0-1 1,0 1 0,-1-1 0,1 1-1,0 0 1,0 0 0,0 0 0,0-1-1,0 1 1,0 0 0,0 0 0,1 0-1,-1 1 1,0-1 0,0 0 0,1 0-1,-1 0 1,0 3 0,-11 32-25,11-31 28,-3 11-9,1 0 0,0 0 0,1 1 0,1-1 0,1 1 0,0-1 0,1 0 0,5 24 0,-5-36 0,0 0 0,1 0 0,0 0 0,0 0 0,0 0 0,0-1 0,0 1 0,1-1 0,-1 0 0,1 1 0,0-1 0,0 0 0,0-1 0,1 1 0,-1 0 0,0-1 0,1 0 0,0 0 0,6 3 0,-1-2 0,1 0 0,0 0 0,-1-1 0,1 0 0,0-1 0,0 0 0,11-1 0,-18 0-1,0-1 1,-1 1-1,1-1 1,0 1-1,0-1 1,-1 0-1,1 0 0,-1-1 1,1 1-1,-1 0 1,1-1-1,-1 1 1,0-1-1,1 0 1,-1 0-1,0 0 0,0 0 1,-1 0-1,1 0 1,0-1-1,-1 1 1,1-1-1,-1 1 1,0-1-1,1-3 0,4-9 1,-1 1 0,0-1-1,2-22 1,-6 36 0,6-49 0,1-77 1,-6 77-8,12-78 0,-14 124 6,1 0 1,0 0 0,0 0 0,0 0 0,0 0-1,1 1 1,0-1 0,-1 1 0,1-1 0,1 1-1,-1-1 1,5-4 0,-4 6-14,0 0 0,-1 0 0,1 1 1,0-1-1,0 1 0,1 0 0,-1 0 0,0 0 0,0 0 0,0 1 0,1-1 0,-1 1 1,0 0-1,7 0 0,0 0-68,-1 1-1,1 1 1,-1-1 0,1 2 0,-1-1 0,1 1-1,-1 0 1,0 1 0,10 6 0,3 0 26,-21-9 352,-24-1 88,-16-1-237,24-1-97,1 2 0,-1 0 1,0 1-1,-21 3 0,33-2-48,-1 0 0,1-1 0,-1 1 1,1 1-1,0-1 0,0 0 0,0 1 0,0 0 0,0-1 1,0 1-1,1 0 0,-1 1 0,1-1 0,0 0 0,0 1 1,0-1-1,0 1 0,1-1 0,0 1 0,-1 0 0,1 0 1,0 6-1,-4 11 0,2 0 0,-2 39 0,4-31 1,0 0 0,2 0 1,5 32-1,-4-51-3,0 0 0,1 0 0,0-1 0,1 1 0,0-1 0,0 0 0,1 0 0,0 0 0,0-1 0,1 1 0,0-1 0,13 12 0,-11-13 1,0-1 0,0 0 0,1 0 0,0-1 0,0 0 0,0 0 0,1-1 0,0 0 0,0-1 0,0 0 0,0-1-1,0 0 1,1 0 0,-1-1 0,0-1 0,1 0 0,-1 0 0,1-1 0,16-3 0,-23 3 0,0 0-1,0-1 1,0 0 0,0 0 0,-1 0-1,1 0 1,-1 0 0,1-1-1,-1 0 1,0 0 0,0 0 0,0 0-1,0 0 1,-1 0 0,1-1-1,-1 1 1,0-1 0,0 1 0,0-1-1,0 0 1,-1 0 0,0 0-1,2-5 1,1-9-1,-1 0 0,-1 0-1,1-36 1,-3 31 2,0 1-1,-2 0 1,0-1-1,-10-34 1,8 42-1,-1 1 0,-1-1 0,0 1 0,-1 0 0,-1 1 0,0 0 0,-15-19 0,19 27-1,-1 0 0,0 0 0,0 0 0,0 1 0,-1 0 0,0 0 0,0 1 0,-7-4 0,12 6 0,-1 0 0,1 0 0,-1 1 0,1-1 0,-1 0 0,1 1 0,-1 0 0,0-1 0,1 1 0,-1 0 0,1 0 0,-1 0 0,0 0 0,1 0 0,-1 0 0,0 0 0,1 0 0,-1 1 0,1-1 0,-1 1 0,0-1 0,1 1 0,-1 0 0,1 0 0,0-1 0,-1 1 0,1 0 0,0 0 0,-1 0 0,1 1 0,0-1 0,0 0 0,0 0 0,0 1 0,0-1 0,0 0 0,0 1 0,0-1 0,0 3 0,-2 7-1,0-1 0,0 1 1,1 0-1,1 0 0,0 0 0,0 0 0,1 0 1,0 0-1,3 13 0,-1-7 0,1-1-1,1 0 1,0 0 0,2 0-1,9 23 1,-5-20 1,0 0 0,1-1 0,1 0 0,15 17 0,-23-30 0,1 0 0,0 0 0,0-1 0,0 0 0,0 0 0,1 0 0,-1 0 0,1-1 0,0 0 0,0 0 0,0 0 0,1-1 0,-1 0 0,1 0 0,-1-1 0,14 1 0,-13-1 1,0-1-1,0 0 1,0 0-1,0-1 1,0 0 0,0 0-1,0-1 1,-1 0-1,1 0 1,9-4-1,-11 2 1,0 0 0,1 0 0,-2 0 0,1 0 0,-1-1 0,1 0 0,-1 1 0,0-2 0,-1 1 0,1 0 0,-1-1 0,3-6 0,4-11 1,-1 0 0,-1-1 0,-1 1 0,-2-1 0,0-1 0,3-34 0,-4-153-4,-5 184 3,1 0 3,-2 0 0,-1 0-1,-2 0 1,0 0 0,-2 0 0,-19-48 0,17 63 1,2 14-11,5 1 4,1 1 0,0-1 0,0 0 0,0 0 0,0 1 0,1-1 0,-1 0-1,0 1 1,1 2 0,-7 60 10,3 0 0,5 72 0,0-45-5,-29 732-3,25-794 0,1 8 0,-1 0 0,-18 71 0,20-104 0,-1-1 0,0 0 0,1 0 0,-2 0 0,1 0 0,0 0 0,-1 0 0,0 0 0,0-1 0,0 1 0,0-1 0,0 0 0,-1 0 0,-7 5 0,5-5 0,-1 1 0,0-1 0,1-1 0,-1 1 0,0-1 0,0-1 0,0 1 0,0-1 0,-8 0 0,5 0 0,-1-1 0,0 0 0,0-1 0,1 0 0,-1-1 0,1 0 0,-1-1 0,1 0 0,0-1 0,0 0 0,0 0 0,-17-11 0,19 8 0,-1 1 0,1-2 0,0 1 0,0-1 0,1-1 0,0 1 0,1-1 0,0 0 0,0-1 0,1 1 0,0-1 0,1 0 0,0 0 0,0-1 0,1 1 0,1-1 0,0 0 0,0 0 0,1 1 0,0-1 0,1-12 0,1 14 0,0 1 0,1-1 0,0 1 0,0-1 0,1 1 0,0-1 0,1 1 0,0 0 0,0 1 0,0-1 0,1 1 0,0 0 0,1 0 0,-1 0 0,14-11 0,10-7 0,0 1 0,48-28 0,-38 27 0,241-150-17,-149 97-900,-73 43-2023</inkml:trace>
</inkml:ink>
</file>

<file path=ppt/ink/ink10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1:59.071"/>
    </inkml:context>
    <inkml:brush xml:id="br0">
      <inkml:brushProperty name="width" value="0.05" units="cm"/>
      <inkml:brushProperty name="height" value="0.05" units="cm"/>
      <inkml:brushProperty name="color" value="#FFFF00"/>
    </inkml:brush>
  </inkml:definitions>
  <inkml:trace contextRef="#ctx0" brushRef="#br0">4 40 32207,'-3'-5'496,"3"0"-464,11-2 0,30-1-32,20-4 0,6 10 0,-7 2 0,-4 0 0,-15 0 0,-5 0 0,-11 0 0,-11 7-32,-11 3-32,-3 0-160,-9 2-416,-21-4-6276</inkml:trace>
</inkml:ink>
</file>

<file path=ppt/ink/ink10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1:59.510"/>
    </inkml:context>
    <inkml:brush xml:id="br0">
      <inkml:brushProperty name="width" value="0.05" units="cm"/>
      <inkml:brushProperty name="height" value="0.05" units="cm"/>
      <inkml:brushProperty name="color" value="#FFFF00"/>
    </inkml:brush>
  </inkml:definitions>
  <inkml:trace contextRef="#ctx0" brushRef="#br0">263 10 31823,'3'-10'838,"0"24"-764,-1 513-74,-2-526 0,0 0 0,-1-1 0,1 1 0,-1-1 0,0 1 0,1-1 0,-1 1 0,1-1 0,-1 1 0,0-1 0,1 0 0,-1 1 0,0-1 0,0 0 0,1 1 0,-1-1 0,0 0 0,0 0 0,1 0 0,-1 0 0,0 0 0,0 0 0,1 0 0,-1 0 0,0 0 0,0 0 0,0 0 0,1 0 0,-1-1 0,0 1 0,0-1 0,-1 1 0,-13-2-3,1-1 0,-29-8 0,-18-4-4,48 13 7,-14-3 0,-46-1 0,521 19 21,-442-13-25,1 0-1,-1 0 1,0 0-1,0 0 1,0-1-1,0 0 1,0-1-1,0 1 1,0-1-1,-1 0 1,1 0-1,5-4 1,-10 6-5,0-1 1,-1 1 0,1-1-1,-1 1 1,1-1 0,-1 1-1,1-1 1,-1 0 0,1 1-1,-1-1 1,0 0 0,1 1-1,-1-1 1,0 0 0,1 1 0,-1-1-1,0 0 1,0 1 0,0-1-1,0 0 1,0 0 0,0 1-1,0-1 1,0 0 0,0 0-1,0-1 1,0-1-109,0-8-721</inkml:trace>
</inkml:ink>
</file>

<file path=ppt/ink/ink10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2:00.088"/>
    </inkml:context>
    <inkml:brush xml:id="br0">
      <inkml:brushProperty name="width" value="0.05" units="cm"/>
      <inkml:brushProperty name="height" value="0.05" units="cm"/>
      <inkml:brushProperty name="color" value="#FFFF00"/>
    </inkml:brush>
  </inkml:definitions>
  <inkml:trace contextRef="#ctx0" brushRef="#br0">7 26 31919,'-5'-20'752,"5"54"-656,5 563-96,-5-543 0,-3-48 0,1-18 0,0-170 0,3 97 0,-1 39 0,1 1 0,3 0 0,1 1 0,3-1 0,1 1 0,19-53 0,-27 94-1,1 0 0,-1 0 0,0 0 1,1 0-1,0 1 0,-1-1 0,1 0 0,0 1 0,0 0 0,1-1 1,-1 1-1,0 0 0,1 0 0,-1 0 0,1 1 0,0-1 0,0 0 1,-1 1-1,1 0 0,4-2 0,1 2-1,-1 0 0,0 0 1,1 0-1,-1 1 0,1 0 0,-1 1 1,12 1-1,-16-1 2,1 0 0,0 0 0,0 0 0,-1 0 0,1 0 0,-1 1 0,0 0 0,1 0 0,-1 0 0,0 0 0,0 0 0,0 0 0,0 1 0,0 0 0,3 4 0,-2-1 0,0 0 0,0 1 0,0 0 0,0-1 0,-1 1 0,-1 1 0,4 9 0,-2 0 0,-1 0 0,-1 0 0,0 0 0,-1 0 0,-1 1 0,-2 21 0,0-31 0,0 0 0,0 0 0,-1 0 0,0-1 0,0 1 0,-1-1 1,0 0-1,0 0 0,-1 0 0,0-1 0,0 1 0,-1-1 0,0-1 0,0 1 0,0-1 0,0 0 0,-1 0 0,-12 6 0,-1 1-3,-1-2 1,0 0-1,-1-1 0,1-2 0,-32 8 0,41-14-344,8-1-1083</inkml:trace>
</inkml:ink>
</file>

<file path=ppt/ink/ink10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2:02.404"/>
    </inkml:context>
    <inkml:brush xml:id="br0">
      <inkml:brushProperty name="width" value="0.05" units="cm"/>
      <inkml:brushProperty name="height" value="0.05" units="cm"/>
      <inkml:brushProperty name="color" value="#FFFF00"/>
    </inkml:brush>
  </inkml:definitions>
  <inkml:trace contextRef="#ctx0" brushRef="#br0">39 859 32127,'-2'2'40,"0"0"0,1 0 0,-1 1 1,0-1-1,1 1 0,-1-1 0,1 1 0,0-1 1,0 1-1,0 0 0,-1 5 0,-2 3-13,0 2-24,0 1 0,1-1-1,1 1 1,0-1 0,1 1-1,0 24 1,1-38-3,1 1 1,-1 0-1,0-1 0,0 1 1,0 0-1,0 0 1,1-1-1,-1 1 0,0 0 1,0-1-1,1 1 0,-1-1 1,1 1-1,-1 0 0,0-1 1,1 1-1,-1-1 1,1 1-1,-1-1 0,1 1 1,0-1-1,-1 0 0,1 1 1,-1-1-1,1 0 0,0 1 1,-1-1-1,1 0 1,0 0-1,-1 0 0,1 1 1,1-1-1,26 1 17,-20-1-11,3 0-5,0 0 1,0-1 0,0 0-1,0 0 1,-1-1-1,1-1 1,0 0 0,-1 0-1,0-1 1,1 0 0,-1-1-1,-1 0 1,1-1-1,-1 0 1,0 0 0,0-1-1,9-10 1,2-3-1,0-1 0,-2 0 0,-1-2 0,0 0 0,-2-1 0,-1-1 0,12-26 0,-1-8 2,-2 0-1,15-67 1,-25 70-3,-2 0 0,4-73 0,-8-115 0,-7 243 0,0 0 0,0 0 0,0-1 0,0 1 0,0 0 0,0 0 0,0 0 0,-1 0 0,1-1 0,0 1 0,-1 0 0,1 0 0,-1 0 0,1 0 0,-1 0 0,0 0 0,1 0 0,-1 0 0,0 0 0,0 0 0,1 1 0,-1-1 0,0 0 0,0 0 0,0 1 0,0-1 0,0 1 0,0-1 0,0 1 0,0-1 0,-3 0 0,3 1 0,-1 0 0,0 0 0,0 0 0,1 1 0,-1-1 0,0 0 0,1 1 0,-1-1 0,0 1 0,1 0 0,-1-1 0,1 1 0,-1 0 0,1 0 0,-1 0 0,1 0 0,0 0 0,0 0 0,-1 1 0,1-1 0,0 0 0,0 1 0,0-1 0,-1 2 0,-5 10 0,0 0 0,1 0 0,1 1 0,0 0 0,1 0 0,0 0 0,-2 22 0,-6 113 0,10-115 0,-7 124 0,-9 235 0,16-349 0,0 22 0,2-66 0,0 0 0,0-1 0,0 1 0,0 0 0,1 0 0,-1 0 0,0 0 0,0 0 0,0 0 0,0 0 0,0 0 0,0 0 0,0 0 0,0 0 0,1 0 0,-1 0 0,0 0 0,0 0 0,0 0 0,0 0 0,0 0 0,0 0 0,0 0 0,0 0 0,1 0 0,-1 0 0,0 0 0,0 0 0,0 1 0,0-1 0,0 0 0,0 0 0,0 0 0,9-40 0,5-47 0,-8 42 0,2 0 0,2 1 0,21-60 0,-28 97-1,0 1 0,1-1 0,-1 1 0,1 0 1,0 0-1,1 0 0,-1 1 0,11-9 0,-13 12 1,0 0-1,1 0 1,-1 1 0,1-1-1,-1 1 1,1-1 0,-1 1-1,1 0 1,0 0 0,0 0-1,-1 1 1,1-1 0,0 1-1,0-1 1,0 1 0,0 0-1,0 0 1,0 0 0,0 0-1,0 1 1,-1-1 0,1 1-1,5 2 1,-6-2 0,0 1 0,0-1 0,-1 1 0,1 0 0,-1-1 0,1 1 0,-1 0 0,0 0 0,0 0 0,0 0 0,0 0 0,0 0 0,0 0 0,0 0 0,-1 1 0,1-1 0,-1 0 0,0 0 0,1 1 0,-1-1 0,0 3 0,0 1 0,3 39 0,-4 76 0,-1-78 0,2 0 0,6 51 0,-5-87 0,1 0 0,0 1 0,0-1 0,1 0 0,0 0 0,0 0 0,1-1 0,5 9 0,-8-13 0,0 0 0,0 0 0,1 0 0,-1-1 0,1 1 0,-1-1 0,1 1 0,0-1 0,-1 1 0,1-1 0,0 0 0,0 0 0,0 0 0,0 0 0,0 0 0,0 0 0,0-1 0,1 1 0,-1-1 0,0 1 0,0-1 0,0 0 0,1 0 0,-1 0 0,0 0 0,0 0 0,0 0 0,1-1 0,-1 1 0,0-1 0,0 1 0,0-1 0,3-2 0,-1 1 0,0-1-1,-1 1 1,0-1 0,1 0-1,-1-1 1,-1 1 0,1 0-1,0-1 1,-1 1 0,1-1-1,-1 0 1,2-7 0,20-55-9,-22 60 9,87-334-3,-70 258 3,-18 79-1,9-25 5,-9 28-6,0-1 1,0 0-1,0 0 1,0 0-1,0 0 1,0 1-1,0-1 0,0 1 1,0-1-1,0 0 1,0 1-1,1 0 1,-1-1-1,0 1 1,0 0-1,1 0 1,-1 0-1,0-1 1,0 1-1,3 1 1,-4-1-2,1 1-1,0 0 1,0 0 0,0 0 0,-1 0 0,1 0 0,0 0 0,-1 0 0,1 0 0,-1 0-1,1 0 1,-1 0 0,0 0 0,1 0 0,-1 0 0,0 0 0,0 1 0,0-1 0,1 0-1,-1 0 1,-1 0 0,1 0 0,0 2 0,0 1 0,0-1 1,0 1-1,0-1 0,-1 1 1,1-1-1,-1 0 0,0 1 1,-2 5-1,-41 52 39,30-45-18,2 1-1,0 0 1,2 0-1,-1 1 1,-10 28-1,16-25-16,0 0-1,1 0 1,1 0-1,1 0 1,1 37-1,1-54 0,0 0 0,0 0 0,0 0 1,1 0-1,0 0 0,0 0 0,0 0 0,1 0 0,-1 0 1,1-1-1,0 1 0,0 0 0,0-1 0,0 0 0,6 7 0,-4-6 1,1 0 0,0 0-1,0-1 1,0 1-1,0-1 1,1 0-1,0 0 1,-1-1-1,10 3 1,6 1 1,1-2-1,0-1 1,0 0-1,39-2 1,-53 0-2,0-2 0,0 1 0,0-1 0,0 0 0,0-1 0,-1 1 0,1-2 0,0 1 0,-1-1 0,0 0 0,9-6 0,-11 6 0,0-1 0,0 0 0,-1 0 0,0-1 0,0 1 0,0-1 0,0 0 0,-1 0 0,1 0 0,-1 0 0,-1-1 0,1 1 0,-1-1 0,0 0 0,2-8 0,0-7 0,-1 0 0,-1 0 0,-1-42 0,-1 49 0,0-4 0,-2 1 0,0 0 0,-1 0 0,0 0 0,-2 0 0,0 1 0,-1-1 0,0 1 0,-2 1 0,1-1 0,-2 1 0,0 1 0,-1 0 0,0 0 0,-2 0 0,1 2 0,-1-1 0,-1 2 0,0-1 0,-22-13 0,29 22 0,1 0 0,0 1 0,-1 0 0,0 0 0,1 0 0,-1 1 0,0-1 0,0 1 0,0 1 0,0-1 0,0 1 0,-7 1 0,11-1 0,0 0 0,0 1 0,0-1 0,0 1 0,0-1 0,0 1 0,1 0 0,-1-1 0,0 1 0,0 0 0,1 0 0,-1 0 0,1 1 0,-1-1 0,1 0 0,-1 1 0,1-1 0,0 1 0,-1-1 0,1 1 0,0-1 0,0 1 0,0 0 0,1 0 0,-1-1 0,0 1 0,1 0 0,-2 3 0,0 5 0,1 1 0,0-1 0,0 0 0,1 14 0,1-12 0,-1 8 0,0 1 0,2-1 0,5 21 0,-5-30 0,1-2 0,0 1 0,1 0 0,0-1 0,1 1 0,0-1 0,11 15 0,-5-9 0,2 0 0,-1-2 0,2 1 0,0-2 0,0 0 0,18 12 0,-21-18 0,0 1 0,0-1 0,1-1 0,0 0 0,0-1 0,0 0 0,0-1 0,1 0 0,23 2 0,-19-4 0,34 0 0,-47-1 0,-1-1 0,0 1 0,0-1 0,0 0 0,0 0 0,0 0 0,0 0 0,0 0 0,-1-1 0,1 1 0,0-1 0,-1 0 0,1 0 0,2-2 0,2-4 0,-1-1 0,0 1 0,0-1 0,0 0 0,-1-1 0,-1 1 0,4-11 0,22-79 0,-1 5 0,-26 86 0,1-1 0,0 2 0,0-1 0,1 0 0,0 1 0,0 0 0,1 0 0,0 0 0,0 1 0,14-11 0,-16 14 0,0 1 0,0-1 0,1 1 0,-1 0 0,1 0 0,-1 0 0,1 1 0,-1 0 0,1-1 0,0 2 0,0-1 0,0 1 0,0-1 0,0 1 0,-1 1 0,1-1 0,0 1 0,0 0 0,0 0 0,-1 0 0,8 3 0,-6-1 0,-1 0 0,0 0 0,0 1 0,0-1 0,0 1 0,-1 0 0,0 0 0,1 1 0,-1 0 0,-1-1 0,1 1 0,-1 0 0,5 10 0,0 1 0,-1 1 0,0 0 0,6 23 0,-8-19 0,-1 0 0,-1 0 0,-1 0 0,-1 1 0,0-1 0,-2 0 0,-4 33 0,3-47 0,-1 0 0,1 1 0,-1-1 0,0 0 0,-1-1 0,0 1 0,0 0 0,0-1 0,-1 0 0,0 0 0,0 0 0,-1-1 0,1 0 0,-1 0 0,0 0 0,-1-1 0,-6 5 0,-1-2 0,0 0 0,0 0 0,0-1 0,-1-1 0,0-1 0,0 0 0,-24 3 0,16-3 0,0-2 0,0-1 0,0 0 0,0-2 0,-27-3 0,46 3 0,1 0 0,0-1 0,-1 1 0,1-1 0,0 1 0,0-1 0,0 0 0,0 0 0,0 0 0,1 0 0,-1-1 0,1 1 0,-1-1 0,1 1 0,0-1 0,0 0 0,0 0 0,0 0 0,1 0 0,-1 0 0,1-1 0,0 1 0,0 0 0,-1-7 0,-1-5 0,1 0 0,1 0 0,0 0 0,3-21 0,-2 27-1,1 1 0,1 0 0,-1 0 0,1 0 0,1 0 0,0 0 0,0 0 0,0 0 0,1 1 0,9-14 0,-9 16 0,-1 1 0,1-1 0,0 1 0,0 0 0,0 0 0,1 0 0,-1 1 0,1 0 0,0 0 0,0 0 0,0 0 0,1 1 0,-1 0 0,0 0 0,1 0 0,0 1 0,7-2 0,-11 3 1,-1 0 0,1 0 1,0 0-1,0 0 0,0 0 1,0 1-1,0-1 1,-1 0-1,1 1 0,0 0 1,0-1-1,-1 1 0,1 0 1,0 0-1,-1 0 1,1 0-1,-1 0 0,1 0 1,1 2-1,20 29 5,-16-21-4,9 13-1,1 0 0,1-1 0,1-1 0,2-1 0,30 26 0,-37-36 0,1 0 0,0-2 0,0 1 0,1-2 0,0 0 0,1-1 0,0-1 0,0 0 0,0-1 0,19 2 0,-27-5 1,0-1 1,0 0-1,0-1 0,0 0 1,18-2-1,-24 2-1,0-1 1,-1 0-1,1 0 0,0 0 1,-1 0-1,1 0 1,-1 0-1,1-1 0,-1 1 1,1-1-1,-1 0 0,0 0 1,0 0-1,0 0 0,0 0 1,0 0-1,-1 0 1,1-1-1,0 1 0,-1-1 1,2-4-1,4-12 0,0-1 0,-2-1 0,0 1 0,-2-1 0,2-24 0,-2-109 0,-4 101 0,2-49 0,-3-130 0,2 226-2,-4-39 14,3 43-11,1-1 1,-1 1-1,1 0 0,-1 0 0,1 0 1,-1 0-1,0 0 0,0 0 1,0 1-1,0-1 0,0 0 1,-1 0-1,1 1 0,-1-1 0,1 1 1,-4-3-1,5 3-1,-1 1 0,0 0 0,1 0 0,-1-1 0,0 1 0,1 0 0,-1 0 0,0 0 0,1 0 0,-1 0 0,0 0 0,0 0 0,1 0 0,-1 0 0,0 1 0,1-1 0,-1 0 0,0 0 0,1 1 0,-1-1 0,1 0 0,-1 1 0,0-1 0,1 0 0,-1 1 0,1-1 0,-1 1 0,1-1 0,-1 1 0,1-1 0,-1 1 0,1 0 0,0-1 0,-1 1 0,1-1 0,0 1 0,-1 0 0,1-1 0,0 1 0,0 0 0,0-1 0,0 1 0,-1 0 0,1-1 0,0 2 0,-6 39 0,6-38 0,-6 105 0,11 147 0,31 113 0,-32-351 41,-4-17-53,0 0 1,0 0 0,0 1 0,0-1-1,0 0 1,0 0 0,0 1 0,0-1-1,0 0 1,0 0 0,0 1 0,0-1-1,0 0 1,0 0 0,0 0 0,0 1-1,0-1 1,1 0 0,-1 0 0,0 1 0,0-1-1,0 0 1,0 0 0,1 0 0,-1 0-1,0 1 1,0-1 0,0 0 0,1 0-1,-1 0 1,0 0 0,0 0 0,1 0-1,-1 0 1,0 1 0,0-1 0,0 0-1,1 0 1,-1 0 0,0 0 0,1 0-1,-1 0 1,0 0 0,0 0 0,1 0-1,-1 0 1,0 0 0,0-1 0,0 1-1,1 0 1,-1 0 0,0 0 0,0 0-1,1 0 1,-1 0 0,0-1 0,3-7-2318</inkml:trace>
</inkml:ink>
</file>

<file path=ppt/ink/ink10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2:02.732"/>
    </inkml:context>
    <inkml:brush xml:id="br0">
      <inkml:brushProperty name="width" value="0.05" units="cm"/>
      <inkml:brushProperty name="height" value="0.05" units="cm"/>
      <inkml:brushProperty name="color" value="#FFFF00"/>
    </inkml:brush>
  </inkml:definitions>
  <inkml:trace contextRef="#ctx0" brushRef="#br0">0 38 32479,'20'-10'208,"35"3"-160,17 2-48,8 5 32,-2 0-32,-15 0 0,-21 0-32,-20-5-32,-22 0-320,-3 0-1729</inkml:trace>
</inkml:ink>
</file>

<file path=ppt/ink/ink10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3:06.687"/>
    </inkml:context>
    <inkml:brush xml:id="br0">
      <inkml:brushProperty name="width" value="0.05" units="cm"/>
      <inkml:brushProperty name="height" value="0.05" units="cm"/>
      <inkml:brushProperty name="color" value="#FFFF00"/>
    </inkml:brush>
  </inkml:definitions>
  <inkml:trace contextRef="#ctx0" brushRef="#br0">7 349 31855,'-1'-2'52,"0"1"1,0 0 0,0-1-1,1 1 1,-1-1 0,1 1-1,-1-1 1,1 1 0,0-1-1,0 0 1,-1 1 0,1-1-1,0 1 1,1-4-1,0 3-42,1 0 0,-1 0-1,1 0 1,0 0-1,-1 0 1,1 1 0,0-1-1,0 1 1,4-3-1,10-8-4,0 0 0,-1-1 0,-1-1 0,0-1 0,21-28-1,-28 33-4,-1-1 0,0 0 0,-1 0 0,0 0-1,-1-1 1,0 1 0,-1-1 0,0 0-1,-1 0 1,1-23 0,-2-10 0,-1 45-12,0 9-8,-14 261 20,15-186 0,1-19 0,-3 1 0,-15 104 0,15-165 0,0-1 0,0 1 0,0-1 0,-1 0 0,1 1 0,-1-1 0,0 0 0,-1 0 0,1 0 0,-5 5 0,6-8 0,0 0 0,0 0 0,0-1 0,0 1 0,-1 0 0,1 0 0,0-1 0,-1 1 0,1-1 0,0 1 0,-1-1 0,1 0 0,-1 0 0,1 1 0,-1-1 0,1 0 0,0 0 0,-1 0 0,1 0 0,-1-1 0,1 1 0,-1 0 0,1-1 0,0 1 0,-1-1 0,1 1 0,0-1 0,-1 0 0,1 1 0,0-1 0,0 0 0,-1 0 0,1 0 0,0 0 0,0 0 0,-1-2 0,-77-79 0,79 82 0,0 0 0,0 0 0,0 0 0,0 0 0,0 0 0,-1-1 0,1 1 0,0 0 0,0 0 0,0 0 0,0-1 0,0 1 0,0 0 0,0 0 0,0 0 0,0-1 0,0 1 0,0 0 0,0 0 0,0 0 0,0-1 0,0 1 0,0 0 0,0 0 0,0 0 0,0-1 0,0 1 0,0 0 0,0 0 0,0 0 0,0 0 0,0-1 0,1 1 0,-1 0 0,0 0 0,0 0 0,0 0 0,0-1 0,0 1 0,1 0 0,-1 0 0,0 0 0,0 0 0,0 0 0,0 0 0,1-1 0,-1 1 0,0 0 0,0 0 0,1 0 0,16-3 0,0 0 0,1 1 0,-1 1 0,1 1 0,19 1 0,1 0 0,21 1-1,-37 0-3,0-1 0,1-2 0,-1 0 1,1-1-1,26-6 0,-49 8-47,0 0-1,0-1 1,0 1 0,0 0-1,0 0 1,0-1 0,0 1-1,1 0 1,-1 0 0,0 0-1,0-1 1,0 1 0,0 0-1,-1 0 1,1-1-1,0 1 1,0 0 0,0 0-1,0-1 1,0 1 0,0 0-1,0 0 1,0-1 0,0 1-1,-1 0 1,1 0 0,0 0-1,0-1 1,0 1 0,0 0-1,-1 0 1,1 0 0,0 0-1,0 0 1,0-1 0,-1 1-1,1 0 1,0 0 0,0 0-1,0 0 1,-1 0 0,1 0-1,0 0 1,0 0 0,-1 0-1,1 0 1,0 0 0,-1 0-1,-22-7-9157</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6:50.361"/>
    </inkml:context>
    <inkml:brush xml:id="br0">
      <inkml:brushProperty name="width" value="0.05" units="cm"/>
      <inkml:brushProperty name="height" value="0.05" units="cm"/>
      <inkml:brushProperty name="color" value="#FFFFFF"/>
    </inkml:brush>
  </inkml:definitions>
  <inkml:trace contextRef="#ctx0" brushRef="#br0">2 597 32239,'-1'-18'48,"1"0"0,1 0 0,0 0 0,1 0 0,1 0 0,1 0 0,1 0 0,0 1 0,9-18 0,-10 25-44,1-1 0,1 1 0,0 0 0,0 1 0,8-10 0,-11 16-3,0 0 1,0 1-1,0-1 0,0 1 1,1-1-1,-1 1 0,1 0 1,-1 0-1,1 1 0,0-1 1,0 1-1,-1 0 0,1 0 1,0 0-1,0 0 0,0 0 1,8 1-1,-4 0-1,0 0 0,0 0 0,0 1 0,-1 0 0,1 1 0,8 1 0,-13-1 0,1 0 0,-1 0 0,1 0 0,-1 0 0,0 0 0,1 1 0,-1-1 0,0 1 0,-1 0 0,1 0 0,0 0 0,-1 0 0,4 6 0,-1 0-3,-1 0 1,0 0-1,0 0 0,-1 1 1,0-1-1,0 1 0,-1 0 1,1 16-1,-1 7-2,-4 41 0,2-62 7,-3 9-2,0 0 0,-1 0 0,-1-1 0,-1 1 0,-12 27 0,8-21 0,0 0 0,-5 31 0,15-53 5,1-14-2,0 1 0,1 0 1,0-1-1,0 1 0,1 0 0,0 0 0,6-12 0,-1 2-1,27-75-2,-21 52 0,30-61 0,-40 96 0,-1 0 0,1 1 0,1-1 0,-1 1 0,1 0 0,-1 0 0,1 1 0,1 0 0,-1 0 0,1 0 0,5-3 0,-9 5 0,1 1 0,-1 0 0,0 0 0,0 0 0,0 1-1,1-1 1,-1 0 0,0 1 0,1 0 0,-1-1 0,0 1-1,1 0 1,-1 0 0,1 0 0,-1 1 0,0-1 0,1 1-1,-1-1 1,0 1 0,1 0 0,-1-1 0,0 1 0,0 0-1,0 1 1,0-1 0,0 0 0,0 1 0,0-1 0,0 1-1,-1-1 1,1 1 0,0 0 0,-1 0 0,2 2 0,3 5-3,-1 0 0,-1 1 0,1 0 0,-2 0 0,1 0 0,-1 0 0,-1 0 1,0 1-1,1 12 0,0 18 5,-3 44 0,-1-40-4,1-36 2,0-1 0,-1 0 0,0 0 0,-1 0 0,1 0 0,-2 0 0,-2 8 0,2-14 0,3-11 3,0 6-1,1-19-2,2-1 0,1 1-1,0 0 1,2 0 0,0 1-1,2-1 1,0 1 0,2 1 0,0 0-1,1 0 1,1 1 0,0 0-1,2 1 1,0 0 0,1 2-1,21-19 1,-31 30 0,1 1 0,-1 0 0,1 1 0,0-1 0,0 1 0,1 0 0,-1 0 0,1 1 0,-1 0 0,1 0 0,0 0 0,-1 1 0,1 0 0,0 1 0,10-1 0,-16 2 0,1-1 0,-1 0 0,0 1 0,1-1 0,-1 1 0,0 0 0,0-1 0,0 1 0,0 0 0,0-1 0,1 1 0,-1 0 0,0 0 0,-1 0 0,1 0 0,0 0 0,0 0 0,0 0 0,-1 0 0,1 1 0,0-1 0,-1 0 0,1 0 0,-1 1 0,0-1 0,1 0 0,-1 0 0,0 1 0,0-1 0,1 2 0,1 49 0,-3-40 0,0 15 0,-2-1 0,-1 0 0,-1 0 0,-1-1 0,-1 0 0,-13 30 0,17-48 0,-2 9 0,0 0-1,1 0 1,1 1-1,1-1 1,0 1 0,0 19-1,7-34-9,2-2 11,0-1 0,-1 0 0,1 0 0,0 0 0,0-1 0,-1 0 0,1 0 0,-1-1 0,0 0 0,0 0 0,8-5 0,-3 0-1,-1 1 1,-1-2-1,0 1 0,0-1 1,14-19-1,-10 9 0,0 0 0,-2-1 0,-1 0-1,0 0 1,-1-2 0,10-37 0,-15 37 0,-1 0-1,0 0 1,-2-43 0,-1 46-2,-5 23-11,-1 8 13,0 0 0,2 1 0,-1-1 0,1 1 0,1 0 0,0 0 0,1 0 0,-1 20 0,2 7 0,5 64 0,-3-95 0,0-1 0,1 0 0,0 0 0,0-1 0,1 1 0,-1 0 0,9 13 0,-10-18 0,1 0 0,0 0 0,0 0 0,0 0 0,1-1 0,-1 1 0,1-1 0,-1 1 0,1-1 0,0 0 0,-1 0 0,1 0 0,0-1 0,1 1 0,-1-1 0,0 1 0,0-1 0,1 0 0,-1 0 0,0-1 0,5 1 0,-3 0 0,0-1 0,0 0 0,-1-1 0,1 1 0,0-1 0,-1 0 0,1 0 0,0 0 0,-1 0-1,1-1 1,-1 0 0,0 0 0,7-4 0,-5 1 1,0 0-1,-1 0 0,0-1 1,0 0-1,0 0 1,0 0-1,-1 0 0,4-8 1,1-3 1,0-1 0,-1 0 0,0-1 0,-2 0 1,0 0-1,3-24 0,-3-1-7,-2 0 0,-2-47 0,-17 219 2,13-99 3,0-2 0,1 0 0,4 39 0,-3-60 0,1-1 0,0 1 0,0 0 0,0 0 0,1-1 0,0 1 0,0 0 0,1-1 0,-1 0 0,1 0 0,0 0 0,1 0 0,-1 0 0,1 0 0,0-1 0,8 8 0,-7-10 0,-1 0 0,1 0 0,0-1 0,0 0 0,-1 0 0,1 0 0,0 0 0,0-1 0,0 1 0,0-1 0,0-1 0,0 1 0,0-1 0,0 1 0,0-2 0,0 1 0,-1 0 0,1-1 0,0 0 0,-1 0 0,9-5 0,-3-2 1,0 0-1,0 0 1,-1-1 0,-1 0-1,1 0 1,-2-1 0,1 0-1,-2-1 1,1 0 0,-1 0-1,4-14 1,0-3 1,-1 1 0,-1-1 0,7-59 0,-8-126-2,-7 177 0,0 27 0,0-1 0,0 1 0,-1 0 0,0-1 0,-1 1 0,0 0 0,0 0 0,-1 0 0,-1 0 0,0 0 0,-5-9 0,9 18 0,0 1 0,0-1 0,-1 0 0,1 1 0,0-1 0,-1 1 0,1-1 0,0 1 0,-1-1 0,1 1-1,-1-1 1,1 1 0,-1 0 0,1-1 0,-1 1 0,0-1 0,1 1 0,-1 0 0,1 0 0,-1-1 0,0 1 0,1 0 0,-1 0 0,1 0 0,-1 0 0,0 0 0,1 0 0,-1 0 0,0 0 0,1 0 0,-1 0-1,0 0 1,0 0 0,0 1 0,-1 0-1,1 0 0,0-1 0,0 1 0,0 0 1,0 1-1,0-1 0,0 0 0,0 0 1,0 0-1,0 0 0,1 1 0,-1-1 0,-1 3 1,-4 14-1,0 0 1,1 1-1,1 0 0,0 0 1,-1 27-1,2 104 2,4-108-1,-2 21 0,3 84 0,-2-141 0,1 0 0,-1 1 0,1-1 0,1 0 0,-1 0 0,1 0 0,0 0 0,0-1 0,1 1 0,0 0 0,0-1 0,0 0 0,1 1 0,-1-1 0,1-1 0,1 1 0,-1-1 0,1 1 0,-1-1 0,1 0 0,0-1 0,0 1 0,1-1 0,-1 0 0,1-1 0,0 1 0,0-1 0,-1 0 0,1 0 0,1-1 0,-1 0 0,11 1 0,-3-1 1,-1-1 0,1-1 0,17-2 1,-25 1-2,-1 1 1,0-1 0,0 0 0,0 0-1,-1 0 1,1 0 0,0-1-1,-1 0 1,1 0 0,-1 0 0,5-6-1,2-3 1,0 0-1,-1-1 0,0 0 0,-1-1 0,-1 0 1,0-1-1,-1 0 0,-1 0 0,0 0 1,-1-1-1,0 0 0,3-31 0,-1-11 0,-3 0 0,-4-74 0,-1 103 0,0 3 0,-1-1 0,-1 1 0,-2 0 0,0 0 0,-17-44 0,22 70 0,0-1 0,0 0 0,0 1 0,0-1 0,0 0 0,0 1 0,-1-1 0,1 1 0,0-1 0,-1 0 0,1 1 0,0-1 0,-1 1 0,1-1 0,-1 1 0,1-1 0,-1 1 0,1-1 0,-1 1 0,1 0 0,-1-1 0,1 1 0,-1 0 0,1-1 0,-1 1 0,0 0 0,1 0 0,-1 0 0,0-1 0,1 1 0,-1 0 0,0 0 0,1 0 0,-1 0 0,1 0 0,-1 0 0,0 0 0,1 0 0,-1 1 0,0-1 0,1 0 0,-1 0 0,0 0 0,1 1 0,-1-1 0,1 0 0,-1 1 0,1-1 0,-1 0 0,1 1 0,-1-1 0,1 1 0,-1-1 0,1 1 0,-1-1 0,1 1 0,0-1 0,-1 1 0,1 0 0,0-1 0,0 1 0,-1-1 0,1 1 0,0 0 0,0-1 0,0 2 0,-6 15 0,1-1 0,1 1 0,0 0 0,2 0 0,0 0 0,0 24 0,1-22 0,-2 25 0,-3 63 0,8 147 0,-2-249 0,0-1 0,1 1 0,0-1 0,0 1 0,0-1 0,0 1 0,1-1 0,0 1 0,-1-1 0,2 0 0,-1 0 0,0 0 0,1 0 0,0-1 0,0 1 0,0-1 0,0 1 0,0-1 0,1 0 0,0 0 0,-1-1 0,1 1 0,5 2 0,1-2 0,0 1 0,0-1 0,1-1 0,-1 0 0,1 0 0,0-1 0,-1 0 0,21-2 0,-27 1 0,1 0 0,0-1 0,0 0 0,-1 0 0,1 0 0,0-1 0,-1 1 0,1-1 0,-1 0 0,0-1 0,0 1 0,0-1 0,0 1 0,6-7 0,-3 3 0,-1-1 0,-1 0 0,1 0 0,-1 0 0,0-1 0,-1 0 0,5-11 0,0-5 0,-1 0 0,-1-1 0,-1 1 0,4-44 0,-6-72 0,-4 102 0,-3 36 0,0 7 0,-3 15 0,1-1 0,0 1 0,2 0 0,-2 32 0,4 90 0,1-87 0,0-41 0,0-2 0,0 0 0,1 1 0,0-1 0,4 19 0,-4-29 0,-1 1 0,1-1 0,0 1 0,0-1 0,0 1 0,0-1 0,1 1 0,-1-1 0,1 0 0,0 0 0,-1 0 0,1 0 0,0 0 0,0 0 0,0 0 0,0-1 0,0 1 0,1-1 0,-1 1 0,1-1 0,-1 0 0,1 0 0,-1 0 0,1 0 0,-1 0 0,4 0 0,0 0 1,0 0 0,-1-1 0,1 0 0,0 1 0,-1-2-1,1 1 1,0-1 0,-1 0 0,1 0 0,-1 0 0,1-1 0,-1 0 0,0 0 0,1 0 0,-1-1 0,0 0-1,0 0 1,-1 0 0,8-6 0,-5 1 0,-1 1 1,0-1-1,-1 0 0,1 0 0,-2-1 1,1 1-1,-1-1 0,0 0 0,-1 0 1,4-19-1,1-19-1,-1-1 0,-3 0 0,-3 0 0,-4-54 0,2 5 0,1 90 0,0 0 0,1 0 0,0 1 0,1-1 0,-1 0 0,4-7 0,-1 2 0,0-14 0,-2 1 0,0-1 0,-3-31 0,1 55 0,-3 57 0,-4 98 0,7-53 0,-5 238 0,-1-264 0,-2-1 0,-29 114 0,24-146 0,9-36 0,2-12 0,2 7 0,2-302 0,1 266 0,2-1 0,1 1 0,2 0 0,18-50 0,-21 70 0,1 1 0,1 0 0,0 0 0,1 1 0,1 0 0,0 1 0,1-1 0,0 2 0,1-1 0,0 2 0,1-1 0,18-12 0,-21 19 0,0 0 0,0 0 0,0 1 0,1 0 0,-1 1 0,1 0 0,0 0 0,0 1 0,0 1 0,0-1 0,0 2 0,19 0 0,-26 0 0,0 1 0,0-1 0,1 1 0,-1 0 0,0 0 0,0 0 0,0 0 0,0 0 0,0 1 0,0 0 0,0-1 0,0 1 0,-1 0 0,1 0 0,-1 1 0,1-1 0,-1 0 0,0 1 0,0-1 0,0 1 0,0 0 0,0 0 0,-1 0 0,1 0 0,-1 0 0,0 0 0,0 0 0,0 0 0,0 1 0,-1-1 0,1 4 0,1 9 0,0 1 0,-1-1 0,0 1 0,-2 0 0,-2 17 0,1-26 0,1-1 0,-2 1 0,1 0 0,-1-1 0,0 0 0,-1 0 0,1 0 0,-2 0 0,1 0 0,-1-1 0,0 0 0,0 0 0,-7 6 0,-7 6 0,0-1 0,-37 23 0,27-22 0,-1-1 0,-47 20 0,73-36-4,0 1 1,0-1-1,0 0 0,0 0 1,0-1-1,0 1 0,-7-1 1,11 0 2,0 0 0,0 0 1,0 0-1,-1 0 0,1 0 0,0 0 1,0-1-1,0 1 0,0 0 1,-1 0-1,1 0 0,0 0 0,0 0 1,0-1-1,0 1 0,0 0 1,-1 0-1,1 0 0,0 0 1,0-1-1,0 1 0,0 0 0,0 0 1,0 0-1,0-1 0,0 1 1,0 0-1,0 0 0,0-1 0,0 1 1,0 0-1,0 0 0,0 0 1,0-1-1,0 1 0,0 0 0,0 0 1,0 0-1,0-1 0,0 1 1,0 0-1,1 0 0,-1 0 1,0-1-1,0 1 0,0 0 0,0 0 1,0 0-1,1 0 0,-1 0 1,0-1-1,0 1 0,0 0 0,0 0 1,1 0-1,-1 0 0,0 0 1,0 0-1,0 0 0,1 0 1,-1 0-1,0 0 0,0 0 0,0 0 1,1 0-1,-1 0 0,0 0 1,17-6-1,0 1 0,0 1 1,0 0-1,21-1 0,33-6 2,-41 4 2,-1-2 0,1 0 0,49-25 1,-68 28-3,0-1 0,0-1 1,0 1-1,-1-1 1,0-1-1,0 0 0,-1 0 1,-1-1-1,1 0 1,-2-1-1,11-18 0,-7 6 0,-1 0-1,-1 0 1,-1-1-1,-1 0 1,-1-1-1,5-46 1,-4-155-2,-7 174 1,0 51 0,-1 1 0,1-1 0,0 0 0,-1 0 0,1 0 0,0 0 0,-1 1 0,1-1 0,-1 0 0,0 0 0,1 1 0,-1-1 0,1 0 0,-1 1 0,0-1 0,1 1 0,-1-1 0,0 1 0,0-1 0,0 1 0,1-1 0,-1 1 0,0 0 0,0-1 0,0 1 0,0 0 0,0 0 0,0 0 0,1 0 0,-1 0 0,0 0 0,0 0 0,0 0 0,-1 0 0,-1 0 0,1 0 0,-1 0 0,1 0 0,-1 1 0,0-1 0,1 1 0,-1 0 0,1-1 0,0 1 0,-1 0 0,1 0 0,-4 3 0,2 0 0,0 0-1,1 1 1,-1-1-1,1 1 1,0 0 0,0 0-1,1 0 1,-1 1-1,1-1 1,0 1 0,-1 9-1,-2 8-3,-3 37 0,-1 213 16,9-240-11,0-19-1,0 0 0,1 1 0,1-1 0,0 0 0,2 0 0,-1 0 0,8 19 0,-9-28 0,1 0 0,-1 0 0,1-1 0,0 1 0,0-1 0,0 0 0,1 0 0,-1 0 0,1 0 0,0 0 0,0-1 0,0 0 0,1 0 0,-1 0 0,1 0 0,0-1 0,0 1 0,0-1 0,0-1 0,0 1 0,0-1 0,11 2 0,-11-2 0,0 0 0,0-1 0,0 1 0,0-1 0,0 0 0,0 0 0,0-1 0,0 0 0,0 0 0,0 0 0,0 0 0,0-1 0,-1 0 0,1 0 0,-1 0 0,1 0 0,-1-1 0,0 0 0,1 0 0,-1 0 0,-1 0 0,1-1 0,0 1 0,-1-1 0,0 0 0,3-5 0,5-8-1,-2 0 0,0-1 0,0-1 0,-2 1 0,0-1 0,-2 0 0,0-1 0,4-31 0,-3-14-1,-2-80 0,-4 143 2,-3-13 10,-6 13-9,8 3-1,-1-1-1,1 1 0,0 0 0,-1 0 1,1 1-1,0-1 0,-1 0 0,1 0 1,0 1-1,0-1 0,0 0 1,0 1-1,0-1 0,1 1 0,-2 1 1,-4 13-1,0-1 1,1 1-1,1 0 1,0 1 0,1-1-1,0 18 1,1 107 0,2-85 0,0-51 0,0-1-1,0 1 1,1-1 0,-1 1-1,1-1 1,0 0 0,0 1-1,0-1 1,1 0-1,0 0 1,0 0 0,0 0-1,0 0 1,0 0 0,1-1-1,-1 1 1,1-1 0,0 1-1,0-1 1,1 0 0,-1 0-1,1-1 1,-1 1 0,1-1-1,0 1 1,0-1-1,0 0 1,0-1 0,0 1-1,0-1 1,1 0 0,-1 0-1,1 0 1,-1 0 0,0-1-1,1 0 1,6 0 0,1 0-1,1 0 1,-1-1-1,0 0 0,0-1 1,12-3-1,-18 3 1,0-1 0,-1 1 0,1-1 1,-1 0-1,1-1 0,-1 1 0,0-1 0,0 0 0,-1 0 0,1-1 0,6-8 0,-5 5 0,-1 0-1,0 0 1,0 0 0,0-1-1,-1 0 1,-1 1 0,0-2 0,0 1-1,3-17 1,-2-4-3,0-55 0,-5 67 2,1 0 0,1 0 0,1-1 1,0 1-1,1 0 0,1 1 0,1-1 1,7-19-1,-10 35 1,-1-1 1,1 1-1,-1 0 1,1-1-1,0 1 1,0 0-1,0 0 0,0 0 1,0 0-1,0 1 1,1-1-1,-1 0 1,0 1-1,1 0 0,-1-1 1,1 1-1,0 0 1,-1 0-1,1 1 1,0-1-1,0 1 0,0-1 1,-1 1-1,1 0 1,0 0-1,0 0 1,0 0-1,0 0 0,-1 1 1,1-1-1,0 1 1,0 0-1,-1 0 1,1 0-1,0 0 1,3 3-1,-1 1 1,0 0-1,0 1 1,0-1-1,-1 1 1,0 0 0,0 1-1,0-1 1,-1 1 0,0-1-1,0 1 1,-1 0-1,3 13 1,0 2 1,-2 0 0,0 0 0,0 23 0,-3-32-2,1-1 0,0 0 0,-1-1 0,0 1 0,-1 0 0,0 0 0,-1-1 0,-1 1 0,0-1 0,0 1 0,-9 18 0,-66 83 13,77-113-13,1 0 0,0 0 0,0 0 0,0 0 0,0 0 0,-1 0 0,1 0 0,0 1 0,0-1 0,0 0 0,0 0 0,0 0-1,-1 0 1,1 0 0,0 0 0,0 1 0,0-1 0,0 0 0,0 0 0,0 0 0,0 0 0,0 0 0,0 1 0,0-1 0,-1 0 0,1 0 0,0 0 0,0 0-1,0 1 1,0-1 0,0 0 0,0 0 0,0 0 0,0 1 0,0-1 0,1 0 0,-1 0 0,0 0 0,0 0 0,0 1 0,0-1 0,0 0 0,0 0 0,0 0-1,0 0 1,0 0 0,0 1 0,1-1 0,-1 0 0,0 0 0,0 0 0,0 0 0,0 0 0,0 0 0,1 0 0,-1 0 0,0 1 0,0-1 0,0 0 0,0 0-1,0 0 1,1 0 0,-1 0 0,0 0 0,1 0 0,13-7 4,-5 1-3,-1-1-1,0 0 1,-1-1-1,0 0 1,0 0-1,7-11 1,36-62-2,-49 79 1,28-50-2,53-85-16,-66 113 15,1 2 1,2 0 0,33-33 0,-48 55 18,-8 8-3,-19 33-13,1 1 0,-28 79 0,41-91 0,0 0 0,2 0 0,2 1 0,0-1 0,1 45 0,3-73 0,1 0 0,0 0 0,0 0 0,0 0 0,0 0 0,0-1 0,1 1 0,-1 0 0,1 0 0,-1 0 0,1 0 0,0 0 0,-1-1 0,1 1 0,0 0-1,0 0 1,0-1 0,1 1 0,-1-1 0,3 3 0,-1-2 1,0-1-1,1 0 0,-1 0 0,0 0 1,1 0-1,-1 0 0,1-1 1,0 1-1,-1-1 0,1 0 0,3-1 1,4 1 2,-5 1-2,1 0 0,0-1-1,0 0 1,-1-1-1,1 0 1,0 0 0,-1 0-1,1-1 1,-1 1-1,0-2 1,1 1 0,-1-1-1,0 0 1,0 0-1,10-7 1,-1-3-2,-1-1 0,0 0 1,0-1-1,-2 0 0,1-1 0,-2 0 0,-1-1 1,0 0-1,12-28 0,-13 21 0,-1 0 0,-2-1 0,0 1-1,-1-1 1,-2 0 0,1-51 0,-4 25 4,0 51-3,-1 0 1,1-1-1,-1 1 1,1 0-1,-1 0 0,1-1 1,-1 1-1,1 0 1,-1 0-1,1 0 1,-1 0-1,1-1 1,-1 1-1,1 0 1,-1 0-1,1 0 1,-1 0-1,1 0 1,-1 0-1,1 0 1,-1 1-1,1-1 1,-1 0-1,1 0 1,-1 0-1,0 1 0,1-1 1,-3 1-1,1 0 0,0 0 0,0 0 0,0 1 0,0-1 0,0 1 0,0-1 0,0 1 0,0 0 0,1-1 0,-1 1 0,1 0 0,-1 0 0,1 1 0,0-1 0,-1 0 0,1 0 0,0 0 0,0 4 0,-13 48 0,9-12 0,2 0 0,4 74 0,-1-95 0,0-15 0,1 0 0,-1 0 0,1 0 0,0 0 0,0 0 0,1 0 0,0-1 0,0 1 0,0 0 0,1-1 0,0 0 0,0 1 0,0-1 0,0 0 0,1-1 0,0 1 0,0-1 0,0 1 0,6 3 0,-4-4 0,0 0 0,0-1 0,1 0 0,-1 0 0,1-1 0,-1 1 0,1-2 0,0 1 0,0-1 0,0 0 0,0 0 0,0-1 0,0 1 0,0-2 0,0 1 0,7-2 0,-9 1 0,0-1 0,0 1 0,0-1 0,0 0 0,0 0 0,0-1 0,0 1 0,-1-1 0,1 0 0,-1 0 0,0-1 0,0 1 0,0-1 0,0 0 0,-1 0 0,0 0 0,1-1 0,-1 1 0,-1-1 0,1 0 0,-1 1 0,0-1 0,0 0 0,2-10 0,3-10 0,-2-2 0,0 1 0,1-46 0,-4 50 0,-1 2 0,2-24 0,2 0 0,11-43 0,-16 86 0,0 0 0,0 0 0,1 0 0,-1 0 0,1 0 0,-1 0 0,0 1 0,1-1 0,0 0 0,-1 0 0,1 0 0,-1 0 0,1 1 0,0-1 0,0 0 0,-1 1 0,1-1 0,0 1 0,1-2 0,-1 2 0,0 0 0,-1 0 0,1 0 0,0 0 0,-1 0 0,1 0 0,0 1-1,0-1 1,-1 0 0,1 0 0,0 0 0,-1 1 0,1-1 0,0 0 0,-1 1 0,1-1 0,-1 0 0,1 1 0,0-1-1,-1 1 1,1-1 0,-1 1 0,1 0 0,-1-1 0,0 1 0,1-1 0,-1 1 0,1 0 0,-1-1 0,0 1-1,1 1 1,6 13-1,0 1-1,-1 0 1,-1 0 0,-1 1-1,4 21 1,6 92-4,-13 46 21,0-184-16,0 0 0,0 0 0,1 0 0,1 0 0,5-14 0,3-9 0,15-74-4,-20 71 2,2 1-1,2-1 1,1 2-1,26-56 1,-36 85 2,0 0 0,1 0 0,0 0 0,-1 0 0,1 1 0,0-1 0,1 1 0,-1-1 0,0 1 0,1 0 0,-1-1 0,1 1 0,0 1 0,-1-1 0,1 0 0,0 1 0,0-1 0,0 1 0,0 0 0,1 0 0,-1 0 0,0 1 0,0-1 0,5 0 0,-7 1 0,0 1 0,1-1 0,-1 0 0,0 0 0,0 1 0,0-1 0,0 1 0,0-1 0,0 1 0,0-1 0,1 1 0,-2 0 0,1 0 0,0-1 0,0 1 0,0 0 0,0 0 0,0 0 0,-1 0 0,1 0 0,0 0 0,-1 0 0,1 0 0,-1 0 0,1 0 0,-1 1 0,1-1 0,-1 0 0,0 2 0,6 40 0,-6-37 0,1 285 0,-1-288 0,0 0 1,0 0-1,1 0 0,-1 1 1,1-1-1,-1 0 1,1 0-1,0 0 0,0 0 1,0 0-1,1 0 0,-1 0 1,1 0-1,0 0 0,0-1 1,0 1-1,0-1 1,0 1-1,0-1 0,1 0 1,3 4-1,0-4 1,0 1-1,0-1 1,-1 0 0,1 0 0,1-1-1,-1 0 1,0 0 0,0 0 0,0-1-1,9 0 1,0 0-1,5 0 0,1 0 0,20-4 0,-34 2 0,1 1 0,-1-1 0,0-1 0,0 1 0,0-1 0,-1 0 0,1-1 0,-1 1 0,8-7 0,-2 1 0,-2-1 0,1-1 0,-1 1 0,-1-1 0,0-1 0,-1 0 0,0 0 0,0-1 0,-2 0 0,1 0 0,8-27 0,-10 21 0,0-1 0,-1 1 0,-1-1 0,-1 1 0,-1-1 0,0 0 0,-2 0 0,-3-23 0,4 39 0,-1 1 0,0-1 0,0 1 0,-1-1 0,1 1 0,-1-1 0,0 1 0,0 0 0,0 0 0,0 0 0,0 0 0,-1 0 0,1 0 0,-1 1 0,0-1 0,0 1 0,0 0 0,0 0 0,0 0 0,0 0 0,-1 0 0,1 1 0,-1-1 0,1 1 0,-1 0 0,1 0 0,-8 0 0,4 0 0,1 0 0,-1 0 0,0 1 0,1 0 0,-1 0 0,0 1 0,1 0 0,-1 0 0,1 1 0,-1 0 0,1 0 0,0 0 0,0 1 0,0 0 0,-8 4 0,8-2 0,0 0 0,1 0 0,-1 1 0,1 0 0,0 0 0,1 0 0,-1 1 0,1-1 0,1 1 0,-1 0 0,1 0 0,0 1 0,1-1 0,-3 11 0,0 4 0,2 1 0,0 0 0,2 37 0,1-56 0,0 1-1,0-1 1,1 0-1,-1 0 1,1 1 0,0-1-1,1 0 1,-1 0 0,1 0-1,-1 0 1,1 0-1,0 0 1,1-1 0,-1 1-1,1-1 1,0 1 0,-1-1-1,2 0 1,-1 0-1,0 0 1,0-1 0,1 1-1,0-1 1,4 3-1,2-1 3,0 0-1,0 0 0,0-1 0,1 0 0,-1-1 0,1-1 0,-1 1 0,21-1 0,-27-2-1,0 1 0,-1-1 0,1 0 0,0 0 0,0 0 0,-1 0 0,1-1 0,-1 0 0,1 1 0,-1-1 0,1 0 0,-1-1 0,0 1 0,0-1 0,0 1 0,-1-1 0,1 0 0,-1 0 0,1 0 0,-1 0 0,0-1 0,0 1 0,0 0 0,-1-1 0,1 0 0,1-5 0,4-11 0,-1-1 0,-1 0 0,3-32 0,-7 51 0,17-208 32,-22 289-32,-21 117 0,4-51 0,-8 311 0,18-219 0,10-197 0,-3 0 0,-1-1 0,-2 1 0,-19 62 0,25-99 0,0 0 0,0 0 0,0 0 0,-1 0 0,1 0 0,-1-1 0,0 1 0,1-1 0,-1 1 0,0-1 0,0 0 0,-1 0 0,1 0 0,0 0 0,-1 0 0,-5 3 0,3-3 0,-1-1 0,0 1 0,0-1 0,0 0 0,0 0 0,0-1 0,-11 0 0,4-1 0,0-1 0,-1 0 0,1-1 0,0-1 0,1 0 0,-1 0 0,1-1 0,-1-1 0,1 0 0,1-1 0,-18-13 0,-4-4 0,2-2 0,-45-47 0,65 61 0,0-1 0,1 0 0,1 0 0,0-1 0,1 0 0,0-1 0,1 1 0,1-1 0,0-1 0,1 1 0,-4-27 0,7 30 0,0 1 0,2-1 0,-1 0 0,2 1 0,-1-1 0,2 1 0,-1-1 0,2 1 0,-1-1 0,2 1 0,-1 0 0,2 0 0,-1 0 0,1 1 0,1 0 0,13-19 0,0 6 0,1 1 0,1 1 0,0 1 0,30-21 0,104-62 0,-88 61 0,85-59 0,179-154 0,-320 246-1,-5 5 1,-1-1-1,1 0 0,-1 0 0,0 0 1,0-1-1,0 0 0,-1 0 0,0 0 1,5-9-1,-9 14-11,1 1 1,-1-1-1,0 0 0,0 0 1,1 1-1,-1-1 0,0 0 1,0 0-1,0 0 0,0 1 1,0-1-1,0 0 0,0 0 1,0 0-1,0 1 0,0-1 1,0 0-1,0 0 1,0 1-1,-1-1 0,1 0 1,0 0-1,-1 1 0,1-1 1,-1 0-1,1 1 0,0-1 1,-1 0-1,0 1 0,1-1 1,-1 1-1,1-1 0,-1 1 1,0-1-1,1 1 0,-1-1 1,0 1-1,1 0 0,-1-1 1,0 1-1,0 0 0,1 0 1,-1-1-1,0 1 0,-1 0 1,-41-12-1510</inkml:trace>
</inkml:ink>
</file>

<file path=ppt/ink/ink10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3:07.172"/>
    </inkml:context>
    <inkml:brush xml:id="br0">
      <inkml:brushProperty name="width" value="0.05" units="cm"/>
      <inkml:brushProperty name="height" value="0.05" units="cm"/>
      <inkml:brushProperty name="color" value="#FFFF00"/>
    </inkml:brush>
  </inkml:definitions>
  <inkml:trace contextRef="#ctx0" brushRef="#br0">654 55 31246,'-2'-4'63,"-1"0"-1,0 0 0,0 1 1,0-1-1,0 1 0,0 0 0,-1 0 1,0 0-1,1 1 0,-1-1 1,0 1-1,0 0 0,-1 0 1,-7-3-1,4 3-24,-1 0 0,1 1 0,0 0 1,-1 0-1,1 1 0,-1 0 0,-14 2 0,6 1-32,1 0 0,0 1-1,0 1 1,1 0 0,-1 1-1,1 1 1,1 1 0,-15 9 0,1 4-4,2 0 0,0 2 1,2 1-1,1 1 0,1 1 1,1 1-1,1 0 0,1 2 1,2 0-1,1 1 1,1 1-1,-17 52 0,14-27 1,3 1 1,3 0-1,2 1 0,3 0 0,2 1 1,4 92-1,1-132-3,1-1 0,2 1 0,-1 0 0,2-1 0,1 0 0,0 0 0,1 0 0,1 0 0,0-1 0,2 0 0,0-1 0,1 0 0,0 0 0,1-1 0,1 0 0,0-1 0,23 19 0,-17-18 1,1-2 0,0 0 1,1-1-1,0-2 0,0 0 1,2 0-1,-1-2 0,1-1 0,23 5 1,-11-5 0,1-2 1,0-1 0,0-2 0,0-1-1,42-4 1,-57 0-1,-1 0-1,1 0 0,0-2 0,-1-1 1,0 0-1,-1-1 0,1-1 0,-1-1 1,23-15-1,-20 9 2,-1-1 0,0 0 1,-1-2-1,-1 0 0,-1-1 0,26-36 1,-21 21-1,-2-1 0,-1-1 0,-1-1 0,-3-1 0,0 0 0,-3-1 1,-1 0-1,-2-1 0,4-46 0,-8 47-5,-3 0 0,-1-1 0,-8-75 0,4 99 1,0 0 1,0 0-1,-2 0 0,0 0 1,-1 0-1,0 1 0,-1 0 1,-1 1-1,-1-1 0,0 2 1,-19-24-1,13 22 2,-1 1-1,0 0 1,-1 1-1,-1 1 1,0 1 0,-1 0-1,0 1 1,0 2-1,-1-1 1,0 2 0,-1 1-1,-23-4 1,-15-1 2,-1 4-1,-120 0 1,140 7 24,1 2 0,-66 11 0,85-9-136,0 2 1,1 0-1,0 1 0,0 1 0,1 0 0,0 2 0,-18 11 0,-34 33-2927</inkml:trace>
</inkml:ink>
</file>

<file path=ppt/ink/ink10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3:09.611"/>
    </inkml:context>
    <inkml:brush xml:id="br0">
      <inkml:brushProperty name="width" value="0.05" units="cm"/>
      <inkml:brushProperty name="height" value="0.05" units="cm"/>
      <inkml:brushProperty name="color" value="#FFFF00"/>
    </inkml:brush>
  </inkml:definitions>
  <inkml:trace contextRef="#ctx0" brushRef="#br0">2 620 31855,'0'0'640,"0"3"-597,-1 37-43,0-12 5,1-1 1,5 37-1,-4-57-6,0 0 1,0-1-1,1 1 0,0 0 0,0-1 1,1 0-1,0 1 0,0-1 0,0 0 1,1 0-1,0-1 0,0 1 0,0-1 1,9 8-1,-9-11 3,1 0-1,-1 0 1,1 0 0,0 0 0,0-1-1,0 0 1,0 0 0,0 0 0,0-1-1,0 1 1,0-1 0,0 0-1,0-1 1,0 1 0,0-1 0,0 0-1,0-1 1,-1 1 0,9-4 0,-8 1-1,0 0 0,1-1 1,-2 1-1,1-1 1,-1 0-1,1-1 0,-1 1 1,-1-1-1,1 0 0,-1 0 1,3-6-1,4-13 6,11-39-1,-8 15-6,-3-1 0,8-98-1,-12-104 2,-3 41 2,-1 193 18,-1 39-26,0 138 11,32 252 1,-28-381-7,13 42 0,-16-63 0,2 0 0,-1 0 0,1-1 0,0 1 0,1-1 0,0 0 0,1 0 0,10 12 0,-14-17 0,1-1 1,-1 0-1,1 0 0,0 0 1,0-1-1,0 1 0,0-1 1,0 1-1,0-1 0,0 0 1,1 0-1,-1 0 0,0-1 1,1 1-1,-1-1 0,0 0 0,1 0 1,-1 0-1,0 0 0,6-2 1,-3 1 0,-1 0-1,0-1 1,0 1 0,0-1-1,0-1 1,0 1 0,-1-1-1,1 0 1,-1 0 0,1 0 0,-1 0-1,5-6 1,1-4-2,0 0 0,-1 0 0,-1-1 0,0 0 0,-1 0 0,0-1 0,-1 0 0,-1 0 1,0 0-1,-1-1 0,3-26 0,-1-18-10,-3-107 1,-4 106 10,1-20 93,0 438-90,1-330-5,0-1 1,9 46-1,-9-63 2,1-1-1,1 1 0,-1-1 1,1 1-1,1-1 0,0 0 1,0 0-1,0 0 0,1-1 1,0 0-1,1 1 0,6 5 1,-11-11 0,1-1 0,0 1 0,-1-1 0,1 1 0,0-1 0,0 0 1,0 0-1,0 0 0,0 0 0,0 0 0,0 0 0,0 0 0,0-1 0,0 1 1,0-1-1,1 0 0,-1 1 0,0-1 0,0 0 0,1 0 0,-1-1 0,0 1 1,0 0-1,0-1 0,0 1 0,1-1 0,-1 0 0,0 0 0,0 0 1,0 0-1,0 0 0,0 0 0,-1 0 0,1-1 0,2-1 0,2-3 1,0 0 0,-1-1 0,0 1 0,0-1 0,-1 0 0,0 0 0,0-1 0,4-10 0,4-22-4,-1 0 1,-2-1-1,-2-1 0,4-81 1,-2 22-1,-9 99 3,0 1 0,0-1 0,0 0 0,0 1 0,1-1 0,-1 1 0,0-1 0,1 0 0,0 1 0,-1-1 0,1 1 0,0-1 0,0 1 0,0 0 0,0-1 0,1-1 0,-1 3 0,-1 0 0,1 0 0,0-1 0,-1 1 0,1 0 0,0 0 0,0 0 0,-1 0 0,1 0 0,0 0 0,-1 0 0,1 0 0,0 0 0,-1 0 0,1 0 0,0 0 0,-1 1 0,1-1 0,0 0 0,-1 0 0,1 1 0,0-1 0,-1 0 0,1 1 0,0 0 0,6 5 0,-1-1 0,0 2 0,0-1 0,8 12 0,-6-8 0,41 41 0,-28-29 0,26 32 0,-42-47 0,0-1 0,-1 1 0,0 0 0,0 0 0,-1 0 0,0 1 0,0-1 0,-1 1 0,0 0 0,2 8 0,-3-5 0,1 0 0,-2 0 0,1 1 0,-1-1 0,-1 0 0,0 0 0,-1 0 0,0 0 0,-1 0 0,0 0 0,0 0 0,-10 19 0,3-13 0,0-1 0,-1-1 0,-1 1 0,0-2 0,-19 17 0,26-26 0,0-1 0,-1 0 0,0 0 0,1-1 0,-1 1 0,-1-1 0,1-1 0,0 1 0,-1-1 0,1 0 0,-1 0 0,0-1 0,1 0 0,-1 0 0,0-1 0,0 0 0,0 0 0,-7-1 0,11 0 0,0 0 0,0-1 0,-1 1 0,1-1 0,1 1 0,-1-1 0,0 0 0,0 0 0,1 0 0,-1 0 0,1-1 0,-1 1 0,1-1 0,0 1 0,0-1 0,0 0 0,1 0 0,-1 0 0,1 0 0,-1 0 0,1 0 0,-2-7 0,-1-3 0,1-1 0,0 0 0,0-1 0,0-14 0,3 21-2,-1 1 1,0 0 0,1 0 1,0 0-1,0 1 0,1-1 0,2-10 1,-2 16 0,-1 0-1,1-1 1,-1 1 0,1 0 0,0 0 0,0-1 0,0 1-1,0 0 1,0 0 0,0 0 0,0 0 0,0 0 0,0 0-1,0 0 1,0 1 0,1-1 0,-1 0 0,0 1 0,1-1-1,-1 1 1,0-1 0,1 1 0,-1-1 0,1 1 0,-1 0-1,1 0 1,-1 0 0,1 0 0,-1 0 0,1 0-1,-1 0 1,0 1 0,1-1 0,-1 0 0,2 1 0,1 1-1,0 0 1,0 1 0,0-1 0,0 1 0,-1-1-1,1 1 1,-1 0 0,0 0 0,0 1-1,0-1 1,0 1 0,0 0 0,3 6 0,7 8 0,-3-7 0,0-1 1,0 0-1,1 0 1,0-1-1,1-1 1,0 0-1,0 0 0,1-2 1,0 1-1,16 5 1,-13-7 0,1-1 0,0 0 0,1-1 0,-1-1 0,1-1 0,-1 0 0,35-4 0,-46 2 0,1 0-1,-1 0 0,1-1 0,-1 0 0,0 0 0,0-1 1,0 0-1,0 0 0,0 0 0,0-1 0,8-7 1,-5 3-1,0 0 0,-1-1 0,0 0 0,-1 0 0,0-1 0,6-11 0,0-4 0,-1-1-1,-1 0 1,-1 0-1,10-51 0,-14 51-3,-1-2 0,-2 1 0,0 0 0,-2-1-1,-1 1 1,-4-31 0,3 57 4,1 0 0,0 0 0,-1 0 0,1 0 0,0 0 0,-1 0 0,0 0 0,1 0 0,-1 0 0,1 0 0,-1 0 0,0 0 0,0 1 0,0-1 0,1 0 0,-1 0 0,0 1 0,0-1 0,0 1 0,0-1 0,0 1 0,-1-1-1,-2 0 2,1 0 0,-1 0 0,0 0 0,1 0 0,-1 1 0,0 0 0,-3 0 0,1 0-1,0 0 1,0 1 0,0-1-1,0 1 1,0 1 0,0-1-1,0 1 1,1 0 0,-6 3-1,7-1-1,-1-1 1,2 1-1,-1-1 0,0 1 0,1 0 0,-1 1 1,1-1-1,0 1 0,1-1 0,-1 1 0,1 0 1,0 0-1,0 0 0,0 0 0,1 0 0,-2 8 1,0 9 0,1 1 0,1 37 0,1-46 0,0 4 1,2-1 0,0 0-1,0 0 1,2 0 0,0-1 0,1 1 0,1-1-1,0 0 1,16 26 0,-18-33-1,2 0 1,-1-1-1,1 0 1,0-1-1,1 1 0,-1-1 1,2 0-1,-1-1 1,1 0-1,0 0 1,0 0-1,0-1 0,1-1 1,0 1-1,0-1 1,0-1-1,1 1 1,14 2-1,-12-4 1,-1-1 0,0 0 0,1-1 1,-1 0-1,1-1 0,15-3 0,-22 3-1,0 0 1,0-1-1,0 1 1,0-1-1,-1 0 1,1-1-1,-1 1 1,1-1-1,-1 0 1,0 0-1,0 0 1,0-1-1,-1 1 1,1-1-1,-1 0 0,4-6 1,0-1-2,-1-1 1,-1 0-1,0-1 1,0 1-1,-1-1 0,-1 0 1,0 0-1,2-23 1,-2-11-9,-4-53 1,0 37-2,1-53-9,0 114 19,0 1-1,0-1 1,0 0-1,0 0 0,1 0 1,-1 0-1,1 0 1,-1 0-1,1 0 0,0 1 1,0-1-1,0 0 1,0 1-1,0-1 0,0 0 1,0 1-1,1 0 1,-1-1-1,0 1 0,3-2 1,0 1 0,-1 0 0,1 0-1,-1 0 1,1 1 0,0-1 0,-1 1 0,1 0-1,0 0 1,0 1 0,4-1 0,-1 0 0,0 1 0,0 0 0,1 0 0,-1 1 0,0 0 0,0 0 0,0 1 1,0 0-1,0 0 0,0 1 0,11 5 0,-13-4 0,0 0 0,0 0 0,-1 1 0,1 0 0,-1-1 0,0 2 0,0-1 0,-1 0 0,1 1 0,-1-1 0,0 1 0,-1 0 0,1 0 0,-1 0 0,2 11 0,0 4 0,-1 0 0,-1 1 0,-1 31 0,-2-38 0,-1 0 0,0 0 0,-1 0 0,-1-1 0,0 1 0,-1-1 0,-1 0 0,-11 22 0,5-12 7,-13 42-1,23-59-5,0 0 1,0 0-1,0 1 0,1-1 0,0 0 0,1 0 0,-1 1 0,2-1 0,-1 0 1,2 10-1,-1-14 0,0 0 0,1-1 1,-1 1-1,1 0 1,-1-1-1,1 1 0,0-1 1,0 0-1,0 0 0,0 0 1,0 0-1,0 0 0,0 0 1,1 0-1,-1-1 1,1 1-1,-1-1 0,1 0 1,0 0-1,0 0 0,-1 0 1,1 0-1,0 0 0,0-1 1,0 1-1,0-1 1,4 0-1,17 3 4,0-2 1,0 0-1,31-3 0,-50 2-8,1-1 1,-1 0-1,1 0 0,-1 0 0,0 0 0,0-1 0,1 0 0,-1 0 0,0-1 0,-1 1 0,1-1 0,0 0 0,-1 0 0,1-1 1,-1 1-1,0-1 0,0 0 0,-1 0 0,1 0 0,3-6 0,3-23-368,-8 3-899</inkml:trace>
</inkml:ink>
</file>

<file path=ppt/ink/ink10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3:13.023"/>
    </inkml:context>
    <inkml:brush xml:id="br0">
      <inkml:brushProperty name="width" value="0.05" units="cm"/>
      <inkml:brushProperty name="height" value="0.05" units="cm"/>
      <inkml:brushProperty name="color" value="#FFFF00"/>
    </inkml:brush>
  </inkml:definitions>
  <inkml:trace contextRef="#ctx0" brushRef="#br0">1 545 31630,'0'-22'301,"0"30"59,1 38 68,0-33-428,0 0 0,0-1 0,2 1 0,-1-1 0,6 13 0,-7-21 0,1-1 0,-1 0 0,1-1 0,-1 1 0,1 0 0,0 0 0,0-1 0,0 1 0,0-1 0,1 1 0,-1-1 0,1 0 0,-1 0 0,1 0 0,0-1 0,0 1 0,0 0 0,0-1 0,0 0 0,0 0 0,0 0 0,0 0 0,1 0 0,4 0 0,-4 0 0,0-1 1,0 0-1,0 1 1,0-1-1,0-1 1,0 1-1,0-1 1,0 1-1,0-1 1,0 0-1,-1 0 1,1-1-1,0 1 1,-1-1-1,1 0 1,-1 0-1,1 0 1,-1 0-1,0-1 1,0 1-1,0-1 1,0 0-1,0 0 1,-1 0-1,1 0 1,-1 0-1,0 0 1,0-1-1,0 1 1,-1-1-1,1 0 0,1-5 1,2-7-1,-1 0 0,0 0 0,-1-1 0,-1 1 0,0-1 0,-1 0-1,-3-29 1,1 5-2,-11-252-11,10 263 8,3 73-3,-4 93 5,4 121 3,-1-246 0,2 0 0,-1 0 0,1-1 0,7 21 0,-8-28 0,0 0 0,0 0 0,0 0 0,1 0 0,-1-1-1,1 1 1,0 0 0,-1-1 0,1 0 0,1 1 0,-1-1 0,0 0-1,0 0 1,1 0 0,-1 0 0,1 0 0,-1-1 0,1 1 0,0-1 0,0 0-1,5 2 1,-3-2 0,-1 0-1,1-1 0,0 1 1,-1-1-1,1 0 0,0 0 0,0-1 1,-1 1-1,1-1 0,0 0 1,-1-1-1,1 1 0,-1-1 1,1 0-1,-1 0 0,0 0 0,0 0 1,4-4-1,-2 1 1,0-1 0,-1 1 0,0-1 0,0 0 0,0-1 0,-1 1 0,0-1 0,0 0 0,0 0 0,2-8 0,2-9-3,-1-1 0,-1 0 1,-1 0-1,-2 0 1,2-46-1,-5-111-29,0 176 31,1 6 2,-1-1-1,0 0 1,0 0-1,1 0 0,-1 0 1,0 0-1,0 0 1,0 1-1,0-1 1,0 0-1,0 0 1,0 0-1,0 0 1,-1 0-1,1 0 1,0 1-1,0-1 1,-1 0-1,1 0 0,0 0 1,-1 1-1,1-1 1,-1 0-1,1 0 1,-1 1-1,0-1 1,1 0-1,-1 1 1,0-1-1,1 1 1,-1-1-1,0 1 1,0-1-1,1 1 0,-2-1 1,0 2-1,1 0 0,0-1 0,0 1 0,0 0 0,0 0 0,0 0 0,0 1 0,0-1 0,0 0 0,0 0 0,0 0 0,0 1 0,1-1 0,-1 0 0,0 1 0,1-1 0,0 1 0,-1-1 0,1 1 0,0-1 0,-1 1 0,1-1 0,0 2 0,-5 41 0,5-44 0,-3 38 2,2 0 0,2 0 0,11 72 0,-8-86-3,2-1 0,0 0 0,2 0 0,0 0 0,2-1 0,0 0 0,19 27 0,-25-43 2,-1-1 0,1 0-1,0 0 1,1 0 0,-1 0 0,1-1-1,0 0 1,0 0 0,1 0 0,-1 0 0,1-1-1,0 0 1,-1 0 0,1-1 0,1 1-1,-1-1 1,0-1 0,1 1 0,-1-1 0,0 0-1,1-1 1,-1 1 0,14-2 0,-15 1 0,0-1 0,-1 1 0,1-1 0,0 0 0,0 0 0,-1 0 0,1-1 0,-1 0 0,1 0 0,-1 0 0,0 0 0,1-1 0,6-5 0,-4 1 1,0 1-1,-1-1 1,0 0-1,0-1 1,0 1-1,7-16 0,-3 4 0,-1-1 0,-1 0 0,-1-1-1,-1 0 1,6-38 0,-7 19-1,-1 0 0,-2 0 0,-3-1 0,-4-43 0,4 76 0,-1 0 0,0 0 0,0 1 0,-1-1 0,1 1 0,-2-1 0,-4-8 0,7 14 0,-1-1 0,0 1 0,1 0 0,-1-1 0,0 1 0,0 0 0,0 0 0,-1 1 0,1-1 0,0 0 0,-1 1 0,1-1 0,-1 1 0,0 0 0,1 0 0,-1 0 0,0 0 0,1 0 0,-1 0 0,0 1 0,0-1 0,-3 1 0,4 0 0,0 0 0,0 1 0,0-1 0,0 0 0,1 1 0,-1-1 0,0 1 0,0 0 0,0 0 0,1-1 0,-1 1 0,0 0 0,1 1 0,-1-1 0,1 0 0,-1 0 0,1 1 0,0-1 0,-2 3 0,0 0 0,0 1 0,0 0 0,0 0 0,1 0 0,0 0 0,-3 10 0,0 4 0,2 0 0,0 1 0,0 22 0,2-20 0,1 1 0,1-1 0,0 1 0,2-1 0,9 37 0,-9-50 0,0 0 0,1-1 0,-1 1 0,1-1 0,1 1 0,0-1 0,0-1 0,1 1 0,0-1 0,0 0 0,0 0 0,1-1 0,0 1 0,0-2 0,1 1 0,12 6 0,-12-8 0,1-1 0,-1 0 0,1 0 0,0-1 0,0 0 0,0-1 0,0 0 0,0 0 0,0-1 0,0 0 0,0-1 0,0 0 0,0 0 0,0-1 0,-1 0 0,1-1 0,0 0 0,-1 0 0,0-1 0,0 0 0,0 0 0,0-1 0,0 0 0,-1 0 0,7-7 0,-5 3-1,-1-1 1,0 1-1,-1-1 0,0-1 1,-1 1-1,0-1 0,0 0 1,-1-1-1,-1 1 0,0-1 1,3-15-1,-1-5-1,-2-1 0,-2 1 0,-1-35 0,-1 61 2,0 1 1,0 1 0,0-1 0,0 1 0,-1-1 0,1 1 1,-1-1-1,-2-5 0,2 9-1,1 0 0,-1 0 0,0-1 1,0 1-1,0 0 0,0 0 1,0 0-1,0 0 0,0 1 0,0-1 1,-1 0-1,1 0 0,0 1 0,0-1 1,-1 1-1,1-1 0,0 1 1,-1-1-1,1 1 0,-1 0 0,1 0 1,0-1-1,-1 1 0,1 0 0,-1 0 1,-1 1-1,2-1 0,0 0 0,0 0 0,0 0 0,0 1 0,0-1 0,0 0 0,0 0 0,0 1 0,0-1 0,0 1 0,0-1 0,0 1 0,1-1 0,-1 1 0,0 0 0,0-1 0,1 1 0,-1 0 0,0 0 0,1-1 0,-1 1 0,0 0 0,1 0 0,-1 0 0,1 0 0,0 0 0,-1 0 0,1 0 0,0 0 0,-1 0 0,1 2 0,-2 38 0,2-30 0,1 46 0,3-1 0,2 0 0,20 83 0,-18-98 0,11 38 0,-16-72 0,-1 0-1,1 0 1,1 0 0,-1 0-1,1 0 1,0-1 0,10 12-1,-10-15 1,0 0-1,0 0 1,1 0-1,-1-1 1,1 1-1,0-1 0,-1-1 1,1 1-1,0-1 1,0 1-1,0-1 1,0-1-1,0 1 1,7-1-1,-4 1 2,0-1 0,0 0 0,0-1 0,-1 0 0,1 0 1,0-1-1,0 0 0,-1 0 0,8-4 0,-8 2-1,0-1 0,0 0 0,0-1 0,-1 0 0,1 0 0,-2 0 0,1 0 0,-1-1 0,0 0 0,0 0 0,0-1 0,-1 1 0,-1-1 0,1 0 0,2-9 0,2-8 0,-1-1 0,-1 0 0,4-45 0,-4-6-4,-3 1 0,-4-1 0,-17-127 0,14 182 19,0-38-1,4 527-27,0-434 15,2 0 1,1 0-1,10 49 1,-10-70-4,1 0 0,0 0 1,1-1-1,0 1 1,9 14-1,-10-21 0,0 1 1,0-1-1,0 0 1,1 0-1,0 0 1,0-1-1,0 0 1,0 0-1,0 0 1,13 6-1,-14-8 1,1 0 0,0 0 0,0 0 0,0-1 0,0 1 0,0-1 0,0-1 0,0 1 0,0-1 0,0 1 0,0-2 0,0 1 0,0 0 0,0-1 0,0 0 0,0 0 0,0-1 0,0 1 0,0-1 0,-1 0 0,1 0 0,-1-1 0,1 1 0,-1-1 0,0 0 0,0 0 0,0-1 0,0 1 0,-1-1 0,1 0 0,-1 0 0,0 0 0,0 0 0,3-6 0,7-17 0,-2-1 0,0 0 0,-2 0 0,-1-1 0,-1 0 0,-2 0 0,2-35 0,-2-214 0,-6 218 0,1 53 1,1-7 0,-2-1 1,1 0 0,-2 0-1,0 1 1,0-1 0,-1 0 0,-1 1-1,-6-15 1,3 19 10,2 11-12,-1 21-9,2 244 7,5-153 14,-2-17-9,3 109-3,-2-202 0,0-1-1,0 0 1,0 0 0,1 1 0,-1-1-1,1 0 1,-1 0 0,1 0-1,0 1 1,2 2 0,-3-4 0,0-1-1,1 1 1,-1-1 0,1 0-1,-1 1 1,0-1 0,1 1 0,-1-1-1,1 0 1,-1 1 0,1-1 0,-1 0-1,1 0 1,0 1 0,-1-1 0,1 0-1,-1 0 1,1 0 0,-1 0 0,1 0-1,0 0 1,-1 0 0,1 0 0,-1 0-1,1 0 1,0 0 0,2-1 0,-1 0 1,0-1-1,1 1 1,-1-1-1,0 1 0,0-1 1,0 0-1,0 0 1,0 0-1,0 0 1,-1 0-1,1 0 1,-1 0-1,1 0 0,-1-1 1,2-3-1,19-50-3,30-115 0,-38 116-4,3 1 0,35-82 1,-48 130 5,-1 0 1,1 0-1,0 0 1,1 0-1,6-6 1,-10 11 0,0 0 0,-1 0 0,1 1 0,-1-1 0,1 0 0,0 1 0,0-1 0,-1 0 0,1 1 0,0-1 0,0 1 0,0 0 0,0-1 0,-1 1 0,1-1 0,0 1 0,0 0 0,0 0 0,0 0 0,0 0 0,0-1 0,0 1 0,0 0 0,0 1 0,0-1 0,0 0 0,0 0 0,0 0 0,0 0 0,-1 1 0,1-1 0,0 0 0,0 1 0,0-1 0,0 1 0,0-1 0,-1 1 0,1 0 0,0-1 0,0 1 0,-1 0 0,1-1 0,-1 1 0,1 0 0,0 0 0,-1-1 0,1 1 0,-1 0 0,0 0 0,1 0 0,-1 0 0,1 1 0,3 9 1,-1 1 0,0-1 0,0 1 0,-1 0 0,1 21-1,-3 70 9,-1-49-7,1-31-2,-1 12 2,2 0 0,1 1 1,8 38-1,-8-65-2,0 0 1,1 0-1,0 0 0,0-1 1,0 1-1,1-1 1,1 0-1,-1 0 0,1-1 1,1 1-1,-1-1 1,1 0-1,1 0 0,-1-1 1,1 0-1,0 0 1,11 6-1,-16-10 0,0-1 0,1 1-1,-1-1 1,0 0 0,1 0 0,0 0-1,-1 0 1,1 0 0,0-1 0,-1 1 0,1-1-1,0 0 1,0 1 0,-1-1 0,1-1-1,0 1 1,4-1 0,-5 0 0,0 0-1,0 0 1,1 0 0,-2-1-1,1 1 1,0 0 0,0-1-1,0 0 1,-1 1 0,1-1 0,-1 0-1,1 0 1,-1 0 0,0 0-1,1 0 1,0-3 0,2-7-34,0-1 1,-1 1 0,0-1-1,-1 1 1,0-1 0,0-16-1,-1-57-635</inkml:trace>
</inkml:ink>
</file>

<file path=ppt/ink/ink10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3:13.399"/>
    </inkml:context>
    <inkml:brush xml:id="br0">
      <inkml:brushProperty name="width" value="0.05" units="cm"/>
      <inkml:brushProperty name="height" value="0.05" units="cm"/>
      <inkml:brushProperty name="color" value="#FFFF00"/>
    </inkml:brush>
  </inkml:definitions>
  <inkml:trace contextRef="#ctx0" brushRef="#br0">119 20 32095,'-2'-2'25,"-1"0"1,0 0 0,0 0 0,0 0 0,-1 1-1,1-1 1,0 1 0,-1 0 0,1 0-1,-1 0 1,1 0 0,-1 0 0,1 1 0,-1 0-1,1 0 1,-6 0 0,6 1-23,1-1 0,0 1-1,-1 0 1,1-1 0,0 1 0,0 0 0,0 1 0,0-1 0,0 0-1,0 0 1,0 1 0,0 0 0,0-1 0,1 1 0,-1 0 0,0 0-1,1 0 1,0 0 0,-1 0 0,1 0 0,0 0 0,0 0 0,0 0-1,-1 5 1,-1 4-3,0 1 1,1-1-1,0 1 0,0 0 0,1 0 1,1 0-1,0 0 0,1 0 0,2 15 0,-1-19 1,0 0 0,0 0 0,1-1 0,0 0 0,0 1 0,1-1 0,0 0 0,0 0 0,0-1 0,1 0 0,0 1-1,1-1 1,-1-1 0,12 10 0,-9-9 1,1 0-1,-1-1 1,1 0-1,0-1 1,1 0-1,-1 0 0,1-1 1,13 3-1,-1-2 7,1-2 1,37 0-1,-55-2-6,-1 0 0,1 0 0,-1 0 0,1-1 0,-1 1 0,0-1 0,1 0 0,-1-1 0,0 1 0,0-1 0,0 0 0,0 0 0,0 0 0,0 0 0,0-1 0,-1 1 0,1-1 0,-1 0 0,0 0 0,0 0 0,0-1 0,0 1 0,-1-1 0,1 0 0,-1 0 0,0 1 0,0-1 0,0-1 0,0 1 0,-1 0 0,0 0 0,0-1 0,0 1 0,0 0 0,-1-1 0,0-5 0,1 2-1,0-1-1,-1 0 0,-1 0 0,1 1 0,-1-1 1,-1 0-1,0 1 0,0-1 0,-1 1 1,0 0-1,0 0 0,-6-11 0,5 14 0,1 0 0,-1 0 0,0 0 0,0 1 0,0-1 0,-1 1 0,1 0 0,-1 0 0,0 1 0,0 0 0,-1 0 0,1 0 0,-1 0 0,1 1 0,-1 0 0,0 0 0,0 0 0,-10-1 0,12 3-3,0-1 1,1 0-1,-1 1 1,0 0-1,0 0 1,0 0-1,0 0 1,0 1-1,0-1 1,0 1-1,0 0 1,1 0-1,-1 1 1,0-1-1,1 1 1,-1 0-1,1 0 1,-1 0-1,-3 3 1,3 0-39,0 0 0,0 0 0,0 0 0,1 1 0,0-1 0,0 1 0,0 0 0,1 0 0,-1 0 0,2 0 0,-2 6 0,-9 42-890</inkml:trace>
</inkml:ink>
</file>

<file path=ppt/ink/ink10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3:13.733"/>
    </inkml:context>
    <inkml:brush xml:id="br0">
      <inkml:brushProperty name="width" value="0.05" units="cm"/>
      <inkml:brushProperty name="height" value="0.05" units="cm"/>
      <inkml:brushProperty name="color" value="#FFFF00"/>
    </inkml:brush>
  </inkml:definitions>
  <inkml:trace contextRef="#ctx0" brushRef="#br0">1 23 32063,'33'7'256,"28"-2"-80,13-5-80,9 0-32,-8 0-32,-12 0-32,-16 0 0,-19-12 0,-20 2-64,-8-3-496</inkml:trace>
</inkml:ink>
</file>

<file path=ppt/ink/ink10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3:16.081"/>
    </inkml:context>
    <inkml:brush xml:id="br0">
      <inkml:brushProperty name="width" value="0.05" units="cm"/>
      <inkml:brushProperty name="height" value="0.05" units="cm"/>
      <inkml:brushProperty name="color" value="#FFFF00"/>
    </inkml:brush>
  </inkml:definitions>
  <inkml:trace contextRef="#ctx0" brushRef="#br0">1 517 31855,'-1'18'518,"3"78"-181,-2-81-346,2-1 0,0 0 0,0 0-1,2 0 1,6 18 0,-1-11 3,2-1 0,13 21 0,-20-34 5,0-1-1,1 0 1,0 0 0,0-1-1,0 1 1,1-1-1,-1 0 1,1-1-1,13 8 1,-17-11 2,0 0-1,0 0 1,1 0-1,-1 0 1,0 0-1,1-1 1,-1 1 0,1-1-1,-1 0 1,1 1-1,-1-1 1,1 0-1,-1-1 1,1 1 0,-1 0-1,1-1 1,-1 1-1,0-1 1,1 0 0,-1 0-1,0 0 1,1 0-1,-1 0 1,0 0-1,0-1 1,0 1 0,0-1-1,0 1 1,0-1-1,-1 0 1,1 0 0,-1 0-1,1 0 1,-1 0-1,1 0 1,-1 0-1,0 0 1,1-4 0,4-9 0,-1 0 0,0 0 1,-1 0-1,3-29 0,-6 36-1,14-132-25,2-17-8,-16 152 32,-1 1 1,1-1-1,0 1 1,1-1-1,-1 1 1,1 0-1,0 0 1,0 0-1,0 0 1,0 0-1,6-7 1,-6 9-1,1 0 0,0 0 0,0 1 1,0-1-1,0 0 0,0 1 0,0 0 1,0 0-1,0 0 0,0 0 0,1 1 1,-1-1-1,0 1 0,1-1 0,-1 1 1,5 1-1,-3-1 1,1 1 0,-1 0 0,1 0 0,-1 1 0,0-1 0,0 1 0,0 0 0,0 0 0,0 1 0,0 0 0,0 0 0,-1 0 0,8 7 0,1 1 0,-1 2 0,0-1 0,12 19 0,-21-26 5,-10-5 62,-29-11-60,27 8-7,-1 0 1,1 0-1,-1 1 0,-13-1 0,20 2 0,0 1 0,0 1 0,0-1 0,0 0 0,0 1 0,0-1 0,0 1 0,0 0 0,0 0 0,0 0 0,0 0 0,1 0 0,-1 1 0,0 0 0,1-1 0,-1 1 0,1 0 0,0 0 0,-3 3 0,-1 3-1,0 0 1,0 1-1,0 0 0,1 0 1,1 1-1,0 0 0,0-1 1,0 1-1,2 1 0,-1-1 0,-1 16 1,0 15-5,1 65 0,3-87 7,0-10-2,0 0 0,0 0 0,1 1 0,1-1 0,0 0 0,0 0 0,1 0 0,0-1 0,0 1 0,1-1 0,0 1 0,5 7 0,-5-11 0,0-1 0,0 0 0,0 1 0,0-2 0,0 1 0,1 0 0,0-1 0,0 0 0,0 0 0,0 0 0,0-1 0,0 1 0,1-1 0,-1-1 0,1 1 0,0-1 0,-1 0 0,1 0 0,0 0 0,6-1 0,-5 0 0,-1 1 1,1-1 0,-1-1-1,1 1 1,0-1-1,-1 0 1,1-1-1,-1 0 1,0 0-1,0 0 1,1 0-1,-1-1 1,-1 0-1,1-1 1,0 1-1,-1-1 1,0 0 0,0 0-1,0-1 1,0 1-1,-1-1 1,1 0-1,-1-1 1,-1 1-1,1-1 1,-1 1-1,0-1 1,0 0-1,3-11 1,4-9-2,-2 0 0,-1 0 0,-1-1-1,-2 0 1,3-32 0,-5-143-10,-3 117 13,-15-249-2,14 314 2,3 37-3,0 13 0,-12 213 1,0 63 16,12-287-16,1-1 0,1 1 0,0-1-1,1 0 1,1 0 0,1 0 0,0 0 0,18 31 0,-20-40 1,1-1-1,0-1 1,1 1 0,0-1-1,0 0 1,0 0 0,1-1 0,0 1-1,0-2 1,1 1 0,0-1-1,0 0 1,0 0 0,0-1 0,1-1-1,0 1 1,-1-1 0,1-1 0,15 3-1,-13-3 1,1-1-1,-1 0 0,0-1 0,0 0 1,0-1-1,0 0 0,1-1 1,-2 0-1,14-4 0,-17 3 0,0-1 0,0 1 0,-1-1 0,1 0 0,-1-1 0,0 0 0,0 0 0,0 0 0,-1 0 0,0-1 0,0 0 0,0 0 0,-1 0 0,5-9 0,-2 1-1,1-2 1,-2 1-1,0-1 1,-1 0-1,-1 0 0,0 0 1,2-29-1,-3 6-7,-2 0 0,-5-43 0,3 71 7,0 0 1,-1 0-1,0 1 1,-1-1 0,0 0-1,-1 1 1,-7-16-1,9 23 2,1 0 0,-1 1-1,1-1 1,-1 0-1,0 1 1,0 0-1,0-1 1,0 1-1,-1 0 1,1 0-1,0 0 1,-1 0-1,0 1 1,1-1-1,-1 1 1,0 0-1,0-1 1,0 1 0,1 0-1,-1 1 1,0-1-1,0 0 1,-1 1-1,1 0 1,0 0-1,0 0 1,0 0-1,0 0 1,0 0-1,-4 2 1,5-2-1,1 1 0,-1-1 0,1 1 0,-1 0 0,1-1 0,0 1 0,-1 0 0,1 0 0,0 0 0,0 0 0,0 0 0,0 0 0,0 0 0,0 0 0,0 0 0,0 1 0,0-1 0,0 0 0,0 1 0,0 2 0,-7 32-2,8-32 1,-5 41 0,3 1 0,5 76 0,0-92 1,1 0 1,1 0 0,2 0-1,1-1 1,12 30-1,-16-50-1,0 0-1,1 1 0,0-2 1,1 1-1,-1 0 0,2-1 1,11 12-1,-14-16 2,1 0 0,0 0 0,0-1 1,0 1-1,1-1 0,-1-1 0,1 1 0,0-1 1,-1 0-1,1 0 0,0-1 0,0 1 0,12 0 1,-6-1 1,-1 0-1,1-1 1,0 0 0,0-1 0,0-1 0,21-4 0,-27 4-2,-1 0 0,1-1 1,-1 0-1,0 1 0,0-2 0,0 1 0,-1 0 0,1-1 1,-1 0-1,1 0 0,-1 0 0,-1-1 0,1 0 0,-1 1 0,6-11 1,0-3 1,0-1 0,-2 0 0,0 0 0,-1-1 0,-1 1 0,3-30 0,-2-5-3,-3-62 1,-3 106 0,0-12 0,-4-39 0,3 55 0,0 0 0,-1 0 1,0 0-1,0 0 0,0 0 0,0 0 1,-1 0-1,0 1 0,-1-1 0,-6-8 1,9 13-1,1-1 0,-1 1 0,0 0 1,0 0-1,0 0 0,0 0 1,-1 0-1,1 0 0,0 0 0,0 0 1,-1 0-1,1 0 0,0 1 0,-1-1 1,1 1-1,-1-1 0,1 1 1,-1-1-1,1 1 0,-1 0 0,1 0 1,-1 0-1,1 0 0,-1 0 0,1 0 1,-1 0-1,1 0 0,-1 0 1,1 1-1,-1-1 0,-2 2 0,2-1 1,0 1-1,0-1 0,0 1 0,1 0 1,-1 0-1,0 0 0,1 0 0,-1 0 1,1 0-1,0 0 0,0 1 0,0-1 1,0 0-1,0 1 0,0-1 0,0 0 1,0 5-1,-2 16 0,1 1 0,1-1 0,0 1 0,2 0 0,1 0 0,1-1 0,1 1 0,1-1 0,1 0 0,1 0 0,18 38 0,-23-57 0,8 21 1,2-2-1,1 1 1,24 33 0,-33-52-1,0 1 0,0-1 0,1-1 0,0 1 0,0 0 0,0-1 1,1 0-1,-1-1 0,1 1 0,0-1 0,0 0 0,0 0 0,0-1 1,1 0-1,-1 0 0,1 0 0,-1-1 0,1 0 0,9 0 0,-11 0 1,-1-1-1,0 0 0,1 0 1,-1-1-1,0 1 1,1-1-1,-1 0 0,0 0 1,0 0-1,1-1 1,-1 1-1,0-1 0,0 0 1,-1 0-1,1 0 0,0-1 1,-1 0-1,1 1 1,-1-1-1,0 0 0,0-1 1,0 1-1,0 0 0,-1-1 1,0 0-1,1 1 1,1-7-1,5-8 1,-1-1 0,0 0 0,-2 0 0,0 0 0,-2-1 0,5-35 0,-3-123 8,-6 151-9,0 21 1,1 1-1,-2 0 1,1-1 0,-1 1-1,1 0 1,-2 0 0,1 0-1,0 0 1,-1 0 0,0 0-1,-5-8 1,5 10-1,0 1 1,0 0-1,0 0 1,0 0-1,-1 0 0,1 0 1,-1 1-1,1-1 0,-1 1 1,0 0-1,0-1 1,1 1-1,-1 0 0,0 1 1,0-1-1,0 1 0,0-1 1,0 1-1,0 0 1,-6 0-1,4 0 0,1 0 0,0 0 0,-1 0-1,1 1 1,0 0 0,-1 0 0,1 0 0,-5 2 0,7-2-1,1 0 1,-1 0-1,0 0 0,1 0 1,-1 1-1,1-1 0,0 1 1,-1-1-1,1 1 1,0-1-1,0 1 0,0 0 1,0 0-1,0 0 1,0-1-1,1 1 0,-1 0 1,0 0-1,0 3 1,0 3-1,-1 0 1,1 0 0,0 0 0,1 0 0,0 0 0,0 0 0,1 0-1,0 0 1,1 0 0,-1 0 0,1 0 0,1 0 0,0-1-1,0 1 1,0-1 0,1 0 0,0 0 0,0 0 0,1-1-1,8 11 1,-6-10 0,0 0 0,1-1 0,0 0 0,0 0 0,1 0 1,-1-1-1,1 0 0,0-1 0,1 0 0,-1-1 0,1 1 0,-1-2 0,1 1 0,0-2 0,0 1 0,14-1 0,-14 0 0,5 0 2,0-1 0,0-1 1,22-3-1,-32 3-2,-1 0 1,0 0-1,1-1 0,-1 1 1,0-1-1,0 0 1,0 0-1,0-1 1,-1 1-1,1-1 0,-1 0 1,1 0-1,-1 0 1,0 0-1,0 0 1,2-5-1,0 1 0,-1 0 0,-1 0 0,1 0 0,-1-1 0,0 0 0,-1 0 0,0 1 0,0-1 0,0-9 0,0-10 0,-1-37 0,-1 34 0,0 21 0,-2-30 0,2 37 0,0 0 0,-1 1 0,1-1 0,0 0 0,-1 0 0,0 0 0,1 1 0,-1-1 0,0 0 0,0 1 0,0-1 0,0 0 0,0 1 0,-1-1 0,-2-2 0,4 4 0,0 0 0,-1-1 0,1 1 0,-1 0 0,1-1 0,0 1 0,-1 0 0,1 0 0,-1 0 0,1-1 0,-1 1 0,1 0 0,-1 0 0,0 0 0,1 0 0,-1 0 0,1 0 0,-1 0 0,1 0 0,-1 0 0,1 0 0,-1 0 0,1 0 0,-1 0 0,1 0 0,-1 1 0,1-1 0,-1 0 0,0 1 0,-8 15 0,4 23-2,5-37 1,-4 58 1,9 96-1,-3-135 0,1 1 0,1 0-1,1-1 1,1 0 0,1 0 0,1 0 0,19 36 0,-23-51 0,1 1 1,-1-1 0,2 0-1,-1 0 1,1 0 0,-1-1-1,2 0 1,-1 0 0,0 0-1,1-1 1,9 4 0,-14-7 0,0 1 1,1-1-1,-1 0 0,1 0 1,0-1-1,-1 1 1,1-1-1,0 1 0,-1-1 1,1 0-1,0 0 1,0 0-1,-1 0 0,1 0 1,0-1-1,-1 1 1,1-1-1,0 0 0,-1 0 1,1 0-1,-1 0 1,1 0-1,-1 0 0,0-1 1,1 1-1,-1-1 1,0 0-1,0 0 1,0 0-1,0 0 0,0 0 1,-1 0-1,1 0 1,-1 0-1,3-5 0,2-5 1,0-2-1,0 1 1,-2-1-1,1 1 1,3-28-1,5-78 0,-7 51-3,-4 47 0,0-2-1,1 0 0,0 1 0,2-1 0,0 1 1,17-42-1,-21 62 3,0-1 0,1 1 0,-1-1 1,1 1-1,-1 0 0,1 0 0,0-1 1,-1 1-1,1 0 0,0 0 0,1 1 1,-1-1-1,0 0 0,0 1 0,1-1 1,-1 1-1,1 0 0,-1 0 0,1 0 1,0 0-1,-1 0 0,1 1 0,0-1 1,0 1-1,-1 0 0,1 0 0,0 0 1,4 0-1,-2 1-1,0 0 0,-1 1 1,1-1-1,-1 1 0,1 0 0,-1 0 1,1 1-1,-1-1 0,0 1 0,0 0 1,0 0-1,-1 0 0,1 1 0,5 5 1,4 6-2,-10-12 3,1 1 0,-1-1 0,0 1 0,0 0 0,-1 0 0,1 0 0,2 5 0,-5-9 0,0 0 1,0 1 0,0-1-1,-1 0 1,1 0-1,0 0 1,0 0-1,0 0 1,0 1-1,0-1 1,0 0-1,0 0 1,0 0-1,-1 0 1,1 0 0,0 0-1,0 1 1,0-1-1,0 0 1,0 0-1,-1 0 1,1 0-1,0 0 1,0 0-1,0 0 1,0 0-1,-1 0 1,1 0 0,0 0-1,0 0 1,0 0-1,-1 0 1,1 0-1,0 0 1,0 0-1,0 0 1,0 0-1,-1 0 1,1 0 0,0 0-1,0 0 1,0 0-1,0-1 1,0 1-1,-1 0 1,1 0-1,0 0 1,0 0-1,0 0 1,-6-2-1,1 0 1,-1 1 0,1-1 0,-1 2 0,1-1 0,-1 0-1,-11 1 1,15 1-1,-1-1 0,0 1 0,0 0 0,1-1 0,-1 1 0,1 0 0,-1 1 0,1-1 0,-1 0 0,1 1 0,0-1-1,-1 1 1,1 0 0,0 0 0,0-1 0,0 2 0,0-1 0,-2 4 0,-3 6 0,0 0 0,1 0 0,1 1 0,0 0 0,1 0 0,0 1 0,1-1 0,-2 21 0,0 15 0,3 50 0,2-95 0,0 6 0,0 1 0,1-1 0,0 0 0,1 0 0,0 1 0,1-1 0,0 0 0,5 12 0,-5-16 0,1 0 0,-1-1 0,1 1 0,0-1 0,0 0 0,1 0 0,-1 0 0,1-1 0,0 1 0,0-1 0,1-1 0,-1 1 0,1-1 0,7 4 0,4-1 1,1-1 1,-1-1-1,1-1 1,-1 0-1,1-1 1,0-1-1,32-2 0,-29 1 1,-11 0-2,-1 0 1,1 0-1,0-1 0,-1-1 0,0 1 0,1-2 0,-1 1 0,0-1 0,0 0 1,0-1-1,-1 0 0,1-1 0,-1 1 0,0-2 0,0 1 0,-1-1 0,1 0 1,-1-1-1,-1 1 0,9-11 0,-5 3 0,-1-1 0,0 0 0,0 0 0,-2-1 0,0 0 0,-1 0 0,0-1 0,-1 1 0,5-35 0,-6 12 0,-1-1 0,-2 1 0,-4-50 0,2 75 0,-1 0 0,0 0 0,-1 1 0,-7-22 0,9 32 0,0 0 0,0 0 0,0 0 0,-1 1 0,1-1 0,-1 0 0,0 0 0,0 1 0,1-1 0,-2 1 0,1-1 0,0 1 0,0 0 0,-1 0 0,1 0 0,-1 0 0,0 1 0,1-1 0,-1 1 0,0-1 0,0 1 0,0 0 0,0 0 0,0 0 0,-4 0 0,5 1 0,0 0 0,0 0 0,0 0 0,0 0 0,0 1 0,0-1 0,0 1 0,0-1 0,1 1 0,-1 0 0,0 0 0,0-1 0,1 1 0,-1 0 0,0 1 0,1-1 0,-1 0 0,1 0 0,-3 4 0,1-1 0,0 0 0,0 0 0,1 1 0,0-1 0,0 1 0,0-1 0,-2 9 0,-1 7 0,1 1 0,-1 38 0,5-57 0,-3 40 3,3 1 1,1-1-1,7 45 1,-5-71-3,0 0 1,1-1-1,1 1 1,0-1-1,1 0 1,1-1-1,0 1 1,1-1-1,0 0 1,1-1-1,14 15 1,-17-21 0,1-1 0,0 0 0,1 0 1,0 0-1,0-1 0,0 0 0,0-1 0,1 0 0,0 0 1,0-1-1,0 0 0,16 3 0,-6-3-1,-1-1-1,1-1 1,-1 0 0,1-2-1,27-3 1,-41 3-14,0 1-1,0-2 1,-1 1 0,1 0-1,-1-1 1,1 0 0,-1 0-1,0 0 1,0-1 0,0 0-1,0 1 1,0-1 0,-1-1-1,1 1 1,-1 0 0,0-1-1,0 0 1,0 1 0,0-1-1,0-1 1,-1 1 0,0 0-1,0 0 1,0-1 0,-1 1-1,1-1 1,-1 0 0,0 1-1,-1-1 1,1 0-1,-1 0 1,0 1 0,0-1-1,0 0 1,0 0 0,-1 0-1,0 1 1,-2-8 0,0 4-381,-1 0-1,0 0 1,-8-13 0</inkml:trace>
</inkml:ink>
</file>

<file path=ppt/ink/ink10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3:16.456"/>
    </inkml:context>
    <inkml:brush xml:id="br0">
      <inkml:brushProperty name="width" value="0.05" units="cm"/>
      <inkml:brushProperty name="height" value="0.05" units="cm"/>
      <inkml:brushProperty name="color" value="#FFFF00"/>
    </inkml:brush>
  </inkml:definitions>
  <inkml:trace contextRef="#ctx0" brushRef="#br0">143 25 32255,'-1'-2'10,"0"0"0,-1 1 0,1-1 0,0 0 0,-1 1 0,1-1 0,-1 1 0,1 0 0,-1-1 0,1 1 0,-1 0 0,0 0 0,0 0 0,0 0 0,0 1 0,0-1 0,0 0 0,0 1 0,0-1 0,0 1 0,0 0 0,0 0 0,0-1 0,0 1 0,0 1 1,0-1-1,0 0 0,0 0 0,0 1 0,-3 0 0,0 1-10,1-1 1,0 1 0,0 0-1,0 0 1,0 0 0,0 0-1,0 1 1,1 0 0,-1-1-1,1 2 1,0-1 0,-1 0-1,-2 5 1,2-2 0,1 0-1,-1 0 1,1 1 0,0-1 0,1 1 0,0-1-1,0 1 1,0 0 0,1 0 0,0 0 0,0 0-1,1 0 1,0 0 0,0 1 0,0-1-1,1 0 1,0 0 0,1 0 0,0 0 0,0-1-1,0 1 1,1 0 0,0-1 0,0 0 0,0 1-1,1-1 1,0-1 0,0 1 0,1 0-1,-1-1 1,1 0 0,1 0 0,9 7 0,-4-5 3,0-1 0,1 0-1,0-1 1,0 0 0,0-1 0,1 0 0,21 3 0,-1-3 16,59 0 1,-85-4-17,-1 0-1,0-1 1,1 1 0,-1-1 0,0 0 0,0-1 0,1 1 0,8-5 0,-12 4-3,-1 1 0,1-1 0,-1 0 0,0 0 0,1 1 1,-1-2-1,0 1 0,0 0 0,0 0 0,-1-1 0,1 1 0,0-1 0,-1 1 1,0-1-1,0 0 0,0 1 0,0-1 0,0 0 0,0 0 0,0-3 0,0-2-1,1 0 1,-2 0-1,1 0 0,-1 0 0,0 0 0,-1 0 0,0 0 1,0 0-1,-1 0 0,0 1 0,0-1 0,-1 0 0,0 1 1,0 0-1,-1-1 0,1 1 0,-9-10 0,6 10 0,0 0 0,0 1 0,-1 0 0,0 0 0,0 0 0,-1 1 0,1 0 0,-1 0 0,0 1 0,-1 0 0,1 0 0,-1 1 0,1 1 0,-1-1 0,-12-1 0,0 1-30,-1 1 0,1 1-1,-1 1 1,1 1 0,-24 4 0,30-2-153,0 1 1,-19 8 0,30-10 142</inkml:trace>
</inkml:ink>
</file>

<file path=ppt/ink/ink10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3:17.616"/>
    </inkml:context>
    <inkml:brush xml:id="br0">
      <inkml:brushProperty name="width" value="0.05" units="cm"/>
      <inkml:brushProperty name="height" value="0.05" units="cm"/>
      <inkml:brushProperty name="color" value="#FFFF00"/>
    </inkml:brush>
  </inkml:definitions>
  <inkml:trace contextRef="#ctx0" brushRef="#br0">124 233 31198,'-3'-40'707,"4"-66"0,0 101-701,0 0 0,0 0-1,1 0 1,0 1-1,0-1 1,0 0 0,0 1-1,1-1 1,0 1 0,0 0-1,0 0 1,6-5 0,-8 7-5,1 0 0,0 0 0,0 0 0,-1 1 1,1-1-1,0 1 0,0-1 0,1 1 0,-1 0 1,0 0-1,0 0 0,0 0 0,1 0 0,-1 0 1,1 1-1,-1-1 0,0 1 0,1 0 0,-1 0 0,1 0 1,-1 0-1,1 0 0,-1 0 0,1 0 0,-1 1 1,0-1-1,5 3 0,-5-2-1,-1 0 0,0 0 0,1 0 0,-1 0 0,0 1 0,1-1 0,-1 0 0,0 1 0,0-1 0,0 1 0,0-1 0,-1 1 0,1-1 0,0 1 0,-1 0 0,1-1 0,0 3 0,4 33 0,-5-29 0,2 19 0,-1 0 0,-1-1 0,-1 1 0,-1 0 0,-2-1 0,-1 1 0,-1-1 0,-1 0 0,-1-1 0,-1 0 0,-15 28 0,-4-4 0,-52 69 0,6-12 0,88-167 13,23-68-10,-37 128-3,0 1 0,0 0 0,0 0 0,0-1 0,0 1 0,1 0 0,-1 0 0,0-1 0,0 1 0,0 0 0,0 0 0,1 0 0,-1-1 0,0 1 0,0 0 0,1 0 0,-1 0 0,0 0 0,0 0 0,1-1 0,-1 1 0,0 0 0,1 0 0,-1 0 0,0 0 0,0 0 0,1 0 0,-1 0 0,0 0 0,1 0 0,-1 0 0,0 0 0,0 0 0,1 0 0,-1 0 0,0 1 0,1-1 0,-1 0 0,0 0 0,0 0 0,1 0 0,-1 0 0,0 0 0,0 1 0,1-1 0,-1 0 0,0 0 0,0 0 0,0 1 0,0-1 0,1 0 0,-1 0 0,0 1 0,0-1 0,1 1 0,92 114 0,-72-93 0,0-1-1,2-1 1,0 0-1,2-2 1,0-1 0,31 16-1,-48-29 0,1-1-1,0 0 1,1-1-1,14 3 0,-22-5-39,0 1 1,1-1-1,-1 0 0,0 0 0,0 0 0,1 0 0,-1 0 0,0 0 0,0-1 1,1 1-1,-1-1 0,0 1 0,0-1 0,0 0 0,0 0 0,0 0 0,0 0 1,0 0-1,0 0 0,0-1 0,0 1 0,-1-1 0,1 1 0,2-4 1,10-32-1905</inkml:trace>
</inkml:ink>
</file>

<file path=ppt/ink/ink10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3:17.993"/>
    </inkml:context>
    <inkml:brush xml:id="br0">
      <inkml:brushProperty name="width" value="0.05" units="cm"/>
      <inkml:brushProperty name="height" value="0.05" units="cm"/>
      <inkml:brushProperty name="color" value="#FFFF00"/>
    </inkml:brush>
  </inkml:definitions>
  <inkml:trace contextRef="#ctx0" brushRef="#br0">876 130 31791,'-13'-10'83,"-1"1"1,-1 0-1,1 1 1,-2 1-1,1 0 1,-1 1 0,0 0-1,-29-5 1,7 5-63,-1 2 1,-64 0-1,85 4-18,-1 1 1,1 0-1,0 1 0,-1 1 1,1 1-1,0 0 1,1 2-1,-1 0 0,1 1 1,0 0-1,1 2 0,-1 0 1,2 0-1,-28 23 1,22-13-1,0 0 1,2 2-1,0 0 1,1 1 0,2 1-1,0 1 1,1 0 0,1 1-1,2 1 1,-10 28-1,10-19-2,1 1 0,3 1 0,1 0-1,1 0 1,2 0 0,2 1-1,3 44 1,0-60-1,0-1 0,2 0 0,1 1 0,1-1 0,0 0 0,1-1 0,2 1 0,0-2 0,1 1 0,1-1 0,1 0 0,0-1 0,1 0 0,2-1 0,-1 0 0,2-2 0,22 20 0,-18-19 0,1-1 0,0-1 0,2-1 0,-1-1 0,1-1 0,1-1 0,0-1 0,44 11 0,-24-11 0,1-1 0,0-3 0,0-2 0,47-2 0,-70-1 1,-1-2 0,1 0 0,-1-1 1,0-1-1,0-1 0,31-11 0,-36 9 0,0-1 0,-1 0 0,1-1 0,-1 0-1,-1-1 1,0 0 0,-1-1 0,18-20 0,-13 10-1,-1-1 0,-1-1 0,-1 0 0,-1-1 0,-1-1 0,-1 0 0,-1 0 0,-1-1 0,-2 0 0,-1-1 0,0 1 0,-2-1 0,-1-1 0,-2 1 0,0 0 0,-2 0 0,-1-1 0,-1 1 0,-1 0 0,-1 1 0,-2-1 0,-1 1 0,-13-30 0,3 20 0,-2 0 0,-2 2 0,-1 1 0,-1 0 0,-2 2 0,-1 1 0,-1 1 0,-2 1 0,-1 2 0,-1 1 0,-1 1 0,-1 2 0,-1 2 0,-64-28 0,78 40 1,1 1 0,-1 2 1,-1 0-1,1 1 0,-1 1 0,0 1 0,1 1 0,-40 3 1,47-1-68,-1 1 1,1 1-1,0 1 0,0 0 1,0 1-1,1 0 1,0 1-1,0 1 1,0 0-1,1 0 1,0 1-1,0 1 0,-19 19 1,-26 38-2157,44-48 1541</inkml:trace>
</inkml:ink>
</file>

<file path=ppt/ink/ink10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3:22.757"/>
    </inkml:context>
    <inkml:brush xml:id="br0">
      <inkml:brushProperty name="width" value="0.05" units="cm"/>
      <inkml:brushProperty name="height" value="0.05" units="cm"/>
      <inkml:brushProperty name="color" value="#FFFF00"/>
    </inkml:brush>
  </inkml:definitions>
  <inkml:trace contextRef="#ctx0" brushRef="#br0">92 182 31022,'-1'-55'679,"2"-63"323,1 110-946,-1 14-45,-1 25-14,-31 117 3,2-10 0,10 12 0,4 271 0,15-421 0,0 0 0,0 0 0,0 0 0,0 0 0,0 0 0,0 0 0,0 0 0,0 0 0,0-1 0,0 1 0,0 0 0,0 0 0,0 0 0,1 0 0,-1 0 0,0 1 0,0-1 0,0 0 0,0 0 0,0 0 0,0 0 0,0 0 0,0 0 0,0 0 0,0 0 0,0 0 0,0 0 0,0 0 0,1 0 0,-1 0 0,0 0 0,0 0 0,0 0 0,0 0 0,0 0 0,0 0 0,0 0 0,0 0 0,0 1 0,0-1 0,0 0 0,0 0 0,0 0 0,0 0 0,0 0 0,0 0 0,0 0 0,0 0 0,0 0 0,0 0 0,0 0 0,0 0 0,0 0 0,0 1 0,0-1 0,0 0 0,0 0 0,0 0 0,3-7 0,6-45 0,-2 1 0,-1-80 0,-3 59 0,1-18 0,-1-9 0,26-158 0,-16 211 0,-13 46 0,0-1 0,1 1 0,-1 0 0,0 0 0,0-1 0,0 1 0,0 0 0,0 0 0,1-1 0,-1 1 0,0 0 0,0 0 0,0-1 0,1 1 0,-1 0 0,0 0 0,0 0 0,1 0 0,-1-1 0,0 1 0,1 0 0,-1 0 0,0 0 0,0 0 0,1 0 0,-1 0 0,0 0 0,1 0 0,-1 0 0,0 0 0,1 0 0,-1 0 0,0 0 0,1 0 0,-1 0 0,0 0 0,0 0 0,1 0 0,-1 0 0,0 0 0,1 1 0,-1-1 0,0 0 0,0 0 0,1 0 0,-1 0 0,0 1 0,0-1 0,0 0 0,1 0 0,-1 1 0,1-1 0,5 8 0,1-1 0,-1 1 0,0 1 0,-1-1 0,1 1 0,-2 0 0,0 0 0,7 19 0,-1-4 0,47 116 0,42 161 0,-94-285 0,-3-6 0,0 0 0,1-1 0,1 1 0,0 0 0,0-1 0,0 0 0,8 10 0,-12-19 0,1 1 0,-1 0 0,1 0 0,0-1 0,-1 1 0,1 0 0,0-1 0,0 1 0,-1 0 0,1-1 0,0 1 0,0-1 0,0 0 0,0 1 0,0-1 0,0 0 0,0 1 0,0-1 0,0 0 0,0 0 0,0 0 0,0 0 0,0 0 0,0 0 0,0 0 0,0 0 0,0 0 0,0-1 0,-1 1 0,1 0 0,0-1 0,0 1 0,0 0 0,1-2 0,1 1 0,-1-1 0,1 0 0,-1 0 0,0 0 0,0-1 0,0 1 0,0 0 0,0-1 0,-1 0 0,3-3 0,6-18 0,-1 0 0,0-1 0,-2 0 0,-1 0 0,5-49 0,-1-134-5,-12 94-18,4-73 24,-22 353-6,20 234 5,1-373 0,1-1 0,1 0 0,2 0 0,0 0 0,15 39 0,-17-56 0,1 0 0,1-1 0,0 1 0,0-1 0,0 0 0,1-1 0,0 1 0,8 6 0,-10-10 0,1 0 0,1 0 0,-1 0 0,1-1 0,-1 0 0,1 0 0,0 0 0,0-1 0,0 0 0,0 0 0,0 0 0,1-1 0,6 1 0,-1-1 0,0 0 0,-1-1 0,1 0 0,-1-1 0,1 0 0,0-1 0,-1 0 0,12-4 0,-15 3 0,-1 0 0,0-1 0,0 1 0,0-2 0,-1 1 0,1-1 0,-1 0 0,0 0 0,0 0 0,-1-1 0,1 0 0,7-12 0,-4 3 0,0 0 0,-2-1 0,0 0 0,0 0 0,-2 0 0,0-1 0,-1 0 0,4-26 0,-3-7-7,-3-80 1,-2 118 5,0 1 1,-1 0-1,-1 0 1,0 0 0,0 0-1,-1 1 1,-7-19-1,8 25 1,0 0 0,-1 0 0,1 0 0,-1 0 0,1 1 0,-1-1 1,0 1-1,-1 0 0,1 0 0,0 0 0,-1 0 0,0 1 0,1-1 0,-1 1 0,0 0 0,0 0 0,-1 1 0,1-1 0,0 1 0,-1 0 0,-5-1 0,6 1 0,0 0-1,0 1 1,0-1 0,0 1 0,0 0-1,0 0 1,0 1 0,1-1-1,-1 1 1,0 0 0,0 0-1,0 0 1,1 0 0,-1 1 0,-4 2-1,5-2 1,0 1-1,1-1 1,0 1-1,-1 0 1,1 0 0,0-1-1,1 1 1,-1 0-1,0 1 1,1-1-1,0 0 1,-1 0-1,1 1 1,1-1-1,-1 0 1,0 1 0,1-1-1,0 5 1,-3 20-1,2 0 1,1 0 0,1 0 0,1 0 0,2-1 0,1 1-1,1-1 1,1 1 0,1-2 0,2 1 0,1-1 0,0-1-1,2 0 1,27 39 0,-34-57 0,-1 0 0,1 0 0,1-1 0,-1 1 1,1-1-1,0-1 0,0 0 0,1 0 0,0 0 0,0-1 0,0 0 0,0 0 0,0-1 1,1 0-1,0-1 0,-1 0 0,1 0 0,0-1 0,0 0 0,0 0 0,0-1 0,0 0 1,17-3-1,-21 1 0,0 1 0,0-1 1,0 0-1,0-1 1,0 1-1,0-1 1,-1 0-1,1 0 0,-1-1 1,0 1-1,0-1 1,0 0-1,-1 0 0,1 0 1,-1-1-1,0 1 1,0-1-1,0 0 0,-1 1 1,3-7-1,3-9 1,-1 0 1,-1 0-1,7-41 0,-3-27-1,-3 0 0,-7-117 0,-2 88 0,2-58 16,-14 523-16,12-261 0,0-25 0,8 81 0,-5-125 0,2-1 0,0 0 0,1 0 0,1 0 0,0-1 0,1 0 0,1 0 0,1 0 0,13 21 0,-18-32 0,1-1 0,0 1 0,1 0 0,-1-1 0,1 0 0,-1 0 0,1 0 0,0-1 0,1 0 0,-1 0 0,0 0 0,10 3 0,-5-3 0,0-1 0,0 1 0,0-2 0,0 0 0,1 0 0,15-1 0,-22 0 0,0 0 0,1-1 0,-1 1 0,0-1 0,1 0 0,-1-1 0,0 1 0,0-1 0,0 1 0,0-1 0,0-1 0,0 1 0,-1 0 0,1-1 0,-1 0 0,4-3 0,-2 0 0,0 0 0,-1 0 0,1-1 0,-1 1 0,-1-1 0,1 0 0,-1 0 0,4-12 0,-1-6 0,-1 0 0,-1 0 0,-1-1 0,0-38 0,-2 15 0,1 22 0,-1 1 0,-2-1 0,-1 0 0,-5-27 0,7 53 0,0-1 0,0 0 0,-1 1 0,1-1 0,0 1 0,-1-1 0,1 1 0,-1-1 0,1 1 0,-1 0 0,0-1 0,1 1 0,-1 0 0,0-1 0,0 1 0,0 0 0,0 0 0,0 0 0,0 0 0,-1 0 0,1 0 0,0 0 0,-1 0 0,1 0 0,0 1 0,-1-1 0,1 0 0,-1 1 0,1-1 0,-1 1 0,1 0 0,-1-1 0,-2 1 0,3 0 0,0 0 0,1 0 0,-1 0 0,0 0 0,1 1 0,-1-1 0,0 0 0,0 0 0,1 0 0,-1 1 0,0-1 0,1 0 0,-1 1 0,1-1 0,-1 1 0,1-1 0,-1 1 0,0-1 0,1 1 0,0-1 0,-1 1 0,1-1 0,-1 1 0,1 0 0,0-1 0,-1 1 0,1 0 0,-1 0 0,-3 25-1,4-18-1,-5 36-1,3 0 1,5 70-1,-1-95 2,0 1 1,2 0-1,0-1 1,2 0-1,0 0 1,0 0-1,2 0 1,12 20-1,-16-33 2,0-1-1,0 1 1,0-1-1,1 0 1,0 0-1,0-1 1,0 1-1,0-1 1,1 0-1,0-1 1,0 1-1,0-1 1,0 0-1,12 3 1,-13-5-1,-1 1 1,1-1-1,0-1 0,0 1 1,0-1-1,0 0 1,0 0-1,0 0 0,-1-1 1,1 0-1,0 1 0,0-2 1,0 1-1,-1-1 0,1 1 1,-1-1-1,1-1 1,-1 1-1,0-1 0,0 1 1,5-5-1,0-2 0,-1-1 0,0 0 0,0 0 0,-1 0 0,-1-1 0,0 0 0,0 0 0,-1-1 0,0 1 0,-1-1 0,-1 0 0,0-1 0,0 1 0,1-19 0,0-20 0,-2 0 0,-5-57 0,3 99 0,0 9 0,0-9 0,-1 0 0,0-1 0,-1 1 0,-2-11 0,4 19 0,-1-1 0,1 1 0,0 0 0,-1 0 0,1 0 0,-1 0 0,1 0 0,-1 0 0,1 0 0,-1-1 0,0 2 0,0-1 0,1 0 0,-1 0 0,0 0 0,0 0 0,0 0 0,0 1 0,0-1 0,0 0 0,0 1 0,0-1 0,0 1 0,0-1 0,-1 1 0,1 0 0,0-1 0,0 1 0,0 0 0,0 0 0,-1 0 0,1 0 0,0 0 0,0 0 0,-1 0 0,1 0 0,0 0 0,0 1 0,0-1 0,0 0 0,-2 2 0,1-1 0,0 1 0,0 0 0,0-1 0,0 1 0,1 0 0,-1 0 0,1 0 0,-1 1 0,1-1 0,0 0 0,0 0 0,0 1 0,0-1 0,0 1 0,1-1 0,-1 1 0,1-1 0,0 1 0,-1-1 0,1 1 0,0 3 0,0 2 0,-4 25 0,2-1 0,1 1 0,1 1 0,8 49 0,-5-66 0,0 0 0,2 0 0,0-1 0,0 1 0,2-1 0,0 0 0,0-1 0,2 0 0,0 0 0,16 20 0,-22-31 0,1-1 0,-1 1 0,1-1 0,0 0 0,0 0 0,0 0 0,0-1 0,0 1 0,1-1 0,-1 0 0,1-1 0,-1 1 0,1-1 0,0 1 0,0-2 0,-1 1 0,1 0 0,0-1 0,0 0 0,0 0 0,7-1 0,-10 1 0,0 0 0,0-1 0,0 1 0,1-1 0,-1 1 0,0-1 0,0 0 0,0 0 0,-1 1 0,1-1 0,0-1 0,0 1 0,0 0 0,-1 0 0,1-1 0,0 1 0,-1-1 0,2-1 0,0-1 0,-1 0 0,1 0 0,-1-1 0,0 1 0,0 0 0,0-1 0,1-8 0,1-7 0,-1-1 0,-1 1 0,-1-21 0,-1 34 0,1-43 0,-1 0 0,-3 0 0,-18-93 0,19 134 0,1 6 0,0 0 0,0 0 0,0 0 0,1 0 0,-1-1 0,1 1 0,0-6 0,1 8 0,-1 0 0,0 0 0,1 1 0,-1-1 0,1 0 0,-1 0 0,1 0 0,-1 0 0,1 1 0,0-1 0,-1 0 0,1 1 0,0-1 0,0 0 0,0 1 0,-1-1 0,1 1 0,0 0 0,0-1 0,0 1 0,0-1 0,0 1 0,0 0 0,0 0 0,0 0 0,0-1 0,0 1 0,0 0 0,1 0 0,265-6 0,-170 7 0,-81-4 0,-14-6 0,-3 8 0,0 0 0,0 0 0,0 0 0,0 0 0,0 0 0,0 0 0,0 0 0,-1 0 0,1 0 0,0 0 0,0 0 0,-1 1 0,1-1 0,0 1 0,-1-1 0,-1 0 0,-5-1 0,0 0 0,0 1 0,0 0 0,0 1 0,-13 0 0,17 0 0,1 0 0,0 1 0,0 0 0,-1-1 0,1 1 0,0 0 0,0 1 0,0-1 0,0 0 0,0 1 0,0 0 0,1 0 0,-1 0 0,1 0 0,-1 0 0,1 0 0,-3 3 0,-4 9 0,0 0 0,1 0 0,1 1 0,0 0 0,1 0 0,0 0 0,1 1 0,-3 21 0,0 7 0,-4 82 0,12-113 0,-2 6 0,2 1 0,0-1 0,1 0 0,1 0 0,6 27 0,-7-42 0,1 1 0,-1-1 0,1 1 0,0-1 0,1 0 0,-1 1 0,1-1 0,0 0 0,0-1 0,0 1 0,0 0 0,1-1 0,-1 0 0,1 0 0,0 0 0,0 0 0,0-1 0,0 1 0,1-1 0,-1 0 0,0 0 0,1-1 0,0 1 0,-1-1 0,1 0 0,7 0 0,4 2 0,-1-1 0,0-1 0,1-1 0,-1 0 0,1-1 0,19-4 0,-28 4 0,-1-1 0,0 0 0,0 0 0,0-1 0,-1 0 0,1 0 0,0 0 0,-1 0 0,0-1 0,0 0 0,0 0 0,0-1 0,-1 1 0,0-1 0,0 0 0,0 0 0,6-10 0,-3-1 0,0 0 0,0 0 0,-2-1 0,0 0 0,-1 0 0,0 0 0,-2 0 0,1-20 0,-5-139 0,2 173 0,-1-12 0,-1 0-1,0 0 1,-1 0 0,0 0 0,-1 1-1,-12-28 1,13 37 1,1 0 1,-1 0-1,0 0 0,0 0 1,-1 0-1,1 1 0,-1 0 1,0 0-1,0 0 0,-1 0 0,1 1 1,-1-1-1,0 1 0,1 0 1,-1 1-1,-1-1 0,1 1 1,0 0-1,-1 0 0,1 1 0,-7-2 1,7 2-3,1 0 1,-1 1 0,1-1-1,-1 1 1,0 0 0,1 0-1,-1 1 1,1 0 0,-1-1-1,1 1 1,-1 1 0,1-1-1,0 1 1,-1-1 0,1 1-1,0 1 1,0-1 0,0 0-1,-4 4 1,4-1-1,0 0-1,1 0 1,-1 0 0,1 0-1,0 1 1,1-1 0,-1 1-1,1 0 1,0-1 0,0 1-1,1 0 1,0 0 0,0 0-1,0 8 1,-1 8 1,1 1 0,1-1 0,1 0 0,1 0 0,1 0 0,1 0 0,1-1 0,1 1 0,9 22 0,-10-32 0,1 0 0,-1-1 0,2 0 0,0 0 0,0 0 0,1 0 0,0-1 0,0-1 0,2 0 0,-1 0 0,1 0 0,0-1 0,0-1 0,1 0 0,0 0 0,1-1 0,13 6 0,-12-9 0,0 0 0,0 0 0,0-1 0,0-1 0,1 0 0,-1-1 0,27-2 0,-37 1 0,0 0 0,1 0 0,-1 0 0,0 0 0,0-1 0,0 1 0,0-1 0,0 1 0,0-1 0,-1 0 0,1-1 0,-1 1 0,1 0 0,-1-1 0,0 1 0,0-1 0,0 0 0,0 1 0,0-1 0,0 0 0,-1 0 0,0-1 0,1 1 0,-1 0 0,0 0 0,0-5 0,4-12 0,-1 0 0,-1 0 0,0-25 0,-2 32 0,1-77 0,-2 58 0,1-1 0,1 0 0,2 1 0,11-47 0,-15 76 0,1 0-1,0 0 1,0 1-1,0-1 1,1 0 0,-1 0-1,1 1 1,0-1-1,-1 1 1,1 0 0,0-1-1,0 1 1,1 0-1,-1 0 1,0 0 0,1 0-1,-1 1 1,1-1-1,2-1 1,1 1-1,0 1 0,-1 0 0,1 0 0,0 0 1,0 0-1,0 1 0,0 0 0,10 1 0,-12 0 1,0 0 0,0 0-1,1 0 1,-1 0 0,0 1 0,-1 0-1,1 0 1,0 0 0,0 0 0,-1 0 0,0 1-1,1-1 1,-1 1 0,0 0 0,0 0 0,0 1-1,-1-1 1,1 0 0,-1 1 0,0 0 0,2 3-1,3 7 0,-1 0-1,0 1 0,-1-1 0,5 24 1,-6-17 0,-1 0 1,0 0 0,-2 1 0,-1-1 0,0 0-1,-1 1 1,-2-1 0,0 0 0,-1 0 0,-1-1-1,-1 1 1,-10 23 0,12-37 0,1 0 0,1 0 0,-1 1 0,2-1 0,-1 1 0,1 0 0,0-1 0,0 1 0,1 0 0,0 0 0,1 9 0,0-15 0,-1 0 0,1 0 0,0-1 0,0 1 0,0 0 0,0 0 0,0-1 0,0 1 0,0-1 0,0 1 0,1-1 0,-1 0 0,1 1 0,-1-1 0,1 0 0,-1 0 0,1 0 0,0 0 0,0 0 0,-1-1 0,1 1 0,0 0 0,0-1 0,2 1 0,51 7 0,-49-8 0,13 2 0,0-2 0,1 0 0,37-5 0,-51 4 0,0 0 0,0-1 0,0 0 0,0 0 0,0-1 0,0 1 0,-1-1 0,1 0 0,-1-1 0,0 0 0,0 1 0,0-2 0,0 1 0,-1 0 0,8-11 0,-4 3 1,-1 0-1,-1-1 1,1 1 0,-2-1-1,0-1 1,-1 1 0,0-1 0,-1 0-1,2-14 1,-1-19 3,-1-64 1,-4 82-5,0-5 0,-1 0 0,-2 1 0,-16-62 0,-40-92 0,44 136 3,3 9 5,11 42-6,1 6 0,3 28-1,18 118-1,3 45 0,-4 227 32,-19-419-32,2 22 0,-2-26 0,0-1 0,0 1 0,0 0 0,0-1 0,0 1 0,0-1 0,0 1 0,1 0 0,-1-1 0,0 1 0,0-1 0,1 1 0,-1-1 0,0 1 0,0-1 0,1 1 0,-1-1 0,1 1 0,-1-1 0,1 0 0,-1 1 0,0-1 0,1 1 0,-1-1 0,1 0 0,-1 0 0,1 1 0,0-1 0,-1 0 0,1 0 0,-1 1 0,1-1 0,-1 0 0,1 0 0,0 0 0,1-1 0,-1 0 0,0 0 0,0 0 0,0 0 0,0 0 0,0-1 0,0 1 0,0 0 0,0 0 0,0-1 0,-1 1 0,1-1 0,0 1 0,-1 0 0,0-1 0,1 1 0,-1-1 0,0 0 0,1 1 0,-1-1 0,0 1 0,0-1 0,-1-2 0,3-9 0,12-62-11,35-108 0,-42 161 8,1 1 1,1 0-1,1 0 1,1 0-1,1 2 0,1-1 1,0 2-1,1 0 1,24-24-1,-31 37 2,0-1 0,1 1 0,-1 0 0,1 0 1,0 1-1,1 0 0,-1 1 0,1 0 0,-1 0 0,1 1 0,0 0 0,0 0 0,0 1 1,0 0-1,0 1 0,0 0 0,13 1 0,-19-1 1,1 0 1,-1 1-1,1-1 0,-1 1 1,0-1-1,1 1 0,-1 0 1,0 1-1,1-1 0,-1 0 1,0 1-1,0 0 0,0 0 1,-1 0-1,1 0 1,0 0-1,-1 0 0,1 1 1,-1-1-1,0 1 0,1 0 1,2 5-1,-2 0 1,0-1 0,0 0-1,-1 1 1,0 0 0,-1-1 0,0 1 0,0 0-1,0 0 1,-2 8 0,1-10-1,0-1 0,-1 0 1,0 1-1,0-1 0,0 0 0,0 0 0,-1 0 0,0 0 1,0 0-1,-1 0 0,1 0 0,-1-1 0,-6 8 0,3-4 1,-1-1 0,0-1 0,-1 1-1,1-1 1,-1 0 0,-1-1-1,-9 6 1,0-3 0,0 0 0,-1-1 0,0 0 0,0-2 0,0 0 0,-1-1 0,-20 1 0,33-5-1,-18 3 0,0-2 0,-1-1 0,-38-4 0,62 3 0,0 1 0,1-1-1,-1 0 1,0 0 0,1 0 0,-1 0-1,1 0 1,-1 0 0,1-1 0,0 1-1,0 0 1,-1-1 0,1 1 0,0-1-1,0 1 1,0-1 0,0 1 0,1-1 0,-1 0-1,0 1 1,1-1 0,-1 0 0,1 0-1,-1 1 1,1-1 0,0 0 0,0 0-1,0 0 1,0 0 0,0 1 0,0-1-1,1 0 1,0-3 0,-1 2 0,0 0-1,1 0 1,-1 0-1,1 0 1,0 0 0,0 0-1,0 1 1,0-1-1,0 0 1,1 0 0,-1 1-1,1-1 1,0 1-1,-1-1 1,1 1 0,0 0-1,1-1 1,-1 1-1,4-2 1,-5 3 0,1 0 0,1 0 0,-1 0 0,0 1 0,0-1 0,0 0 0,0 1 0,0 0 0,1-1 0,-1 1 0,0 0 0,0 0 0,1 0 0,-1 1 0,0-1 0,0 0 0,0 1 0,1 0 0,-1-1 0,0 1 0,0 0 0,0 0 0,0 0 0,0 0 0,0 1 0,-1-1 0,1 0 0,0 1 0,-1-1 0,1 1 0,2 3 0,1 3 0,-1 1 0,1 0 0,-2 0 0,1 0 0,-1 0 0,2 11 0,-2-7 0,-1-6 0,10 37 4,29 71 0,-34-101-3,0 0 0,1 0 0,0-1 0,2 0 0,-1-1-1,1 1 1,1-2 0,20 18 0,-13-15-1,1-1 0,0-1 0,0-1 0,1-1 0,0 0 0,1-2 0,0 0 0,23 4 0,-6-3 0,1-3 0,0-1 0,67 0 0,-100-5 0,1 0 0,-1-1 0,0 1 0,1-1 0,-1 0 0,0-1 0,10-3 0,-13 4 0,-1 0 0,0-1 0,1 1-1,-1-1 1,0 0 0,0 0-1,0 1 1,0-1 0,0-1 0,0 1-1,0 0 1,-1 0 0,1-1-1,-1 1 1,0-1 0,0 1 0,0-1-1,0 1 1,1-5 0,0-4-58,0 0 0,-1 0 0,0 0 0,-1-1 0,0 1 0,-3-16 0,-8-21-1068</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6:50.721"/>
    </inkml:context>
    <inkml:brush xml:id="br0">
      <inkml:brushProperty name="width" value="0.05" units="cm"/>
      <inkml:brushProperty name="height" value="0.05" units="cm"/>
      <inkml:brushProperty name="color" value="#FFFFFF"/>
    </inkml:brush>
  </inkml:definitions>
  <inkml:trace contextRef="#ctx0" brushRef="#br0">121 16 32063,'-6'-1'40,"-1"0"0,1 0 1,0 0-1,-1 1 0,1 0 1,0 0-1,-1 1 0,1-1 1,-7 3-1,10-2-38,0 0 0,1 1 1,-1-1-1,1 1 0,-1-1 0,1 1 0,0 0 0,0 0 1,0 0-1,0 0 0,0 0 0,0 0 0,0 1 0,1-1 0,-1 1 1,1-1-1,0 1 0,0 0 0,0-1 0,0 1 0,-1 5 1,0-2 2,0 1 0,1-1 1,0 0-1,0 1 1,0-1-1,1 1 1,0-1-1,0 1 0,1-1 1,0 1-1,3 12 1,-3-15-2,1 0 0,0 0 0,1 0 0,-1-1 0,1 1 0,-1 0 0,1-1 0,0 0 0,0 0 0,1 0 0,-1 0 0,1 0 0,-1 0 0,1-1 0,0 0 0,0 0 0,0 0 0,5 1 0,10 3 4,1-1 1,0-1-1,1-1 0,-1-1 1,0 0-1,1-2 0,40-4 1,-56 4-8,0-1 0,0 0 0,1-1 0,-1 1 0,0-1 0,0 0 0,0 0-1,0 0 1,-1-1 0,1 0 0,-1 0 0,1 0 0,-1 0 0,0-1 0,0 0 0,0 0 0,-1 0 0,0 0 0,1 0 0,-1-1 0,-1 1 0,1-1 0,-1 0 0,0 0 0,3-7 0,-4 8-1,0-1 0,0 1-1,0 0 1,0-1 0,-1 1 0,0 0 0,0-1-1,0 1 1,0-1 0,-1 1 0,0-1-1,0 1 1,0 0 0,0 0 0,-1-1 0,1 1-1,-1 0 1,0 0 0,0 0 0,-1 1 0,1-1-1,-1 1 1,0-1 0,0 1 0,0 0-1,0 0 1,-1 0 0,1 0 0,-1 0 0,-6-3-1,-2 2-21,1 0 0,-1 0-1,1 2 1,-1-1-1,0 1 1,0 1 0,0 0-1,0 1 1,0 0 0,0 1-1,0 0 1,-19 5 0,-32 16-878</inkml:trace>
</inkml:ink>
</file>

<file path=ppt/ink/ink10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3:23.320"/>
    </inkml:context>
    <inkml:brush xml:id="br0">
      <inkml:brushProperty name="width" value="0.05" units="cm"/>
      <inkml:brushProperty name="height" value="0.05" units="cm"/>
      <inkml:brushProperty name="color" value="#FFFF00"/>
    </inkml:brush>
  </inkml:definitions>
  <inkml:trace contextRef="#ctx0" brushRef="#br0">19 0 30382,'-13'0'768,"7"0"-400,6 3-31,0 4-81,14-2-176,27 0 80,12 0-32,13-3-64,1-2-32,-6 0-32,-12 0 16,-13 0-16,-11 0 0,-19 0-16,-15 0-768,-35-5-20042</inkml:trace>
</inkml:ink>
</file>

<file path=ppt/ink/ink10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3:24.509"/>
    </inkml:context>
    <inkml:brush xml:id="br0">
      <inkml:brushProperty name="width" value="0.05" units="cm"/>
      <inkml:brushProperty name="height" value="0.05" units="cm"/>
      <inkml:brushProperty name="color" value="#FFFF00"/>
    </inkml:brush>
  </inkml:definitions>
  <inkml:trace contextRef="#ctx0" brushRef="#br0">35 110 31695,'-1'-5'106,"0"0"1,0-1 0,1 0 0,0 1 0,0-1 0,0 1 0,1-1 0,1-7 0,-1 11-105,0 0 0,0 0 1,0 0-1,0 0 0,0 0 0,0 0 0,1 1 0,-1-1 0,1 0 0,0 1 0,-1-1 0,1 1 1,0-1-1,0 1 0,0 0 0,0 0 0,0 0 0,0 0 0,0 0 0,0 0 0,0 0 1,3 0-1,22-5 0,-1 1 1,1 2 0,0 0-1,38 2 1,-63 1-3,1-1 0,-1 1 0,1 0 0,-1 0 0,1 0 0,-1 1 0,1-1 0,-1 1 0,0-1 0,1 1 0,-1 0 0,0 0 0,1 0 0,-1 0 0,0 0 0,0 0 0,0 1 0,0-1 0,0 1 0,0-1 0,-1 1 0,1 0 0,0 0 0,-1 0 0,1 0 0,-1 0 0,0 0 0,0 0 0,0 0 0,0 1 0,0-1 0,0 0 0,0 1 0,-1-1 0,1 0 0,-1 4 0,1-1 0,0 1 0,-1 0 0,1-1 0,-1 1 0,-1-1 0,1 1 0,-1 0 0,0-1 0,0 1 0,-1-1 0,1 0 0,-1 1 0,-1-1 1,1 0-1,-1 0 0,-3 5 0,-4 2-1,0 0 0,-1-1 1,-1 0-1,-20 15 0,3-4-6,-31 26-12,56-45 16,1 0 0,-1 1 1,1 0-1,0 0 0,0 0 1,0 0-1,1 0 0,-1 0 1,1 1-1,0-1 0,-2 10 1,3-11 2,1 0-1,0-1 1,0 1 0,0-1 0,0 1 0,0-1 0,1 1 0,-1-1-1,1 1 1,0-1 0,-1 1 0,1-1 0,0 0 0,1 1 0,-1-1 0,0 0-1,1 0 1,-1 0 0,1 0 0,-1 0 0,1 0 0,4 3 0,3 2 0,1 0 0,0-1 0,20 10 0,-7-4 0,-2 1 1,-1-3 3,-1 1-1,-1 1 0,33 28 0,-46-35-3,0 0 0,-1 0 0,1 1 0,-1 0 1,-1-1-1,1 1 0,-1 0 0,0 0 0,0 1 0,-1-1 0,0 1 0,0-1 0,0 1 1,-1 0-1,0 0 0,0 0 0,-1 7 0,0-11 0,0 0 0,0 0 0,-1 0 1,1 1-1,-1-1 0,0 0 0,0 0 0,0 0 0,0 0 0,-1 0 0,1-1 1,-1 1-1,0 0 0,1-1 0,-1 1 0,0-1 0,-3 3 0,0-1 1,0 0 0,0 0-1,0-1 1,-1 0 0,1 0-1,-1 0 1,1-1-1,-9 3 1,-5 0 1,0-1-1,-1-1 1,1 0-1,-35-1 1,38-2-2,6 1 2,-1-1 0,0-1 0,1 0-1,-17-3 1,24 3-1,-1 0-1,1-1 0,0 1 1,0-1-1,-1 0 0,1 1 1,0-1-1,1-1 1,-1 1-1,0 0 0,0-1 1,1 1-1,0-1 0,-1 0 1,1 0-1,0 0 1,-2-4-1,-1-4-43,0 0 0,1 0 0,1-1 0,0 1-1,0-1 1,1 0 0,1 1 0,0-1 0,0 0 0,1 0 0,1 0 0,2-12 0,6-16-1830</inkml:trace>
</inkml:ink>
</file>

<file path=ppt/ink/ink10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3:24.915"/>
    </inkml:context>
    <inkml:brush xml:id="br0">
      <inkml:brushProperty name="width" value="0.05" units="cm"/>
      <inkml:brushProperty name="height" value="0.05" units="cm"/>
      <inkml:brushProperty name="color" value="#FFFF00"/>
    </inkml:brush>
  </inkml:definitions>
  <inkml:trace contextRef="#ctx0" brushRef="#br0">877 71 31310,'-15'-9'82,"1"0"-1,-2 1 1,1 0 0,-1 1-1,0 1 1,0 1-1,-1 0 1,1 1-1,-1 1 1,0 0 0,0 1-1,0 1 1,-20 1-1,18 0-71,-1 0 0,0 1 0,1 1 1,-1 1-1,1 1 0,0 0 0,0 2 0,0 0 0,1 1 0,0 1 0,0 0 0,1 2 0,-18 11 1,7 1-5,1 0 0,1 2 0,1 1 0,1 0 0,2 2 0,0 1 0,2 1 0,-24 45 0,26-39-5,1 2 0,2 0 0,2 0 0,1 1-1,2 1 1,2 0 0,-5 49 0,9-34-1,1-1 0,5 54 0,0-89 0,0 0 0,1 0 0,1 0 0,0-1 0,2 1 0,0-1 0,1-1 0,0 1 0,15 23 0,-6-19-1,0-1 0,2 0 0,0-1 1,1-1-1,1-1 0,0-1 0,1 0 0,1-2 0,1 0 1,0-2-1,0 0 0,1-2 0,30 9 0,-16-7 2,1-2 1,0-2-1,0-2 0,1-1 0,0-2 0,0-1 0,79-9 0,-97 4 1,-1-1-1,1-1 0,-1-1 1,0-1-1,0-1 1,-1-1-1,0-1 0,0 0 1,-1-2-1,-1 0 0,0-1 1,-1-1-1,0 0 0,-1-1 1,22-27-1,-20 19 3,-1-2 0,0 0 0,-2-1 0,-1 0-1,-1-1 1,-1-1 0,-2 0 0,-1 0 0,-1-1-1,8-59 1,-9 37-3,-4-1 1,-3-80-1,-2 108-1,-1 1-1,0-1 1,-2 1 0,-1 0 0,-1 1 0,-1 0 0,-20-41 0,14 39 0,-1 2 0,-1 0 0,-1 0 0,0 2-1,-2 0 1,-1 1 0,0 1 0,-1 1 0,-1 0 0,-1 2 0,0 1 0,-1 0 0,0 2-1,-1 1 1,0 1 0,-1 1 0,0 1 0,0 2 0,-1 0 0,0 2 0,0 1 0,0 1-1,-49 2 1,62 2-26,0-1-1,0 2 0,0 0 1,1 0-1,-1 2 0,1-1 1,0 2-1,0 0 0,1 0 1,0 1-1,0 1 0,-15 11 0,-37 44-936</inkml:trace>
</inkml:ink>
</file>

<file path=ppt/ink/ink10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3:29.840"/>
    </inkml:context>
    <inkml:brush xml:id="br0">
      <inkml:brushProperty name="width" value="0.05" units="cm"/>
      <inkml:brushProperty name="height" value="0.05" units="cm"/>
      <inkml:brushProperty name="color" value="#FFFF00"/>
    </inkml:brush>
  </inkml:definitions>
  <inkml:trace contextRef="#ctx0" brushRef="#br0">26 715 30910,'0'-69'1758,"0"68"-1726,-4 4-13,1 2-19,1 0 0,-1 0 0,1 0 0,0 0 0,0 0 0,1 1 0,0-1 0,0 0 0,-1 9 0,0 54 0,2-58 0,0 1 0,-1-3 0,1 0 0,1 0 0,-1 0 0,1 0 0,0-1 0,3 9 0,-3-14 0,0 1 0,1-1 0,-1 1 0,0-1 0,1 0 0,0 0 0,-1 0 0,1 0 0,0 0 0,0 0 0,0 0 0,1-1 0,-1 1 0,0-1 0,0 1 0,1-1 0,-1 0 0,1 0 0,-1 0 0,1 0 0,3 0 0,2 1 1,-1 0-1,1 0 1,0-1 0,0-1 0,0 1-1,0-1 1,0 0 0,0-1 0,0 0-1,8-2 1,-10 2 0,-1-1-1,1 0 1,-1-1-1,0 1 1,0-1-1,0 0 1,0 0-1,0-1 1,-1 1-1,0-1 1,1 0-1,-1 0 1,-1-1-1,5-5 1,4-8-1,-1-1 0,-2 0 0,0-1 0,0 0 0,-2 0 0,-1 0 0,0-1 0,3-28 0,-1-20 0,0-83 0,-6 91-1,1-37-7,-11-106 1,8 202 7,-5-32 0,5 33 0,0 0 0,-1 0 0,1 0 0,0 0 0,0 0 0,0 0 0,-1 0 0,1 0 0,-1 0 0,1 0 0,-1 0 0,1 0 0,-1 1 0,1-1 0,-1 0 0,0 0 0,1 0 0,-1 1 0,0-1 0,0 0 0,0 1 0,1-1 0,-3 0 0,2 1 0,0 1 0,0 0 0,0-1 0,0 1 0,0 0 0,0 0 0,0 0 0,0-1 0,0 1 0,0 0 0,0 0 0,1 1 0,-1-1 0,0 0 0,1 0 0,-1 0 0,1 0 0,-1 0 0,1 1 0,0-1 0,-1 0 0,1 1 0,0-1 0,0 0 0,0 0 0,0 2 0,-2 3 0,-7 51 0,3 0 0,2 0 0,4 74 0,0-70 0,0-10 0,3 0 0,11 71 0,-10-103 0,0-1 0,1 1 0,1-1 0,1 0 0,0-1 0,1 0 0,1 0 0,1-1 0,22 29 0,-27-39 0,1 0 0,0-1 0,1 0 0,-1 0 0,1 0 0,0-1 0,0 0 0,0-1 0,1 1 0,-1-1 0,1-1 0,0 1 0,-1-1 0,1-1 0,0 1 0,0-1 0,1-1 0,-1 0 0,0 0 0,0 0 0,11-3 0,-14 2 0,1 0 1,-1-1-1,0 0 1,0 0-1,0 0 0,-1 0 1,1-1-1,0 0 1,-1 0-1,0 0 0,1 0 1,-1-1-1,-1 0 1,1 0-1,-1 0 0,1 0 1,-1 0-1,0-1 1,4-9-1,2-3 2,-2 0-1,0 0 1,-1-1-1,6-28 1,-5-3-2,-2 0 0,-1 0 0,-5-50 0,1 50 0,0 42 0,-1-14 0,1 20 0,0 1 0,0 0 0,0-1 0,0 1 0,-1 0 0,1-1 0,0 1 0,0 0 0,0-1 0,-1 1 0,1 0 0,0-1 0,0 1 0,-1 0 0,1 0 0,0-1 0,0 1 0,-1 0 0,1 0 0,0-1 0,-1 1 0,1 0 0,0 0 0,-1 0 0,1 0 0,0 0 0,-1 0 0,1-1 0,-1 1 0,1 0 0,0 0 0,-1 0 0,1 0 0,0 0 0,-1 0 0,1 0 0,-1 1 0,1-1 0,0 0 0,-1 0 0,1 0 0,-1 0 0,0 1 0,1-1 0,-1 0 0,0 1 0,1-1 0,-1 1 0,1-1 0,-1 1 0,1-1 0,-1 1 0,0-1 0,1 1 0,0 0 0,-1-1 0,1 1 0,-1 0 0,1-1 0,0 1 0,-1 0 0,1-1 0,0 1 0,0 0 0,0 1 0,-6 18 0,2 2 0,0-1 0,-1 38 0,5 76 0,2-61 0,-3 585 32,1-613-33,-2 1 0,-2-1 0,-2 0 0,-15 58 0,19-98-3,0-1 1,0 1-1,0 0 1,-1-1-1,0 0 1,-4 7-1,6-11 4,0 0 0,0 0 0,1 0 0,-1 0 0,0-1 0,0 1 0,0 0 0,0 0 0,0 0 0,0-1 0,0 1 0,0-1 0,0 1 0,-1-1-1,1 1 1,0-1 0,0 1 0,0-1 0,-1 0 0,1 0 0,0 0 0,0 0 0,-1 0 0,1 0 0,0 0 0,0 0 0,-1 0 0,1 0 0,0-1-1,0 1 1,0-1 0,-1 1 0,1-1 0,0 1 0,0-1 0,-1 0 0,-2-3 0,0-1 0,0 1 0,0-1 0,1 1 0,0-1 0,0 0 0,0 0 0,1 0 0,0-1 0,0 1 0,-2-9 0,1 6 0,-8-27 0,3 0-1,1 0 1,1 0 0,2-1-1,2 0 1,1 0 0,5-48-1,-3 73 1,0 1-1,2-1 1,-1 1-1,1-1 1,1 1-1,-1 0 1,2 0-1,0 0 1,0 1-1,0 0 1,9-11-1,9-8-1,1 2 0,29-26 1,28-31-1,-63 60 2,-1-1 0,-1 0 0,-1-2 0,-2 1 0,21-55 0,27-140 0,-51 181 0,-9 35 0,2-12 1,1 0-1,1 0 1,1 1 0,9-19-1,-13 30 0,0 0 0,0 1 0,1-1 0,-1 1 0,1 0 0,0 0 0,0 0 0,0 0 0,0 0 0,0 1 0,1 0 0,-1-1 0,1 1 0,0 0 0,-1 1 0,1-1 0,0 1 0,0-1 0,0 1 0,0 0 0,8 0 0,-3 0-2,1 0 2,0 0 0,0 1 0,-1 0 0,1 1 0,11 1 0,-19-1 0,-1-1-1,1 1 1,0-1-1,0 1 1,-1 0-1,1-1 1,0 1 0,-1 0-1,1 0 1,-1 0-1,1 1 1,-1-1-1,0 0 1,1 0-1,-1 1 1,0-1 0,0 1-1,0-1 1,0 1-1,0-1 1,0 1-1,0 0 1,-1 0 0,1-1-1,-1 1 1,1 0-1,-1 0 1,0-1-1,1 1 1,-1 0-1,0 0 1,0 2 0,0-3 0,-1-1-1,1 1 1,0 0 0,0-1 0,0 1 0,-1 0 0,1-1 0,0 1 0,-1-1 0,1 1 0,0-1 0,-1 1-1,1-1 1,-1 1 0,1-1 0,-1 1 0,1-1 0,-1 1 0,1-1 0,-1 0 0,1 1 0,-1-1 0,0 0-1,1 1 1,-1-1 0,1 0 0,-1 0 0,-1 0 0,-29 6 0,26-6 0,-1 1 0,1 0 0,-1 0 0,1 0 0,-1 0 0,-9 5 0,6 1 0,0 0 0,0 0 0,1 1 0,0 0 0,0 0 0,1 1 0,0 0 0,0 0 0,1 1 0,0-1 0,1 1 0,0 1 0,1-1 0,-5 18 0,3-4 0,1 0 0,0 0 0,2 0 0,1 0 0,2 46 0,1-64 0,-1 0 1,1-1-1,0 0 1,0 1-1,0-1 1,1 1-1,0-1 0,0 0 1,0 0-1,1 0 1,0 0-1,0-1 1,0 1-1,0-1 0,1 0 1,0 0-1,0 0 1,0 0-1,0 0 1,0-1-1,1 0 0,-1 0 1,1 0-1,0-1 1,0 1-1,0-1 1,0 0-1,1-1 0,-1 1 1,11 1-1,-5-2 1,-1 1-1,1-2 1,0 1-1,0-1 1,18-3-1,-25 2 1,0 0 0,0 0-1,0 0 1,0-1 0,-1 1 0,1-1-1,0 0 1,-1 0 0,1 0-1,-1 0 1,0-1 0,0 0 0,0 1-1,0-1 1,0 0 0,0 0 0,3-7-1,-1 1 1,0-1-1,-1-1 0,0 1 1,0-1-1,-1 1 0,-1-1 1,0 0-1,1-15 0,-3-92-7,-1 78 1,1 19 5,-1 0 1,-1 0 0,-1 0-1,-1 0 1,-1 0-1,-11-30 1,7 37-2,5 21-3,2 27-4,2-29 9,3 204 8,0-181-7,0 0 1,2 0-1,1-1 0,2 0 1,16 42-1,-23-67-1,0 1 0,0-1 0,1 1 0,-1-1 0,1 0 0,-1 1 0,1-1 0,0 0 0,0 0 0,0 0 0,0-1 0,0 1 0,0 0 0,0-1 0,1 1 0,-1-1 0,4 2 0,-1-2 0,0 0 0,0 0 0,0 0 0,0-1 0,1 0 0,-1 0 0,0 0 0,8-1 0,-8-1 0,0 1 0,0-1 0,0 0 0,0 0 0,0 0 0,0 0 0,0-1 0,-1 0 0,0 0 0,1 0 0,-1-1 0,0 1 0,0-1 0,-1 0 0,1 0 0,-1-1 0,0 1 0,4-7 0,4-9 0,0-1 0,16-43 0,-13 19 0,-1 0 0,-3-1 0,-1-1 0,3-69 1,-8-197-3,-5 186 0,1 127 2,0 0 0,0-1 0,0 1-1,0 0 1,0 0 0,-1 0 0,1 0-1,0 0 1,0 0 0,0-1 0,0 1 0,0 0-1,0 0 1,-1 0 0,1 0 0,0 0-1,0 0 1,0 0 0,0 0 0,0 0 0,-1 0-1,1 0 1,0 0 0,0 0 0,0 0-1,0 0 1,0 0 0,-1 0 0,1 0 0,0 0-1,0 0 1,0 0 0,0 0 0,-1 0-1,1 0 1,0 0 0,0 0 0,0 0-1,0 0 1,0 0 0,-1 0 0,1 1 0,0-1-1,0 0 1,0 0 0,0 0 0,0 0-1,0 0 1,0 0 0,0 0 0,0 1 0,-1-1-1,1 0 1,0 0 0,0 0 0,0 0-1,0 1 1,0-1 0,0 0 0,0 0-1,0 0 1,0 0 0,0 1 0,-10 13 1,4 4-1,0 0 0,1 0 0,1 1 0,1 0 0,-2 20 0,1 104 0,4-98 0,-3 365 16,3-397-16,0-1 0,1 1 0,0 0 0,1-1 0,1 1 0,6 18 0,-8-27 0,1 1 0,0-1 0,1 0 0,-1 0 0,1 0 0,0 0 0,0 0 0,0-1 0,1 1 0,-1-1 0,1 0 0,0 0 0,-1 0 0,1-1 0,1 1 0,-1-1 0,0 0 0,1 0 0,-1-1 0,7 3 0,-2-2 0,0 1 1,0-1 0,1-1-1,-1 0 1,1 0-1,-1 0 1,0-2-1,1 1 1,-1-1-1,1 0 1,-1-1-1,0 0 1,0 0-1,0-1 1,0-1-1,0 1 1,-1-1-1,0-1 1,1 0-1,-1 0 1,-1 0-1,1-1 1,-1 0-1,0 0 1,-1-1-1,1 0 1,-1 0-1,-1-1 1,1 0-1,4-8 1,-3-1-2,0 1 1,0-1-1,-2 0 1,0-1-1,-1 1 1,-1-1-1,1-22 1,-2 0-9,-2 0 1,-5-45 0,5 80 8,0 1 0,-1 0-1,1-1 1,-1 1 0,0 0 0,0-1 0,-1 1 0,1 0 0,-1 0 0,0 0 0,0 0 0,0 0 0,-1 1 0,1-1 0,-1 1 0,0-1 0,0 1-1,0 0 1,0 0 0,-1 0 0,1 1 0,-1-1 0,0 1 0,0 0 0,1 0 0,-1 0 0,-1 0 0,1 1 0,0 0 0,0-1 0,-1 2 0,1-1 0,0 0-1,-1 1 1,1 0 0,0 0 0,-1 0 0,1 1 0,-1-1 0,-4 2 0,6-1 0,0 0 0,0 0-1,0 0 1,0 0 0,0 1 0,1-1-1,-1 1 1,0 0 0,1 0 0,0 0-1,-1 0 1,1 0 0,0 0 0,0 1-1,0-1 1,0 1 0,0-1 0,1 1 0,-1 0-1,1 0 1,0-1 0,-1 1 0,1 0-1,1 0 1,-1 0 0,0 1 0,0 3-1,-1 13-1,0-1 0,1 1 0,3 26 0,-1-23 1,0-4 1,1 0 0,0 0 0,2 0 0,0 0 0,1-1 0,1 0 0,1 0 0,1 0 0,0-1 0,1 0 0,1 0 0,23 29 0,-30-43 0,0 0 1,0 0-1,0 0 0,0-1 1,1 0-1,-1 1 0,0-1 1,1 0-1,0-1 0,0 1 1,-1-1-1,1 1 0,0-1 1,0 0-1,0-1 0,0 1 1,1-1-1,-1 1 0,0-1 1,0-1-1,0 1 0,0 0 1,4-2-1,-2 1 0,-1-1 1,0 0-1,1 0 1,-1 0-1,0-1 1,0 0-1,-1 0 1,1 0-1,-1 0 1,1-1-1,-1 1 1,0-1-1,0 0 1,-1-1-1,1 1 0,2-6 1,5-10 0,-1 0-1,0-1 1,-2 0 0,-1-1 0,0 1-1,-2-2 1,5-41 0,-2-165 2,-8 171-12,0 58 9,-1-1 0,1 1 0,0 0 0,0-1 0,0 1 0,0 0 0,0 0 0,-1-1 0,1 1 0,0 0 0,0 0 0,0-1 0,0 1 0,-1 0 0,1 0 0,0 0 0,0 0 0,-1-1 0,1 1 0,0 0 0,-1 0 0,1 0 0,0 0 0,0 0 0,-1 0 0,1 0 0,0-1 0,-1 1 0,1 0 0,0 0 0,0 0 0,-1 0 0,1 0 0,0 1 0,-1-1 0,1 0 0,0 0 0,-1 0 0,1 0 0,0 0 0,0 0 0,-1 0 0,1 1 0,0-1 0,0 0 0,-1 0 0,1 0 0,0 0 0,0 1 0,0-1 0,-1 0 0,1 0 0,0 1 0,0-1 0,0 0 0,0 0 0,-1 1 0,1-1 0,-3 6 0,1 1 0,0-1 0,0 0 0,0 1 0,1-1 0,0 1 0,0-1 0,0 1 0,1 8 0,0-4 0,-4 45 0,6 82 0,-1-120 0,2 1 0,0 0 0,1-1 0,1 0 0,0 0 0,1 0 0,1-1 0,12 21 0,-16-33 1,1 0-1,-1 0 1,1-1-1,0 1 1,0-1 0,1 0-1,-1 0 1,1-1 0,0 0-1,0 1 1,0-1-1,10 3 1,-12-4-1,-1-1 1,1 0-1,0 0 0,1-1 1,-1 1-1,0-1 0,0 0 0,0 1 1,0-1-1,0 0 0,0-1 1,1 1-1,-1-1 0,0 1 1,0-1-1,0 0 0,0 0 0,0 0 1,0-1-1,-1 1 0,1-1 1,0 1-1,-1-1 0,1 0 1,3-3-1,0-2 0,-1 0 0,0 0 0,0-1 0,-1 0 0,0 1 0,0-1 0,-1-1 0,0 1 0,0 0 0,-1-1 0,3-15 0,-1-11 0,1-55 0,-4 42 0,1 0 0,-6-54 0,-1 75 0,5 26 0,0 0 0,0 0 0,0 0 0,0 0 0,0 0 0,-1 0 0,1 0 0,0 1 0,-1-1 0,1 0 0,-1 0 0,1 0 0,-1 0 0,0 0 0,1 1 0,-1-1 0,0 0 0,1 0 0,-1 1 0,-1-2 0,1 3 0,1-1 0,-1 0 0,1 0 0,-1 1 0,1-1 0,-1 1 0,1-1 0,-1 0 0,1 1 0,0-1 0,-1 1 0,1-1 0,0 1 0,-1-1 0,1 1 0,0-1 0,0 1 0,-1 0 0,1-1 0,0 1 0,0-1 0,0 1 0,0 0 0,0-1 0,0 1 0,0-1 0,0 1 0,0 0 0,-4 42 0,2 0 0,1 0 0,7 46 0,-4-70 0,1 0 0,1 0 0,12 37 0,-13-48 0,0-1 0,0 1 0,1-1 0,0 1 0,0-1 0,1-1 0,0 1 0,0 0 0,0-1 0,1 0 0,12 10 0,-13-13 0,0-1 0,1 1 0,-1-1 0,1 0 0,-1 0 0,1-1 0,0 0 0,-1 0 0,1 0 0,0 0 0,0-1 0,11-1 0,-13 1 0,0-1 0,0 1 0,-1-1 0,1 0 0,0 0 0,0 0 0,0-1 0,-1 1 0,1-1 0,0 0 0,-1 0 0,0 0 0,1-1 0,-1 1 0,0-1 0,0 1 0,-1-1 0,1 0 0,2-4 0,0-3 0,-1 1 0,0-1 0,0-1 0,-1 1 0,0 0 0,-1-1 0,0 1 0,0-21 0,-4-91 0,0 99 0,0 0 0,-2 1 0,-9-35 0,7 34 0,-6-43 0,12 65 0,1 0 0,-1-1 0,0 1 0,0 0 0,1 0 0,-1 0 0,1 0 0,-1 0 0,1-1 0,-1 1 0,1 0 0,0 0 0,0 1 0,-1-1 0,1 0 0,0 0 0,0 0 0,0 0 0,0 1 0,0-1 0,0 0 0,0 1 0,0-1 0,0 1 0,0-1 0,1 1 1,-1 0-1,0-1 0,0 1 0,0 0 0,0 0 0,2 0 0,51-6-2,-38 5 0,45-2 0,-16 0 4,0-1-1,52-11 1,-58 1-2,-37 13 0,-1 0 0,0 1 0,0-1 0,0 0 0,1 0 0,-1 0 0,0 0 0,0 0 0,-1 0 0,1 0 0,0 0 0,0-1 0,0 1 0,-1 0 0,1-1 0,-1 1 0,1 0 0,-1-1 0,1 1 0,-1 0 0,0-1 0,0 1 0,1-3 0,-2 4 0,1-1 0,-1 1 0,1-1 0,-1 1 0,1-1 0,-1 1 0,1-1 0,-1 1 0,1-1 0,-1 1 0,0 0 0,1-1 0,-1 1 0,0 0 0,1 0 0,-1 0 0,0-1 0,1 1 0,-1 0 0,0 0 0,1 0 0,-1 0 0,0 0 0,1 0 0,-1 0 0,0 0 0,1 1 0,-1-1 0,0 0 0,0 0 0,-3 1 0,0-1-1,0 1 1,0 0 0,0 0-1,1 1 1,-1-1 0,0 1-1,1 0 1,-1 0 0,1 0-1,0 0 1,-1 0 0,1 1-1,0-1 1,1 1 0,-1 0-1,0 0 1,1 0 0,0 0-1,-1 1 1,1-1 0,0 1-1,-1 4 1,-6 11-2,1 0 0,1 1 0,-5 21 0,12-40 2,-10 47 0,3 0 0,1 0 0,3 96 0,3-140 0,0 0 0,0 1 0,0-1 0,1 0 0,-1 0 0,1 0 0,0 0 0,0-1 0,1 1 0,-1 0 0,1 0 0,2 3 0,-3-5 0,1 0 0,0 0 0,0-1 0,0 1 0,0 0 0,0-1 0,0 0 0,0 1 0,1-1 0,-1 0 0,0 0 0,1 0 0,-1 0 0,1-1 0,-1 1 0,1-1 0,-1 0 0,1 1 0,4-1 0,0 0 0,0 0 0,0 0 0,0 0 0,0-1 0,0 0 0,0 0 0,0-1 0,0 1 0,9-5 0,-12 3 0,1 0 0,-1 0 0,0 0 0,0 0 0,0-1 0,0 1 0,-1-1 0,1 0 0,-1 0 0,0-1 0,0 1 0,-1-1 0,5-8 0,-1-1 1,-1 0 0,0-1 0,-1 0-1,0 1 1,-2-1 0,2-19 0,-2-92 8,-2 76-8,0 38-1,0 1 0,0 1 0,0-1 0,-4-17 0,4 27 0,0-1 0,0 1 0,-1-1 0,1 0 0,-1 1 0,1-1 0,-1 1 0,0 0 0,1-1 0,-1 1 0,0-1 0,0 1 0,0 0 0,0 0 0,0 0 0,0-1 0,0 1 0,-1 0 0,1 0 0,0 1 0,0-1 0,-1 0 0,1 0 0,-1 1 0,1-1 0,-1 0 0,1 1 0,-1 0 0,1-1 0,-1 1 0,-2 0 0,3 0 0,0 0 0,0 1 0,0-1 0,0 1 0,0-1 0,0 1 0,0-1 0,0 1 0,0 0 0,0 0 0,0-1 0,0 1 0,0 0 0,0 0 0,1 0 0,-1 0 0,0 0 0,1 0 0,-1 0 0,0 0 0,1 0 0,0 0 0,-1 0 0,1 1 0,0-1 0,-1 0 0,1 0 0,0 0 0,0 3 0,-3 42 0,3-39 0,-2 32 0,3-1 0,7 56 0,-5-80 0,0 1 0,1-1 0,0 0 0,1 0 0,1 0 0,0-1 0,1 1 0,0-1 0,15 19 0,-17-27 0,0-1 1,0 1-1,0-1 1,1 0-1,-1 0 1,1-1-1,0 0 1,0 0-1,0 0 1,1-1-1,-1 1 1,1-1-1,-1-1 1,1 0-1,-1 0 1,8 1-1,-8-2 0,0 1 1,0-1-1,0 0 1,0 0-1,0-1 1,0 0-1,0 0 0,0 0 1,0-1-1,-1 0 1,1 0-1,-1 0 0,1-1 1,-1 0-1,0 0 1,0 0-1,0-1 1,5-4-1,-2-2 0,-1 0 0,0-1 0,0 0 0,-1 0 0,0 0 0,-1-1 0,0 0 0,-1 0 0,-1 0 0,0-1 0,2-17 0,1-17 0,-2-79 0,-4 111 0,0 0 0,1 6 0,-1 1 0,0-1 0,0 1 0,-2-10 0,2 18 0,0-1 0,0 0 0,0 0 0,-1 0 0,1 1 0,0-1 0,0 0 0,-1 0 0,1 1 0,0-1 0,-1 0 0,1 0-1,-1 1 1,1-1 0,-1 1 0,1-1 0,-1 0 0,1 1 0,-1-1 0,0 1 0,1-1 0,-1 1 0,0-1 0,1 1 0,-1 0 0,0-1 0,0 1 0,1 0-1,-1 0 1,0-1 0,0 1 0,0 0 0,1 0 0,-1 0 0,0 0 0,0 0 0,0 0 0,1 0 0,-1 0 0,0 1 0,0-1 0,0 0 0,1 0 0,-1 1 0,0-1-1,0 0 1,1 1 0,-2 0 0,0 1 0,-1-1 0,1 1-1,0-1 1,0 1-1,0 0 1,0 0 0,1 0-1,-1 0 1,1 1-1,-1-1 1,1 0 0,0 1-1,-1-1 1,1 1-1,0-1 1,1 1 0,-1-1-1,0 1 1,0 4-1,-2 55-4,3-50 5,0 6 0,1-1 0,1 1 0,1-1 0,0 1 0,1-1 0,1 0 0,0 0 0,1-1 0,14 25 0,-16-33 0,1 1 0,1-1 0,-1-1 0,1 1 0,1-1 0,-1 0 0,1 0 0,1-1 0,-1 0 0,1 0 0,0-1 0,0 0 0,1 0 0,-1-1 0,1 0 0,0 0 0,0-1 0,1-1 0,9 3 0,-11-4 0,1 0 1,-1 0 0,1 0-1,-1-1 1,1-1-1,-1 1 1,1-1-1,13-4 1,-17 4-1,-1-1 1,1 0-1,0-1 1,-1 1-1,0-1 1,1 0-1,-1 0 1,0 0 0,-1-1-1,1 1 1,-1-1-1,1 0 1,-1 0-1,0 0 1,4-7-1,2-7 1,-1 0-1,0-1 0,-2 0 1,0 0-1,-1 0 0,-1-1 1,3-34-1,-3-8 0,-5-70 0,1 122 2,0-1 0,-1 1 1,0 0-1,-1-1 0,1 1 0,-2 0 1,0 0-1,0 0 0,-1 0 0,0 1 0,-9-16 1,13 24-3,-1 1 0,0-1 0,1 0 0,-1 1 0,1-1 0,-1 1 0,0-1 0,1 1 0,-1-1 1,0 1-1,1-1 0,-1 1 0,0-1 0,0 1 0,0 0 0,1 0 0,-1-1 0,0 1 0,0 0 1,0 0-1,0 0 0,1 0 0,-1 0 0,0 0 0,0 0 0,0 0 0,0 0 0,1 1 0,-1-1 0,0 0 1,0 0-1,0 1 0,1-1 0,-1 1 0,0-1 0,0 0 0,1 1 0,-1-1 0,0 1 0,1 0 0,-1-1 1,1 1-1,-1 0 0,1-1 0,-1 1 0,1 0 0,-1-1 0,1 1 0,0 0 0,-1 0 0,1 0 0,0-1 1,0 1-1,-1 0 0,1 0 0,0 0 0,0 0 0,-5 24 0,1-1 0,1 1 0,2 0 0,2 48 0,0-19 0,-2 213 0,6 529 0,-3-760 0,-1-9 0,0 1 0,-2-1 0,-5 31 0,5-50 0,0-1 0,-1 0 0,0 0 0,-1 0 0,1 0 0,-1 0 0,-1-1 0,1 1 0,-1-1 0,0 0 0,-1 0 0,1 0 0,-1-1 0,0 0 0,-1 0 0,-8 7 0,2-5 0,0 0 0,0-1 0,0-1 0,-1 0 0,0-1 0,0 0 0,-1-1 0,1 0 0,-17 1 0,5-2 0,1-1 0,-1-1 0,0-1 0,-30-6 0,45 5 0,0-1 0,-1 0 0,1-1 0,0 0 0,1 0 0,-1-1 0,1 0 0,0-1 0,0 0 0,1 0 0,-1-1 0,1 0 0,1-1 0,-11-12 0,9 8 0,1 1 0,0-2 0,1 1 0,0-1 0,1 0 0,0 0 0,1-1 0,1 0 0,0 0 0,-2-19 0,3 9 0,1 1-1,1-1 1,1 0-1,5-43 1,-2 52-2,0 1-1,1 0 1,0 0-1,1 0 1,0 1-1,1-1 1,1 1-1,0 1 1,10-14-1,1 4 3,1 0-1,1 2 0,1 0 0,1 2 0,1 0 1,0 1-1,29-15 0,186-84 6,-205 102-4,205-84 24,158-75-23,-365 158-1,0-2 0,-2-1 0,49-39-1,-69 49 0,-1 0-1,0-1 0,-1 0 0,1 0 0,-2-1 0,9-14 1,-12 18-4,0 0 1,-1 0 0,1-1 0,-1 1 0,-1-1 0,1 0 0,-1 0 0,-1 0-1,1 1 1,-1-1 0,-1-13 0,1 19-6,0-1 0,-1 0-1,1 1 1,-1-1 0,1 1 0,-1-1 0,1 1 0,-1-1-1,0 1 1,1-1 0,-1 1 0,0 0 0,0-1 0,0 1-1,0 0 1,0 0 0,-1 0 0,1 0 0,0 0-1,-1 0 1,-2-2 0,-33-6-969,35 9 864,-64-5-4139</inkml:trace>
</inkml:ink>
</file>

<file path=ppt/ink/ink10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3:30.685"/>
    </inkml:context>
    <inkml:brush xml:id="br0">
      <inkml:brushProperty name="width" value="0.05" units="cm"/>
      <inkml:brushProperty name="height" value="0.05" units="cm"/>
      <inkml:brushProperty name="color" value="#FFFF00"/>
    </inkml:brush>
  </inkml:definitions>
  <inkml:trace contextRef="#ctx0" brushRef="#br0">0 14 30702,'0'0'1873,"3"0"-1828,166 1 3,424-13-13,-575 10-107,-40 2-158,-2 1-7,-27-1-729</inkml:trace>
</inkml:ink>
</file>

<file path=ppt/ink/ink10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3:32.217"/>
    </inkml:context>
    <inkml:brush xml:id="br0">
      <inkml:brushProperty name="width" value="0.05" units="cm"/>
      <inkml:brushProperty name="height" value="0.05" units="cm"/>
      <inkml:brushProperty name="color" value="#FFFF00"/>
    </inkml:brush>
  </inkml:definitions>
  <inkml:trace contextRef="#ctx0" brushRef="#br0">367 62 32031,'13'-17'333,"28"-27"1,-93 102-296,18-19-39,-22 23 1,-89 101 0,119-129 0,1 0 0,1 2 0,-19 41 0,40-73 0,1 0 0,0 0 0,0 1 0,1-1 0,-1 0 0,1 1 0,0 0 0,0-1 0,1 1 0,-1 7 0,2-10 0,-1-1 0,1 1 0,-1-1 0,1 1 0,0-1 0,0 1 0,-1-1 0,1 0 0,0 1 0,0-1 0,1 0 0,-1 1 0,0-1 0,0 0 0,1 0 0,-1 0 0,0 0 0,1-1 0,-1 1 0,1 0 0,-1 0 0,1-1 0,-1 1 0,1-1 0,0 0 0,-1 1 0,1-1 0,0 0 0,2 0 0,80 9 10,0-3-1,91-7 1,-67 0-47,-188 0-654,21-3-1187</inkml:trace>
</inkml:ink>
</file>

<file path=ppt/ink/ink10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3:32.546"/>
    </inkml:context>
    <inkml:brush xml:id="br0">
      <inkml:brushProperty name="width" value="0.05" units="cm"/>
      <inkml:brushProperty name="height" value="0.05" units="cm"/>
      <inkml:brushProperty name="color" value="#FFFF00"/>
    </inkml:brush>
  </inkml:definitions>
  <inkml:trace contextRef="#ctx0" brushRef="#br0">1 43 31695,'4'-7'205,"-3"4"-154,0 1 0,1-1 0,-1 1 0,0 0 0,1-1 0,0 1 0,0 0 0,0 0 0,0 0 0,0 0 0,0 0 0,0 0 0,0 1 0,1-1 0,3-1 0,-5 7-35,-12 319 20,0 2-37,11-114-1613,0-248-3303</inkml:trace>
</inkml:ink>
</file>

<file path=ppt/ink/ink10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3:32.906"/>
    </inkml:context>
    <inkml:brush xml:id="br0">
      <inkml:brushProperty name="width" value="0.05" units="cm"/>
      <inkml:brushProperty name="height" value="0.05" units="cm"/>
      <inkml:brushProperty name="color" value="#FFFF00"/>
    </inkml:brush>
  </inkml:definitions>
  <inkml:trace contextRef="#ctx0" brushRef="#br0">802 189 29469,'-11'-16'1017,"-2"-5"-323,-1 1-1,-20-21 0,28 35-684,1 1-1,-1 0 1,0 0-1,0 0 1,0 1-1,0 0 1,-1 1-1,0-1 1,0 1-1,0 0 1,-11-2-1,4 1-7,0 2 0,0 0 0,0 1 0,-1 0 0,1 1 0,0 1 0,0 0 0,-1 1 0,1 0 0,0 1 0,1 1 0,-1 0 0,1 1 0,-1 0 0,1 1 0,1 1 0,-1 0 0,-17 13 0,1 4-1,1 1 0,1 1 0,1 2 0,1 0 0,2 2 0,1 1 0,1 0 0,2 1 0,-23 51 0,22-35 0,2 1 0,3 0 0,1 1 0,3 0 0,1 1 0,-2 70 0,10-93 0,2 0 0,1 0 0,1-1-1,10 51 1,-8-62 1,1-1-1,0 0 0,1-1 1,1 1-1,0-1 0,1 0 1,0-1-1,1 1 0,20 21 1,-15-21 0,1 0 0,0-2 0,1 1 1,0-2-1,1 0 0,0-1 0,1-1 1,0-1-1,0 0 0,33 9 0,-12-8-1,1-2 0,0-1 0,0-2 0,51-1 0,-70-3 1,0-1 0,-1 0 0,1-1 0,0-1 0,-1-2 0,0 0 0,0 0 0,0-2-1,0-1 1,-1 0 0,-1-2 0,1 0 0,-2 0 0,1-2 0,-1 0 0,23-24 0,-18 14 0,-1-1 0,-1-1 0,-1 0 0,-2-2-1,0 0 1,-2-1 0,0 0 0,13-39 0,-13 22 1,-1-1-1,-3 0 1,-1 0-1,6-88 1,-15 105-2,0 0 0,-2 0 0,-1 0 0,-1 0 0,-1 0 0,-12-37 0,9 43 0,-1 1 0,-1 1 0,-1 0 0,0 0 0,-2 1 0,0 0 0,-1 1 0,-24-25 0,18 22-2,-1 1 0,-1 2 1,-1 0-1,0 1 0,-1 1 0,0 1 0,-2 1 0,0 2 1,0 0-1,-1 1 0,0 2 0,-1 1 0,0 1 0,0 1 1,-1 1-1,0 2 0,0 1 0,-36 1 0,50 2-27,0 0-1,0 1 0,0 1 0,0 0 0,-16 7 1,13-3-90,2 2 1,-1 0 0,-19 15 0,34-23 116</inkml:trace>
</inkml:ink>
</file>

<file path=ppt/ink/ink10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3:42.074"/>
    </inkml:context>
    <inkml:brush xml:id="br0">
      <inkml:brushProperty name="width" value="0.05" units="cm"/>
      <inkml:brushProperty name="height" value="0.05" units="cm"/>
      <inkml:brushProperty name="color" value="#FFFF00"/>
    </inkml:brush>
  </inkml:definitions>
  <inkml:trace contextRef="#ctx0" brushRef="#br0">48 170 30974,'0'-106'1694,"0"105"-1643,-1 7-38,-2 16-11,-10 37-1,-2 11-1,4 35 0,6 208 0,6-271 0,2-1 0,10 55 0,-2-18 0,-13-118 0,3-46 0,0 10 0,12-370 0,-9 360 0,-3 61 0,1 0 0,6-32 0,-8 57 0,0-1 0,0 1 0,0-1 0,1 1 0,-1 0 0,0-1 0,0 1 0,0-1 0,1 1 0,-1-1 0,0 1 0,0 0 0,1-1 0,-1 1 0,0-1 0,1 1 0,-1 0 0,1-1 0,-1 1 0,0 0 0,1 0 0,-1-1 0,1 1 0,-1 0 0,1 0 0,-1 0 0,1 0 0,-1-1 0,1 1 0,-1 0 0,1 0 0,-1 0 0,1 0 0,-1 0 0,1 0 0,-1 0 0,1 0 0,-1 1 0,0-1 0,1 0 0,0 0 0,1 1 0,0 0 0,0 0 0,0 0 0,0 0 0,-1 0 0,1 0 0,0 1 0,-1-1 0,1 0 0,1 3 0,14 18 0,-2 1 0,0 1 0,-2 0 0,17 40 0,34 112 0,-59-161 0,6 21 0,-5-17 0,0-1 0,1 0 0,13 26 0,-20-43 0,1 1 0,0-1 0,0 1 0,0-1 0,0 1 0,0-1 0,0 0 0,0 1 0,1-1 0,-1 0 0,0 0 0,1 0 0,-1 0 0,1 0 0,-1 0 0,1 0 0,-1-1 0,1 1 0,-1-1 0,4 2 0,-3-3 0,-1 1 0,1 0 0,0 0 0,-1-1 0,1 1 0,-1-1 0,1 1 0,-1-1 0,1 0 0,-1 0 0,1 1 0,-1-1 0,1 0 0,-1 0 0,0 0 0,0-1 0,2 0 0,4-8 0,1 1 0,-2-1 0,0 0 0,9-18 0,-14 25 0,15-33 0,-1-1 0,-2-1 0,-2 0 0,7-42 0,-8 24 0,-3 0 0,0-72 0,-7 114-3,-13 134-10,10-51 14,3 1-1,3-1 1,15 81 0,-6-81 7,-7-31-7,2 1-1,1-1 1,3 0-1,26 65 0,-35-100 0,0 1-1,0-1 0,0 0 0,0 0 1,1 0-1,-1 0 0,1 0 1,0-1-1,0 1 0,0-1 0,0 1 1,0-1-1,6 3 0,-7-4 2,0-1-1,0 1 0,0-1 1,0 0-1,0 0 1,0 1-1,0-1 1,0 0-1,0-1 0,0 1 1,0 0-1,0-1 1,-1 1-1,1-1 0,0 1 1,0-1-1,0 0 1,0 0-1,-1 0 0,1 0 1,0 0-1,-1 0 1,1 0-1,-1 0 1,0-1-1,1 1 0,-1-1 1,0 1-1,0-1 1,2-2-1,6-10 0,-1-1 0,0 0 0,-1 0 0,0-1 0,-2 0 0,0 0 0,0 0 0,3-32 0,-1-12-6,-2-65-1,-4-7-9,-10 529 29,9-386-13,1-1 0,0 1 0,0 0 0,1-1 0,0 1 0,1-1 0,0 0 0,6 12 0,-7-18 0,0 1 0,0-1 0,1 0 0,0 0 0,0 0 0,0-1 0,0 1 0,1-1 0,-1 0 0,1 0 0,0 0 0,0 0 0,0 0 0,0-1 0,0 0 0,0 0 0,1 0 0,-1 0 0,1-1 0,6 2 0,-3-2 0,-1 1 0,0-2 0,1 1 0,-1-1 0,0 0 0,1 0 0,-1-1 0,10-2 0,-14 2 0,1 0 0,-1-1 0,0 1 0,0-1 0,0 1 0,0-1 0,0 0 0,0-1 0,0 1 0,-1 0 0,1-1 0,-1 1 0,1-1 0,-1 0 0,0 0 0,0 0 0,-1 0 0,1 0 0,1-4 0,8-24-1,-1-1 0,-1 0-1,-2-1 1,5-46 0,-6 32-3,15-52 1,-20 93 2,1 0 0,0 1 1,0-1-1,1 0 1,-1 1-1,1-1 0,0 1 1,1 0-1,7-9 0,-9 12 0,0 1 0,0-1 0,0 1 0,1-1 0,-1 1 0,1 0 0,-1 0 0,1 0 0,-1 0 0,1 0 0,0 0 0,-1 1-1,1-1 1,0 1 0,-1 0 0,1 0 0,0 0 0,0 0 0,-1 1 0,1-1 0,0 1 0,-1-1 0,6 3 0,-6-2-1,1 0 1,-1 0 0,1 0-1,-1 1 1,0-1 0,1 1-1,-1-1 1,0 1 0,0 0-1,0 0 1,0 0 0,-1 0-1,1 0 1,0 1 0,-1-1-1,0 0 1,1 1 0,-1-1-1,0 1 1,0-1 0,0 1-1,-1 0 1,2 4 0,-21-7 14,10-2-11,0 1 0,0 0-1,0 1 1,0 0 0,0 1 0,0 0-1,0 0 1,-9 3 0,13-2-1,1 0 0,0 0 0,0 0 0,0 1-1,0 0 1,1-1 0,-1 1 0,1 1 0,-1-1 0,1 0 0,0 1 0,0 0 0,1 0-1,-1-1 1,1 2 0,0-1 0,-3 8 0,-2 8-1,0 0 0,2 0 0,1 0 0,0 1 0,2-1 0,0 1 0,2 0 0,0 0 0,5 37 0,-4-51 0,1 0 1,0 0-1,0 0 1,0-1-1,1 1 0,0 0 1,0-1-1,1 0 0,0 0 1,0 0-1,0 0 1,1-1-1,0 1 0,0-1 1,0 0-1,0-1 1,1 1-1,7 4 0,-5-5 1,0 0 0,1 0 0,-1 0 0,1-1-1,0-1 1,-1 1 0,1-1 0,0-1 0,1 0-1,-1 0 1,0 0 0,0-1 0,18-3 0,-24 3-1,-1-1 0,1 0 0,0 0 1,0 0-1,0 0 0,-1 0 1,1-1-1,0 1 0,-1-1 0,1 0 1,-1 1-1,0-1 0,0 0 0,0 0 1,4-5-1,-2 1 1,0 0-1,-1 0 1,0 0-1,0 0 1,0-1 0,3-9-1,-1-6 1,-1 0 1,0 0-1,0-32 0,-2-158-1,-27-229 0,23 424-2,3 30-3,-1 10-1,0 475 19,0-472-13,1-1 0,1 1 0,1-1 0,2 1 0,12 40 0,-15-58 0,1-1 0,0 0 0,0 1 0,0-1 0,1-1 0,0 1 0,1-1 0,-1 1 0,1-1 0,1 0 0,-1-1 0,1 0 0,0 1 0,0-2 0,0 1 0,1-1 0,-1 0 0,1 0 0,0-1 0,1 0 0,-1 0 0,14 3 0,-7-3 1,0-1 1,1-1-1,0 0 0,-1-1 1,16-1-1,-23 0 0,-1 0-1,0 0 1,0 0-1,0-1 1,-1 0-1,1 0 1,0 0-1,-1-1 1,1 0-1,-1 0 1,0 0-1,0-1 1,0 0-1,5-5 1,1-4-1,-2 0 0,0 0 0,0-1 0,-2 0 0,1-1 0,-2 1 0,0-1 0,-1-1 0,0 1 0,-1-1 0,-1 1 0,0-1 0,-2 0 0,1-1 0,-2 1 0,0 0 0,-1 0 0,-6-30 0,5 38 0,0 0 0,-1 0 0,0 1 0,0-1 0,-1 1 0,0-1 0,0 1 0,-1 0 0,0 1 0,0-1 0,-1 1 0,1 0 0,-2 0 0,1 1 0,-9-7 0,7 6 0,-1 1 0,0 0 0,0 0 0,0 1 0,-1 0 0,1 1 0,-1 0 0,0 0 0,0 1 0,0 1 0,-20-2 0,28 3 0,-1 1 0,1-1 0,-1 1 0,1-1 0,0 1 0,-1 0 0,1 0 0,0 0 0,0 0 0,0 0 0,-1 0 0,1 1 0,0-1 0,1 1 0,-1-1 0,0 1 0,0 0 0,1 0 0,-1-1 0,1 1 0,-1 0 0,1 1 0,0-1 0,0 0 0,0 0 0,0 0 0,0 1 0,1-1 0,-1 1 0,1-1 0,-1 4 0,-2 12-2,1-1 0,1 1 0,2 26 0,-1-22-3,1-5 4,1 0 1,0-1 0,1 1-1,1 0 1,0-1 0,1 0-1,1 0 1,1-1 0,9 17-1,-9-19 1,0-1 0,1 0 0,1 0 1,0-1-1,0 0 0,1 0 0,0-1 0,1 0 0,1-1 0,23 15 0,-28-20 1,1-1 1,0 0-1,-1-1 0,1 0 1,12 2-1,-17-3-1,0-1 1,0 1-1,-1-1 1,1 0-1,0 0 0,0 0 1,0 0-1,0 0 1,0-1-1,-1 1 0,1-1 1,0 0-1,0 0 1,-1 0-1,1 0 0,0-1 1,-1 1-1,1 0 1,1-3-1,1-4 0,0 0 0,-1-1 0,0 0 0,-1 1 0,0-2 0,0 1 0,-1 0 0,2-18 0,6-52 0,-4 0 0,-6-95 0,0 90 0,0-289-3,-9 412-7,1-12 7,1 29 8,2 1 0,5 103 0,1-99-4,1-12-1,1 1 0,16 73 0,-12-92 0,1-1 0,1 0 0,2-1 0,1 0 0,19 33 0,-26-54 0,-1 0 0,1-1 0,0 0 0,1 1 0,0-2 0,0 1 0,1-1 0,-1 0 0,1 0 0,0-1 0,1 0 0,0 0 0,-1-1 0,1 0 0,1 0 0,-1-1 0,0 0 0,1 0 0,0-1 0,0 0 0,-1-1 0,1 0 0,0 0 0,0-1 0,13-1 0,-17 0 0,0 1 0,0-1 0,0 0 0,1 0 0,-2-1 0,1 0 0,0 0 0,0 0 0,-1 0 0,1-1 0,-1 0 0,1 0 0,-1 0 0,0 0 0,0 0 0,-1-1 0,1 0 0,-1 0 0,0 0 0,0 0 0,0-1 0,0 1 0,2-6 0,5-12 0,-1 0 0,-1-1 0,9-40 0,-16 62 0,14-69 0,-3-1 0,5-92 0,-11-144 0,-6 301 0,0 2 0,1 0 0,-1 0 0,0 0 0,0 0 0,-1-1 0,1 1 0,-1 0 0,-2-7 0,2 9 0,0 1 0,0 0 0,0 0 0,0 0 0,0 1 0,0-1 0,0 0 0,0 0 0,-1 0 0,1 1 0,0-1 0,0 1 0,-1-1 0,1 1 0,0-1 0,-1 1 0,1 0 0,-1 0 0,1 0 0,0 0 0,-1 0 0,1 0 0,-1 0 0,-1 0 0,1 0 0,-1 1 0,0-1 0,1 1 0,-1 0 0,0 0 0,1 0 0,-1 0 0,1 0 0,-1 0 0,1 0 0,0 1 0,-1 0 0,1-1 0,0 1 0,0 0 0,0 0 0,0 0 0,1 0 0,-1 0 0,0 1 0,1-1 0,-1 0 0,1 1 0,0-1 0,-1 5 0,-3 5 0,1 0 0,1 0 0,0 0 0,-2 20 0,-1 45 0,4 102 0,3-88 0,0-52 0,1-1 0,9 52 0,-9-75 0,2 0 0,0 0 0,1 0 0,0-1 0,1 0 0,1 0 0,0 0 0,18 23 0,-21-32 0,0 0 0,0-1 0,1 1 0,0-1 0,0 0 0,0-1 0,0 1 0,0-1 0,1 0 0,0-1 0,-1 1 0,1-1 0,9 2 0,2-1 0,0 0 0,0-2 0,28 0 0,-38 0 0,-1-1 0,1-1 0,0 1 0,-1-1 0,1 0 0,0-1 0,-1 0 0,1 0 0,-1 0 0,0-1 0,0 0 0,0 0 0,0 0 0,0-1 0,-1 0 0,1 0 0,-1 0 0,0-1 0,-1 0 0,1 0 0,-1 0 0,0 0 0,7-12 0,-3 3 0,-1-1 0,0 0 0,-1 0 0,-1-1 0,0 1 0,-1-1 0,4-30 0,-1-114 0,-7 152 0,0-9 0,-1 1 0,0-1 0,-1 1 0,-4-17 0,6 30 0,-1 0 0,0 0 0,0 0 0,0 0 0,0 1 0,0-1 0,0 0 0,-1 0 0,1 1 0,-1-1 0,0 1 0,0-1 0,0 1 0,0 0 0,0 0 0,0 0 0,-1 0 0,1 0 0,-1 0 0,1 1 0,-1-1 0,0 1 0,0 0 0,0 0 0,1 0 0,-1 0 0,0 0 0,-5 0 0,6 1 0,0 0 0,0 0 0,1 0 0,-1 0 0,0 1 0,0-1 0,1 0 0,-1 1 0,0 0 0,0-1 0,1 1 0,-1 0 0,1 0 0,-1 0 0,1 0 0,-1 0 0,1 0 0,0 0 0,-1 1 0,0 1 0,-1 1 0,0 0 0,1 0 0,0 0 0,-1 0 0,2 1 0,-1-1 0,-2 9 0,0 7 0,1 0 0,0 38 0,2-50 0,0 18 0,2 0 0,0 1 0,6 30 0,-4-41 0,1-1 0,1 1 0,0-1 0,1-1 0,1 1 0,12 20 0,-14-26 0,1 1 0,1-1 0,-1-1 0,1 1 0,0-1 0,1 0 0,0-1 0,1 1 0,-1-2 0,1 1 0,0-1 0,1-1 0,0 0 0,0 0 0,0-1 0,0 0 0,0 0 0,1-1 0,0-1 0,-1 0 0,1-1 0,0 1 0,0-2 0,0 0 0,21-2 0,-27 1 0,0 0 0,-1 1 0,1-2 0,0 1 0,-1 0 0,1-1 0,-1 0 0,0 0 0,1 0 0,-1-1 0,0 0 0,-1 1 0,1-1 0,5-6 0,-3 3 0,0-2 0,0 1 0,-1-1 0,0 1 0,-1-1 0,1-1 0,2-8 0,1-6-3,-1 0 1,-1-1-1,-1 0 0,3-46 1,-2-97-2,-7 142 4,-1 0 1,-1 0-1,-1 0 0,-12-38 0,11 51 0,3 13 0,1 12 0,1-12 0,-2 76 0,4 106 0,0-164 0,1-1 0,0 0 0,1 0 0,1-1 0,0 1 0,1-1 0,17 30 0,-18-39 0,1 0 0,0-1 0,0 0 0,1 0 0,0 0 0,0-1 0,0 0 0,1-1 0,0 1 0,0-2 0,1 1 0,-1-1 0,1 0 0,0-1 0,0 0 0,0 0 0,0-1 0,1 0 0,-1-1 0,0 0 0,1 0 0,12-2 0,-18 1 0,-1 0 0,1 0 1,0 0-1,0-1 0,0 0 0,0 0 1,-1 0-1,1 0 0,0-1 0,-1 1 1,1-1-1,-1 0 0,0 0 0,1 0 0,-1 0 1,0-1-1,0 1 0,0-1 0,-1 0 1,1 0-1,-1 0 0,1 0 0,-1 0 1,0 0-1,0-1 0,-1 1 0,1-1 1,-1 1-1,1-1 0,0-4 0,2-11 2,-1-1 0,0 1-1,-1-1 1,-2-34 0,0 38-2,0-20 0,1 8 0,0 0 0,-3 0 0,0 1 0,-1-1 0,-14-48 0,17 75 0,0 0 0,0 0 0,0 0 0,-1 0 0,1 0 0,0 0 0,-1 0 0,1 0 0,0 0 0,-1 0 0,1 0 0,-1 1 0,0-1 0,1 0 0,-1 0 0,0 0 0,1 1 0,-1-1 0,0 1 0,0-1 0,1 0 0,-1 1 0,0-1 0,0 1 0,0 0 0,0-1 0,0 1 0,-1-1 0,1 2 0,0 0 0,0 0 0,0-1 0,0 1 0,1 0 0,-1 0 0,0 0 0,0 0 0,1 0 0,-1 0 0,1 0 0,-1 1 0,1-1 0,-1 0 0,1 0 0,0 0 0,-1 0 0,1 1 0,0-1 0,0 0 0,0 0 0,0 1 0,0 0 0,-2 25 0,2 0 0,0 0 0,2 0 0,1 0 0,1 0 0,1-1 0,2 0 0,10 28 0,-13-42 0,2 0 0,-1-1 0,2 0 0,-1-1 0,1 1 0,1-1 0,0 0 0,15 13 0,-16-17 0,1 0 0,0 0 0,0-1 0,1 0 0,0 0 0,-1-1 0,1-1 0,1 1 0,-1-1 0,0-1 0,1 0 0,12 2 0,-14-3 0,40 2 0,-45-3 0,-1 0 0,0-1 0,0 1 0,0 0 0,0-1 0,0 1 0,0-1 0,0 1 0,0-1 0,0 0 0,0 0 0,0 0 0,0 0 0,-1 0 0,1 0 0,0-1 0,-1 1 0,1 0 0,1-3 0,0-4 2,0 0 1,0 0-1,-1 0 0,-1-1 1,1 1-1,-1-1 1,0 1-1,-1 0 0,-1-10 1,1 8 0,1-33-2,-2-1 0,-2 0 0,-2 1 0,-11-45 0,6 49-1,1 7 0,2-1 0,1 0 0,-4-56 0,11 88-1,-1-1 0,0 1 0,0 0 0,1 0 1,-1 0-1,0 0 0,1 0 0,-1 0 0,1 0 0,-1 0 0,1 0 0,0 0 0,-1 0 1,1 1-1,0-1 0,0 0 0,-1 0 0,1 0 0,0 1 0,0-1 0,0 1 0,0-1 0,0 1 1,0-1-1,0 1 0,0-1 0,0 1 0,0 0 0,0-1 0,0 1 0,1 0 0,0 0 1,46-1-3,-33 2 3,257-2 27,-272 1-27,34-4 6,-33 4-6,0-1-1,0 1 1,0 0 0,0-1 0,0 1 0,-1-1-1,1 1 1,0-1 0,0 1 0,0-1 0,-1 0-1,1 1 1,0-1 0,-1 0 0,1 1 0,0-1-1,-1 0 1,1 0 0,-1 0 0,0 0 0,1 0-1,-1 1 1,1-1 0,-1 0 0,0 0-1,0 0 1,0 0 0,0 0 0,1-1 0,-19 2-27,15 0 27,0 1 0,0 0 0,0 0 0,1 1 0,-1-1 0,0 0 0,1 1 0,-1 0 0,1-1 0,-1 1 0,1 0 0,0 0 0,0 1 0,0-1 0,0 0 0,0 1 0,0-1 0,1 1 0,-1 0 0,-2 5 0,-4 9 0,1 1 0,-6 21 0,11-33 0,-10 40 0,3 0 0,1 0 0,3 1 0,1 0 0,6 87 0,-2-128 0,0 1 0,1-1 0,0 1 0,0-1 0,1 0-1,0 1 1,0-1 0,0 0 0,1 0 0,-1 0 0,2 0 0,-1-1 0,1 1 0,-1-1 0,1 0 0,1 0 0,-1 0-1,1-1 1,0 1 0,0-1 0,0 0 0,1 0 0,-1-1 0,1 0 0,0 0 0,0 0 0,0-1 0,0 0 0,0 0-1,1 0 1,11 1 0,-9-2 1,1 0-1,0 0 0,-1-1 1,1-1-1,-1 1 1,1-2-1,10-1 0,-16 1 0,0 1 0,0-1 0,-1 1 0,1-1 0,-1 0 0,0 0 0,1 0 0,-1-1 0,0 1 0,0-1 0,-1 0 0,1 0 0,0 0 0,-1 0 0,0 0 0,0-1 0,0 1 0,0-1 0,3-6 0,1-12 0,0 0 0,-2 0 0,0 0 0,-2-1 0,0 0 0,-3-39 0,1 36 0,-2-22 0,-2 1 0,-2 0 0,-2 0 0,-21-70 0,28 112 0,0 3 0,1 1 0,0 0 0,0-1 0,0 1 0,-1 0 0,1 0 0,-1-1 0,1 1 0,-1 0 0,0 0 0,1 0 0,-1-1 0,0 1 0,0 0 0,0 0 0,-1-1 0,2 3 0,-1 1 0,0-1 0,1 0 0,0 1 0,-1-1 0,1 0 0,0 1 0,0-1 0,0 0 0,-1 1 0,1-1 0,1 0 0,-1 1 0,0 1 0,0 4 0,0 1 0,5 180 0,-2-149 0,2 0 0,19 72 0,-17-86 0,1 1 0,2-2 0,0 1 0,15 24 0,-22-44 0,0 1 0,0-1 0,1 0 0,0 0 0,0 0 0,1 0 0,-1-1 0,1 0 0,0 0 0,0 0 0,0 0 0,0-1 0,1 0 0,0 0 0,-1 0 0,1-1 0,0 0 0,0 0 0,1 0 0,-1-1 0,0 0 0,9 0 0,-14-1 0,1 0 0,-1 0 0,1 0 0,-1 0 0,0-1 0,1 1 0,-1-1 0,1 1 0,-1-1 0,0 1 0,1-1 0,-1 0 0,0 1 0,0-1 0,1 0 0,-1 0 0,0 0 0,0 0 0,0 0 0,0 0 0,0-1 0,-1 1 0,1 0 0,0 0 0,0-1 0,-1 1 0,1 0 0,0-3 0,1-3 0,0-1 0,-1 1 0,0-1 0,0-10 0,0 13 0,1-251 1,-2 61-15,0 179 13,1 0 0,1 1 0,0-1 1,9-27-1,-10 39 0,0 1 0,0-1 1,0 1-1,1 0 1,0-1-1,-1 1 0,1 0 1,0 0-1,1 0 0,-1 1 1,0-1-1,1 0 0,0 1 1,0 0-1,-1-1 0,1 1 1,0 0-1,1 1 0,-1-1 1,0 0-1,0 1 1,1 0-1,-1 0 0,1 0 1,-1 0-1,6 0 0,-4 0 1,0 1-1,0 0 1,0 0-1,0 0 1,0 1-1,-1 0 1,1 0-1,0 0 1,0 0-1,0 1 1,-1 0-1,1 0 1,-1 0-1,1 1 1,-1-1-1,4 4 1,0 1-1,-2 0 0,1 0 1,-1 1-1,0 0 1,0 0-1,-1 0 1,6 13-1,-2-1 2,-1-1 0,-1 1 0,-1 1 0,-1-1 0,0 1-1,-2 0 1,2 27 0,-4-20 2,-1 1-1,-1-1 0,-1 0 0,-12 55 1,9-63 1,1 0 0,1 1 0,0 38 0,3-57-4,0 0 1,0 0-1,1 0 1,-1 0 0,0 0-1,1 0 1,-1 0 0,1 0-1,0 0 1,0 0-1,0 0 1,0 0 0,0 0-1,0-1 1,0 1-1,0 0 1,1-1 0,-1 1-1,3 1 1,-1-1-1,0 1 0,1-2 1,-1 1-1,1 0 0,0-1 0,-1 1 1,1-1-1,0 0 0,7 1 0,6-1 0,1 0-1,0-1 1,29-4-1,-41 3 2,2 0-1,0 0 0,0-1 0,0 0 0,0 0 0,0-1 0,-1 0 0,1 0 0,-1-1 0,0 0 0,0 0 0,0-1 0,-1 0 0,7-6 0,-3 2 0,-2-1 0,1 0 0,-1-1 0,-1 0 0,0 0 0,0 0 0,7-20 0,-3 1 0,-1 0-1,-2-1 1,-1-1-1,-1 1 1,2-64-1,-8-90-12,0 176 14,-1-1 0,0 1 0,0 0 1,-1 0-1,-1 0 0,-5-15 0,7 21-1,0 1 1,-1 0-1,1-1 0,-1 1 1,1 0-1,-1 0 0,0 0 0,0 0 1,0 0-1,0 0 0,0 1 1,0-1-1,-1 1 0,1-1 1,0 1-1,-1 0 0,1 0 1,-1 0-1,1 0 0,-1 0 0,0 1 1,1-1-1,-1 1 0,0 0 1,-4 0-1,5 0 0,1 0 0,-1 1 0,1-1 0,-1 1 0,1-1 0,-1 1 0,1 0 0,-1 0 0,1 0 0,0-1 0,-1 1 0,1 1 0,0-1 0,0 0 0,0 0 0,0 0 0,0 1 0,0-1 0,0 0 0,0 1 0,0-1 0,0 1 0,1-1 0,-1 1 0,1-1 0,-1 1 0,1-1 0,0 1 0,-1 0 0,1 1 0,-2 12 0,0-1 0,1 23 0,0-24 0,-1 32 6,3-1 0,1 1 1,2-1-1,19 87 0,-19-115-6,1 0 0,0-1 0,2 1 0,0-1 0,0-1 0,1 1 0,1-1 0,1 0 1,0-1-1,0 0 0,1-1 0,1 0 0,0-1 0,1 0 0,0-1 0,27 16 0,-23-18-4,1-1 0,0 0 0,0-1 0,0-2 0,1 1 0,-1-2 0,1-1 0,0 0 0,29-2 0,-39 1-47,1-1 0,-1-1-1,0 0 1,11-2 0,-15 1-92,0 0 0,-1 0 0,1-1 0,0 1 0,-1-1 0,7-6 0</inkml:trace>
</inkml:ink>
</file>

<file path=ppt/ink/ink10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3:43.029"/>
    </inkml:context>
    <inkml:brush xml:id="br0">
      <inkml:brushProperty name="width" value="0.05" units="cm"/>
      <inkml:brushProperty name="height" value="0.05" units="cm"/>
      <inkml:brushProperty name="color" value="#FFFF00"/>
    </inkml:brush>
  </inkml:definitions>
  <inkml:trace contextRef="#ctx0" brushRef="#br0">299 71 31807,'-2'-4'52,"-1"0"0,0 1 0,0-1 1,0 1-1,0 0 0,-1 0 0,1 0 0,-1 0 1,0 1-1,0-1 0,0 1 0,0 0 1,0 0-1,0 1 0,0-1 0,-6-1 1,-5 1-60,0 0 0,0 1 1,-24 0-1,25 1 45,9 1-38,-1-1 0,1 1 1,-1 0-1,0 0 1,1 0-1,0 1 0,-1 0 1,1 0-1,0 1 1,0-1-1,0 1 0,0 0 1,1 0-1,-1 1 1,1-1-1,0 1 0,0 0 1,0 0-1,0 1 1,1-1-1,-6 9 0,6-7 1,-1 1-1,1-1 0,0 1 0,1 0 1,-1 0-1,1 0 0,1 0 0,-1 0 1,1 0-1,1 0 0,-1 1 1,1-1-1,0 0 0,1 1 0,0-1 1,3 12-1,-3-16 0,0-1 1,0 0-1,1 1 0,-1-1 0,1 0 1,-1 0-1,1 0 0,0 0 1,0 0-1,0 0 0,0-1 0,0 1 1,0-1-1,1 1 0,-1-1 1,0 0-1,1 0 0,-1 0 0,1 0 1,-1 0-1,1 0 0,-1-1 1,5 1-1,8 1 3,0 0 0,29-2 0,-32 0-3,-3 0 0,-1 0 1,0 0-1,0-1 1,1 0-1,-1-1 1,0 0-1,0 0 0,0 0 1,12-7-1,-16 7 2,0-1-1,-1 1 0,0-1 1,1 0-1,-1 0 0,0 0 1,-1 0-1,1-1 0,-1 1 1,1-1-1,-1 1 0,0-1 0,0 0 1,0 0-1,-1 0 0,0 0 1,1 0-1,-1 0 0,-1 0 1,2-9-1,-1 5-1,-1 0 0,0-1 0,0 1 0,0 0 0,-1 0 0,0 0 0,-1 0 0,1 0 0,-2 0 0,-5-14 0,6 19 0,0-1 0,0 1 0,0-1 0,-1 1 0,1 0 0,-1 0 0,0 0 0,0 0 0,0 0 0,-1 1 0,1 0 0,0-1 0,-1 1 0,0 0 0,1 1 0,-1-1 0,0 1 0,0-1 0,0 1 0,0 0 0,0 1 0,0-1 0,-5 1 0,4-1-9,1 1 0,-1 0 0,0 0 0,0 0 0,1 1 0,-1 0 0,0 0 0,1 0 0,-1 0 0,1 1 0,0-1 0,-1 1 0,1 0 0,0 1 0,0-1 0,0 1 0,0 0-1,1 0 1,-1 0 0,1 0 0,-1 1 0,1-1 0,0 1 0,1 0 0,-4 5 0,-28 42-684</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6:51.707"/>
    </inkml:context>
    <inkml:brush xml:id="br0">
      <inkml:brushProperty name="width" value="0.05" units="cm"/>
      <inkml:brushProperty name="height" value="0.05" units="cm"/>
      <inkml:brushProperty name="color" value="#FFFFFF"/>
    </inkml:brush>
  </inkml:definitions>
  <inkml:trace contextRef="#ctx0" brushRef="#br0">1 105 31166,'0'-1'64,"0"-1"0,1 1 0,0-1 0,-1 1-1,1 0 1,0-1 0,0 1 0,0 0 0,-1-1 0,1 1 0,1 0-1,-1 0 1,0 0 0,0 0 0,0 0 0,1 0 0,-1 0-1,0 0 1,1 0 0,-1 1 0,1-1 0,-1 0 0,3 0-1,45-14-291,-33 11 357,41-14-84,1 4 1,84-11-1,-99 24-80,-43 1-23,-2 0-484,-11 0-2182,-10 0-7827</inkml:trace>
</inkml:ink>
</file>

<file path=ppt/ink/ink10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3:44.204"/>
    </inkml:context>
    <inkml:brush xml:id="br0">
      <inkml:brushProperty name="width" value="0.05" units="cm"/>
      <inkml:brushProperty name="height" value="0.05" units="cm"/>
      <inkml:brushProperty name="color" value="#FFFF00"/>
    </inkml:brush>
  </inkml:definitions>
  <inkml:trace contextRef="#ctx0" brushRef="#br0">527 20 32287,'11'-17'387,"-16"14"-361,-15 4-25,0 0-1,0 1 1,0 0-1,-25 8 1,-27 4-1,-176 2 0,193-14 0,47-3 0,7 1 0,-1 0 0,1 0 0,0-1 0,-1 1 0,1 0 0,0 1 0,-1-1 0,1 0 0,0 0 0,-1 1 0,1-1 0,0 0 0,-1 1 0,1-1 0,0 1 0,0 0 0,-2 0 0,27 23 0,-21-19 0,1 0 1,-1 0-1,0 0 1,0 0-1,-1 0 1,0 1-1,0-1 1,0 1-1,0-1 1,-1 1-1,0 0 1,0 0-1,0 7 1,0 13 3,-4 42 1,2-53-5,-7 52 0,0 25 0,7-58 0,2 37 0,-1-70 0,0 0 0,0-1 0,0 1 0,0-1 0,0 1 0,0 0 0,1-1 0,-1 1-1,0-1 1,0 1 0,0-1 0,0 1 0,1 0 0,-1-1 0,0 1 0,1-1 0,-1 1 0,0-1 0,1 0 0,-1 1 0,1-1 0,-1 1 0,1-1 0,-1 0 0,0 1-1,1-1 1,0 0 0,-1 1 0,1-1 0,-1 0 0,1 0 0,-1 1 0,1-1 0,-1 0 0,1 0 0,0 0 0,-1 0 0,1 0 0,-1 0 0,1 0 0,0 0 0,-1 0-1,1 0 1,-1 0 0,1-1 0,0 1 0,-1 0 0,1 0 0,-1 0 0,1-1 0,-1 1 0,1 0 0,-1-1 0,1 1 0,0-1 0,25-22 0,-22 17 1,1 1-1,0 0 0,-1 0 0,2 1 0,-1-1 1,0 1-1,1 0 0,0 1 0,0 0 1,0-1-1,0 2 0,0-1 0,1 1 0,7-2 1,1 1-1,1 1-1,-1 0 1,1 2 0,0 0 0,16 1 0,-29 0 0,1 0 0,-1-1 0,0 1 0,1 0 0,-1 1 0,0-1 0,1 0 0,-1 1 0,0 0 0,0 0 0,0 0 0,-1 0 0,1 0 0,0 1 0,-1-1 0,1 1 0,-1 0 0,0-1 0,0 1 0,0 0 0,0 0 0,-1 1 1,1-1-1,-1 0 0,0 0 0,0 1 0,0-1 0,1 6 0,1 10-1,0 1 0,0-1 0,-2 37 1,-1-52-1,-1 6 1,0-1 0,0 1 0,-1 0 0,0 0-1,-1-1 1,0 1 0,0-1 0,-1 0 0,0 0 0,-1 0-1,0-1 1,0 0 0,-1 0 0,-13 15 0,13-17 1,1 0 0,-1-1 0,-1 0 0,1 0 0,-1 0 0,0-1 1,0 0-1,0 0 0,0-1 0,-1 0 0,0 0 0,1 0 0,-1-1 0,0-1 1,0 1-1,0-1 0,-1-1 0,-13 0 0,21 0-1,0 0 0,0-1 0,0 1 0,0-1 0,0 1 0,0-1 0,0 0 0,0 1 0,0-1 0,0 0 0,0 1 0,1-1-1,-1 0 1,0 0 0,1 0 0,-1 0 0,0 0 0,1 0 0,-1 0 0,1 0 0,0 0 0,-1 0 0,1 0 0,0 0 0,-1 0 0,1 0 0,0-2 0,-3-35-48,2 33 25,1-33-535,0 4-1341</inkml:trace>
</inkml:ink>
</file>

<file path=ppt/ink/ink10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3:44.595"/>
    </inkml:context>
    <inkml:brush xml:id="br0">
      <inkml:brushProperty name="width" value="0.05" units="cm"/>
      <inkml:brushProperty name="height" value="0.05" units="cm"/>
      <inkml:brushProperty name="color" value="#FFFF00"/>
    </inkml:brush>
  </inkml:definitions>
  <inkml:trace contextRef="#ctx0" brushRef="#br0">884 75 31630,'-15'-10'88,"-1"1"0,-1 1 0,0 0 0,0 2 0,0-1 0,-1 2 0,-33-6 0,3 5 31,-85 1 0,113 5-109,-1 1 0,0 1 0,1 1-1,0 0 1,-37 12 0,43-9-8,-1 0 1,2 1-1,-1 0 0,1 1 1,0 1-1,0 0 1,1 0-1,-18 19 0,10-5-1,1 1 0,1 0 0,0 2 0,2 0 0,1 1 0,2 0 1,-17 48-1,9-11 2,2 1 0,-12 93 1,21-85-8,4 1-1,3 79 1,4-130 3,0 0 1,2-1-1,0 1 1,1-1 0,2 0-1,13 36 1,-11-41 0,0 0 0,1-1 0,1 0 0,0-1 0,1 0 0,1-1 0,0 0 0,24 20 0,-18-19-1,1-1 0,1-1-1,0-1 1,1-1 0,0 0 0,0-1 0,1-2-1,1 0 1,36 7 0,-18-7 3,0-3 0,1-1 0,-1-2-1,66-5 1,-85 1-2,0-1 0,0-1 0,0-1 0,-1-1 0,1-1 0,-1-1 0,-1-1 0,0 0 0,25-16 0,-22 9 3,-1 0 0,-1-2 0,0 0 1,-1-1-1,-1-1 0,31-44 1,-28 31 1,-1-2 0,-2 0 0,-2-1 1,-1-1-1,-1 0 0,-3-1 0,-1-1 1,-2 0-1,-1 0 0,3-61 0,-9 76-5,-2 0 1,0-1-1,-2 1 0,-1 0 0,-1 0 0,-1 1 0,0-1 0,-2 1 1,-1 0-1,-1 0 0,-1 1 0,-1 1 0,0 0 0,-2 0 0,-1 1 1,0 0-1,-1 2 0,-35-34 0,33 37 0,-2 0 0,0 0 0,-1 2 0,0 0 0,-1 2 1,0 0-1,-1 1 0,-34-10 0,23 11-2,-1 2 0,0 1 0,0 1 0,-1 2 0,-41 2 0,52 1-31,-1 1 0,0 1 0,1 2-1,-1 0 1,1 1 0,0 1 0,0 2 0,1 0-1,0 2 1,-28 15 0,-62 52-760</inkml:trace>
</inkml:ink>
</file>

<file path=ppt/ink/ink10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3:48.619"/>
    </inkml:context>
    <inkml:brush xml:id="br0">
      <inkml:brushProperty name="width" value="0.05" units="cm"/>
      <inkml:brushProperty name="height" value="0.05" units="cm"/>
      <inkml:brushProperty name="color" value="#FFFF00"/>
    </inkml:brush>
  </inkml:definitions>
  <inkml:trace contextRef="#ctx0" brushRef="#br0">49 806 31711,'-1'0'20,"0"-1"0,0 0 0,0 1 1,0-1-1,0 1 0,0-1 0,0 1 1,0-1-1,0 1 0,0 0 0,0 0 1,0-1-1,-1 1 0,1 0 0,0 0 1,0 0-1,0 0 0,0 0 0,-1 1 1,1-1-1,0 0 0,0 0 0,0 1 1,0-1-1,0 1 0,0-1 0,0 1 1,0-1-1,0 1 0,0 0 0,0-1 1,0 1-1,0 0 0,0 0 0,0 0 1,1 0-1,-1 0 0,0 0 0,1 0 1,-1 0-1,1 0 0,-1 0 0,0 2 1,-1 4-48,1 1 0,0 0 1,0-1-1,1 1 1,1 12-1,-1-5 99,0 12-64,-1-13-6,0 1 0,2-1 1,0 0-1,5 28 0,-6-40 0,1 1-1,0 0 1,0-1 0,0 1 0,0 0 0,1-1-1,-1 1 1,1-1 0,-1 0 0,1 0 0,0 1-1,0-1 1,0 0 0,0 0 0,0-1-1,0 1 1,0 0 0,1-1 0,-1 1 0,1-1-1,-1 0 1,1 0 0,-1 0 0,1 0 0,0 0-1,0-1 1,-1 1 0,1-1 0,0 0-1,5 0 1,-4 0 0,0-1 0,0 0 0,0 0 0,-1 0 1,1 0-1,0-1 0,-1 1 0,1-1 0,-1 0 0,1 0 0,-1-1 0,0 1 0,0 0 0,0-1 0,0 0 0,0 0 0,-1 0 0,1 0 0,-1 0 0,0-1 0,0 1 0,0 0 0,2-6 0,5-12 3,0 1-1,9-43 0,-16 56-2,15-69-1,-4 0 0,4-91 0,-10 79-2,21-96-1,-25 170 0,1 1 0,0 0 0,0 0 0,1 0 0,14-24 1,-17 33 0,1 0 0,0 1 0,0-1 0,0 1 0,0-1 0,1 1 1,-1 0-1,1 0 0,0 0 0,0 1 0,0-1 0,0 1 1,0 0-1,1 0 0,-1 1 0,1-1 0,-1 1 0,1 0 1,-1 0-1,9 0 0,-9 1 1,0-1-1,0 0 0,0 1 0,0 0 0,0 0 0,0 0 0,-1 0 0,1 1 0,0-1 0,0 1 0,0 0 1,0 0-1,-1 1 0,1-1 0,0 1 0,-1-1 0,6 5 0,-8-5 2,-1-1 0,0 0-1,0 0 1,0 1 0,0-1 0,1 0 0,-1 0 0,0 1 0,0-1-1,1 0 1,-1 0 0,0 0 0,0 0 0,1 1 0,-1-1-1,0 0 1,1 0 0,-1 0 0,0 0 0,1 0 0,-1 0-1,0 0 1,1 0 0,-1 0 0,0 0 0,1 0 0,-1 0 0,0 0-1,1 0 1,-1 0 0,0 0 0,0 0 0,1 0 0,-1 0-1,0 0 1,1-1 0,-1 1 0,0 0 0,0 0 0,1 0-1,-1 0 1,0-1 0,0 1 0,1 0 0,-1 0 0,0-1-1,0 1 1,0 0 0,1-1 0,-1 1 0,0 0 0,0 0 0,0-1-1,0 1 1,0 0 0,0-1 0,0 0 0,1 1 1,-1-1 0,0 0-1,0 1 1,0-1-1,0 0 1,0 1-1,0-1 1,-1 1-1,1-1 1,0 0 0,0 1-1,0-1 1,-1 1-1,1-1 1,0 0-1,0 1 1,-1-1-1,1 1 1,0-1-1,-1 1 1,1-1 0,-1 1-1,1 0 1,-1-1-1,1 1 1,-1-1-1,1 1 1,-1 0-1,0-1 1,-2 0-2,0 0 0,1 0 0,-1 0 0,0 0 0,0 0 0,0 1 0,0 0 0,0-1 0,0 1 0,0 0 0,0 0 0,0 1 0,0-1 0,1 0 0,-1 1 0,0 0 0,0 0 0,0 0 0,0 0 0,1 0 0,-1 1 0,1-1 0,-1 1 0,1-1 0,-1 1 0,1 0 0,0 0 0,0 0 0,0 0 0,0 1 0,0-1 0,0 0 0,1 1 0,-1 0 0,1-1 0,-2 4 0,-6 20 0,0 2 0,2-1 0,1 1 0,1 0 0,-2 36 0,5 149 0,3-123 0,-2-59 0,2 0 0,2 0 0,7 38 0,-8-59 0,1 0 0,0 0 0,0-1 0,1 1 0,1-1 0,0 0 0,0 0 0,0 0 0,1-1 0,0 0 0,1 0 0,0 0 0,13 10 0,-13-13 0,0-1 0,0 0 0,0-1 0,0 0 0,1 0 0,0 0 0,-1-1 0,1 0 0,14 2 0,-18-4 0,0 1 0,0-1 0,-1 1 0,1-1 0,0 0 0,0-1 0,0 1 0,0-1 0,0 1 0,0-1 0,-1 0 0,1 0 0,0-1 0,-1 1 0,1-1 0,-1 0 0,1 0 0,-1 0 0,0 0 0,0-1 0,5-4 0,-5 1 0,1 0 0,-1-1 0,0 0 0,0 0 0,-1 1 0,1-1 0,-2-1 0,1 1 0,0-15 0,0-9-3,-3-33-1,0 20-8,0-22-11,4-98-18,-3 158 38,1 0 0,0 0 0,0 1-1,0-1 1,1 0 0,0 1 0,0 0 0,0-1-1,1 1 1,-1 0 0,1 0 0,1 0 0,-1 1-1,1-1 1,0 1 0,6-7 0,-3 6-4,0 1 1,-1 0 0,1 0-1,1 0 1,-1 1 0,1 0-1,-1 0 1,1 1 0,0 0-1,0 0 1,10-1 0,91-5-5,-115 8 13,1 1 0,-1-1 0,1 1 0,-1 0 0,1 1 0,0 0 0,-1 0 0,1 0 0,0 0 0,0 1 0,-8 5 0,4-1 7,0 0-1,1 1 1,0 0 0,0 0 0,-11 17 0,8-10 1,2 1 0,0 0 0,0 0 0,2 1 0,0 1 0,1-1 0,-7 33 0,8-14-9,1 1 0,2 0-1,5 55 1,-3-84-1,1 0 0,0 0 0,1 0 0,0 0 0,0 0 0,1-1 0,0 1 0,0-1 0,9 14 0,-9-17 0,0 0 0,0 0 0,0 0 0,1-1 1,0 1-1,-1-1 0,1 0 0,1 0 0,-1 0 0,0-1 0,1 1 1,-1-1-1,1 0 0,0 0 0,-1-1 0,1 0 0,5 1 1,2 1 4,1-2 1,0 0 0,-1 0-1,1-1 1,-1-1 0,1 0-1,-1-1 1,20-4 0,-25 4-5,0-1 0,-1 0 1,1 0-1,-1 0 1,1-1-1,-1 0 0,0 0 1,-1 0-1,1-1 1,-1 0-1,0 0 0,0 0 1,0-1-1,-1 0 1,1 0-1,2-7 0,0-2 0,0 1-1,-2-2 1,0 1-1,-1-1 0,0 1 1,-1-1-1,1-27 1,-3 14-2,-1-1 1,-1 1 0,-7-38 0,5 51-1,0 1 0,-2 0 1,0 0-1,0 0 0,-1 1 0,-1 0 0,-1 0 1,0 1-1,-10-14 0,13 21 1,0-1-1,0 2 1,-1-1-1,1 0 1,-1 1 0,-1 0-1,1 1 1,0-1-1,-1 1 1,0 1 0,0-1-1,0 1 1,-1 0-1,1 1 1,-1-1 0,1 2-1,-1-1 1,0 1-1,-14-1 1,18 2 0,1 1 0,-1-1 0,1 1 0,-1 0 0,1 0 0,-1 0 0,1 0 0,-1 0 0,1 1 0,0-1 0,0 1 0,0 0 0,0 0 0,0 0 0,0 1 0,0-1 0,1 1 0,-1-1 0,1 1 0,0 0 0,0 0 0,0 0 0,0 0 0,0 0 0,1 1 0,-1-1-1,1 1 1,0-1 0,-1 4 0,-2 10-2,1 1-1,0 0 1,2 0-1,0 29 1,1-30 1,0-1 1,1 1 0,1-1-1,0 1 1,1-1 0,1 0-1,1 0 1,0 0 0,1-1-1,1 0 1,0 0 0,1 0 0,1-1-1,0 0 1,1-1 0,11 13-1,-12-17 1,0 0 0,0 0 0,0-1 0,1 0 0,1-1 0,-1 0 0,14 6 0,-15-9 0,-1-1 0,1 0 1,0-1-1,-1 0 0,1 0 0,0-1 1,0 0-1,0 0 0,0-1 1,16-2-1,-21 1 0,-1 0 0,1 0 1,0 0-1,-1-1 0,0 0 0,1 0 0,-1 0 0,0 0 1,0 0-1,0 0 0,0-1 0,-1 0 0,1 1 1,-1-1-1,1 0 0,-1 0 0,0 0 0,0-1 0,0 1 1,-1 0-1,3-8 0,4-9 3,-1-1-1,6-33 1,-10 41-2,19-115 2,-15 79-4,18-67-1,-23 109 0,0 1 0,0 0 0,1 0 0,5-10 0,-7 14 2,0 1 0,0-1-1,0 1 1,1-1 0,-1 1 0,0 0-1,0 0 1,1 0 0,-1 0-1,1 0 1,-1 0 0,1 0 0,0 0-1,-1 1 1,1-1 0,0 0 0,-1 1-1,1 0 1,0-1 0,0 1 0,3 0-1,-4 0 1,1 1-1,0-1 1,0 1-1,-1-1 0,1 1 1,0 0-1,-1 0 1,1 0-1,-1 0 1,1 0-1,-1 0 1,0 0-1,1 0 0,-1 1 1,0-1-1,0 1 1,0-1-1,0 1 1,0-1-1,0 1 0,0-1 1,-1 1-1,1 0 1,0 2-1,15 51 3,-13-43-3,5 37 4,-1 1 1,-3 0 0,-5 90-1,0-61-1,1-79-2,0 1 0,0-1 0,0 0 0,0 1 0,0-1 0,0 0 0,0 1 0,0-1 0,0 0 0,0 1 0,0-1 0,0 0 0,0 1 0,0-1 0,1 0 0,-1 1 0,0-1 0,0 0 0,0 1 0,0-1 0,1 0 0,-1 0 0,0 1 0,0-1 0,1 0 0,-1 0 0,0 1 0,0-1 0,1 0 0,-1 0 0,0 0 0,0 0 0,1 1 0,-1-1 0,0 0 0,1 0 0,-1 0 0,0 0 0,1 0 1,-1 0-1,0 0 0,1 0 0,-1 0 0,0 0 0,1 0 0,-1 0 0,0 0 0,1 0 0,-1 0 0,0 0 0,1 0 0,-1-1 0,0 1 0,1 0 0,-1 0 0,2-1 2,1 0-2,0 0 1,0 0 0,0 0 0,0 0 0,0-1 0,0 0-1,0 0 1,-1 1 0,1-2 0,-1 1 0,1 0-1,-1 0 1,0-1 0,0 1 0,0-1 0,3-5 0,27-53-2,-31 60 1,12-35 0,16-66 0,-23 76 0,1-1 0,2 1 0,0 0 0,1 0 0,18-30 0,-27 55-1,0-1 1,-1 1-1,1 0 1,0-1-1,0 1 1,0 0-1,1-1 1,-1 1-1,0 0 1,0 0-1,1 0 1,-1 0-1,1 0 1,-1 1-1,0-1 1,1 0-1,0 1 1,-1-1-1,1 1 1,-1-1-1,4 0 1,-4 2-1,1-1 0,-1 1 1,0-1-1,0 1 0,0-1 0,0 1 1,0 0-1,0 0 0,0-1 1,0 1-1,0 0 0,0 0 0,0 0 1,-1 0-1,1 0 0,0 0 1,-1 0-1,1 0 0,-1 1 0,1-1 1,-1 0-1,1 0 0,-1 0 1,0 1-1,0-1 0,1 0 0,-1 0 1,0 3-1,7 68-7,-3 85 0,-3-63 11,-1-80-1,1 1 1,1-1 0,0-1-1,5 20 1,-6-30-3,0 0 0,0 0 0,0 0 0,1 0 0,-1 1 0,1-2 0,-1 1 0,1 0 0,0 0 0,0-1 0,0 1 0,1-1 0,-1 1 0,1-1 0,-1 0 0,1 0 0,0 0 0,-1 0 0,1-1 0,0 1 0,0-1 0,0 0 0,1 0 0,2 1 0,1-1 0,0 0 1,0 0-1,0-1 0,0 0 1,0 0-1,0-1 1,0 0-1,-1 0 0,1 0 1,0-1-1,0 0 1,-1 0-1,1-1 0,-1 0 1,0 0-1,0-1 0,0 0 1,0 0-1,-1 0 1,9-8-1,-5 2 1,-1 0-1,1-1 1,-2 0 0,0-1 0,0 0-1,-1 0 1,0 0 0,-1-1 0,0 1-1,2-15 1,1-16-1,-1-1 0,-2 0 0,-3-1 0,-3-48 0,1 45 0,-3-76 1,-21-126 1,20 207 11,4 43-13,0 0 0,0 0-1,0-1 1,0 1 0,0 0 0,0 0 0,0 0-1,0-1 1,-1 1 0,1 0 0,0 0 0,0 0-1,0 0 1,0-1 0,0 1 0,-1 0 0,1 0-1,0 0 1,0 0 0,0 0 0,-1 0 0,1 0-1,0 0 1,0 0 0,0-1 0,-1 1 0,1 0-1,0 0 1,0 0 0,0 0 0,-1 0 0,1 0-1,0 0 1,0 0 0,-1 0 0,1 1 0,0-1-1,0 0 1,0 0 0,-1 0 0,1 0 0,0 0-1,0 0 1,0 0 0,0 0 0,-1 1 0,1-1-1,0 0 1,0 0 0,0 0 0,0 0 0,0 0-1,-1 1 1,1-1 0,0 0 0,0 0 0,0 0-1,0 1 1,0-1 0,0 0 0,0 0-1,0 0 1,0 1 0,0-1 0,0 0 0,-4 18-1,0 0 1,2-1-1,0 1 1,2 0-1,0 19 1,0-1 0,-1 35 1,4 244 14,-1-292-14,0-1 0,2 1 0,0-1 0,2 0 0,0 0 0,2-1 0,19 41 0,-22-54-1,0 0 1,0 0-1,1 0 0,0-1 1,0 1-1,1-1 1,0-1-1,0 0 0,0 0 1,1 0-1,0-1 0,0 0 1,1 0-1,-1-1 0,1 0 1,0 0-1,0-1 1,1-1-1,-1 1 0,0-2 1,11 2-1,-5-1 0,0-2 0,0 1 0,20-3 0,-30 1 0,0 0 0,1 0 0,-1-1 0,-1 1 0,1-1 0,0 0 0,0 0 0,-1-1 0,1 0 0,-1 1 0,0-1 0,1-1 0,4-4 0,-1-1 0,0-1 0,-1 0 0,0 0 0,-1 0 0,0-1 0,0 0 0,-1 0 0,-1-1 0,0 1 0,0-1 0,-1 0 0,1-13 0,1-17 0,-1-1 0,-4-48 0,0 50 0,0 27 0,0-3 0,0-1 0,-1 0 0,-4-20 0,5 35 0,-1 0 0,1 0 0,-1 0 0,0 1 0,0-1 0,0 0 0,0 0 0,0 1 0,0-1 0,-1 1 0,1-1 0,-1 1 0,0 0 0,0-1 0,0 1 0,0 0 0,0 0 0,0 0 0,-1 1 0,1-1 0,-1 1 0,1-1 0,-1 1 0,1 0 0,-1-1 0,-3 0 0,3 2 0,1 0 0,-1 0-1,1 0 1,-1 1 0,1-1 0,0 0-1,-1 1 1,1 0 0,0-1 0,-1 1-1,1 0 1,0 0 0,0 0 0,0 1-1,0-1 1,0 0 0,0 1 0,0 0-1,0-1 1,1 1 0,-1 0 0,1 0-1,-1 0 1,1 0 0,0 0 0,-1 0 0,1 0-1,0 0 1,1 0 0,-1 1 0,-1 2-1,-3 10-1,1 0 0,0 0 0,-2 24 0,6-35 2,-5 49 0,3 71 0,2-81 0,0-30 0,1 0 0,0 1 0,1-1 0,1-1 0,0 1 0,0 0 0,1-1 0,1 1 0,0-1 0,1 0 0,12 18 0,-13-23 0,-1-1 0,2 0 0,-1 0 0,1 0 0,0 0 0,0-1 0,0 0 0,1 0 0,0-1 0,0 0 0,0 0 0,1 0 0,-1-1 0,1 0 0,-1-1 0,1 0 0,0 0 0,0 0 0,16 0 0,-19-1 0,0-1 1,-1 0-1,1 0 1,0 0-1,-1 0 1,1-1-1,0 1 1,-1-1-1,1-1 1,-1 1-1,1-1 1,-1 1-1,1-1 1,-1 0-1,0-1 1,0 1-1,0-1 0,-1 0 1,1 0-1,0 0 1,-1 0-1,0-1 1,0 1-1,0-1 1,0 0-1,-1 0 1,1 0-1,-1 0 1,0 0-1,0-1 1,0 1-1,-1-1 1,2-6-1,8-32-3,-2-1 1,6-74-1,-11 74 0,2 0 1,20-72-1,-25 113 2,0-1 1,1 1-1,-1 0 0,1 0 0,0 0 1,0 1-1,0-1 0,0 0 0,1 1 1,3-4-1,-6 5 1,1 1 0,0-1-1,0 1 1,0-1 0,0 0 0,-1 1 0,1-1-1,0 1 1,0 0 0,0-1 0,0 1 0,0 0-1,0 0 1,0-1 0,0 1 0,1 0-1,-1 0 1,0 0 0,0 0 0,0 0 0,0 1-1,0-1 1,0 0 0,0 0 0,0 1 0,0-1-1,0 1 1,0-1 0,0 1 0,-1-1 0,1 1-1,0-1 1,0 1 0,0 0 0,-1-1 0,1 1-1,0 0 1,1 1 0,3 8 0,0 0 0,0 0 0,-1 1 0,0-1 0,0 1 0,-2 0 0,1 0 0,-1 0 0,0 13 0,3 4 0,2 18 3,-1 1-1,-2 0 1,-3 0 0,-1 0-1,-9 60 1,9-95-2,4-16 3,8-20 4,5-23-10,-2 0 0,-2-2 0,11-82 1,15-59-5,-39 190 6,4-14 0,1 0 0,0 0 0,12-23 0,-15 34 0,0 0 0,-1 1 0,1-1 0,1 1 0,-1-1 0,0 1 0,0 0 0,1 0 0,0 0 0,3-3 0,-5 5 0,1-1 0,0 0 0,-1 1 0,1-1 0,-1 1 0,1 0 0,0 0 0,-1-1 0,1 1 0,0 0 0,-1 0 0,1 1 0,-1-1 0,1 0 0,0 0 0,-1 1 0,1-1 0,-1 1 0,1 0 0,-1-1 0,3 2 0,1 2-1,-1 0 0,0 0 0,0 0 0,-1 1 1,1 0-1,-1-1 0,0 1 0,0 0 0,-1 0 0,1 1 0,-1-1 0,0 1 1,1 5-1,-1-4 0,11 32 4,-2 1 1,11 77 0,-4 85-1,-15-169-4,-3-27 1,0 0 0,1 0 0,0 0 0,0 0 0,0 0 0,1 0 0,0-1 0,0 1 0,0 0 0,1-1 0,0 0 0,5 8 0,-4-9 0,-1-1 0,1 0 0,-1 0 0,1-1 1,0 1-1,0-1 0,0 0 0,0 0 0,1 0 0,-1 0 1,0-1-1,1 1 0,-1-1 0,1-1 0,0 1 0,7 0 1,3 0 0,0 0 1,0-1-1,0-1 0,0 0 1,20-5-1,-27 5 0,-1-2-1,0 1 0,0-1 1,0 0-1,-1-1 0,1 1 1,-1-1-1,1-1 0,-1 1 1,-1-1-1,1 0 0,-1 0 1,5-7-1,0 0 0,-2-1 0,1-1 0,-2 1 0,0-1 0,-1-1 0,0 1 0,-1-1 0,0 0 0,-2 0 0,4-25 0,-1-16 0,-3-90 0,-3 101 0,0-19 0,-2-1 0,-4 1 0,-2 0 0,-17-67 0,19 117 0,3 14 0,0 13 0,-4 382 30,8-242-17,-1-116-11,2-1 0,6 42-1,-6-66-1,0-1 0,2 0 0,-1 0 0,1 0 0,1 0 0,-1-1 0,2 1 0,0-1 0,0 0 0,14 16 0,11-3 65,-31-22-86,1-1 0,-1 1 1,1-1-1,-1 0 0,1 1 1,-1-1-1,1 0 0,0 1 0,-1-1 1,1 0-1,0 0 0,-1 0 1,1 1-1,0-1 0,-1 0 0,1 0 1,0 0-1,-1 0 0,1 0 1,0 0-1,-1 0 0,1 0 0,0-1 1,-1 1-1,1 0 0,0 0 1,-1-1-1,1 1 0,0 0 0,-1-1 1,1 1-1,-1 0 0,1-1 1,-1 1-1,1-1 0,-1 1 0,1-1 1,-1 1-1,1-1 0,-1 1 0,0-1 1,1 0-1,-1 1 0,0-1 1,1 1-1,-1-1 0,0 0 0,0 1 1,0-1-1,0 0 0,0 1 1,1-1-1,-2-1 0,2-35-3615</inkml:trace>
</inkml:ink>
</file>

<file path=ppt/ink/ink10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3:48.954"/>
    </inkml:context>
    <inkml:brush xml:id="br0">
      <inkml:brushProperty name="width" value="0.05" units="cm"/>
      <inkml:brushProperty name="height" value="0.05" units="cm"/>
      <inkml:brushProperty name="color" value="#FFFF00"/>
    </inkml:brush>
  </inkml:definitions>
  <inkml:trace contextRef="#ctx0" brushRef="#br0">1 25 31486,'0'0'689,"19"0"-481,25 0-48,23 0-64,13 0-48,17 0-16,5 0-16,-11 0 16,-16 0-32,-33 0 0,-26 0-32,-16-7 32,-5 2-48,-45 0-336,-28-3-3010</inkml:trace>
</inkml:ink>
</file>

<file path=ppt/ink/ink10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3:49.344"/>
    </inkml:context>
    <inkml:brush xml:id="br0">
      <inkml:brushProperty name="width" value="0.05" units="cm"/>
      <inkml:brushProperty name="height" value="0.05" units="cm"/>
      <inkml:brushProperty name="color" value="#FFFF00"/>
    </inkml:brush>
  </inkml:definitions>
  <inkml:trace contextRef="#ctx0" brushRef="#br0">1 13 30750,'0'0'1265,"19"0"-961,25 0-144,23 0-80,7 0-16,4 0-32,2-5 0,-14 2-16,-16 1-16,-17-1 0,-19 3 0,-47 0-416,-20 0-1041</inkml:trace>
</inkml:ink>
</file>

<file path=ppt/ink/ink10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5:10.729"/>
    </inkml:context>
    <inkml:brush xml:id="br0">
      <inkml:brushProperty name="width" value="0.05" units="cm"/>
      <inkml:brushProperty name="height" value="0.05" units="cm"/>
      <inkml:brushProperty name="color" value="#FFFFFF"/>
    </inkml:brush>
  </inkml:definitions>
  <inkml:trace contextRef="#ctx0" brushRef="#br0">421 98 31775,'1'-21'101,"0"14"-9,-1 0-1,0 1 1,0-1 0,0 0 0,-3-9 0,3 14-85,-1 1-1,1-1 1,-1 1 0,1 0 0,-1-1 0,0 1 0,1 0-1,-1 0 1,0 0 0,0-1 0,0 1 0,0 0 0,0 0 0,0 0-1,0 1 1,-1-1 0,1 0 0,0 0 0,0 0 0,-1 1-1,1-1 1,0 1 0,-1-1 0,1 1 0,-1 0 0,1-1 0,-1 1-1,1 0 1,-1 0 0,-1 0 0,-6 0-4,-1 1 0,1 0-1,-1 1 1,1 0 0,0 0 0,0 1-1,-1 0 1,2 1 0,-1 0 0,0 0 0,1 1-1,0 0 1,0 1 0,0 0 0,1 0 0,0 0-1,0 1 1,-6 7 0,-11 15 0,2 0 1,1 1-1,-23 44 1,27-42-3,1 1 0,2 1 0,1 0 0,2 1 1,1 0-1,2 0 0,1 1 0,2 1 1,2-1-1,1 46 0,1-67-1,2-1 0,0 1 0,1-1 0,0 0 0,1 1 0,0-1 0,7 15 0,-7-23 0,-1-1 0,1 1 0,1 0 0,-1-1 0,1 0 0,0 0 0,0 0 0,0 0 0,1-1 0,0 0 0,0 0 0,0 0 0,0 0 0,0-1 0,1 0 0,0 0 0,0 0 0,8 2 0,-2-1 1,0-1 0,1 0-1,-1-1 1,0-1 0,1 0 0,-1 0 0,1-1-1,-1-1 1,21-3 0,-25 2 0,0 0-1,1 0 1,-1-1-1,-1 0 1,1-1-1,0 0 1,-1 0-1,0 0 1,0-1-1,0 0 1,0 0-1,-1-1 1,0 0-1,10-12 1,-5 2-2,-1 0 1,0-1-1,-1 0 1,-1-1-1,-1 1 1,11-38-1,-7-1-3,6-57 0,-10 60 2,16-68 0,-22 118 1,-1 1 1,1-1-1,0 0 0,0 1 1,0 0-1,0-1 0,0 1 1,0-1-1,0 1 0,1 0 0,0 0 1,-1 0-1,1 0 0,0 0 1,0 0-1,0 0 0,0 1 1,0-1-1,0 0 0,0 1 1,1 0-1,-1 0 0,1 0 1,-1 0-1,1 0 0,-1 0 1,1 0-1,-1 1 0,1-1 1,0 1-1,-1 0 0,1 0 0,-1 0 1,1 0-1,0 0 0,-1 1 1,1-1-1,0 1 0,-1 0 1,1 0-1,-1 0 0,3 1 1,0 0-1,1 1-1,-1 0 1,0 1 0,0-1 0,0 1 0,-1 0 0,1 0 0,-1 0 0,0 1 0,0 0 0,-1-1 0,1 1 0,-1 1 0,4 6 0,-7-11 1,0-1 0,0 0 0,0 1 0,0-1 0,0 0 0,0 1 0,0-1-1,0 0 1,0 1 0,0-1 0,0 1 0,0-1 0,0 0 0,0 1 0,0-1 0,0 0 0,-1 1 0,1-1 0,0 0 0,0 1 0,0-1 0,0 0 0,-1 0 0,1 1 0,0-1 0,0 0 0,-1 1 0,1-1 0,0 0 0,-1 0 0,1 0 0,0 1 0,-1-1 0,1 0 0,0 0 0,-1 0 0,1 0 0,0 0 0,-1 0 0,1 0 0,0 0 0,-1 0 0,-19 1 8,12-2-5,0 2-2,1-1 0,-1 1 0,1 1 1,-1-1-1,1 1 0,0 1 0,0-1 0,0 1 0,0 0 0,0 1 0,0 0 0,1 0 0,0 0 0,-10 9 0,7-4-1,1 1 1,-1 0-1,2 1 1,-1 0-1,1 0 0,1 0 1,-9 22-1,7-10 0,2 0 0,0 1 0,1 0 0,1 0 0,2 0 0,0 0 0,2 1 0,3 36 0,-3-54 0,1 0 0,1 0 0,-1 0 0,1 0 0,0 0 0,1 0 0,-1-1 0,2 1 0,-1-1 0,0 0 0,1 1 0,0-2 0,1 1 0,-1 0 0,1-1 0,0 0 0,1 0 0,-1 0 0,1-1 0,0 0 0,0 0 0,0 0 0,13 4 0,-1 0 0,1-2 0,-1 0 1,1-2-1,1 0 1,-1-1-1,0 0 0,33-2 1,-45 0 0,1-2 0,-1 1 0,0-1-1,0 0 1,0 0 0,0-1 0,-1 0 0,12-4 0,-14 4 0,0-1-1,-1 1 0,1-1 1,-1 0-1,1 0 0,-1 0 0,0 0 1,0-1-1,0 1 0,0-1 1,-1 0-1,1 1 0,-1-1 1,3-8-1,0-1 0,-1 0 0,-1-1 0,0 1 0,-1-1 0,0 0 0,-1 0 0,0 0 0,-3-20 0,0 12 0,-1-1 0,-1 2 0,0-1 0,-14-33 0,7 26 0,-1 0 0,-1 1 0,-2 1 0,-1 0 0,-29-36 0,43 60 0,0 1-1,-1-1 1,0 1 0,1-1-1,-1 1 1,0 0 0,0 0-1,0 0 1,-1 1 0,1-1 0,0 1-1,-1 0 1,1 0 0,-5-1-1,6 1 1,0 1 0,0 0-1,1 0 1,-1 0 0,0 1 0,0-1-1,0 0 1,1 1 0,-1-1-1,0 1 1,1-1 0,-1 1 0,0 0-1,1 0 1,-1 0 0,1 0-1,-1 0 1,1 0 0,-1 0 0,1 0-1,0 0 1,0 1 0,0-1-1,-1 1 1,1-1 0,0 1 0,1-1-1,-1 1 1,-1 2 0,-3 11-1,0 0 1,1 0-1,0 0 1,2 1 0,-1-1-1,1 16 1,1 5 0,6 56 0,-4-83 0,0 0 0,1-1 0,0 1 0,1 0 0,-1-1 0,2 0 0,-1 0 0,1 0 0,0 0 0,1 0 0,0-1 0,0 0 0,0 0 0,1 0 0,0 0 0,0-1 0,1 0 0,0-1 0,12 8 0,-6-6 0,0 0 0,1-1 0,0 0 0,0-2 0,1 1 0,-1-2 0,1 0 0,0 0 0,0-2 0,25 0 0,-37-1 0,1 0 0,0 0 0,-1 0 1,1-1-1,-1 0 0,1 0 0,-1 0 0,1 0 0,-1-1 0,1 1 1,-1-1-1,0 0 0,0 0 0,0 0 0,5-4 0,-4 2 1,0-1 0,0 1-1,-1-1 1,1 0-1,-1 0 1,0-1 0,-1 1-1,4-10 1,1-7 1,-2-1 0,0 1 0,2-45 0,-6 63-2,3-64 0,-4 43 0,1 1 0,1-1 0,1 1 0,2 0 0,0 0 0,12-32 0,-17 54 0,1 0 0,0 0 0,1 0 0,-1 1 0,0-1 0,0 0 0,1 0 0,-1 1 0,1-1 0,0 1 0,-1-1 0,1 1 0,0 0 0,0-1 0,0 1 0,0 0 0,0 0 0,0 1 0,0-1 0,0 0 0,0 1 0,0-1 0,1 1 0,-1 0 0,0-1 0,0 1 0,1 0 0,-1 0 0,4 1 0,-5 0 0,1-1 0,-1 0 0,1 1 0,-1-1 0,1 1 0,-1 0 0,1 0 0,-1-1 0,1 1 0,-1 0 0,0 0 0,0 0 0,0 0 0,1 1 0,-1-1 0,0 0 0,0 0 0,0 1 0,-1-1 0,1 0 0,0 1 0,0-1 0,-1 1 0,1-1 0,-1 1 0,1-1 0,-1 1 0,0 0 0,0-1 0,0 4 0,3 4 0,4 17 0,-2 1 0,0 0 0,0 42 0,-5 87 0,-2-64 0,2 28 0,0-120 0,0 0 0,1 1 0,-1-1 0,0 0 0,0 1 0,1-1 0,-1 0 0,0 1 0,1-1 0,-1 0 0,1 0 0,-1 1 0,0-1 0,1 0 0,-1 0 0,1 0 0,-1 1 0,1-1 0,-1 0 0,1 0 0,-1 0 0,0 0 0,1 0 0,-1 0 0,1 0 0,-1 0 0,1 0 0,-1 0 0,1 0 0,-1-1 0,1 1 0,-1 0 0,1 0 0,19-9 0,-14 2 0,-1 0 0,0-1 0,0 1 0,0-1 0,-1-1 0,0 1 0,-1-1 0,4-13 0,17-83 0,-15 61 0,-3 17 0,23-97 0,-23 104 0,1 0 0,0 0 0,20-35 0,-26 54 0,0 0 0,-1-1 0,1 1 0,0 0 0,0 0 0,0 0 0,0 0 0,0 0 0,0 0 0,0 0 0,0 0 0,0 0 0,0 1 0,0-1 1,1 0-1,-1 1 0,0-1 0,3 0 0,-3 1 0,0 0-1,0 1 1,0-1 0,-1 0 0,1 1 0,0-1 0,0 1 0,0-1 0,-1 1 0,1-1-1,0 1 1,-1-1 0,1 1 0,0 0 0,-1 0 0,1-1 0,-1 1 0,1 0 0,-1 0 0,1-1-1,-1 1 1,0 0 0,1 0 0,-1 0 0,0 0 0,0 0 0,0 0 0,1-1 0,-1 1-1,0 2 1,5 38 0,-1 1 0,-2-1 0,-4 49 0,1-39 1,7 87 1,-6-138-2,1 0 0,-1 0 0,0-1 0,0 1 0,0 0 0,0 0 0,0-1 0,0 1 0,1 0 0,-1 0 0,0 0 0,0-1 0,0 1 0,0 0 0,1 0 0,-1 0 0,0 0 0,0-1 0,1 1 0,-1 0 0,0 0 0,0 0 0,1 0 0,-1 0 0,0 0 0,0 0 0,1 0 0,-1 0 0,0 0 0,0 0 0,1 0 0,-1 0 0,0 0 0,1 0 0,-1 0 0,0 0 0,0 0 0,1 0 0,-1 0 0,0 0 0,0 0 0,1 0 0,-1 1 0,0-1 0,0 0 0,0 0 0,1 0 0,-1 0 0,0 1 0,0-1 0,0 0 0,1 0 0,-1 0 0,0 1 0,0-1 0,0 0 0,0 0 0,0 1 0,0-1 0,0 0 0,1 0 0,-1 1 0,0-1 0,0 0 0,0 1 0,0-1 0,0 0 0,0 0 0,0 1 0,12-21 0,29-100 0,-30 81 0,2 0 0,1 0 0,3 2 0,38-67 0,-23 66 0,-30 36 0,0 0 0,0 1 0,0-1 0,1 0 0,-1 1 0,0 0 0,1 0 0,-1 0 0,1 0 0,0 0 0,-1 0 0,1 0 0,0 1 0,-1 0 0,4-1 0,-5 1 0,0 0 0,-1 1-1,1-1 1,0 0 0,0 0 0,-1 1 0,1-1-1,0 0 1,-1 1 0,1-1 0,-1 1 0,1-1 0,0 1-1,-1-1 1,1 1 0,-1-1 0,1 1 0,-1-1-1,0 1 1,1 0 0,-1-1 0,1 1 0,-1 0 0,0 0-1,0-1 1,1 1 0,-1 0 0,0-1 0,0 1-1,0 0 1,0 0 0,0 0 0,1 32-9,-2-25 8,0 116 6,0 78 6,1-198-11,0 0 0,1 0 0,-1 0 0,1 0 0,0 0 0,0 0 0,0 0 0,1 0 0,-1 0 0,1-1 0,0 1 0,0-1 0,0 1 0,1-1 0,-1 1 0,1-1 0,0 0 0,0 0 0,0-1 0,0 1 0,0-1 0,6 4 0,-3-3 0,-1-1 0,1 0 0,0 0 0,-1 0 0,1-1 0,0 0 0,0 0 0,0 0 0,1-1 0,-1 0 0,0 0 0,0 0 0,0-1 0,0 0 0,6-2 0,-8 1 0,0 1 0,0-1 0,-1 0 0,1 0 0,0-1 0,-1 1 0,0-1 0,0 0 0,1 0 0,-2 0 0,1 0 0,0 0 0,-1-1 0,1 1 0,-1-1 0,0 0 0,0 0 0,0 1 0,-1-1 0,2-5 0,2-7 0,0-1 0,-1 0 0,3-29 0,-2-35 1,-7-120 1,2 195-1,-4-33 8,4 37-9,0 0 1,-1 0-1,1 1 0,-1-1 0,1 0 0,-1 0 0,0 0 1,1 1-1,-1-1 0,0 0 0,0 1 0,0-1 0,0 1 1,0-1-1,-3-1 0,3 3 0,1 0 0,0 0 0,-1 0 0,1 0 0,-1 0 0,1 0 0,0 1 0,-1-1 0,1 0 0,-1 0 0,1 0 0,0 1 0,-1-1 0,1 0 0,0 0 0,-1 1 0,1-1 0,0 0 0,0 1 0,-1-1 0,1 1 0,0-1 0,0 0 0,0 1 0,-1-1 0,1 1 0,0-1 0,0 0 0,0 1 0,0-1 0,0 1 0,0-1 0,0 0 0,0 1 0,0-1 0,0 1 0,0-1 0,0 1 0,0-1 0,0 0 0,1 1 0,-9 86 0,6 129 0,3-116 0,0 6 0,-11 240 32,10-341-32,-6 30 0,5-34 0,1 0 0,0 0 0,0 0 0,-1 0 0,1 0 0,-1 0 0,1-1 0,-1 1 0,1 0 0,-1 0 0,1 0 0,-1 0 0,0-1 0,1 1 0,-1 0 0,0-1 0,0 1 0,1-1 0,-1 1 0,0 0 0,0-1 0,0 0 0,0 1 0,0-1 0,0 0 0,0 1 0,0-1 0,-1 0 0,1 0 0,0-1 0,0 1 0,0-1 0,0 0 0,0 0 0,0 1 0,0-1 0,0 0 0,0 0 0,0 0 0,0 0 0,0 0 0,1 0 0,-1 0 0,0 0 0,1 0 0,-1-1 0,1 1 0,-1 0 0,1 0 0,0-1 0,-1 1 0,1 0 0,0 0 0,0-1 0,0 1 0,0-2 0,-1-3 0,-7-40 0,3-1 0,1 0 0,3 1 0,9-92 0,0 90 0,2 2 0,2-1 0,2 1 0,3 1 0,1 1 0,2 0 0,2 1 0,2 2 0,52-71 0,-40 73 0,-34 37 0,0 0 0,1 0 0,-1 1 0,1-1 0,0 0 0,0 1 0,-1 0 0,1 0 0,0 0 0,0 0 0,0 0 0,0 1 0,0-1 0,5 1 0,-7 0 0,0 0 0,0 0 0,1 1 0,-1-1 0,0 1 0,0-1 0,0 1 0,0-1 0,0 1 0,0-1 0,0 1 0,0 0 0,0 0 0,0 0 0,0-1 0,0 1 0,0 0 0,0 0 0,-1 0 0,1 0 0,0 0 0,-1 1 0,1-1 0,-1 0 0,1 0 0,-1 0 0,0 0 0,1 1 0,-1 0 0,6 45 0,-6-39 0,0 216 0,0-212 0,-1 0 0,-1-1 0,0 1 0,-1-1 0,0 0 0,-1 0 0,0 0 0,-1 0 0,0 0 0,0-1 0,-1 0 0,-14 17 0,15-21 0,-1 0 0,0 0 0,-1 0-1,1-1 1,-1 0 0,0 0-1,0-1 1,-1 0 0,1 0-1,-1-1 1,0 0 0,0 0-1,0-1 1,0 0 0,0 0 0,-1-1-1,1 0 1,-11 0 0,19-2-1,0 1 0,0 0 0,0 0 0,0-1 0,0 1 0,0 0 0,0 0 0,0-1 0,0 1 0,0 0 0,0 0 0,0 0 0,0-1 0,0 1 0,0 0 0,0 0 0,0-1 0,0 1 0,1 0 0,-1 0 0,0 0 0,0 0 0,0-1 0,0 1 0,1 0 0,-1 0 0,0 0 0,0 0 1,0 0-1,0-1 0,1 1 0,-1 0 0,0 0 0,0 0 0,1 0 0,-1 0 0,0 0 0,0 0 0,0 0 0,1 0 0,-1 0 0,0 0 0,1 0 0,28-3-9,36 0 0,31-3-2,-79 4 12,0-1 0,-1 0 0,1-2 0,-1 0 0,18-8 0,-28 10 0,1-1 0,-1 0 0,0 0 0,0 0 0,0-1 0,-1 0 0,1 0 0,-1 0 0,-1-1 0,1 0 0,-1 0 0,0 0 0,0 0 0,5-13 0,-1-1 2,-1-1 0,-1 0 0,-1 0 1,2-28-1,4-89 17,-10 121-17,0 0 12,-1 17-14,-1 23 2,-1 281-2,2-295 0,0-1 0,0 1 0,1-1 0,1 1 0,0-1 0,0 0 0,0 0 0,7 15 0,-7-20 0,0 0 0,0 0 0,0 1 0,0-1 0,1 0 0,-1-1 0,1 1 0,0 0 0,0-1 0,0 0 0,0 1 0,0-1 0,0 0 0,1-1 0,-1 1 0,1-1 0,-1 1 0,1-1 0,0 0 0,-1 0 0,7 0 0,-3 0 0,0 0 0,-1-1 0,1 0 0,0 0 0,0 0 0,0-1 0,-1 0 0,1-1 0,9-2 0,-12 2 0,0 0 0,0-1 0,0 1 0,-1-1 0,1 1 0,0-1 0,-1 0 0,0-1 0,0 1 0,0 0 0,0-1 0,-1 0 0,1 0 0,-1 1 0,3-7 0,3-8 0,-2 0 0,1 0 0,-2 0 0,-1-1 0,0 0 0,1-22 0,-1-119 0,-5 106 0,0 36 0,-1 15 0,0 9 0,-3 16 0,1 0 0,2 1 0,0-1 0,1 1 0,3 28 0,-1-7 0,-2-23 0,2 1 0,1-1 0,0 0 0,1 0 0,9 28 0,-11-44 0,1 1 0,0-1 0,1 0 0,-1 0 0,1 0 0,0 0 0,0 0 0,0 0 0,1-1 0,0 1 0,0-1 0,0 0 0,0-1 0,1 1 0,-1-1 0,1 1 0,0-1 0,0-1 0,0 1 0,0-1 0,0 0 0,1 0 0,-1 0 0,11 1 0,-11-2 0,-1 0 0,0 0 0,0-1 0,1 1 0,-1-1 0,0 0 0,1 0 0,-1-1 0,0 1 0,1-1 0,-1 0 0,0 0 0,0-1 0,0 1 0,0-1 0,0 0 0,0 0 0,0 0 0,-1 0 0,1-1 0,-1 0 0,0 1 0,1-1 0,-1 0 0,-1-1 0,1 1 0,0 0 0,-1-1 0,1 0 0,-1 1 0,0-1 0,-1 0 0,1 0 0,2-7 0,5-17 0,-1-1 0,-1 0 0,-1 0 0,3-50 0,-5-124 0,-5 129 0,1 24 0,-2 1 0,-3 1 0,-1-1 0,-13-48 0,18 95 0,1 1 0,0-1 0,-1 0 0,1 1 0,-1-1 0,0 1 0,1 0 0,-1-1 0,0 1 0,0 0 0,0-1 0,0 1 0,0 0 0,-2-2 0,-4 6 0,1 14 0,-2 46 0,3 0 0,5 111 0,2-72 0,7 96 0,-6-172 0,1 0 0,1 0 0,2-1 0,0 0 0,17 37 0,-21-56 0,0 0 0,0 1-1,1-1 1,0-1 0,1 1 0,-1 0-1,1-1 1,0 0 0,7 6 0,-8-9 1,-1 0 1,1 0 0,-1 0-1,1 0 1,0-1-1,0 1 1,0-1 0,0 0-1,0 0 1,0-1-1,0 1 1,0-1 0,0 0-1,0 0 1,0 0-1,0 0 1,6-2 0,-7 1-2,-1 0 0,1 0 1,0 0-1,-1 0 0,1 0 0,-1-1 1,1 0-1,-1 1 0,0-1 1,0 0-1,0 0 0,1 0 0,-2 0 1,1 0-1,0-1 0,0 1 1,-1 0-1,0-1 0,2-3 1,3-7-2,-1 0 1,6-25 0,-9 31 0,15-78 0,-3 0 0,5-150 0,-17 551-5,-1-300 5,0 0 1,2 0 0,0 0 0,0 0-1,2-1 1,0 0 0,8 18-1,-11-29 0,1 1 0,-1 0 0,1-1 0,0 1 0,1-1 0,-1 0 0,1 0 0,-1 0 0,1-1 0,1 1 0,-1-1 0,0 0 0,1 0 0,-1 0 0,1-1 0,0 0 0,0 0 0,0 0 0,0 0 0,0-1 0,0 0 0,1 0 0,-1 0 0,9 0 0,-11-2 0,0 1 0,0-1 0,0 0 0,-1 1 0,1-1 0,0-1 0,-1 1 0,1 0 0,-1-1 0,1 1 0,-1-1 0,1 0 0,-1 1 0,0-1 0,0 0 0,0-1 0,0 1 0,0 0 0,-1 0 0,1-1 0,-1 1 0,1-1 0,-1 0 0,0 1 0,1-6 0,4-9 0,0 0 0,4-36 0,-9 48 0,17-149 0,-14 104 0,1 1 0,24-92 0,-29 141 0,0-1 0,0 0 0,0 1 0,0-1 0,0 0 0,0 1 0,0-1 0,1 1 0,-1-1 0,0 0 0,0 1 0,1-1 0,-1 1 0,1-1 0,-1 0 0,0 1 0,1-1 0,-1 1 0,1-1 0,-1 1 0,1 0 0,-1-1 0,1 1 0,0-1 0,-1 1 0,1 0 0,-1 0 0,1-1 0,0 1 0,0 0 0,0 1 0,0-1 0,0 1 0,0 0 0,0 0 0,0 0 0,-1 0 0,1 0 0,0 0 0,0 0 0,-1 0 0,1 0 0,-1 0 0,1 0 0,-1 1 0,1-1 0,-1 0 0,1 2 0,10 47 0,-1 0 0,-3 0 0,2 91 0,-2-23 0,-7-117 0,0-1 0,-1 1 0,1-1 0,0 1 0,0-1 0,0 1 0,0-1 0,0 1 0,0-1 0,0 1 0,1-1 0,-1 1 0,0-1 0,0 1 0,0-1 0,0 0 0,1 1 0,-1-1 0,0 1 0,0-1 0,1 1 0,-1-1 0,0 0 0,1 1 0,-1-1 0,0 0 0,1 1 0,-1-1 0,1 0 0,-1 1 0,0-1 0,1 0 0,-1 0 0,1 1 0,-1-1 0,1 0 0,-1 0 0,1 0 0,-1 0 0,1 0 0,-1 0 0,1 0 0,-1 0 0,1 0 0,-1 0 0,1 0 0,-1 0 0,1 0 0,-1 0 0,1 0 0,-1-1 0,2 1 0,0-2 0,0 1 0,1-1 0,-1 0 0,0 1 0,0-1 0,0 0 0,0-1 0,0 1 0,2-3 0,19-34 0,-1-2 0,26-69 0,10-20 0,-47 107 0,-7 13 0,1 0 0,0 0 0,1 0 0,0 1 0,1-1 0,0 1 0,0 1 0,12-11 0,-19 19 0,0-1 0,1 1 0,-1 0 0,1 0 0,-1-1 0,0 1 0,1 0 0,-1 0 0,1-1 0,-1 1 0,1 0 0,-1 0 0,1 0 0,-1 0 0,1 0 0,-1 0 0,1 0 0,-1 0 0,1 0 0,-1 0 0,1 0 0,-1 0 0,1 0 0,-1 0 0,1 0 0,-1 1 0,0-1 0,1 0 0,-1 0 0,1 1 0,-1-1 0,1 0 0,-1 0 0,0 1 0,1-1 0,-1 0 0,0 1 0,1-1 0,-1 1 0,0-1 0,1 0 0,-1 1 0,0-1 0,0 1 0,0-1 0,1 1 0,-1-1 0,0 1 0,0-1 0,0 1 0,0-1 0,0 1 0,0-1 0,0 1 0,0-1 0,0 1 0,0 0 0,1 36 0,-1-31 0,-1 49 0,0-9 0,2 1 0,11 78 0,-11-121 0,-1 1 0,1 0 0,0-1 0,1 1 0,-1 0 0,1-1 0,0 0 0,0 1 0,1-1 0,-1 0 0,1 0 0,0 0 0,0-1 0,0 1 0,0-1 0,1 1 0,-1-1 0,1 0 0,0 0 0,0-1 0,0 1 0,0-1 0,1 0 0,-1 0 0,1 0 0,-1-1 0,1 0 0,-1 0 0,1 0 0,0 0 0,0-1 0,-1 1 0,10-2 0,-3 2 0,0-1 0,1 0 0,-1-1 0,0-1 0,-1 1 0,1-2 0,11-3 0,-15 3 0,-1 0 0,1-1 0,0 1 0,-1-2 0,0 1 0,0-1 0,0 0 0,-1 0 0,0 0 0,1-1 0,4-7 0,-1 1 0,-1-1 0,-1 1 0,0-1 0,-1-1 0,0 1 0,-1-1 0,6-22 0,-6 11 0,-1 0 0,-2-1 0,1-36 0,-3 57 0,0-1 0,0 0 0,-1 1 0,1-1 0,-1 0 0,0 1 0,-1-1 0,1 1 0,-1 0 0,0-1 0,-1 1 0,-5-9 0,6 11 0,0 1 0,-1 0 0,1 0 0,-1 0 0,0 0 0,1 0 0,-1 1 0,0-1 0,0 1 0,0 0 0,0 0 0,0 0 0,-1 0 0,1 0 0,0 1 0,0-1 0,0 1 0,-1 0 0,1 0 0,0 0 0,0 0 0,-1 1 0,-4 1 0,5-2 0,-1 1 0,1 0 0,-1 0 0,1 0 0,0 1 0,0-1 0,-1 1 0,1-1 0,0 1 0,1 0 0,-1 0 0,0 1 0,0-1 0,1 0 0,-3 4 0,1 0 0,0-1 0,1 1 0,0-1 0,0 1 0,1 0 0,-1 0 0,-2 11 0,1 7 0,1 0 0,1-1 0,0 37 0,2-54 0,0 6 0,1 0 0,-1-1 0,2 1 0,0 0 0,0-1 0,5 14 0,-6-21 0,0-1 0,1 1 0,0-1 0,0 0 0,0 1 0,0-1 0,0 0 0,1 0 0,-1 0 0,1-1 0,0 1 0,0-1 0,0 1 0,0-1 0,0 0 0,0 0 0,1 0 0,-1-1 0,1 1 0,-1-1 0,1 0 0,0 0 0,4 1 0,-4-1 0,0-1 0,0 1 0,0-1 0,0 0 0,1 0 0,-1 0 0,0 0 0,0-1 0,0 0 0,0 0 0,0 0 0,0 0 0,0 0 0,0-1 0,3-2 0,-3 1 0,0 0 0,0 0 0,0-1 0,-1 0 0,1 1 0,-1-1 0,0-1 0,0 1 0,0 0 0,-1-1 0,4-8 0,3-10 0,-1 0 0,-1 0 0,-1-1 0,4-34 0,-5 6 0,-1-53 0,-9 193 0,-29 156 0,12-114 0,-7 123 0,-20 115 0,44-344 0,-1-1 0,0 0 0,-2 0 0,-1 0 0,-12 21 0,17-37 0,1-1 0,-1 1 0,-1-1 0,1 0 0,-1 0 0,0-1 0,0 1 0,-1-1 0,1 0 0,-1-1 0,-1 1 0,1-1 0,0 0 0,-1-1 0,0 1 0,0-1 0,0-1 0,0 1 0,-14 2 0,16-4 0,-1-1 0,1 1 0,0-1 0,-1 0 0,1 0 0,-1-1 0,1 1 0,0-1 0,-1-1 0,1 1 0,0-1 0,0 0 0,0 0 0,0 0 0,0 0 0,0-1 0,-4-4 0,1 0 0,1-1 0,-1 0 0,2 0 0,-1-1 0,1 0 0,1 0 0,-1 0 0,-3-10 0,-8-19 0,2 0 0,2 0 0,1-1 0,2-1 0,1 0 0,3 0 0,1-1 0,2 1 0,2-47 0,1 71 0,1-1 0,1 1 0,0 0 0,1 0 0,0 0 0,1 0 0,1 1 0,1-1 0,0 1 0,1 1 0,1-1 0,0 1 0,1 0 0,0 1 0,1 0 0,1 1 0,0 0 0,16-14 0,-2 6 0,0 1 0,2 2 0,0 0 0,1 2 0,1 0 0,0 2 0,47-13 0,221-42 0,-227 55 0,-18 4 0,-31 6 0,1 0 0,-1-2 0,32-11 0,-45 9-33,-14 2-30,-19-1-207,22 5 193,-48-10-1001</inkml:trace>
</inkml:ink>
</file>

<file path=ppt/ink/ink10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5:11.073"/>
    </inkml:context>
    <inkml:brush xml:id="br0">
      <inkml:brushProperty name="width" value="0.05" units="cm"/>
      <inkml:brushProperty name="height" value="0.05" units="cm"/>
      <inkml:brushProperty name="color" value="#FFFFFF"/>
    </inkml:brush>
  </inkml:definitions>
  <inkml:trace contextRef="#ctx0" brushRef="#br0">128 3 31550,'-12'-1'101,"3"0"-1,0 1 0,0 0 0,1 0 0,-18 3 0,24-3-89,0 1-1,-1 0 1,1 0-1,0 0 1,-1 0 0,1 0-1,0 0 1,0 0-1,0 1 1,0-1-1,0 1 1,0 0-1,1-1 1,-1 1-1,1 0 1,-1 0-1,1 0 1,-1 0-1,1 0 1,0 1-1,0-1 1,-1 3 0,-1 4 7,0 2 1,1-1 0,0 0-1,1 0 1,0 1 0,0-1 0,1 1-1,0-1 1,4 18 0,-3-20-13,1 0 1,0 0 0,0 0 0,1 0-1,0 0 1,0-1 0,1 1 0,0-1-1,1 0 1,-1 0 0,1 0 0,8 8-1,-4-8-4,0 0 0,0 0 0,1-1 0,0 0 0,0-1 0,0 0-1,0 0 1,1-1 0,0-1 0,0 0 0,0 0 0,0-1 0,1 0 0,-1-1 0,0 0-1,17-2 1,-24 1-1,0 0 0,0 0 0,0-1 0,-1 1 0,1-1 0,0 0 0,0 0 0,-1 0 0,1-1 0,0 1 0,-1-1 0,1 0 0,-1 0-1,0 0 1,0-1 0,0 1 0,0-1 0,0 1 0,0-1 0,-1 0 0,1 0 0,-1 0 0,0-1 0,0 1 0,0 0 0,0-1 0,2-5 0,-1-2 0,0 0-1,0-1 1,-1 1 0,0-1 0,-1 0 0,-1 0 0,0 1 0,-1-14 0,0 19 2,0 0-1,0 0 1,-1 0-1,0 1 1,0-1-1,0 0 1,-1 1-1,0 0 1,0 0-1,0 0 1,0 0-1,-1 0 1,0 1-1,0-1 1,0 1-1,-1 0 1,1 0 0,-1 1-1,0-1 1,0 1-1,0 0 1,-1 0-1,-9-3 1,7 3-62,-1 0-1,0 0 1,0 1 0,0 0 0,0 1 0,0 0 0,0 0 0,0 1-1,-1 0 1,1 0 0,0 1 0,0 1 0,0 0 0,0 0-1,-11 4 1,-25 20-3009</inkml:trace>
</inkml:ink>
</file>

<file path=ppt/ink/ink10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5:11.417"/>
    </inkml:context>
    <inkml:brush xml:id="br0">
      <inkml:brushProperty name="width" value="0.05" units="cm"/>
      <inkml:brushProperty name="height" value="0.05" units="cm"/>
      <inkml:brushProperty name="color" value="#FFFFFF"/>
    </inkml:brush>
  </inkml:definitions>
  <inkml:trace contextRef="#ctx0" brushRef="#br0">0 11 31278,'0'2'993,"8"-2"-753,42 0-128,25 0-48,16 0-64,0 0 0,-13 0 0,-20-2-64,-25-8-752</inkml:trace>
</inkml:ink>
</file>

<file path=ppt/ink/ink10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5:14.953"/>
    </inkml:context>
    <inkml:brush xml:id="br0">
      <inkml:brushProperty name="width" value="0.05" units="cm"/>
      <inkml:brushProperty name="height" value="0.05" units="cm"/>
      <inkml:brushProperty name="color" value="#FFFFFF"/>
    </inkml:brush>
  </inkml:definitions>
  <inkml:trace contextRef="#ctx0" brushRef="#br0">152 226 29485,'21'-79'2981,"-17"53"-2892,0 1 0,0-45-1,-4 70-87,0-1-1,0 1 1,0 0-1,0 0 1,0-1-1,0 1 1,0 0-1,0 0 1,0-1-1,0 1 1,0 0-1,0 0 1,0-1-1,-1 1 1,1 0-1,0 0 1,0-1 0,0 1-1,0 0 1,-1 0-1,1 0 1,0-1-1,0 1 1,0 0-1,-1 0 1,1 0-1,0 0 1,0-1-1,-1 1 1,1 0-1,0 0 1,0 0-1,-1 0 1,1 0-1,0 0 1,0 0-1,-1 0 1,1 0-1,0 0 1,-1 0-1,1 0 1,0 0-1,0 0 1,-1 0-1,1 0 1,0 0-1,0 0 1,-1 1-1,-2-1 5,0 0-5,0 0 0,-1 1 1,1 0-1,0-1 0,0 1 1,0 0-1,0 1 1,-1-1-1,2 0 0,-1 1 1,0 0-1,0-1 0,-3 4 1,-1 1-1,1 0 0,-1 1 0,1-1 0,-8 14 0,2-1 0,1 0 0,1 1 0,-11 30 0,12-22 0,2 1 0,1 1 0,1-1 0,2 1 0,0 0 0,3 39 0,1-59 0,-1 0 0,1 0 0,1-1 0,-1 1 0,2 0 0,-1-1 0,1 0 0,1 1 0,0-1 0,0-1 0,1 1 0,0-1 0,0 1 0,1-1 0,0-1 0,0 1 0,1-1 0,0 0 0,1-1 0,-1 0 0,1 0 0,0 0 0,1-1 0,-1 0 0,1-1 0,0 0 0,0 0 0,18 4 0,-17-6 0,1 0 0,-1-1 0,1 0 0,-1-1 0,1 0 0,11-1 0,-18 0 0,0 0 0,0 1 0,0-2 0,0 1 0,0 0 0,0-1 0,-1 1 0,1-1 0,0 0 0,-1-1 0,0 1 0,1 0 0,-1-1 0,0 0 0,0 0 0,-1 0 0,1 0 0,3-4 0,-1-4 0,1 0 0,-1 0 0,-1-1 0,0 1 0,-1-1 0,0 0 0,3-24 0,-2-90 0,-4 98 0,-2-60 0,5-109 0,-2 194 0,0 0 0,0 0 0,0 0 0,0 0 0,0 0 0,1 0 0,-1 0 0,1 0 0,0 1 0,0-1 0,0 1 0,0-1 0,0 1 0,1 0 0,-1 0 0,1 0 0,-1 0 0,1 0 0,0 1 0,0-1 0,0 1 0,0 0 0,0 0 0,0 0 0,0 0 0,0 0 0,5 0 0,4-1 0,-1 0 0,1 1 0,0 0 0,-1 1 0,1 1 0,16 2 0,-26-3 0,-1 0 0,1 1 0,0-1 0,0 1-1,-1-1 1,1 1 0,0 0 0,-1 0 0,1-1 0,-1 1 0,1 0 0,-1 1 0,1-1-1,-1 0 1,0 0 0,1 1 0,-1-1 0,0 0 0,0 1 0,1 1 0,-1 1-3,1-1 0,-1 0 0,0 1 0,0-1 0,-1 1 0,1 0 0,-1-1 0,0 1 0,0 3 0,-1-6 5,-1 0 1,0-1-1,0 1 0,1-1 0,-1 0 1,0 1-1,0-1 0,0 0 1,1 0-1,-1 0 0,0 0 1,-2-1-1,1 1 0,1 0-2,0 1 0,0-1 0,0 0 0,-1 1 0,1-1 0,0 1 0,0 0 0,0 0 0,0 0 0,0 0 0,1 0 0,-1 0 0,0 1 0,0-1 0,1 1 0,-1-1 0,1 1 0,-1-1 0,1 1 0,-1 0 0,-1 3 0,-2 4 0,0 1 0,1 0 0,-5 13 0,3-6 0,-3 7-4,1 1 0,1 0 0,1 0 0,2 0 0,0 1 0,2 0 0,0 30 0,2-51 4,0 0 0,0 0 0,1 0 1,-1 1-1,1-1 0,0 0 0,0 0 0,1 0 0,0 0 0,0-1 1,0 1-1,0 0 0,1-1 0,-1 1 0,1-1 0,0 0 0,1 0 1,-1 0-1,1-1 0,-1 1 0,1-1 0,0 1 0,1-1 0,-1-1 1,0 1-1,1-1 0,0 1 0,-1-1 0,1 0 0,0-1 0,0 1 1,0-1-1,0 0 0,0-1 0,0 1 0,7-1 0,-8 0 4,4 1 0,1-1 0,-1 0 0,0 0 0,0-1 0,12-2 0,-18 2-4,0 0 0,1 0 0,-1 0 0,0 0 0,1-1-1,-1 1 1,0-1 0,0 1 0,0-1 0,0 0 0,-1 1 0,1-1 0,0 0 0,-1 0 0,1 0 0,-1-1 0,0 1 0,0 0 0,0 0 0,0-1 0,1-3 0,3-13 0,-1 0 0,-1 0 0,-1 0 0,-1-1 0,-2-33 0,0 16 0,0 3 0,-1 0 0,-1 1 0,-3-1 0,-14-52 0,16 121 0,4 18 0,11 80 0,-8-113 0,1 0 0,1 0 0,1-1 0,0 1 0,2-1 0,0-1 0,14 23 0,-19-35 0,1-1 0,0 1 0,0-1 0,0 0 0,1-1 0,0 1 0,-1-1 0,9 5 0,-10-7 0,0 0 0,0 0 0,0-1 0,0 0 0,1 1 0,-1-1 0,1-1 0,-1 1 0,1 0 0,-1-1 0,1 1 0,-1-1 0,1 0 0,-1-1 0,1 1 0,5-2 0,-6 1 0,-1 0 0,1 0 0,-1 0 0,0-1 0,1 1 0,-1-1 0,0 1 0,0-1 0,0 0 0,0 0 0,-1 0 0,1 0 0,0 0 0,-1-1 0,1 1 0,-1 0 0,0-1 0,1-2 0,17-51 0,-17 49 0,9-44 0,7-78 0,6-30 0,-23 155 0,0 1 0,0-1 0,0 1 0,0 0 0,0-1 0,1 1 0,0 0 0,0 0 0,0 0 0,2-3 0,-3 5 0,-1 1 0,0 0 0,0 0 0,1 0 0,-1-1 0,0 1 0,1 0 0,-1 0 0,0 0 0,1 0 0,-1-1 0,0 1 0,1 0 0,-1 0 0,1 0 0,-1 0 0,0 0 0,1 0 0,-1 0 0,0 0 0,1 0 0,-1 0 0,1 0 0,-1 0 0,0 0 0,1 1 0,-1-1 0,0 0 0,1 0 0,-1 0 0,0 0 0,1 1 0,-1-1 0,2 2 0,-1-1 0,0 1 0,0 0 0,0 0 0,0-1 0,0 1 0,0 0 0,0 0 0,0 0 0,0 3 0,6 29 0,-1-1 0,-1 1 0,-1 62 0,-3-58 0,1 0 0,2 0 0,8 37 0,-11-72 0,1 1 0,-1-1 0,0 1 0,1-1 0,0 1 0,0-1 0,0 0 0,0 0 0,4 4 0,-5-6 0,-1 0 0,1-1 0,0 1 0,0 0 0,0-1 0,-1 1 0,1-1 0,0 1 0,0-1 0,0 1 0,0-1 0,0 0 0,0 1 0,0-1 0,0 0 0,0 0 0,0 0 0,0 0 0,0 0 0,0 0 0,0 0 0,0 0 0,0 0 0,0-1 0,0 1 0,0 0 0,0 0 0,0-1 0,0 1 0,0-1 0,0 1 0,0-1 0,0 1 0,0-1 0,-1 0 0,1 1 0,0-1 0,0 0 0,-1 0 0,2-1 0,7-11 0,-1-1 0,0 1 0,-1-1 0,-1-1 0,0 0 0,0 1 0,3-23 0,-2 13 0,-2 8 0,17-56 0,52-120 0,-69 183 0,-4 6 0,0 1 0,0 0 0,0 0 0,0-1 0,1 1 0,-1 0 0,1 0 0,-1 0 0,1 0 0,0 1 0,3-4 0,-5 5 0,0 0 0,0 0 0,0 0 0,1 0 0,-1 0 0,0 0 0,0 0 0,0 0 0,0 0 0,0 0 0,0 0 0,0 0 0,0 0 0,1 0 0,-1-1 0,0 1 0,0 0 0,0 1 0,0-1 0,0 0 0,0 0 0,0 0 0,0 0 0,1 0 0,-1 0 0,0 0 0,0 0 0,0 0 0,0 0 0,0 0 0,0 0 0,0 0 0,0 0 0,0 0 0,0 0 0,0 0 0,1 0 0,-1 0 0,0 1 0,0-1 0,0 0 0,0 0 0,0 0 0,0 0 0,0 0 0,0 0 0,0 0 0,0 0 0,0 1 0,0-1 0,0 0 0,0 0 0,0 0 0,0 0 0,0 0 0,0 0 0,0 0 0,0 0 0,0 1 0,0-1 0,0 0 0,0 0 0,0 0 0,0 0 0,0 0 0,0 0 0,0 0 0,-1 0 0,7 190 0,-5-79 0,-1-83-1,-1-19 0,1 1 0,0-1 0,1 1-1,0 0 1,0-1 0,1 1 0,0-1 0,0 0 0,1 0 0,5 9 0,4-7-245,3-9-728</inkml:trace>
</inkml:ink>
</file>

<file path=ppt/ink/ink10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5:15.720"/>
    </inkml:context>
    <inkml:brush xml:id="br0">
      <inkml:brushProperty name="width" value="0.05" units="cm"/>
      <inkml:brushProperty name="height" value="0.05" units="cm"/>
      <inkml:brushProperty name="color" value="#FFFFFF"/>
    </inkml:brush>
  </inkml:definitions>
  <inkml:trace contextRef="#ctx0" brushRef="#br0">2 793 31791,'-1'32'489,"0"-16"-411,1 1 0,3 23 0,-3-36-76,1 0 0,0 1 0,0-1-1,0 0 1,1 0 0,-1 0 0,1 0 0,0 0 0,0-1 0,1 1 0,-1 0 0,1-1 0,0 0 0,3 4 0,-4-5 1,1-1 0,0 1 0,0-1 0,0 1 0,0-1 1,1 0-1,-1 0 0,0 0 0,0 0 0,1-1 0,-1 1 0,0-1 0,1 0 0,-1 0 1,0 0-1,1 0 0,2-2 0,-1 2 1,-1-1 0,1 0 1,-1 0-1,0 0 0,1-1 1,-1 0-1,0 1 0,0-2 1,0 1-1,0 0 0,0-1 1,3-3-1,1-4-2,0 0 0,0 0 1,-1-1-1,-1 0 0,0-1 0,0 1 1,-1-1-1,4-14 0,22-103 10,-16 37-5,5-126-1,-16-94 14,-4 248-18,-4 48 8,0 14-11,-1 10-8,-2 15 8,1 0 1,2 0-1,0 0 1,1 1-1,1 30 1,1-25 0,-1 385 16,4-390-16,0 0 0,2 0 0,0 0 0,2-1 0,1 0 0,12 29 0,-16-44 0,1 0 0,0 0 0,1 0 0,-1-1 0,1 0 0,1 1 0,0-2 0,0 1 0,0-1 0,0 0 0,1 0 0,0-1 0,0 1 0,1-2 0,0 1 0,0-1 0,0 0 0,0-1 0,16 5 0,-14-5 2,1-2 1,-1 1-1,0-1 0,0-1 0,1 1 1,-1-2-1,0 0 0,1 0 0,-1-1 1,0 0-1,12-4 0,-17 4-2,0-1 1,0 1-1,0-1 0,0 0 0,0 0 0,-1-1 1,0 0-1,0 1 0,0-1 0,0-1 1,0 1-1,-1 0 0,0-1 0,0 0 0,0 0 1,-1 0-1,1 0 0,-1 0 0,0 0 1,-1 0-1,3-11 0,-1 1-2,-1-1 0,0 0 1,-1 0-1,-1 0 0,0 0 0,-1 0 1,-1 0-1,0 1 0,-1-1 0,-1 0 0,-1 1 1,0 0-1,-1 0 0,0 1 0,-1-1 1,-1 1-1,-16-23 0,22 35 2,1 0 0,0 0 0,-1 0 0,0 0 0,1 1 0,-1-1 0,0 0 0,0 1 0,0 0 0,0-1 0,0 1 0,0 0 0,0 0 0,-1 0 0,1 0 0,-4-1 0,6 3 0,-1-1 0,1 0 0,-1 1 0,1-1 0,-1 0 0,1 1 0,-1-1 0,1 1 0,0-1 0,-1 1 0,1-1 0,0 1 0,-1-1 0,1 1 0,0-1 0,-1 1 0,1-1 0,0 1 0,0-1 0,0 1 0,0 0 0,0-1 0,0 1 0,0-1 0,0 1 0,0 0 0,0-1 0,0 1 0,0 0 0,0 28 0,0-22 0,1 1 0,0 0 0,0-1 0,0 1 0,1 0 0,0-1 0,1 1 0,0-1 0,0 1 0,0-1 0,1 0 0,0-1 0,0 1 0,1-1 0,0 1 0,0-1 0,11 9 0,-8-8 0,0-1 0,-1 0 0,2 0 0,-1-1 0,1 0 0,0-1 0,0 1 0,0-2 0,0 1 0,1-2 0,0 1 0,-1-1 0,16 1 0,-17-2 0,1-1 0,0 0 0,0 0 0,0 0 0,-1-2 0,1 1 0,0-1 0,-1 0 0,1-1 0,9-4 0,-13 4 0,-1 1 0,0-2 0,1 1 0,-1-1 0,-1 1 0,1-1 0,0 0 0,-1 0 0,0-1 0,0 1 0,0-1 0,-1 1 0,0-1 0,1 0 0,-2 0 0,1 0 0,0 0 0,0-8 0,2-9 0,-2-1 0,0 1 0,-2-29 0,0 26 0,0 23 0,0 0 0,0 0 0,0 0 0,-1 0 0,1 0 0,0 0 0,-1 0 0,1 0 0,-1 0 0,0 0 0,0 1 0,0-1 0,1 0 0,-2 0 0,1 0 0,0 1 0,0-1 0,-1 1 0,1-1 0,0 1 0,-1-1 0,0 1 0,1 0 0,-1 0 0,0 0 0,0 0 0,1 0 0,-1 0 0,0 0 0,0 1 0,0-1 0,0 1 0,0-1 0,0 1 0,0 0 0,0-1 0,0 1 0,0 0 0,0 1 0,0-1 0,0 0 0,0 1 0,0-1 0,0 1 0,0-1 0,0 1 0,0 0 0,0 0 0,0 0 0,-2 1 0,2 0 0,-1 1 0,0-1 0,1 1 0,-1 0 0,1 0 0,0 0 0,0 0 0,0 0 0,0 0 0,1 0 0,-1 1 0,1-1 0,0 0 0,0 1 0,0-1 0,-1 8 0,0 6 1,1 1 0,0 20 0,1-28 1,0 13 5,0 0 0,2-1-1,5 26 1,-5-39-7,1 0 0,0 0 0,1 1 0,-1-2 0,2 1 0,-1 0 0,1-1 0,1 0 0,12 14 0,-12-15-23,0 0 0,1 0 0,0-1 0,0 0 0,0-1 0,1 0 1,0 0-1,0 0 0,0-1 0,1 0 0,-1-1 0,1 0 0,0 0 0,0-1 0,0 0 0,0-1 0,0 0 0,0 0 1,0-1-1,1 0 0,17-3 0,14-9-2178</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6:52.082"/>
    </inkml:context>
    <inkml:brush xml:id="br0">
      <inkml:brushProperty name="width" value="0.05" units="cm"/>
      <inkml:brushProperty name="height" value="0.05" units="cm"/>
      <inkml:brushProperty name="color" value="#FFFFFF"/>
    </inkml:brush>
  </inkml:definitions>
  <inkml:trace contextRef="#ctx0" brushRef="#br0">142 24 31983,'-6'-3'58,"0"0"0,0 0 0,0 0 0,0 1 0,0 0 1,-1 0-1,-7-1 0,12 2-54,-1 1-1,1-1 1,0 1 0,0 0 0,-1 0 0,1 0-1,0 0 1,-1 0 0,1 0 0,0 1 0,-1-1-1,1 1 1,0 0 0,0 0 0,0-1 0,0 1-1,0 1 1,0-1 0,0 0 0,0 0 0,0 1-1,0-1 1,0 1 0,-2 3 0,0 4-6,0 1 1,0 0-1,1 1 1,0-1-1,1 1 1,0-1-1,1 1 0,0-1 1,1 1-1,1 16 1,-1-20 2,0-3-1,0-1 0,1 1 0,-1-1 0,1 0 0,-1 1 0,1-1 0,0 0 0,1 0 0,-1 0 0,0 0 0,1 0 0,-1 0 0,1 0 0,0 0 0,0 0 0,3 2 0,-1-1 1,0 0-1,1-1 1,-1 0-1,1 0 1,0 0-1,0 0 1,0-1-1,0 0 1,6 2-1,7 1 21,0-2 0,0 1 0,0-2 0,36 0-1,-51-2-18,-1-1 0,1 1-1,-1 0 1,1-1 0,-1 0-1,0 0 1,1 0 0,-1 0-1,0 0 1,0 0 0,0 0-1,0-1 1,0 1-1,0-1 1,0 1 0,0-1-1,-1 0 1,1 0 0,0 0-1,-1 0 1,0 0 0,1 0-1,-1 0 1,0 0 0,0-1-1,0 1 1,0 0 0,-1-1-1,1 1 1,0-5 0,0 2 0,0 0 0,-1-1 0,1 1 0,-1 0 0,0-1 0,-1 1 0,1 0 0,-1 0 0,0-1 1,-1 1-1,1 0 0,-1 0 0,0 0 0,-3-7 0,2 8-6,-1 0 1,1 0-1,-1 0 0,0 0 1,0 0-1,0 1 0,0 0 1,0 0-1,-1 0 0,0 0 0,0 1 1,1-1-1,-1 1 0,0 0 1,-1 1-1,1-1 0,0 1 1,0 0-1,-1 1 0,-8-1 1,7 1-46,0 0 0,0 0 0,0 1 0,1 0 0,-1 1 0,0-1 1,0 1-1,1 0 0,-1 1 0,1 0 0,-1 0 0,1 0 0,0 1 1,0-1-1,-8 9 0,-17 19-2053</inkml:trace>
</inkml:ink>
</file>

<file path=ppt/ink/ink10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5:19.281"/>
    </inkml:context>
    <inkml:brush xml:id="br0">
      <inkml:brushProperty name="width" value="0.05" units="cm"/>
      <inkml:brushProperty name="height" value="0.05" units="cm"/>
      <inkml:brushProperty name="color" value="#FFFFFF"/>
    </inkml:brush>
  </inkml:definitions>
  <inkml:trace contextRef="#ctx0" brushRef="#br0">22 771 30926,'-1'2'38,"-1"-1"0,1 0 0,-1 0-1,1 1 1,0-1 0,-1 1 0,1-1 0,0 1 0,0-1 0,0 1-1,0 0 1,0 0 0,0-1 0,1 1 0,-1 0 0,1 0-1,-1 0 1,1 0 0,-1 0 0,1 2 0,-2 44 472,2-39-457,0-8-47,1 0 0,-1 0 0,0 0 0,1 0 0,-1 0 0,1 0 0,-1 1 0,1-1 0,-1 0 0,1-1 0,0 1 0,-1 0 0,1 0 0,0 0 0,0 0 0,0 0 0,0-1 0,-1 1 0,1 0 0,0-1 0,0 1 0,0-1 0,1 1 0,-1-1 0,0 0 0,0 1 0,0-1 0,0 0 0,0 0 0,2 1 0,37 2 16,-39-3-19,4 0-1,-1 0 0,1 0 0,0-1 0,-1 1 0,1-1 0,-1 0 0,1-1 0,-1 1 0,0-1 0,1 0 0,-1 0 0,0 0 0,0 0 0,4-4 0,-3 2-1,-1-1-1,0 0 1,0 1 0,0-1-1,-1-1 1,1 1 0,-1 0-1,-1-1 1,1 0 0,2-8-1,5-17 17,-2-1-1,-1 1 0,4-60 1,-4-102 15,-7 138-23,1-316 68,-15 435-90,-4 115 21,5 191 0,13-348-7,1 0 0,0 0 0,2 0 1,1 0-1,0-1 0,10 27 0,-12-41-1,1 0 1,0-1-1,0 1 0,1-1 1,-1 0-1,1 0 0,1 0 1,-1-1-1,1 1 0,0-1 1,0 0-1,1-1 0,-1 1 1,1-1-1,0 0 0,0-1 1,1 1-1,-1-1 0,1 0 1,-1-1-1,1 1 0,0-2 1,9 3-1,-9-3 0,0 0 0,0 0 0,0-1 0,0 0 0,0 0 0,0 0 0,0-1 0,11-3 0,-15 3-1,0 0 0,1-1 0,-1 1 1,0-1-1,0 0 0,0 0 1,-1 0-1,1 0 0,0 0 1,-1-1-1,1 1 0,-1-1 1,0 0-1,0 0 0,0 0 1,0 0-1,-1 0 0,3-5 1,8-26-4,-1-1 0,-1 0 1,8-72-1,-13 68 3,3 0 0,0 1 0,15-38 0,-22 72 1,1 0 0,-1 0 0,1 0 0,0 0 0,1 1 0,-1-1 1,0 1-1,1-1 0,0 1 0,0 0 0,0 0 0,0 0 0,6-4 0,-4 5-1,0 0-1,-1 0 1,1 0 0,0 1-1,0 0 1,1 0 0,-1 0 0,0 1-1,0-1 1,7 2 0,-6-1-1,-4-1 2,0 1 0,0 0 0,0 0 0,-1-1 0,1 1 0,0 1 0,0-1 0,0 0 0,0 0 0,0 1-1,0-1 1,-1 1 0,1 0 0,0-1 0,0 1 0,-1 0 0,1 0 0,0 0 0,-1 0 0,1 1 0,1 1 0,-23 0 3,11-1-3,0 0 1,1 0 0,-1 1 0,1 0 0,0 0 0,-1 1-1,1 0 1,1 1 0,-1 0 0,1 0 0,0 0 0,0 1-1,0 0 1,1 0 0,0 1 0,0 0 0,0 0 0,1 0-1,-7 14 1,4-7 1,1 1-1,0 0 0,1 0 0,1 1 1,0 0-1,1 0 0,1 0 0,0 1 1,0 28-1,2-25-1,1-8 0,0-1 0,1 1 0,1 11 0,-1-20 0,0 1 0,0 0 0,0-1 0,1 1 0,-1 0 0,1-1 0,0 0 0,0 1 0,0-1 0,1 0 0,-1 0 0,5 4 0,1 0 1,-1-1-1,1-1 1,0 0-1,0 0 1,1 0 0,-1-1-1,1-1 1,0 1 0,0-1-1,1-1 1,17 3-1,6-2 3,0-1 0,36-2 0,-55 0-3,-9 0 0,0-1 0,-1 1 0,1 0 0,0-1 0,0 0 0,0 0 0,0-1 0,0 1 0,-1-1 0,1 0 0,-1-1 0,1 1 0,-1-1 0,0 1 0,0-1 0,0 0 0,0-1 0,-1 1 0,1-1 0,-1 0 0,0 1 0,0-1 0,0-1 0,-1 1 0,1 0 0,-1-1 0,0 1 0,0-1 0,-1 0 0,3-9 0,0-6 0,0 0 0,-1 0 0,-1-1 0,-1 1 0,0 0 0,-2-1 0,0 1 0,-2 0 0,0-1 0,-1 1 0,-1 1 0,-1-1 0,-15-34 0,12 38 0,1 1 0,-2 0 0,0 0 0,-21-21 0,27 31 0,-1 1 0,1 0 0,-1 0 0,0 0 0,0 0 0,0 1 0,-1 0 0,1 0 0,-1 1 0,0 0 0,0 0 0,0 0 0,0 0 0,0 1 0,0 0 0,-9 0 0,12 1 0,1 0 0,0 0 0,-1 0 0,1 1 0,-1-1 0,1 1 0,0-1 0,-1 1 0,1 0 0,0 0 0,-1 0 0,1 0 0,0 0 0,0 1 0,0-1 0,0 1 0,0-1 0,1 1 0,-1 0 0,0 0 0,1 0 0,-1 0 0,1 0 0,0 0 0,-1 0 0,1 0 0,0 0 0,0 1 0,1-1 0,-2 3 0,0 7 0,-1 0 0,2 1 0,0-1 0,1 23 0,0-22 0,1 0 0,0 0 0,1-1 0,0 0 0,1 1 0,1-1 0,0 0 0,1 0 0,0-1 0,0 0 0,1 0 0,1 0 0,0 0 0,0-1 0,1 0 0,1-1 0,-1 0 0,1 0 0,1 0 0,0-2 0,0 1 0,1-1 0,-1 0 0,1-1 0,1-1 0,-1 0 0,1 0 0,0-1 0,0-1 0,0 0 0,1 0 0,24 1 0,-34-4 0,1-1 0,-1 1 0,0-1 0,1 0 0,-1 0 0,0-1 0,0 1 0,0 0 0,0-1 0,0 0 0,0 0 0,-1 0 0,1 0 0,0 0 0,-1 0 0,0-1 0,1 1 0,-1-1 0,0 0 0,0 1 0,-1-1 0,1 0 0,0 0 0,-1 0 0,0-1 0,0 1 0,1-4 0,4-13 0,0-1 0,-2 0 0,3-25 0,-4 24 0,0-1 0,13-63 0,-14 77 0,1 0 0,0 1 0,0-1 0,1 0 0,0 1 0,0 0 0,7-8 0,-10 14 0,1 1-1,-1-1 1,1 1-1,0-1 1,0 1 0,0 0-1,0-1 1,0 1 0,0 0-1,0 0 1,0 0 0,0 1-1,0-1 1,0 0-1,1 1 1,-1 0 0,0-1-1,1 1 1,-1 0 0,4 0-1,3 1-1,0 1 0,0-1 0,15 6 0,-23-7 2,2 1 3,-6-1-3,0 1 1,0-1-1,0 1 1,0 0-1,1 0 1,-1 0-1,0 0 1,1 0-1,-1 1 1,0-1-1,1 1 1,0 0-1,-1 0 1,1 0-1,0 0 1,0 0-1,0 0 1,0 0-1,1 1 1,-1-1 0,0 1-1,1-1 1,0 1-1,0 0 1,-1-1-1,2 1 1,-2 4-1,-2 7 0,0 0 0,1 0-1,1 0 1,-1 21 0,3 122 0,0-151 0,1 1 0,0-1 0,0 1 0,1-1 0,0 1 0,0-1 0,0 0 0,1 0 0,-1 0 0,2 0 0,6 9 0,-8-12 0,1 0 0,0 0 0,0 0 0,0 0 0,0-1 0,1 1 0,-1-1 0,1 0 0,-1 0 0,1 0 0,0 0 0,0-1 0,0 1 0,0-1 0,0 0 0,0-1 0,0 1 0,0 0 0,5-1 0,-7 0 0,0-1 0,0 1 0,-1 0 0,1-1 0,0 0 0,-1 1 0,1-1 0,-1 0 0,1 0 0,0 0 0,-1 0 0,0 0 0,1 0 0,-1 0 0,0 0 0,1 0 0,-1-1 0,0 1 0,0-1 0,0 1 0,0-1 0,-1 1 0,1-1 0,0 1 0,0-1 0,-1 0 0,1 0 0,-1 1 0,0-1 0,1-3 0,1-8 0,0-1 0,-1 1 0,-1-15 0,0 14 0,0-279 32,14 730-32,-22-161 0,3-216 0,-3 0 0,-24 91 0,28-136 0,0-1 0,-2 0 0,0-1 0,0 1 0,-1-1 0,-1 0 0,0-1 0,-18 22 0,19-27 0,0 0 0,-1 0 0,0-1 0,0 0 0,0 0 0,-1-1 0,0 0 0,0-1 0,-1 0 0,1 0 0,-1-1 0,1 0 0,-17 2 0,7-2 0,0-1 0,0 0 0,0-2 0,-21-1 0,35 0 0,0 1 0,0-1 0,1 0 0,-1 0 0,0 0 0,0-1 0,1 0 0,-1 0 0,1 0 0,-1 0 0,1-1 0,0 1 0,0-1 0,0 0 0,0-1 0,1 1 0,-1-1 0,1 1 0,0-1 0,-4-5 0,3-1 0,0 1 0,0-1 0,1 0 0,0 0 0,0 0 0,1-1 0,-1-18 0,3 7-1,0 0-1,5-36 0,-3 45 0,1 0 0,1 1 0,0 0 0,1 0 0,0 0 0,1 0 0,0 1 0,1 0 0,0 0 0,1 0 0,0 1 0,1 0 0,0 1 0,17-14 0,14-8 4,2 1 0,62-34-1,-60 38-3,33-21 2,112-88 0,-165 114 0,0 0 0,-2-1 0,0-1 0,-1-2 0,-2 0 0,0 0 0,-2-2 0,15-30 0,-28 45 3,0 1 0,-1 0 0,0-1 0,-1 0 0,0 0-1,-1 0 1,0 0 0,-1 0 0,0 0 0,-2-13 0,2 25-3,0-1 0,0 0 0,-1 1 0,1-1 0,0 1 0,0-1 0,0 0 0,-1 1 0,1-1 0,0 1 0,0-1 0,-1 1 0,1-1 0,-1 1 0,1-1 0,0 1 0,-1-1 0,1 1 0,-1-1 0,1 1 0,-1 0 0,-1-1 0,2 1 0,-1 0 0,1 0 0,-1 0 0,0 0 0,1 0 0,-1 0 0,1 0 0,-1 1 0,1-1 0,-1 0 0,1 0 0,-1 1 0,1-1 0,-1 0 0,1 1 0,-1-1 0,1 0 0,-1 1 0,1-1 0,0 1 0,-1-1 0,1 1 0,0-1 0,-1 1 0,1-1 0,0 1 0,0-1 0,-1 1 0,1 0 0,0-1 0,0 1 0,0 0 0,-7 19 0,2-1 0,0 1 0,1 0 0,-2 31 0,3 89 0,3-123 0,0-5 0,0 0 0,1-1 0,1 1 0,0-1 0,0 1 0,1-1 0,1 0 0,0 0 0,9 18 0,-10-24 0,0 1 0,1-1 0,-1-1 0,1 1 0,0 0 0,1-1 0,-1 0 0,1 0 0,0 0 0,0-1 0,0 0 0,0 0 0,0 0 0,1 0 0,0-1 0,-1 0 0,1 0 0,0 0 0,0-1 0,8 1 0,-11-1 0,1-1 0,0 1 0,0-1 0,-1 0 0,1 0 0,0 0 0,-1-1 0,1 1 0,0-1 0,-1 0 0,1 0 0,-1 0 0,1-1 0,-1 1 0,1-1 0,-1 0 0,4-2 0,-3 0 0,0-1 0,-1 1 0,0-1 0,0 1 0,0-1 0,0 0 0,-1 0 0,0 0 0,0 0 0,0 0 0,1-7 0,5-22 0,-2 0 0,-2 0 0,-1-1 0,-2-50 0,-1 45 0,2-1 0,11-67 0,-13 106 0,0 0 0,0 0-1,1 0 1,-1 0 0,1 0 0,0 1-1,-1-1 1,1 0 0,0 0 0,0 0 0,0 1-1,0-1 1,0 1 0,1-1 0,-1 1-1,0-1 1,3-1 0,-1 2-3,0 0 1,-1 0-1,1 1 1,0-1-1,0 1 1,0-1-1,0 1 0,0 0 1,5 1-1,0-1 1,0 0 2,0 2 0,0-1 0,0 1 0,0 0 0,-1 1 0,1-1 0,14 9 0,-10-5 0,-8-5 5,-21-2 14,12 1-19,0-1 1,0 1-1,0 0 1,1 0-1,-1 0 0,0 1 1,0 0-1,1 0 1,-1 0-1,0 0 1,1 1-1,-1-1 1,1 1-1,0 1 1,0-1-1,0 0 1,-6 5-1,3 1 0,0 0 0,0 0 0,1 1 0,0 0 0,0 0 0,1 1 0,0 0 0,1-1 0,0 2 0,0-1 0,1 0 0,-2 14 0,0 10 0,1 0 0,2 54 0,2-79 0,0 1 0,1-1 0,0 0 0,1 1 0,0-1 0,0 0 0,1 0 0,5 13 0,-5-17 0,1 1 0,-1 0 0,1-1 0,0 1 0,0-1 0,1 0 0,-1-1 0,1 1 0,0-1 0,1 0 0,-1 0 0,10 5 0,-3-4 0,-1 0 0,1 0 0,-1-2 0,1 1 0,0-1 0,1-1 0,13 1 0,1-2 0,0 0 0,30-4 0,-48 2 0,0-1 0,-1 0 0,0 0 0,1-1 0,-1 0 0,0 0 0,0-1 0,0 0 0,-1 0 0,1-1 0,-1 1 0,0-2 0,-1 1 0,1-1 0,-1 0 0,0-1 0,0 1 0,-1-1 0,0 0 0,0-1 0,4-8 0,-1-1 0,0 0 0,-1-1 0,-1 1 0,-1-1 0,-1-1 0,0 1 0,-1 0 0,1-35 0,-3 16 0,1 22 0,-2 0 0,0 0 0,0 0 0,-1 0 0,-1 1 0,-7-28 0,8 40 0,0 0 0,0-1 0,0 1 0,0 0 0,0 0 0,-1 0 0,1 0 0,-1 0 0,0 0 0,1 0 0,-1 1 0,0-1 0,0 1 0,0-1 0,0 1 0,0 0 0,0-1 0,-1 1 0,1 0 0,0 1 0,-1-1 0,1 0 0,0 1 0,-1-1 0,1 1 0,-1 0 0,1-1 0,-1 1 0,1 1 0,-1-1 0,1 0 0,-1 0 0,1 1 0,0 0 0,-1-1 0,1 1 0,0 0 0,-1 0 0,1 0 0,0 1 0,0-1 0,0 0 0,0 1 0,0-1 0,-2 3 0,-2 4 0,0 1 0,1-1 0,0 1 0,1 0 0,-1 0 0,2 1 0,-1-1 0,1 1 0,1-1 0,-2 15 0,-1 9 0,1 61 0,4-86 0,0-1 0,0 0 0,1 1 0,0-1 0,0 0 0,1 0 0,-1 1 0,2-1 0,4 10 0,-5-13 0,0-1 0,1 0 0,-1 0 0,1 0 0,0 0 0,0 0 0,0-1 0,0 0 0,0 1 0,0-1 0,1 0 0,-1 0 0,1-1 0,0 1 0,-1-1 0,1 0 0,0 0 0,0 0 0,5 1 0,-5-1 0,0-1 0,0 1 0,0-1 0,0 1 0,0-1 0,0-1 0,0 1 0,0 0 0,0-1 0,0 0 0,0 0 0,0 0 0,0 0 0,0-1 0,-1 0 0,1 1 0,0-1 0,-1-1 0,5-2 0,-4 0 0,0 1 0,0-1 0,0 0 0,-1-1 0,0 1 0,1-1 0,-2 1 0,1-1 0,-1 0 0,0 0 0,2-8 0,1-5 0,-2 0 0,0 0 0,1-35 0,-4 54 0,0 0 0,-1 1 0,1-1 0,0 1 0,0-1 0,-1 0 0,1 1 0,0-1 0,-1 0 0,1 0 0,-1 1 0,1-1 0,0 0 0,-1 0 0,1 1 0,-1-1 0,1 0 0,0 0 0,-1 0 0,1 0 0,-1 0 0,1 0 0,-1 0 0,1 0 0,-1 0 0,1 0 0,-1 0 0,1 0 0,0 0 0,-1 0 0,1 0 0,-1 0 0,1 0 0,-1-1 0,1 1 0,0 0 0,-1 0 0,1-1 0,-1 1 0,1 0 0,0 0 0,-1-1 0,1 1 0,0 0 0,-1-1 0,1 1 0,0-1 0,0 1 0,-1 0 0,1-1 0,0 1 0,0-1 0,0 1 0,0 0 0,0-1 0,-1 1 0,1-1 0,0 1 0,0-1 0,0 1 0,0-1 0,0 1 0,0-1 0,0 1 0,1-1 0,-1 1 0,-3 4 0,0 0 0,1 0 0,-1 1 0,1-1 0,0 1 0,0 0 0,1-1 0,-1 1 0,1 0 0,0 0 0,1 0 0,-1 9 0,2 67 0,0-80 0,-1 5 0,1 0 0,1 0 0,-1 0 0,1-1 0,0 1 0,0 0 0,1-1 0,0 0 0,0 1 0,0-1 0,1 0 0,-1-1 0,1 1 0,0-1 0,0 1 0,1-1 0,0-1 0,-1 1 0,1 0 0,0-1 0,1 0 0,-1 0 0,0-1 0,1 0 0,0 0 0,-1 0 0,1 0 0,0-1 0,0 0 0,0 0 0,12 0 0,-15-1 0,3 0 0,0 0 0,-1 0 0,1-1 0,0 0 0,9-2 0,-12 2 0,-1 0 0,1 0 0,-1-1 0,0 1 0,0-1 0,0 0 0,1 0 0,-2 1 0,1-1 0,0 0 0,0-1 0,-1 1 0,1 0 0,1-4 0,6-10 0,-1-1 0,-1 0 0,-1 0 0,0 0 0,3-20 0,12-95 0,-15 90 0,7-89-8,-6-171-1,-7 269-1,-1 62 8,-9 53-1,-1-6 3,5 244 16,6-218 0,0-88-16,1 0 0,0-1 0,0 1 0,1 0 0,1-1 0,6 19 0,-7-28 0,0 1 0,0-1 0,0 0 0,1 0 0,-1 0 0,1 0 0,0 0 0,0 0 0,0-1 0,1 1 0,-1-1 0,1 0 0,0 0 0,0 0 0,0-1 0,0 1 0,0-1 0,1 0 0,-1 0 0,1-1 0,6 2 0,-4-1 0,1 0 0,-1-1 0,1 0 0,0 0 0,-1-1 0,1 0 0,0-1 0,-1 0 0,14-2 0,-16 1 0,-1 0 0,1 1 0,-1-2 0,0 1 0,0 0 0,0-1 0,0 0 0,0 0 0,0 0 0,-1 0 0,1 0 0,-1-1 0,0 0 0,0 0 0,0 0 0,3-6 0,4-10 0,-1-1 0,-1-1 0,-1 1 0,-1-1 0,-1 0 0,0-1 0,1-24 0,0-165 0,-6 159 0,0-269 0,-1 327 0,1 0 0,-1 0 0,-1 0 0,1 1 0,-4 7 0,-5 18 0,0 32 0,1 0 0,4 0 0,2 1 0,7 70 0,-3-116 0,2 1 0,0-1 0,1 0 0,1 0 0,0-1 0,2 1 0,0-1 0,0-1 0,12 18 0,-15-26 0,1-1 0,0 0 0,0 0 0,0-1 0,1 1 0,0-1 0,0 0 0,1-1 0,0 1 0,0-1 0,0-1 0,0 1 0,1-1 0,-1-1 0,1 1 0,0-1 0,0-1 0,1 1 0,-1-1 0,0-1 0,16 1 0,-21-2 0,1 0 0,-1 0 0,1-1 0,-1 0 0,1 0 0,-1 0 0,1 0 0,-1 0 0,0-1 0,0 1 0,1-1 0,-1 0 0,0 0 0,-1 0 0,1 0 0,0-1 0,-1 1 0,1-1 0,-1 0 0,0 1 0,0-1 0,0 0 0,0 0 0,0 0 0,-1-1 0,1 1 0,-1 0 0,0-1 0,1-3 0,3-11 0,-1-1 0,-1 0 0,-1 1 0,0-24 0,-2 33 0,0-111 0,-3 144 0,-5 78 0,8-89 0,0 0 0,0 0 0,2 0 0,0 0 0,6 23 0,-6-30 0,0-1 0,1 0 0,-1 0 0,1 0 0,0 0 0,0-1 0,1 1 0,-1-1 0,1 0 0,0 0 0,0 0 0,0 0 0,1-1 0,-1 0 0,1 0 0,0 0 0,0 0 0,8 2 0,-3-1 0,1-1 0,-1-1 0,1 0 0,0 0 0,-1-1 0,1-1 0,0 0 0,18-2 0,-26 2 0,0-1 0,-1 0 0,1 1 0,-1-1 0,1 0 0,-1 0 0,0-1 0,1 1 0,-1 0 0,0-1 0,0 1 0,0-1 0,0 0 0,0 0 0,0 0 0,0 0 0,0 0 0,-1 0 0,1 0 0,-1-1 0,0 1 0,0 0 0,0-1 0,1-2 0,2-7 0,0-1 0,-1 0 0,2-21 0,-4 28 0,7-157 0,-1 7 0,-4 267 0,-29 196 0,7-134 0,-14 295 0,31-452 0,0 14 0,-8 38 0,8-62 0,1 1 0,-1-1 0,0 0 0,-1 1 0,1-1 0,-1 0 0,0 0 0,-1-1 0,1 1 0,-1-1 0,-8 9 0,9-12 0,1-1 0,-1 1 0,1-1 0,-1 1 0,0-1 0,0 0 0,0 0 0,0 0 0,1 0 0,-1-1 0,0 1 0,-1-1 0,1 0 0,0 0 0,0 0 0,0 0 0,0 0 0,0-1 0,0 1 0,0-1 0,0 0 0,0 0 0,1 0 0,-1 0 0,0-1 0,0 1 0,1-1 0,-1 1 0,-3-4 0,0-5 0,-1 0 0,1 0 0,0-1 0,1 0 0,1 0 0,0 0 0,0-1 0,1 1 0,-2-16 0,-2-16 0,-1-54 0,6 59 0,1 0 0,2 0 0,2 0 0,10-54 0,-10 81 0,0-1 0,0 1 0,1 0 0,1 0 0,0 0 0,1 0 0,0 1 0,0 0 0,1 0 0,0 1 0,1 0 0,0 0 0,1 1 0,0 0 0,0 0 0,0 1 0,1 0 0,13-7 0,-1 4 0,0 0 0,1 2 0,0 1 0,0 0 0,1 2 0,35-4 0,143 1 0,-180 8 0,-10-1 4,-11-2-83,-9-2-190,-24-8-652</inkml:trace>
</inkml:ink>
</file>

<file path=ppt/ink/ink10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5:19.674"/>
    </inkml:context>
    <inkml:brush xml:id="br0">
      <inkml:brushProperty name="width" value="0.05" units="cm"/>
      <inkml:brushProperty name="height" value="0.05" units="cm"/>
      <inkml:brushProperty name="color" value="#FFFFFF"/>
    </inkml:brush>
  </inkml:definitions>
  <inkml:trace contextRef="#ctx0" brushRef="#br0">162 26 31711,'-16'-4'116,"0"1"1,0 1 0,0 1 0,-1 0 0,-19 2 0,34 0-114,0-1 1,0 1-1,0 0 0,0-1 1,0 1-1,0 0 0,0 0 1,0 0-1,0 1 0,0-1 0,0 0 1,1 1-1,-1-1 0,1 1 1,-1-1-1,1 1 0,-1 0 1,1 0-1,0 0 0,0-1 0,0 1 1,0 0-1,0 0 0,0 1 1,1-1-1,-1 0 0,1 0 1,-1 0-1,1 0 0,0 4 0,-1 6 10,0 0-1,1 0 0,0 0 0,3 15 0,-3-22-8,1-1-1,0 1 1,1-1 0,-1 1-1,1-1 1,0 0 0,0 0-1,0 1 1,0-1 0,1-1-1,0 1 1,0 0 0,0-1-1,5 5 1,-1-2 1,0-1-1,0 0 0,0 0 1,1-1-1,0 0 0,0 0 1,10 3-1,3-1 5,1 0 0,0-2 0,0-1 0,0 0 0,28-1 0,-44-2-7,0 0 1,0 0-1,0 0 0,0 0 1,0-1-1,9-2 1,-13 2-2,-1 0 0,1 0 0,-1 1 0,1-1 0,-1 0 0,1 0 0,-1 0 0,0 0 0,1-1 0,-1 1 1,0 0-1,0 0 0,0-1 0,0 1 0,0-1 0,0 1 0,0-1 0,-1 1 0,1-1 0,0 1 0,-1-1 0,0 0 1,1-2-1,1-8-1,-1 0 1,0 1-1,0-1 1,-2 0-1,1 1 1,-2-1-1,1 0 1,-2 1-1,1-1 1,-2 1-1,1 0 1,-6-11-1,7 18 0,0-1 0,-1 1-1,1-1 1,-1 1 0,0 0-1,0 0 1,0 0 0,-1 0 0,1 1-1,-1-1 1,0 1 0,0 0-1,0 0 1,0 0 0,-1 1-1,1 0 1,-1 0 0,0 0 0,1 0-1,-1 0 1,0 1 0,0 0-1,0 0 1,0 1 0,0-1-1,0 1 1,0 0 0,0 0 0,0 1-1,-7 1 1,6-1-16,0 1 0,0 0-1,0 0 1,0 1 0,0-1 0,1 1-1,-1 1 1,-8 6 0,-21 21-3136,-12 18-12431</inkml:trace>
</inkml:ink>
</file>

<file path=ppt/ink/ink10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5:23.067"/>
    </inkml:context>
    <inkml:brush xml:id="br0">
      <inkml:brushProperty name="width" value="0.05" units="cm"/>
      <inkml:brushProperty name="height" value="0.05" units="cm"/>
      <inkml:brushProperty name="color" value="#FFFFFF"/>
    </inkml:brush>
  </inkml:definitions>
  <inkml:trace contextRef="#ctx0" brushRef="#br0">61 712 26012,'-1'0'444,"-11"-25"5593,12 25-6034,0-1 1,0 1 0,-1 0 0,1-1 0,0 1-1,0-1 1,-1 1 0,1 0 0,0-1 0,-1 1-1,1 0 1,-1-1 0,1 1 0,0 0 0,-1 0-1,1-1 1,-1 1 0,1 0 0,-1 0-1,1 0 1,0 0 0,-1 0 0,1-1 0,-1 1-1,1 0 1,-1 0 0,1 0 0,-1 0 0,1 0-1,-1 0 1,1 1 0,-1-1 0,1 0 0,-1 0-1,1 0 1,-1 0 0,1 0 0,0 1 0,-1-1-1,1 0 1,-1 0 0,1 1 0,0-1-1,-1 0 1,1 1 0,0-1 0,-1 0 0,1 1-1,0-1 1,-1 1 0,1-1 0,0 0 0,0 1-1,0-1 1,-1 1 0,1-1 0,0 1 0,0 0-1,-5 10-3,1 1 0,0-1 0,1 1 0,0-1 0,1 1 0,-2 18 0,3-5 1,0-1 0,5 36 0,-4-57-1,1 1 1,0 0-1,0 0 1,1 0-1,-1-1 0,1 1 1,0 0-1,0-1 0,0 0 1,0 1-1,0-1 1,1 0-1,-1 0 0,1 0 1,0-1-1,0 1 0,0-1 1,0 1-1,1-1 1,5 3-1,-7-4 0,0 0 0,1 0 1,-1 0-1,1 0 0,-1-1 0,1 1 1,-1-1-1,1 0 0,-1 0 0,1 1 1,0-1-1,-1-1 0,1 1 0,-1 0 1,1-1-1,-1 1 0,1-1 0,-1 0 1,1 0-1,-1 0 0,0 0 0,1 0 1,-1-1-1,0 1 0,0-1 0,0 1 1,0-1-1,0 0 0,0 0 0,0 0 0,-1 0 1,2-2-1,5-9 0,0 0 0,-1 0 0,-1-1 0,0 1 0,7-29 0,12-80 0,-14 61 0,-10 57 0,28-112 0,-26 107 0,0 0 0,1 0 0,0 0 0,0 0 0,1 1 0,0-1 0,1 1 0,0 0 0,12-12 0,-14 18-1,0-1 0,0 1 1,0 0-1,0 0 0,1 1 0,-1-1 0,1 1 1,-1 0-1,6-1 0,-9 2 1,1-1-1,-1 1 1,1 0 0,0-1-1,-1 1 1,1 0 0,0 0 0,-1 0-1,1 0 1,0 1 0,-1-1-1,1 0 1,-1 1 0,1-1 0,0 1-1,-1-1 1,1 1 0,-1 0-1,0-1 1,1 1 0,-1 0-1,1 0 1,-1 0 0,0 0 0,0 1-1,2 1 1,-1 3-3,-1-1 1,1 1-1,-1 0 0,-1 0 1,1 11-1,-2-17 3,-1 1 0,1-1 0,0 1 0,-1-1 0,1 1 0,0-1 0,-1 0 0,1 0 0,0 0 0,-1 0 0,1 0 0,0 0 0,-1 0 0,-1 0 0,1 0 0,-8-1 0,0 2 0,0-1 0,0 1 0,-20 5 0,25-4 0,1 0 0,0 0 0,-1 0 0,1 0 0,0 1 0,0-1 0,0 1 0,0 0 0,0 0 0,1 1 0,0-1 0,-6 8 0,2-1 0,1 0 0,1 1 0,-1 0 0,2 0 0,-1 0 0,1 0 0,1 1 0,0-1 0,-2 23 0,3-8-1,1 0 1,1 1-1,5 38 0,-4-56 0,1 0 0,0 0 0,1 0 0,-1-1-1,2 1 1,-1-1 0,1 0 0,0 0 0,1 0 0,0-1-1,0 1 1,11 10 0,-11-13 2,0 0 0,1 0 0,-1-1 0,1 0 0,0 0-1,0 0 1,1-1 0,-1 0 0,1 0 0,-1 0 0,1-1 0,0 0 0,0-1 0,0 1 0,0-1-1,11 0 1,-14-1 0,2 0-1,-1 0 1,1 0-1,0 0 0,-1-1 1,11-2-1,-13 1 0,0 1 0,-1 0 0,0-1 0,1 0 0,-1 1 0,0-1 0,0 0 0,0 0 0,0 0 0,0 0 0,0 0 0,-1-1 0,1 1 0,1-3 0,4-9 0,-1 1 0,0-1 0,0-1 0,-2 1 0,0-1 0,0 1 0,1-18 0,4-111 2,-9 130-1,-10-568 25,10 581-26,0 0 0,0 0 1,-1 0-1,1 1 0,0-1 0,0 0 0,0 0 0,0 0 0,0 0 0,0 0 0,0 0 0,0 0 0,-1 0 0,1 0 0,0 0 0,0 0 1,0 0-1,0 0 0,0 0 0,0 0 0,0 0 0,-1 0 0,1 0 0,0 0 0,0 0 0,0 0 0,0 0 0,0 0 0,0 0 0,0-1 1,0 1-1,-1 0 0,1 0 0,0 0 0,-4 17-3,-3 332 5,8-216-1,0-105-1,0 1 0,2-1 0,10 43 0,-9-55 0,1 0 0,0 0 0,1-1 0,1 0 0,0 0 0,2-1 0,13 21 0,-18-31 0,0 0 0,0 1 0,0-1 0,1-1 0,-1 1 0,1-1 0,0 0 0,-1 0 0,2 0 0,-1-1 0,0 1 0,0-1 0,1 0 0,-1-1 0,9 2 0,-10-2 0,1-1 0,-1 0 0,0 0 0,0 0 0,1 0 0,-1-1 0,0 1 0,0-1 0,1 0 0,-1 0 0,0-1 0,0 1 0,0-1 0,0 0 0,-1 0 0,1 0 0,0-1 0,-1 1 0,0-1 0,0 0 0,4-3 0,3-6 0,-1-1 0,0 0 0,-1-1 0,-1 0 0,0 0 0,0 0 0,-1-1 0,-1 0 0,-1 0 0,0-1 0,1-17 0,1-21 1,-2-103 0,-4 109 2,-2 32 3,-3 13-12,-2 13 1,2 6 5,1-1 0,1 1 0,0-1 0,0 30 0,3 74 0,2-54 0,-2-53 0,0 0 0,2 0 0,-1 0 0,2-1 0,-1 1 0,2-1 0,-1 1 0,2-1 0,-1 0 0,8 11 0,-9-16 0,1-1 0,-1 1 0,2-1 0,-1 0 0,1 0 0,-1 0 0,1 0 0,1-1 0,-1 0 0,1 0 0,-1 0 0,1-1 0,0 0 0,0 0 0,1 0 0,-1-1 0,1 0 0,-1 0 0,8 0 0,-8-1 0,0 0 0,0 0 0,0-1 0,1 0 0,-1 0 0,0-1 0,0 0 0,0 0 0,12-3 0,-14 2 0,-1 0 0,0 0 0,0 0 0,1 0 0,-1 0 0,-1-1 0,1 1 0,0-1 0,0 0 0,-1 0 0,0 0 0,0 0 0,0 0 0,0-1 0,0 1 0,0-1 0,1-3 0,2-10 0,0 1 0,-1-1 0,0 0 0,-2 0 0,2-24 0,-5-87 0,0 109 0,0 3 4,0 1-1,0 0 1,-2 0-1,1 1 1,-2-1-1,0 0 1,-1 1-1,-12-25 1,17 40-4,0-1 0,0 0 0,0 0 0,0 0 0,0 0-1,0 0 1,0 0 0,0 1 0,0-1 0,0 0 0,0 0 0,0 0 0,0 0 0,0 0 0,0 1 0,0-1 0,0 0-1,0 0 1,0 0 0,0 0 0,0 0 0,0 0 0,-1 0 0,1 1 0,0-1 0,0 0 0,0 0 0,0 0-1,0 0 1,0 0 0,0 0 0,0 0 0,-1 0 0,1 0 0,0 0 0,0 0 0,0 0 0,0 1 0,0-1-1,0 0 1,-1 0 0,1 0 0,0 0 0,0 0 0,0 0 0,0 0 0,0 0 0,-1 0 0,1-1 0,0 1 0,0 0-1,0 0 1,0 0 0,0 0 0,0 0 0,-1 0 0,1 0 0,0 0 0,0 0 0,0 0 0,-2 29-4,2 1-1,1 0 1,1-1 0,1 1 0,2-1 0,15 52 0,-13-59 4,1 1 0,1-1 0,1-1 1,1 1-1,1-2 0,0 0 0,2 0 1,1-1-1,18 19 0,-28-33 0,0-2 0,0 1 0,0-1 0,0 1-1,1-1 1,0-1 0,-1 1 0,1-1 0,0 0 0,0 0 0,0-1 0,11 2 0,-13-3 1,1 1 0,-1-1 1,0 0-1,1 0 1,-1 0-1,0-1 0,1 0 1,-1 0-1,0 0 1,0 0-1,1 0 0,-1-1 1,0 0-1,-1 0 1,1 0-1,0 0 0,-1-1 1,1 1-1,3-4 1,-2-1-2,1 0 1,-1 0-1,-1-1 1,1 0-1,-2 0 1,1 0-1,-1 0 1,0 0-1,0-1 0,-1 1 1,2-16-1,0-10-9,-2-58-1,-2 71 2,0-7 6,-1 1 0,-6-29 1,6 46 1,-1 1 0,-1-1 0,0 1 0,0 0 0,-1 0 0,0 0 0,0 0 0,-1 1 0,-7-10 0,12 17 0,-1 0 0,0 0 0,0 0 0,1 0 0,-1 1 0,0-1 0,0 0 0,0 0 0,0 1 0,0-1 0,0 1 0,0-1 0,0 1 0,-2-2 0,3 2 0,-1 0 0,1 0 0,-1 0 0,1 1 0,-1-1 0,1 0 0,-1 0 0,1 0 0,0 0 0,-1 0 0,1 1 0,-1-1 0,1 0 0,0 0 0,-1 0 0,1 1 0,0-1 0,-1 0 0,1 1 0,0-1 0,-1 0 0,1 1 0,0-1 0,-1 1 0,0 2 0,0 0 0,-1-1 0,1 1 0,1 0 0,-1 0 0,0 0 0,1 0 0,-1 4 0,0 15 0,0-1 0,2 1 0,1-1 0,0 1 0,10 38 0,-9-50 0,0 0 0,1 0 0,0 0 0,0-1 0,1 0 0,0 0 0,1 0 0,0 0 0,0-1 0,1 0 0,0 0 0,0-1 0,1 0 0,11 8 0,-16-13 0,0 0 0,1 0 0,-1-1 0,0 1 0,0-1 0,1 0 0,-1 0 0,1 0 0,-1 0 0,1-1 0,-1 1 0,1-1 0,0 0 0,-1 0 0,1-1 0,-1 1 0,1-1 0,-1 1 0,1-1 0,-1 0 0,1 0 0,-1-1 0,0 1 0,1-1 0,-1 1 0,0-1 0,0 0 0,0 0 0,-1-1 0,1 1 0,0-1 0,-1 1 0,1-1 0,-1 0 0,0 0 0,3-5 0,4-8 0,-1-2 0,-1 1 0,0-1 0,-1 0 0,-1-1 0,0 1 0,1-21 0,-1-18 0,-2-61 0,-3 106 0,-2 82 0,3 82 0,0-133 0,1 0 0,1 0 0,1-1 0,0 1 0,14 33 0,-11-35 0,2 0 0,0-1 0,1 1 0,18 21 0,-25-33 0,1-1 0,-1 0 0,1 0 0,1 0 0,-1 0 0,0-1 0,1 0 0,0 0 0,0 0 0,0 0 0,0-1 0,0 0 0,0 0 0,1 0 0,-1-1 0,1 0 0,-1 0 0,1 0 0,9 0 0,-14-2 0,1 1-1,0 0 1,-1-1-1,1 1 1,-1-1-1,1 1 1,-1-1-1,1 0 1,-1 1 0,1-1-1,-1 0 1,0 0-1,1 0 1,-1 0-1,0-1 1,0 1-1,0 0 1,2-2 0,0-2-2,-1 1 1,1-1 0,-1 0 0,0 1 0,3-11 0,1-6-3,-2 0 0,2-22 0,-5 33 2,6-54-6,9-65-2,-14 119 9,0-1 0,1 1 1,1 0-1,0 0 0,0 0 0,1 0 0,0 1 0,1-1 0,7-9 0,-9 15-10,0 1-1,0-1 1,1 1 0,-1 0 0,1 1-1,0-1 1,-1 1 0,1 0-1,0 0 1,0 0 0,1 0 0,-1 1-1,0 0 1,0 0 0,1 1 0,-1 0-1,0 0 1,1 0 0,-1 0-1,0 1 1,7 1 0,-10-2 11,0 1 0,-1 0 0,1 0 0,0-1 0,0 1 0,0 0 0,-1 0 0,1 1 1,0-1-1,-1 0 0,1 1 0,-1-1 0,0 1 0,1-1 0,-1 1 0,0-1 0,0 1 0,0 0 0,0 0 0,0-1 1,-1 1-1,1 0 0,0 0 0,-1 0 0,1 0 0,-1 0 0,0 0 0,0 0 0,0 0 0,0 0 0,0 0 0,0 3 1,-14-5 97,-18-5-67,-27-1 14,56 6-44,0 0 0,-1 0 0,1 0 0,0 1 0,-1 0 0,1 0 0,0 0-1,0 0 1,0 0 0,0 0 0,0 1 0,0-1 0,0 1 0,1 0 0,-4 2 0,1 2 0,0 0 0,0 1 0,0-1 1,1 1-1,0 0 0,0 0 0,1 0 0,0 1 0,0-1 1,1 1-1,0-1 0,0 1 0,0 10 0,-1 14 7,2 61 0,1-88-8,0 2 0,0-1 1,1 1-1,-1-1 0,1 1 1,1-1-1,-1 1 1,1-1-1,0 0 0,1 1 1,-1-1-1,1 0 0,1-1 1,-1 1-1,1-1 1,0 1-1,0-1 0,0 0 1,1 0-1,0-1 0,0 1 1,0-1-1,0 0 0,1-1 1,-1 1-1,1-1 1,0 0-1,0-1 0,0 1 1,0-1-1,1 0 0,-1-1 1,1 0-1,-1 0 1,1 0-1,7 0 0,-8-1 1,2 0 1,-1 0 1,1-1-1,0 1 0,13-4 0,-18 3-1,0 0-1,0-1 0,0 1 1,0-1-1,0 1 1,-1-1-1,1 0 1,-1 0-1,1 0 0,-1 0 1,0-1-1,1 1 1,-1-1-1,-1 1 1,3-4-1,2-5 0,0-1 0,-1 0 0,0 0 0,-1 0 0,0-1 0,-1 1 0,-1-1 0,2-17 0,0-111 0,-5 101 0,2-75 4,-7-292 27,4 391-21,0 22-11,-3 26-8,-4 96 14,9 174 0,2-280-4,0 0-1,2 0 0,0 0 0,2 0 1,0 0-1,2-1 0,0-1 0,1 1 1,1-1-1,16 23 0,-20-33 0,1 0 0,0-1 0,1 0 0,0 0 0,0-1 0,1 0 0,0-1 0,0 1 0,1-2 0,-1 1 0,2-1 0,-1-1 0,1 0 0,0-1 0,0 1 0,0-2 0,0 0 0,1 0 0,-1-1 0,22 1 0,-27-3 2,-1 0-1,1-1 1,-1 1-1,1-1 1,-1 0-1,0 0 1,1-1 0,-1 1-1,0-1 1,0-1-1,0 1 1,-1-1-1,1 1 1,0-1 0,-1-1-1,8-5 1,-7 2-2,1 0 0,-1 0 0,-1 0 0,1 0 0,-1-1 0,0 0 0,-1 0 0,0 0 0,0 0 0,1-9 0,2-17-5,-1-1 0,-2 0 1,-1 0-1,-5-50 0,3 68 7,-1-5 2,-1 1-1,-1-1 0,-1 1 1,-1 0-1,0 0 0,-2 0 1,-15-34-1,21 53-4,0 0 0,0 0 0,0 0 0,0 0 0,0 1 0,0-1 1,-1 0-1,1 0 0,0 1 0,-1-1 0,0 1 0,1-1 0,-1 1 0,0-1 0,0 1 0,0 0 0,0 0 0,0 0 0,0 0 1,0 0-1,0 1 0,0-1 0,-4 0 0,4 1 0,0 1 1,0-1 0,0 1-1,0-1 1,0 1 0,0 0-1,0 0 1,0 0-1,1 0 1,-1 0 0,0 0-1,1 0 1,-1 1 0,0-1-1,1 1 1,0-1-1,-1 1 1,1 0 0,0-1-1,0 1 1,0 0-1,0 0 1,0 0 0,0 0-1,0 2 1,-5 13 0,1 0 0,1 0 0,0 0 0,1 0 0,1 0 0,0 19 0,6 107 0,-4-139 0,1 13 0,2 0 0,-1-1 0,2 1 0,0-1 0,1 0 0,1 0 0,0 0 0,1-1 0,11 17 0,-13-24 0,-1-1 0,1 0 0,1 0 0,-1 0 0,1-1 0,1 1 0,-1-2 0,1 1 0,0-1 0,0 0 0,1 0 0,-1-1 0,1 0 0,0 0 0,0-1 0,0 0 0,1 0 0,-1-1 0,10 2 0,-12-4 1,0 1 0,-1-1 0,1 0 0,0 0 1,0 0-1,-1-1 0,1 0 0,0 0 0,-1-1 0,7-1 0,-8 1 0,-1 0 0,1-1 0,-1 1 0,0-1 0,1 1 0,-1-1 0,0 0 0,-1 0 0,1 0 0,-1-1 0,1 1 0,-1-1 0,0 1 0,3-8 0,5-16-7,-1 0 1,-1 0 0,-1-1-1,-2 0 1,0 0 0,-3 0-1,0-48 1,-1 72 5,-1 0 0,0 1 0,1-1 0,0 0 0,-1 0 0,2 0 0,-1 0 0,0 1 0,1-1 0,0 0 0,0 1 0,0-1 0,0 1 0,0 0 0,1 0 0,4-5 0,3-1 0,0 1 0,0 1 0,20-12 0,-25 16 0,-2 2 0,-1-1 0,1 1 0,-1 0 0,1 0 0,0 0 0,0 0 0,0 1 0,-1-1 0,1 1 0,0 0 0,0 0 0,0 0 0,0 0 0,0 0 0,0 1 0,-1-1 0,1 1 0,0-1 0,0 1 0,-1 0 0,1 0 0,0 1 0,3 1 0,23 7 0,-23-9 3,-17-14 7,4 10-11,0 0 0,0 1 0,-1 0 0,1 0 0,-1 1 0,1-1 0,-1 2-1,1-1 1,-1 1 0,0 0 0,-8 2 0,16-2 1,-4 0 0,1 0 0,0 1 0,-1-1 0,1 1 0,0 0 0,-1 0 0,1 0 0,0 0 0,0 1 0,0 0 0,0-1 0,0 1 0,0 0 0,0 0 0,-4 5 0,3-2 0,0 0 0,0 0 0,0 1 0,1-1 0,-1 1 0,1 0 0,-3 11 0,0 1 0,1 0 0,2 1 0,0-1 0,-1 38 0,3-39 1,1-1 0,0 1 0,2 0 1,0-1-1,0 1 0,10 29 0,-9-40-1,0 0 1,0 1-1,0-1 1,1 0-1,0-1 0,0 1 1,0-1-1,1 0 1,0 0-1,0 0 0,0 0 1,1-1-1,-1 0 1,1 0-1,0-1 0,0 1 1,1-1-1,-1-1 1,8 3-1,-4-2 0,-1 0 0,1-1 0,0 0 0,0-1 0,14 0 0,-20-1 0,-1 0 0,1 0 0,0 0 0,-1 0 0,1-1 0,-1 0 0,0 0 0,1 0 0,-1 0 0,0 0 0,1-1 0,-1 1 0,0-1 0,0 0 0,0 0 0,0 0 0,-1 0 0,6-6 0,-3-1 0,1 0 0,-2 0 0,1 0 0,-1-1 0,-1 0 0,0 1 0,0-1 0,-1-1 0,2-16 0,-1-16 0,-2-44 0,-2 52 0,1-540 0,1 549 0,1 152 0,-2-5-4,16 422 40,-7-412-92,-11-120-171,-7-9-562</inkml:trace>
</inkml:ink>
</file>

<file path=ppt/ink/ink10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5:23.474"/>
    </inkml:context>
    <inkml:brush xml:id="br0">
      <inkml:brushProperty name="width" value="0.05" units="cm"/>
      <inkml:brushProperty name="height" value="0.05" units="cm"/>
      <inkml:brushProperty name="color" value="#FFFFFF"/>
    </inkml:brush>
  </inkml:definitions>
  <inkml:trace contextRef="#ctx0" brushRef="#br0">128 87 32175,'1'-6'28,"-1"1"0,-1-1 0,1 0 0,-1 0 0,0 0 0,0 1 0,-1-1 0,1 1 0,-4-8 0,4 11-20,-1 1-1,1-1 1,0 0 0,-1 1 0,1-1-1,-1 1 1,0 0 0,1-1-1,-1 1 1,0 0 0,0 0 0,0 0-1,1 0 1,-1 1 0,0-1 0,0 0-1,0 1 1,-1 0 0,1-1 0,0 1-1,0 0 1,0 0 0,0 0 0,0 0-1,0 0 1,0 1 0,0-1-1,0 0 1,-3 2 0,2-1-8,0 0 0,0 1 0,0-1 0,0 1 0,1 0 0,-1-1 0,1 1 0,-1 0 0,1 1 0,0-1 0,0 0 0,0 1 0,0-1 0,0 1 0,0-1-1,1 1 1,0 0 0,-1 0 0,1 0 0,0 0 0,0 0 0,-1 5 0,-1 5 1,1 0 0,0 0-1,0 0 1,1 16 0,1-10 4,-1-6-4,1 0 1,1 0-1,0 0 1,0-1-1,5 15 0,-6-24-1,1 0 0,1 0 0,-1 0 0,0 0 0,1-1 0,-1 1 0,1 0 0,0-1 0,0 1 0,0-1 0,0 0 0,0 0 0,0 0 0,1 0 0,-1 0 0,1 0 0,-1-1 0,1 1 0,0-1 0,0 0 0,-1 1 0,1-1 0,0 0 0,0-1 0,0 1 0,6 0 0,-3 0 1,0 0 1,0-1-1,0 0 0,1 0 1,-1-1-1,0 1 1,0-1-1,0 0 0,0-1 1,0 0-1,0 0 1,9-4-1,-11 3 0,-1 1-1,1-1 1,-1 0 0,0 0 0,0 0-1,0 0 1,0-1 0,-1 1 0,1-1-1,-1 0 1,0 0 0,0 0 0,0 0-1,-1 0 1,1 0 0,-1 0 0,0-1-1,1-5 1,0-1-1,-1 0 0,0-1 0,0 1 0,-1 0 0,0 0 0,-1-1 1,0 1-1,-5-15 0,5 21-1,0 1 1,-1 0 0,1 0-1,-1 0 1,0 0 0,0 1-1,-1-1 1,1 0 0,-1 1-1,0 0 1,0 0 0,0 0-1,0 0 1,0 0-1,-1 0 1,1 1 0,-1-1-1,0 1 1,0 0 0,0 0-1,0 1 1,0-1 0,0 1-1,-6-1 1,-4 0-159,0 1-1,-1 0 1,-25 3-1,-1 2-1867</inkml:trace>
</inkml:ink>
</file>

<file path=ppt/ink/ink10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5:23.807"/>
    </inkml:context>
    <inkml:brush xml:id="br0">
      <inkml:brushProperty name="width" value="0.05" units="cm"/>
      <inkml:brushProperty name="height" value="0.05" units="cm"/>
      <inkml:brushProperty name="color" value="#FFFFFF"/>
    </inkml:brush>
  </inkml:definitions>
  <inkml:trace contextRef="#ctx0" brushRef="#br0">173 23 32159,'-11'-5'49,"1"1"0,-1 1 0,0 0 1,0 0-1,0 1 0,-1 1 0,1 0 0,-21 0 1,29 1-49,1 1 0,0-1 0,-1 1 0,1-1 0,0 1 1,-1 0-1,1 0 0,0 0 0,0 0 0,0 0 0,0 0 0,0 0 1,0 1-1,0-1 0,0 1 0,0 0 0,1-1 0,-1 1 0,1 0 1,-1 0-1,1 0 0,0 0 0,0 0 0,0 0 0,0 1 1,0-1-1,0 0 0,1 0 0,-1 1 0,1-1 0,-1 1 0,1-1 1,0 0-1,0 4 0,-1 0-1,1 1 0,0-1 0,0 1 0,1-1 0,0 1 0,0-1 0,0 0 0,1 1 0,0-1 0,0 0 0,1 0 0,4 8 0,-1-6 2,1 0 1,-1-1-1,1 0 1,1 0-1,-1 0 1,1-1-1,1 0 1,-1-1-1,1 0 1,0 0-1,0-1 1,0 0-1,19 5 1,-8-4 4,0-1 0,1 0 0,-1-2 0,1 0 0,39-3 0,-57 1-6,0-1 0,0 1 0,0-1-1,0 0 1,0 0 0,0 0 0,0 0 0,0 0 0,-1-1 0,1 1 0,-1-1 0,1 0-1,-1 0 1,1 0 0,-1 0 0,0 0 0,0 0 0,0-1 0,0 1 0,-1-1-1,1 1 1,-1-1 0,1 0 0,-1 0 0,0 0 0,0 1 0,1-6 0,0 2 0,-1 1 1,0-1 0,-1 0-1,1-1 1,-1 1 0,0 0-1,0 0 1,-1 0 0,0 0-1,0 0 1,0 0 0,-1 1-1,-3-9 1,3 9-3,-1 0 0,0 0 0,0 1 0,-1-1 1,1 1-1,-1 0 0,0 0 0,0 0 0,0 0 0,-1 1 0,1 0 0,-1 0 1,1 0-1,-10-4 0,4 4-23,1-1 0,-1 1 0,0 1 0,0 0 0,0 0 0,0 1 0,-14 0 0,-11 1-443</inkml:trace>
</inkml:ink>
</file>

<file path=ppt/ink/ink10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5:25.151"/>
    </inkml:context>
    <inkml:brush xml:id="br0">
      <inkml:brushProperty name="width" value="0.05" units="cm"/>
      <inkml:brushProperty name="height" value="0.05" units="cm"/>
      <inkml:brushProperty name="color" value="#FFFFFF"/>
    </inkml:brush>
  </inkml:definitions>
  <inkml:trace contextRef="#ctx0" brushRef="#br0">2 254 31695,'0'0'17,"0"0"0,0 0 0,0 0 0,0 0 0,1 0 0,-1 0 0,0 0 0,0 0 0,0 0 0,0 0 0,0 0 0,1 0 0,-1 0 0,0 0 0,0 0 0,0 0 0,0 0 0,0 1 0,0-1 0,0 0 0,1 0 0,-1 0 0,0 0 0,0 0 0,0 0 0,0 1 0,0-1 0,0 0 1,0 0-1,0 0 0,0 0 0,0 0 0,0 1 0,0-1 0,0 0 0,0 0 0,0 0 0,0 0 0,0 0 0,0 1 0,0-1 0,0 0 0,0 0 0,0 0 0,0 0 0,0 0 0,0 1 0,0-1 0,0 0 0,0 0 0,-1 0 0,1 3-54,-1 39 37,-1-24 0,2 0 0,0 0 0,1 1 0,4 22 0,-4-37 3,0-1 0,0 0 1,1 0-1,-1 0 0,1 0 0,0 0 0,0 0 1,0 0-1,1 0 0,-1-1 0,0 1 1,1-1-1,0 0 0,-1 1 0,1-1 0,0-1 1,0 1-1,0 0 0,1-1 0,-1 1 0,0-1 1,0 0-1,1 0 0,-1 0 0,1-1 1,-1 1-1,1-1 0,-1 0 0,1 0 0,-1 0 1,1 0-1,-1-1 0,5-1 0,-6 2-2,0-1 1,0 0-1,-1 0 0,1 0 0,0 0 0,0 0 0,-1-1 0,1 1 0,-1-1 0,1 1 1,-1-1-1,0 1 0,0-1 0,0 0 0,1 1 0,-2-1 0,1 0 0,1-3 0,10-41 12,-10 36-12,6-45 7,-3 0-1,-4-104 1,-2 81-4,0 112-10,-8 37 0,-2 39 7,11-105-1,-1 21 0,1 0 0,5 37 0,-3-55 0,0 1 0,0 0 0,1-1 0,0 0 0,0 0 0,1 0 0,0 0 0,0 0 0,1-1 0,11 14 0,-12-16 0,1 0 0,0 0 0,-1-1-1,1 0 1,1 0 0,-1 0 0,1 0 0,-1-1 0,1 0 0,0 0-1,0-1 1,0 1 0,1-1 0,-1-1 0,1 1 0,-1-1 0,1 0-1,10 0 1,-15-2 0,1 1-1,-1-1 0,0 1 0,1-1 0,-1 0 1,0 0-1,1 0 0,-1 0 0,0-1 0,0 1 1,0-1-1,0 1 0,0-1 0,0 1 0,-1-1 1,1 0-1,-1 0 0,1 0 0,-1 0 1,1 0-1,-1-1 0,0 1 0,0 0 0,0 0 1,0-1-1,-1 1 0,1-1 0,0-2 0,3-12-5,-1 0-1,3-33 1,-6 49 6,4-161-5,0 5 23,-4 155-17,0 0 0,0 0 0,0 0 0,0 0 0,0 0-1,0 1 1,1-1 0,-1 0 0,1 0 0,0 0 0,-1 1 0,1-1 0,0 0 0,0 1 0,1-3 0,-1 4-2,-1 0 1,1 0 0,0 0 0,-1 1 0,1-1 0,-1 0-1,1 0 1,-1 0 0,1 1 0,0-1 0,-1 0-1,1 1 1,-1-1 0,0 0 0,1 1 0,-1-1 0,1 0-1,-1 1 1,1-1 0,-1 1 0,0-1 0,1 1-1,-1-1 1,0 1 0,0-1 0,1 1 0,-1 0 0,0 0-1,6 11-2,-1 0 0,6 22 0,-2 17 7,-2-1 0,-3 1 0,-2 80 0,-2-119-4,0-9 0,0 1 0,1 0 0,-1-1 0,1 1 0,0-1 0,0 1 0,2 6 0,-2-10 0,-1 1 0,0 0 0,1-1 0,-1 1 0,1-1 0,-1 1 0,0-1 0,1 1 0,0-1 0,-1 1 0,1-1 0,-1 1 0,1-1 0,-1 1 0,1-1 0,0 0 0,-1 0 0,1 1 0,0-1 0,0 0 0,-1 0 0,1 0 0,0 1 0,-1-1 0,1 0 0,0 0 0,0 0 0,-1 0 0,1-1 0,0 1 0,-1 0 0,1 0 0,0 0 0,0 0 0,-1-1 0,1 1 0,0 0 0,-1-1 0,1 1 0,-1 0 0,1-1 0,0 1 0,-1-1 0,1 1 0,-1-1 0,1 1 0,0-2 0,3-3 0,-1 1 0,1-1 0,-1-1 0,1 1 0,-2 0 0,1-1 0,0 1 0,2-12 0,0 5 0,39-120 3,-30 85-1,2 0 1,2 1 0,26-49-1,-32 82 10,-12 13-12,1 0 0,-1 0 0,1-1 0,-1 1 0,0 0 1,1 0-1,-1 0 0,1 0 0,-1 0 0,0 0 0,1 0 0,-1 1 1,0-1-1,1 0 0,-1 0 0,0 0 0,1 0 0,-1 0 0,1 0 1,-1 1-1,0-1 0,0 0 0,1 0 0,-1 1 0,0-1 0,1 0 1,-1 0-1,0 1 0,0-1 0,1 0 0,-1 1 0,0-1 0,0 0 1,0 1-1,0-1 0,1 0 0,-1 1 0,0-1 0,0 1 0,0-1 1,0 0-1,0 1 0,0-1 0,0 0 0,0 1 0,0-1 1,0 1-1,0-1 0,0 1 0,6 49 0,-2 0 0,-2 0 0,-4 53 0,0-9 0,1-70 10,1 27-12,0-48-15,1 0 0,-1 0 1,1 1-1,-1-1 1,1 0-1,0 0 0,0 0 1,0 0-1,1-1 1,-1 1-1,1 0 0,2 3 1,1-4-768</inkml:trace>
</inkml:ink>
</file>

<file path=ppt/ink/ink10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5:25.512"/>
    </inkml:context>
    <inkml:brush xml:id="br0">
      <inkml:brushProperty name="width" value="0.05" units="cm"/>
      <inkml:brushProperty name="height" value="0.05" units="cm"/>
      <inkml:brushProperty name="color" value="#FFFFFF"/>
    </inkml:brush>
  </inkml:definitions>
  <inkml:trace contextRef="#ctx0" brushRef="#br0">294 22 31502,'-14'-5'109,"-1"1"-1,0 0 0,0 1 0,0 1 0,0 0 1,-1 1-1,1 1 0,-17 1 0,26-1-105,0 1-1,0-1 1,0 1-1,0 1 1,0-1-1,0 1 1,0 0-1,1 0 1,-1 0-1,1 1 1,-1 0-1,1 0 1,0 1-1,0-1 1,1 1-1,-1 0 1,1 0-1,-1 1 1,1-1-1,1 1 1,-1 0-1,1 0 1,0 0-1,0 0 1,0 1 0,0-1-1,1 1 1,0 0-1,1 0 1,-1 0-1,1 0 1,0 0-1,0 8 1,0-4-1,0 0 1,0 1 0,2-1 0,-1 0 0,1 0 0,0 0 0,1 1 0,1-1 0,6 18-1,-7-23 0,1 0-1,-1 0 1,1-1-1,1 1 1,-1-1-1,1 1 1,0-1-1,0 0 1,0-1-1,0 1 1,1-1-1,-1 1 1,1-1-1,0-1 1,0 1-1,0-1 1,0 0-1,0 0 1,9 2-1,-7-2 0,1 0 1,0-1-1,0 0 0,0 0 0,1 0 0,-1-1 1,0-1-1,0 1 0,0-1 0,10-3 0,-13 3 1,-1-1-1,1 0 1,-1 0-1,0 0 0,1-1 1,-1 1-1,0-1 1,-1 0-1,1 0 0,0 0 1,-1-1-1,0 1 1,0-1-1,0 0 1,0 0-1,0 0 0,-1 0 1,3-7-1,0-2 4,-1-1-1,-1 1 1,0-1-1,-1 0 1,-1 0 0,0 0-1,-2-23 1,1 23-2,1 10-3,-1 0 0,0 0 1,-1 0-1,1-1 0,-1 1 0,1 0 0,-1 0 0,0 0 0,-1 0 0,1 0 0,-1 0 0,0 1 0,0-1 1,0 0-1,0 1 0,0-1 0,-1 1 0,0 0 0,0 0 0,0 0 0,0 0 0,0 1 0,0-1 0,-1 1 1,1 0-1,-1-1 0,0 2 0,1-1 0,-7-2 0,2 2-1,1-1 1,-1 1-1,0 0 1,0 1-1,0 0 1,0 0-1,0 0 0,0 1 1,-8 1-1,13 0-10,-1-1 0,1 1 0,-1-1 0,1 1 0,-1 0-1,1 1 1,0-1 0,-1 0 0,1 1 0,0 0 0,0 0 0,0 0-1,0 0 1,1 0 0,-1 1 0,0-1 0,1 1 0,0 0 0,0-1-1,-1 1 1,-1 6 0,-13 38-426</inkml:trace>
</inkml:ink>
</file>

<file path=ppt/ink/ink10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5:31.701"/>
    </inkml:context>
    <inkml:brush xml:id="br0">
      <inkml:brushProperty name="width" value="0.05" units="cm"/>
      <inkml:brushProperty name="height" value="0.05" units="cm"/>
      <inkml:brushProperty name="color" value="#FFFFFF"/>
    </inkml:brush>
  </inkml:definitions>
  <inkml:trace contextRef="#ctx0" brushRef="#br0">283 80 31166,'0'-2'93,"0"0"-1,0 0 1,0-1-1,0 1 1,0 0-1,0 0 0,-1 0 1,1-1-1,-1 1 1,0 0-1,1 0 1,-1 0-1,0 0 1,0 0-1,0 0 1,0 0-1,-2-2 1,0 2-118,-1 0 1,1 1 0,0-1 0,0 1 0,-1 0 0,1-1-1,-1 1 1,1 1 0,-5-2 0,-6-1 135,-18-4-111,0 1 0,-1 2 0,-42-1 0,75 12-10,-3 39 17,-12 74 0,7-73-7,-2 75-1,10-61 1,0-61 0,0 0 0,0 0 0,0 1 1,0-1-1,0 0 0,0 0 0,0 0 0,0 0 0,0 1 1,0-1-1,0 0 0,0 0 0,0 0 0,0 0 0,0 1 0,0-1 1,1 0-1,-1 0 0,0 0 0,0 0 0,0 0 0,0 0 1,0 1-1,0-1 0,1 0 0,-1 0 0,0 0 0,0 0 1,0 0-1,0 0 0,1 0 0,-1 0 0,0 0 0,0 0 0,0 0 1,1 0-1,-1 0 0,0 0 0,0 0 0,0 0 0,0 0 1,1 0-1,-1 0 0,0 0 0,0 0 0,0 0 0,0 0 0,1 0 1,-1 0-1,0 0 0,0-1 0,0 1 0,8-4 5,32-35 8,-28 27-11,1 0 1,23-18-1,-31 26-3,0 1 0,0 0 0,0 1 0,1-1 0,0 1 0,-1 0-1,1 0 1,0 1 0,0 0 0,0 0 0,-1 0 0,8 0 0,-10 1 0,0 0 1,0 0 0,0 1 0,0-1 0,0 1 0,0-1-1,-1 1 1,1 0 0,0 0 0,0 0 0,0 0-1,-1 1 1,1-1 0,-1 1 0,1-1 0,-1 1-1,4 3 1,-1 2 0,0-1 1,-1 1-1,1 0 0,-1 0 0,4 13 0,3 7 0,-1 0 0,-2 0 0,-1 1 0,-1 0 0,-1 0 0,-2 0 0,0 50 0,-2-75 0,-2 1 0,1-1 0,0 0 0,-1 0 0,1 0 0,-1 0 0,0 0 0,0 0 0,0 0 0,-1 0 0,1 0 0,-1 0 0,1 0 0,-1-1 0,0 1 0,0-1 0,-4 4 0,2-2 0,-1-1 0,0 0 0,1 0 0,-1 0 0,0 0 0,-1-1 0,1 0 0,0 0 0,-8 2 0,-10 0 0,0-1 0,0 0 0,-43-2 0,53-1 0,6 0 1,-1 0 0,1 0 1,-1-1-1,1 0 0,-1 0 1,1-1-1,-1 0 0,-11-5 0,16 6-15,1-1-1,-1 0 1,1 0 0,-1 0-1,1 0 1,0 0-1,0 0 1,0 0-1,0-1 1,1 1 0,-1-1-1,0 0 1,1 1-1,0-1 1,0 0-1,0 0 1,0 0 0,0 1-1,0-1 1,1 0-1,0 0 1,-1 0-1,1 0 1,1-6-1,-1-4-1140</inkml:trace>
</inkml:ink>
</file>

<file path=ppt/ink/ink10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4:53.994"/>
    </inkml:context>
    <inkml:brush xml:id="br0">
      <inkml:brushProperty name="width" value="0.05" units="cm"/>
      <inkml:brushProperty name="height" value="0.05" units="cm"/>
      <inkml:brushProperty name="color" value="#FFFFFF"/>
    </inkml:brush>
  </inkml:definitions>
  <inkml:trace contextRef="#ctx0" brushRef="#br0">41 641 32175,'-14'-64'525,"12"62"-490,2 1-35,-1 1 0,1 0 0,0 0 1,0 0-1,-1 0 0,1 0 0,0 0 0,0 0 0,-1 0 0,1 0 1,0 0-1,0 0 0,-1 0 0,1 0 0,0 0 0,0 0 0,-1 0 1,1 0-1,0 1 0,0-1 0,-1 0 0,1 0 0,0 0 0,0 0 1,0 0-1,-1 1 0,1-1 0,0 0 0,0 0 0,0 0 0,-1 1 0,1-1 1,0 0-1,0 0 0,0 0 0,0 1 0,0-1 0,-4 12 0,1 0-1,0 0 1,0 0-1,2 0 1,0 0-1,0 0 1,1 1-1,1 11 0,-1-4 1,0-13-1,0-2 2,0 1-1,0-1 0,0 1 0,1-1 0,0 1 1,0-1-1,3 10 0,-3-13-1,0 0 1,0-1-1,1 1 1,-1-1-1,0 1 1,1-1-1,-1 0 1,1 1-1,0-1 0,-1 0 1,1 0-1,0 0 1,0-1-1,0 1 1,-1 0-1,1 0 1,0-1-1,0 0 0,0 1 1,0-1-1,0 0 1,0 0-1,0 0 1,0 0-1,3 0 1,0 0 0,0 0 1,-1 0 0,1-1 0,0 1 0,0-1 0,0 0-1,-1-1 1,1 1 0,0-1 0,-1 0 0,9-4-1,-8 2-1,0 0 0,-1 0 1,0-1-1,0 0 0,0 1 0,0-1 0,-1-1 0,0 1 0,5-9 0,4-15-4,-1-1 1,-1 1 0,10-49 0,-12 42-29,24-63 0,-29 92 27,0 1 0,0 0 0,1 0 0,0 0 0,0 1 0,1-1 1,9-8-1,-13 12 5,0 1 1,1 0-1,-1 0 1,1-1-1,-1 1 1,1 0-1,-1 1 1,1-1-1,-1 0 1,1 0 0,0 1-1,0-1 1,-1 1-1,1-1 1,0 1-1,0 0 1,0 0-1,-1 0 1,1 0-1,0 0 1,0 0-1,0 0 1,-1 0 0,1 1-1,0-1 1,0 1-1,-1-1 1,1 1-1,0 0 1,-1 0-1,1 0 1,-1 0-1,1 0 1,-1 0-1,3 2 1,0 3-2,0-1 1,0 1-1,0-1 0,-1 1 1,0 0-1,0 0 0,3 11 1,-4-9 0,1 0 1,0-1-1,1 0 1,0 0-1,7 10 1,-11-17 0,0 0 0,0-1 0,-1 1 0,1 0 0,0-1 0,0 1 0,0 0 0,0 0 0,0-1 0,0 1 0,0 0 0,1-1 0,-1 1 0,0 0 0,0 0 0,0-1 0,0 1 0,0 0 0,0-1 0,0 1 0,1 0 0,-1 0 0,0-1 0,0 1 0,0 0 0,1 0 0,-1 0 0,0-1 0,0 1 0,1 0 0,-1 0 0,0 0 0,0 0 0,1 0 0,-1-1 0,0 1 0,0 0 0,1 0 0,-1 0 0,0 0 0,1 0 0,-1 0 0,0 0 0,0 0 0,1 0 0,-1 0 0,0 0 0,1 0 0,-1 0 0,0 0 0,1 0 0,-1 1 0,0-1 0,0 0 0,1 0 0,-1 0 0,0 0 0,0 0 0,1 1 0,-1-1 0,0 0 0,0 0 0,0 1 0,1-1 0,-1 0 0,0 0 0,0 0 0,0 1 0,1-1 0,0-23 0,-1 22 0,0-14-1,1 6 5,-1 0 0,0 1 0,-1-1 0,0 1 0,-3-11 0,4 17-4,-1 0 0,0 0 0,0 0-1,0 0 1,0 0 0,0 1 0,0-1 0,0 0 0,-1 0-1,1 1 1,0-1 0,-1 1 0,0-1 0,1 1-1,-1 0 1,0-1 0,0 1 0,0 0 0,1 0 0,-1 0-1,0 1 1,-1-1 0,1 0 0,0 1 0,-3-1 0,0 0-4,1 1 1,0 0 0,0 0-1,-1 0 1,1 0 0,0 1-1,0-1 1,-1 1 0,1 0 0,0 1-1,0-1 1,0 1 0,0 0-1,-5 3 1,2 0-5,0 0 1,1 0-1,-1 1 0,1 0 0,1 0 1,-1 0-1,-4 8 0,-4 7-7,2 1-1,0 1 0,2 0 1,-9 27-1,11-25 9,1 0 1,1 1-1,1 0 0,2 1 1,0-1-1,2 1 0,3 35 1,-2-59 5,0 0-1,0 0 1,1 1 0,0-1 0,-1 0-1,1 0 1,1 0 0,-1 0 0,0 0-1,1 0 1,-1 0 0,1 0 0,0 0-1,0-1 1,0 1 0,0-1 0,0 1-1,1-1 1,-1 0 0,1 0 0,0 0 0,-1 0-1,1 0 1,0-1 0,0 1 0,0-1-1,6 2 1,4 0-2,0-1-1,0 0 0,0 0 1,0-1-1,22-2 1,-30 1 7,0-1 0,-1 1-1,1-1 1,0 0 0,0 0 0,-1 0 0,1-1 0,-1 0 0,1 0-1,-1 0 1,0 0 0,1-1 0,-1 0 0,-1 1 0,8-7 0,-6 3-3,0 0 1,0-1 0,-1 1-1,1-1 1,-2 0-1,1 0 1,-1-1 0,5-13-1,-2-4-4,0 0-1,-2-1 1,-1 0-1,-1-47 0,-1 40 4,-2-43-13,0 70 17,1 0-1,-1 1 0,-1-1 0,1 1 0,-1-1 0,0 1 0,0 0 0,-1-1 1,1 1-1,-6-7 0,8 12-1,0 0-1,0-1 1,0 1 0,-1-1-1,1 1 1,0 0 0,0-1 0,0 1-1,-1 0 1,1-1 0,0 1-1,0 0 1,-1 0 0,1-1 0,0 1-1,-1 0 1,1 0 0,0-1 0,-1 1-1,1 0 1,0 0 0,-1 0-1,1 0 1,-1 0 0,1 0 0,0-1-1,-1 1 1,1 0 0,-1 0-1,1 0 1,0 0 0,-1 0 0,1 0-1,0 1 1,-1-1 0,1 0-1,-1 0 1,1 0 0,0 0 0,-1 0-1,1 0 1,0 1 0,-1-1 0,1 0-1,0 0 1,-1 1 0,1-1-1,-7 20 5,3 14-9,2 0-1,1 0 1,2 0 0,4 35 0,-2-57 2,-1-1 0,1-1 0,1 1 0,0 0 0,1-1 1,0 0-1,0 0 0,11 15 0,-13-21 0,0 1 1,0-1 0,1 0-1,0 0 1,0 0-1,0-1 1,0 1 0,0-1-1,1 0 1,-1 0-1,1 0 1,0-1 0,0 0-1,0 0 1,0 0-1,1 0 1,-1-1 0,0 0-1,9 1 1,-10-2 1,1 0 1,-1 0-1,1-1 0,-1 1 1,1-1-1,-1 0 1,0 0-1,8-3 1,-9 2-1,0 0 0,-1 0 1,1 0-1,-1 0 0,1-1 1,-1 1-1,0-1 1,0 1-1,0-1 0,0 0 1,3-6-1,10-21 1,-1 0-1,-2-1 1,15-59-1,12-102 14,-37 179-14,11-75 54,-3-2 0,-4-90 0,-7 205-60,-2 1 0,-8 35-1,-3 32-2,11 170 20,5-151-8,-3-89-4,2 0 0,1 0 0,8 42 1,-9-60-3,0 1 1,1-1 0,-1 0 0,1-1-1,0 1 1,1 0 0,-1 0 0,1-1-1,0 1 1,0-1 0,0 0 0,0 0-1,1 0 1,0-1 0,0 1 0,0-1-1,0 0 1,0 0 0,1 0 0,0 0-1,-1-1 1,1 0 0,6 2 0,-4-2 0,-1-1 1,1 1 0,0-1-1,0 0 1,0-1 0,0 0 0,0 0-1,0-1 1,0 0 0,0 0 0,0 0-1,-1-1 1,1 0 0,0 0-1,9-5 1,-7 2-2,-1-1-1,-1 1 0,1-1 1,-1-1-1,0 1 1,0-1-1,-1 0 1,0-1-1,0 0 1,5-10-1,3-8-4,-1-1 0,-2-1 0,-1 0-1,-1 0 1,-1-1 0,5-39 0,-2-16-8,-3-1 0,-7-137 0,-1 213 16,-4-42 23,3 48-18,1 0 1,-1 0 0,0 0-1,0 0 1,0 0 0,0 0-1,-1 0 1,1 0 0,-1 0 0,1 1-1,-1-1 1,-3-3 0,4 5-6,1 1-1,-1 0 1,1-1 0,-1 1 0,1 0 0,-1 0 0,1-1 0,-1 1 0,1 0 0,-1 0 0,1 0 0,-1 0 0,1 0 0,-1 0 0,1 0 0,-1 0 0,1 0 0,-1 0-1,1 0 1,-1 0 0,1 0 0,-1 0 0,1 0 0,-1 0 0,1 1 0,-1-1 0,1 0 0,-1 0 0,1 1 0,-1-1 0,1 0 0,-1 1 0,1-1 0,0 0 0,-1 1-1,1-1 1,0 1 0,-1-1 0,1 1 0,0-1 0,0 0 0,-1 1 0,1-1 0,0 1 0,0-1 0,-1 2 0,-9 26-13,3 3 11,1 1 0,-3 62 0,8 71 2,2-89 1,-1-76-2,-1 49 7,11 81 0,-7-116-8,-1 1 1,2-1 0,0 0-1,1 0 1,0 0 0,1-1-1,0 0 1,1 0 0,1 0 0,10 13-1,-17-25-19,1 1 1,-1 0-1,0-1 0,1 1 0,-1-1 0,1 1 1,0-1-1,0 0 0,-1 0 0,1 0 1,0 0-1,0 0 0,0 0 0,0 0 0,0-1 1,0 1-1,0 0 0,3-1 0,9 1-1282</inkml:trace>
</inkml:ink>
</file>

<file path=ppt/ink/ink10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4:55.088"/>
    </inkml:context>
    <inkml:brush xml:id="br0">
      <inkml:brushProperty name="width" value="0.05" units="cm"/>
      <inkml:brushProperty name="height" value="0.05" units="cm"/>
      <inkml:brushProperty name="color" value="#FFFFFF"/>
    </inkml:brush>
  </inkml:definitions>
  <inkml:trace contextRef="#ctx0" brushRef="#br0">37 674 31759,'-4'3'11,"1"1"1,0 0-1,1-1 0,-1 1 1,1 0-1,-1 0 1,1 1-1,0-1 1,1 0-1,-1 1 1,0 4-1,-1 2 26,2 0 0,-1 0 0,1 17 0,1-25-33,0-1 0,0 1 0,0-1 0,1 0 0,-1 1 0,1-1-1,-1 0 1,1 0 0,0 1 0,0-1 0,0 0 0,0 0 0,0 0 0,1 0 0,-1 0 0,1 0 0,-1-1 0,1 1-1,0 0 1,0-1 0,-1 1 0,1-1 0,0 0 0,0 1 0,1-1 0,-1 0 0,0 0 0,0-1 0,0 1 0,1 0-1,3 0 1,7 1 16,0 0-1,1-1 0,0 0 0,19-3 0,-18 2-8,-11 0-8,0-1 0,0 1-1,0-1 1,0 0 0,0 0-1,0 0 1,0-1 0,-1 1 0,1-1-1,0 0 1,-1 0 0,1 0-1,-1 0 1,4-4 0,-2 1 1,0-1 1,0 1-1,0-1 1,-1 1-1,0-2 0,-1 1 1,6-10-1,-1-5 8,-1 0-1,-1-1 1,-1 1-1,4-33 1,1-67 23,-7-167 1,-4 153 154,-6 139-177,1 10-16,1 1-1,0-1 0,1 1 1,0 1-1,1-1 0,1 0 1,0 17-1,-1-7 4,-4 198 0,8-164 0,-1-40 0,0 1 0,2 0 0,1-1 0,0 0 0,1 1 0,2-1 0,0-1 0,0 1 0,10 17 0,-12-28 0,0-1 0,1 0 0,0 0 0,0 0 0,0-1 0,1 1 0,0-1 0,0-1 0,0 1 0,1-1 0,0 0 0,0 0 0,0-1 0,1 0 0,0-1 0,-1 1 0,1-1 0,0-1 0,1 0 0,-1 0 0,0 0 0,0-1 0,12 0 0,-12 0 0,0-1 0,0-1 0,-1 1 1,1-1-1,-1 0 0,1-1 0,14-5 0,-18 5 1,1-1 0,0 1 0,-1-1 0,1 0 0,-1-1 0,0 1 0,0-1 0,0 0 0,-1 0 0,1 0-1,-1 0 1,3-7 0,4-5-2,-2-2 0,0 1 0,-1-1 0,-1 0-1,0-1 1,-1 0 0,-2 0 0,3-26 0,-1-162-3,-6 132 5,-2 21 0,-2 1-1,-17-74 1,11 67 10,9 45-8,1 7 3,0 23-9,17 366 0,-8-275 3,-6-64 0,1-1 0,15 67 0,-18-106 0,0 0-1,1 0 1,-1-1-1,1 1 1,-1-1 0,1 1-1,-1 0 1,1-1 0,0 1-1,0-1 1,0 1-1,0-1 1,0 0 0,0 1-1,0-1 1,0 0 0,1 0-1,-1 0 1,2 1 0,-2-2 0,0 0 0,0 1 0,0-1 0,0 0 0,0-1 0,0 1 0,0 0 0,0 0 0,0 0 0,0-1 0,0 1 0,0 0 0,0-1 0,-1 1 0,1-1 1,0 1-1,0-1 0,0 1 0,0-1 0,-1 1 0,1-1 0,0 0 0,0-1 0,5-4 1,-1-1-1,0-1 1,0 1-1,-1 0 1,6-15-1,10-32-7,11-56-1,18-46-19,-34 124 20,-14 31 7,0 0-1,-1-1 0,1 1 1,0 0-1,0 0 0,0 0 0,0 0 1,0 0-1,0 0 0,0 1 0,1-1 1,-1 0-1,0 0 0,0 1 1,1-1-1,-1 1 0,0-1 0,1 1 1,-1 0-1,3-1 0,-3 2 0,0-1 0,0 1 0,0 0 0,0-1 0,0 1 0,0 0 0,0 0 0,0 0 0,0 0 0,0 0 0,0 0 0,0 0-1,-1 0 1,1 0 0,0 0 0,-1 1 0,1-1 0,-1 0 0,0 0 0,1 1 0,-1-1 0,0 0 0,1 0 0,-1 1 0,0 1 0,6 41 0,-6-38 0,4 181-4,-4-66 10,0-117-5,1 1 0,-1 0 0,1-1 0,0 1 0,0-1 0,0 1 0,0-1 0,1 1 0,0-1 0,0 0 0,0 0 0,0 0 0,1 0 0,0 0 0,-1-1 0,1 1 0,1-1 0,-1 0 0,0 0-1,1 0 1,0 0 0,0 0 0,-1-1 0,1 0 0,1 1 0,-1-2 0,0 1 0,1 0 0,5 1 0,9 1 3,0-1-1,0-1 0,0 0 1,0-1-1,34-3 0,-43 1-2,0 0-1,0-1 1,0 0 0,-1-1-1,1 0 1,-1 0 0,0-1-1,0 0 1,0-1 0,0 0-1,-1 0 1,1-1-1,-1 0 1,-1 0 0,1-1-1,-1 0 1,0 0 0,-1-1-1,0 0 1,0 0-1,-1 0 1,0-1 0,0 0-1,4-11 1,-1-1-5,-1 0 0,0 0-1,-2 0 1,-1-1 0,0 0 0,-2 0 0,0 0-1,-2 0 1,-4-43 0,3 58 4,0 0 0,0 1 0,-1-1 0,1 0-1,-2 1 1,1 0 0,-1 0 0,0 0 0,0 0 0,-1 0 0,1 0 0,-6-5 0,6 7 3,-1 1-1,1 0 1,-1 1 0,1-1-1,-1 0 1,0 1 0,0 0 0,0 0-1,0 0 1,0 1 0,0-1-1,-1 1 1,1 0 0,0 0 0,-1 0-1,1 1 1,-1 0 0,-5 0 0,6 0-1,1 0 0,-1 1 0,1 0 0,-1 0 0,1 0 0,0 0 0,-1 0 0,1 0 1,0 1-1,0 0 0,0 0 0,0 0 0,0 0 0,1 0 0,-1 0 0,1 1 0,-1-1 0,1 1 1,0 0-1,0-1 0,0 1 0,0 0 0,0 1 0,1-1 0,-1 0 0,1 0 0,0 0 1,-1 5-1,-2 8 1,1 1 0,0 0 0,1 0 0,0 27 0,2-18 5,1 0-1,2 0 1,0 0-1,1-1 1,2 1-1,13 36 0,-13-45-2,1-1-1,1 0 1,0 0-1,1-1 0,1 0 1,0-1-1,1 0 1,1-1-1,0 0 1,22 19-1,-28-28-9,-1 0 0,1-1 0,0 1 0,0-1 0,0 0 1,0-1-1,1 0 0,-1 0 0,1 0 0,-1 0 0,1-1 0,0 0 0,10 0 0,-17-1 6,1 0-50,0 0 0,0 0 0,1 0-1,-1 0 1,0 0 0,1 0 0,-1-1 0,0 1-1,0 0 1,0 0 0,1-1 0,-1 1-1,0-1 1,0 1 0,0-1 0,2-1 0,10-25-3368</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6:54.505"/>
    </inkml:context>
    <inkml:brush xml:id="br0">
      <inkml:brushProperty name="width" value="0.05" units="cm"/>
      <inkml:brushProperty name="height" value="0.05" units="cm"/>
      <inkml:brushProperty name="color" value="#FFFFFF"/>
    </inkml:brush>
  </inkml:definitions>
  <inkml:trace contextRef="#ctx0" brushRef="#br0">249 492 32351,'1'-22'143,"0"10"-99,-1 0 0,0 0 0,-1 0 0,-3-20-1,3 30-41,1-1 0,-1 1-1,0 0 1,1 0 0,-1 0-1,0 0 1,0 0 0,0 0-1,-1 0 1,1 1 0,0-1 0,-1 0-1,1 1 1,-1-1 0,1 0-1,-1 1 1,0 0 0,0-1-1,0 1 1,0 0 0,0 0-1,0 0 1,0 0 0,0 1-1,0-1 1,0 1 0,0-1-1,0 1 1,-1-1 0,1 1-1,-3 0 1,1 0-2,-1-1 0,1 1 0,0 0 0,-1 1 0,1-1 0,-1 1 0,1 0 0,0 0 0,0 0 0,-1 0 0,1 1 0,0 0 0,0 0 0,1 0 0,-1 0 0,0 0 0,1 1 0,-1 0 0,1 0 0,0 0 0,0 0 0,0 0 0,0 1 0,-3 3 0,-4 9 0,-1 0 0,2 0 0,0 1 0,1 0 0,0 1 0,2 0 0,-8 31 0,7-15 0,2 1 0,1 0 0,1 44 0,3-71 0,1 0 0,-1 0 0,1 0 0,0-1 0,1 1 0,0-1 0,0 1 0,0-1 0,7 12 0,-7-15 0,0-1 0,0 0 0,1 1 0,0-1 0,-1 0 0,1-1 0,0 1 0,0 0 0,1-1 0,-1 0 0,0 1 0,1-1 0,-1-1 0,1 1 0,0 0 0,0-1 0,0 0 0,0 0 0,0 0 0,5 0 0,-1 0 0,-1 0 0,1 0 0,0-1 0,0-1 0,-1 1 0,1-1 0,0 0 0,-1-1 0,1 0 0,-1 0 0,0-1 0,1 0 0,-1 0 0,10-6 0,-9 3 0,-1 0 0,0-1 0,0 1 0,0-1 0,-1-1 0,0 1 0,0-1 0,-1 0 0,0-1 0,0 1 0,5-15 0,-3 2 0,0 1 0,-1-1 0,-2 0 0,0 0 0,2-35 0,-6-114 0,-2 79 0,0 157 0,0-14 0,6 62 0,-2-98 0,0 0 0,1 0 0,1-1 0,0 1 0,1-1 0,1 0 0,0 0 0,12 20 0,-16-32 0,1 1 0,0-1 0,0 0 0,-1-1 0,2 1 0,-1 0 0,0-1 0,0 0 0,1 0 0,-1 0 0,1 0 0,0 0 0,0-1 0,-1 1 0,1-1 0,0 0 0,0-1 0,0 1 0,0-1 0,0 1 0,0-1 0,1 0 0,-1-1 0,0 1 0,0-1 0,0 1 0,0-1 0,0 0 0,-1-1 0,1 1 0,0-1 0,0 0 0,-1 0 0,1 0 0,-1 0 0,0 0 0,0-1 0,1 0 0,-2 1 0,1-1 0,4-5 0,1-6 0,-1 1 0,0-1 0,0 0 0,-1-1 0,-1 1 0,5-25 0,9-95 0,-15 92 0,14-61 0,-18 103 0,0-1 0,0 0 0,0 1 0,0-1 0,0 0 0,1 1 0,-1-1 0,0 1 0,0-1 0,1 0 0,-1 1 0,0-1 0,1 1 0,-1-1 0,0 1 0,1-1 0,-1 1 0,1-1 0,-1 1 0,1 0 0,-1-1 0,1 1 0,-1 0 0,1-1 0,-1 1 0,1 0 0,-1-1 0,1 1 0,0 0 0,-1 0 0,1 0 0,-1 0 0,1 0 0,0 0 0,-1 0 0,1 0 0,0 0 0,-1 0 0,1 0 0,-1 0 0,1 0 0,0 0 0,-1 0 0,1 1 0,-1-1 0,1 0 0,0 0 0,-1 1 0,1-1 0,-1 0 0,1 1 0,-1-1 0,1 1 0,0 0 0,5 9 0,1 0 0,-1 0 0,-1 0 0,0 1 0,-1 0 0,0 0 0,0 0 0,1 13 0,2-1 0,3 18 0,-2 0 0,5 70 0,-4-19 0,-9-92 0,1 1 0,-1-1 0,0 0 0,0 1 0,0-1 0,0 0 0,0 1 0,1-1 0,-1 0 0,0 0 0,0 1 0,0-1 0,1 0 0,-1 0 0,0 1 0,0-1 0,1 0 0,-1 0 0,0 0 0,1 0 0,-1 1 0,0-1 0,1 0 0,-1 0 0,0 0 0,1 0 0,-1 0 0,0 0 0,1 0 0,-1 0 0,0 0 0,1 0 0,-1 0 0,0 0 0,1 0 0,-1 0 0,0 0 0,1 0 0,-1 0 0,0-1 0,0 1 0,1 0 0,-1 0 0,0 0 0,1 0 0,-1-1 0,0 1 0,0 0 0,1 0 0,-1-1 0,0 1 0,0 0 0,0 0 0,1-1 0,-1 1 0,0 0 0,0-1 0,17-16 0,6-22 0,-1 0 0,25-66 0,24-44 0,-61 131 0,18-28 0,-25 43 0,-1 0 0,1 0 0,-1 0 0,1 0 0,0 0 0,0 1 0,0-1 0,0 1 0,0 0 0,6-3 0,-8 5 0,-1-1-1,1 1 1,-1 0-1,0 0 1,0 0 0,1 0-1,-1-1 1,0 1-1,0 0 1,1 0-1,-1 0 1,0 0 0,1 0-1,-1 0 1,0 0-1,0 0 1,1 0-1,-1 0 1,0 0 0,1 0-1,-1 0 1,0 0-1,0 0 1,1 0-1,-1 0 1,0 0 0,1 0-1,-1 1 1,0-1-1,0 0 1,1 0-1,-1 0 1,0 0 0,0 1-1,0-1 1,1 0-1,-1 0 1,0 1-1,0-1 1,0 0 0,0 0-1,1 1 1,-1-1-1,0 0 1,0 0 0,0 1-1,0-1 1,0 0-1,0 0 1,0 1-1,0-1 1,0 0 0,0 1-1,0-1 1,0 0-1,0 1 1,0-1-1,0 0 1,0 0 0,0 1-1,0-1 1,0 1-1,-1 134-5,-1-77 7,7 67-1,-5-119 0,1-1 0,0 0 0,0 1 0,1-1 0,-1 0 0,1 0 0,0 0 0,1 0 0,-1 0 0,1 0 0,0-1 0,0 1 0,1-1 0,-1 0 0,1 0 0,0 0 0,0 0 0,0-1 0,0 0 0,1 0 0,7 5 0,-1-4 0,0 1 0,1-1 0,-1-1 0,1 0 0,0-1 0,-1 0 0,1-1 0,22 0 0,-30-1-1,10 0 3,-1 0 0,1 0 1,0-2-1,18-3 0,-27 3-1,0 0 1,0 0-1,0 0 1,-1-1-1,1 1 1,0-1-1,-1 0 1,0-1-1,0 1 1,0-1-1,0 0 1,0 0-1,-1 0 1,5-7-1,-3 3-1,0-1 0,0 0 0,-1-1 0,0 1 0,-1-1 0,0 0 0,0 0 0,1-19 0,-2 11 0,-1-1 0,-1 1 0,-1 0 0,-3-22 0,3 35 0,0 0 0,0 0-1,0 1 1,-1-1 0,1 0 0,-1 1 0,-1 0-1,1-1 1,0 1 0,-1 0 0,0 0 0,0 0-1,0 1 1,0-1 0,-1 1 0,0 0 0,1 0-1,-1 0 1,0 0 0,-9-4 0,6 4-2,0 0 0,-1 1-1,0 0 1,1 0 0,-1 1 0,0 0 0,0 0 0,1 0 0,-1 1-1,0 1 1,0-1 0,-11 3 0,16-2 2,-1 0 0,1 0 0,0 0 0,0 0 0,0 0 0,-1 1 0,1 0 0,0-1 0,1 1 0,-1 0 0,0 1 0,1-1 0,-1 0 0,1 1 0,-4 3 0,3 0 0,-1-1 0,1 1 0,0 0 0,0 0 0,1 0 0,0 0 0,-3 11 0,1 8 0,1 0 0,2 0 0,1 34 0,0-38 0,0-14 0,0 1 0,1-1 0,-1 0 0,2 0 0,-1 0 0,1 0 0,0 0 0,1 0 0,-1 0 0,1 0 0,1-1 0,-1 0 0,1 1 0,0-1 0,1-1 0,-1 1 0,1-1 0,0 1 0,0-1 0,1-1 0,0 1 0,11 6 0,-5-5 0,1 0 0,-1 0 0,1-2 0,0 0 0,1 0 0,-1-1 0,1-1 0,-1 0 0,1 0 0,0-2 0,16-1 0,-25 1 0,1 0 0,-1-1 0,1 0 0,-1 0 0,0-1 0,0 1 0,0-1 0,0 0 0,0-1 0,0 1 0,0-1 0,0 0 0,-1 0 0,0 0 0,8-7 0,-7 3 0,1 0 0,-1-1 0,0 1 0,0-1 0,-1 0 0,0 0 0,-1 0 0,6-16 0,-2-8 0,-1 0 0,-2 0 0,-1-1 0,-1-37 0,-1-25 0,-5 0 0,-16-98 0,13 133 0,3 30 0,3 69 0,29 556 32,-28-594-32,0 18-7,2 1-1,0-1 1,1 0 0,1 1 0,1-1 0,9 22-1,-6-31-1368,0-9-5025</inkml:trace>
</inkml:ink>
</file>

<file path=ppt/ink/ink10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4:55.417"/>
    </inkml:context>
    <inkml:brush xml:id="br0">
      <inkml:brushProperty name="width" value="0.05" units="cm"/>
      <inkml:brushProperty name="height" value="0.05" units="cm"/>
      <inkml:brushProperty name="color" value="#FFFFFF"/>
    </inkml:brush>
  </inkml:definitions>
  <inkml:trace contextRef="#ctx0" brushRef="#br0">1 58 31454,'17'0'32,"38"-10"241,22-5 159,15 0-272,4 5-128,-4 5-32,-18 3-192,-27 2-4066</inkml:trace>
</inkml:ink>
</file>

<file path=ppt/ink/ink10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5:01.830"/>
    </inkml:context>
    <inkml:brush xml:id="br0">
      <inkml:brushProperty name="width" value="0.05" units="cm"/>
      <inkml:brushProperty name="height" value="0.05" units="cm"/>
      <inkml:brushProperty name="color" value="#FFFFFF"/>
    </inkml:brush>
  </inkml:definitions>
  <inkml:trace contextRef="#ctx0" brushRef="#br0">0 644 31134,'1'0'24,"-1"0"-1,1 0 0,-1 1 1,1-1-1,-1 0 1,1 1-1,-1-1 1,1 1-1,-1-1 0,1 0 1,-1 1-1,0-1 1,1 1-1,-1-1 0,0 1 1,1-1-1,-1 1 1,0 0-1,0-1 0,1 1 1,-1-1-1,0 1 1,0-1-1,0 1 1,0 0-1,0-1 0,0 1 1,0 0-1,0-1 1,0 2-1,0 25 635,-1-19-569,1 20-88,0 47 8,1-70-8,-1-1-1,1 1 0,0-1 1,0 0-1,0 1 1,1-1-1,-1 0 0,1 0 1,0 0-1,0 0 1,1 0-1,-1 0 1,5 4-1,-4-6 0,0 0 1,1 0 0,-1-1-1,1 1 1,-1-1-1,1 0 1,-1 0-1,1 0 1,0 0 0,0-1-1,-1 0 1,1 1-1,0-1 1,0-1-1,-1 1 1,8-2 0,5 1 8,-7 1-6,-1-1-1,1 0 1,0-1 0,-1 0 0,1-1 0,-1 1 0,0-1 0,0-1 0,0 0 0,11-7 0,-7 2-1,0 0 0,-1 0 0,0-1 0,-1 0 0,18-22 0,-13 10-2,-1 0 1,0-1-1,-2-1 1,-1 0 0,0 0-1,11-44 1,-13 29 3,-2-1 1,3-77-1,-10-82-5,-2 147 2,-6-53 15,-11 589-16,0 8 0,19 70 0,0-559 0,-4 42-5,4-44 5,0 0 0,-1 0-1,1 1 1,0-1 0,-1 0 0,1 0-1,0 0 1,-1 0 0,1 0 0,-1 0-1,0 0 1,1 0 0,-1 0 0,0 0-1,0 0 1,1-1 0,-1 1 0,0 0-1,0 0 1,0-1 0,0 1 0,0-1-1,0 1 1,0-1 0,0 1 0,0-1-1,0 1 1,0-1 0,-1 0 0,1 0-1,0 0 1,0 0 0,-2 1 0,1-2 0,0 0-1,0 0 1,0 0 0,0 0 0,0 0 0,0 0 0,0 0 0,1-1 0,-1 1 0,0-1 0,1 1-1,-1-1 1,1 0 0,-1 1 0,1-1 0,0 0 0,0 0 0,0 0 0,0 0 0,0 0 0,0 0-1,1 0 1,-2-5 0,-3-5 0,-10-23-10,2 0-1,1-1 1,1-1 0,2 0-1,2 0 1,1-1 0,0-67-1,6 97 10,1-1 1,0 1-1,1 0 0,-1 0 0,2-1 0,-1 1 1,1 1-1,0-1 0,1 0 0,0 1 0,0 0 0,1 0 1,0 0-1,10-11 0,7-4 8,0 0 0,43-29 1,-31 24-2,10-7-2,-2-2 0,-1-2-1,69-86 1,-96 106-4,-2 0 1,0-1-1,-1 0 1,-1-1-1,-1 0 1,-1-1 0,-1 1-1,0-2 1,-2 1-1,0-1 1,-1 0-1,1-40 1,-5-17 25,0 79-26,0-1 0,-1 1 0,1 0 0,0-1 1,0 1-1,0 0 0,0-1 0,-1 1 0,1-1 0,0 1 0,0 0 0,0 0 0,-1-1 0,1 1 0,0 0 0,-1-1 0,1 1 0,0 0 0,-1 0 0,1 0 0,0-1 0,-1 1 0,1 0 0,0 0 1,-1 0-1,1 0 0,-1 0 0,1-1 0,0 1 0,-1 0 0,1 0 0,-1 0 0,1 0 0,0 0 0,-1 0 0,1 0 0,-1 1 0,1-1 0,0 0 0,-1 0 0,1 0 0,0 0 0,-1 0 0,1 1 0,0-1 1,-1 0-1,1 0 0,0 1 0,-1-1 0,1 0 0,0 0 0,-1 1 0,1-1 0,0 1 0,-3 2 0,1 1 0,1 0 0,-1-1 0,0 1 0,1 0 0,0 0 0,0 0 0,0 0 0,0 0 0,1 0 0,0 0 0,-1 0 0,2 5 0,-2 0 0,-1 195 8,4-178-7,1 1 1,0-1-1,2 0 0,2 0 1,14 41-1,-19-62-1,1 1 0,-1-1 0,1 0 0,0 0 0,0 0 0,1-1 0,0 1 0,-1-1 0,1 0 0,1 0 0,-1 0 0,1 0 0,-1-1 0,1 0-1,0 0 1,10 4 0,-6-4 2,-1 0-1,1-1 0,0-1 0,0 1 1,0-2-1,-1 1 0,1-1 1,0 0-1,0-1 0,10-2 0,-12 2-1,0-1 1,-1-1-1,1 1 0,-1-1 0,1 0 0,-1 0 0,0-1 1,0 0-1,-1 0 0,1 0 0,-1-1 0,0 1 0,0-1 0,-1-1 1,1 1-1,-1-1 0,0 1 0,0-1 0,-1 0 0,0-1 1,3-8-1,3-7 0,-1-1-1,-1 0 1,-2 0 0,6-46 0,-4-93 0,-8 233 0,2 83 0,1-130 0,0 0 0,2 0 0,1 0 0,10 30 0,-14-50 0,1 0 0,0 0 0,0 0 0,0 0 0,0-1 0,1 1 0,-1-1 0,1 1 0,0-1 0,0 0 0,3 2 0,-4-3 0,-1-2 0,1 1 0,-1 0 0,1 0 0,-1 0 0,1-1 0,0 1 0,-1-1 0,1 1 0,0-1 0,-1 0 0,1 1 0,0-1 0,0 0 0,-1 0 0,1 0 0,0 0 0,-1-1 0,1 1 0,0 0 0,0-1 0,-1 1 0,1-1 0,-1 0 0,1 0 0,-1 1 0,1-1 0,-1 0 0,1 0 0,1-2 0,4-4 0,0 0 0,-1 0 0,0 0 0,-1 0 0,0-1 0,0 0 0,0 0 0,-1-1 0,5-13 0,24-89 0,-26 84 0,5-22 0,-8 28 0,1 1 0,1-1 0,14-30 0,-18 47 0,0 1 0,0 0 0,0 0 0,0 1 0,1-1 0,-1 0 0,6-4 0,-7 7 0,-1-1 0,1 1 0,-1 0 0,1-1 0,-1 1 0,1-1 0,0 1 0,-1 0 0,1 0 0,0-1 0,-1 1 0,1 0 0,-1 0 0,1 0 0,0 0 0,0 0 0,-1 0 0,1 0 0,0 0 0,-1 0 0,1 0 0,0 0 0,-1 0 0,1 0 0,0 0 0,-1 1 0,1-1 0,-1 0 0,1 1 0,0-1 0,-1 0 0,1 1 0,-1-1 0,1 1 0,-1-1 0,1 0 0,-1 1 0,1 0 0,-1-1 0,0 1 0,1-1 0,-1 1 0,0-1 0,1 1 0,-1 0 0,0-1 0,0 1 0,1 0 0,-1 0 0,5 21 0,-1-1 0,0 0 0,-2 1 0,0 0 0,-3 35 0,1-7 0,-1 21 0,0-42 0,0 1 0,2 0 0,8 41 0,-9-69 0,1-1 0,-1 0 0,1 0 0,0 0 0,0 0 0,-1 0 0,1 0 0,0 0 0,0 0 0,0 0 0,0 0 0,0 0 0,0-1 0,0 1 0,1 0 0,-1-1 0,0 1 0,0-1 0,1 1 0,-1-1 0,0 0 0,0 1 0,1-1 0,-1 0 0,0 0 0,1 0 0,-1 0 0,0 0 0,1 0 0,-1 0 0,0-1 0,1 1 0,-1 0 0,0-1 0,0 1 0,1-1 0,-1 1 0,0-1 0,0 0 0,0 1 0,0-1 0,0 0 0,0 0 0,1-1 0,6-5 0,-1 0 0,0 0 0,0-1 0,0 0 0,-1 0-1,10-18 1,26-62 4,-41 87-4,39-102 6,-23 58-8,1 1 0,31-54 0,-44 90 10,-4 28-19,-7 61 11,-2 47 0,8-98 0,-1-11 0,4 41 0,-3-55 0,1 0 0,0 0 0,0 0 0,1-1 0,-1 1 0,1 0 0,0-1 0,0 1 0,1-1 0,-1 1 0,1-1 0,7 7 0,-9-9 0,0-1 0,1 0 0,-1 0 1,0 1-1,1-1 0,-1 0 0,1 0 0,0-1 0,-1 1 0,1 0 0,0-1 1,0 1-1,-1-1 0,1 1 0,0-1 0,0 0 0,0 1 0,-1-1 1,1 0-1,0 0 0,0-1 0,0 1 0,-1 0 0,1-1 0,0 1 0,0-1 1,-1 1-1,1-1 0,0 0 0,-1 0 0,1 1 0,0-1 0,-1 0 0,2-2 1,2-1 0,1-1 0,-1 0 0,-1 0 0,1-1 0,-1 1 0,0-1 0,6-9 0,10-27 0,-1-1 0,14-50 0,4-10-1,-36 100-1,0 0 1,1 0-1,-1 0 1,1 0-1,-1 0 1,1 0-1,0 1 0,0-1 1,0 0-1,0 1 1,1-1-1,-1 1 1,4-3-1,-2 4 0,0-1 0,0 1 1,0 0-1,0 0 0,1 0 0,-1 1 0,0-1 1,1 1-1,7 0 0,-8 0 1,0 0 0,0 0 0,0 1 0,1-1 0,-1 1 0,0 0 0,0 0 0,0 0 0,6 3 0,-2 1 0,0 1 0,0 0 0,10 11 0,-17-17 0,-3-3 0,1 2 0,1 1 0,0-1 0,0 1 0,-1 0 0,1-1 0,0 1 0,0 0 0,-1 0 0,1-1 0,0 1 0,-1 0 0,1 0 0,-1-1 0,1 1 0,0 0 0,-1 0 0,1 0 0,0 0 0,-1 0 0,1 0 0,-1-1 0,1 1 0,-1 0 0,1 0 0,0 0 0,-1 0 0,1 0 0,-1 1 0,1-1 0,0 0 0,-1 0 0,0 0 0,-4 0 0,1 1 0,-1-1 0,0 1 0,0 0 0,1 0 0,-1 0 0,0 1 0,1-1 0,0 1 0,-1 0 0,1 1 0,0-1 0,-7 6 0,5-2 0,0-1 0,0 1 0,1 0 0,0 0 0,0 1 0,1-1 0,-7 15 0,4-7 0,2 1 0,-1 1 0,2-1 0,0 1 0,1 0 0,0 0 0,0 32 0,3-39 0,0-1 0,0 1 0,1 0 0,1 0 0,-1-1 0,2 1 0,-1 0 0,1-1 0,7 15 0,-7-18 0,1 0 0,-1-1 0,1 1 0,-1-1 0,1 0 0,0 0 0,1 0 0,-1-1 0,1 1 0,0-1 0,-1 0 0,1-1 0,1 1 0,-1-1 0,0 0 0,10 2 0,-4-1 1,1 0 0,0-1 0,0-1 0,0 0-1,0-1 1,0 0 0,0-1 0,20-3 0,-24 2 0,0 0-1,0 0 1,0-1-1,0 0 1,-1-1-1,0 1 1,1-1 0,-1-1-1,-1 1 1,1-1-1,-1-1 1,0 1-1,8-9 1,-3-1-1,0-1 0,-2 0 0,1-1 0,-2 1 0,0-2 0,-1 1 0,-1-1 0,-1 0 0,0 0 0,3-29 0,-1-19 0,-3-109 0,-5 125 0,1-208 0,-1 247 0,-1 13 0,-3 12 0,-1 27 0,2 0 0,1 1 0,4 48 0,0-32 0,-1 348 0,0-395 0,0 0 0,1 1 0,0-1 0,1 1 0,0-1 0,4 12 0,-4-19 0,-1 0 0,1 0 0,0-1 0,0 1 0,1 0 0,-1-1 0,1 1 0,0-1 0,0 0 0,0 0 0,0 0 0,1 0 0,-1 0 0,1-1 0,-1 0 0,1 0 0,0 0 0,6 2 0,-1-1 0,0 0 0,0-1 0,0 0 0,0 0 0,1-1 0,-1-1 0,0 1 0,14-2 0,-18 0 0,1 1 0,-1-1 0,1 0 0,-1-1 0,1 1 0,-1-1 0,0 0 0,0-1 0,0 1 0,0-1 0,0 0 0,-1 0 0,1 0 0,7-8 0,-4 1 0,-1-1 0,0 0 0,0 0 0,-1 0 0,-1-1 0,0 0 0,0 0 0,-2 0 0,1 0 0,-1-1 0,1-14 0,1-21 1,-3-78 0,-2 84 2,0-50 23,0 80-24,0 58-3,5 114 1,-3-135 0,2 1 0,0-1 0,2 0 0,12 31 0,-17-52 0,0-1 0,0 0 0,1 0 0,0 0 0,-1 0 0,1 0 0,0 0 0,0-1 0,0 1 0,1 0 0,-1-1 0,1 0 0,-1 0 0,1 1 0,0-2 0,4 4 0,-1-3 0,0 0 0,0-1 0,0 0 0,0 0 0,0 0 0,0 0 0,12-1 0,-13-1 0,0 1 0,0-1 0,0 0 0,-1-1 0,1 1 0,0-1 0,-1 0 0,1 0 0,-1 0 0,0-1 0,0 0 0,0 1 0,0-1 0,0-1 0,-1 1 0,1 0 0,-1-1 0,0 0 0,0 0 0,0 0 0,-1 0 0,1 0 0,2-8 0,3-4 0,-2 0 0,0 0 0,0-1 0,-2 0 0,4-25 0,-3-5 0,-3-60 0,-2 88 0,0 18 0,0 1 0,0 0 0,0 0 0,0-1 0,0 1 0,0 0 0,-1 0 0,1-1 0,0 1 0,0 0 0,0 0 0,0 0 0,0-1 0,-1 1 0,1 0 0,0 0 0,0 0 0,0-1 0,-1 1 0,1 0 0,0 0 0,0 0 0,-1 0 0,1 0 0,0-1 0,0 1 0,-1 0 0,1 0 0,0 0 0,0 0 0,-1 0 0,1 0 0,0 0 0,0 0 0,-1 0 0,1 0 0,0 0 0,-1 0 0,1 0 0,0 0 0,0 0 0,-1 1 0,1-1 0,0 0 0,0 0 0,-1 0 0,1 0 0,0 0 0,0 1 0,0-1 0,-1 0 0,1 0 0,0 0 0,-1 2 0,-1-1 0,1 0 0,0 0 0,0 1 0,0-1 0,0 1 0,0-1 0,0 1 0,0-1 0,1 1 0,-1 0 0,0-1 0,1 1 0,-1 0 0,1 0 0,0-1 0,0 1 0,0 3 0,0 40 0,0-30 0,0 3 0,1 0 0,1-1 0,0 1 0,1 0 0,1-1 0,1 0 0,9 24 0,-11-35 0,0 1 0,0-1 0,0 0 0,1 0 0,0-1 0,0 1 0,1-1 0,-1 1 0,1-1 0,0-1 0,1 1 0,-1-1 0,1 0 0,0 0 0,0-1 0,0 1 0,0-1 0,1-1 0,-1 1 0,1-1 0,0 0 0,6 1 0,-2-2 0,0 0 0,0 0 0,0-1 0,20-2 0,-27 2 0,-1-1 0,0 1 0,1-1 0,-1 0 0,0 0 0,0-1 0,0 1 0,0-1 0,0 1 0,0-1 0,0 0 0,-1 0 0,1 0 0,-1 0 0,1-1 0,-1 1 0,0-1 0,0 1 0,3-5 0,0-4 0,-1 0 0,0 0 0,0-1 0,-1 1 0,-1-1 0,0 0 0,0 0 0,-1-19 0,-1 12 0,-1 1 0,0-1 0,-2 1 0,-8-36 0,6 39 0,-1 0 0,-1 1 0,0-1 0,-1 1 0,0 1 0,-17-22 0,20 30 0,1-1 0,-1 1 0,0 0 0,0 0 0,0 1 0,0-1 0,-1 1 0,0 0 0,0 1 0,0 0 0,0 0 0,-1 0 0,1 0 0,-1 1 0,0 0 0,1 1 0,-14-2 0,17 3 0,1 0 0,0 0 0,-1 0 0,1 1 0,-1-1 0,1 1 0,0-1 0,-1 1 0,1 0 0,0 0 0,0 0 0,0 0 0,0 0 0,0 1 0,0-1 0,0 1 0,0-1 0,0 1 0,1 0 0,-1-1 0,1 1 0,-1 0 0,1 0 0,0 0 0,-1 0 0,1 0 0,0 1 0,0-1 0,1 0 0,-2 3 0,0 7 0,0 0 0,0 0 0,1 0 0,1 22 0,0-25 0,0 3 0,0 1 0,2 0 0,-1-1 0,2 1 0,-1-1 0,2 0 0,0 0 0,0 0 0,1 0 0,10 17 0,-10-22 0,0 1 0,0-2 0,1 1 0,0 0 0,0-1 0,0 0 0,1 0 0,0-1 0,0 0 0,1 0 0,-1-1 0,1 0 0,0 0 0,0-1 0,0 0 0,10 2 0,-8-2 0,0-1 0,1 0 0,-1-1 0,0 0 0,1 0 0,-1-1 0,18-3 0,-24 2 0,0 1 0,0-2 0,0 1 0,0 0 0,0-1 0,0 0 0,-1 0 0,1 0 0,-1 0 0,1-1 0,-1 1 0,0-1 0,0 0 0,0 0 0,0 0 0,0 0 0,-1 0 0,1-1 0,-1 1 0,0-1 0,2-5 0,1-3 0,-1 0 0,0-1 0,-1 0 0,-1 0 0,2-25 0,-4-71 0,-1 55 0,1 42 0,2-13 0,-1 25 0,-1-1 0,1 0 0,-1 1 0,1-1 0,0 1 0,-1-1 0,1 1 0,0-1 0,-1 1 0,1-1 0,0 1 0,0 0 0,0-1 0,-1 1 0,1 0 0,0-1 0,0 1 0,0 0 0,0 0 0,0 0 0,-1 0 0,1 0 0,0 0 0,0 0 0,0 0 0,1 1 0,2 0 0,0 0 0,0 0 0,1 1 0,-1-1 0,0 1 0,-1 0 0,1 1 0,0-1 0,-1 0 0,1 1 0,-1 0 0,0 0 0,1 0 0,-2 0 0,1 1 0,0-1 0,-1 1 0,3 4 0,6 10 0,0 0 0,10 29 0,-13-24 0,-1 0 0,-1 1 0,-1 0 0,-1 0 0,-1 0 0,-1 0 0,-2 0 0,-2 26 0,2-47 0,0 1 0,0-1 0,0 0 0,-1 1 0,0-1 0,1 0 0,-1 1 0,-1-1 0,1 0 0,0 0 0,-1 0 0,1 0 0,-1 0 0,0 0 0,-4 4 0,3-14 0,5-8 0,12-31 0,1 2 0,27-51 0,-11 25 0,-20 42 0,13-30 0,36-63 0,-50 110 0,-5 15 0,-2 21 0,-2-19 0,4 271 0,-5-219 0,0-57 0,0 11 0,0 1 0,1-1 0,4 22 0,-4-32 0,-1 0 0,1 1 0,0-1 0,-1 0 0,1 0 0,0 1 0,0-1 0,0 0 0,1 0 0,-1 0 0,0 0 0,1-1 0,0 1 0,-1 0 0,1-1 0,0 1 0,0-1 0,-1 1 0,1-1 0,0 0 0,1 0 0,-1 0 0,0 0 0,0 0 0,0 0 0,1 0 0,1 0 0,1-1 0,-1 0 0,1 0 0,0 0 0,-1 0 0,1 0 0,-1-1 0,1 0 0,-1 0 0,1 0 0,-1-1 0,0 0 0,1 0 0,-1 0 0,4-2 0,-2-1 0,0 1 0,0-1 0,0-1 0,-1 1 0,1-1 0,-1 0 0,7-11 0,-1-3 0,0-1 0,-1 0 0,-1-1 0,10-38 0,-12 27 0,-1-1 0,-1 0 0,-1-54 0,0 6 0,-3 81 0,-1 1 0,0-1 0,0 0 0,0 1 0,1-1 0,-1 0 0,0 1 0,1-1 0,-1 0 0,0 1 0,1-1 0,-1 0 0,1 1 0,-1-1 0,1 1 0,-1-1 0,1 1 0,0 0 0,-1-1 0,1 1 0,0-1 0,-1 1 0,1 0 0,0 0 0,-1-1 0,1 1 0,0 0 0,-1 0 0,1 0 0,0 0 0,0 0 0,-1 0 0,1 0 0,0 0 0,0 0 0,-1 0 0,1 0 0,0 0 0,-1 1 0,2-1 0,1 1 0,0-1 0,0 1 0,1 0 0,-1 1 0,0-1 0,0 0 0,0 1 0,4 3 0,4 5 0,-1 0 0,-1 0 0,1 1 0,-2 1 0,0 0 0,0 0 0,-1 0 0,0 1 0,-1 0 0,-1 0 0,6 21 0,-4-6 0,0 1 0,-2 1 0,-1-1 0,0 49 0,-4-70 0,-1 0 0,0 0 0,0 0 0,0-1 0,-1 1 0,0 0 0,0-1 0,-1 1 0,0-1 0,0 0 0,-1 0 0,0 0 0,0 0 0,-1 0 0,0-1 0,0 0 0,0 0 0,-1-1 0,0 1 0,0-1 0,0 0 0,-1-1 0,1 0 0,-1 0 0,0 0 0,-1-1 0,1 0 0,-10 3 0,10-4-26,0 0-1,0 0 1,0-1-1,0 0 1,-1 0-1,1-1 1,0 0-1,-1 0 1,1-1-1,0 0 1,0 0-1,-1-1 1,-6-2-1,6-1-356,-1 0-1,1 0 1,-13-13-1</inkml:trace>
</inkml:ink>
</file>

<file path=ppt/ink/ink10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5:02.221"/>
    </inkml:context>
    <inkml:brush xml:id="br0">
      <inkml:brushProperty name="width" value="0.05" units="cm"/>
      <inkml:brushProperty name="height" value="0.05" units="cm"/>
      <inkml:brushProperty name="color" value="#FFFFFF"/>
    </inkml:brush>
  </inkml:definitions>
  <inkml:trace contextRef="#ctx0" brushRef="#br0">250 43 31807,'-9'-6'55,"0"1"1,0 0-1,0 0 1,-1 1 0,0 0-1,0 1 1,0 0 0,0 1-1,0 0 1,-1 0 0,1 1-1,0 1 1,-20 0 0,26 1-54,0-1 0,1 1 0,-1-1 0,1 1 0,-1 0 0,1 0 0,-1 1 1,1-1-1,0 1 0,-1-1 0,1 1 0,0 0 0,0 0 0,0 1 0,1-1 0,-1 1 1,-3 4-1,2-2-1,1 0 0,-1 0 0,1 1 1,1-1-1,-1 1 0,1 0 1,0 0-1,0 0 0,1 0 0,-1 6 1,1-3-2,0 1 0,0-1 0,1 1 0,0-1 0,1 1 0,0-1 0,1 0 0,0 0 0,0 1 1,1-1-1,0 0 0,0-1 0,1 1 0,6 9 0,-6-13 0,0 1 1,0-1-1,1 0 0,0-1 0,0 1 1,0-1-1,0 0 0,1 0 1,-1-1-1,1 1 0,0-1 0,11 3 1,-5-2 1,1-1 1,-1-1-1,1 0 1,0-1-1,21 0 1,-30-1-2,0 0 1,0 0 0,0 0-1,0-1 1,0 0 0,0 0-1,0 0 1,0 0 0,0-1-1,0 1 1,0-1 0,-1 0-1,1 0 1,0 0 0,-1-1-1,0 1 1,4-5 0,-3 3 0,-1 0 0,0-1 0,0 1 1,-1-1-1,1 0 0,-1 0 0,0 0 1,0 0-1,-1 0 0,1 0 0,-1-1 1,0 1-1,0-7 0,0 0 1,0 0-1,-1 0 1,0 0-1,-1 0 1,0 0-1,-1 0 1,-1 1-1,-6-22 1,8 30-6,-1-1 0,0 1 0,0 0 0,0-1 0,0 1 0,0 0 0,-1 0 0,0 0 0,1 0 0,-1 1 0,0-1 0,0 1 0,0 0 0,-1 0 0,1 0 0,-1 0 0,1 0 0,-1 1 0,1 0 0,-1 0 0,0 0 0,1 0 0,-1 0 0,0 1 0,0-1 1,0 1-1,0 0 0,0 0 0,1 1 0,-8 1 0,6-2-35,1 1 0,0 0 1,0 0-1,1 0 0,-1 1 1,0-1-1,-5 4 0,-27 23-872</inkml:trace>
</inkml:ink>
</file>

<file path=ppt/ink/ink10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5:02.549"/>
    </inkml:context>
    <inkml:brush xml:id="br0">
      <inkml:brushProperty name="width" value="0.05" units="cm"/>
      <inkml:brushProperty name="height" value="0.05" units="cm"/>
      <inkml:brushProperty name="color" value="#FFFFFF"/>
    </inkml:brush>
  </inkml:definitions>
  <inkml:trace contextRef="#ctx0" brushRef="#br0">0 16 31470,'0'0'689,"6"0"-401,49 0-96,23 0-160,27-8 0,0 6-16,-11 2-16,-22 0 0,-25 0-160,-31-5-1633</inkml:trace>
</inkml:ink>
</file>

<file path=ppt/ink/ink10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5:04.125"/>
    </inkml:context>
    <inkml:brush xml:id="br0">
      <inkml:brushProperty name="width" value="0.05" units="cm"/>
      <inkml:brushProperty name="height" value="0.05" units="cm"/>
      <inkml:brushProperty name="color" value="#FFFFFF"/>
    </inkml:brush>
  </inkml:definitions>
  <inkml:trace contextRef="#ctx0" brushRef="#br0">1 555 31582,'0'0'20,"1"0"-1,-1 1 0,1-1 1,0 0-1,-1 1 0,1-1 1,-1 1-1,1-1 0,-1 1 1,1-1-1,-1 1 0,0 0 1,1-1-1,-1 1 0,0-1 1,1 1-1,-1 0 0,0-1 1,0 1-1,1 0 0,-1 0 1,0-1-1,0 1 0,0 0 1,0-1-1,0 1 0,0 0 1,0 1-1,-1 30 485,1-22-432,0 16-72,-1-4 0,1-1 0,6 38 0,-4-52 0,-1-1 0,1 1 0,0-1 0,0 1 0,1-1 0,0 0 0,0 0 0,1 0 0,0-1 0,-1 1 0,2-1 0,-1 0 0,6 6 0,-5-8 1,0-1 0,0 1-1,0-1 1,0 0 0,1 0 0,-1 0 0,0-1-1,1 0 1,-1 0 0,1 0 0,-1-1 0,1 1 0,0-1-1,-1-1 1,9-1 0,-12 2-1,0 0 0,0 0 1,0 0-1,0-1 0,0 1 0,-1-1 0,1 0 0,0 1 0,0-1 1,-1 0-1,1 0 0,0 0 0,-1 0 0,1 0 0,-1-1 0,0 1 1,1 0-1,1-3 0,0 0 0,0 0 0,0-1 0,-1 0 0,1 1 0,-1-1 0,2-6 0,2-10 0,-1 1 0,3-29 0,-7 43 0,8-97 0,5-31 0,-11 118 0,0 0 0,2 1 0,-1-1 0,2 1 0,0 0 0,9-15 0,-13 26 0,0 0 0,1 1 0,-1 0 0,1-1 0,0 1 0,-1 0 0,1 0 0,1 0 0,-1 1 0,0-1 0,1 1 0,-1 0 0,8-4 0,-4 4 0,0 0 0,0 1 0,1-1 0,-1 1 0,1 1 0,12 0 0,-17 0 0,0 1-1,1 0 1,-1 0-1,0 0 1,0 0-1,0 0 1,0 1 0,0 0-1,0-1 1,0 1-1,0 0 1,-1 0-1,1 1 1,-1-1 0,0 0-1,1 1 1,-1 0-1,0-1 1,0 1-1,-1 0 1,1 0 0,-1 0-1,1 0 1,-1 0-1,0 0 1,0 1-1,0-1 1,-1 0 0,1 1-1,0 5 1,-23-8 13,15-1-13,0 0 0,-1 0 0,1 1 0,0 0 0,0 0 0,0 1 0,0 0 0,-11 4 0,13-3 0,1 0 0,-1 0 0,0 1 0,1-1 0,0 1 0,0 0 0,0 0 0,0 1 0,0-1 0,1 1 0,-5 9 0,0 2 0,1 1 0,0 1 0,2-1 0,0 1 0,1 0 0,0 0 0,2 0 0,0 1 0,1-1 0,1 0 0,3 28 0,-2-39 0,0 1 0,1-1 0,0 0 0,0 0 0,0 0 0,1 0 0,0 0 0,1 0 0,-1-1 0,1 1 0,1-1 0,-1 0 0,1 0 0,0-1 0,0 1 0,1-1 0,-1 0 0,1-1 0,0 1 0,1-1 0,-1 0 0,1-1 0,-1 0 0,14 5 0,-5-3 0,0 0 0,1-1 0,-1-1 0,1 0 0,0-1 0,0-1 0,0 0 0,1-1 0,-1-1 0,27-5 0,-39 6 0,1-2 0,-1 1 0,0 0 0,0-1 0,0 0 0,0 0 0,0 0 0,0 0 0,-1-1 0,1 1 0,-1-1 0,0 0 0,1 0 0,3-6 0,-2 3 0,-2 0 0,1-1 0,-1 1 0,0-1 0,0 1 0,-1-1 0,1 0 0,0-9 0,0-6 0,0 1 0,-2-1 0,-1 0 0,-4-41 0,1 46 0,0 1 0,0 0 0,-2 0 0,0 0 0,-13-27 0,14 35 0,0 0 0,0 1 0,-1-1 0,0 1 0,0 0 0,0 0 0,-1 1 0,-1 0 0,1 0 0,-1 0 0,0 1 0,-12-8 0,17 12 0,-1-1 0,1 1 0,-1 0 0,0 0 0,1 0 0,-1 0 0,0 1 0,1-1 0,-1 1 0,0 0 0,0 0 0,0 0 0,1 0 0,-1 0 0,0 0 0,-5 2 0,6-1 0,1 0 0,-1 0 0,0 0 0,0 0 0,0 0 0,1 1 0,-1-1 0,1 1 0,-1-1 0,1 1 0,0 0 0,-1-1 0,1 1 0,0 0 0,0 0 0,0 0 0,0 2 0,-3 7 0,2 1 0,-1 0 0,2-1 0,-1 1 0,1 0 0,2 14 0,-1-12 0,2 1 0,0-1 0,0 1 0,2-1 0,-1 0 0,2 0 0,0 0 0,1 0 0,0-1 0,1 0 0,13 18 0,-15-22 0,2-1 0,-1 0 0,1 0 0,0 0 0,1-1 0,0 0 0,0-1 0,0 0 0,1 0 0,0-1 0,0 0 0,0 0 0,0-1 0,1 0 0,0-1 0,0 0 0,16 2 0,-18-3 0,0-2 0,0 1 0,1-1 0,-1 0 0,0-1 0,0 0 0,0 0 0,0-1 0,13-4 0,-17 4 0,0-1 0,1 1 0,-1-1 0,0 0 0,0 0 0,-1 0 0,1 0 0,0-1 0,-1 0 0,0 1 0,0-1 0,0-1 0,-1 1 0,1 0 0,-1 0 0,0-1 0,2-6 0,3-15 0,-1-1 0,-1 1 0,-1-1 0,-2 0 0,0 0 0,-4-35 0,2 25 0,0-29 6,-3-1 1,-2 2-1,-4-1 1,-26-100-1,32 160-6,-1 7 0,-1 17 0,-7 86 0,4-1 0,6 111 0,2-145 0,-1 81 0,16 342 0,10-160 0,-25-328 0,0 1 0,0-1 0,0 1 0,-1-1 0,0 0 0,0 1 0,0-1 0,0 0 0,-1 1 0,-2 5 0,2-8 0,1 0 0,-1 0 0,0 0 0,0 0 0,0 0 0,0 0 0,0-1 0,0 1 0,-1-1 0,1 1 0,-1-1 0,1 0 0,-1 0 0,1 0 0,-1 0 0,1 0 0,-5 0 0,3 0 0,0 0 0,0 0 0,-1-1 0,1 1 0,0-1 0,0 0 0,0 0 0,0 0 0,-1-1 0,1 0 0,0 1 0,0-2 0,0 1 0,0 0 0,0-1 0,0 1 0,1-1 0,-1 0 0,0-1 0,-5-4 0,3 1 0,0-1 0,1 0 0,0 0 0,1 0 0,0-1 0,0 1 0,0-1 0,1 0 0,-4-13 0,-4-24 0,2 0 0,2 0 0,1 0 0,3-1 0,1 0 0,9-77 0,-6 110-2,0 1 1,2 0-1,-1 0 0,2 0 0,0 0 1,0 0-1,1 1 0,0 0 1,1 0-1,14-20 0,-9 16 9,1 2 0,0 0-1,1 0 1,1 1 0,0 1-1,28-18 1,-4 9-78,1 1 0,0 2 0,1 1 0,1 3 0,66-14 0,-58 15-908</inkml:trace>
</inkml:ink>
</file>

<file path=ppt/ink/ink10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5:06.256"/>
    </inkml:context>
    <inkml:brush xml:id="br0">
      <inkml:brushProperty name="width" value="0.05" units="cm"/>
      <inkml:brushProperty name="height" value="0.05" units="cm"/>
      <inkml:brushProperty name="color" value="#FFFFFF"/>
    </inkml:brush>
  </inkml:definitions>
  <inkml:trace contextRef="#ctx0" brushRef="#br0">4 115 31582,'0'-39'1113,"-3"683"-1073,3-631-40,0-7 0,-1 0 0,1 0 0,1-1 0,-1 1 0,1 0 0,0 0 0,0-1 0,1 1 0,2 7 0,-4-13 0,0-1 0,0 1 0,0 0 0,0 0 0,0 0 0,0 0 0,1 0 0,-1-1 0,0 1 0,0 0 0,0 0 0,0 0 0,0 0 0,0 0 0,0 0 0,0-1 0,1 1 0,-1 0 0,0 0 0,0 0 0,0 0 0,0 0 0,0 0 0,1 0 0,-1 0 0,0 0 0,0 0 0,0 0 0,0 0 0,0 0 0,1 0 0,-1 0 0,0 0 0,0 0 0,0 0 0,0 0 0,1 0 0,-1 0 0,0 0 0,0 0 0,0 0 0,0 0 0,0 0 0,1 0 0,-1 0 0,0 0 0,0 0 0,0 0 0,0 0 0,0 1 0,0-1 0,1 0 0,-1 0 0,0 0 0,0 0 0,0 0 0,0 0 0,0 1 0,0-1 0,0 0 0,0 0 0,0 0 0,0 0 0,0 0 0,0 1 0,0-1 0,1 0 0,-1 0 0,3-18 0,3-358 0,-6 145 0,0 209 0,1 0 0,8-38 0,-9 66 0,0 1 0,0-1 0,1 0 0,0 1 0,0-1 0,3 8 0,1 8 0,5 24 0,2 0 0,2 0 0,1-1 0,3-1 0,2-1 0,28 48 0,-46-88 0,0 1 0,0-1 0,0 0 0,0 0 0,1 0 0,-1 0 0,1 0 0,0 0 0,0 0 0,0-1 0,0 0 0,0 0 0,1 0 0,-1 0 0,1 0 0,-1 0 0,1-1 0,0 0 0,-1 0 0,1 0 0,0 0 0,0 0 0,5 0 0,-8-2 0,1 1 0,0 0 0,0-1 0,-1 0 0,1 1 0,-1-1 0,1 0 0,0 1 0,-1-1 0,1 0 0,-1 0 0,0 0 0,1-1 0,-1 1 0,0 0 0,0 0 0,0-1 0,0 1 0,0-1 0,0 1 0,0-1 0,0 1 0,0-3 0,18-45 0,-16 37 0,43-174 0,-33 119 0,36-102 0,-47 164 0,9-21 0,-11 25 0,1 0 0,-1 0 0,1 0 0,-1 1 0,1-1 0,0 0 0,-1 0 0,1 0 0,0 1 0,-1-1 0,1 0 0,0 1 0,0-1 0,0 0 0,0 1 0,0-1 0,-1 1 0,1 0 0,0-1 0,0 1 0,1-1 0,2 8 0,10 242 0,-10-115 0,-1-64 0,-3-35 0,1 0 0,2-1 0,2 1 0,12 45 0,-17-77 0,1 0 0,0 0 0,1 0 0,-1 0 0,0 0 0,1 0 0,0 0 0,0-1 0,0 1 0,0-1 0,0 1 0,0-1 0,0 0 0,1 0 0,3 3 0,-2-3 0,1-1 0,-1 1 0,0-1 0,1 1 0,-1-1 0,1 0 0,0-1 0,-1 1 0,1-1 0,5 0 0,-6-1 0,1 1 0,0-1 0,-1 0 0,1 0 0,-1-1 0,1 0 0,-1 1 0,1-1 0,-1-1 0,0 1 0,0-1 0,0 1 0,-1-1 0,1 0 0,0 0 0,-1-1 0,0 1 0,0-1 0,0 0 0,0 0 0,-1 0 0,0 0 0,1 0 0,0-5 0,8-14 0,-2 0 0,-1-1 0,7-31 0,-11 36 0,12-57 0,-13 55 0,0 1 0,2 0 0,0 0 0,1 1 0,1-1 0,13-24 0,-19 44-1,-1-1 1,0 1-1,0-1 0,0 1 1,1 0-1,-1-1 1,0 1-1,1-1 0,-1 1 1,0 0-1,1-1 0,-1 1 1,1 0-1,-1-1 1,0 1-1,1 0 0,-1 0 1,1 0-1,-1-1 0,1 1 1,-1 0-1,1 0 1,-1 0-1,1 0 0,-1 0 1,1 0-1,-1 0 0,1 0 1,-1 0-1,1 0 1,0 0-1,3 0-8,-3 0 9,-1 1-1,1-1 1,-1 0 0,0 0 0,1 1 0,-1-1 0,0 0 0,1 1 0,-1-1 0,0 0 0,1 1 0,-1-1-1,0 0 1,0 1 0,1-1 0,-1 1 0,0-1 0,0 0 0,0 1 0,0-1 0,0 1 0,1-1-1,-1 1 1,0-1 0,0 0 0,0 1 0,0-1 0,0 1 0,0-1 0,-1 1 0,1 16 0,-1-15 0,0 5 0,-1 1 0,-1-1 1,0 0-1,0 0 0,0 0 0,0 0 1,-1-1-1,-1 0 0,1 1 0,-7 5 0,-20 36 11,23-28-9,1 1 0,0 0 1,2 0-1,0 1 0,2 0 0,0 0 0,1 0 0,2 34 0,0-51-2,1 1 0,-1-1 0,1 0 0,-1 0 0,1 1 0,1-1 0,-1 0 0,1 0 0,0 0 0,0 0 0,1-1 0,-1 1 0,1 0 0,0-1 0,0 0 0,1 0 0,-1 0 0,1 0 0,0 0 0,0-1 0,0 1 0,0-1 0,1 0 0,-1-1 0,10 5 0,0 0 0,1 0 0,0-2 0,0 1 0,0-2 0,1 0 0,0-1 0,-1 0 0,1-2 0,0 1 0,22-3 0,-35 1 0,0 0 0,-1 0 0,1-1 0,0 0 0,0 1 0,0-1 0,-1 0 0,1 0 0,0-1 0,-1 1 0,1 0 0,-1-1 0,0 0 0,1 0 0,-1 1 0,0-1 0,0 0 0,0-1 0,0 1 0,0 0 0,-1 0 0,1-1 0,-1 1 0,0-1 0,1 0 0,-1 1 0,0-1 0,-1 0 0,2-3 0,2-10 0,-1-1 0,-1 1 0,1-32 0,-3 46 0,2-37 0,-5-48 0,1 71 0,-1 0 0,0 0 0,-1 0 0,-1 0 0,-10-24 0,-31-49 0,41 81 0,-1-1 0,0 1 0,0 0 0,-1 0 0,0 1 0,0 0 0,-14-10 0,19 15 0,0 1 0,-1-1 0,1 1 0,0-1 0,-1 1 0,0 0 0,1 0 0,-1 0 0,0 0 0,1 1 0,-1-1 0,0 1 0,0 0 0,1 0 0,-1 0 0,-3 0 0,4 0 0,0 1 0,0 0 0,0 0 0,1-1 0,-1 1 0,0 0 0,1 0 0,-1 1 0,1-1 0,-1 0 0,1 0 0,-1 1 0,1-1 0,0 1 0,0-1 0,0 1 0,-2 2 0,-1 4 0,1 1 0,1-1 0,-1 0 0,1 1 0,0-1 0,1 1 0,0 0 0,0 10 0,1-3 0,0 0 0,2-1 0,-1 1 0,2-1 0,0 1 0,1-1 0,0 0 0,2 0 0,6 15 0,-6-20 0,-1 0 0,2 0 0,-1 0 0,1-1 0,1 0 0,0-1 0,0 1 0,0-1 0,1-1 0,1 0 0,-1 0 0,1-1 0,12 6 0,-11-7 0,1-1 0,0-1 0,0 0 0,0 0 0,1-1 0,-1-1 0,0 0 0,24-1 0,-31-1 0,0 1 0,0-1 0,0 0 0,0 0 0,0 0 0,0-1 0,0 1 0,-1-1 0,1-1 0,-1 1 0,1-1 0,-1 1 0,0-1 0,0 0 0,0-1 0,0 1 0,0-1 0,-1 0 0,0 1 0,0-1 0,0-1 0,0 1 0,0 0 0,-1-1 0,4-9 0,2-8 0,-1-1 0,0 0 0,-2 0 0,4-30 0,1-56 0,-3-144 0,-7 222 0,0 24 0,-2-23 0,2 30 0,0-1 0,0 0 0,0 1 0,0-1 0,0 1 0,0-1 0,0 1 0,-1-1 0,1 1 0,0-1 0,0 1 0,-1-1 0,1 1 0,0-1 0,0 1 0,-1-1 0,1 1 0,-1 0 0,1-1 0,0 1 0,-1 0 0,1-1 0,-1 1 0,1 0 0,-1-1 0,1 1 0,-1 0 0,1 0 0,-1 0 0,1-1 0,-1 1 0,1 0 0,-1 0 0,0 0 0,1 0 0,-1 0 0,1 0 0,-1 0 0,0 0 0,0 0 0,1 1 0,-1-1 0,1 0 0,-1 0 0,0 1 0,1-1 0,-1 0 0,1 1 0,-1-1 0,1 1 0,-1-1 0,1 1 0,-1-1 0,1 1 0,-1-1 0,1 1 0,0-1 0,-1 1 0,1-1 0,0 1 0,0 0 0,-1-1 0,1 2 0,-5 13 0,0 1 0,2 0 0,0 0 0,0 0 0,1 18 0,0 92 0,3-76 0,-1 7 0,2 0 0,18 103 0,-17-143 0,1 1 0,1-1 0,1 1 0,0-2 0,1 1 0,1-1 0,1 0 0,0 0 0,1-1 0,1-1 0,0 1 0,1-2 0,16 15 0,-20-21 0,2 0 1,-1-1-1,1-1 0,0 1 1,0-2-1,0 1 0,1-2 1,-1 1-1,1-1 0,0-1 1,0 0-1,0 0 0,0-1 1,0-1-1,20-1 0,-27 1 1,0-1 1,0 0-1,0 0 0,0 0 0,0 0 0,0-1 0,-1 1 0,1-1 1,0 0-1,-1 0 0,0 0 0,1-1 0,-1 1 0,0-1 0,0 0 1,-1 0-1,1 0 0,0 0 0,-1 0 0,0-1 0,0 1 0,0-1 0,0 1 1,2-8-1,1-3-2,-1 0 1,0 0 0,-1-1 0,0 1-1,0-25 1,-3 39 0,3-43 0,-5-54 0,1 85 0,0 0 0,-1 1 0,0-1 0,-1 1 0,-1 0 0,1 0 0,-2 0 0,0 0 0,-9-16 0,12 24-1,0 1 0,1-1-1,-1 1 1,0-1 0,0 1 0,0 0-1,-1 0 1,1 0 0,0 0 0,-1 0-1,1 1 1,-1-1 0,0 1 0,0-1 0,1 1-1,-1 0 1,0 0 0,0 1 0,0-1-1,0 0 1,0 1 0,0 0 0,0 0-1,0 0 1,-5 0 0,6 1 1,1-1 0,0 0 0,0 1 0,-1 0 0,1-1 0,0 1 0,0 0 0,0 0 0,0-1 0,0 1 0,0 0 0,0 0 0,0 0 0,0 0 0,1 0 0,-1 0 0,0 1 0,1-1 0,-1 0 0,1 0 0,-1 0 0,1 1 0,-1-1 0,1 0 0,0 0 0,0 1 0,-1-1 0,1 0 0,0 2 0,-1 48 0,1-39 0,0 13 0,1 0 0,1 0 0,2 0 0,0 0 0,9 26 0,-11-41 0,2-1 0,-1 0 0,1 0 0,1 0 0,0-1 0,0 1 0,0-1 0,1 0 0,1 0 0,-1-1 0,1 0 0,0 0 0,1-1 0,-1 0 0,1 0 0,13 7 0,-11-10 0,0 1 0,0-1 0,0-1 0,1 0 0,-1-1 0,1 0 0,-1 0 0,1-1 0,10-1 0,-17 1 0,-1 0 0,0-1 0,0 1 0,0-1 0,0 0 0,0 0 0,0 0 0,0 0 0,0 0 0,0-1 0,0 1 0,0-1 0,-1 0 0,1 0 0,-1 0 0,1 0 0,2-4 0,-1 1 0,0 0 0,-1 0 0,0 0 0,0-1 0,0 1 0,-1-1 0,0 0 0,2-9 0,1-8 0,-2-1 0,0 0 0,-2-38 0,-1 59 0,0-147 0,0 149 0,1 1 0,-1-1 0,0 0 0,0 0 0,0 1 0,0-1 0,0 0 0,0 0 0,0 1 0,0-1 0,0 0 0,0 0 0,0 1 0,0-1 0,0 0 0,0 1 0,-1-1 0,1 0 0,0 0 0,-1 1 0,1-1 0,0 1 0,-1-1 0,0-1 0,-2 7 0,0 6 0,1-1 0,0 1 0,0 0 0,1 0 0,1 0 0,-1 0 0,3 17 0,-1 4 0,-1-26 0,-1 19 0,2 1 0,0-1 0,2 1 0,9 41 0,-10-60 0,1 0 0,-1-1 0,1 1 0,0-1 0,1 1 0,-1-1 0,1 0 0,1 0 0,-1-1 0,1 1 0,0-1 0,0 0 0,0 0 0,1-1 0,0 1 0,-1-1 0,2-1 0,-1 1 0,0-1 0,1 0 0,12 4 0,-9-5 0,0 1 0,0-1 0,0 0 0,0-1 0,0 0 0,14-2 0,-20 1 1,1 0 1,0-1 0,-1 1-1,1-1 1,-1-1-1,1 1 1,-1-1-1,0 1 1,1-1 0,-1 0-1,0-1 1,0 1-1,-1-1 1,1 0 0,0 0-1,3-4 1,3-6-2,-1 0 1,0-1 0,-1 0 0,-1-1-1,0 1 1,-1-2 0,9-29-1,16-116 0,-20 55 0,-4-158 0,-8 208 0,2 48 0,-1 2 0,0 0 0,0-1 0,-1 1 0,0-1 0,-3-11 0,4 17 0,0 1 0,0 0 0,0-1 0,0 1 0,0 0 0,0 0 0,0-1 0,-1 1 0,1 0 0,0 0 0,0-1 0,0 1 0,-1 0 0,1 0 0,0-1 0,0 1 0,-1 0 0,1 0 0,0 0 0,0 0 0,-1-1 0,1 1 0,0 0 0,0 0 0,-1 0 0,1 0 0,0 0 0,-1 0 0,1 0 0,0 0 0,-1 0 0,1 0 0,0 0 0,-1 0 0,1 0 0,0 0 0,0 0 0,-1 0 0,1 0 0,0 0 0,-1 0 0,1 1 0,0-1 0,0 0 0,-1 0 0,1 0 0,0 0 0,0 1 0,-1-1 0,1 0 0,0 0 0,0 1 0,0-1 0,-1 0 0,1 1 0,-13 18 0,2 10 0,1 2 0,1-1 0,2 1 0,-7 59 0,3 136 0,9-162 0,0-28 0,1 0 0,9 71 0,-7-100 0,1 0 0,0 0 0,0 0 0,0 0 0,1 0 0,0-1 0,1 1 0,-1-1 0,1 1 0,0-1 0,1-1 0,0 1 0,0-1 0,0 1 0,0-1 0,1-1 0,-1 1 0,1-1 0,8 4 0,-3-2 0,1-1 0,0-1 0,0 0 0,0-1 0,0 0 0,1 0 0,-1-2 0,1 1 0,-1-2 0,14 0 0,-20 0 0,-1-1 0,0 1 0,0-1 0,0 0 0,0-1 0,0 1 0,0-1 0,-1 0 0,1 0 0,0 0 0,-1-1 0,1 0 0,-1 0 0,5-4 0,-2 0 0,-1 0 0,0 0 0,0 0 0,0-1 0,-1 0 0,0 0 0,4-10 0,3-11 0,-1-1 0,-2 0 0,9-48 0,-8 20 0,-2 0 0,0-89 0,-11 131 0,-4 13 0,-5 11 0,12-7 0,-5 4 0,1 1 0,0 1 0,0-1 0,0 0 0,1 1 0,0 0 0,0 0 0,1 0 0,-2 9 0,-1 6 0,-5 45 0,7-31 0,2 1 0,1-1 0,6 49 0,-4-76 0,0 0 0,1-1 0,0 1 0,1-1 0,0 0 0,0 0 0,0 0 0,1 0 0,1-1 0,-1 0 0,9 8 0,-10-10 0,1-1 0,0 1 0,0-1 0,0 0 0,0 0 0,1-1 0,-1 0 0,1 0 0,0 0 0,0-1 0,0 0 0,0 0 0,1 0 0,-1-1 0,0 0 0,7 1 0,-12-2-3,0 0 0,0 0 0,0 0 0,-1 0 0,1 1 0,0-1 0,0 0 0,0-1 0,0 1 0,-1 0 0,1 0 0,0 0 0,0 0 0,0-1 0,-1 1 0,1 0 1,0-1-1,0 1 0,-1-1 0,1 1 0,0 0 0,-1-1 0,1 0 0,0 1 0,-1-1 0,1 1 0,-1-1 0,1 0 0,-1 1 0,1-1 0,-1 0 0,1 0 0,-1 1 0,0-1 0,0 0 0,1 0 0,-1 0 0,0 1 0,0-1 0,0 0 0,0 0 0,0 0 0,0-1 0,2-40-330</inkml:trace>
</inkml:ink>
</file>

<file path=ppt/ink/ink10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5:06.616"/>
    </inkml:context>
    <inkml:brush xml:id="br0">
      <inkml:brushProperty name="width" value="0.05" units="cm"/>
      <inkml:brushProperty name="height" value="0.05" units="cm"/>
      <inkml:brushProperty name="color" value="#FFFFFF"/>
    </inkml:brush>
  </inkml:definitions>
  <inkml:trace contextRef="#ctx0" brushRef="#br0">150 107 31967,'0'-5'58,"-1"0"1,1 1-1,-1-1 1,0 0-1,0 0 1,-1 1-1,-3-8 1,4 11-47,0-1 0,0 1-1,0 0 1,-1 0 0,1-1 0,0 1 0,-1 0 0,1 0-1,-1 0 1,0 0 0,1 0 0,-1 1 0,0-1 0,1 0-1,-1 1 1,0 0 0,0-1 0,1 1 0,-1 0 0,0 0-1,0 0 1,0 0 0,-2 0 0,1 0-12,0 0 0,0 0 0,0 0 0,0 1 0,0-1 0,0 1 0,0 0 0,1 0 0,-1 0 0,0 0 0,0 1 0,0-1 0,1 1 0,-1-1 0,1 1 0,0 0 0,-1 0 0,1 0 0,0 0 0,0 1 0,0-1 0,0 1 0,1-1 0,-1 1 0,0-1 0,1 1 0,0 0 0,-2 5 0,0 4 0,0 1 0,1-1 0,0 1 0,1-1 0,0 22 0,2-28 0,-1 0 1,1 1-1,0-1 0,0 0 1,1 0-1,-1 0 0,2 0 1,-1 0-1,0 0 0,1-1 1,0 1-1,1-1 0,-1 0 0,1 0 1,0 0-1,0 0 0,0-1 1,1 1-1,0-1 0,0 0 1,0-1-1,0 1 0,1-1 1,9 5-1,-3-3 1,-1-1-1,1 0 1,1 0 0,-1-1-1,0-1 1,1 0 0,-1 0-1,1-2 1,0 1 0,-1-2-1,23-3 1,-32 4-1,0-1 0,-1 1 0,1-1 0,-1 0 0,1 0 0,-1-1 0,1 1 0,-1 0 0,0-1 0,1 1 0,-1-1 0,0 0 0,0 0 0,0 0 0,-1 0 0,1 0 0,0 0 0,-1 0 0,2-3 0,0-1 0,-1 0 0,1 0 0,-1 0 0,-1-1 0,1 1 0,-1 0 0,0-1 0,0-6 0,-1 0 3,0 1 0,0-1 0,-2 0 0,1 1 0,-2-1 0,0 1 0,0 0 0,-5-13 0,3 16-2,-1 0 0,1 1 0,-1 0 0,0-1 0,-1 2 0,0-1 0,-1 1 0,1 0 1,-1 1-1,0 0 0,-1 0 0,0 1 0,1 0 0,-2 0 0,1 1 0,-15-5 0,19 7-6,0 1 0,0-1 1,0 1-1,-1 1 0,1-1 0,0 1 0,-1-1 0,1 1 0,0 1 0,0-1 0,-1 1 0,1 0 0,0 0 0,0 1 0,0-1 0,0 1 0,0 0 1,0 1-1,1-1 0,-1 1 0,1 0 0,-1 0 0,1 0 0,0 1 0,0-1 0,1 1 0,-1 0 0,1 0 0,0 1 0,0-1 0,0 1 1,-4 8-1,-13 48-550</inkml:trace>
</inkml:ink>
</file>

<file path=ppt/ink/ink10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5:36.693"/>
    </inkml:context>
    <inkml:brush xml:id="br0">
      <inkml:brushProperty name="width" value="0.05" units="cm"/>
      <inkml:brushProperty name="height" value="0.05" units="cm"/>
      <inkml:brushProperty name="color" value="#FFFFFF"/>
    </inkml:brush>
  </inkml:definitions>
  <inkml:trace contextRef="#ctx0" brushRef="#br0">28 468 32095,'-4'7'11,"1"-1"0,0 1 0,1 0 0,-1 0 1,1 0-1,0 1 0,1-1 0,0 0 0,0 1 1,0 12-1,0 2-6,-3 90 20,4-87-18,1-24-4,-1 0 0,1 0 1,-1-1-1,1 1 0,-1 0 1,1 0-1,0 0 0,-1-1 1,1 1-1,0 0 0,0-1 1,0 1-1,-1-1 0,1 1 1,0-1-1,0 1 0,0-1 1,0 0-1,0 1 0,0-1 1,0 0-1,0 0 0,0 0 1,0 1-1,0-1 0,0 0 1,0 0-1,0-1 0,0 1 1,1 0-1,36-5 70,-31 3-66,-1-1 1,1-1-1,-1 1 1,0-1-1,0 0 1,0-1-1,0 1 1,-1-1-1,6-6 1,41-55 34,-47 59-36,25-36 7,-1-2 0,-3-1 1,-2-1-1,-2-1 0,-2-2 1,-3 1-1,-1-2 0,-3 0 1,8-61-1,-17 56-13,-4 56 0,-1 1 0,1-1 0,0 0 0,0 0 0,0 0 0,0 0 0,0 1 0,-1-1 0,1 0 0,0 0 0,0 0 0,0 0 0,0 0 0,-1 0 0,1 1 0,0-1 0,0 0 0,0 0 0,-1 0 0,1 0 0,0 0 0,0 0 0,-1 0 0,1 0 0,0 0 0,0 0 0,0 0 0,-1 0 0,1 0 0,0 0 0,0 0 0,0-1 0,-1 1 0,1 0 0,0 0 0,0 0 0,0 0 0,-1 0 0,1 0 0,0 0 0,0-1 0,0 1 0,0 0 0,0 0 0,-1 0 0,1 0 0,0-1 0,0 1 0,0 0 0,0 0 0,0 0 0,0-1 0,0 1 0,0 0 0,0 0 0,0 0 0,0-1 0,-1 1 0,-2 6 0,0 0 0,0 1 0,0 0 0,1-1 0,0 1 0,0 0 0,0 0 0,1 0 0,0 0 0,1 12 0,2 77 0,-1-92 0,0 9 0,1 0 0,1 0 0,0 0 0,0-1 0,1 1 0,9 17 0,43 68 0,-44-81 0,0 1 0,-2 1 0,0-1 0,-1 2 0,-1 0 0,0 0 0,8 41 0,-14-50 0,-1 0 0,0 0 0,-1 0 0,0 0 0,-1 0 0,0 0 0,-1 0 0,0 0 0,-6 14 0,5-17 0,0-2 0,-1 1 0,0 0 0,0-1 0,-1 0 0,1 0 0,-1 0 0,-1 0 0,1-1 0,-1 0 0,0 0 0,0-1 0,-1 0 0,-7 5 0,1-3 0,1 0 0,-1-1 0,0-1 0,0 0 0,-1-1 0,1 0 0,-1-1 0,0 0 0,1-1 0,-1-1 0,0 0 0,0-1 0,1 0 0,-24-6 0,33 6 0,0-1 0,1 1 0,0 0 0,-1-1 0,1 1 0,0-1 0,0 0 0,0 0 0,0-1 0,0 1 0,0 0 0,0-1 0,1 0 0,-1 0 0,-1-3 0,4 6 0,1-1-1,-1 1 1,1-1-1,-1 1 1,1-1 0,-1 1-1,1 0 1,-1-1-1,1 1 1,-1 0 0,1-1-1,0 1 1,-1 0-1,1 0 1,-1-1-1,1 1 1,0 0 0,-1 0-1,1 0 1,0 0-1,-1 0 1,1 0 0,0 0-1,-1 0 1,1 0-1,0 0 1,-1 0 0,2 1-1,-1-1 0,300 7 1,-291-8 0,0 0 1,0-1-1,0 0 1,-1-1 0,1 0-1,-1-1 1,1 0-1,-1 0 1,0-1-1,-1 0 1,1-1 0,-1 0-1,0 0 1,14-14-1,1-3 1,-2-1 1,0-1-1,24-39 0,-34 47 0,-1 0 0,-1-1 0,-1-1 1,0 1-1,-1-2 0,6-30 0,-7 16 2,-1-1-1,0-67 1,-5 95-3,0 0 0,0-1 0,-1 1 0,0 0 0,-1-1 0,1 1 0,-1 0 0,-6-13 0,7 18 0,-1-1 0,1 1 0,-1-1 0,0 1 0,0 0 0,0 0 0,0 0 0,-1 0 0,1 0 0,0 0 0,-1 1 0,1-1 0,-1 1 0,0-1 0,0 1 0,1 0 0,-1 0 0,0 1 0,0-1 0,0 0 0,0 1 0,0 0 0,-5 0 0,3-1 0,0 1 0,0 1 0,0-1 0,0 1 0,0 0 0,0 0 0,0 0 0,0 1 0,0-1 0,1 1 0,-1 0 0,1 1 0,-1-1 0,1 1 0,0 0 0,0 0 0,0 0 0,0 1 0,1-1 0,-1 1 0,1 0 0,0 0 0,0 0 0,0 1 0,1-1 0,-1 1 0,1-1 0,0 1 0,-2 7 0,-2 9 0,1 0-1,1 0 1,1 0-1,1 1 1,1 35-1,1-30 0,2 1-1,0 0 0,2 0 0,9 31 1,-10-45 0,2 0 1,0-1-1,1 0 1,0 0-1,1 0 1,0-1-1,1 0 1,0 0-1,19 20 1,-22-28 0,0 0 0,0 0 0,1 0 0,-1 0 0,1-1 0,0 0 0,0 0 0,0 0 0,0-1 0,0 0 0,1 0 0,-1-1 0,9 1 0,4 0 0,0-1 0,1-1 0,23-4 0,-35 3 0,0 0 0,0 0 0,-1-1 0,1 0 0,0-1 0,-1 0 0,1 0 0,-1-1 0,0 0 0,0 0 0,-1 0 0,9-8 0,-6 4 0,0-1 0,0 0 0,-2-1 0,1 0 0,-1 0 0,0-1 0,6-14 0,-1-2 0,-2-1 0,0-1 0,-2 1 0,-2-2 0,7-53 0,-13 81 0,0 1 0,0-1-1,0 1 1,0-1 0,0 1 0,1 0 0,-1-1-1,0 1 1,1-1 0,-1 1 0,1 0 0,0-1-1,-1 1 1,1 0 0,0 0 0,0 0 0,0 0-1,0-1 1,0 1 0,0 0 0,0 1 0,0-1-1,2-1 1,0 1 0,0 0-1,0 1 0,0 0 0,-1-1 0,1 1 1,0 0-1,0 0 0,0 1 0,0-1 0,6 2 1,9 3 1,0 1-1,0 0 1,20 11 0,-25-11 6,-12-5-15,-4-2 9,-1 1-1,0-1 1,1 0-1,0 0 1,-1 0 0,1 0-1,-1 0 1,1-1-1,-3-1 1,2 1-1,1 0 1,-1 0-1,0 1 1,0-1 0,1 1-1,-1 0 1,0 0-1,-4 0 1,1 1-1,1 1 0,-1-1 0,1 1 0,-1 1 0,1-1 0,-1 1 0,1 0 0,0 1 0,0 0 0,0 0 0,0 0 0,0 0 0,1 1 0,0 0 0,-1 0 0,1 0 0,1 1 0,-1 0 0,1 0 0,0 0 0,0 0 0,-7 12 0,3-2 0,0 0 0,1 0 0,1 1 0,0 0 0,1 0 0,1 1 0,0-1 0,-1 18 0,3-7-4,1 0-1,3 34 1,-2-58 4,1 0 0,-1-1 0,1 1 0,-1-1 0,1 1 0,0-1 0,0 1 0,0-1 0,1 1 0,-1-1 0,0 0 0,1 0 0,0 0 0,-1 1 0,1-2 0,0 1-1,0 0 1,4 3 0,-2-3 1,0 0-1,0 0 1,1 0-1,-1 0 1,1 0-1,-1-1 1,1 0-1,0 0 0,-1 0 1,6 0-1,-3-1 1,0 1-1,0-1 1,0-1-1,-1 1 1,1-1 0,0-1-1,0 1 1,-1-1-1,1 0 1,-1-1-1,0 1 1,1-1-1,-1 0 1,-1-1-1,7-4 1,0-5 1,-1 0 0,-1 0 0,0-1 0,-1-1 0,0 0 0,-2 0 0,1 0 0,-2-1 0,0 0 0,-1 0 0,5-28 0,-2 2 6,-2-1 0,0-79 0,-8 152-8,-1 0 0,-8 35 0,0-1 0,-79 643 0,89-688-4,-2-1 0,0 0 0,-1 0 0,-1 0 0,-9 22 0,13-37 3,0 1 1,-1-1-1,1 0 0,-1 0 0,0 0 1,0 0-1,0 0 0,0 0 1,-1 0-1,1 0 0,-1-1 0,0 0 1,1 1-1,-1-1 0,0 0 1,-1 0-1,1-1 0,0 1 1,0-1-1,-1 1 0,1-1 0,-1 0 1,1 0-1,-1-1 0,1 1 1,-1-1-1,0 1 0,1-1 0,-1 0 1,1-1-1,-1 1 0,0-1 1,-6-1-1,9 1 1,-1 0 0,1 0 0,0 1 0,0-1 0,-1 0 0,1 0 0,0 0 0,0-1 0,0 1 0,0 0 0,0 0 0,0 0 0,0-1 0,1 1 0,-1-1 0,0 1 0,1 0 0,-1-1 0,1 1 0,0-1 0,-1 1 0,1-1 0,0 0 0,0-2 0,-1-46 0,2 35 0,1-12 2,1 1 0,2-1 0,0 1 0,2 1 0,1-1 0,18-39 1,-7 16-2,-1 1-1,2 1-1,37-61 1,-43 84 2,2 1 0,1 1 0,1 0 0,0 1 0,2 1 0,22-17 0,51-32 2,17-14-5,-100 74 1,-8 7 0,1-1 0,-1 1 0,1-1 0,0 1 0,0 0 0,0 0 0,0 0 0,0 0 0,0 1 0,1-1 0,-1 1 0,6-2 0,-8 4 0,0 0 0,-1 0 0,1 0 0,-1 0 0,1 1 0,-1-1 0,1 0 0,-1 0 0,0 0 0,1 1 0,-1-1 0,0 0 0,0 0 0,0 0 0,0 2 0,0 2 0,27 220 0,-24-171 0,-2 0 0,-7 67 0,23-242 0,41-149 0,-56 258 0,1 0 0,1 1 0,0-1 0,0 1 0,1 0 0,1 0 0,-1 0 0,2 1 0,0 0 0,11-14 0,-17 23 0,0 0 0,0 0 0,0 1 0,0-1 0,0 0 0,0 0 0,1 1 0,-1-1 0,0 1 0,0-1 0,0 1 0,1-1 0,-1 1 0,0 0 0,3-1 0,-3 1 0,-1 0 0,1 1 0,0-1 0,-1 0 0,1 0 0,0 0 0,-1 1 0,1-1 0,0 0 0,-1 1 0,1-1 0,-1 1 0,1-1 0,0 1 0,-1-1 0,1 1 0,-1-1 0,0 1 0,1-1 0,0 2 0,1 3 0,0-1 0,-1 1 0,1 0 0,-1 0 0,0 0 0,1 5 0,-2-7 0,23 197 0,1 6 0,-24-206 0,0 0 0,0 0 0,0 0 0,0 0 0,0 0 0,1-1 0,-1 1 0,0 0 0,0 0 0,0 0 0,0 0 0,1 0 0,-1 0 0,0 0 0,0 0 0,0-1 0,1 1 0,-1 0 0,0 0 0,0 0 0,1 0 0,-1 0 0,0 0 0,0 0 0,0 0 0,1 0 0,-1 1 0,0-1 0,0 0 0,0 0 0,1 0 0,-1 0 0,0 0 0,0 0 0,0 0 0,0 0 0,1 0 0,-1 1 0,0-1 0,0 0 0,0 0 0,0 0 0,0 0 0,1 1 0,-1-1 0,0 0 0,0 0 0,0 0 0,0 0 0,0 1 0,0-1 0,0 0 0,0 0 0,0 1 0,0-1 0,0 0 0,0 0 0,9-21 0,11-56-2,23-76-6,-35 131 6,1 0 1,0 1-1,2 0 0,21-31 0,-29 47 1,0 1-1,0-1 1,1 1-1,0 0 1,0 0-1,0 0 1,0 1-1,8-6 1,-12 9 1,0 0 0,0 0 0,0 0 0,0 0 0,1-1 0,-1 1 0,0 0 0,0 0 0,0 0 0,0 0 0,1 0 0,-1 0 0,0 0 0,0 0 0,0 0 0,1 0 0,-1 0 0,0 0 0,0 0 0,1 0 0,-1 0 0,0 0 0,0 0 0,0 0 0,1 0 0,-1 0 0,0 0 0,0 0 0,0 0 0,1 0 0,-1 1 0,0-1 0,0 0 0,0 0 0,0 0 0,1 0 0,-1 0 0,0 0 0,0 1 0,0-1 0,0 0 0,0 0 0,0 0 0,1 1 0,-1-1 0,0 0 0,0 0 0,2 12 0,-1-1 0,-1 0 0,1 0 0,-2 1 0,1-1 0,-2 0 0,1 0 0,-7 20 0,-1 16 0,7-28 0,0 0 0,1 0 0,1 23 0,1-37 0,-1 1 0,1-1 0,0 0 0,1 1 0,-1-1 0,1 0 0,0 0 0,0 0 0,1 0 0,-1 0 0,1 0 0,0-1 0,1 1 0,-1-1 0,6 5 0,0-1 1,0-1 0,0 0-1,1-1 1,0 0 0,0 0 0,1-1 0,-1-1-1,1 0 1,19 5 0,-8-5 1,1 0 0,0-2 0,45-1 0,-62-1-2,0-1 0,0 1 0,0-1 0,0 0 0,0-1 0,0 1 0,0-1 0,-1 0 0,1-1 0,-1 1 0,1-1 0,-1 0 0,0-1 0,0 1 0,8-9 0,-6 5 0,-1 0 0,-1-1 0,1 0 0,-1 0 0,-1 0 0,1 0 0,-1-1 0,-1 0 0,4-11 0,0-12 0,-1 1 0,-2-1 0,-1 0 0,-2-60 0,-1 82 1,0 0 0,-1 0 0,-1 0 0,0 0-1,0 1 1,-1-1 0,0 1 0,-7-16 0,9 23-1,-1-1 0,1 1 1,-1-1-1,0 1 0,0 0 0,1 0 1,-2 0-1,1 0 0,0 0 0,0 0 0,0 1 1,-1-1-1,1 1 0,-1-1 0,1 1 1,-1 0-1,0 0 0,0 0 0,1 0 1,-1 1-1,0-1 0,0 1 0,0-1 0,0 1 1,1 0-1,-1 0 0,0 1 0,0-1 1,0 0-1,0 1 0,0 0 0,1 0 1,-1 0-1,-4 2 0,3-1 0,0 0 0,0 1 0,0 0 0,0 0 0,0 0 0,1 0 0,-1 1 0,1-1 0,0 1 0,0 0 0,0 0 0,0 0 0,1 0 0,0 1 0,0-1 0,0 0 1,0 1-1,1 0 0,0-1 0,-2 10 0,-1 12-1,1-1 0,0 44 0,3-56 0,0-8 0,-1 32-5,6 55 0,-4-79 6,2-1 0,0 0 0,0 0 0,1 0 0,0 0 0,1-1 0,0 1 0,9 12 0,-9-16 0,1 0 0,0 0 0,0-1 0,1 1 0,0-1 0,0-1 0,1 0 0,-1 0 0,13 7 0,-15-10 0,0-1 0,1 1 0,-1-1 0,0 0 1,1-1-1,0 1 0,-1-1 0,1 0 0,0-1 0,0 0 1,0 1-1,-1-2 0,1 1 0,0-1 0,0 0 0,10-3 1,-11 2-1,-1 0 1,0-1 0,0 1 0,0-1-1,0 0 1,-1 0 0,1 0-1,-1-1 1,0 1 0,0-1 0,0 0-1,0 0 1,0 0 0,-1 0-1,0 0 1,0 0 0,0-1 0,0 1-1,1-9 1,3-11-2,-1 0 0,4-36-1,-9 59 2,8-172 0,-4 36 3,-4 132-3,1 0 0,-1 0 0,1 0 0,0 0 0,0 0 0,0 0 0,1 0 0,-1 1 0,1-1 0,1 1 0,2-6 0,-4 9 0,1-1 0,0 1 0,0-1 0,0 1 0,0 0 0,0 0 0,0 0 0,0 0 0,0 0 0,0 0 0,0 0 0,0 1 0,1-1 0,-1 1 0,0 0 0,1-1 0,-1 1 0,0 0 0,0 0 0,1 1 0,-1-1 0,0 0 0,1 1 0,-1 0 0,2 0 0,2 1 0,0 1 0,0 0 0,-1 0 0,1 0 0,-1 0 0,0 1 0,0 0 0,-1 0 0,1 0 0,-1 1 0,1-1 0,-1 1 0,-1 0 0,1 1 0,-1-1 0,0 0 0,0 1 0,2 6 0,3 7 0,0 0 0,-2 1 0,0-1 0,4 25 0,-4 0 0,-2 0 0,-1 0 0,-7 81 0,-3-89 0,5-53 0,8-16-4,21-63 0,-8 33-1,0-10 2,-8 24 3,3 1 0,2 1 0,23-50 0,-36 91-1,0 0-1,1 0 1,0 0 0,0 0-1,5-5 1,-7 9 0,0 1 1,0-1 0,0 1-1,0-1 1,0 1-1,0-1 1,0 1-1,0 0 1,1 0-1,-1 0 1,1 1-1,-1-1 1,0 1-1,1-1 1,-1 1-1,5-1 1,-5 2 0,0-1 0,-1 0 0,1 1 0,0 0 0,-1-1 0,1 1 0,0 0 0,-1 0 0,1-1 0,-1 1 0,1 1 0,-1-1 0,0 0 0,0 0 0,1 0 0,-1 1 0,0-1 0,0 1 0,0-1 0,0 0 0,0 1 0,0 0 0,0 2 0,17 46 0,-14-36 0,29 135 0,-1-3 0,-30-140 0,-1-1 0,2 0 0,-1 1 0,0-1 0,1 0 0,0 0 0,0 0 0,1-1 0,-1 1 0,1-1 0,0 0 0,0 0 0,0 0 0,1 0 0,0-1 0,-1 0 0,1 0 0,7 3 0,-4-3 0,0 0 0,0-1 0,1 0 0,-1 0 0,1-1 0,0 0 0,-1-1 0,1 0 0,0 0 0,-1-1 0,13-2 0,-15 2 0,0-1 0,0 0 0,-1 0 0,1-1 0,-1 0 0,0 0 0,0 0 0,0 0 0,0-1 0,0 0 0,-1 0 0,1 0 0,-1-1 0,0 1 0,-1-1 0,1 0 0,-1 0 0,5-9 0,0-4 0,0 1 0,-1-1 0,0-1 0,6-32 0,-3-15 0,-3-1 1,-3-122-1,-4 142 2,0 21 1,0 0 0,-2 1 1,-1-1-1,-1 1 0,-1 0 1,-1 0-1,-12-30 0,18 54-3,0 1 1,-1-1-1,1 0 0,0 1 0,-1-1 0,1 0 0,0 1 0,-1-1 0,1 1 1,-1-1-1,1 1 0,-1-1 0,1 1 0,-1-1 0,1 1 0,-1-1 0,1 1 1,-1-1-1,0 1 0,1 0 0,-1-1 0,0 1 0,1 0 0,-1 0 0,0 0 1,-1-1-1,1 2 0,0-1 0,1 1 0,-1-1 0,0 1 0,0-1-1,0 1 1,1-1 0,-1 1 0,0 0 0,1-1 0,-1 1 0,0 0 0,1 0 0,-1-1 0,1 1 0,0 0 0,-1 0 0,1 0 0,-1 0 0,1 0 0,0-1 0,0 1 0,-1 2 0,-5 35 0,1 0 0,2 0 0,3 74 0,1-53 0,-3 41 0,0-19 0,11 96 0,-8-165 0,1 0 0,0 0 0,1-1 0,1 1 0,0-1 0,0 0 0,1 0 0,1 0 0,-1-1 0,2 0 0,0 0 0,8 10 0,-8-13 0,1 1 0,0-1 0,0-1 0,1 1 0,0-1 0,0-1 0,0 0 0,1 0 0,0-1 0,0 0 0,0 0 0,0-1 0,15 2 0,-13-3 1,0 0 0,1-1 0,-1 0 1,0-1-1,1 0 0,21-4 0,-29 3-1,0 0 1,0 0-1,-1-1 1,1 0-1,0 0 0,-1 0 1,0-1-1,1 1 1,-1-1-1,0 0 0,-1 0 1,1 0-1,0-1 1,-1 1-1,0-1 0,0 0 1,0 0-1,0 0 1,3-6-1,1-7-1,0 0 0,-1 0 0,-1 0 1,-1 0-1,3-21 0,5-93-8,-6 50 7,-4 69 2,-1-10 0,1 1 0,1 0 0,0 0 0,2 0 0,1 1 0,0-1 0,16-31 0,-20 48 0,1 1 0,-1 0 0,1 0 0,0 0 0,0 0 0,0 0 0,0 0 0,0 1 0,1 0 0,-1-1 0,1 1 0,0 1 0,-1-1 0,1 0 0,0 1 0,0 0 0,0 0 0,0 0 0,0 0 0,0 1 0,0 0 0,1-1 0,-1 1 0,5 1 0,-2 0 0,1 0 0,-1 0 0,1 1 0,-1 0 0,0 0 0,1 1 0,-1 0 0,-1 0 0,1 1 0,0-1 0,11 10 0,-8-4 1,-1 0-1,0 1 1,0 1 0,-1-1-1,0 1 1,-1 0 0,0 1-1,-1 0 1,0 0 0,-1 0-1,5 18 1,-5-7 0,0 0 1,-1 1-1,-1-1 0,-1 1 1,-2 36-1,-1-49-1,-1 0 0,0-1 0,0 1 0,-1-1 0,-1 0 0,1 0 0,-2 0 0,1-1 0,-1 1 0,-1-1 0,0 0 0,0 0 0,-1-1 0,0 0 0,0 0 0,-1-1 0,0 0 0,0 0 0,-16 9 0,12-8 0,0-1 0,0 0 0,0-1 0,-1-1 0,0 0 0,-1-1 0,1 0 0,-1-1 0,0 0 0,1-1 0,-1-1 0,0 0 0,0-1 0,-25-2 0,36 1 0,1 0 0,-1 0 0,0 0 0,0 0 0,0 0 0,1 0 0,-1-1 0,1 1 0,-1-1 0,1 0 0,-1 1 0,1-1 0,0-1 0,0 1 0,-3-4 0,1 1 0,1-1 0,-1 0 0,1 0 0,0 0 0,1 0 0,-4-11 0,1-5-1,1 0 1,1-1-1,-1-23 0,1-154-12,3 197 13,0-1 1,0 1-1,0-1 1,1 1-1,-1 0 1,1-1-1,0 1 1,0 0-1,0-1 1,1 1-1,-1 0 1,1 0-1,-1 0 1,1 0-1,3-3 1,-4 4-1,1 1 1,-1 0-1,1 0 0,0 0 0,0 0 1,0 0-1,0 0 0,0 1 1,0-1-1,0 1 0,0-1 0,0 1 1,0 0-1,0 0 0,0-1 1,0 1-1,0 1 0,0-1 0,0 0 1,0 0-1,0 1 0,0-1 1,0 1-1,0 0 0,0 0 0,-1 0 1,4 1-1,6 5 0,0 1 0,-1 0 0,0 0 0,0 1 0,-1 0 0,0 1 0,-1 0 0,0 0 0,8 14 0,2 1 0,9 12 0,0 0 0,2-1 0,63 62 0,-82-88 0,2-1 0,-1-1 0,1 0 0,1 0 0,-1-1 0,1-1 0,0 0 0,1-1 0,-1 0 0,1-1 0,0 0 0,0-2 0,24 3 0,-32-4-1,-1-1 0,1 0 0,0 0 1,0-1-1,0 1 0,-1-1 0,11-3 0,-14 3-10,0 0 0,0 0 0,0 0-1,0-1 1,-1 1 0,1-1 0,0 1-1,-1-1 1,1 0 0,-1 1 0,1-1 0,-1 0-1,0 0 1,1 0 0,-1 0 0,0 0 0,-1 0-1,1-1 1,0 1 0,-1 0 0,1-4 0,5-48-728</inkml:trace>
</inkml:ink>
</file>

<file path=ppt/ink/ink10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5:37.023"/>
    </inkml:context>
    <inkml:brush xml:id="br0">
      <inkml:brushProperty name="width" value="0.05" units="cm"/>
      <inkml:brushProperty name="height" value="0.05" units="cm"/>
      <inkml:brushProperty name="color" value="#FFFFFF"/>
    </inkml:brush>
  </inkml:definitions>
  <inkml:trace contextRef="#ctx0" brushRef="#br0">1 0 30366,'0'0'1873,"14"0"-1665,30 0-80,20 0-48,5 0-48,-3 0-32,-5 0 0,-11 0 0,-12 0-112,-7 0-704</inkml:trace>
</inkml:ink>
</file>

<file path=ppt/ink/ink10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5:37.509"/>
    </inkml:context>
    <inkml:brush xml:id="br0">
      <inkml:brushProperty name="width" value="0.05" units="cm"/>
      <inkml:brushProperty name="height" value="0.05" units="cm"/>
      <inkml:brushProperty name="color" value="#FFFFFF"/>
    </inkml:brush>
  </inkml:definitions>
  <inkml:trace contextRef="#ctx0" brushRef="#br0">86 52 32415,'1'-2'16,"1"0"0,-1 0 0,0 0 0,1 0 0,-1 0 0,0 0 0,0 0 0,0 0 0,-1-1 0,1 1 0,0 0 0,-1 0 0,0-1 0,1 1 0,-1 0 0,0-1 0,0 1 0,0-1 0,-1-2 0,0 4-16,0 1 0,0-1 0,0 1 0,0-1 0,0 1 0,0 0 0,0-1 0,0 1 0,0 0 0,-1 0 0,1 0 0,0 0 0,0 0 0,0 0 0,0 0 0,0 0 0,0 0 0,-2 1 0,0-1 0,0-1 0,1 1 0,-1 0 0,0 0 0,1 0 0,-1 1 0,0-1 0,1 0 0,-1 1 0,1 0 0,-1 0 0,1-1 0,-1 2 0,1-1 0,-1 0 0,1 0 0,0 1 0,0-1 0,0 1 0,0 0 0,0-1 0,0 1 0,0 0 0,0 0 0,1 1 0,-1-1 0,1 0 0,0 0 0,-1 1 0,1-1 0,0 1 0,0-1 0,1 1 0,-1-1 0,0 1 0,1-1 0,-1 4 0,0 1 0,0 1 0,0-1 0,0 1 0,1 0 0,0-1 0,1 1 0,1 7 0,-2-12 0,1-1 0,-1 0 0,1 1 0,0-1 0,0 0 0,0 0 0,0 0 0,1 1 0,-1-1 0,0 0 0,1-1 0,0 1 0,-1 0 0,1 0 0,0-1 0,0 1 0,0-1 0,0 1 0,0-1 0,0 0 0,0 0 0,1 0 0,-1 0 0,4 1 0,2 0 0,1 0 0,-1-1-1,1 1 1,-1-2 0,1 1 0,-1-1 0,1-1-1,0 1 1,-1-2 0,12-2 0,-16 3 1,-1 0 0,1 0 0,-1-1 0,0 1 0,0-1 0,0 0 0,0 0 0,0 0 0,0 0 0,0 0 0,-1-1 1,1 1-1,-1-1 0,1 0 0,-1 0 0,0 0 0,0 0 0,-1 0 0,1 0 0,-1 0 0,1-1 0,-1 1 0,0 0 0,0-1 1,0 1-1,0-8 0,0 4 0,-1 1 0,1-1-1,-1 1 1,-1-1 0,1 1 0,-1-1 0,-2-9 0,2 14-2,0 0 0,0 1 0,0-1 0,0 0 0,0 1 0,0-1 0,0 0 0,0 1 0,-1-1 1,1 1-1,-1 0 0,1 0 0,-1-1 0,0 1 0,1 0 0,-1 0 0,0 1 0,0-1 0,1 0 0,-1 0 0,0 1 0,0-1 0,0 1 0,0 0 0,0-1 0,0 1 0,0 0 0,0 0 0,-2 1 0,-5-1-1,5-1 2,0 1-1,0 0 1,0 0-1,0 1 1,0-1 0,0 1-1,0 0 1,-5 2 0,7-3 0,1 1 0,0 0 0,0 1 0,0-1 0,0 0 0,-1 0 0,2 0 0,-1 1 0,0-1 0,0 0 0,0 1 0,0-1 0,1 1 0,-1-1 0,1 1 0,-1-1 0,1 1 0,0-1 0,-1 1 0,1-1 0,0 1 0,0 0 0,0-1 0,1 4 0,-1-4 0,0 0 0,0 1 0,0-1 0,0 0 0,1 1 0,-1-1 0,0 0 0,1 0 0,-1 1 0,1-1 0,-1 0 0,1 0 0,0 0 0,0 1 0,-1-1 0,1 0 0,0 0 0,0 0 0,0 0 0,0-1 0,0 1 0,0 0 0,0 0 0,1-1 0,-1 1 0,0 0 0,0-1 0,0 1 0,1-1 0,-1 0 0,0 1 0,2-1 0,5 1 0,1 0 0,-1 0 0,0-1 0,11-1 0,-2 0 0,-5-2 5,-12 3-6,1 0 0,-1 0 0,0 0 1,0 0-1,0 0 0,0 0 0,0 0 0,1 0 0,-1 0 0,0 0 0,0 0 0,0 0 0,0 0 0,0 0 0,1 0 0,-1 0 0,0 0 0,0 0 0,0 0 0,0 0 0,0 0 0,1 0 0,-1 0 0,0-1 0,0 1 0,0 0 0,0 0 0,0 0 0,0 0 0,0 0 0,1 0 0,-1 0 0,0 0 1,0-1-1,0 1 0,0 0 0,0 0 0,0 0 0,0 0 0,0 0 0,0 0 0,0-1 0,0 1 0,0 0 0,0 0 0,0 0 0,0 0 0,0-1 0,0 1 0,0 0 0,0 0 0,0 0 0,0 0 0,0 0 0,0-1 0,0 1 0,0 0 0,0 0 0,0 0 0,0 0 0,0 0 0,0 0 0,0-1 0,-1 1 1,1 0-1,0 0 0,0 0 0,0 0 0,-7-1-242</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6:58.887"/>
    </inkml:context>
    <inkml:brush xml:id="br0">
      <inkml:brushProperty name="width" value="0.05" units="cm"/>
      <inkml:brushProperty name="height" value="0.05" units="cm"/>
      <inkml:brushProperty name="color" value="#FFFFFF"/>
    </inkml:brush>
  </inkml:definitions>
  <inkml:trace contextRef="#ctx0" brushRef="#br0">1 775 32543,'-1'11'7,"1"0"1,1-1-1,0 1 1,1-1-1,0 1 0,4 11 1,-5-19-8,0 0 0,0-1 0,1 1 0,-1 0 0,1-1 0,-1 0 0,1 1 0,0-1 0,0 0-1,0 0 1,0 0 0,0 0 0,0 0 0,1 0 0,-1-1 0,1 1 0,-1-1 0,1 0 0,-1 1 0,1-1 0,0-1 0,0 1 0,-1 0 0,1-1 0,0 1 0,0-1 0,0 0 0,3 0 0,-2 1 3,0-1 0,1 0 0,-1-1 0,0 1 1,1-1-1,-1 1 0,0-1 0,0 0 0,0-1 1,0 1-1,0-1 0,0 0 0,0 0 0,0 0 1,-1 0-1,1-1 0,-1 0 0,0 1 0,1-1 1,-1 0-1,-1-1 0,1 1 0,0 0 0,2-5 1,3-7-1,1 1-1,-2-1 1,0-1 0,-1 0 0,-1 1 0,0-2 0,-1 1 0,2-22 0,5-137 15,-10 147-17,0-12-1,-5-311 16,3 345-16,0-11 0,-1 0 0,-1 0 0,-8-29 0,11 47 0,0-1 0,0 0 0,0 0 0,-1 0 0,1 0 0,0 0 0,0 0 0,0 0 0,0 0 0,0 0 0,0 0 0,0 0 0,0 1 0,-1-1 0,1 0 0,0 0 0,0 0 0,0 0 0,0 0 0,0 0 0,0 0 0,0 0 0,-1 0 0,1 0 0,0 0 0,0 0 0,0 0 0,0 0 0,0 0 0,0 0 0,0 0 0,-1 0 0,1-1 0,0 1 0,0 0 0,0 0 0,0 0 0,0 0 0,0 0 0,0 0 0,0 0 0,0 0 0,0 0 0,-1 0 0,0 16 0,0 102 0,2 134 0,3-186 0,21 117 0,-22-168 0,0 0 0,1-1 0,1 0 0,1 0 0,0 0 0,9 15 0,-13-25 0,1 0 0,0 0 0,0 0 0,0 0 0,0-1 0,1 1 0,0-1 0,0 0 0,0 0 0,0 0 0,0-1 0,0 1 0,1-1 0,-1 0 0,1 0 0,-1-1 0,1 1 0,0-1 0,0 0 0,-1 0 0,1-1 0,6 1 0,-7-1 2,1 0-1,-1 0 1,0-1 0,1 1-1,-1-1 1,0 0-1,0 0 1,0-1 0,0 1-1,0-1 1,0 0 0,0 0-1,0 0 1,0 0-1,-1-1 1,7-5 0,-6 3-2,1-1 0,-1 0-1,0 0 1,0 0 0,-1-1 0,0 0 0,0 1 0,-1-1 0,3-11 0,2-14-9,-1 0 1,-3 0 0,0 0-1,-2-35 1,4-51-9,-5 116 17,0-1 0,0 1 0,1-1 0,-1 1 0,1 0 0,-1-1 0,1 1 0,0 0 0,0 0 0,0-1 0,0 1 0,0 0 0,0 0 0,1 0 0,-1 0 0,1 1 0,-1-1 0,1 0 0,0 1 0,0-1 0,0 1 0,3-3 0,0 3 0,0-1 0,0 1 0,0 0 0,0 0 0,1 0 0,-1 1 0,0 0 0,11 1 0,-14-1 0,1 0 0,0 1 0,0-1-1,-1 1 1,1 0 0,-1 0 0,1 0 0,-1 0 0,1 0-1,-1 0 1,1 1 0,-1-1 0,0 1 0,0 0 0,4 3-1,-2 0 1,-1-1-1,1 1 0,-1 0 1,0 0-1,0 0 0,-1 0 1,3 8-1,0 3-1,-1 0 1,0 1-1,-1 0 1,1 24-1,-3-16 5,-1 0-1,-2-1 1,0 1 0,-1 0-1,-12 42 1,4-11-3,11-54 0,0 0 0,-1 0 0,1 0 0,0 0 0,0 1 0,0-1 0,0 0 0,1 0 0,-1 0 0,0 0 0,1 0 0,0 0 0,-1 0 0,1 0 0,0 0 0,0 0 0,0 0 0,0 0 0,1 0 0,-1-1 0,0 1 0,1 0 0,1 1 0,4-1 0,0 0 0,-1 0 0,1-1 0,0 0 0,0 0 0,0 0 0,0-1 0,0 0 0,0-1 0,0 1 0,0-1 0,0-1 0,-1 1 0,1-1 0,0-1 0,-1 1 0,7-4 0,-7 0-1,0 1 1,0-1-1,0 0 1,-1-1-1,0 1 1,0-1-1,0 0 0,-1 0 1,0-1-1,-1 1 1,0-1-1,0 0 1,3-13-1,2-12-3,6-64 0,-14 97 4,3-38-5,-1 14-2,0 1 1,2 0-1,7-28 0,-9 48 7,0 0 0,0 0 0,0 0 0,0 0 0,0 0 0,0 0 0,1 0 0,-1 0 0,1 1 0,0 0 0,0-1 1,0 1-1,0 0 0,0 0 0,0 1 0,0-1 0,1 1 0,-1-1 0,1 1 0,-1 0 0,1 1 0,0-1 0,4 0 0,-3 0-1,0 1 0,0-1 0,0 1 0,0 0 1,0 0-1,0 1 0,0 0 0,0 0 0,0 0 0,0 0 0,0 1 0,0-1 0,0 1 0,-1 1 1,9 4-1,23 26-2,-32-31 6,-2-2 13,-2 0 10,-4 0-10,-8-1-15,-2 1 0,-1 0-1,0 1 1,-26 5-1,35-4 0,1 0 0,-1 0 0,1 0 0,0 0 0,0 1 0,0 0 0,0 0 0,0 1 0,0-1 0,1 1 0,0 0 0,0 0 0,-6 8 0,2 0 0,2 0 0,-1 0 0,2 0 0,-1 1 0,2 0 0,0 0 0,0 0 0,1 1 0,1-1 0,0 1 0,1 0 0,1 0 0,0-1 0,1 1 0,4 26 0,-4-35 0,0-1 1,0 1-1,1-1 0,0 0 1,-1 0-1,1 0 0,1 0 1,-1 0-1,1 0 0,-1 0 0,1-1 1,0 1-1,0-1 0,1 0 1,-1 0-1,1 0 0,-1 0 1,1-1-1,0 0 0,0 1 1,0-1-1,0-1 0,1 1 1,4 1-1,7 1 1,1-1 1,0 0-1,0-1 0,0-1 1,17-1-1,-31 0-1,0 0 0,0 0 0,0-1 0,0 1 0,-1-1 0,1 1 0,0-1 0,0 0 0,-1 0 0,1 0 0,0-1 0,-1 1 0,1-1 0,-1 1 0,0-1 0,1 0 0,-1 0 0,0 0 0,0 0 0,0 0 0,0 0 0,-1-1 0,1 1 0,-1-1 0,1 1 0,-1-1 0,0 1 0,0-1 0,0 0 0,0 0 0,0-3 0,2-11 0,-1 1 0,0 0 0,-1-1 0,-3-24 0,1 11 0,1-5 0,-2 0 0,-1 1 0,-2-1 0,-12-45 0,7 61 1,6 22-2,2 11-2,-1 49-3,7 80-1,-2-131 7,0 1 0,1-1 0,0 0 0,1 0 0,9 21 0,-11-29 0,0-1 0,-1 1 0,1 0 0,0-1 0,1 0 1,-1 0-1,1 1 0,-1-1 0,1-1 0,0 1 0,0 0 0,0-1 0,0 1 1,1-1-1,-1 0 0,1 0 0,-1 0 0,1-1 0,0 1 0,0-1 1,7 2-1,-5-3 1,-1 0 0,0 1 0,1-2 0,-1 1 0,0-1 0,0 0 0,1 0 0,-1 0 0,0-1 0,0 1 0,0-1 0,0-1 0,7-3 0,-7 2-1,0 0 0,-1-1-1,0 1 1,0-1 0,0 1-1,0-1 1,-1 0 0,0-1-1,0 1 1,0-1 0,3-9-1,1-9-2,-1 0-1,-1-1 1,-1 0-1,-1 0 1,-2 0-1,0 0 1,-3-25-1,5-75 6,-4 124-2,1 0 0,0 0 0,0 1 0,0-1 0,0 0 0,0 0 0,1 1 0,-1-1 0,0 0 0,0 0 0,0 1 0,1-1 0,-1 0 0,0 0 0,1 1 0,-1-1 0,1 0 0,-1 1 0,0-1 0,1 1 0,0-1 0,-1 0 0,1 1 0,-1-1 0,1 1 0,0 0 0,-1-1 0,1 1 0,0-1 0,0 1 0,0 1 0,0-1 0,0 1 0,0-1 0,0 1-1,0-1 1,0 1 0,0 0 0,-1-1 0,1 1 0,0 0 0,0 0-1,-1 0 1,1 0 0,-1-1 0,1 1 0,-1 0 0,1 0 0,-1 0-1,1 0 1,-1 0 0,1 2 0,10 28 0,-2 0 0,0 0 0,-2 1 0,4 47 0,-3 137 0,-8-216 0,0 0 0,0 0 0,0 0 0,0-1 0,0 1 0,0 0 0,1 0 0,-1 0 0,0 0 0,0 0 0,0 0 0,0 0 0,0 0 0,0 0 0,1 0 0,-1 0 0,0 1 0,0-1 0,0 0 0,0 0 0,0 0 0,0 0 0,0 0 0,1 0 0,-1 0 0,0 0 0,0 0 0,0 0 0,0 0 0,0 0 0,0 1 0,0-1 0,0 0 0,0 0 1,0 0-1,0 0 0,1 0 0,-1 0 0,0 0 0,0 1 0,0-1 0,0 0 0,0 0 0,0 0 0,0 0 0,0 0 0,0 0 0,0 1 0,0-1 0,1-1 2,4-5 0,0-1 0,-1 1 0,0-1 0,0 0 0,0 0 0,5-15 0,15-55-10,-13 38-1,-5 20 4,3-15-7,2 0 0,1 1 0,2 1 0,1 0 0,19-30 0,-30 56 11,1 1 0,0 0 0,0 0 0,0 1 0,0-1 0,1 1 0,10-6 0,-15 9 1,0 1 0,0-1 1,0 0-1,0 0 0,1 1 0,-1-1 0,0 1 0,1-1 0,-1 1 0,0-1 0,1 1 1,-1 0-1,1 0 0,-1 0 0,1 0 0,-1 0 0,0 0 0,1 0 0,-1 0 0,1 0 0,-1 1 1,0-1-1,1 1 0,-1-1 0,0 1 0,1-1 0,-1 1 0,0 0 0,0-1 0,0 1 1,1 0-1,-1 0 0,0 0 0,0 0 0,0 0 0,0 0 0,-1 0 0,1 1 0,0-1 0,0 0 1,-1 0-1,1 1 0,0 1 0,3 10 1,-1 0 0,0 1 0,0 0 0,0 26 0,-4 65 8,0-45-4,1 93 11,0-151-16,0 0 1,0 0-1,0 0 0,1 0 1,-1 0-1,0 0 1,1 0-1,0-1 1,-1 1-1,1 0 1,0 0-1,0 0 1,0-1-1,0 1 0,1-1 1,-1 1-1,0-1 1,0 1-1,1-1 1,-1 0-1,1 1 1,0-1-1,-1 0 1,1 0-1,0 0 0,0 0 1,-1-1-1,1 1 1,0 0-1,0-1 1,2 1-1,7 1 0,0 0-1,0-1 1,1-1-1,15 0 1,-10 0 1,-13 0-2,0 0 0,1-1 0,-1 1 0,0-1-1,0 1 1,1-1 0,-1 0 0,0-1 0,0 1 0,0-1 0,-1 0 0,1 0 0,0 0-1,-1 0 1,1-1 0,-1 1 0,0-1 0,1 0 0,-1 0 0,-1 0 0,1 0 0,0-1 0,-1 1-1,0-1 1,0 0 0,0 1 0,0-1 0,2-5 0,3-11-9,0 1 1,-1-1 0,-1 0-1,3-26 1,4-86-46,-1 6 64,-11 122-3,1 0 0,-1 0 0,1 0 0,0 1 1,0-1-1,1 0 0,-1 1 0,4-7 1,-4 9-5,0 0 1,0 0 0,0 0 0,1 0 0,-1 0 0,0 0 0,0 0 0,1 0 0,-1 1 0,1-1-1,-1 1 1,0-1 0,1 1 0,-1-1 0,1 1 0,0 0 0,-1 0 0,1 0 0,-1 0-1,1 0 1,-1 0 0,1 0 0,2 1 0,-1-1-2,0 1 0,0 0 0,0 0 0,0 1 0,0-1 0,0 0 0,0 1 0,-1 0 0,1 0 0,-1 0 0,1 0 0,-1 0 0,1 0 0,-1 1 0,0-1 0,2 4 0,28 49-1,-28-47 2,6 10-1,-2 0 0,0 1 0,-1 0 0,-1 0 0,-1 1 0,0 0 0,-2 0 0,0 0 0,-2 0 0,0 0 0,-1 1 0,-2 20 0,0-34-1,0 0 1,-1-1-1,0 1 0,0 0 1,0-1-1,-1 1 1,0-1-1,0 0 0,0 0 1,-1-1-1,0 1 1,0-1-1,0 0 0,-1-1 1,1 1-1,-1-1 0,0 0 1,-1 0-1,1-1 1,-12 5-1,1-1 1,0-1 0,0 0 0,-1-2 0,1 0 0,-1 0 0,0-2 0,-25 1 0,43-3-1,-41-4 0,41 4 0,-1 0 0,0-1 0,0 1 0,1 0 0,-1 0 0,0-1 0,1 1 0,-1 0 0,0-1 0,1 1 0,-1-1 0,1 1 0,-1 0 0,1-1 0,-1 0 0,1 1 0,-1-1 0,1 1 0,-1-1 0,1 1 0,0-1 0,-1 0 0,1 1 0,0-1 0,-1 0 0,1 1 0,0-1 0,0 0 0,0 0 0,0 1 0,0-1 0,0 0 0,0 0 0,0 1 0,0-1 0,0 0 0,0 1 0,0-1 0,0 0 0,1 0 0,-1 1 0,0-1 0,1 0 0,-1 1 0,0-1 0,1 1 0,-1-1 0,1 0 0,-1 1 0,1-1 0,0 0 0,0 1 0,0-1 0,0 0 0,1 1 0,-1-1 0,0 1 0,0-1 0,1 1 0,-1 0 0,1-1 0,-1 1 0,0 0 0,1 0 0,-1 0 0,0 0 0,1 0 0,-1 0 0,3 1 0,2 0 0,31 0 0,46 9 0,-45-5 0,48 1 0,-72-6 2,0 0-1,1-1 1,-1-1-1,25-5 1,-34 5-2,-1 1 1,1-1-1,-1 0 1,0 0-1,0 0 0,0-1 1,0 0-1,0 1 1,0-1-1,-1 0 1,1-1-1,-1 1 0,0-1 1,0 1-1,0-1 1,-1 0-1,1 0 1,3-8-1,2-13-1,0-1 1,-2 0-1,0 0 0,2-40 1,-4 27-3,12-43 1,-13 70 1,0 0 0,1 1 1,1 0-1,0 0 1,0 0-1,1 1 0,14-20 1,-18 28 0,-1 1-1,0-1 1,0 1 0,1-1 0,-1 1 0,1-1 0,-1 1 0,1-1 0,-1 1-1,1 0 1,0 0 0,0 0 0,0 0 0,-1 0 0,1 1 0,0-1 0,0 1 0,0-1-1,0 1 1,0-1 0,0 1 0,0 0 0,0 0 0,3 0 0,-3 1 0,0 0 0,0 0 0,0 0 0,0 0 0,0 1 0,0-1 0,-1 1 0,1-1 0,0 1 0,-1-1 0,1 1 0,-1 0 0,0 0 0,0-1 0,1 1 0,-1 0 0,0 0 0,-1 0 0,1 1 0,0-1 0,0 2 0,9 33 2,-1 0 0,-2 1 0,3 50 0,-5 117 6,-5-201-8,-4 36 0,3-31 0,9-31 0,78-236-3,-72 213-10,37-79 0,-33 100 9,-17 23 4,-1 1 0,0 0 0,1-1 0,-1 1 0,0-1 0,1 1 0,-1 0 0,1-1 0,-1 1 0,0 0 0,1 0 0,-1-1 0,1 1 0,-1 0 0,1 0 0,-1 0 0,1 0 1,-1-1-1,1 1 0,-1 0 0,1 0 0,-1 0 0,1 0 0,-1 0 0,1 0 0,-1 0 0,1 0 0,-1 1 0,1-1 0,-1 0 0,1 0 0,-1 0 0,1 0 0,-1 1 0,1-1 0,-1 0 0,1 1 0,-1-1 0,0 0 0,1 1 0,-1-1 0,1 0 0,-1 1 0,0-1 0,1 1 0,-1-1 0,0 1 0,0-1 0,0 0 0,1 1 0,-1-1 0,0 1 0,0-1 0,0 1 0,0-1 0,0 1 0,0 0 0,9 42 4,-2-1 0,-2 1-1,0 66 1,-4-73-3,0 65 15,0-119-19,1 0 1,0-1-1,2 1 0,0 1 1,12-33-1,0 11-13,30-54 0,-39 80 9,1 1-1,0 0 1,0 0 0,1 1 0,19-17-1,-25 25 10,0 0 0,1 0 0,-1 0 0,1 1 0,0-1 0,0 1-1,0 0 1,0 0 0,0 1 0,0-1 0,0 1 0,1 0 0,-1 0-1,1 0 1,-1 1 0,0 0 0,1-1 0,-1 1 0,1 1 0,-1-1-1,9 3 1,-11-2-2,0 0 0,-1 0 1,1 0-1,-1 1 0,0-1 0,1 0 0,-1 1 0,0-1 0,0 1 0,0 0 0,0-1 0,0 1 0,0 0 1,0 0-1,-1-1 0,1 1 0,-1 0 0,1 0 0,-1 0 0,0 0 0,1 0 0,-1 0 0,0 0 0,0 0 1,-1 0-1,1 2 0,0 3 0,2 227 25,-3-127-18,1-106-7,1 0 1,0 0-1,-1 0 0,1 0 0,-1 0 1,1-1-1,0 1 0,0 0 0,0-1 1,-1 1-1,1-1 0,0 1 0,0-1 1,0 1-1,0-1 0,0 1 1,0-1-1,0 0 0,0 1 0,0-1 1,0 0-1,0 0 0,0 0 0,0 0 1,0 0-1,0 0 0,0 0 0,0 0 1,2-1-1,37-2 8,-33 1-8,1 0 0,0 0 0,-1-1 0,0 0 0,1 0 0,-1-1 0,0 0 0,-1 0 0,1-1 0,-1 0 0,0 0 0,0 0 0,0-1 1,-1 0-1,0 0 0,7-10 0,-3 2-1,0 0 1,-1-1-1,-1 0 1,0 0 0,-1-1-1,0 1 1,3-18-1,-4-1-8,-2 0 0,-1-66 0,-2 71 7,0 23 4,0 0 0,0 1 0,0-1 0,-1 0 0,0 1 0,-1-1 0,-1-7 0,2 12-1,0-1-1,0 1 1,0-1-1,0 1 1,0 0 0,0-1-1,0 1 1,0 0-1,0 0 1,-1 0-1,1 0 1,0 0 0,-1 0-1,1 0 1,-1 0-1,0 0 1,1 1 0,-1-1-1,1 0 1,-1 1-1,0 0 1,1-1 0,-1 1-1,0 0 1,0 0-1,-2 0 1,2 0-1,1 1 0,0-1 0,-1 1 0,1-1 0,0 1 0,-1 0 0,1-1 0,0 1 0,0 0 0,0 0 0,0 0 0,0 0 0,0 0 0,0 0 0,0 0 0,0 0 0,0 0 0,0 1 0,1-1 0,-1 0 0,1 1 0,-1-1 0,1 0 0,-1 1 0,1-1 0,0 0 0,-1 1 0,1 2 0,-6 50 0,6-48 0,0 249 0,1-244 1,1-1-1,-1 0 1,2 0-1,-1 0 1,1 0 0,1-1-1,0 1 1,0-1 0,1 0-1,0 0 1,0 0-1,10 11 1,-12-16-1,1-1 1,0 1-1,0 0 0,0-1 0,0 0 1,0 0-1,0 0 0,1-1 1,0 0-1,-1 1 0,1-1 1,0-1-1,0 1 0,0-1 0,0 0 1,0 0-1,0 0 0,0-1 1,1 0-1,-1 0 0,0 0 1,0-1-1,0 1 0,0-1 0,0-1 1,7-1-1,-7 1 0,0-1 0,-1 1 0,1-1 0,0 0 0,-1 0 0,0-1 0,0 1 0,0-1 0,0 0 0,0 0 0,-1 0 0,1-1 0,-1 1 0,0-1 0,-1 0 0,1 0 0,2-9 0,2-4 0,-1-1 0,-1 0 0,5-32 0,1-73 0,4-19 0,-15 140 0,1 0 0,0 0 0,0 0 0,0 0 0,0 0 0,0 0 0,1 0 0,-1 0 0,1 0 0,2-3 0,-3 5 0,0 1 0,0-1 0,0 0 0,0 1 0,-1-1 0,1 1 0,0-1 0,0 1 0,0-1 0,0 1 0,0 0 0,0-1 0,0 1 0,0 0 0,0 0 0,1 0 0,-1 0 0,0 0 0,0 0 0,0 0 0,0 0 0,0 0 0,0 0 0,0 1 0,0-1 0,0 0 0,0 1 0,0-1 0,0 1 0,0-1 0,0 1 0,-1 0 0,1-1 0,0 1 0,1 0 0,5 6-1,1 0 0,-1 1 1,0 0-1,0 0 0,-1 0 0,-1 1 0,1 0 1,-1 0-1,7 19 0,-3-6-1,-2-1 0,-1 1 0,7 39 0,-11-40 2,0 0 0,-1 0 0,-1 0 0,-3 23 0,2-40 0,0 0 0,-1 0 0,1 0 0,-1 0 0,0 0 0,0 0 0,0 0 0,-1-1 0,1 1 0,-1-1 0,0 0 0,0 0 0,0 0 0,0 0 0,0 0 0,-1-1 0,0 0 0,-3 3 0,-10 4 0,-1 0 0,-30 9 0,40-15 0,-126 34-21,178-24-150,-5-9 179,1-2 0,0-1 0,64-7 0,-93 4-4,0 1 0,0-1-1,0-1 1,-1 0 0,1 0 0,-1-1 0,0-1 0,0 0 0,0 0 0,0-1-1,-1 0 1,0 0 0,0-1 0,-1-1 0,0 1 0,0-1 0,-1-1-1,0 1 1,0-1 0,-1-1 0,0 1 0,-1-1 0,0 0 0,0 0-1,-1 0 1,0-1 0,-1 1 0,2-16 0,1-18 4,-3 0-1,-3-72 1,-1 46 14,1 70-22,-1 0 0,1-1 1,0 1-1,0 0 0,0 0 0,0-1 0,0 1 0,0 0 0,0 0 0,0-1 0,0 1 0,0 0 0,0 0 0,0-1 0,0 1 0,0 0 1,0 0-1,0-1 0,0 1 0,0 0 0,0 0 0,0-1 0,0 1 0,1 0 0,-1 0 0,0 0 0,0-1 0,0 1 0,0 0 0,1 0 0,-1 0 1,0-1-1,0 1 0,0 0 0,1 0 0,-1 0 0,0 0 0,0 0 0,0-1 0,1 1 0,-1 0 0,0 0 0,0 0 0,1 0 0,-1 0 1,1 0-1,6 6-1,-5-5 1,21 24 0,-1 1 0,-1 1 0,-1 1 0,-1 1 0,-2 0 0,-1 1 0,13 35 0,-25-52 0,0 0 0,0 0 0,-1 0 0,-1 1 0,0-1 0,-1 1 0,-1 17 0,-1-27 0,0 1 1,0-1-1,0 1 0,-1-1 1,1 1-1,-1-1 0,0 0 1,-1 0-1,1 0 0,-1 0 1,0-1-1,1 1 0,-2-1 1,1 1-1,0-1 0,-1 0 1,1 0-1,-1-1 0,0 1 1,0-1-1,0 0 0,0 0 1,-6 2-1,-9 4 2,0-1-1,0-1 1,-1 0-1,-20 2 1,-10-3-52,-54-2-1,104-3 43,110 2 30,75-2 17,-178-1-38,0 0-1,0 0 1,0-1 0,-1 0-1,1 0 1,0 0 0,-1-1 0,0 0-1,0-1 1,0 1 0,0-1-1,0 0 1,-1-1 0,1 1-1,-1-1 1,-1 0 0,1-1-1,-1 1 1,1-1 0,-1 0 0,-1 0-1,4-7 1,4-9 2,-1 0-1,-1-1 1,-1 0 0,-2 0-1,6-27 1,-4-10-3,-2-1 0,-3-92 0,-3 124 0,0 29 0,1-1 0,-1 1 0,0-1 0,0 0 0,0 1 0,0-1 0,1 0 0,-1 1 0,0-1 0,0 1 0,0-1 0,-1 0 0,1 1 0,0-1 0,0 0 0,0 1 0,0-1 0,-1 1 0,1-1 0,0 1 0,0-1 0,-1 0 0,1 1 0,0-1 0,-1 1 0,1-1 0,-1 1 0,1 0 0,-1-1 0,1 1 0,-1-1 0,1 1 0,-1 0 0,0-1 0,-5 5 0,4-1 0,0-1 0,0 1 0,0 0 0,1 0 0,-1 0 0,1 0 0,-1 0 0,1 0 0,0 0 0,1 0 0,-1 0 0,0 1 0,1-1 0,0 0 0,0 1 0,0 4 0,-1 1 0,-2 55 0,7 118 0,-3-171 0,1 1 1,1-1-1,-1 0 1,2 0-1,0 0 0,0 0 1,1-1-1,0 1 0,1-1 1,0 0-1,10 12 1,-11-16-1,0 0 1,1 0-1,-1-1 1,1 0-1,0 0 1,1-1-1,-1 1 1,1-1-1,0-1 0,0 1 1,0-1-1,0 0 1,0-1-1,1 0 1,-1 0-1,1 0 1,11 0-1,-10-2 1,-1 1-1,0-1 1,1-1-1,-1 0 0,0 0 1,14-3-1,-19 2 0,0 1 0,0-1 0,0 1 0,0-1 0,-1 0 0,1 0 0,0-1 0,-1 1 0,1 0 0,-1-1 0,0 1 0,0-1 0,0 0 0,0 0 0,0 0 0,-1 0 0,1 0 0,1-5 0,2-8 0,0 0 0,-1 0 0,-1 0 0,0 0 0,0-19 0,-3-86 0,-2 57 0,2 13 0,0 33 0,0 27 0,-12 125 0,-1 8 0,13-129 0,0 1 0,0-1 0,0 1 0,1-1 0,1 0 0,0 1 0,5 13 0,-6-23 0,1 0 0,0-1 0,0 1 0,0-1 0,0 1 0,1-1 0,0 0 0,-1 0 0,1 0 0,0 0 0,0-1 0,1 1 0,-1-1 0,0 0 0,1 0 0,-1 0 0,1 0 0,0 0 0,0-1 0,0 0 0,0 0 0,0 0 0,0 0 0,6 0 0,2 1 0,0-1 0,0-1 0,0 1 0,24-4 0,-32 2 0,1 0 0,-1 0 0,1 0 0,-1-1 0,1 1 0,-1-1 0,0 0 0,0 0 0,0-1 0,0 1 0,0-1 0,-1 0 0,1 0 0,-1 0 0,5-6 0,-3 1 0,1-1 0,-1 0 0,-1-1 0,0 1 0,0-1 0,-1 1 0,0-1 0,-1 0 0,0 0 0,0 0 0,-1-12 0,1-11 0,-3 1 0,-4-38 0,3 54 0,-1 0 0,0 0 0,-1 1 0,-1 0 0,0-1 0,-1 2 0,-1-1 0,-13-21 0,16 29 0,-1 0 0,1 1 0,-2-1 0,1 1 0,-1 0 0,0 1 0,0-1 0,0 1 0,-1 0 0,0 1 0,0 0 0,0 0 0,0 0 0,-1 1 0,1 0 0,-1 0 0,0 1 0,-10-2 0,7 3-1,1 0 0,-1 0 0,1 1 0,-1 0 0,1 1 0,0 0 0,-17 5 0,22-5 1,1 1-1,-1 0 1,1 0-1,0 0 1,0 0-1,0 1 1,0 0 0,0 0-1,1 0 1,-1 0-1,1 0 1,0 1-1,0 0 1,0-1 0,0 1-1,1 0 1,0 0-1,-4 9 1,2-2 0,0 0 0,1 0 0,0 0 0,1 0 0,0 0 0,1 1 0,1-1 0,-1 1 0,2-1 0,-1 0 0,2 1 0,0-1 0,0 0 0,1 0 0,0 0 0,1 0 0,0 0 0,0-1 0,2 1 0,-1-1 0,1-1 0,0 1 0,9 9 0,-5-10 0,0 1 0,0-2 0,0 0 0,1 0 0,1 0 0,-1-2 0,1 1 0,16 5 0,-19-9 0,1 0 0,-1 0 0,1-1 0,0 0 0,0-1 0,0 0 0,0 0 0,0-1 0,0-1 0,0 1 0,18-5 0,-25 4 0,1-1-1,-1 0 1,1 0 0,-1 0 0,0 0-1,0 0 1,0-1 0,0 1-1,0-1 1,0 0 0,-1 0 0,1 0-1,-1 0 1,0 0 0,0-1-1,0 1 1,0-1 0,-1 1-1,1-1 1,0-5 0,4-11-5,-1 0 1,4-31-1,-7 43 4,6-81-30,-7 65 29,1-1-1,1 1 1,2 0-1,8-29 1,-12 49 3,1 1 0,-1 0 0,1 0-1,0 0 1,0 0 0,0 1 0,1-1 0,-1 0 0,5-3 0,-6 5-1,-1 1 0,1-1 0,0 0 1,-1 1-1,1-1 0,0 1 0,0 0 1,-1-1-1,1 1 0,0 0 0,0-1 1,0 1-1,0 0 0,0 0 0,-1-1 0,1 1 1,0 0-1,0 0 0,0 0 0,0 0 1,0 1-1,0-1 0,0 0 0,-1 0 1,1 0-1,0 1 0,0-1 0,0 0 0,0 1 1,-1-1-1,1 1 0,0-1 0,0 1 1,-1-1-1,1 1 0,0-1 0,-1 1 1,1 0-1,-1 0 0,1-1 0,-1 1 0,1 1 1,4 7 2,-1 0-1,0 0 1,-1 0 0,0 0 0,-1 1 0,3 16 0,3 69 20,-6-67-21,1 42 2,-2-33 0,2 0 0,7 40 0,-10-77-4,0 1 0,0-1 0,0 1 0,0-1 0,0 0 0,0 1 0,0-1 0,0 1 0,1-1 0,-1 0 0,0 1 0,0-1 0,0 0 0,0 1 0,1-1 0,-1 1 0,0-1 0,1 0 0,-1 0 0,0 1 0,0-1 0,1 0 0,-1 0 0,0 1 0,1-1 0,-1 0 0,0 0 0,1 0 0,-1 1 0,1-1 0,-1 0 0,0 0 0,1 0 0,-1 0 0,1 0 0,-1 0 0,0 0 0,1 0 0,-1 0 0,1 0 0,-1 0 0,0 0 0,1 0 0,-1 0 0,1 0 0,-1-1 0,0 1 0,1 0 0,-1 0 0,1 0 0,-1-1 0,0 1 0,1 0 0,-1 0 0,0-1 0,0 1 0,1-1 0,-1 1 0,6-7 0,-1 0 0,0 0 0,0-1 0,-1 0 0,0 0 0,0 0 0,-1 0 0,4-13 0,3-7-3,110-229-26,-119 256 29,26-40-8,-25 39 7,-1 0 1,1 1-1,-1-1 1,1 1 0,-1-1-1,1 1 1,0 0-1,0-1 1,0 1-1,0 0 1,0 0 0,0 0-1,0 1 1,0-1-1,0 0 1,1 1-1,3-1 1,-6 1 0,1 0 0,-1 0 0,1 0 0,-1 0 0,1 1 1,-1-1-1,1 0 0,-1 0 0,1 0 0,-1 0 0,0 1 0,1-1 0,-1 0 0,1 1 1,-1-1-1,0 0 0,1 1 0,-1-1 0,0 0 0,1 1 0,-1-1 0,0 1 0,0-1 1,1 0-1,-1 1 0,0-1 0,0 1 0,0-1 0,0 1 0,0-1 0,1 2 0,0 18 8,-1-13-6,-1 258 50,0-104-42,0-157-21,1-4 8,0 0 0,0 1 1,0-1-1,0 0 0,0 0 0,0 1 1,0-1-1,0 0 0,0 1 1,0-1-1,0 0 0,0 1 0,0-1 1,0 0-1,0 1 0,0-1 0,0 0 1,0 0-1,0 1 0,0-1 1,1 0-1,-1 0 0,0 1 0,0-1 1,0 0-1,0 0 0,1 1 1,-1-1-1,0 0 0,0 0 0,0 1 1,1-1-1,-1 0 0,0 0 1,1 0-1,-1 0 0,0 0 0,0 1 1,1-1-1,-1 0 0,0 0 0,1 0 1,-1 0-1,0 0 0,1 0 1,9 0-353</inkml:trace>
</inkml:ink>
</file>

<file path=ppt/ink/ink10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5:37.931"/>
    </inkml:context>
    <inkml:brush xml:id="br0">
      <inkml:brushProperty name="width" value="0.05" units="cm"/>
      <inkml:brushProperty name="height" value="0.05" units="cm"/>
      <inkml:brushProperty name="color" value="#FFFFFF"/>
    </inkml:brush>
  </inkml:definitions>
  <inkml:trace contextRef="#ctx0" brushRef="#br0">122 63 31807,'-15'0'148,"8"-1"-80,0 1-1,0 1 1,0-1 0,0 1-1,-9 2 1,14-2-63,-1 0 1,0 0-1,1 1 1,-1-1-1,0 1 1,1 0 0,0-1-1,-1 1 1,1 0-1,0 0 1,0 1-1,0-1 1,0 0-1,1 1 1,-3 4 0,1-1-2,0 0 0,0 1 0,1 0 0,0-1 0,1 1 0,-1 0 0,1 0 1,1 0-1,-1 0 0,2 11 0,-1-17-2,0 0-1,0 0 1,0 0 0,0 1-1,1-1 1,-1 0 0,1 0-1,-1 0 1,1 0 0,-1 0-1,1 0 1,0 0 0,-1 0-1,1 0 1,0 0 0,0 0-1,0 0 1,-1-1 0,1 1-1,0 0 1,0-1 0,0 1-1,0 0 1,0-1 0,1 0 0,-1 1-1,0-1 1,0 1 0,0-1-1,0 0 1,0 0 0,2 0-1,44 2 32,-36-3-25,-8 1-6,-1 0 1,0 0-1,1-1 0,-1 1 0,0-1 1,1 0-1,-1 0 0,0 0 1,0 0-1,0 0 0,0 0 0,0 0 1,0-1-1,0 1 0,0-1 1,0 1-1,-1-1 0,1 0 1,0 0-1,-1 0 0,0 0 0,1 0 1,-1 0-1,0 0 0,0 0 1,0 0-1,-1-1 0,1 1 1,0 0-1,-1-1 0,1 1 0,-1-4 1,2-6 5,-1 0 0,-1 0 1,0 0-1,-1 0 0,-2-16 0,2 23-6,0 1-1,-1-1 0,0 0 0,0 1 1,0-1-1,0 1 0,-1 0 1,1 0-1,-6-7 0,7 9-1,-1 1 1,1-1-1,0 1 0,-1 0 0,1-1 0,0 1 1,-1 0-1,0 0 0,1 0 0,-1 0 0,0 0 1,1 0-1,-1 0 0,0 1 0,0-1 0,0 0 1,0 1-1,0 0 0,0-1 0,0 1 1,0 0-1,0 0 0,1 0 0,-1 0 0,0 1 1,0-1-1,-2 1 0,3 0 0,0-1-1,0 1 1,0 0 0,0 0-1,1 0 1,-1-1 0,0 1 0,1 0-1,-1 0 1,0 0 0,1 0-1,-1 0 1,1 0 0,0 1-1,-1-1 1,1 0 0,0 0 0,0 0-1,-1 0 1,1 0 0,0 2-1,0 30-95,0-24-30,0 17-685</inkml:trace>
</inkml:ink>
</file>

<file path=ppt/ink/ink10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6:46.568"/>
    </inkml:context>
    <inkml:brush xml:id="br0">
      <inkml:brushProperty name="width" value="0.05" units="cm"/>
      <inkml:brushProperty name="height" value="0.05" units="cm"/>
      <inkml:brushProperty name="color" value="#FFFFFF"/>
    </inkml:brush>
  </inkml:definitions>
  <inkml:trace contextRef="#ctx0" brushRef="#br0">0 199 31534,'124'0'586,"152"-20"0,-193 8-583,-1-3 0,0-4 1,98-37-1,-160 45-3,-20 11 0,0 0 0,0 0 0,0-1 0,1 1 0,-1 0 0,0 0 0,0 0 0,0-1 0,0 1 0,0 0 0,0 0 0,0 0 0,0-1 0,0 1 0,0 0 0,0 0 0,0 0 0,0-1 0,0 1 0,0 0 0,0 0 0,0 0 0,0-1 0,0 1 0,0 0 1,0 0-1,0 0 0,-1 0 0,1-1 0,0 1 0,0 0 0,0 0 0,0 0 0,0 0 0,0-1 0,-1 1 0,1 0 0,0 0 0,0 0 0,0 0 0,0 0 0,-1 0 0,1 0 0,0-1 0,0 1 0,-39-8-3,36 7 2,-176-14-42,62 8 9,71-1 34,43 5 15,10-1-8,8-1 0,22 1 0,1 2-1,66 4 0,-95-1-5,0-1 1,-1 1-1,1 1 0,0 0 1,0 0-1,-1 1 0,1 0 1,-1 1-1,0-1 0,0 2 1,10 6-1,-13-8 0,-1 1 0,0 0-1,0 0 1,0 0 0,0 1 0,-1-1 0,0 1 0,1 0 0,-2 0-1,1 0 1,-1 0 0,1 0 0,-2 1 0,1-1 0,0 1-1,-1-1 1,0 1 0,0 9 0,0-4-1,-1 0 0,0 0 0,0 0 0,-1 0 0,-1 0 0,-5 18 0,5-23-9,0 0 0,-1-1 0,1 0-1,-1 1 1,-1-1 0,1 0 0,-1-1 0,1 1 0,-1-1 0,-1 0-1,1 1 1,-1-2 0,-9 7 0,-18 7-375</inkml:trace>
</inkml:ink>
</file>

<file path=ppt/ink/ink10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8:18.470"/>
    </inkml:context>
    <inkml:brush xml:id="br0">
      <inkml:brushProperty name="width" value="0.05" units="cm"/>
      <inkml:brushProperty name="height" value="0.05" units="cm"/>
      <inkml:brushProperty name="color" value="#FFFFFF"/>
    </inkml:brush>
  </inkml:definitions>
  <inkml:trace contextRef="#ctx0" brushRef="#br0">0 666 32319,'0'10'192,"0"0"-181,0 1 1,1 0-1,0 0 1,1-1-1,0 1 1,1-1-1,6 17 1,-8-24-9,0 0 0,1 0 1,0 0-1,0 0 0,0-1 0,0 1 1,0-1-1,0 0 0,0 1 0,1-1 0,0 0 1,-1 0-1,1-1 0,0 1 0,0 0 1,0-1-1,0 0 0,0 0 0,0 0 0,0 0 1,0 0-1,0 0 0,1-1 0,-1 0 1,0 1-1,0-1 0,1-1 0,-1 1 1,0 0-1,6-2 0,-7 1-2,0 1 0,0-1 0,0 0 0,0 0 0,0 0 0,-1 0 0,1 0 0,0 0 0,-1-1 0,1 1 0,-1-1 0,1 1 0,-1-1 0,0 1 0,1-1 0,-1 0 0,0 0 0,1-2 0,16-39 6,-15 35-4,6-23-2,-1-1 0,-1 1 0,4-52-1,-3-101-1,-7 121-1,4-254 5,-8 826-3,5-468 0,13 68 0,-12-90 0,2-1 0,0 0 0,2-1 0,0 1 0,17 31 0,-21-44 0,0-1 0,1 1 0,-1-1 0,1 0 0,-1 0 0,1 0 0,0-1 0,1 1 0,-1-1 0,1 0 0,-1 0 0,1 0 0,0-1 0,6 2 0,-3-1 0,1-1 0,0 0 0,0-1 0,0 0 0,0-1 0,0 1 0,15-3 0,-20 1 0,0 1 0,0-1 0,0 0 0,0 0 0,0 0 0,0 0 0,-1-1 0,1 0 0,-1 0 0,1 0 0,-1 0 0,0 0 0,1-1 0,-1 1 0,4-6 0,-2 3 0,-1-1 0,0 0 0,0 0 0,-1 0 0,0-1 0,0 1 0,0-1 0,1-8 0,2-9 0,-2-1 0,-1 0 0,1-46 0,-4 52 0,1-10 0,-5-47 0,3 68 0,0 1 0,-1 0 0,1 0 0,-1 0 0,-1 0 0,0 0 0,0 0 0,0 1 0,0-1 0,-1 1 0,-8-10 0,-10 3 0,21 13 0,1 0 0,-1-1 0,1 1 0,0 0 0,-1-1 0,1 1 0,-1 0 0,1 0 0,-1 0 0,1 0 0,-1 0 0,1-1 0,-1 1 0,1 0 0,-1 0 0,1 0 0,-1 0 0,1 1 0,-1-1 0,1 0 0,-1 0 0,1 0 0,-1 0 0,1 0 0,-1 1 0,1-1 0,-1 0 0,1 0 0,-1 1 0,1-1 0,-1 0 0,1 1 0,0-1 0,-1 0 0,1 1 0,0-1 0,-1 1 0,1-1 0,0 0 0,0 1 0,-1-1 0,1 1 0,0-1 0,0 1 0,0 0 0,-1 7 0,1 0-1,0 0 1,0-1-1,1 1 1,0 0-1,0 0 1,1-1-1,0 1 1,1-1-1,-1 1 1,1-1-1,1 0 1,-1 0 0,1 0-1,1-1 1,-1 1-1,1-1 1,0 0-1,0-1 1,1 1-1,0-1 1,0 0-1,0 0 1,0-1-1,1 0 1,0 0 0,0 0-1,11 4 1,-4-5 2,0 0-1,-1 0 1,1-1 0,0-1 0,0 0 0,25-3 0,-24 2-2,-10 0 0,0 0 0,0 0 0,0-1 0,0 0 0,0 0 0,0 0 0,-1 0 0,1-1 0,0 1 0,-1-1 0,0-1 0,1 1 0,-1 0 0,0-1 0,0 0 0,0 0 0,0 0 0,-1-1 0,1 1 0,-1-1 0,0 0 0,0 0 0,0 0 0,-1 0 0,1 0 0,-1-1 0,0 1 0,0-1 0,-1 1 0,1-1 0,-1 0 0,0 0 0,0-5 0,1 0 0,-1-1 0,-1 0 0,0 0 0,0 1 0,-1-1 0,0 0 0,-1 0 0,-4-10 0,5 17 0,0 0 0,-1 0 0,0 0 0,0 1 0,0-1 0,0 1 0,0-1 0,-1 1 0,1 0 0,-1 0 0,0 0 0,0 0 0,0 1 0,-1-1 0,1 1 0,-1 0 0,1 0 0,-1 0 0,1 0 0,-1 1 0,0-1 0,0 1 0,0 0 0,-5 0 0,4-1 0,-1 1 0,0 1 0,1-1 0,-1 1 0,0 0 0,0 0 0,0 1 0,1 0 0,-9 2 0,11-2 0,1 0 0,0 0 0,-1 0 0,1 1 0,0-1 0,0 1 0,0-1 0,0 1 0,0 0 0,0 0 0,1 0 0,-1 0 0,1 0 0,-1 0 0,1 0 0,0 1 0,0-1 0,0 0 0,0 1 0,0-1 0,0 1 0,1-1 0,-1 4 0,-4 27 0,2 1 0,2 0 0,3 43 0,-1-67 0,0 11 0,1 0 0,1 0 0,1 0 0,0 0 0,2-1 0,11 29 0,-13-41 0,-1 0 0,2 0 0,-1 0 0,1 0 0,0-1 0,0 0 0,1 0 0,0 0 0,0-1 0,1 0 0,-1 0 0,1 0 0,1-1 0,-1 0 0,1-1 0,0 0 0,12 5 0,-8-5 0,0 0 0,1-1 0,-1-1 0,0 0 0,1-1 0,-1 0 0,1-1 0,-1 0 0,1-1 0,-1-1 0,24-5 0,-28 4 0,-1 0 0,1 0 0,-1 0 0,0-1 0,0 0 0,0-1 0,0 0 0,-1 0 0,1 0 0,-1 0 0,-1-1 0,1 0 0,-1-1 0,0 1 0,0-1 0,-1 0 0,0 0 0,0 0 0,3-10 0,0-3-1,-1-1 0,-1 0 1,0 0-1,-2 0 0,1-27 0,-3-112-16,-3 77 7,2 82 10,0-1 0,0 1-1,0 0 1,0-1 0,0 1 0,0-1-1,0 1 1,1 0 0,-1-1 0,0 1-1,1 0 1,-1-1 0,1 1 0,0 0-1,-1-1 1,1 1 0,0 0 0,0 0-1,0 0 1,0 0 0,0 0 0,0 0-1,0 0 1,0 0 0,0 0 0,0 1 0,2-2-1,1 1 0,1 0 0,-1 0 0,1 0 0,-1 1 0,1-1 0,-1 1 0,6 1-1,1-1 2,-8 0-1,1 0 0,0 0 1,-1 0-1,1 1 0,-1 0 0,1-1 0,-1 1 1,1 1-1,-1-1 0,1 0 0,-1 1 0,0-1 1,0 1-1,0 0 0,0 0 0,0 1 0,0-1 1,0 0-1,-1 1 0,1 0 0,-1 0 1,0-1-1,0 1 0,0 1 0,0-1 0,-1 0 1,1 0-1,-1 1 0,1-1 0,-1 1 0,0-1 1,-1 1-1,1-1 0,-1 1 0,1-1 0,-1 6 1,-17-9 13,11 0-12,1-1 0,0 1-1,0 1 1,0-1 0,0 1 0,0 0 0,0 0-1,0 0 1,0 0 0,0 1 0,0 0 0,0 0-1,1 1 1,-1-1 0,1 1 0,0 0 0,0 0-1,0 0 1,-7 8 0,3-3-1,1 1 0,1 0 0,-1 0 0,1 0 0,1 1 0,0 0 0,0 0 0,1 0 0,0 1 0,-3 15 0,3-3 0,0 0 0,2 1 0,2 44 0,0-62 1,0 0-1,1 1 1,0-1-1,0 0 1,1 0-1,0 1 1,0-1 0,0-1-1,1 1 1,0 0-1,0 0 1,0-1-1,1 0 1,0 0 0,0 0-1,0 0 1,1 0-1,-1-1 1,1 0-1,0 0 1,10 6 0,-6-5 0,0-1 0,0 0 0,0-1 0,0 0 1,0 0-1,1-1 0,-1 0 0,1 0 0,0-1 1,-1-1-1,1 0 0,0 0 0,17-3 0,-24 2 0,0 0-1,0 0 1,0-1-1,0 1 0,0-1 1,0 1-1,0-1 1,-1 0-1,1 0 0,-1 0 1,1-1-1,-1 1 1,0-1-1,0 1 0,0-1 1,0 0-1,0 1 1,-1-1-1,1 0 0,-1 0 1,0 0-1,0-1 1,0 1-1,1-5 0,2-10 3,-1 1-1,-1-1 0,1-22 0,-1 11-2,-1-1 0,-2 1 0,0 0 0,-2-1 0,-2 1 0,0 0 0,-2 0 0,-11-30 0,18 59 0,0 0 0,-1 0 0,1 0 0,0 1 0,0-1 0,0 0 0,0 0 0,0 0 0,0 0 0,0 0 0,0 0 0,0 0 0,-1 0 0,1 1 0,0-1 0,0 0 0,0 0 0,0 0 0,0 0 0,-1 0 0,1 0 0,0 0 0,0 0 0,0 0 0,0 0 0,0 0 0,-1 0 0,1 0 0,0 0 0,0 0 0,0 0 0,0 0 0,0 0 0,-1 0 0,1 0 0,0 0 0,0 0 0,0-1 0,0 1 0,0 0 0,0 0 0,0 0 0,-1 0 0,1 0 0,0 0 0,-1 17 0,5 37 0,2 0 0,20 86 0,-9-60 0,-15-70 0,0 0 0,1-1 0,0 1 0,0-1 0,9 17 0,-11-24 0,0-1 0,0 1 0,0 0 0,0-1 0,0 1 0,0-1 0,1 1 0,-1-1 0,0 0 0,1 0 0,-1 1 0,1-1 0,0 0 0,-1 0 0,1 0 0,0 0 0,-1-1 0,1 1 0,0 0 0,0-1 0,0 1 0,-1-1 0,1 0 0,0 0 0,0 0 0,0 0 0,0 0 0,0 0 0,0 0 0,0 0 0,-1-1 0,1 1 0,0-1 0,0 1 0,0-1 0,-1 0 0,1 0 0,0 0 0,2-1 0,1-2 0,-1 0 0,0-1 0,0 1 0,0-1 0,0 1 0,-1-1 0,0 0 0,0 0 0,0-1 0,-1 1 0,1-1 0,-1 1 0,-1-1 0,2-6 0,4-18 0,5-41 0,-12 66 0,5-80 0,-5 65 0,1-1 0,1 1 0,0-1 0,9-32 0,-10 51 0,1-1 0,-1 1 0,1-1 0,-1 1 0,1 0 0,0-1 0,0 1 0,0 0 0,0 0 0,0 0 0,1 1 0,-1-1 0,0 0 0,1 1 0,0-1 0,-1 1 0,1 0 0,0 0 0,-1 0 0,1 1 0,0-1 0,0 0 0,4 1 0,-3-1 0,0 1 0,-1-1 0,1 1 0,0 0-1,0 1 1,0-1 0,-1 1 0,1-1 0,0 1 0,0 0 0,-1 1-1,1-1 1,-1 0 0,1 1 0,-1 0 0,0 0 0,0 0-1,4 3 1,-2 2 0,1 0-1,-1 0 0,-1 0 1,1 1-1,-1 0 0,0 0 1,-1 0-1,0 0 0,0 1 1,-1-1-1,0 1 0,1 15 1,0 7-2,-2-1 1,-3 44-1,0-60 2,0 0 0,-1-1 0,-9 25 0,9-30 0,0 0 0,0 0 0,1 0 0,0 1 0,0-1 0,1 1 0,0-1 0,1 1 0,0-1 0,0 1 0,3 14 0,-3-22 0,1 0 0,-1 0 0,1 0 0,-1 0 0,1 0 0,0 0 0,-1-1 0,1 1 0,0 0 0,0 0 0,0-1 0,0 1 0,0 0 0,0-1 0,0 1 0,0-1 0,0 1 0,0-1 0,0 0 0,0 1 0,0-1 0,0 0 0,0 0 0,2 1 0,31 0 0,-26-1 0,0 0 0,-1 0 0,1-1 0,-1 1 0,1-1 0,-1-1 0,1 1 0,9-5 0,-12 4 0,-1 0 0,0-1 0,-1 1 0,1-1 0,0 0 0,-1 0 0,0 0 0,1-1 0,-1 1 0,-1-1 0,1 0 0,0 0 0,3-7 0,1-3 0,-1 0 0,-1-1 0,0 1 0,-1-1 0,0 0 0,2-19 0,1-95 0,-4 58 0,-3 69 0,0-1 0,0 0 0,1 0 0,0 1 0,-1-1 0,1 0 0,0 1 0,0-1 0,0 0 0,1 1 0,-1 0 0,0-1 0,1 1 0,0 0 0,0 0 0,-1-1 0,1 1 0,1 1 0,-1-1 0,0 0 0,0 0 0,5-2 0,16-13 0,-23 15 1,0 0-1,1 0 1,-1 1 0,0-1-1,0 0 1,-1 0 0,1 1 0,0-1-1,-1 0 1,1 0 0,-1 1-1,1-1 1,-1 0 0,0 1-1,1-1 1,-1 1 0,0-1-1,0 1 1,0-1 0,0 1 0,-1 0-1,-1-3 1,-1 5-1,1 0 0,-1 0 0,1 0 0,-1 0 0,1 0 0,0 1 0,0 0 0,-1-1 0,1 1 0,1 0 0,-1 1 0,0-1 0,0 0 0,1 1 0,-1 0 0,1-1 0,0 1 0,0 0 0,0 0 0,0 0 0,1 1 0,-1-1 0,-1 5 0,-2 4 0,0 1 0,1-1 0,0 1 0,1 0 0,-2 18 0,3-15 0,1 1 0,1-1 0,0 1 0,1-1 0,4 20 0,-3-27 0,1 1 0,0-1 0,0 0 0,1 0 0,0-1 0,1 1 0,0-1 0,0 0 0,0 0 0,10 10 0,-9-12 0,0 1 0,0-1 0,0 0 0,1 0 0,-1-1 0,1 0 0,1 0 0,-1 0 0,1-1 0,0 0 0,0-1 0,0 0 0,0 0 0,0-1 0,1 1 0,-1-2 0,1 0 0,0 0 0,-1 0 0,18-2 0,-24 1 0,-1-1-1,1 1 1,0-1 0,-1 1 0,1-1-1,-1 0 1,1 0 0,-1 0 0,1 0-1,-1 0 1,0 0 0,1 0 0,-1 0-1,0-1 1,0 1 0,0 0 0,0-1-1,0 1 1,0-1 0,-1 1-1,2-3 1,14-41-9,-10 28 8,35-115 5,-26 80-1,1 0 0,3 1 0,27-49 0,-44 99-3,0 0 0,0 1 0,0-1 0,1 0 0,-1 1 0,0 0 0,1-1 0,-1 1 0,0 0 0,1 0 0,-1 0 0,0 1 0,4-1 0,2 1 0,-4-1 0,-1 0 0,1 0 0,0 1 0,-1-1 0,1 1 0,-1 0 0,1 0 0,-1 1 0,1-1 0,-1 1 0,0-1 0,0 1 0,0 0 0,0 0 0,0 0 0,0 1 0,3 2 0,-2 0 0,0 1 0,0-1 0,0 1 0,-1 0 0,1 0 0,-2 0 0,1 0 0,3 12 0,-2 1 0,0-1 0,-1 1 0,-2 0 0,0 0 0,-2 36 0,-1-42-2,-1 1 1,0-1-1,-8 20 0,7-22 1,0 0-1,1 0 0,1 1 1,-1-1-1,0 22 1,3-32 1,1 1 0,-1-1 0,0 1 0,1 0 0,-1-1 0,1 1 0,0-1 0,0 1 0,0-1 0,-1 0 0,1 1 0,0-1 1,1 0-1,-1 0 0,0 1 0,0-1 0,0 0 0,1 0 0,-1 0 0,0-1 0,1 1 0,-1 0 0,1 0 0,-1-1 0,1 1 0,0-1 0,-1 1 0,1-1 0,-1 0 0,4 1 0,7 1-1,1-1-1,24 0 1,-30-1-1,-1 0-1,1 0 0,0 0-1,0-1 1,0 0 0,-1 0 0,9-2 0,-12 1 4,0 1 0,0-1-1,0 0 1,-1 1 0,1-1-1,-1 0 1,1 0 0,-1-1-1,0 1 1,0-1 0,0 1-1,0-1 1,0 1 0,0-1-1,2-6 1,2-4-1,-1-1 0,-1 1 0,0-1 0,-1 0 0,3-22 0,1-77 0,-5 61 0,-1 47 0,1-44 1,2 0 0,19-83 0,-23 132-1,0-1 0,0 1 0,0-1 0,0 1 0,1 0 0,-1-1 0,0 1 0,0-1 0,0 1 0,0 0 0,1-1 0,-1 1 0,0-1 0,0 1 0,0 0 0,1-1 0,-1 1 0,0 0 0,1 0 0,-1-1 0,0 1 0,1 0 0,-1 0 0,0-1 0,1 1 0,-1 0 0,1 0 0,-1 0 0,0 0 0,1 0 0,-1-1 0,1 1 0,-1 0 0,0 0 0,1 0 0,-1 0 0,1 0 0,-1 0 0,1 0 0,-1 1 0,0-1 0,1 0 0,-1 0 0,1 0 0,-1 0 0,0 0 0,1 1 0,-1-1 0,0 0 0,1 0 0,-1 1 0,0-1 0,1 0 0,-1 0 0,0 1 0,0-1 0,1 0 0,-1 1 0,0-1 0,1 1 0,14 19 0,-2 1 1,-1 1 0,-2 0 0,0 0 0,-1 1 1,-1 0-1,-1 1 0,-1 0 0,-1 0 1,-2 0-1,2 28 0,-5-36-1,1 12 3,-2 0 1,0-1-1,-2 1 0,-11 48 0,8-54-3,5-15 0,0-1 0,-1 1 0,0-1 0,-1 1 0,-4 7 0,6-12 0,0-1 0,0 1 0,0-1 0,-1 1 0,1-1 0,-1 0 0,1 1 0,-1-1 0,1 0 0,-1 0 0,0 0 0,1 0 0,-1 0 0,0 0 0,0-1 0,0 1 0,0-1 0,1 1 0,-1-1 0,0 1 0,0-1 0,-4 0 0,-35-2-85,16-6-214</inkml:trace>
</inkml:ink>
</file>

<file path=ppt/ink/ink10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1:34.393"/>
    </inkml:context>
    <inkml:brush xml:id="br0">
      <inkml:brushProperty name="width" value="0.05" units="cm"/>
      <inkml:brushProperty name="height" value="0.05" units="cm"/>
      <inkml:brushProperty name="color" value="#FFFFFF"/>
    </inkml:brush>
  </inkml:definitions>
  <inkml:trace contextRef="#ctx0" brushRef="#br0">31 823 31855,'-1'0'36,"0"1"1,0 0 0,0-1 0,0 1 0,0 0 0,0-1 0,1 1 0,-1 0 0,0 0-1,1 0 1,-1-1 0,0 1 0,1 0 0,-1 0 0,1 0 0,-1 0 0,1 0 0,0 0-1,-1 0 1,1 0 0,0 0 0,0 2 0,-8 31-150,7-27 191,-2 13-66,0-1-1,1 36 1,2-55-12,1 1 1,-1-1-1,0 0 0,0 0 1,1 1-1,-1-1 0,0 0 1,1 0-1,-1 1 1,0-1-1,1 0 0,-1 0 1,1 0-1,-1 0 0,0 0 1,1 0-1,-1 1 0,0-1 1,1 0-1,-1 0 0,1 0 1,-1 0-1,0 0 1,1-1-1,-1 1 0,1 0 1,-1 0-1,0 0 0,1 0 1,-1 0-1,0 0 0,1-1 1,-1 1-1,1 0 1,0 0-1,5-3 1,0 0 0,1 0 0,-1-1 0,0 0 0,-1 0-1,1 0 1,-1-1 0,0 0 0,0 0 0,0 0 0,0 0-1,5-11 1,6-7 3,23-49 0,-21 30-4,-2-1 0,-1 0 0,-3-1 0,10-63 0,5-182 0,-26 137 27,-1 152-27,0-1 0,0 1 0,0-1 0,0 1 0,0-1 0,0 1 1,0-1-1,0 1 0,0-1 0,0 1 0,-1-1 0,1 1 0,0-1 1,0 1-1,-1 0 0,1-1 0,0 1 0,-1-1 0,1 1 0,0 0 0,-1-1 1,1 1-1,-1 0 0,1-1 0,0 1 0,-1 0 0,1 0 0,-1-1 1,1 1-1,-1 0 0,1 0 0,-1 0 0,1 0 0,-1 0 0,1-1 1,-1 1-1,1 0 0,-1 0 0,1 0 0,-1 0 0,1 1 0,-2-1 0,1 0 0,0 0 0,0 1 0,-1-1 0,1 1 0,0-1 0,0 1 0,0-1 0,0 1 0,-1 0 0,1 0 0,0-1 0,0 1 0,0 0 0,1 0 0,-1 0 0,0 0 0,0 0 0,0 0 0,0 2 0,-3 7 0,0 0 0,1 0 0,0 0 0,0 1 0,1-1 0,-1 19 0,3 73 0,0-57 0,1 18 0,15 103 0,-10-132 0,1-1 0,2 1 0,1-1 0,24 52 0,-31-78-4,1 0 0,0 0 0,0-1 0,7 8 0,-11-13 3,1-1 0,-1 1 1,1-1-1,0 1 1,-1 0-1,1-1 0,-1 1 1,1-1-1,0 0 0,-1 1 1,1-1-1,0 0 1,0 1-1,-1-1 0,1 0 1,0 0-1,0 1 0,0-1 1,-1 0-1,1 0 1,1 0-1,-1-1 1,0 0 0,0 1 0,0-1 0,0 0 0,0 0 0,0 1 1,-1-1-1,1 0 0,0 0 0,-1 0 0,1 0 0,-1 0 0,1 0 0,-1 0 0,1 0 0,-1-1 1,0 1-1,1 0 0,-1 0 0,0 0 0,0-1 0,5-28 0,0-41 0,5-27 0,-8 87 0,0 0 0,1 0 0,0 1 0,0-1 0,2 1 0,8-16 0,-11 22 0,0 1 0,1 0 0,-1 0 0,1 0 0,0 0 0,-1 1 0,1-1 0,1 1 0,-1 0 0,0-1 0,1 2 0,-1-1 0,1 0 0,-1 1 0,1-1 0,0 1 0,0 0 0,-1 0 0,1 0 0,0 1 0,0 0 0,0-1 0,0 1 0,0 1 0,0-1 0,0 0 0,4 2 0,-6-1 0,0 0 0,0 0 0,0 0 0,-1 0 0,1 0 0,0 1 0,0-1 0,-1 1 0,1-1 0,-1 1 0,1-1 0,-1 1 0,0 0 0,0 0 0,0-1 0,0 1 0,0 0 0,0 0 0,0 0 0,0 3 0,11 47 0,-11-43 0,6 41 0,-6-34 0,1-1 0,0 1 0,1 0 0,1-1 0,9 23 0,-11-34 0,0 0 0,1 0 0,-1 0 0,1 0 0,0-1 0,0 1 0,0-1 0,0 0 0,1 0 0,0 0 0,-1 0 0,1 0 0,0-1 0,0 0 0,0 0 0,0 0 0,1 0 0,-1-1 0,1 1 0,-1-1 0,1 0 0,-1-1 0,9 1 0,-2 0 0,0 0 0,1-1 0,-1-1 0,1 0 0,-1 0 0,1-2 0,-1 1 0,0-1 0,0-1 0,0 0 0,-1 0 0,1-1 0,-1 0 0,0-1 0,-1 0 0,1-1 0,-1 0 0,0 0 0,-1-1 0,0 0 0,0-1 0,-1 0 0,8-12 0,-7 10 0,-1 0 0,0-1 0,-1 0 0,-1 0 0,0 0 0,0-1 0,-1 0 0,-1 0 0,2-15 0,0-11 0,-2-67 0,-3 104 0,0 0 0,0 1 0,0-1 0,0 0 0,-1 1 0,1-1 0,0 0 0,-1 1 0,0-1 0,1 1 0,-1-1 0,0 1 0,0-1 0,0 1 0,0-1 0,0 1 0,0 0 0,0 0 0,0-1 0,0 1 0,-1 0 0,1 0 0,0 0 0,-1 0 0,1 0 0,-1 1 0,1-1 0,-1 0 0,0 1 0,1-1 0,-4 0 0,-4 0 0,0 0 0,0 0 0,0 1 0,-17 1 0,19 0 0,3-1 0,0 1 0,1-1 0,-1 1 0,0 0 0,1 0 0,-1 0 0,1 1 0,-1-1 0,1 1 0,0 0 0,-1 0 0,1 0 0,0 0 0,0 1 0,1-1 0,-1 1 0,0-1 0,1 1 0,0 0 0,-1 0 0,1 0 0,0 1 0,1-1 0,-1 0 0,1 1 0,-1-1 0,1 1 0,-1 5 0,-2 10 0,1 0 0,0 0 0,2 0 0,1 26 0,0-40 0,0 8-1,1 1 1,1 0-1,0-1 0,1 1 0,0-1 1,1 1-1,1-1 0,0-1 0,1 1 1,7 12-1,-9-18 1,0-1-1,0 0 1,1 0-1,0 0 1,0-1 0,0 1-1,0-1 1,1 0 0,0-1-1,0 1 1,0-1-1,1 0 1,-1-1 0,1 0-1,0 0 1,0 0 0,0-1-1,0 0 1,1 0-1,8 1 1,-11-2 0,0-1 1,0 1 0,0-1-1,0 0 1,-1 0-1,1-1 1,0 1-1,0-1 1,0 0-1,0 0 1,-1-1-1,1 1 1,0-1-1,-1 0 1,1-1-1,-1 1 1,0-1-1,0 0 1,0 0-1,0 0 1,0 0-1,-1 0 1,0-1-1,1 0 1,-1 0-1,-1 0 1,1 0-1,0 0 1,-1-1 0,2-4-1,1-2 0,0-1 0,0 0 0,-2 0 0,1 0 0,-2 0 0,0 0 0,1-17 0,-3-87 0,-1 105 0,2 5 0,-1 0 0,-1 0 0,1 0 0,-1 0 0,0 0 0,0 0 0,-1 0 0,0 0 0,0 0 0,0 1 0,-1-1 0,1 0 0,-1 1 0,-1 0 0,-5-7 0,9 12 0,0-1 0,0 1 0,0 0 0,0 0 0,0-1 0,0 1 0,-1 0 0,1 0 0,0-1 0,0 1 0,0 0 0,-1 0 0,1-1 0,0 1 0,0 0 0,-1 0 0,1 0 0,0 0 0,0 0 0,-1-1 0,1 1 0,0 0 0,-1 0 0,1 0 0,0 0 0,0 0 0,-1 0 0,1 0 0,0 0 0,-1 0 0,1 0 0,0 0 0,0 0 0,-1 0 0,1 0 0,0 0 0,-1 0 0,1 1 0,0-1 0,0 0 0,-1 0 0,1 0 0,0 0 0,0 0 0,-1 1 0,1-1 0,0 0 0,0 0 0,-1 0 0,1 1 0,0-1 0,0 0 0,0 0 0,0 1 0,0-1 0,-1 0 0,1 1 0,-1 19 0,1-14 0,-1 53 0,0-13 0,4 46 0,-2-78 0,1-1 0,0 0-1,1 0 1,1 0 0,0 0-1,1-1 1,0 0 0,8 14-1,-12-23 1,1-1 0,-1 0-1,1 1 1,-1-1 0,1 0 0,0 0-1,0 0 1,0 0 0,0 0 0,1 0-1,-1-1 1,0 1 0,1-1 0,-1 1-1,1-1 1,0 0 0,-1 0-1,1 0 1,0-1 0,0 1 0,-1 0-1,1-1 1,0 0 0,0 0 0,0 0-1,-1 0 1,1 0 0,0-1-1,0 1 1,0-1 0,2 0 0,0-1-1,0 0 1,0-1 0,0 1-1,-1-1 1,1 0 0,-1 0 0,0 0-1,0-1 1,0 1 0,-1-1-1,1 0 1,-1 0 0,0 0 0,0-1-1,5-8 1,-1-4 1,0 0 0,-2-1-1,0 0 1,0-1 0,-2 1 0,2-29 0,-4-119 7,-3 86-6,2 80-2,0-1 0,0 1 0,0-1 0,0 1 0,0-1 0,1 1 0,-1-1 0,0 1 0,0-1 0,0 1 0,1 0 0,-1-1 0,0 1 0,0-1 0,1 1 0,-1 0 0,0-1 0,1 1 0,-1-1 0,0 1 0,1 0 0,-1 0 0,1-1 0,-1 1 0,0 0 0,1 0 0,-1-1 0,1 1 0,-1 0 0,1 0 0,-1 0 0,1 0 0,-1 0 0,1 0 0,-1 0 0,1 0 0,-1 0 0,1 0 0,20 7 0,-14-1 0,-1 0 0,1 1 0,-1 0 0,-1 0 0,0 0 0,0 1 0,0-1 0,-1 1 0,5 13 0,2 7 0,12 45 0,-15-34 0,-1 1 0,-2-1 0,0 77 0,-5-117 0,1 1 0,-1 0 0,0 0 0,0 0 0,0 0 0,0 0 0,0 0 0,1 0 0,-1 0 0,0 0 0,0 0 0,0 0 0,0 0 0,0 0 0,1 0 0,-1 0 0,0 0 0,0 0 0,0 0 0,0 0 0,1 0 0,-1 0 0,0 0 0,0 0 0,0 0 0,0 0 0,0 0 0,1 0 0,-1 0 0,0 0 0,0 0 0,0 1 0,0-1 0,0 0 0,0 0 0,0 0 0,1 0 0,-1 0 0,0 0 0,0 1 0,0-1 0,0 0 0,0 0 0,0 0 0,0 0 0,0 0 0,0 1 0,0-1 0,0 0 0,0 0 0,0 0 0,0 0 0,0 1 0,0-1 0,0 0 0,0 0 0,2-4 0,0 1 0,0-1 0,0 1 0,-1-1 0,0 0 0,0 0 0,0 0 0,0 0 0,0 0 0,-1-4 0,3-8 0,10-65-1,14-68-11,-21 124 8,1 0 0,1 1 0,21-42 0,-29 64 4,1 1 1,0-1 0,0 1 0,-1-1 0,1 1-1,0-1 1,0 1 0,1 0 0,-1 0 0,0-1-1,0 1 1,0 0 0,1 0 0,1-1-1,-2 2 1,-1 0-1,1 0 0,-1 0 0,1 0 0,-1 0 0,0 0 0,1 0 0,-1 0 0,1 1 0,-1-1 0,1 0 0,-1 0 0,1 0 1,-1 1-1,0-1 0,1 0 0,-1 0 0,0 1 0,1-1 0,-1 0 0,0 1 0,1-1 0,-1 0 0,0 1 0,1-1 1,-1 0-1,0 1 0,0-1 0,0 1 0,1-1 0,-1 1 0,2 5-1,0-1 1,-1 1-1,1 0 1,-1 0-1,0 12 0,1 172-12,-3-104 13,1-81 0,0 0 0,0 0 0,0 0 0,1 0 0,-1 0 0,1 0 0,1 0 0,-1 0 0,1 0 0,-1 0 0,2 0 0,-1 0 0,0-1 0,1 0 0,0 1 0,0-1 0,0 0 0,0 0 0,1 0 0,-1-1 0,1 1 0,0-1 0,0 0 0,1 0 0,-1 0 0,1-1 0,-1 1 0,1-1 0,0 0 0,0-1 0,7 2 0,3 1 1,0-1-1,0-1 1,1-1-1,-1 0 1,1-1-1,0 0 1,-1-2 0,1 0-1,-1 0 1,0-1-1,0-1 1,0-1-1,27-12 1,-32 13-1,-1-1 1,0 0-1,-1-1 0,1 0 1,-1 0-1,0-1 0,-1 0 1,1 0-1,-1-1 0,-1 0 1,0 0-1,0 0 0,0-1 1,-1 0-1,0 0 1,-1 0-1,0-1 0,-1 0 1,0 0-1,0 1 0,-1-2 1,1-10-1,-1 10 1,-1 0 0,-1-1 0,0 1 1,-1-1-1,0 1 0,-4-17 0,4 23-1,0 1 1,-1 0-1,0 0 1,0 0-1,0 1 0,0-1 1,-1 0-1,0 1 0,1-1 1,-1 1-1,0 0 1,-1 0-1,1 0 0,0 1 1,-1-1-1,0 1 0,1 0 1,-1 0-1,0 0 1,-4-2-1,-1 2 0,0-1 0,0 1 0,0 0 0,-1 1 0,-12-1 0,19 1 0,-1 1 0,1 0 0,-1 0 0,1 0 0,-1 1 0,1-1 0,-1 1 0,1 0 0,-1 0 0,1 0 0,0 0 0,0 1 0,-1-1 0,1 1 0,0 0 0,0 0 0,-3 3 0,2 1 0,1 0 0,0-1 0,0 1 0,0 1 0,1-1 0,0 0 0,0 1 0,1-1 0,0 1 0,0-1 0,0 13 0,0 6-1,6 45-1,-4-61 0,1 0 0,0-1 0,1 1 0,0-1 0,0 1 0,1-1 0,0 0 0,0 0 0,1-1 0,0 0 0,7 8 0,-9-11 1,1 1 0,-1-1 0,1-1 0,0 1-1,1-1 1,-1 1 0,1-1 0,-1 0 0,1-1 0,0 1 0,0-1 0,0 0 0,0 0 0,1-1 0,-1 0 0,0 1 0,1-2 0,-1 1 0,6 0 0,-8-2 1,-1 1 0,0-1 0,0 1 0,0-1 0,0 0 0,0 0 0,0 0 0,0 0 0,0 0 0,0 0 0,0 0 0,0-1 0,-1 1 0,1-1 0,-1 1 0,1-1 0,-1 0 0,1 1 0,-1-1 0,0 0 0,2-3 0,2-5 0,-1 0 0,0-1 0,3-11 0,-4 15 0,6-28 1,-1-1 1,-1-1-1,2-60 1,-7-114 6,-4 112-6,4 66-2,-1 24 5,-1 1-1,0 0 0,0-1 1,0 1-1,-3-12 1,3 20-5,0-1 0,-1 1 0,1 0 0,0 0 0,0 0 0,0 0 0,0 0 0,0 0 1,-1-1-1,1 1 0,0 0 0,0 0 0,0 0 0,0 0 0,-1 0 0,1 0 0,0 0 0,0 0 0,0 0 1,-1 0-1,1 0 0,0 0 0,0 0 0,0 0 0,-1 0 0,1 0 0,0 0 0,0 0 0,0 0 1,0 0-1,-1 0 0,1 0 0,0 1 0,0-1 0,0 0 0,0 0 0,-1 0 0,1 0 0,0 0 0,0 0 1,0 1-1,0-1 0,0 0 0,0 0 0,-1 0 0,1 0 0,0 1 0,0-1 0,0 0 0,0 0 1,0 0-1,0 0 0,0 1 0,0-1 0,0 0 0,-3 10 0,1 1 0,0-1 0,0 1 0,1-1 0,0 1 0,1 0 0,2 16 0,-1 4 0,-3 73 0,2 102 0,2-179 0,1 0 0,1 0 0,2-1 0,0 0 0,15 36 0,-19-55 0,1 0 0,0-1 0,1 0 0,0 1 0,0-2 0,0 1 0,0 0 0,1-1 0,0 0 0,0 0 0,1 0 0,-1 0 0,1-1 0,0 0 0,8 3 0,-6-3 0,2-1 0,-1 0 0,0 0 0,0-1 0,1-1 0,-1 0 0,1 0 0,0 0 0,-1-1 0,15-2 0,-16 0 0,-1 1 0,1-1 0,-1 0 0,0 0 0,0-1 0,0 0 0,0-1 0,-1 1 0,1-1 0,-1-1 0,0 1 0,0-1 0,0 0 0,-1 0 0,0-1 0,0 1 0,0-1 0,0 0 0,-1-1 0,0 1 0,5-14 0,0 0 0,-1 0 0,-1-1 0,0 0 0,-2 0 0,-1 0 0,3-33 0,-1-22 0,-4-83 0,-4 129 0,-1 0 0,-1 0 0,-1 1 0,-2 0 0,-19-54 0,26 83 0,0 0 0,0-1 0,0 1 0,0 0 0,-1-1 0,1 1 0,0 0 0,0 0 0,0-1 0,0 1 0,0 0 0,0-1 0,-1 1 0,1 0 0,0 0 0,0-1 0,-1 1 0,1 0 0,0 0 0,0 0 0,-1-1 0,1 1 0,0 0 0,0 0 0,-1 0 0,1 0 0,0-1 0,-1 1 0,1 0 0,0 0 0,-1 0 0,1 0 0,0 0 0,0 0 0,-1 0 0,1 0 0,0 0 0,-1 0 0,1 0 0,0 0 0,-1 0 0,1 1 0,-11 14 0,6 0 0,0 0 0,1 0 0,1 0 0,0 0 0,0 27 0,3 87 0,2-58 0,-4-12 0,1-19 0,5 69 0,-2-98 0,-1-1 0,1 1 0,1-1 0,0 1 0,0-1 0,1 0 0,1 0 0,-1-1 0,1 1 0,1-1 0,9 12 0,-11-17 0,1 1 0,0-1 0,1 0 0,-1 0 0,1 0 0,0-1 0,-1 0 0,1 0 0,1-1 0,-1 1 0,0-1 0,1-1 0,-1 1 0,1-1 0,-1 0 0,1-1 0,0 1 0,-1-1 0,1-1 0,-1 1 0,1-1 0,0 0 0,-1-1 0,0 0 0,1 0 0,-1 0 0,0 0 0,0-1 0,0 0 0,0-1 0,-1 1 0,1-1 0,-1 0 0,0 0 0,8-9 0,-5 2 0,0 0 0,-1 0 0,-1-1 0,0 1 0,0-1 0,-1-1 0,-1 1 0,0-1 0,-1 0 0,2-14 0,0-14 0,-1-76 0,-3 113 0,-1 1 1,0-1-1,0 1 1,-1 0-1,1-1 1,-1 1-1,1-1 0,-1 1 1,0 0-1,0 0 1,0-1-1,-3-2 0,3 4 2,-1 1-1,0 0 0,1-1 1,-1 1-1,0 0 0,0 0 0,0 0 1,0 1-1,0-1 0,0 0 0,0 1 1,0-1-1,0 1 0,0 0 0,0 0 1,0-1-1,0 1 0,0 1 0,0-1 1,-4 1-1,5-1-1,-1 0 0,0 0 0,1 1 0,-1-1 0,1 1 0,-1-1 0,1 1 0,-1-1 0,1 1 0,-1 0 0,1 0 0,0 0 0,-1 0 0,1 0 0,0 0 0,0 0 0,0 0 0,-1 1 0,0 1 0,0 0-2,0 1 1,0 0-1,0 0 1,0 1-1,1-1 0,-1 0 1,0 5-1,-1 10-5,1 0 0,0 29 0,2-37 9,-1 12-2,1 0 0,1 0 0,2 0 0,0-1 0,1 1 0,8 24 0,-10-41 0,0 0 0,1 1 0,-1-1 0,1 0 0,1 0 0,-1-1 0,1 1 0,0-1 0,0 0 0,1 0 0,-1 0 0,1-1 0,0 1 0,0-1 0,1 0 0,-1 0 0,1-1 0,0 0 0,0 0 0,0 0 0,0-1 0,1 0 0,-1 0 0,1-1 0,10 2 0,-11-2 0,0 0 0,-1-1 0,1 1 0,0-1 0,-1 0 0,1-1 0,0 1 0,-1-1 0,1-1 0,-1 1 0,1-1 0,-1 1 0,1-2 0,-1 1 0,0-1 0,0 1 0,0-1 0,-1-1 0,1 1 0,-1-1 0,1 1 0,-1-1 0,-1 0 0,1-1 0,0 1 0,-1-1 0,0 0 0,0 0 0,4-8 0,3-8 0,-1-1 0,-1 0 0,-1 0 0,-1-1 0,4-24 0,10-124 0,-7 38 0,-12 126 0,0 1 0,0-1 0,1 1 0,0-1 0,0 1 0,0 0 0,4-7 0,-5 11 0,0 1 0,0-1 0,1 1 0,-1 0 0,0 0 0,1-1 0,-1 1 0,1 0 0,-1 0 0,1 0 0,-1 1 0,1-1 0,0 0 0,-1 1 0,1-1 0,0 1 0,0-1 0,0 1 0,-1 0 0,1 0 0,0-1 0,0 1 0,0 1 0,-1-1 0,1 0 0,0 0 0,0 1 0,0-1 0,1 2 0,1-1 0,-1 0 0,1 1 0,-1-1 0,0 1 0,0 0 0,0 0 0,0 0 0,0 1 0,0-1 0,0 1 0,-1 0 0,1-1 0,-1 1 0,0 0 0,0 0 0,0 1 0,2 4 0,3 6 0,-1 1 0,7 24 0,-12-37 0,5 19 0,-1 1 0,-1 0 0,0 0 0,-2 0 0,0 0 0,-2 0 0,0 0 0,-6 38 0,3-51 0,0 0 0,-1 0 0,1-1 0,-2 1 0,1-1 0,-1 0 0,0-1 0,-1 1 0,0-1 0,0 0 0,-1 0 0,0-1 0,-11 9 0,10-9 0,0 0 0,0-1 0,-1 0 0,1 0 0,-1-1 0,0 0 0,-1 0 0,1-1 0,-1-1 0,1 1 0,-1-2 0,-15 2 0,23-3 0,1 0 0,-1 0 0,1 0 0,-1-1 0,1 1 0,-1 0 0,1-1 0,0 1 0,-1-1 0,1 0 0,0 1 0,-1-1 0,1 0 0,0 0 0,0 0 0,0 0 0,-1 0 0,1 0 0,-1-2 0,-1-1 0,1 1 0,0-1 0,0 0 0,1 0 0,-1 1 0,1-1 0,-2-5 0,0-9 0,1 0 0,-1-28 0,2 37 0,0-180 0,1 189 0,0-1 0,0 0 0,0 1 0,0-1 0,0 1 0,0-1 0,0 1 0,0-1 0,0 0 0,0 1 0,0-1 0,0 1 0,1-1 0,-1 1 0,0-1 0,0 0 0,1 1 0,-1-1 0,0 1 0,1-1 0,-1 1 0,0 0 0,1-1 0,0 0 0,10 6 0,11 22 0,3 8 0,1 0 0,1-1 0,60 56 0,-75-80 0,0 0 0,1-1 0,0 0-1,0-1 1,1 0 0,-1-1 0,2-1 0,-1 0-1,1-1 1,0-1 0,0 0 0,0-1 0,1 0 0,23 0-1,-6-5-73,-5-6-249</inkml:trace>
</inkml:ink>
</file>

<file path=ppt/ink/ink10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7:17.280"/>
    </inkml:context>
    <inkml:brush xml:id="br0">
      <inkml:brushProperty name="width" value="0.05" units="cm"/>
      <inkml:brushProperty name="height" value="0.05" units="cm"/>
      <inkml:brushProperty name="color" value="#FFFFFF"/>
    </inkml:brush>
  </inkml:definitions>
  <inkml:trace contextRef="#ctx0" brushRef="#br0">31 147 31775,'-29'0'803,"28"0"-774,1 1-16,0-1-12,0 1-1,0-1 0,1 1 1,-1 0-1,0-1 1,1 1-1,-1-1 0,1 1 1,-1-1-1,1 1 1,-1-1-1,1 1 0,-1-1 1,1 0-1,-1 1 1,1-1-1,0 0 0,-1 1 1,1-1-1,0 0 1,-1 0-1,1 1 0,0-1 1,-1 0-1,2 0 1,-2 0-1,27 4 19,1-1 0,0-1 0,46-3 1,-20 0-12,377 1-5,-431 0-3,1 0 0,-1 0-1,1 0 1,-1 0 0,0 0 0,1 0 0,-1 0-1,1 0 1,-1-1 0,0 1 0,1 0 0,-1 0-1,0 0 1,1 0 0,-1 0 0,1-1 0,-1 1-1,0 0 1,1 0 0,-1-1 0,0 1 0,0 0-1,1-1 1,-1 1 0,0 0 0,0-1 0,1 1 0,-1 0-1,0-1 1,0 1 0,0 0 0,0-1 0,1 1-1,-1 0 1,0-1 0,0 1 0,0-1 0,0 1-1,0 0 1,0-2 0,0 1-1,-1 0 1,1 0-1,0 0 1,-1-1-1,1 1 1,-1 0-1,1 0 1,-1 0-1,1 0 1,-1 0-1,0 0 1,0 0-1,0 0 1,-1-2-1,-17-11 1,-1 0 0,-1 1 0,0 1-1,-37-14 1,-14-10 14,39 20-8,33 16-6,0 0 0,0 0 0,1 0 1,-1 0-1,0 1 0,0-1 0,0 0 0,0 0 1,1 0-1,-1 0 0,0 0 0,0-1 1,0 1-1,0 0 0,0 0 0,1 0 0,-1 0 1,0 0-1,0 0 0,0 0 0,0 0 1,0 0-1,0 0 0,1 0 0,-1 0 0,0 0 1,0-1-1,0 1 0,0 0 0,0 0 1,0 0-1,0 0 0,0 0 0,1 0 0,-1-1 1,0 1-1,0 0 0,0 0 0,0 0 1,0 0-1,0 0 0,0-1 0,0 1 0,0 0 1,0 0-1,0 0 0,0 0 0,0 0 1,0-1-1,0 1 0,0 0 0,0 0 0,0 0 1,0 0-1,-1-1 0,2 1 1,13 0 2,-1 1 0,0 1 0,1 0 0,-1 0-1,0 1 1,0 1 0,0 0 0,15 8 0,-23-10-3,0 1 0,0 0 1,0 0-1,0 0 0,0 1 1,-1-1-1,1 1 0,-1 0 0,0 1 1,0-1-1,-1 1 0,1-1 0,-1 1 1,0 0-1,0 0 0,-1 1 0,0-1 1,0 1-1,0-1 0,0 1 0,-1-1 1,1 8-1,-1-6 0,0 1 0,-1-1 0,0 1 0,0 0 0,0-1 0,-1 1 0,-1 0 0,1-1 0,-1 0 0,0 1 0,-1-1 0,0 0 0,0 0 0,0 0 0,-6 8 0,4-8-19,-62 77 75,58-74-137,0-2 0,0 1 0,-1-1 0,-1-1-1,1 0 1,-18 9 0,-16 2-2029</inkml:trace>
</inkml:ink>
</file>

<file path=ppt/ink/ink10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7:00.598"/>
    </inkml:context>
    <inkml:brush xml:id="br0">
      <inkml:brushProperty name="width" value="0.05" units="cm"/>
      <inkml:brushProperty name="height" value="0.05" units="cm"/>
      <inkml:brushProperty name="color" value="#FFFFFF"/>
    </inkml:brush>
  </inkml:definitions>
  <inkml:trace contextRef="#ctx0" brushRef="#br0">35 251 28061,'0'-5'477,"-1"1"0,0 0 0,0 0-1,0 0 1,0 0 0,-1 0 0,1 0 0,-1 0 0,-4-5 0,4 5-491,-1 0 0,1-1 0,0 0-1,0 1 1,1-1 0,-1 0 0,1 0 0,-1-5 0,1-3 22,1-1-1,0 1 1,3-25 0,-2 34-7,-1 1 0,1 0 1,0 0-1,0 0 1,0 0-1,0 0 1,1 0-1,-1 0 1,1 1-1,-1-1 1,1 0-1,0 1 0,0-1 1,0 1-1,1 0 1,-1-1-1,1 1 1,-1 0-1,1 1 1,-1-1-1,1 0 1,3-1-1,-4 3-2,-1-1 0,1 1 0,-1-1 0,1 1-1,-1 0 1,1 0 0,-1 0 0,1 0 0,-1 0 0,1 0 0,-1 0 0,1 0 0,-1 0-1,1 1 1,-1-1 0,1 1 0,-1-1 0,1 1 0,-1-1 0,0 1 0,1 0 0,-1 0 0,0 0-1,0 0 1,1 0 0,-1 0 0,0 0 0,1 2 0,2 2 1,0 0 0,-1 1 0,0-1 0,0 1 0,2 6 0,7 21 0,-2 0 0,-1 0 0,-1 1 0,5 68 0,-6 144 0,-7-203 0,2-34 0,2-13 0,-4 4 0,6-12 4,-1 0 0,0-1 0,-1 1 1,0-1-1,-1 0 0,-1 0 0,2-21 0,1 1-5,8-60 1,-6 37 0,26-100 0,-30 148 0,0 0 1,0 0-1,1 0 0,0 1 0,0-1 1,1 1-1,10-12 0,-14 18 0,0 0 0,1-1 0,-1 1-1,0 0 1,1 0 0,-1 0 0,1 0 0,-1 0-1,1 1 1,-1-1 0,1 0 0,0 1-1,-1-1 1,1 1 0,0 0 0,-1-1 0,4 1-1,-3 0 0,0 1 0,0 0 0,0-1 0,-1 1-1,1 0 1,0 0 0,-1 0 0,1 0 0,-1 0-1,1 0 1,-1 1 0,1-1 0,-1 0 0,0 1-1,0-1 1,0 1 0,0-1 0,0 1 0,0 0 0,1 2-1,7 13 1,-2 1 0,0 0 0,0 1 0,-2-1 0,4 27 0,9 101 2,-16-126-1,-2-20 0,0 1 0,0-1 0,0 1 0,0-1 0,0 1 1,0-1-1,0 1 0,0-1 0,1 1 0,-1-1 0,0 1 0,0-1 0,0 1 0,1-1 0,-1 1 0,0-1 0,1 1 1,-1-1-1,0 0 0,1 1 0,-1-1 0,1 0 0,-1 1 0,0-1 0,1 0 0,-1 0 0,1 1 0,-1-1 1,1 0-1,-1 0 0,1 0 0,-1 0 0,1 1 0,-1-1 0,1 0 0,-1 0 0,1 0 0,-1 0 0,1 0 1,-1 0-1,1-1 0,0 1 0,-1 0 0,1 0 0,-1 0 0,0 0 0,1-1 0,-1 1 0,1 0 0,-1 0 0,1-1 1,-1 1-1,1 0 0,-1-1 0,0 1 0,1 0 0,-1-1 0,0 1 0,1-1 0,-1 0 0,9-12 5,-1 0-1,0-1 0,-1 1 1,-1-2-1,9-28 1,2-2-5,35-72 0,-45 104 0,0 0 0,2 0 0,-1 1 0,1 0 0,1 1 0,15-15 0,-23 25-1,-1-1-1,0 1 1,1 0 0,-1 0-1,1 0 1,0 0 0,-1 0-1,1 0 1,0 0 0,0 1-1,-1-1 1,1 1 0,0-1-1,0 1 1,2-1 0,-3 2 0,-1-1 1,1 0-1,0 0 1,0 0 0,0 1-1,-1-1 1,1 1 0,0-1-1,0 0 1,-1 1-1,1-1 1,0 1 0,-1-1-1,1 1 1,-1 0-1,1-1 1,-1 1 0,1 0-1,-1-1 1,1 1 0,-1 0-1,1 0 1,-1 1-1,3 5 1,-2 1 0,1-1 0,-1 1-1,0 0 1,0 13 0,-1-13 0,0 112 0,-2-68 0,7 67 0,-5-115 0,1 1 0,0 0 0,-1-1 0,2 1 0,-1-1 0,0 1 0,1-1 0,0 0 0,0 0 0,0 1 0,1-1 0,-1-1 0,1 1 0,0 0 0,0-1 0,0 1 0,1-1 0,-1 0 0,1 0 0,0 0 0,0-1 0,0 1 0,0-1 0,0 0 0,0 0 0,1-1 0,-1 1 0,0-1 0,1 0 0,0 0 0,-1 0 0,7 0 0,1 0 0,-1-1 0,1 0 0,0-1 0,-1 0 0,1-1 0,-1 0 0,15-4 0,-19 3 0,0 0 0,0-1 0,-1 1 0,1-1 0,-1-1 0,0 1 0,0-1 0,0 0 0,0-1 0,-1 1 0,0-1 0,5-7 0,0-2-1,-2 1 0,1-2 0,-2 1 0,0-1 0,-1 0 0,0 0 0,6-32 0,-7 16-5,-2-1 0,0 1 0,-3-40 0,0 69 6,0 1 0,0-1 0,-1 0 0,1 1 0,-1-1 0,0 1 0,0-1 0,0 1 0,0-1 0,0 1 0,0-1 0,-1 1 0,1 0 0,-1 0 0,1 0 0,-1 0 0,0 0 0,0 0 0,0 0 0,0 1 0,0-1 0,0 1 0,-1-1 0,1 1 0,0 0 0,-1 0 0,1 0 0,-1 0 0,-4-1 0,-2 0 0,0 1 0,0 0 0,-1 0 0,1 1 0,0 0 0,0 1 0,-14 2 0,19-2 0,1 0 0,-1 1 0,1-1 0,-1 1 0,1-1 0,-1 1 0,1 0 0,0 0 0,0 1 0,0-1 0,0 1 0,0-1 0,1 1 0,-1 0 0,1 0 0,-1 0 0,1 0 0,0 1 0,1-1 0,-1 0 0,0 1 0,1 0 0,0-1 0,0 1 0,0 0 0,0 4 0,-3 13 0,1 0 0,2 0 0,0 32 0,2-33 0,-1-6 0,1 1 0,1-1 0,1 1 0,0-1 0,1 0 0,0 0 0,1 0 0,1-1 0,0 1 0,1-1 0,10 15 0,-13-22 0,0 0 0,1 1 0,0-1 0,0-1 0,1 1 0,-1-1 0,1 0 0,0 0 0,0-1 0,1 1 0,0-1 0,-1-1 0,1 1 0,1-1 0,-1-1 0,0 1 0,1-1 0,-1 0 0,1-1 0,-1 0 0,1 0 0,12-1 0,-16-1 0,-1 0 0,0 0 0,1 0 0,-1 0 0,0-1 0,0 1 0,0-1 0,0 0 0,0 0 0,0 0 0,-1-1 0,1 1 0,-1 0 0,1-1 0,-1 0 0,0 0 1,0 1-1,0-1 0,0 0 0,-1-1 0,1 1 0,-1 0 0,0 0 0,0-1 0,1-4 0,3-9 3,-1 0 0,-1 0 0,2-31 0,-4-153 3,-2 191 2,-1 12-9,-3 13-6,2 23 6,1 0 0,6 75 0,-4-108 1,1 0 0,-1 1 0,2-1 0,-1 1 0,0-1 0,1 0 0,0 0 0,1 0 0,-1 0 0,1 0 0,0 0 0,0-1 0,0 1 0,0-1 0,1 0 0,0 0 0,0 0 0,8 6 0,-5-6 0,1 0 0,-1-1 0,1 1 0,0-1 0,0-1 0,0 0 0,0 0 0,0 0 0,0-1 0,0 0 0,14-1 0,-18 0 0,0 0 0,-1 0 0,1-1 1,-1 0-1,1 0 0,-1 0 0,1 0 0,-1 0 0,1 0 1,-1-1-1,0 0 0,0 0 0,0 0 0,0 0 0,4-4 0,-2 1 1,0-1 0,0 1 0,-1-1-1,0 0 1,0 0 0,-1 0-1,5-11 1,-1-2 1,-1-1-1,0 0 1,-2-1-1,4-34 1,-5-26-2,-2 81 0,-1-1 0,0 1 0,0-1 0,0 1 0,0-1 0,0 1 0,0-1 0,0 0 0,0 1 0,0-1 0,0 1 0,0-1 0,0 0 0,0 1 0,0-1 0,-1 1 0,1-1 0,0 1 0,0-1 0,-1 1 0,1-1 0,0 1 0,-1-1 0,1 1 0,0-1 0,-1 1 0,1 0 0,-1-1 0,0 0 0,-5 5 0,5-4 0,-2 3 0,0 1 0,1-1 0,-1 0 0,1 1 0,-1 0 0,1-1 0,0 1 0,0 0 0,1 0 0,-1 0 0,1 1 0,0-1 0,0 0 0,0 0 0,1 1 0,-1 6 0,0 6 0,1 1 0,4 32 0,-2-42 0,-1-1 0,1 1 0,1-1 0,0 1 0,0-1 0,0 0 0,1 0 0,0-1 0,0 1 0,0-1 0,1 0 0,0 0 0,1 0 0,-1-1 0,1 1 0,0-1 0,0-1 0,1 1 0,8 4 0,-5-4 0,0 0 0,0-1 0,1 0 0,-1 0 0,1-1 0,0-1 0,0 1 0,0-2 0,1 0 0,-1 0 0,0-1 0,20-2 0,-28 1 0,-1 1 0,1-1 0,0 0 0,0-1 0,-1 1 0,1 0 0,0-1 0,-1 0 0,0 1 0,1-1 0,-1 0 0,0 0 0,0 0 0,0 0 0,0-1 0,0 1 0,0-1 0,-1 1 0,1-1 0,-1 1 0,0-1 0,0 0 0,0 0 0,0 1 0,0-1 0,-1 0 0,1-3 0,2-12 0,-1 0 0,-1 1 0,-1-26 0,0 26 0,0-3 4,0 0-1,-2 0 1,0 0-1,-2 0 1,0 1-1,-1-1 1,-1 1-1,-8-19 1,9 30-4,5 13 0,1 0 0,1 171 0,2-27 0,-19 167 0,-1-150 0,-12 88 0,27-250 0,0 7 0,-1 0 0,-1 0 0,-4 14 0,6-23 0,0-1 0,1 1 0,-1 0 0,0-1 0,0 1 0,0-1 0,0 0 0,0 1 0,0-1 0,0 0 0,-1 0 0,1 0 0,-2 2 0,2-3 0,1 0 0,-1 0 0,0 1 0,0-1 0,0 0 0,0 0 0,0 0 0,0 0 0,0 0 0,1 0 0,-1 0 0,0 0 0,0 0 0,0 0 0,0-1 0,0 1 0,0 0 0,1-1 0,-1 1 0,0 0 0,0-1 0,0 1 0,1-1 0,-1 0 0,0 1 0,0-2 0,-4-4 0,1 1 0,-1-2 0,2 1 0,-1 0 0,1-1 0,0 0 0,0 1 0,0-1 0,1 0 0,1-1 0,-2-6 0,2 11 0,-9-41 0,3 0 0,-3-60 0,6-91 0,4 188 0,0-10 0,1-1 0,0 1 0,2 0 0,0 0 0,1 0 0,11-31 0,-10 37 0,0-1 0,1 1 0,1 0 0,0 0 0,1 0 0,-1 1 0,2 1 0,0-1 0,0 1 0,11-8 0,-12 11-16,0 0 0,1 1-1,0 0 1,0 1 0,0 0 0,0 0 0,0 1-1,1 0 1,0 1 0,-1 0 0,1 0 0,0 1-1,17 0 1,6 1-765</inkml:trace>
</inkml:ink>
</file>

<file path=ppt/ink/ink10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7:01.431"/>
    </inkml:context>
    <inkml:brush xml:id="br0">
      <inkml:brushProperty name="width" value="0.05" units="cm"/>
      <inkml:brushProperty name="height" value="0.05" units="cm"/>
      <inkml:brushProperty name="color" value="#FFFFFF"/>
    </inkml:brush>
  </inkml:definitions>
  <inkml:trace contextRef="#ctx0" brushRef="#br0">3 743 31406,'0'0'43,"0"3"13,-1 14 160,0-7-125,1 0-1,0 0 1,1 0-1,1 13 1,-1-22-86,-1 1 1,0 0 0,1 0 0,-1-1-1,1 1 1,0 0 0,-1-1-1,1 1 1,0-1 0,0 1 0,0-1-1,0 1 1,0-1 0,0 1-1,1-1 1,-1 0 0,0 0 0,1 0-1,-1 0 1,1 0 0,-1 0-1,1 0 1,0 0 0,-1-1 0,1 1-1,0 0 1,-1-1 0,1 0-1,0 1 1,2-1 0,0 1-2,0-1 0,0 0 0,0 0 0,0 0 0,0-1 0,0 1 0,0-1 0,0 0 0,0 0 0,0 0 0,0-1 0,0 0 0,-1 1 0,1-1 0,0 0 1,-1-1-1,0 1 0,1-1 0,-1 1 0,0-1 0,-1 0 0,1 0 0,0 0 0,-1-1 0,0 1 0,1-1 0,-1 1 0,-1-1 0,1 0 0,1-4 0,4-8 1,-1-1 0,-1 0 0,0 0 1,-2 0-1,0 0 0,1-21 0,-2-111 10,-2 91-15,0 15 6,1-36 28,-3 1 1,-24-150-1,26 226-31,-1 0 1,1 0-1,-1 0 0,0 0 0,1 0 1,-1 0-1,0 1 0,0-1 0,0 0 0,-2-2 1,-4 4 7,0 15-7,0 21-5,2-1 0,1 1 0,2 0 0,4 52 1,-2-28 1,1 10 1,14 115 0,-11-160-2,1-1-1,1 1 1,1-1 0,1 0 0,2 0 0,0-1 0,1 0 0,16 22 0,-22-37 0,0-1 1,1-1-1,0 1 0,1-1 1,-1 0-1,1 0 1,1-1-1,-1 0 0,1 0 1,-1-1-1,1 0 0,1 0 1,-1-1-1,0 0 0,1 0 1,0-1-1,-1 0 0,1-1 1,0 0-1,0 0 1,10-1-1,-9-1 0,1 1 1,-1-2-1,0 1 1,0-2-1,0 1 1,0-1-1,0-1 1,-1 0-1,0 0 0,1-1 1,-1 0-1,-1 0 1,1-1-1,-1 0 1,0-1-1,-1 0 1,14-15-1,-13 11 0,0-1 0,-1 1 0,0-2 0,-1 1 0,-1-1 0,0 1 0,0-1 0,3-18 0,-3 6 0,-2 1 0,0-1 0,-2-44 0,-1 67 0,0 0 0,0-1 0,0 1 0,0-1 0,-1 1 0,1 0 0,-1-1 0,1 1 0,-1-1 0,0 1 0,0 0 0,0 0 0,0 0 0,-1 0 0,1 0 0,0 0 0,-1 0 0,1 0 0,-1 0 0,0 0 0,0 1 0,0-1 0,0 1 0,0-1 0,0 1 0,-2-1 0,-2 0 0,1 1 0,0 0 0,0 0 0,-1 0 0,1 1 0,-1 0 0,1 0 0,0 0 0,-1 1 0,-9 1 0,12-1 0,1 0-1,-1 0 1,1 0 0,-1 1 0,1-1-1,-1 0 1,1 1 0,0 0-1,0 0 1,0-1 0,0 1 0,0 0-1,0 0 1,1 1 0,-1-1-1,0 0 1,1 1 0,0-1 0,0 1-1,0-1 1,0 1 0,0-1-1,0 1 1,0 0 0,1-1 0,0 1-1,-1 5 1,0 5-2,1 0 1,0 0-1,0 0 1,5 24-1,-3-28 2,1 1 1,1-1-1,-1 1 1,1-1-1,1 0 1,0-1-1,0 1 1,0-1-1,1 0 0,1 0 1,-1 0-1,1-1 1,0 0-1,1-1 1,0 0-1,0 0 1,12 7-1,-7-5 1,2-1-1,-1 0 1,1-1 0,0-1 0,0 0-1,0-1 1,1 0 0,0-1 0,0-1-1,19 0 1,-27-2-1,1 0 0,0 0 0,-1-1 1,1-1-1,-1 1 0,1-1 0,9-4 0,-13 3 1,0 1 0,0-1 0,0 0 0,-1 0 0,1-1 0,-1 1 0,0-1 0,0 0 0,0 0-1,-1 0 1,1-1 0,3-5 0,-1-2 0,0 0-1,0 0 0,-1-1 1,-1 1-1,0-1 1,-1 0-1,0 0 0,1-18 1,-2 7-2,-1-1 1,-2 1 0,-5-41 0,6 61 0,-1 0 0,0 0 0,0 0 0,0 0 0,-1 0 0,0 0 0,0 0 0,0 0 0,0 1 0,0-1 0,-1 1 0,1-1 0,-1 1 0,0 0 0,0 0 0,-5-4 0,5 6 0,1-1 0,-1 1 0,0-1 0,1 1 0,-1 0 0,0 0 0,0 0 0,0 0 0,0 1 0,0-1 0,0 1 0,0 0 0,0 0 0,0 0 0,0 0 0,-1 0 0,1 1 0,0 0 0,0-1 0,1 1 0,-1 0 0,0 0 0,-4 3 0,1-1 0,1 1 0,1 0 0,-1 1 0,1-1 0,-1 1 0,1-1 0,1 1 0,-1 0 0,1 1 0,0-1 0,0 1 0,0-1 0,1 1 0,-1 0 0,2 0 0,-1 0 0,1 0 0,-2 9 0,1 2 0,0 0 0,1-1 0,0 1 0,2-1 0,0 1 0,3 16 0,-2-24 1,1-1 1,0 1-1,0-1 0,1 0 1,0 0-1,1 0 0,-1 0 1,2-1-1,-1 0 0,1 0 1,0 0-1,0-1 0,1 0 1,-1 0-1,2 0 0,-1-1 1,9 5-1,-4-3 1,1 0 0,0-1 1,0-1-1,0 0 0,1-1 0,-1 0 0,1-1 0,0 0 1,0-1-1,16 0 0,-13-2-64,26 0 190,-42 0-166,1-1 0,-1 1 1,1 0-1,-1 0 0,1-1 1,-1 1-1,1-1 0,-1 0 1,0 1-1,1-1 0,-1 0 1,0 0-1,0 0 0,0 0 1,0 0-1,1 0 1,-1 0-1,0 0 0,-1 0 1,1 0-1,0-1 0,1-1 1,1-27-3645</inkml:trace>
</inkml:ink>
</file>

<file path=ppt/ink/ink10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7:07.169"/>
    </inkml:context>
    <inkml:brush xml:id="br0">
      <inkml:brushProperty name="width" value="0.05" units="cm"/>
      <inkml:brushProperty name="height" value="0.05" units="cm"/>
      <inkml:brushProperty name="color" value="#FFFFFF"/>
    </inkml:brush>
  </inkml:definitions>
  <inkml:trace contextRef="#ctx0" brushRef="#br0">42 728 32175,'0'0'10,"0"-1"1,0 1-1,0-1 1,0 1 0,0-1-1,0 1 1,0-1-1,0 0 1,0 1-1,0-1 1,-1 1-1,1-1 1,0 1 0,0-1-1,-1 1 1,1-1-1,0 1 1,-1-1-1,1 1 1,0 0-1,-1-1 1,1 1 0,-1-1-1,1 1 1,0 0-1,-1-1 1,1 1-1,-1 0 1,1 0-1,-1-1 1,0 1 0,0 0-1,1 0-8,-1 0 0,0 0 0,0 0 0,0 0 0,0 1 0,1-1 0,-1 0 0,0 0 0,0 1 0,1-1 0,-1 1 0,0-1 0,1 0 0,-1 1 0,0-1 0,1 1 0,-1 0 0,0-1 0,1 1 0,-1-1 0,1 1 0,0 0 0,-1-1 0,1 1 0,-1 1 0,-2 8 1,0 0 0,0 0 0,1 0 1,0 1-1,1-1 0,1 1 0,-1-1 0,2 1 0,-1-1 0,4 16 1,-3-24-3,0 1-1,0-1 1,0 0 0,0 1 0,0-1 0,1 0 0,-1 0 0,1 1 0,0-1 0,0 0 0,0-1 0,0 1 0,0 0 0,0-1-1,0 1 1,0-1 0,1 1 0,-1-1 0,0 0 0,1 0 0,-1 0 0,1 0 0,0-1 0,-1 1 0,4 0 0,2 0 0,0 0 0,-1 0 0,1-1 0,0 0 0,0 0 0,0 0 0,12-4 0,-15 2 0,0 0 0,0 0 0,0-1 1,0 0-1,-1 0 0,1 0 0,-1-1 0,0 1 1,0-1-1,0 0 0,0 0 0,-1 0 1,1-1-1,-1 1 0,0-1 0,-1 0 1,1 0-1,-1 0 0,2-6 0,4-11 4,-1 0 1,0-1-1,3-28 0,0-41 0,-4 1 1,-9-154-1,-1 181 11,-20-89 0,27 194-16,-5 49 0,0-6 0,3 74-6,-6 359 27,-37-3-9,40-502-19,0-1 0,0 1 1,-5 13-1,7-25 7,0 1 0,0-1 0,0 0 1,-1 1-1,1-1 0,0 0 0,0 0 0,0 1 0,0-1 0,0 0 0,0 1 1,0-1-1,0 0 0,-1 0 0,1 1 0,0-1 0,0 0 0,0 0 1,0 1-1,-1-1 0,1 0 0,0 0 0,0 0 0,-1 0 0,1 1 0,0-1 1,0 0-1,-1 0 0,1 0 0,0 0 0,-1 0 0,1 0 0,0 0 1,0 0-1,-1 1 0,1-1 0,0 0 0,-1 0 0,1 0 0,0-1 1,0 1-1,-1 0 0,1 0 0,0 0 0,-1 0 0,1 0 0,0 0 0,0 0 1,-1 0-1,1-1 0,0 1 0,0 0 0,-1 0 0,1 0 0,0 0 1,0-1-1,-1 1 0,1 0 0,0 0 0,0-1 0,0 1 0,0 0 0,-1 0 1,1-1-1,0 1 0,-10-25 18,-9-45-25,4-1-1,3 0 1,3-1 0,3 0 0,4-87 0,2 152 7,1 1 0,-1-1-1,1 1 1,0-1 0,1 1 0,0 0-1,0 0 1,0 0 0,0 0 0,1 0 0,0 0-1,1 0 1,-1 1 0,1-1 0,0 1 0,0 0-1,1 1 1,-1-1 0,1 1 0,0 0-1,0 0 1,1 0 0,-1 0 0,12-4 0,8-2-2,1 1 0,0 1 0,1 1 1,48-5-1,19-6 0,-86 16 3,-1 0-1,1 0 1,-1 0-1,1-1 1,-1-1 0,0 1-1,0-1 1,0 0 0,-1-1-1,1 1 1,-1-1-1,0-1 1,-1 1 0,1-1-1,-1 0 1,0 0 0,-1-1-1,1 1 1,-1-1-1,-1 0 1,1 0 0,-1 0-1,0-1 1,-1 1 0,0-1-1,0 1 1,0-1-1,-1 0 1,0-9 0,2-132 12,-3 110-13,-1 132 0,3 123 0,0-193 0,1 0 0,1 0 0,1 0 0,1 0 0,1-1 0,0 0 0,13 22 0,-19-42 0,0 0 0,0 0 0,0 0 0,1 0 0,-1 0 0,0 0 0,1 0 0,0-1 0,-1 1 0,1-1 0,0 1 0,0-1 0,0 0 0,0 1 0,0-1 0,0 0 0,1 0 0,-1-1 0,0 1 0,0 0 0,1-1 0,-1 1 0,0-1 0,1 0 0,2 0 0,-1 0 0,-1-1 0,0 1 0,0-1 0,0 0 0,0 0 0,0 0 0,0-1 0,0 1 0,0-1 0,0 0 0,0 1 0,-1-1 0,1 0 0,-1-1 0,1 1 0,-1 0 0,3-5 0,5-7 0,-1-1 0,-1 0 0,-1 0 0,0-1 0,0 0 0,3-18 0,21-105-1,-26 114-1,5-41-4,-7 41 4,1 0-1,14-46 1,-18 69 2,1 0 0,0 0 0,-1 0-1,1 0 1,0 0 0,0 0 0,0 1 0,0-1 0,1 0-1,-1 1 1,0-1 0,1 1 0,-1-1 0,1 1 0,-1 0 0,1 0-1,0 0 1,-1 0 0,1 0 0,0 0 0,0 0 0,0 0 0,0 1-1,0-1 1,0 1 0,0-1 0,0 1 0,0 0 0,0 0-1,2 0 1,0 0 0,0 1-1,-1 0 1,1 0-1,-1 0 1,1 0-1,-1 1 1,1-1-1,-1 1 0,0 0 1,0 0-1,0 0 1,0 1-1,0-1 1,0 0-1,3 6 1,4 4-1,-2 2 1,1-1 0,-1 2-1,-1-1 1,-1 1 0,0 0 0,-1 0-1,0 0 1,4 27 0,-5-14 0,-1-1 0,-1 1 0,-1 0 0,-6 50 0,4-68 0,-1 1 0,0-1 1,-1 1-1,0-1 0,-1 0 0,0 0 1,0 0-1,-1-1 0,0 1 0,-1-1 0,-13 16 1,18-33 12,3-7-13,1 1 0,0-1 0,1 1 0,0-1 0,1 1 0,1 0 0,13-24 0,-6 10 0,20-38-6,3 1 0,76-105-1,-112 170 7,0 0 0,0 0 1,0-1-1,0 1 0,-1 0 0,1 0 0,0 0 0,0-1 0,0 1 0,0 0 0,0 0 0,-1 0 0,1 0 0,0-1 0,0 1 0,0 0 0,-1 0 1,1 0-1,0 0 0,0 0 0,0 0 0,-1 0 0,1 0 0,0 0 0,0-1 0,0 1 0,-1 0 0,1 0 0,0 0 0,0 0 0,-1 0 0,1 0 1,0 1-1,0-1 0,-1 0 0,1 0 0,0 0 0,0 0 0,0 0 0,-1 0 0,1 0 0,0 1 0,-14 0 0,7 2 0,0 1 0,0-1 0,1 1 0,-1 1 0,1-1 0,0 1 0,0 0 0,0 0 0,1 1 0,0-1 0,0 1 0,0 1 0,1-1 0,0 0 0,0 1 0,1 0 0,0 0 0,0 0 0,0 0 0,-2 12 0,0 3 0,1 0 0,1 0 0,1 0 0,1 1 0,4 40 0,-3-56 0,1 0 1,0-1-1,1 1 1,0-1-1,0 0 1,0 0-1,1 1 1,0-1-1,0-1 1,0 1-1,1 0 1,0-1-1,0 0 1,0 0-1,1 0 1,0 0-1,0-1 1,0 0-1,0 0 1,1 0-1,-1-1 1,1 1-1,0-1 1,0-1-1,0 1 1,1-1-1,-1 0 1,1-1-1,-1 1 1,1-1-1,10 0 1,-14-1-1,14 1 0,0-1 0,25-3 0,-35 1 0,-1 1 0,0-1 0,0 0 0,-1 0 0,1 0 0,0-1 0,-1 0 0,1 0 0,-1-1 0,6-4 0,-2 0 0,0-1-1,-1 1 1,0-1 0,0-1-1,-1 0 1,0 0-1,-1 0 1,0-1 0,-1 1-1,0-1 1,-1-1 0,6-20-1,-4 2-1,-1 0 0,-2 0 0,0-55 0,-3 81 1,0 0 1,0 0 0,0 0 0,0 0 0,-1 0 0,1 0-1,-1 0 1,0 0 0,0 1 0,-1-1 0,1 0 0,-1 1-1,0-1 1,0 1 0,0-1 0,-4-4 0,2 5 0,1 1 0,-1 0 0,1 0 0,-1 0 0,0 0 0,0 1 0,1-1 0,-1 1 0,0 0 0,0 1 0,-1-1 0,1 0 0,0 1 0,0 0 0,-6 1 0,8-1 0,-1 0 0,0 0 0,0 0 0,1 0 0,-1 1 0,1 0 0,-1-1 0,0 1 0,1 0 0,-1 0 0,1 0 0,0 1 0,-1-1 0,1 1 0,0-1 0,0 1 0,0 0 0,-2 2 0,1-1 0,0 1 0,1 0 0,0 0 0,0 0 0,0 0 0,0 0 0,1 0 0,-1 0 0,1 1 0,-1 4 0,0 11 0,0 0 0,2 0 0,3 39 0,-2-51 0,1 7 0,0-1 0,1 0 0,0 0-1,2 0 1,-1 0 0,2-1 0,0 0 0,0 0 0,1 0-1,1-1 1,0 0 0,0 0 0,1-1 0,1 0 0,0-1 0,1 0-1,18 14 1,-23-21-1,0 0 0,0 0 0,0 0-1,1-1 1,-1 0 0,1 0 0,0 0 0,-1-1-1,1 0 1,0-1 0,12 0 0,-15 0 1,0 0 0,1 0 0,-1-1 1,0 0-1,0 0 0,0 0 0,0 0 0,0-1 1,0 1-1,0-1 0,0 0 0,0-1 0,-1 1 1,1 0-1,-1-1 0,0 0 0,0 0 0,0 0 0,3-4 1,4-10 1,0 0 0,-1-1 0,0-1 0,-2 1 0,0-1 0,6-31 0,14-125-4,-19 106 3,-8 67-1,0 0 0,0 0 0,0 0 0,1 0 0,-1 0 0,1 0 0,-1 0 0,1 0 0,0 0 0,-1 0 0,1 1 0,0-1 0,0 0 0,1 0 0,-1 1 0,0-1 0,1 0 0,1-1 0,0 2 0,1 0 0,-1 0-1,1 0 1,-1 0 0,1 1 0,-1-1 0,1 1-1,-1 0 1,6 1 0,-5-1-1,12 1-2,-1 1 0,1 1 0,-1 0-1,0 1 1,0 1 0,-1 0-1,1 1 1,23 14 0,-34-17 6,-13-3 13,-1-1-13,1 0 0,-1-1 1,1 0-1,-10-3 0,12 2 0,0 1-1,0 0 0,-1 0 0,1 1 0,0 0 0,0 0 1,-1 1-1,1 0 0,-1 0 0,1 1 0,-9 1 0,13 0-2,0 0 0,0 0 0,0 0-1,0 0 1,0 0 0,0 1 0,0-1 0,1 1-1,0 0 1,-1 0 0,1 0 0,0 0-1,0 0 1,1 0 0,-1 1 0,1-1 0,-1 1-1,1-1 1,0 1 0,0 6 0,-3 9-3,0 0 0,1 29 0,2-34 3,-1 0 0,2 0 0,0 0 0,0 0 0,5 27 0,-4-37 0,0-1 0,0 0 0,0 0 0,1 1 0,-1-1 0,1 0 0,0 0 0,-1 0 0,1-1 0,1 1 0,-1 0 0,0-1 0,1 1 0,-1-1 0,1 0 0,0 0 0,-1 0 0,1 0 0,0 0 0,0-1 0,1 1 0,-1-1 0,0 0 0,0 0 0,5 1 0,3 0 0,0 0 0,1 0 0,-1-1 0,0 0 0,19-2 0,-26 0 0,1 1 0,-1-1 0,1 0 0,-1 0 0,0-1 0,0 1 0,0-1 0,1 0 0,-2 0 0,1 0 0,0-1 0,0 1 0,-1-1 0,1 0 0,-1 0 0,5-6 0,0-2 0,-1 0 0,-1-1 0,0 0 0,0 0 0,-2-1 0,1 1 0,-1-1 0,-1 0 0,0 0 0,1-16 0,0-21 0,-4-70 0,-1 64 0,-2-26 0,-30-161 1,23 185 1,9 168 11,16 43-13,3 36 5,-16-69 17,-3-76-53,2-1-1,1 1 0,3-1 1,11 49-1,-15-91-429</inkml:trace>
</inkml:ink>
</file>

<file path=ppt/ink/ink10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7:07.560"/>
    </inkml:context>
    <inkml:brush xml:id="br0">
      <inkml:brushProperty name="width" value="0.05" units="cm"/>
      <inkml:brushProperty name="height" value="0.05" units="cm"/>
      <inkml:brushProperty name="color" value="#FFFFFF"/>
    </inkml:brush>
  </inkml:definitions>
  <inkml:trace contextRef="#ctx0" brushRef="#br0">133 37 32175,'-2'-2'14,"-1"1"0,0-1 0,0 0 0,0 1 0,0 0-1,0 0 1,0 0 0,0 0 0,0 0 0,0 1 0,0 0 0,0-1 0,-1 1 0,1 0 0,0 0 0,0 1 0,0-1 0,-1 1 0,1-1 0,0 1 0,0 0 0,0 0 0,0 1 0,0-1 0,0 1 0,1-1 0,-1 1-1,0 0 1,1 0 0,-1 0 0,1 0 0,0 0 0,0 1 0,0-1 0,0 1 0,0-1 0,0 1 0,-2 5 0,0 4-16,-1 0 0,2 0 1,-1 1-1,2 0 0,0-1 0,0 1 1,2 0-1,0 18 0,-1-27 2,1 0 0,1 0 0,-1 0 0,0-1 0,1 1 0,0 0 0,0 0 0,0 0 0,0-1 0,1 1 0,0-1 0,-1 1 0,1-1 0,0 0 0,1 1 0,-1-1 0,0 0 0,1 0 0,0-1 0,0 1 0,0 0 0,0-1 0,0 0 0,0 0 0,1 0 0,-1 0 0,0 0 0,1-1 0,0 1 0,4 0 0,4 2 1,0-1 0,0-1-1,0 0 1,0 0 0,1-1 0,-1-1 0,0 0 0,1-1-1,12-2 1,-20 2 1,0 1 0,-1-1 0,1 0 0,-1-1 0,1 1-1,-1-1 1,1 0 0,-1 0 0,0 0 0,0-1 0,0 1 0,0-1 0,0 0-1,-1 0 1,1-1 0,-1 1 0,0-1 0,0 1 0,0-1 0,-1 0-1,1 0 1,-1 0 0,0-1 0,0 1 0,0-1 0,1-4 0,-1-1-2,-1 0 0,0 0 1,0 0-1,-1-1 1,0 1-1,-1 0 1,0 0-1,0 0 0,-1 0 1,-1 0-1,0 1 1,0-1-1,-6-10 0,7 15 0,-1 0 0,1 1 0,-1 0 0,0-1 0,0 1 0,-1 0 0,1 1 0,-1-1 0,0 0 0,0 1 0,0 0 0,-1 0 0,1 0 0,-1 1 0,1 0 0,-1-1 0,0 2 0,0-1 0,0 0 0,0 1 0,0 0 0,0 0 0,-1 1 0,1-1 0,0 1 0,-10 1 0,11-1 0,1 1-1,-1 0 1,0 0-1,0 0 1,1 0 0,-1 1-1,1 0 1,-1-1-1,1 1 1,0 0-1,0 1 1,0-1 0,0 0-1,0 1 1,0 0-1,1 0 1,-1 0 0,1 0-1,-3 4 1,-1 3-112,1-1 0,0 2 0,1-1 0,0 1 0,-3 14 0,-5 39-2409</inkml:trace>
</inkml:ink>
</file>

<file path=ppt/ink/ink10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7:08.935"/>
    </inkml:context>
    <inkml:brush xml:id="br0">
      <inkml:brushProperty name="width" value="0.05" units="cm"/>
      <inkml:brushProperty name="height" value="0.05" units="cm"/>
      <inkml:brushProperty name="color" value="#FFFFFF"/>
    </inkml:brush>
  </inkml:definitions>
  <inkml:trace contextRef="#ctx0" brushRef="#br0">34 316 32143,'-1'-1'12,"0"1"0,0 0 1,0 0-1,0-1 0,0 1 1,0 0-1,0 0 0,0 0 1,0 0-1,0 1 0,0-1 1,0 0-1,0 0 0,0 0 1,0 1-1,0-1 0,0 1 1,0-1-1,0 1 0,0-1 1,0 1-1,0-1 0,1 1 1,-1 0-1,0-1 0,0 1 1,1 0-1,-1 0 0,0 0 1,1-1-1,-1 1 0,1 0 1,-1 0-1,1 0 0,0 0 1,-1 0-1,1 0 0,0 0 1,0 0-1,-1 2 1,0 6-28,1-1 0,-1 1 1,1 0-1,2 11 1,-1 3 58,-1-15-43,0 0 0,0-1 0,0 1 0,1 0 0,0 0 0,1-1 0,-1 1 0,2-1 0,-1 1 0,1-1 0,0 0-1,0 0 1,1 0 0,0 0 0,0-1 0,1 0 0,0 0 0,0 0 0,7 7 0,-11-12-1,-1-1-1,1 1 1,0 0 0,0-1-1,0 1 1,0 0 0,-1-1 0,1 1-1,0-1 1,0 1 0,0-1-1,0 1 1,0-1 0,0 0 0,0 0-1,0 1 1,0-1 0,1 0-1,-1 0 1,0 0 0,0 0 0,0 0-1,0 0 1,0-1 0,0 1-1,0 0 1,0 0 0,0-1 0,0 1-1,0-1 1,0 1 0,0-1-1,0 1 1,0-1 0,-1 0-1,1 1 1,0-1 0,0 0 0,0 0-1,-1 1 1,1-1 0,0-1-1,2-4 1,0 0-1,0 0 1,0 0-1,-1 0 0,2-10 1,-3 16 0,9-49 0,9-86 0,-16 100 3,1-1-1,2 1 1,1 0 0,2 0-1,14-36 1,-21 66-3,0 0 0,1 0 0,0 0 0,0 0 0,1 1 0,-1 0 0,1-1 0,0 1 0,0 0 0,0 1 0,1-1 0,-1 1 0,1 0 0,0 0 0,0 0 0,0 1 0,6-3 0,-1 2 0,0 0 0,1 1 0,-1 1 0,0 0 0,1 0 0,-1 1 0,1 0 0,13 2 0,-22-2-1,0 1 0,0-1 0,-1 1 0,1 0 1,0-1-1,0 1 0,0 0 0,0 0 0,-1 0 0,1 0 0,-1 1 1,1-1-1,-1 0 0,1 1 0,-1-1 0,0 1 0,1-1 0,-1 1 1,0 0-1,0 0 0,0-1 0,0 1 0,-1 0 0,1 0 0,0 0 0,-1 0 1,1 0-1,-1 0 0,0 0 0,0 0 0,0 0 0,0 0 0,0 0 1,0 0-1,0 0 0,-1 3 0,-21-4 1,19-1 5,-6 0-1,-1 0 0,1 1-1,0 0 1,0 1-1,1 0 1,-1 0 0,0 1-1,0 0 1,1 1 0,0-1-1,-14 10 1,13-7-4,0 2 0,1-1 0,0 1-1,0 0 1,0 1 0,1-1 0,0 2 0,1-1 0,-6 13 0,3-3 0,1 0 0,1 1 0,1-1 0,0 2 0,2-1 0,0 0 0,2 1 0,0 0 0,1 0 0,4 38 0,-2-50 0,0 0 0,0 0 0,2-1 0,-1 1 0,1-1 0,0 0 0,0 0 0,1 0 0,0 0 0,1 0 0,0-1 0,0 0 0,1 0 0,-1 0 0,1-1 0,1 1 0,-1-2 0,1 1 0,0-1 0,1 0 0,-1 0 0,1-1 0,0 0 0,0 0 0,0-1 0,0 0 0,1-1 0,-1 1 0,1-2 0,0 1 0,11 0 0,-5-1 1,0 0-1,1-1 1,-1 0 0,0-1-1,19-4 1,-29 4 0,1-1 0,-1 1 0,0-1-1,0 0 1,1-1 0,-2 0 0,1 1 0,0-2-1,-1 1 1,1 0 0,-1-1 0,0 0 0,0 0-1,0 0 1,-1 0 0,0-1 0,5-6 0,-3 0 1,0-1 1,-1 1-1,0-1 0,0 0 1,-2 0-1,1 0 1,-1 0-1,-1-1 1,0 1-1,-2-15 1,0 6-3,-1 0 0,0-1 1,-2 1-1,-1 1 1,-8-25-1,6 24 2,-2 1 0,-1 0-1,0 0 1,-2 1 0,0 0 0,-1 1-1,0 0 1,-23-21 0,34 36-2,0 1 0,0 0 0,-1 0 0,1 1 0,-1-1 0,0 0 0,1 1 0,-1 0 0,0-1 0,0 1 0,0 0 0,0 1 0,0-1 0,0 0 0,0 1 0,0 0 0,0-1 0,0 1 0,-6 1 0,7 0 0,0-1 0,0 1 0,0 0 0,-1 0 0,1 1 0,1-1 0,-1 0 0,0 0 0,0 1 0,0 0 0,1-1 0,-1 1 0,1 0 0,-1-1 0,1 1 0,0 0 0,0 0 0,0 0 0,0 0 0,0 1 0,0-1 0,0 0 0,1 0 0,-1 4 0,-3 16-2,1-1 0,0 1-1,2 0 1,1-1 0,1 1 0,1 0-1,0-1 1,8 28 0,-6-31-1,1 0 1,1-1-1,1 0 1,0-1-1,1 1 1,1-1-1,1-1 1,0 1-1,1-2 1,16 19-1,-21-28 0,0 1 0,1-1 0,0-1 0,-1 1 0,1-1 0,1 0 0,-1 0 0,1-1 1,-1 0-1,17 3 0,-19-5 2,0 0 0,-1 0 0,1-1 1,0 1-1,0-1 0,0-1 0,0 1 0,0-1 1,0 1-1,0-1 0,0-1 0,0 1 0,0-1 1,-1 0-1,1 0 0,-1 0 0,1-1 1,-1 1-1,5-5 0,0-2 4,0-1 0,-1 1 0,-1-1 0,0 0 0,0-1 0,-1 0 0,0 0 0,-1 0 0,0-1 0,-1 0 0,4-19-1,3-18 10,6-76 0,-14 97-10,-2 6-1,1 3 3,0 1 0,7-28 0,-9 43-4,1 1 0,0-1 1,-1 0-1,1 0 0,1 1 0,-1-1 1,0 0-1,1 1 0,-1-1 0,1 1 1,0 0-1,-1-1 0,1 1 1,0 0-1,1 0 0,-1 0 0,0 1 1,1-1-1,-1 0 0,0 1 0,1 0 1,5-2-1,-6 2 0,0 1 0,1 0 0,-1 0 0,0 0 0,1 0 0,-1 0 0,0 1 0,1-1 0,-1 1 0,0-1 0,1 1 0,-1 0 0,0 0 0,0 0 0,0 0 0,0 0 0,0 1 0,0-1 0,0 1 0,0-1 0,-1 1 0,1-1 0,-1 1 0,1 0 0,-1 0 0,1 0 0,-1 0 0,0 0 0,0 0 0,1 4 0,3 6 0,0-1 0,-1 1 0,-1 1 0,4 17 0,-3 8 0,-2 1 0,-1-1 0,-1 0 0,-3 1 0,-1-1 0,-15 65 0,15-84 0,1-1 0,0 37 0,3-53 0,0 0 0,0 1 0,0-1 0,1 0 0,-1 0 0,0 0 0,1 0 0,0 0 0,-1 0 0,1 0 0,0 0 0,0 0 0,0 0 0,0-1 0,1 1 0,-1 0 0,0-1 0,1 1 0,-1 0 0,1-1 0,0 0 0,-1 1 0,1-1 0,0 0 0,0 0 0,0 0 0,0 0 0,0 0 0,0-1 0,3 2 0,6 0 2,1 0 0,-1-1-1,0 0 1,21-2 0,-15 1 2,-1 0-3,-1 0-1,0-2 1,0 0-1,1 0 1,14-6-1,-23 6-33,0 0 0,0-1 0,-1 0-1,0-1 1,1 1 0,-1-1-1,-1 0 1,1-1 0,0 1 0,-1-1-1,0 0 1,8-11 0,4-14-1216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19:53.708"/>
    </inkml:context>
    <inkml:brush xml:id="br0">
      <inkml:brushProperty name="width" value="0.05" units="cm"/>
      <inkml:brushProperty name="height" value="0.05" units="cm"/>
      <inkml:brushProperty name="color" value="#E71224"/>
    </inkml:brush>
  </inkml:definitions>
  <inkml:trace contextRef="#ctx0" brushRef="#br0">147 19 31230,'-2'-2'25,"0"1"-1,1-1 1,-1 0-1,0 1 0,0 0 1,0-1-1,0 1 1,0 0-1,0 0 0,0 0 1,0 0-1,0 1 1,-1-1-1,1 0 0,0 1 1,-1 0-1,1-1 1,0 1-1,0 0 1,-1 0-1,1 0 0,0 1 1,-1-1-1,1 1 1,0-1-1,-1 1 0,1 0 1,0-1-1,0 1 1,0 0-1,0 1 1,0-1-1,0 0 0,0 0 1,0 1-1,0-1 1,1 1-1,-1 0 0,1 0 1,-1-1-1,1 1 1,0 0-1,-1 0 0,1 0 1,0 0-1,0 1 1,1-1-1,-1 0 1,0 0-1,1 0 0,-1 1 1,1 2-1,-1-3-24,1 0 0,0 0 0,0 1 0,0-1 0,1 0 0,-1 0 0,0 0 0,1 0 0,-1 1 0,1-1 0,0 0 0,0 0 0,0 0 0,0 0 0,0 0 0,0-1 0,3 4 0,-1-3 1,0 0 1,0 0 0,1 0 0,-1-1-1,0 0 1,1 0 0,-1 0 0,1 0-1,-1 0 1,6 0 0,3 0 6,-1 0 0,1 0 0,-1-2 0,13 0 0,-24 0-6,1 1-1,0-1 1,0 0 0,-1 1 0,1-1-1,0 0 1,-1 1 0,1-1 0,-1 0-1,1 0 1,-1 0 0,1 0 0,-1 1-1,0-1 1,1 0 0,-1 0-1,0 0 1,0 0 0,0 0 0,0 0-1,1 0 1,-1 0 0,0 0 0,-1 0-1,1-1 1,0-34 50,-1 26-45,1 9-7,0-1 0,-1 0 0,1 0 0,-1 1 0,0-1 0,1 0 0,-1 1-1,0-1 1,0 1 0,0-1 0,0 1 0,0 0 0,0-1 0,-1 1 0,1 0 0,0 0 0,-1 0 0,1 0 0,-1 0 0,1 0 0,-1 0 0,1 0-1,-1 1 1,0-1 0,1 0 0,-1 1 0,0 0 0,0-1 0,1 1 0,-1 0 0,0 0 0,0 0 0,1 0 0,-1 0 0,0 0 0,0 1 0,1-1 0,-1 0-1,0 1 1,1-1 0,-3 2 0,3 2-4,0-1 0,0 1 0,1 0-1,-1 0 1,1-1 0,0 1 0,0 0 0,0 0-1,1 5 1,-1-1 1,2-7 3,0 0 0,0-1 0,-1 1 0,1-1 0,0 1 0,0-1 1,0 0-1,-1 0 0,1 0 0,0 0 0,0 0 0,2-1 0,-2 1 2,-2 0-2,0 0 0,1 0 1,-1 0-1,0-1 1,0 1-1,1 0 1,-1 0-1,0-1 0,0 1 1,1 0-1,-1-1 1,0 1-1,0 0 1,0-1-1,0 1 0,1 0 1,-1-1-1,0 1 1,0 0-1,0-1 0,0 1 1,0 0-1,0-1 1,0 1-1,0-1 1,0 1-1,0 0 0,0-1 1,0 1-1,0 0 1,0-1-1,-1 1 1,1 0-1,0-1 0,-4-12-4,-20 1-6,30 20 14,0-1 0,0 1 0,-1 0 0,0 1 0,0-1 0,-1 1 0,-1 0 0,1 0 0,-1 0 1,-1 0-1,0 1 0,0-1 0,0 1 0,-1 17 0,7 116-4,-8-28 0,-1-114 0,1 0 0,0 0 0,-1-1 0,1 1 0,-1 0 0,1 0 0,-1 0 0,0 0 0,1-1 0,-1 1 0,0 0 0,1-1 0,-1 1 0,0 0 0,0-1 0,0 1 0,0-1 0,1 1 0,-1-1 0,0 0 0,0 1 0,0-1 0,0 0 0,0 0 0,0 0 0,0 1 0,0-1 0,-1 0 0,-1 0 0,-14 2 0,0 0 0,-32-1 0,30-2 0,1 2 0,-27 3 0,143-1 3,-41-3 0,-28 2-1,1-2 0,0 0-1,0-3 1,0 0-1,31-9 1,-59 11-5,-21 0-517,-3 1-942</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6:59.262"/>
    </inkml:context>
    <inkml:brush xml:id="br0">
      <inkml:brushProperty name="width" value="0.05" units="cm"/>
      <inkml:brushProperty name="height" value="0.05" units="cm"/>
      <inkml:brushProperty name="color" value="#FFFFFF"/>
    </inkml:brush>
  </inkml:definitions>
  <inkml:trace contextRef="#ctx0" brushRef="#br0">105 1 32575,'-3'-1'5,"0"1"0,-1 1 0,1-1 0,0 0 0,-1 1 0,1-1 0,0 1 1,0 0-1,0 0 0,0 0 0,0 1 0,0-1 0,0 1 0,0 0 0,0-1 0,0 1 0,-4 5 0,4-3-4,0 0-1,1 0 1,-1 1 0,1-1-1,0 1 1,0-1 0,1 1-1,-1 0 1,1 0-1,0 0 1,-1 8 0,1-6 0,0 1 0,0 0 0,1-1 1,0 1-1,0 0 0,1 0 0,0-1 1,0 1-1,1 0 0,0-1 0,0 1 1,1-1-1,0 0 0,0 0 1,0 0-1,1 0 0,0-1 0,1 1 1,-1-1-1,1 0 0,1-1 0,-1 1 1,1-1-1,0 0 0,0 0 0,0-1 1,1 1-1,-1-1 0,1-1 0,0 0 1,0 0-1,1 0 0,-1-1 0,1 1 1,8 0-1,9 1-1,-1-2 0,1 0 0,44-3 0,-68 1 0,1 0 0,0 0 0,1-1 0,-1 1 0,0 0 0,0-1 1,0 0-1,0 1 0,0-1 0,0 0 0,0 0 0,0 0 0,0 0 0,-1 0 0,1-1 0,0 1 0,-1 0 1,1-1-1,0 1 0,0-3 0,1 0 0,-1 1 1,0-1-1,0 0 1,0 0-1,-1 0 1,1 0-1,-1 0 1,0 0-1,0-6 1,1-1 1,-2-1 0,0 1 0,0 0 0,-1-1 0,0 1 0,-5-20 0,4 24-3,-1 0 0,0 0 0,0 0 0,0 1 0,-1-1 0,0 1 0,-1 0 0,1 0 0,-1 0 0,0 0 0,0 1 0,-1 0 0,0 0 0,0 1 0,0-1 0,0 1 0,0 1 0,-1-1 0,0 1 0,0 0 0,0 1 1,0-1-1,0 1 0,-1 1 0,1-1 0,0 2 0,-1-1 0,1 1 0,-1 0 0,1 0 0,-1 1 0,1 0 0,-1 0 0,1 0 0,0 1 0,0 1 0,0-1 0,0 1 0,0 0 0,0 1 0,1-1 0,-8 7 0,-36 38-474,5 5-1430</inkml:trace>
</inkml:ink>
</file>

<file path=ppt/ink/ink1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7:11.938"/>
    </inkml:context>
    <inkml:brush xml:id="br0">
      <inkml:brushProperty name="width" value="0.05" units="cm"/>
      <inkml:brushProperty name="height" value="0.05" units="cm"/>
      <inkml:brushProperty name="color" value="#FFFFFF"/>
    </inkml:brush>
  </inkml:definitions>
  <inkml:trace contextRef="#ctx0" brushRef="#br0">14 567 32079,'0'-29'597,"0"28"-570,0 3-14,8 320-9,-3 163-5,-19-385 1,9-74 0,-2 53 0,21-312 9,1 18-2,-14-253-7,0 456 0,-2 0 0,2 0 0,0 0 0,3-19 0,-3 29 0,-1 0 0,1 0 0,-1 0 0,1 0 0,0 0 0,0 0 0,0 1 0,0-1 0,0 0 0,0 0 0,0 1 0,1-1 0,-1 0 0,0 1 0,1-1 0,0 1 0,-1 0 0,1-1 0,0 1 0,0 0 0,-1 0 0,1 0 0,0 1 0,0-1 0,0 0 0,3 0 0,3 0 0,1 0 0,-1 1 0,1 0 0,-1 0 0,1 1 0,-1 0 0,0 0 0,0 1 0,1 0 0,-1 1 0,0-1 0,-1 2 0,1-1 0,0 1 0,-1 0 0,0 1 0,0 0 0,0 0 0,-1 0 0,0 1 0,0 0 0,0 0 0,8 12 0,-6-7 0,-2 0 0,1 0 0,-1 0 0,-1 1 0,0 0 0,-1 0 0,0 1 0,-1-1 0,0 1 0,-1-1 0,-1 1 0,0 0 0,0 0 0,-1 0 0,-2 13 0,-1-15 0,0 0 0,0-1 0,0 1 0,-2-1 0,1 0 0,-1 0 0,-1 0 0,0-1 0,0 0 0,0 0 0,-1-1 0,-1 1 0,0-1 0,-9 7 0,-5 3 0,0-1-1,-1-1 0,-1-1 1,-37 18-1,54-30-4,-9 2-48,15-5 18,6 0-16,24 1 11,-1-2-1,1-1 0,-1-1 1,1-2-1,27-8 1,-48 11 44,0-1 1,1 0 0,-1-1-1,0 0 1,-1 0 0,1 0-1,-1-1 1,0 0 0,0-1-1,0 1 1,-1-2-1,0 1 1,0 0 0,0-1-1,-1 0 1,0-1 0,-1 1-1,1-1 1,-1 0 0,-1 0-1,4-10 1,0-11 7,-1 1 1,3-46-1,-6 39 0,10-39 0,-12 69-12,0 1 1,0 0-1,0 0 0,1 0 0,0 0 0,-1 0 0,2 0 1,-1 1-1,0-1 0,1 1 0,0-1 0,-1 1 0,1 0 1,1 0-1,-1 0 0,0 0 0,1 1 0,-1 0 0,7-4 1,-1 3-2,-1 0 1,1 0 0,0 1 0,0 1 0,0-1 0,1 1 0,-1 1 0,9 0 0,9-1-3,-19 0 0,-1 1 1,1-1-1,-1 2 0,1-1 1,12 3-1,-20-3 3,1 1-1,-1-1 0,1 0 1,-1 0-1,1 1 1,-1-1-1,0 0 0,1 1 1,-1-1-1,1 0 1,-1 1-1,0-1 0,1 1 1,-1-1-1,0 1 1,0-1-1,1 1 1,-1-1-1,0 1 0,0-1 1,0 1-1,0-1 1,0 1-1,1-1 0,-1 1 1,0-1-1,0 1 1,0-1-1,0 1 0,0-1 1,-1 1-1,1-1 1,0 1-1,0-1 0,0 1 1,0-1-1,-1 1 1,1-1-1,0 1 0,0-1 1,-1 1-1,1-1 1,0 1-1,-1-1 0,1 0 1,0 1-1,-1-1 1,1 0-1,-1 1 1,1-1-1,-1 0 0,1 0 1,-1 1-1,1-1 1,-1 0-1,1 0 0,-1 0 1,1 1-1,-1-1 1,1 0-1,-1 0 0,0 0 1,-54 17 48,41-14-41,0 1 1,0 0-1,0 1 1,1 1-1,-1 0 1,2 0-1,-1 2 1,1-1-1,-15 13 1,20-13-5,1 0 1,-1 1 0,1 0 0,1 0-1,-1 1 1,1-1 0,1 1 0,0 0 0,0 0-1,1 1 1,-5 18 0,5-11-4,1-1 0,0 1 0,2 0 0,0 0 0,0 0 0,4 21 0,-3-32 1,1 0 0,-1 0-1,1 0 1,0 0 0,0 0 0,1-1 0,0 1-1,0-1 1,0 0 0,1 1 0,-1-1 0,1-1-1,6 7 1,-2-4 0,-1-1-1,1-1 0,1 1 1,-1-1-1,1 0 0,-1-1 1,18 6-1,-1-3-4,0-1 0,1-1 0,0-1 0,0-1-1,37-1 1,-55-2 6,1 0-1,0-1 0,0 0 1,-1 0-1,1-1 0,-1 0 1,1 0-1,-1-1 1,0 0-1,11-5 0,-15 5 0,1 0-1,-1-1 1,0 1 0,-1-1-1,1 0 1,-1 1 0,1-2-1,-1 1 1,0 0-1,-1-1 1,1 1 0,-1-1-1,0 0 1,0 1-1,0-1 1,-1 0 0,1 0-1,0-9 1,0-2-1,0 0 0,-1-1 0,-1 1-1,-1 0 1,0 0 0,-1 0 0,0-1 0,-2 2 0,0-1 0,-12-30 0,12 36 1,-1 0-1,0 1 1,-1-1 0,1 1 0,-2 1 0,0-1 0,0 1 0,0 0 0,-1 1 0,0-1 0,0 2 0,-1-1 0,0 1 0,0 1 0,0-1 0,-1 1 0,-15-5 0,18 8 1,0 0 0,0 0 0,-1 1 0,1 0 1,0 0-1,-10 1 0,15 0-2,-1 0 0,1 0 0,-1 0 0,1 1 0,-1-1 0,1 1 0,0 0 0,-1-1 0,1 1 0,0 0 0,-1 0 0,1 1 1,0-1-1,0 0 0,0 1 0,0 0 0,0-1 0,0 1 0,1 0 0,-1 0 0,-1 3 0,-1 2-1,1 0 0,1 1 0,-1-1 0,1 1 0,1 0 0,-1-1 0,1 1 0,0 15 0,1 3-3,5 38 1,-3-54 1,1 1 0,-1 0-1,2-1 1,-1 0 0,2 1 0,-1-2 0,1 1 0,1 0 0,0-1-1,0 0 1,1 0 0,0-1 0,0 0 0,1 0 0,0-1 0,1 0-1,-1 0 1,1-1 0,1 0 0,-1 0 0,1-1 0,0-1-1,0 0 1,0 0 0,1-1 0,-1 0 0,1 0 0,0-2 0,0 1-1,15-1 1,-19-1 0,1 1 1,-1-1-1,1-1 1,-1 1-1,1-1 1,9-3 0,-14 3 2,-1 0 1,1 0-1,-1 0 1,0-1-1,1 1 1,-1-1-1,0 0 0,0 1 1,0-1-1,0 0 1,0 0-1,0-1 1,-1 1-1,1 0 1,-1 0-1,1-1 1,1-4-1,2-5 2,-1 0 1,0-1-1,-1 1 0,0-1 0,-1 0 0,1-13 0,-2-81 28,-2 83-26,0 0 0,2 0 0,0 0 0,2 0 0,7-28 0,-10 50-5,1 0 0,-1-1 0,1 1 0,0 0 0,0 0 0,0 0 0,0 0 0,1 0 0,-1 0 0,1 1 0,-1-1 0,1 0 0,-1 1 0,1-1 0,0 1 0,0-1 0,0 1 0,-1 0 0,1 0 0,1 0 0,-1 0 0,0 0 0,0 0 0,0 0 1,0 1-1,1-1 0,-1 1 0,0 0 0,0 0 0,5 0 0,-3 0-1,0 1 1,0-1 0,1 1 0,-1 0 0,0 1-1,0-1 1,0 1 0,0 0 0,0 0-1,0 0 1,-1 0 0,1 0 0,-1 1 0,7 6-1,-1 1 0,0 1-1,-1 0 1,0 0-1,-1 1 0,0 0 1,-1 0-1,0 1 1,-1 0-1,-1 0 0,0 0 1,5 27-1,-8-28 1,0-1 1,0 1-1,-1 0 0,0-1 1,-1 1-1,-1-1 0,0 1 1,0-1-1,-1 1 0,-1-1 1,1 0-1,-2 0 0,0-1 1,-8 15-1,5-14 1,6-7 0,-1-1 0,1 1 0,-1-1 0,1 1 0,0 0 0,1 0 0,-1 0 0,1 0 0,-1 0 0,1 0 0,0 1 0,0 4 0,1-9 0,0 1 0,0-1-1,0 1 1,1-1 0,-1 1 0,0-1 0,0 1-1,0-1 1,1 1 0,-1-1 0,0 1 0,0-1 0,1 0-1,-1 1 1,0-1 0,1 1 0,-1-1 0,0 0-1,1 1 1,-1-1 0,1 0 0,-1 0 0,1 1-1,-1-1 1,1 0 0,-1 0 0,0 0 0,1 1 0,-1-1-1,2 0 1,17 2-7,-13-2 4,12 1-10,0 0-1,1-2 1,-1 0-1,0-1 1,30-7 0,-40 7 11,1-1 0,-1 0 0,0-1 0,0 0 0,-1 0 0,1 0 0,-1-1 0,0 0 0,0-1 0,-1 0 0,1 0 0,-1 0 0,0 0 0,6-10 1,-4 3 4,-1 0-1,-1 0 1,0 0 0,0-1 0,-1 0 0,-1 0 0,0 0 0,2-25 0,-1-9 8,-2-61-1,-3 106-9,-2-38 18,-2-1 0,-1 1 1,-2 0-1,-2 0 0,-2 1 1,-2 0-1,-22-48 0,32 118-29,3-28 10,15 533-3,-13-515 3,0-1 0,1 1 0,1-1 0,1 0 0,0 0 0,2 0 0,11 24 0,-14-36 0,0-1 0,0 1 0,1-1 0,0 0 0,0 0 0,0 0 0,1-1 0,0 0 0,0 0 0,0-1 0,0 1 0,1-1 0,0 0 0,0-1 0,0 0 0,0 0 0,0 0 0,1-1 0,-1 0 0,1-1 0,11 1 0,6 1 0,1-2 0,0 0 0,43-6 0,-59 4 0,-1-1 0,1 0 0,0-1 0,-1 0 0,0-1 0,1 1 0,-1-2 0,-1 1 0,1-1 0,-1-1 0,0 0 0,12-10 0,-11 6 0,1-1 0,-2 0 0,1 0 0,-2-1 0,0 0 0,0 0 0,-1-1 0,0 0 0,-1 0 0,5-23 0,-4 5 0,-1 0 0,-1 0 0,-1-51 0,-3 70 1,-1 0 0,0-1-1,0 1 1,-1 0 0,-1 0 0,0 0 0,-1 0-1,0 1 1,-11-22 0,11 27-1,1 1 1,-1 0-1,0 0 0,0 0 1,0 0-1,0 1 1,-1 0-1,0 0 0,0 0 1,0 0-1,-1 1 0,1 0 1,-1 0-1,1 1 0,-1-1 1,0 1-1,0 0 1,0 1-1,-1-1 0,1 1 1,-10 0-1,11 0 0,-1 1 0,1 0 0,-1 0 0,0 1 0,1-1 0,-1 1 0,1 1 0,-1-1 0,-7 3 0,10-2 0,0 0 0,0 0 0,1 0 0,-1 0 0,0 0 0,1 1 0,-1-1 0,1 1 0,0 0 0,0-1 0,0 1 0,0 0 0,0 0 0,1 1 0,-1-1 0,0 4 0,-3 7-1,1 0 0,0 0 1,2 1-1,-1 0 0,2 0 0,0-1 0,1 1 1,0 0-1,3 15 0,0-7 0,2-1-1,0 0 1,1-1 0,1 1-1,12 24 1,-14-34 1,1 0 0,1 0 0,0 0 0,0-1 0,1 0 0,14 13 0,-19-20 0,1-1 0,-1 0 0,1 0 0,0 0 0,0-1 0,1 0 0,-1 1 0,0-2 0,1 1 0,-1 0 0,1-1 0,0 0 0,-1 0 0,1 0 0,0 0 0,0-1 0,0 0 0,-1 0 0,1 0 0,0-1 0,5-1 0,-6 2 0,0-2 0,0 1 0,-1 0 1,1-1-1,0 1 0,-1-1 0,1 0 0,-1-1 0,1 1 1,-1 0-1,0-1 0,0 0 0,0 0 0,4-5 0,-2 2 1,-1-1 0,0 0 0,0 0 0,-1-1-1,1 1 1,3-15 0,-2-3 1,0 1 0,-2-1 0,1-43 0,-3 40-2,0-39 0,-1 63 0,-1 0 0,1 0 0,-1-1 0,0 1 0,0 0 0,0 0 0,-1 0 0,1 0 0,-1 0 0,0 0 0,-5-6 0,6 9 0,0-1 0,-1 1 0,1 0 0,0 0 0,-1 0 0,1 0 0,-1 0 0,0 0 0,1 1 0,-1-1 0,0 1 0,1-1 0,-1 1 0,0-1 0,0 1 0,1 0 0,-1 0 0,0 0 0,0 0 0,1 0 0,-1 0 0,0 0 0,0 1 0,1-1 0,-1 1 0,0-1 0,1 1 0,-1 0 0,0 0 0,1-1 0,-1 1 0,1 0 0,-1 0 0,1 1 0,-3 1 0,2 2 0,-1 0 0,0 1 0,1-1 0,0 1 0,1 0 0,-1 0 0,1 0 0,0 0 0,0 6 0,-1 63 0,3-51 0,-1-12 0,1 1 0,0 0 0,1-1 0,0 1 0,1-1 0,0 0 0,1 0 0,1 0 0,0 0 0,9 16 0,-10-22 0,0 0 0,0 0 0,1-1 0,0 1 0,0-1 0,0 0 0,1 0 0,-1-1 0,1 1 0,0-1 0,1-1 0,-1 1 0,0-1 0,1 0 0,0 0 0,0-1 0,0 0 0,0 0 0,13 1 0,-11-2 0,0-1 0,0 1 0,0-2 0,12 0 0,-17 0 0,-1 0 0,1 0 0,-1 0 0,0-1 0,1 1 0,-1-1 0,0 1 0,0-1 0,0 0 0,0 0 0,-1 0 0,1-1 0,0 1 0,3-5 0,3-6 0,-1 0 0,0 0 0,0-1 0,-2 0 0,0 0 0,0-1 0,-1 0 0,-1 0 0,-1 0 0,3-23 0,0-20 0,-3-84 0,-3 104 0,1-44 0,-2-86 0,-1 137 0,-2 1 0,0 0 0,-13-43 0,17 72 0,-1-1 0,1 1 0,0 0 0,-1 0 0,1 0 0,-1 0 0,1-1 0,-1 1 0,0 0 0,0 0 0,1 0 0,-1 0 0,0 0 0,-2-1 0,3 2 0,-1 0 0,1 0 0,0-1 0,-1 1 0,1 0 0,-1 0 0,1 0 0,-1 0 0,1 0 0,0 0 0,-1 0 0,1 0 0,-1 0 0,1 1 0,0-1 0,-1 0 0,1 0 0,-1 0 0,1 0 0,0 1 0,-1-1 0,1 0 0,-1 0 0,1 1 0,0-1 0,0 0 0,-1 1 0,-2 2 0,1 0 0,0 0 0,0 0 0,0 0 0,1 0 0,-1 1 0,1-1 0,-2 5 0,-6 33 0,2 1 0,2 1 0,1-1 0,4 72 0,0-72 0,1-10 0,0 0 0,2 0 0,2 0 0,1 0 0,1-1 0,1 0 0,22 51 0,-23-67 0,1-1 0,0 0 0,1-1 0,0 0 0,1 0 0,1-1 0,17 16 0,-19-20 0,1 0 0,0-1 0,0-1 0,1 1 0,0-2 0,0 0 0,0 0 0,1-1 0,0 0 0,21 4 0,-20-6 0,-1 0 0,1-1 0,0-1 0,0 0 0,0 0 0,18-4 0,-25 3 0,-1 0 0,0-1 0,0 1 0,0-1 0,0 0 0,0-1 0,0 1 0,0-1 0,-1 0 0,0 0 0,1-1 0,-1 1 0,0-1 0,-1 0 0,1 0 0,-1 0 0,6-9 0,-4 3 0,0 0 0,-1-1 0,0 1 0,-1-1 0,0 0 0,-1 0 0,2-16 0,-2 2 0,-1-1 0,-3-29 0,1 45 0,0 0 0,-1 0 0,0 1 0,-1-1 0,0 1 0,0 0 0,-1-1 0,0 2 0,-6-11 0,8 15 0,-1 0 0,0 0 0,0 0 0,-1 0 0,1 1 0,-1-1 0,0 1 0,0 0 0,0 0 0,0 0 0,0 0 0,-1 1 0,0 0 0,1 0 0,-1 0 0,0 0 0,0 1 0,1 0 0,-7-1 0,6 2 0,1-1 0,0 1 0,-1 0 0,1 0 0,0 0 0,-1 0 0,1 1 0,-8 2 0,10-2 0,1-1 0,-1 1 0,1 0 0,-1 0 0,1 1 0,0-1 0,-1 0 0,1 0 0,0 1 0,0-1 0,0 1 0,0-1 0,0 1 0,0-1 0,0 1 0,0-1 0,1 1 0,-1 0 0,1 0 0,-1-1 0,1 1 0,-1 3 0,0 4 0,0-1 0,1 1 0,0 0 0,0 0 0,1-1 0,0 1 0,1-1 0,-1 1 0,2-1 0,-1 1 0,1-1 0,1 0 0,-1 0 0,1 0 0,1-1 0,5 9 0,-1-4 0,1 0 0,0-1 0,0 0 0,1-1 0,1 0 0,0-1 0,0 0 0,23 12 0,-23-16 0,0 1 0,1-1 0,-1-1 0,1-1 0,0 0 0,0 0 0,0-1 0,0-1 0,0 0 0,0-1 0,15-1 0,-18 0 0,0 0 0,-1-1 0,1 0 0,-1 0 0,0-1 0,0-1 0,0 1 0,0-2 0,-1 1 0,1-1 0,-1 0 0,0-1 0,0 0 0,-1 0 0,11-12 0,-2-3 0,-1-1 0,0 0 0,-2-1 0,-1-1 0,0 0 0,-2 0 0,-1-1 0,-1-1 0,-1 0 0,6-42 0,-3-22 0,-3-159 0,-7 204 0,0 37 0,0-4 0,0-1 0,0 0 0,-2 1 0,-4-23 0,6 33 0,-1 1 0,1-1 0,-1 1 0,1-1 0,-1 0 0,0 1 0,1-1 0,-1 1 0,0-1 0,0 1 0,0 0 0,0-1 0,0 1 0,0 0 0,-1 0 0,1 0 0,0 0 0,-1 0 0,1 0 0,0 0 0,-1 0 0,1 1 0,-1-1 0,0 0 0,1 1 0,-1-1 0,1 1 0,-1 0 0,0-1 0,1 1 0,-1 0 0,0 0 0,1 0 0,-1 0 0,0 1 0,1-1 0,-1 0 0,0 1 0,1-1 0,-1 1 0,1-1 0,-1 1 0,1 0 0,-1 0 0,-2 2 0,1-2 0,0 1 0,1 0 0,-1 0 0,0 0 0,1 1 0,0-1 0,-1 1 0,1-1 0,0 1 0,0 0 0,-2 5 0,-16 40 0,19-48 0,-11 39 0,1 1 0,1 0 0,-6 72 0,11-37 0,5 90 0,1-148 0,1-1 1,0 1-1,1 0 1,1-1-1,1 0 1,0 0-1,1 0 1,1 0-1,0-1 1,1 0-1,1-1 0,0 0 1,12 15-1,-12-19 2,0-1-1,0 0 1,1-1-1,0 0 0,0 0 1,1-1-1,0 0 1,0-1-1,1 0 1,0-1-1,0-1 0,0 1 1,0-2-1,1 0 1,-1 0-1,1-1 1,22 0-1,-35-2-1,19 1 0,0-1 0,34-5 0,-47 4 0,-1-1 0,1 1 0,0-1 0,-1 0 0,1 0 0,-1-1 0,1 0 0,-1 0 0,0 0 0,0-1 0,-1 1 0,9-9 0,-6 4 0,-1-1 0,0 1 0,0-1 0,-1 0 0,0-1 0,-1 1 0,0-1 0,-1 0 0,1 0 0,-2 0 0,3-21 0,-2 2 0,-1-1 0,-5-56 0,2 72 0,-1 1 0,0-1 0,-1 1 0,-1 0 0,0-1 0,-10-19 0,12 29 0,0 0 0,0 1 0,0-1 0,-1 1 0,0-1 0,0 1 0,0 0 0,0 0 0,0 0 0,-7-4 0,7 5 0,1 1 0,-1 0 0,1 0 0,-1 0 0,0 1 0,1-1 0,-1 0 0,0 1 0,1 0 0,-1 0 0,0 0 0,0 0 0,1 0 0,-1 0 0,0 1 0,1 0 0,-1-1 0,-4 3 0,3-1 0,1-1 0,-1 2 0,1-1 0,0 0 0,0 0 0,0 1 0,0 0 0,1 0 0,-1 0 0,1 0 0,-1 0 0,1 0 0,0 0 0,0 1 0,1-1 0,-1 1 0,1-1 0,-2 8 0,-1 4 0,0 0 0,2 0 0,-2 20 0,2-14 0,1 0 0,1 0 0,1 0 0,1 0 0,6 31 0,-5-41 0,1-1 0,-1 1 0,2-1 0,-1 0 0,2 0 0,-1-1 0,1 1 0,0-1 0,1 0 0,0-1 0,1 0 0,10 9 0,-8-9 0,-1-1 0,1 0 0,1-1 0,-1 0 0,1 0 0,0-1 0,0-1 0,1 0 0,-1 0 0,1-1 0,0-1 0,0 0 0,0-1 0,0 0 0,0-1 0,0 0 0,0 0 0,19-5 0,-29 5-1,0 0 1,1-1-1,-1 0 1,1 0-1,-1 1 1,0-1-1,0-1 1,1 1-1,-1 0 1,0 0-1,0-1 1,0 0-1,-1 1 1,1-1-1,0 0 1,0 0-1,-1 0 1,1 0-1,1-2 1,-2 0-35,1 0 0,-1 0 0,1 0 0,-1-1 0,-1 1 0,1 0 0,0 0 0,-1-1 0,0 1 0,0-5 0,-3-26-1251</inkml:trace>
</inkml:ink>
</file>

<file path=ppt/ink/ink1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7:12.501"/>
    </inkml:context>
    <inkml:brush xml:id="br0">
      <inkml:brushProperty name="width" value="0.05" units="cm"/>
      <inkml:brushProperty name="height" value="0.05" units="cm"/>
      <inkml:brushProperty name="color" value="#FFFFFF"/>
    </inkml:brush>
  </inkml:definitions>
  <inkml:trace contextRef="#ctx0" brushRef="#br0">20 43 31390,'-14'0'529,"9"0"207,24 0-704,31 0-16,16 0 0,6-10-16,-3 3 0,-11-1 0,-19-2 0,-9 8 0,-19-3 0,-19 5-272,-44 0-1729</inkml:trace>
</inkml:ink>
</file>

<file path=ppt/ink/ink1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7:14.079"/>
    </inkml:context>
    <inkml:brush xml:id="br0">
      <inkml:brushProperty name="width" value="0.05" units="cm"/>
      <inkml:brushProperty name="height" value="0.05" units="cm"/>
      <inkml:brushProperty name="color" value="#FFFFFF"/>
    </inkml:brush>
  </inkml:definitions>
  <inkml:trace contextRef="#ctx0" brushRef="#br0">0 157 32399,'623'13'291,"-652"-30"-278,-28-11-13,33 17 0,0-1 0,0-1 0,1-1 0,1-1 0,0-1 0,-20-19 0,42 35 0,-1 0 1,1-1-1,0 1 1,0 0-1,0 0 1,0 0-1,0 0 1,0 0-1,-1-1 1,1 1-1,0 0 1,0 0-1,0 0 1,0-1-1,0 1 1,0 0-1,0 0 1,0 0-1,0-1 1,0 1-1,0 0 1,0 0-1,0 0 1,0-1-1,0 1 1,0 0-1,0 0 1,0 0-1,0 0 1,0-1-1,0 1 1,0 0-1,0 0 1,0 0-1,0-1 1,1 1-1,-1 0 1,0 0-1,0 0 1,0 0-1,0 0 1,0-1-1,1 1 1,-1 0-1,0 0 1,0 0-1,0 0 1,0 0-1,1 0 1,-1 0-1,0 0 1,0-1-1,0 1 1,1 0-1,-1 0 1,0 0-1,0 0 1,0 0-1,1 0 1,-1 0-1,0 0 1,0 0-1,0 0 1,1 1-1,-1-1 1,0 0-1,0 0 1,20 0-5,-18 0 6,22 4 2,1 0 0,-1 2-1,-1 1 1,1 0 0,-1 2 0,26 14 0,-44-21-4,-1 0 1,1 0-1,-1 1 1,0 0-1,0 0 1,0 0-1,0 0 1,0 1-1,-1-1 0,1 1 1,2 5-1,-4-6 0,0 0 0,-1 1 0,0-1 0,0 0 0,0 1 0,0-1 0,0 1 0,-1-1 0,0 1 0,1 0 0,-1-1 0,-1 1 0,1-1 0,0 1 0,-1-1 0,0 1 0,-1 3 0,-2 4 0,-1 0 0,0-1 0,0 0 0,-1-1 0,0 1 1,-1-1-1,-10 11 0,-24 37-9,17-16-66,-3 2-146</inkml:trace>
</inkml:ink>
</file>

<file path=ppt/ink/ink1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7:15.193"/>
    </inkml:context>
    <inkml:brush xml:id="br0">
      <inkml:brushProperty name="width" value="0.05" units="cm"/>
      <inkml:brushProperty name="height" value="0.05" units="cm"/>
      <inkml:brushProperty name="color" value="#FFFFFF"/>
    </inkml:brush>
  </inkml:definitions>
  <inkml:trace contextRef="#ctx0" brushRef="#br0">1 182 31406,'204'17'868,"24"1"-423,-200-17-445,-19 0 0,0-1 0,0 1 0,0-2 0,17-2 0,-24 3 0,0-1 0,0 1 0,-1-1 0,1 1 0,0-1 0,0 0 0,-1 0 0,1 0 0,-1 0 0,1 0 0,-1 0 0,1-1 0,-1 1 0,0 0 0,1-1 0,-1 1 0,0-1 0,0 1 0,0-1 0,0 1 0,-1-1 0,1 0 0,0 0 0,-1 1 0,1-1 0,-1 0 0,1 0 0,-1-3 0,1 2 0,-1-1 0,0 0-1,0 0 1,-1 0 0,1 0 0,-1 0 0,1 0 0,-1 0-1,-1 0 1,1 1 0,0-1 0,-1 0 0,0 1 0,-4-7-1,2 4 1,-1 1-1,0-1 0,0 1 1,0 0-1,-1 0 0,0 0 1,-9-5-1,-4 0-1,-1 0 1,0 1-1,-1 1 1,-30-8-1,24 7 4,25 7 1,7 1 0,45 5 5,-35-2-7,0 1 0,0 0 0,-1 1 1,0 1-1,0 0 0,18 10 0,-26-12-1,-1 0 1,0 0-1,0 0 1,-1 0-1,1 1 0,-1 0 1,0 0-1,0 0 1,0 0-1,0 1 0,-1-1 1,0 1-1,1 0 1,-2 0-1,1 0 0,-1 1 1,0-1-1,0 1 1,2 8-1,-3-3 4,0-1-1,0 1 1,-1 0 0,0 0-1,-1-1 1,0 1 0,-1 0-1,0-1 1,-1 1 0,-6 15-1,5-18-9,0 0 0,0 0 0,-1-1 0,0 1 0,-1-1 0,0 0-1,0-1 1,0 1 0,-1-1 0,0-1 0,0 1 0,0-1 0,-9 4 0,-27 12-189</inkml:trace>
</inkml:ink>
</file>

<file path=ppt/ink/ink1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7:16.213"/>
    </inkml:context>
    <inkml:brush xml:id="br0">
      <inkml:brushProperty name="width" value="0.05" units="cm"/>
      <inkml:brushProperty name="height" value="0.05" units="cm"/>
      <inkml:brushProperty name="color" value="#FFFFFF"/>
    </inkml:brush>
  </inkml:definitions>
  <inkml:trace contextRef="#ctx0" brushRef="#br0">1 174 31006,'0'1'57,"0"0"53,0 0 1,-1 1 0,1-1 0,0 0 0,0 1 0,0-1-1,1 0 1,-1 1 0,0-1 0,0 0 0,1 1 0,-1-1-1,1 0 1,-1 0 0,2 2 0,0-2-123,0-1-1,0 1 1,0 0 0,0-1 0,0 1 0,0-1 0,0 0-1,0 1 1,0-1 0,4-1 0,-4 2 45,331 2-1,-191-4-32,-142 1 0,1 0 0,-1 0 0,0 0 0,1 0 0,-1 0 0,0 0 0,1 0 0,-1 0 0,0 0 0,1 0 0,-1 0 0,0 0 0,1 0 0,-1 0 0,0 0 0,1 0 0,-1 0 0,0 0 0,1-1 0,-1 1 0,0 0 0,1 0 0,-1 0 0,0-1 0,0 1 0,1 0 0,-1 0 0,0-1 0,0 1 0,0 0 0,1-1 0,-1 1 0,0 0 0,0-1 0,0 1 0,0 0 0,0-1 0,0 1 0,1 0 0,-1-1 0,0 1 0,0 0 0,0-1 0,0 1 0,0 0 0,0-1 0,-1 1 0,1 0 0,0-1 0,0 1 0,0 0 0,0-1 0,0 1 0,0 0 0,-1-1 0,-14-18-5,-18-4-6,-1 1 1,-57-27 0,-41-25 41,129 71-26,25 1-5,-4 4 0,-1 1 0,0 0 0,0 1 0,-1 1 0,32 13 0,-13-2 0,55 35 0,-83-46 0,1-1 0,-1 2 0,-1-1 0,1 1 0,10 12 0,-14-14 0,-1-1 0,1 1 0,-1 0 0,0 0 0,-1 0 0,1 0 0,0 0 0,-1 0 0,0 0 0,0 1 0,-1-1 0,1 0 0,-1 7 0,0-5 0,1-1 0,-1-1 0,1 1 0,-1-1 0,-1 1 0,1-1 0,-1 1 0,1-1 0,-1 1 0,-1-1 0,1 1 0,-1-1 0,1 0 0,-1 0 0,0 0 0,-1 0 0,1 0 0,-1 0 0,-4 5 0,-28 26-45,-42 35-1,33-37-215</inkml:trace>
</inkml:ink>
</file>

<file path=ppt/ink/ink1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7:26.923"/>
    </inkml:context>
    <inkml:brush xml:id="br0">
      <inkml:brushProperty name="width" value="0.05" units="cm"/>
      <inkml:brushProperty name="height" value="0.05" units="cm"/>
      <inkml:brushProperty name="color" value="#FFFFFF"/>
    </inkml:brush>
  </inkml:definitions>
  <inkml:trace contextRef="#ctx0" brushRef="#br0">406 41 32175,'-7'-5'46,"0"0"1,-1 1-1,0-1 1,0 2-1,0-1 1,0 1-1,0 0 1,-1 1-1,-12-2 0,16 3-42,-1 0 0,1 1 0,0 0-1,-1 0 1,1 0 0,-1 1 0,1-1-1,0 1 1,-1 1 0,1-1 0,0 1-1,0 0 1,0 0 0,0 0 0,0 1-1,-8 5 1,1 4 0,0 0 0,0 0 1,2 1-1,-1 1 0,1-1 0,-11 23 0,-43 96 3,60-123-6,-7 16 2,1 0 0,1 0-1,1 1 1,1 0 0,2 1-1,0 0 1,2 0 0,1 0-1,3 54 1,-1-76-3,1 1 0,0-1 0,1 0 0,-1 1 0,1-1 0,0 0 0,0 0 0,1 0 0,0 0 0,0 0 0,0-1 0,0 1 0,1-1 0,-1 0 0,6 4 0,-3-3 0,0 0 0,1 0 0,-1-1 0,1 0 0,1-1 0,-1 1 0,0-1 0,1-1 0,14 4 0,-12-4 0,0 0 0,0-1 0,0 0 0,1-1 0,-1 0 0,0-1 0,0 0 0,0 0 0,0-1 0,0 0 0,0-1 0,-1 0 0,1-1 0,-1 0 0,0 0 0,0-1 0,9-6 0,-9 3 0,0 0 0,-1-1 0,0 0 0,0 0 0,-1-1 0,0 1 0,-1-1 0,0-1 0,-1 0 0,0 1 0,0-1 0,-1-1 0,4-17 0,-3 2 0,-1 1 0,-2-1 0,0 0 0,-5-52 0,3 71 0,-1-1 0,0 1 0,-1 0 0,-3-11 0,4 16 0,0 0 0,0 1 0,-1-1 0,1 1 0,0-1 0,-1 1 0,1 0 0,-1 0 0,0 0 0,0 0 0,0 0 0,0 0 0,0 0 0,0 0 0,-1 1 0,-3-3 0,6 4 0,0 0 0,-1 0 0,1 0 0,-1 0 0,1-1 0,-1 1 0,1 0 0,-1 0 0,1 0 0,0 0 0,-1 0 0,1 0 0,-1 1 0,1-1 0,-1 0 0,1 0 0,-1 0 0,1 0 0,0 0 0,-1 1 0,1-1 0,-1 0 0,1 0 0,0 1 0,-1-1 0,1 0 0,0 1 0,-1-1 0,1 0 0,0 1 0,-1-1 0,1 0 0,0 1 0,0-1 0,0 1 0,-1-1 0,1 0 0,0 1 0,0-1 0,0 1 0,0-1 0,0 1 0,0-1 0,0 1 0,0-1 0,0 1 0,0-1 0,0 1 0,-1 30 0,2-23 0,2 70 0,23 121 0,2 47 0,-24-175 0,-1-65-6,5-13-31,2-32-387,-1-20-1366</inkml:trace>
</inkml:ink>
</file>

<file path=ppt/ink/ink1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7:27.376"/>
    </inkml:context>
    <inkml:brush xml:id="br0">
      <inkml:brushProperty name="width" value="0.05" units="cm"/>
      <inkml:brushProperty name="height" value="0.05" units="cm"/>
      <inkml:brushProperty name="color" value="#FFFFFF"/>
    </inkml:brush>
  </inkml:definitions>
  <inkml:trace contextRef="#ctx0" brushRef="#br0">281 88 18344,'9'-14'7887,"0"-1"-3542,-7 12-4133,0-1 0,-1 0 0,1-1 0,-1 1-1,0 0 1,0 0 0,0-1 0,0 1 0,0-6 0,-2 10-211,1-1 1,0 0-1,-1 1 1,1-1-1,0 0 0,-1 1 1,1-1-1,-1 1 1,1-1-1,-1 1 0,1-1 1,-1 1-1,1-1 1,-1 1-1,0-1 0,1 1 1,-1 0-1,0-1 1,1 1-1,-1 0 0,0 0 1,1-1-1,-1 1 0,0 0 1,0 0-1,1 0 1,-1 0-1,0 0 0,0 0 1,0 0-1,-32 0-5,25 0 10,-5 1-3,1-1-1,0 2 1,-1 0-1,1 0 0,0 1 1,0 0-1,1 1 1,-1 1-1,1 0 0,0 0 1,-18 12-1,22-12-2,0 0 0,0 1 0,1 0 0,0 0 0,0 0 0,0 1-1,1 0 1,0 0 0,0 1 0,0-1 0,1 1 0,1 0 0,-1 0 0,1 0-1,1 1 1,-1-1 0,-1 14 0,2-9 0,1 1 0,0 0 0,1 0 0,2 14 0,-1-22 0,0 0 0,0 0 0,1 0 0,0-1 0,0 1 0,0-1 0,1 1 0,0-1 0,0 0 0,0 0 0,8 9 0,8 4 0,1-1 0,1-1 0,0 0 0,1-2 0,1-1 0,42 19 0,-36-19 0,-2 1 0,0 1 0,-1 2 0,32 25 0,-54-39 0,-1 0 0,0 0 0,0 0 0,0 1 0,-1-1 0,1 1 0,-1 0 0,0-1 0,0 1 0,0 0 0,-1 0 0,1 0 0,-1 1 0,0-1 0,0 0 0,0 0 0,-1 1 0,0-1 0,0 0 0,0 1 0,0-1 0,0 0 0,-1 1 0,0-1 0,0 0 0,0 0 0,0 0 0,-1 0 0,0 0 0,0 0 0,0 0 0,0 0 0,-4 5 0,-3-1 0,-1 0 0,0 0 0,0-1 0,-1 0 0,0-1 0,0 0 0,0-1 0,-1 0 0,-17 5 0,6-4 0,0 0 0,-1-1 0,0-2 0,-24 2 0,47-5 0,-3 0 0,0 1 0,0-1 0,0 0 0,0 0 0,0-1 0,0 1 0,0-1 0,0 0 0,-5-1 0,8 1-2,0-1 1,0 1-1,0 0 1,0 0-1,1-1 1,-1 1-1,0 0 1,0-1-1,1 1 1,-1-1-1,1 1 1,-1-1-1,1 1 0,0-1 1,0 1-1,0-1 1,-1 1-1,1-1 1,1 1-1,-1-1 1,0 1-1,0-1 1,0 0-1,1 1 1,0-2-1,-1-1-15,1 0-1,0 1 1,0-1 0,0 0-1,0 0 1,1 1 0,3-7-1,29-33-395</inkml:trace>
</inkml:ink>
</file>

<file path=ppt/ink/ink1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7:28.096"/>
    </inkml:context>
    <inkml:brush xml:id="br0">
      <inkml:brushProperty name="width" value="0.05" units="cm"/>
      <inkml:brushProperty name="height" value="0.05" units="cm"/>
      <inkml:brushProperty name="color" value="#FFFFFF"/>
    </inkml:brush>
  </inkml:definitions>
  <inkml:trace contextRef="#ctx0" brushRef="#br0">44 165 31935,'1'-3'479,"0"8"-206,0 18-148,-3 37-175,-16 109 55,-7 142-5,24-270 0,0-21 0,1 0 0,3 26 0,-3-45 0,0 0 0,0-1 0,1 1 0,-1 0 0,0 0 0,0-1 0,1 1 0,-1 0 0,0-1 0,1 1 0,-1 0 0,0-1 0,1 1 0,-1-1 0,1 1 0,-1-1 0,1 1 0,0-1 0,-1 1 0,1-1 0,-1 1 0,1-1 0,0 0 0,-1 1 0,1-1 0,0 0 0,0 0 0,-1 0 0,1 1 0,0-1 0,0 0 0,-1 0 0,1 0 0,0 0 0,0 0 0,-1 0 0,1 0 0,0 0 0,-1-1 0,1 1 0,0 0 0,0 0 0,-1-1 0,1 1 0,0 0 0,-1-1 0,1 1 0,-1-1 0,1 1 0,1-1 0,1-5 0,0 1 0,-1 0 0,1-1 0,-1 1 0,0-1 0,0 0 0,-1 0 0,0 1 0,0-1 0,1-9 0,0 1 0,8-98 0,-5-184 0,-6 179 0,1 90 0,1 3 0,-1 1 0,-1-1 0,-9-45 0,9 97 0,8 0 0,1 0 0,2 0 0,1-1 0,1-1 0,17 28 0,1 6 0,-18-35 0,10 21 0,39 62 0,-61-107 0,1 1 0,0-1 0,0 0 0,-1 1 0,1-1 0,0 0 0,0 0 0,0 1 0,1-1 0,-1 0 0,0 0 0,0 0 0,0-1 0,1 1 0,-1 0 0,1 0 0,-1-1 0,0 1 0,1-1 0,-1 1 0,1-1 0,-1 0 0,1 1 0,0-1 0,-1 0 0,1 0 0,-1 0 0,1 0 0,-1 0 0,1-1 0,-1 1 0,1 0 0,2-2 0,-1 1 0,0-1 0,-1 0 0,1-1 0,-1 1 0,1 0 0,-1-1 0,0 1 0,0-1 0,0 0 0,0 1 0,0-1 0,-1 0 0,1 0 0,1-6 0,6-20 0,-1 1 0,-2-2 0,4-34 0,2-93 0,-1 2 0,-10 144 0,0 7 0,-1 0 0,0 0 0,1 0 0,0 0 0,0 0 0,0 0 0,0 0 0,1 1 0,-1-1 0,4-5 0,-5 9 0,1 0 0,-1-1 0,0 1 0,0 0 0,0 0 0,0 0 0,0 0 0,0 0 0,1-1 0,-1 1 0,0 0 0,0 0 0,0 0 0,0 0 0,1 0 0,-1 0 0,0 0 0,0-1 0,0 1 0,1 0 0,-1 0 0,0 0 0,0 0 0,1 0 0,-1 0 0,0 0 0,0 0 0,0 0 0,1 0 0,-1 0 0,0 0 0,0 0 0,0 0 0,1 1 0,-1-1 0,0 0 0,0 0 0,0 0 0,1 0 0,-1 0 0,0 0 0,0 0 0,0 1 0,0-1 0,0 0 0,1 0 0,-1 0 0,0 0 0,0 1 0,0-1 0,0 0 0,0 0 0,0 0 0,0 1 0,0-1 0,0 0 0,1 0 0,-1 0 0,0 1 0,0-1 0,0 0 0,0 0 0,0 0 0,0 1 0,0-1 0,-1 0 0,1 1 0,3 17 0,6 129 0,11 112 0,-13-211 0,1 0 0,3 0 0,20 57 0,-26-91 0,0-1 0,1 1 0,1-1 0,12 18 0,-14-26 15,-5-4-18,1-1 0,-1 0 0,0 0 0,0 0 1,0 0-1,0 0 0,0 0 0,1 0 1,-1 0-1,0 0 0,0 0 0,0 0 1,0 0-1,0 0 0,1 0 0,-1 0 0,0 0 1,0 0-1,0 0 0,0 0 0,1 0 1,-1 0-1,0 0 0,0 0 0,0 0 1,0 0-1,0 0 0,1 0 0,-1 0 0,0 0 1,0-1-1,0 1 0,0 0 0,0 0 1,0 0-1,1 0 0,-1 0 0,0 0 1,0-1-1,0 1 0,0 0 0,0 0 1,0 0-1,0 0 0,0 0 0,0-1 0,0 1 1,0 0-1,0 0 0,0 0 0,0 0 1,0-1-1,0 1 0,0 0 0,0 0 1,0 0-1,0 0 0,0 0 0,0-1 0,0 1 1,0 0-1,0 0 0,0 0 0,0 0 1,0-34-505</inkml:trace>
</inkml:ink>
</file>

<file path=ppt/ink/ink1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7:28.840"/>
    </inkml:context>
    <inkml:brush xml:id="br0">
      <inkml:brushProperty name="width" value="0.05" units="cm"/>
      <inkml:brushProperty name="height" value="0.05" units="cm"/>
      <inkml:brushProperty name="color" value="#FFFFFF"/>
    </inkml:brush>
  </inkml:definitions>
  <inkml:trace contextRef="#ctx0" brushRef="#br0">282 19 32063,'0'-6'56,"-1"-7"420,-11 32-371,12-17-121,-31 61 24,4 1 1,2 1-1,3 1 0,-23 117 0,-20 286 26,56-385-26,-35 306-8,43-359-29,1-30-3,0-7-163,0-27-461</inkml:trace>
</inkml:ink>
</file>

<file path=ppt/ink/ink1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7:29.215"/>
    </inkml:context>
    <inkml:brush xml:id="br0">
      <inkml:brushProperty name="width" value="0.05" units="cm"/>
      <inkml:brushProperty name="height" value="0.05" units="cm"/>
      <inkml:brushProperty name="color" value="#FFFFFF"/>
    </inkml:brush>
  </inkml:definitions>
  <inkml:trace contextRef="#ctx0" brushRef="#br0">468 82 31807,'-1'-4'35,"0"0"0,0 1 1,0-1-1,0 1 0,-1-1 1,1 1-1,-1 0 0,0 0 1,0 0-1,0 0 0,0 0 1,-1 0-1,1 0 1,-1 1-1,0-1 0,0 1 1,0 0-1,0-1 0,0 1 1,0 1-1,0-1 0,-1 0 1,1 1-1,-7-2 0,-3-1-28,0 1 0,0 1 0,-1 0 0,1 1 0,-25 0 0,31 2-6,0-1-1,0 1 1,-1 1 0,1 0-1,0 0 1,0 0-1,1 1 1,-1 0-1,1 0 1,-8 5 0,2 0 2,1 0 0,0 1 1,0 1-1,-17 19 0,11-7 0,0 1-1,1 0 0,2 1 1,-22 47-1,27-47-2,1 1 0,1 0 0,1 0 0,1 1 0,1 0 0,1 0 0,2 40 0,0-57 0,1-1 0,0 1 0,1-1 0,0 1 0,0-1 0,1 1 0,0-1 0,1 0 0,0 0 0,0 0 0,0 0 0,1-1 0,0 1 0,1-1 0,0 0 0,0 0 0,0 0 0,1-1 0,0 0 0,0 0 0,1 0 0,0-1 0,8 6 0,-3-5 0,-1 1 0,2-1 0,-1-1 0,0 0 0,1-1 0,0 0 0,0-1 0,18 2 0,11-1 0,55-2 0,-77-2 0,-13 0 1,1 0-1,-1 0 1,0-1 0,1 0-1,-1-1 1,0 1-1,0-2 1,0 1 0,0-1-1,11-6 1,-14 7-6,-1-1-1,0 1 1,0-1 0,0 0 0,0 0-1,0 0 1,-1 0 0,1 0-1,-1-1 1,0 1 0,0-1 0,0 0-1,0 1 1,-1-1 0,1 0-1,-1 0 1,0 0 0,-1 0 0,1 0-1,0-6 1,0-28-259</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6:59.780"/>
    </inkml:context>
    <inkml:brush xml:id="br0">
      <inkml:brushProperty name="width" value="0.05" units="cm"/>
      <inkml:brushProperty name="height" value="0.05" units="cm"/>
      <inkml:brushProperty name="color" value="#FFFFFF"/>
    </inkml:brush>
  </inkml:definitions>
  <inkml:trace contextRef="#ctx0" brushRef="#br0">231 24 31246,'-2'-2'57,"1"0"0,-1 0 0,1 1-1,-1-1 1,0 0 0,0 1-1,1-1 1,-1 1 0,0 0 0,0 0-1,-1 0 1,1 0 0,0 0 0,0 0-1,0 1 1,-1-1 0,1 0 0,0 1-1,-1 0 1,1 0 0,0 0 0,-1 0-1,1 0 1,-5 1 0,0-1-62,-1 1-1,1 0 1,0 0 0,0 1 0,-1 0-1,1 0 1,-10 6 0,9-3 5,-1 0 0,2 1 0,-1 0 0,1 0 0,0 1 0,0 0 0,1 0 0,0 0 0,0 1 0,-5 9 0,7-11 2,1 0 0,0 0 0,0 1 0,1-1 0,0 1 0,0-1 0,0 1 0,1 0 0,0-1 0,0 1 0,1 0 0,0 0 0,0 0 0,1 0 0,1 9 0,-1-12 0,0 0-1,1 0 1,0-1-1,-1 1 1,1-1-1,0 0 1,1 1 0,-1-1-1,0 0 1,1 0-1,0-1 1,0 1 0,0 0-1,0-1 1,0 0-1,0 0 1,1 0-1,-1 0 1,1 0 0,-1-1-1,1 1 1,0-1-1,0 0 1,6 1 0,9 1 4,1 0 0,0-1 1,32-2-1,-32 0-4,-13 0-1,0 0 0,0-1 1,0 0-1,-1 0 0,1 0 1,0-1-1,-1 0 0,1 0 1,10-5-1,-14 5-1,0 0 0,0-1 0,0 1 0,0-1 0,0 1 0,-1-1 0,1 0 0,-1 0 0,1 0 0,-1 0 0,0 0 0,0-1 0,-1 1 0,1 0 0,-1-1 0,0 0 0,1 1 0,0-8 0,-1 3 0,0 0 0,0 0 0,0 0 0,-1 0 0,-1 1 0,1-1 0,-1 0 0,0 0 0,-1 0 0,0 1 0,0-1 0,-6-12 0,6 16 0,-1 0 0,0 0 0,1-1 0,-2 2 0,1-1-1,0 0 1,-1 1 0,0-1 0,0 1 0,0 0 0,0 0 0,0 1-1,0-1 1,-1 1 0,1 0 0,-1 0 0,0 0 0,0 1 0,0 0 0,1 0-1,-7-1 1,-7 0-70,1 1 1,-1 0-1,0 2 0,-34 4 0,-17 16-1163</inkml:trace>
</inkml:ink>
</file>

<file path=ppt/ink/ink1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7:29.747"/>
    </inkml:context>
    <inkml:brush xml:id="br0">
      <inkml:brushProperty name="width" value="0.05" units="cm"/>
      <inkml:brushProperty name="height" value="0.05" units="cm"/>
      <inkml:brushProperty name="color" value="#FFFFFF"/>
    </inkml:brush>
  </inkml:definitions>
  <inkml:trace contextRef="#ctx0" brushRef="#br0">56 47 31807,'-5'-8'118,"4"5"-78,0 1-1,0-1 0,0 1 1,0 0-1,0 0 1,-1-1-1,1 1 1,-1 0-1,1 0 0,-1 0 1,0 1-1,0-1 1,0 0-1,0 1 1,0-1-1,0 1 0,-1 0 1,1-1-1,-4 0 1,1 8-22,2 11-17,0 0-1,2 0 1,0-1-1,0 1 1,3 18-1,-1 11 5,-1 438 22,5-466-27,-1-20 0,-2-13 0,-3-167 2,0-7-23,3 151 17,1 0-1,17-70 1,-19 102 4,1 0 0,0 0 0,0 0 0,1 0 0,-1 0 0,1 0 0,1 1 0,6-9 0,-9 13 0,0-1 0,1 1 0,-1 0 0,1 0 0,-1-1 0,1 1 0,0 0 0,-1 0 0,1 1 0,0-1 0,0 0 0,0 0 0,0 1 0,0-1 0,-1 1 0,1 0 0,0 0 0,0-1 0,0 1 0,0 0 0,0 1 0,0-1 0,0 0 0,0 1 0,0-1 0,0 1 0,0-1 0,0 1 0,-1 0 0,1 0 0,0 0 0,1 1 0,4 2 2,0 1 0,-1 0 0,1 0 0,-1 1 0,-1 0 0,1 0 0,5 8 0,33 53 16,-31-45-20,6 8-3,-2 2 0,-1-1 0,21 62 0,-31-76 6,-2 0 1,0 0-1,-1 0 1,0 1-1,-2-1 1,0 1-1,-1-1 1,0 1-1,-6 31 1,3-41-2,0 0 0,-1 0 1,1 0-1,-1 0 1,-1-1-1,0 0 1,0 0-1,0 0 0,-1 0 1,0-1-1,0 0 1,0 0-1,-1-1 1,-14 9-1,9-6-1,0 0 1,-1-2-1,0 1 0,0-2 0,0 1 1,-1-2-1,0 0 0,-17 3 1,29-7-3,-1 1-1,1-1 1,0 0 0,0 0 0,0 0 0,0 0 0,0 0 0,0 0 0,-1-1 0,1 1-1,0 0 1,0-1 0,0 0 0,0 0 0,0 1 0,0-1 0,-2-2 0,2 1-68,1 0 1,-1 0 0,1 0 0,0 0-1,0 0 1,0-1 0,0 1 0,0 0-1,0-1 1,1 1 0,-1 0 0,1-1-1,0 1 1,0-6 0,-2-50-3889</inkml:trace>
</inkml:ink>
</file>

<file path=ppt/ink/ink1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7:30.530"/>
    </inkml:context>
    <inkml:brush xml:id="br0">
      <inkml:brushProperty name="width" value="0.05" units="cm"/>
      <inkml:brushProperty name="height" value="0.05" units="cm"/>
      <inkml:brushProperty name="color" value="#FFFFFF"/>
    </inkml:brush>
  </inkml:definitions>
  <inkml:trace contextRef="#ctx0" brushRef="#br0">11 18 31967,'-8'-15'587,"6"24"-401,6 34-191,42 194 10,-28-11 23,-7-59-34,-11-163 2,0-3 3,0 0 1,0 0-1,-1 0 0,1-1 0,0 1 1,0 0-1,0 0 0,1 0 0,-1 0 0,0 0 1,0 0-1,0-1 0,1 1 0,-1 0 1,0 0-1,1 0 0,-1-1 0,1 1 1,-1 0-1,1 0 0,-1-1 0,1 1 0,-1 0 1,1-1-1,0 1 0,-1-1 0,1 1 1,0-1-1,1 2 0,3-9 6,1-26-2,-2 0 1,-1 0-1,-1 0 0,-4-43 0,0 8-19,2-311 11,2 387 5,-1-1 0,1 1 0,0-1 0,1 1 0,0-1 0,5 10 0,2 6 0,80 249 0,-70-204 0,-17-60 0,8 24 0,-11-31 0,0 0 0,1 0 0,0 0 0,-1 0 0,1 0 0,-1 0 0,1 0 0,0 0 0,0 0 0,0-1 0,-1 1 0,1 0 0,0 0 0,0-1 0,0 1 0,0-1 0,0 1 0,0-1 0,0 1 0,0-1 0,1 1 0,-1-1 0,2 0 0,-2 0 0,1-1 0,-1 0 0,0 0 0,0 0 0,1 0 0,-1 0 0,0 0 0,0 0 0,0 0 0,0 0 0,0 0 0,0 0 0,0-1 0,-1 1 0,1 0 0,0-1 0,-1 1 0,1-1 0,-1 1 0,1-1 0,-1 1 0,0-1 0,0-2 0,3-5 0,47-192 1,-41 151-5,2 1 1,2 0-1,30-70 1,-42 117 3,-1 1-1,1-1 1,0 1 0,-1-1 0,1 1 0,0-1 0,0 1-1,0-1 1,0 1 0,0 0 0,0 0 0,0 0 0,1 0 0,-1 0-1,0 0 1,1 0 0,1-1 0,-2 2 0,-1 0 0,1 0 0,0 0 0,-1 0 0,1 0 0,-1 1 0,1-1 0,0 0 0,-1 0 0,1 1 0,0-1 0,-1 0 0,1 1 0,-1-1 0,1 1 0,-1-1 0,1 1 0,-1-1 0,1 1 0,-1-1-1,0 1 1,1-1 0,-1 1 0,0-1 0,1 1 0,-1 0 0,0 0 0,4 8 0,-1 0 1,0 0-1,3 19 0,3 44 11,-3 0 1,-6 120-1,0-7 3,0-180-13,1-1-1,-1 1 1,1-1-1,0 0 1,1 1-1,-1-1 1,1 0-1,3 6 1,-4-9-4,-1 0 0,1 0 0,-1 0 0,1 0 0,-1-1 1,1 1-1,-1 0 0,1 0 0,0-1 0,0 1 0,-1-1 1,1 1-1,0 0 0,0-1 0,0 1 0,0-1 1,0 0-1,-1 1 0,1-1 0,0 0 0,0 0 0,0 1 1,0-1-1,0 0 0,0 0 0,0 0 0,0 0 0,0 0 1,0 0-1,0-1 0,0 1 0,0 0 0,0 0 0,0-1 1,0 1-1,0 0 0,-1-1 0,1 1 0,0-1 1,0 1-1,0-1 0,0 0 0,-1 1 0,1-1 0,1-1 1,14-23-337</inkml:trace>
</inkml:ink>
</file>

<file path=ppt/ink/ink1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7:31.014"/>
    </inkml:context>
    <inkml:brush xml:id="br0">
      <inkml:brushProperty name="width" value="0.05" units="cm"/>
      <inkml:brushProperty name="height" value="0.05" units="cm"/>
      <inkml:brushProperty name="color" value="#FFFFFF"/>
    </inkml:brush>
  </inkml:definitions>
  <inkml:trace contextRef="#ctx0" brushRef="#br0">158 97 27821,'0'-42'4268,"0"1"-3622,-7 51-614,-36 115-32,-37 173 0,77-288 0,-5 26 0,2 0 0,1 0 0,-1 59 0,7-95 0,-1 1 0,0-1 0,1 1 0,-1-1 0,1 0 0,-1 1 0,1-1 0,0 0 0,-1 1 0,1-1 0,-1 0 0,1 0 0,0 1 0,-1-1 0,1 0 0,-1 0 0,1 0 0,0 0 0,-1 0 0,1 0 0,0 0 0,-1 0 0,1 0 0,0 0 0,-1 0 0,1 0 0,-1-1 0,1 1 0,0 0 0,-1 0 0,2-1 0,-2 1 0,3-2-1,-1 1 0,1 0 0,-1-1 0,1 0-1,-1 1 1,0-1 0,0 0 0,0 0 0,0 0 0,0-1 0,0 1 0,0 0 0,-1-1-1,1 1 1,-1-1 0,0 0 0,2-4 0,16-57-13,-15 45 16,30-118-2,-16 55 0,3 2 0,39-93 0,-58 166 0,2 0 1,-1 0-1,1 1 1,0-1-1,5-5 1,-7 10 0,-1 1 1,1-1-1,0 0 1,0 1-1,0-1 1,0 1-1,0 0 1,0 0 0,0-1-1,0 2 1,0-1-1,1 0 1,-1 0-1,0 1 1,1-1-1,-1 1 1,1-1-1,2 1 1,-3 0-2,0 1 0,0-1 0,-1 1 0,1 0 0,0-1 0,0 1 0,-1 0 0,1 0 0,-1 0 0,1 0 0,-1 0 0,1 1 0,-1-1 0,0 0 0,1 1 0,-1-1 0,0 0 0,0 1 0,0 0 0,0-1 0,0 1 0,0 0 0,0 1 0,17 49 0,-15-42 0,12 47 2,-2 1 0,7 88 0,-9 120-80,-13-264-218,-5-2-537</inkml:trace>
</inkml:ink>
</file>

<file path=ppt/ink/ink1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7:31.328"/>
    </inkml:context>
    <inkml:brush xml:id="br0">
      <inkml:brushProperty name="width" value="0.05" units="cm"/>
      <inkml:brushProperty name="height" value="0.05" units="cm"/>
      <inkml:brushProperty name="color" value="#FFFFFF"/>
    </inkml:brush>
  </inkml:definitions>
  <inkml:trace contextRef="#ctx0" brushRef="#br0">1 50 32271,'0'0'240,"11"0"-192,27 0 32,12 0-64,5-5-16,-2-7 0,-9-1-320,-8-6-9797</inkml:trace>
</inkml:ink>
</file>

<file path=ppt/ink/ink1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7:31.657"/>
    </inkml:context>
    <inkml:brush xml:id="br0">
      <inkml:brushProperty name="width" value="0.05" units="cm"/>
      <inkml:brushProperty name="height" value="0.05" units="cm"/>
      <inkml:brushProperty name="color" value="#FFFFFF"/>
    </inkml:brush>
  </inkml:definitions>
  <inkml:trace contextRef="#ctx0" brushRef="#br0">233 26 31999,'11'-26'763,"-14"103"-761,-2-2-1,-20 94 1,-49 151-2,-4 29 0,37-23 0,26-196-56,13-116-149,2-12-478</inkml:trace>
</inkml:ink>
</file>

<file path=ppt/ink/ink1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7:37.239"/>
    </inkml:context>
    <inkml:brush xml:id="br0">
      <inkml:brushProperty name="width" value="0.05" units="cm"/>
      <inkml:brushProperty name="height" value="0.05" units="cm"/>
      <inkml:brushProperty name="color" value="#FFFFFF"/>
    </inkml:brush>
  </inkml:definitions>
  <inkml:trace contextRef="#ctx0" brushRef="#br0">56 486 31662,'0'-55'777,"0"34"-507,0 31-244,-52 615 6,49-585-32,3-24 0,-1-36 0,24-570 0,-21 569 0,0 1 0,2 0 0,0 0 0,9-25 0,-12 40 0,1 0 0,0 1 0,1-1 0,-1 0 0,1 1 0,0 0 0,0 0 0,0 0 0,0 0 0,1 0 0,0 1 0,0-1 0,0 1 0,0 0 0,0 0 0,1 1 0,-1-1 0,1 1 0,0 0 0,-1 0 0,1 0 0,6 0 0,-2 0 0,0 0 0,0 1 0,0 0 0,0 1 0,1 0 0,-1 1 0,12 2 0,-17-2 0,1 0 0,-1 0 0,0 1 0,0-1 0,0 1 0,0 0 0,0 1 0,0-1 0,0 1 0,0-1 0,-1 1 0,0 0 0,1 1 0,-1-1 0,4 7 0,0 0-3,-1 0 0,-1 0 0,0 0 0,0 1 0,-1 0 0,-1 0 0,0 0 1,3 23-1,-5-27 2,0 0 1,-1 0-1,0 0 1,0 1-1,-1-1 0,0 0 1,0 0-1,-1 0 1,0 0-1,0 0 1,0-1-1,-1 1 1,0-1-1,0 1 1,-8 9-1,-7 4-1,-1 0-1,0-2 1,-2 0-1,-33 21 1,19-13 1,21-12 1,14-14 0,0 0 0,-1 0 0,1 1 0,0-1 0,0 0 0,0 0 0,0 0 0,0 1 0,0-1 0,0 0 0,0 0 0,0 1 0,0-1 0,0 0 0,0 0 0,0 0 0,0 1 0,0-1 0,0 0 0,0 0 0,1 0 0,-1 1 0,0-1 0,0 0 0,0 0 0,0 0 0,0 0 0,0 1 0,1-1 0,-1 0 0,0 0 0,0 0 0,0 0 0,0 0 0,1 1 0,-1-1 0,0 0 0,0 0 0,0 0 0,1 0 0,32 3 0,-24-4 0,50 0 0,60 1 0,-108 0 0,0 2 0,0-1 0,-1 2 0,1-1 0,0 1 0,-1 1 0,1 0 0,11 6 0,-20-9 0,0 0 0,0 0 0,0 0 1,-1 0-1,1 1 0,0-1 0,0 1 0,-1-1 0,1 1 0,-1-1 0,1 1 1,-1 0-1,0 0 0,1 0 0,-1 0 0,0 0 0,0 0 0,0 0 1,-1 0-1,1 0 0,0 0 0,-1 0 0,0 1 0,1-1 0,-1 0 1,0 0-1,0 0 0,0 1 0,0-1 0,-1 0 0,1 0 0,-1 1 0,-1 3 1,0-1-1,-1-1 1,1 1 0,-1 0-1,-1-1 1,1 1 0,-1-1-1,0 0 1,0 0 0,0-1-1,0 1 1,0-1 0,-7 4-1,-61 31 0,-2-4 1,-101 33-1,161-62-1,58 6-12,-6-6 13,1-1 0,-1-2 0,70-5 0,-95 2 0,0-1 0,0 0 0,0-1 0,-1-1 0,1 0 0,-1 0 0,0-1 0,0-1 0,0 0 0,-1-1 0,0 0 0,0-1 0,-1 0 0,0 0 0,0-1 0,-1 0 0,0-1 0,0 0 0,-2-1 0,14-22 0,-7 6 0,-1 0 0,-1-1 0,-2-1 0,-1 0 0,-1 0 0,-1-1 0,-2 0 0,2-31 0,-1-192 3,-6 242-1,-1 0-1,0 0 1,-1-1 0,0 1 0,-4-11 0,6 20-1,-1-1 0,0 1 1,0 0-1,0-1 0,0 1 0,0 0 0,0 0 0,-1 0 1,1 0-1,-1 0 0,1 0 0,-1 0 0,0 1 0,0-1 1,0 0-1,0 1 0,0 0 0,0-1 0,0 1 0,0 0 1,0 0-1,-1 0 0,1 0 0,0 1 0,-1-1 0,1 0 1,-1 1-1,-2 0 0,5 0-1,-1 0 0,1 0 0,0 0 0,0 0 0,-1 0 0,1 0 0,0 1 0,0-1 0,-1 0 0,1 0 0,0 0 0,0 1 0,0-1 0,-1 0 0,1 0 0,0 0 0,0 1 0,0-1 0,0 0 0,0 0 0,0 1 0,-1-1 0,1 0 0,0 1 0,0-1 0,0 0 0,0 0 0,0 1 0,0-1 0,0 0 0,0 1 0,0-1 0,0 0 0,0 0 0,0 1 0,0-1 0,1 0 0,-1 0 0,0 1 0,0-1 0,0 6 0,6 260 0,-1-187 0,22 108 0,-23-168 0,0 0 0,2 0 0,1 0 0,0-1 0,13 24 0,-16-36 0,-1 1 0,2-1 0,-1 0 0,1 0 0,0-1 0,0 1 0,0-1 0,1 0 0,0 0 0,0-1 0,0 0 0,0 0 0,1 0 0,0-1 0,0 0 0,13 4 0,-9-4 0,1-1 0,0 0 0,0-1 1,0 0-1,0 0 0,0-2 0,0 1 0,0-2 0,20-4 0,-24 4-1,-1-1-1,0 1 0,0-1 1,-1-1-1,1 0 0,-1 0 1,0 0-1,0 0 0,0-1 1,0 0-1,-1 0 1,0-1-1,0 0 0,0 0 1,-1 0-1,6-10 0,-3 3 2,-2-1-1,1 1 0,-2-1 0,0-1 1,0 1-1,-1 0 0,1-23 1,-3 9 0,0 0 0,-8-54 0,6 73 0,-1 0-1,0 1 1,0-1-1,-1 0 1,-6-12 0,8 19 1,0 0 0,-1-1 0,1 1 0,0 0 1,-1 0-1,1 0 0,-1 0 0,0 0 1,1 0-1,-1 0 0,0 1 0,0-1 0,0 1 1,-1-1-1,1 1 0,0 0 0,0 0 0,-1 0 1,1 0-1,-1 0 0,1 0 0,-1 1 0,-3-1 1,6 2-3,-1 0 0,0 0 0,0 0 1,1 0-1,-1 0 0,1 0 0,-1 0 1,1 0-1,-1 0 0,1 0 0,0 0 0,0 0 1,-1 1-1,1-1 0,0 0 0,0 0 1,0 0-1,0 0 0,0 1 0,1-1 1,-1 0-1,1 2 0,-1 3-3,0 38 1,9 73 1,-6-100 2,1 0 0,0 0 0,1 0 0,1-1 0,0 0 0,2 0 0,11 20 0,-16-31 0,0 0 0,1-1 0,0 1 0,0-1 0,0 1 0,0-1 0,0 0 0,1-1 0,0 1 0,0-1 0,0 0 0,0 0 0,6 2 0,-1-2 0,-1-1 0,1 1 0,0-1 0,0-1 0,0 0 0,17-1 0,-24 0 1,1 0 0,0-1 0,0 0 0,-1 0 0,1 0 0,0 0 0,-1 0 0,1-1 1,-1 0-1,1 1 0,-1-1 0,0-1 0,0 1 0,0 0 0,0-1 0,0 1 0,-1-1 0,1 0 0,-1 0 0,0 0 0,1 0 0,-1-1 0,-1 1 0,1-1 1,0 1-1,-1-1 0,0 1 0,1-6 0,3-8-1,-1 0 0,-1 0 1,0-1-1,0-32 0,-2 7 0,1 10 0,-2 1 0,-5-36 0,5 64 0,0 0 0,-1 0 0,0 0 0,0 1 0,0-1 0,0 0 0,-1 1 0,1-1 0,-1 1 0,0-1 0,-4-5 0,6 9 0,-2 9 0,2 19-13,-1 16 13,2-1 1,10 60 0,-9-90 0,1 0 0,0-1-1,1 0 1,0 0 0,1 0 0,0 0-1,1-1 1,0 0 0,1 0 0,0-1 0,1 1-1,0-2 1,11 11 0,-14-16-1,0 0 0,0-1 0,0 1 0,0-1 0,1 0 0,0-1 0,0 0 0,-1 0 0,1 0 0,0 0 0,12 0 0,-2 0 0,0-1 0,0-1 0,22-3 0,-33 2 0,1 0 0,-1-1 0,0 1 0,1-1 0,-1 0 0,0 0 0,0-1 0,0 0 0,-1 0 0,1 0 0,-1 0 0,1 0 0,-1-1 0,0 0 0,0 0 0,-1 0 0,1-1 0,-1 1 0,0-1 0,0 0 0,-1 1 0,1-1 0,-1-1 0,3-7 0,1-7 0,-1 0 0,0-1 0,-2 1 0,0-1 0,0-26 0,-2 21 0,0-9 0,-3-50 0,1 75 0,0 1 0,-1 0 0,0-1 0,0 1 0,-1 0 0,0 1 0,-1-1 0,0 0 0,0 1 0,-8-11 0,10 16 0,0 1 0,0-1 0,-1 1 0,0-1 0,1 1 0,-1 0 0,0 0 0,0 0 0,0 0 0,0 1 0,-4-2 0,6 2 0,-1 1 0,1 0 0,0-1 0,0 1 0,-1 0 0,1 0 0,0 0 0,-1 0 0,1 0 0,0 0 0,0 0 0,-1 0 0,1 1 0,0-1 0,-1 0 0,1 1 0,0-1 0,0 1 0,0-1 0,0 1 0,-1 0 0,1-1 0,0 1 0,0 0 0,0 0 0,0 0 0,0 0 0,1 0 0,-1 0 0,0 0 0,0 0 0,1 0 0,-2 2 0,-1 5 0,-1 1 0,2-1 0,-1 1 0,1-1 0,0 1 0,1 0 0,-1 13 0,3 72 0,1-43 0,-2-20 0,7 61 0,-5-80 0,1-1 0,0 1 0,0-1 0,1 0 0,1 0 0,0-1 0,0 1 0,12 15 0,-14-22 0,1 0 0,0 0 0,0 0 0,0-1 0,0 1 0,1-1 0,0 0 0,-1 0 0,1-1 0,0 1 0,0-1 0,1 0 0,-1-1 0,0 1 0,8 0 0,-1 0 0,1 0 0,-1-2 0,1 1 0,0-2 0,20-2 0,-30 3 0,-1-1 0,0 1 0,1-1 0,-1 1 0,0-1 0,1 0 0,-1 0 0,0 0 0,0 0 0,0-1 0,1 1 0,-2-1 0,1 1 0,0-1 0,0 0 0,0 1 0,-1-1 0,3-3 0,-1-1 0,0 0 0,0-1 0,-1 1 0,0 0 0,2-9 0,-2 7 0,0 1 0,0-1 0,1 1 0,5-11 0,7-4 0,-2-1 0,0-1 0,-1-1 0,-2 1 0,-1-2 0,9-34 0,-7-28 0,-3 0 0,-6-134 0,-3 125 0,2 84 0,-2-33 0,0 44 0,1 0 0,0 0 0,0 0 0,-1 0 0,1-1 0,-1 1 0,0 0 0,1 1 0,-1-1 0,0 0 0,0 0 0,0 0 0,-1 0 0,1 1 0,0-1 0,-1 1 0,-1-3 0,3 4 0,-1 0 0,1-1 0,-1 1 0,1 0 0,-1-1 0,1 1 0,-1 0 0,0 0 0,1 0 0,-1-1 0,1 1 0,-1 0 0,0 0 0,1 0 0,-1 0 0,1 0 0,-1 0 0,0 0 0,1 0 0,-1 0 0,0 0 0,1 0 0,-1 1 0,1-1 0,-1 0 0,1 0 0,-1 1 0,0-1 0,1 0 0,-1 1 0,1-1 0,-1 1 0,0 1 0,-1-1 0,1 1 0,0 0 0,0-1 0,0 1 0,0 0 0,1 0 0,-1 0 0,0 0 0,0 3 0,-6 45 0,3 0 0,1 1 0,6 71 0,-2-82 0,3 16 0,2 0 0,2-1 0,3 0 0,2-1 0,30 79 0,-38-120 0,0-1 0,1 0 0,0 0 0,1 0 0,1-1 0,13 17 0,-17-23 0,1-1 0,0 1 0,0-1 0,0 0 0,0 0 0,1-1 0,0 0 0,0 0 0,0 0 0,0-1 0,0 1 0,0-1 0,0-1 0,1 1 0,9 0 0,-10-1 0,0-1 0,1 0 0,-1 0 0,1 0 0,-1 0 0,1-1 0,-1 0 0,0-1 0,1 1 0,-1-1 0,7-3 0,-9 2 0,0 0 0,-1 1 0,1-1 0,0 0 0,-1-1 0,0 1 0,0-1 0,0 1 0,0-1 0,-1 0 0,1 0 0,-1 0 0,0-1 0,0 1 0,0 0 0,1-7 0,2-10 0,0 0 0,-1 0 0,2-40 0,-6-70 0,-1 63 0,1 54 0,-1 9 0,1 0 0,0 1 0,0-1 0,1 1 0,-1-1 0,1 0 0,2-7 0,-2 11 0,0 0 0,0-1 0,0 1 0,0 0 0,0 0 0,0 0 0,1-1 0,-1 1 0,0 0 0,1 1 0,-1-1 0,0 0 0,1 0 0,-1 1 0,1-1 0,0 0 0,-1 1 0,1 0 0,-1-1 0,1 1 0,0 0 0,-1 0 0,1 0 0,2 0 0,156-2 0,-187-1 0,-50 0 0,74 3 0,-1 0 0,0 1 0,0-1 0,0 1 0,0 0 0,0 0 0,1 0 0,-1 0 0,1 1 0,-1 0 0,1-1 0,-1 1 0,1 1 0,0-1 0,-4 3 0,2 0 0,1 0 0,0 0 0,-1 0 0,2 1 0,-1-1 0,1 1 0,0 0 0,-4 9 0,2 1 0,0 0 0,1 1 0,1 0 0,0 0 0,1 0 0,1 21 0,1-25 0,0 2 0,0 1 0,4 21 0,-3-32 0,0 0 0,0 0 0,1 0 0,0 0 0,0 0 0,0-1 0,1 1 0,-1 0 0,1-1 0,7 8 0,-4-5 0,1-1 0,0 1 0,0-1 0,1-1 0,0 1 0,0-1 0,0-1 0,0 1 0,1-2 0,0 1 0,11 2 0,-1-1 0,0-2 0,1 0 0,-1-1 0,27-1 0,-41-1 0,-1 0 0,1 0 0,-1 0 0,0-1 0,1 1 0,-1-1 0,1 0 0,-1-1 0,0 1 0,0-1 0,0 0 0,0 0 0,0 0 0,0 0 0,0-1 0,-1 1 0,5-5 0,-5 2 0,1 1 0,-1-1 0,0 0 0,-1 0 0,1 0 0,-1 0 0,0 0 0,0-1 0,-1 1 0,0 0 0,0-1 0,0 0 0,0-8 0,1-8 0,-2 1 0,0 0 0,-1-1 0,-1 1 0,-1 0 0,-1 0 0,-1 0 0,0 0 0,-2 1 0,-1 0 0,0 0 0,-1 1 0,-1 0 0,-1 1 0,-19-25 0,24 35 0,-1 1 0,0 0 0,0 0 0,0 1 0,-12-8 0,17 12 0,-1 1 0,1-1 0,-1 1 0,1-1 0,-1 1 0,0 0 0,0 0 0,0 0 0,1 0 0,-1 1 0,0-1 0,0 1 0,0 0 0,0 0 0,0 0 0,0 0 0,0 0 0,0 1 0,0-1 0,-5 3 0,8-3 0,-1 0 0,1 1-1,-1-1 1,1 0 0,-1 1 0,1-1-1,0 1 1,-1-1 0,1 1 0,0-1 0,-1 1-1,1-1 1,0 1 0,-1-1 0,1 1-1,0-1 1,0 1 0,0-1 0,0 1 0,0-1-1,0 1 1,0 0 0,0 0 0,-1 5-2,0 0 0,1 0 0,0 0 0,1 0 0,-1 1 0,1-1 0,0 0 0,1-1 0,-1 1 0,1 0 1,1 0-1,-1-1 0,1 1 0,4 6 0,-2-5 2,1 1 0,0-1 1,0-1-1,1 1 0,-1-1 0,2 0 0,-1-1 1,1 1-1,10 5 0,-9-7 0,0-1 0,1 1 0,-1-1 0,1-1 0,0 0 0,-1 0 0,1-1 0,0 0 0,0-1 0,18-1 0,-23 0 0,-1 0 0,1 0 0,-1-1 0,0 1 0,1-1 0,-1 0 0,0 0 0,0 0 0,0 0 0,0-1 0,-1 0 0,1 0 0,-1 0 0,0 0 0,1 0 0,-1-1 0,2-4 0,9-11 0,-1 0 0,11-24 0,-13 24 0,1-5-2,20-32-6,-30 52 7,1 1 1,-1 0-1,1 0 1,-1 0-1,1 1 1,0-1 0,0 0-1,0 1 1,0 0-1,0 0 1,0 0-1,7-3 1,-4 2 2,-15 4 4,-15 4 2,19-2-6,0 1 0,0-1 0,0 1 0,1 0 0,-1 0-1,1 0 1,0 0 0,0 1 0,-4 7 0,-28 51 11,30-49-13,0 0 0,1 1 0,1 0 0,0 0 0,-4 29 0,6-6 0,1 45 0,1-75 0,1-1 0,0 0 0,0 0 0,1 0 0,0 0 0,0 0 0,0-1 0,1 1 0,0-1 0,0 1 0,1-1 0,0 0 0,0 0 0,0 0 0,1-1 0,-1 0 0,1 0 0,1 0 0,-1 0 0,7 3 0,-2-1 0,0-1 0,1 0 0,0-1 0,0-1 0,0 1 0,1-2 0,-1 0 0,1 0 0,0-1 0,-1 0 0,17-1 0,-28-1 0,11 1 0,-1 0 0,1-2 0,0 1 0,0-1 0,20-5 0,-27 4 0,-1 1 0,0-1 0,0 1 0,0-1 0,0 0 0,0 0 0,0-1 0,-1 1 0,1 0 0,-1-1 0,1 0 0,-1 1 0,0-1 0,0 0 0,0 0 0,-1 0 0,1 0 0,-1-1 0,0 1 0,1 0 0,0-7 0,3-16 0,-1 1 0,-1 0 0,-1-1 0,-2 0 0,0 1 0,-2-1 0,-1 1 0,-1-1 0,-12-43 0,10 49 0,0-1 0,-2 1 0,0 1 0,-1-1 0,-1 2 0,-1-1 0,-26-32 0,34 48 0,0 0 0,0 1 0,0-1 0,0 1 0,-1 0 0,1 0 0,-1 0 0,1 0 0,-1 1 0,0-1 0,1 1 0,-1 0 0,0 0 0,-6 0 0,7 1 0,1 0 0,-1-1 0,1 2 0,-1-1 0,1 0 0,-1 0 0,1 1 0,-1-1 0,1 1 0,0 0 0,-1 0 0,1-1 0,0 2 0,0-1 0,0 0 0,-1 0 0,1 1 0,1-1 0,-1 1 0,0 0 0,0-1 0,0 1 0,1 0 0,-2 3 0,0 1 0,0 1 0,0-1 0,1 1 0,0 0 0,0 0 0,1 0 0,0 0 0,0 1 0,1 6 0,4 69 0,-2-72 0,0 1 0,1-1 0,0 0 0,1-1 0,0 1 0,0-1 0,1 0 0,1 0 0,0 0 0,0 0 0,1-1 0,0 0 0,0-1 0,1 0 0,0 0 0,1 0 0,10 6 0,-6-5 0,0 0 0,1-1 0,0-1 0,0-1 0,1 0 0,0 0 0,0-2 0,0 0 0,1 0 0,-1-2 0,28 2 0,-25-3 0,-5-1 0,0 1 0,0-2 0,18-2 0,-27 2 0,0 0 0,0 0 0,0-1 0,0 0 0,0 1 0,0-1 0,0 0 0,-1-1 0,1 1 0,-1-1 0,1 1 0,-1-1 0,0 0 0,3-4 0,2-4 0,-1 1 0,-1-1 0,0 0 0,0-1 0,-1 0 0,-1 0 0,0 0 0,0 0 0,-1 0 0,2-23 0,-1-13 0,-3-73 0,-1 68 0,0 8 0,-2 0 0,-2 1 0,-9-47 0,8 80 0,0 14 0,-2 22 0,0 59 0,5 117 0,2-109 0,1-61 0,0 0 0,2-1 0,6 33 0,-6-51 0,0-1 0,0 0 0,1 0 0,1 0 0,0 0 0,0-1 0,1 0 0,0 0 0,1 0 0,0-1 0,10 11 0,-12-16 0,0 0 0,0 0 0,0-1 0,1 0 0,0 0 0,0 0 0,-1 0 0,1-1 0,1 0 0,-1 0 0,0-1 0,9 1 0,-3 0 0,0-1 0,0-1 0,0 0 0,0-1 0,20-3 0,-28 2 0,1 1 0,0-1 0,0-1 0,-1 1 0,1 0 0,-1-1 0,0 0 0,0 0 0,0 0 0,0-1 0,-1 1 0,1-1 0,-1 0 0,0 0 0,0 0 0,0 0 0,0-1 0,-1 1 0,0-1 0,0 0 0,0 1 0,1-8 0,5-14 0,-2 0 0,-1 0 0,2-27 0,-7 46 0,9-92 0,-5-1 0,-9-101 0,4 186 0,0 0 0,-1 0 0,0 0 0,-1 0 0,-1 1 0,0-1 0,-1 1 0,-10-19 0,15 32 0,0 1 0,0-1 0,-1 1 0,1-1 0,0 1 0,-1-1 0,1 1 0,-1-1 0,1 1 0,0-1 0,-1 1 0,1 0 0,-1-1 0,1 1 0,-1 0 0,1-1 0,-1 1 0,0 0 0,1 0 0,-1 0 0,1-1 0,-2 1 0,2 0 0,-1 1 0,1-1 0,-1 0 0,1 1 0,-1-1 0,1 0 0,-1 1 0,1-1 0,-1 1 0,1-1 0,-1 1 0,1-1 0,0 1 0,-1-1 0,1 1 0,0-1 0,0 1 0,-1 0 0,1-1 0,0 1 0,0-1 0,0 1 0,0 0 0,0-1 0,0 2 0,-7 50 0,2 0 0,4 105 0,2-72 0,-1-49 0,3 87 0,-1-105 0,0 0 0,1-1 0,1 1 0,11 30 0,-13-44 0,-1-1 0,1 1 0,0-1 0,0 0 0,1 1 0,-1-1 0,1 0 0,-1 0 0,5 2 0,-6-4 0,0 0 0,-1 0 0,1-1 0,0 1 0,0-1 0,0 1 0,0-1 0,0 1 0,1-1 0,-1 0 0,0 0 0,0 1 0,0-1 0,0 0 0,0 0 0,0 0 0,1 0 0,-1 0 0,0 0 0,0 0 0,0-1 0,0 1 0,0 0 0,0-1 0,0 1 0,0-1 0,0 1 0,0-1 0,0 1 0,0-1 0,0 0 0,0 1 0,0-1 0,0 0 0,-1 0 0,1 0 0,0 1 0,-1-1 0,2-2 0,8-13 0,-1-1 0,0 0 0,-2-1 0,0 1 0,6-23 0,2-3 0,1-6 0,3 1 0,2 2 0,44-74 0,-62 115 0,0 1 0,0 0 0,0 0 0,0 1 0,1-1 0,5-4 0,-9 8 0,1 0 0,-1 0 0,0-1 0,1 1 0,-1 0 0,0 0 0,1 0 0,-1 0 0,1 0 0,-1-1 0,0 1 0,1 0 0,-1 0 0,0 0 0,1 0 0,-1 0 0,1 0 0,-1 0 0,0 0 0,1 1 0,-1-1 0,0 0 0,1 0 0,-1 0 0,1 0 0,-1 0 0,0 1 0,1-1 0,-1 0 0,0 0 0,1 1 0,0 0 0,0 1 0,-1-1 0,1 1 0,0-1 0,-1 1 0,1 0 0,-1-1 0,1 1 0,-1 0 0,0-1 0,0 1 0,0 2 0,1 141 0,-3-96 0,2 1 0,9 60 0,-6-93 0,0-1 0,2 0 0,7 21 0,-9-30 0,0-1 0,0 0 0,0 0 0,1 0 0,0 0 0,0-1 0,0 1 0,1-1 0,0 0 0,10 8 0,-12-11-1,0-1 0,1 1 0,-1-1 0,0 0 1,1 0-1,-1 0 0,0 0 0,1-1 0,-1 1 0,1-1 0,-1 0 0,1 0 0,-1 0 1,1-1-1,-1 1 0,0-1 0,1 0 0,-1 0 0,0 0 0,1 0 0,-1 0 0,0-1 1,0 0-1,0 1 0,0-1 0,0 0 0,0-1 0,-1 1 0,1 0 0,-1-1 0,0 1 1,1-1-1,-1 0 0,0 0 0,-1 0 0,1 0 0,0 0 0,1-5 0,0 0-26,-1 0 0,0 0 0,0 0-1,0-13 1,0-43-474</inkml:trace>
</inkml:ink>
</file>

<file path=ppt/ink/ink1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7:37.568"/>
    </inkml:context>
    <inkml:brush xml:id="br0">
      <inkml:brushProperty name="width" value="0.05" units="cm"/>
      <inkml:brushProperty name="height" value="0.05" units="cm"/>
      <inkml:brushProperty name="color" value="#FFFFFF"/>
    </inkml:brush>
  </inkml:definitions>
  <inkml:trace contextRef="#ctx0" brushRef="#br0">3 30 27693,'-3'0'4642,"11"0"-4482,28 0-32,17 0-96,8 0 16,-3-5-32,-3-3 0,-11 6-16,-8-1 0,-8 1 0,-14 0 0,-14-1-32,0 1-176,-22-1-1857</inkml:trace>
</inkml:ink>
</file>

<file path=ppt/ink/ink1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7:38.177"/>
    </inkml:context>
    <inkml:brush xml:id="br0">
      <inkml:brushProperty name="width" value="0.05" units="cm"/>
      <inkml:brushProperty name="height" value="0.05" units="cm"/>
      <inkml:brushProperty name="color" value="#FFFFFF"/>
    </inkml:brush>
  </inkml:definitions>
  <inkml:trace contextRef="#ctx0" brushRef="#br0">0 30 19913,'0'0'12054,"28"0"-11846,19 0-112,19 0 64,14 0-64,6-5-32,-8-2 0,-6-1-32,-25 3-32,-17 3 0,-16-1-16,-31 3-448,-35 0-1761</inkml:trace>
</inkml:ink>
</file>

<file path=ppt/ink/ink1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7:45.597"/>
    </inkml:context>
    <inkml:brush xml:id="br0">
      <inkml:brushProperty name="width" value="0.05" units="cm"/>
      <inkml:brushProperty name="height" value="0.05" units="cm"/>
      <inkml:brushProperty name="color" value="#FFFFFF"/>
    </inkml:brush>
  </inkml:definitions>
  <inkml:trace contextRef="#ctx0" brushRef="#br0">3 53 31534,'-3'-4'1060,"13"0"-802,21 0-476,-25 3 319,53-5-100,291-27 30,-346 33-48,-19 1-2,-29 3-25,-21 15-212,-6 1-593</inkml:trace>
</inkml:ink>
</file>

<file path=ppt/ink/ink1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7:46.192"/>
    </inkml:context>
    <inkml:brush xml:id="br0">
      <inkml:brushProperty name="width" value="0.05" units="cm"/>
      <inkml:brushProperty name="height" value="0.05" units="cm"/>
      <inkml:brushProperty name="color" value="#FFFFFF"/>
    </inkml:brush>
  </inkml:definitions>
  <inkml:trace contextRef="#ctx0" brushRef="#br0">179 61 22698,'13'-6'9080,"2"-15"-8091,-2 1-994,-12 21 5,0-1 0,-1 0 0,1 1 1,-1-1-1,1 1 0,-1-1 0,1 1 1,-1-1-1,1 1 0,-1 0 0,1-1 1,-1 1-1,0 0 0,1-1 0,-1 1 1,0 0-1,0-1 0,1 1 0,-1 0 1,0-1-1,0 2 0,12 50 0,-2-1 0,-2 1 0,1 54 0,-8 165 0,-3-138 0,2 67 0,0-200 0,0 1 0,0-1 0,0 0 0,0 1 0,0-1 0,0 0 0,0 1 0,0-1 0,0 1 0,0-1 0,0 0 0,0 1 0,-1-1 0,1 0 0,0 1 0,0-1 0,0 0 0,-1 0 0,1 1 0,0-1 0,0 0 0,-1 0 0,1 1 0,0-1 0,0 0 0,-1 0 0,1 0 0,0 1 0,-1-1 0,1 0 0,-1 0 0,1 0 0,0 0 0,-1 0 0,1 0 0,0 0 0,-1 0 0,1 0 0,0 0 0,-1 0 0,0 0 0,-12-3 0,12 3 0,-12-6 0,0 0 0,1-1 0,-19-13 0,-24-14 0,44 30-1,0-1 1,1 1-1,-1 1 1,0 0-1,-1 1 0,1 0 1,0 0-1,-19 1 1,30 1-1,0 1 0,0-1 0,0 1 0,0-1 0,0 0 0,0 1 1,0-1-1,0 1 0,0-1 0,1 0 0,-1 1 0,0-1 0,0 0 1,0 1-1,1-1 0,-1 0 0,0 1 0,0-1 0,1 0 0,-1 1 1,0-1-1,0 0 0,1 0 0,-1 1 0,0-1 0,1 0 0,-1 0 1,1 0-1,-1 1 0,1-1 0,13 9 1,1-1 0,0 0 0,0-1 0,1 0 0,-1-2 0,2 1 0,-1-2 0,0 0 0,21 1 0,15 0 0,92-4 0,-131-2 0,0 0-1,0-1 1,0 0-1,-1-1 1,1-1-1,-1 0 1,0 0-1,0-1 1,0-1 0,-1 0-1,1-1 1,-1 0-1,-1 0 1,0-1-1,0-1 1,0 0-1,11-13 1,-9 5-1,0 1 1,0-1-1,-2-1 0,0 0 0,-1-1 1,-1 0-1,-1 0 0,0 0 0,-2-1 1,5-29-1,-1-29 1,-4-1 0,-7-115 0,2 193 0,-7-93 7,5 84-5,0 1-1,0-1 1,-1 1 0,0 0 0,0 0 0,-1 0 0,-6-11-1,9 19 0,1 1-1,-1-1 1,0 0-1,1 0 1,-1 1 0,0-1-1,1 1 1,-1-1-1,0 1 1,0-1-1,0 1 1,1-1-1,-1 1 1,0 0-1,0-1 1,0 1-1,0 0 1,0 0-1,0 0 1,0 0 0,0-1-1,0 1 1,1 0-1,-1 1 1,0-1-1,0 0 1,0 0-1,0 0 1,0 1-1,0-1 1,0 0-1,0 1 1,1-1-1,-1 0 1,0 1 0,0-1-1,1 1 1,-1 0-1,0-1 1,0 1-1,1 0 1,-1-1-1,1 1 1,-1 0-1,1 0 1,-1-1-1,1 1 1,-1 0-1,0 1 1,-4 16-1,1 1 0,1-1 0,0 0 0,1 1 0,1-1 0,1 1 0,2 19 0,-1 6 0,-1 7 0,1 1 0,3 0 0,16 74 0,-9-76-3,18 66 9,-25-102-11,1-1-1,0 0 0,1-1 0,1 1 0,0-1 0,10 13 1,-1-10-145,-7-13-367</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7:00.468"/>
    </inkml:context>
    <inkml:brush xml:id="br0">
      <inkml:brushProperty name="width" value="0.05" units="cm"/>
      <inkml:brushProperty name="height" value="0.05" units="cm"/>
      <inkml:brushProperty name="color" value="#FFFFFF"/>
    </inkml:brush>
  </inkml:definitions>
  <inkml:trace contextRef="#ctx0" brushRef="#br0">59 80 31006,'-50'0'1097,"41"0"-569,35 0-472,129-4-42,-1-8 0,172-34 1,-311 44-31,-10 1-15,-1 1-1,0-1 0,1 0 0,-1-1 1,0 1-1,6-3 0,-10 4-15,0 0 0,0 0 1,0 0-1,0 0 0,0 0 0,0 0 0,0 0 0,0 0 0,0 0 0,-1 0 1,1 0-1,0 0 0,0-1 0,0 1 0,0 0 0,0 0-375,0 0 375,0 0 0,0 0 1,0 0-1,0 0 0,0 0 0,0-1 0,0 1 0,0 0 0,0 0 0,0 0 1,0 0-1,0 0 0,0 0 0,0 0 0,0 0 0,0 0 0,0 0 0,0 0 1,0 0-1,0-1 0,0 1 0,0 0 0,0 0 0,0 0 0,0 0 0,0 0 0,0 0-140,-16-3-10855</inkml:trace>
</inkml:ink>
</file>

<file path=ppt/ink/ink1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7:46.520"/>
    </inkml:context>
    <inkml:brush xml:id="br0">
      <inkml:brushProperty name="width" value="0.05" units="cm"/>
      <inkml:brushProperty name="height" value="0.05" units="cm"/>
      <inkml:brushProperty name="color" value="#FFFFFF"/>
    </inkml:brush>
  </inkml:definitions>
  <inkml:trace contextRef="#ctx0" brushRef="#br0">1 33 32383,'0'-7'192,"33"-6"-112,28 6-48,16 2-16,6 5 0,-3 0-16,-8 0-48,-22 0-320,-20 0-2257</inkml:trace>
</inkml:ink>
</file>

<file path=ppt/ink/ink1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7:47.130"/>
    </inkml:context>
    <inkml:brush xml:id="br0">
      <inkml:brushProperty name="width" value="0.05" units="cm"/>
      <inkml:brushProperty name="height" value="0.05" units="cm"/>
      <inkml:brushProperty name="color" value="#FFFFFF"/>
    </inkml:brush>
  </inkml:definitions>
  <inkml:trace contextRef="#ctx0" brushRef="#br0">1 360 31470,'9'20'198,"0"0"0,-2 0-1,9 34 1,-12-36-178,1 0 0,0-1-1,2 0 1,0-1 0,16 29 0,-20-41-14,1 0-1,-1 0 1,1-1-1,0 1 0,0-1 1,0 0-1,1 0 1,-1 0-1,1-1 1,0 1-1,-1-1 1,1 0-1,0-1 1,0 1-1,0-1 1,1 0-1,-1 0 1,0-1-1,0 1 1,9-2-1,-8 1 1,0 0 1,0 0-1,-1-1 1,1 0-1,-1-1 1,1 1-1,-1-1 1,1 0-1,-1 0 1,0-1-1,0 1 0,0-1 1,0-1-1,0 1 1,-1 0-1,0-1 1,1 0-1,5-7 1,-2-2-4,0-1 1,-2 1-1,1-1 1,-1 0-1,-1-1 1,-1 1-1,0-1 1,-1 0-1,2-23 1,-1-18 11,-4-70 0,-1 61-11,-4-125 25,3 279-27,7 140 0,-3-203-2,2-1-1,1-1 1,1 1 0,0-1 0,2 0 0,1 0 0,13 23 0,-19-41 0,0 0 0,0 0 0,1 0 0,0-1 0,0 0-1,1 0 1,0 0 0,-1 0 0,2 0 0,-1-1 0,0 0 0,1 0 0,0-1 0,0 1 0,0-1-1,0-1 1,0 1 0,1-1 0,-1 0 0,1 0 0,-1-1 0,1 0 0,0 0 0,0-1 0,-1 0-1,1 0 1,13-2 0,-17 1 0,1 0 0,-1 0 1,1-1-1,-1 0 0,1 0 0,-1 0 0,0 0 0,0 0 0,0 0 0,0-1 0,0 0 0,-1 1 0,1-1 0,-1 0 0,0 0 1,0-1-1,0 1 0,2-4 0,3-8-4,0-1 1,7-29 0,-10 32 1,32-151-1,-30 124 3,1 2 0,2-1 0,2 1 0,23-54 0,-32 89 0,0-1 0,-1 1 0,1 0 0,1 0 0,-1 0 0,0 1 0,1-1 0,-1 0 0,1 1 0,0 0 0,0 0 0,0-1 0,0 2 0,0-1 0,0 0 0,4-1 0,-4 2 0,-1 1 0,0 0 0,0-1 0,1 1 0,-1 0 0,0 0 0,0 0 0,1 1 0,-1-1 0,0 0 0,0 1 0,0 0 0,1-1 0,-1 1 0,0 0 0,0 0 0,0 0 0,0 0 0,0 1 0,-1-1 0,1 0 0,0 1 0,0-1 0,-1 1 0,1 0 0,-1-1 0,2 5 0,7 7 0,-2 1 0,0 1 0,-1 0 0,0 0 0,-1 0 0,-1 0 0,6 27 0,-5-13 0,-2 0 0,-1 1 0,-1 44 0,-3-64 0,0-1 1,0 1 0,-1 0-1,0 0 1,-1-1-1,0 0 1,-1 1-1,0-1 1,0 0-1,-1-1 1,-6 10-1,-2-1 5,0 0-1,-1-1 1,-1-1 0,-18 15-1,30-27-4,-1 0 1,1 0-1,-1-1 0,1 1 0,-1-1 0,0 0 0,0 0 1,0 0-1,0-1 0,-1 1 0,1-1 0,0 0 0,-1 0 0,1-1 1,0 1-1,-1-1 0,-7 0 0,10-1 0,0 1 0,0-1 0,1 0 0,-1 1 0,0-1 0,1 0 0,-1 0-1,0 0 1,1 0 0,-1 0 0,1 0 0,0 0 0,-1-1 0,1 1 0,0-1 0,0 1 0,0-1 0,0 1 0,0-1 0,0 1 0,0-1 0,1 0-1,-1 1 1,0-1 0,0-2 0,-11-54-9,11 46 7,-5-40 1,3-89 0,3 102 3,0 39-2,0-1 0,0 1 0,0 0 0,0 0 0,0-1 0,0 1 0,0 0 1,0 0-1,0-1 0,0 1 0,0 0 0,0 0 0,0-1 0,0 1 0,0 0 0,0 0 1,0-1-1,1 1 0,-1 0 0,0 0 0,0-1 0,0 1 0,0 0 0,1 0 0,-1 0 1,0 0-1,0-1 0,0 1 0,1 0 0,-1 0 0,0 0 0,0 0 0,1 0 0,-1 0 1,0-1-1,0 1 0,1 0 0,-1 0 0,0 0 0,0 0 0,1 0 0,-1 0 0,0 0 1,0 0-1,1 0 0,-1 0 0,0 0 0,0 0 0,1 1 0,-1-1 0,11 5-5,3 8 4,0 0 0,-1 1 0,16 20 1,18 20 3,-23-31 0,1-1 1,1-1 0,0-2 0,38 22 0,-48-32-10,0-1 0,0-1 0,0 0 0,1-1 0,0-1 0,0-1 0,0 0 0,1-1 1,25 1-1,-42-4-5,-1 0 0,1 0-1,-1 0 1,1 0 0,-1 0 0,1 0 0,0 0 0,-1 0 0,1 0 0,-1 0 0,1 0 0,0 0 0,-1 0 0,1-1 0,-1 1 0,1 0 0,-1 0 0,1-1 0,-1 1 0,1 0 0,-1 0-1,1-1 1,-1 1 0,0-1 0,1 1 0,-1 0 0,1-2 0,2-25-1003</inkml:trace>
</inkml:ink>
</file>

<file path=ppt/ink/ink1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7:47.475"/>
    </inkml:context>
    <inkml:brush xml:id="br0">
      <inkml:brushProperty name="width" value="0.05" units="cm"/>
      <inkml:brushProperty name="height" value="0.05" units="cm"/>
      <inkml:brushProperty name="color" value="#FFFFFF"/>
    </inkml:brush>
  </inkml:definitions>
  <inkml:trace contextRef="#ctx0" brushRef="#br0">119 14 32415,'-2'0'9,"1"-1"-1,-1 1 1,1 0 0,0 0-1,-1 0 1,1 0 0,-1 0-1,1 1 1,-1-1 0,1 0-1,0 1 1,-1-1 0,1 1-1,0-1 1,-1 1 0,1-1-1,0 1 1,0 0 0,-1 0-1,1 0 1,0 0 0,0 0-1,0 0 1,0 0 0,0 0-1,0 0 1,1 0 0,-1 1-1,-1 1 1,-3 6-19,1 0 1,0 0-1,-4 13 0,4-11 29,-1 5-17,1 1 1,1-1-1,0 1 0,2 0 0,-1 0 1,3 25-1,-1-39-2,0-1 0,1 1 0,-1-1 0,1 1 0,-1-1 0,1 0 0,0 1 0,0-1 0,0 0 0,0 0 0,0 1 0,1-1 0,-1 0 0,1 0 0,-1 0 0,1-1 0,0 1 0,-1 0 0,1-1 0,0 1 0,0-1 0,0 1 0,1-1 0,-1 0 0,0 0 0,0 0 0,1 0 0,-1 0 0,3 0 0,8 2 0,0-1 0,0-1 0,-1 0 0,19 0 0,-26-1 0,1 0 1,1 0 1,0-1-1,-1 1 0,1-1 0,-1-1 1,1 1-1,-1-1 0,0 0 1,1-1-1,-1 1 0,0-1 1,-1 0-1,1-1 0,0 1 0,-1-1 1,0 0-1,0-1 0,0 1 1,0-1-1,-1 0 0,0 0 0,0-1 1,0 1-1,-1-1 0,0 1 1,0-1-1,0 0 0,-1-1 1,1 1-1,-2 0 0,1-1 0,-1 1 1,0-1-1,1-8 0,-2 9 0,1-1 0,-1 1 0,-1 0 0,1 0 0,-1-1 0,0 1 0,0 0 0,-1 0 0,0 0 0,0 0 0,0 0 0,-1 1 0,0-1 0,0 1 0,-5-8 0,3 8-1,1 1 0,0 0 0,-1 0 0,0 1 1,0 0-1,0 0 0,0 0 0,-1 0 0,1 1 1,-1 0-1,1 0 0,-1 0 0,0 1 0,0-1 1,0 2-1,-7-1 0,2-1 0,0 1 0,0 1 0,0 0 1,0 1-1,0 0 0,0 0 0,0 1 0,0 1 0,-20 7 0,26-7-6,0-1 0,0 1-1,0 1 1,1-1 0,0 0-1,-1 1 1,1 0-1,1 0 1,-1 0 0,1 1-1,-1-1 1,1 1 0,0 0-1,1 0 1,-1 0-1,1 0 1,0 0 0,0 0-1,1 1 1,0-1 0,-2 8-1,0 52-1236,6 4-3842</inkml:trace>
</inkml:ink>
</file>

<file path=ppt/ink/ink1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7:50.301"/>
    </inkml:context>
    <inkml:brush xml:id="br0">
      <inkml:brushProperty name="width" value="0.05" units="cm"/>
      <inkml:brushProperty name="height" value="0.05" units="cm"/>
      <inkml:brushProperty name="color" value="#FFFFFF"/>
    </inkml:brush>
  </inkml:definitions>
  <inkml:trace contextRef="#ctx0" brushRef="#br0">5 755 32319,'-1'2'26,"0"0"0,0 1-1,1-1 1,0 0 0,-1 1 0,1-1 0,0 0 0,0 1 0,0-1-1,1 4 1,-1-2 5,0 9-24,1 0 1,0-1-1,1 1 1,0-1 0,1 0-1,7 19 1,-9-27-8,1 0 1,-1 0 0,1-1-1,0 1 1,0-1 0,0 0-1,0 1 1,1-1-1,-1 0 1,1 0 0,0-1-1,0 1 1,0 0 0,0-1-1,0 0 1,1 0-1,-1 0 1,1 0 0,-1 0-1,1-1 1,0 0-1,-1 1 1,1-1 0,0-1-1,4 2 1,-4-2-1,0 1 1,1-1-1,-1 0 1,0 0-1,0 0 1,0-1-1,1 1 1,-1-1-1,0 0 1,0-1-1,0 1 1,0 0-1,0-1 1,-1 0-1,1 0 1,0 0-1,-1-1 0,1 1 1,-1-1-1,0 1 1,0-1-1,0 0 1,0-1-1,-1 1 1,1 0-1,-1-1 1,0 1-1,0-1 1,0 0-1,0 0 1,-1 0-1,1 0 1,0-5-1,5-19 2,-1 0 1,-2-1-1,-1 1 0,-1-1 0,-1 0 1,-4-41-1,1 48-2,-1 1 0,0-1 0,-2 1 0,0 0 0,-1 0 0,-2 0 0,0 1 0,-1 0 0,-1 1 0,0 0 0,-2 0 0,0 1 0,-28-31 0,37 46 0,0-1 0,-1 1 0,0 0 0,0 0 0,0 0 0,0 1 0,0-1 0,0 1 0,-9-3 0,13 5 0,0 0 0,0 0 0,-1 0 0,1 0 0,0-1 0,0 1 0,0 0 0,-1 0 0,1 0 0,0 0 0,0 0 0,-1 0 0,1 0 0,0 0 0,0 0 0,-1 0 0,1 0 0,0 0 0,0 0 0,-1 0 0,1 0 0,0 1 0,0-1 0,0 0 0,-1 0 0,1 0 0,0 0 0,0 0 0,0 0 0,-1 1 0,1-1 0,0 0 0,0 0 0,0 0 0,0 0 0,-1 1 0,1-1 0,0 0 0,0 1 0,0 0 0,-1 1 0,1 0 0,0-1 0,0 1 0,0 0 0,0 0 0,0-1 0,1 1 0,-1 0 0,0-1 0,1 1 0,-1 0 0,1-1 0,0 1 0,-1-1 0,1 1 0,0-1 0,0 1 0,0-1 0,0 1 0,0-1 0,0 0 0,1 0 0,-1 0 0,0 1 0,1-1 0,1 1 0,5 3 0,-1 0 0,1 0 0,0-1 0,9 4 0,4-1 0,-1 0 0,1-1 0,1-1 0,-1-1 0,1-1 0,31 1 0,-39-4 0,0 0 0,0-1 0,0 0 0,1-1 0,-2-1 0,1 0 0,0-1 0,-1-1 0,1 0 0,22-13 0,-24 10 0,-12 8 0,0 0 0,-1 0 0,1 0 0,0 0 0,0 0 0,0 0 0,0 0 0,0 0 0,0 0 0,0 0 0,0 0 0,0 0 0,-1 0 0,1 0 0,0 0 0,0 0 0,0-1 0,0 1 0,0 0 0,0 0 0,0 0 0,0 0 0,0 0 0,0 0 0,0 0 0,-1 0 0,1 0 0,0 0 0,0 0 0,0 0 0,0 0 0,0-1 0,0 1 0,0 0 0,0 0 0,0 0 0,0 0 0,0 0 0,0 0 0,0 0 0,0 0 0,0 0 0,0-1 0,0 1 0,0 0 0,0 0 0,0 0 0,0 0 0,0 0 0,0 0 0,0 0 0,0 0 0,0 0 0,0-1 0,0 1 0,0 0 0,1 0 0,-1 0 0,0 0 0,0 0 0,0 0 0,-4 2 0,1 0 0,0 0 0,0 1 0,-1-1 0,1 1 0,1-1 0,-1 1 0,0 0 0,1 0 0,-1 1 0,1-1 0,0 0 0,0 1 0,-2 5 0,-22 58 0,25-65 0,-7 24 0,2 0 0,0 0 0,2 0 0,1 1 0,1-1 0,2 1 0,0-1 0,6 38 0,-5-58 0,0 1 0,1 0 0,0-1 0,0 1 0,0-1 0,1 0 0,0 0 0,0 0 0,1 0 0,0 0 0,0-1 0,0 1 0,0-1 0,1 0 0,0 0 0,0-1 0,1 0 0,-1 0 0,1 0 0,0 0 0,0-1 0,0 0 0,0 0 0,0-1 0,1 0 0,-1 0 0,1 0 0,0-1 0,-1 0 0,1 0 0,0-1 0,8 0 0,-10 0 0,8 1 0,1-2 0,0 0 0,15-2 0,-24 1 0,0 1 0,0-1 0,0 0 0,-1 0 0,1 0 0,0-1 0,-1 0 0,1 0 0,-1 0 0,0 0 0,5-6 0,0 0 0,-1 0 0,-1-1 0,1 0 0,-2 0 0,1-1 0,-1 0 0,-1 0 0,0-1 0,-1 1 0,0-1 0,4-22 0,-2-2 0,-2 0 0,-2-60 0,-2 87 0,0 1 0,0-1 0,-1 1 0,0-1 0,0 1 0,-5-15 0,5 21 0,0 1 0,0-1 0,0 0 0,-1 0 0,1 0 0,0 1 0,-1-1 0,1 1 0,-1-1 0,1 1 0,-1-1 0,0 1 0,1 0 0,-1 0 0,0 0 0,0 0 0,0 0 0,0 0 0,0 1 0,0-1 0,0 1 0,0-1 0,0 1 0,0 0 0,0-1 0,0 1 0,-1 0 0,1 1 0,0-1 0,-2 1 0,1-1 0,1 1 0,0-1 0,0 1 0,0 0 0,0 0 0,0 0 0,1 0 0,-1 0 0,0 0 0,0 0 0,1 1 0,-1-1 0,0 0 0,1 1 0,0 0 0,-1-1 0,1 1 0,0 0 0,0 0 0,0 0 0,0-1 0,0 1 0,0 0 0,1 0 0,-2 4 0,-1 4 0,1 1 0,0 1 0,-1 16 0,1-3 0,2-1 0,4 47 0,-3-60 0,2 0 0,-1 0 0,1-1 0,1 1 0,0-1 0,0 1 0,1-1 0,11 16 0,-8-13 0,1 0 0,1-1 0,0-1 0,1 1 0,14 10 0,-20-18 0,1 0 0,-1 0 0,1-1 0,0 0 0,0 0 0,0-1 0,1 0 0,-1 0 0,1 0 0,-1-1 0,1 0 0,-1 0 0,1 0 0,10-2 0,-13 1 0,0-1 0,0 0 0,0 0 0,0-1 0,0 0 0,0 1 0,-1-1 0,1 0 0,-1 0 0,1-1 0,-1 1 0,0-1 0,0 0 0,0 0 0,0 0 0,-1 0 0,1 0 0,-1-1 0,0 1 0,4-8 0,3-6 0,-2 0 0,1 0 0,5-25 0,-1-7 0,7-62 0,5-21 0,-24 128 0,1 1 0,0 0 0,0 0 0,0-1 0,0 1 0,0 0 0,1 0 0,0 0 0,-1 1 0,1-1 0,0 0 0,0 1 1,1-1-1,-1 1 0,0 0 0,1-1 0,0 1 0,-1 0 0,5-2 0,-1 2-1,-1 1-1,0 0 1,0 0 0,1 0 0,-1 0 0,0 1 0,1 0-1,-1 0 1,0 1 0,1-1 0,6 3 0,-2 0-2,-1 0 1,0 0 0,0 1-1,0 1 1,-1-1 0,0 1 0,9 7-1,-17-12 3,3 1 3,-15-1 2,0 0 0,0 1 1,0 1-1,0-1 1,-18 7-1,23-6-3,1 1 0,-1 0 1,1 1-1,0-1 0,0 1 0,0 0 0,1 1 0,-1 0 0,1-1 1,-9 12-1,6-5-2,0 0 1,1 1-1,0 0 1,0 0 0,2 0-1,-1 1 1,2 0-1,-1 0 1,-2 18-1,3-7 0,1 0 0,1 0 0,1 0 0,3 36 0,-1-55 0,0 1 0,0 0 0,0 0 0,1-1 0,0 1 0,0-1 0,0 1 0,0-1 0,1 0 0,0 0 0,0 0 0,1 0 0,-1-1 0,1 1 0,0-1 0,0 0 0,1 0 0,-1 0 0,1-1 0,10 6 0,-7-4 0,1-1 0,0 0-1,0-1 1,1 0-1,-1-1 1,1 1-1,-1-2 1,1 0-1,0 0 1,0 0-1,18-2 1,-24 0-2,0 1 1,0-1-1,-1 0 0,1 0 1,0 0-1,-1-1 1,1 1-1,-1-1 1,0 0-1,1 0 0,-1 0 1,0 0-1,0-1 1,0 1-1,5-6 1,-4 2 0,0 0 1,0 0-1,-1 0 1,1 0-1,-1 0 1,-1-1 0,1 0-1,1-6 1,1-13 0,-1 1 1,-1 0-1,0-43 1,-2-213 31,-10 738-32,9-427 0,7 161 0,-5-166 0,2-1 0,1 0 0,0 0 0,2-1 0,16 40 0,-22-61 0,0 0 0,0 0 0,0 0 0,0-1 0,0 1 0,1 0 0,-1 0 0,0-1 0,1 1 0,-1-1 0,1 1 0,0-1 0,-1 1 0,1-1 0,0 0 0,0 0 0,0 0 0,0 0 0,0 0 0,0-1 0,0 1 0,0 0 0,3-1 0,-3 0 0,0 0 0,0 0 0,1-1-1,-1 1 1,0-1 0,0 0 0,0 0-1,0 1 1,0-1 0,0-1 0,0 1 0,-1 0-1,1 0 1,0-1 0,0 1 0,-1-1-1,1 1 1,-1-1 0,0 0 0,1 1-1,-1-1 1,0 0 0,2-4 0,4-9-6,0 0 1,-1-1 0,0 0-1,6-31 1,6-73 6,-16 103-2,34-384 1,-19 180 5,-14 202 11,-12 70-19,3-1-1,3 1 1,1 0-1,3 1 1,9 71-1,-8-111 4,1-1 0,0 1 0,1-1-1,0 0 1,0 0 0,1-1 0,1 1 0,0-1 0,0 0 0,1-1 0,11 14 0,-13-19 1,0 1 1,1-1-1,-1 0 1,1 0-1,-1 0 1,1-1 0,0 0-1,1 0 1,-1 0-1,0-1 1,1 0 0,0 0-1,-1-1 1,1 0-1,0 0 1,0-1 0,-1 1-1,1-1 1,0-1-1,12-1 1,-15 0-2,1 1 0,0-1 0,-1 0 0,1 0 0,-1 0 0,0-1 0,0 1 0,0-1 0,0 0 0,0-1 0,0 1 0,-1 0 0,0-1 0,0 0 0,0 0 0,0 0 0,0 0 0,-1 0 0,1-1 0,-1 1 0,1-6 0,4-9 0,0 0 0,-2-1 0,6-37 0,-3-10-11,-4 0 1,-7-131-1,2 190 12,1 1-1,-1-1 1,0 1 0,-1-1-1,1 1 1,-1 0 0,-5-11-1,7 17 1,0 1 0,0 0 0,-1-1-1,1 1 1,0 0 0,0-1 0,0 1-1,0 0 1,-1 0 0,1-1 0,0 1 0,0 0-1,0 0 1,-1-1 0,1 1 0,0 0-1,0 0 1,-1 0 0,1-1 0,0 1-1,-1 0 1,1 0 0,0 0 0,0 0 0,-1 0-1,1 0 1,0 0 0,-1 0 0,1 0-1,0 0 1,-1 0 0,1 0 0,-1 0-1,-4 13-4,-1 40 4,3 0 0,2 0 0,10 87 0,-7-130-2,0 0 0,1 0 0,0 0 0,1-1 0,0 1 0,0-1 1,1 0-1,0 0 0,1 0 0,0-1 0,0 1 0,12 10 0,-14-15 3,1 0 0,-1 0 0,1 0 0,0-1 1,0 0-1,1 0 0,-1 0 0,1 0 0,-1-1 0,1 0 0,0 0 0,0-1 0,0 0 0,0 0 0,0 0 0,0-1 0,0 1 0,0-1 0,0-1 0,0 1 1,0-1-1,8-2 0,-11 2-1,0-1 0,0 1 1,0-1-1,0 1 0,0-1 1,-1 0-1,1 0 0,0 0 1,-1-1-1,0 1 0,1-1 1,-1 1-1,0-1 0,0 1 1,0-1-1,-1 0 0,3-6 0,1-2 0,-2 1 0,1-1 0,-2 1 0,3-15 0,0-15 0,-3 0 0,-1 0 0,-6-59 0,5 90 0,-1 0 0,0 0 0,-1-1 0,0 1 0,-1 0 0,1 1 0,-2-1 0,1 0 0,-1 1 0,0 0 0,-11-14 0,15 21 0,0 1 0,0 0 0,0 0 0,-1-1 0,1 1 0,0 0 0,-1 0 0,1-1 0,0 1 0,0 0 0,-1 0 0,1 0 0,0-1 0,-1 1 0,1 0 0,-1 0 0,1 0 0,0 0 0,-1 0 0,1 0 0,0 0 0,-1 0 0,1 0 0,0 0 0,-1 0 0,1 0 0,-1 0 0,1 0 0,0 0 0,-1 0 0,1 1 0,0-1 0,-1 0 0,1 0 0,0 0 0,-1 0 0,1 1 0,0-1 0,0 0 0,-1 0 0,1 1 0,0-1 0,0 0 0,-1 1 0,1-1 0,0 0 0,0 0 0,0 1 0,0-1 0,-1 0 0,1 1 0,0-1 0,0 1 0,0-1 0,0 0 0,0 1 0,0-1 0,0 0 0,0 1 0,0-1 0,0 0 0,0 1 0,0-1 0,0 1 0,-2 31 0,2-29 0,-1 35 0,1-1 0,11 69 0,-9-92 0,1-1 0,1 1 0,0 0 0,1-1 0,0 0 0,1 0 0,1-1 0,0 1 0,1-1 0,16 20 0,-22-30 0,0 1 0,1-1 0,-1 0 0,1 0 0,-1 0 0,1 0 0,-1-1 0,1 1 0,0-1 0,0 1 0,0-1 0,0 0 0,0 0 0,0 0 0,0-1 0,0 1 0,0-1 0,0 1 0,1-1 0,-1 0 0,0-1 0,0 1 0,0 0 0,0-1 0,5-1 0,-5 1 0,1-1 0,-1 1 0,1-1 0,-1 0 0,0 0 0,0-1 0,0 1 0,0-1 0,0 1 0,0-1 0,-1 0 0,1 0 0,-1 0 0,0 0 0,0-1 0,0 1 0,0 0 0,0-1 0,-1 1 0,1-5 0,3-18 0,-1 0 0,-1-1 0,-1 1 0,-3-40 0,1 25 0,0 13 0,-7-47 0,6 66 0,-1 0 0,0 0 0,0 0 0,-1 1 0,0-1 0,-1 1 0,0 0 0,0 0 0,-7-9 0,11 17 0,0 0-1,0 0 1,0 0 0,1 0 0,-1 0-1,0 0 1,0 0 0,0 0-1,0 0 1,0 0 0,0 0-1,0 0 1,1 0 0,-1 0 0,0 0-1,0 0 1,0 0 0,0 0-1,0-1 1,0 1 0,0 0 0,0 0-1,1 0 1,-1 0 0,0 0-1,0 0 1,0 0 0,0 0-1,0 0 1,0-1 0,0 1 0,0 0-1,0 0 1,0 0 0,0 0-1,0 0 1,0 0 0,0 0 0,0-1-1,0 1 1,0 0 0,0 0-1,0 0 1,0 0 0,0 0-1,0 0 1,0 0 0,0-1 0,0 1-1,0 0 1,0 0 0,0 0-1,0 0 1,0 0 0,0 0 0,11 4-11,7 4 15,-1 2-1,0 0 0,-1 0 1,0 2-1,-1 0 0,0 1 1,18 19-1,-31-27-3,1-1 0,-1 1 0,0 0 0,0 0 0,-1 0 0,1 0 0,-1 0 0,0 0 0,-1 1 0,1 9 0,-5 51 0,1-49 0,-1 0 1,-9 26-1,9-31-4,0 0-1,1 1 0,0 0 1,0 0-1,0 18 0,3-27 5,0-1-1,0 1 1,0-1-1,0 1 1,1-1-1,-1 1 1,1-1-1,0 0 1,0 1-1,0-1 1,2 3 0,-2-4 0,1-1 0,-1 1 0,1-1 0,0 0 0,0 1 0,-1-1 0,1 0 0,0 0 0,0 0 0,0 0 0,0-1 0,0 1 0,0-1 0,0 1 0,0-1 0,0 0 0,1 1 0,-1-1 0,2 0 0,15 1 0,0 0 0,0-1 0,26-4 0,-38 3 0,-1 0 0,1-1 0,-1 1 0,0-1 0,0-1 0,0 1 0,0-1 0,0-1 0,-1 1 0,1-1 0,-1 1 0,0-2 0,7-6 0,-3 0 0,-1 0 0,0 0 0,0-1 0,-2 0 0,1 0 0,-1-1 0,-1 1 0,-1-1 0,0-1 0,0 1 0,2-25 0,-1-11 0,-2-96 0,-4 86 0,1 56 0,0-1 0,0 0 0,0 0 0,0 0 0,0 0 0,-1 0 0,0 0 0,-2-8 0,2 11 0,1 0 0,-1 1 0,0-1 0,0 0 0,1 0 0,-1 1 0,0-1 0,0 1 0,0-1 0,0 1 0,0-1 0,0 1 0,0-1 0,0 1 0,0 0 0,0 0 0,0 0 0,0-1 0,0 1 0,0 0 0,0 0 0,-1 0 0,1 0 0,0 1 0,0-1 0,0 0 0,0 0 0,0 1 0,0-1 0,0 1 0,0-1 0,0 0 0,-1 2 0,-1 0 0,0-1 0,0 1 0,0 0 0,0 0 0,0 1 0,1-1 0,-1 0 0,1 1 0,0-1 0,0 1 0,0 0 0,0 0 0,0 0 0,0 0 0,1 0 0,0 0 0,-2 5 0,-2 7 0,0 1 0,-2 20 0,0 15 0,3 0 0,4 94 0,1-108 0,0-29 0,-1 1 0,1-1 0,0 0 0,0 0 0,1 0 0,0 0 0,1-1 0,-1 1 0,2-1 0,-1 1 0,1-1 0,0 0 0,0 0 0,7 7 0,-7-9 0,1-1 0,0 1 0,0-1 0,1 0 0,-1-1 0,1 1 0,0-1 0,0 0 0,0 0 0,1-1 0,-1 0 0,0 0 0,1 0 0,-1-1 0,1 0 0,0 0 0,7-1 0,-4 1 0,0-1 0,-1 0 0,1 0 0,16-3 0,-23 2 0,1 1 0,-1-2 0,0 1 0,0 0 0,1-1 0,-1 1 0,0-1 0,0 0 0,0 0 0,-1-1 0,1 1 0,0 0 0,3-5 0,3-5-3,0 0 1,-1-1-1,-1 0 1,0-1-1,0 1 1,8-30-1,18-95-41,-13 50-9,-17 73 25,1 1 1,1 0-1,0 0 0,1 0 0,14-23 0,-19 35 26,1-1 1,-1 1-1,1 0 0,0-1 0,0 1 0,0 0 0,0 0 0,0 0 1,1 1-1,-1-1 0,1 0 0,-1 1 0,1 0 0,-1-1 1,1 1-1,0 0 0,0 1 0,-1-1 0,1 0 0,0 1 0,0-1 1,0 1-1,0 0 0,0 0 0,0 0 0,0 0 0,-1 1 0,1-1 1,0 1-1,0 0 0,0 0 0,0 0 0,-1 0 0,1 0 0,-1 0 1,1 1-1,3 2 0,54 39 98,-59-42 0,-7-7-21,0 1-74,-1 2 0,0-1 1,1 1-1,-1 0 1,-1 0-1,1 1 0,0 0 1,0 0-1,-1 1 1,-9-1-1,13 1 0,-1 1 0,0 0 0,1 0 0,-1 1 0,0-1 0,1 1 0,-1 0 0,1 0 0,-1 1 0,1-1 0,0 1 0,-1 0 0,1 0 0,0 0 0,0 1 0,0-1 0,1 1 0,-7 6 0,2 1 0,1 0 0,0 0 0,1 1 0,0 0 0,1 0 0,0 0-1,1 1 1,0-1 0,1 1 0,0 0 0,-2 14 0,1 14 2,1 0-1,3 46 1,0-79-3,1 0 1,0 0-1,0 0 0,0 0 1,1 0-1,0-1 1,1 1-1,-1 0 0,1-1 1,1 0-1,-1 0 0,1 0 1,0 0-1,0 0 0,1-1 1,-1 1-1,1-1 1,1 0-1,-1-1 0,1 1 1,8 4-1,-5-4 1,0 0-1,0-1 1,0-1-1,0 1 1,1-1-1,0-1 1,-1 0-1,1 0 1,0-1-1,0 0 1,0-1-1,0 0 1,0 0-1,18-4 1,-23 2-1,1 0 0,-1 0 0,0 0 0,0 0 0,0-1 0,0 0 0,-1 0 0,1 0 0,-1 0 0,0-1 0,0 0 0,0 0 0,0 0 0,-1 0 0,1-1 0,-1 1 0,0-1 0,-1 0 0,1 0 0,-1 0 0,3-8 0,2-10 0,0 0 0,-1 0 0,4-41 0,10-253-19,-7 78 6,-10 191 29,-3 46 0,0 8-3,-15 209-2,0-22 13,15-184-24,1 248 0,1-242 0,0 0 0,1 0 0,0 0 0,6 15 0,-7-23 0,1-1 0,0 1 0,0 0 0,0-1 0,1 0 0,0 0 0,1 0 0,-1 0 0,1-1 0,7 7 0,-12-12-1,0 1 1,0-1-1,0 0 0,1 1 1,-1-1-1,0 0 0,0 1 1,1-1-1,-1 0 0,0 0 1,1 1-1,-1-1 0,0 0 1,1 0-1,-1 0 0,0 0 1,1 1-1,-1-1 0,0 0 1,1 0-1,-1 0 0,1 0 1,-1 0-1,0 0 0,1 0 1,-1 0-1,1 0 0,-1 0 1,0 0-1,1 0 0,-1 0 1,0 0-1,1 0 0,-1 0 1,1-1-1,-1 1 0,1 0 1,0-19-170,-1 18 152,0-46-697</inkml:trace>
</inkml:ink>
</file>

<file path=ppt/ink/ink1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7:50.676"/>
    </inkml:context>
    <inkml:brush xml:id="br0">
      <inkml:brushProperty name="width" value="0.05" units="cm"/>
      <inkml:brushProperty name="height" value="0.05" units="cm"/>
      <inkml:brushProperty name="color" value="#FFFFFF"/>
    </inkml:brush>
  </inkml:definitions>
  <inkml:trace contextRef="#ctx0" brushRef="#br0">219 0 32399,'-14'0'22,"0"1"0,0 0 0,0 0 1,-26 7-1,34-6-17,0 1 0,-1-1 0,1 1 1,1 1-1,-1-1 0,0 1 0,1 0 0,0 0 1,0 0-1,0 1 0,0 0 0,-4 5 1,3-2-1,1 1 0,0-1 0,0 1 0,1 0 0,0 0 0,0 1 0,1-1 0,0 1 1,1 0-1,-2 14 0,3-20-4,1 0 1,-1 0-1,1 1 1,0-1-1,0 0 0,1 1 1,-1-1-1,1 0 1,0 0-1,0 0 1,0 1-1,1-1 0,-1 0 1,1-1-1,0 1 1,0 0-1,0 0 1,1-1-1,-1 1 0,1-1 1,0 0-1,0 0 1,0 0-1,0 0 1,7 4-1,1-3 3,-1 1 0,1-2 1,0 1-1,1-1 0,-1-1 1,0 0-1,17 0 0,-10-1 3,1-1 0,-1-1 0,35-6-1,-48 6-5,1 0-1,-1 0 1,1-1-1,-1 0 0,0 0 1,1-1-1,-1 0 1,0 1-1,0-2 0,-1 1 1,1 0-1,-1-1 1,0 0-1,0 0 1,0 0-1,0-1 0,-1 1 1,4-6-1,-4 2 2,1 1 0,-2 0 0,1-1 0,-1 1 0,0-1 1,-1 0-1,1 0 0,-2 0 0,1 0 0,-1 0 0,0 1 0,-2-14 0,1 18-2,1-1-1,-1 0 1,0 1-1,0-1 1,0 0-1,-1 1 1,1 0-1,-1-1 1,0 1 0,0 0-1,0 0 1,0 0-1,0 0 1,-1 0-1,1 0 1,-1 1 0,0-1-1,0 1 1,0 0-1,0-1 1,0 2-1,-1-1 1,1 0-1,0 1 1,-1-1 0,-6-1-1,3 2-6,0 0 0,0 0-1,1 0 1,-1 1 0,0 0 0,0 1 0,0-1-1,0 1 1,0 0 0,1 1 0,-1 0 0,1 0-1,-1 0 1,-10 6 0,-34 29-825,1 7-2618</inkml:trace>
</inkml:ink>
</file>

<file path=ppt/ink/ink1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7:51.943"/>
    </inkml:context>
    <inkml:brush xml:id="br0">
      <inkml:brushProperty name="width" value="0.05" units="cm"/>
      <inkml:brushProperty name="height" value="0.05" units="cm"/>
      <inkml:brushProperty name="color" value="#FFFFFF"/>
    </inkml:brush>
  </inkml:definitions>
  <inkml:trace contextRef="#ctx0" brushRef="#br0">40 553 32079,'-1'0'16,"-1"0"0,1 1 0,0-1 1,-1 0-1,1 1 0,0-1 0,-1 1 0,1-1 1,0 1-1,0 0 0,0 0 0,-1 0 1,1-1-1,0 1 0,0 0 0,0 0 0,0 1 1,0-1-1,1 0 0,-1 0 0,0 0 1,0 0-1,1 1 0,-1-1 0,1 0 0,-1 1 1,1-1-1,-1 2 0,-6 44-34,6-39 46,-1 5-26,1 0 0,1 1 1,0-1-1,1 0 0,0 0 0,4 14 1,-4-24-3,-1 0 1,2 1-1,-1-1 1,0 0-1,0 0 1,1 0 0,0 0-1,-1 0 1,1 0-1,0-1 1,1 1-1,-1-1 1,0 1-1,1-1 1,-1 0 0,1 0-1,0 0 1,0 0-1,0 0 1,0-1-1,0 1 1,0-1 0,0 0-1,0 0 1,0 0-1,1 0 1,-1 0-1,5-1 1,-4 1 3,0 0-1,0-1 1,1 0 0,-1 0 0,0 0 0,1-1-1,-1 0 1,0 1 0,0-1 0,1-1-1,-1 1 1,0 0 0,0-1 0,-1 0-1,1 0 1,0 0 0,0-1 0,-1 1 0,0-1-1,1 0 1,-1 0 0,0 0 0,0 0-1,-1-1 1,1 1 0,-1-1 0,1 1 0,2-8-1,8-12-2,-2 0-1,0-1 0,-2-1 0,0 1 1,-2-1-1,-1-1 0,6-45 0,-2-186 11,-10 233-8,0-199 16,-7 490-19,1 126 0,7-387 0,-1 1 0,1 0 0,0-1 0,0 1 0,1-1 0,0 0 0,0 1 0,0-1 0,1 0 0,4 7 0,-5-10 0,0 0 0,0 0 0,1-1 0,-1 1 0,1-1 0,0 1 0,0-1 0,0 0 0,0 0 0,0 0 0,0-1 0,1 1 0,-1-1 0,0 0 0,1 0 0,-1 0 0,1 0 0,-1 0 0,8 0 0,-4-1-1,0 0 1,1 0-1,-1 0 1,0-1-1,0 0 0,0 0 1,0-1-1,0 0 0,0 0 1,0-1-1,0 0 1,12-7-1,-10 3 0,1 0 0,-1-1 0,0 0 0,-1-1 0,0 0 0,0 0 0,7-13 0,-4 5-1,-2 1 0,0-1 0,-1-1 0,0 0 0,-2 0 0,0 0 0,6-38 0,-6 9-6,1-95 0,-7 139 9,0 0 0,0-1 0,-1 1 0,1 0 0,-1 0 0,1 0 0,-1 0 1,0 1-1,0-1 0,-1 0 0,1 0 0,0 0 0,-1 1 0,-3-5 0,4 6-1,0 0 1,0 1-1,0-1 1,0 0-1,0 0 1,-1 0-1,1 1 1,0-1-1,-1 1 1,1-1-1,-1 1 1,1-1-1,0 1 1,-1 0-1,1 0 1,-1 0-1,1 0 1,-1 0-1,1 0 1,-1 0-1,1 0 1,0 0-1,-1 1 1,1-1-1,-1 1 1,1-1-1,0 1 1,-1-1-1,1 1 1,0 0-1,-2 1 1,1-1-1,0 1 0,1-1 0,-1 1 0,1-1 0,-1 1 0,1-1 0,0 1 0,-1 0 0,1 0 0,0 0 0,0 0 0,0 0 0,1 0 0,-1 0 0,0 3 0,-6 35 0,5-17 1,1 0 0,1 0 0,1 0 0,1 0-1,0 0 1,2 0 0,1 0 0,10 26 0,-13-41-1,1-1 1,1 1-1,-1 0 0,1-1 0,1 0 1,-1 0-1,1 0 0,0-1 1,1 1-1,0-1 0,0 0 1,0-1-1,0 1 0,1-2 0,0 1 1,0 0-1,1-1 0,-1-1 1,1 1-1,0-1 0,0-1 1,0 1-1,0-1 0,0 0 0,0-1 1,10 0-1,-11 0 0,3 0 0,1-1 0,-1 0 0,19-3 0,-26 3 0,1-1 0,-1 0 1,0 0-1,0 0 0,0-1 1,1 1-1,-1-1 0,-1 0 1,1 0-1,0 0 1,0 0-1,-1 0 0,1 0 1,-1-1-1,4-4 0,-1-2 3,1 0-1,-2-1 1,1 1 0,-1-1-1,-1 0 1,0-1-1,0 1 1,-1 0-1,0-1 1,0-14-1,-1 5-2,0-1 0,-2 1 0,0-1-1,-7-30 1,5 37 0,-1 1 0,-1 0 0,0 0 0,0 1 0,-1 0 0,-1 0 0,0 0 0,-1 0 0,0 1 0,-1 1 0,-16-16 0,17 18 0,-1 0 0,0 1 0,0 1 0,-1-1 0,1 2 0,-2-1 0,1 1 0,0 1 0,-1 0 0,0 0 0,0 1 0,0 1 0,0 0 0,-15-1 0,10 2 0,6 0 0,0 1 0,0 0 0,-18 2 1,26-2-2,0 1 1,0-1 0,0 1 0,0-1-1,-1 1 1,1 0 0,1 0-1,-1 0 1,0 0 0,0 0 0,0 1-1,0-1 1,1 0 0,-1 1 0,1-1-1,-1 1 1,1 0 0,0 0 0,-1-1-1,1 1 1,0 0 0,-1 3 0,0-1-2,1 1 1,-1 0 0,1-1-1,0 1 1,0 0 0,0 0-1,1 0 1,0 0 0,0 0 0,0 0-1,0 0 1,1 0 0,0-1-1,0 1 1,0 0 0,1 0-1,2 5 1,-1-3 0,1 0 1,1-1-1,-1 0 0,1 1 1,0-2-1,0 1 0,1-1 1,0 0-1,0 0 0,8 5 0,2 0 5,0-1-1,0-1 1,1-1-1,0 0 1,0-1-1,1-1 1,-1-1-1,32 4 1,-40-7-9,6 1 9,0-1 1,0-1-1,1 0 0,25-4 0,-38 4-8,0-1-1,0 0 0,0 0 0,0 0 1,0 0-1,0 0 0,0-1 1,0 1-1,-1-1 0,1 1 0,-1-1 1,1 0-1,-1 0 0,1-1 1,-1 1-1,0 0 0,0-1 0,0 1 1,0-1-1,-1 0 0,1 0 1,-1 1-1,0-1 0,1 0 0,-1 0 1,-1 0-1,1 0 0,0-5 1,1-33-303</inkml:trace>
</inkml:ink>
</file>

<file path=ppt/ink/ink1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7:52.271"/>
    </inkml:context>
    <inkml:brush xml:id="br0">
      <inkml:brushProperty name="width" value="0.05" units="cm"/>
      <inkml:brushProperty name="height" value="0.05" units="cm"/>
      <inkml:brushProperty name="color" value="#FFFFFF"/>
    </inkml:brush>
  </inkml:definitions>
  <inkml:trace contextRef="#ctx0" brushRef="#br0">0 50 32527,'47'0'64,"20"0"16,7 0-48,-2-5-16,-5-8-16,-15 4 0,-16 1 0,-14-2-48,-22 5-864</inkml:trace>
</inkml:ink>
</file>

<file path=ppt/ink/ink1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7:57.605"/>
    </inkml:context>
    <inkml:brush xml:id="br0">
      <inkml:brushProperty name="width" value="0.05" units="cm"/>
      <inkml:brushProperty name="height" value="0.05" units="cm"/>
      <inkml:brushProperty name="color" value="#FFFFFF"/>
    </inkml:brush>
  </inkml:definitions>
  <inkml:trace contextRef="#ctx0" brushRef="#br0">1 732 32143,'2'39'118,"2"-1"1,2 1-1,1-1 1,23 68-1,-28-102-118,-1 0 0,1-1 0,0 1 0,0 0 0,0-1 0,1 0 0,-1 1 0,1-1 0,2 3 0,-4-5 0,0 0 0,0 0 0,1-1 0,-1 1 0,0 0 0,0-1 0,0 1 0,0 0 0,1-1 0,-1 0 0,0 1 0,1-1 0,-1 0 0,0 0 0,1 1 0,-1-1 0,0 0 0,1 0 0,-1 0 0,0-1 0,1 1 0,-1 0 0,0 0 0,0-1 0,1 1 0,-1-1 0,0 1 0,0-1 0,1 0 0,-1 1 0,0-1 0,0 0 0,1-1 0,3-3 0,0 1 0,-1-1 0,0 0 0,0-1 0,0 1 0,-1-1 0,0 0 0,0 0 0,0 0 0,2-7 0,17-68 0,-13 27 0,-3 0 0,-2-1 0,-4-81 0,-1 60 0,1 69 0,0-21 0,0 27 0,0 0 0,0 1 0,0-1 0,0 0 0,0 1 0,0-1 0,0 0 0,-1 1 0,1-1 0,0 1 0,0-1 0,0 0 0,-1 1 0,1-1 0,0 1 0,0-1 0,-1 1 0,1-1 0,-1 1 0,1-1 0,0 1 0,-1-1 0,1 1 0,-1-1 0,1 1 0,-1 0 0,0-1 0,0 0 0,-4 8 0,1 32 0,1 0 0,3 78 0,2-63 0,-1-21 0,2 0 0,1 0 0,12 45 0,-12-59 0,2-1 0,0 0 0,1-1 0,1 0 0,1 0 0,0 0 0,17 22 0,-22-34 0,0-1 0,1 0 0,-1 0 0,1 0 0,0 0 0,0-1 0,0 0 0,8 4 0,-10-5 0,-1-1 0,0 0 0,1 0 0,0-1 0,-1 1 0,1 0 0,-1-1 0,1 0 0,0 0 0,-1 1 0,1-1 0,0-1 0,-1 1 0,1 0 0,0-1 0,-1 1 0,1-1 0,-1 0 0,1 0 0,-1 0 0,4-2 0,-2-1 0,0 1 0,0-1 0,-1 0 0,1 0 0,-1 0 0,0 0 0,0-1 0,0 1 0,-1-1 0,0 0 0,0 0 0,0 0 0,2-8 0,1-7 0,-1 0 0,1-27 0,1-260-38,-8 183 28,2 123 10,0 0 0,0 0 0,0-1 0,0 1 0,0 0 0,0 0 0,0-1 0,0 1 0,1 0 0,-1 0 0,0 0 0,1 0 0,-1-1 0,1 1 0,-1 0 0,1 0 0,0 0 0,-1 0 0,1 0-1,0 0 1,0 0 0,-1 0 0,1 0 0,0 1 0,0-1 0,0 0 0,0 1 0,2-2 0,1 1 1,0 1-1,0-1 0,0 1 1,0 0-1,1 0 1,-1 0-1,0 1 0,5 1 1,-2-1 0,0 2 0,0-1 0,-1 1 0,1 0 0,-1 0 0,1 1 0,-1 0 0,0 0 0,0 0 1,-1 1-1,1 0 0,8 10 0,-2-1-1,0 1-1,-1 0 1,18 33 0,-21-32 1,-1 2 0,0-1 0,-2 1 0,0 0 0,-1 0 0,3 25 0,-2 112 8,-5-129-9,6-22 0,-6-4 0,1 0 0,-1 0 0,1 0 0,-1 0 0,1-1 0,-1 1 0,1 0 0,-1-1 0,1 1 0,-1 0 0,0-1 0,1 1 0,-1 0 0,1-1 0,-1 1 0,0-1 0,1 1 0,-1 0 0,0-1 0,0 1 0,1-1 0,-1 1 0,0-1 0,0 0 0,16-47-2,11-55 0,16-52-6,-37 139 7,1-1 1,1 1-1,0 0 1,1 1-1,0 0 1,20-23-1,-29 38 1,1-2 0,0 0 0,1 0 0,0 0 0,-1 0 0,1 0 0,0 0 0,0 1 0,0-1 0,0 1 0,0-1 0,0 1 0,1 0 0,-1 0 0,0 0 0,1 0 0,-1 1 0,0-1 0,4 0 0,-5 1 0,-1 0 0,0 0 0,1 0 0,-1 0 0,0 0 0,0 1 0,1-1 0,-1 0 0,0 0 0,0 0 0,1 1 0,-1-1 0,0 0 0,0 0 0,0 0 0,1 1 0,-1-1 0,0 0 0,0 0 0,0 1 0,0-1 0,0 0 0,0 1 0,1-1 0,-1 0 0,0 1 0,0-1 0,0 0 0,0 0 0,0 1 0,0-1 0,0 0 0,0 1 0,3 52 0,-4 76 0,-1-42 0,2-62 0,-1-10 0,1 0 0,0-1 0,2 1 0,3 20 0,-4-32 0,-1 0 0,1 0 0,0 0 0,1 0 0,-1 0 0,0 0 0,1 0 0,0 0 0,0 0 0,-1-1 0,2 1 0,-1-1 0,0 0 0,0 1 0,1-1 0,-1 0 0,1 0 0,0-1 0,-1 1 0,1 0 0,0-1 0,0 0 0,0 0 0,0 0 0,5 1 0,-1 0 0,-1-1 0,1 0 0,0-1 0,0 0 0,0 0 0,0 0 0,0-1 0,-1 0 0,1 0 0,0-1 0,-1 0-1,1 0 1,-1 0 0,10-5 0,-8 2 0,-1 0 1,1-1-1,-1 0 0,0 0 0,0 0 0,-1-1 0,0 0 1,0-1-1,8-12 0,-3 1-2,-2 0 1,0-1-1,-1 0 1,-2 0-1,0 0 0,0-1 1,-2 0-1,3-37 1,-4-5-13,-7-81 0,1 110 13,-2 0 0,-1 0 0,-1 1 0,-13-33 1,-3 1 45,20 61-33,1 13-8,0 96-4,5 151-1,0-217 2,2 0 0,1-1-1,2 0 1,19 56 0,-25-87 0,1-1 1,0 1-1,0 0 0,1-1 1,0 0-1,0 0 1,0 0-1,8 7 1,-9-10-2,0 0 0,0-1 0,1 1 0,-1-1 0,1 0 0,-1 0 0,1-1 0,0 1 0,0-1 0,-1 0 0,1 0 0,0 0 0,0 0 0,1-1 0,-1 1 0,4-1 0,0 0 0,-1 0 0,1 0 0,0-1 0,0 1 0,-1-2 0,1 1 0,-1-1 0,1 0 0,-1-1 0,0 0 0,0 0 0,0 0 0,0-1 0,0 0 0,-1-1 0,0 1 0,0-1 0,0 0 0,0-1 0,-1 0 0,0 1 0,0-1 0,8-13 0,-6 6 0,1 0 0,-2 0 0,0-1 0,0 1 0,-1-1 0,-1 0 0,0-1 0,2-22 0,-1-8 0,-3-65 0,-2 79 0,0 31 0,0-1 0,0 0 0,0 0 0,-1 0 0,1 0 0,0 0 0,-1 0 0,1 0 0,0 0 0,-1 0 0,1 0 0,-1 1 0,1-1 0,-1 0 0,0 0 0,1 1 0,-1-1 0,0 0 0,0 1 0,1-1 0,-1 0 0,0 1 0,0-1 0,0 1 0,0 0 0,0-1 0,1 1 0,-1 0 0,0-1 0,0 1 0,0 0 0,-1 0 0,0 0 0,0-1 0,0 1 0,0 0 0,-1 0 0,1 0 0,0 0 0,0 1 0,0-1 0,0 1 0,0-1 0,0 1 0,0-1 0,1 1 0,-5 2 0,3 0 0,-1 1 0,1 0 0,0-1 0,0 1 0,1 0 0,-1 0 0,1 0 0,0 1 0,0-1 0,0 1 0,1-1 0,0 1 0,-1-1 0,1 1 0,0 7 0,-2 14 0,2 42 0,1-52 0,0 4 0,1-1 0,1 0 0,0 0 0,2 0 0,0 0 0,11 29 0,-13-42 0,0 0 0,1 0 0,0 0 0,1 0 0,-1 0 0,1-1 0,0 0 0,0 0 0,0 0 0,1 0 0,0 0 0,0-1 0,0 0 0,1 0 0,-1-1 0,1 1 0,0-1 0,0 0 0,0-1 0,0 1 0,0-1 0,13 2 0,-12-3 0,-1 0 0,1-1 0,0 0 0,-1 0 0,1 0 0,0-1 0,-1 0 0,1 0 0,-1-1 0,1 1 0,-1-2 0,0 1 0,0-1 0,0 1 0,0-2 0,0 1 0,-1-1 0,7-5 0,-4 2 0,-2 0 0,1-1 0,-1 1 0,0-1 0,-1-1 0,0 1 0,0-1 0,-1 0 0,0 0 0,0-1 0,4-16 0,-3-2-2,-2 1 0,0 0 0,-2-1 0,-3-44 0,1 34-1,4-49 0,-3 85 3,1 0-1,-1 0 1,1-1 0,0 1 0,0 0-1,0 0 1,0 0 0,0 0 0,1 1-1,-1-1 1,0 0 0,1 0 0,-1 1-1,1-1 1,0 1 0,0-1 0,-1 1-1,1 0 1,0 0 0,0 0 0,0 0-1,0 0 1,0 0 0,1 1 0,-1-1-1,0 0 1,0 1 0,0 0 0,1 0-1,-1-1 1,3 2 0,1-2-1,1 1 0,0 0 1,0 1-1,0-1 0,-1 1 0,1 1 0,0-1 1,-1 1-1,11 4 0,-11-2 1,-1 0 0,1 1 0,-1-1 0,1 1 0,-1 0 0,-1 1 0,1-1 0,-1 1 0,0 0 0,0 0 0,0 0 0,-1 1 0,0-1 0,0 1 0,-1-1 0,0 1 0,0 0 0,-1 0 0,2 11 0,0 8 0,-1-1 0,-1 1 0,-1-1 0,-5 31 0,3-39 0,-2-1 0,-7 23 0,7-27 0,1-1 0,0 2 0,0-1 0,1 0 0,0 14 0,2-23 0,0 0 0,0 0 0,0 0 0,0 0 0,1 1 0,-1-1 0,1 0 0,1 3 0,-1-5 0,0 0 0,-1 0 0,1 0 0,0 0 0,0 0 0,0 0 0,0-1 0,0 1 0,1 0 0,-1 0 0,0-1 0,0 1 0,0-1 0,1 1 0,-1-1 0,0 0 0,1 1 0,-1-1 0,0 0 0,2 0 0,9 2 0,1-1 0,-1 0 0,0-1 0,0 0 0,1-1 0,-1-1 0,0 0 0,0 0 0,0-1 0,0-1 0,-1 0 0,1 0 0,13-9 0,-16 8 0,0-1 0,-1 0 0,0 0 0,0-1 0,0 0 0,0-1 0,-1 0 0,-1 0 0,1 0 0,-1-1 0,-1 0 0,0 0 0,0 0 0,-1-1 0,7-19 0,-5 2 0,0 0 0,-2-1 0,1-48 0,-8-87 0,2 141 0,-14-129 2,6 86 13,1-68 0,5 1298 17,7-1021-32,-3 94 0,-2-235 0,1 1 0,-1 0 0,0-1 0,0 1 0,0-1 0,-1 1 0,1-1 0,-1 1 0,0-1 0,0 0 0,0 0 0,0 0 0,-1 0 0,1 0 0,-1-1 0,0 1 0,-3 2 0,4-3 0,0-1 0,-1 1 0,1-1 0,-1 1 0,1-1 0,-1 0 0,1 0 0,-1 0 0,0-1 0,1 1 0,-1-1 0,0 1 0,1-1 0,-1 0 0,0 0 0,0 0 0,0 0 0,1 0 0,-1-1 0,0 1 0,1-1 0,-1 0 0,0 0 0,-2-1 0,2 0 0,1 0 0,-1 0 0,1 0 0,0-1 0,0 1 0,0 0 0,0-1 0,0 1 0,1-1 0,-1 0 0,1 0 0,0 1 0,-1-1 0,1 0 0,1 0 0,-2-5 0,-7-53 0,6 14 0,2 0 0,1-1 0,3 1 0,12-63 0,-9 83 0,1 1 0,1 1 0,1 0 0,1 0 0,1 0 0,1 1 0,2 1 0,0 1 0,21-26 0,49-51 0,-33 41 0,-3-1 0,70-115 0,-111 163 0,48-80 0,-49 81 0,2 1 0,-1 0 0,1 0 0,1 0 0,-1 1 0,19-12 0,-25 18 0,1 1 0,0-1 0,-1 1 1,1-1-1,0 1 0,-1 0 0,1 0 0,0 1 0,0-1 1,0 0-1,0 1 0,4 0 0,-6 0 0,1 0 0,-1 0 0,1 1 0,-1-1-1,1 1 1,-1-1 0,1 1 0,-1-1 0,0 1 0,0 0 0,1 0-1,-1 0 1,0 0 0,0 0 0,0 0 0,0 0 0,2 2 0,1 4-3,0 0 1,-1 1 0,0-1-1,0 1 1,0 0 0,-1 0 0,1 8-1,5 15-10,-12-33 16,0 0 0,0 0 0,0 1 1,0 0-1,0 0 0,0 0 0,0 0 0,0 1 0,0-1 1,-7 1-1,3 0-4,0-1 1,0 1 0,0 0-1,0 1 1,0 0-1,-14 4 1,16-2 0,0 0 0,0 1 0,1 0 0,0 0 0,0 0 0,0 0 0,0 1 0,1 0 0,-1 0 0,1 0 0,0 0 0,1 1 0,0 0 0,-1 0 0,2 0 0,-1 0 0,1 0 0,0 0 0,-2 10 0,0 6 0,0 0 0,2 1 0,0-1 0,3 32 0,-1-49 0,0 0 0,1-1 0,-1 1 0,1 0 0,0-1 0,1 1 0,-1-1 0,1 1 0,0-1 0,0 0 0,0 1 0,1-1 0,0 0 0,-1-1 0,1 1 0,1 0 0,-1-1 0,0 0 0,1 0 0,0 0 0,-1 0 0,1 0 0,8 3 0,-1-1 0,0-1 0,1 0 0,-1-1 0,1 0 0,-1-1 0,1 0 0,0-1 0,18 0 0,-26-1 0,-1 0 0,1 0 0,-1-1 0,0 1 0,1-1 0,-1 0 0,0 0 0,1 0 0,-1-1 0,0 1 0,0-1 0,0 0 0,0 1 0,0-1 0,-1 0 0,1-1 0,-1 1 0,1-1 0,-1 1 0,0-1 0,0 1 0,0-1 0,0 0 0,0 0 0,-1 0 0,1 0 0,-1-1 0,0 1 0,0 0 0,0 0 0,1-6 0,1-12 0,0 1 0,-1-1 0,-2 0 0,-1-25 0,0 13 0,2 18 0,-2 0 0,0 0 0,0 0 0,-1 0 0,-1 1 0,0-1 0,-1 1 0,-1-1 0,0 1 0,-1 1 0,-10-17 0,16 31 0,0-1 0,0 0 0,0 1 0,0-1 0,0 0 0,0 0 0,0 1 0,0-1 0,0 0 0,0 1 0,-1-1 0,1 0 0,0 0 0,0 1 0,0-1 0,-1 0 0,1 0 0,0 1 0,0-1 0,-1 0 0,1 0 0,0 0 0,0 1 0,-1-1 0,1 0 0,0 0 0,-1 0 0,1 0 0,0 0 0,0 0 0,-1 1 0,1-1 0,0 0 0,-1 0 0,1 0 0,0 0 0,-1 0 0,1 0 0,0-1 0,-1 1 0,1 0 0,0 0 0,-1 0 0,1 0 0,0 0 0,0 0 0,-1 0 0,1-1 0,0 1 0,-1 0 0,1 0 0,0 0 0,0-1 0,-1 1 0,1 0 0,0 0 0,0-1 0,0 1 0,0 0 0,-1 0 0,1-1 0,-1 35 0,1-28 0,0 36 0,-1 1 0,8 75 0,-5-106 0,0-1 0,0 0 0,1 0 0,0 0 0,1 0 0,0-1 0,1 1 0,0-1 0,1 0 0,0 0 0,14 15 0,-17-22 0,1 0 0,0 0 0,0 0 0,1-1 0,-1 0 0,1 0 0,-1 0 0,1 0 0,-1-1 0,1 0 0,0 0 0,0 0 0,0 0 0,-1-1 0,1 0 0,0 0 0,0 0 0,0-1 0,0 0 0,0 1 0,-1-2 0,1 1 0,0 0 0,-1-1 0,1 0 0,7-5 0,-5 1 0,-1-1 0,0 0 0,0 0 0,-1 0 0,0-1 0,0 0 0,0 0 0,-1 0 0,5-18 0,3-9 0,7-40 0,-16 61 0,12-66 0,-9 42 0,20-64 0,-26 100 0,1 1 0,-1-1 0,1 0 0,0 1 0,-1-1 0,1 1 0,0-1 0,0 1 0,0-1 0,0 1 0,1 0 0,-1 0 0,0 0 0,0-1 0,2 0 0,-2 2 0,0 0 0,0-1 0,-1 1 0,1 0 0,0 0 0,0 0 0,0 0 0,0-1 0,-1 1 0,1 0 0,0 0 0,0 1 0,0-1 0,0 0 0,-1 0 0,1 0 0,0 1 0,0-1 0,0 0 0,-1 1 0,2 0 0,1 0 0,-1 1 0,1 0 0,-1 0 0,0 1 0,0-1 0,0 0 0,0 1 0,0-1 0,-1 1 0,1 0 0,-1 0 0,1-1 0,-1 1 0,1 4 0,-36 5 0,29-8 0,1 1 0,-1 0 0,1 0 0,0 0 0,0 0 0,1 1 0,-1 0 0,1 0 0,1-1 0,-1 2 0,1-1 0,-3 10 0,1 4 0,0-1 0,-3 39 0,6-44 0,1 0 0,0-1 0,1 1 0,0 0 0,1-1 0,6 25 0,-6-34 0,-1 0 0,1-1 0,0 1 0,0 0 0,0 0 0,1-1 0,-1 0 0,1 1 0,0-1 0,0 0 0,0 0 0,0 0 0,0-1 0,1 1 0,-1-1 0,1 0 0,0 0 0,0 0 0,-1 0 0,1-1 0,0 1 0,1-1 0,-1 0 0,0 0 0,7 0 0,4 0 0,0 0 0,-1 0 0,1-2 0,-1 0 0,1 0 0,-1-1 0,0-1 0,0-1 0,20-7 0,-24 7 0,0-1 0,0-1 0,0 1 0,-1-1 0,0-1 0,-1 0 0,1 0 0,-1-1 0,-1 0 0,1 0 0,-1-1 0,-1 0 0,7-11 0,-5 4 0,-1 0 0,0 0 0,-1-1 0,-1 0 0,0-1 0,-1 1 0,2-31 0,-3 5 0,-2 0 0,-4-43 0,3 85 0,0-1 0,0 1 0,0-1 0,-1 1 0,1 0 0,0-1 0,0 1 0,-1 0 0,1-1 0,-1 1 0,1 0 0,-1-1 0,1 1 0,-1 0 0,0 0 0,0 0 0,1 0 0,-1-1 0,0 1 0,0 0 0,0 1 0,0-1 0,-1 0 0,1 0 0,0 0 0,0 1 0,0-1 0,-1 0 0,1 1 0,0-1 0,-1 1 0,1 0 0,0-1 0,-1 1 0,1 0 0,-3 0 0,2 0 0,-1 0 0,1 1 0,-1 0 0,0-1 0,1 1 0,0 0 0,-1 0 0,1 1 0,-1-1 0,1 0 0,0 1 0,0-1 0,0 1 0,0 0 0,0 0 0,0-1 0,0 1 0,1 1 0,-3 2 0,-1 4 0,0 1 0,1 0 0,0 0 0,1 1 0,0-1 0,0 1 0,1 0 0,1-1 0,-1 15 0,1 15 0,4 45 0,-2-76 0,0 0 0,0-1 0,1 1 0,0-1 0,1 1 0,0-1 0,0 0 0,1 0 0,0-1 0,0 1 0,1-1 0,0 0 0,0 0 0,1 0 0,-1 0 0,1-1 0,1 0 0,-1-1 0,1 1 0,0-1 0,1-1 0,-1 1 0,1-1 0,0 0 0,0-1 0,0 0 0,0 0 0,1-1 0,-1 0 0,1-1 0,-1 1 0,12-1 0,3 0 0,-4 1-1,-1-1 0,0-1 0,0-1 0,21-3 0,-38 3-23,0 1 1,0 0-1,0-1 1,0 1-1,1-1 1,-1 1-1,0-1 1,0 1-1,0-1 1,0 0-1,0 1 1,0-1-1,-1 0 1,1 0 0,0 0-1,0 0 1,-1 0-1,1 0 1,0 0-1,-1 0 1,1 0-1,-1 0 1,1 0-1,-1 0 1,0-1-1,1 1 1,-1 0-1,0 0 1,0 0-1,0 0 1,0-1-1,0 1 1,0 0-1,0 0 1,0 0 0,0-1-1,-1 1 1,1 0-1,-1-1 1,-8-28-4155</inkml:trace>
</inkml:ink>
</file>

<file path=ppt/ink/ink1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7:58.293"/>
    </inkml:context>
    <inkml:brush xml:id="br0">
      <inkml:brushProperty name="width" value="0.05" units="cm"/>
      <inkml:brushProperty name="height" value="0.05" units="cm"/>
      <inkml:brushProperty name="color" value="#FFFFFF"/>
    </inkml:brush>
  </inkml:definitions>
  <inkml:trace contextRef="#ctx0" brushRef="#br0">255 30 31951,'-9'-5'40,"1"1"1,-1 0-1,0 1 1,0 0-1,0 0 1,0 1-1,0 0 1,-1 0-1,1 1 1,-1 1-1,1 0 0,-1 0 1,1 0-1,-1 2 1,1-1-1,-12 4 1,16-3-40,0 0 1,1 0-1,-1 0 1,1 1-1,0 0 1,0 0-1,0 0 1,0 0-1,0 1 1,1-1-1,-1 1 1,1 0-1,0 0 1,0 0-1,1 1 1,-1-1-1,1 1 0,-4 8 1,3-2 0,0-1 1,0 1-1,1 0 1,0 0-1,1 0 1,1 0-1,0 19 1,0-26-3,1-1 1,-1 1-1,1-1 0,0 1 1,0-1-1,0 0 0,0 1 0,1-1 1,-1 0-1,1 0 0,0 0 1,0 0-1,0 0 0,0 0 1,5 4-1,-2-3 1,-1 0 0,1-1 1,0 0-1,1 0 0,-1 0 0,0-1 1,1 1-1,10 2 0,0-2 2,0 0-1,1-1 1,-1 0 0,1-2-1,31-2 1,-44 2-2,0-1 0,0 0 0,0 0 0,-1 0 0,1 0 0,0 0-1,-1-1 1,1 0 0,-1 0 0,0 0 0,1 0 0,-1 0 0,0 0 0,0-1 0,-1 0 0,1 0 0,0 1 0,-1-1 0,0-1-1,0 1 1,0 0 0,0-1 0,0 1 0,-1-1 0,3-6 0,-2 4 0,-1 1 1,0-1-1,0 1 0,-1-1 1,1 0-1,-1 1 0,0-1 1,-1 0-1,1 1 0,-1-1 1,-1 1-1,1-1 0,-1 1 1,1-1-1,-1 1 0,-1 0 1,-4-9-1,1 7-1,1-1-1,-1 1 1,0 0 0,-1 1 0,1-1-1,-1 1 1,-1 1 0,1-1-1,-1 1 1,0 1 0,0-1 0,0 1-1,-1 1 1,1 0 0,-1 0-1,0 0 1,0 1 0,-15-1 0,22 3-1,0 0 0,0 0 0,0 0 0,-1 1 1,1-1-1,0 1 0,0-1 0,0 1 0,0 0 1,0 0-1,0 0 0,0 0 0,0 0 0,0 1 1,0-1-1,1 0 0,-1 1 0,0-1 0,1 1 1,-1 0-1,1 0 0,0-1 0,0 1 0,-1 0 1,1 0-1,0 0 0,1 0 0,-1 0 0,0 1 1,1-1-1,-1 3 0,-2 8-106,1 0-1,1 0 1,1 0-1,0 17 1,1-9-414,-1 41-3400</inkml:trace>
</inkml:ink>
</file>

<file path=ppt/ink/ink1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7:58.622"/>
    </inkml:context>
    <inkml:brush xml:id="br0">
      <inkml:brushProperty name="width" value="0.05" units="cm"/>
      <inkml:brushProperty name="height" value="0.05" units="cm"/>
      <inkml:brushProperty name="color" value="#FFFFFF"/>
    </inkml:brush>
  </inkml:definitions>
  <inkml:trace contextRef="#ctx0" brushRef="#br0">1 98 32319,'0'-7'288,"5"7"-208,34-5-64,19 0 0,14-3 0,5-7-16,-2 3 0,-11-3 32,-17 0-32,-20 5 0,-18 5-32,-26 5-336,-33 0-4707</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7:05.691"/>
    </inkml:context>
    <inkml:brush xml:id="br0">
      <inkml:brushProperty name="width" value="0.05" units="cm"/>
      <inkml:brushProperty name="height" value="0.05" units="cm"/>
      <inkml:brushProperty name="color" value="#FFFFFF"/>
    </inkml:brush>
  </inkml:definitions>
  <inkml:trace contextRef="#ctx0" brushRef="#br0">21 613 25228,'-1'0'319,"0"0"0,1 0 0,-1 0 0,0 0 1,0 1-1,1-1 0,-1 0 0,0 0 1,1 0-1,-1 1 0,1-1 0,-1 0 0,0 1 1,1-1-1,-1 1 0,1-1 0,-1 0 0,1 1 1,-2 1-1,-4 13 1475,6 24-3164,0-29 2024,0 6-648,3 41 1,-2-53-7,0 0 0,0-1 0,0 1 0,1-1 0,-1 1 0,1-1 0,0 0 0,0 1 0,0-1 0,0 0 0,1 0 0,-1-1 0,4 4 0,-4-5 0,0 0 1,-1 0 0,2 0-1,-1 0 1,0-1-1,0 1 1,0 0-1,0-1 1,0 0-1,1 1 1,-1-1-1,0 0 1,0 0-1,0 0 1,1 0-1,-1-1 1,0 1-1,0-1 1,0 1-1,0-1 1,1 0-1,-1 0 1,0 1-1,0-2 1,0 1-1,-1 0 1,1 0-1,0-1 1,0 1-1,2-3 1,3-7 0,-1 0-1,0 0 1,0-1 0,-2 1-1,1-1 1,3-16 0,13-80 7,-2-57-6,-4-263-1,-18 428-1,-1 10 0,-2 14 0,1 0 0,0 0 0,-1 46 0,6 82 0,1-72 0,-1-42 0,2 0 0,2 1 0,15 70 0,-16-97 0,0 0 0,1 0 0,1 0 0,-1 0 0,2-1 0,0 0 0,0 0 0,1 0 0,0-1 0,1 0 0,0 0 0,1-1 0,-1 0 0,2-1 0,15 12 0,-15-15 0,0 0 0,1 0 0,-1-1 0,1-1 0,0 0 0,-1-1 0,1 0 0,0 0 0,14 0 0,-17-2 0,0 0 0,-1 0 0,1-1 0,0 0 0,-1 0 0,1 0 0,-1-1 0,0-1 0,0 1 0,0-1 0,0 0 0,0-1 0,0 1 0,7-7 0,-4 1 0,0 0 0,-2-1 0,1 0 0,-1-1 0,0 0 0,-1 0 0,-1 0 0,0-1 0,0 0 0,-1 0 0,0-1 0,-1 0 0,4-25 0,-2-6 0,-2 1 0,-3-81 0,-1 110 0,-1 1 0,0 0 0,-1 0 0,-8-26 0,10 37 0,0 0 0,-1-1 0,0 1 0,0 0 0,0 0 0,0 0 0,0 0 0,0 0 0,0 0-1,-1 0 1,1 0 0,0 0 0,-1 0 0,0 1 0,1-1 0,-1 1 0,0-1 0,0 1 0,0 0 0,0 0 0,0 0 0,0 0-1,0 0 1,-1 0 0,1 0 0,0 1 0,0-1 0,-1 1 0,1 0 0,0 0 0,-1-1 0,1 2 0,0-1 0,-1 0-1,1 0 1,-3 1 0,2 0 0,0 1-1,0-1 1,0 1 0,0-1-1,1 1 1,-1 0-1,1 0 1,-1 0-1,1 0 1,0 1-1,-1-1 1,1 1-1,0-1 1,1 1 0,-1 0-1,0 0 1,1-1-1,-2 7 1,-3 5-2,1 1 1,-4 24-1,9-37 2,-6 37 0,2 1 0,2 69 0,2-83 0,0-16 0,0 0 0,1 0 0,0 0 0,1 0 0,0 0 0,0 0 0,1-1 0,1 1 0,-1-1 0,1 0 0,1 0 0,0 0 0,0-1 0,1 0 0,0 0 0,0 0 0,1 0 0,0-1 0,0 0 0,1-1 0,0 0 0,0 0 0,0 0 0,1-1 0,16 7 0,-14-9 0,0 0 0,1 0 0,-1-1 0,1-1 0,-1 0 0,1-1 0,0 0 0,-1 0 0,1-1 0,0-1 0,-1 0 0,0-1 0,15-5 0,-17 3 1,0-1-1,0 0 1,-1 0-1,0-1 1,0 0-1,-1 0 1,0-1 0,0 0-1,-1-1 1,0 1-1,0-1 1,-1 0-1,0 0 1,6-19 0,-3 3 0,0-1 0,-2 0-1,-1 0 1,2-42 0,-6 57-3,5-36-5,-6 45 7,0 1-1,0 0 1,0 0 0,1 0 0,-1-1 0,0 1 0,1 0 0,-1 0 0,1 0-1,0 0 1,-1 0 0,1 0 0,0 0 0,0 0 0,-1 0 0,1 0 0,0 0-1,0 0 1,0 0 0,0 1 0,0-1 0,0 0 0,0 1 0,0-1 0,1 1-1,-1-1 1,0 1 0,0 0 0,2-1 0,0 1-1,1 0 1,0 0-1,0 0 0,0 0 1,-1 1-1,1-1 0,0 1 1,-1 0-1,1 0 0,0 1 1,5 2-1,-5-1 0,-1 0 1,0 0-1,-1 0 0,1 1 0,-1-1 1,1 1-1,-1 0 0,0-1 0,0 1 1,1 6-1,0-7 4,-6-5-3,-1 0 1,1 0-1,0 0 1,-1 1-1,1 0 1,-1 0-1,1-1 1,-1 2 0,0-1-1,1 0 1,-1 1-1,0 0 1,1 0-1,-1 0 1,-7 1-1,6 0 1,-1-1-1,0 1 1,1 1-1,-1-1 0,1 1 1,0 0-1,-1 0 1,1 0-1,0 1 1,-6 4-1,6-2 0,0 0-1,0 0 1,0 0-1,1 1 1,0-1 0,0 1-1,0 0 1,1 1-1,0-1 1,0 0 0,-3 12-1,3-8 0,1 1 0,0-1 0,0 1-1,1 0 1,1 0 0,1 22 0,-1-29 1,1 0 0,-1 0 0,1 0 0,0 0 0,1 0 0,-1-1 0,1 1 0,0 0 0,-1-1 0,2 1 0,-1-1 0,0 1 0,1-1 0,-1 0-1,1 0 1,4 3 0,-2-2 1,1 0 0,0 0-1,0-1 1,0 0-1,0 0 1,0 0-1,1-1 1,12 3-1,3-2 2,-1 0-1,1-2 1,0 0-1,-1-1 1,26-5-1,-36 4-1,0-1 1,0-1-1,0 1 1,-1-2-1,0 0 1,0 0-1,0-1 0,0 0 1,0 0-1,-1-1 1,0-1-1,-1 0 0,1 0 1,-1 0-1,0-1 1,-1 0-1,0-1 1,11-16-1,-8 7 1,0-1 0,-1 1-1,-1-1 1,-1-1 0,-1 0 0,0 1 0,-1-2-1,-2 1 1,2-24 0,1-39-1,-4 1 0,-9-85 0,6 162 0,1-5 0,-1 1 0,0-1 0,-1 1 0,0 0 0,-1-1 0,-6-14 0,7 22 0,-2 9-3,-1 30 0,2 0 0,1 1 0,3 41 0,1-15 2,-2 309 1,-1-372 0,1 0 0,0 0 1,0 1-1,1-1 0,-1 0 0,0 0 1,0 1-1,1-1 0,-1 0 0,0 0 0,1 0 1,-1 0-1,1 1 0,0-1 0,-1 0 1,1 0-1,0 0 0,0 0 0,-1 0 0,1-1 1,0 1-1,0 0 0,0 0 0,0 0 1,0-1-1,0 1 0,0-1 0,1 1 0,-1-1 1,0 1-1,0-1 0,0 0 0,1 1 1,-1-1-1,1 0 0,1 0 0,0 0 1,-1 0-1,1 0 1,0 0-1,-1-1 1,1 1-1,0-1 1,-1 0-1,1 0 1,-1 0-1,1 0 1,-1 0-1,0 0 1,1-1-1,-1 1 1,2-3-1,4-4 0,0-1 0,-2 0 0,1 0 0,-1 0 0,0-1 0,-1 0 0,6-14 0,27-80-10,-33 88 7,4-13 1,26-68 0,-31 88 2,0 1 0,0-1 1,1 1-1,0 1 0,1-1 0,0 1 0,0 0 0,11-10 0,-13 14-1,-1 1 1,1-1-1,-1 1 1,1 0-1,0 0 0,0 1 1,6-3-1,-9 4 1,0-1 0,0 1 0,0 0-1,0 0 1,0 0 0,-1 0 0,1 0 0,0 0-1,0 0 1,0 0 0,0 0 0,0 0 0,0 0-1,0 1 1,-1-1 0,1 0 0,0 1 0,0-1-1,0 0 1,-1 1 0,1-1 0,0 1-1,0-1 1,-1 1 0,1 0 0,0-1 0,-1 1-1,1 0 1,-1-1 0,1 1 0,-1 0 0,1 0-1,-1 0 1,0-1 0,1 1 0,-1 0 0,0 0-1,1 0 1,-1 0 0,0 1 0,4 36-1,-1 1 0,-2-1 1,-7 60-1,-5-3 7,5-51-1,0 47 0,6-90-5,0 1 0,0-1 0,0 1 0,1-1 0,-1 0 0,0 1 0,1-1 0,-1 0 0,1 1 0,0-1 0,-1 0 0,1 0 0,0 1 0,0-1 0,-1 0 0,1 0 0,0 0 0,0 0 0,0 0 0,1 0 0,-1-1 0,0 1 0,0 0 0,0 0 0,1-1 0,-1 1 0,0-1 0,1 1 0,-1-1 0,3 1 0,4 1 0,0-1 0,0 0 0,0-1 0,10 0 0,-10 0 0,-1 0 0,-1-1 0,1 0 0,0 0 0,-1 0 0,1-1 0,-1 1 0,1-2 0,-1 1 0,0-1 0,0 0 0,0 0 0,0 0 0,-1-1 0,1 0 0,-1 0 0,0-1 0,0 1 0,0-1 0,-1 0 0,0-1 0,0 1 0,0-1 0,0 1 0,-1-1 0,4-9 0,4-14 0,0-1 0,-2 0 0,-1 0 0,4-39 0,-3 21 0,-8 42 0,1-5-2,1-1 0,0 1 1,1 0-1,7-17 0,-11 27 2,1-1 0,0 1 0,0-1 0,0 1-1,-1-1 1,1 1 0,0-1 0,1 1 0,-1 0 0,0 0-1,0-1 1,0 1 0,1 0 0,-1 0 0,1 0-1,-1 1 1,1-1 0,-1 0 0,1 0 0,-1 1 0,1-1-1,0 1 1,-1 0 0,1-1 0,0 1 0,-1 0-1,1 0 1,0 0 0,-1 0 0,1 0 0,0 0 0,0 1-1,-1-1 1,1 0 0,0 1 0,-1-1 0,1 1-1,-1 0 1,1 0 0,1 0 0,-1 1 0,1 1 0,-1-1 0,0 0 0,1 0 0,-1 1 0,0-1 0,-1 1 0,1 0 0,0 0 0,-1 0 0,1-1 0,-1 1 0,0 1 0,0-1 0,1 5 0,7 51 0,-7-3 6,-8 85 0,0-6 1,7-147-6,0 0 1,1-1 0,1 1 0,0 0 0,0 1 0,9-18-1,2-11 0,-6 13-1,5-13-5,27-62 1,-35 92 3,0 1 1,0-1-1,1 1 1,1 0-1,-1 0 0,1 1 1,1-1-1,-1 2 1,2-1-1,-1 1 1,14-9-1,-22 16 1,0 0 0,1-1 0,-1 1 0,0 0 0,1-1 0,-1 1 0,1 0 0,-1 0 0,0-1 0,1 1 0,-1 0 0,1 0 0,-1 0 0,0-1 0,1 1 0,-1 0 0,1 0 0,-1 0 0,1 0 0,-1 0 0,1 0 0,-1 0 0,1 0 0,-1 0 0,0 0 0,1 0 0,-1 0 0,1 1 0,-1-1 0,1 0 0,-1 0 0,1 0 0,-1 1 0,0-1 0,1 0 0,-1 0 0,0 1 0,1-1 0,-1 0 0,0 1 0,1-1 0,-1 0 0,0 1 0,0-1 0,1 1 0,-1-1 0,0 0 0,0 1 0,0-1 0,1 1 0,-1 28 0,-1-16 0,-8 321 0,9-332 0,0-1 0,1 1 0,-1-1 0,0 1 0,0-1 0,1 0 0,-1 1 0,0-1 0,1 0 0,0 1 0,-1-1 0,1 0 0,0 1 0,-1-1 0,1 0 0,0 0 0,0 0 0,0 0 0,0 0 0,0 0 0,3 2 0,-1-2 0,0 1 0,0-1 0,0 1 0,0-1 0,1 0 0,-1 0 0,0-1 0,1 1 0,3-1 0,8 1 0,0-1 0,0-1 0,19-4 0,-28 3-2,1 1 1,-1-2-1,0 1 0,0-1 1,0 0-1,0 0 0,0-1 0,-1 0 1,1 0-1,-1 0 0,0 0 1,0-1-1,-1 0 0,1 0 1,-1 0-1,0-1 0,-1 1 1,7-12-1,0-5-10,0 1 0,-1-1 0,11-46 0,-10 19-13,-7 31 17,1 1 0,0 0 0,1 0 1,8-16-1,-8 27 5,-4 5-10,-1 8 0,-1-2 16,0-1 0,-1 1 0,1-1 1,-1 1-1,0-1 0,0 0 1,0 0-1,0 1 0,-1-1 0,0-1 1,0 1-1,0 0 0,0-1 1,-7 6-1,-13 17 14,14-14-11,2 1 0,-1-1-1,1 2 1,1-1 0,0 0-1,1 1 1,1 0 0,0 1-1,1-1 1,0 0 0,1 1-1,1 0 1,0-1 0,1 1-1,3 19 1,-3-30-6,1 0 1,-1 0-1,1-1 0,0 1 1,1 0-1,-1 0 0,1-1 1,-1 1-1,1-1 1,0 1-1,0-1 0,1 0 1,-1 0-1,1 0 0,-1 0 1,1 0-1,0-1 0,0 1 1,0-1-1,1 0 0,-1 1 1,0-2-1,1 1 1,0 0-1,-1-1 0,1 1 1,5 0-1,9 2 2,0-1 0,0-1 0,0 0 0,29-2-1,-33 0-1,-5 0 1,1 0 1,-1 0 0,1-1-1,0-1 1,-1 1 0,1-1-1,10-5 1,-16 5-2,0 0 0,0 0 0,0-1 0,-1 1 0,1-1 0,0 0 0,-1 0 0,0 0 0,0-1 0,0 1 0,0-1 0,-1 0 0,1 0 0,-1 0 0,0 0 0,0 0 0,2-8 0,1-4 2,-2-1 0,0 0 0,0 1 0,-2-1 0,0 0 0,-1 0 0,-1 0 0,0 0 0,-2 0 0,1 0 0,-2 1 0,-1-1 0,0 1 0,0 0 0,-12-21 0,12 28-5,-1 0 1,-1 1-1,1 0 1,-1 0-1,0 0 0,-1 1 1,-11-8-1,17 13 2,-1 0 0,0 1 0,0-1 0,0 0 0,0 1 0,0 0 0,0 0 0,0 0 0,0 0 0,0 0 0,-1 1 0,-3-1 0,5 1 1,0 1 0,0-1 0,0 0 0,0 1 0,0 0 0,0-1 0,0 1 1,0 0-1,1 0 0,-1 0 0,0 0 0,0 0 0,1 0 0,-1 1 0,1-1 0,-1 0 0,1 1 1,0-1-1,-1 1 0,1 0 0,-2 2 0,1 1-1,-1 1 1,0-1-1,1 1 0,0 0 0,1-1 1,-1 1-1,1 0 0,-1 12 1,2 53-9,0-49 8,1-13 1,-1 0 0,2 0 0,-1 0 0,1 0 0,0-1 0,1 1 0,0 0 0,0-1 0,1 0 0,0 0 0,0 0 0,1 0 0,0 0 0,1-1 0,-1 0 0,2 0 0,-1-1 0,0 0 0,1 0 0,0 0 0,1-1 0,-1 0 0,1 0 0,0-1 0,0 0 0,1 0 0,-1-1 0,1 0 0,0-1 0,16 3 0,-16-4 1,0 0-1,-1 0 1,1-1 0,0-1-1,0 1 1,0-1-1,-1-1 1,1 0 0,-1 0-1,1 0 1,-1-1 0,0-1-1,0 1 1,0-1 0,0-1-1,-1 1 1,1-1 0,-1-1-1,-1 1 1,1-1-1,-1 0 1,0-1 0,0 0-1,7-11 1,-1 1 2,-1 0 0,0-2 1,-1 1-1,-1-1 0,-1-1 0,-1 0 0,-1 0 1,0 0-1,4-33 0,-3-13-3,-1-110 0,-6 169 0,0 7 0,0 0 0,-1 1 0,1-1-1,0 0 1,0 0 0,0 0 0,0 1 0,-1-1 0,1 0 0,0 0 0,0 0-1,0 0 1,-1 1 0,1-1 0,0 0 0,0 0 0,0 0 0,-1 0-1,1 0 1,0 0 0,0 0 0,-1 0 0,1 0 0,0 0 0,0 0 0,-1 0-1,1 0 1,0 0 0,0 0 0,-1 0 0,1 0 0,0 0 0,0 0-1,-1 0 1,1 0 0,0 0 0,0-1 0,-1 1 0,1 0 0,0 0-1,0 0 1,0 0 0,0-1 0,-1 1 0,1 0 0,0 0 0,0 0 0,0-1-1,0 1 1,0 0 0,-1 0 0,1 0 0,0-1 0,0 1 0,0 0-1,0 0 1,0-1 0,0 1 0,0 0 0,0 0 0,0-1 0,0 1 0,0 0-1,0 0 1,0-1 0,0 1 0,-14 19-18,5 5 17,0 0 0,2 0 0,1 0 0,1 1 0,-4 43 0,4 136 2,5-157-1,0-29 0,0-4 0,0-1 0,0 1 0,2-1 0,2 16 0,-2-24 0,-1-1 0,1 1 0,0-1 0,0 0 0,0 1 0,1-1 0,-1 0 0,1 0 0,0 0 0,0-1 0,1 1 0,-1-1 0,1 1 0,-1-1 0,7 3 0,-3-2 0,1 0 0,-1 0 0,1-1 0,0-1 0,0 1 0,0-1 0,0 0 0,17 1 0,-7-2 0,1-1 0,35-4 0,-48 3-1,0-1 0,0 0-1,-1 0 1,1 0 0,-1-1 0,1 0 0,-1 0-1,0 0 1,0-1 0,-1 1 0,1-1-1,-1 0 1,1-1 0,-1 1 0,-1-1 0,1 0-1,-1 0 1,0 0 0,0 0 0,4-9 0,5-14-12,-1 1 1,13-55 0,-19 63 7,5-25-21,13-44-46,-20 80 19,0 0-1,0 0 1,1 0 0,0 0-1,1 1 1,-1-1-1,11-10 1,-14 16 41,0 1 1,1 0 0,-1-1-1,1 1 1,-1 0 0,1 0-1,0 0 1,-1 0 0,1 0-1,3-1 1,-4 2 8,-1 0-1,1 0 1,0 0 0,-1 0 0,1 0-1,-1 0 1,1 0 0,0 0 0,-1 0-1,1 0 1,0 0 0,-1 0 0,1 1-1,-1-1 1,1 0 0,-1 0 0,1 1-1,0-1 1,-1 0 0,1 1 0,0 0-1,0 1-2,0-1 0,1 1 0,-1 0-1,0 0 1,0 0 0,-1 0-1,1 0 1,0 0 0,-1 0-1,1 0 1,-1 0 0,0 0 0,0 0-1,0 4 1,1 9-54,-1-10 104,0-1-1,0 0 0,0 1 0,-1-1 0,1 1 0,-3 5 1,3-8-22,-1 0 0,-1 0 0,1 0 0,0 0 0,0-1 0,-1 1 0,1 0 1,-1-1-1,1 0 0,-1 1 0,0-1 0,1 0 0,-1 0 0,0 1 1,0-2-1,-2 2 0,-8 4-1,2 0 0,-1 0 0,1 1 1,0 0-1,0 1 0,0 0 0,-14 18 0,19-20-19,0 0-1,0 1 0,1 0 0,0-1 0,1 2 0,0-1 0,0 0 0,0 1 0,1-1 0,0 1 0,0 0 0,1 0 0,-1 9 0,2-9-1,0 2 0,-1-1 0,2 1 0,-1-1 0,3 12 0,-3-19 0,1 0 0,0 0 0,-1 1 0,1-1 0,0 0 0,0 0 1,0 0-1,0 0 0,1 0 0,-1 0 0,0-1 0,1 1 0,-1 0 0,1-1 1,0 1-1,0-1 0,-1 1 0,1-1 0,0 0 0,0 0 0,0 0 0,3 1 1,7 1 2,-1-1 0,1-1 0,-1 0 0,1 0-1,-1-1 1,13-2 0,-5 1 3,-10 0-4,0 0-1,0 0 1,-1-1-1,1 0 1,0-1-1,-1 0 1,0 0-1,1-1 1,-1 0-1,-1-1 1,1 1-1,13-12 1,-16 12-2,0-1 1,0 0 0,0 0 0,-1 0 0,1 0 0,-1-1 0,-1 0-1,1 0 1,-1 0 0,0 0 0,0 0 0,0-1 0,-1 1 0,0-1-1,-1 0 1,1 1 0,-1-10 0,0-1 0,-1 1 0,-1 0 0,-1 0 0,-1 0 0,0 0 0,0 0 0,-7-16 0,6 23 0,0 0-1,0 1 1,-1-1-1,0 1 1,0 0-1,-1 1 1,0-1 0,0 1-1,-1 0 1,1 1-1,-2-1 1,1 1-1,-14-7 1,17 10-1,0 1 0,0 0 0,0 0 0,-1 0 0,1 1 0,-1-1 0,1 1 0,-1 0 0,1 0 0,-1 1 0,0 0 0,1-1 0,-1 1 0,-5 1 0,7 0 0,0 0 0,1 0 0,-1 0 0,0 0 0,1 0 0,-1 0 0,1 0 0,0 1 0,-1 0 0,1-1 0,0 1 0,0 0 0,0 0 0,0 0 0,0 0 0,1 0 0,-1 1 0,1-1 0,-1 0 0,1 1 0,0-1 0,0 1 0,0 0 0,-1 3 0,-1 5 0,1 0-1,0 0 1,1 0-1,0 0 1,1 0 0,0 0-1,1 0 1,0 0-1,0 0 1,1 0 0,1-1-1,0 1 1,0-1 0,1 1-1,0-1 1,1 0-1,0 0 1,1-1 0,0 0-1,1 0 1,-1 0-1,2-1 1,-1 0 0,1 0-1,0 0 1,1-1-1,0-1 1,0 0 0,0 0-1,1 0 1,0-1-1,0-1 1,0 0 0,0 0-1,1-1 1,0 0 0,-1-1-1,1 0 1,0-1-1,13 0 1,-19-1 0,6 1 2,-1-1 0,0-1 0,18-3 0,-24 3-1,0-1 0,0 1-1,0-1 1,0 0-1,-1 0 1,1 0-1,-1 0 1,1-1 0,-1 1-1,0-1 1,0 0-1,4-5 1,8-11-2,-1-2 0,-1 0 0,-1-1 0,-1 0 0,11-32 0,-12 27-15,2 1 1,1-1-1,20-28 0,-32 52 8,1 1 0,-1-1 1,1 0-1,0 1 0,0-1 1,0 1-1,0-1 0,1 1 1,-1 0-1,1 0 0,-1 0 1,1 0-1,0 1 0,-1-1 1,1 1-1,0 0 0,0-1 1,0 1-1,0 0 0,0 1 1,0-1-1,1 1 0,2-1 1,-6 1 9,0 1 0,1-1 0,-1 0 1,0 1-1,0-1 0,0 0 0,0 1 1,0-1-1,0 0 0,0 1 0,0-1 1,-1 0-1,1 1 0,0-1 1,0 0-1,0 1 0,0-1 0,0 0 1,0 0-1,-1 1 0,1-1 0,0 0 1,0 0-1,0 1 0,-1-1 0,1 0 1,0 0-1,0 1 0,-1-1 1,1 0-1,0 0 0,-1 0 0,1 0 1,0 1-1,0-1 0,-1 0 0,1 0 1,0 0-1,-1 0 0,-4 0 3,1 0 1,-1 1-1,0 0 0,1 0 0,-1 0 0,1 0 0,-1 0 1,1 1-1,0 0 0,-1 0 0,1 0 0,0 1 0,0-1 1,1 1-1,-5 3 0,2 0-3,0 1 1,0-1-1,1 1 1,0 0-1,0 0 1,1 1-1,-6 13 1,3-4-4,1 1 1,0 0-1,2 0 1,0 1-1,1-1 1,-1 37-1,4-50 1,0-1 0,0 1 0,0 0 0,1-1 0,0 1 0,0 0 0,0-1 0,0 0 0,1 1 0,0-1 0,0 0 0,0 1 0,3 4 0,-2-7 0,-1 1-1,1 0 0,0-1 0,0 0 0,0 0 0,0 0 1,0 0-1,1 0 0,-1 0 0,1-1 0,-1 1 1,1-1-1,-1 0 0,1-1 0,0 1 0,6 0 1,11 1 6,40-3 1,-59 1-7,-1-1 1,1 1-1,0-1 1,-1 0-1,1 1 1,-1-1-1,1 0 1,-1 0-1,1 0 1,-1 0-1,0 0 1,0 0-1,1-1 1,-1 1-1,0 0 1,0-1-1,0 1 1,0-1-1,0 1 0,-1-1 1,1 1-1,0-1 1,-1 1-1,1-1 1,-1 0-1,0 1 1,1-1-1,-1 0 1,0-1-1,2-11 4,-1 0 0,-1-22 0,0 25-1,0-232 64,1 313-67,0 36 0,-23 189 0,-13-16 0,7-43 0,24-213 0,0 0 0,-2-1 0,-13 36 0,17-52 0,0 0 0,-1 0 0,0 0 0,-1 0 0,1-1 0,-1 1 0,0-1 0,0 0 0,-1 0 0,1 0 0,-1-1 0,0 1 0,0-1 0,-1 0 0,1-1 0,-11 5 0,12-6 0,0-1 0,0 0 0,0-1 0,-1 1 0,1-1 0,0 1 0,-1-2 0,1 1 0,0 0 0,0-1 0,-1 1 0,1-1 0,0-1 0,0 1 0,0 0 0,0-1 0,0 0 0,0 0 0,0 0 0,1 0 0,-1-1 0,1 0 0,0 1 0,-1-1 0,1 0 0,-3-5 0,-7-8 0,0 0 0,1-2 0,-20-36 0,32 54 0,-12-25-3,1 0 1,1 0-1,1-1 0,2 0 1,0-1-1,2 0 0,1 0 1,1 0-1,1-44 0,2 64 3,0 1-1,0-1 1,1 0-1,0 1 0,0-1 1,1 0-1,0 1 1,0 0-1,0-1 1,1 1-1,6-10 1,-4 9-2,0 1 1,1 0 0,0-1-1,0 2 1,1-1 0,-1 1-1,1 0 1,12-6 0,32-17-1,70-25 0,-7 3 3,-78 33 1,0-2 0,-1-2 0,51-40 0,-75 52-1,0-1-1,0 0 1,-1-1-1,-1 0 1,0-1-1,-1 0 1,0 0 0,0-1-1,-1 0 1,-1 0-1,-1 0 1,1-1-1,3-18 1,-4-2 3,0-1 0,-3 1 0,-1-42 0,-1 52 12,-9 50-16,2 33 0,1 112 0,6-163 0,0 0 0,0 0 0,1 0 0,1-1 0,-1 1 0,1 0 0,1 0 0,-1-1 0,1 1 0,1-1 0,7 13 0,-7-15 0,-1-1 0,1 1 0,0-1 0,0 0 0,1 0 0,-1-1 0,1 1 0,0-1 0,0 0 0,0 0 0,0-1 0,1 1 0,-1-1 0,1 0 0,-1-1 0,12 3 0,-10-3 0,1 0 0,-1 0 0,0 0 0,0-1 0,1 0 0,-1-1 0,0 0 0,0 0 0,1 0 0,12-5 0,-17 4 0,1 0 0,0 0 0,-1 0 0,0-1 0,0 1 0,1-1 0,-1 0 0,-1 0 0,1 0 0,0-1 0,-1 1 0,0 0 0,1-1 0,-2 0 0,1 1 0,0-1 0,-1 0 0,1 0 0,-1 0 0,1-6 0,4-31 0,-2 0 0,-1 0 0,-5-64 0,0 29 0,2 35 0,-30 740 0,-39-251 0,68-447 0,1 0 0,0 1 0,0-1 0,-1 1 0,1-1 0,-1 0 0,1 1 0,-1-1 0,0 0 0,1 1 0,-1-1 0,0 0-1,0 0 1,0 0 0,0 0 0,0 0 0,0 0 0,0 0 0,0 0 0,-1 0 0,1 0 0,0-1 0,-1 1 0,1 0 0,0-1 0,-1 1 0,1-1 0,0 0 0,-1 1 0,1-1 0,-1 0 0,1 0 0,-1 0 0,1 0 0,-1 0 0,1 0 0,0 0 0,-1-1-1,1 1 1,-3-1 0,-2-1-3,0 0 0,0 0 0,0-1 0,0 0 0,0 0 0,0 0-1,-9-9 1,2 1 3,0 0-1,1-1 0,0-1 1,1 0-1,1 0 0,0-1 0,0-1 1,-7-17-1,12 20 2,0 0-1,1-1 1,0 1-1,1-1 1,1 0-1,0 0 1,0 0-1,1 0 1,1 0-1,1 0 1,2-17-1,-1 19 2,1 0 0,0 1 0,1 0 0,0-1-1,1 1 1,0 1 0,1-1 0,0 1 0,0 0-1,1 0 1,0 1 0,1 0 0,-1 0 0,2 0-1,11-8 1,17-11-3,2 2 0,53-26 0,-81 45 2,78-42-1,108-40 0,-175 84-251,-33 4-522</inkml:trace>
</inkml:ink>
</file>

<file path=ppt/ink/ink1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8:06.080"/>
    </inkml:context>
    <inkml:brush xml:id="br0">
      <inkml:brushProperty name="width" value="0.05" units="cm"/>
      <inkml:brushProperty name="height" value="0.05" units="cm"/>
      <inkml:brushProperty name="color" value="#FFFFFF"/>
    </inkml:brush>
  </inkml:definitions>
  <inkml:trace contextRef="#ctx0" brushRef="#br0">28 655 29982,'-3'10'2736,"-13"46"-2783,12-29 47,2 0 1,0 1 0,2 0-1,4 42 1,-3-66-1,-1 0 1,1 0 0,0 0 0,0 0-1,1 0 1,-1 0 0,1-1 0,-1 1-1,1 0 1,1-1 0,-1 1 0,0-1-1,1 0 1,0 0 0,-1 0 0,1 0-1,4 2 1,-3-2-1,1 0 0,-1-1 1,1 0-1,0 0 0,-1 0 0,1-1 0,0 0 1,0 0-1,0 0 0,0 0 0,0-1 0,0 0 0,8 0 1,-11 0-1,1-1 0,-1 1 1,0-1-1,0 1 1,0-1-1,1 0 0,-1 0 1,0 0-1,0 0 1,0 0-1,0 0 0,-1-1 1,1 1-1,0-1 1,-1 1-1,3-4 0,1 0 2,-2 0 0,1-1-1,-1 1 1,0-1 0,5-10-1,-1-7 4,0 1-1,4-31 0,2-42-9,-10 63 1,1 0 1,17-63-1,-20 93 3,0-1 1,1 1-1,0-1 1,-1 1-1,1 0 0,0 0 1,0 0-1,0 0 1,0 0-1,0 0 0,1 0 1,-1 1-1,0-1 1,1 1-1,0-1 0,-1 1 1,1 0-1,0 0 1,-1 0-1,1 1 1,0-1-1,0 1 0,3-1 1,-1 0-1,1 1 1,-1-1 0,1 1-1,-1 1 1,1-1 0,-1 1-1,0 0 1,1 0-1,-1 0 1,0 1 0,6 2-1,-9-3 0,0 0-1,-1 1 1,1-1-1,0 1 0,-1-1 1,1 1-1,-1-1 0,1 1 1,-1 0-1,0 0 1,0 0-1,0 0 0,0 0 1,0 0-1,0 0 1,-1 0-1,1 0 0,-1 0 1,1 3-1,-1-4 21,-45-5 12,35 2-31,0 1 1,0 0-1,-20 2 0,27-1 0,-1 1 0,1 0 0,0 0 0,-1 0 0,1 0 0,0 0 0,0 1 0,0-1 0,0 1 0,0 0 0,0 0 0,1 0 0,-1 0 0,0 1 0,-3 4 0,0 0-1,1 1 1,0-1-1,1 1 0,-1 0 0,2 1 1,-1-1-1,1 1 0,0-1 0,1 1 1,-2 11-1,1 8-3,0 57 0,2-78 5,1 0-1,1 0 1,0 0-1,0 0 1,0 0-1,0 0 1,1 0-1,1 0 1,-1 0-1,1 0 1,0-1 0,0 0-1,1 1 1,0-1-1,0 0 1,1-1-1,-1 1 1,1-1-1,0 0 1,1 0 0,-1-1-1,1 1 1,0-1-1,0 0 1,0-1-1,1 0 1,-1 0-1,14 4 1,-14-5 0,1 0-1,0-1 1,0 0-1,0-1 1,0 1 0,0-1-1,0 0 1,-1-1 0,1 0-1,0 0 1,0 0-1,12-5 1,-14 3 0,1 0-1,-1 0 1,0 0-1,0-1 1,0 0-1,-1 0 1,1 0-1,-1-1 1,0 1-1,0-1 1,-1 0-1,1 0 1,-1 0-1,4-10 1,2-5-1,-2-1 0,0 1 0,-1-1 0,-1 0 0,2-28 0,5-112 0,-12 146 0,2-108-5,9-115-3,-12 251 10,-19 176 9,20-129-11,2 0 0,3-1 0,2 0 0,3 0 0,3 0 0,20 57 0,-29-104 0,1 0 0,1 1 0,0-2 0,0 1 0,2-1-1,-1 0 1,13 14 0,-16-21 0,-1-1 1,1 0-1,-1 0 0,1 0 0,0 0 0,0-1 0,0 1 0,1-1 1,-1 0-1,0-1 0,1 1 0,-1-1 0,1 1 0,0-2 0,-1 1 1,1 0-1,0-1 0,0 0 0,0 0 0,-1 0 0,1-1 0,0 1 0,7-3 1,-7 1-1,-1 0 1,1-1 0,0 1 0,-1-1-1,1 0 1,-1 0 0,0-1-1,0 1 1,0-1 0,-1 0 0,1 0-1,-1 0 1,0 0 0,0-1 0,0 0-1,-1 1 1,1-1 0,-1 0-1,2-8 1,3-8-2,-1-1 0,0 0 0,2-29 0,4-232-25,-12 268 26,-2 5 4,-2 9 0,-4 9 1,5-1-5,0 1 0,0 0 0,1-1 0,0 1 0,0 0 0,1 0 0,-1 15 0,3 66 0,0-59 0,0-16 0,0-1 0,1 0 0,0 1 0,1-1 0,1 0 0,0-1 0,1 1 0,12 22 0,-14-29 0,0 0 0,0-1 0,1 1 0,0-1 0,0 0 0,1 0 0,-1-1 0,1 1 0,0-1 0,0 0 0,0 0 0,1-1 0,0 0 0,-1 1 0,1-2 0,0 1 0,0-1 0,1 0 0,-1 0 0,8 1 0,-5-2 1,-1-1 0,0 1 0,1-1 0,-1-1 0,0 0 0,1 0 0,15-4 0,-20 3 0,1 0-1,-1 0 1,1 0-1,-1-1 1,0 0-1,0 0 1,-1 0-1,1 0 1,0 0-1,-1-1 1,0 1-1,0-1 1,0 0-1,4-8 1,2-5-1,-1 0 0,-1 0 0,0-1 0,-2 0 0,0 0 0,4-28 0,4-116 0,-12 144 0,3-316 0,-4 224 5,-2 85 14,-1 14-12,3 11-7,0 0 0,0-1 0,0 1 0,0 0 0,0 0 0,0 0 0,0 0 0,0 0 0,0 0 0,0 0 0,0 0 0,0 0 0,0 0 0,0-1 0,0 1 0,0 0 0,0 0 0,0 0 0,0 0 0,0 0 1,0 0-1,0 0 0,0 0 0,0 0 0,0 0 0,-1 0 0,1 0 0,0 0 0,0 0 0,0 0 0,0 0 0,0-1 0,0 1 0,0 0 0,0 0 0,0 0 0,0 0 0,-1 0 0,1 0 0,0 0 0,0 0 0,0 0 0,0 0 0,0 0 0,0 0 0,0 1 0,0-1 0,0 0 0,0 0 0,-1 0 0,1 0 0,0 0 0,0 0 0,0 0 0,0 0 0,0 0 0,0 0 0,0 0 0,0 0 0,0 0 0,0 0 0,-1 3 0,0-1 0,0 0 0,0 0 0,0 0 0,0 1 0,1-1 0,0 0 0,-1 1 0,1-1 0,0 0 0,0 1 0,0-1 0,1 4 0,-1 11 0,4 670 0,9-263 0,-13-380 0,1-12 0,-4 43 0,2-66 0,-1 0 0,0 0 0,0 0 0,0 0 0,-1 0 0,-1-1 0,0 1 0,0-1 0,-6 9 0,8-14 0,0-1 0,-1 1 0,1 0 0,-1-1 0,0 0 0,1 0 0,-1 0 0,0 0 0,-7 3 0,9-4 0,0-1 0,0 1 0,-1-1 0,1 1 0,-1-1 0,1 1 0,-1-1 0,1 0 0,0 0 0,-1 0 0,1 0 0,-1 0 0,1 0 0,-1 0 0,1 0 0,-1-1 0,1 1 0,0 0 0,-1-1 0,1 1 0,-1-1 0,1 0 0,0 1 0,0-1 0,-1 0 0,1 0 0,-1-1 0,-2-3 0,1 0 0,-1 0 0,1 0 0,1-1 0,-1 1 0,1-1 0,0 1 0,0-1 0,1 0 0,-1 0 0,1 0 0,0-10 0,-1-15 0,3-38 0,0 39 0,0 10-3,1 1 0,1-1 0,1 1 0,1 0 1,0 0-1,2 0 0,0 1 0,12-23 0,13-17-1,45-60 0,-48 75 6,30-46 3,77-152 0,-120 206-3,-2 0 1,-1-1-1,-1 0 1,-2-1-1,-2-1 1,-2 0-1,-1 0 1,0-39-1,-5-78-2,0 1167 0,1-954 0,-4 1 0,-17 108 0,19-163 0,1-2 0,0 0 0,0 0 0,-1 0 0,1 0 0,-1 0 0,1 0 0,-1 0 0,0 0 0,0 0 0,0 0 0,0 0 0,0-1 0,0 1 0,0 0 0,-1 0 0,1-1 0,-1 1 0,1-1 0,-4 3 0,1-9 0,-3-14 0,0 0 0,2-1 0,-5-36 0,-1-2 0,5 33 0,-7-26-8,2 0 0,2-1 0,-2-79 0,11 126 8,1 1 0,-1-1 0,1 1 0,1-1 0,-1 1 0,0 0 0,1 0 0,0-1 0,0 1 0,0 0 0,1 1 0,-1-1 0,1 0 0,0 1 0,0-1 0,0 1 0,4-3 0,8-6 0,0 0 0,28-16 0,-39 26 0,33-18 0,60-24 0,23-11 0,-114 51 1,0 0 1,0 0-1,0 0 1,-1-1-1,1 1 1,-1-1-1,0-1 1,-1 1-1,1-1 1,-1 1-1,0-1 0,0 0 1,-1-1-1,0 1 1,3-8-1,-2-1 1,-1 0-1,0 0 1,-1 0-1,0-1 1,-1-27-1,-1 43-1,-1-1 0,1 0 0,0 1 0,0-1 0,0 0 0,-1 1 0,1-1 0,0 0 0,-1 1 0,1-1 0,-1 1 0,1-1 0,-1 1 0,1-1 0,-1 0 0,1 1 0,-1 0 0,1-1 0,-1 1 0,1-1 0,-1 1 0,0 0 0,1-1 0,-1 1 0,0 0 0,1 0 0,-1 0 0,0-1 0,0 1 0,1 0 0,-1 0 0,-1 0 0,-30 0 0,21 1 0,9-1 0,0 0 0,-1 0 0,1 0 0,0 1 0,-1-1 0,1 1 0,0-1 0,-1 1 0,1 0 0,0 0 0,0 0 0,0 0 0,0 1 0,0-1 0,0 0 0,0 1 0,0 0 0,1-1 0,-1 1 0,1 0 0,-1 0 0,1 0 0,-1 0 0,1 0 0,0 0 0,0 0 0,0 0 0,0 0 0,-1 5 0,0 5 0,-1 1 0,2 0 0,-1-1 0,2 20 0,0-16 0,-1 15 0,-1 5 0,2 0 0,5 40 0,-3-67 0,-1 0 0,1 1 0,0-1 0,1 0 0,0 0 0,0-1 0,1 1 0,0-1 0,1 0 0,0 0 0,0 0 0,1 0 0,8 9 0,-8-13 0,-1-1 0,0 1 0,1-1 0,-1 0 0,1 0 0,0-1 0,0 1 0,0-1 0,0-1 0,1 1 0,-1-1 0,0 0 0,1 0 0,-1-1 0,1 0 0,-1 0 0,8-2 0,-8 2 0,1-1 0,-1 0 0,0 0 0,0-1 0,0 0 0,0 0 0,0 0 0,0-1 0,-1 0 0,1 0 0,-1 0 0,1-1 0,-1 0 0,-1 0 0,1 0 0,0 0 0,4-7 0,-3 1 0,-1 1 0,0-1 0,-1-1 0,0 1 0,-1 0 0,0-1 1,-1 0-1,0 0 0,1-15 0,-1-17-4,-4-46 1,0 26-18,1 16 16,3-44 5,-2 90 0,0 0 0,1 0 0,-1 0 0,1 1 0,-1-1 0,0 0 0,1 1 0,-1-1 0,1 0 0,0 1 0,-1-1 0,1 0 0,0 1 0,-1-1 0,1 1 0,0 0 0,-1-1 0,1 1 0,0-1 0,0 1 0,0 0 0,-1 0 0,1-1 0,0 1 0,0 0 0,0 0 0,0 0 0,1 0 0,32 0 0,-24 0 0,-1 0 0,-1 0 0,1 0 0,0 1 0,-1 1 0,1-1 0,0 1 0,-1 1 0,16 6 0,-20-7 0,0 1 0,0 0 0,0 0 0,0 0-1,0 0 1,-1 1 0,1-1 0,-1 1 0,0 0 0,0 0-1,0 0 1,-1 0 0,1 1 0,-1-1 0,0 1 0,-1-1-1,3 8 1,-1 7 0,0 0 0,-1 0 0,-1 1-1,-1-1 1,0 1 0,-2-1 0,0 0-1,-6 24 1,3-12 2,-3 54 1,8-82-4,0 0 1,0 0-1,0-1 0,0 1 1,0 0-1,1 0 0,-1 0 1,1 0-1,0 0 0,0-1 1,1 5-1,0-6 1,-1 0-1,1 0 1,0 0-1,-1 0 1,1 0-1,0 0 1,0 0 0,-1-1-1,1 1 1,0-1-1,0 1 1,0-1-1,0 0 1,0 1 0,0-1-1,-1 0 1,1 0-1,3-1 1,14 1 2,0 0-1,31-6 1,-43 4-1,1 0-1,-1 0 1,0 0 0,0-1 0,0-1 0,0 1 0,-1-1 0,1 0-1,9-8 1,-5 1 0,0 1-1,0-1 0,-2-1 0,1 0 0,-1 0 1,-1-1-1,0 0 0,-1 0 0,-1 0 1,0-1-1,0-1 0,3-15 0,-2-4 0,-1 0 0,-1 0 0,-2 0 0,-2-40 0,0 72 1,-1-1 0,0 1 0,0 0 0,0 0 0,-1 0 0,1 0 0,0-1 0,-1 1 0,0 0 0,1 0 0,-1 0 0,0 0 0,0 0 0,0 0 0,0 0 0,0 1 0,-1-1 0,1 0 0,-2-1 0,0 1 0,1 1 0,-1-1 0,0 1-1,0 0 1,0 0 0,0 0 0,0 1 0,1-1 0,-1 1 0,0-1-1,0 1 1,0 0 0,-4 1 0,6-1-1,-1 0 0,0 0 0,0 0 0,1 0 0,-1 1 0,0-1 0,1 1 0,-1 0 0,1-1 0,-1 1 0,1 0 0,-1 0 0,1 0 0,-1 0 0,1 0 0,0 0 0,-1 0 0,1 0 0,-1 2 0,-1 1 0,1-1 0,0 1 0,-1 0 0,2 0 0,-1 0 0,0 0 0,-1 7 0,0 6 0,0 0 0,-2 34 0,4-16 0,1 1 0,6 57 0,-4-82 0,0 1 0,1-1 0,0 1 0,1-1 0,0 0 0,0 0 0,1-1 0,1 1 0,0-1 0,0 0 0,15 17 0,-17-24 0,-1 0 0,1 1 0,0-2 0,0 1 0,0 0 0,0-1 0,0 0 0,1 0 0,-1 0 0,1 0 0,-1-1 0,8 2 0,2-1 0,1-1 0,24 0 0,-27-1 0,-5 0 0,0 0 1,1-1-1,-2 0 0,1 0 0,0 0 1,0-1-1,0 0 0,0 0 1,-1-1-1,0 0 0,1 0 1,-1 0-1,0-1 0,0 0 0,6-6 1,-4 3-3,-2-1 1,1 0 0,-1 0 0,-1 0 0,1 0-1,-1-1 1,-1 0 0,1 0 0,4-16 0,0-8-4,-2-1 1,-2 1 0,0-1 0,-3 0 0,-1-39 0,-1 60 4,2-35 0,-1 47 0,-1 0 0,0 0 0,0 0 0,1 0 0,-1-1 0,1 1 0,-1 0 0,1 0 0,-1 0 0,1 0 0,-1 0 0,1 0 0,0 0 0,0 0 0,0 0 0,-1 1 0,1-1 0,0 0 0,0 0 0,0 1 0,0-1 0,0 0 0,0 1 0,1-1 0,-1 1 0,0 0 0,0-1 0,0 1 0,0 0 0,1 0 0,1-1 0,2 1 0,0 0 0,1 0 0,-1 0 0,0 1 0,0 0 0,1 0 0,-1 0 0,0 1 0,0-1 0,0 1 0,-1 0 0,1 1 0,0-1 0,-1 1 0,1 0 0,-1 0 0,0 0 0,0 1 0,0-1 0,-1 1 0,1 0 0,-1 0 0,0 1 0,4 5 0,3 8 0,0-1 0,-2 2 0,0-1 0,-1 1 0,-1 0 0,0 0 0,-2 1 0,0 0 0,-2 0 0,0 0 0,-1 0 0,-1 0 0,0 0 0,-6 29 0,4-40 0,-1 0 1,1-1-1,-9 16 0,8-18-2,0-1-1,1 1 1,0-1-1,0 1 1,-1 8 0,7-38 4,1 0 0,1 0 0,17-40 0,4-18 3,-8 6-5,-11 40 0,1 1 0,28-69 0,-36 102 0,1-1 0,-1 1 0,1 0 0,-1-1 0,1 1 1,0 0-1,0 0 0,4-3 0,-6 5 0,1 0-1,-1-1 1,1 1 0,-1 0-1,1 0 1,-1-1 0,1 1 0,-1 0-1,1 0 1,0 0 0,-1-1-1,1 1 1,-1 0 0,1 0 0,0 0-1,-1 0 1,1 0 0,-1 0-1,1 0 1,0 1 0,-1-1-1,1 0 1,-1 0 0,1 0 0,-1 1-1,1-1 1,-1 0 0,1 0-1,-1 1 1,1-1 0,-1 0 0,1 1-1,-1-1 1,1 1 0,-1-1-1,1 1 1,-1-1 0,0 1 0,1-1-1,-1 1 1,0-1 0,0 1-1,1-1 1,-1 1 0,0 0 0,0-1-1,0 1 1,0 0 0,12 38-1,-3 0 0,-1 0 1,3 55-1,-9-81 1,1 68 0,-4-55 0,6 41 0,-5-63 0,1-1-1,-1 0 1,1 0-1,-1 0 1,1 1 0,0-1-1,0 0 1,1 0-1,-1 0 1,1 0 0,-1-1-1,1 1 1,0 0-1,0-1 1,0 1 0,0-1-1,1 1 1,-1-1 0,1 0-1,-1 0 1,1 0-1,0-1 1,0 1 0,-1 0-1,1-1 1,0 0-1,1 0 1,-1 0 0,0 0-1,0 0 1,0-1-1,1 1 1,4-1 0,-1 0-1,0 0 1,0 0 0,0-1-1,0 0 1,-1 0 0,1-1-1,0 0 1,-1 0 0,1-1-1,-1 1 1,11-7 0,-10 3-3,0 1 0,0-2 0,-1 1 0,0-1 1,0 1-1,-1-2 0,1 1 0,7-16 0,-2 0 3,0-1 0,-1 0 0,-2-1 0,0 0 0,-2 0 0,-1 0 0,4-39 0,-4-186 35,-6 205-27,1 17 1,-1-1-1,-2 1 1,-1 0-1,-11-44 1,11 63-5,2 12-2,1 16-3,1-16 1,11 531 0,-8-484-1,1 0-1,15 63 1,-17-103 0,1 0-231</inkml:trace>
</inkml:ink>
</file>

<file path=ppt/ink/ink1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8:06.409"/>
    </inkml:context>
    <inkml:brush xml:id="br0">
      <inkml:brushProperty name="width" value="0.05" units="cm"/>
      <inkml:brushProperty name="height" value="0.05" units="cm"/>
      <inkml:brushProperty name="color" value="#FFFFFF"/>
    </inkml:brush>
  </inkml:definitions>
  <inkml:trace contextRef="#ctx0" brushRef="#br0">1 90 32335,'33'-15'192,"14"5"-80,8-7-48,4-1-32,1 8 0,-4-2-32,-6 10 0,-15-1 0,-12 3 0,-54-2-2177</inkml:trace>
</inkml:ink>
</file>

<file path=ppt/ink/ink1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8:06.878"/>
    </inkml:context>
    <inkml:brush xml:id="br0">
      <inkml:brushProperty name="width" value="0.05" units="cm"/>
      <inkml:brushProperty name="height" value="0.05" units="cm"/>
      <inkml:brushProperty name="color" value="#FFFFFF"/>
    </inkml:brush>
  </inkml:definitions>
  <inkml:trace contextRef="#ctx0" brushRef="#br0">130 4 32127,'-1'0'23,"-1"-1"1,1 1-1,0-1 1,-1 1-1,1-1 1,0 1-1,-1 0 1,1 0 0,-1 0-1,1 0 1,0 0-1,-1 0 1,1 0-1,-1 0 1,1 1-1,0-1 1,-1 1-1,1-1 1,0 1-1,-1-1 1,1 1 0,0-1-1,-3 3 1,-20 24-72,22-24 72,-9 12-23,1 0 0,1 0-1,-13 28 1,19-34-1,-1 1 0,2-1 0,-1 0 0,2 1 0,-1 0 0,1-1 0,1 1 0,0 15 0,0-21 0,1-1 0,0 1 0,0-1 0,0 1 0,0-1 0,0 1 1,1-1-1,0 1 0,-1-1 0,1 0 0,0 0 0,1 0 0,-1 0 0,0-1 0,1 1 0,0 0 0,-1-1 0,1 0 0,0 0 1,0 0-1,1 0 0,-1 0 0,0 0 0,1-1 0,-1 0 0,1 1 0,-1-1 0,6 0 0,11 3 4,0-1 0,0 0 0,39-2 0,-53-1-3,-1 0 0,-1 0 0,1 0 1,-1-1-1,1 1 1,-1-1-1,1 0 0,-1 0 1,0-1-1,1 1 0,-1-1 1,0 0-1,0 0 0,0-1 1,0 1-1,-1-1 1,1 0-1,-1 0 0,1 0 1,-1 0-1,0 0 0,0-1 1,0 1-1,-1-1 1,0 0-1,1 0 0,-1 0 1,0 0-1,-1 0 0,1-1 1,-1 1-1,0 0 1,0-1-1,0 1 0,0-8 1,0 3 0,0 0 0,-1-1 0,0 1 1,-1 0-1,1-1 0,-2 1 0,1 0 1,-2 0-1,1 0 0,-1 0 0,0 1 1,-1-1-1,-6-11 0,7 16-2,0-1 0,-1 1 0,1 0 0,-1 0 0,0 0 0,0 0 0,-1 0 0,1 1-1,-1 0 1,0 0 0,0 0 0,0 1 0,0-1 0,0 1 0,0 0 0,-1 1 0,1-1 0,0 1-1,-1 0 1,0 1 0,1-1 0,-1 1 0,-9 1 0,12-1-1,0 1 0,0-1 0,0 1 0,0-1 0,0 1 0,0 0 0,0 0 0,1 1 0,-1-1 0,0 0 0,1 1 0,-1 0 0,1-1 0,-1 1 0,1 0 0,0 0 0,0 1 0,0-1 0,0 0 0,0 1 0,-2 3 0,-1 4-71,1-1 0,0 1 0,1 0 0,0 0 0,-2 12 0,-5 34-1315</inkml:trace>
</inkml:ink>
</file>

<file path=ppt/ink/ink1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8:11.099"/>
    </inkml:context>
    <inkml:brush xml:id="br0">
      <inkml:brushProperty name="width" value="0.05" units="cm"/>
      <inkml:brushProperty name="height" value="0.05" units="cm"/>
      <inkml:brushProperty name="color" value="#FFFFFF"/>
    </inkml:brush>
  </inkml:definitions>
  <inkml:trace contextRef="#ctx0" brushRef="#br0">0 726 32255,'0'17'102,"2"1"1,5 32 0,-6-43-92,1-1 0,0 1 0,0 0 0,0 0 1,1-1-1,0 1 0,1-1 0,-1 0 0,1 0 0,0 0 1,1-1-1,-1 1 0,7 4 0,-9-8-11,1-1 0,-1 0 0,1 0 0,-1 0 0,1 0 0,0 0 1,-1-1-1,1 1 0,0-1 0,0 0 0,-1 0 0,1 0 0,0 0 0,0 0 0,-1 0 0,1-1 0,0 1 0,-1-1 0,1 0 1,0 0-1,-1 0 0,1 0 0,-1-1 0,1 1 0,-1 0 0,0-1 0,0 0 0,0 0 0,0 1 0,0-1 0,0 0 0,0-1 1,0 1-1,2-4 0,7-14 1,-1-1 0,-1 0 0,-1-1 1,-1 1-1,-1-2 0,0 1 1,-2 0-1,2-30 0,-2-191-16,-6 142 19,2 60-2,-1 0 1,-2 1 0,-2-1-1,-11-41 1,10 71-3,2 16 0,1 23 0,0 79 0,5 1 0,26 179 0,-21-245 0,14 65 0,-18-94 0,1 0 0,0 0 0,1 0 0,1-1 0,11 20 0,-15-29 0,1 0 0,-1 0 0,1 0 0,0 0 0,0 0 0,1-1 0,-1 0 0,0 1 0,1-1 0,-1 0 0,1-1 0,0 1 0,0-1 0,-1 1 0,1-1 0,7 1 0,-9-2 0,1 1 0,0-1 0,0 0 0,-1 0 0,1 0 0,0 0 0,0-1 0,0 1 0,-1-1 0,1 0 0,0 1 0,-1-1 0,1 0 0,-1-1 0,1 1 0,-1 0 0,0-1 0,1 1 0,-1-1 0,0 0 0,0 0 0,0 0 0,0 0 0,0 0 0,1-3 0,2-3 0,-1-1 0,0 0 0,0 0 0,-1-1 0,0 1 0,-1 0 0,0-1 0,1-14 0,-1-84 0,-2 69 0,-11-168-16,11 205 16,0-1 0,0 1 0,1 0 0,-1 0 0,1 0 0,0 0 0,0-1 0,0 1 0,0 0 0,0 0 0,0 1 0,0-1 0,1 0 0,-1 0 0,1 1 0,-1-1 0,1 0 0,0 1 0,-1 0 0,1-1 0,0 1 0,0 0 0,0 0 0,0 0 0,0 0 0,2 0 0,8-4 0,0 2 0,0 0 0,19-3 0,-20 4 0,38-5-1,0 2 0,72 2 0,-135 17-12,-2 4 15,0 0-1,1 1 1,1 1-1,-17 29 1,24-35-1,0 1 0,2-1 0,0 1 0,0 0-1,1 0 1,1 0 0,1 1 0,-1 16 0,2-14-1,-1-1-3,1 0 0,1 0 0,1 0 0,0 0 0,6 23 0,-6-35 3,1-1-1,-1 0 1,1 1-1,0-1 0,1 0 1,-1 0-1,1 0 1,-1 0-1,1 0 1,0-1-1,1 1 0,-1-1 1,1 0-1,-1 0 1,1 0-1,0 0 1,0-1-1,0 0 0,1 1 1,-1-1-1,0-1 1,1 1-1,-1-1 1,6 1-1,1 1 2,0-1 0,1 0 0,-1-1 1,1 0-1,-1-1 0,24-2 0,-30 2-1,-1-1 1,1 0-1,0-1 1,0 1-1,-1-1 0,1 0 1,-1 0-1,0 0 1,1 0-1,-1-1 1,0 0-1,0 0 0,-1 0 1,1 0-1,-1-1 1,1 1-1,-1-1 1,5-7-1,-2-2 0,1 0 0,-2 0 0,0 0 0,-1-1 0,0 1 0,-1-1 0,3-23 0,-2-103 0,-2 22 0,-1 108 0,0 3 0,-1-1 0,1 1 0,1-1 0,-1 1 0,5-11 0,-5 17 0,-1-1 0,1 0 0,0 1 0,0-1 0,0 1 0,0-1 0,1 1 0,-1 0 0,0-1 0,1 1 0,-1 0 0,1 0 0,-1 0 0,1 0 0,-1 0 0,1 0 0,0 1 0,-1-1 0,1 0 0,0 1 0,0 0 0,-1-1 0,1 1 0,0 0 0,0 0 0,3 0 0,11 0-4,1 0 1,-1 2-1,23 4 1,-34-5 3,1 1-1,-1 0 1,0-1 0,1 2-1,-1-1 1,0 0 0,0 1-1,-1 0 1,1 0 0,-1 1-1,1-1 1,-1 1 0,7 8-1,-45-11 4,28-1-3,0 0 0,0 0 0,0 1 0,0-1 0,0 1 0,0 0 0,1 1 0,-1 0 0,0 0 0,0 0 0,1 0 0,0 1 0,-1 0 0,1 0 0,0 0 0,0 1 0,1 0 0,-1 0 0,1 0 0,0 0 0,0 1 0,0 0 0,0 0 0,1 0 0,0 0 0,-4 10 0,0 3 0,1 0 0,1 1 0,1-1 0,1 1 0,0 0 0,2 0 0,0 1 0,2 23 0,-1-40 0,0 4 1,0 1-1,1-1 1,0 0-1,0 0 1,1 1-1,0-1 1,0 0 0,1-1-1,0 1 1,0 0-1,0-1 1,1 1-1,5 6 1,-6-9-1,1 0 1,-1 0-1,1-1 1,0 1-1,0-1 0,0 0 1,1 0-1,-1-1 1,1 1-1,-1-1 0,1 0 1,0 0-1,0 0 1,0-1-1,0 0 0,0 0 1,0 0-1,1 0 1,5-1-1,-6 0 1,-1 0-1,1 0 1,-1 0-1,1-1 1,-1 0-1,1 1 1,-1-2 0,0 1-1,0 0 1,1-1-1,-1 0 1,0 0-1,4-3 1,-4 2 0,-1-1-1,0 1 1,0-1-1,0 0 1,0 0 0,0 0-1,-1 0 1,0 0 0,0 0-1,0-1 1,0 1-1,2-9 1,1-15-1,-1 0 0,-1 0 0,-1-1 0,-2 1 0,-3-32 0,1 15 0,2 34 0,0 6 0,1-1 0,-1 1 0,-1-1 0,1 1 0,-1-1 0,0 1 0,0-1 0,-1 1 0,1 0 0,-1-1 0,0 1 0,-3-5 0,5 10 0,0 0 0,0 0 0,0 0 0,0 0 0,0 1 0,0-1 0,0 0 0,0 0 0,0 0 0,0 0 0,0 0 0,0 0 0,0 0 0,0 0 0,0 0 0,0 0 0,0 1 0,0-1 0,0 0 0,0 0 0,0 0 0,0 0 0,0 0 0,0 0 0,0 0 0,0 0 0,0 0 0,-1 0 0,1 1 0,0-1 0,0 0 0,0 0 0,0 0 0,0 0 0,0 0 0,0 0 0,0 0 0,0 0 0,0 0 0,0 0 0,0 0 0,-1 0 0,1 0 0,0 0 0,0 0 0,0 0 0,0 0 0,0 0 0,0 0 0,0 0 0,0 0 0,0 0 0,-1 0 0,1 0 0,0 0 0,0 0 0,0 0 0,0 0 0,0 0 0,0 0 0,-3 29-1,2 1 0,1-1 0,2 1 0,6 33 0,-6-47 0,1-1 1,1 1-1,1-1 0,0 0 0,1-1 0,1 1 0,0-1 0,1 0 1,16 21-1,-20-31 0,-1 0 1,1-1 0,0 0-1,0 0 1,0 0 0,0 0-1,1-1 1,-1 0 0,1 0-1,4 2 1,-6-3 0,-1 0 1,1 0 0,0-1 0,-1 1-1,1-1 1,0 0 0,0 1-1,-1-1 1,1 0 0,0-1-1,0 1 1,-1 0 0,1-1-1,0 0 1,-1 1 0,1-1 0,0 0-1,-1 0 1,1-1 0,3-2-1,-2 1 1,0-1-1,-1 0 0,1 0 1,-1-1-1,0 1 0,-1-1 1,1 1-1,-1-1 0,4-10 1,13-53-2,-17 60 1,17-97 5,-15 73-2,2 0 0,1 0-1,15-44 1,-21 75-3,-1 0 0,0-1 0,1 1 0,-1 0 0,0 0 0,1 0 0,0-1 0,-1 1 0,1 0 0,0 0 0,-1 0 0,1 0 0,0 0 0,0 0 0,0 0 0,0 1 0,0-1 0,0 0 0,0 0 0,0 1 0,0-1 0,1 0 0,-1 1 0,0 0 0,0-1 0,0 1 0,1 0 0,-1-1 0,0 1 0,1 0 0,-1 0 0,0 0 0,0 0 0,1 0 0,-1 0 0,0 1 0,1-1 0,0 1 0,1 0 0,0 1 0,0 0 0,0-1 0,-1 1 0,1 0 0,-1 1 0,1-1 0,-1 0 0,0 1 0,0-1 0,0 1 0,0 0 0,2 5 0,4 10 0,-1 0 0,-1 0 0,0 1 0,-2 0 0,0 0 0,1 21 0,0 119 0,-5-120 0,-2-19 0,0-1 0,-8 30 0,8-41 0,10-38 0,2 1 0,0 0 0,17-31 0,8-25 0,-4 3 0,53-104 0,-68 166 1,-15 19-1,-1 1 0,1-1-1,-1 1 1,1 0 0,-1-1 0,1 1 0,-1 0 0,1 0 0,-1 0 0,1-1 0,-1 1 0,1 0 0,0 0 0,-1 0 0,1 0-1,-1 0 1,1 0 0,0 0 0,-1 0 0,1 0 0,-1 0 0,2 1 0,-1 0-1,1 0 1,-1 0-1,0 1 0,0-1 1,0 0-1,0 1 1,0-1-1,0 1 0,0-1 1,0 1-1,0 0 1,-1-1-1,1 1 0,-1 0 1,1 0-1,-1-1 0,0 1 1,0 0-1,0 3 1,5 159-4,-3-30 5,-1-127-1,0 0-1,0 0 1,0 0-1,1 0 1,0 0-1,1 0 1,-1-1-1,1 1 1,6 8-1,-7-12 1,0 1-1,0-1 1,1 0 0,-1-1-1,1 1 1,0 0-1,0-1 1,0 1-1,0-1 1,0 0 0,0 0-1,1 0 1,-1-1-1,1 1 1,-1-1-1,1 0 1,0 0 0,-1 0-1,6 0 1,-4 0-1,0 0 1,0-1 0,1 0-1,-1 0 1,0-1 0,1 0 0,-1 1-1,0-2 1,9-2 0,-10 2 0,0 0 0,-1 0 0,0-1 0,1 1 0,-1-1 0,0 0 0,0 0 0,-1 0 0,1 0 0,0-1 0,-1 1 0,0 0 0,2-5 0,7-16 0,-1 0 0,-1-1-1,-2 0 1,0 0 0,-1-1 0,3-46 0,-5 38 3,1 1 1,2-1 0,13-36-1,-20 69-2,1-1-1,-1 1 1,1-1-1,-1 1 1,1-1-1,0 1 1,0-1-1,0 1 1,-1 0-1,2-1 1,-1 1-1,0 0 1,0 0-1,0 0 1,0 0-1,1 0 1,-1 0-1,0 0 1,1 0-1,-1 0 0,1 1 1,-1-1-1,1 1 1,-1-1-1,1 1 1,0-1-1,-1 1 1,1 0-1,-1 0 1,1 0-1,0 0 1,-1 0-1,1 0 1,0 0-1,-1 1 1,3 0-1,0 0 0,1 1 0,-1 0 0,1 0 0,-1 1 1,0-1-1,0 1 0,0 0 0,0 0 0,-1 0 0,1 0 0,3 5 0,4 6 0,-1 0 0,-1 1 0,0 0 0,0 1 0,-2 0 0,0 0 0,-1 1 0,0 0 0,-2 0 0,0 0 0,-1 0 0,0 1 0,-1-1 0,-2 35 0,-1-43 0,0-1 0,-1 1 0,-1 0 0,1-1 0,-1 1 0,0-1 0,-1 0 0,0 0 0,-1 0 0,1-1 0,-1 1 0,-1-1 0,1 0 0,-1-1 0,-1 1 0,1-1 0,-1 0 0,-15 9 0,5-3 0,-1-1 0,0-1 0,0-1 0,-1 0 0,-1-1 0,1-1 0,-24 4 0,1-7-3,43-5 1,-1 0 0,1 0 0,-1 0 0,1 0 1,-1 0-1,1 0 0,0 0 0,0 0 0,-1 0 0,1 1 0,0-1 0,0 0 0,0 0 0,1 0 0,10-5 2,0 2-1,1 0 1,-1 0-1,1 1 1,-1 1 0,21-2-1,6-2 4,-10 2-1,-1-2 0,-1-1 0,49-19 0,-67 22-1,0-1-1,-1 0 1,1 0-1,-1 0 1,0-1-1,-1-1 1,0 1-1,0-1 1,0-1-1,-1 1 1,0-1-1,0 0 1,-1 0-1,8-16 1,-5 4 1,-1 0 1,-1 0-1,-1 0 1,0 0-1,-2-1 1,1-22-1,-1-12 11,-7-61 0,-3 96-8,7 20-5,0 0 0,0-1 0,-1 1 0,1 0 0,0-1 0,0 1 0,0 0 0,0 0 0,0-1 0,0 1 0,-1 0 0,1 0 0,0-1 0,0 1 0,0 0 0,-1 0 0,1 0 0,0-1 0,0 1 0,-1 0 0,1 0 0,0 0 0,0 0 0,-1-1 0,1 1 0,0 0 0,-1 0 0,1 0 0,0 0 0,0 0 0,-1 0 0,1 0 0,0 0 0,-1 0 0,1 0 0,0 0 0,-1 0 0,1 0 0,0 0 0,0 0 0,-1 0 0,1 1 0,0-1 0,-1 0 0,1 0 0,0 0 0,0 0 0,-1 0 0,1 1 0,0-1 0,0 0 0,0 0 0,-1 0 0,1 1 0,0-1 0,0 0 0,0 0 0,0 1 0,-1-1 0,1 0 0,0 1 0,0-1 0,0 0 0,0 0 0,0 1 0,0 0 0,-3 10 0,1 0 0,0 0 0,1 0 0,0 1 0,0-1 0,2 1 0,1 12 0,-1 16 0,-1 36 0,-16 640 0,10-964 0,6 211 0,-1-19 0,2 0 0,2 0 0,21-106 0,-9 110 0,26-64 0,-33 96 0,1 1 0,1 0 0,0 1 0,2 0 0,0 1 0,18-20 0,-27 34 0,0 0 0,1 0 0,0 1 0,-1-1 0,1 1 0,0 0 0,0 0 0,0 0 0,7-2 0,-10 4 0,1-1 0,-1 1 0,1 0 0,0-1 0,-1 1 0,1 0 0,-1 0 0,1 0 0,-1 0 0,1 0 0,0 1 0,-1-1 0,1 0 0,-1 1 0,1-1 0,-1 1 0,1-1 0,-1 1 0,1 0 0,-1-1 0,0 1 0,1 0 0,-1 0 0,0 0 0,0 0 0,0 0 0,0 1 0,0-1 0,2 3 0,1 6 0,1 0 0,-2 0 0,0 1 0,0-1 0,-1 1 0,0 0 0,-1 0 0,1 14 0,-5 92 0,2-108 0,0 0 0,-1-1 0,0 1 0,0-1 0,-1 1 0,0-1 1,-1 0-1,0 0 0,0-1 0,0 1 0,-1-1 0,-6 8 0,-7 5-5,0-1 1,-33 27-1,18-18-14,23-14-7,10-14 23,0 0-1,0 1 0,0-1 1,0 0-1,0 0 0,0 1 1,0-1-1,0 0 0,0 0 1,0 0-1,0 1 1,0-1-1,0 0 0,0 0 1,1 1-1,-1-1 0,0 0 1,0 0-1,0 0 0,0 1 1,0-1-1,1 0 0,-1 0 1,0 0-1,0 0 1,0 1-1,1-1 0,-1 0 1,0 0-1,0 0 0,1 0 1,-1 0-1,0 0 0,30 2-219,-21-2 241,6 0-17,0-1 0,0 0-1,-1-1 1,1-1 0,0 0-1,-1-1 1,0-1 0,0 0 0,0-1-1,0 0 1,-1-1 0,0-1-1,-1 0 1,15-12 0,-19 13 16,0 0 1,0-1-1,-1 0 1,-1 0-1,1 0 1,-1-1-1,-1 0 1,0 0-1,0 0 1,0-1-1,2-11 1,2-8 9,-2 0-1,5-45 1,-8 43-13,1 0-1,12-36 1,-18 88-14,-8 3 0,-1 0 0,-17 28 1,15-30 2,1 0 0,0 2 0,-8 29 0,15-38-3,0 0 0,1 1 0,1 0 0,1-1 0,1 32 0,0-41 0,0-1 0,1 1 0,0-1 1,0 0-1,1 1 0,-1-1 0,1 0 1,0 0-1,1 0 0,-1 0 1,1 0-1,0-1 0,0 1 0,1-1 1,-1 0-1,1 0 0,0 0 0,0 0 1,0-1-1,7 5 0,0-2 4,0-1 0,1 0 0,0 0 0,0-1 0,0-1 0,24 4 0,-2-3-5,44-2 1,-72-2 0,0 0 0,0 0 0,0-1 0,0 1 0,-1-2 0,1 1 0,0 0 0,7-4 0,-10 3 0,0 1 0,-1-1 0,0 0 0,1 1 0,-1-1 0,0-1 0,0 1 0,0 0 0,0 0 0,0-1 0,0 1 0,-1-1 0,1 1 0,-1-1 0,0 0 0,0 0 0,0 0 0,1-3 0,2-14 0,-1-1 0,-1 0 0,0 0 0,-2 0 0,0 0 0,-6-35 0,3 41 0,0 0 0,-1 0 0,0 1 0,-1 0 0,-1 0 0,0 0 0,-1 0 0,0 1 0,-1 0 0,0 1 0,-2 0 0,1 0 0,-1 1 0,-1 0 0,0 1 0,-12-10 0,18 17 0,0 0 0,-1 0 0,1 1 0,0 0 0,-1 0 0,1 0 0,-1 1 0,0-1 0,1 1 0,-1 1 0,0-1 0,-9 1 0,12 0 0,0 0 0,0 1 0,-1-1 0,1 1 0,0 0 0,0 0 0,0 0 0,0 0 0,1 0 0,-1 1 0,0-1 0,0 1 0,1 0 0,-1 0 0,1 0 0,0 0 0,-1 0 0,1 1 0,0-1 0,0 1 0,0-1 0,1 1 0,-3 3 0,0 4-2,1 0 0,0 0 1,0 0-1,1 0 0,0 0 0,1 1 0,0-1 0,1 1 1,0-1-1,0 0 0,1 1 0,1-1 0,-1 0 1,2 1-1,0-1 0,0 0 0,0-1 0,1 1 1,1 0-1,0-1 0,0 0 0,1 0 0,0-1 0,8 10 1,-9-13 0,0 1 1,1-1 0,-1 0 0,1-1-1,0 1 1,1-1 0,-1 0-1,1-1 1,-1 1 0,1-1 0,0-1-1,0 1 1,1-1 0,-1-1-1,0 1 1,1-1 0,-1 0 0,12-1-1,-17 0 1,0-1 1,1 1-1,-1-1 0,0 0 0,0 1 0,0-1 0,0 0 0,-1 0 1,1-1-1,0 1 0,0 0 0,-1-1 0,1 1 0,0-1 0,-1 1 0,1-1 1,-1 0-1,0 1 0,0-1 0,0 0 0,0 0 0,0 0 0,0 0 0,1-4 1,3-8-2,0-1 1,4-22 0,-6 24 0,7-34 0,20-75 0,-25 109 0,-1 0 0,2 0 0,0 0 0,0 1 0,1-1 0,13-15 0,-19 25 0,1 1 1,0 0-1,0 0 0,0 0 0,0 0 1,0 0-1,0 0 0,0 0 0,1 0 1,-1 1-1,0 0 0,1-1 0,0 1 1,-1 0-1,1 0 0,0 0 1,-1 0-1,1 1 0,0-1 0,0 1 1,0 0-1,-1 0 0,1 0 0,0 0 1,0 0-1,0 0 0,0 1 0,-1 0 1,6 1-1,-3 0 1,-1 1-1,1 0 1,-1 0-1,1 1 1,-1-1-1,0 1 1,0 0-1,0 0 1,-1 0-1,0 1 1,0-1-1,0 1 1,0 0-1,2 5 1,1 5-1,0 1 0,-1-1 0,-1 1 0,0 0 0,-2 0 0,0 0 0,0 0 0,-2 24 0,-1-18 0,0-1 0,-2 0 0,-1 0 0,0 0 0,-2 0 0,-7 19 0,8-29 0,1 1 0,0 0 0,1 0 0,1 0 0,0 0 0,0 0 0,1 17 0,1-27 0,0 0 0,0 0 0,0-1 0,1 1 0,-1 0 0,1 0 0,-1-1 0,1 1 0,-1-1 0,1 1 0,0-1 0,0 1 0,0-1 0,0 1 0,0-1 0,0 1 0,0-1 0,1 0 0,-1 0 0,0 0 0,1 0 0,-1 0 0,1 0 0,-1 0 0,1 0 0,-1 0 0,1-1 0,0 1 0,-1-1 0,1 1 0,3-1 0,6 2 0,0 0 1,0-2-1,0 1 1,12-2-1,-5 1 3,-11 0-1,-1-1 0,1 1 0,0-1 0,0 0 0,-1 0 0,1-1-1,-1 0 1,1 0 0,-1-1 0,0 1 0,0-1 0,0-1 0,0 1-1,7-7 1,-5 2-2,0 0 0,0-1 0,0 0 0,-1 0 0,-1-1-1,0 0 1,8-16 0,-1-4-4,-1 1-1,-1-1 1,-2-1 0,-1 0 0,-1 0-1,2-36 1,1-190 2,-10 224 2,0 25 0,0-13 9,-1-1 0,-4-29 0,-4 33-4,9 18-5,0-1 0,-1 1 0,1 0 0,0 0 0,0 0 0,-1 0 0,1-1 0,0 1 0,-1 0 0,1 0 0,0 0 0,-1 0 0,1 0 0,-1 0 0,1 0 0,0 0 0,-1 0 0,1 0 0,0 0 0,-1 0 0,1 0 0,0 0 0,-1 0 0,1 0 0,0 1 0,-1-1 0,1 0 0,0 0 0,-1 0 0,1 0 0,0 1 0,0-1 0,-1 0 0,1 0 0,0 1 0,0-1 0,-1 0 0,1 1 0,0-1 0,0 0 0,0 0 0,-1 1 0,1-1 0,0 0 0,0 1 0,0-1 0,0 1 0,0-1 0,0 0 0,0 1 0,0-1 0,0 0 0,0 1 0,0 0 0,-5 19 0,1 0 0,1 1 0,0-1 0,2 1 0,1 30 0,0-18 0,7 397 0,-4-284-3,-3-121-5,1-22-73,-2-3 65,1 0 0,0 0 0,0 0 1,0-1-1,0 1 0,0 0 0,-1 0 0,1 0 0,0 0 0,0 0 0,0 0 0,0 0 0,0 0 0,-1 0 1,1 0-1,0 0 0,0 0 0,0 0 0,0 0 0,-1 0 0,1 0 0,0 0 0,0 0 0,0 0 0,0 0 1,0 0-1,-1 0 0,1 0 0,0 0 0,0 1 0,0-1 0,0 0 0,0 0 0,-1 0 0,1 0 1,0 0-1,0 0 0,0 0 0,0 1 0,0-1 0,0 0 0,0 0 0,0 0 0,0 0 0,0 0 0,-1 1 1,1-1-1,0 0 0,0 0 0,0 0 0,0 0 0,0 0 0,0 1 0,0-1 0,0 0 0,0 0 0,0 0 1,0 0-1,0 1 0,1-1 0,-1 0 0,0 0 0,0 0 0,0 1 0,-17-14-3628</inkml:trace>
</inkml:ink>
</file>

<file path=ppt/ink/ink1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8:11.478"/>
    </inkml:context>
    <inkml:brush xml:id="br0">
      <inkml:brushProperty name="width" value="0.05" units="cm"/>
      <inkml:brushProperty name="height" value="0.05" units="cm"/>
      <inkml:brushProperty name="color" value="#FFFFFF"/>
    </inkml:brush>
  </inkml:definitions>
  <inkml:trace contextRef="#ctx0" brushRef="#br0">0 81 32543,'31'-5'80,"24"2"-48,14-2 0,14-2 0,8-1-16,-8-2-16,-14 0 32,-24 3-32,-32-3-32,-13 5-16,-16 0-256,-39 0-11830</inkml:trace>
</inkml:ink>
</file>

<file path=ppt/ink/ink1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8:11.963"/>
    </inkml:context>
    <inkml:brush xml:id="br0">
      <inkml:brushProperty name="width" value="0.05" units="cm"/>
      <inkml:brushProperty name="height" value="0.05" units="cm"/>
      <inkml:brushProperty name="color" value="#FFFFFF"/>
    </inkml:brush>
  </inkml:definitions>
  <inkml:trace contextRef="#ctx0" brushRef="#br0">28 60 24267,'-3'1'1973,"2"-1"-1760,0 0-1,0 0 0,0 0 1,0 0-1,0 0 0,0 0 1,0 0-1,0 1 1,0-1-1,0 0 0,0 1 1,0-1-1,0 0 0,0 1 1,1-1-1,-1 1 0,0-1 1,0 1-1,0 0 1,1-1-1,-1 1 0,0 0 1,1 0-1,-1-1 0,1 1 1,-1 0-1,1 0 0,-1 1 1,1-2 88,3 0-271,18-1-21,0-2 0,0 0 1,37-12-1,10-2-9,8 4-529,0 2 0,99 0 0</inkml:trace>
</inkml:ink>
</file>

<file path=ppt/ink/ink1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1:46.912"/>
    </inkml:context>
    <inkml:brush xml:id="br0">
      <inkml:brushProperty name="width" value="0.05" units="cm"/>
      <inkml:brushProperty name="height" value="0.05" units="cm"/>
      <inkml:brushProperty name="color" value="#FFFFFF"/>
    </inkml:brush>
  </inkml:definitions>
  <inkml:trace contextRef="#ctx0" brushRef="#br0">16 501 31118,'7'-30'1011,"2"-20"-408,-18 177-600,-1-21-3,-1 565 27,9-917-22,4-275-5,-2 511 0,1 1 0,0-1-1,1 1 1,-1 0 0,2-1 0,-1 1 0,6-11-1,-7 17 0,0 0 0,1 1 0,-1-1 0,1 1 0,0-1-1,0 1 1,0-1 0,0 1 0,0 0 0,0 0 0,1 0-1,-1 0 1,1 1 0,-1-1 0,1 1 0,0-1 0,-1 1-1,1 0 1,0 0 0,0 0 0,0 0 0,0 1-1,0-1 1,0 1 0,5 0 0,-3-1 1,1 1 0,-1 0 0,0 1 0,1-1 0,-1 1 0,0 0 0,1 1 0,-1-1 0,0 1 0,0 0 0,0 0 0,0 0 0,-1 1 0,1 0 0,0 0 0,-1 0 0,0 0 0,0 1 0,0 0 0,0 0 0,-1 0 0,1 0 0,-1 0 0,5 10 0,1 0 0,-1 0 0,0 0 0,-2 1 0,1 1 0,-2-1 0,0 1 0,-1 0 0,0 0 0,-1 0 0,-1 0 0,-1 1 0,0-1 0,-1 1 0,-4 27 0,2-35 0,0 0 0,-1-1 0,0 1 0,0 0 1,-1-1-1,0 0 0,-1 0 0,1 0 0,-1 0 0,-1-1 0,0 0 0,0 0 1,-13 10-1,-6 5-11,-1-2 1,-40 23 0,70-45-3,15-8 16,0 1 1,29-10-1,-16 12-3,0-2 0,0-1 0,37-18 0,-60 24 0,0-1 0,0 0 0,0-1 1,-1 0-1,0 0 0,0-1 0,-1 0 0,0 0 0,0-1 1,-1 0-1,1 0 0,-2-1 0,1 1 0,7-20 1,-2-4 1,-3-1 0,0 0 0,-3-1 0,0 0 0,-1-62 0,1 6-1,-1 77-1,1 14 0,-5-1 0,6 2 0,-1 0 0,0 0 0,1 0 0,-1 0 0,0 1 0,0 0 0,-1 0 0,1 0 0,7 8 0,16 9 0,9 1 0,-16-10 0,-2 1 0,29 22 0,-43-30 0,-1 0 0,1 0 0,-1 0 0,-1 0 0,1 1 0,0-1 0,-1 1 0,0 0 0,0 0 0,-1 1 0,1-1 0,-1 0 0,0 1 0,-1-1 0,2 8 0,-2-6 0,-1 1 0,1-1-1,-1 0 1,-1 1 0,0-1 0,0 1 0,0-1-1,-1 0 1,0 0 0,-4 9 0,-2 1-1,-1 0 0,-17 24 0,-10 17 3,33-54-2,1 0-1,-1 1 0,1-1 0,0 1 0,0-1 1,1 1-1,-1 0 0,1 0 0,0 0 0,0 0 1,1 0-1,-1 0 0,1 0 0,0 0 1,1 0-1,0 6 0,0-9 0,0-1 1,1 0-1,-1 0 1,0 0-1,0 0 1,0 0-1,1 0 0,-1 0 1,1 0-1,-1 0 1,0-1-1,1 1 0,-1-1 1,1 1-1,0-1 1,-1 1-1,1-1 1,-1 0-1,1 0 0,0 0 1,-1 0-1,1 0 1,-1 0-1,1 0 1,0 0-1,1-1 0,6 1 1,7 0 1,0-1 0,-1 0 0,1-1 0,28-7 0,-35 6-1,0 0 1,0-1 0,0-1 0,0 1 0,-1-2 0,0 1 0,0-1 0,0 0-1,7-8 1,-6 5 0,-1 0 0,0 0 0,-1-1 0,0 0-1,0 0 1,-1 0 0,-1-1 0,1 0 0,-2 0 0,0 0-1,0-1 1,2-13 0,-1-10 2,-1 0-1,-1-64 1,-4 83-3,2 8 1,-1 0-1,0 0 1,0 0 0,-1 0 0,0 0-1,-1 1 1,0-1 0,0 0 0,0 1-1,-1-1 1,0 1 0,-1 0 0,0 0-1,0 0 1,0 1 0,-1-1 0,-5-5-1,9 11 0,1 1 0,-1-1 1,1 1-1,-1-1 0,0 1 0,0-1 0,1 1 0,-1-1 0,0 1 0,1 0 0,-1-1 0,0 1 0,0 0 0,0 0 0,0 0 0,1 0 0,-1-1 0,0 1 1,0 0-1,0 0 0,1 0 0,-1 1 0,0-1 0,0 0 0,0 0 0,0 0 0,1 1 0,-1-1 0,0 0 0,0 1 0,1-1 0,-1 1 0,0-1 1,1 1-1,-1-1 0,0 1 0,1-1 0,-1 1 0,1-1 0,-1 1 0,1 0 0,-1 0 0,1-1 0,-1 2 0,-14 33 0,11-12 0,1 0 0,0 0 0,2 0 0,0 0 0,2 0 0,0 0 0,2-1 0,1 1 0,0 0 0,2-1 0,0 0 0,2 0 0,16 33 0,-19-44-2,2 1 1,0-2-1,0 1 1,11 12-1,-15-20 1,1 1 1,-1-1-1,1 0 1,0 0-1,0 0 1,0 0-1,0-1 1,1 1-1,-1-1 1,0 0-1,1-1 1,0 1-1,-1-1 1,8 1-1,-7-1 1,0 0 0,0 0 0,1-1 0,-1 0 0,0 0 1,1-1-1,-1 0 0,0 0 0,1 0 0,-1 0 0,0-1 0,0 0 0,0 0 0,0 0 0,-1 0 1,1-1-1,-1 0 0,1 0 0,-1 0 0,0-1 0,0 1 0,0-1 0,-1 0 0,1 0 0,-1 0 0,0-1 1,3-5-1,3-4 2,-2 0-1,0 0 1,-1 0 0,0-1 0,-1 0 0,4-20 0,8-93-1,-14 97-1,0 1-1,2-1 1,1 1 0,14-41 0,-18 67 0,0 0 0,0 0 0,1 0 0,-1 0 0,1 0 0,0 0 0,0 1 0,0-1 0,0 1 0,1 0 0,-1 0 0,1 0 0,7-4 0,-9 6 0,1 0 0,-1 0 0,1 0 0,0 0 0,-1 0 0,1 0 0,0 1 0,0-1 0,-1 1 0,1 0 0,0 0 0,0 0 0,0 0 0,-1 0 0,1 1 0,0-1 0,0 1 0,-1 0 0,1 0 0,0 0 0,-1 0 0,1 0 0,-1 1 0,0-1 0,3 3 0,1 1 0,-1 0 0,1 1 0,-1 0 0,0 0 0,-1 0 0,0 1 0,0 0 0,0-1 0,-1 1 0,1 1 0,-2-1 0,1 0 0,-1 1 0,0 0 0,0 10 0,3 18 0,-2-1 0,-3 39 0,0-51 0,0-9 0,-1 0 0,-1 0 0,0 0 1,-1 0-1,-1-1 0,0 1 0,-11 25 0,11-30-1,-1-1 0,0 1 0,0-1 0,-1 0 0,0 0-1,0 0 1,-1-1 0,0 0 0,0-1 0,-1 1 0,0-1 0,-11 6 0,17-10 1,0-1-1,0 0 1,0 0 0,0 0 0,-1 0 0,1-1 0,0 1 0,-1-1-1,1 1 1,-1-1 0,1 0 0,0 0 0,-1 0 0,1 0 0,-1 0-1,1-1 1,0 1 0,-1 0 0,1-1 0,0 0 0,-4-1 0,3 0 0,0-1 0,-1 1 0,1-1 0,0 1 0,1-1 0,-1 0 0,0 0 0,1 0 0,0-1 0,-1 1 1,-2-7-1,-1-4-3,1 0 1,0 0 0,1 0-1,0-1 1,-3-26 0,7 37 1,-1-5 1,0 0-1,1-1 0,1-17 1,-1 25 0,1 0 0,-1 1 0,0-1 0,1 0 0,-1 1 0,1-1 0,-1 0 0,1 1 0,0-1 0,0 1 0,0-1 0,0 1 0,0-1 0,0 1 0,0 0 0,0-1 0,0 1 0,1 0 0,-1 0 0,1 0 0,-1 0 0,1 0 0,-1 0 0,1 1 0,-1-1 0,1 0 0,2 0 0,1 0 0,1 0 0,-1 1 0,0 0 0,1 0 0,-1 0 0,1 0 0,-1 1 0,0 0 0,0 0 0,1 0 0,-1 1 0,0 0 0,9 4 0,2 3 0,-1 1 0,26 21 0,-28-20 0,0-1 0,0-1 0,29 16 0,-24-18 1,0-1 1,0-1-1,1 0 1,-1-1-1,1-1 1,0-1-1,0-1 1,0 0-1,0-1 1,37-6-1,-51 5-1,1-1 0,0 0 0,-1 0 0,1 0 0,-1 0 0,1-1 0,-1 0 0,0 0 0,0-1 0,-1 1 0,1-1 0,-1 0 0,0 0 0,1-1 0,-2 1 0,1-1 0,-1 0 0,1 0 0,-1 0 0,-1 0 0,1-1 0,-1 1 0,0-1 0,2-8 0,1-9 0,0-1 0,-2 0 0,-1 0 0,-1-38 0,-1 49 1,-1 0 0,0 0-1,-1 0 1,0 0 0,-1 1 0,0-1 0,-1 1 0,-1-1-1,0 1 1,0 0 0,-1 1 0,-1 0 0,0 0 0,0 0-1,-12-13 1,17 22-1,1 1 0,-1-1 0,0 0 0,0 1 0,0-1 0,0 1 0,0-1 0,0 1 0,0 0 0,0 0 0,0 0 0,-1 0 0,1 0 0,0 0 0,-1 1 0,-3-1 0,4 1 0,0 0 0,1 0 0,-1 1-1,0-1 1,1 0 0,-1 1 0,1 0-1,-1-1 1,1 1 0,-1 0 0,1 0-1,-1 0 1,1 0 0,0 0 0,-1 0-1,1 0 1,0 1 0,-2 1 0,-1 3-1,0 0 0,1 1 0,-1-1 0,1 1 0,0 0 0,1 0 1,0 0-1,0 1 0,-1 8 0,-2 27 1,2 0 0,6 80 0,-2-109-1,1 0 0,0 0 1,1 0-1,1-1 0,0 1 0,1-1 0,0 0 1,1 0-1,13 20 0,-15-27 1,0 0-1,0 0 1,1 0-1,0 0 1,1-1 0,-1 0-1,1 0 1,0 0-1,0-1 1,0 1 0,1-2-1,0 1 1,-1-1-1,1 0 1,0 0 0,1-1-1,-1 0 1,0 0-1,13 1 1,-8-2 1,1-1 0,-1 0 0,0 0 1,1-2-1,-1 1 0,24-7 0,-31 6-1,0 0 1,-1 0-1,1-1 1,0 1-1,-1-1 0,0 0 1,0 0-1,0 0 1,0-1-1,0 0 0,0 1 1,-1-1-1,0 0 1,0-1-1,0 1 0,0-1 1,-1 1-1,0-1 1,3-6-1,-1-3 0,0-1 0,-1 1 0,-1-1 0,0 0 0,-1-25 0,-1 5 0,-8-45 0,-1 33 0,5 35 0,2 1 0,0-1 0,0 0 0,1 0 0,1-22 0,1 33 0,-1 0 0,1 0 0,0 0 0,-1 0 0,1 1 0,0-1 0,-1 0 0,1 0 0,0 1 0,0-1 0,0 1 0,0-1 0,0 1 0,0-1 0,0 1 0,0-1 0,0 1 0,0 0 0,0-1 0,0 1 0,0 0 0,0 0 0,0 0 0,0 0 0,0 0 0,0 0 0,0 0 0,1 0 0,0 1 0,35 6 0,-31-4 0,0 1 0,0 0 0,0 1 0,-1-1 0,1 1 0,-1 1 0,0-1 0,-1 0 0,0 1 0,1 0 0,-2 0 0,1 1 0,-1-1 0,0 1 0,0-1 0,-1 1 0,3 12 0,1 3 0,-2 1 0,0-1 0,-2 1 0,1 31 0,-3-52 0,0 14 0,1 1 0,-2-1 0,0 0 0,-1 0 0,-1-1 0,-1 1 0,-5 18 0,-7 9-8,11-27 2,5-14 5,1-6 0,15-32 1,-2-1 0,-2 0 0,14-73 0,-2-94 3,-24 202-3,1 0 0,0 0 1,0 0-1,-1 0 0,1 0 1,1 0-1,-1 1 0,0-1 1,0 0-1,1 1 0,-1-1 1,1 1-1,-1 0 0,1-1 1,0 1-1,-1 0 0,1 0 1,0 0-1,0 0 0,0 0 1,0 1-1,0-1 0,0 0 1,0 1-1,0-1 0,0 1 1,0 0-1,0 0 0,0 0 1,0 0-1,0 0 1,0 0-1,0 1 0,0-1 1,0 1-1,0-1 0,0 1 1,0 0-1,0-1 0,0 1 1,0 0-1,-1 1 0,1-1 1,0 0-1,-1 0 0,3 3 1,5 5-2,-1 1 1,0 0 0,0 1 0,-1-1-1,-1 1 1,0 1 0,0-1 0,-1 1-1,-1 0 1,0 0 0,0 0 0,3 23-1,-2 12 2,-1-1-1,-4 56 0,0-54 0,0-46 0,0 1 0,0-1 0,1 1 0,-1-1 0,1 1 0,-1-1 0,1 1 0,0-1 0,0 0 0,0 1 0,0-1 0,1 0 0,-1 0 0,1 0 0,-1 0 0,1 0 0,0 0 0,0 0 0,0 0 0,0-1 0,0 1 0,0-1 0,0 1 0,0-1 0,1 0 0,-1 0 0,0 0 0,1 0 0,-1 0 0,4 0 0,7 2 0,0-1 0,0 0 0,0-1 0,19-1 0,-28 0 0,5 0 1,-1 0 0,0 0-1,0-1 1,0-1 0,0 1 0,0-1 0,0 0-1,0-1 1,9-4 0,-12 4 0,0 0-1,0-1 1,-1 1-1,1-1 1,-1 0-1,0 0 1,0-1 0,0 1-1,-1-1 1,1 0-1,-1 0 1,0 0-1,3-9 1,-1 1-1,0 0 0,-1-1 0,-1 0 0,0 1 0,2-26 0,-3-73 0,-3 64 0,-3-40 0,-16-95 0,0 15 0,20 162 0,-3-16 0,3 22 0,0-1 0,0 0 0,0 1 0,0-1 0,0 1 0,0-1 0,0 1 0,0-1 0,-1 1 0,1-1 0,0 1 0,0-1 0,-1 1 0,1-1 0,0 1 0,-1-1 0,1 1 0,0 0 0,-1-1 0,1 1 0,-1 0 0,1-1 0,-1 1 0,1 0 0,-1-1 0,1 1 0,-1 0 0,0 0 0,1 0 0,0 0 0,-1 0 0,1 0 0,0 0 0,-1 0 0,1 1 0,0-1 0,-1 0 0,1 0 0,0 1 0,0-1 0,-1 0 0,1 0 0,0 1 0,0-1 0,-1 0 0,1 1 0,0-1 0,0 0 0,0 1 0,0-1 0,-1 0 0,1 1 0,0-1 0,0 0 0,0 1 0,0-1 0,0 0 0,0 1 0,0-1 0,0 1 0,0-1 0,0 0 0,0 1 0,0-1 0,0 0 0,0 1 0,1-1 0,-1 1 0,0-1 0,0 5 0,1 98 0,14 118 0,-1-92 0,-11-82 0,2-1 0,2 1 0,21 73 0,-25-111 0,0 0 0,1-1 0,0 0 0,1 1 0,-1-1 0,1-1 0,1 1 0,0-1 0,6 7 0,-7-10 0,0 1 0,0-2 0,1 1 0,-1-1 0,1 1 0,0-1 0,0-1 0,0 1 0,0-1 0,0 0 0,0-1 0,1 0 0,10 2 0,0-2 0,0 0 0,1-1 0,-1 0 0,0-2 0,22-4 0,-30 4 0,0-1 0,0 0 0,0 0 0,0-1 0,-1 0 0,0 0 0,0-1 0,0-1 0,0 1 0,-1-1 0,9-9 0,-5 2 0,0 0 0,-1-1 0,0 0 0,-1 0 0,-1-1 0,0 0 0,-1-1 0,0 0 0,-2 0 0,0 0 0,4-20 0,-4 0 0,0 1 0,-3-1 0,0 0 0,-6-46 0,4 75 0,-1-1 0,0 1 0,-1 0 0,1 0 0,-1 0 0,-1 0 0,1 0 0,-1 1 0,-5-9 0,6 13 0,0-1 0,0 0 0,0 1 0,0-1 0,0 1 0,-1 0 0,1 0 0,-1 0 0,1 0 0,-1 0 0,0 0 0,0 1 0,0-1 0,0 1 0,0 0 0,0 0 0,0 0 0,-1 0 0,1 0 0,0 1 0,-7-1 0,8 2 0,1-1 0,-1 1 0,1-1 0,-1 1 0,1 0 0,-1-1 0,1 1 0,0 0 0,-1 0 0,1 0 0,0 0 0,-1 0 0,1 1 0,0-1 0,0 0 0,0 0 0,0 1 0,0-1 0,1 1 0,-1-1 0,0 0 0,1 1 0,-1 0 0,1-1 0,-1 1 0,1-1 0,-1 4 0,-7 51 0,8-53 0,-1 232 0,1-217 0,0-6 0,1 0 0,0 0 0,1-1 0,0 1 0,1-1 0,5 17 0,-6-25 0,-1 0 0,0 0 0,1 0 0,0 0 0,-1 0 0,1 0 0,1-1 0,-1 1 0,0-1 0,0 0 0,1 1 0,-1-1 0,1 0 0,0 0 0,0-1 0,0 1 0,0-1 0,0 1 0,0-1 0,0 0 0,0 0 0,0 0 0,1 0 0,-1-1 0,0 0 0,7 1 0,-6-1 0,1 0 0,-1 0 0,0-1 0,1 1 0,-1-1 0,1 0 0,-1-1 0,0 1 0,1-1 0,-1 1 0,0-1 0,0 0 0,0-1 0,-1 1 0,5-4 0,-2 0 0,-1 0 0,0 0 0,-1 0 0,1 0 0,-1-1 0,0 1 0,-1-1 0,4-11 0,0-2 0,-1 0 0,-1 0 0,-1-1 0,-1 0 0,0 0 0,-2 0 0,0 0 0,-2 0 0,-5-36 0,5 51 0,-1 0 0,1 0 0,-1 0 0,-1 1 0,1-1 0,-5-6 0,6 11 0,0-1 0,1 1 0,-1 0 0,0-1 0,0 1 0,0 0 0,0 0 0,0 0 0,0 0 0,0 0 0,0 0 0,0 0 0,0 0 0,-1 1 0,1-1 0,0 0 0,0 1 0,-1-1 0,1 1 0,-1-1 0,1 1 0,0-1 0,-1 1 0,1 0 0,-1 0 0,1 0 0,-1 0 0,1 0 0,-1 0 0,-1 1 0,2-1 0,1 0 0,-1 1 0,1-1 0,-1 0-1,1 1 1,-1-1 0,1 0 0,0 1 0,-1-1 0,1 1 0,0-1 0,-1 0 0,1 1 0,0-1-1,0 1 1,-1-1 0,1 1 0,0-1 0,0 1 0,0-1 0,0 1 0,-1 0 0,1-1-1,0 1 1,-2 18 0,1 0 1,0-1-1,2 1 0,0 0 0,1-1 0,1 1 0,0-1 1,1 0-1,2 0 0,0 0 0,0-1 0,2 0 0,0 0 1,1-1-1,0 0 0,16 20 0,-22-33 0,-1 0-1,1 0 1,0 1 0,0-2 0,0 1-1,1 0 1,-1-1 0,0 1-1,1-1 1,0 0 0,0 0 0,0 0-1,0-1 1,0 1 0,0-1 0,0 0-1,0 0 1,0-1 0,0 1-1,1-1 1,-1 0 0,0 0 0,0 0-1,1-1 1,-1 1 0,0-1 0,0 0-1,8-3 1,-4 0-1,1 0 1,-1 0-1,0-1 1,0 0-1,-1 0 0,0-1 1,0 0-1,0 0 0,-1-1 1,1 0-1,-2 0 1,6-8-1,-2 0 1,-1 0 0,0 0 0,-2 0 0,0-1 0,0 0 0,-2 0 0,0-1 0,3-21 0,-2-14 0,-3-70 0,-2 83 0,0 19 1,-1 0 1,-1 0-1,0 0 1,-2 0-1,0 1 1,-1-1-1,-1 1 1,-1 0-1,-1 1 1,-14-25-1,23 45-1,-1 0 0,1 0 0,-1 0 0,0 0 0,0 0 0,0 0 0,0 0 0,0 0 0,0 0 0,-1 3 0,0 8 0,1 35 0,7 216 0,-4-224 0,3 0 0,1 0 0,1-1 0,22 59 0,-27-91 0,0 0 0,0 0 0,1 0 0,0-1 0,0 1 0,0-1 0,1 0 0,0 0 0,0 0 0,1-1 0,0 1 0,8 4 0,-9-6 0,1-1 0,0 0 0,-1-1 0,1 0 0,1 0 0,-1 0 0,0 0 0,0-1 0,1 0 0,-1-1 0,1 1 0,-1-1 0,0 0 0,13-2 0,-17 1 0,0 0 0,1 0 0,-1 1 0,0-2 0,0 1 0,0 0 0,0 0 0,0-1 0,0 1 0,0-1 0,0 1 0,0-1 0,-1 0 0,1 1 0,-1-1 0,1 0 0,-1 0 0,0 0 0,0-1 0,0 1 0,0 0 0,1-4 0,2-7 0,0 1 0,2-25 0,-5 31 0,5-55 0,-4-123 0,-3 98 0,1 72 0,1 9 0,-1-1 0,0 1 0,0 0 0,-1 0 0,0 0 0,-1-7 0,-4 37 0,5 229 0,2-237 0,1-1 0,0 0 0,2 0 0,9 29 0,-12-41 0,0 1 0,1-1 0,0 0 0,0 0 0,0 0 0,0 0 0,1 0 0,-1 0 0,1-1 0,0 1 0,0-1 0,1 0 0,-1 0 0,1 0 0,-1 0 0,1 0 0,0-1 0,0 0 0,0 0 0,0 0 0,8 3 0,-1-4 0,-1 1 0,0-1 0,0-1 0,0 0 0,18-2 0,-22 1 0,-1 0 0,0-1 0,0 1 0,-1-1 0,1 0 0,0 0 0,0-1 0,-1 1 0,0-1 0,1 0 0,-1 0 0,0 0 0,4-5 0,0-2 2,0 0-1,0-1 1,-2 0-1,1 0 1,-1 0-1,-1-1 1,0 1-1,0-1 1,-1-1-1,-1 1 1,3-20-1,0-12 8,-2-88 0,-4 105-13,0 27 4,-5-51 0,5 49 0,0 1 0,0-1 0,0 1 0,-1-1 0,1 1 0,0-1 0,-1 1 0,0 0 0,1-1 0,-1 1 0,0 0 0,1-1 0,-1 1 0,0 0 0,0 0 0,0 0 0,0 0 0,0 0 0,-1 0 0,1 0 0,0 0 0,0 0 0,-1 0 0,1 1 0,0-1 0,-1 1 0,1-1 0,-1 1 0,1-1 0,-2 1 0,2 0 0,0 1 0,0-1 0,0 1 0,0 0 0,0-1 0,0 1 0,0 0 0,0 0 0,1 0 0,-1 0 0,0 0 0,1 0 0,-1 0 0,0 0 0,1 0 0,-1 0 0,1 0 0,0 0 0,-1 0 0,1 0 0,0 0 0,-1 1 0,1-1 0,0 0 0,0 0 0,0 2 0,-2 41 0,2-39 0,-2 33 0,3 116 0,0-137 0,1-1 0,1 1 0,0-1 0,1 0 0,1 0 0,0 0 0,9 15 0,-12-27 0,0 0 0,1 0 0,-1 0 0,1 0 0,0-1 0,1 1 0,-1-1 0,0 0 0,1 0 0,0 0 0,0 0 0,0-1 0,0 1 0,0-1 0,0 0 0,1-1 0,7 3 0,1-1 0,1-1 0,0 0 0,0-1 0,19-1 0,-29 1 0,0-1 0,0-1 0,-1 1 0,1 0 0,0-1 0,0 0 0,0 0 0,-1 0 0,1 0 0,-1-1 0,1 0 0,-1 1 0,1-1 0,-1 0 0,0-1 0,0 1 0,0 0 0,0-1 0,-1 0 0,1 0 0,0 0 0,-1 0 0,0 0 0,0 0 0,0 0 0,0-1 0,-1 1 0,1-1 0,1-5 0,1-8 0,-1 1 0,0-1 0,-1 0 0,-1 0 0,-1-21 0,-1 15 0,0 0 0,-1 0 0,-2 1 0,0-1 0,-12-35 0,11 45 0,0 0 0,0 1 0,-2 0 0,1 0 0,-1 0 0,-1 1 0,0 0 0,-1 1 0,0-1 0,-19-15 0,25 23 0,-1 1 0,0-1 0,0 1 0,0 0 0,0 0 0,-1 0 0,1 0 0,0 1 0,-1 0 0,1 0 0,-1 0 0,1 0 0,-8 1 0,9 0 0,1 0 0,-1 0 0,1 0 0,-1 1 0,1-1 0,0 1 0,-1 0 0,1-1 0,0 1 0,0 0 0,-1 1 0,1-1 0,0 0 0,0 1 0,0-1 0,1 1 0,-1-1 0,0 1 0,0 0 0,1 0 0,-1 0 0,1 0 0,0 0 0,0 0 0,-3 5 0,0 9 0,1 0 0,0 0 0,0 0 0,2 1 0,0 0 0,1-1 0,3 23 0,-3-29 0,1 1 0,1-1 0,0 1 0,0-1 0,1 0 0,0 0 0,1 0 0,0 0 0,1 0 0,0-1 0,0 0 0,1 0 0,12 15 0,-14-19 0,0-1 0,0 0 0,1 1 0,-1-2 0,1 1 0,0 0 0,0-1 0,0 0 0,1 0 0,-1 0 0,1-1 0,0 0 0,-1 0 0,1 0 0,0-1 0,0 0 0,0 0 0,0 0 0,0-1 0,0 0 0,0 0 0,0-1 0,0 0 0,7-1 0,-8 0 0,1 0 0,-1-1 0,0 0 0,0 0 0,0 0 0,0-1 0,-1 1 0,1-1 0,-1 0 0,0-1 0,0 1 0,-1-1 0,1 1 0,-1-1 0,0 0 0,0-1 0,0 1 0,3-11 0,1-2 0,-1-1 0,-1 0 0,-1 0 0,3-26 0,-2-18 0,-5 43 0,1 0 0,1 0 0,1 0 0,8-27 0,-11 46 0,0 1-1,0-1 1,1 0-1,-1 0 1,0 0 0,1 0-1,-1 1 1,0-1-1,1 0 1,-1 0-1,1 1 1,0-1 0,-1 0-1,1 1 1,-1-1-1,1 1 1,0-1 0,0 1-1,-1-1 1,1 1-1,0-1 1,0 1 0,-1 0-1,1-1 1,0 1-1,0 0 1,0 0-1,0 0 1,0-1 0,0 1-1,-1 0 1,1 0-1,0 0 1,0 1 0,0-1-1,0 0 1,0 0-1,-1 0 1,1 1 0,0-1-1,0 0 1,0 1-1,0-1 1,1 1-1,1 1 0,1 1-1,-1-1 1,0 1-1,0-1 1,1 1-1,-2 0 1,1 0 0,3 5-1,6 11 2,-1 0 0,-1 1 0,-1 0 0,0 1 0,-1 0 0,-2 0 0,8 44 0,-7-19 1,-3 1 1,-3 82 0,-2-120 2,0 1 0,0-1 0,-1 0 0,0 0-1,-1 0 1,-3 9 0,9-70-4,65-198-29,-51 190 26,-14 47 3,6-19 0,0 1 0,3 1 0,20-43 0,-31 72 0,-1-1 0,1 1 0,0-1 0,0 1 0,0 0 0,0-1 0,0 1 0,0 0 0,0 0 0,1 0 0,-1 0 0,2-1 0,-3 1 0,1 1 0,-1 0 0,0 0 0,1 0 0,-1 0 0,1 0 0,-1 0 0,0 0 0,1 0 0,-1 0 0,0 0 0,1 0 0,-1 1 0,0-1 0,1 0 0,-1 0 0,1 0 0,-1 0 0,0 1 0,0-1 0,1 0 0,-1 0 0,0 0 0,1 1 0,-1-1 0,0 0 0,0 1 0,1-1 0,-1 0 0,0 0 0,0 1 0,0 0 0,3 4 0,-1 1 0,0 0 0,0 0 0,-1 0 0,1 6 0,2 5 0,7 23 1,38 151 26,-41-150-26,-2 1 1,2 71-1,-7-57-2,0-24-21,-4 51 0,3-83-3,0 1 0,0 0 1,0-1-1,0 1 0,0 0 1,0 0-1,-1-1 0,1 1 1,0 0-1,0-1 0,-1 1 1,1-1-1,-1 1 0,1 0 0,0-1 1,-1 1-1,1-1 0,-1 1 1,0 0-1,-14 1-2061</inkml:trace>
</inkml:ink>
</file>

<file path=ppt/ink/ink1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1:47.367"/>
    </inkml:context>
    <inkml:brush xml:id="br0">
      <inkml:brushProperty name="width" value="0.05" units="cm"/>
      <inkml:brushProperty name="height" value="0.05" units="cm"/>
      <inkml:brushProperty name="color" value="#FFFFFF"/>
    </inkml:brush>
  </inkml:definitions>
  <inkml:trace contextRef="#ctx0" brushRef="#br0">222 16 31086,'-3'-2'90,"0"0"0,-1 0 0,1 0 0,0 1 0,0 0 0,-1-1 0,1 1 0,-1 0 0,1 1 0,-1-1 0,1 1 0,-1 0 0,0-1 0,-3 2 0,-1-1-88,1 0 0,0 1 1,0 0-1,0 1 0,0 0 1,-9 3-1,9-2 5,1 1 0,0-1 0,0 1 0,0 1 0,0-1 0,1 1 0,0-1 0,0 2 0,0-1 0,1 0 0,-1 1 0,1 0 0,1 0 0,-1 0 0,-2 8 0,1-2 1,0 0-1,2 1 0,-1-1 1,2 1-1,-1 0 0,2-1 1,-1 23-1,2-31-6,1 0 1,-1 1-1,1-1 0,-1 1 0,2-1 1,-1 0-1,0 0 0,1 0 1,-1 0-1,1 0 0,0 0 0,1 0 1,-1 0-1,1-1 0,-1 1 1,1-1-1,0 0 0,0 0 1,1 0-1,-1 0 0,0 0 0,1-1 1,0 0-1,0 1 0,0-1 1,0-1-1,0 1 0,0 0 0,0-1 1,5 1-1,13 3 6,1-1 1,-1-1-1,1-1 1,33-2-1,-54 0-7,1 0 1,0 1 0,1-1-1,-1-1 1,0 1 0,0 0-1,1-1 1,-1 0 0,0 0-1,0 0 1,0 0 0,0 0 0,0-1-1,0 1 1,0-1 0,0 0-1,0 1 1,-1-1 0,1-1-1,-1 1 1,3-3 0,-3 1 0,1 0 0,-1-1 1,0 1-1,-1-1 1,1 0-1,-1 1 0,1-1 1,-1 0-1,-1 0 0,1 0 1,-1 0-1,0-8 0,0 7-1,0-1-1,-1 1 1,0 0-1,0-1 0,0 1 1,-1 0-1,0 0 1,0 0-1,-1 0 0,1 0 1,-1 1-1,-1-1 1,1 1-1,-1-1 0,0 1 1,0 1-1,0-1 1,-1 0-1,1 1 0,-1 0 1,0 0-1,-1 0 0,1 1 1,-1 0-1,1 0 1,-1 0-1,0 1 0,0 0 1,0 0-1,0 0 1,-1 1-1,1 0 0,0 0 1,-1 0-1,1 1 1,0 0-1,-1 0 0,1 1 1,-8 1-1,9 0-34,0 0 0,1 0 0,-1 0 0,0 1 0,1 0 0,-1 0 0,1 0 0,0 0 0,0 1 0,0-1 0,1 1 0,-1 0 0,1 0 0,-4 6 0,-21 30-1430</inkml:trace>
</inkml:ink>
</file>

<file path=ppt/ink/ink1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1:47.695"/>
    </inkml:context>
    <inkml:brush xml:id="br0">
      <inkml:brushProperty name="width" value="0.05" units="cm"/>
      <inkml:brushProperty name="height" value="0.05" units="cm"/>
      <inkml:brushProperty name="color" value="#FFFFFF"/>
    </inkml:brush>
  </inkml:definitions>
  <inkml:trace contextRef="#ctx0" brushRef="#br0">0 88 32191,'36'0'160,"14"0"32,14 0-96,2 0-64,0-5-16,-5-7-16,-8-3 0,-9 2 0,-16-2-32,-20 0-352,-8 3-2850</inkml:trace>
</inkml:ink>
</file>

<file path=ppt/ink/ink1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1:48.244"/>
    </inkml:context>
    <inkml:brush xml:id="br0">
      <inkml:brushProperty name="width" value="0.05" units="cm"/>
      <inkml:brushProperty name="height" value="0.05" units="cm"/>
      <inkml:brushProperty name="color" value="#FFFFFF"/>
    </inkml:brush>
  </inkml:definitions>
  <inkml:trace contextRef="#ctx0" brushRef="#br0">0 10 31743,'0'0'768,"6"0"-704,41 0 0,13 0-32,15 0-16,3 0 0,-6 0-16,-9 0 0,-13 0 0,-22-5-16,-15 5-16,-13-2 0,-19 2-400,-25-3-4931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7:06.411"/>
    </inkml:context>
    <inkml:brush xml:id="br0">
      <inkml:brushProperty name="width" value="0.05" units="cm"/>
      <inkml:brushProperty name="height" value="0.05" units="cm"/>
      <inkml:brushProperty name="color" value="#FFFFFF"/>
    </inkml:brush>
  </inkml:definitions>
  <inkml:trace contextRef="#ctx0" brushRef="#br0">71 26 25884,'-68'5'5797,"65"-5"-5091,7 2-414,13 1-255,484-33-26,-481 28-138,29-1-2385</inkml:trace>
</inkml:ink>
</file>

<file path=ppt/ink/ink1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1:49.469"/>
    </inkml:context>
    <inkml:brush xml:id="br0">
      <inkml:brushProperty name="width" value="0.05" units="cm"/>
      <inkml:brushProperty name="height" value="0.05" units="cm"/>
      <inkml:brushProperty name="color" value="#FFFFFF"/>
    </inkml:brush>
  </inkml:definitions>
  <inkml:trace contextRef="#ctx0" brushRef="#br0">383 375 32271,'2'-7'61,"1"0"0,-1 0 1,0 0-1,-1 0 1,1 0-1,-1-1 0,-1-9 1,0 16-62,-1 1 0,1-1 0,-1 0 0,1 0 0,-1 1 1,0-1-1,0 0 0,1 1 0,-1-1 0,0 1 0,0-1 1,0 1-1,0-1 0,1 1 0,-1-1 0,0 1 0,0 0 1,0 0-1,0-1 0,0 1 0,0 0 0,0 0 0,0 0 1,0 0-1,0 0 0,0 0 0,0 0 0,0 1 0,-1-1 1,-4 0-1,-9 0 0,-10-1 0,-38 3 0,55-1 0,0 0 0,1 0 0,-1 1 0,0 0 0,1 1 0,0 0 0,-1 0 0,1 0 0,-8 6 0,6-2 0,-1 0 0,1 1 0,1 0 0,-1 0 0,1 1 0,1 0 0,-1 0 0,2 1 0,-1 0 0,1 0 0,1 0 0,0 1 0,0 0 0,1 0 0,1 0 0,0 1 0,0-1 0,1 1 0,1-1 0,0 1 0,0 0 0,1 0 0,2 18 0,-1-27 0,-1 1 0,1-1 0,0 0 0,0 1 0,1-1 0,-1 0 0,0 0 0,1 0 0,0 0 0,0 0 0,0 0 0,0 0 0,0-1 0,1 1 0,-1-1 0,1 0 0,-1 1 0,1-1 0,0 0 0,0-1 0,0 1 0,0 0 0,0-1 0,0 0 0,1 1 0,-1-1 0,0-1 0,4 2 0,12 1 0,0-1 0,-1 0 0,1-1 0,19-2 0,-14 1 0,-11 0 0,0-1 0,0 0 0,15-3 0,-26 4 0,0-1 0,0 1 0,0-1 0,0 1 0,1-1 0,-1 0 0,0 1 0,0-1 0,-1 0 0,1-1 0,0 1 0,0 0 0,0 0 0,-1-1 0,1 1 0,-1-1 0,1 1 0,-1-1 0,1 0 0,-1 0 0,0 0 0,0 1 0,0-1 0,0 0 0,0 0 0,1-4 0,-2 5 0,0 1 0,0 0 0,0-1 0,0 1 0,-1-1 0,1 1 0,0-1 0,0 1 0,0 0 0,0-1 0,0 1 0,0 0 0,-1-1 0,1 1 0,0-1 0,0 1 0,-1 0 0,1-1 0,0 1 0,0 0 0,-1 0 0,1-1 0,0 1 0,-1 0 0,1 0 0,0-1 0,-1 1 0,1 0 0,-1 0 0,1 0 0,0 0 0,-1 0 0,1-1 0,-1 1 0,1 0 0,-1 0 0,-21 0-2,13 0-1,-15 0-2,0 1 0,-1 1 0,1 1 1,0 2-1,-25 7 0,39-9 5,-1 1 0,0 0 1,1 1-1,-1 1 0,2-1 0,-1 2 0,0-1 0,1 1 0,1 1 0,-1-1 1,1 2-1,0-1 0,-7 12 0,11-15 0,1 0 0,0 0 0,0 0 0,1 1 0,-1 0 0,1-1 0,0 1 0,1 0 0,0 0 0,0 0 0,0 0 0,0 0 0,1 0 0,0 0 0,0 0 0,1 0 0,0 1 0,0-1 0,0-1 0,1 1 0,0 0 0,0 0 0,0 0 0,1-1 0,0 0 0,0 1 0,0-1 0,0 0 0,1 0 0,0-1 0,0 1 0,1-1 0,-1 0 0,1 0 0,0 0 0,0-1 0,7 4 0,1-1 0,1 0 0,1-2 0,-1 0 0,1 0 0,0-1 0,25 1 0,-14-3 0,1-1 0,51-6 0,-68 4 0,1 0 0,-1-1 0,1 0 0,-1-1 0,0 0 0,0-1 0,-1 0 0,1 0 0,-1-1 0,0 0 0,10-9 0,-8 4 0,0 0 0,0-1 0,-1-1 0,-1 1 0,0-2 0,14-27 0,-9 10 0,-2 0 0,-2-1 0,0 0 0,-3 0 0,0-1 0,2-55 0,-2-161-2,-8 219 6,-1 0 0,-2 1 0,-1 0 0,-1 0 0,-2 0 1,-14-36-1,10 47 1,11 18-5,1 0 0,0 0 0,-1 0 0,1 0 0,0 0 0,0 0 0,-1 0 0,1 0 0,0 0 0,-1 0 0,1 0 0,0 0 0,-1 0 0,1 0 0,0 0 0,0 0 0,-1 1 0,1-1 0,0 0 0,-1 0 0,1 0 0,0 0 0,0 0 0,0 1 0,-1-1 0,1 0 0,0 0 0,0 1 0,-1-1 0,1 0 0,0 0 0,0 1 0,0-1 0,0 0 0,-1 1 0,-1 4 0,1 0 0,-1 0 0,1 0 0,0 1 0,-1 8 0,-11 432 0,14-300 0,1-82 0,2 0 0,21 101 0,51 118 0,-70-260-3,-5-17-26,0 0 1,1-1 0,0 1 0,0-1 0,0 1 0,5 8 0,-4-13-492</inkml:trace>
</inkml:ink>
</file>

<file path=ppt/ink/ink1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1:52.628"/>
    </inkml:context>
    <inkml:brush xml:id="br0">
      <inkml:brushProperty name="width" value="0.05" units="cm"/>
      <inkml:brushProperty name="height" value="0.05" units="cm"/>
      <inkml:brushProperty name="color" value="#FFFFFF"/>
    </inkml:brush>
  </inkml:definitions>
  <inkml:trace contextRef="#ctx0" brushRef="#br0">0 682 27148,'2'42'4489,"-2"-33"-4260,1 1 1,1-1 0,0 0-1,0 0 1,5 9 0,-6-14-247,0-1 1,1 1 0,0-1-1,0 0 1,0 1 0,0-1-1,0 0 1,1-1-1,0 1 1,-1 0 0,1-1-1,0 1 1,0-1 0,0 0-1,1 0 1,-1 0-1,0 0 1,1-1 0,-1 1-1,1-1 1,0 0 0,-1 0-1,1 0 1,0-1-1,-1 1 1,1-1 0,6 0-1,-4 0 20,0 0-1,1 0 0,-1 0 0,0-1 1,0 0-1,0-1 0,0 1 1,0-1-1,7-3 0,-9 3 0,-1-1 0,1 1 0,-1-1 0,0 0 0,0 0 0,0 0 0,0-1 0,-1 1 0,1-1 0,-1 1 0,0-1 1,0 0-1,0 0 0,2-5 0,1-7 8,0 1 0,-1-1 0,0 0-1,-1 0 1,0-25 0,-4-82 22,1 112-30,-2-10 5,-1 0 0,-1 0 0,-10-32 1,0-2 0,14 55-7,0-1-1,0 1 1,0 0-1,0 0 1,0 0-1,0-1 0,0 1 1,-1 0-1,1 0 1,0-1-1,0 1 1,0 0-1,0 0 1,1-1-1,-1 1 0,0 0 1,0 0-1,0 0 1,0-1-1,0 1 1,0 0-1,0 0 1,0 0-1,0-1 0,0 1 1,1 0-1,-1 0 1,0 0-1,0-1 1,0 1-1,0 0 1,1 0-1,-1 0 0,0 0 1,0 0-1,0-1 1,1 1-1,-1 0 1,0 0-1,0 0 1,0 0-1,1 0 0,-1 0 1,0 0-1,0 0 1,1 0-1,-1 0 1,21-2-1,-1 1 1,1 0-1,0 2 1,-1 0 0,1 2-1,-1 0 1,1 1-1,30 11 1,-48-13-1,1-1 0,-1 1 0,0 0 0,0 0 0,0 0 0,0 0 0,0 0 0,-1 1 0,1-1 0,-1 1 0,1 0 0,-1 0 0,0 0 0,0 0 0,0 0 0,-1 0 0,1 0 0,-1 1 0,0-1 0,1 1 0,-1-1 0,-1 1 0,1-1 0,-1 1 0,1-1 0,-1 8 0,-1 7 0,0 1 0,0 0 0,-10 34 0,10-47 0,0-2 0,-16 94 1,16-88-4,0 1-1,1 0 1,0-1-1,0 1 1,1 0-1,1-1 1,3 13-1,-4-20 4,1 1-1,0-1 0,0 0 1,0 1-1,0-1 1,0 0-1,1 0 0,-1-1 1,1 1-1,0 0 1,0-1-1,0 0 0,0 1 1,1-1-1,-1 0 1,0-1-1,1 1 0,-1-1 1,1 1-1,0-1 1,-1 0-1,6 0 0,10 2 0,-1 0-1,1-2 0,23 0 0,-32-1 2,2 0 1,0 0-1,0-1 1,0-1 0,0 1-1,0-2 1,22-7 0,-27 7-1,0 0 1,0-1 0,-1 0-1,0 0 1,0-1 0,0 1-1,0-1 1,-1-1 0,0 1-1,0-1 1,0 0 0,5-8-1,-3 1 1,-1 0-1,0 0 0,0 0 0,-1-1 1,-1 1-1,0-1 0,-1 0 0,-1 0 1,0-1-1,0-20 0,-2 23 0,0 1 0,-1 0 0,0-1 0,0 1 0,-2 0 0,1 0 0,-1 0 0,-1 0 0,0 0 0,0 1 0,-1-1 0,0 1 0,-10-13 0,12 20 0,1 1 0,-1-1 0,0 0 0,0 1 0,0-1 0,0 1 0,0 0 0,-1 0 0,1 1 0,-1-1 0,1 1 0,-6-2 0,7 2 0,0 1 0,0-1 0,1 1 0,-1 0 0,0 0 0,0 0 0,1 0 0,-1 0 0,0 0 0,0 1 0,0-1 0,1 1 0,-1-1 0,0 1 0,1-1 0,-1 1 0,1 0 0,-1 0 0,0 0 0,1 0 0,0 0 0,-1 0 0,1 0 0,0 0 0,-1 1 0,1-1 0,0 1 0,-1 1 0,-2 4 0,1 1 0,-1 0 0,2-1 0,-1 1 0,1 0 0,0 0 0,1 1 0,-1 15 0,3 75 0,0-61 0,0-25-1,0 0 1,1 0-1,0 0 0,1 0 1,0 0-1,1-1 0,0 1 1,1-1-1,1 0 0,0-1 1,8 14-1,-9-19 1,-1 1-1,2-1 1,-1 0-1,1 0 1,0-1 0,0 0-1,0 0 1,1 0-1,-1 0 1,1-1 0,1 0-1,-1-1 1,0 0-1,1 0 1,-1 0 0,1-1-1,0 0 1,0-1-1,10 1 1,-12-1 0,-1-1 0,1 0 0,-1 0 0,1-1 0,0 1 0,-1-1 0,1 0 0,-1-1 0,0 1 0,1-1 0,-1 0 0,0-1 0,6-3 0,-6 2 0,0 0 0,0 0 0,-1-1 0,0 1 0,0-1 0,0 0 0,0 0 0,-1-1 0,0 1 0,0-1 0,4-11 0,1-9 1,-1 0 1,-1 0-1,-2-1 1,0 0-1,-1-40 1,-2 37 0,1-1-1,2 1 1,13-53 0,-17 81-2,1 0 0,-1 0 0,1 0 0,0 0 0,0 0 0,0 0 0,0 1 0,0-1 0,1 0 0,-1 1 0,1-1 0,-1 1 0,1-1 0,-1 1 0,1 0 0,-1-1 0,1 1 0,0 0 0,0 0 0,0 0 0,0 1 0,0-1 0,0 0 0,0 1 0,0-1 0,0 1 0,0 0 0,0-1 0,0 1 0,3 0 0,-2 1-1,0-1 0,1 1 1,-1 0-1,0-1 0,0 1 0,0 1 1,0-1-1,0 0 0,0 1 0,0-1 1,0 1-1,0 0 0,-1 0 1,1 0-1,-1 0 0,1 1 0,3 4 1,0 3-1,0 1 1,-1 0 0,0 0-1,-1 0 1,0 0 0,-1 1-1,0 0 1,0-1 0,0 25-1,-1 5 2,-5 66-1,-10 0 0,38-167 16,12-81-16,-29 104 0,1 0 0,1 1 0,2 0 0,2 1 0,20-37 0,-33 69 0,0 0 0,1 1 0,-1-1 0,1 1 0,-1-1 0,1 1 0,0 0 0,0 0 0,0 0 0,0 0 0,0 0 0,1 0 0,-1 1 0,0-1 0,1 1 0,-1-1 0,1 1 0,0 0 0,-1 0 0,1 0 0,0 1 0,3-2 0,-5 3 0,0-1 0,0 1 0,0 0 0,0-1 0,0 1 0,-1 0 0,1-1 0,0 1 0,0 0 0,-1 0 0,1-1 0,0 1 0,-1 0 0,1 0 0,-1 0 0,1 0 0,-1 0 0,1 0 0,-1 0 0,0 0 0,0 0 0,1 0 0,-1 0 0,0 0 0,0 1 0,0-1 0,0 0 0,0 0 0,-1 0 0,1 0 0,0 1 0,0 4 0,2 209 0,-3-115 0,1-95 0,0 0 0,0 0 0,0-1 0,1 1 0,-1 0 0,1 0 0,1 0 0,-1 0 0,1 0 0,0-1 0,0 1 0,0-1 0,0 1 0,1-1 0,0 0 0,0 0 0,0 0 0,0 0 0,1-1 0,-1 1 0,1-1 0,0 0 0,0 0 0,0 0 0,0-1 0,1 0 0,-1 1 0,1-1 0,-1-1 0,8 3 0,0-1 0,0-1 0,0 0 0,0-1 0,0 0 0,1-1 0,-1 0 0,0-1 0,0 0 0,0-1 0,0-1 0,0 0 0,0 0 0,0-1 0,-1-1 0,0 0 0,0 0 0,0-1 0,-1 0 0,0-1 0,0 0 0,13-13 0,-14 12 0,-1-2 0,0 1 0,0-1 0,-1-1 0,0 1 0,0-1 0,-2 0 0,1-1 0,-1 0 0,6-20 0,-7 13 0,-1 1 0,0-1 0,-2 0 0,0 0 0,0 0 0,-5-27 0,4 42 1,-1-1-1,1 1 1,-1-1-1,0 1 1,-1-1 0,1 1-1,-1 0 1,0 0-1,0 0 1,0 0 0,-1 0-1,1 0 1,-1 1-1,0-1 1,0 1 0,0 0-1,0-1 1,-1 1-1,1 1 1,-1-1 0,0 1-1,-5-3 1,1 1 0,0 1 1,0 1 0,-1-1-1,1 1 1,-1 1 0,0 0-1,1 0 1,-1 0 0,0 1-1,-14 2 1,20-1-2,0-1 0,-1 1 0,1 0 0,0 0 0,0 1 0,0-1 0,0 1 0,0-1 0,1 1 0,-1 0 0,0 0 0,1 0 0,-1 0 0,1 1 0,0-1 0,0 0 0,0 1 0,0 0 0,0-1 0,0 1 0,1 0 0,0 0 0,-1 0 0,1 0 0,0 0 0,0 1 0,0 4 0,-3 9 0,2 0 0,0 0 0,1 32 0,1-32 0,-1 12 0,2-1 0,1 0 0,6 34 0,-6-55 0,-1 0 0,1 1 0,1-1 0,-1 0 0,1-1 0,1 1 0,-1 0 0,1-1 0,0 0 0,1 0 0,-1 0 0,1 0 0,0-1 0,1 0 0,-1 0 0,1 0 0,8 5 0,-10-8 0,0 0 0,0 0 0,1 0 0,-1 0 0,0-1 0,1 0 0,-1 0 0,1 0 0,-1 0 0,1-1 0,-1 0 0,1 0 0,0 0 0,-1 0 0,1-1 0,-1 0 0,1 0 0,-1 0 0,0 0 0,1-1 0,-1 0 0,0 0 0,0 0 0,0 0 0,0 0 0,0-1 0,0 0 0,-1 0 0,0 0 0,1 0 0,-1-1 0,0 1 0,3-6 0,2-5 0,-2 0 0,0-1 0,-1 1 0,0-1 0,-1 0 0,2-20 0,5-97 0,-9 93 0,12-377 0,-16 585 0,6 210 0,-4-366 0,2 0 0,0 0 0,0 0 0,2 0 0,-1 0 0,1 0 0,1-1 0,8 16 0,-10-23 0,0 0 0,0-1 0,0 1 0,1-1 0,-1 0 0,1 0 0,0 0 0,0-1 0,0 1 0,1-1 0,-1 0 0,1 0 0,0-1 0,0 1 0,0-1 0,0 0 0,0-1 0,0 1 0,0-1 0,1 0 0,-1 0 0,8 0 0,-5-1 0,-1 0 0,1 0 0,0 0 0,-1-1 0,1-1 0,-1 1 0,1-1 0,-1 0 0,0-1 0,0 0 0,13-7 0,-13 5 0,1-1 0,-1 0 0,-1 0 0,1-1 0,-1 0 0,0 0 0,0-1 0,-1 1 0,7-14 0,-5 7 0,0 0 0,-1 0 0,-1-1 0,0 0 0,-1 0 0,5-30 0,-6-1 0,-1-47 0,-2 75 0,1 6 0,-2 1 0,1-1 0,-1 0 0,-1 1 0,0 0 0,-4-12 0,5 20 0,0 0 0,-1 0 0,1 1 0,0-1 0,-1 1 0,0-1 0,1 1 0,-1 0 0,0-1 0,0 1 0,0 0 0,-1 0 0,1 0 0,0 1 0,-1-1 0,1 1 0,-1-1 0,0 1 0,1 0 0,-1 0 0,0 0 0,0 0 0,0 0 0,0 1 0,1-1 0,-1 1 0,0 0 0,-4 0 0,5 0 0,0 0 0,0 0 0,1 0 0,-1 1 0,0-1 0,0 1 0,1-1 0,-1 1 0,1 0 0,-1-1 0,0 1 0,1 0 0,-1 0 0,1 0 0,0 0 0,-1 1 0,1-1 0,0 0 0,-2 2 0,1 1 0,-1 0 0,1 0 0,-1 0 0,1 1 0,1-1 0,-1 0 0,-1 6 0,-1 9 0,1-1 0,-2 36 0,4-29-2,-1 9 3,1 1 0,2-1 0,6 39 1,-6-65-4,0 0 1,1 0-1,0-1 1,0 1-1,1 0 1,0-1-1,0 1 1,1-1-1,0 0 1,0 0-1,1-1 1,0 1 0,0-1-1,0 0 1,1 0-1,0-1 1,0 1-1,1-1 1,6 4-1,-7-6 2,-1-1 0,0 0 0,1 0 0,0 0 1,-1 0-1,1-1 0,0 0 0,0 0 0,0-1 0,0 0 0,-1 0 0,12-1 0,-13 0 1,-1 1 0,1-1 0,-1 0 1,1 0-1,-1-1 0,0 1 0,1-1 0,-1 1 1,0-1-1,0 0 0,0 0 0,0 0 0,0-1 1,-1 1-1,1-1 0,-1 0 0,0 1 0,1-1 0,-1 0 1,0 0-1,2-5 0,0-4-1,0 0 0,0 0 0,-1-1 0,-1 1 0,2-23 0,-4-68 0,-1 53 0,0 12 0,0 12 0,4-47 0,-2 66 0,0 1 0,0 0 0,0 0 0,1 0 0,0 0 0,0 1 0,1-1 0,-1 0 0,1 1 0,0 0 0,1 0 0,7-10 0,-8 12 0,1 1-1,-1-1 1,1 1 0,-1 0-1,1 0 1,0 0 0,0 0-1,0 1 1,0 0 0,0 0-1,0 0 1,0 0 0,0 0 0,0 1-1,0 0 1,1 0 0,-1 0-1,0 0 1,0 0 0,0 1-1,5 1 1,-3-1-2,-1 1 1,0 0-1,1-1 0,-1 2 1,0-1-1,0 1 0,0-1 1,0 1-1,-1 1 0,1-1 1,-1 1-1,0 0 0,0 0 1,6 7-1,-4 0 2,0-1 0,-1 1 0,-1 0 0,0 0 0,0 0 0,-1 1 0,0-1 0,-1 1 0,-1 0 0,0 0 0,0 15 0,-2-2 0,-1 1 0,-1 0 0,-2-1 0,-8 29 0,10-37 0,-1 0 0,2 1 0,-1 33 0,3-50 0,1 1 0,-1-1 0,0 1 0,0-1 0,0 1 0,1-1 0,-1 1 0,1-1 0,-1 1 0,1-1 0,0 0 0,0 1 0,-1-1 0,1 0 0,0 0 0,0 0 0,0 0 0,0 1 0,0-1 0,3 1 0,-1 0 0,0 0 0,0 0 0,1-1 0,-1 0 0,1 1 0,-1-1 0,1 0 0,5 0 0,0 0 0,1 0 0,-1-1 0,0 0 0,1-1 0,-1 0 0,13-3 0,-16 2 0,0-1 0,0 0 0,-1 0 0,1 0 0,-1-1 0,0 0 0,0 0 0,0 0 0,0 0 0,-1-1 0,1 0 0,-1 0 0,-1 0 0,1-1 0,-1 1 0,0-1 0,0 0 0,0 0 0,2-9 0,2-5 0,-1-1 0,-1-1 0,0 1 0,1-33 0,-2 7 6,-4-60 0,-1 92-4,0 0 0,-1-1 0,-1 1 1,0 1-1,-2-1 0,1 0 0,-2 1 1,-6-14-1,11 28-2,1 1 0,-1-1 0,1 1 0,-1-1 0,1 1 0,-1 0 0,1-1 0,0 1 0,-1 0 0,1-1 0,0 1 0,-1 0 0,1-1 0,0 1 0,0 0 0,0-1 0,0 1 0,0 0 0,0 0 0,0-1 0,0 1 0,0 0 0,0-1 0,0 2 0,-3 30 0,4 312 0,-1-337 0,1-1 0,-1 0 0,2 1 0,-1-1 0,1 0 0,0 1 0,0-1 0,0 0 0,1-1 0,5 11 0,-5-13 0,-1 0 0,1 0 0,0-1 0,0 1 0,0 0 0,0-1 0,0 0 0,0 0 0,1 0 0,-1 0 0,1 0 0,-1-1 0,1 1 0,0-1 0,0 0 0,-1 0 0,1 0 0,8 0 0,-6-1 0,1 1 0,-1-1 0,0 0 0,1-1 0,-1 1 0,0-1 0,1-1 0,-1 1 0,0-1 0,9-3 0,-11 2 0,0 0 0,0 0 0,0 0 0,0 0 0,0 0 0,0-1 0,-1 0 0,0 0 0,0 0 0,0 0 0,0 0 0,-1-1 0,5-8 0,-1-3 0,0 0 0,-2 0 0,0 0 0,0-1 0,1-28 0,-1-89 0,-4 63 0,0 48 0,0 4 0,0 1 0,2-1 0,4-21 0,-6 40 0,0-1 0,0 1 0,0-1 0,0 1 0,0-1 0,0 0 0,0 1 0,0-1 0,0 1 0,0-1 0,0 1 0,1-1 0,-1 1 0,0-1 0,0 1 0,1-1 0,-1 1 0,0-1 0,1 1 0,-1-1 0,0 1 0,1 0 0,-1-1 0,1 1 0,-1 0 0,1-1 0,-1 1 0,1 0 0,-1-1 0,1 1 0,-1 0 0,1 0 0,4 4 0,3 6 0,-1 0 0,0 1 0,-1 0 0,0 0 0,-1 1 0,6 18 0,1 1 0,1-3 0,-2 1 0,-1 0 0,-1 0 0,-2 1 0,-1 0 0,-1 1 0,1 45 0,-6 4 0,0-67 0,0-51 0,1 25 0,0 0 0,1 1 0,0-1 0,1 1 0,1 0 0,7-18 0,38-73 0,-27 59 0,-7 13 0,-4 6 0,0 1 0,2 0 0,1 1 0,1 0 0,23-26 0,-37 48 0,0 0 0,-1 0 0,1 0 0,0 0 0,0 1 0,0-1 0,0 0 0,0 1 0,0-1 0,0 0 0,0 1 0,0-1 0,0 1 0,0 0 0,0-1 0,0 1 0,0 0 0,1 0 0,-1 0 0,2-1 0,-2 2 0,-1-1 0,1 1 0,0-1 0,-1 1 0,1-1 0,0 1 0,-1-1 0,1 1 0,-1-1 0,1 1 0,-1 0 0,1-1 0,-1 1 0,1 0 0,-1 0 0,0-1 0,1 1 0,-1 0 0,0 0 0,0 0 0,1 1 0,0 7 0,1 0 0,-2 0 0,0 18 0,0-20 0,-3 396 0,3-401 0,0-1 0,0 0 0,0 0 0,0 1 0,0-1 0,0 0 0,0 0 0,1 1 0,-1-1 0,0 0 0,1 0 0,-1 0 0,1 1 0,-1-1 0,1 0 0,0 0 0,-1 0 0,1 0 0,0 0 0,0 0 0,0 0 0,0 0 0,0 0 0,0-1 0,0 1 0,0 0 0,2 0 0,1 0 0,0 0 0,0 0 0,0 0 0,1-1 0,-1 0 0,0 0 0,5-1 0,7 1 0,-10 0 0,1-1 0,-1 1 0,0-1 0,1-1 0,-1 1 0,0-1 0,0 0 0,0-1 0,0 1 0,-1-1 0,1 0 0,5-5 0,-2 2 0,-1-1 0,0 0 0,0-1 0,-1 0 0,0 0 0,10-16 0,-7 8 0,-1-1 0,-1 0 0,0 0 0,-2 0 0,0-1 0,-1 0 0,0 0 0,1-21 0,-3-91 0,-3 122 0,0 4 0,0-1 0,-1 0 0,1 0 0,-1 1 0,0-1 0,0 0 0,0 1 0,-1-1 0,1 1 0,-1 0 0,0-1 0,-1 1 0,-4-8 0,4 10 0,1 0 0,-1 0 0,1 0 0,-1 0 0,0 1 0,1-1 0,-1 1 0,0-1 0,0 1 0,0 0 0,0 0 0,0 0 0,0 1 0,-1-1 0,1 1 0,0 0 0,0 0 0,0 0 0,-1 0 0,1 0 0,-4 1 0,5 0 0,0-1 0,0 1 0,0-1 0,0 1 0,1 0 0,-1-1 0,0 1 0,0 0 0,0 0 0,0 0 0,1 1 0,-1-1 0,1 0 0,-1 1 0,1-1 0,-1 1 0,-1 2 0,1 0 0,-1 1 0,1-1 0,0 0 0,0 1 0,0 0 0,1-1 0,-2 7 0,1 10 0,-1-1 0,3 38 0,0-44 0,0 13 0,1 0-1,2 0 1,7 30 0,-7-43-4,1-1 1,0 0 0,1-1-1,0 1 1,1-1-1,0 0 1,1 0-1,10 13 1,-16-23 3,0 0 0,1-1 0,-1 1 0,1 0 0,-1 0 0,1-1 0,0 1 0,-1-1 0,1 1 0,0-1 0,0 0 0,0 0 0,0 0 0,0 0 0,0 0 0,0 0 0,0 0 0,1-1 0,-1 1 0,0-1 0,0 0 0,1 1 0,-1-1 0,0 0 0,0 0 0,1-1 0,-1 1 0,0 0 0,0-1 0,1 0 0,-1 1 0,0-1 0,0 0 0,4-2 0,-2 0 0,1-1 0,-1 1 1,0-1-1,0 0 1,0-1-1,-1 1 1,1-1-1,-1 1 1,0-1-1,0 0 0,-1 0 1,3-8-1,5-20 5,-2 0-1,-2-1 0,0 0 0,-3 0 1,0-47-1,1-14-3,-1 267-1,-1-106 0,1 596 0,-3-642 0,0 33 0,-3 1 0,-13 77 0,12-113 0,0-1 0,-1 0 0,-1-1 0,-14 28 0,15-35 0,-1 0 0,0-1 0,0 1 0,0-1 0,-1-1 0,0 1 0,-1-1 0,0 0 0,-9 5 0,8-6 0,1-2 0,-1 1 0,-1-1 0,1-1 0,-1 1 0,1-2 0,-18 4 0,23-5 0,0-1 0,-1 1 0,1-1 0,0 0 0,0 0 0,0 0 0,0 0 0,0-1 0,0 0 0,0 0 0,0 0 0,0 0 0,0-1 0,0 1 0,0-1 0,0 0 0,1 0 0,-1 0 0,1-1 0,0 1 0,-6-6 0,3-3 0,0-1 0,1 1 0,0-1 0,0 0 0,2 0 0,-1 0 0,2-1 0,0 1 0,-1-20 0,-2-13 0,2 1 0,2-1 0,2 0 0,7-46 0,-4 64 0,1 0 0,2 1 0,1 0 0,1 0 0,1 0 0,1 1 0,28-45 0,-3 19 0,2 2 0,2 1 0,59-54 0,150-109 0,-188 164 0,84-49 0,-144 95 0,3-1-1,0-1 1,0 0-1,1 1 1,-1 0 0,1 0-1,-1 0 1,1 1-1,0 0 1,0 0-1,9-1 1,-17 5-54,-20 15-311,-22 0-828</inkml:trace>
</inkml:ink>
</file>

<file path=ppt/ink/ink1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1:53.019"/>
    </inkml:context>
    <inkml:brush xml:id="br0">
      <inkml:brushProperty name="width" value="0.05" units="cm"/>
      <inkml:brushProperty name="height" value="0.05" units="cm"/>
      <inkml:brushProperty name="color" value="#FFFFFF"/>
    </inkml:brush>
  </inkml:definitions>
  <inkml:trace contextRef="#ctx0" brushRef="#br0">134 1 32495,'-10'-1'16,"0"2"-1,0-1 1,1 1 0,-1 0-1,-13 4 1,20-4-13,0 0-1,0 1 0,1-1 1,-1 1-1,0 0 0,0 0 1,1 0-1,-1 0 0,1 0 1,0 0-1,-1 1 0,1-1 1,0 1-1,1-1 1,-1 1-1,0 0 0,1 0 1,-1 0-1,-1 6 0,0 1-1,0 0-1,0 1 0,1-1 1,0 1-1,1 0 1,0-1-1,1 1 0,0 0 1,1 0-1,0-1 1,1 1-1,3 11 0,-3-15 2,0-1 0,0 1 1,1-1-1,0 0 0,0 0 0,1 0 0,-1-1 0,1 1 0,1-1 0,-1 0 0,1 0 0,-1 0 0,1-1 0,1 1 0,-1-1 0,1-1 0,0 1 0,-1-1 0,1 0 0,10 3 0,-9-3 2,0-1-1,1 0 0,-1 0 1,1-1-1,0 0 0,-1 0 1,1-1-1,0 0 0,0 0 1,-1-1-1,12-2 0,-15 2-2,0 0 0,1-1 0,-1 0-1,0 0 1,0 0 0,0 0 0,-1-1-1,1 1 1,0-1 0,-1 0 0,0 0-1,1 0 1,-1-1 0,-1 1 0,1-1-1,0 0 1,-1 1 0,0-1 0,0 0 0,2-7-1,0-2 4,0-1-1,-2 0 0,1 0 1,-2 0-1,0 0 0,-1 0 1,-3-26-1,3 36-3,0 1 0,-1 0 0,1 0 0,-1 0 0,0 0 0,0 0 0,0 0 0,-1 0 0,1 0 1,-1 0-1,1 0 0,-1 1 0,0-1 0,0 1 0,0-1 0,-1 1 0,1 0 0,0 0 0,-1 0 0,1 0 0,-1 0 0,0 1 0,0-1 0,0 1 0,0-1 0,0 1 0,0 0 0,0 0 0,0 1 1,0-1-1,0 1 0,0-1 0,-7 1 0,3 0-3,-1 0 0,1 0 0,-1 1 1,1 0-1,-1 1 0,1-1 0,0 1 0,0 1 1,0-1-1,0 1 0,0 0 0,1 1 1,-1 0-1,-8 6 0,6-1-46,0 0-1,0 1 1,-11 15 0,-16 34-658</inkml:trace>
</inkml:ink>
</file>

<file path=ppt/ink/ink1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1:54.696"/>
    </inkml:context>
    <inkml:brush xml:id="br0">
      <inkml:brushProperty name="width" value="0.05" units="cm"/>
      <inkml:brushProperty name="height" value="0.05" units="cm"/>
      <inkml:brushProperty name="color" value="#FFFFFF"/>
    </inkml:brush>
  </inkml:definitions>
  <inkml:trace contextRef="#ctx0" brushRef="#br0">0 545 32271,'0'-1'8,"1"1"1,-1 0 0,0 0-1,0-1 1,0 1-1,0 0 1,1 0 0,-1 0-1,0 0 1,0-1-1,0 1 1,1 0 0,-1 0-1,0 0 1,0 0-1,1 0 1,-1 0 0,0 0-1,0 0 1,1 0-1,-1 0 1,0-1 0,0 1-1,1 0 1,-1 0-1,0 1 1,0-1 0,1 0-1,-1 0 1,0 0-1,0 0 1,1 0-1,-1 0 1,0 0 0,0 0-1,1 0 1,-1 0-1,0 1 1,0-1 0,0 0-1,1 0 1,-1 0-1,0 1 1,0-1 0,0 0-1,0 0 1,1 0-1,-1 1 1,0-1 0,0 0-1,0 0 1,0 1-1,0-1 1,7 18-9,-1-1 0,3 22 0,-5-22 0,0-1 0,1 0 0,13 30 0,-15-41 0,-1 0 0,1 0 0,0 0 0,0 0 0,1-1 0,-1 0 0,1 1 0,0-1 0,0-1 0,1 1 0,-1-1 0,1 1 0,0-1 0,-1 0 0,1-1 0,1 1 0,-1-1 0,0 0 0,0-1 0,1 1 0,-1-1 0,1 0 0,0 0 0,-1-1 0,1 1 0,0-1 0,-1-1 0,1 1 0,-1-1 0,9-2 0,-10 2 0,0-1 0,0 0 0,-1 0 0,1-1 0,-1 1 0,1-1 0,-1 0 0,0 0 1,0 0-1,0 0 0,-1 0 0,1-1 0,-1 1 0,1-1 0,-1 0 0,0 1 0,-1-1 0,1 0 0,1-6 0,3-8 7,-1 0-1,-1-1 0,2-20 1,3-66-2,-9 74-5,2 1 0,2-1 0,0 1 0,2 0 0,18-53 0,-23 80 0,1 0 0,-1-1 0,1 1 0,0 0 0,0 0 0,0 0 0,0 0 0,1 1 0,-1-1 0,1 1 0,-1-1 0,1 1 0,0 0 0,0 0 0,3-2 0,0 2 0,-1 0-1,1 1 1,0-1-1,-1 1 0,1 0 1,0 1-1,0-1 0,7 1 1,-11 1-1,0-1-1,1 0 1,-1 1 0,0-1 0,0 1 0,0 0 0,0 0 0,0 0 0,0 0 0,0 0-1,0 0 1,0 0 0,0 1 0,0-1 0,-1 0 0,1 1 0,-1 0 0,1-1 0,-1 1-1,0 0 1,1 0 0,-1 0 0,0 0 0,0 0 0,0 0 0,-1 0 0,1 0 0,0 0-1,-1 1 1,1-1 0,-1 0 0,0 0 0,0 0 0,0 1 0,0 3 0,0-5 17,-3-2-15,1 0 0,0 0 0,-1 1 1,1-1-1,-1 1 0,1-1 1,-1 1-1,1 0 0,-1 0 0,1 0 1,-1 0-1,1 0 0,-1 0 1,1 1-1,-1-1 0,1 1 0,0 0 1,-1 0-1,1 0 0,0 0 0,0 0 1,-1 0-1,1 1 0,-2 1 1,-1 1-3,0 1 1,0-1 0,0 1-1,1 0 1,-1 0 0,1 1-1,-5 9 1,2-1 0,1 0 0,0 0 0,1 0 0,1 0 0,0 1 0,-2 18 0,2 4 0,0 52 0,4-81 0,1 1 0,-1-1 0,1 1 0,1 0 0,-1-1 0,2 1 0,3 9 0,-4-13 0,1 0 0,-1 0 0,1 0 0,0-1 0,1 0 0,-1 1 0,1-1 0,0-1 0,0 1 0,0 0 0,0-1 0,8 5 0,0-3 0,0 0 0,0-1 0,0 0 0,1-1 0,-1 0 0,1-1 0,0 0 0,0-2 0,0 1 0,18-2 0,-23 1 0,-2 0 0,1 0 0,0-1 0,0 1 0,0-2 0,0 1 0,0 0 0,-1-1 0,1-1 0,0 1 0,-1-1 0,0 0 0,0 0 0,0-1 0,0 0 0,0 0 0,-1 0 0,0-1 0,0 1 0,0-1 0,0-1 0,-1 1 0,0-1 0,0 1 0,0-1 0,-1 0 0,0-1 0,0 1 0,0-1 0,1-7 0,0 0 0,0 0 0,-1 0 0,-1 0 0,0-1 0,-1 1 0,-1 0 0,0-1 0,-1 1 0,-1 0 0,0-1 0,-1 1 0,0 0 0,-1 0 0,0 1 0,-2-1 0,1 1 0,-2 0 0,0 0 0,0 1 0,-1 0 0,-10-12 0,13 19 0,0 0 0,0 1 0,0 0 0,0 0 0,-1 0 0,1 1 0,-1-1 0,0 2 0,-9-4 0,13 5 0,0 0 0,0 0 0,-1 1 0,1-1 0,0 1 0,-1-1 0,1 1 0,-1 0 0,1 0 0,0 0 0,-1 0 0,1 1 0,-1-1 0,1 0 0,0 1 0,-1 0 0,1 0 0,0 0 0,0 0 0,0 0 0,0 0 0,-1 0 0,2 1 0,-1-1 0,0 1 0,0-1 0,0 1 0,1 0 0,-3 2 0,1 2 0,0 0 0,0 1 0,0-1 0,0 1 0,1 0 0,0 0 0,1 0 0,0 0 0,0 0 0,0 9 0,0 12-2,4 36-1,-1-53 1,-1 0 1,1 0 0,1 0-1,0 0 1,1 0 0,0-1-1,1 0 1,0 0 0,0 0-1,1 0 1,0-1 0,1 0-1,0 0 1,0-1 0,1 0-1,0 0 1,1-1 0,-1 0-1,1 0 1,1-1 0,-1 0-1,1-1 1,0 0 0,1 0-1,-1-1 1,1-1 0,0 1-1,-1-2 1,1 0 0,1 0-1,12 0 1,-11-1 1,1 0 0,-1-2 0,1 1 0,-1-2-1,18-3 1,-26 3 0,0 1 1,0-1-1,0 0 0,-1-1 0,1 1 0,-1-1 1,0 0-1,1 0 0,-2-1 0,1 1 0,0-1 1,-1 0-1,1 0 0,-1 0 0,0 0 0,0 0 0,2-6 1,2-5 1,-1 1 0,0-1 1,-1 0-1,-1-1 0,-1 1 1,4-30-1,-3-99 19,-3 83-13,7-127-8,6 175 0,-10 0 0,-1-1 0,0 1 0,-1-1 0,-1 0 0,0-22 0,-7 54 0,-5 52 0,4 0 0,4 0 0,4 75 0,0-45 0,5 718 0,-6-816 0,0 0 0,0 0 0,0 0 0,-1 0 0,1 1 0,-1-1 0,1 0 0,-1 0 0,1 0 0,-1 0 0,0 0 0,0 0 0,0-1 0,-2 4 0,2-4 0,0 0 0,0-1 0,0 1 0,0 0 0,0 0 0,0-1 0,0 1 0,0-1 0,0 1 0,0-1 0,0 1 0,-1-1 0,1 1 0,0-1 0,0 0 0,0 0 0,-1 0 0,1 0 0,-1 0 0,-1 0 0,0-1 0,0 0 0,1 1 0,-1-1 0,1 0 0,-1 0 0,1-1 0,-1 1 0,1 0 0,-1-1 0,1 0 0,0 1 0,0-1 0,0 0 0,0 0 0,0 0 0,0 0 0,1-1 0,-1 1 0,1 0 0,-2-4 0,-6-13 0,1-1 0,1-1 0,1 1 0,1-1 0,-4-33 0,3-1 0,3-56 0,3 95 0,0 0 0,1 0 0,1 0 0,0 1 0,2-1 0,-1 1 0,2-1 0,0 1 0,1 0 0,0 1 0,1-1 0,1 1 0,0 1 0,1 0 0,0 0 0,1 0 0,1 1 0,19-17 0,-16 16-6,1 1 1,1 1-1,0 0 0,0 1 1,1 1-1,0 0 0,0 2 0,1 0 1,0 0-1,1 2 0,-1 0 1,1 2-1,0 0 0,25-1 1,-30 4-294</inkml:trace>
</inkml:ink>
</file>

<file path=ppt/ink/ink1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1:56.945"/>
    </inkml:context>
    <inkml:brush xml:id="br0">
      <inkml:brushProperty name="width" value="0.05" units="cm"/>
      <inkml:brushProperty name="height" value="0.05" units="cm"/>
      <inkml:brushProperty name="color" value="#FFFFFF"/>
    </inkml:brush>
  </inkml:definitions>
  <inkml:trace contextRef="#ctx0" brushRef="#br0">222 444 32463,'-1'-2'12,"-1"1"0,1-1 0,0 0 0,-1 0 0,1 1 0,-1-1 0,0 1 0,1 0 0,-1-1 0,0 1 0,0 0 0,0 0 0,0 0 0,0 0 0,0 0 0,0 1 0,0-1 0,0 1-1,0-1 1,-1 1 0,1 0 0,0 0 0,0 0 0,0 0 0,-1 0 0,-2 1 0,-1 0-13,1 0-1,0 0 0,0 1 0,0-1 1,1 1-1,-1 0 0,0 1 0,1-1 1,-1 1-1,-6 6 0,1 0 2,1 1 0,0 1 0,0 0 0,1 0 0,0 1 0,1 0 0,1 0 0,0 0 0,0 1 0,2 0 0,-7 25 0,6-17 0,1 0 0,1 1 0,2-1 0,0 1 0,1-1 0,0 1 0,6 23 0,-5-38 0,0 0 0,1 0 0,0-1 0,1 1 0,-1-1 0,1 1 0,0-1 0,1 0 0,0 0 0,0 0 0,0-1 0,0 1 0,1-1 0,0 0 0,0 0 0,1-1 0,-1 0 0,1 0 0,0 0 0,0 0 0,8 2 0,-2-1 0,1 0 0,0-1 0,0-1 0,0 0 0,0-1 0,0 0 0,1-1 0,-1-1 0,0 0 0,17-2 0,-25 1 0,0 0 0,1-1 0,-1 1 0,0-1 0,0 0 0,0 0 0,0-1 0,-1 1 0,1-1 0,-1 0 0,1-1 0,-1 1 0,0-1 0,-1 1 0,1-1 0,0 0 0,-1-1 0,0 1 0,0-1 0,0 1 0,-1-1 0,0 0 0,3-8 0,3-9 0,-1 0 0,-1-1 0,-2 1 0,3-25 0,1-38 0,-5 47 0,1 1 0,18-70 0,-21 104-1,-1 1 1,1-1-1,1 0 0,-1 1 1,0-1-1,1 1 0,-1 0 1,1-1-1,0 1 0,0 0 1,-1 0-1,2 0 0,-1 0 0,0 0 1,0 0-1,1 1 0,-1-1 1,0 1-1,1 0 0,0 0 1,-1 0-1,5-2 0,1 2-5,0 0 0,0 0 0,0 1 0,0 0 0,0 0-1,15 3 1,-21-3 6,-1 0 0,1 1 0,0-1-1,0 1 1,-1-1 0,1 1 0,0 0-1,-1 0 1,1 0 0,-1 0 0,1 0-1,-1 0 1,3 2 0,-4-3 1,0 1-1,1-1 1,-1 1 0,0 0-1,1-1 1,-1 1 0,0-1-1,0 1 1,0 0 0,0-1-1,1 1 1,-1 0 0,0-1-1,0 1 1,0 0 0,0-1-1,0 1 1,-1 0 0,1-1-1,0 1 1,0 0 0,0-1-1,0 1 1,-1-1 0,1 1-1,0 0 1,-1-1 0,1 1-1,0-1 1,-1 1 0,1-1-1,-1 1 1,1-1 0,-1 1-1,1-1 1,-1 1 0,1-1-1,-1 0 1,0 1 0,0-1-1,-10 9 3,1-1 1,0 2-1,1-1 0,0 1 0,0 1 0,1 0 0,0 0 0,1 0 1,1 1-1,-1 0 0,-6 21 0,8-17-3,0 1-1,2 0 1,0 0 0,0 0-1,2 0 1,0 0 0,1 0-1,5 33 1,-4-42-1,1-1 1,0 0-1,0 0 0,1 0 0,0 0 1,0-1-1,1 1 0,0-1 0,0 0 1,0 0-1,1 0 0,0 0 0,0-1 1,0 0-1,1 0 0,0 0 0,0-1 1,0 0-1,0 0 0,8 3 1,-5-2 0,1-1 1,0 0 0,-1-1-1,1 0 1,0 0 0,1-1-1,-1-1 1,0 1 0,1-2-1,-1 0 1,0 0 0,1 0-1,-1-1 1,12-3 0,-19 3-1,0-1 0,0 1 0,0-1 1,0 1-1,0-1 0,0 0 0,0 0 1,0 0-1,-1-1 0,1 1 0,-1-1 1,1 1-1,-1-1 0,0 0 0,0 0 1,-1 0-1,1 0 0,0 0 0,-1 0 1,0 0-1,0 0 0,0-1 0,1-6 0,1-7 0,0 0 0,-2-1 0,0-24 0,-1 41 0,0-20 0,-1 1 0,0 0 0,-2 0 0,0 0 0,-1 0 0,-1 0 0,-1 1 0,-1 0 0,-1 0 0,0 0 0,-1 1 0,-1 1 0,-1-1 0,-15-18 0,24 34 0,0 0 0,0 0 0,0 0 0,0 0 0,-1 0 0,1 1 0,-1-1 0,1 1 0,-1-1 0,0 1 0,1 0 0,-1 0 0,0 0 0,0 1 0,-4-2 0,5 2 0,0 0 0,0 0 0,1 0 0,-1 0 0,0 1 0,0-1 0,1 0 0,-1 1 0,0 0 0,1-1 0,-1 1 0,1 0 0,-1-1 0,1 1 0,-1 0 0,1 0 0,0 1 0,-1-1 0,1 0 0,0 0 0,0 0 0,0 1 0,0-1 0,0 1 0,0-1 0,0 1 0,0-1 0,0 3 0,-3 6 0,1 0 0,0 0 0,1 1 0,0-1 0,-1 20 0,3 59 0,0-82 0,0 6-2,2-1 0,-1 1 0,2-1 1,0 1-1,0-1 0,1 0 0,1 0 0,0 0 0,0-1 1,1 0-1,1 0 0,10 14 0,-13-19 1,1 0 0,0-1 0,0 0 0,1 1 0,-1-2 0,1 1 0,0-1 0,1 0 0,-1 0 0,1 0 0,-1-1-1,1 0 1,0-1 0,0 1 0,0-1 0,0-1 0,1 1 0,-1-1 0,1-1 0,-1 1 0,0-1 0,13-1 0,-17 0 1,1-1 1,-1 1-1,0 0 0,0-1 1,0 1-1,0-1 0,0 0 1,0 0-1,0-1 0,-1 1 1,1 0-1,-1-1 0,1 1 1,-1-1-1,0 0 0,0 0 1,0 0-1,-1 0 0,1 0 1,1-4-1,5-12 3,-1-1 0,6-25 0,-8 30-3,16-77 0,-15 63 0,0 0 0,2 1 0,1 0 0,1 1 0,15-29 0,-24 54 0,0 1 0,-1-1 0,1 1 0,0-1 0,0 1 0,0 0 0,0-1 0,0 1 0,1 0 0,-1 0 0,0 0 0,0 0 0,1 0 0,-1 0 0,1 0 0,-1 0 0,1 1 0,-1-1 0,3 0 0,-3 1 0,1 0 0,-1 0 0,0 0 0,0 1 0,0-1 0,0 0 0,1 1 0,-1-1 0,0 1 0,0-1 0,0 1 0,0-1 0,0 1 0,0 0 0,0 0 0,0-1 0,0 1 0,-1 0 0,1 0 0,1 1 0,2 5 0,1 0 0,-1 1 0,0-1 0,0 1 0,4 14 0,0 7 0,-1 0 0,-1 1 0,3 47 0,-5 93 0,-5-122 0,6-99 0,1 1 0,23-88 0,-21 103 0,-2 10 0,2 0 0,12-32 0,-16 49 0,0-1 0,0 1 0,1 0 0,0 0 0,0 0 0,1 1 0,0 0 0,0 0 0,13-10 0,-18 16 0,0 0 0,0 0 0,-1 1 0,1-1 0,0 0 0,0 1 0,0-1 0,0 0 0,0 1 0,0-1 0,0 1 0,0 0 0,0-1 0,0 1 0,0 0 0,0 0 0,0-1 0,0 1 0,0 0 0,0 0 0,0 0 0,0 0 0,0 0 0,0 0 0,0 1 0,0-1 0,0 0 0,0 1 0,0-1 0,0 0 0,0 1 0,0-1 0,0 1 0,0 0 0,0-1 0,0 1 0,-1 0 0,1-1 0,0 1 0,0 0 0,-1 0 0,1 0 0,0-1 0,-1 1 0,1 0 0,0 2 0,2 4 0,-1 1 0,0-1 0,-1 1 0,1-1 0,0 11 0,-2-12 0,3 36 0,-3 43 0,-1-49 0,1 1 0,8 51 0,-7-78 0,1 1 0,1-1 0,0 0 0,0 0 0,1 0 0,1-1 0,-1 1 0,1-1 0,1 0 0,0 0 0,0-1 0,14 15 0,-18-21 0,0 0 0,0-1 0,0 1 0,1 0 0,-1-1 0,0 1 0,1-1 0,-1 0 0,1 0 0,-1 0 0,1 0 0,-1 0 0,1 0 0,0-1 0,-1 1 0,1-1 0,0 0 0,0 0 0,-1 0 0,1 0 0,0 0 0,0-1 0,-1 1 0,1-1 0,0 0 0,-1 1 0,1-1 0,-1 0 0,1-1 0,-1 1 0,1 0 0,-1-1 0,0 0 0,0 1 0,0-1 0,0 0 0,0 0 0,0 0 0,0 0 0,0 0 0,-1-1 0,2-2 0,4-9-1,-2 0 0,1-1 0,-2 0 0,0 0 0,3-19 0,4-81-8,-8 78 8,16-518 44,-20 579-41,-1-1-1,-6 26 1,-4 38-2,7 22 0,11 117 0,-4-206 0,1-1 0,0 0 0,2 0 0,0 0 0,2 0 0,15 33 0,-19-45 0,1-1 0,-1 0 0,1 0 0,0 0 0,0 0 0,1-1 0,0 0 0,0 0 0,0 0 0,1 0 0,-1-1 0,1 0 0,0 0 0,1-1 0,-1 1 0,0-1 0,1-1 0,0 1 0,0-1 0,-1 0 0,14 1 0,-11-2 0,-1-1 0,1 1 0,-1-2 0,17-2 0,-22 3 0,0-2 0,1 1 0,-1 0 0,0-1 0,1 1 0,-1-1 0,0 0 0,0 0 0,-1 0 0,1-1 0,0 1 0,-1-1 0,1 1 0,3-6 0,2-4 0,-1-1 0,1 1 0,-2-2 0,0 1 0,-1-1 0,0 0 0,-1 0 0,0 0 0,2-22 0,-1-15 0,-2-70 0,-3 101 0,0 14 0,0-9 0,0 0 0,-1 0 0,-1 0 0,-4-16 0,6 28 0,-1 1 0,0-1 0,0 1 0,0-1 0,0 1 0,-1-1 0,1 1 0,-1-1 0,1 1 0,-1 0 0,0 0 0,-3-3 0,3 4 0,1 0 0,-1 0 0,1 1 0,-1-1 0,0 0 0,1 1 0,-1-1 0,0 1 0,0 0 0,1-1 0,-1 1 0,0 0 0,0 0 0,0 0 0,1 0 0,-1 1 0,0-1 0,0 0 0,1 1 0,-1-1 0,-2 2 0,2-1 0,0 0 0,0 0 0,0 1 0,1-1 0,-1 0 0,0 1 0,1 0 0,-1-1 0,1 1 0,0 0 0,0 0 0,-1 0 0,1-1 0,0 1 0,0 1 0,1-1 0,-1 0 0,0 0 0,1 0 0,-1 4 0,-5 50 0,6-46 0,-1 17 0,1 1 0,1 0 0,2 0 0,1 0 0,9 35 0,-10-50 0,2 0 0,-1-1 0,1 1 0,1-1 0,0 0 0,1-1 0,0 0 0,1 0 0,0 0 0,1-1 0,0 0 0,1-1 0,12 10 0,-17-16 0,0 0 0,0 0 0,0 0 0,1-1 0,-1 0 0,1 0 0,0-1 0,0 0 0,-1 0 0,1 0 0,0 0 0,0-1 0,0 0 0,0 0 0,0-1 0,0 0 0,-1 0 0,1 0 0,0 0 0,8-4 0,-9 0 0,0 1 0,-1-1 0,1 1 0,-1-1 0,0 0 0,-1-1 0,1 1 0,-1-1 0,0 0 0,0 0 0,-1 0 0,0 0 0,0 0 0,0 0 0,1-12 0,2-13 0,2-60 0,-7 87 0,0-120 0,2-32 0,-2 152 0,0 0 0,1-1 0,0 1 0,0 0 0,0 0 0,3-8 0,-4 12 0,1-1 0,-1 0 0,0 1 0,1-1 0,-1 0 0,1 1 0,-1-1 0,1 1 0,-1-1 0,1 1 0,0-1 0,-1 1 0,1-1 0,-1 1 0,1 0 0,0-1 0,-1 1 0,1 0 0,0-1 0,0 1 0,-1 0 0,1 0 0,0 0 0,0 0 0,-1 0 0,1 0 0,0 0 0,0 0 0,-1 0 0,1 0 0,0 0 0,0 0 0,-1 0 0,1 1 0,0-1 0,-1 0 0,1 1 0,0-1 0,-1 0 0,1 1 0,0-1 0,-1 1 0,1-1 0,-1 1 0,1-1 0,0 2 0,3 2 0,1 0 0,-1 0 0,0 1 0,-1 0 0,1 0 0,-1 0 0,0 0 0,5 11 0,16 52 0,-21-58 0,7 23 0,-2 1 0,-1 0 0,2 40 0,-3 106 0,-8-168 0,2-28 0,8-25 0,2 2 0,17-47 0,-4 15 0,26-81 0,-48 150 0,-1 1 0,0 0 0,0 0 0,1 0 0,-1 1 0,1-1 0,-1 0 0,1 0 0,-1 0 0,1 0 0,0 0 0,-1 0 0,1 1 0,0-1 0,0 0 0,1 0 0,-2 1 0,1 0 0,-1 0 0,1 0 0,-1 0 0,0 0-1,1 0 1,-1 0 0,1 0 0,-1 0 0,0 0-1,1 1 1,-1-1 0,0 0 0,1 0 0,-1 0-1,0 1 1,1-1 0,-1 0 0,0 0 0,1 1-1,-1-1 1,0 0 0,0 1 0,1-1 0,-1 0-1,0 1 1,0 0 0,13 34-19,-12-33 16,18 75 1,18 148-1,-36-211 3,0-3 0,0 0 0,0 0 0,5 15 0,-5-24 0,-1 0 0,1 0 0,-1-1 0,1 1 0,0 0 0,0-1 0,0 1 0,0 0 0,0-1 0,0 1 0,0-1 0,0 1 0,1-1 0,-1 0 0,1 0 0,-1 1 0,1-1 0,-1 0 0,1 0 0,-1 0 0,1-1 0,0 1 0,0 0 0,-1-1 0,1 1 0,3 0 0,-1-1 1,1 1 0,-1-1 0,0 0 0,1 0 0,-1-1 1,0 1-1,1-1 0,-1 0 0,0 0 0,0-1 0,0 1 0,0-1 0,0 0 0,0 0 1,0 0-1,-1 0 0,1-1 0,-1 1 0,1-1 0,-1 0 0,0 0 0,0 0 0,0-1 0,-1 1 1,1-1-1,-1 1 0,0-1 0,2-5 0,5-10-1,0 0 0,-1-1 0,-2 0 0,0 0 0,5-35 0,6-108 0,-12-103 0,-6 183 0,2 66 0,-1 12 0,0-1 0,1 0 0,-2 0 0,1 1 0,-1-1 0,0 0 0,0 0 0,0 1 0,-4-9 0,2 12 0,0 10 0,-6 393 0,10-254 0,0-95 0,2-1 0,12 68 0,-14-109-293,-1-19-727</inkml:trace>
</inkml:ink>
</file>

<file path=ppt/ink/ink1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1:57.277"/>
    </inkml:context>
    <inkml:brush xml:id="br0">
      <inkml:brushProperty name="width" value="0.05" units="cm"/>
      <inkml:brushProperty name="height" value="0.05" units="cm"/>
      <inkml:brushProperty name="color" value="#FFFFFF"/>
    </inkml:brush>
  </inkml:definitions>
  <inkml:trace contextRef="#ctx0" brushRef="#br0">1 90 32095,'0'-8'544,"14"1"-464,30-6-64,20 3 16,5-2-32,-3 7 0,-11 0 0,-13 0 0,-9 3 0,-11-3 0,-5 5 0,-17-5-80,0-8-800</inkml:trace>
</inkml:ink>
</file>

<file path=ppt/ink/ink1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1:57.636"/>
    </inkml:context>
    <inkml:brush xml:id="br0">
      <inkml:brushProperty name="width" value="0.05" units="cm"/>
      <inkml:brushProperty name="height" value="0.05" units="cm"/>
      <inkml:brushProperty name="color" value="#FFFFFF"/>
    </inkml:brush>
  </inkml:definitions>
  <inkml:trace contextRef="#ctx0" brushRef="#br0">1 1 31983,'0'0'400,"33"0"-272,14 0-32,22 0-64,6 0 0,2 0 0,6 0-32,-14 0-16,-16 0-528</inkml:trace>
</inkml:ink>
</file>

<file path=ppt/ink/ink1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1:58.824"/>
    </inkml:context>
    <inkml:brush xml:id="br0">
      <inkml:brushProperty name="width" value="0.05" units="cm"/>
      <inkml:brushProperty name="height" value="0.05" units="cm"/>
      <inkml:brushProperty name="color" value="#FFFFFF"/>
    </inkml:brush>
  </inkml:definitions>
  <inkml:trace contextRef="#ctx0" brushRef="#br0">239 131 32143,'1'-7'59,"-1"0"0,-1 0 1,1 0-1,-1 0 0,-1 0 0,1 0 1,-1 0-1,-3-7 0,3 11-55,0-1 0,-1 1 0,1-1 0,-1 1 0,1 0 0,-1 0 0,0 0 0,0 0 0,0 1 0,-1-1 0,1 1 0,-1 0 0,1 0 0,-1 0 0,-5-2 0,6 2-3,-1 1 0,1-1 0,-1 1 0,1 0 0,-1 0-1,0 0 1,1 1 0,-1-1 0,0 1 0,0 0 0,0 0 0,1 0-1,-1 1 1,0-1 0,0 1 0,1 0 0,-1 0 0,0 0 0,1 0-1,-1 1 1,1 0 0,0-1 0,-1 1 0,1 0 0,0 1 0,0-1-1,0 0 1,0 1 0,1 0 0,-1 0 0,1 0 0,0 0-1,-3 4 1,-3 7-1,1 0 0,0 0-1,1 1 1,1-1 0,1 1-1,-6 29 1,4 2 0,2 1 0,2-1 0,4 48 0,-1-86 0,0 0 0,0 0 0,0 0 0,1-1 0,0 1 0,0 0 0,1-1 0,0 0 0,0 0 0,1 0 0,5 8 0,-6-11 0,1 1 0,-1-1 0,1 0 0,1 0 0,-1 0 0,0 0 0,1-1 0,0 0 0,0 0 0,0 0 0,0-1 0,0 1 0,0-1 0,1-1 0,-1 1 0,7 0 0,-4 0 0,1-1 0,-1 0 0,1-1 0,0 0 0,-1 0 0,1-1 0,0 0 0,-1 0 0,1-1 0,-1 0 0,0-1 0,0 0 0,0 0 0,0-1 0,0 0 0,12-8 0,-12 5 0,0 1 0,-1-1 0,0 0 0,0-1 0,0 0 0,-1 0 0,0 0 0,-1-1 0,0 0 0,0 0 0,-1 0 0,0 0 0,-1-1 0,3-12 0,-1-1 0,-1 0 0,-1-1 0,-1 0 0,-1 0 0,-3-39 0,1 48 0,-1 1 0,-1 1 0,0-1 0,0 0 0,-2 1 0,0-1 0,0 1 0,-1 1 0,-1-1 0,-13-19 0,16 28 0,1 0 0,-1 0 0,0 0 0,-1 0 0,1 1 0,-1-1 0,0 1 0,0 0 0,0 1 0,0-1 0,-9-2 0,11 4 0,0 0 0,1 1 0,-1-1 0,0 1 0,0-1 0,0 1 0,0 0 0,0 0 0,0 1 0,0-1 0,0 0 0,0 1 0,0 0 0,0 0 0,1 0 0,-1 0 0,0 0 0,0 0 0,1 1 0,-1-1 0,1 1 0,0 0 0,-5 3 0,2 2 0,1 0 0,-1 0 0,1 0 0,0 0 0,1 1 0,0 0 0,0-1 0,0 1 0,1 1 0,0-1 0,1 0 0,0 0 0,0 9 0,0 14-9,0-1 0,6 39 0,-4-61 9,0 0-1,1 0 0,0 0 0,0 0 1,1 0-1,0-1 0,0 1 1,0-1-1,1 0 0,1 0 0,-1 0 1,1-1-1,0 1 0,0-1 1,1 0-1,0 0 0,0-1 1,0 0-1,1 0 0,0-1 0,0 1 1,0-1-1,0-1 0,1 0 1,-1 0-1,1 0 0,0-1 0,0 0 1,13 2-1,-15-3 2,0 0 0,0-1 0,0 0-1,1 0 1,-1 0 0,0 0 0,0-1 0,0 0 0,0-1 0,0 1-1,0-1 1,0 0 0,0-1 0,0 1 0,-1-1 0,1 0-1,-1-1 1,0 1 0,0-1 0,0 0 0,-1 0 0,1-1 0,-1 1-1,7-10 1,-2 1 3,-1-1 1,0 1-1,-1-1 0,0-1 0,-1 1 0,6-25 0,14-93-8,-14 59 6,-12 69-2,6-20 0,-6 23 0,1 0 0,-1 0 0,0 1 0,0-1 0,1 0 0,-1 1 0,0-1 0,1 0 0,-1 1 0,0-1 0,1 0 0,-1 1 0,1-1 0,-1 1 0,1-1 0,0 1 0,-1-1 0,1 1 0,0-1 0,-1 1 0,1 0 0,0-1 0,-1 1 0,1 0 0,0-1 0,0 1 0,0 1 0,-1-1 0,1 0 0,-1 0 0,1 0 0,0 0 0,-1 1 0,1-1 0,-1 0 0,1 1 0,-1-1 0,1 0 0,-1 1 0,1-1 0,-1 1 0,1-1 0,-1 1 0,0-1 0,1 1 0,-1-1 0,0 1 0,1-1 0,-1 1 0,0-1 0,0 1 0,1 1 0,4 21 0,-3-13 0,39 245 0,-33-190 0,-6-53 0,0 1 0,0-1 0,2 0 0,6 17 0,-9-26 0,0-1 0,0 0 0,0 0 0,0 0 0,1 0 0,-1 0 0,1 0 0,0 0 0,-1 0 0,1-1 0,0 1 0,0 0 0,3 1 0,-3-3 0,-1 1 0,1-1 0,0 1 0,-1-1 0,1 0 0,0 0 0,-1 1 0,1-1 0,0-1 0,-1 1 0,1 0 0,0 0 0,-1 0 0,1-1 0,0 1 0,-1-1 0,1 0 0,-1 1 0,1-1 0,-1 0 0,4-2 0,-1-1 0,1-1 0,-1 1 0,0-1 0,-1 0 0,1 0 0,-1 0 0,0-1 0,0 1 0,0-1 0,2-9 0,-2 8 0,20-55 0,23-97 0,-6 15 0,-40 144 0,0 0 0,0 0 0,0 0 0,1 0 0,-1 0 0,0 0 0,0 0 0,0 0 0,0 0 0,0 1 0,0-1 0,0 0 0,0 0 0,1 0 0,-1 0 0,0 0 0,0 0 0,0 0 0,0 0 0,0 0 0,0 0 0,0 0 0,0-1 0,1 1 0,-1 0 0,0 0 0,0 0 0,0 0 0,0 0 0,0 0 0,0 0 0,0 0 0,0 0 0,0 0 0,0 0 0,0 0 0,1 0 0,-1 0 0,0 0 0,0-1 0,0 1 0,0 0 0,0 0 0,0 0 0,0 0 0,0 0 0,0 0 0,0-1 0,2 19 0,-1 26 0,-1 11 0,9 66 0,-5-98 0,0-1 0,2 1 0,0-1 0,1 0 0,18 35 0,-25-56-1,2 2-7,-1 0 0,0 0 0,1 0 0,0 0 0,0 0 0,0 0 0,0 0 0,0-1 0,0 1 1,1-1-1,-1 0 0,1 0 0,5 4 0,13-4-424</inkml:trace>
</inkml:ink>
</file>

<file path=ppt/ink/ink1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1:59.339"/>
    </inkml:context>
    <inkml:brush xml:id="br0">
      <inkml:brushProperty name="width" value="0.05" units="cm"/>
      <inkml:brushProperty name="height" value="0.05" units="cm"/>
      <inkml:brushProperty name="color" value="#FFFFFF"/>
    </inkml:brush>
  </inkml:definitions>
  <inkml:trace contextRef="#ctx0" brushRef="#br0">299 147 32351,'0'-6'18,"1"0"0,-2 0 0,1 0 0,-1 0 0,0 0 0,0 0 0,-1 0 1,1 0-1,-2 0 0,1 0 0,0 1 0,-1-1 0,0 1 0,0 0 0,-1 0 0,0 0 0,1 0 1,-2 0-1,1 1 0,0 0 0,-1 0 0,-7-5 0,8 6-18,1 1 0,-1 0 0,0 0 0,0 0 0,0 1 0,0-1 0,0 1 0,0 0 0,0 0 0,0 0 0,0 1 0,0-1 0,0 1 0,-1 0 0,1 0 0,0 1 0,0-1 0,0 1 0,0 0 0,-1 0 0,1 0 0,-6 4 0,4-2 0,-1 1 0,1 0 0,-1 0 0,1 0 0,0 1 0,1 0 0,-1 0 0,1 1 0,0-1 0,0 1 0,-5 9 0,0 3 0,1 0 0,1 0 0,1 1 0,0 0 0,2 0 0,0 1 0,1-1 0,1 1 0,1 0 0,0 0 0,2 0 0,0 0 0,5 29 0,-5-45 0,1 0 0,-1 0 0,1 0 0,1 0 0,-1 0 0,0 0 0,1-1 0,0 1 0,0 0 0,0-1 0,0 0 0,1 1 0,-1-1 0,1 0 0,0 0 0,0 0 0,0-1 0,0 1 0,1-1 0,-1 1 0,1-1 0,-1 0 0,6 2 0,3 0 0,-1-1 0,1-1 0,0 0 0,0 0 0,0-1 0,20-1 0,-29 1 0,1-2 0,-1 1 0,0 0 0,0-1 0,0 0 0,0 1 0,1-1 0,-1 0 0,0-1 0,-1 1 0,1-1 0,0 1 0,0-1 0,0 0 0,-1 0 0,3-2 0,-1 0 0,0-1 0,-1 1 0,0 0 0,0-1 0,0 0 0,-1 0 0,1 0 0,2-9 0,0-5 0,-1 1 0,-1 0 0,0-1 0,-1-30 0,-2 46 0,2-30 0,-2-1 0,-1 1 0,-1-1 0,-3 1 0,-10-45 0,12 107 0,2 2-1,2 0-1,2 0 1,1 0 0,1-1-1,1 1 1,2-1 0,22 55-1,-11-54-112,5-11-257</inkml:trace>
</inkml:ink>
</file>

<file path=ppt/ink/ink1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2:01.996"/>
    </inkml:context>
    <inkml:brush xml:id="br0">
      <inkml:brushProperty name="width" value="0.05" units="cm"/>
      <inkml:brushProperty name="height" value="0.05" units="cm"/>
      <inkml:brushProperty name="color" value="#FFFFFF"/>
    </inkml:brush>
  </inkml:definitions>
  <inkml:trace contextRef="#ctx0" brushRef="#br0">22 604 26700,'7'-87'5645,"-6"-29"-5496,-1 105 124,1 165-273,-2 171 0,-25-3 0,23-297 0,2-13 0,1-15 0,5-97 0,4 0 0,4 1 0,5 1 0,43-138 0,-50 196 0,2 1 0,2 0 0,2 1 0,24-41 0,-38 76 0,-1-1 0,0 1 0,1 0 0,0 0 0,0 0 0,0 0 0,0 0 0,6-3 0,-8 5 0,0 0 0,0 1 0,0-1 0,0 1 0,0-1 0,0 1 0,1 0 0,-1-1 0,0 1 0,0 0 0,0 0 0,0 0 0,1 0 0,-1 0 0,0 0 0,0 0 0,0 0 0,0 0 0,1 1 0,-1-1 0,0 0 0,0 1 0,0-1 0,0 1 0,0-1 0,0 1 0,0 0 0,0-1 0,0 1 0,0 0 0,0 0 0,0 0 0,0 0 0,4 6 0,-1 0 0,0-1 0,-1 1 0,1 1 0,-1-1 0,0 0 0,-1 1 0,2 8 0,1 9 0,3 36 0,-6-34 0,0 0 0,-5 44 0,2-62 0,-1 1 0,0-1 0,0 1 0,0-1 0,-2 0 0,1 0 0,-1 0 0,0-1 0,-1 1 0,-11 14 0,3-7-1,-1-1 0,-1 0 1,0-1-1,-1-1 0,-1-1 0,-33 20 1,50-31-245,9-2 72,30-7 3,-18 3 201,1-1-1,22-11 0,-36 13 0,0-1 0,0 0 0,-1-1-1,0 0 1,0 0 0,0 0 0,-1-1-1,0 0 1,0 0 0,-1 0-1,9-16 1,0-5-9,-1-1 0,10-35 0,2-4 10,-18 51-30,0 1 0,1-1-1,0 2 1,15-20 0,-20 31-1,0 0 0,1 0 0,-1 1 0,1-1-1,0 1 1,0 0 0,1 0 0,-1 0 0,0 1 0,1-1 0,0 1 0,0 0 0,-1 1 0,1-1 0,0 1 0,0 0 0,0 0 0,1 0 0,7 1 0,-12-1 0,1 1 0,-1 1 0,0-1 0,0 0 0,0 0 0,0 0 0,0 0 0,1 1 0,-1-1 0,0 1 0,0-1 0,0 1 0,0-1 0,0 1 0,0-1 0,0 1 0,-1 0 0,1-1 0,0 1 0,0 0 0,0 0 0,-1 0 0,1 0 0,0 0 0,-1 0 0,1 0 0,-1 0 0,1 0 0,-1 0 0,1 0 0,-1 0 0,0 0 0,0 0 0,1 0 0,-1 1 0,0-1 0,0 0 0,0 0 0,-1 1 0,1-1 0,0-1 0,0 1 0,0-1 0,0 1 0,-1-1 0,1 0 0,0 1 0,-1-1 0,1 0 0,0 1 0,0-1 0,-1 0 0,1 1 0,-1-1 0,1 0 0,0 0 0,-1 1 0,1-1 0,-1 0 0,1 0 0,0 0 0,-1 0 0,1 1 0,-1-1 0,0 0 0,-2 1 0,-15 6 1,0 1 0,1 0 0,-1 2 1,2 0-1,-1 1 0,-23 20 0,33-24 0,0 0-1,0 0 1,0 1-1,1 0 1,0 1-1,1-1 1,0 1-1,0 0 1,1 1-1,0-1 1,1 1-1,0 0 1,0-1-1,-2 18 1,4-18-1,0-1 0,1 1 0,0-1 0,0 1 0,0-1 0,1 1 0,1-1 0,0 1 0,0-1 0,4 11 0,-3-14 0,-1 0 0,1-1 0,0 0 0,0 1 0,1-1 0,-1 0 0,1-1 0,0 1 0,0-1 0,0 1 0,0-1 0,1 0 0,-1-1 0,1 1 0,0-1 0,0 0 0,9 2 0,-2 0 0,1-2 0,0 0 0,0-1 0,0 0 0,20-1 0,-12 0 0,-18 0 0,0-1 0,1 1 0,-1-1 0,1 1 0,-1-1 0,0 0 0,0 0 0,1 0 0,-1-1 0,0 1 0,0-1 0,0 0 0,-1 0 0,1 0 0,0 0 0,-1 0 0,1 0 0,-1-1 0,0 1 0,1-1 0,-1 0 0,-1 0 0,1 1 0,0-1 0,-1-1 0,1 1 0,-1 0 0,0 0 0,0 0 0,0-1 0,0-4 0,3-13 0,-2 0 0,0 0 0,-1 0 0,-3-23 0,2 13 0,0-73 7,0 61 6,0 34-8,0 12-3,-1 33-6,1 15-8,9 86 0,-7-122 10,1-1 1,1 1 0,0 0-1,0-1 1,1 0 0,1 0-1,1-1 1,0 0 0,1 0-1,13 18 1,-20-29 1,0-1 0,1 1 0,-1-1 0,0 1 0,1-1 0,-1 0 0,1 1 0,0-1 0,-1 0 0,1 0 0,0 0 0,0 0 0,0 0 0,0-1 0,-1 1 0,1 0 0,3 0 0,-3-1 0,-1-1 0,0 1 0,1 0 0,-1 0 0,0-1 0,1 1 0,-1-1 0,0 1 0,0-1 0,1 0 0,-1 1 0,0-1 0,0 0 0,0 0 0,0 0 0,0 0 0,0 0 0,0 0 0,1-1 0,2-5 0,0 0 0,0 0 0,0 0 0,-1 0 0,-1-1 0,1 1 0,1-10 0,5-29 3,3-51 1,-9 61-1,1 0 0,20-70 0,-23 101-4,0 1 1,1-1-1,0 1 0,0 0 0,0 0 1,1 0-1,-1 0 0,1 0 0,0 0 1,4-4-1,-4 6 0,-1 0 1,1 1-1,0-1 1,0 1-1,0-1 1,0 1-1,0 0 1,0 0-1,0 0 1,0 1-1,1-1 1,-1 1-1,0-1 1,6 1-1,-6 1 1,-1-1 0,0 0 0,0 0 0,0 1 0,0-1 0,0 1 0,0 0 0,0 0 0,0 0 0,0 0 0,0 0 0,0 0 0,0 0 0,0 0 0,-1 1 0,1-1 0,-1 1 0,3 2 0,-1 0 0,1 1 0,-1 1 0,0-1 0,0 0 0,0 1 0,2 8 0,0 4 0,0 0 0,-2 1 0,3 25 0,-4-17 0,-2-1 0,-1 0 0,-1 0 0,-1 0 0,-1 0 0,-8 26 0,10-43 0,0 0 0,1 0 0,0 1 0,1 16 0,0-25 0,0 0 0,0 0-1,1-1 1,-1 1 0,0 0 0,1 0 0,-1 0-1,1-1 1,-1 1 0,1 0 0,-1-1 0,1 1-1,-1 0 1,1-1 0,-1 1 0,1-1 0,0 1-1,0-1 1,-1 1 0,1-1 0,0 1 0,0-1-1,-1 0 1,1 0 0,0 1 0,0-1 0,0 0-1,0 0 1,-1 0 0,1 0 0,1 0 0,35 2-9,-27-3 8,-4 2 2,0-1-1,1-1 1,-1 1 0,1-1-1,-1 0 1,0-1 0,0 0-1,0 0 1,0 0 0,0 0-1,10-7 1,-10 5 0,-1-1-1,1 0 1,-1 0 0,0 0 0,-1-1-1,1 0 1,-1 1 0,0-2 0,-1 1-1,5-11 1,0-1 0,-1 0 0,-1 0-1,-1-1 1,-1 0 0,3-34 0,-1-104 7,-4 54-5,6 12 13,33-161 0,-40 240-21,-2 23 0,0-1 1,0 0 0,-2 0-1,1 0 1,-5 10 0,-2 13 3,-2 17 1,3 0 0,-4 86 0,12 105 0,0-204 0,0-23 0,1-1 0,0 1 0,0 0 0,2-1 0,-1 0 0,2 1 0,0-1 0,0 0 0,1-1 0,1 1 0,0-1 0,1 0 0,13 17 0,-19-26 1,1-1 0,0 0-1,0 0 1,0 0 0,1 0 0,-1 0-1,0 0 1,1-1 0,-1 1 0,1-1-1,0 1 1,-1-1 0,1 0 0,0 0-1,0-1 1,0 1 0,0 0 0,0-1-1,-1 0 1,1 1 0,0-1 0,0-1 0,0 1-1,0 0 1,0-1 0,0 1 0,0-1-1,0 0 1,0 0 0,-1 0 0,1 0-1,0 0 1,-1-1 0,1 1 0,-1-1-1,1 0 1,-1 0 0,0 0 0,0 0-1,0 0 1,3-4 0,3-9-5,-1 0 1,0-1-1,-1 1 1,-1-1-1,0 0 1,-1-1-1,-1 1 1,1-22-1,0-124 18,-4 125-1,-3 315-40,4-267 27,0 0 0,1 1 0,0-1 0,1 0 0,0 0 0,0 0 0,6 11 0,-7-19 0,0 0 0,0 1 0,0-1 0,0 0 0,0 0 0,0 0 0,1-1 0,0 1 0,-1 0 0,1-1 0,4 3 0,-5-4 1,0 0-1,0 0 0,1 0 0,-1-1 1,0 1-1,0-1 0,1 1 0,-1-1 1,0 0-1,0 0 0,1 0 0,-1 0 1,0 0-1,1 0 0,-1-1 0,0 1 1,0-1-1,0 0 0,5-1 0,-5 0 2,1 0-1,-1 0 1,1 0-1,-1-1 1,0 1-1,0-1 1,0 1-1,0-1 1,-1 0-1,1 0 1,0 0-1,-1 1 1,0-2-1,0 1 0,0 0 1,0 0-1,0-5 1,0 4-2,6-29 1,-1 0-1,2-64 1,-7 69-6,0 0 0,2 1 1,2-1-1,0 1 0,13-37 0,-17 61 3,0 1 1,-1-1 1,1 1-1,-1 0 0,1 0 0,0 1 1,0-1-1,-1 0 0,1 0 0,1 0 1,-1 0-1,0 1 0,0-1 1,1 1-1,-1-1 0,1 1 0,-1-1 1,1 1-1,0 0 0,-1 0 0,1 0 1,0 0-1,0 0 0,0 0 0,0 0 1,4-1-1,-6 5 0,1-1-1,0 0 1,-1 0-1,0 1 1,1-1 0,-1 0-1,0 1 1,0-1-1,0 0 1,-1 4 0,1-5 0,0 2 1,-1 0 1,0 1-1,0-1 0,0 0 1,0 0-1,-1 0 0,1 0 1,-1 0-1,0-1 0,1 1 1,-1 0-1,-1-1 0,-3 5 1,-9 12 10,6-5-9,2 0 1,0 0-1,0 1 1,1 0-1,1 0 1,-5 26-1,5-12-2,1 1-1,1 50 1,3-75 0,0 0 0,1 0 1,-1 0-1,1 0 0,0-1 0,1 1 0,-1 0 0,1 0 1,0-1-1,0 1 0,1-1 0,-1 0 0,1 0 0,0 0 1,0 0-1,0 0 0,0 0 0,1-1 0,0 0 1,-1 1-1,1-1 0,0-1 0,1 1 0,-1-1 0,0 1 1,1-1-1,-1 0 0,1-1 0,9 3 0,2-1 5,1 0-1,-1 0 1,1-2-1,0 0 1,20-2-1,-7 0-4,-24 1 0,-1 0 0,1 0 0,-1-1 0,1 0 0,-1 0 0,0 0 0,1-1 0,-1 0 0,0 0 0,0 0 0,0-1 0,0 0 0,-1 1 0,7-7 0,-5 4 0,-1 0 0,0-1 0,0 0 0,0 0 0,-1-1 0,0 1 0,0-1 0,0 0 0,2-9 0,2-7 0,-2 0 0,-1 0 0,-1 0 0,-1 0 0,0-43 0,-2 30 0,-2-96 0,1 130 0,0 1 0,-1-1 0,1 1 0,0-1 0,-1 1 0,1-1 0,-1 1 0,1-1 0,-1 1 0,1 0 0,-1-1 0,0 1 0,0 0 0,0 0 0,0 0 0,0-1 0,0 1 0,0 0 0,-2-1 0,2 2 0,0-1 0,0 1 0,0 0 0,0 0 0,0-1 0,0 1 0,0 0 0,0 0 0,0 0 0,0 0 0,0 0 0,0 1 0,0-1 0,0 0 0,0 0 0,0 1 0,0-1 0,0 0 0,1 1 0,-1-1 0,0 1 0,0-1 0,0 1 0,0 0 0,1-1 0,-1 1 0,0 0 0,0-1 0,1 1 0,-1 0 0,1 0 0,-1 1 0,-7 8 0,2 1 0,0 0 0,0 0 0,1 1 0,0 0 0,1 0 0,0 0 0,1 0 0,-1 14 0,-2 9 0,3 1 0,0 37 0,2-59 0,2 0 0,-1 0 0,2 0 0,0 0 0,5 20 0,-5-29 0,0 0 0,1 0 0,-1-1 0,1 1 0,0-1 0,0 1 0,0-1 0,1 0 0,-1 0 0,1-1 0,0 1 0,0-1 0,0 1 0,1-1 0,-1-1 0,1 1 0,6 2 0,-5-2 0,1-1 0,0 0 0,-1 0 0,1-1 0,0 0 0,9 1 0,-13-2 0,0 0 0,1 0 0,-1 0 0,1 0 0,-1 0 0,1-1 0,-1 0 0,0 1 0,1-1 0,-1-1 0,0 1 0,0 0 0,0-1 0,5-2 0,-4-1 0,0 1 0,-1-1 0,0 0 0,1-1 0,-1 1 0,-1 0 0,1-1 0,-1 0 0,0 1 0,-1-1 0,1 0 0,0-9 0,2-15 0,0-36 0,-3 49 0,3-199 0,-6 286 0,3 80 0,0-132 0,1-1 0,0 1 0,2-1 0,0 0 0,1 0 0,8 18 0,-11-30-32,0-1 0,1 0 0,-1 1 0,1-1 0,0-1 0,0 1 0,1 0 0,-1-1 0,1 1 0,-1-1 0,1 0 0,0 0 0,1-1 0,-1 1 0,0-1 0,1 0 0,-1 0 0,1-1 0,0 1 0,-1-1 0,1 0 0,0 0 0,0 0 0,0-1 0,0 0 0,0 0 0,0 0 0,-1 0 0,1-1 0,0 0 0,0 0 0,0 0 0,-1-1 0,1 0-1,0 1 1,-1-2 0,9-4 0,6-7-4370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7:08.814"/>
    </inkml:context>
    <inkml:brush xml:id="br0">
      <inkml:brushProperty name="width" value="0.05" units="cm"/>
      <inkml:brushProperty name="height" value="0.05" units="cm"/>
      <inkml:brushProperty name="color" value="#FFFFFF"/>
    </inkml:brush>
  </inkml:definitions>
  <inkml:trace contextRef="#ctx0" brushRef="#br0">14 601 32367,'0'0'8,"-1"0"-1,1-1 1,0 1 0,0 0-1,0 0 1,0-1 0,0 1-1,0 0 1,0 0 0,0 0-1,0-1 1,0 1 0,-1 0-1,1 0 1,0 0 0,0 0-1,0-1 1,0 1 0,-1 0-1,1 0 1,0 0 0,0 0 0,0 0-1,-1 0 1,1 0 0,0-1-1,0 1 1,0 0 0,-1 0-1,1 0 1,0 0 0,0 0-1,-1 0 1,1 0 0,0 0-1,0 0 1,-1 0 0,1 0-1,-4 9 37,1 16-80,3 94 46,0-114-10,1-1 1,0 1-1,0 0 0,0-1 0,0 1 0,0-1 0,1 0 0,0 1 1,0-1-1,0 0 0,1 0 0,-1 0 0,1 0 0,0-1 0,0 1 1,0-1-1,0 1 0,1-1 0,0 0 0,-1-1 0,1 1 0,5 2 1,-3-2-1,1 0 0,0 0-1,0 0 1,0-1 0,0 0 0,0 0 0,0-1 0,1 0 0,-1-1 0,0 1 0,1-1 0,-1-1 0,11-1 0,-14 1 0,0 0 0,0-1 0,0 0 0,-1 0 0,1 0 0,-1 0 0,1 0 0,-1-1 0,0 1 0,0-1 0,0 0 0,0 0 0,0 0 0,-1 0 0,1-1 0,-1 1 0,0-1 0,0 1 0,2-8 0,3-7 0,0 1 0,-2-1 0,4-18 0,2-39 1,-4 0 0,-2-107 0,-5 171-1,-11 288-3,11-268 3,1 1 0,0-1 0,0 0 0,1 1 0,0-1 0,1 0 0,0 0 0,0 0 0,1 0 0,10 15 0,-12-20 0,1 1 0,0-1 0,0 0 0,1-1 0,-1 1 0,1 0 0,0-1 0,0 0 0,0 0 0,0 0 0,1-1 0,-1 1 0,1-1 0,0 0 0,-1 0 0,1-1 0,0 1 0,0-1 0,0 0 0,0 0 0,7 0 0,-6-1 1,0 0 0,0 0-1,-1-1 1,1 1 0,0-1 0,0-1 0,-1 1-1,1-1 1,8-3 0,-10 2 0,0 0-1,-1 1 1,1-2-1,-1 1 1,0 0 0,0-1-1,0 1 1,0-1 0,-1 0-1,1 0 1,-1 0-1,3-7 1,3-8-1,-1 0 0,-1-1 0,0 0 0,-2 0 0,0 0 0,1-29 0,-4-130 0,-3 88 0,-12 357 0,14-257 0,0 10 0,0 0 0,6 32 0,-5-45 0,1 1 0,0-1 0,0 0 0,1 0 0,-1 0 0,1 0 0,1 0 0,-1-1 0,1 1 0,0-1 0,7 8 0,-8-11 0,-1 0 1,1 0-1,0 0 0,-1 0 1,1 0-1,0 0 0,0-1 1,0 1-1,1-1 0,-1 0 1,0 0-1,0 0 0,1 0 1,-1-1-1,1 1 0,-1-1 1,0 0-1,1 0 0,-1 0 1,1-1-1,-1 1 0,0-1 1,5-1-1,-4 1 0,1-1 1,0 0-1,-1 0 1,1 0-1,-1-1 1,0 0-1,0 0 1,0 0-1,0 0 1,0 0-1,-1-1 1,1 1-1,-1-1 1,0 0-1,4-7 1,14-32-1,23-67 0,-33 78 0,1 1 0,1 1 0,1 0 0,2 1 0,22-31 0,-34 55 0,1 0 0,0 0 0,0 0 0,1 0 0,-1 1 0,1 0 0,10-6 0,-14 9 0,-1 0 0,1 1 0,0-1 0,0 0 0,0 0 0,-1 1 0,1-1 0,0 1 0,0-1 0,0 1 0,0 0 0,0 0 0,0 0 0,0 0 0,0 0 0,0 0 0,-1 1 0,1-1 0,0 0 0,0 1 0,0 0 0,0-1 0,-1 1 0,1 0 0,0 0 0,-1 0 0,1 0 0,0 0 0,-1 1 0,1-1 0,-1 0 0,0 1 0,2 1 0,3 8 0,0-1 0,-1 1 0,0 1 0,-1-1 0,0 1 0,4 23 0,-2-3 0,2 49 0,-7-57 0,1-1 0,-3 39-1,0-56 2,1 0-1,-1-1 0,0 0 0,0 1 1,-1-1-1,0 0 0,0 1 0,0-1 1,0 0-1,-1-1 0,0 1 0,-5 6 1,1-3-1,-1 0 1,0-1-1,0 0 1,0-1-1,-1 0 1,0 0-1,-1-1 1,1 0-1,-1-1 1,0 0 0,0 0-1,0-1 1,0 0-1,-1-1 1,1 0-1,-1-1 1,0 0-1,1-1 1,-21-1-1,29 1-2,-1-1-1,1 1 1,0-1-1,-1 1 0,1-1 1,0 0-1,0 0 1,-1 0-1,1 0 0,0 0 1,0 0-1,0 0 1,0-1-1,1 1 0,-1-1 1,0 0-1,0 1 1,-1-3-1,1 0-1,-1-1 0,1 1 1,0 0-1,0-1 0,0 1 0,0-1 0,1 0 0,-2-6 1,1-9-19,0 0 1,2 0-1,2-28 1,-2 36 1,0 11 18,0-1 0,1 0 0,-1 1 0,0-1 0,1 1 0,-1-1 0,1 0 0,-1 1 1,1-1-1,0 1 0,-1-1 0,1 1 0,0 0 0,0-1 0,0 1 0,0 0 0,0-1 0,1 1 0,-1 0 0,0 0 0,0 0 0,1 0 1,-1 0-1,1 0 0,-1 1 0,1-1 0,-1 0 0,1 1 0,2-1 0,-1 0 5,0 1 0,0 0-1,0-1 1,0 1 0,0 0 0,0 1 0,0-1-1,0 1 1,0-1 0,0 1 0,0 0-1,0 0 1,0 0 0,0 0 0,4 4 0,7 5 8,-1 1 1,-1 0-1,14 17 1,13 11 19,-22-24-15,0 0-1,1-1 1,31 18-1,-41-28-10,-1-1 0,1 1 0,0-1 0,0-1 0,0 0-1,0 0 1,1 0 0,-1-1 0,0 0 0,1-1 0,-1 1-1,16-3 1,-19 1-5,0-1 1,0 0-1,0 0 0,0 0 0,0-1 0,0 1 0,0-1 1,-1 0-1,0-1 0,1 1 0,-1-1 0,-1 0 0,1 0 1,0 0-1,-1 0 0,0-1 0,5-9 0,2-3 0,-1-1 0,-1 0 0,9-32 0,-9 20 0,-2-1 0,-1 0 0,-2-1 0,-1 1 0,-1-1 0,-8-59 0,7 88 0,0 1-1,0-1 1,-1 1 0,1 0 0,-1-1-1,0 1 1,0 0 0,1 0-1,-2-1 1,1 1 0,0 0 0,0 0-1,-1 0 1,1 0 0,-1 0-1,1 1 1,-1-1 0,0 0 0,0 1-1,0-1 1,0 1 0,0 0 0,0-1-1,0 1 1,0 0 0,-1 0-1,1 1 1,0-1 0,-1 0 0,1 1-1,0-1 1,-1 1 0,1 0-1,-1 0 1,1 0 0,0 0 0,-1 0-1,1 1 1,-1-1 0,1 1-1,0-1 1,-1 1 0,1 0 0,0 0-1,0 0 1,-1 0 0,1 0-1,0 0 1,0 1 0,0-1 0,1 1-1,-1 0 1,0-1 0,1 1 0,-1 0-1,-1 2 1,-4 6 0,0 0 0,1 0 0,0 1 0,0 0 0,1 0 0,1 0 0,0 1 0,0 0 0,1-1 0,-2 20 0,1 6 0,1 1 0,3 43 0,0-75 0,1-1 0,-1 0 0,1 1 0,0-1 0,0 0 0,0 0 0,1 0 0,0 0 0,0 0 0,0 0 0,1 0 0,-1-1 0,1 1 0,0-1 0,1 0 0,-1 0 0,1 0 0,0 0 0,-1 0 0,2-1 0,-1 0 0,0 0 0,1 0 0,-1 0 0,1-1 0,6 3 0,4 0 0,-1-1 0,0-1 0,1 0 0,0 0 0,0-2 0,0 0 0,0-1 0,18-1 0,-29 0-1,0 0 1,-1 1-1,1-1 0,-1-1 1,1 1-1,-1 0 0,1-1 1,-1 0-1,0 1 0,0-1 1,0-1-1,0 1 0,0 0 0,0-1 1,-1 1-1,1-1 0,-1 0 1,0 0-1,0 0 0,0 0 1,0 0-1,0-1 0,-1 1 1,1 0-1,-1-1 0,1-3 1,3-11-12,0 0 1,-2-1 0,3-32 0,-5 45 7,1-37-44,6-46-33,-7 82 48,1-1 1,0 1-1,0-1 0,0 1 0,1 0 0,0 0 1,1 0-1,7-11 0,-9 15 28,1 1 0,-1-1 1,1 1-1,0 0 0,0 0 0,0 0 0,0 0 0,0 1 1,1-1-1,-1 1 0,0 0 0,1 0 0,-1 0 0,1 1 1,-1-1-1,1 1 0,-1-1 0,1 1 0,-1 0 1,6 1-1,-3 0 3,-1-1 0,0 1 1,1 0-1,-1 1 1,0-1-1,0 1 0,0 0 1,0 0-1,0 1 0,0-1 1,-1 1-1,7 5 0,12 15-1,-16-15 13,0-1-1,0 0 1,1 0 0,11 7 0,-14-12 280,-6-4-127,-7-4-128,3 4-35,1 1 1,0-1-1,-1 1 1,0 0-1,1 0 0,-1 1 1,0-1-1,1 1 1,-1 0-1,0 0 1,1 1-1,-1-1 0,0 1 1,1 0-1,-1 0 1,1 1-1,-1-1 1,1 1-1,0 0 0,0 0 1,0 1-1,0-1 1,0 1-1,0 0 0,0 0 1,1 0-1,0 0 1,-5 7-1,2-2-1,0 1 0,1 1 0,1-1 0,-1 1 0,1-1 1,1 1-1,0 0 0,0 1 0,1-1 0,1 0 0,0 1 0,0 12 0,0-11-1,1 0-1,0 1 1,1-1 0,1 0 0,0 0-1,4 14 1,-5-21 1,1-1 0,0 1 0,1-1 1,-1 0-1,1 0 0,-1 0 0,1 0 0,1 0 0,-1 0 1,0-1-1,1 1 0,0-1 0,0 0 0,0 0 0,0-1 0,0 1 1,0-1-1,7 3 0,-5-3 2,-1 0 0,0 0 0,1 0-1,-1-1 1,1 1 0,-1-1 0,1-1 0,0 1 0,0-1 0,-1 0-1,1 0 1,0-1 0,-1 1 0,1-2 0,0 1 0,-1 0 0,0-1 0,1 0-1,-1 0 1,0-1 0,0 1 0,0-1 0,0 0 0,0-1 0,-1 1-1,1-1 1,-1 0 0,0 0 0,0 0 0,-1 0 0,1-1 0,-1 0-1,0 1 1,0-1 0,0 0 0,2-9 0,4-25-1,-1 0 0,-2-1 0,-2 0-1,-1-53 1,-1 40-2,9-334 50,-28 630-26,16-185 2,-1 14-5,11 106 0,-7-156-19,2 1 0,1-1 0,0 0 0,2-1-1,0 0 1,2 0 0,0 0 0,1-1 0,14 19 0,-23-37-1,0 1 0,1-1 1,-1 0-1,1 0 0,0 0 0,-1 0 1,1 0-1,0 0 0,0 0 0,0-1 0,0 1 1,0-1-1,1 1 0,-1-1 0,0 0 1,1 0-1,-1 0 0,1 0 0,-1 0 0,1-1 1,-1 1-1,1-1 0,3 1 0,16-1-92</inkml:trace>
</inkml:ink>
</file>

<file path=ppt/ink/ink1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2:02.418"/>
    </inkml:context>
    <inkml:brush xml:id="br0">
      <inkml:brushProperty name="width" value="0.05" units="cm"/>
      <inkml:brushProperty name="height" value="0.05" units="cm"/>
      <inkml:brushProperty name="color" value="#FFFFFF"/>
    </inkml:brush>
  </inkml:definitions>
  <inkml:trace contextRef="#ctx0" brushRef="#br0">138 3 32223,'-24'-1'99,"15"0"-65,0 1 1,0 0 0,0 1 0,0-1 0,-13 4 0,19-3-34,1 0 0,0 0 0,0 0 0,-1 0 0,1 0 0,0 1 0,0-1 1,0 1-1,0-1 0,0 1 0,1 0 0,-1-1 0,0 1 0,1 0 1,-1 0-1,1 0 0,0 1 0,0-1 0,0 0 0,0 0 0,0 1 1,0-1-1,0 0 0,0 4 0,0 0 1,-1-1 0,1 1 0,0-1-1,1 1 1,-1 0 0,1-1 0,1 1 0,-1 0 0,1-1 0,-1 1 0,2 0 0,-1-1-1,1 1 1,-1-1 0,2 0 0,-1 0 0,0 1 0,1-1 0,0-1 0,0 1-1,1 0 1,-1-1 0,1 0 0,0 0 0,0 0 0,0 0 0,1 0 0,-1-1 0,1 0-1,0 0 1,0 0 0,0-1 0,8 3 0,-2 0 5,1 0 0,1-1 0,-1 0 0,0-1-1,1-1 1,-1 0 0,1-1 0,0 0 0,0 0 0,-1-2 0,18-2 0,-27 2-6,0 0 0,-1 0 1,1 0-1,0 0 0,-1-1 1,1 1-1,-1-1 0,0 0 1,0 0-1,1 0 0,-1 0 1,0 0-1,-1 0 0,1-1 1,0 1-1,-1-1 0,1 1 1,-1-1-1,0 0 0,0 1 1,0-1-1,0 0 0,0 0 1,0 0-1,-1-4 0,2-6 5,0 0-1,-1 0 0,-1-1 1,-2-16-1,2 26-4,-1 1 0,0-1 1,0 0-1,0 1 0,0-1 0,-1 1 1,1 0-1,-1-1 0,0 1 0,0 0 1,0 0-1,-1 0 0,1 0 0,-1 1 0,1-1 1,-1 1-1,0-1 0,0 1 0,0 0 1,0 0-1,-1 0 0,1 0 0,0 1 0,-1-1 1,1 1-1,-1 0 0,-5-1 0,3 1-35,-1-1-1,0 1 0,1 1 1,-1-1-1,0 1 0,0 0 1,1 1-1,-1-1 0,0 1 1,1 1-1,-1-1 0,1 1 1,-1 1-1,1-1 0,-7 4 1,-21 23-1687</inkml:trace>
</inkml:ink>
</file>

<file path=ppt/ink/ink1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2:02.746"/>
    </inkml:context>
    <inkml:brush xml:id="br0">
      <inkml:brushProperty name="width" value="0.05" units="cm"/>
      <inkml:brushProperty name="height" value="0.05" units="cm"/>
      <inkml:brushProperty name="color" value="#FFFFFF"/>
    </inkml:brush>
  </inkml:definitions>
  <inkml:trace contextRef="#ctx0" brushRef="#br0">1 0 30942,'0'5'1697,"0"3"-1665,49-6-32,20-2 32,12 0-32,-7 0-16,-13 0-144,-19 0-897</inkml:trace>
</inkml:ink>
</file>

<file path=ppt/ink/ink1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2:04.747"/>
    </inkml:context>
    <inkml:brush xml:id="br0">
      <inkml:brushProperty name="width" value="0.05" units="cm"/>
      <inkml:brushProperty name="height" value="0.05" units="cm"/>
      <inkml:brushProperty name="color" value="#FFFFFF"/>
    </inkml:brush>
  </inkml:definitions>
  <inkml:trace contextRef="#ctx0" brushRef="#br0">0 457 31759,'1'171'925,"-1"-165"-923,1 0-1,-1-1 0,1 1 1,1 0-1,-1-1 0,1 1 1,0-1-1,0 1 0,0-1 1,6 9-1,-6-11-1,0-1 0,0 1 1,1-1-1,-1 1 0,0-1 0,1 0 0,0 1 1,-1-2-1,1 1 0,0 0 0,0 0 0,0-1 1,0 0-1,1 1 0,-1-1 0,0 0 0,0-1 1,1 1-1,5 0 0,-4 0 1,-1-1-1,0 0 1,1 0-1,-1 0 1,0-1-1,1 1 1,-1-1-1,0 0 1,0 0-1,1 0 1,-1-1-1,0 0 1,0 1-1,-1-1 1,1-1 0,0 1-1,-1-1 1,1 1-1,-1-1 1,0 0-1,0 0 1,0 0-1,0-1 1,0 1-1,-1-1 1,1 1-1,-1-1 1,0 0-1,2-7 1,2-2-1,-1 0 0,-1-1 0,0 0 0,0 1 0,-2-1 0,2-20 0,-1-88 0,-4 79 0,2 1 0,-3 1 1,-1-1-1,-2 1 0,-2 0 1,-2 1-1,-2-1 0,-15-38 1,25 77-1,1 1 1,0 0-1,-1 0 1,1 0 0,-1 0-1,0 0 1,1 0-1,-1 0 1,0 0 0,0 0-1,1 0 1,-1 0-1,0 0 1,0 0 0,0 1-1,0-1 1,0 0-1,0 1 1,0-1 0,-2 0-1,2 1 0,0 1 0,0-1 0,0 0 0,1 0 0,-1 1 0,0-1 0,0 1 0,0-1 0,0 1 0,0-1 0,1 1 0,-1 0 1,0-1-1,0 1 0,1 0 0,-1-1 0,1 1 0,-1 0 0,0 0 0,1 0 0,0 0 0,-1-1 0,1 1 0,-1 0 0,1 0 0,0 0 0,0 0 0,-1 1 0,-3 14 0,-1 0 0,2 0 0,0 1 0,-1 29 0,5 78 0,0-56 0,0-16 0,2 0 0,17 96 0,-15-127 0,0 1 0,1-1 0,2 0 0,0-1 0,1 0 0,1 0 0,0-1 0,2 0 0,18 23 0,-27-38 0,1 0 0,0 0 0,0-1 0,0 1 0,0-1 0,0 0 0,1 0 0,-1-1 0,1 1 0,0-1 0,-1 0 0,1 0 0,0 0 0,1-1 0,-1 0 0,0 0 0,0 0 0,0-1 0,11 0 0,-13 0 0,1 0 0,-1-1 0,1 0 0,-1 0 0,0 0 0,0 0 0,0-1 0,1 1 0,-1-1 0,0 0 0,-1 0 0,1 0 0,0 0 0,-1 0 0,1-1 0,-1 1 0,1-1 0,-1 1 0,0-1 0,0 0 0,-1 0 0,1 0 0,0 0 0,-1 0 0,2-6 0,3-6 0,-1-1 0,-1 0 0,0 0 0,2-20 0,1-108 0,-8 111 0,2 1-1,1-1 1,2 1-1,1 0 1,15-52-1,-18 79-1,-1 1 1,2 0-1,-1-1 0,0 1 0,1 0 0,0 1 0,0-1 0,0 0 1,0 1-1,1 0 0,0 0 0,4-4 0,-5 5 2,-1 1 0,1 0 0,-1-1-1,1 1 1,0 0 0,-1 0 0,1 0-1,0 1 1,0-1 0,-1 1 0,1-1-1,0 1 1,0 0 0,0 0 0,0 0-1,0 1 1,-1-1 0,1 1 0,0-1-1,0 1 1,4 2 0,-6-3 1,0 1 1,0 0-1,0 0 0,-1-1 1,1 1-1,0 0 0,0 0 1,-1 0-1,1 0 0,0 0 1,-1 0-1,1 0 0,-1 0 1,1 0-1,-1 0 0,0 1 1,1-1-1,-1 0 0,0 0 1,0 0-1,0 0 0,0 1 1,0-1-1,0 0 0,0 2 1,-14 0 27,9 0-29,-1 0 0,0 1 0,1 0 0,0 0 0,0 0 0,0 1 0,0-1 0,1 1 0,0 1 0,0-1 0,0 0 0,0 1 0,1 0 0,0 0 0,0 0 0,-2 10 0,-1 3 0,0-1 0,2 1 0,0 0 0,-1 29 0,4-31 0,0-1-1,1 1 1,1-1-1,0 1 1,1-1-1,5 18 1,-5-28-2,0 0 1,0 0-1,1 0 1,0 0-1,0-1 1,1 1-1,0-1 1,0 0-1,0 0 1,0 0-1,1 0 1,-1-1-1,1 0 1,0 0-1,1 0 1,-1-1-1,1 0 0,7 4 1,-5-4 1,-1 0 0,1 0 0,0-1-1,0 0 1,0-1 0,1 0 0,-1 0 0,0 0 0,16-2-1,-20 1 3,0-1-1,-1 1 0,1-1 0,0 0 1,0 0-1,0 0 0,-1 0 0,1-1 0,0 0 1,-1 0-1,0 0 0,1 0 0,-1 0 1,0 0-1,0-1 0,0 0 0,-1 0 1,1 1-1,0-1 0,-1-1 0,0 1 0,3-4 1,-1-7-2,0 1 1,-1-1-1,0 1 1,-1-1-1,0 0 1,-1 0-1,-1 0 1,-1-15 0,0 4-1,0-7 0,-2 0 0,-2 0 0,-1 1 0,-1-1 0,-1 1 0,-2 1 0,-2 0 0,-14-29 0,26 59 0,0 0 0,0 0 0,-1 0 0,1 0 0,0 0 0,0 0 0,0 1 0,0-1 0,0 0 0,0 0 0,0 0 0,0 0 0,0 0 0,0 0 0,-1 0 0,1 0 0,0 0 0,0 0 0,0 1 0,0-1 0,0 0 0,0 0 0,-1 0 0,1 0 0,0 0 0,0 0 0,0 0 0,0 0 0,0 0 0,0 0 0,-1 0 0,1 0 0,0 0 0,0 0 0,0 0 0,0 0 0,0 0 0,0-1 0,0 1 0,-1 0 0,1 0 0,0 0 0,0 0 0,0 0 0,0 0 0,0 0 0,0 0 0,0 0 0,0 0 0,-1 0 0,1-1 0,0 1 0,0 0 0,0 0 0,0 0 0,0 0 0,0 0 0,-3 22 0,2 40 0,1-57 0,0 37 0,1 0 0,9 51 0,-8-81 0,1 1 0,0-1 0,1 1 0,1-1 0,-1 0 0,2 0 0,0-1 0,0 0 0,1 0 0,0 0 0,18 18 0,-22-25 0,1-1 0,0 0 0,0-1 0,0 1 0,0-1 0,0 1 0,1-1 0,-1-1 0,1 1 0,-1 0 0,1-1 0,0 0 0,-1 0 0,1-1 0,5 1 0,-6-1 0,-1 0 0,0 0 0,1 0 0,-1-1 0,0 1 0,0-1 0,0 0 0,0 0 0,1 0 0,-1 0 0,-1-1 0,1 1 0,0-1 0,0 0 0,0 0 0,-1 0 0,1 0 0,-1 0 0,0 0 0,1-1 0,-1 1 0,2-4 0,3-7 0,0-1 0,-1 0 0,-1 0 0,0-1 0,6-29 0,5-82 0,-8 49 0,9-26 0,-9 84 0,-8 19 0,0 0 0,0-1 0,0 1 0,1 0 0,-1 0 0,0-1 0,0 1 0,1 0 0,-1 0 0,0 0 0,1-1 0,-1 1 0,0 0 0,1 0 0,-1 0 0,0 0 0,1 0 0,-1 0 0,0 0 0,1 0 0,-1-1 0,0 1 0,1 0 0,-1 1 0,0-1 0,1 0 0,-1 0 0,1 0 0,1 1 0,-1 0 0,0 1 0,1-1 0,-1 0 0,1 1 0,-1-1 0,0 1 0,0 0 0,0-1 0,0 1 0,0 0 0,-1-1 0,1 1 0,0 0 0,0 3 0,6 22 0,-1 1 0,3 51 0,5 27 0,-12-94 0,1 1 0,1-1 0,0 0 0,1 0 0,12 23 0,-12-28 4,0-1-1,-1 0 1,2 0-1,-1 0 1,1-1-1,0 0 1,0 0 0,0 0-1,1-1 1,0 0-1,-1 0 1,2 0-1,-1-1 1,10 3 0,0-1-123,0-1 1,0-1 0,1-1-1,-1 0 1,23-1 0,11-1-2716</inkml:trace>
</inkml:ink>
</file>

<file path=ppt/ink/ink1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2:06.559"/>
    </inkml:context>
    <inkml:brush xml:id="br0">
      <inkml:brushProperty name="width" value="0.05" units="cm"/>
      <inkml:brushProperty name="height" value="0.05" units="cm"/>
      <inkml:brushProperty name="color" value="#FFFFFF"/>
    </inkml:brush>
  </inkml:definitions>
  <inkml:trace contextRef="#ctx0" brushRef="#br0">318 485 32271,'1'-34'280,"0"17"-235,0 1 0,-1-1 0,-2 0 0,-4-28 0,5 41-45,0 0 0,0 1-1,-1-1 1,1 1 0,-1 0-1,1-1 1,-1 1 0,0 0-1,0 0 1,-1 0 0,1 0-1,-1 0 1,1 1 0,-1-1-1,0 1 1,0-1 0,0 1-1,0 0 1,-1 0-1,1 1 1,0-1 0,-1 1-1,1-1 1,-1 1 0,1 0-1,-7 0 1,3-1 0,0 1 0,-1 1 0,1-1 0,-1 2 0,1-1 0,0 1 0,-1 0 0,1 0 0,0 0 0,0 1 0,0 1 0,0-1 0,-7 5 0,6-3 0,1 1 0,-1 0 0,1 1 0,0 0 0,1 0 0,0 0 0,0 1 0,0 0 0,1 0 0,-8 13 0,5-4 0,0 1 0,1 0 0,1 0 0,0 1 0,1-1 0,1 1 0,1 1 0,1-1 0,0 0 0,1 1 0,1-1 0,1 0 0,4 24 0,-4-36 0,0 0 0,1 0 0,0-1 0,0 1 0,0-1 0,1 1 0,-1-1 0,1 0 0,1 0 0,-1 0 0,1-1 0,-1 1 0,2-1 0,-1 0 0,0 0 0,1 0 0,-1 0 0,1-1 0,0 0 0,0 0 0,1 0 0,-1-1 0,1 1 0,-1-1 0,1-1 0,0 1 0,9 1 0,-5-2 0,-1 0 0,0 0 0,0-1 0,1 0 0,-1 0 0,0-1 0,0 0 0,1-1 0,-1 0 0,0 0 0,0-1 0,-1 0 0,1-1 0,-1 0 0,0 0 0,1-1 0,6-6 0,-6 3 0,-1 0 0,1-1 0,-2 0 0,0-1 0,0 0 0,0 0 0,-1 0 0,-1-1 0,0 0 0,0 0 0,-1 0 0,-1-1 0,0 1 0,0-1 0,1-13 0,0-20 0,-1-1 0,-6-73 0,1 85 0,-3-33 0,-3-1 0,-19-71 0,27 138 0,0 0 0,0 1 0,0-1 0,0 0 0,0 1 0,-1-1 0,1 0 0,0 1 0,0-1 0,-1 0 0,1 1 0,0-1 0,-1 1 0,1-1 0,0 0 0,-1 1 0,1-1 0,-1 1 0,1-1 0,-1 1 0,1-1 0,-1 1 0,0 0 0,1-1 0,-1 1 0,0-1 0,0 2 0,0-1 0,0 1 0,1-1 0,-1 1 0,0-1 0,1 1 0,-1-1 0,0 1 0,1 0 0,-1-1 0,1 1 0,-1 0 0,1 0 0,-1 0 0,1-1 0,0 1 0,-1 0 0,1 0 0,0 0 0,-1 0 0,1-1 0,0 1 0,0 1 0,-8 42 0,3 1 0,1-1 0,3 1 0,3 51 0,0-9 0,-2-73 0,-1 17 0,2-1 0,1 1 0,1-1 0,8 32 0,-9-53 0,1-1 0,0 1 0,0-1 0,1 0 0,0 0 0,0 0 0,1-1 0,0 1 0,1-1 0,-1 0 0,1 0 0,1-1 0,-1 0 0,1 0 0,0-1 0,1 1 0,-1-2 0,11 6 0,-3-4 0,0-1 0,0-1 0,0 0 0,1-1 0,-1-1 0,1 0 0,-1-1 0,1-1 0,0-1 0,16-2 0,-25 3 0,0-1 0,0-1 0,0 1 0,0-1 0,0 0 0,0-1 0,0 1 0,-1-1 0,1-1 0,-1 1 0,0-1 0,0 0 0,0-1 0,0 1 0,8-11 0,-7 7 0,0-1 0,-1 0 0,-1-1 0,1 1 0,-1-1 0,-1 0 0,0 0 0,0-1 0,4-18 0,-5 11 0,0 0 0,-1 0 0,-1 0 0,-1 0 0,0 0 0,-1 0 0,-1-1 0,-1 2 0,-1-1 0,0 0 0,-1 0 0,-10-22 0,12 34 0,-32-58 0,32 58 0,-1 0 0,0 1 0,-1-1 0,1 1 0,-1 0 0,0 0 0,-11-8 0,15 12 0,0 1 0,0-1 0,0 1 0,0-1 0,0 1 0,0-1 0,0 1 0,0-1 0,0 1 0,0 0 0,0 0 0,0-1 0,0 1 0,-1 0 0,1 0 0,0 0 0,0 0 0,0 1 0,0-1 0,0 0 0,0 0 0,-1 1 0,1-1 0,0 0 0,0 1 0,0-1 0,0 1 0,0 0 0,0-1 0,1 1 0,-1 0 0,0 0 0,0-1 0,0 1 0,1 0 0,-1 0 0,0 0 0,1 0 0,-1 0 0,0 0 0,1 0 0,0 0 0,-1 0 0,1 0 0,-1 2 0,-2 5 0,1 0 0,0 0 0,1 1 0,-2 11 0,0 19 0,1 0 0,2-1 0,6 48 0,-4-69 0,1 1 0,1-1 0,1 0 0,0 0 0,1 0 0,1-1 0,0 0 0,1 0 0,16 22 0,-19-32 0,0 0 0,0-1 0,0 0 0,1 0 0,-1 0 0,2 0 0,-1-1 0,0 0 0,1 0 0,-1 0 0,1-1 0,0 0 0,13 3 0,-2-2 0,1-1 0,0-1 0,1 0 0,21-2 0,-37 0 0,0 0 0,-1 0 0,1-1 0,0 0 0,0 0 0,0 0 0,-1 0 0,1 0 0,-1-1 0,1 0 0,-1 1 0,0-1 0,1-1 0,-1 1 0,0 0 0,0-1 0,-1 0 0,1 1 0,0-1 0,-1 0 0,0 0 0,0-1 0,0 1 0,0 0 0,0-1 0,0 1 0,-1-1 0,0 1 0,2-7 0,1-8 0,0-1 0,-2 0 0,0 1 0,-1-34 0,-1 39 0,1-15 0,-1 0 0,-1 0 0,-2 0 0,-1 1 0,-10-39 0,10 53 0,-7-18 0,-15-34 0,26 65 0,0 0 0,0 0 0,0 0 0,0 0 0,0 0 0,0 0 0,0 0 0,0 0 0,0 0 0,-1 1 0,1-1 0,0 0 0,0 0 0,0 0 0,0 0 0,0 0 0,0 0 0,0 0 0,0 0 0,0 0 0,0 0 0,0 0 0,0 0 0,0 0 0,0 0 0,0 0 0,-1 0 0,1 0 0,0 0 0,0 0 0,0 0 0,0 0 0,0 0 0,0 0 0,0 0 0,0 0 0,0 0 0,0 0 0,0 0 0,-1 0 0,1 0 0,0 0 0,0 0 0,0 0 0,0 0 0,0 0 0,0 0 0,0 0 0,0 0 0,0 0 0,0 0 0,-1 10 0,1 25 0,1-1 0,1 1 0,2-1 0,13 52 0,-13-75 0,-1 1 0,2-1 0,-1 1 0,2-2 0,-1 1 0,2 0 0,-1-1 0,1 0 0,1-1 0,0 1 0,0-1 0,1-1 0,0 0 0,0 0 0,1-1 0,19 12 0,-18-14 0,1 0 0,-1 0 0,1-1 0,-1-1 0,1 0 0,0-1 0,0 0 0,23 1 0,-31-3 0,1 0 0,0 0 0,0 0 0,-1-1 0,1 0 0,0 0 0,-1 0 0,1 0 0,-1-1 0,1 0 0,-1 1 0,0-2 0,0 1 0,0 0 0,0-1 0,0 0 0,0 0 0,-1 0 0,1 0 0,-1-1 0,0 1 0,0-1 0,0 0 0,-1 0 0,3-5 0,1-8 0,-1-2 0,0 1 0,-2-1 0,0 1 0,-1-1 0,-1 0 0,-1 0 0,-1 0 0,0 1 0,-6-28 0,2 27 0,-1 1 0,-1-1 0,-1 2 0,-1-1 0,0 1 0,-1 0 0,-1 1 0,0 0 0,-20-20 0,28 33 0,2 1 0,0 0 0,-1 1 0,1-1 0,0 1 0,-1-1 0,1 1 0,-1 0 0,0 0 0,0-1 0,1 1 0,-1 0 0,0 0 0,0 1 0,0-1 0,0 0 0,0 1 0,0-1 0,-2 1 0,3 0 0,0 1 0,0 0 0,1 0 0,-1 0 0,0 0 0,1 0 0,-1 1 0,1-1 0,0 0 0,-1 0 0,1 0 0,0 0 0,0 0 0,0 1 0,-1-1 0,1 0 0,0 0 0,1 0 0,-1 0 0,0 1 0,0-1 0,1 1 0,-1 5 0,1 6 0,0 1 0,1-1 0,1 1 0,0-1 0,0 0 0,1 0 0,1-1 0,1 1 0,-1-1 0,2 0 0,0 0 0,0-1 0,1 0 0,0 0 0,1-1 0,1 0 0,-1-1 0,21 16 0,-20-18 0,0 0 0,1-1 0,0 0 0,1 0 0,-1-1 0,1-1 0,0 0 0,0 0 0,0-1 0,1-1 0,-1 0 0,0-1 0,1 0 0,0-1 0,19-2 0,-29 1 0,-1 1 0,1-1 0,0 1 0,-1-1 0,1 0 0,0 0 0,-1-1 0,0 1 0,1 0 0,-1-1 0,0 1 0,0-1 0,1 0 0,-1 0 0,-1 0 0,1 0 0,0 0 0,0 0 0,-1 0 0,1-1 0,-1 1 0,0-1 0,0 1 0,0-1 0,0 1 0,0-1 0,0 0 0,-1 1 0,1-5 0,2-10 0,-1 0 0,-1 0 0,-2-29 0,1 22 0,0 13 0,-1-1 0,1 1 0,-2-1 0,1 1 0,-2-1 0,1 1 0,-2 0 0,1 0 0,-9-16 0,-3 11 0,15 15 0,0 1 0,-1 0 0,1 0 0,-1-1 0,1 1 0,-1 0 0,0 0 0,1 0 0,-1 0 0,1 0 0,-1 0 0,1 0 0,-1 0 0,1 0 0,-1 0 0,1 0 0,-1 0 0,1 0 0,-1 0 0,0 0 0,1 1 0,-1-1 0,1 0 0,0 0 0,-1 1 0,1-1 0,-1 0 0,1 1 0,-1-1 0,1 0 0,0 1 0,-1-1 0,1 1 0,0-1 0,-1 1 0,1-1 0,0 1 0,0-1 0,-1 1 0,1-1 0,0 1 0,0 0 0,-4 8 0,0 1 0,1 0 0,0 0 0,1 1 0,0-1 0,0 18 0,1 72 0,2-54 0,-1-29 0,1 0 0,0 0 0,1-1 0,1 1 0,0-1 0,1 1 0,13 29 0,-15-40 0,1-1 0,0 0 0,0 1 0,1-1 0,-1 0 0,1 0 0,0-1 0,1 1 0,-1-1 0,1 0 0,0 0 0,0-1 0,0 1 0,0-1 0,1 0 0,-1-1 0,1 1 0,0-1 0,0 0 0,0 0 0,0-1 0,0 0 0,0 0 0,11 0 0,-9 0 0,0-1 0,0 0 0,0-1 0,0 1 0,-1-1 0,13-3 0,-18 2 0,1 1 0,-1 0 0,0 0 0,1-1 0,-1 0 0,0 1 0,0-1 0,0 0 0,0 0 0,0 0 0,0 0 0,0 0 0,-1-1 0,1 1 0,-1 0 0,0-1 0,0 1 0,1-1 0,-2 0 0,1 1 0,0-1 0,0-4 0,4-24 0,-2 0 0,-1 0 0,-3-56 0,-1 22 0,1 21 0,0 23-2,1-1 0,3-26 1,-2 47 0,-1 0 0,1-1 0,0 1 0,0 0 0,0 0 0,-1 1 0,1-1-1,0 0 1,0 0 0,0 0 0,1 1 0,-1-1 0,0 0 0,0 1 0,0-1 0,0 1 0,1 0 0,-1-1 0,0 1 0,0 0 0,1-1 0,-1 1 0,0 0 0,1 0 0,-1 0 0,0 0 0,3 1 0,36 3 0,-36-3 0,0 0 0,0 0 0,0 1 0,0 0 0,0 0 0,0 0-1,-1 0 1,7 5 0,16 10-2,-21-16 6,-4-1 13,-36 2 16,31-2-32,1-1-1,-1 1 1,1 0 0,-1 1 0,1-1-1,-1 1 1,1-1 0,-1 1 0,1 0-1,-7 3 1,5-1 0,0 1 0,0 0 0,0 0 0,0 0 0,1 1 0,0 0 0,0 0 0,0 0 0,0 0 0,1 0 0,0 1 0,0 0 0,0-1 0,-2 9 0,0 0 0,1 0 0,1 1 0,0 0 0,-3 29 0,6-42 0,-1 14 0,1 1 0,0 0 0,1-1 0,3 18 0,-3-29 0,0 0 0,1 0 0,0 0 0,0-1 0,0 1 0,0 0 0,1-1 0,-1 0 0,1 1 0,0-1 0,1 0 0,-1-1 0,1 1 0,0 0 0,0-1 0,0 0 0,6 4 0,0-2 0,1 0 0,0 0 0,0-1 0,0 0 0,0-1 0,1 0 0,-1-1 0,18 1 0,-1-2 0,1-1 0,38-4 0,-54 3 0,0-1 0,0 0 0,-1-1 0,0-1 0,1 0 0,-1 0 0,0-1 0,-1-1 0,0 0 0,1 0 0,-2-1 0,1 0 0,-1-1 0,0-1 0,-1 1 0,0-2 0,0 1 0,-1-1 0,0 0 0,-1-1 0,0 0 0,-1 0 0,0 0 0,-1-1 0,0 0 0,-1 0 0,0 0 0,-1-1 0,0 1 0,1-20 0,-2 14 0,-1 1 0,-1-1 0,-1 0 0,0 1 0,-1-1 0,-1 1 0,-1 0 0,0 0 0,-1 0 0,-1 0 0,-1 1 0,0 0 0,-11-18 0,16 32 0,0-1 0,0 0 0,0 0 0,-1 1 0,1-1 0,-1 1 0,1 0 0,-1 0 0,0 0 0,0 0 0,0 0 0,0 1 0,0-1 0,-6-1 0,8 2 0,-1 1 0,1 0 0,-1 0 0,0 0 0,1 0 0,-1 0 0,1 0 0,-1 1 0,1-1 0,0 0 0,-1 1 0,1-1 0,-1 1 0,1 0 0,0-1 0,-1 1 0,1 0 0,0 0 0,0 0 0,-1 0 0,1 0 0,0 0 0,0 0 0,0 0 0,0 0 0,0 0 0,1 1 0,-1-1 0,0 0 0,0 1 0,1-1 0,-1 0 0,1 1 0,-1-1 0,1 2 0,-5 19 0,1-1 0,1 1 0,0 0 0,2 0 0,2 31 0,-1-23 0,0-13 0,1 0 0,1 1 0,0-1 0,1 0 0,1-1 0,1 1 0,0-1 0,15 30 0,-15-36 0,0-1 0,1 1 0,1-1 0,-1-1 0,2 1 0,-1-1 0,1 0 0,0-1 0,1 0 0,-1 0 0,1-1 0,1 0 0,-1 0 0,21 7 0,-21-9 2,0-1 0,1 0 0,0-1 0,-1 0 0,1-1 0,0 0 0,0-1 0,0 1 0,17-3 0,-23 1-12,-1 0 0,1 1 0,0-1 0,0 0 0,-1-1-1,1 1 1,-1-1 0,1 0 0,-1 1 0,0-1 0,0-1 0,0 1-1,0 0 1,0-1 0,0 0 0,0 0 0,-1 1 0,0-2 0,1 1 0,-1 0-1,0 0 1,0-1 0,-1 1 0,1-1 0,-1 1 0,2-8 0,3-41-938</inkml:trace>
</inkml:ink>
</file>

<file path=ppt/ink/ink1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2:06.934"/>
    </inkml:context>
    <inkml:brush xml:id="br0">
      <inkml:brushProperty name="width" value="0.05" units="cm"/>
      <inkml:brushProperty name="height" value="0.05" units="cm"/>
      <inkml:brushProperty name="color" value="#FFFFFF"/>
    </inkml:brush>
  </inkml:definitions>
  <inkml:trace contextRef="#ctx0" brushRef="#br0">181 24 32703,'-4'-3'2,"0"1"-1,1-1 1,-1 1-1,0 0 1,0 0-1,0 0 1,0 0-1,-1 1 1,1 0 0,0 0-1,-1 0 1,1 0-1,-1 1 1,1-1-1,-1 1 1,1 0 0,0 1-1,-1-1 1,1 1-1,-1 0 1,1 0-1,0 0 1,-1 0-1,1 1 1,0 0 0,0 0-1,0 0 1,0 0-1,1 1 1,-1 0-1,0-1 1,1 1 0,0 0-1,0 1 1,0-1-1,0 1 1,0-1-1,1 1 1,0 0-1,-4 8 1,2-4-2,1 1 0,0 0 0,0 0 0,1 1 0,0-1 0,1 0 0,0 1 0,1-1 0,-1 1 0,2-1 0,1 11 0,-1-15 0,0 1 0,0-1 0,0 0 0,1 1 0,0-1 0,0 0 0,1 0 0,-1 0 0,1 0 0,0-1 0,0 1 0,1-1 0,0 0 0,-1 1 0,1-2 0,0 1 0,1 0 0,-1-1 0,10 5 0,-4-3 0,1-1 0,0-1 0,0 0 0,1 0 0,-1-1 0,1-1 0,-1 0 0,1 0 0,17-2 0,-24 0 0,-1 1 0,1-1 0,-1 0 0,1 0 0,-1 0 0,1-1 0,-1 1 0,0-1 0,1 0 0,-1 0 0,0-1 0,0 1 0,-1-1 0,1 0 0,-1 0 0,1 0 0,-1-1 0,0 1 0,0-1 0,0 0 0,-1 1 0,1-1 0,-1 0 0,0-1 0,2-4 0,0-1 0,-1-1 0,0 1 0,0-1 0,-1 1 0,0-1 0,-1 0 0,-1 0 0,1 0 0,-4-20 0,3 27 1,-1 0-1,0 1 1,0-1-1,-1 1 1,1-1-1,-1 1 1,0 0-1,0 0 1,0-1 0,0 1-1,-1 1 1,1-1-1,-1 0 1,1 0-1,-1 1 1,0 0-1,0-1 1,0 1 0,-1 1-1,1-1 1,0 0-1,-1 1 1,1-1-1,-1 1 1,1 0-1,-1 0 1,0 1 0,1-1-1,-5 0 1,-1 0-21,0 1 0,0-1 1,0 1-1,0 1 1,0 0-1,0 0 0,0 0 1,0 1-1,0 1 0,1 0 1,-13 5-1,-23 24-817</inkml:trace>
</inkml:ink>
</file>

<file path=ppt/ink/ink1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2:08.389"/>
    </inkml:context>
    <inkml:brush xml:id="br0">
      <inkml:brushProperty name="width" value="0.05" units="cm"/>
      <inkml:brushProperty name="height" value="0.05" units="cm"/>
      <inkml:brushProperty name="color" value="#FFFFFF"/>
    </inkml:brush>
  </inkml:definitions>
  <inkml:trace contextRef="#ctx0" brushRef="#br0">0 8 32591,'9'-7'96,"7"7"-48,4 0-48,-4 12 0,1 23 0,-6 7 0,-8 0 0,-3-4 0,0-1 0,-14-9-16,-11-6 0,0-12-144,6-10-1233</inkml:trace>
</inkml:ink>
</file>

<file path=ppt/ink/ink1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2:09.984"/>
    </inkml:context>
    <inkml:brush xml:id="br0">
      <inkml:brushProperty name="width" value="0.05" units="cm"/>
      <inkml:brushProperty name="height" value="0.05" units="cm"/>
      <inkml:brushProperty name="color" value="#FFFFFF"/>
    </inkml:brush>
  </inkml:definitions>
  <inkml:trace contextRef="#ctx0" brushRef="#br0">400 254 29646,'1'-3'190,"-1"1"1,0 0 0,0-1 0,0 1 0,0 0 0,0-1 0,-1 1 0,1 0 0,-1 0 0,1-1 0,-1 1-1,0 0 1,0 0 0,0 0 0,0 0 0,-3-4 0,2 5-205,-1 0 1,0-1-1,0 1 0,1 0 1,-1 1-1,0-1 1,0 0-1,0 1 0,0-1 1,0 1-1,0 0 1,0 0-1,-4 1 0,-16-1 18,0 0-1,0 2 1,0 1-1,-28 7 0,40-6-1,-1 0-1,1 0 0,1 1 1,-1 0-1,1 1 1,0 0-1,0 0 0,0 1 1,1 1-1,-11 11 0,11-9 0,1 0-1,0 1 0,0 0 1,1 0-1,1 0 0,0 1 1,1 0-1,-8 24 0,11-30 0,0 0 0,1 0 0,0 0 0,0 0 0,0 0 0,1 1 0,0-1 0,0 0 0,0 0 0,1 0 0,0 1 0,0-1 0,1 0 0,0 0 0,0 0 0,0-1 0,0 1 0,1 0 0,0-1 0,0 0 0,6 7 0,-2-5 0,1 0 0,0-1 0,0 0 0,1 0 0,0-1 0,0 0 0,0 0 0,1-1 0,-1-1 0,1 1 0,0-1 0,0-1 0,20 2 0,14 0 6,0-2 0,44-3 0,-25-1 8,-89 3-14,1 1 0,0 0 0,0 2 0,0 1 0,-26 9 0,39-11 0,1 1 0,-1 1 0,1 0 0,0 1 0,0 0 0,1 0 0,0 1 0,0 1 0,0 0 0,1 0 0,0 0 0,-13 18 0,19-21 0,0 0 0,0 0 0,1 0 0,0 0 0,0 1 0,0-1 0,1 1 0,-1-1 0,1 1 0,1-1 0,-1 1 0,1 0 0,0 8 0,0-10 0,1 0 0,-1 0 0,1-1 0,0 1 0,0 0 0,1 0 0,-1 0 0,1-1 0,0 1 0,0-1 0,0 1 0,0-1 0,0 0 0,1 0 0,-1 0 0,1 0 0,0 0 0,0 0 0,4 2 0,3 0 0,0 1 0,0-2 0,1 0 0,-1 0 0,1 0 0,0-2 0,0 1 0,0-1 0,14 0 0,15 0 0,48-5 0,-85 3 0,9-1 0,-1 0 0,1-1 0,-1 0 0,0-1 0,0 0 0,0-1 0,0 0 0,0 0 0,-1-1 0,0-1 0,0 0 0,0 0 0,-1-1 0,0 0 0,10-10 0,-10 7 0,0-1 0,-1 0 0,0 0 0,-1 0 0,0-1 0,-1 0 0,0-1 0,-1 1 0,-1-1 0,1 0 0,-2 0 0,4-25 0,0-55 0,-6-137 0,-2 149 0,-1 27 0,-2 0 0,-20-101 0,16 140 0,8 14 0,0 1 0,0 0 0,-1 0 0,1 0 0,0 0 0,-1 0 0,1 0 0,-1 0 0,1 0 0,0 0 0,-1 0 0,1 0 0,0 0 0,-1 0 0,1 0 0,0 0 0,-1 0 0,1 0 0,0 0 0,-1 1 0,1-1 0,0 0 0,0 0 0,-1 0 0,1 1 0,0-1 0,0 0 0,-1 0 0,1 1 0,-2 2 0,0-1 0,0 1 0,0 0 0,0 0 0,1 0 0,-1 0 0,1 0 0,-2 5 0,-8 47 0,2 0 0,2 0 0,1 86 0,4-89 0,2-48 0,-2 476 0,6-449 0,1 0 0,2 0 0,1 0 0,21 54 0,-20-67 30,-9-18-39,0 1 1,0-1-1,1 0 1,-1 1-1,0-1 1,0 1-1,0-1 1,0 0-1,0 1 1,1-1-1,-1 0 1,0 1-1,0-1 1,1 0-1,-1 0 1,0 1-1,0-1 1,1 0-1,-1 0 1,0 1 0,1-1-1,-1 0 1,0 0-1,1 0 1,-1 0-1,0 1 1,1-1-1,-1 0 1,0 0-1,1 0 1,-1 0-1,1 0 1,-1 0-1,0 0 1,1 0-1,-1 0 1,1 0-1,-1 0 1,0 0-1,1 0 1,-1-1-1,0 1 1,1 0-1,0 0 1,2-9-1433</inkml:trace>
</inkml:ink>
</file>

<file path=ppt/ink/ink1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2:12.737"/>
    </inkml:context>
    <inkml:brush xml:id="br0">
      <inkml:brushProperty name="width" value="0.05" units="cm"/>
      <inkml:brushProperty name="height" value="0.05" units="cm"/>
      <inkml:brushProperty name="color" value="#FFFFFF"/>
    </inkml:brush>
  </inkml:definitions>
  <inkml:trace contextRef="#ctx0" brushRef="#br0">14 804 32463,'0'1'10,"-1"-1"-1,1 0 1,-1 0 0,1 1 0,-1-1-1,1 1 1,-1-1 0,1 1-1,-1-1 1,1 0 0,-1 1 0,1 0-1,0-1 1,-1 1 0,1-1 0,0 1-1,0-1 1,-1 1 0,1 0 0,0-1-1,0 1 1,0-1 0,0 1 0,0 0-1,0-1 1,0 2 0,-2 23-53,2-21 63,-1 14-20,0-4 2,0 0 0,1 0 0,1 0-1,3 21 1,-4-32-2,1 0 1,0 0-1,0-1 0,-1 1 0,2 0 1,-1-1-1,0 1 0,0-1 0,1 0 1,-1 1-1,1-1 0,0 0 0,0 0 0,0 0 1,0 0-1,0 0 0,0 0 0,1-1 1,-1 1-1,0-1 0,1 1 0,-1-1 1,1 0-1,0 0 0,-1 0 0,1 0 1,0-1-1,5 1 0,-3 0 0,1 0 1,0-1-1,-1 0 1,1 0-1,0 0 1,0-1-1,-1 0 1,1 0-1,0 0 1,-1-1-1,0 0 1,1 0-1,5-4 1,-5 3 0,-1-2 0,0 1 0,0-1 1,0 1-1,0-2 0,-1 1 0,0 0 0,0-1 1,-1 1-1,1-1 0,2-7 0,4-9 6,-1-1 0,0-1 0,9-43 0,5-77-7,-16 87-1,18-65 1,-24 116 0,1 0 0,-1 1 0,1 0 0,1-1 0,-1 1 0,1 0 0,0 0 0,0 0 0,1 1 0,-1-1 0,1 1 0,5-5 0,-5 6 0,0 1 0,0-1 0,0 1 0,0 0 0,0 0 0,0 1 0,0 0 0,0-1 0,1 1 0,-1 0 0,1 1 0,-1-1 0,1 1 0,-1 0 0,7 1 0,-6 0 0,-1 0 0,1 0 0,-1 0 0,1 1 0,-1-1 0,0 1 0,0 0 0,0 0 0,0 1 0,0-1 0,-1 1 0,1 0 0,-1 0 0,1 0 0,-1 1 0,0-1 0,0 1 0,-1-1 0,1 1 0,-1 0 0,0 0 0,3 6 0,2 8 0,0 0 0,-1 0 0,0 0 0,2 19 0,-3-5 0,-1 0 0,-2 0 0,-1 0 0,-5 47 0,2-65 0,0 0 0,-1 0 0,-1-1 0,0 1 0,-1-1 0,-1 0 0,0 0 0,0 0 0,-1-1 0,-1 0 0,0-1 0,-11 12 0,13-15 0,-1 0 0,-1-1 0,1 0 0,-1-1 0,0 1 0,0-1 0,-1-1 0,0 0 0,0 0 0,0-1 0,-1 0 0,1 0 0,-1-1 0,0-1 0,0 0 0,0 0 0,-15 1 0,23-3 0,-1 0 0,1-1 0,0 1 0,-1 0 0,1-1 0,0 1 0,0-1 0,-1 0 0,1 0 0,0 0 0,0 0 0,0 0 0,0 0 0,0 0 0,0-1 0,0 1 0,1-1 0,-1 0 0,0 1 0,1-1 0,-1 0 0,1 0 0,0 0 0,-1 0 0,1 0 0,0 0 0,0 0 0,1 0 0,-1-1 0,0 1 0,0-4 0,-1-8 0,0-1 0,1 1 0,0 0 0,3-19 0,-1 5 0,-1 12 0,0 0 0,6-31 0,-6 43 0,1 0 0,0 1 0,0-1 0,1 0 0,-1 0 0,1 1 0,0-1 0,0 1 0,0-1 0,0 1 0,0 0 0,1 0 0,-1 0 0,1 0 0,0 0 0,0 1 0,4-4 0,-4 5 0,-1 0 0,1 0 0,-1 0 0,1 0 0,-1 1 0,1-1 0,-1 1 0,1-1 0,0 1 0,-1 0 0,1 0 0,0 0 0,-1 0 0,1 1 0,0-1 0,-1 1 0,1-1 0,-1 1 0,1 0 0,-1 0 0,1 0 0,-1 1 0,4 1 0,4 4 0,0 1 0,-1-1 0,16 18 0,-10-10 0,16 13 0,0-2 0,53 35 0,-70-52 0,1-1 0,1 0 0,-1-1 0,1-1 0,1 0 0,-1-2 0,1 1 0,29 2 0,-30-5 0,0-1 0,-1 0 0,1-1 0,0-1 0,21-4 0,-32 4 0,0 0 0,-1-1 0,1 0 0,0 0 0,-1 0 0,0-1 0,1 1 0,-1-1 0,0 0 0,-1 0 0,1-1 0,0 1 0,-1-1 0,0 0 0,0 1 0,0-2 0,0 1 0,0 0 0,-1 0 0,0-1 0,2-4 0,1-8 0,-1 0 0,0 0 0,-1-1 0,-1 1 0,-1-1 0,0 0 0,-3-17 0,2 8 0,0 2 0,-1 0 0,-2 0 0,-6-27 0,8 42 0,-2 1 0,0 0 0,0 0 0,0 0 0,-1 0 0,-1 0 0,1 1 0,-1 0 0,-1 0 0,1 0 0,-9-8 0,11 13 0,1 1 0,-1 0 0,1 1 0,-1-1 0,0 0 0,1 1 0,-1-1 0,0 1 0,0 0 0,0 0 0,0 0 0,0 1 0,-1-1 0,1 1 0,0-1 0,0 1 0,0 0 0,0 0 0,0 1 0,-1-1 0,1 0 0,0 1 0,0 0 0,0 0 0,0 0 0,0 0 0,0 0 0,0 1 0,1-1 0,-1 1 0,0 0 0,1 0 0,-1 0 0,1 0 0,0 0 0,0 1 0,0-1 0,0 1 0,0-1 0,-2 4 0,-1 9 0,1 0 0,0 0 0,0 0 0,2 1 0,0 0 0,1-1 0,0 1 0,3 23 0,-1-6 0,-1-14 0,1-1 0,1 0 0,1 0 0,0 0 0,1 0 0,2 0 0,-1-1 0,2 0 0,13 25 0,-15-33 0,0-1 0,0 0 0,1 0 0,0 0 0,0-1 0,1 0 0,0 0 0,0 0 0,1-1 0,0 0 0,0-1 0,0 0 0,1 0 0,0 0 0,0-1 0,0-1 0,0 0 0,0 0 0,15 2 0,-13-3 0,0-1 0,-1 0 0,1-1 0,21-2 0,-29 2 0,0-1 0,1 0 0,-1 0 0,0 0 0,0 0 0,0 0 0,0-1 0,0 1 0,0-1 0,0 0 0,-1 0 0,1 0 0,0 0 0,-1 0 0,0-1 0,1 1 0,-1-1 0,0 1 0,3-6 0,5-17 0,-1-1 0,0 0 0,-2-1 0,-1 0 0,-2 0 0,3-33 0,8-45 0,-11 90 0,20-83 0,-22 91 0,1 0 0,0-1 0,0 1 0,1 0 0,-1 1 0,2-1 0,-1 1 0,1 0 0,0 0 0,6-7 0,-10 13-1,-1-1 0,1 0 1,-1 1-1,1-1 0,0 1 0,-1-1 1,1 1-1,0-1 0,-1 1 0,1-1 0,0 1 1,0-1-1,-1 1 0,1 0 0,0 0 1,0-1-1,0 1 0,-1 0 0,1 0 1,0 0-1,0 0 0,0 0 0,0 0 0,-1 0 1,1 0-1,0 0 0,0 0 0,0 1 1,-1-1-1,1 0 0,0 1 0,0-1 0,-1 0 1,1 1-1,0-1 0,0 1 0,-1-1 1,1 1-1,-1-1 0,1 1 0,0-1 0,0 2 1,2 3 0,-1 0 0,1 1 0,-1-1 0,0 1 1,1 8-1,-2-10 0,0-1 0,-1 1 0,1-1 0,0 0 0,1 1 0,-1-1 0,1 0 0,-1 0 0,1 0 0,3 4 0,-4-6 0,0-1 0,0 1 0,0-1 0,-1 0 0,1 1 0,0-1 0,0 0 0,0 1 0,0-1 0,0 0 0,0 0 0,0 0 0,0 0 0,-1 0 0,1 0 0,0 0 0,0 0 0,0 0 0,0-1 0,0 1 0,0 0 0,0-1 0,-1 1 0,1 0 0,0-1 0,0 1 0,0-1 0,-1 1 0,1-1 0,0 1 0,-1-1 0,1 0 0,0 1 0,-1-1 0,1 0 0,-1 0 0,1 1 0,-1-1 0,1 0 0,-1 0 0,0 0 0,1 0 0,-1 0 0,0 1 0,1-3 0,-1 3 0,0-1 0,0 1 0,0 0 0,0 0 0,0 0 0,0 0 0,0-1 0,0 1 0,0 0 0,-1 0 0,1 0 0,0-1 0,0 1 0,0 0 0,0 0 0,0 0 0,0 0 0,0-1 0,0 1 0,0 0 0,-1 0 0,1 0 0,0 0 0,0 0 0,0 0 0,0-1 0,0 1 0,-1 0 0,1 0 0,0 0 0,0 0 0,0 0 0,-1 0 0,1 0 0,0 0 0,0 0 0,0 0 0,0 0 0,-1 0 0,1 0 0,0 0 0,0 0 0,-6-1 0,1 0 0,0 1 0,0 0 0,0 0 0,0 0 0,0 1 0,0-1 0,0 1 0,0 0 0,0 1 0,0-1 0,0 1 0,0 0 0,1 0 0,-6 4 0,4-2 0,0 1 0,1-1 0,-1 1 0,1 0 0,0 1 0,1-1 0,-1 1 0,1 0 0,-6 13 0,3-5 0,1 1 0,1 0 0,0 0 0,1 0 0,1 1 0,0 0 0,1-1 0,1 1 0,1 26 0,1-36 0,-1 0 0,1 0 0,1 0 0,-1 0 0,1 0 0,0 0 0,1 0 0,-1 0 0,1-1 0,0 1 0,0-1 0,1 0 0,0 0 0,0 0 0,0 0 0,0-1 0,1 0 0,0 0 0,0 0 0,0 0 0,0-1 0,0 0 0,1 0 0,0 0 0,-1-1 0,9 3 0,7 2 0,1-2 0,0 0 0,0-1 0,0-2 0,1 0 0,22-1 0,-36-1 0,0 0 0,0-1 0,0 0 0,0 0 0,0-1 0,0 0 0,0-1 0,10-3 0,-15 4 0,-1-1 0,1 1 0,-1 0 0,1-1 0,-1 1 0,0-1 0,0 0 0,0 0 0,0-1 0,-1 1 0,1 0 0,-1-1 0,0 1 0,0-1 0,0 0 0,0 0 0,-1 0 0,0 0 0,1 0 0,-1-5 0,3-16 4,-1 0-1,-1 0 1,-2 0 0,-4-44-1,-23-99 15,22 141-22,5 25 4,-1 0 0,1 0 0,0-1 0,-1 1 0,1 0 0,-1 0 0,0 0 0,0 0 0,0 0 0,0 0 0,0 0 0,0 0 0,-2-2 0,2 4 0,1 0 0,0 0 0,-1 0 0,1 0 0,0 0 0,-1 0 0,1 0 0,0 0 0,-1 0 0,1 0 0,0 0 0,0 0 0,-1 0 0,1 0 0,0 0 0,-1 1 0,1-1 0,0 0 0,0 0 0,-1 0 0,1 0 0,0 1 0,0-1 0,-1 0 0,1 0 0,0 1 0,0-1 0,0 0 0,0 0 0,-1 1 0,-10 21 0,0 17-5,2 0 1,1 1-1,2 0 1,1 0-1,3 0 1,3 70-1,-1-105 5,1 0-1,-1 0 1,1 0-1,0 0 1,0-1 0,0 1-1,1 0 1,0-1 0,0 1-1,0-1 1,0 1-1,1-1 1,-1 0 0,1 0-1,0 0 1,0 0 0,1-1-1,-1 1 1,1-1-1,5 4 1,0-2-1,-1-1 0,1 0 1,0 0-1,0-1 0,0 0 0,0-1 0,1 1 1,-1-2-1,16 1 0,-20-1 1,16 1 2,0-1 0,0-1 0,24-3 0,-39 3-1,-1-1-1,0 0 1,0 0-1,0-1 0,0 1 1,0-1-1,0 0 1,0-1-1,-1 1 1,1-1-1,-1 0 0,1 0 1,-1 0-1,0-1 1,0 1-1,-1-1 1,7-8-1,-5 3 0,0 0 0,-1 0 0,0 0 0,0-1 0,-1 0 0,-1 1 0,1-1 0,1-17 0,-2-7 1,-2-42-1,-1 34 4,0-3 5,-3 0 0,-10-55 0,11 169-9,2-5 0,-1-16 0,8 76 0,-5-112 0,1 0 0,0 1 0,1-1 0,0 0 0,1 0 0,1-1 0,0 1 0,0-1 0,1 0 0,1 0 0,8 11 0,-9-17 0,-1 1 0,1-1 0,0 0 0,0-1 0,1 0 0,0 0 0,13 6 0,-17-8 0,0-1 0,-1 0 0,1-1 0,0 1 0,0-1 0,0 1 0,0-1 0,0 0 0,0 0 0,5 0 0,-6-1 0,-1 1 0,1-1 0,-1 1 0,1-1 0,-1 0 0,0 1 0,1-1 0,-1 0 0,0 0 0,1 0 0,-1 0 0,0 0 0,0 0 0,0 0 0,0-1 0,0 1 0,0 0 0,0-1 0,-1 1 0,1 0 0,1-3 0,11-35 0,-2-1 0,-2 0 0,7-58 0,-1 3-5,-8 56-8,-5 21 12,1-1 0,1 0 0,1 1 0,0 0 0,1 0 0,1 1-1,13-24 1,-19 40 3,0-1-1,1 1 0,-1 0 0,1-1 1,0 1-1,-1 0 0,1 0 0,0 0 1,0 0-1,-1 0 0,1 1 1,0-1-1,0 0 0,0 1 0,0-1 1,0 1-1,0 0 0,0 0 0,0 0 1,0 0-1,3 0 0,-2 0-1,0 1 0,0-1 0,0 1 0,0 0 0,0-1 0,0 1 0,0 1 0,0-1-1,0 0 1,-1 1 0,1-1 0,-1 1 0,1 0 0,2 2 0,0 3 0,1 0 0,-1 1 0,-1 0 0,1 0 0,-2 0 0,1 0 0,-1 1 0,0-1 0,0 1 0,-1 0 0,1 16 0,1 15 0,-1 52 0,-3-80 0,-4 62 0,1-45 0,2 40 0,1-67 0,1 0 0,-1 0 0,1-1 0,0 1 0,-1 0 0,1 0 0,0-1 0,0 1 0,0-1 0,0 1 0,1-1 0,-1 1 0,0-1 0,0 0 0,1 1 0,-1-1 0,1 0 0,-1 0 0,1 0 0,0 0 0,-1 0 0,1 0 0,0-1 0,0 1 0,-1-1 0,1 1 0,0-1 0,4 1 0,6 1 0,1-1 0,0 0 0,14-1 0,-20 0 0,4 1 0,0-1 0,-1-1 0,1 0 0,0 0 0,18-6 0,-25 6 0,0-1 0,-1 0 0,1 0 0,0 0 0,-1-1 0,1 1 0,-1-1 0,0 0 0,0 0 0,0 0 0,0-1 0,0 1 0,-1-1 0,1 1 0,-1-1 0,0 0 0,2-5 0,1-4 0,0 0 0,-1-1 0,-1 0 0,0 0 0,-1 0 0,1-17 0,-3-91 0,-2 57 0,-4-56 0,6 122 0,0-1 0,0 0 0,0 0 0,0 0 0,0 1 0,0-1 0,0 0 0,-1 0 0,1 0 0,0 1 0,0-1 0,0 0 0,0 0 0,0 0 0,-1 1 0,1-1 0,0 0 0,0 0 0,0 0 0,-1 0 0,1 0 0,0 0 0,0 0 0,0 1 0,-1-1 0,1 0 0,0 0 0,0 0 0,-1 0 0,1 0 0,0 0 0,0 0 0,0 0 0,-1 0 0,1 0 0,0 0 0,0 0 0,-1 0 0,1-1 0,0 1 0,0 0 0,0 0 0,-1 0 0,1 0 0,0 0 0,0 0 0,0 0 0,-1-1 0,1 1 0,0 0 0,0 0 0,0 0 0,0 0 0,0-1 0,-1 1 0,1 0 0,0 0 0,0 0 0,0-1 0,0 1 0,0 0 0,0 0 0,0-1 0,0 1 0,0 0 0,0 0 0,0 0 0,0-1 0,-11 19 0,5 10 0,1 1 0,2 0 0,1 0 0,1 0 0,3 33 0,-1-33 0,0-18 0,0 1 0,0-1 0,1 0 0,1 0 0,0 0 0,0 0 0,1-1 0,0 1 0,11 18 0,-12-24 0,1 0 0,0 0 0,-1 0 0,1 0 0,1 0 0,-1-1 0,1 0 0,0 0 0,0 0 0,0-1 0,0 1 0,0-1 0,1-1 0,0 1 0,-1-1 0,1 0 0,0 0 0,0 0 0,9 0 0,-7-1 0,0 0 0,0-1 0,0 0 0,1 0 0,-1-1 0,0 0 0,10-2 0,-15 1 0,1 1 0,-1-1 0,1 1 0,-1-1 0,0 0 0,0 0 0,0-1 0,0 1 0,0-1 0,0 1 0,-1-1 0,1 0 0,-1 0 0,0 0 0,0 0 0,0 0 0,3-8 0,4-10 0,-2 0 0,0-1 0,-1 0 0,3-26 0,6-94 0,-11 98 0,4-65 0,-9-197 0,1 305 0,-6-33 0,6 33 0,0 0 0,0 0 0,0 0 0,-1 0 0,1 0 0,0 0 0,-1 0 0,1 0 0,-1 0 0,1 0 0,-1 1 0,1-1 0,-1 0 0,0 0 0,1 1 0,-1-1 0,0 0 0,0 1 0,1-1 0,-1 0 0,0 1 0,0-1 0,0 1 0,0 0 0,0-1 0,0 1 0,-1-1 0,1 1 0,0 0 0,1 1 0,-1-1 0,0 0 0,1 0 0,-1 0 0,0 1 0,1-1 0,-1 0 0,0 1 0,1-1 0,-1 0 0,1 1 0,-1-1 0,1 1 0,-1-1 0,1 1 0,-1-1 0,1 1 0,0-1 0,-1 1 0,1 0 0,-1-1 0,1 1 0,0-1 0,-1 2 0,-4 22 0,3-17 0,-2 30 0,0 0 0,3 64 0,2-52 0,0 9 0,11 84 0,-7-111 0,2 0 0,0 0 0,3-1 0,15 37 0,-22-59 0,1-1 0,-1 0 0,1 0 0,1-1 0,-1 1 0,1-1 0,0 0 0,1 0 0,-1 0 0,1-1 0,0 0 0,0 0 0,1-1 0,0 0 0,0 0 0,0 0 0,0-1 0,0 0 0,1 0 0,-1-1 0,1 0 0,0 0 0,0-1 0,-1 0 0,1 0 0,12-1 0,-16 0 0,-1 0 0,1-1 0,-1 1 0,1-1 0,-1 1 0,1-1 0,-1 0 0,0-1 0,1 1 0,-1-1 0,0 1 0,0-1 0,0 0 0,0 0 0,0 0 0,3-3 0,-2 0 0,0 0 0,0 0 0,0 0 0,-1 0 0,0-1 0,0 0 0,0 1 0,2-10 0,1-5 0,-1-1 0,-1 1 0,-1-1 0,0-32 0,-1 22 0,0-12 0,-2 0 0,-5-55 0,-1 87 0,5 11 0,1 0 0,-1 1 0,1-1 0,-1 0 0,1 0 0,0 0 0,-1 1 0,1-1 0,0 0 0,-1 0 0,1 1 0,0-1 0,-1 0 0,1 0 0,0 1 0,0-1 0,-1 0 0,1 1 0,0-1 0,0 1 0,-1-1 0,1 0 0,0 1 0,0-1 0,0 1 0,0-1 0,0 0 0,0 1 0,0-1 0,0 1 0,0-1 0,0 1 0,-5 30 0,1 1 0,2 0 0,2-1 0,4 45 0,-4-69 0,1 0 0,1 0 0,-1 0 0,1 0 0,0 0 0,0 0 0,1-1 0,0 1 0,7 9 0,-8-12 0,0-1 0,1 0 0,0 1 0,0-1 0,0 0 0,0-1 0,0 1 0,1-1 0,-1 1 0,1-1 0,0 0 0,0 0 0,-1 0 0,1-1 0,0 0 0,0 1 0,7 0 0,-3-1 0,0 0 0,1 0 0,-1-1 0,0 0 0,0-1 0,1 0 0,10-2 0,-16 2 0,1 0 0,-1-1 0,1 1 0,-1-1 0,1 0 0,-1 0 0,0 0 0,0 0 0,0 0 0,0-1 0,0 0 0,0 1 0,-1-1 0,1 0 0,-1 0 0,0 0 0,4-7 0,1-7 0,0-1 0,0 0 0,-2 0 0,0 0 0,3-28 0,-3 0 0,-1-55 0,-30 412 0,8-151 0,-30 473 0,46-594 0,-10 98 0,10-121 0,-1-1 0,-1 1 0,0-1 0,-1-1 0,0 1 0,-10 18 0,13-30 0,1-1 0,-1 1 0,1-1 0,-1 0 0,0 1 0,0-1 0,0 0 0,0 0 0,-1 0 0,1 0 0,-1-1 0,1 1 0,-1 0 0,1-1 0,-1 0 0,0 0 0,-3 2 0,4-3 0,-1 0 0,1 0 0,0 0 0,0 0 0,0 0 0,0-1 0,0 1 0,0-1 0,0 1 0,0-1 0,0 0 0,0 1 0,0-1 0,0 0 0,1 0 0,-1-1 0,0 1 0,1 0 0,-1-1 0,1 1 0,-1 0 0,1-1 0,-1 0 0,1 1 0,-2-4 0,-20-32 0,-30-63 0,22 36 0,5 15 0,-23-64 0,42 92 0,0-1 0,2 0 0,0 0 0,1 0 0,-1-45 0,5 59 0,0 0 0,1 1 0,0-1 0,0 0 0,1 0 0,0 1 0,0-1 0,0 1 0,1-1 0,7-11 0,-4 11 0,0 0 0,0 0 0,1 0 0,0 1 0,0 0 0,1 1 0,0-1 0,9-5 0,23-13 0,2 2 0,76-31 0,95-23 0,-152 57 0,94-31 0,-155 51 0,1 0-1,-1 0 1,0 0-1,0 0 1,0 0 0,0-1-1,0 1 1,0 0 0,1 0-1,-1 0 1,0 0-1,0-1 1,0 1 0,0 0-1,0 0 1,0 0-1,0-1 1,0 1 0,0 0-1,0 0 1,0 0 0,0 0-1,0-1 1,0 1-1,0 0 1,0 0 0,0 0-1,0-1 1,0 1-1,0 0 1,0 0 0,0 0-1,0-1 1,-1 1 0,1 0-1,0 0 1,0 0-1,0 0 1,0 0 0,0-1-1,0 1 1,-1 0-1,1 0 1,0 0 0,0 0-1,0 0 1,0 0 0,-1 0-1,1 0 1,0-1-1,0 1 1,-1 0 0,-12-9-81,-28-11-234</inkml:trace>
</inkml:ink>
</file>

<file path=ppt/ink/ink1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2:13.065"/>
    </inkml:context>
    <inkml:brush xml:id="br0">
      <inkml:brushProperty name="width" value="0.05" units="cm"/>
      <inkml:brushProperty name="height" value="0.05" units="cm"/>
      <inkml:brushProperty name="color" value="#FFFFFF"/>
    </inkml:brush>
  </inkml:definitions>
  <inkml:trace contextRef="#ctx0" brushRef="#br0">178 69 32543,'-7'0'7,"1"-1"-1,-1 1 1,0 1 0,1 0 0,-1-1 0,1 2-1,-1-1 1,1 1 0,0 0 0,-1 0-1,1 1 1,0 0 0,1 0 0,-1 1-1,0-1 1,1 1 0,0 0 0,0 0 0,0 1-1,0 0 1,1 0 0,0 0 0,0 0-1,0 1 1,-4 7 0,4-6-7,0 1 0,1-1 0,0 1 0,0 0 0,0 0 0,1 0 0,-1 11 0,2-16 0,1-1 0,-1 1 0,1 0 0,0 0 0,0 0 0,0 0 0,0 0 0,1 0 0,-1-1 0,1 1 0,0 0 0,0 0 0,0-1 0,0 1 0,0 0 0,0-1 0,1 1 0,-1-1 0,1 0 0,0 1 0,0-1 0,0 0 0,0 0 0,3 3 0,2-2 0,0 1 1,0-1-1,0 0 1,1-1-1,-1 0 1,1 0-1,-1 0 1,9 0-1,67 1 9,-75-3-9,0 0 1,1-1 0,-1 0 0,1 0 0,0 0 0,-1-1 0,0-1 0,1 1 0,-1-1 0,0-1-1,13-7 1,-16 7 1,0 1-1,0-1 1,-1 0-1,1 0 0,-1 0 1,0 0-1,0-1 0,-1 0 1,1 0-1,-1 0 0,0 0 1,-1 0-1,1 0 1,-1-1-1,0 0 0,0 1 1,1-8-1,-1 1-1,0 1 0,-1-1 0,-1 0 0,1 1 0,-2-1 0,0 0 0,0 1 0,-5-20 0,5 27 0,-1 0 0,1 0 0,-1 1 0,1-1-1,-1 0 1,0 1 0,0 0 0,-1-1 0,1 1-1,-1 0 1,0 0 0,1 0 0,-1 0 0,-1 1-1,1-1 1,0 1 0,0 0 0,-1 0 0,0 0-1,1 0 1,-1 1 0,0-1 0,0 1 0,1 0-1,-1 0 1,0 1 0,-8-1 0,6 0-7,0 0-11,-1 1 0,0 0 0,1 0 0,-1 0 1,0 1-1,1 0 0,-1 0 0,-10 3 0,-12 20-433</inkml:trace>
</inkml:ink>
</file>

<file path=ppt/ink/ink1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2:13.471"/>
    </inkml:context>
    <inkml:brush xml:id="br0">
      <inkml:brushProperty name="width" value="0.05" units="cm"/>
      <inkml:brushProperty name="height" value="0.05" units="cm"/>
      <inkml:brushProperty name="color" value="#FFFFFF"/>
    </inkml:brush>
  </inkml:definitions>
  <inkml:trace contextRef="#ctx0" brushRef="#br0">0 38 20729,'33'0'11814,"17"0"-11686,25 0-80,10-12-32,-4-1 16,-12 6-32,-19 4 0,-26 1 0,-18 2-48</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7:09.174"/>
    </inkml:context>
    <inkml:brush xml:id="br0">
      <inkml:brushProperty name="width" value="0.05" units="cm"/>
      <inkml:brushProperty name="height" value="0.05" units="cm"/>
      <inkml:brushProperty name="color" value="#FFFFFF"/>
    </inkml:brush>
  </inkml:definitions>
  <inkml:trace contextRef="#ctx0" brushRef="#br0">28 1 32735,'0'0'32,"0"10"-32,-5 7 0,-6-4-96,0-13-3506</inkml:trace>
</inkml:ink>
</file>

<file path=ppt/ink/ink1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2:14.250"/>
    </inkml:context>
    <inkml:brush xml:id="br0">
      <inkml:brushProperty name="width" value="0.05" units="cm"/>
      <inkml:brushProperty name="height" value="0.05" units="cm"/>
      <inkml:brushProperty name="color" value="#FFFFFF"/>
    </inkml:brush>
  </inkml:definitions>
  <inkml:trace contextRef="#ctx0" brushRef="#br0">330 360 32495,'11'-23'87,"15"-40"47,-24 58-129,-1 0 0,1 0 1,-1-1-1,0 1 0,-1 0 0,1-1 0,-1 1 0,0 0 0,-2-10 0,2 14-5,0 1 0,0-1 0,0 1 0,0-1 0,-1 1 0,1-1 0,0 1 0,0 0 0,-1-1 0,1 1 0,0-1 0,-1 1 0,1 0 0,0-1 0,-1 1 0,1 0 0,0-1 0,-1 1 0,1 0 0,-1 0 0,1-1 0,-1 1 0,1 0 0,-1 0 0,1 0 0,0 0 0,-1 0 0,1 0 0,-2-1 0,-12-1 0,-1 1 0,0 0 0,1 0 0,-1 2 0,1-1 0,-1 2 0,0 0 0,1 1 0,0 0 0,0 2 0,0-1 0,0 2 0,1-1 0,-22 14 0,23-11 0,0 1 0,0 1 0,1 0 0,0 0 0,1 1 0,-12 16 0,17-20 0,1 0 0,0 1 0,0-1 0,0 1 0,1 0 0,0 0 0,1 1 0,0-1 0,0 0 0,1 1 0,0-1 0,0 11 0,1-14 0,1-1 0,-1 0 0,1 0 0,0 1 0,0-1 0,1 0 0,-1 0 0,1 0 0,0-1 0,0 1 0,0 0 0,0-1 0,1 1 0,0-1 0,0 1 0,-1-1 0,2 0 0,-1-1 0,0 1 0,1 0 0,-1-1 0,1 0 0,0 0 0,-1 0 0,1 0 0,0-1 0,5 2 0,9 3 0,1 0 0,0-2 0,1 0 0,32 1 0,106-2 0,-99-4 0,-60 1 0,-32 0 0,-1 1 0,1 1 0,-49 11 0,74-12 0,0 1 0,0 0 0,0 1 0,1 0 0,-1 0 0,1 1 0,-1-1 0,1 2 0,0-1 0,0 1 0,1 0 0,0 0 0,0 1 0,0 0 0,0 0 0,1 0 0,0 1 0,0 0 0,1 0 0,-6 12 0,8-15 0,0 0 0,1 1 0,-1-1 0,1 1 0,0-1 0,0 1 0,1-1 0,-1 1 0,1 0 0,0-1 0,0 1 0,1 0 0,0-1 0,-1 1 0,1-1 0,1 1 0,-1-1 0,1 1 0,-1-1 0,1 0 0,1 0 0,-1 0 0,1 0 0,-1 0 0,1 0 0,0-1 0,0 1 0,1-1 0,-1 0 0,1 0 0,7 5 0,0-2 0,0 1-1,1-2 1,0 0-1,0 0 1,0-1-1,1 0 1,-1-1-1,1-1 1,0 0-1,17 0 1,-9-1-5,0-1 0,0 0 1,1-2-1,-1 0 0,35-10 0,-46 9 6,0-1-1,-1 0 0,1-1 0,-1 1 0,0-2 0,0 0 0,-1 0 0,1 0 0,-1-1 1,-1 0-1,0-1 0,0 0 0,10-14 0,-6 5 0,-1-1 0,-1 0 0,-1-1 0,0 1 0,-2-2 0,0 1 0,-1-1 0,4-36 0,-2-15 2,-4-79 0,-3 136-1,2-64 16,-1 27-12,-6-74 0,4 121-5,1 1 0,-1-1 0,0 1 0,0 0 0,0-1 0,0 1 0,-1 0 0,1 0 0,-1-1 0,0 1 0,0 1 0,0-1 0,0 0 0,-1 0 0,1 1 0,-6-5 0,6 6 0,0 0 0,0 0 0,0 0 0,0 0 0,0 0 0,0 0 0,0 1 0,-1-1 0,1 1 0,0-1 0,0 1 0,-1 0 0,1 0 0,0 0 0,-1 0 0,1 0 0,0 1 0,0-1 0,-1 1 0,1-1 0,0 1 0,0 0 0,0 0 0,0 0 0,0 0 0,-2 2 0,-1 0 0,1 0 0,0 1 0,1 0 0,-1 0 0,0 0 0,1 0 0,0 0 0,0 1 0,-3 7 0,-20 49 0,15-27 0,1 1 0,2 1 0,2 0 0,-3 44 0,4 149 0,6-158 0,-1-36 0,2 1 0,1-1 0,2 0 0,1-1 0,2 1 0,2-1 0,1-1 0,1 0 0,33 61 0,-43-90-89,0 1 0,1-1 0,0 1 0,0-1 0,0 0 0,0 0 1,1 0-1,0-1 0,-1 1 0,2-1 0,7 5 0,7-5-4863</inkml:trace>
</inkml:ink>
</file>

<file path=ppt/ink/ink1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2:19.454"/>
    </inkml:context>
    <inkml:brush xml:id="br0">
      <inkml:brushProperty name="width" value="0.05" units="cm"/>
      <inkml:brushProperty name="height" value="0.05" units="cm"/>
      <inkml:brushProperty name="color" value="#FFFFFF"/>
    </inkml:brush>
  </inkml:definitions>
  <inkml:trace contextRef="#ctx0" brushRef="#br0">38 555 32111,'27'-84'648,"-32"137"-640,-16 54-8,7-45 0,3 0 0,-3 76 0,15 44 0,1-154 0,1 0 0,1 0 0,1-1 0,14 39 0,-5-23 0,-29-142 0,7 42 0,3 0 0,5-100 0,0 128 0,2 1 0,2 0 0,0 0 0,2 0 0,1 0 0,1 1 0,1 0 0,2 1 0,0 0 0,2 0 0,1 1 0,20-28 0,-30 47 0,1 0 0,0 1 0,0-1 0,0 1 0,0 0 0,1 0 0,0 1 0,0-1 0,0 1 0,0 1 0,1-1 0,0 1 0,-1 0 0,1 1 0,0-1 0,1 1 0,-1 1 0,0-1 0,0 1 0,8 0 0,-13 1 0,-1 1 0,1-1 0,-1 0 0,0 0 0,0 1 0,1-1 0,-1 0 0,0 1 0,1 0 0,-1-1 0,0 1 0,0 0 0,0-1 0,0 1 0,0 0 0,0 0 0,0 0 0,0 0 0,0 0 0,0 0 0,0 1 0,2 2 0,-1 0 0,0 0 0,0 1 0,-1-1 0,1 0 0,0 7 0,2 8 0,-2 0 0,0 24 0,-2-39 0,1 15 0,-2 1 0,-3 27 0,3-39 0,-1 0 0,0-1 0,-1 1 0,1 0 0,-2-1 0,1 0 0,-1 0 0,-7 12 0,-3-2-6,-1-1 1,-19 18-1,19-21 0,1 1 0,-21 29 0,33-42 5,1 1-1,0-1 1,0 1-1,0 0 0,0-1 1,0 1-1,0 0 1,0 0-1,1 0 1,-1 0-1,1 0 0,-1 0 1,1 0-1,0 0 1,0 0-1,0 0 0,0 0 1,0 0-1,0 0 1,0 0-1,1 2 1,0-3-1,0 1 1,0-1-1,0 1 1,1-1-1,-1 1 1,0-1-1,1 0 1,-1 1-1,1-1 1,-1 0 0,1 0-1,0 0 1,0 0-1,-1 0 1,1-1-1,0 1 1,3 0-1,9 2-9,0 0 0,0-2 1,0 1-1,22-2 0,-27 0 1,4 0-1,2 0 9,0 0 0,-1-1-1,1 0 1,26-6 0,-36 5 4,0 0 0,0 0 1,0-1-1,0 1 0,0-1 0,-1 0 0,1 0 1,-1-1-1,0 1 0,0-1 0,0 0 1,-1 0-1,1 0 0,-1-1 0,0 1 1,5-10-1,0-4 5,0 0 0,-1-1-1,-1 0 1,-1 0 0,5-27 0,5-102 31,-13 122-34,2-60 22,-4 86-26,0-1 0,-1 1 0,1 0 1,0 0-1,0 0 0,0-1 0,0 1 0,0 0 0,0 0 0,0-1 0,0 1 0,-1 0 0,1 0 0,0 0 0,0 0 0,0-1 0,0 1 0,-1 0 0,1 0 0,0 0 1,0 0-1,0 0 0,-1 0 0,1-1 0,0 1 0,0 0 0,-1 0 0,1 0 0,0 0 0,0 0 0,-1 0 0,1 0 0,0 0 0,0 0 0,-1 0 0,1 0 0,0 0 1,0 0-1,0 0 0,-1 0 0,1 0 0,0 1 0,0-1 0,-1 0 0,1 0 0,0 0 0,0 0 0,-1 1 0,-9 4 0,6 0 0,0 0 0,0 0 0,1 0 0,-1 1 0,1-1 0,1 1 0,-1 0 0,1 0 0,0 0 0,0 0 0,1 0 0,0 0 0,-1 9 0,-1 19 0,2 40 0,1-55 0,0-2 0,0-1 0,2 0 0,0 1 0,0-1 0,2 0 0,0-1 0,11 30 0,-11-37 0,1 0 0,-1 0 0,1 0 0,1-1 0,-1 1 0,1-1 0,1-1 0,-1 1 0,1-1 0,0 0 0,1-1 0,-1 1 0,1-1 0,0-1 0,14 6 0,-12-7 0,0 0 0,0-1 0,1 0 0,-1 0 0,1-2 0,-1 1 0,16-2 0,-10 1 0,-13 0 0,0 0 0,0 0 0,-1-1-1,1 1 1,0-1 0,-1 0 0,1 1 0,-1-1 0,1 0 0,-1-1 0,1 1 0,-1 0-1,0-1 1,1 1 0,-1-1 0,2-2 0,0 0-1,-1 0 1,1 0-1,-2-1 1,1 1-1,0-1 1,-1 1-1,0-1 1,2-5-1,2-11-1,-1 0 0,0 0 0,1-29-1,-4 32 3,2-25 1,10-60 4,-12 93-4,0 0 0,1 0 0,1 0 0,-1 0 0,1 0 0,1 1-1,7-12 1,-9 18 0,0-1-1,1 1 0,-1 0 0,1 1 0,-1-1 1,1 1-1,0-1 0,0 1 0,0 0 1,0 0-1,0 1 0,8-2 0,-10 2 0,1 0 0,-1 0 0,1 1 0,-1 0 0,1-1 0,-1 1 0,0 0 0,1 0 0,-1 0 0,1 0 0,-1 1 0,1-1 0,-1 1 0,0-1 0,1 1 0,-1 0 0,0 0 0,1 0 0,-1 0 0,0 1 0,0-1 0,0 0 0,0 1 0,0 0 0,1 1 0,1 2-1,-2 1 1,1-1-1,0 1 1,-1-1-1,0 1 0,0 0 1,-1 0-1,0 0 1,2 12-1,-2 61-8,-2-50 8,0-12 3,-1 0-1,0 0 1,-1 0-1,-10 26 1,8-27 0,1 0-1,0 0 1,1 0-1,-1 28 1,4-42-2,0 0 0,0 1-1,0-1 1,1 0 0,-1 1 0,1-1 0,0 0-1,-1 0 1,1 0 0,0 1 0,0-1 0,1 0-1,-1 0 1,0 0 0,1-1 0,-1 1 0,1 0-1,-1 0 1,1-1 0,0 1 0,0-1 0,0 1-1,0-1 1,0 0 0,0 0 0,0 0 0,0 0-1,0 0 1,0 0 0,1-1 0,3 1 0,7 2-2,0-2 0,1 0 0,-1 0 1,20-2-1,-10 0 1,-18 1 1,-1 0-1,0-1 1,1 0 0,-1 0-1,0 0 1,1 0 0,-1-1 0,0 1-1,0-1 1,0 0 0,0 0-1,-1-1 1,1 1 0,-1-1 0,1 0-1,-1 0 1,0 0 0,0 0-1,0 0 1,0-1 0,-1 1-1,1-1 1,-1 0 0,0 0 0,0 0-1,3-8 1,1-9-2,0 1 1,-1-1-1,-1 0 1,2-27-1,-1-10 2,7-49 0,-10 94 0,1 0 1,1-1-1,0 1 1,0 1-1,11-20 1,-13 28-1,1 1 0,-1-1 1,1 1-1,0 0 0,0 0 1,0 0-1,1 1 1,-1-1-1,1 1 0,-1 0 1,1 0-1,0 0 0,0 0 1,0 1-1,0-1 0,0 1 1,0 0-1,0 0 1,0 1-1,1-1 0,-1 1 1,0 0-1,0 0 0,0 1 1,1-1-1,-1 1 0,0 0 1,0 0-1,0 0 0,0 0 1,0 1-1,0-1 1,0 1-1,0 0 0,-1 1 1,5 2-1,-2 1 0,0 1 0,-1 0 0,0 0 0,0 0 0,0 1 0,-1 0 0,0 0 0,0 0 0,-1 0 0,0 0-1,0 1 1,-1-1 0,1 11 0,1 15 1,-1-1 0,-2 37 1,-1-68-2,0 7 1,0 0 0,-1 0 0,0 0 0,-1 0 0,0 0 0,0-1 0,-1 1 0,0 0 0,-1-1 0,1 0 1,-2 0-1,-4 8 0,1-6-1,0-1 0,0 1-1,-1-1 1,0-1 0,0 0 0,-1 0 0,0-1 0,-13 7 0,14-8 0,0-1 0,0 0 0,-1 0 0,0-1 0,1 0 0,-2-1 0,1 0 0,0-1 0,0 0 0,-17 0 0,26-1 0,-1-1 0,1 0 0,0-1 0,0 1 0,-1 0 0,1 0 0,0 0 0,0-1 0,0 1 0,-1-1 0,1 1 0,0-1 0,0 1 0,0-1 0,0 0 0,0 0 0,0 1 0,0-1 0,0 0 0,0 0 0,1 0 0,-1 0 0,0 0 0,0 0 0,0-2 0,-1 0 0,1-1-1,0 1 1,0-1 0,1 1-1,-1-1 1,1 1 0,0-8-1,0 11 1,0 0 0,0 0 0,0-1-1,0 1 1,0 0 0,0 0 0,0 0-1,0 0 1,0 0 0,0-1 0,0 1-1,0 0 1,0 0 0,0 0 0,0 0-1,0 0 1,0-1 0,1 1 0,-1 0 0,0 0-1,0 0 1,0 0 0,0 0 0,0 0-1,0 0 1,1-1 0,-1 1 0,0 0-1,0 0 1,0 0 0,0 0 0,0 0-1,1 0 1,-1 0 0,0 0 0,0 0-1,0 0 1,0 0 0,0 0 0,1 0-1,-1 0 1,0 0 0,0 0 0,0 0 0,0 0-1,1 0 1,-1 0 0,0 0 0,0 0-1,0 0 1,0 1 0,4-1-1,203 9 1,-158-5 0,57-3 0,-102-1 0,0 0 0,0-1 0,0 0 0,0 0 0,0 0 0,-1 0 0,1-1 0,0 1 0,-1-1 0,1 0 0,-1 0 0,1 0 0,-1-1 0,0 1 0,0-1 0,0 0 0,0 0 0,-1 0 0,1 0 0,-1 0 0,0-1 0,1 1 0,-2 0 0,3-6 0,4-8 0,-2-2 0,0 1 0,6-36 0,-6 27 0,0 1 0,-1-2 0,1 0 0,2 0 0,1 1 0,1 0 0,20-38 0,-28 62 0,-1 0 0,1 0 0,0 1 0,0-1 0,0 1 0,0-1 0,0 1 0,1 0 0,-1 0 0,1 0 0,4-3 0,-7 5 0,0 0 0,0 0 0,1 0 0,-1 0 0,0 0 0,1 0 0,-1 1 0,0-1 0,1 0 0,-1 0 0,0 0 0,0 0 0,1 0 0,-1 0 0,0 1 0,0-1 0,1 0 0,-1 0 0,0 0 0,0 0 0,1 1 0,-1-1 0,0 0 0,0 0 0,0 1 0,0-1 0,1 0 0,-1 1 0,0-1 0,0 0 0,0 0 0,0 1 0,0-1 0,0 0 0,0 1 0,0-1 0,0 0 0,0 0 0,0 1 0,0-1 0,0 0 0,0 1 0,0-1 0,0 0 0,0 1 0,0-1 0,0 0 0,0 0 0,0 1 0,-1-1 0,1 2 0,0 5 0,0 1 0,0-1 0,0 0 0,-1 1 0,0-1 0,-1 0 0,0 0 0,0 0 0,0 0 0,-1 0 0,0 0 0,-6 10 0,-7 7 2,1 0-1,2 1 1,-12 30 0,21-46-1,1-1 0,0 1 0,1 0 0,0 0 0,1 0 0,0 1 0,0-1 0,0 0 0,2 0 0,-1 1 0,1-1 0,0 0 0,5 15 0,-3-18 1,0 0-1,0 0 1,1 0 0,-1-1-1,2 1 1,-1-1-1,0 0 1,1-1 0,0 1-1,0-1 1,1 0-1,-1 0 1,1 0 0,0-1-1,0 0 1,0 0-1,8 2 1,3 2-2,-1-2-1,1 0 1,0-1 0,1-1-1,25 2 1,-30-4 0,0-1 0,0 0 0,0-1 0,0 0 0,13-3 0,-22 3 0,0-1 0,0 1 0,0-1 0,0 0 0,0 0 0,0 0 0,-1 0 0,1-1 0,-1 0 0,0 0 0,1 0 0,-1 0 0,0 0 0,-1 0 0,1-1 0,-1 1 0,1-1 0,2-6 0,-2 1 0,1 1 0,-1-1 0,-1 0 0,1-1 0,-2 1 0,1 0 0,-1-11 0,-2-67 0,0 69 0,0 2 0,-1 0 0,0-1 0,-1 1 0,-1 0 0,-1 1 0,0-1 0,-1 1 0,0 0 0,-1 0 0,-1 1 0,-1 0 0,0 0 0,0 1 0,-1 0 0,-19-17 0,24 26 0,-1 0 0,1 0 0,-1 1 0,0 0 0,0 0 0,0 1 0,-1-1 0,1 1 0,-12-2 0,14 4 0,1-1 0,-1 0 0,1 1 0,-1 0 0,0 0 0,1 0 0,-1 0 0,0 1 0,1-1 0,-1 1 0,1 0 0,-1 0 0,1 0 0,-1 1 0,1-1 0,0 1 0,0 0 0,0 0 0,-5 3 0,5-1 0,0 0 0,0 0 0,0 1 0,0-1 0,1 1 0,0 0 0,0 0 0,0-1 0,1 1 0,-1 0 0,1 0 0,0 8 0,-3 68 0,4-67 0,0-3 0,1 0 0,0 0 0,0-1 0,1 1 0,1 0 0,0-1 0,0 0 0,1 0 0,0 0 0,1 0 0,0 0 0,1-1 0,0 0 0,0 0 0,9 9 0,-6-9 0,1 0 0,0 0 0,1-1 0,-1 0 0,1-1 0,1 0 0,0-1 0,0 0 0,0-1 0,0 0 0,1-1 0,14 3 0,-8-3 0,0-1 0,0-1 0,-1-1 0,1-1 0,22-1 0,-39 0 0,1 1 0,-1-1 0,0 0 0,0 1 0,1-1 0,-1 0 0,0 0 0,0-1 0,0 1 0,0 0 0,0-1 0,0 1 0,0-1 0,-1 1 0,1-1 0,0 0 0,-1 0 0,0 0 0,1 0 0,-1 0 0,0 0 0,0 0 0,0 0 0,1-5 0,2-6 0,0 0 0,-1 0 0,1-19 0,-1 13 0,-3 15 0,30-152 0,-25 137 0,1 0 0,1 0 0,0 1 0,2 0 0,20-33 0,1 20-11,-30 30 11,1 0 0,0 1-1,-1-1 1,1 0 0,0 1 0,0-1-1,0 0 1,0 1 0,0-1 0,0 1-1,0 0 1,0-1 0,-1 1-1,1 0 1,1-1 0,-1 1 0,0 0-1,0 0 1,0 0 0,0 0-1,0 0 1,0 0 0,0 0 0,0 0-1,0 1 1,0-1 0,0 0-1,0 0 1,0 1 0,0-1 0,0 1-1,0-1 1,-1 1 0,1-1-1,0 1 1,0 0 0,1 0 0,0 6 2,1-1 0,-1 0 0,0 0 0,0 1 1,-1 0-1,1-1 0,-2 1 0,1 7 0,1-1 0,6 92-2,-7 110 0,-2-110 0,13-172 0,0 3-6,27-91 0,-29 125 2,1 0 0,1 1 0,2 0 0,34-52 0,-47 79 4,35-41-6,-34 41 6,-1 0-1,1 1 1,0-1-1,0 1 1,1-1 0,-1 1-1,0 0 1,0 0 0,1 0-1,-1 0 1,1 0-1,-1 0 1,1 1 0,-1-1-1,1 1 1,-1 0-1,1 0 1,4 0 0,-6 1 0,0 0 1,0 0-1,0 0 1,-1 0-1,1 0 1,0 1-1,-1-1 1,1 0 0,0 0-1,-1 1 1,0-1-1,1 0 1,-1 1-1,0-1 1,0 0-1,1 1 1,-1-1-1,0 0 1,0 1 0,0-1-1,-1 1 1,1 1-1,0 2 1,1 253-1,-2-136 0,1-117 1,0 0 0,0-1-1,0 1 1,1 0 0,0 0 0,0-1 0,0 1 0,0-1-1,1 1 1,0-1 0,0 1 0,0-1 0,0 0 0,1 0-1,-1 0 1,1 0 0,0 0 0,0-1 0,1 0 0,-1 1 0,1-1-1,0 0 1,0 0 0,0-1 0,0 1 0,0-1 0,0 0-1,1 0 1,-1-1 0,1 1 0,5 0 0,3 2-1,0-1 1,0 0-1,0-2 1,0 1-1,0-1 1,0-1-1,0-1 1,0 0-1,0 0 1,14-4-1,-19 3 0,0-1 0,0 1 0,0-2 0,0 1 0,-1-1 0,0 0 0,0-1 0,0 1 0,0-1 0,-1-1 0,1 1 0,-1-1 0,-1 0 0,1-1 0,-1 1 0,0-1 0,4-8 0,-3 2 0,0 0 0,-1 0 0,0-1 0,-1 1 0,0-1 0,-2 0 0,2-15 0,1-99 0,-6 94 0,2 22 0,-2 0 0,0-1 0,0 1 0,-1 0 0,0 0 0,-8-21 0,9 29 0,-1 1 0,1 0 0,-1 0 0,0 0 0,0 0 0,0 0 0,0 0 0,0 0 0,-1 1 0,1-1 0,-1 1 0,0 0 0,1-1 0,-1 1 0,0 1 0,0-1 0,-1 0 0,1 1 0,0-1 0,0 1 0,-1 0 0,1 0 0,-1 1 0,1-1 0,-1 0 0,1 1 0,-5 0 0,5 1 0,-1-1 0,1 1 0,0 0 0,-1-1 0,1 2 0,0-1 0,0 0 0,0 1 0,0-1 0,0 1 0,0 0 0,0 0 0,1 0 0,-1 1 0,0-1 0,1 0 0,0 1 0,0 0 0,0-1 0,0 1 0,0 0 0,0 0 0,1 0 0,0 0 0,-2 6 0,-4 7 0,2 1 0,0 1 0,-4 26 0,3-2 0,2 0 0,2 0 0,3 54 0,0-93 0,-1 0 0,0 0 0,0-1 0,1 1 0,0 0 0,-1-1 0,1 1 0,0 0 0,0-1 0,1 1 0,-1-1 0,0 0 0,1 1 0,0-1 0,-1 0 0,1 0 0,0 0 0,0 0 0,0 0 0,0-1 0,1 1 0,-1 0 0,0-1 0,1 0 0,-1 1 0,1-1 0,2 1 0,6 0 0,-1 1 0,1-2 0,0 1 0,0-2 0,16 0 0,-21 0 0,-3 0 0,0 0 0,0 0 0,0-1 0,0 1 0,0-1 0,0 0 0,0 0 0,-1 0 0,1 0 0,0 0 0,0-1 0,-1 1 0,1-1 0,-1 0 0,1 0 0,2-3 0,-1 1 0,0-1 0,-1 1 0,1-1 0,-1 0 0,0 0 0,0-1 0,3-10 0,0-1 0,-2 0 0,0-1 0,-1 1 0,2-31 0,-4-41 0,-1 88 0,0 0 0,0 0 0,0 0 0,0 0 0,0 0 0,0 0 0,0 0 0,-1 0 0,1 1 0,0-1 0,0 0 0,-1 0 0,1 0 0,-1 0 0,1 1 0,0-1 0,-1 0 0,1 0 0,-1 1 0,0-1 0,1 0 0,-1 1 0,0-1 0,1 0 0,-1 1 0,0-1 0,0 1 0,1 0 0,-1-1 0,0 1 0,0-1 0,0 1 0,-1 0 0,1 0 0,0 0 0,0 0 0,0 0 0,0 0 0,0 1 0,0-1 0,0 0 0,0 1 0,0-1 0,0 1 0,0-1 0,0 1 0,0 0 0,0-1 0,0 1 0,1 0 0,-1-1 0,0 1 0,0 0 0,1 0 0,-1 0 0,1 0 0,-1 0 0,1 0 0,-1 0 0,1 0 0,-1 0 0,1 0 0,-1 1 0,-2 16 0,0 1 0,1 0 0,1 0 0,1 0 0,3 26 0,-2-31 0,-1-6 0,1 0 0,-1-1 0,2 0 0,-1 1 0,1-1 0,1 0 0,-1 1 0,1-1 0,0-1 0,1 1 0,0 0 0,0-1 0,0 0 0,1 0 0,0 0 0,0 0 0,0-1 0,1 0 0,0 0 0,0 0 0,0-1 0,0 0 0,1 0 0,-1-1 0,1 1 0,0-2 0,0 1 0,1-1 0,-1 0 0,0 0 0,1-1 0,11 1 0,-14-1 0,0-1 0,0 0 0,-1 0 0,1-1 0,0 1 0,-1-1 0,1 0 0,-1 0 0,1 0 0,-1-1 0,1 0 0,-1 0 0,0 0 0,5-3 0,-4 1 0,-1-1 0,0 0 0,0 1 0,0-2 0,0 1 0,-1 0 0,0-1 0,0 1 0,0-1 0,2-8 0,11-30 0,-2-1 0,-2-1 0,-2 0 0,7-70 0,-10 15 0,-7-103 0,-1 177 0,-7-44 0,7 63 0,-1 0 0,0 0 0,0 0 0,-1 0 0,0 1 0,-1-1 0,0 1 0,0 0 0,-7-10 0,10 16-1,0 0 1,1 0-1,-1-1 1,0 1-1,1 0 1,-1 1-1,0-1 1,0 0-1,0 0 1,0 0-1,0 0 0,0 1 1,0-1-1,0 0 1,0 1-1,0-1 1,-1 1-1,1 0 1,0-1-1,0 1 1,0 0-1,-1-1 0,1 1 1,0 0-1,0 0 1,-1 0-1,1 0 1,0 0-1,0 1 1,-1-1-1,1 0 1,0 1-1,0-1 0,0 0 1,0 1-1,-1-1 1,1 1-1,0 0 1,0-1-1,0 1 1,0 0-1,0 0 0,0 0 1,1-1-1,-1 1 1,0 0-1,0 0 1,1 0-1,-1 0 1,0 1-1,1-1 1,-1 0-1,0 1 1,-3 7-1,0 0 1,0 0-1,1 0 1,0 0-1,-2 13 1,-2 38 9,2-1-1,4 92 1,2-73-3,-2-41-6,3 0 0,1 0 0,2 0 0,13 53 0,-15-78 0,0-1 0,1-1 0,0 1 0,1 0 0,0-1 0,1 0 0,0 0 0,0-1 0,1 1 0,0-1 0,1-1 0,0 0 0,0 0 0,1 0 0,0-1 0,0 0 0,1-1 0,18 10 0,-19-13 0,1 0 0,-1 0 0,1-1 0,0 0 0,-1-1 0,1 0 0,11 0 0,-15-1 0,-1 0 0,0 0 0,1-1 0,-1 0 0,0 0 0,0 0 0,0-1 0,0 1 0,0-1 0,0-1 0,0 1 0,-1-1 0,1 1 0,7-7 0,-5 1 0,0 0 0,-1 0 0,-1-1 0,1 1 0,-1-1 0,-1 0 0,0-1 0,0 1 0,-1-1 0,0 0 0,0 1 0,1-18 0,1-13 0,-2-73 0,-3 85 0,1 0 0,0 21 0,0 1 0,0-1 0,-1 0 0,0 0 0,-1 1 0,0-1 0,0 0 0,0 1 0,-3-8 0,4 14 0,-1-1 0,1 1 0,-1 0 0,1 0 0,-1-1 0,1 1 0,-1 0 0,1 0 0,-1 0 0,0 0 0,1-1 0,-1 1 0,1 0 0,-1 0 0,0 0 0,1 0 0,-1 1 0,0-1 0,1 0 0,-1 0 0,1 0 0,-1 0 0,1 1 0,-1-1 0,1 0 0,-1 0 0,0 1 0,1-1 0,-1 0 0,1 1 0,0-1 0,-1 1 0,1-1 0,-1 1 0,1-1 0,0 1 0,-1-1 0,1 1 0,0-1 0,-1 1 0,1-1 0,0 1 0,0-1 0,0 1 0,0 0 0,-1-1 0,1 1 0,0 0 0,-6 19 0,1 0 0,1 0 0,1 0 0,-2 39 0,8 88 0,-3-140 0,0 0 0,1 0 0,-1 0 0,2 0 0,-1 0 0,1 0 0,0 0 0,0-1 0,1 1 0,0-1 0,0 0 0,1 0 0,0 0 0,0 0 0,0 0 0,0-1 0,1 0 0,0 0 0,0 0 0,1-1 0,-1 1 0,1-1 0,0-1 0,0 1 0,0-1 0,1 0 0,-1 0 0,1-1 0,-1 0 0,1 0 0,0 0 0,0-1 0,0 0 0,0-1 0,0 1 0,0-1 0,0-1 0,11-1 0,-15 1 0,1 0 0,-1 0 0,0 0 0,0 0 0,0-1 0,0 1 0,0-1 0,0 0 0,0 0 0,-1 0 0,1 0 0,-1-1 0,1 1 0,-1-1 0,0 1 0,0-1 0,0 0 0,0 0 0,0 0 0,-1 0 0,0 0 0,1 0 0,0-6 0,4-9 0,-2 0 0,0-1 0,2-19 0,-5 27 0,8-91 0,-8 71 0,2-1 0,1 1 0,1 0 0,16-54 0,-20 84 0,-1-1 0,1 1 0,-1-1 0,1 1 0,0 0 0,0-1 0,0 1 0,0-1 0,0 1 0,0 0 0,0 0 0,0 0 0,1 0 0,-1 0 0,0 0 0,1 0 0,-1 0 0,0 0 0,1 1 0,-1-1 0,1 0 0,0 1 0,-1-1 0,1 1 0,-1 0 0,1 0 0,0-1 0,-1 1 0,1 0 0,-1 0 0,1 1 0,3-1 0,-2 1 0,0 0 0,0 0 0,1 0 0,-1 1 0,0-1 0,0 1 0,0 0 0,-1-1 0,1 1 0,0 1 0,-1-1 0,1 0 0,-1 1 0,4 4 0,3 7 0,0 1 0,-1 0 0,-1 0 0,0 1 0,7 27 0,-10-31 0,-2-1 0,0 1 0,0 0 0,-1 0 0,0 0 0,-1-1 0,0 1 0,-1 0 0,-3 14 0,2-22 0,0 0 0,0 0 0,0 0 0,-1 0 0,1-1 0,-1 1 0,0-1 0,0 0 0,0 0 0,-1 0 0,1 0 0,-1 0 0,1-1 0,-1 1 0,-8 2 0,-4 5 0,16-10 0,-1 1 0,1-1 0,0 0 0,-1 0 0,1 0 0,-1 0 0,1 1 0,0-1 0,-1 0 0,1 1 0,0-1 0,-1 0 0,1 0 0,0 1 0,-1-1 0,1 1 0,0-1 0,0 0 0,-1 1 0,1-1 0,0 0 0,0 1 0,0-1 0,0 1 0,0-1 0,-1 1 0,1-1 0,0 1 0,0-1 0,0 0 0,0 1 0,0-1 0,0 1 0,0-1 0,1 1 0,-1-1 0,0 0 0,0 1 0,0-1 0,0 1 0,0-1 0,1 1 0,-1-1 0,0 0 0,0 1 0,1-1 0,-1 0 0,0 1 0,1-1 0,-1 0 0,0 1 0,1-1 0,-1 0 0,0 0 0,1 0 0,-1 1 0,1-1 0,28 11 0,-24-10 0,3 2 0,0 1 0,0-1 0,0 1 0,0 1 0,0-1 0,-1 1 0,0 1 0,0-1 0,0 1 0,-1 0 0,0 1 0,0 0 0,0 0 0,-1 0 0,6 10 0,-5-5 0,-1 0 0,0 1 0,-1-1 0,0 1 0,-1 0 0,0 0 0,-1 0 0,-1 0 0,1 22 0,-2-24 0,0 2 0,1 1 0,-2-1 0,0 0 0,0 1 0,-2-1 0,1 0 0,-2 0 0,-5 14 0,3-11 0,-31 59 0,33-68 0,0 0 0,-1 0 0,1-1 0,-2 1 0,1-1 0,-1 0 0,-11 9 0,13-13-3,1 0 1,-1-1-1,0 1 1,1-1-1,-1 1 1,0-1-1,0 0 1,0-1-1,0 1 1,0-1-1,0 0 1,0 0-1,-8-1 1,9 1-3,0 0 1,0-1-1,0 1 0,0-1 1,0 0-1,0 0 1,0 0-1,1 0 0,-1-1 1,0 1-1,1-1 1,-1 0-1,1 1 0,-1-1 1,1 0-1,0 0 1,0-1-1,-2-2 0,0-3 2,1 0 0,0-1-1,1 1 1,-1-1-1,2 1 1,-1-1 0,1 0-1,1 0 1,0 1 0,1-12-1,-1 13 4,0 2 2,0 0 0,1 1 0,0-1 0,0 1 0,0-1 1,0 1-1,1 0 0,0-1 0,-1 1 0,2 0 0,-1 0 0,0 0 0,1 0 0,0 1 0,0-1 0,0 1 1,0 0-1,1-1 0,-1 1 0,1 1 0,6-5 0,9-4 16,-1 2 0,1 0 0,33-10 0,-17 6-5,-9 3-6,-1-1 1,0 0 0,29-21 0,-44 25-8,0-1 0,0 0-1,-1 0 1,-1-1 0,1 0 0,-1 0 0,-1-1-1,0 0 1,11-21 0,-3-5 0,-1 0 0,-2-1 0,8-39 0,-12 40 0,1 1 0,3 0 0,25-56 0,-34 86 0,-3 3 0,1 0 0,0 0 0,-1 1 0,1-1 0,0 0 0,0 0 0,0 1 0,1-1 0,-1 0 0,0 1 0,1-1 0,-1 1 0,1 0 0,-1-1 0,1 1 0,-1 0 0,1 0 0,0 0 0,0 0 0,0 0 0,0 1 0,-1-1 0,1 0 0,0 1 0,3-1 0,-4 1 0,-1 0 0,0 0 0,0 0 0,0 1 0,0-1 0,0 0 0,0 0 0,0 0 0,1 0 0,-1 0 0,0 1 0,0-1 0,0 0 0,0 0 0,0 0 0,0 0 0,0 1 0,0-1 0,0 0 0,0 0 0,0 0 0,0 0 0,0 1 0,0-1 0,0 0 0,0 0 0,0 0 0,0 0 0,0 1 0,0-1 0,0 0 0,0 0 0,0 0 0,-1 0 0,1 1 0,0-1 0,0 0 0,0 0 0,0 0 0,0 0 0,0 0 0,0 0 0,-1 0 0,1 1 0,0-1 0,0 0 0,0 0 0,0 0 0,-1 0 0,1 0 0,0 0 0,0 0 0,-8 8 0,-34 20 0,25-17 0,-1 1 0,1 1 0,-17 17 0,29-25 0,0 0 0,1 0 0,0 0 0,0 1 0,1 0 0,-1 0 0,1 0 0,0 0 0,1 0 0,0 1 0,0-1 0,0 1 0,0 0 0,1 7 0,-1 0 0,1 1 0,1 0 0,0 0 0,1-1 0,1 1 0,5 23 0,-4-30 0,-1 0 0,2-1 0,-1 1 0,1-1 0,0 1 0,1-1 0,0-1 0,0 1 0,0-1 0,1 1 0,0-2 0,0 1 0,8 5 0,-5-5 0,1 0 0,0-1 0,-1 0 0,2-1 0,-1 0 0,0-1 0,1 0 0,-1-1 0,1 0 0,0-1 0,0 0 0,0 0 0,13-2 0,-22 1 0,0 0 0,0 0 0,0 0 0,-1 0 0,1 0 0,0-1 0,0 1 0,0-1 0,0 0 0,0 1 0,-1-1 0,1 0 0,0 0 0,-1 0 0,1 0 0,-1 0 0,1-1 0,-1 1 0,1 0 0,-1-1 0,0 1 0,0-1 0,0 1 0,0-1 0,0 0 0,0 1 0,0-1 0,0 0 0,0 0 0,0-2 0,1-5 0,-1-1 0,1 1 0,-1-1 0,-1-18 0,0 17 0,-11-163 0,-1-23 0,7 411 0,5-206 0,0 0 0,1 1 0,1-1 0,-1 1 0,1-1 0,0 0 0,1 0 0,0 0 0,1 0 0,-1-1 0,1 1 0,1-1 0,-1 0 0,1 0 0,1 0 0,-1-1 0,1 0 0,7 6 0,-5-5 0,1-1 0,0 0 0,0 0 0,1-1 0,-1 0 0,1-1 0,0 0 0,0-1 0,0 0 0,1 0 0,-1-1 0,1-1 0,0 0 0,11 0 0,-18-1 0,-1 0 0,0-1 0,1 1 0,-1-1 0,0 0 0,0 0 0,0 0 0,0 0 0,0-1 0,0 1 0,0-1 0,0 1 0,0-1 0,-1 0 0,1 0 0,-1-1 0,1 1 0,-1 0 0,0-1 0,0 0 0,0 1 0,0-1 0,0 0 0,2-6 0,2-6 0,0 0 0,-1-1 0,5-30 0,-9 44 0,11-69 0,6-123 0,-17-74 0,-1 154 0,0 103 0,-1-32 0,1 42 0,1 0 0,-1 0 0,0 1 0,0-1 0,0 0 0,0 0 0,0 1 0,0-1 0,0 0 0,0 0 0,-1 1 0,1-1 0,0 0 0,0 0 0,-1 1 0,1-1 0,0 0 0,-1 1 0,1-1 0,-1 0 0,1 1 0,-1-1 0,1 1 0,-1-1 0,1 1 0,-1-1 0,1 1 0,-1-1 0,0 1 0,1-1 0,-1 1 0,0 0 0,1 0 0,-1-1 0,-1 1 0,2 0 0,-1 0 0,1 1 0,-1-1 0,1 0 0,-1 0 0,1 1 0,-1-1 0,1 1 0,-1-1 0,1 0 0,-1 1 0,1-1 0,0 1 0,-1-1 0,1 1 0,0-1 0,-1 1 0,1-1 0,0 1 0,0 0 0,-1-1 0,1 1 0,0 0 0,-8 26 0,1 0 0,1 1 0,2-1 0,-2 41 0,5 121 0,3-90 0,-2-78 0,2 0 0,0 1 0,1-1 0,1-1 0,1 1 0,0-1 0,2 1 0,16 32 0,-18-42 0,1-1 0,0 0 0,0-1 0,1 1 0,0-1 0,1 0 0,0-1 0,1 0 0,0-1 0,0 1 0,0-2 0,1 1 0,0-1 0,0-1 0,1 0 0,-1 0 0,17 4 0,-12-6 0,1 0 0,-1-1 0,32 0 0,-44-2 0,-1-1 0,1 1 0,0-1 0,0 0 0,-1 0 0,1 1 0,0-2 0,-1 1 0,1 0 0,-1 0 0,1-1 0,-1 0 0,0 1 0,0-1 0,0 0 0,0 0 0,0 0 0,0 0 0,0-1 0,-1 1 0,1 0 0,-1-1 0,1 1 0,-1-1 0,0 1 0,0-1 0,0 0 0,0 1 0,-1-1 0,1-3 0,3-12 0,-1-1 0,-1 1 0,-1-28 0,-1 37 0,2-72 0,-4-198 0,2 278 0,0 1 0,0-1 0,0 0 0,0 1 0,-1-1 0,1 1 0,0-1 0,0 0 0,-1 1 0,1-1 0,0 1 0,-1-1 0,1 1 0,-1-1 0,1 1 0,-1-1 0,1 1 0,-1-1 0,1 1 0,-1-1 0,1 1 0,-1 0 0,1-1 0,-1 1 0,0 0 0,1 0 0,-1 0 0,0-1 0,1 1 0,-1 0 0,0 0 0,1 0 0,-1 0 0,0 0 0,1 0 0,-1 0 0,0 0 0,1 0 0,-1 0 0,0 1 0,1-1 0,-1 0 0,1 0 0,-1 1 0,0-1 0,1 0 0,-1 1 0,1-1 0,-1 1 0,1-1 0,-1 0 0,1 1 0,-1 0 0,-3 4 0,0-1 0,1 1 0,0-1 0,0 1 0,0 0 0,0 1 0,1-1 0,0 0 0,0 1 0,1-1 0,-1 1 0,0 10 0,-2 13 0,1 36 0,3-51 0,-1 18 0,5 49 0,-2-68 0,1-1 0,-1 0 0,2 1 0,0-2 0,0 1 0,1 0 0,7 11 0,-6-13 0,0 0 0,0 0 0,1-1 0,1 0 0,0 0 0,15 13 0,-17-17 0,-1-1 0,1-1 0,0 1 0,0-1 0,1 0 0,-1 0 0,1-1 0,-1 0 0,1 0 0,0-1 0,0 1 0,13-1 0,-18-1 0,4 1 0,0-1 0,-1 0 0,1 0 0,0-1 0,11-1 0,-15 1 0,0 0 0,0 0 0,0-1 0,0 1 0,0 0 0,0-1 0,0 1 0,0-1 0,-1 0 0,1 1 0,-1-1 0,1 0 0,-1 0 0,1 0 0,-1 0 0,0 0 0,1-3 0,4-9 0,0-1 0,-2 0 0,0 0 0,0 0 0,-1 0 0,1-22 0,-3-98 0,-2 77 0,0 6 0,0 25 0,3-43 0,-5 96 0,-4 45 0,2 0 0,5 77 0,1-142 0,-1 1 0,1-1 0,1 1 0,-1-1 0,1 0 0,0 0 0,1 1 0,-1-1 0,1-1 0,0 1 0,1 0 0,0-1 0,-1 0 0,2 0 0,-1 0 0,0 0 0,1 0 0,0-1 0,0 0 0,7 4 0,-1-2 0,1 0 0,-1-1 0,1-1 0,0 0 0,0 0 0,1-1 0,-1-1 0,0 0 0,22 1 0,-16-2 0,41 0 0,-55-1 0,-1 0 0,0 0 0,0-1 0,0 1 0,0-1 0,0 0 0,0 0 0,0 0 0,0-1 0,0 1 0,0-1 0,-1 1 0,1-1 0,0 0 0,2-2 0,-2-1 0,0 0 0,0 0 0,-1-1 0,1 1 0,-1 0 0,0-1 0,-1 0 0,0 1 0,1-1 0,-2 0 0,1 1 0,-1-9 0,1-11 0,-6-39 0,1 44 0,0 0 0,-2 0 0,-1 0 0,0 1 0,-1 0 0,-1 0 0,-1 1 0,-1 0 0,0 1 0,-1 0 0,-1 1 0,-1 1 0,-25-24 0,33 34 0,0 0 0,-1 0 0,1 0 0,-1 1 0,0 0 0,-1 0 0,1 1 0,-1 0 0,0 0 0,1 0 0,-1 1 0,0 1 0,0-1 0,-1 1 0,1 1 0,-10 0 0,15 0 0,1 0 0,-1 0 0,1 0 0,0 1 0,-1-1 0,1 1 0,-1-1 0,1 1 0,0 0 0,0 0 0,0 0 0,-1 0 0,1 0 0,0 1 0,0-1 0,1 1 0,-1-1 0,0 1 0,-2 2 0,1 0 0,1 1 0,-1-1 0,1 0 0,0 0 0,0 1 0,1-1 0,-1 1 0,1 0 0,-1 6 0,0 9 0,0 1 0,2 0 0,3 32 0,-2-45 0,1 0 0,0 1 0,0-1 0,1 0 0,0-1 0,1 1 0,-1-1 0,1 1 0,1-1 0,-1 0 0,1 0 0,1-1 0,-1 0 0,1 0 0,0 0 0,0 0 0,9 5 0,-5-4 0,-1-1 0,1 0 0,0 0 0,0-1 0,1-1 0,-1 0 0,1 0 0,0-1 0,0 0 0,0-1 0,1 0 0,13 0 0,-16-2 0,0 0 0,-1 0 0,1-1 0,-1 0 0,1 0 0,8-4 0,-13 4 0,0-1 0,0 0 0,-1-1 0,1 1 0,-1-1 0,1 1 0,-1-1 0,0 0 0,0 0 0,0-1 0,0 1 0,-1 0 0,0-1 0,3-5 0,5-10 0,-1 0 0,-2-1 0,0-1 0,5-22 0,-8 27 0,0 0 0,0 0 0,2 0 0,0 1 0,1 0 0,0 0 0,1 1 0,15-19 0,-23 32 0,1 0 0,-1 0 0,1 0 0,0 0 0,0 0 0,-1 1 0,1-1 0,0 0 0,0 1 0,0-1 0,0 1 0,0-1 0,0 1 0,0-1 0,0 1 0,0-1 0,0 1 0,0 0 0,0 0 0,0-1 0,0 1 0,1 0 0,-1 1 0,-1-1 0,1 0 0,0 1 0,0-1 0,-1 1 0,1-1 0,0 1 0,-1 0 0,1-1 0,-1 1 0,1 0 0,-1-1 0,1 1 0,-1 0 0,1 0 0,-1-1 0,0 1 0,1 0 0,-1 0 0,0 1 0,2 6 0,0 1 0,-1-1 0,0 16 0,-1-24 0,1 370 0,-1-368 0,0 1 0,0-1 0,0 0 0,0 0 0,1 0 0,-1 0 0,1 0 0,-1 0 0,1 0 0,0 0 0,0-1 0,0 1 0,0 0 0,0 0 0,0 0 0,0-1 0,3 4 0,-2-5 0,-1 1 0,1 0 0,-1 0 0,0-1 0,1 1 0,-1 0 0,1-1 0,0 0 0,-1 1 0,1-1 0,-1 0 0,1 0 0,0 0 0,-1 0 0,1 0 0,-1 0 0,1 0 0,-1-1 0,1 1 0,0-1 0,-1 1 0,1-1 0,-1 1 0,0-1 0,3-1 0,0-1 0,0 0 0,0 1 0,0-2 0,-1 1 0,1 0 0,-1-1 0,0 1 0,0-1 0,4-7 0,24-45 0,-19 31 0,21-36 0,24-44 0,51-133 0,-108 270 0,1-9 0,-1 46 0,1 93 0,0-151 0,0 0 0,1-1 0,0 1 0,1-1 0,0 0 0,0 0 0,1 0 0,1 0 0,-1 0 0,12 16 0,-12-21 0,0 0 0,0 0 0,1 0 0,-1-1 0,1 1 0,0-1 0,0 0 0,1 0 0,-1-1 0,1 1 0,0-1 0,0-1 0,0 1 0,0-1 0,0 0 0,0 0 0,1-1 0,10 1 0,-11-1 0,-1-1 1,1 0-1,-1 0 1,1 0-1,0-1 1,-1 0-1,1 0 1,-1-1-1,1 1 1,-1-1-1,0 0 1,0-1-1,0 1 1,0-1-1,6-4 1,-7 3-14,0 0 1,1-1 0,-1 0-1,-1 1 1,1-1 0,-1-1-1,0 1 1,0 0-1,0-1 1,-1 0 0,0 0-1,0 1 1,2-13 0,5-52-559</inkml:trace>
</inkml:ink>
</file>

<file path=ppt/ink/ink1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2:19.798"/>
    </inkml:context>
    <inkml:brush xml:id="br0">
      <inkml:brushProperty name="width" value="0.05" units="cm"/>
      <inkml:brushProperty name="height" value="0.05" units="cm"/>
      <inkml:brushProperty name="color" value="#FFFFFF"/>
    </inkml:brush>
  </inkml:definitions>
  <inkml:trace contextRef="#ctx0" brushRef="#br0">190 97 32095,'0'-3'31,"0"0"1,0 1 0,0-1 0,0 0-1,0 0 1,-1 0 0,1 0-1,-1 0 1,0 0 0,0 1-1,0-1 1,-2-3 0,1 4-21,0 1 0,1-1 0,-1 1 1,0 0-1,0 0 0,0 0 0,0 0 0,0 0 0,0 0 1,0 1-1,0-1 0,0 1 0,0-1 0,0 1 0,0 0 0,-1 0 1,1 0-1,-3 0 0,-4-1-11,0 1 0,-1 0 0,1 0 0,0 1 0,-1 1 0,1-1 0,-14 6 0,20-6 0,0 1 0,-1 0 0,1-1 0,0 2 0,1-1 0,-1 0 0,0 0 0,1 1 0,-1 0 0,1-1 0,0 1 0,-1 0 0,2 0 0,-1 0 0,0 1 0,0-1 0,1 0 0,0 1 0,0-1 0,0 1 0,0-1 0,0 8 0,-1-4 1,1 1-1,1 0 1,-1-1 0,1 1-1,1 0 1,0 8 0,0-14-1,-1 1 0,1-1 1,0 1-1,0-1 1,0 1-1,0-1 1,0 1-1,0-1 0,1 0 1,-1 0-1,1 0 1,-1 0-1,1 0 0,0 0 1,0 0-1,0 0 1,0-1-1,0 1 1,1-1-1,2 2 0,10 3 4,0-1 0,0-1 0,1-1-1,-1 0 1,1-1 0,0-1 0,-1 0 0,21-2-1,-29 1-2,-3 0-1,-1-1 0,0 1 0,1-1 0,-1 1 0,0-1 0,0-1 0,0 1 0,0 0 0,0-1 0,0 1 0,0-1 0,0 0 0,0 0 0,-1 0 0,1 0 0,-1 0 0,1-1 0,-1 1 0,0-1 0,0 0 0,0 1 0,-1-1 0,1 0 0,0 0 0,-1 0 0,0-1 0,0 1 0,0 0 0,0 0 0,0 0 0,0-5 0,0-1 0,0 1 0,0-1 0,-1 1 0,0-1 0,0 1 0,-1-1 0,0 1 0,0-1 0,-1 1 0,0 0 0,-6-15 0,5 18 0,1 1 0,0 1 0,-1-1 0,0 0 0,0 0 1,0 1-1,0 0 0,0 0 0,-1 0 0,0 0 0,1 0 0,-1 1 0,0-1 0,0 1 0,-1 0 1,-4-1-1,-1-1-26,0 2 1,-1-1-1,0 2 1,1-1 0,-1 1-1,-11 1 1,-24 0-503</inkml:trace>
</inkml:ink>
</file>

<file path=ppt/ink/ink1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2:20.159"/>
    </inkml:context>
    <inkml:brush xml:id="br0">
      <inkml:brushProperty name="width" value="0.05" units="cm"/>
      <inkml:brushProperty name="height" value="0.05" units="cm"/>
      <inkml:brushProperty name="color" value="#FFFFFF"/>
    </inkml:brush>
  </inkml:definitions>
  <inkml:trace contextRef="#ctx0" brushRef="#br0">1 83 31534,'0'0'961,"11"0"-849,30 0-16,20 0-80,11 0 0,3-10 16,-9-8-32,-8 4 0,-19 4 0,-17 0-32,-19 0-80,-3 0-945</inkml:trace>
</inkml:ink>
</file>

<file path=ppt/ink/ink1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2:21.175"/>
    </inkml:context>
    <inkml:brush xml:id="br0">
      <inkml:brushProperty name="width" value="0.05" units="cm"/>
      <inkml:brushProperty name="height" value="0.05" units="cm"/>
      <inkml:brushProperty name="color" value="#FFFFFF"/>
    </inkml:brush>
  </inkml:definitions>
  <inkml:trace contextRef="#ctx0" brushRef="#br0">222 52 29726,'-9'-7'527,"-1"0"1,0 0-1,0 1 0,0 1 1,-22-9-1,29 13-533,0 0 0,0 0 0,0 1 0,-1-1 0,1 0 1,0 1-1,-1 0 0,1 0 0,0 0 0,-1 0 0,1 1 0,0-1 0,-1 1 0,1 0 0,0 0 0,0 0 0,-1 0 0,1 0 0,0 1 0,0-1 0,1 1 0,-1 0 0,0 0 0,1 0 0,-5 4 0,1 2 6,0 1 1,0-1-1,1 1 1,0 0-1,1 1 1,0-1-1,0 1 1,1-1-1,1 1 1,-3 11-1,3-8 4,0 0-1,1 0 0,0 0 1,1 0-1,1 0 0,0 0 1,4 20-1,-3-27-3,0-1 0,0 1 0,1-1 0,-1 0 0,1 0 0,0 0 0,1-1 0,-1 1 0,1-1 0,0 1 0,0-1 0,0 0 0,1-1 0,-1 1 0,1-1 0,0 0 0,0 0 0,0 0 0,1-1 0,-1 0 0,9 3 0,4 0 0,0-1 0,0 0 0,0-2 0,0 0 0,26-1 0,-24 0 0,-8-1 0,-1 0 0,1 0 0,-1-1 0,19-4 0,-26 4 0,-1 0 0,0 0 0,1-1 0,-1 0 0,0 1 0,0-1 0,0 0 0,0 0 0,0-1 0,0 1 0,-1 0 0,1-1 0,-1 0 0,0 0 0,0 1 0,1-1 0,-2 0 0,4-7 0,-1 1 0,-1 0 0,0 0 0,-1-1 0,0 1 0,-1 0 0,0-1 0,0 1 0,-1-1 0,0 0 0,0 1 0,-4-16 0,3 17 0,-1 1 0,0-1 0,0 1 0,-1-1 0,0 1 0,0 0 0,-1 0 0,1 0 0,-2 0 0,1 1 0,-1-1 0,0 1 0,0 0 0,-8-6 0,5 7-8,0 1 0,0 0 0,-1 0-1,1 0 1,-1 1 0,0 1 0,0-1 0,0 1 0,0 1-1,0 0 1,0 0 0,-1 1 0,1 0 0,0 0 0,0 1-1,-14 3 1,-35 13-429</inkml:trace>
</inkml:ink>
</file>

<file path=ppt/ink/ink1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2:30.359"/>
    </inkml:context>
    <inkml:brush xml:id="br0">
      <inkml:brushProperty name="width" value="0.05" units="cm"/>
      <inkml:brushProperty name="height" value="0.05" units="cm"/>
      <inkml:brushProperty name="color" value="#FFFFFF"/>
    </inkml:brush>
  </inkml:definitions>
  <inkml:trace contextRef="#ctx0" brushRef="#br0">0 790 31486,'0'0'961,"3"5"-910,16 81 39,-13-56-41,11 38 1,-14-60-50,-3-3 0,2-1 0,-1 0 0,0 1 0,1-1 0,0 0 0,0 0 0,0 0 0,0 0 0,1-1 0,-1 1 0,1-1 0,0 1 0,4 3 0,-6-7 1,0 0-1,0 0 1,-1 1-1,1-1 1,0 0-1,0-1 1,0 1-1,-1 0 1,1 0 0,0 0-1,0 0 1,0 0-1,-1-1 1,1 1-1,0 0 1,-1-1 0,1 1-1,0-1 1,-1 1-1,1-1 1,0 1-1,-1-1 1,1 1 0,-1-1-1,1 1 1,-1-1-1,1 0 1,-1 1-1,1-1 1,-1 0 0,0 0-1,1-1 1,12-29 29,-11 26-26,17-55 11,17-96 0,-27 107-16,2 0 0,3 1 1,27-68-1,-39 112 1,-1 0 0,1 0 0,0 1 0,0-1 0,0 1 0,0-1 0,1 1 0,0 0 0,-1 0 0,1 0 0,0 0 0,0 0 0,1 1 0,-1-1 0,1 1 0,-1 0 0,1 0 0,0 0 0,-1 1 0,1-1 0,0 1 0,0 0 0,0 0 0,0 0 0,0 1 0,1-1 0,-1 1 0,0 0 0,0 0 0,7 1 0,-8 0 0,0 0-1,0 0 1,0 0 0,-1 0-1,1 0 1,0 1 0,0-1 0,-1 1-1,1 0 1,-1 0 0,1 0-1,-1 0 1,0 0 0,0 0-1,0 0 1,3 5 0,26 48-24,-15-25 26,-5-17 25,-10-28-27,-1 13 0,0 0 0,1 0 0,-2-1 0,1 1 0,0-1 0,0 1 0,-1 0 0,1 0 0,-1-1 0,0 1 0,1 0 0,-1 0 0,0 0 0,0 0 0,-1 0 0,1 0 0,0 0 0,-1 0 0,1 0 0,-4-3 0,1 3 0,1 0 0,-1 0 0,0 1 0,0-1 0,0 1 0,0 0 0,0 0 0,0 0 0,0 0 0,0 1 0,-5-1 0,3 1 0,1-1 0,-1 1 0,0 0 0,0 0 0,0 1 0,1 0 0,-1 0 0,0 0 0,1 1 0,-1 0 0,1 0 0,-1 0 0,-8 6 0,10-5 0,-1 2 0,0-1 0,1 1 0,0-1 0,0 1 0,1 0 0,-1 0 0,1 1 0,0-1 0,0 1 0,1 0 0,0 0 0,-2 6 0,-2 12 0,2 0 0,0 0 0,2 0 0,0 0 0,2 0 0,4 38 0,-3-51 0,1 0 0,0 0 0,1 0 0,0-1 0,0 1 0,1-1 0,1 0 0,0 0 0,0 0 0,9 11 0,-10-15 0,0 0 0,1-1 0,0 0 0,0 0 0,0 0 0,1 0 0,0-1 0,-1 0 0,1 0 0,1-1 0,-1 0 0,1 0 0,-1 0 0,1-1 0,0 1 0,0-2 0,7 2 0,-6-2 0,0 0 0,0-1 0,0 0 0,0 0 0,0-1 0,-1 1 0,1-2 0,0 1 0,0-1 0,10-5 0,-12 4 0,0 0 0,0-1 0,-1 1 0,1-2 0,-1 1 0,0 0 0,0-1 0,-1 0 0,1 0 0,-1-1 0,0 1 0,5-10 0,0-3 0,0-1 0,0-1 0,-2 0 0,0 0 0,-2 0 0,0-1 0,3-34 0,-2-152 0,-6 149 0,0 0 0,-3 1 0,-2-1 0,-3 1 0,-18-70 0,25 128 0,1-1 0,-1 0 0,1 1 0,-1-1 0,1 0 0,-1 1 0,1-1 0,-1 1 0,1-1 0,0 1 0,-1-1 0,1 1 0,0-1 0,-1 1 0,1 0 0,0-1 0,0 1 0,-1-1 0,1 1 0,0 0 0,0-1 0,0 1 0,0 1 0,-10 46 0,3 1 0,2 1 0,2 97 0,3-74 0,-2 166 0,2-230 0,1 0 0,0-1 0,0 1 0,0-1 0,1 1 0,1-1 0,0 1 0,0-1 0,0 0 0,5 8 0,-5-12 0,0 0 0,0 1 0,1-1 0,-1 0 0,1-1 0,0 1 0,0-1 0,0 0 0,0 0 0,1 0 0,-1 0 0,1-1 0,0 0 0,-1 0 0,1 0 0,0 0 0,0-1 0,6 1 0,0 0 0,-1 0 0,1-1 0,0 0 0,0-1 0,-1 0 0,1 0 0,0-2 0,0 1 0,-1-1 0,1-1 0,-1 0 0,0 0 0,0-1 0,0 0 0,0-1 0,-1 0 0,1-1 0,-1 0 0,-1 0 0,1-1 0,-1 0 0,0 0 0,-1-1 0,0 0 0,0 0 0,0-1 0,-1 0 0,-1 0 0,0-1 0,0 1 0,0-1 0,5-19 0,-4 3 0,-2 0 0,0-1 0,-2 1 0,-1-1 0,-2-35 0,0 47 0,1 8 0,-1 0 0,1 0 0,-2-1 0,1 1 0,-1 0 0,0 0 0,-1 0 0,0 1 0,-6-12 0,8 16 0,0 0 0,0 0 0,-1 0 0,1 0 0,-1 1 0,1-1 0,-1 0 0,0 1 0,1-1 0,-1 1 0,0 0 0,0 0 0,0-1 0,0 1 0,0 0 0,-1 1 0,1-1 0,0 0 0,0 1 0,0-1 0,-1 1 0,1 0 0,0-1 0,-1 1 0,1 0 0,0 1 0,-1-1 0,1 0 0,0 1 0,0-1 0,-1 1 0,1-1 0,0 1 0,-3 2 0,3-2 0,0 0 0,0 0 0,1 1 0,-1-1 0,0 0 0,1 1 0,-1 0 0,1-1 0,-1 1 0,1 0 0,0 0 0,0 0 0,0 0 0,0 0 0,-2 3 0,-6 34 0,5-12 0,2 1 0,1-1 0,1 1 0,1-1 0,1 0 0,2 1 0,0-1 0,12 34 0,-12-48 0,1 0 0,1-1 0,0 1 0,0-1 0,13 16 0,-15-23 0,-1-1 0,2 1 0,-1-1 0,0 0 0,1 0 0,-1-1 0,1 1 0,0-1 0,1 0 0,-1-1 0,0 1 0,1-1 0,-1 0 0,1 0 0,6 1 0,-5-2 0,0 0 0,1 0 0,-1 0 0,1-1 0,-1 0 0,1 0 0,-1-1 0,0 0 0,1 0 0,-1-1 0,0 0 0,0 0 0,11-6 0,-12 5 0,-1-1 0,1 0 0,-1 0 0,0 0 0,-1-1 0,1 1 0,-1-1 0,0 0 0,0 0 0,0-1 0,-1 1 0,0-1 0,0 0 0,0 0 0,3-11 0,1-8 0,-1-1 0,-1 0 0,4-51 0,-8-81 0,-3 80 0,2 52 0,-4 12 0,2 13 0,0 5 0,-3 11 0,2 1 0,0 0 0,1 0 0,-1 24 0,0 2 0,-47 528 0,42-291 0,9-306 0,2 0 0,7-27 0,1-9 0,88-535 0,-96 582 0,1-3 0,0 0 0,1 0 0,0 1 0,2-1 0,15-29 0,-22 46 0,1 1 0,0 0 0,-1-1 0,1 1 0,0-1 0,0 1 0,0 0 0,0 0 0,0-1 0,0 1 0,0 0 0,0 0 0,0 0 0,1 0 0,-1 0 0,0 1 0,1-1 0,-1 0 0,1 0 0,-1 1 0,1-1 0,-1 1 0,1 0 0,-1-1 0,1 1 0,-1 0 0,1 0 0,-1 0 0,1 0 0,0 0 0,-1 0 0,1 0 0,-1 1 0,1-1 0,-1 0 0,1 1 0,1 0 0,1 2 0,0 0 0,0 0 0,-1 0 0,1 0 0,-1 0 0,0 1 0,0 0 0,0-1 0,0 1 0,-1 0 0,4 7 0,5 15 0,-1 0 0,-1 0 0,-1 1 0,-1 0 0,-2 1 0,0-1 0,-2 1 0,-1 50 0,-2-71 0,-1 0 0,1 0 0,-1-1 0,-1 1 0,1 0 0,-1-1 0,-1 1 0,1-1 0,-1 1 0,0-1 0,0 0 0,-1 0 0,0-1 0,0 1 0,0-1 0,-1 0 0,0 0 0,0 0 0,0-1 0,0 1 0,-1-1 0,0 0 0,1-1 0,-1 0 0,-1 0 0,1 0 0,0 0 0,-8 1 0,-18 6-5,53-11-22,-9 3 27,5-2 0,0-1 0,-1 0 0,1-1 0,0-1 0,-1 0 0,25-9 0,-32 8 0,0 0 0,0-1 0,-1 0 0,1 0 0,-1-1 0,-1 1 0,1-2 0,-1 1 0,0-1 0,0-1 0,-1 1 0,10-16 0,-8 9 0,-1 0 0,0 0-1,-1-1 1,-1 0 0,0 0 0,-1 0 0,-1-1 0,3-21-1,-2-17 7,-4-60-1,-1 54 18,1 359-23,0-287 0,1-1 0,0 1 0,0 0 0,1-1 0,1 1 0,0-1 0,0 0 0,10 21 0,-10-27 0,0 0 0,0 0 0,1 0 0,-1 0 0,1 0 0,0-1 0,1 0 0,-1 0 0,1 0 0,-1 0 0,1-1 0,0 0 0,1 0 0,-1 0 0,1 0 0,-1-1 0,1 0 0,0 0 0,7 1 0,-4-1 0,0-1 0,0 0 0,0 0 0,1-1 0,-1 0 0,0-1 0,10-1 0,-15 1 0,0 0 0,0 0 0,0 0 0,-1-1 0,1 1 0,0-1 0,-1 0 0,1 0 0,-1 0 0,0 0 0,0-1 0,0 1 0,0-1 0,0 0 0,-1 0 0,1 0 0,-1 0 0,4-7 0,0-3 0,0-1 0,-1 1 0,-1-1 0,0 0 0,-1 0 0,2-25 0,-2-94 0,-2 40 0,0 79-1,0 0 0,0 0 0,1 0 0,1 0 0,8-23 1,-10 35-1,0-1 0,0 0 0,1 1 1,-1-1-1,1 1 0,-1 0 0,1-1 0,0 1 1,0 0-1,0 0 0,0 0 0,1 0 1,-1 1-1,0-1 0,1 0 0,-1 1 1,1 0-1,0 0 0,-1-1 0,1 2 1,0-1-1,0 0 0,-1 0 0,1 1 1,0 0-1,0-1 0,0 1 0,0 0 1,0 1-1,0-1 0,0 0 0,-1 1 0,1 0 1,3 1-1,-2-1 1,0 0 0,0 1 0,0-1 0,-1 1 0,1 0 0,-1 0 0,1 0 0,-1 1 0,0-1 0,0 1 0,0 0 0,0 0 0,0 0 0,-1 0 0,1 0 0,-1 1 0,0-1 0,0 1 0,0 0 0,1 4 0,0 1 0,1 1 0,-2 0 0,1 0 0,-2 0 0,1 1 0,-1 18 0,-1-28 0,0-1 0,0 0 0,0 1 0,0-1 0,0 0 0,0 0 0,0 1 0,0-1 0,0 0 0,0 0 0,0 1 0,-1-1 0,1 0 0,0 0 0,0 1 0,0-1 0,0 0 0,0 0 0,-1 0 0,1 1 0,0-1 0,0 0 0,-1 0 0,1 0 0,0 0 0,0 0 0,0 1 0,-1-1 0,1 0 0,0 0 0,0 0 0,-1 0 0,1 0 0,0 0 0,-1 0 0,1 0 0,0 0 0,0 0 0,-1 0 0,1 0 0,0 0 0,0 0 0,-1 0 0,1 0 0,0 0 0,-1-1 0,-9-3 0,4-1 9,5 3-10,-1 0 1,1 1 0,-1-1 0,0 0-1,0 1 1,1 0 0,-1-1-1,0 1 1,0 0 0,-1 0-1,1 0 1,0 0 0,0 0-1,0 1 1,0-1 0,-1 1-1,1-1 1,0 1 0,-1 0-1,1 0 1,0 0 0,-1 0-1,1 0 1,0 0 0,-1 1-1,-1 0 1,0 1 0,0-1 0,0 1 0,1 0 0,-1 0 0,0 1 0,1-1 0,0 1 0,0 0 0,0 0 0,0 0 0,0 0 0,0 0 0,1 1 0,-1-1 0,1 1 0,-3 7 0,-1 2 0,0 0 0,1 1 0,-6 24 0,6-16 0,2 0 0,0 0 0,2 0 0,0 1 0,1-1 0,6 33 0,-6-51 0,1-1 0,0 0 0,0 0 0,0 0 0,1 0 0,-1 0 0,1 0 0,-1 0 0,1 0 0,0-1 0,0 1 0,1 0 0,-1-1 0,0 0 0,1 0 0,0 0 0,-1 0 0,1 0 0,0 0 0,0 0 0,0-1 0,0 0 0,0 0 0,6 2 0,5 0 0,0-1 0,0 0 0,0-1 0,22-1 0,-24 0 0,1 0 1,-1 0 1,1-1-1,-1-1 0,1 0 0,-1-1 1,0 0-1,0-1 0,0 0 1,-1-1-1,1-1 0,-1 1 0,0-2 1,-1 1-1,1-2 0,-1 1 0,-1-1 1,0-1-1,0 0 0,0 0 1,-1-1-1,-1 0 0,1 0 0,-2-1 1,7-11-1,-2-1-1,-1 0 0,-1-1 0,-1 0 0,-2-1 0,0 0 0,4-36 0,-2-153 0,-8 195 0,0-26 0,-2 0 0,-3 0 0,-1 1 0,-16-59 0,23 103 0,-1 0 0,0-1 0,0 1 0,0 0 0,0-1 0,0 1 0,0-1 0,0 1 0,0 0 0,0-1 0,0 1 0,-1-1 0,1 1 0,0 0 0,0-1 0,0 1 0,0 0 0,-1-1 0,1 1 0,0 0 0,0-1 0,0 1 0,-1 0 0,1 0 0,0-1 0,-1 1 0,1 0 0,0 0 0,-1-1 0,1 1 0,0 0 0,-1 0 0,1 0 0,0 0 0,-1-1 0,1 1 0,0 0 0,-1 0 0,1 0 0,-1 0 0,1 0 0,0 0 0,-1 0 0,-7 19 0,3 41 0,3 109 0,3-88 0,-3 17 0,0-28 0,11 107 0,-7-160 0,2 0 0,-1-1 0,2 1 0,0-1 0,1 0 0,1-1 0,8 16 0,-11-25 0,-1 0 0,1 0 0,0 0 0,1-1 0,-1 0 0,1 0 0,0 0 0,0 0 0,0-1 0,1 0 0,0 0 0,0 0 0,0-1 0,0 0 0,0 0 0,1-1 0,-1 0 0,1 0 0,12 2 0,-12-3 0,1 0 0,-1-1 0,0 0 0,0 0 0,8-2 0,-12 2 0,-1-1 0,1 0 0,-1 0 0,1 0 0,-1 0 0,0 0 0,1 0 0,-1-1 0,0 1 0,0-1 0,0 0 0,0 0 0,0 0 0,-1 0 0,1 0 0,0 0 0,1-3 0,10-21 0,-2-1 0,0 0 0,-2 0 0,-1-1 0,6-46 0,1 5 0,-8 41 0,2-10 0,14-39 0,-20 69 0,0-1 0,1 0 0,0 1 0,1 0 0,0 0 0,0 0 0,1 0 0,0 1 0,13-13 0,-17 18 0,0 0 0,0 1 0,0-1 0,0 1 0,0 0 0,1-1 0,-1 1 0,0 0 0,1 0 0,-1 0 0,1 1 0,-1-1 0,1 1 0,-1-1 0,1 1 0,0 0 0,3 0 0,-4 0 0,0 1 0,0 0 0,0-1 0,0 1 0,0 0 0,0 0 0,-1 0 0,1 1 0,0-1 0,-1 0 0,1 1 0,-1-1 0,1 0 0,-1 1 0,1 0 0,-1-1 0,1 3 0,3 5 0,-1 0 0,0 0 0,-1 0 0,0 0 0,-1 0 0,1 1 0,0 16 0,1 12 0,-3 75 0,-2-93 0,-1-1 0,-1 1 0,-1-1 0,-1 0 0,-11 31 0,7-28 0,5-11 0,0 0 0,-1-1 0,0 1 0,-8 10 0,11-19 0,0 1 0,0-1 0,0 0 0,0 1 0,0-1 0,-1 0 0,1 0 0,-1 0 0,0-1 0,0 1 0,1-1 0,-1 1 0,0-1 0,0 0 0,0 0 0,0 0 0,-1 0 0,1-1 0,-5 1 0,0-1 0,-1 1 0,1-2 0,0 1 0,0-1 0,0 0 0,0-1 0,0 0 0,0 0 0,-9-4 0,11 3 0,1-1 0,-1 0 0,1 0 0,-1 0 0,1 0 0,0-1 0,1 0 0,-1 0 0,1 0 0,0 0 0,-6-12 0,2 1-2,1 0 0,1-1-1,0 0 1,1 0 0,1-1 0,0 1-1,2-1 1,0 0 0,1 0 0,1 1 0,3-33-1,-3 48 3,0-1 0,0 1 0,1-1 0,-1 1-1,1-1 1,0 1 0,-1 0 0,1-1 0,0 1 0,0 0-1,1 0 1,-1 0 0,0 0 0,1 0 0,-1 0 0,1 0-1,0 0 1,0 0 0,-1 1 0,1-1 0,0 1-1,0-1 1,1 1 0,-1 0 0,0 0 0,0 0 0,1 0-1,-1 0 1,0 0 0,1 1 0,-1-1 0,6 1 0,-3-1 0,0 1 0,1 0 0,-1 1 0,1-1 0,-1 1 0,1 0 0,-1 1 0,0-1 0,0 1 0,0 0 0,0 0 0,0 1 0,0-1 0,7 7 0,7 8 5,-1 0 0,-1 2 0,-1 0-1,0 1 1,12 22 0,-11-16-4,1-1 0,1-1-1,25 23 1,-30-34-1,2-1 0,-1 0 0,2-1 0,-1-1 0,1-1 0,1 0 0,0-2 0,0 0 0,26 7 0,-16-8 0,-1-1 0,1-1 0,0-2 0,0-1 0,53-4 0,-78 3-1,1-1 0,0 1 0,-1-1 1,1 0-1,0 0 0,-1 0 0,1 0 0,-1-1 0,0 1 0,1-1 1,-1 0-1,0 0 0,0 0 0,0 0 0,0-1 0,-1 1 0,6-6 1,-5 2-12,0 1 1,0 0 0,-1-1 0,1 1 0,-1-1-1,-1 1 1,1-1 0,-1 0 0,0 0 0,1-10-1,0-53-329</inkml:trace>
</inkml:ink>
</file>

<file path=ppt/ink/ink1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2:30.719"/>
    </inkml:context>
    <inkml:brush xml:id="br0">
      <inkml:brushProperty name="width" value="0.05" units="cm"/>
      <inkml:brushProperty name="height" value="0.05" units="cm"/>
      <inkml:brushProperty name="color" value="#FFFFFF"/>
    </inkml:brush>
  </inkml:definitions>
  <inkml:trace contextRef="#ctx0" brushRef="#br0">0 1 31919,'0'0'656,"42"0"-608,24 0-16,25 0 0,-2 0-16,-15 0 0,-16 0-16,-19 0 0,-22 0-64</inkml:trace>
</inkml:ink>
</file>

<file path=ppt/ink/ink1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2:31.048"/>
    </inkml:context>
    <inkml:brush xml:id="br0">
      <inkml:brushProperty name="width" value="0.05" units="cm"/>
      <inkml:brushProperty name="height" value="0.05" units="cm"/>
      <inkml:brushProperty name="color" value="#FFFFFF"/>
    </inkml:brush>
  </inkml:definitions>
  <inkml:trace contextRef="#ctx0" brushRef="#br0">190 27 32543,'-2'-2'5,"-1"-1"-1,1 1 1,-1 0 0,0 0 0,1 0-1,-1 0 1,0 0 0,0 0-1,-1 1 1,1 0 0,0-1 0,0 1-1,-1 0 1,1 1 0,0-1 0,-1 1-1,1-1 1,-1 1 0,1 0 0,-1 0-1,-4 1 1,4 0 0,-1 0 0,0 0-1,1 0 1,-1 1 0,1-1 0,-1 1 0,1 0-1,-1 1 1,1-1 0,0 1 0,0-1 0,1 1-1,-1 0 1,-5 7 0,3-3-6,1 1 1,0-1-1,1 2 0,-1-1 0,2 0 1,-1 1-1,1-1 0,0 1 0,1 0 1,-2 12-1,2-5-1,1 0 1,0 0-1,1 0 1,4 32-1,-3-44 2,0 0 0,1 0 0,-1-1 0,0 1 0,1-1 0,0 1 0,0-1 0,0 0 0,0 0 0,1 1 0,-1-2 0,1 1 0,0 0 0,0 0 0,0-1 0,0 0 0,0 1 0,0-1 0,1 0 0,-1-1 0,1 1 0,-1-1 0,1 1 0,0-1 0,-1 0 0,1-1 0,6 2 0,-1-1 0,0 0 0,0 0 0,0-1 1,0 0-1,0 0 0,0-1 0,0 0 1,0-1-1,-1 0 0,1-1 0,8-3 1,-8 2 0,-1 0 0,-1-1 0,1 0 0,0 0 1,-1-1-1,0 0 0,-1-1 0,1 1 0,-1-1 0,-1 0 1,1-1-1,-1 1 0,0-1 0,-1 0 0,0-1 0,0 1 1,-1-1-1,0 1 0,0-1 0,-1 0 0,0 0 0,-1 0 1,0 0-1,0-17 0,-1 22-1,-1 0 0,1 1 0,-1-1 0,0 0 0,0 0 0,-1 0 0,1 0 0,-1 1 0,1-1 0,-1 1 0,0-1 0,-1 1 0,1 0 0,0 0 0,-1 0 0,0 0 0,0 0 0,0 1 0,0-1 0,0 1 0,0 0 0,-1-1 0,1 2 0,-1-1 0,-4-1 0,-3-1 0,-1 0 0,0 1 0,-1 0 0,1 1 0,0 1 0,-24 0 0,-14 5-5,47-4-6,1 1 0,-1 0-1,1 0 1,0 0 0,-1 0-1,1 0 1,0 0 0,0 0-1,0 1 1,0-1 0,0 1-1,0 0 1,0 0 0,0 0-1,0-1 1,-1 4 0,1-2-73,1 1 1,-1-1-1,1 1 1,0 0 0,0-1-1,0 1 1,0 7 0</inkml:trace>
</inkml:ink>
</file>

<file path=ppt/ink/ink1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2:32.470"/>
    </inkml:context>
    <inkml:brush xml:id="br0">
      <inkml:brushProperty name="width" value="0.05" units="cm"/>
      <inkml:brushProperty name="height" value="0.05" units="cm"/>
      <inkml:brushProperty name="color" value="#FFFFFF"/>
    </inkml:brush>
  </inkml:definitions>
  <inkml:trace contextRef="#ctx0" brushRef="#br0">15 667 32239,'-1'0'19,"0"0"1,0 1-1,0-1 0,1 1 1,-1 0-1,0-1 1,0 1-1,1 0 0,-1-1 1,1 1-1,-1 0 0,1-1 1,-1 1-1,1 0 1,-1 0-1,1 0 0,0 0 1,-1-1-1,1 1 1,0 0-1,0 0 0,-1 0 1,1 0-1,0 0 1,0 0-1,0 0 0,0 1 1,-1 39-109,1-28 131,-1 5-42,2 1 0,-1-1 0,2 1 0,1-1 0,8 34 0,-9-47 0,-1-1 0,1 1 0,0-1 0,0 1 0,0-1 0,0 1 0,1-1 0,0 0 0,0 0 0,0-1 0,0 1 0,1-1 0,-1 1 0,1-1 0,0 0 0,0 0 0,0-1 0,1 1 0,-1-1 0,0 0 0,1 0 0,-1 0 0,1-1 0,0 0 0,0 0 0,0 0 0,7 0 0,-9 0 0,1-1 0,-1 0 0,0 0 0,1 0 1,-1 0-1,0-1 0,1 0 0,-1 1 0,0-1 0,0 0 0,1 0 0,-1-1 0,0 1 1,0-1-1,0 0 0,-1 1 0,1-1 0,5-5 0,-4 1 3,1 0 0,-1-1 0,-1 1 0,1-1 0,-1 0 1,0 0-1,3-13 0,6-23-2,-1 0 1,-3-1-1,5-61 0,-5-136-1,-8 228 0,1-321 0,-16 491 0,0-21 0,13 141 0,2-258 0,2 0 0,1 0 0,0 0 0,7 22 0,-7-32 0,0-1 0,0 0 0,1 0 0,0 0 0,0 0 0,1-1 0,0 0 0,0 1 0,1-2 0,0 1 0,8 7 0,-11-12 0,0 0 0,0 1 0,0-1 0,1 0 0,-1-1 0,1 1 0,0-1 0,-1 1 0,1-1 0,0 0 0,0 0 0,-1-1 0,1 1 0,0-1 0,0 0 0,0 0 0,0 0 0,0-1 0,0 1 0,0-1 0,6-2 0,-5 1 0,0 0 0,0 0 0,0-1 0,0 0 0,-1 0 0,1 0 0,-1-1 0,0 1 0,0-1 0,0 0 0,-1 0 0,1 0 0,-1-1 0,0 1 0,3-6 0,6-15 0,-2-1 0,0 0 0,-2-1 0,0 0 0,-2 0 0,5-51 0,-6-172 0,-5 167 0,0 59 0,0 0 0,-1 0 0,-1 0 0,-2 1 0,0-1 0,-15-44 0,8 50 0,11 17 0,0 1 0,0 0 0,0 0 0,-1-1 0,1 1 0,0 0 0,0 0 0,-1-1 0,1 1 0,0 0 0,-1 0 0,1 0 0,0-1 0,-1 1 0,1 0 0,0 0 0,-1 0 0,1 0 0,0 0 0,-1 0 0,1 0 0,0 0 0,-1 0 0,1 0 0,0 0 0,-1 0 0,1 0 0,0 0 0,-1 0 0,1 0 0,0 0 0,-1 0 0,1 0 0,0 1 0,-1-1 0,1 0 0,0 0 0,-1 0 0,1 1 0,0-1 0,0 0 0,-1 0 0,1 1 0,0-1 0,0 0 0,0 0 0,-1 1 0,1-1 0,0 0 0,0 1 0,0-1 0,0 0 0,0 1 0,-1-1 0,1 1 0,-2 8 0,-1 0 0,1-1 0,1 2 0,-1-1 0,2 0 0,-1 0 0,2 12 0,-1-2 0,-3 85 0,21 182 0,-10-224 0,-3-23 0,0-1 0,3 0 0,1 0 0,15 38 0,-24-75 0,1 0 0,-1 1 0,0-1 0,1 0 0,0 0 0,-1 0 0,1 0 0,0 1 0,-1-1 0,1 0 0,0 0 0,0 0 0,0-1 0,0 1 0,0 0 0,0 0 0,0 0 0,0-1 0,0 1 0,0-1 0,1 1 0,1 0 0,-2-1 0,1 0 0,-1 0 0,0 0 0,1-1 0,-1 1 0,0-1 0,0 1 0,1-1 0,-1 1 0,0-1 0,0 1 0,0-1 0,0 0 0,0 0 0,0 0 0,0 0 0,2-2 0,2-3 0,1-2 0,-1 1 0,0-1 0,-1 1 0,4-10 0,5-20 0,-1 0 0,-1-1 0,5-44 0,-7 33 0,16-48 0,-23 90 0,1-1 0,0 1 0,0-1 0,7-9 0,-9 15 0,0 1 0,1-1 0,-1 1 0,0-1 0,1 1 0,-1-1 0,1 1 0,-1 0 0,1 0 0,0 0 0,0 0 0,-1 0 0,1 0 0,0 0 0,0 1 0,0-1 0,0 1 0,0-1 0,0 1 0,0 0 0,2 0 0,-3 0 0,-1 0 0,1 0 0,-1 0 0,1 0 0,-1 0 0,1 0 0,-1 1 0,1-1 0,-1 0 0,0 0 0,1 1 0,-1-1 0,0 0 0,1 0 0,-1 1 0,0-1 0,1 1 0,-1-1 0,0 0 0,1 1 0,-1-1 0,0 1 0,0-1 0,0 0 0,1 1 0,-1-1 0,0 1 0,0-1 0,0 1 0,0-1 0,0 1 0,1 19 0,-1-14 0,-2 179 0,-1-53 0,3-126 0,0 1 0,0-1 0,1 1 0,-1 0 0,1-1 0,1 1 0,-1-1 0,1 0 0,0 1 0,1-1 0,-1 0 0,1 0 0,0 0 0,1-1 0,0 1 0,0-1 0,0 0 0,0 0 0,1 0 0,-1 0 0,1-1 0,1 0 0,-1 0 0,0 0 0,1-1 0,0 0 0,0 0 0,0 0 0,6 1 0,-1 0 0,-1 0 0,1-1 0,0-1 0,-1 0 0,1 0 0,0-1 0,0-1 0,0 0 0,0 0 0,0-1 0,0 0 0,0-1 0,0 0 0,0-1 0,-1 0 0,1-1 0,-1 0 0,0 0 0,0-1 0,-1-1 0,1 1 0,-1-2 0,0 1 0,12-13 0,-11 7 0,0-1 0,0 0 0,-2 0 0,1-1 0,-2 0 0,0-1 0,-1 0 0,0 0 0,-1 0 0,6-30 0,-7 17 0,-1 0 0,-1 0 0,-2 0 0,0-1 0,-6-36 0,4 54 0,0-1 0,-1 1 0,0 0 0,0 0 0,-1 0 0,-1 0 0,0 1 0,-7-12 0,9 18 0,0-1 0,0 1 0,-1 0 0,1 0 0,-1 0 0,0 0 0,0 0 0,-1 1 0,1 0 0,-1 0 0,0 0 0,1 1 0,-1-1 0,0 1 0,-1 0 0,1 1 0,0-1 0,-10-1 0,12 3 0,1 0 0,-1 0 0,1 0 0,0 0 0,-1 0 0,1 1 0,-1-1 0,1 1 0,0 0 0,-1 0 0,1-1 0,0 1 0,0 1 0,0-1 0,0 0 0,0 0 0,0 1 0,0-1 0,0 1 0,0 0 0,0 0 0,1-1 0,-1 1 0,1 0 0,0 0 0,-1 0 0,1 1 0,0-1 0,0 0 0,0 0 0,1 1 0,-1-1 0,0 5 0,-2 8 0,0 0 0,2 0 0,0 1 0,1 18 0,0-23 0,0 12 0,1-1 0,1 0 0,1 0 0,1 0 0,1-1 0,9 28 0,-8-35 0,1 1 0,0-1 0,1 0 0,0 0 0,1-1 0,1 0 0,0-1 0,0 0 0,19 16 0,-23-23-6,1 0 0,-1 0-1,1 0 1,0-1 0,0 0 0,0-1 0,1 1 0,-1-1-1,1-1 1,0 1 0,0-1 0,0-1 0,0 1-1,0-2 1,0 1 0,0-1 0,0 0 0,13-2 0,3-8-389</inkml:trace>
</inkml:ink>
</file>

<file path=ppt/ink/ink1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2:32.815"/>
    </inkml:context>
    <inkml:brush xml:id="br0">
      <inkml:brushProperty name="width" value="0.05" units="cm"/>
      <inkml:brushProperty name="height" value="0.05" units="cm"/>
      <inkml:brushProperty name="color" value="#FFFFFF"/>
    </inkml:brush>
  </inkml:definitions>
  <inkml:trace contextRef="#ctx0" brushRef="#br0">1 46 32559,'44'0'80,"28"0"-48,25 0 0,2-8-32,-2 1 0,-17-6-80,-21-4-1809</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8:42.727"/>
    </inkml:context>
    <inkml:brush xml:id="br0">
      <inkml:brushProperty name="width" value="0.05" units="cm"/>
      <inkml:brushProperty name="height" value="0.05" units="cm"/>
      <inkml:brushProperty name="color" value="#FFFFFF"/>
    </inkml:brush>
  </inkml:definitions>
  <inkml:trace contextRef="#ctx0" brushRef="#br0">1 1097 32095,'0'-9'129,"-1"-25"-39,2 0 1,0 0-1,3 0 1,0 1-1,19-64 1,-9 61-91,3 1 0,0 1 0,2 1 0,2 0 0,1 1 0,1 2 0,29-30 0,14-8 0,127-99 0,-170 148 0,93-70 0,-94 75 0,0 0 0,1 1 0,35-14 0,-14 19 0,-39 8 0,0-1 0,-1 1 0,1-1 0,-1 0 0,1 0 0,0 0 0,-1-1 0,0 1 0,1-1 0,6-4 0,-10 5 0,-1-1 0,1 0 0,-1 1 0,1-1 0,-1 1 0,1-1 0,-1 0 0,0 1 0,0-1 0,0 0 0,0 1 0,0-1 0,0 0 0,0 1 0,-1-1 0,1 1 0,-1-1 0,1 0 0,-1 1 0,1-1 0,-1 1 0,0-1 0,0 1 0,0-1 0,0 1 0,-1-2 0,-4-1 0,0-1 0,0 0 1,0 1-1,-1 0 0,0 1 0,0 0 0,0 0 1,0 0-1,0 1 0,-1 0 0,-14-2 0,-7 0-13,-50 2 0,76 2 10,53-2-1,63 2 3,-103 1 1,0 0 0,0 1 0,0 0 0,0 0 0,0 1 0,0 0 0,0 1 0,11 6 0,-19-9 0,-1 1 0,1-1 0,-1 1 0,1-1 0,-1 1 0,0 0 0,0-1 0,0 1 0,0 0 0,0 0 0,0 0 0,-1 0 0,1-1 0,0 1 0,-1 0 0,0 0 0,1 0 0,-1 0 0,0 3 0,-1 46 14,0-28 4,1 97-362,0-105-625</inkml:trace>
</inkml:ink>
</file>

<file path=ppt/ink/ink1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2:35.501"/>
    </inkml:context>
    <inkml:brush xml:id="br0">
      <inkml:brushProperty name="width" value="0.05" units="cm"/>
      <inkml:brushProperty name="height" value="0.05" units="cm"/>
      <inkml:brushProperty name="color" value="#FFFFFF"/>
    </inkml:brush>
  </inkml:definitions>
  <inkml:trace contextRef="#ctx0" brushRef="#br0">11 413 32255,'0'0'7,"0"0"1,0 0-1,0 0 1,0 0 0,0 0-1,0 0 1,0 0-1,0 0 1,0 0-1,0-1 1,0 1-1,0 0 1,0 0 0,0 0-1,0 0 1,0 0-1,0 0 1,0 0-1,0-1 1,0 1 0,0 0-1,0 0 1,0 0-1,0 0 1,0 0-1,0 0 1,0 0-1,0 0 1,0 0 0,0-1-1,0 1 1,0 0-1,0 0 1,-1 0-1,1 0 1,0 0 0,0 0-1,0 0 1,0 0-1,0 0 1,0 0-1,0 0 1,0 0-1,0 0 1,-1 0 0,1 0-1,0 0 1,0 0-1,0 0 1,0-1-1,0 1 1,0 1-1,0-1 1,-1 0 0,1 0-1,0 0 1,0 0-1,0 0 1,0 0-1,0 0 1,0 0 0,0 0-1,0 0 1,0 0-1,-1 0 1,1 0-1,0 0 1,0 0-1,-4 13-16,1 54 9,7 75 0,-2-128 0,0 1 0,1-1 0,10 27 0,-11-35 0,0-1 0,0 1 0,1-1 0,0 0 0,0 1 0,0-1 0,1-1 0,-1 1 0,1 0 0,0-1 0,1 0 0,5 5 0,-8-8 0,0 0 0,0 0 0,-1 0 0,1 0 0,0 0 0,0-1 0,1 1 0,-1-1 0,0 1 0,0-1 0,0 0 0,0 0 0,0 0 0,1 0 0,-1 0 0,0 0 0,0 0 0,0-1 0,0 1 0,0-1 0,0 0 0,0 1 0,0-1 0,0 0 0,0 0 0,0 0 0,0-1 0,-1 1 0,1 0 0,0-1 0,-1 1 0,1-1 0,-1 1 0,0-1 0,3-3 0,3-6 0,0 0 0,-1 0 0,-1 0 0,8-21 0,-4 4 0,-1 0 0,-1 0 0,5-44 0,-1-92 0,-3 37 0,-7 114 0,13-89 1,-11 92-2,-1 0 0,2-1 0,-1 1 1,1 0-1,1 1 0,0-1 0,9-13 1,-11 20-2,0 0-1,0 0 1,0 0 0,0 0 0,0 0 0,1 1 0,-1 0 0,1-1 0,0 1 0,0 1-1,0-1 1,0 1 0,0-1 0,7 0 0,-8 1 1,0 1 0,-1-1 0,1 1-1,0 0 1,-1 0 0,1 0 0,0 0 0,-1 1 0,1-1 0,0 1 0,-1-1-1,1 1 1,-1 0 0,1 0 0,-1 0 0,1 1 0,-1-1 0,0 0 0,0 1-1,0 0 1,1-1 0,-1 1 0,3 4 0,-2-2 0,1 1-1,-1 0 1,0 0-1,0 1 1,-1-1-1,0 1 1,0-1-1,0 1 1,0 0-1,0 6 1,-2-13 3,0 0 0,0 0 0,0 1-1,0-1 1,0 0 0,0 0 0,0 0 0,-1 0 0,1 0 0,0 1-1,-1-1 1,1 0 0,0 0 0,-1 0 0,1 1 0,-1-1 0,0 0-1,1 1 1,-1-1 0,1 0 0,-1 1 0,0-1 0,1 1 0,-1-1-1,0 1 1,0-1 0,1 1 0,-1 0 0,0-1 0,0 1 0,0 0 0,0 0-1,1-1 1,-1 1 0,0 0 0,0 0 0,0 0 0,0 0 0,0 0-1,0 0 1,1 0 0,-3 1 0,-1-1-2,-1 0 0,0 0 0,1 1 0,-1-1 0,1 1 0,-1 0 0,1 0 0,-1 1 0,1-1 0,-1 1 0,1 0 0,0 0 0,0 1 0,0-1 0,-4 4 0,2 0 0,0 0 0,0 0 0,0 1 0,1-1 0,0 1 0,0 1 0,-6 12 0,2 1 0,1-1 0,1 1 0,1 0 0,1 0 0,-4 39 0,4 6 0,6 93 0,-1-151 0,1 1 0,0-1 0,0 1 0,1-1 0,0 0 0,1 0 0,0 1 0,0-2 0,1 1 0,0 0 0,0-1 0,11 14 0,-11-16 0,0 0 0,1 0 0,0-1 0,0 0 0,1 0 0,-1 0 0,1-1 0,0 0 0,0 0 0,0 0 0,0-1 0,0 0 0,1 0 0,-1-1 0,1 1 0,-1-1 0,9 0 0,-5 0 0,0-1 0,0 0 0,0 0 0,-1-1 0,1 0 0,0-1 0,0 0 0,12-4 0,-17 3 0,0 0 0,1 0 0,-1 0 0,0-1 0,-1 0 0,1 0 0,-1 0 0,0 0 0,0-1 0,0 0 0,0 0 0,-1 0 0,0 0 0,5-10 0,-2-2 0,0 1 0,-1-1 0,-1 0 0,0 0 0,-2-1 0,0 1 0,-1 0 0,0-1 0,-3-19 0,2 11 0,-1 1 0,-1 0 0,-1 1 0,-1-1 0,-1 1 0,-1 0 0,-1 0 0,-2 0 0,0 1 0,-1 0 0,-2 1 0,0 0 0,-26-35 0,33 52 0,1 0 0,-1-1 0,0 2 0,0-1 0,-1 0 0,1 1 0,-1 0 0,0 1 0,-9-5 0,13 7 0,1 0 0,-1 1 0,0-1 0,1 1 0,-1-1 0,0 1 0,0-1 0,1 1 0,-1 0 0,0 0 0,0 0 0,0 0 0,1 1 0,-1-1 0,0 0 0,0 1 0,1-1 0,-1 1 0,0-1 0,1 1 0,-1 0 0,1 0 0,-1 0 0,1 0 0,-1 0 0,1 0 0,-1 0 0,1 0 0,0 1 0,0-1 0,0 0 0,0 1 0,0-1 0,0 1 0,0-1 0,0 1 0,0 0 0,1-1 0,-1 1 0,0 1 0,-3 10 0,1 0 0,0 1 0,1-1 0,0 0 0,1 21 0,6 72 0,-2-87 0,0 0 0,2-1 0,0 0 0,1 0 0,0 0 0,16 29 0,-15-35 0,1 1 0,0-1 0,0 0 0,1 0 0,1-1 0,0-1 0,0 1 0,1-2 0,15 11 0,-20-17 0,-1 0 0,1-1 0,-1 1 0,1-2 0,0 1 0,0 0 0,0-1 0,0 0 0,0-1 0,0 1 0,0-1 0,8-1 0,-4 1 0,-7-1 0,0 1 0,0-1 0,0 0 0,0 0 0,0 0 0,0 0 0,0-1 0,-1 1 0,1-1 0,0 1 0,-1-1 0,1 0 0,-1 0 0,0-1 0,1 1 0,-1 0 0,0-1 0,0 1 0,-1-1 0,1 1 0,-1-1 0,1 0 0,-1 0 0,1-3 0,6-12 0,-1-1 0,7-32 0,-13 44 0,21-96 0,-15 59-2,3 1 0,22-62 1,-29 97-3,1 0 0,0 0 1,0 0-1,1 1 1,0 0-1,11-13 0,-14 18 4,0 0-1,0 0 0,0 0 0,1 0 1,-1 0-1,1 1 0,-1-1 0,1 1 1,0-1-1,-1 1 0,1 0 0,0 0 1,0 0-1,0 1 0,0-1 0,0 1 1,0-1-1,0 1 0,0 0 0,0 0 0,0 0 1,6 2-1,-7-1 1,0 0 0,0 0 0,0 0 0,0 0 0,0 0 0,0 1 0,-1-1 0,1 1 0,0-1 0,-1 1 0,1 0 0,-1 0 0,1 0 0,-1-1 0,0 1 0,0 1 0,0-1 0,0 0 0,0 0 0,0 0 0,-1 0 0,1 5 0,2 6 0,-1 0 0,0 24 0,-1-29 0,1 34 1,-1 1-1,-2 0 1,-12 76 0,7-92 2,2 0 0,1 0 1,0 32-1,3-56-3,0-1 0,0 1 0,1 0 0,-1-1 0,1 1 0,-1-1 0,1 1 0,0-1 0,0 1 0,0-1 0,0 0 0,1 1 0,-1-1 0,1 0 0,-1 0 0,1 0 0,0 0 0,0 0 0,-1-1 0,1 1 0,1 0 0,-1-1 0,0 1 0,0-1 0,0 0 0,1 0 0,-1 0 0,1 0 0,-1 0 0,1-1 0,-1 1 0,4 0 0,9 1 0,0 0 0,0-1 0,0-1 0,21-2 0,-23 1 0,-7 1 0,0-1 0,0 1 0,0-2 0,-1 1 0,1-1 0,0 1 0,0-2 0,-1 1 0,1-1 0,-1 1 0,0-1 0,0-1 0,8-6 0,-7 4 0,0 0 0,0 0 0,-1-1 0,1 0 0,-2-1 0,1 1 0,-1-1 0,5-12 0,-1-4 0,-1 0 1,-1 1 0,-2-2 0,0 1 0,1-44 0,-4 30 10,1-3-3,-6-73 0,4 108-8,0 5 0,0-1 0,0 1 0,0 0 0,0-1 0,0 1 0,-1 0 0,1-1 0,0 1 0,-1 0 0,1 0 0,-1-1 0,0 1 0,1 0 0,-1 0 0,0 0 0,1 0 0,-1 0 0,0 0 0,0 0 0,-2-2 0,-2 34 0,5 189 0,2-186 0,2 1 0,1-1 0,2 0 0,16 48 0,-21-77 0,0 1 0,0-1 0,0 0 0,1-1 0,0 1 0,0 0 0,0-1 0,1 0 0,6 7 0,-8-8 0,1-1 0,0 0 0,1 0 0,-1-1 0,0 1 0,1 0 0,-1-1 0,1 0 0,-1 0 0,1 0 0,-1 0 0,1-1 0,0 1 0,-1-1 0,5 0 0,-3 0 0,1 0 0,-1 0 0,1-1 0,-1 0 0,1 0 0,-1 0 0,0-1 0,0 1 0,0-1 0,1-1 0,-2 1 0,1-1 0,0 0 0,-1 0 0,5-4 0,-1 0 0,-1-1 0,0 0 0,-1-1 0,1 1 0,-2-1 0,1-1 0,4-10 0,-1-1 0,-1-1 0,0 0 0,-2 0 0,-1 0 0,6-44 0,-5-115 0,-6 172 0,0-4 0,0 8-2,-1 0 0,1 1 1,1-1-1,-1 0 0,1 1 0,1-6 0,-2 9 0,0 0 1,1 0-1,-1 1 0,1-1 1,-1 0-1,1 1 0,-1-1 0,1 0 1,-1 1-1,1-1 0,0 0 1,-1 1-1,1-1 0,0 1 1,-1-1-1,1 1 0,0 0 1,0-1-1,0 1 0,-1 0 0,1-1 1,0 1-1,0 0 0,0 0 1,0 0-1,0 0 0,0 0 1,-1 0-1,1 0 0,0 0 0,0 0 1,0 0-1,0 0 0,0 1 1,-1-1-1,1 0 0,1 1 1,2 1-3,-1-1 1,0 1-1,0 0 1,0 0-1,0 0 0,0 1 1,0-1-1,0 1 1,-1-1-1,1 1 1,-1 0-1,0 0 1,4 7-1,22 45 4,-26-50-1,4 10 2,-6-13 1,0 0-1,1 0 1,-1 0-1,1 0 0,0-1 1,-1 1-1,1 0 1,0-1-1,0 1 1,0-1-1,0 1 0,0-1 1,2 2-1,-2-4 2,-1 0-1,1 0 1,-1 0-1,0-1 1,1 1-1,-1 0 1,0-1 0,0 1-1,0 0 1,1 0-1,-2-1 1,1 1-1,0 0 1,0-2-1,0-1 3,0-7 3,1-22 0,-1 31-8,0 1 1,0-1 0,0 1-1,0-1 1,-1 1 0,1 0 0,0-1-1,-1 1 1,1 0 0,-1-1 0,1 1-1,-1 0 1,0 0 0,0-1-1,1 1 1,-1 0 0,0 0 0,-1-1-1,-1 0 0,0 1 1,0 0-1,0 0 0,0 0 0,0 0 0,0 0 0,0 1 0,0-1 0,0 1 1,-1 0-1,1 0 0,0 0 0,0 0 0,0 1 0,0-1 0,0 1 0,0 0 1,0 0-1,0 0 0,0 0 0,0 1 0,0-1 0,-4 4 0,1-2 0,0 2 0,1-1 0,0 0 0,0 1 0,0 0 0,0 0 0,1 1 0,-1-1 0,-5 12 0,3-1 0,0 1 0,2 1 0,0-1 0,0 1 0,2 0 0,0 0 0,1 0 0,1 1 0,1-1 0,0 0 0,5 27 0,-4-40 0,-1 1 0,1-1 0,1 0 0,-1 0 0,1 1 0,0-1 0,0 0 0,1 0 0,-1-1 0,1 1 0,0-1 0,0 1 0,1-1 0,-1 0 0,1 0 0,0 0 0,6 5 0,-3-5 0,-1-1 0,1 0 1,0 0-1,0 0 1,0 0-1,0-1 1,0-1-1,1 1 1,-1-1-1,0 0 0,1-1 1,7 0-1,-12 0 2,-1 0-1,1 0 0,0-1 1,0 1-1,0-1 1,-1 0-1,1 0 0,0 0 1,-1 0-1,1 0 1,-1 0-1,1-1 0,-1 0 1,0 1-1,0-1 1,0 0-1,4-3 0,-2-1 0,0 1-1,0-1 1,0 0-1,-1 0 1,0 0-1,0 0 1,2-8-1,1-6 0,-1 0-1,-1-1 1,3-39-1,-6-104 1,-2 162 0,-1 7 0,-3 13 0,-17 258 0,-4 26 0,-21-48 0,32-194 0,-3 0 0,-27 64 0,39-110 0,-1 0 0,0-1 0,-1 0 0,0 0 0,-1 0 0,-1-1 0,0 0 0,-18 16 0,19-21 0,0-1 0,0 0 0,0 0 0,-1-1 0,1 0 0,-1-1 0,-1 0 0,1 0 0,0-1 0,-1-1 0,0 1 0,-20 0 0,14-2 0,0 0 0,0-1 0,-24-4 0,34 3 0,1-1 0,-1 0 0,1 0 0,0 0 0,0-1 0,0 0 0,0 0 0,0 0 0,0-1 0,1 0 0,-9-7 0,5 2 0,1-1 0,0 0 0,0 0 0,1-1 0,1 1 0,-1-1 0,2-1 0,0 1 0,0-1 0,1 0 0,-4-17 0,4 6 0,0 0 0,2-1 0,0 1 0,2 0 0,2-30 0,0 39 0,0 0 0,0 0 0,2 1 0,-1-1 0,2 1 0,0 0 0,0 0 0,1 1 0,1 0 0,9-14 0,-4 11 0,0 0 0,1 1 0,1 0 0,0 1 0,1 0 0,25-16 0,14-2 0,2 2 0,0 3 0,93-29 0,-91 34 0,-57 21 0,48-18 0,91-46 0,-127 56 0,0 0 0,0 0 0,-1-2 0,0 1 0,0-1 0,-1-1 0,-1 0 0,0-1 0,0 0 0,-1 0 0,10-20 0,-6 3 0,-1 0 0,-2-1 0,-1 0 0,-1-1 0,-1 0 0,-2 0 0,-2-1 0,0-42 0,-4 97 0,-1 0 0,-2 0 0,-6 23 0,-5 35 0,10-21 0,2-1 0,6 63 0,-3-119 0,0 1 0,0-1 0,1 1 0,-1-1 0,1 1 0,0-1 0,0 0 0,1 0 0,-1 1 0,0-1 0,1 0 0,0 0 0,0 0 0,0-1 0,0 1 0,0 0 0,1-1 0,-1 1 0,1-1 0,0 0 0,-1 0 0,5 3 0,0-2 0,0-1 0,0 1 0,1-1 0,-1 0 0,0-1 0,1 1 0,-1-2 0,1 1 0,9-1 0,-14 0 0,1 0 0,-1-1 0,0 1 0,1-1 0,-1 1 0,0-1 0,1 0 0,-1-1 0,0 1 0,0 0 0,0-1 0,0 0 0,0 1 0,0-1 0,-1-1 0,3-1 0,0-1 0,-1 1 0,0-1 0,-1 0 0,1 0 0,-1-1 0,0 1 0,-1-1 0,4-7 0,1-11 0,-1 0 0,-1 0 0,2-38 0,-5 48 0,8-183 0,-6 70 0,-4 115 0,0 10 0,0 1 0,0-1 0,-1 0 0,1 0 0,1 0 0,-1 1 0,0-1 0,0 0 0,1 0 0,-1 1 0,1-1 0,-1 0 0,1 1 0,0-1 0,1-1 0,-2 3 0,1 0 0,-1 0 0,1 0 0,-1 1 0,1-1 0,-1 0 0,0 0 0,1 0 0,-1 1 0,1-1 0,-1 0 0,0 1 0,1-1 0,-1 0 0,0 1 0,1-1 0,-1 1 0,0-1 0,1 0 0,-1 1 0,0-1 0,0 1 0,0-1 0,1 1 0,-1-1 0,0 1 0,0-1 0,0 1 0,0-1 0,0 1 0,0-1 0,0 1 0,0 0 0,53 224 0,-5-17 0,-47-206 0,12 32 0,-13-33 0,1 0 0,-1-1 0,0 1 0,1-1 0,-1 1 0,1-1 0,-1 1 0,0-1 0,1 1 0,-1-1 0,1 1 0,0-1 0,-1 1 0,1-1 0,-1 0 0,1 1 0,0-1 0,-1 0 0,2 1 0,-1-2 0,-1 1 0,1 0 0,0 0 0,-1-1 0,1 1 0,0 0 0,-1-1 0,1 1 0,-1-1 0,1 1 0,-1-1 0,1 1 0,-1-1 0,1 1 0,-1-1 0,1 1 0,-1-1 0,1 0 0,-1 1 0,0-1 0,0 0 0,1 1 0,-1-2 0,19-47 0,-2-1 0,13-62 0,3-9 0,-27 101 0,24-66 0,-26 77 0,1 0 0,-1 0 0,1 0 0,1 1 0,0-1 0,10-10 0,-15 18 0,0-1 0,0 1 0,0 0 0,0 1 0,0-1 0,0 0 0,0 0 0,1 0 0,-1 0 0,0 1 0,0-1 0,1 1 0,-1-1 0,0 1 0,1-1 0,-1 1 0,0 0 0,1 0 0,-1-1 0,1 1 0,1 1 0,-2-1 0,0 1 0,1 0 0,-1-1 0,0 1 0,0 0 0,0 0 0,0 0 0,0 0 0,0 0 0,0 0 0,0 0 0,-1 1 0,1-1 0,0 0 0,0 0 0,-1 1 0,1-1 0,-1 0 0,0 1 0,1-1 0,-1 0 0,0 3 0,7 36 0,-3 0 0,-1 1 0,-5 71 0,3 48 0,0-150 0,0 0 0,1 0 0,0 0 0,1 0 0,0-1 0,0 1 0,1-1 0,0 0 0,7 12 0,-9-18 0,0 0 0,1 0 0,-1-1 0,0 1 0,1 0 0,-1-1 0,1 0 0,0 1 0,0-1 0,0 0 0,0-1 0,0 1 0,0 0 0,1-1 0,-1 0 0,0 0 0,1 0 0,-1 0 0,1 0 0,-1-1 0,1 1 0,0-1 0,-1 0 0,1 0 0,-1-1 0,1 1 0,-1-1 0,8-1 0,-10 1-1,1 1 1,-1-1-1,1 0 1,-1 0-1,0 1 1,1-1-1,-1 0 1,0 0-1,1 0 1,-1 0-1,0 0 1,0-1-1,0 1 1,0 0-1,0 0 1,0-1-1,-1 1 1,1-1-1,1-2 1,6-31-67,-6-26-192</inkml:trace>
</inkml:ink>
</file>

<file path=ppt/ink/ink1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2:35.829"/>
    </inkml:context>
    <inkml:brush xml:id="br0">
      <inkml:brushProperty name="width" value="0.05" units="cm"/>
      <inkml:brushProperty name="height" value="0.05" units="cm"/>
      <inkml:brushProperty name="color" value="#FFFFFF"/>
    </inkml:brush>
  </inkml:definitions>
  <inkml:trace contextRef="#ctx0" brushRef="#br0">274 33 32079,'-15'-5'71,"1"0"-1,-1 2 1,0 0 0,0 1 0,0 0 0,0 1 0,0 1 0,0 0 0,-22 4 0,32-4-73,0 1 0,0 0 1,0 0-1,1 0 0,-1 1 1,1 0-1,-1 0 0,1 0 1,-1 0-1,1 1 1,0-1-1,0 1 0,0 0 1,1 1-1,-1-1 0,1 1 1,-1-1-1,1 1 0,1 0 1,-1 0-1,0 0 0,1 1 1,0-1-1,0 1 1,0-1-1,0 1 0,1 0 1,0-1-1,0 1 0,0 0 1,0 10-1,1-11 2,0 0 0,0 0 0,1 0-1,-1 0 1,1 0 0,0 0 0,0 0 0,0 0 0,0 0 0,1 0 0,0 0 0,-1-1-1,2 1 1,-1-1 0,0 1 0,1-1 0,2 3 0,0-1 0,0-1 1,0 0-1,1 0 1,0 0 0,-1-1-1,1 0 1,0 0-1,1 0 1,9 2-1,9 1 6,0-2 0,0 0 0,1-2-1,35-1 1,-58-1-6,1 0 0,-1 0 0,1 0 0,0 0 0,-1-1 0,1 1 0,-1-1 0,0 0 0,1 0 0,-1 0 0,1-1 0,-1 1 0,0-1 0,0 0 0,0 0 0,0 0 0,0 0 0,-1 0 0,5-5 0,-4 3 0,-1-1 0,1 1 0,-1-1 0,0 0 0,-1 0 0,1 1 0,-1-1 0,0 0 0,0-1 0,0 1 0,-1 0 0,0 0 0,0-5 0,0 4 0,0 0 1,-1 1-1,0-1 0,1 0 1,-2 1-1,1-1 0,-1 1 1,0-1-1,0 1 0,0 0 1,-1 0-1,1 0 0,-1 0 1,-1 0-1,1 1 0,-1 0 1,0-1-1,0 1 0,0 0 1,0 1-1,0-1 0,-1 1 1,0 0-1,0 0 0,-7-3 1,-2 0-13,-1 1-1,0 0 1,0 1 0,0 1 0,-1 0-1,0 1 1,1 1 0,-19 0 0,-1 1-239</inkml:trace>
</inkml:ink>
</file>

<file path=ppt/ink/ink1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2:36.157"/>
    </inkml:context>
    <inkml:brush xml:id="br0">
      <inkml:brushProperty name="width" value="0.05" units="cm"/>
      <inkml:brushProperty name="height" value="0.05" units="cm"/>
      <inkml:brushProperty name="color" value="#FFFFFF"/>
    </inkml:brush>
  </inkml:definitions>
  <inkml:trace contextRef="#ctx0" brushRef="#br0">317 48 32543,'-9'-6'14,"0"0"-1,0 1 1,-1 0 0,1 1 0,-1-1-1,0 2 1,0-1 0,0 2 0,-1-1-1,1 1 1,-1 1 0,1 0 0,-1 1-1,-16 0 1,21 1-15,-1 0 1,0 0-1,0 1 1,0 0-1,1 0 0,-1 0 1,1 1-1,0 0 1,0 0-1,0 1 0,0 0 1,0 0-1,1 0 0,0 1 1,0-1-1,0 1 1,0 0-1,1 1 0,0-1 1,0 1-1,0 0 1,-5 11-1,6-10 1,0 0 0,0 1 0,1-1 0,0 1 0,0-1 0,1 1 0,0-1 0,0 1 0,1 0 0,0 0 0,0-1 0,1 1 0,2 9 0,-2-13 0,0 0 0,1 1 0,0-1 0,0 0 0,0 0 0,0-1 0,0 1 0,1 0 0,0-1 0,0 1 0,0-1 0,0 0 0,0 0 0,1 0 0,-1-1 0,1 1 0,0-1 0,-1 0 0,1 0 0,1 0 0,-1 0 0,0-1 0,7 2 0,-1 0 3,0-1-1,0 0 1,1-1-1,-1 0 1,0 0 0,1-1-1,-1-1 1,0 0 0,1 0-1,14-5 1,-20 5-3,1-1 0,-1 0 0,0-1 0,1 0 1,-1 1-1,-1-2 0,1 1 0,0 0 0,-1-1 0,0 0 1,1 0-1,-2 0 0,1-1 0,0 1 0,-1-1 0,0 0 1,0 0-1,0 0 0,3-10 0,-4 9 0,0 1 0,0 0 0,-1 0 0,0-1 0,0 1 0,0-1 0,-1 1 0,0 0 0,0-1 0,0 1 0,0-1 0,-1 1 0,-2-9 0,1 10 0,1 1 0,-1-1 0,0 1 0,0 0 0,0 0 0,0 0 0,0 0 0,-1 0 0,0 0 0,1 1 0,-1-1 0,0 1 0,0 0 0,0-1 0,0 2 0,-1-1 0,1 0 0,-1 1 0,-5-3 0,-3 1 3,0-1 0,1 2 0,-1 0 0,0 0 0,0 1 0,0 0 0,-20 2-1,27 0-23,0-1-1,0 1 0,0 0 1,0 0-1,0 1 0,1-1 1,-1 1-1,0 0 0,1 0 0,-1 1 1,1-1-1,0 1 0,0 0 1,0 0-1,0 1 0,1-1 1,-1 1-1,1-1 0,0 1 1,-4 6-1,-10 34-1531</inkml:trace>
</inkml:ink>
</file>

<file path=ppt/ink/ink1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2:37.579"/>
    </inkml:context>
    <inkml:brush xml:id="br0">
      <inkml:brushProperty name="width" value="0.05" units="cm"/>
      <inkml:brushProperty name="height" value="0.05" units="cm"/>
      <inkml:brushProperty name="color" value="#FFFFFF"/>
    </inkml:brush>
  </inkml:definitions>
  <inkml:trace contextRef="#ctx0" brushRef="#br0">49 542 32527,'-3'-14'199,"2"13"-198,1 1 0,0 0 0,-1 0 0,1 0 0,0-1 0,-1 1 0,1 0 0,0 0-1,-1 0 1,1 0 0,0 0 0,-1 0 0,1 0 0,0 0 0,-1 0 0,1 0 0,-1 0 0,1 0 0,0 0 0,-1 0 0,1 0 0,0 0-1,-1 0 1,1 0 0,0 0 0,-1 1 0,1-1 0,0 0 0,-1 0 0,1 0 0,0 1 0,0-1 0,-1 0 0,1 0 0,0 1 0,0-1-1,-1 0 1,1 0 0,0 1 0,0-1 0,0 0 0,-1 1 0,1 0 0,-3 3-1,0 0 0,0 1 0,1 0 0,-1-1 0,1 1 0,0 0 0,0 0 0,1 0 0,-1 0 0,1 1 0,0 5 0,-4 64 0,5-62 0,0-2 0,-1 19 0,1 0 0,8 50 0,-7-72 0,1 1 0,0-1 0,0 0 0,1 0 0,0 0 0,1-1 0,-1 1 0,1-1 0,1 0 0,0 0 0,0 0 0,0-1 0,0 0 0,11 9 0,-14-13 0,0 0 0,0 0 0,0-1 0,0 1 0,1-1 0,-1 1 0,0-1 0,1 0 0,-1 0 0,1 0 0,-1 0 0,1-1 0,0 1 0,-1-1 0,1 1 0,0-1 0,-1 0 0,1 0 0,0 0 0,-1 0 0,1-1 0,0 1 0,-1-1 0,1 0 0,-1 1 0,1-1 0,-1 0 0,1-1 0,-1 1 0,0 0 0,1-1 0,-1 1 0,0-1 0,4-3 0,0-2 0,0-1 0,0 1 0,0-1 0,-1 0 0,-1 0 0,1-1 0,-1 0 0,5-14 0,6-34 0,-1 0 0,8-93 0,6-25-5,-28 173 4,3-11-4,0-1 0,1 1 0,0 0 1,7-13-1,-10 23 3,1 0 1,-1 1 0,1-1-1,0 1 1,-1-1 0,1 1-1,0 0 1,0 0 0,1 0-1,-1 0 1,0 0-1,1 0 1,-1 0 0,1 1-1,-1 0 1,1-1 0,0 1-1,0 0 1,-1 0 0,1 0-1,0 1 1,0-1 0,0 1-1,5-1 1,44 1-12,-52-27 53,0 26-40,0 0 1,0 0 0,-1 0-1,1 0 1,0 0 0,-1 0-1,1-1 1,0 1 0,-1 0-1,1 0 1,-1 1 0,0-1-1,1 0 1,-1 0 0,0 0-1,0 0 1,1 0 0,-1 1-1,0-1 1,0 0 0,0 1-1,0-1 1,0 1 0,0-1-1,0 1 1,0-1 0,0 1-1,0 0 1,0-1 0,0 1-1,-1 0 1,-1 0-1,0-1 2,0 1-1,0 0 0,0 0 0,-1 0 0,1 1 1,0-1-1,0 1 0,0 0 0,0-1 0,0 1 1,0 1-1,-4 1 0,0 2-1,0 0 0,0 1 0,1 0 0,0 0 0,0 0 0,0 1 0,1 0 0,0 0 0,-5 9 0,-3 8 0,-17 44 0,22-44 0,1 0 0,1 0 0,1 1 0,1-1 0,1 1 0,2 0 0,1 35 0,1-48 0,0-1 0,1 1 0,1 0 0,0-1 0,0 0 0,1 0 0,1 0 0,0 0 0,0 0 0,1-1 0,0 0 0,1 0 0,0-1 0,1 0 0,-1 0 0,2 0 0,-1-1 0,1-1 0,1 1 0,-1-1 0,1-1 0,1 0 0,-1 0 0,1-1 0,0-1 0,0 0 0,0 0 0,18 3 0,-17-5 0,0-1 0,0 0 0,0 0 0,0-1 0,0-1 0,23-4 0,-31 4 0,1-1 0,-1 1 0,0-1 0,0 0 0,0 0 0,0 0 0,0-1 0,0 1 0,0-1 0,-1 0 0,1 0 0,-1 0 0,0 0 0,0-1 0,0 1 0,-1-1 0,1 0 0,-1 0 0,0 0 0,3-8 0,1-3 0,-2 0 0,0-1 0,-1 0 0,-1 0 0,1-27 0,-3 9 0,-7-60 0,3 74 0,0 0 0,-1 0 0,-1 0 0,-1 1 0,-1 0 0,0 0 0,-12-18 0,14 28 0,0 0 0,-1 1 0,1-1 0,-2 1 0,1 1 0,-16-13 0,18 16-1,-1 1 1,1 0 0,0 0-1,-1 0 1,0 1-1,0 0 1,0 0 0,0 0-1,0 1 1,0-1-1,0 2 1,-10-1 0,14 1-2,0 0 1,0 0 0,0 0 0,0 0 0,0 1 0,0-1 0,0 1-1,0 0 1,0-1 0,0 1 0,0 0 0,0 0 0,1 0-1,-1 0 1,0 0 0,1 1 0,-1-1 0,1 1 0,-1-1-1,-1 3 1,0 0 1,1 0-1,0 0 1,0 0 0,1 0-1,-1 0 1,1 1-1,0-1 1,0 1-1,-1 4 1,1 12 0,0-1 1,2 0-1,3 28 1,-1-30-2,1 0 1,1 1-1,1-2 0,0 1 0,1-1 1,1 0-1,1 0 0,0-1 0,1 0 1,1-1-1,0 0 0,2 0 0,-1-2 1,1 1-1,1-2 0,1 0 0,22 15 1,-32-24 0,1 0 1,-1 0-1,1 0 1,0-1 0,0 0-1,-1-1 1,1 1-1,0-1 1,1 0-1,-1-1 1,0 1 0,0-1-1,0 0 1,0-1-1,0 1 1,0-1 0,0-1-1,9-2 1,-8 2 1,-1-1-1,0-1 1,0 1 0,-1-1 0,1 0 0,-1 0-1,0-1 1,0 1 0,0-1 0,0 0 0,-1 0-1,0-1 1,0 0 0,0 1 0,5-13 0,6-20-1,-1 0 0,-2 0 0,-2-2 0,-1 1 0,5-68 0,-4-205-2,-10 257 1,0 18 0,0 37 0,0-1 0,0 0 0,0 1 0,0-1 0,0 1 0,0-1 0,0 1 0,0-1 0,-1 1 0,1-1 0,0 1 0,0-1 0,0 1 0,0-1 0,-1 1 0,1-1 0,0 1 0,-1-1 0,1 1 0,0-1 0,-1 1 0,1 0 0,0-1 0,-1 1 0,1-1 0,-1 1 0,1 0 0,-1 0 0,1-1 0,-1 1 0,1 0 0,-1 0 0,1 0 0,-1-1 0,1 1 0,-1 0 0,1 0 0,-1 0 0,1 0 0,-1 0 0,1 0 0,-1 0 0,1 0 0,-1 0 0,0 0 0,1 0 0,-1 1 0,1-1 0,-1 0 0,1 0 0,-1 0 0,1 1 0,-1-1 0,1 0 0,0 1 0,-1-1 0,1 0 0,-1 1 0,1-1 0,0 1 0,-1 0 0,-2 1 0,0 0 0,1 1 0,-1-1 0,1 1 0,0 0 0,-1 0 0,1 0 0,1 0 0,-1 0 0,0 0 0,1 0 0,-2 5 0,-11 48 0,12-46 0,-11 65 0,-5 116 0,13 86 0,4-132 0,0-58 0,-21 470 0,17-501 0,-12 55 0,14-96 0,-1-1 0,0 0 0,-1 0 0,-1 0 0,0 0 0,0-1 0,-1 0 0,-18 23 0,21-32 0,1 0 0,-1-1 0,1 1 0,-1-1 0,-1 0 0,1 0 0,0-1 0,0 1 0,-1-1 0,0 0 0,1 0 0,-1-1 0,0 1 0,0-1 0,0 0 0,0 0 0,0-1 0,0 1 0,0-1 0,0 0 0,0-1 0,0 1 0,0-1 0,0 0 0,0 0 0,0-1 0,0 1 0,1-1 0,-8-4 0,5 0 0,1 1 0,0-2 0,0 1 0,1-1 0,-1 1 0,2-2 0,-1 1 0,1 0 0,0-1 0,0 0 0,1 0 0,0 0 0,1 0 0,-2-9 0,-2-8 0,2-1 0,1 1 0,1-39 0,2 54 0,0 0 0,0 1 0,1-1 0,1 0 0,0 1 0,0 0 0,1-1 0,0 1 0,0 0 0,1 0 0,0 1 0,1-1 0,0 1 0,0 0 0,1 0 0,0 0 0,0 1 0,1 0 0,0 1 0,9-8 0,3-1 3,1 1 0,0 0 1,1 2-1,0 0 0,1 1 0,42-13 0,144-28-171,-144 39-81,-2 0-1341</inkml:trace>
</inkml:ink>
</file>

<file path=ppt/ink/ink1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2:38.611"/>
    </inkml:context>
    <inkml:brush xml:id="br0">
      <inkml:brushProperty name="width" value="0.05" units="cm"/>
      <inkml:brushProperty name="height" value="0.05" units="cm"/>
      <inkml:brushProperty name="color" value="#FFFFFF"/>
    </inkml:brush>
  </inkml:definitions>
  <inkml:trace contextRef="#ctx0" brushRef="#br0">65 674 32527,'0'-1'6,"0"1"1,-1-1-1,1 0 1,-1 0-1,1 0 1,-1 0-1,1 0 1,-1 1-1,0-1 0,1 0 1,-1 0-1,0 1 1,1-1-1,-1 1 1,0-1-1,0 1 1,0-1-1,0 1 1,0-1-1,1 1 0,-1 0 1,0-1-1,0 1 1,0 0-1,0 0 1,0 0-1,0 0 1,0-1-1,0 2 1,0-1-1,0 0 1,0 0-1,0 0 0,0 0 1,0 0-1,0 1 1,-1 0-1,0 0-6,0 0 0,0 1-1,1-1 1,-1 1 0,1-1-1,-1 1 1,1 0 0,-1-1-1,1 1 1,0 0 0,0 0 0,0 0-1,0 0 1,0 0 0,0 0-1,0 3 1,-3 13 0,2-1 0,0 1 0,0 0 0,2-1 0,0 1 0,1 0 0,4 19 0,-4-34 0,1 1 0,-1-1 0,1 0 0,0 1 0,0-1 0,0 0 0,0 0 0,1-1 0,-1 1 0,1 0 0,-1-1 0,1 1 0,0-1 0,0 0 0,0 0 0,1 0 0,-1-1 0,0 1 0,0-1 0,1 1 0,-1-1 0,1 0 0,0-1 0,5 2 0,2 0 0,1-1 0,-1 0 0,1-1 0,0 0 0,-1-1 0,18-3 0,-23 3 0,1-1 0,-1-1 0,0 1 0,0-1 0,0 0 0,0-1 0,0 1 0,-1-1 0,0 0 0,0 0 0,0-1 0,0 0 0,0 0 0,-1 0 0,0 0 0,4-7 0,2-5 0,0-1 0,-2 1 0,0-1 0,8-26 0,-2-6 0,-3 0 0,-1 0 0,3-79 0,-8-157 0,-5 197 0,0 88 0,0 1 0,0-1 0,1 1 0,-1-1 0,0 0 0,0 1 0,0-1 0,0 0 0,0 1 0,0-1 0,0 0 0,0 1 0,-1-1 0,1 1 0,0-1 0,0 0 0,0 1 0,-1-1 0,1 1 0,0-1 0,-1 0 0,1 1 0,0-1 0,-1 1 0,1-1 0,-1 1 0,1 0 0,-1-1 0,1 1 0,-1-1 0,1 1 0,-1 0 0,1-1 0,-2 1 0,1 0 0,0 1 0,0-1 0,1 1 0,-1 0 0,0-1 0,0 1 0,0 0 0,1 0 0,-1-1 0,0 1 0,1 0 0,-1 0 0,1 0 0,-1 0 0,1 0 0,-1 0 0,1 0 0,0 0 0,-1 0 0,1 0 0,0 2 0,-7 38 0,2 0 0,1 1 0,5 77 0,0-50 0,-2-11 0,0-15 0,1 0 0,10 71 0,-8-103 0,0-1 0,0 1 0,1-1 0,1 1 0,0-1 0,0 0 0,1 0 0,0-1 0,0 0 0,1 1 0,1-2 0,0 1 0,0-1 0,0 0 0,15 11 0,-16-15 0,1 0 0,0 0 0,0-1 0,0 0 0,0-1 0,0 1 0,0-1 0,1-1 0,11 2 0,-13-2 0,-1-1 0,1 0 0,-1 0 0,1 0 0,0 0 0,-1-1 0,1 0 0,-1 0 0,0-1 0,1 1 0,-1-1 0,0-1 0,9-4 0,-8 3 0,-1-2 0,0 1 0,1 0 0,-2-1 0,1 0 0,-1 0 0,0 0 0,0-1 0,0 0 0,-1 1 0,3-11 0,2-7 0,0-1 0,3-26 0,0-28 0,-4-1 0,-4-129 0,-4 127 0,2 58 0,0 10 0,-1 0 0,0-1 0,-1 1 0,0 0 0,-1 0 0,-1 0 0,0 0 0,-10-25 0,13 38 0,0 1 0,-1-1 0,1 1 0,0-1 0,0 1 0,0-1 0,-1 1 0,1-1 0,0 1 0,-1-1 0,1 1 0,0-1 0,-1 1 0,1 0 0,-1-1 0,1 1 0,-1-1 0,1 1 0,-1 0 0,1 0 0,-1-1 0,1 1 0,-1 0 0,1 0 0,-1-1 0,1 1 0,-1 0 0,1 0 0,-1 0 0,0 0 0,-9 14 0,0 25 0,10-39 0,-10 85 0,4 1 0,6 93 0,1-80 0,-1-95 0,4 104 0,-2-96 0,0 0 0,0 0 0,1-1 0,1 1 0,0-1 0,8 17 0,-11-26 0,-1-1 0,1 0 0,-1 1 0,1-1 0,0 0 0,0 0 0,-1 1 0,1-1 0,0 0 0,0 0 0,0 0 0,1 0 0,-1 0 0,0 0 0,0 0 0,0 0 0,1-1 0,-1 1 0,0 0 0,1-1 0,-1 1 0,1-1 0,-1 0 0,0 1 0,1-1 0,-1 0 0,1 0 0,-1 0 0,1 0 0,1 0 0,0-1 0,-1 0 0,0 0 0,0 0 0,0 0 0,0-1 0,0 1 0,0-1 0,0 0 0,0 1 0,0-1 0,-1 0 0,1 0 0,-1 0 0,1 0 0,-1 0 0,0 0 0,2-4 0,17-43 0,-2-1 0,18-77 0,-20 68 0,27-72 0,-39 123 0,9-20 0,-13 27 0,1 0 0,-1 0 0,1 0 0,0 0 0,-1 0 0,1 0 0,0 1 0,0-1 0,-1 0 0,1 0 0,0 1 0,0-1 0,0 1 0,0-1 0,0 1 0,0-1 0,0 1 0,0-1 0,0 1 0,0 0 0,2-1 0,-3 1 0,0 0 0,0 0 0,1 0 0,-1 0 0,0 0 0,0 0 0,0 0 0,1 1 0,-1-1 0,0 0 0,0 0 0,0 0 0,1 0 0,-1 0 0,0 0 0,0 0 0,0 0 0,0 1 0,1-1 0,-1 0 0,0 0 0,0 0 0,0 0 0,0 1 0,0-1 0,0 0 0,1 0 0,-1 0 0,0 1 0,0-1 0,0 0 0,0 0 0,0 0 0,0 1 0,0-1 0,0 0 0,0 0 0,0 0 0,0 1 0,0-1 0,0 0 0,0 1 0,4 54 0,-3 95 0,-3-67 0,-3 111 0,5-191 0,0-1 0,1 1 0,-1 0 0,1-1 0,-1 1 0,1 0 0,0-1 0,0 1 0,0-1 0,1 0 0,-1 1 0,0-1 0,1 0 0,0 0 0,-1 0 0,1 0 0,0 0 0,0 0 0,0 0 0,0 0 0,0-1 0,1 1 0,-1-1 0,0 0 0,1 0 0,-1 0 0,1 0 0,5 1 0,6 2 0,1-1 0,0 0 0,30 0 0,-39-2 0,16 0 0,0 0 0,0-1 0,1-2 0,25-4 0,-40 4 0,0 0 0,0 0 0,0-1 0,0-1 0,-1 1 0,1-1 0,-1 0 0,0-1 0,0 0 0,0 0 0,-1 0 0,0-1 0,0 0 0,7-9 0,-4 3 0,-1-1 0,0 0 0,-1 0 0,0-1 0,-1 0 0,-1 0 0,0-1 0,-1 1 0,3-24 0,-1-7 0,-1-83 0,-5 122 0,0-19 0,-6-51 0,5 69 0,0 0 0,-1 1 0,0-1 0,0 1 0,-1-1 0,1 1 0,-1 0 0,-1 0 0,1 0 0,-1 0 0,0 1 0,-6-7 0,9 10 0,-1 1 0,1-1 0,0 1 0,-1 0 0,1-1 0,-1 1 0,1 0 0,-1 0 0,0 0 0,0 0 0,1 0 0,-1 0 0,0 1 0,0-1 0,0 1 0,0-1 0,0 1 0,0-1 0,0 1 0,0 0 0,0 0 0,1 0 0,-1 0 0,0 1 0,0-1 0,0 0 0,0 1 0,0-1 0,0 1 0,0 0 0,0 0 0,-1 1 0,0 0 0,0 0 0,0 1 0,1 0 0,0-1 0,-1 1 0,1 0 0,0 0 0,0 0 0,1 1 0,-1-1 0,1 0 0,-1 1 0,1-1 0,0 1 0,0-1 0,0 5 0,-4 42 0,3 1 0,5 74 0,-1-105 0,0-1 0,2 0 0,0 0 0,1 0 0,0-1 0,2 1 0,0-1 0,1-1 0,15 24 0,-18-32 0,1 0 0,0-1 0,0 0 0,1 0 0,0-1 0,0 0 0,1 0 0,0-1 0,0 0 0,0 0 0,1 0 0,0-2 0,0 1 0,0-1 0,0 0 0,1-1 0,0 0 0,0 0 0,14 1 0,-5-2-22,1-2 0,29-2-1,-12-7-310</inkml:trace>
</inkml:ink>
</file>

<file path=ppt/ink/ink1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2:38.939"/>
    </inkml:context>
    <inkml:brush xml:id="br0">
      <inkml:brushProperty name="width" value="0.05" units="cm"/>
      <inkml:brushProperty name="height" value="0.05" units="cm"/>
      <inkml:brushProperty name="color" value="#FFFFFF"/>
    </inkml:brush>
  </inkml:definitions>
  <inkml:trace contextRef="#ctx0" brushRef="#br0">20 31 29293,'-19'0'3314,"19"2"-3266,47-2-48,22 0 16,22 0 0,6 0-16,-11-10-48,-20-12-929</inkml:trace>
</inkml:ink>
</file>

<file path=ppt/ink/ink1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2:42.237"/>
    </inkml:context>
    <inkml:brush xml:id="br0">
      <inkml:brushProperty name="width" value="0.05" units="cm"/>
      <inkml:brushProperty name="height" value="0.05" units="cm"/>
      <inkml:brushProperty name="color" value="#FFFFFF"/>
    </inkml:brush>
  </inkml:definitions>
  <inkml:trace contextRef="#ctx0" brushRef="#br0">26 404 27180,'-4'18'5684,"-13"103"-5781,15-94 97,0 50 0,2-69 0,0-1 0,1 0 0,0 0 0,1 0 0,-1 0 0,1 0 0,6 12 0,-7-16 0,0-1 0,0 0 0,0 0 0,0 0 0,0 0 0,1 0 0,-1-1 0,1 1 0,0 0 0,-1-1 0,1 1 0,0-1 0,0 1 0,0-1 0,0 0 0,0 0 0,0 0 0,1 0 0,-1 0 0,0 0 0,0-1 0,1 1 0,-1-1 0,0 0 0,1 1 0,-1-1 0,0 0 0,1 0 0,-1-1 0,1 1 0,-1 0 0,0-1 0,0 1 0,1-1 0,3-2 0,0 0 0,0 0 0,-1 0 0,0 0 0,1-1 0,-1 0 0,0 0 0,-1-1 0,1 1 0,-1-1 0,0 0 0,0 0 0,3-6 0,4-10 0,-2 1 0,0-2 0,-1 1 0,-1-1 0,7-40 0,5-116 0,-15 123 0,1 1 0,14-55 0,-18 104 0,1 0 0,-1 0 0,1 1 0,0-1 0,0 0 0,0 1 0,0 0 0,1-1 0,0 1 0,0 0 0,0 0 0,6-5 0,-6 7 0,-1 0 0,1 1 0,0-1 0,1 0 0,-1 1 0,0 0 0,0 0 0,1 0 0,-1 0 0,0 0 0,1 1 0,-1-1 0,1 1 0,-1 0 0,1 0 0,-1 0 0,1 1 0,3 0 0,-1 1 0,1 0 0,-1 1 0,0 0 0,0 0 0,0 0 0,0 1 0,-1-1 0,1 1 0,-1 1 0,0-1 0,0 1 0,-1 0 0,1 0 0,-1 0 0,0 1 0,-1-1 0,1 1 0,2 6 0,6 12 0,-1 0 0,-1 0 0,9 34 0,-12-29 0,-2 0 0,0 0 0,-3 0 0,0 0 0,-2 1 0,-4 35 0,3-52 0,-2 0 0,1 0 0,-2 0 0,0-1 0,0 1 0,-1-1 0,-1 0 0,0-1 0,-1 1 0,0-1 0,0 0 0,-1-1 0,-1 0 0,0 0 0,0 0 0,-1-1 0,0-1 0,0 0 0,-1 0 0,-17 8 0,21-12 0,0-1 0,0-1 0,0 1 0,0-1 0,0 0 0,0-1 0,0 0 0,-1 0 0,1-1 0,0 1 0,-1-2 0,-11 0 0,14 0 0,0 0 0,0-1 0,-1 1 0,1-1 0,0 0 0,0 0 0,1 0 0,-1-1 0,0 0 0,1 0 0,0 0 0,0 0 0,0-1 0,0 1 0,0-1 0,0 0 0,-3-7 0,-4-7 0,2-1 0,0 0 0,1-1 0,1 1 0,0-2 0,2 1 0,0-1 0,-1-21 0,0-29 0,3-72 0,3 135 0,0 7 0,0 1 0,0-1 0,1 1 0,-1-1 0,0 0 0,1 1 0,-1-1 0,1 1 0,-1-1 0,0 1 0,1 0 0,-1-1 0,1 1 0,-1-1 0,1 1 0,0 0 0,-1-1 0,1 1 0,-1 0 0,1 0 0,0 0 0,-1-1 0,1 1 0,-1 0 0,1 0 0,0 0 0,-1 0 0,1 0 0,0 0 0,-1 0 0,1 0 0,-1 0 0,2 1 0,25 3 0,-21-2 0,-1 0 0,0 1 0,0 0 0,0 0 0,0 0 0,0 0 0,0 1 0,-1 0 0,0 0 0,0 0 0,4 5 0,36 57 0,-34-50 0,13 26 0,35 90 0,-20-42 0,-37-86 0,0 0 0,1-1 0,-1 1 0,1-1 0,0 1 0,0-1 0,0 0 0,1 0 0,-1 0 0,1 0 0,0 0 0,-1-1 0,1 1 0,1-1 0,-1 0 0,0 1 0,0-1 0,1-1 0,-1 1 0,1-1 0,0 1 0,-1-1 0,1 0 0,0 0 0,0-1 0,0 1 0,0-1 0,-1 0 0,8 0 0,4 1 0,1-1 0,-1-1 0,1-1 0,29-6 0,-36 6 0,0-1 0,-1-1 0,1 0 0,-1 0 0,0 0 0,0-1 0,0-1 0,0 1 0,10-11 0,-9 7 0,-1-1 0,0 0 0,0 0 0,-1-1 0,0 1 0,-1-2 0,0 1 0,-1-1 0,0 1 0,-1-1 0,-1-1 0,5-21 0,-3-7 0,-2-1 0,-2-63 0,-1 94 0,0-3 0,0 1 0,-1-1 0,0 1 0,-1-1 0,0 1 0,-1 0 0,-1 0 0,0 0 0,-1 0 0,0 1 0,-1 0 0,-11-18 0,16 28 0,-1 0 0,1 0 0,-1 0 0,0 0 0,0 0 0,0 1 0,0-1 0,0 1 0,-1-1 0,1 1 0,0 0 0,-1-1 0,1 1 0,-1 1 0,-4-2 0,6 2 0,0 0 0,-1 0 0,1 0 0,-1 0 0,1 0 0,-1 0 0,1 0 0,0 1 0,-1-1 0,1 1 0,0-1 0,-1 1 0,1-1 0,0 1 0,0 0 0,0 0 0,-1 0 0,1 0 0,0-1 0,0 1 0,0 1 0,0-1 0,1 0 0,-1 0 0,0 0 0,0 0 0,1 1 0,-1-1 0,0 0 0,1 1 0,-1-1 0,1 2 0,-6 20 0,2 0 0,1 0 0,0 0 0,2 0 0,2 41 0,0-17 0,-1 0 0,10 84 0,-8-118 0,1 0 0,0 0 0,0 0 0,1-1 0,1 1 0,0-1 0,1 0 0,0 0 0,1-1 0,0 0 0,14 16 0,-17-22 0,1-1 0,0 0 0,0 0 0,0-1 0,0 0 0,0 0 0,1 0 0,-1 0 0,1-1 0,0 0 0,12 3 0,-1-2 0,0-1 0,35 0 0,-49-2 0,1-1 0,-1 1 0,1 0 0,-1-1 0,0 1 0,1-1 0,-1 0 0,0 0 0,1-1 0,-1 1 0,0-1 0,0 1 0,0-1 0,0 0 0,0 0 0,3-4 0,-3 3 0,1-2 0,-1 1 0,0 0 0,0-1 0,-1 1 0,1-1 0,-1 0 0,0 0 0,2-9 0,1-7 0,-2-1 0,0 1 0,-1-1 0,-2-25 0,0 41 0,0-329-5,0 322-1,-1 5 3,1 1-1,0-1 1,1 1-1,1-10 1,-1 15 3,-1 1 0,0-1 0,1 1-1,-1-1 1,1 1 0,0-1 0,-1 1 0,1 0 0,0-1-1,0 1 1,0 0 0,0-1 0,0 1 0,0 0 0,1 0 0,-1 0-1,0 0 1,0 0 0,1 0 0,-1 1 0,0-1 0,1 0-1,-1 1 1,1-1 0,2 0 0,2 0 0,-1 0 0,1 0 0,-1 0 0,1 1 0,0 0 0,-1 0 0,1 1 0,0-1 0,-1 1 0,1 1 0,-1-1 0,1 1 0,-1 0 0,0 0 0,0 0 0,0 1 0,0-1 0,0 1 0,0 1 0,-1-1 0,1 1 0,7 7 0,-6-2 0,0-1 0,0 1 0,-1 0 0,0 0 0,0 1 0,-1 0 0,0 0 0,-1 0 0,0 0 0,0 0 0,1 18 0,-1 2 0,-1 0 0,-1 0 0,-2 0 0,-1 1 0,-1-1 0,-2-1 0,-9 36 0,11-58 0,1 1 0,0 0 0,1 0 0,0 1 0,0-1 0,0 0 0,1 0 0,1 0 0,1 11 0,-2-18 0,1 1 0,0-1 0,0 1 0,0-1 0,0 1 0,1-1 0,-1 0 0,0 0 0,0 0 0,1 0 0,-1 0 0,1 0 0,-1 0 0,1 0 0,-1 0 0,1-1 0,0 1 0,-1 0 0,1-1 0,0 0 0,0 1 0,-1-1 0,1 0 0,0 0 0,0 0 0,2 0 0,0 0 0,12 3 0,0-2 0,1 0 0,-1-1 0,1 0 0,28-6 0,-39 5 0,-1 0 0,0-1 0,0 0 0,0 0 0,0-1 0,0 1 0,0-1 0,0 0 0,-1 0 0,0-1 0,1 1 0,-1-1 0,-1 0 0,1 0 0,0 0 0,-1-1 0,0 1 0,0-1 0,0 0 0,-1 1 0,3-7 0,0-5 0,1-1 0,-2 1 0,0-1 0,-1-1 0,1-20 0,-3-91 0,-2 74 0,1 42 0,-8-203 32,8 217-32,0-1 0,0 0 0,0 0 0,0 0 0,0 0 0,0 0 0,0 0 0,-1 0 0,1 0 0,0 0 0,0 0 0,0 1 0,0-1 0,0 0 0,-1 0 0,1 0 0,0 0 0,0 0 0,0 0 0,0 0 0,0 0 0,-1 0 0,1 0 0,0 0 0,0 0 0,0 0 0,0 0 0,0-1 0,-1 1 0,1 0 0,0 0 0,0 0 0,0 0 0,0 0 0,0 0 0,0 0 0,-1 0 0,1 0 0,0 0 0,0-1 0,0 1 0,0 0 0,0 0 0,0 0 0,0 0 0,0 0 0,0 0 0,0-1 0,0 1 0,0 0 0,0 0 0,-1 0 0,1 0 0,0 0 0,0-1 0,0 1 0,0 0 0,0 0 0,0 0 0,1 0 0,-1 0 0,0-1 0,0 1 0,0 0 0,0 0 0,0 0 0,0 0 0,0-1 0,-6 17 0,2 49 0,4 78 0,1-59 0,-1-65 0,1 0 0,0 1 0,2-1 0,0 0 0,1 0 0,1 0 0,11 28 0,-13-41 0,0 0 0,0 0 0,0 0 0,1 0 0,0 0 0,0-1 0,1 0 0,-1 0 0,1 0 0,0 0 0,0-1 0,1 0 0,-1 0 0,1 0 0,0-1 0,0 0 0,0 0 0,1-1 0,-1 1 0,1-1 0,-1 0 0,1-1 0,0 0 0,9 1 0,-15-2 0,11 1 0,0-1 0,1 0 0,-1 0 0,25-5 0,-34 4 0,1 0 0,-1 0 0,1-1 0,-1 1 0,0-1 0,1 0 0,-1 0 0,0 0 0,0 0 0,0 0 0,-1-1 0,1 0 0,-1 1 0,1-1 0,-1 0 0,0 0 0,0 0 0,0 0 0,0-1 0,-1 1 0,2-4 0,3-15 0,-1 1 0,-1-1 0,-1 0 0,-1 0 0,-1 0 0,-1 0 0,-3-30 0,2 40 0,-1-16 0,-2 0 0,-1 0 0,-1 0 0,-2 1 0,-1 0 0,0 0 0,-2 1 0,-1 0 0,-24-36 0,35 60 0,0 0 0,1 1 0,-1-1 0,0 0 0,0 1 0,0-1 0,0 0 0,0 1 0,0-1 0,0 1 0,-1 0 0,1-1 0,-1 1 0,1 0 0,-1 0 0,1 0 0,-1 0 0,1 0 0,-1 0 0,0 0 0,1 1 0,-1-1 0,0 1 0,-3-1 0,4 1 0,1 0 0,-1 0 0,1 0 0,-1 0 0,1 0 0,-1 0 0,1 0 0,-1 0 0,1 1 0,0-1 0,-1 0 0,1 0 0,-1 1 0,1-1 0,-1 0 0,1 1 0,0-1 0,-1 0 0,1 1 0,0-1 0,-1 0 0,1 1 0,0-1 0,-1 1 0,1-1 0,0 1 0,0-1 0,0 1 0,-1 0 0,-1 19 0,2-14 0,-2 14 0,1 0 0,1 0 0,1-1 0,1 1 0,1 0 0,0-1 0,2 0 0,0 0 0,1 0 0,1 0 0,1-1 0,0 0 0,15 23 0,-14-28 0,0 0 0,1-1 0,0 0 0,1-1 0,1 0 0,-1 0 0,22 13 0,-23-18 0,1 0 0,0 0 0,0-1 0,0-1 0,1 0 0,-1-1 0,1 0 0,0 0 0,0-1 0,16 0 0,-25-2 0,11 1 0,0 0 0,0-2 0,0 1 0,27-6 0,-37 5 0,0-1 0,0 1 0,0-1 0,0 0 0,0 0 0,0 0 0,0 0 0,0-1 0,-1 0 0,1 0 0,-1 0 0,0 0 0,0 0 0,0-1 0,-1 1 0,1-1 0,-1 0 0,0 0 0,4-7 0,-2 0 0,0-1 0,-1 0 0,0 0 0,0 0 0,-2 0 0,2-13 0,-5-75 0,2 89 0,-2-1 0,1 1 0,-1 0 0,-1-1 0,0 1 0,-1 0 0,0 1 0,-1-1 0,-6-10 0,9 17 0,-1 0 0,0-1 0,0 1 0,0 0 0,-1 0 0,0 1 0,1-1 0,-1 1 0,-1 0 0,1 0 0,0 0 0,-1 1 0,1-1 0,-1 1 0,0 0 0,0 0 0,0 1 0,0-1 0,0 1 0,0 0 0,0 1 0,-8-1 0,11 1-1,0 0 0,1 0 0,-1 1 0,0-1 1,0 0-1,0 1 0,0-1 0,1 1 0,-1 0 0,0 0 0,0-1 0,1 1 0,-1 0 1,1 0-1,-1 1 0,1-1 0,-1 0 0,1 0 0,-2 2 0,1 1 0,0-1 0,-1 1 0,1 0 0,1-1-1,-1 1 1,1 0 0,-1 0 0,0 7 0,-1 8 0,1 0-1,0 0 1,3 21 0,-1-24 2,0 10-1,1 0 0,1 0 0,1 0 0,1-1 0,10 30 0,-10-43 0,0-1 0,1 0 0,0 0 0,0 0 0,2-1 0,-1 0 0,1 0 0,1 0 0,-1-1 0,2 0 0,-1-1 0,1 0 0,17 12 0,-18-16 2,0 1 0,1-1 0,-1-1 0,1 0 0,0 0 0,0-1 0,0 0 0,0 0 0,0-1 0,0 0 0,1-1 0,-1 0 0,0 0 0,0-1 0,12-2 0,-18 2-2,-1 0 0,1-1 0,0 1 0,-1-1 0,1 1 0,-1-1 0,0 0 0,1 0 0,-1 0 0,0 0 0,0 0 0,0 0 0,-1-1 0,1 1 0,0-1 0,-1 1 0,1-1 0,-1 0 0,0 0 0,1-4 0,2-7 0,-1 1 0,0 0 0,0-16 0,3-266 0,-8 173 0,2 121 0,0 0 0,0 0 0,0 0 0,0 0 0,1 0 0,-1 0 0,0 0 0,1 0 0,-1 0 0,0 0 0,1 0 0,-1 0 0,1 0 0,-1 0 0,1 0 0,0 0 0,-1 1 0,1-1 0,0 0 0,0 0 0,-1 1 0,1-1 0,0 0 0,0 1 0,0-1 0,0 1 0,0 0 0,0-1 0,0 1 0,0-1 0,0 1 0,0 0 0,0 0 0,0 0 0,2 0 0,0-1 0,0 1 0,0 1 0,1-1 0,-1 0 0,0 1 0,0 0 0,0 0 0,0 0 0,1 0 0,-1 0 0,4 3 0,0 1 0,-1 0 0,-1 0 0,1 0 0,-1 1 0,0 0 0,0 0 0,-1 0 0,1 0 0,-2 1 0,1 0 0,-1 0 0,0 0 0,4 12 0,-1 0 0,-2 1 0,1-1 0,-2 1 0,1 25 0,-4 25 0,-11 79 0,10-141 0,0 68 0,1-74 0,1 1 0,-1 0 0,1-1 0,0 1 0,-1 0 0,1-1 0,0 1 0,1-1 0,-1 1 0,0-1 0,1 0 0,-1 1 0,1-1 0,0 0 0,0 0 0,0 0 0,0-1 0,0 1 0,0 0 0,0-1 0,1 1 0,-1-1 0,0 0 0,1 1 0,-1-1 0,1-1 0,4 2 0,5 2 0,1-1 0,-1 0 0,1-1 0,21 0 0,-18-1-3,-1 0-6,1 0 0,0-1 0,-1-1 0,28-5 0,-35 3-39,-1 0 0,1 0 0,-1-1 0,12-8 0</inkml:trace>
</inkml:ink>
</file>

<file path=ppt/ink/ink1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2:43.003"/>
    </inkml:context>
    <inkml:brush xml:id="br0">
      <inkml:brushProperty name="width" value="0.05" units="cm"/>
      <inkml:brushProperty name="height" value="0.05" units="cm"/>
      <inkml:brushProperty name="color" value="#FFFFFF"/>
    </inkml:brush>
  </inkml:definitions>
  <inkml:trace contextRef="#ctx0" brushRef="#br0">348 245 31374,'5'-63'1388,"-5"63"-1388,0-1 0,-1 0 0,1 0 0,-1 1 1,1-1-1,-1 0 0,1 1 0,-1-1 0,1 0 1,-1 1-1,1-1 0,-1 1 0,0-1 0,1 1 1,-1-1-1,0 1 0,1 0 0,-1-1 0,0 1 0,0 0 1,1-1-1,-1 1 0,0 0 0,0 0 0,0 0 1,1 0-1,-1 0 0,0 0 0,0 0 0,-1 0 1,-35 0-2,26 0 1,-1 0 0,0 1 0,-1 1 0,1 0 0,0 0 0,0 1 0,0 1 0,0 0 0,1 0 0,-1 1 0,1 1 0,0 0 0,1 1 0,-1-1 0,2 2 0,-1 0 0,1 0 0,0 1 0,0 0 0,1 0 0,0 1 0,1 0 0,0 0 0,1 1 0,0 0 0,0 0 0,2 0 0,-1 1 0,1 0 0,1 0 0,-4 21 0,5-15 0,1 0 0,2 34 0,-1-47 0,1 0 0,0 0 0,0 0 0,0 0 0,1 0 0,-1 0 0,1 0 0,1 0 0,-1-1 0,1 1 0,-1-1 0,1 1 0,0-1 0,6 6 0,-1-4 0,-1-1 0,1 1 0,0-1 0,0-1 0,1 0 0,-1 0 0,1 0 0,0-1 0,0 0 0,0-1 0,13 2 0,12 0 0,60-1 0,-82-3 0,-4 0 0,0 0 0,0 0 0,1-1 0,-1 0 0,0-1 0,15-4 0,-21 5 0,0 0 0,0 0 0,0 0 0,0 0 0,0-1 0,-1 1 0,1-1 0,0 1 0,-1-1 0,1 0 0,-1 1 0,1-1 0,-1 0 0,0 0 0,0 0 0,1 0 0,-2 0 0,1 0 0,0-1 0,0 1 0,-1 0 0,1 0 0,-1-1 0,1 1 0,-1 0 0,0 0 0,0-4 0,-1 5 0,1-1 0,0 1 0,-1 0 0,1-1 0,-1 1 0,1-1 0,-1 1 0,1 0 0,-1-1 0,0 1 0,0 0 0,0 0 0,0-1 0,0 1 0,0 0 0,0 0 0,0 0 0,0 0 0,-1 1 0,1-1 0,0 0 0,0 0 0,-1 1 0,1-1 0,-1 1 0,1-1 0,-1 1 0,1-1 0,-1 1 0,1 0 0,-3 0 0,-7-2 0,-1 1 0,1 0 0,-13 2 0,13-1 0,-2 0 0,0 1 0,-1 0 0,1 1 0,0 1 0,1 0 0,-1 0 0,0 1 0,1 1 0,0 0 0,-21 13 0,24-12 0,1-1 0,0 1 0,1 1 0,-1 0 0,1 0 0,1 0 0,-1 1 0,1 0 0,1 0 0,-1 1 0,1-1 0,1 1 0,0 0 0,0 1 0,-2 9 0,3-12 0,2 0 0,-1 0 0,1 0 0,0 1 0,1-1 0,-1 0 0,1 0 0,1 1 0,0-1 0,2 12 0,-2-15 0,1 0 0,0 0 0,-1 0 0,1-1 0,1 1 0,-1 0 0,0-1 0,1 1 0,0-1 0,0 0 0,0 0 0,0 0 0,0 0 0,1-1 0,-1 1 0,1-1 0,0 0 0,6 3 0,7 1 0,1-1 0,0-1 0,0 0 0,0-2 0,0 0 0,0-1 0,30-1 0,-41 0 0,3 0 0,0-1 0,0 0 0,0 0 0,0-1 0,0 0 0,0-1 0,-1 0 0,1-1 0,-1 0 0,0 0 0,0-1 0,-1 0 0,1 0 0,-1-1 0,0-1 0,-1 1 0,1-1 0,-1 0 0,0-1 0,-1 1 0,0-1 0,0-1 0,5-10 0,4-9 0,-1 0 0,-1-1 0,-2 0 0,-1-1 0,-1 0 0,-1-1 0,5-48 0,-5-19 0,-3-103 0,-5 194 0,0-17 0,-4-39 0,3 56 0,-1 1 0,1-1 0,-1 1 0,0-1 0,-1 1 0,1 0 0,-1 0 0,0 0 0,-1 0 0,-6-8 0,9 13 0,0-1 0,-1 1 0,1-1 0,-1 1 0,1-1 0,-1 1 0,0 0 0,1 0 0,-1-1 0,0 1 0,0 1 0,0-1 0,0 0 0,0 0 0,-2 0 0,3 1 0,-1 0 0,1 0 0,-1 0 0,1 0 0,0 1 0,-1-1 0,1 0 0,0 1 0,0-1 0,-1 0 0,1 1 0,0 0 0,0-1 0,0 1 0,-1 0 0,1 0 0,0-1 0,-1 2 0,-1 2 0,0 0 0,0 0 0,0 0 0,0 0 0,1 1 0,0-1 0,0 1 0,0-1 0,0 1 0,1 0 0,-2 5 0,-3 34 0,1 1 0,2 0 0,4 53 0,-1-35 0,0 32 0,-2 1 0,4 0 0,23 152 0,-23-238-4,-2-5 1,1 0 0,-1 0-1,1 0 1,0-1 0,1 1 0,-1 0 0,1 0 0,0-1 0,1 1 0,-1-1 0,1 1 0,-1-1 0,1 0-1,5 5 1,4-6-250</inkml:trace>
</inkml:ink>
</file>

<file path=ppt/ink/ink1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2:44.335"/>
    </inkml:context>
    <inkml:brush xml:id="br0">
      <inkml:brushProperty name="width" value="0.05" units="cm"/>
      <inkml:brushProperty name="height" value="0.05" units="cm"/>
      <inkml:brushProperty name="color" value="#FFFFFF"/>
    </inkml:brush>
  </inkml:definitions>
  <inkml:trace contextRef="#ctx0" brushRef="#br0">12 578 32447,'-3'12'33,"1"0"0,0 1-1,0-1 1,1 0 0,1 24 0,0-8-9,-1-13-21,1 1-1,0 0 1,1 0 0,1-1-1,7 31 1,-7-42-3,-1 0 0,1 0 0,0 0 0,0 0 0,1 0 0,-1 0 1,1 0-1,-1-1 0,1 1 0,1-1 0,-1 0 0,0 0 0,1 0 0,-1 0 1,1-1-1,0 1 0,0-1 0,0 0 0,0 0 0,0 0 0,0-1 0,1 1 1,-1-1-1,1 0 0,6 0 0,-4 0 1,0 0-1,-1 0 1,1-1-1,0 0 1,0 0 0,0-1-1,-1 0 1,1 0-1,0 0 1,-1-1 0,1 0-1,-1 0 1,1-1-1,-1 0 1,0 0 0,0 0-1,-1-1 1,1 0-1,-1 0 1,1 0 0,-1-1-1,0 0 1,-1 0-1,1 0 1,-1 0 0,0-1-1,-1 0 1,1 0-1,-1 0 1,3-8 0,3-8 1,0 0 0,-2-1 0,-1 1 0,0-2 0,-2 1 0,2-30 0,-3-146 6,-4 115 4,-1 76 7,-1 8-19,-3 16-19,0 32 18,2 0 0,1 1-1,9 91 1,-3-113 1,1 0 0,7 28 0,-9-47 0,1 0 0,-1 0 0,1 0 0,1 0 0,-1 0 0,1-1 0,1 0 0,-1 0 0,1 0 0,10 10 0,-11-15 0,-1 1 0,1-1 0,0 0 0,1 0 0,-1-1 1,0 0-1,0 1 0,1-1 0,-1 0 0,1-1 0,-1 1 0,0-1 0,9-1 0,-4 1 4,-1 0 0,1-1-1,-1-1 1,1 1-1,-1-1 1,11-4 0,-12 2-4,0 0 1,-1 0-1,0-1 1,0 1-1,0-1 1,0 0-1,-1-1 1,1 0-1,-1 0 1,-1 0-1,6-10 0,2-4 0,0-2 0,11-32 0,-9 11 0,-1 0 0,-2 0 0,-2-1 0,5-69 0,-7-182 0,-7 225 0,0 70 0,0-1 0,0 1 0,0 0 0,0 0 0,1-1 0,-1 1 0,0 0 0,0-1 0,0 1 0,0 0 0,0-1 0,0 1 0,0 0 0,0-1 0,0 1 0,0 0 0,0 0 0,0-1 0,0 1 0,0 0 0,0-1 0,0 1 0,-1 0 0,1-1 0,0 1 0,0 0 0,0 0 0,0-1 0,-1 1 0,1 0 0,0 0 0,0-1 0,0 1 0,-1 0 0,1 0 0,0 0 0,-1-1 0,1 1 0,0 0 0,0 0 0,-1 0 0,1 0 0,-6 6 0,6-6 0,-7 13 0,1 0 0,1 1 0,0 0 0,0 0 0,1 0 0,1 0 0,-2 21 0,-3 109 0,7-77 0,1 119 0,2-159 0,1 0 0,1 0 0,1-1 0,15 44 0,-17-61 0,1-1 0,-1 0 0,1 0 0,1 0 0,-1-1 0,11 14 0,-12-19 0,0 1 0,0 0 0,-1-1 0,2 0 0,-1 0 0,0 0 0,0 0 0,1 0 0,-1 0 0,0-1 0,1 0 0,0 0 0,-1 0 0,1 0 0,0 0 0,0-1 0,6 1 0,-5-1 0,-1 0 0,1 0 0,0 0 0,0 0 0,-1-1 0,1 0 0,0 0 0,0 0 0,-1 0 0,1-1 0,-1 0 0,0 0 0,1 0 0,-1 0 0,0-1 0,0 1 0,0-1 0,-1 0 0,1 0 0,-1-1 0,0 1 0,1-1 0,3-6 0,17-26 0,-1 0 0,32-70 0,-36 66 0,1 1 0,35-48 0,-53 82 0,1 1 0,0 0 0,0 0 0,1 0 0,-1 0 0,1 1 0,0-1 0,-1 1 0,2 0 0,-1 0 0,0 1 0,0-1 0,1 1 0,0 0 0,-1 0 0,1 0 0,0 1 0,0 0 0,0 0 0,0 0 0,7 0 0,-10 1 0,0 0 0,1 0 0,-1 1 0,0-1 0,1 1 0,-1-1 0,0 1 0,0 0 0,0 0 0,0 0 0,0 0 0,0 0 0,0 1 0,0-1 0,0 1 0,0-1 0,-1 1 0,3 2 0,0 0 0,-1 1 0,0 0 0,0 1 0,0-1 0,0 1 0,3 10 0,-1 3 0,0-1 0,-2 1 0,2 31 0,-4-48 0,0 24 0,0 0 0,-5 46 0,3-64 0,0 0 0,-1-1 0,0 1 0,0-1 0,-1 0 0,0 0 0,-1 0 0,1 0 0,-1 0 0,0-1 0,-1 1 0,0-1 0,-9 10 0,4-8 0,-1 0 0,0 0 0,0-1 0,0 0 0,-1-1 0,0 0 0,0-1 0,-1 0 0,0-1 0,1-1 0,-1 0 0,0-1 0,-1 0 0,1-1 0,0 0 0,-15-1 0,24-1 0,1 1 0,-1 0 0,1-1 0,-1 0 0,1 0 0,0 0 0,-1 0 0,1 0 0,0-1 0,0 1 0,-1-1 0,1 0 0,0 0 0,1 0 0,-1 0 0,0-1 0,1 1 0,-1-1 0,1 0 0,0 0 0,0 1 0,0-1 0,0 0 0,1-1 0,-1 1 0,1 0 0,-1 0 0,1-1 0,0 1 0,0-6 0,-3-10 0,1-1 0,0 0 0,2 0 0,1-22 0,0 31 0,-1-22 1,1-35-7,1 63 4,-1 1 0,1-1 0,0 0 0,0 0 0,0 1 0,1-1 0,-1 1 0,1 0 0,1-1 0,4-7 0,-7 12 3,1-1 0,-1 1 0,0 0-1,1-1 1,-1 1 0,0 0 0,1-1 0,-1 1-1,1 0 1,-1 0 0,1-1 0,-1 1 0,0 0-1,1 0 1,-1 0 0,1 0 0,-1-1 0,1 1-1,-1 0 1,1 0 0,-1 0 0,1 0-1,-1 0 1,1 0 0,-1 0 0,1 1 0,-1-1-1,1 0 1,-1 0 0,1 0 0,-1 0 0,1 1-1,-1-1 1,1 0 0,0 1 0,15 16-3,22 44 2,-20-31 0,2-1 0,29 35 0,-26-40 0,1-1 0,1-1 0,1-1 0,0-1 0,2-2 0,0-1 0,1-1 0,1-1 0,0-1 0,1-2 0,46 11 0,-60-19 0,0-2 0,0 0 0,23 0 0,-39-2-1,1 0 0,0 0 0,-1 0 0,1 0 0,-1 0 0,1 0 0,-1-1 0,1 1 0,-1 0 0,1-1 0,-1 1 0,1-1 0,-1 0 0,0 1 0,1-1 0,-1 0 0,0 0 0,1 0 0,-1 0 0,0 0 0,0 0 0,0 0 0,0 0 0,0 0 0,0-1 0,1-1 0,-1-2-43,1 0-1,-1-1 1,0 1-1,0-1 1,-1 1-1,0-10 1,0 14 30,1-64-1075</inkml:trace>
</inkml:ink>
</file>

<file path=ppt/ink/ink1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2:44.679"/>
    </inkml:context>
    <inkml:brush xml:id="br0">
      <inkml:brushProperty name="width" value="0.05" units="cm"/>
      <inkml:brushProperty name="height" value="0.05" units="cm"/>
      <inkml:brushProperty name="color" value="#FFFFFF"/>
    </inkml:brush>
  </inkml:definitions>
  <inkml:trace contextRef="#ctx0" brushRef="#br0">81 7 29646,'-5'-1'360,"0"-1"0,0 1 1,1 0-1,-1 0 0,0 1 0,0-1 1,-1 1-1,-6 1 0,11-1-365,-1 1-1,1-1 1,0 1-1,-1-1 1,1 1-1,0-1 1,-1 1-1,1 0 0,0 0 1,0 0-1,-1-1 1,1 1-1,0 0 1,0 1-1,0-1 1,0 0-1,1 0 0,-1 0 1,0 0-1,0 1 1,1-1-1,-1 0 1,1 1-1,-1-1 1,1 1-1,-1-1 1,1 0-1,0 1 0,0-1 1,0 3-1,-1 1 6,1 0 0,-1 0 1,1-1-1,0 1 0,1 0 0,-1 0 0,1 0 0,0-1 0,0 1 0,1 0 0,-1-1 0,1 1 0,0-1 0,0 0 0,0 1 1,1-1-1,0 0 0,0 0 0,0-1 0,0 1 0,0-1 0,1 1 0,-1-1 0,1 0 0,0 0 0,0-1 0,0 1 1,0-1-1,1 0 0,-1 0 0,1 0 0,-1-1 0,9 3 0,-7-3 1,-1 0-1,1 1 1,0-2-1,-1 1 1,1-1 0,0 0-1,0 0 1,-1 0-1,1-1 1,8-1 0,-12 1-1,0 0 1,0 0-1,0 0 1,0 0-1,0 0 1,-1-1-1,1 1 1,0-1-1,-1 1 1,1-1-1,-1 1 1,1-1-1,-1 0 0,0 0 1,0 1-1,0-1 1,0 0-1,0 0 1,0 0-1,0 0 1,-1 0-1,1-1 1,-1 1-1,0 0 1,1 0-1,-1 0 1,0 0-1,0-1 1,-1-1-1,2 0 1,-1 0 0,0 1-1,0-1 1,-1 0-1,1 0 1,-1 0 0,1 1-1,-1-1 1,-1 0-1,1 1 1,0-1 0,-1 1-1,0-1 1,1 1-1,-1 0 1,-1 0 0,1 0-1,0 0 1,-1 0 0,0 0-1,1 1 1,-1-1-1,0 1 1,-1 0 0,1-1-1,0 2 1,0-1-1,-1 0 1,1 1 0,-1-1-1,0 1 1,1 0-1,-1 0 1,-4 0 0,-54-3-108,47 7-408,12 11-1259</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8:44.807"/>
    </inkml:context>
    <inkml:brush xml:id="br0">
      <inkml:brushProperty name="width" value="0.05" units="cm"/>
      <inkml:brushProperty name="height" value="0.05" units="cm"/>
      <inkml:brushProperty name="color" value="#FFFFFF"/>
    </inkml:brush>
  </inkml:definitions>
  <inkml:trace contextRef="#ctx0" brushRef="#br0">4 115 32031,'2'28'665,"-2"29"-722,-4 78 56,3 261 18,2-395-15,-2 0-1,1 0 0,0 0 0,0 0 0,0 0 0,0 0 0,0 1 0,0-1 0,0 0 0,0 0 0,0 0 0,1 0 0,-1 0 0,0 0 0,1 0 0,-1 0 0,1-1 0,-1 1 0,1 0 0,-1 0 0,1 0 0,-1 0 0,1 0 0,0-1 0,0 1 0,-1 0 0,1-1 0,0 1 0,0-1 0,1 2 0,2-15 50,2-192-20,0 10-33,-2 152-2,20-84-1,-21 114 3,2-1 0,-1 1 0,1 0 0,1 0 0,1 1 0,-1 0-1,2 0 1,0 0 0,0 1 0,13-13 0,-18 21 2,-1 0 0,1 1 0,0 0 0,0 0 0,0 0 0,0 0 0,0 0 0,1 0 0,-1 1 0,0 0 0,1-1 0,-1 1 0,1 0 0,-1 1 0,1-1 0,0 1 0,-1 0 0,1-1 0,0 1 0,-1 1 0,1-1 0,6 2 0,-7-1 0,1 1 0,0 0 0,0 0 0,0 0 0,-1 0 0,0 0 0,1 1 0,-1 0 0,0-1 0,0 1 0,0 1 0,0-1 0,-1 0 0,1 0 0,-1 1 0,0 0 0,0-1 0,2 8 0,1 5 0,-1 1 0,0 0 0,-2 0 0,0 0 0,0 0 0,-2 0 0,0 0 0,-5 30 0,3-39 0,0 0 0,-1 0 0,0-1 0,0 1 0,0 0 0,-1-1 0,-1 0 0,-6 8 0,7-9 0,0-1 0,1 1-1,-1 0 1,1 0 0,0 0 0,0 0 0,1 1-1,0-1 1,0 1 0,0-1 0,0 10-1,2-15 1,0-1-1,0 1 1,0 0-1,1 0 1,-1 0-1,0 0 0,0-1 1,1 1-1,-1 0 1,1 0-1,-1-1 1,0 1-1,1 0 1,-1 0-1,1-1 0,0 1 1,-1 0-1,1-1 1,-1 1-1,1-1 1,0 1-1,0-1 1,-1 1-1,1-1 0,1 1 1,22 6 3,-16-6-2,8 3 2,0 0 0,0 2 0,-1 0 0,21 10 0,-32-14-4,0 0 1,0 1-1,-1-1 0,1 1 1,-1-1-1,1 1 0,-1 0 0,0 1 1,0-1-1,-1 0 0,1 1 1,-1-1-1,1 1 0,-1 0 1,0 0-1,-1 0 0,1 0 0,-1 0 1,1 0-1,-1 1 0,0 6 1,0-5 0,-1 0 1,0-1-1,0 1 1,0 0-1,-1 0 1,0-1-1,0 1 1,-1-1-1,1 1 1,-1-1-1,0 1 1,-1-1-1,1 0 1,-1 0-1,0 0 1,0 0-1,-1-1 1,1 1-1,-1-1 1,0 0-1,-1 0 1,1 0-1,0-1 1,-1 1-1,-6 2 1,-2 4-2,-1-1 0,-1-1 0,0-1-1,0 0 1,0 0 0,-29 7 0,18-9-1,1-1 0,-1 0 0,-46-1 0,145-1 2,-31 0 0,0-2-1,0-1 0,54-10 0,-91 10 1,0-1-1,0 0 0,0 0 1,0-1-1,0 0 0,-1 1 0,1-2 1,-1 1-1,1 0 0,-1-1 1,-1 0-1,1 0 0,0 0 1,-1 0-1,0-1 0,0 1 0,0-1 1,-1 0-1,1 0 0,2-8 1,3-11 0,0 0 1,-2 0-1,3-28 1,-6 39-2,8-75-4,-9 62 2,1-1 0,2 1 1,0-1-1,11-30 0,-14 53 3,0 0-1,0 0 1,0 0-1,0 0 1,1 0-1,-1 0 0,1 1 1,0-1-1,0 1 1,0 0-1,1 0 1,-1 0-1,1 0 1,0 1-1,-1-1 1,1 1-1,0 0 1,7-2-1,1 0-3,-1 2 0,1 0 0,0 0 0,0 1 0,13 0 0,9-1-71,-43 3 75,0 1 0,0-1 0,0 2 0,0-1 0,1 1 0,-1 0 0,1 1 0,0 0 0,0 1 0,0-1 0,0 1 0,1 1 0,0 0 0,0 0 0,0 0 0,1 1 0,0-1 0,0 2 0,1-1 0,0 0 0,0 1 0,1 0 0,0 1 0,0-1 0,1 0 0,0 1 0,0 0 0,1 0 0,-1 9 0,0 1 0,1-1 0,1 1-1,0 0 1,2 0 0,0 0 0,5 26 0,-4-39 0,-1 0 1,1 1 0,1-1-1,-1-1 1,1 1 0,0 0-1,0-1 1,0 1-1,1-1 1,0 0 0,0 0-1,0 0 1,1-1 0,0 0-1,0 1 1,0-2-1,0 1 1,0-1 0,1 1-1,-1-1 1,1-1 0,9 4-1,-9-4 2,0 0 0,1-1 0,-1 0 1,0 0-1,1 0 0,-1 0 0,1-1 0,-1 0 0,1-1 0,-1 0 0,10-1 0,-12 0 1,-1 1-1,1 0 0,0-1 1,0 0-1,-1 0 0,1 0 1,-1 0-1,1 0 0,-1-1 1,0 1-1,0-1 0,0 0 1,-1 0-1,1 0 0,-1-1 1,1 1-1,-1 0 0,3-7 1,1-4 2,-1-1 0,-1 0 0,0 1 0,-1-1 0,0-1 0,0-18 0,-3-99 4,-2 66-8,2 15 15,-2 46-1,0 7-13,1 9-6,0 31-5,0 2 8,10 84-1,-7-114 0,0-1 1,1 0-1,0 0 1,1 0 0,0 0-1,1-1 1,1 0 0,0 0-1,0 0 1,1 0-1,13 14 1,-17-22 1,0 0 0,0 0 0,1-1 0,-1 1 0,1-1 0,-1 0 0,1 0 0,0 0 0,0-1 0,0 1 0,0-1 0,0 0 0,0 0 0,0-1 0,0 1 0,1-1 0,-1 0 0,0 0 0,6-1 0,-9 1 0,1 0 0,-1 0 1,0 0-1,0-1 0,0 1 0,0 0 1,1-1-1,-1 1 0,0-1 0,0 1 1,0-1-1,0 0 0,0 1 0,0-1 0,0 0 1,0 0-1,-1 0 0,1 0 0,0 0 1,0 0-1,-1 0 0,1 0 0,-1 0 1,1 0-1,-1 0 0,1 0 0,-1 0 0,1 0 1,-1-2-1,6-42 9,-5 37-9,0-161-15,2-20-2,-3 188 17,0 0 0,0 1 1,1-1-1,-1 1 0,0-1 1,1 1-1,-1-1 0,1 1 0,-1-1 1,1 1-1,-1-1 0,1 1 0,-1-1 1,1 1-1,-1 0 0,1-1 0,0 1 1,-1 0-1,1 0 0,-1-1 0,1 1 1,0 0-1,-1 0 0,1 0 1,0 0-1,-1 0 0,1 0 0,0 0 1,-1 0-1,1 0 0,0 0 0,0 0 1,23 4 3,-20-2-4,0 0-1,0 0 0,0 1 1,0-1-1,0 1 1,-1 0-1,1 0 0,-1 0 1,0 0-1,0 0 1,0 1-1,3 5 0,29 51-4,-30-49 5,4 8-2,0 0-1,-2 1 1,0 0 0,-1 0 0,-1 0-1,4 39 1,-8-49 1,-1 1 0,0-1 0,0 0 0,-1 0 0,0 0 0,-1 0 0,0 0 0,0 0 0,-1 0 0,-1-1 0,0 1 0,0-1 0,-1 0 0,0 0 0,-11 16 0,13-22 2,-40 44-9,39-43 0,0 0 0,0-1 0,0 0 0,-1 1 0,1-2-1,-1 1 1,0 0 0,-10 3 0,56-21 16,-1-1-1,0-2 1,54-35 0,-68 39-7,1-1 2,-1-1 0,0-1 1,-2-2-1,24-21 0,-39 32-2,-1-1 0,-1 0 0,0 0 1,0 0-1,-1-1 0,0 0 0,0 0 0,-1-1 0,-1 1 0,0-1 1,0 0-1,-1-1 0,4-22 0,-4-68-1,-4 73 3,1 23 0,0 0 0,0 1 0,-1-1 0,1 0 0,-2 1 1,1-1-1,0 1 0,-1-1 0,0 1 0,-1-1 0,-3-5 1,5 8-3,-1 1 0,0 0 0,-1-1 0,1 1 0,0 0 0,-1 0 0,1 0 0,-1 0 0,0 1 0,1-1 0,-1 1 0,0-1 0,0 1 0,0 0 1,0 0-1,0 0 0,0 1 0,0-1 0,0 1 0,-1 0 0,-4 0 0,5-1-1,0 1 0,0 0 0,0 1 0,0-1 0,0 0 0,0 1 0,0 0 0,-3 0 0,5 0 0,-1 0 0,1 1 0,-1-1-1,1 0 1,0 0 0,0 1 0,-1-1 0,1 1-1,0-1 1,0 1 0,1-1 0,-1 1 0,0 0-1,-1 2 1,-5 20-2,1 0 1,2 0-1,0 0 0,1 0 0,1 1 0,3 45 0,-1-37 2,0-24 0,1 1 0,-1-1 0,1 0 0,1 0 1,0 0-1,0 0 0,0 0 0,1-1 0,1 1 0,0-1 0,0 0 0,0 0 1,1 0-1,0 0 0,1-1 0,-1 0 0,2 0 0,-1 0 0,1-1 0,0 0 1,10 8-1,3-2 0,0 0 1,0-1-1,23 9 1,-37-17-6,-3-2-107,4 6-1078</inkml:trace>
</inkml:ink>
</file>

<file path=ppt/ink/ink1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2:45.007"/>
    </inkml:context>
    <inkml:brush xml:id="br0">
      <inkml:brushProperty name="width" value="0.05" units="cm"/>
      <inkml:brushProperty name="height" value="0.05" units="cm"/>
      <inkml:brushProperty name="color" value="#FFFFFF"/>
    </inkml:brush>
  </inkml:definitions>
  <inkml:trace contextRef="#ctx0" brushRef="#br0">0 40 30590,'0'0'2001,"33"0"-1889,28 0-80,19-7-32,3 0 0,-3-1 0,-21 1-176,-21-3-1681</inkml:trace>
</inkml:ink>
</file>

<file path=ppt/ink/ink1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2:47.400"/>
    </inkml:context>
    <inkml:brush xml:id="br0">
      <inkml:brushProperty name="width" value="0.05" units="cm"/>
      <inkml:brushProperty name="height" value="0.05" units="cm"/>
      <inkml:brushProperty name="color" value="#FFFFFF"/>
    </inkml:brush>
  </inkml:definitions>
  <inkml:trace contextRef="#ctx0" brushRef="#br0">13 744 32575,'0'0'3,"0"0"1,0-1 0,0 1-1,0 0 1,0 0-1,-1 0 1,1 0-1,0 0 1,0 0-1,0 0 1,0 0-1,0-1 1,0 1-1,0 0 1,-1 0 0,1 0-1,0 0 1,0 0-1,0 0 1,0 0-1,0 0 1,0 0-1,-1 0 1,1 0-1,0 0 1,0 0-1,0 0 1,0 0-1,0 0 1,-1 0 0,1 0-1,0 0 1,0 0-1,0 0 1,0 0-1,0 0 1,0 0-1,-1 0 1,1 0-1,0 1 1,0-1-1,0 0 1,0 0 0,0 0-1,0 0 1,0 0-1,-1 0 1,1 0-1,0 0 1,0 1-1,0-1 1,0 0-1,0 0 1,0 0-1,-2 13-10,2-12 12,-4 67-5,6 85 0,-2-143 0,1 0 0,1-1 0,0 1 0,0-1 0,1 0 0,0 1 0,0-1 0,1-1 0,0 1 0,1 0 0,0-1 0,10 14 0,-10-17 0,0 0 0,0 0 0,0 0 0,0-1 0,1 0 0,-1 0 0,1 0 0,0-1 0,0 0 0,1 0 0,-1 0 0,1-1 0,-1 0 0,1 0 0,0 0 0,0-1 0,-1 0 0,11-1 0,-12 1 0,0-1 0,1 0 0,-1-1 0,0 1 0,0-1 0,0 0 0,0-1 0,6-1 0,-9 1 0,1 0 0,0 0 0,-1 1 0,1-2 0,-1 1 0,0 0 0,0 0 0,0-1 0,0 1 0,0-1 0,0 0 0,-1 1 0,1-1 0,-1 0 0,1-3 0,7-18 0,-1 1 0,-1-2 0,-1 1 0,3-30 0,3-107 0,-4 38 0,-5 99-2,8-56 5,-10 72-7,1 1 0,1-1 1,-1 1-1,1 0 0,0 0 0,1 0 0,8-12 1,-11 17-1,1 0 0,0 0 1,0 0-1,0 0 0,0 1 1,0-1-1,0 1 1,1 0-1,-1-1 0,0 1 1,1 0-1,-1 0 0,1 0 1,-1 1-1,1-1 0,-1 1 1,1-1-1,0 1 0,-1 0 1,1 0-1,-1 0 1,1 0-1,0 1 0,-1-1 1,1 1-1,-1-1 0,1 1 1,3 1-1,6 3-23,-1 0 1,1 1-1,-1 0 0,13 10 1,-20-13 14,0-1 3,-3-2 9,-1 0 0,1 0-1,0 1 1,0-1 0,-1 1-1,1-1 1,0 0 0,-1 1-1,1-1 1,-1 1 0,1-1-1,0 1 1,-1 0 0,1-1-1,-1 1 1,1-1 0,-1 1-1,0 0 1,1 0 0,-1-1-1,0 1 1,1 1 0,-1-1 48,-8-2-19,-1 0 1,1 0-1,-1 1 1,1 0-1,-12 2 0,-5 0-18,21-2-10,0 0-1,0 1 1,0 0 0,0 0 0,0 0 0,0 0 0,0 1 0,0-1 0,0 1 0,0 0 0,1 0-1,-1 1 1,-5 4 0,3-1-1,1-1 1,0 1-1,0 1 0,0-1 0,0 1 1,-6 13-1,4-4 2,0 1 0,1 0 0,1 0 0,1 1 0,-5 35 0,6-29-1,2 1-1,0 0 1,2-1 0,5 38-1,-5-54 0,1 0 0,0 0 0,0-1 0,1 1 0,0-1 0,0 1 0,1-1 0,0 0 0,0 0 0,1-1 0,0 1 0,0-1 0,1 0 0,-1 0 0,1-1 0,0 0 0,11 7 0,-8-7 0,-1 0 0,1-1 0,1 0 0,-1-1 0,0 0 0,1 0 0,0-1 0,10 1 0,7-1 0,46-2 0,-70 0 0,1 0 0,0-1 0,-1 0 0,1 0 0,-1 0 0,1 0 0,-1 0 0,1-1 0,-1 0 0,0 1 0,0-1 0,1-1 0,-2 1 0,1 0 0,0-1 0,0 1 0,-1-1 0,1 0 0,-1 0 0,0 0 0,0 0 0,0 0 0,0 0 0,-1-1 0,1 1 0,-1-1 0,2-4 0,2-11 0,0-1 0,-1 0 0,2-38 0,-4 33 0,5-52 0,-5 40 0,2 0 0,1 0 0,1 0 0,16-45 0,-21 78 0,0 0 0,1 0 0,0 0 0,0 0 0,0 0 0,1 0 0,-1 1 0,1-1 0,0 1 0,0 0 0,0-1 0,0 1 0,0 1 0,1-1 0,6-4 0,-3 4 0,0 1 0,0 0 0,0 0 0,0 1 0,0 0 0,0 0 0,0 0 0,13 1 0,-14 0 0,1 0 0,-1 1 0,1-1 0,-1 1 0,1 1 0,-1-1 0,0 1 0,1 0 0,7 4 0,-30 2 0,1-3 4,0 1 0,1 0 0,0 1 0,1 1 0,-1 0 0,2 1 0,-22 17 0,27-19-4,0 1 0,1-1 0,0 1 0,0 1 0,0-1 0,1 1 0,1 0 0,-1 0 0,2 0 0,-1 0 0,1 1 0,0-1 0,-1 15 0,1-5 0,0 1 0,2-1 0,0 1 0,1 0 0,5 29 0,-4-41 0,1 0 0,0 0 0,0-1 0,1 1 0,0-1 0,0 0 0,1 0 0,0 0 0,0 0 0,0-1 0,1 1 0,0-1 0,1 0 0,-1-1 0,1 1 0,9 6 0,-6-7 0,-1 0 0,1 0 0,0 0 0,0-1 0,0-1 0,1 0 0,-1 0 0,18 2 0,2-2 0,48-1 0,-69-2 0,-2 1 0,0-1 0,0-1 0,0 1 0,0-1 0,0 0 0,-1-1 0,1 0 0,0 1 0,-1-2 0,1 1 0,-1-1 0,0 1 0,0-1 0,0-1 0,7-5 0,-7 4 0,0-1 0,-1 1 0,1-1 0,-1 0 0,-1 0 0,1-1 0,-1 1 0,0-1 0,0 0 0,-1 0 0,0 1 0,2-14 0,0-2 0,-1-1 0,-2 1 0,0-1 0,-1 0 0,-1 1 0,-6-34 0,5 43 0,-1 0 0,-1 0 0,0 1 0,0-1 0,-2 1 0,1 0 0,-2 0 0,1 1 0,-2 0 0,1 0 0,-1 0 0,-12-11 0,15 18 0,1 0 0,-1 0 0,0 1 0,1-1 0,-2 1 0,1 0 0,0 1 0,-1-1 0,1 1 0,-1 0 0,0 0 0,0 1 0,1-1 0,-1 2 0,0-1 0,0 0 0,0 1 0,0 0 0,-9 2 0,13-2 0,1 0 0,-1 1 0,0-1 0,0 1-1,0-1 1,1 1 0,-1 0 0,0 0 0,1 0 0,-1 0 0,0 0 0,1 0-1,0 0 1,-1 1 0,1-1 0,0 0 0,-1 1 0,1-1 0,0 1 0,0 0-1,0-1 1,1 1 0,-1 0 0,0-1 0,0 1 0,0 3 0,-1 4-4,1 0 0,0 0 1,0 0-1,1 11 0,-1-9-1,1 11 4,0 0-1,1 1 1,6 34 0,-4-46 1,0 0 0,1-1 0,0 0 0,0 0 0,1 0 0,0 0 0,1-1 0,0 0 0,10 12 0,-7-11 0,0-1 0,0 1 0,1-1 0,0-1 0,1 0 0,13 8 0,-17-12 0,1 0 0,-1-1 0,1 0 0,0-1 0,0 1 0,0-1 0,0-1 0,0 1 0,0-1 0,0-1 0,11 0 0,-18 0 0,1-1 0,0 1 0,-1-1 0,1 1 0,-1-1 0,1 1 0,0-1 0,-1 0 0,0 0 0,1 0 0,-1 0 0,1 0 0,-1 0 0,0 0 0,0 0 0,0-1 0,0 1 0,0 0 0,0-1 0,0 1 0,0-1 0,0 1 0,-1-1 0,2-1 0,11-45 0,-11 36 0,20-127 0,-18 100 0,1 1 0,2-1 0,2 1 0,22-59 0,-30 95 0,0 0 0,0-1 0,0 1 0,1 0 0,-1 0 0,1 1 0,-1-1 0,1 0 0,-1 0 0,1 1 0,0-1 0,0 1 0,0 0 0,3-3 0,-3 4 0,-1 0 0,0-1 0,0 1 0,0 0 0,0 0 0,1 0 0,-1 0 0,0 0 0,0 0 0,0 0 0,1 0 0,-1 0 0,0 1 0,0-1 0,0 0 0,0 1 0,0-1 0,0 1 0,1-1 0,-1 1 0,0 0 0,0-1 0,-1 1 0,1 0 0,0 0 0,0 0 0,0-1 0,0 1 0,-1 0 0,1 0 0,0 0 0,0 2 0,7 10 0,-1 1 0,-1 0 0,0 0 0,-1 1 0,0 0 0,3 22 0,0 3 0,1 54 0,-7 85 0,-2-106 0,1-105 0,2-1 0,1 0 0,14-53 0,42-95 0,-50 156 0,18-33 0,-25 53 0,0 0 0,0-1 0,1 1 0,-1 1 0,1-1 0,0 0 0,1 1 0,-1 0 0,1 0 0,0 0 0,0 1 0,7-5 0,-11 8 0,0-1 0,-1 1 0,1 0 0,0 0 0,-1-1 0,1 1 0,0 0 0,-1 0 0,1 0 0,0 0 0,0 0 0,-1 0 0,1 0 0,0 0 0,0 0 0,-1 0 0,1 0 0,0 1 0,-1-1 0,1 0 0,0 0 0,-1 1 0,1-1 0,0 0 0,-1 1 0,1-1 0,-1 1 0,1-1 0,-1 1 0,1-1 0,-1 1 0,1-1 0,-1 1 0,1 0 0,-1-1 0,0 1 0,1-1 0,-1 1 0,0 0 0,1-1 0,-1 1 0,0 0 0,0 0 0,0-1 0,0 1 0,0 1 0,1 42 0,-1-32 0,-2 67 0,0-40 0,1 0 0,3 0 0,6 42 0,-6-73 0,0 1 0,1-1 0,0 0 0,0 0 0,1-1 0,0 1 0,0-1 0,1 0 0,0 0 0,0 0 0,1-1 0,0 0 0,0 0 0,0 0 0,1-1 0,0 1 0,0-2 0,0 1 0,1-1 0,-1 0 0,1-1 0,0 0 0,0 0 0,0 0 0,1-1 0,-1-1 0,0 1 0,1-1 0,-1-1 0,1 1 0,-1-2 0,1 1 0,15-4 0,-21 3 0,1 0 0,-1 0 0,0-1 0,0 1 0,0-1 0,0 0 0,0 0 0,0 0 0,-1 0 0,1 0 0,-1-1 0,1 1 0,-1-1 0,0 1 0,0-1 0,0 0 0,0 0 0,-1 0 0,1 0 0,1-5 0,2-7 0,0 0 0,-1-1 0,2-16 0,-5 27 0,11-85 0,-5-1 0,-5-117 0,-2 128 0,0-116 5,-2 179 20,-3 20-21,-2 16-6,-1 14 2,2 0 0,1 0 0,0 38 0,5 109 0,2-80 0,-2-69 0,1-1 0,1 1 0,8 35 0,-7-56 0,-1 1 0,2-1 0,-1 0 0,1 0 0,1 0 0,0-1 0,0 0 0,1 1 0,0-2 0,0 1 0,1-1 0,13 13 0,-15-18 0,1 1 0,0 0 0,-1-1 0,1 0 0,0 0 0,1-1 0,-1 0 0,0 0 0,1 0 0,-1-1 0,1 0 0,-1 0 0,1 0 0,10-1 0,-11 0 0,0-1 0,-1 1 0,1-1 0,0 0 0,-1-1 0,1 1 0,-1-1 0,0 0 0,1 0 0,-1-1 0,0 1 0,0-1 0,0 0 0,-1-1 0,1 1 0,7-8 0,-3-2 0,-1 1 0,0-2 0,0 1 0,-1-1 0,-1 0 0,-1-1 0,0 1 0,0-1 0,-2 0 0,3-17 0,0-18 0,-1-88 0,-5 136 0,1-12 0,-2-1 0,0 0 0,0 0 0,-5-14 0,6 26 0,-1 0 0,0 0 0,0-1 0,0 1 0,-1 1 0,1-1 0,-1 0 0,1 0 0,-1 0 0,0 1 0,0-1 0,0 1 0,-1 0 0,1-1 0,0 1 0,-1 0 0,0 0 0,1 0 0,-1 1 0,0-1 0,0 1 0,0 0 0,0-1 0,-5 0 0,6 2-1,0-1 1,0 1-1,-1 0 1,1 0-1,0 0 1,0 1-1,-1-1 1,1 0-1,0 1 1,0-1-1,0 1 1,0 0-1,0 0 1,0 0-1,0 0 1,0 0-1,0 0 1,0 1-1,0-1 1,1 0-1,-1 1 1,1-1-1,-1 1 0,1 0 1,-1 0-1,1 0 1,0-1-1,0 1 1,0 0-1,0 0 1,-1 4-1,-3 7-3,1-1 1,0 1-1,-3 26 0,7-38 4,-5 42 0,3 0 0,2 51 0,0-89 0,1 4 0,0-1 0,0 1 0,0 0 0,1 0-1,1-1 1,0 1 0,0-1 0,0 0 0,1 0 0,0 0 0,1 0 0,-1-1-1,2 0 1,-1 0 0,1 0 0,0 0 0,0-1 0,8 6 0,-5-5 2,0-1 0,1 0 0,0 0 0,0 0 0,0-2 0,1 1 0,0-1 0,0-1 0,0 0 0,0 0 0,0-1 1,1-1-1,17 1 0,-26-2-2,0 0 0,0 0 0,0-1 1,0 1-1,0-1 0,0 0 0,0 0 0,0 0 1,0 0-1,0-1 0,0 1 0,-1-1 0,1 0 1,0 1-1,-1-1 0,0 0 0,1 0 1,-1-1-1,0 1 0,0 0 0,0-1 0,-1 0 1,1 1-1,0-1 0,-1 0 0,2-4 0,2-7 0,0 0 0,-2-1 0,1 0 0,1-19 0,-5 31 0,9-120 0,-8 86 0,2 0 0,1 1 0,10-42 0,-13 76-1,0-1 0,0 0 1,0 1-1,0-1 0,0 1 0,0-1 0,0 1 1,1-1-1,-1 1 0,1 0 0,0 0 1,0 0-1,0 0 0,3-3 0,-4 5 1,1-1-1,-1 1 0,0 0 1,0 0-1,0-1 1,1 1-1,-1 0 1,0 0-1,1 0 0,-1 0 1,0 1-1,0-1 1,1 0-1,-1 0 1,0 1-1,0-1 0,0 1 1,0-1-1,1 1 1,-1 0-1,0-1 0,0 1 1,0 0-1,0 0 1,0-1-1,0 1 1,-1 0-1,1 0 0,0 0 1,0 0-1,-1 0 1,1 0-1,0 1 1,0 1-1,7 9 1,-1 1 0,0 1 0,-1 0 0,0 0-1,-1 0 1,-1 0 0,0 1 0,-1 0 0,2 21 0,-1 20 6,-4 68-1,-1-56 17,4-83-22,0 2 0,1-1 0,0 0 0,11-21 0,3-12 0,-1-1 0,1 0 0,2 1 0,42-69 0,-58 111-2,-3 3 1,0-1 0,0 1 0,1-1-1,-1 1 1,1 0 0,0-1 0,0 1-1,0 0 1,0 0 0,0 0 0,0 1-1,0-1 1,0 0 0,1 1 0,-1-1-1,1 1 1,-1 0 0,1 0 0,4-1-1,-6 2 2,0 1 0,0-1 0,-1 1 0,1-1-1,0 1 1,-1 0 0,1-1 0,0 1 0,-1 0-1,1-1 1,-1 1 0,1 0 0,-1 0 0,1 0 0,-1-1-1,0 1 1,1 0 0,-1 0 0,0 0 0,0 0-1,0 0 1,0 0 0,1-1 0,-1 1 0,0 0 0,-1 1-1,2 5 1,8 47 0,1 98 0,-6-64 0,-4-81 1,1 0 1,-1 0-1,2 0 1,-1-1-1,1 1 1,0 0-1,0-1 0,1 1 1,-1-1-1,2 0 1,-1 1-1,1-1 1,0-1-1,0 1 1,7 7-1,-5-9 0,0 1-1,0-1 1,0 0 0,1 0-1,-1 0 1,1-1-1,0 0 1,0-1 0,1 0-1,-1 0 1,0 0 0,1-1-1,13 1 1,-13-1-1,-1-1 0,1 0 0,-1 0 0,1-1 0,-1 1 0,0-2 0,1 1 0,9-4 0,-12 3 0,-1-1 0,1 1 0,-1-1 0,0 0 0,1 0 0,-1 0 0,-1 0 0,1-1 0,0 1 0,-1-1 0,0 0 0,0 0 0,3-6 0,3-6 0,-1-1-1,0-1 1,-1 1 0,-1-1-1,-1 0 1,0 0 0,-1-1-1,1-22 1,-1-25-12,-4-67 1,-1 53 5,1-276 33,-2 493-22,-1-16-5,23 223 0,-13-297 0,2 14 0,2-1 0,29 91 0,-40-150-1,0 0 0,0 0 0,0 0 0,0 0 0,1 0-1,-1 0 1,0 0 0,1 0 0,-1 0 0,0 0 0,1 0 0,0 0 0,-1 0 0,1 0 0,-1-1 0,1 1 0,0 0-1,0 0 1,-1-1 0,1 1 0,0 0 0,0-1 0,0 1 0,0-1 0,0 1 0,0-1 0,0 0 0,0 1 0,0-1-1,0 0 1,1 0 0,5 0-172</inkml:trace>
</inkml:ink>
</file>

<file path=ppt/ink/ink1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2:47.728"/>
    </inkml:context>
    <inkml:brush xml:id="br0">
      <inkml:brushProperty name="width" value="0.05" units="cm"/>
      <inkml:brushProperty name="height" value="0.05" units="cm"/>
      <inkml:brushProperty name="color" value="#FFFFFF"/>
    </inkml:brush>
  </inkml:definitions>
  <inkml:trace contextRef="#ctx0" brushRef="#br0">0 73 32431,'55'-8'64,"15"6"80,7 0-64,3-8-64,0-3 16,-13 1-32,-15 2 0,-18 5 0,-21 0 0,-13 2-32,-2 1-224</inkml:trace>
</inkml:ink>
</file>

<file path=ppt/ink/ink1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2:48.056"/>
    </inkml:context>
    <inkml:brush xml:id="br0">
      <inkml:brushProperty name="width" value="0.05" units="cm"/>
      <inkml:brushProperty name="height" value="0.05" units="cm"/>
      <inkml:brushProperty name="color" value="#FFFFFF"/>
    </inkml:brush>
  </inkml:definitions>
  <inkml:trace contextRef="#ctx0" brushRef="#br0">1 20 31534,'41'0'577,"20"0"-433,8 0 16,-3 0-80,-5 0-32,-14 0-16,-16-2-32,-9-1-16,-11-7-256,-11 5-2081</inkml:trace>
</inkml:ink>
</file>

<file path=ppt/ink/ink1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3:55.684"/>
    </inkml:context>
    <inkml:brush xml:id="br0">
      <inkml:brushProperty name="width" value="0.05" units="cm"/>
      <inkml:brushProperty name="height" value="0.05" units="cm"/>
      <inkml:brushProperty name="color" value="#FFFFFF"/>
    </inkml:brush>
  </inkml:definitions>
  <inkml:trace contextRef="#ctx0" brushRef="#br0">13 13 30158,'-1'-12'2191,"-2"14"-1665,-1 24-634,-1 418 108,10-398 0,1 0 0,3-1 0,1 1 0,20 50 0,-22-70 0,0-5-1,-10-41-41,0 1-40,-5-31-353</inkml:trace>
</inkml:ink>
</file>

<file path=ppt/ink/ink1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3:57.638"/>
    </inkml:context>
    <inkml:brush xml:id="br0">
      <inkml:brushProperty name="width" value="0.05" units="cm"/>
      <inkml:brushProperty name="height" value="0.05" units="cm"/>
      <inkml:brushProperty name="color" value="#FFFFFF"/>
    </inkml:brush>
  </inkml:definitions>
  <inkml:trace contextRef="#ctx0" brushRef="#br0">17 63 30254,'-5'-6'1611,"-6"-9"-807,11 15-803,0-1-1,-1 1 1,1-1 0,0 1 0,0-1 0,0 1 0,0-1-1,0 1 1,0-1 0,0 1 0,0 0 0,1-1 0,-1 1-1,0-1 1,0 1 0,0-1 0,0 1 0,1 0 0,-1-1-1,0 1 1,0-1 0,1 1 0,-1 0 0,0-1 0,1 1-1,-1 0 1,0-1 0,1 1 0,-1 0 0,0 0 0,1-1-1,-1 1 1,1 0 0,-1 0 0,1 0 0,-1 0 0,0-1-1,1 1 1,-1 0 0,2 0 0,25-6 3,1 1-1,0 1 1,1 2 0,50 1-1,-67 1-2,20 0 2,-1 1 1,0 2-1,62 13 1,-80-13-4,1 2 0,-1 0 0,0 0 0,0 1-1,-1 1 1,1 0 0,-2 1 0,1 0 0,-1 0 0,0 2 0,12 12 0,-15-12 0,0 1 0,0 0 0,-1 1 0,0 0 0,-1 0 0,0 0 0,-1 1 0,-1 0 0,0 0 0,-1 0 0,0 1 0,-1-1 0,0 1 0,-1 26 0,-1-21 0,-1 1 0,-1 0 0,-1-1 0,-1 0 0,-1 1 0,0-1 0,-1-1 0,-1 1 0,-16 28 0,-33 44-1,-111 136-1,159-216 1,0-2-1,-1 1 1,-1-1 0,1 0-1,-15 9 1,18-14 0,0-1 1,0 0-1,0 0 1,-1-1 0,1 1-1,-1-1 1,1-1 0,-1 1-1,0-1 1,0-1-1,-11 1 1,17-1-1,-1 0-1,1-1 1,0 1 0,-1-1-1,1 1 1,0-1 0,-1 1 0,1-1-1,0 0 1,0 0 0,0 0-1,0 1 1,-1-1 0,1 0 0,0 0-1,1-1 1,-1 1 0,-1-2-1,1 3 2,1-1-1,0 1 0,-1 0 1,1-1-1,0 1 0,0-1 1,-1 1-1,1-1 0,0 1 1,0-1-1,0 1 0,0-1 1,0 1-1,0-1 0,0 1 1,0-1-1,0 1 0,0-1 1,0 1-1,0 0 0,0-1 1,0 1-1,0-1 0,0 1 1,0-1-1,1 1 0,-1-1 1,0 1-1,0-1 0,1 1 1,-1 0-1,0-1 0,0 1 1,1 0-1,-1-1 0,1 1 1,-1 0-1,0-1 0,1 1 1,-1 0-1,1-1 0,-1 1 1,0 0-1,1 0 0,-1 0 1,1 0-1,-1-1 0,1 1 1,-1 0-1,1 0 0,-1 0 1,1 0-1,-1 0 0,1 0 1,36-4-9,31-4 7,1-3 0,-2-2 0,75-26 1,-108 27 3,-1-1 1,0-2 0,-2-2 0,32-20 0,-48 26-3,-2 0 0,1 0 0,-1-1 0,-1-1 0,0 0-1,-1-1 1,-1 0 0,0 0 0,0-1 0,8-20 0,-2 0 1,-1-1-1,-2-1 1,-2 0 0,-1-1-1,-2 0 1,-1 0 0,2-76-1,-9 111 3,1 0 0,-1 0 0,-1 0 0,1 0 1,0 0-1,-1 0 0,1 0 0,-1 0 0,0 1 0,-2-5 0,2 6-3,0-1 1,0 1-1,-1 0 1,1 0-1,0 0 1,-1 0-1,1 0 1,-1 0-1,1 1 1,-1-1-1,1 0 1,-1 1-1,0-1 1,1 1-1,-1-1 1,1 1-1,-1 0 1,-3 0-1,-9-2 2,0 1 0,0 0 0,0 1 0,-1 1-1,-26 4 1,37-4-2,1 0 0,-1 0-1,0 0 1,1 1 0,-1-1-1,1 1 1,-1 0 0,1 0-1,0 1 1,0-1 0,0 1-1,0-1 1,0 1 0,1 0-1,-1 0 1,1 0 0,0 0 0,0 1-1,0-1 1,0 0 0,0 1-1,1 0 1,-1-1 0,1 1-1,0 0 1,0 4 0,-3 15-1,1-1 1,2 1 0,0 0-1,1 0 1,2 0 0,0 0-1,9 39 1,-7-52 0,-1 1 0,2-1 0,-1 0 0,1 0 0,1-1 0,0 1 0,0-1 0,1-1 0,0 1 0,1-1 0,-1 0 0,2-1 0,-1 1 0,1-2 0,0 1 0,0-1 0,1-1 0,0 0 0,0 0 0,0-1 0,0 0 0,1-1 0,0 0 0,0 0 0,-1-1 0,15 0 0,-12-1 0,0-1 0,0 0 0,0-1 0,0-1 0,16-3 0,-24 3 0,0 0 0,-1 0 0,1 0 0,-1 0 0,0-1 0,1 0 0,-1 1 0,-1-2 0,1 1 0,0 0 0,-1-1 0,0 0 0,1 1 0,-1-1 0,-1-1 0,1 1 0,2-5 0,0-3 1,-1 0 0,1 0 0,-2 0 0,0 0 0,-1-1 0,0 1 0,1-20 0,-3 3 2,0 0-1,-6-32 1,2 41 0,-1 0-1,-1 0 1,-1 0 0,0 1-1,-16-27 1,21 45-3,1 7 0,1 10 0,2 18 0,2 1 0,1 0 0,12 40 0,-6-30 0,-7-27 0,0-1 0,1 1 0,1-1 0,0 0 0,13 21 0,-17-33 0,1-1 0,1 1 0,-1-1 0,1 1 0,-1-1 0,1 0 0,0 0 0,1-1 0,-1 1 0,1-1 0,-1 0 0,1 0 0,0-1 0,0 0 0,0 1 0,1-1 0,-1-1 0,0 1 0,1-1 0,-1 0 0,9 0 0,0 0 0,-1 0 0,1-2 0,-1 1 0,0-2 0,24-4 0,-30 4 0,-1-1 0,1 0 0,-1 0 0,0 0 0,1 0 0,-1-1 0,-1 0 0,1 0 0,-1-1 0,1 0 0,-2 0 0,9-10 0,-4 3 0,0-1 0,-1-1 0,-1 1 0,0-1 0,-1-1 0,-1 1 0,0-1 0,-1 0 0,4-28 0,-4 7 0,-1 1 0,-3 0 0,-3-43 0,2 68 0,-1-1 1,1 1-1,-2 0 0,1 0 1,-1 0-1,-1 0 0,0 1 0,0-1 1,-8-10-1,9 15 1,0 1 1,0 0-1,0 0 0,0 1 1,-1-1-1,1 1 0,-1 0 1,0 0-1,0 0 0,0 0 1,0 1-1,-1-1 0,1 1 0,-1 0 1,1 0-1,-1 1 0,0 0 1,0-1-1,0 2 0,1-1 1,-9 0-1,12 1-1,-1 0 0,1 0 0,0 1 0,-1-1 0,1 0 0,-1 1 0,1-1 0,-1 1 0,1 0 0,0-1 0,0 1 0,-1 0 0,1 0 0,0-1 0,0 1 0,0 0 0,0 0 0,0 0 0,0 1 0,0-1 0,0 0 0,0 0 0,0 1 0,1-1 0,-1 0 0,0 1 0,1-1 0,-1 0 0,1 1 0,0-1 0,-1 1 0,1 1 0,-1 7 0,0 0 0,0 0 0,2 19 0,0-12 0,-1 0 0,2 1 0,0-1 0,0 0 0,2 0 0,0 0 0,1 0 0,1 0 0,12 23 0,-15-32 0,1-1 0,0 0 0,0 0 0,1-1 0,0 1 0,0-1 0,1 0 0,0 0 0,0-1 0,0 1 0,0-1 0,1-1 0,0 1 0,0-1 0,0-1 0,0 1 0,1-1 0,0 0 0,-1-1 0,16 3 0,-11-3 0,0-1 0,0-1 0,0 0 0,0 0 0,0-1 0,-1-1 0,23-5 0,-28 5 0,0 0 0,0-1 0,0 0 0,0 0 0,-1-1 0,1 0 0,-1 0 0,0 0 0,0 0 0,0-1 0,-1 0 0,0 0 0,0 0 0,0 0 0,0-1 0,2-5 0,0-1 0,-1-1 0,0 1 0,-1-1 0,0 0 0,-1 0 0,-1 0 0,2-18 0,-3 0 0,-1 1 0,-4-35 0,4 59 0,0 0 0,-1 0 0,0 0 0,-1-1 0,1 1 0,-1 0 0,0 1 0,-1-1 0,1 0 0,-1 0 0,0 1 0,-1 0 0,1 0 0,-1 0 0,-7-7 0,11 11 0,0 1 0,0-1 0,-1 1 0,1 0 0,0-1 0,-1 1 0,1 0 0,0-1 0,-1 1 0,1 0 0,-1-1 0,1 1 0,0 0 0,-1 0 0,1-1 0,-1 1 0,1 0 0,-1 0 0,1 0 0,-1 0 0,1 0 0,-1 0 0,1 0 0,-1 0 0,1 0 0,-1 0 0,1 0 0,-1 0 0,1 0 0,-1 0 0,1 0 0,-1 0 0,1 0 0,-1 1 0,1-1 0,0 0 0,-1 0 0,1 1 0,-1-1 0,1 0 0,0 1 0,-1-1 0,1 0 0,0 1 0,-1-1 0,1 0 0,0 1 0,-1-1 0,1 1 0,0-1 0,-1 1 0,-2 28 0,3-28 0,-2 40 0,-1 19 0,3 1 0,11 93 0,-9-143 0,0 0 0,1 0 0,1-1 0,-1 1 0,2-1 0,-1 0 0,2 0 0,-1 0 0,14 17 0,-14-21 0,0-1 0,0 0 0,1 0 0,-1 0 0,1-1 0,0 0 0,0 0 0,1 0 0,-1-1 0,1 0 0,-1 0 0,1-1 0,0 0 0,0 0 0,0-1 0,9 2 0,-11-3 0,-1 1 0,1-1 0,0 1 0,-1-1 0,1-1 0,0 1 0,-1-1 0,1 0 0,-1 0 0,1 0 0,-1 0 0,0-1 0,1 0 0,-1 0 0,6-4 0,-6 2 0,0 0 0,0 0 0,-1 0 0,1-1 0,-1 0 0,0 1 0,-1-1 0,1 0 0,-1-1 0,0 1 0,0 0 0,-1-1 0,2-5 0,5-32 0,-3 0 0,-1-1 0,-2 1 0,-4-58 0,0 14 0,2 86 0,0-1 0,0 1 0,1-1 0,-1 1 0,0-1 0,1 1 0,-1-1 0,1 1 0,-1 0 0,1-1 0,0 1 0,-1 0 0,1-1 0,0 1 0,0 0 0,0 0 0,0 0 0,0 0 0,0 0 0,0 0 0,1 0 0,-1 0 0,0 0 0,1 0 0,-1 1 0,0-1 0,1 0 0,-1 1 0,1-1 0,-1 1 0,3-1 0,6 0 0,-1 0 0,0 0 0,1 1 0,10 1 0,-4-1 0,-14 0 0,1 0 0,0 0 0,0 0 0,-1 0 0,1 0 0,0 1 0,-1-1 0,1 1 0,0 0 0,-1 0 0,1 0 0,-1 0 0,1 0 0,-1 1 0,0-1 0,1 1 0,-1-1 0,0 1 0,0 0 0,0 0 0,0 0 0,0 0 0,-1 0 0,3 3 0,-11-3 0,6-2 0,-7 0 0,3 0 0,1-1 0,-1 1 0,1 0 0,-1 0 0,1 0 0,-1 1 0,1 0 0,-1 0 0,1 0 0,-1 0 0,1 1 0,0-1 0,0 1 0,0 0 0,0 0 0,0 1 0,0-1 0,0 1 0,1 0 0,-7 6 0,3 1 0,0 0 0,0 0 0,1 0 0,0 1 0,1 0 0,0 0 0,1 1 0,0-1 0,1 1 0,-3 13 0,2 11 0,1 0 0,1 41 0,2-72 0,0 0 0,0 0 0,0 0 0,1 0 0,0 0 0,0 0 0,0 0 0,0-1 0,1 1 0,0 0 0,0-1 0,0 1 0,0-1 0,1 0 0,0 1 0,0-1 0,0-1 0,0 1 0,0 0 0,1-1 0,0 1 0,0-1 0,0 0 0,0-1 0,0 1 0,7 3 0,2 0 0,0-1 0,0 0 0,0-1 0,1 0 0,0-1 0,-1 0 0,17 0 0,0-1 0,1-2 0,34-4 0,-56 4 0,-1-2 0,1 1 0,-1-1 0,0 0 0,1-1 0,-1 0 0,0 0 0,-1 0 0,1-1 0,0-1 0,-1 1 0,0-1 0,0 0 0,-1-1 0,1 0 0,-1 0 0,8-10 0,-7 6 0,-1 0 0,0-1 0,0 0 0,-1 0 0,-1 0 0,0-1 0,0 0 0,-1 1 0,0-1 0,-1 0 0,0-22 0,0-109 0,-3 122 0,-1 0 0,-1 0 0,-1 0 0,-11-33 0,13 48 0,0 1 0,0 0 0,-1 0 0,0 0 0,-5-7 0,7 11 0,1 0 0,-1 0 0,1 1 0,-1-1 0,0 0 0,1 1 0,-1-1 0,0 1 0,1-1 0,-1 1 0,0-1 0,1 1 0,-1-1 0,0 1 0,0-1 0,0 1 0,0 0 0,1 0 0,-1-1 0,0 1 0,0 0 0,0 0 0,0 0 0,0 0 0,0 0 0,1 0 0,-1 0 0,0 0 0,0 1 0,0-1 0,0 0 0,0 0 0,1 1 0,-1-1 0,0 0 0,0 1 0,0-1 0,1 1 0,-1-1 0,0 1 0,1 0 0,-1-1 0,0 1 0,0 1 0,-3 5 0,0 0 0,1 0 0,0 1 0,0 0 0,1-1 0,0 1 0,0 0 0,-1 11 0,1-7 0,-5 44 0,2 0 0,3 79 0,2-93 0,0-34 0,0 1 0,0-1 0,1 0 0,0 0 0,1 1 0,0-1 0,0 0 0,1-1 0,0 1 0,0 0 0,0-1 0,1 1 0,1-1 0,-1 0 0,1-1 0,0 1 0,1-1 0,-1 0 0,1 0 0,0 0 0,1-1 0,-1 0 0,1-1 0,0 1 0,1-1 0,-1 0 0,1-1 0,10 4 0,-1-3 0,-1 0 0,1 0 0,0-2 0,0 0 0,0-1 0,22-1 0,-37 0 0,0 0 0,-1 0 0,1 0 0,0 0 0,0 0 0,-1 0 0,1-1 0,0 1 0,-1 0 0,1-1 0,0 0 0,-1 1 0,1-1 0,0 0 0,-1 0 0,0 0 0,1 0 0,-1 0 0,1 0 0,-1 0 0,2-2 0,-2 0-7,0 0 0,0 0 1,0 0-1,0 0 0,0 0 0,-1 0 0,1 0 0,-1 0 0,0 0 0,0 0 0,0-4 0,0-29-214</inkml:trace>
</inkml:ink>
</file>

<file path=ppt/ink/ink1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3:58.013"/>
    </inkml:context>
    <inkml:brush xml:id="br0">
      <inkml:brushProperty name="width" value="0.05" units="cm"/>
      <inkml:brushProperty name="height" value="0.05" units="cm"/>
      <inkml:brushProperty name="color" value="#FFFFFF"/>
    </inkml:brush>
  </inkml:definitions>
  <inkml:trace contextRef="#ctx0" brushRef="#br0">186 25 32255,'-1'-1'9,"0"0"0,0 0 0,0 0 0,0 0 0,0 0 0,0 0 1,-1 1-1,1-1 0,0 0 0,0 1 0,-1-1 0,1 0 0,0 1 0,-1 0 0,1-1 0,0 1 1,-1 0-1,1 0 0,-1 0 0,1-1 0,0 2 0,-1-1 0,1 0 0,-1 0 0,1 0 1,0 1-1,-1-1 0,-1 1 0,-2 1 15,0-1 0,0 1 0,0 0 0,1 0 0,-1 1 0,-8 5 0,3 0-24,0 1 0,0 0 0,-12 15 0,19-21 0,1 0 0,0-1 0,0 1 0,0 0 0,1 0 0,-1 0 0,0 1 0,1-1 0,0 0 0,0 1 0,0-1 0,0 0 0,1 1 0,-1-1 0,1 1 0,0-1 0,0 1 0,0-1 0,1 6 0,0-8 0,-1 0 0,1 0 0,0 1 0,-1-1 0,1 0 0,0 0 0,0 0 0,0 0 0,0 0 0,0 0 0,0 0 0,0 0 0,0 0 0,0-1 0,0 1 0,0 0 0,1-1 0,-1 1-1,0-1 1,1 1 0,-1-1 0,0 0 0,1 1 0,0-1 0,39 2 2,-32-2 0,10 0 4,-9 1-1,1-1 0,-1 0-1,1-1 1,18-4-1,-26 5-3,-1-1 0,1 0-1,-1 0 1,0 0-1,1 0 1,-1 0 0,0-1-1,0 1 1,0-1-1,0 0 1,0 1 0,0-1-1,0 0 1,0 0-1,-1 0 1,1 0 0,-1 0-1,1-1 1,-1 1-1,0 0 1,0-1 0,0 1-1,0 0 1,0-1-1,0-2 1,0 1-1,-1 0 0,1-1 0,0 1 0,-1 0 0,0-1 0,0 1 0,0 0 0,-1 0 0,0-1 0,1 1 0,-1 0 0,-1 0 0,1 0 0,0 0 0,-1 0 0,0 0 0,0 0 0,0 1 0,-4-5 0,3 4 0,-1 1 0,0 0 0,0 0 0,0 0 0,0 0 0,0 0 0,-1 1 0,1 0 0,-1 0 0,1 0 0,-1 1 0,0-1 0,0 1 0,0 0 0,0 0 0,-5 1 0,4-1 2,0 0 0,0 1 1,0 0-1,0 0 0,0 1 0,0 0 0,0 0 0,0 0 1,0 1-1,1 0 0,-1 0 0,-6 3 0,7-2-29,1 1-1,0-1 0,0 1 0,0-1 0,0 1 0,1 0 0,-1 1 0,1-1 1,0 1-1,1-1 0,-1 1 0,1 0 0,0 0 0,-2 6 0,-9 32-1471</inkml:trace>
</inkml:ink>
</file>

<file path=ppt/ink/ink1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4:00.874"/>
    </inkml:context>
    <inkml:brush xml:id="br0">
      <inkml:brushProperty name="width" value="0.05" units="cm"/>
      <inkml:brushProperty name="height" value="0.05" units="cm"/>
      <inkml:brushProperty name="color" value="#FFFFFF"/>
    </inkml:brush>
  </inkml:definitions>
  <inkml:trace contextRef="#ctx0" brushRef="#br0">54 231 30814,'0'-92'1889,"-1"93"-1888,0-1-1,1 0 1,-1 0 0,1 0 0,-1 1-1,0-1 1,1 0 0,-1 0 0,1 1-1,-1-1 1,1 1 0,-1-1-1,1 0 1,-1 1 0,1-1 0,-1 1-1,1-1 1,0 1 0,-1-1 0,1 1-1,-1 1 1,-3 8-1,1 0 0,0 0 0,0 0 0,1 1 0,0-1 0,0 17 0,1 73 0,2-56 0,-2 148 2,18 474 12,-6-234-14,-15-379 0,-16 76 0,11-82 0,1 0 0,0 60 0,8-88 0,0-1 0,0 0 0,1 0 0,4 20 0,-4-32 0,0-1 0,1 0 0,-1 0 0,1 0 0,1-1 0,-1 1 0,0 0 0,1-1 0,0 1 0,0-1 0,1 0 0,-1 0 0,1 0 0,0-1 0,5 5 0,-5-6 3,1 0 0,-1 0 1,1-1-1,-1 1 0,1-1 0,-1 0 0,1-1 0,0 1 1,0-1-1,7 0 0,52-4-7,-61 4 5,108-13-1,217-13 0,313 35 0,123-40 0,-51-7 0,-319 25 0,-285 1 0,-106 11 0,0 0 0,0 0 0,1-1 0,-1 1 0,0-1 0,0 0 0,-1 0 0,1 0 0,0 0 0,-1 0 0,1 0 0,2-3 0,14-12 0,-11 13 0,-4 3 0,-1-1 0,0 0 0,1 0 0,-1 0 0,0 0 0,0-1 0,4-4 0,-6 5 0,0 0 0,0 0 0,0 0 0,0 0 0,-1 0 0,1 0 0,0 0 0,-1 0 0,0 0 0,0 0 0,0 0 0,1 0 0,-2 0 0,1-1 0,0 1 0,0 0 0,-2-4 0,-3-30 0,-2-44 0,-3-25 0,-23-79 0,-22-133 0,29 177 0,-57-177 0,75 279 0,2-1 0,1 0 0,2 0 0,2-1 0,4-44 0,-1-5 0,-2 16 0,-4-1 0,-21-116 0,22 168 0,0-1 0,2-32 0,1 54 0,0 0 0,0-1 0,0 1 0,-1-1 0,1 1 0,-1 0 0,1-1 0,-1 1 0,1 0 0,-1 0 0,0-1 0,0 1 0,1 0 0,-1 0 0,0 0 0,0 0 0,0 0 0,0 0 0,0 0 0,-1 0 0,1 0 0,0 1 0,0-1 0,0 0 0,-1 1 0,1-1 0,0 1 0,-1 0 0,1-1 0,-1 1 0,1 0 0,0 0 0,-3-1 0,-7 0 0,0 0 0,-1 1 0,-12 1 0,9 0 0,-48 1 0,-69 10 0,9 10 0,72-12 0,1-2 0,-75 2 0,-819-10 0,778-1 0,-259 8 0,53 1 0,258-9 0,93 2 0,1 2 0,0 0 0,0 1 0,1 1 0,-1 1 0,-31 15 0,21-6 0,23-11 0,0 0 0,-1-1 0,1 0 0,-1 0 0,1 0 0,-13 1 0,-14-1 0,35-3-2,-1-1 0,0 1 1,0 0-1,0 0 0,0 0 0,0 0 1,1 0-1,-1 0 0,0 0 0,0 0 1,0 0-1,0 0 0,1 0 0,-1 1 1,0-1-1,0 0 0,0 0 0,0 0 0,0 0 1,1 0-1,-1 0 0,0 0 0,0 0 1,0 0-1,0 0 0,0 1 0,0-1 1,1 0-1,-1 0 0,0 0 0,0 0 1,0 0-1,0 1 0,0-1 0,0 0 0,0 0 1,0 0-1,0 0 0,0 0 0,0 1 1,0-1-1,0 0 0,0 0 0,0 0 1,0 0-1,0 1 0,0-1 0,0 0 0,0 0 1,0 0-1,0 0 0,0 1 0,0-1 1,0 0-1,0 0 0,0 0 0,0 0 1,0 0-1,-1 0 0,1 1 0,0-1 1,0 0-1,0 0 0,0 0 0,21 1-579,4-1-1476</inkml:trace>
</inkml:ink>
</file>

<file path=ppt/ink/ink1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4:03.282"/>
    </inkml:context>
    <inkml:brush xml:id="br0">
      <inkml:brushProperty name="width" value="0.05" units="cm"/>
      <inkml:brushProperty name="height" value="0.05" units="cm"/>
      <inkml:brushProperty name="color" value="#FFFFFF"/>
    </inkml:brush>
  </inkml:definitions>
  <inkml:trace contextRef="#ctx0" brushRef="#br0">255 147 27933,'2'-30'1263,"-1"-35"833,-1 62-2011,0-1 1,0 1-1,-1 0 0,0-1 1,1 1-1,-1 0 0,0 0 1,0 0-1,-1 0 0,1 0 1,-1 0-1,1 0 1,-1 0-1,-4-4 0,6 6 30,-6 13-99,-5 25-16,3 0 1,0 0-1,-3 70 1,9 121 13,3-124-11,-9 656 11,-38-1-15,-1-370 1,-20 295 0,42 856 32,45-1125-32,-13-319 0,14 123 0,5 165 0,-26-375 0,2 32 0,-2-40 0,0 0 0,0 0 0,0 0 0,0 0 0,0 0 0,0 0 0,0 0 0,1 0 0,-1 0 0,0 0 0,1 0 0,-1 0 0,1-1 0,-1 1 0,1 0 0,-1 0 0,1 0 0,0-1 0,-1 1 0,1 0 0,0-1 0,-1 1 0,1 0 0,0-1 0,0 1 0,0-1 0,0 0 0,0 1 0,-1-1 0,1 1 0,1-1 0,-1 0 0,-1-1 0,1 1 0,-1-1 0,1 1-1,-1-1 1,1 1 0,-1-1 0,0 1 0,1-1 0,-1 1 0,0-1-1,0 0 1,1 1 0,-1-1 0,0 1 0,0-1 0,0 0 0,0 1 0,0-1-1,0 0 1,0 1 0,0-1 0,0 0 0,0 1 0,0-2 0,0-1-2,0-37-60,0-20-143</inkml:trace>
</inkml:ink>
</file>

<file path=ppt/ink/ink1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4:06.453"/>
    </inkml:context>
    <inkml:brush xml:id="br0">
      <inkml:brushProperty name="width" value="0.05" units="cm"/>
      <inkml:brushProperty name="height" value="0.05" units="cm"/>
      <inkml:brushProperty name="color" value="#FFFFFF"/>
    </inkml:brush>
  </inkml:definitions>
  <inkml:trace contextRef="#ctx0" brushRef="#br0">138 58 25548,'0'0'5880,"8"-20"-4717,203 5-1083,-107 3-63,129 1 0,106 20-21,-250-5 6,49 2-2,268 5 0,28 2 0,-125 4 0,-242-11 0,-38-4 0,40 0 0,-60-2 0,1-1 0,-1-1 0,1 1 0,-1-1 0,0-1 0,0 0 0,0 0 0,10-6 0,-15 7 1,-3 2-1,-1 0 1,1 0-1,-1 0 1,1 0-1,-1-1 1,0 1-1,1 0 1,-1 0-1,0 0 1,1-1-1,-1 1 1,0 0 0,1 0-1,-1-1 1,0 1-1,1 0 1,-1-1-1,0 1 1,0 0-1,1-1 1,-1 1-1,0-1 1,0 1-1,0 0 1,0-1-1,0 1 1,1-1-1,-1 1 1,0-1 0,0 1-1,0 0 1,0-1-1,0 0 1,-6 6 13,0 8-15,-10 82 1,-6 176 0,24-157 0,1-46 0,-4 1 0,-2-1 0,-12 70 0,-9-28 17,7-35-12,2 1 0,-6 123 0,23 298-5,1-164 0,-1-150 0,-5 214 0,-19-221 0,11-113 0,-1 81 0,15 154 0,1-67 0,-5-206 0,-2-1 0,0 0 0,-14 46 0,8-37 0,-5 41 0,8 21 0,5 105 0,3-85 0,1-53 0,18 102 0,-15-124 0,-2-4 0,-2 1 0,-1 0 0,-1-1 0,-2 1 0,-2 0 0,-13 55 0,10-49 0,2 0 0,1 1 0,3 0 0,5 48 0,-1-61 0,10 44 0,-8-48 0,0 0 0,1 45 0,-9 167 0,3-238 0,0 0 0,0 0 0,0 0 0,0 0 0,0 0 0,0 0 0,0 0 0,0 0 0,0 0 0,1 0 0,-1 0 0,0-1 0,1 1 0,-1 0 0,0 0 0,1 0 0,-1 0 0,1-1 0,-1 1 0,1 0 0,0 0 0,-1-1 0,1 1 0,0-1 0,-1 1 0,1 0 0,0-1 0,0 1 0,0-1 0,1 1 0,11 11 0,-12-11 0,-1-1 0,1 1 0,-1 0 0,1 0 0,-1 0 0,0 0 0,1 0 0,-1 0 0,0 0 0,0 0 0,0 0 0,0 0 0,0 0 0,0 0 0,0 0 0,0-1 0,0 1 0,0 0 0,-1 0 0,1 0 0,0 0 0,-1 0 0,1 0 0,0 0 0,-1 0 0,1-1 0,-1 1 0,1 0 0,-1 0 0,0-1 0,1 1 0,-1 0 0,0-1 0,0 1 0,1 0 0,-1-1 0,0 1 0,0-1 0,0 0 0,0 1 0,0-1 0,-1 1 0,-2 1 0,-1-1 0,0 1 0,0-1 0,0 0 0,0-1 0,-8 1 0,-1 0 0,0 1 0,0 0 0,0 0 0,-14 6 0,14-4 0,0-1 0,-1 0 0,1-1 0,-17 1 0,-45-1 0,31-1 0,1-1 0,-50-6 0,43-5 0,34 7 0,0 1 0,0 0 0,-22 0 0,31 3 0,-25 1 0,0-1 0,0-2 0,0-1 0,0-2 0,-62-16 0,68 14 0,-1 0 0,-1 3 0,1 0 0,-1 2 0,1 1 0,-39 3 0,28-1 0,-1-1 0,-58-8 0,57 3 0,0 2 0,-64 4 0,30 1 0,72-2 0,-1-1 0,0 1 0,0-1 0,0 0 0,1 0 0,-1-1 0,0 1 0,-6-4 0,-20-7 0,2 8 0,-1 2 0,1 1 0,-37 3 0,29 0 0,-118 8 0,97 3 0,45-9 0,1-1 0,-1-1 0,-16 2 0,-101 0 0,-41 2 0,157-6 0,9 0 0,0 0 0,0 0 0,0 1 0,0-1 0,0 1 0,0 0 0,0 0 0,-5 2 0,-5 6 0,-29 13 0,65-23-923,3-5-3372</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8:48.204"/>
    </inkml:context>
    <inkml:brush xml:id="br0">
      <inkml:brushProperty name="width" value="0.05" units="cm"/>
      <inkml:brushProperty name="height" value="0.05" units="cm"/>
      <inkml:brushProperty name="color" value="#FFFFFF"/>
    </inkml:brush>
  </inkml:definitions>
  <inkml:trace contextRef="#ctx0" brushRef="#br0">67 290 24571,'12'-14'6356,"5"-9"-4876,-5 6-1219,-11 15-229,-1 1-13,-3 1-17,-3 0 0,-1 0 1,1 0-1,-1 1 0,1 0 0,0 0 0,-8 2 0,13-2-2,-1-1 0,0 1 0,1 0 0,-1 0 0,0 0 0,1 1 0,0-1 0,-1 0 0,1 0 0,-1 1 0,1-1 0,0 1 0,0-1 0,0 1 0,0 0 0,0-1-1,0 1 1,1 0 0,-1 0 0,0-1 0,1 1 0,0 0 0,-1 0 0,1 0 0,0 2 0,-1 4 0,0 0 0,0-1 0,1 1 0,0 0 0,1-1 0,0 1 0,0 0 0,0-1 0,1 1 0,0-1 0,1 0 0,0 1 0,0-1 0,0 0 0,1-1 0,0 1 0,0-1 0,1 1 0,5 5 0,75 71 0,13 14 0,-93-90 0,0-1 0,0 1 0,-1 0 0,0 1 0,0-1 0,-1 1 0,3 7 0,-5-12 0,0-1 0,0 1 0,-1-1 0,1 1 0,-1-1 0,0 1 0,0-1 0,1 1 0,-2 0 0,1-1 0,0 1 0,0-1 0,-1 1 0,0-1 0,1 1 0,-1-1 0,0 1 0,0-1 0,0 1 0,-1-1 0,1 0 0,-1 0 0,1 0 0,-1 0 0,0 0 0,-3 3 0,-4 1 0,0 0 0,0-1 0,-1 0 0,0-1 0,0 0 0,-1-1 0,1 0 0,0 0 0,-1-1 0,-12 1 0,-20 1 0,-47-2 0,87-2 0,-11-2-8,19-1 3,12-3 4,2 0 1,-1 2-1,1 0 1,-1 1-1,1 1 1,31 0-1,-23 1 2,1-1-1,36-8 0,-60 9 0,1-1 0,-1 1 0,0-1 0,-1-1 0,1 1 0,0 0 0,-1-1 0,1 0 0,-1 0 0,0 0 0,0 0 0,0 0 0,0-1 0,-1 1 0,1-1 0,-1 0 0,0 0 0,0 0 0,3-7 0,0-5 0,0 0 0,-1-1 0,4-30 0,-1-31 0,-4-90 0,-3 113 0,0 39 0,0 1 0,-1 0 0,0 0 0,-1 0 0,-1 0 0,0 0 0,-10-24 0,13 39 0,0-1 0,0 1 0,0 0 0,0 0 0,-1 0 0,1-1 0,0 1 0,0 0 0,-1 0 0,1 0 0,0 0 0,0 0 0,0 0 0,-1 0 0,1 0 0,0 0 0,0-1 0,-1 1 0,1 0 0,0 0 0,-1 0 0,1 0 0,0 0 0,0 1 0,-1-1 0,1 0 0,0 0 0,0 0 0,-1 0 0,1 0 0,0 0 0,0 0 0,0 0 0,-1 0 0,1 1 0,0-1 0,0 0 0,0 0 0,-1 0 0,1 1 0,0-1 0,0 0 0,0 0 0,0 0 0,-1 1 0,1-1 0,0 0 0,0 0 0,0 1 0,0-1 0,0 0 0,0 0 0,0 1 0,0-1 0,0 0 0,0 0 0,0 1 0,0-1 0,-8 55 0,4 1 0,3 108 0,2-76 0,-1-67 0,1 0 0,0 0 0,1-1 0,11 41 0,-11-55 0,0 1 0,1 0 0,0-1 0,0 0 0,0 0 0,1 0 0,0 0 0,0-1 0,0 1 0,1-1 0,0 0 0,0 0 0,0-1 0,1 1 0,-1-1 0,1 0 0,0-1 0,10 5 0,-10-6 0,0 0 0,0-1 0,0 0 0,0 0 0,1 0 0,-1-1 0,12 0 0,-5-1 0,-11 1 0,0 0 0,0-1 0,0 1 0,0-1 0,-1 0 0,1 1 0,0-1 0,0 0 0,-1 0 0,1 0 0,0-1 0,-1 1 0,1 0 0,-1 0 0,1-1 0,-1 1 0,0-1 0,0 1 0,0-1 0,0 0 0,0 0 0,0 1 0,0-1 0,0 0 0,-1 0 0,1 0 0,0-2 0,3-10 0,-1 0 0,3-24 0,-5 25 0,8-70-3,-7 53 0,1-1 1,1 1-1,2 0 1,18-56-1,-23 83 3,1-1 0,0 1 0,0-1 0,0 1 0,0 0 0,0 0 0,1 0 0,-1 0 0,1 0 0,0 0 0,0 1 1,0 0-1,0-1 0,0 1 0,0 0 0,1 0 0,-1 1 0,1-1 0,-1 1 0,5-2 0,4 1-2,1 0-1,-1 1 1,0 1 0,24 1 0,-29-1-1,22 6-4,-28-6 6,0 1 0,0-1 0,-1 0 0,1 1 0,0-1 0,0 1-1,0 0 1,0-1 0,0 1 0,-1-1 0,1 1 0,0 0 0,-1 0 0,1 0 0,0-1 0,-1 1 0,1 0 0,-1 0 0,1 0 0,-1 0 0,0 0 0,1 0 0,-1 0 0,0 0 0,0 0 0,1 1 0,-3-1 0,1 0 0,-1-1 0,1 0 0,-1 1 0,1-1 0,-1 0 0,1 0 0,-1 1 0,0-1 0,1 0 0,-1-1 0,-1 1 0,2 0 1,-16 0 7,8-1-5,0 1-1,0 1 1,-18 2-1,24-2-1,0 0-1,0-1 0,0 2 0,1-1 0,-1 0 1,0 0-1,1 1 0,-1 0 0,1-1 0,0 1 0,-1 0 1,1 0-1,0 0 0,0 1 0,0-1 0,-2 4 1,0 2-1,0 0 1,1-1 0,0 1-1,0 1 1,1-1-1,0 0 1,-2 17 0,1 61-9,3-72 5,-1-8 4,1 1 1,1 0-1,-1-1 1,1 1 0,1 0-1,-1-1 1,1 1-1,0-1 1,0 0-1,1 0 1,0 0 0,0 0-1,0 0 1,1 0-1,0-1 1,5 6 0,-4-7 0,0 0 0,0 0-1,0 0 1,1-1 0,0 0 0,-1 0 0,1 0 0,0-1 0,0 1 0,1-2 0,-1 1 0,0-1 0,1 0 0,-1 0 0,1 0 0,9-1 0,-14 0 0,0-1-1,1 1 1,-1 0-1,1-1 1,-1 0-1,0 1 1,1-1-1,-1 0 0,0 0 1,0 0-1,1-1 1,-1 1-1,0 0 1,0-1-1,0 1 1,-1-1-1,1 0 1,0 0-1,-1 0 1,1 0-1,-1 0 0,1 0 1,-1 0-1,0 0 1,0 0-1,0-1 1,0 1-1,-1 0 1,1-1-1,0 1 1,-1-3-1,3-10 4,-1 0 0,0-1-1,-2-28 1,0 30-2,1-15-1,-2 0 0,0 1 0,-2-1 0,-1 1 0,-15-51 0,12 66 7,5 29-16,3 0 7,0-1 1,1 0-1,1 0 0,1 0 1,5 17-1,33 74 2,-35-90-1,-1-3 0,0 0 0,0 0 0,1 0 0,1-1-1,0 0 1,17 18 0,-21-26 0,-1-1 1,1 0-1,-1 0 0,1 0 0,0-1 0,0 1 0,0-1 0,0 0 1,1 0-1,-1 0 0,0-1 0,1 1 0,0-1 0,-1 0 0,1-1 0,0 1 1,-1-1-1,1 0 0,0 0 0,-1 0 0,1-1 0,0 1 0,-1-1 1,6-2-1,-7 2 0,0-1 1,0 0 0,0 1 0,0-1-1,0 0 1,-1-1 0,1 1 0,-1 0-1,0-1 1,1 0 0,-1 1-1,0-1 1,0 0 0,-1 0 0,1 0-1,-1 0 1,1 0 0,0-4 0,3-8-2,0 0 1,3-25 0,-3-6 2,-1 0 0,-4-60-1,-1 45 7,1 59-8,-4-121 4,2 107-4,0 0-1,0 1 1,-2 0 0,0 0 0,-11-26 0,15 41 0,0 0 0,0 0-1,0 0 1,0 0 0,0 1 0,0-1-1,0 0 1,0 0 0,-1 0 0,1 0 0,0 0-1,0 0 1,0 1 0,0-1 0,0 0 0,-1 0-1,1 0 1,0 0 0,0 0 0,0 0 0,0 0-1,0 0 1,-1 0 0,1 0 0,0 0-1,0 0 1,0 0 0,0 0 0,-1 0 0,1 0-1,0 0 1,0 0 0,0 0 0,-1 0 0,1 0-1,0 0 1,0 0 0,0 0 0,0 0-1,0 0 1,-1 0 0,1 0 0,0 0 0,0 0-1,0 0 1,0-1 0,0 1 0,-1 0 0,1 0-1,0 0 1,0 0 0,0 0 0,0-1-1,-2 19-15,2-17 15,-5 79 2,1 177 11,5-242-11,1 0 0,0-1-1,1 1 1,1-1 0,0 1 0,1-1 0,1-1-1,0 1 1,11 17 0,-14-26-1,0 0 1,1 0-1,0 0 0,0-1 1,0 1-1,0-1 0,1 0 1,0 0-1,-1 0 0,2-1 1,-1 1-1,0-1 0,1-1 0,-1 1 1,1-1-1,0 0 0,0 0 1,0 0-1,0-1 0,0 0 1,0 0-1,0-1 0,0 0 1,12-1-1,-14 0 0,0 0 0,0-1 0,0 1 0,0-1 0,0 0 0,0 0 0,-1-1 0,1 1 0,-1-1 0,0 1 0,1-1 0,-1 0 0,0-1 0,-1 1 0,1 0 0,-1-1 0,1 1 0,-1-1 0,0 0 0,0 0 0,-1 0 0,2-4 0,4-11 0,-1 0 0,-1-1 0,4-25 0,-1-23 2,-3-95-1,-5 156-1,-1 49-2,1 1 1,5 52 0,-3-81 1,0 0 1,1 0-1,1 0 0,0-1 0,1 1 0,0-1 0,13 23 0,-17-34 0,1 0 1,-1 0-1,0 0 0,1-1 0,-1 1 1,1 0-1,0-1 0,0 1 0,-1-1 1,1 1-1,0-1 0,0 0 0,0 0 1,1 0-1,-1 0 0,0 0 1,0 0-1,0-1 0,1 1 0,-1-1 1,0 1-1,1-1 0,-1 0 0,0 0 1,1 0-1,-1 0 0,0 0 0,1-1 1,1 0-1,0 0 0,0 0 1,0-1-1,0 0 1,-1 1-1,1-1 1,-1 0-1,1-1 1,-1 1-1,0-1 1,0 1-1,0-1 1,0 0-1,0 0 1,-1-1-1,4-4 1,1-6-1,0-1 0,0 0 0,-2 0 0,0-1 0,0 0 0,-2 1 0,3-21 0,-3 2 0,-1 0 0,-5-49 0,-2 70 0,-4 13 0,8 1 0,0 0 0,-1 0 0,1 1 0,0-1 0,0 0 0,0 0 0,0 0 0,0 1 0,0-1 0,1 1 0,-1-1 0,0 1 0,1-1 0,-2 4 0,-1 13 0,1 0 0,0 0 0,2 1 0,0-1 0,1 0 0,0 1 0,2-1 0,0 0 0,1 0 0,1 0 0,0-1 0,2 1 0,9 18 0,-14-32 0,1 0 0,-1 0 0,1 0 0,0 0 0,0-1 0,0 1 0,0-1 0,1 0 0,-1 0 0,1 0 0,0 0 0,8 4 0,-5-5 0,0 0 0,0 0 0,0 0 0,0-1 0,0 0 0,0-1 0,13 0 0,-15 0 0,1-1 0,-1 0 0,1 0 0,-1-1 0,1 0 0,-1 0 0,0 0 0,0 0 0,0-1 0,0 0 0,0 0 0,-1 0 0,1-1 0,-1 1 0,0-1 0,0 0 0,0 0 0,-1-1 0,1 1 0,-1-1 0,0 0 0,3-7 0,1-1 0,-1 0 0,0 0 0,-1-1 0,0 0 0,-1 0 0,-1 0 0,3-26 0,-4 13 0,-1 0 0,-1 0 0,-1 0 0,-7-41 0,7 61 0,-1 0 0,-1-1 0,1 1 0,-1 0 0,0 0 0,-1 1 0,1-1 0,-1 1 0,-6-8 0,6 11 0,1-1 0,-1 0 0,0 1 0,0 0 0,0 0 0,-1 0 0,1 1 0,-1-1 0,1 1 0,-1 0 0,0 1 0,0-1 0,0 1 0,-10-2 0,10 2 0,0 0 0,0 1 0,0 0 0,0 0 0,0 0 0,0 0 0,0 1 0,0 0 0,0 0 0,0 0 0,-5 2 0,8-1 0,-1-1 0,1 1 0,0-1 0,0 1 0,0 0 0,0 0 0,0 0 0,0 0 0,1 0 0,-1 0 0,0 1 0,1-1 0,0 0 0,0 1 0,0-1 0,0 1 0,0 0 0,0-1 0,0 1 0,1 0 0,-1 3 0,-1 7 0,1 1 0,0-1 0,1 1 0,1-1 0,0 1 0,0-1 0,2 0 0,-1 0 0,9 22 0,-8-26 0,1-1 0,0 1 0,0-1 0,1-1 0,0 1 0,0-1 0,0 1 0,1-1 0,1-1 0,-1 1 0,1-1 0,0-1 0,0 1 0,1-1 0,10 6 0,-15-10 0,0 1 0,0-1 0,0 0 0,0 1 0,0-1 0,1-1 0,-1 1 0,0 0 0,0-1 0,1 0 0,-1 0 0,0 0 0,1 0 0,5-1 0,-7 0 0,-1 1 0,1-1 0,0 0 0,-1 0 0,1 0 0,0 0 0,-1-1 0,0 1 0,1 0 0,-1-1 0,0 1 0,1 0 0,-1-1 0,0 0 0,0 1 0,0-1 0,0 0 0,-1 1 0,1-1 0,0 0 0,-1 0 0,1 0 0,-1 0 0,0 1 0,1-5 0,4-50 0,-5-97 0,-1 65 0,1 87 0,0-1 0,0 1 0,1 0 0,-1-1 0,1 1 0,-1-1 0,1 1 0,0-1 0,0 1 0,-1 0 0,1 0 0,0-1 0,0 1 0,0 0 0,0 0 0,0 0 0,1 0 0,-1 0 0,0 0 0,0 1 0,1-1 0,-1 0 0,0 0 0,1 1 0,-1-1 0,1 1 0,-1 0 0,1-1 0,-1 1 0,1 0 0,-1 0 0,1 0 0,-1 0 0,4 0 0,3 0 0,-1 0 0,1 0 0,0 1 0,0 0 0,15 5 0,-17-4 0,0 0 0,0 1 0,-1 0 0,1 0 0,0 1 0,-1-1 0,0 1 0,0 0 0,0 1 0,-1-1 0,1 1 0,-1 0 0,0 0 0,-1 0 0,1 1 0,-1-1 0,3 7 0,-1 0 0,-1 0 0,0 0 0,0 0 0,-2 0 0,1 0 0,-2 1 0,1-1 0,-2 14 0,1-5 0,-2 1 0,-1 0 0,0-1 0,-7 25 0,33-136 0,4-1 0,-16 46 0,2 1 0,31-64 0,-45 107 0,0 0 0,1 0 0,-1 0 0,1 0 0,-1 0 0,1 0 0,0 0 0,-1 0 0,1 0 0,0 1 0,0-1 0,-1 0 0,1 0 0,0 1 0,0-1 0,0 1 0,0-1 0,0 1 0,0-1 0,0 1 0,0-1 0,2 1 0,-2 0 0,0 0 0,0 0 0,0 1 0,0-1 0,0 0 0,0 1 0,0-1 0,0 1 0,-1-1 0,1 1 0,0-1 0,0 1 0,0 0 0,0-1 0,-1 1 0,1 0 0,0 0 0,0 1 0,3 4 0,1 0 0,-2 1 0,1 0 0,3 10 0,3 12 13,-1 1-1,-1 0 1,-2 1 0,5 45-1,-5 126-554,-6-190 447</inkml:trace>
</inkml:ink>
</file>

<file path=ppt/ink/ink1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4:35.815"/>
    </inkml:context>
    <inkml:brush xml:id="br0">
      <inkml:brushProperty name="width" value="0.05" units="cm"/>
      <inkml:brushProperty name="height" value="0.05" units="cm"/>
      <inkml:brushProperty name="color" value="#FFFFFF"/>
    </inkml:brush>
  </inkml:definitions>
  <inkml:trace contextRef="#ctx0" brushRef="#br0">92 101 29133,'0'-99'3252,"-25"99"-2995,23-1-256,1 1 0,0 0 0,-1-1 0,1 1 0,-1 0 0,1 0 0,0 0 0,-1 0 0,1 0 0,0 1 0,-1-1 1,1 0-1,0 1 0,-1-1 0,1 1 0,0-1 0,0 1 0,-1-1 0,1 1 0,0 0 0,0 0 0,0 0 0,0 0 1,0 0-1,0 0 0,0 0 0,0 0 0,0 0 0,0 0 0,1 0 0,-1 0 0,0 1 0,1-1 0,-1 0 0,1 0 0,0 1 1,-1-1-1,1 0 0,0 1 0,0-1 0,0 3 0,-12 72 11,4 1 0,3 0 0,6 86 0,0-60-12,2 124-3,-7 245 38,3-253-35,1-208 0,4 32 0,17 80 0,-5-36 0,7 113 0,4 26 0,-15-131 0,-5 1 0,-8 132 0,0-88 0,1-132 0,0 1 0,1 0 0,0 0 0,0 0 0,1-1 0,0 1 0,1-1 0,6 16 0,-6-24 0,-3 0-1,0 0-1,1 0 1,-1 1-1,1-2 1,-1 1 0,0 0-1,1 0 1,-1 0-1,0 0 1,1 0 0,-1 0-1,1 0 1,-1 0-1,0 0 1,1-1 0,-1 1-1,0 0 1,0 0-1,1 0 1,-1-1-1,0 1 1,1 0 0,-1-1-1,0 1 1,0 0-1,1 0 1,-1-1 0,0 1-1,0 0 1,0-1-1,0 1 1,1-1 0,-1 1-1,0 0 1,0-1-1,0 1 1,0 0 0,0-1-1,0 1 1,0-1-1,0 1 1,0 0 0,0-1-1,0 0 1,0 0-11,1-34-169</inkml:trace>
</inkml:ink>
</file>

<file path=ppt/ink/ink1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4:40.079"/>
    </inkml:context>
    <inkml:brush xml:id="br0">
      <inkml:brushProperty name="width" value="0.05" units="cm"/>
      <inkml:brushProperty name="height" value="0.05" units="cm"/>
      <inkml:brushProperty name="color" value="#FFFFFF"/>
    </inkml:brush>
  </inkml:definitions>
  <inkml:trace contextRef="#ctx0" brushRef="#br0">1 723 27613,'0'0'4722,"3"0"-4666,341-26 206,-96 4-244,146-12-18,146-4 0,-22 20 0,-217 6 3,-178 6-1,0-5 1,-1-5 0,172-47-1,-156 31 0,237-22-1,-134 24-1,-5-4 0,226-36 0,79 5 16,-460 57-16,145-36 0,-67 10 0,203-29 16,-328 57-16,41-12 0,-68 16 0,1 1 0,-1 0 0,1 0 0,0 1 0,10 1 0,23-2 0,39-7 0,117 3 0,-184 5 0,161 0 16,-147 15-16,-16-11 2,-4-2 3,1 0 0,-1 0 0,0 0 0,15 1 0,-19-3 0,-2 0-5,0 1 0,0-1 0,0 1 0,0-1 0,1 0 0,-1 0 0,0 0 0,0 1 0,1-1 0,-1 0 0,0-1 0,0 1 0,1 0 0,1-1 0,-3 1 0,1 0 0,0 0 0,0 0 0,-1-1 0,1 1 0,0 0 0,0 0 0,0 0 0,-1 0 0,1 0 0,0 1 0,0-1 0,0 0 0,-1 0 0,1 0 0,0 1 0,0-1 0,0 1 0,0 1 0,0-1 0,-1 1 0,0 0 0,1-1 0,-1 1 0,0 0 0,0 0 0,0-1 0,0 1 0,0 0 0,0-1 0,0 1 0,-1 2 0,0 1 0,2 14 0,1-1 0,5 25 0,2 20 0,-9 154 0,-2-87 0,3-106 0,2 0 0,0-1 0,13 41 0,2 16 0,-11-29 0,-3 0 0,-1 61 0,-15 102 0,5-115 0,3-22 0,-17 165 0,12-159 0,4 1 0,6 87 0,1-59 0,-1-86 0,2-1 0,1 1 0,13 45 0,5 28 0,-8 22 0,13 82 0,-22-181 0,4 22 0,15 44 0,-19-71 0,-1 0 0,-1 0 0,0 0 0,-1 1 0,-1-1 0,-2 21 0,5 48 0,6-45 0,-8-35 0,1 1 0,-2 0 0,1 0 0,-1 0 0,1 12 0,-2-17 0,1 0 0,-1 0 0,0 1 0,-1-1 0,1 0 0,0 0 0,-1 0 0,1 0 0,-1 0 0,1 1 0,-1-1 0,0 0 0,0-1 0,0 1 0,0 0 0,-3 3 0,1-3 0,0 1 0,0-2 0,0 1 0,-1 0 0,1-1 0,0 1 0,-1-1 0,-4 1 0,-3 1 0,-3 0 0,-1 0 0,0-1 0,1-1 0,-1-1 0,-29-2 0,-2 0 0,-6 2 0,0-1 0,-1 2 0,-52 9 0,45-3 0,-1-3 0,-82-5 0,81-1 0,-1 3 0,-71 9 0,-98 8 0,-6 0 0,234-17 0,-268 37 0,70-29 0,27-1 0,-143 25 0,1 0 0,222-26 0,-223 11 0,233-19 0,15-1 0,0 3 0,-103 16 0,172-17 0,-103 20 0,-175 10 0,155-21 0,-141 28 0,-35 4 0,-152-26 0,-43-15 0,473 1 0,-1 2 0,1 0 0,-37 12 0,-4-1 0,-39 13 0,78-19 0,-2-1 0,1-1 0,-1-1 0,-46 3 0,-117-5 0,-210-8 0,396 4 0,-1 0 0,1 0 0,0 1 0,0-2 0,0 1 0,1 0 0,-6-3 0,5 2 0,1 0 0,-1 1 0,0 0 0,0-1 0,1 1 0,-1 0 0,0 1 0,0-1 0,0 0 0,-5 1 0,-44 0 0,49-3-30,7-3 25,6-1 8,27-49-3,-36 56-3,8 0-223,-6 0-441</inkml:trace>
</inkml:ink>
</file>

<file path=ppt/ink/ink1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4:13.479"/>
    </inkml:context>
    <inkml:brush xml:id="br0">
      <inkml:brushProperty name="width" value="0.05" units="cm"/>
      <inkml:brushProperty name="height" value="0.05" units="cm"/>
      <inkml:brushProperty name="color" value="#FFFFFF"/>
    </inkml:brush>
  </inkml:definitions>
  <inkml:trace contextRef="#ctx0" brushRef="#br0">163 330 31983,'-4'43'386,"-18"73"1,5-26-376,-6 54-11,-5 292 0,28-427 0,0-7 0,-1-1 0,1 1 0,0 0 0,0 0 0,-1-1 0,1 1 0,1 0 0,-1-1 0,0 1 0,0 0 0,1 0 0,-1-1 0,1 1 0,-1-1 0,1 1 0,0 0 0,-1-1 0,2 2 0,-1-3 0,-1 0 0,1 0 0,-1-1 0,1 1 0,-1 0 0,1-1 0,-1 1 0,1 0 0,-1-1 0,1 1 0,-1-1 0,0 1 0,1-1 0,-1 1 0,0-1 0,1 1 0,-1-1 0,0 1 0,0-1 0,1 1 0,-1-1 0,0 1 0,0-1 0,0 1 0,0-1 0,0 0 0,0 1 0,0-1 0,0 1 0,0-1 0,0 1 0,0-2 0,5-66 0,-2-73 0,-3 42-5,2-8-15,4-109 12,-2 171 9,1 1-1,20-76 0,-21 107 0,1 0 0,0 0 0,0 0 0,1 1 0,15-23 0,-18 31 0,-1 1 0,1-1 0,1 0 0,-1 1 0,0 0 0,1-1 0,0 1 0,0 1 0,0-1 0,0 0 0,0 1 0,0 0 0,0 0 0,1 0 0,-1 1 0,1 0 0,0-1 0,-1 2 0,1-1 0,5 0 0,-8 1 0,0 1 0,0-1 0,0 1 0,0-1 0,-1 1 0,1 0 0,0 0 0,0 0 0,-1 0 0,1 0 0,0 0 0,-1 0 0,1 0 0,-1 1 0,0-1 0,1 1 0,-1-1 0,0 1 0,0-1 0,0 1 0,0 0 0,0 0 0,0-1 0,0 1 0,-1 0 0,2 4 0,1 7 0,1 0 0,2 25 0,-5-29 0,18 147-1,15 92 26,-26-208-23,2 0-1,2 0 1,2-1-1,20 41 1,-17-45-2,1 0 0,43 58 0,-53-86 0,-5-11 0,-6-19 0,-2 7-1,-2 1-1,0 0 1,0 0-1,-2 0 1,1 1 0,-2 1-1,0-1 1,-14-13 0,-7-5-11,-65-53 1,76 69 10,0 2-1,-1 0 0,-1 1 0,-35-15 1,45 23 0,-1 1 1,1 0-1,-1 1 1,0 0 0,0 1-1,0 1 1,0 0-1,0 0 1,-1 1-1,-18 3 1,30-2 0,0 0 0,0 0 0,-1 0 0,1 0 0,0 0 0,0 0 0,0 1 0,0-1 0,0 1 0,1-1 0,-1 1 0,0 0 0,1 0 0,-1 0 0,1 0 0,0 0 0,0 0 0,-1 0 0,1 0 0,0 0 0,1 1 0,-1-1 0,0 0 0,1 1 0,-1-1 0,1 0 0,0 1 0,0-1 0,0 3 0,-1 7 0,1-1 0,0 1 0,1-1 0,1 1 0,2 11 0,-1-13 0,0-1 0,0 0 0,1 0 0,1-1 0,-1 1 0,1-1 0,1 0 0,-1 0 0,1-1 0,1 0 0,-1 0 0,1 0 0,0-1 0,1 0 0,0 0 0,0-1 0,0 0 0,16 7 0,-5-4 0,0 0 0,0-2 0,1 0 0,0-1 0,0-1 0,0-1 0,0-1 0,22-1 0,-23-1 0,0 0 0,0-2 0,0 0 0,0-1 0,27-9 0,-35 8 0,0 0 0,0-2 0,0 1 0,0-1 0,-1-1 0,0 0 0,0 0 0,-1-1 0,15-16 0,-17 16 0,0 0 0,-1-1 0,0 0 0,0 0 0,-1-1 0,0 1 0,-1-1 0,0 0 0,-1 0 0,3-12 0,-3 5 0,-1-1 0,0 1 0,-1-1 0,-1 1 0,-2-27 0,1 38 0,0 0 1,-1-1-1,1 1 1,-1 0-1,-1 0 1,1 0-1,-1 0 1,0 0-1,-7-10 1,8 14-1,0-1 1,0 0-1,0 1 0,-1-1 1,1 1-1,-1 0 1,0 0-1,0 0 1,0 0-1,0 0 0,0 0 1,0 1-1,0 0 1,0-1-1,-1 1 1,1 0-1,0 1 0,-1-1 1,-5 0-1,8 1 0,0 1 0,1-1 0,-1 0 0,1 0 0,-1 0 0,0 1 0,1-1 0,-1 0 0,1 1 0,-1-1-1,1 1 1,-1-1 0,1 1 0,-1-1 0,1 1 0,-1-1 0,1 1 0,-1-1 0,1 1 0,0-1 0,0 1 0,-1 0-1,1-1 1,0 1 0,0 0 0,-1-1 0,1 1 0,0 0 0,0-1 0,0 1 0,0 0 0,0 0 0,0 30-10,0-21 9,2 17 3,1 0 0,2 0 0,0-1 0,13 36 1,9 47 2,-8 86-5,-17-139 0,3 0 0,20 91 0,-24-142 0,-1-4 0,0 1 0,0 0 0,1-1 0,-1 1 0,0-1 0,1 1 0,-1-1 0,1 1 0,0-1 0,-1 1 0,1-1 0,0 0 0,0 1 0,0-1 0,0 0 0,0 0 0,0 0 0,0 1 0,0-1 0,0 0 0,1 0 0,1 1 0,-3-2 0,0 0 0,1 0 0,-1 0 0,0-1 0,1 1 0,-1 0 0,0 0 0,0 0 0,1 0 0,-1 0 0,0 0 0,0 0 0,1-1 0,-1 1 0,0 0 0,0 0 0,1 0 0,-1 0 0,0-1 0,0 1 0,0 0 0,1 0 0,-1-1 0,0 1 0,0 0 0,0 0 0,0-1 0,0 1 0,0 0 0,0-1 0,1 1 0,-1 0 0,0 0 0,0-1 0,0 1 0,0 0 0,0-1 0,3-21 0,-1 0 0,0 0 0,-2 0 0,-2-24 0,0-15 0,-3-459 0,5 515 0,-1-7 0,2 0 0,-1 0 0,1 1 0,1-1 0,3-12 0,-4 23 0,-1-1 0,1 0 0,0 0 0,-1 0 0,1 0 0,0 0 0,0 0 0,0 1 0,1-1 0,-1 0 0,0 1 0,1-1 0,-1 1 0,1 0 0,-1-1 0,1 1 0,0 0 0,-1 0 0,1 0 0,0 0 0,0 0 0,0 1 0,0-1 0,0 0 0,0 1 0,0-1 0,0 1 0,0 0 0,0 0 0,0 0 0,0 0 0,0 0 0,0 0 0,0 0 0,3 2 0,-3-2 0,1 1 0,-1 0 0,1 1 0,-1-1 0,1 0 0,-1 1 0,0-1 0,0 1 0,0 0 0,1 0 0,-2 0 0,1 0 0,0 0 0,0 0 0,-1 0 0,1 0 0,-1 1 0,0-1 0,2 4 0,18 55 0,-18-51 0,5 28 0,-1-1 0,-3 1 0,0 0 0,-5 72 0,1-101 0,-1 1 0,0-1 0,-1 1 0,0-1 0,0 0 0,-1 0 0,0 0 0,0 0 0,-1-1 0,-1 1 0,1-1 0,-1 0 0,-1 0 0,1 0 0,-11 9 0,15-16 0,1 0-1,-1 0 1,0 0 0,1 0 0,-1 0-1,0-1 1,0 1 0,0 0 0,0 0-1,1-1 1,-1 1 0,0-1 0,0 1-1,0-1 1,-1 1 0,1-1-1,0 0 1,0 1 0,0-1 0,0 0-1,0 0 1,0 0 0,0 0 0,-1 0-1,1 0 1,-1 0 0,1-1-1,0 0 1,0 0-1,0 0 1,1 1-1,-1-1 1,0 0-1,1 0 1,-1 0-1,1 0 1,-1-1-1,1 1 1,-1 0-1,1 0 1,0 0-1,-1 0 1,1 0-1,0 0 1,0-1-1,0 1 1,0 0-1,0 0 1,0-2-1,0 2 1,0-1-1,0 0 0,0 0 0,0 0 1,0 0-1,0 0 0,1 0 0,-1 0 1,1 0-1,0 0 0,-1 0 0,1 0 1,0 1-1,0-1 0,0 0 0,0 1 1,0-1-1,2-1 0,0 1 1,0 0 1,1 0-1,-1 0 0,1 0 0,0 1 0,-1 0 1,8-2-1,1-1-1,21-5 1,-1-2 0,0-2 0,52-28 0,-76 36 0,1 0 0,-1-1 0,0-1 0,-1 1 0,1-1 0,-1 0 0,0-1 0,-1 0 0,0 0 0,0 0 0,-1-1 0,0 1 0,0-1 0,-1-1 0,0 1 0,-1 0 0,3-13 0,-2-7 5,-1 0-1,-1 0 1,-4-55 0,1 77-3,1 0 1,-2 0 0,1-1-1,-5-11 1,6 17-2,0 1 0,-1-1 0,0 0 1,1 1-1,-1 0 0,0-1 0,0 1 0,0-1 1,0 1-1,0 0 0,0 0 0,0 0 0,0-1 1,0 1-1,-1 0 0,1 1 0,0-1 0,-1 0 1,1 0-1,-1 0 0,1 1 0,-1-1 0,1 1 0,-1-1 1,0 1-1,-2-1 0,3 2-1,1 0 0,-1 0 0,1-1 0,0 1 0,-1 0 0,1 0 0,0 0 0,-1 0 0,1 0 0,0 0 0,0-1 0,0 1 0,0 0 0,0 0 0,0 0 0,0 0 0,0 0 0,0 0 0,1 1 0,-1 3 0,-1 47 0,3 1 0,13 80 0,35 173 0,-22-127 0,-20-157 0,-2-23 0,0-16 0,3-51 0,-2 0 0,-4-122 0,-5 118 0,4 0 0,15-102 0,-15 162 0,1 1 0,0 0 0,0 0 0,1 1 0,0-1 0,11-18 0,-12 25 0,0 1 0,-1-1 0,2 0 0,-1 1 0,0 0 0,1-1 0,-1 1 0,1 1 0,0-1 0,0 0 0,0 1 0,0 0 0,0 0 0,1 0 0,-1 1 0,1-1 0,-1 1 0,7-1 0,-7 1 0,0 1 0,0-1 0,0 1 0,1 0 0,-1 0 0,0 0 0,0 1 0,0-1 0,0 1 0,0 0 0,0 0 0,-1 0 0,1 1 0,0 0 0,0-1 0,-1 1 0,1 0 0,-1 1 0,5 3 0,-4-1 0,1 0 0,-1 0 0,-1 1 0,1 0 0,-1 0 0,0 0 0,0 0 0,-1 0 0,0 1 0,0-1 0,1 8 0,1 2 0,-1 0 0,-1 0 0,0 0 0,-1 1 0,-1-1 0,-3 27 0,2-32 0,-2 0 0,1 0 0,-1 0 0,-1-1 0,0 0 0,0 0 0,-1 0 0,-1 0 0,1-1 0,-12 15 0,5-10 1,0-1-1,0-1 1,-1 0-1,-23 15 1,28-21-5,-1-1 0,0 0 0,0 0 1,0-1-1,-1 0 0,0 0 0,1-1 1,-1-1-1,-11 2 0,74-11-12,61-15 0,-92 16 17,-1 0-1,1-2 1,-1 0-1,-1-2 1,36-21-1,-47 25 1,-1-1 1,-1-1-1,1 1 1,-1-1-1,-1 0 1,1-1-1,-1 0 0,-1 0 1,1 0-1,-2 0 1,1-1-1,-1 0 0,-1 0 1,0 0-1,2-11 1,2-20 1,-1 0 1,0-63-1,-3 55-4,10-353 33,-14 396-32,-2 8 0,2-1 0,-2 2 0,0 0 0,1 0 0,-1 0 0,1 1 0,0-1 0,-1 1 0,1-1 0,1 1 0,-1 0 0,1 0 0,-1 0 0,0 5 0,-9 54 0,10-53 0,-5 61 0,6 118 0,1-164 0,1 0 0,1 0 0,2-1 0,0 1 0,1-1 0,2 0 0,0-1 0,17 31 0,-19-43 0,0-1 0,1 0 0,0 0 0,0-1 0,1 0 0,1 0 0,0-1 0,12 10 0,-13-13 0,-1-1 0,1 1 0,0-1 0,0-1 0,1 0 0,-1 0 0,1 0 0,-1-1 0,1 0 0,0-1 0,0 0 0,11 0 0,-17-1 0,1-1 0,-1 1 0,0-1 0,0 0 0,0 1 0,-1-1 0,1-1 0,0 1 0,0 0 0,0-1 0,-1 1 0,1-1 0,-1 0 0,1 0 0,-1 0 0,0 0 0,0-1 0,0 1 0,0 0 0,0-1 0,0 1 0,-1-1 0,1 0 0,-1 0 0,0 1 0,2-7 0,1-4 0,0 0 0,-1 0 0,0 0 0,-1 0 0,0-15 0,1-25 0,-2 0 0,-6-62 0,3 104 0,-1 1 0,1 0 0,-1-1 0,-1 1 0,-6-13 0,5 17 0,5 6 0,0 0 0,0 0 0,0 1 0,1-1 0,-1 0 0,0 0 0,0 0 0,0 0 0,0 0 0,0 0 0,0 1 0,0-1 0,0 0 0,0 0 0,0 0 0,0 0 0,0 0 0,0 0 0,0 0 0,0 1 0,-1-1 0,1 0 0,0 0 0,0 0 0,0 0 0,0 0 0,0 0 0,0 0 0,0 0 0,0 1 0,0-1 0,0 0 0,0 0 0,-1 0 0,1 0 0,0 0 0,0 0 0,0 0 0,0 0 0,0 0 0,0 0 0,0 0 0,0 0 0,-1 0 0,1 0 0,0 0 0,0 0 0,0 0 0,0 0 0,0 0 0,0 0 0,-1 0 0,1 0 0,0 0 0,0 0 0,0 0 0,0 0 0,0 0 0,0 0 0,0 0 0,-1 0 0,1 0 0,0 0 0,0 0 0,0 0 0,0 0 0,0-1 0,-4 58 0,3-1 0,3 1 0,2 0 0,22 106 0,-24-156 0,-1 0 0,2 0 0,-1 0 0,1 0 0,0 0 0,0-1 0,1 1 0,0-1 0,0 0 0,6 7 0,-8-11 0,1 0 0,0 0 0,-1 0 0,1 0 0,0 0 0,0-1 0,0 1 0,0-1 0,0 0 0,1 0 0,-1 0 0,0 0 0,0 0 0,1-1 0,-1 0 0,1 1 0,-1-1 0,0 0 0,1-1 0,-1 1 0,0-1 0,1 1 0,4-3 0,-5 2 0,0 0 0,0 0 0,-1-1 0,1 1 0,0-1 0,-1 0 0,1 0 0,-1 0 0,0 0 0,1 0 0,-1 0 0,0-1 0,0 1 0,-1-1 0,1 1 0,0-1 0,-1 0 0,2-4 0,2-7 0,0 0 0,5-25 0,-8 30 0,9-52 0,3-63 0,8-51 0,-22 173 0,1 0 0,-1 0 0,1 0 0,-1-1 0,1 1 0,0 0 0,-1 0 0,1 0 0,0 0 0,0 0 0,1 1 0,-1-1 0,0 0 0,1 0 0,1-1 0,0 2 0,-1 0 0,1 0 0,0 0 0,-1 0 0,1 1 0,0 0 0,-1-1 0,1 1 0,0 0 0,4 1 0,-5-1 0,-1 0 0,1 0 0,-1 1 0,0-1 0,1 1 0,-1-1 0,1 1 0,-1 0 0,0 0 0,1 0 0,-1-1 0,0 1 0,0 0 0,0 0 0,0 0 0,0 1 0,0-1 0,0 0 0,0 0 0,0 1 0,-1-1 0,1 0 0,0 1 0,-1-1 0,1 1 0,-1-1 0,1 3 0,-1-4 0,-1 1 0,1 0 0,-1-1 0,1 1 0,0-1 0,-1 1 0,1-1 0,-1 1 0,0-1 0,1 1 0,-1-1 0,1 1 0,-1-1 0,0 0 0,1 1 0,-1-1 0,0 0 0,0 0 0,0 1 0,-2 0 0,-4 5 0,0-1 0,0 2 0,1-1 0,-1 1 0,1 0 0,1 0 0,-1 1 0,1-1 0,1 1 0,-1 0 0,1 1 0,1-1 0,0 1 0,0 0 0,-2 11 0,-1 8 0,1-1 0,2 1 0,-1 49 0,4-70 0,0 0 0,0 0 0,1 0 0,0 0 0,0 0 0,0 0 0,1 0 0,0 0 0,1 0 0,0 0 0,0-1 0,0 0 0,0 1 0,1-1 0,0 0 0,1-1 0,-1 1 0,1-1 0,0 0 0,0 0 0,1 0 0,-1-1 0,1 0 0,0 0 0,0 0 0,1-1 0,-1 0 0,1 0 0,0-1 0,8 3 0,9 0 0,0-2 0,0 0 0,0-1 0,0-2 0,38-3 0,-54 3 0,-1-1 0,1 0 0,0-1 0,-1 1 0,0-2 0,1 1 0,-1-1 0,0 0 0,0 0 0,-1-1 0,1 0 0,-1 0 0,0 0 0,0-1 0,8-7 0,-7 4 0,-1 0 0,0-1 0,0 1 0,0-1 0,-1 0 0,-1-1 0,1 1 0,-1-1 0,-1 0 0,3-13 0,-2 6 0,-2-1 0,0 1 0,0-1 0,-2 0 0,0 1 0,-1-1 0,-1 1 0,0-1 0,-2 1 0,0 0 0,0 0 0,-14-30 0,14 38 0,-1 0 0,0 0 0,0 1 0,0 0 0,-14-15 0,16 21 0,0-1 0,0 1 0,-1-1 0,1 1 0,-1 0 0,1 0 0,-1 1 0,0-1 0,0 1 0,1 0 0,-1 0 0,0 0 0,0 0 0,0 1 0,0 0 0,-6 0 0,8 0 0,0 0 0,0 0 0,-1 0 0,1 1 0,0 0 0,0-1 0,0 1 0,0 0 0,0 0 0,0 0 0,0 0 0,0 0 0,0 0 0,0 1 0,1-1 0,-1 0 0,1 1 0,-1 0 0,1-1 0,-1 1 0,1 0 0,0 0 0,0 0 0,0 0 0,0 0 0,0 0 0,0 0 0,0 0 0,0 4 0,-2 7 0,1-1 0,0 1 0,1-1 0,0 14 0,1-20 0,-2 38 0,0-14 0,2 0 0,4 41 0,-3-64 0,0 1 0,0-1 0,1 0 0,0 0 0,0 0 0,1 0 0,0 0 0,0-1 0,0 1 0,1-1 0,0 0 0,0 0 0,1 0 0,10 10 0,-12-14 0,0 0 0,1 1 0,-1-1 0,1 0 0,-1 0 0,1-1 0,0 1 0,0-1 0,0 0 0,0 0 0,0 0 0,0-1 0,0 1 0,0-1 0,0 0 0,0 0 0,0 0 0,0-1 0,0 0 0,0 1 0,0-1 0,0 0 0,-1-1 0,1 1 0,0-1 0,0 0 0,-1 0 0,1 0 0,-1 0 0,0-1 0,0 1 0,0-1 0,0 0 0,0 0 0,0 0 0,2-4 0,1-7 0,-1-1 0,0 1 0,-2-1 0,1 0 0,-2-1 0,0 1 0,-1 0 0,0 0 0,-3-26 0,1 10 0,2 24 0,-1 0 0,-1 0 0,0-1 0,0 1 0,-3-11 0,4 17 0,0-1 0,-1 1 0,0 0 0,1 0 0,-1 0 0,0-1 0,1 1 0,-1 0 0,0 0 0,0 0 0,0 0 0,0 0 0,0 0 0,0 0 0,0 1 0,0-1 0,0 0 0,-1 0 0,1 1 0,0-1 0,0 1 0,-1-1 0,1 1 0,0 0 0,-1-1 0,1 1 0,0 0 0,-1 0 0,1 0 0,0 0 0,-1 0 0,1 0 0,0 0 0,-1 1 0,-2 0 0,3-1 0,-1 1 0,1 0 0,0-1 0,-1 1 0,1 0 0,-1 0 0,1 0 0,0 0 0,0 0 0,0 0 0,0 1 0,0-1 0,0 0 0,0 0 0,0 1 0,0-1 0,0 1 0,1-1 0,-1 1 0,0-1 0,1 1 0,-1-1 0,1 1 0,0-1 0,-1 3 0,-1 45 0,2-40 0,0 2 0,0-1 0,1 0 0,0 1 0,1-1 0,0 0 0,1 0 0,0 0 0,0 0 0,6 10 0,-5-13 0,0 0 0,0-1 0,1 0 0,0 0 0,0 0 0,1 0 0,-1-1 0,1 0 0,0 0 0,1-1 0,-1 1 0,15 6 0,-11-7 0,0 0 0,0-1 0,1 1 0,-1-2 0,1 0 0,15 2 0,-22-4 0,0 0 0,0 1 0,0-1 0,1 0 0,-1-1 0,0 1 0,0-1 0,1 0 0,-1 0 0,0 0 0,0-1 0,0 1 0,0-1 0,-1 0 0,1 0 0,0-1 0,-1 1 0,6-6 0,-4 2 0,0-1 0,0 0 0,-1 0 0,0 0 0,-1-1 0,0 1 0,0-1 0,3-11 0,8-68 0,-12 77 0,7-94 0,-6-117 0,-3 145 0,0 52 0,-4-79 0,3 94 0,0-1 0,-1 1 0,0 0 0,0 0 0,-1 0 0,-1 1 0,1-1 0,-9-12 0,12 20 0,0 1 0,0 0 0,0 0 0,0-1 0,-1 1 0,1 0 0,0 0 0,0-1 0,0 1 0,0 0 0,-1 0 0,1 0 0,0-1 0,0 1 0,0 0 0,-1 0 0,1 0 0,0 0 0,0-1 0,-1 1 0,1 0 0,0 0 0,0 0 0,-1 0 0,1 0 0,0 0 0,0 0 0,-1 0 0,1 0 0,0 0 0,-1 0 0,1 0 0,0 0 0,0 0 0,-1 0 0,1 0 0,0 0 0,0 0 0,-1 0 0,1 1 0,0-1 0,0 0 0,-1 0 0,1 0 0,0 0 0,0 1 0,-1-1 0,1 0 0,0 0 0,0 0 0,0 1 0,0-1 0,-1 0 0,1 0 0,0 1 0,-7 19 0,0 31 0,3-1 0,4 79 0,0-66 0,1-6 0,13 90 0,-9-117 0,1 0 0,2-1 0,1 1 0,21 46 0,-27-69 0,1 1 0,0-1 0,1 0 0,0 0 0,0 0 0,0 0 0,1-1 0,0 0 0,0 0 0,0-1 0,1 1 0,0-2 0,0 1 0,0-1 0,1 0 0,-1 0 0,1-1 0,0 0 0,0 0 0,0-1 0,1 0 0,-1 0 0,0-1 0,1 0 0,-1-1 0,1 0 0,-1 0 0,0-1 0,9-1 0,-13 0 0,0 1 0,0-1 0,-1 0 0,1 0 0,-1 0 0,1 0 0,-1-1 0,0 1 0,0-1 0,0 0 0,0 0 0,-1 0 0,1 0 0,-1-1 0,0 1 0,0 0 0,0-1 0,0 0 0,0 1 0,-1-1 0,0 0 0,1 0 0,-1-4 0,4-12 0,-2 1 0,0-1 0,0-28 0,-1 10 0,1-4 0,-2 1 0,-2-1 0,-2 0 0,-8-47 0,7 79 0,3 11 0,0 11 0,1 329 0,-1-334 0,2 0 0,-1 0 0,1 0 0,0 0 0,0 0 0,1 0 0,0 0 0,0-1 0,1 1 0,4 8 0,-5-11 0,0-1 0,1 0 0,-1 0 0,1 0 0,0 0 0,0-1 0,0 1 0,0-1 0,0 0 0,1 1 0,-1-2 0,1 1 0,-1 0 0,1-1 0,0 1 0,0-1 0,0 0 0,-1 0 0,1-1 0,5 1 0,-2 0 0,1 0 0,-1-1 0,0 0 0,1 0 0,-1-1 0,1 0 0,-1 0 0,0 0 0,9-4 0,-12 3 0,1 0 0,-1-1 0,0 1 0,0-1 0,-1 0 0,1 0 0,0 0 0,-1-1 0,0 1 0,0-1 0,0 0 0,0 1 0,-1-1 0,1-1 0,2-6 0,3-9 0,0 0 0,-1-1 0,-2 0 0,0 0 0,-1 0 0,1-23 0,-1-133 0,-5 118 0,-2 27 0,-3 21 0,6 11 0,0-1 0,-1 1 0,1 0 0,0 0 0,-1 0 0,1 0 0,-1 0 0,1 0 0,0 0 0,-1 0 0,1 0 0,0 1 0,-1-1 0,1 0 0,0 0 0,-1 0 0,1 0 0,0 0 0,-1 1 0,1-1 0,0 0 0,-1 0 0,1 1 0,0-1 0,0 0 0,-1 0 0,1 1 0,0-1 0,0 0 0,0 1 0,-1-1 0,1 0 0,0 1 0,-2 3 0,0-1 0,0 1 0,1-1 0,-1 1 0,1 0 0,0 0 0,0 0 0,0 0 0,1 0 0,-1 4 0,0 46 0,2-32 0,-1 9 0,-1 4 0,1-1 0,2 1 0,1-1 0,11 47 0,-11-72 0,0-1 0,0 0 0,0 1 0,1-1 0,0-1 0,1 1 0,0 0 0,0-1 0,9 10 0,-9-13 0,0 1 0,0-1 0,0-1 0,1 1 0,-1-1 0,1 0 0,0 0 0,0 0 0,0-1 0,0 0 0,0 0 0,0-1 0,1 0 0,9 1 0,-3-1 0,0 0 0,0 0 0,0-2 0,18-2 0,-27 2 0,0 1 0,-1-1 0,0 0 0,1-1 0,-1 1 0,0-1 0,1 1 0,-1-1 0,0 0 0,0 0 0,0-1 0,-1 1 0,1 0 0,0-1 0,-1 0 0,0 0 0,0 1 0,0-1 0,0 0 0,2-5 0,0-1 0,0-1 0,-2 1 0,1 0 0,-1-1 0,0 0 0,-1 0 0,0-10 0,-3-71 0,0 75 0,0 1 0,-1-1 0,-1 1 0,-1 0 0,0 0 0,0 0 0,-1 0 0,-1 1 0,-1 0 0,0 1 0,-1 0 0,0 0 0,-1 0 0,0 1 0,-1 1 0,-16-14 0,22 22 0,0-1 0,0 1 0,0 1 0,-1-1 0,1 1 0,-1 0 0,1 0 0,-1 0 0,0 1 0,0 0 0,-7-1 0,10 2 0,0 0 0,1-1 0,-1 2 0,0-1 0,0 0 0,1 0 0,-1 1 0,0 0 0,1-1 0,-1 1 0,0 0 0,1 0 0,-1 1 0,1-1 0,0 0 0,-1 1 0,1 0 0,0-1 0,0 1 0,0 0 0,0 0 0,0 0 0,0 0 0,1 1 0,-3 2 0,0 4 0,1 1 0,0-1 0,0 0 0,1 1 0,0 0 0,0 0 0,1-1 0,1 1 0,0 0 0,0 0 0,3 19 0,-1-17 0,1 0 0,0-1 0,0 1 0,1-1 0,0 1 0,1-1 0,0-1 0,1 1 0,10 14 0,-8-16 0,0 1 0,1-1 0,0 0 0,0-1 0,1 0 0,0 0 0,17 9 0,-21-13 0,1-1 0,1 0 0,-1-1 0,0 1 0,1-2 0,-1 1 0,1-1 0,-1 0 0,1 0 0,0-1 0,-1 0 0,1 0 0,10-2 0,-14 0 0,0 1 0,0-1 0,0 1 0,0-1 0,-1 0 0,1-1 0,-1 1 0,1 0 0,-1-1 0,0 0 0,0 0 0,0 0 0,0 0 0,-1 0 0,1-1 0,-1 1 0,0-1 0,0 0 0,2-4 0,3-8 0,-1 0 0,0-1 0,5-21 0,-3-7 0,5-72 0,-10 70 0,12-54 0,-15 99 0,0 1 0,1 0 0,-1-1 0,0 1 0,0 0 0,1 0 0,-1-1 0,1 1 0,-1 0 0,1 0 0,-1 0 0,1 0 0,0 0 0,0-1 0,-1 1 0,1 0 0,0 1 0,0-1 0,0 0 0,2-1 0,-2 2 0,0 0 0,0 0 0,-1 0 0,1 0 0,0 0 0,0 1 0,0-1 0,-1 0 0,1 0 0,0 1 0,0-1 0,0 1 0,-1-1 0,1 1 0,0-1 0,-1 1 0,1-1 0,-1 1 0,1 0 0,0-1 0,-1 1 0,1 1 0,6 8 0,-1 0 0,-1 0 0,6 13 0,-9-19 0,70 174 0,-64-153 0,-1 1 0,-1 0 0,-2 0 0,0 1 0,0 30 0,-4 1 0,14-81 0,39-124 0,-15 37 0,-23 67 0,20-47 0,-31 79 0,1 1 0,1 1 0,0-1 0,0 1 0,15-17 0,-21 25 0,0 1 0,0 0 0,1-1 0,-1 1 0,0 0 0,0-1 0,1 1 0,-1 0 0,0-1 0,0 1 0,1 0 0,-1-1 0,0 1 0,1 0 0,-1 0 0,0 0 0,1-1 0,-1 1 0,1 0 0,-1 0 0,0 0 0,1 0 0,-1 0 0,1 0 0,-1 0 0,0-1 0,1 1 0,-1 0 0,1 1 0,-1-1 0,0 0 0,1 0 0,-1 0 0,1 0 0,-1 0 0,0 0 0,1 0 0,-1 1 0,0-1 0,1 0 0,-1 0 0,1 0 0,-1 1 0,0-1 0,0 0 0,1 1 0,-1-1 0,0 0 0,0 0 0,1 1 0,-1-1 0,0 1 0,1-1 0,4 26 0,-5-22 0,16 225 0,-4-32 0,-11-183-1,1 0 0,1 0 0,6 18 0,-2-6-16,-13-30-373,-27-25-1152</inkml:trace>
</inkml:ink>
</file>

<file path=ppt/ink/ink1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4:13.808"/>
    </inkml:context>
    <inkml:brush xml:id="br0">
      <inkml:brushProperty name="width" value="0.05" units="cm"/>
      <inkml:brushProperty name="height" value="0.05" units="cm"/>
      <inkml:brushProperty name="color" value="#FFFFFF"/>
    </inkml:brush>
  </inkml:definitions>
  <inkml:trace contextRef="#ctx0" brushRef="#br0">162 45 32463,'-2'-2'12,"0"0"0,0 0 0,0 1 0,-1-1 0,1 1 0,0-1 0,-1 1 0,1 0 0,-1 0 0,0 0 0,1 0 0,-1 1 0,0-1 0,1 0 0,-1 1 0,0 0 0,0 0 0,1 0 0,-1 0 1,0 0-1,0 1 0,-3 0 0,1 0-13,0 0 1,0 0-1,0 1 1,0-1 0,1 1-1,-1 0 1,0 0 0,1 1-1,0-1 1,-1 1-1,-4 5 1,4-3 0,1 0 0,0 1 0,1 0 0,-1 0 0,1 0 0,0 0 0,1 1 0,-1-1 0,-1 9 0,3-12 0,0 0 0,1 0 0,-1-1 0,1 1 0,0 0 0,-1 0 0,1 0 0,0 0 0,1 0 0,-1 0 0,0 0 0,1-1 0,0 1 0,0 0 0,0 0 0,0-1 0,0 1 0,0 0 0,0-1 0,1 1 0,0-1 0,-1 0 0,1 1 0,4 2 0,-1-1 2,1-1 0,0 1 0,0-1 0,0-1 1,0 0-1,1 1 0,-1-2 0,1 1 0,11 1 0,63-1 12,-58-2-17,-17 0 3,0 0 0,-1 0 0,1-1 0,-1 1 0,1-1 0,-1-1 0,1 1 0,-1-1 0,0 0 0,1 0 0,4-3 0,-7 3 0,-1 0 0,1 0 0,-1-1 0,0 1 0,0 0 0,0-1 0,0 0 0,0 1 0,0-1 0,0 0 0,-1 0 0,0 0 0,1 0 0,-1 0 0,0 0 0,-1-1 0,1 1 0,-1 0 0,1 0 0,-1-5 0,1-1 0,-1 0 0,0 0 0,0 0 0,-1 0 0,0 0 0,-1 0 0,-3-12 0,4 17 0,-1 1 0,1 0 0,-1-1 0,0 1 0,0 0 0,0 0 0,0 0 0,0 0 0,-1 1 0,0-1 0,1 0 0,-1 1 0,0 0 0,0 0 0,0 0 0,0 0 0,-1 0 0,1 1 0,0-1 0,-1 1 0,-3-1 0,1 0-50,1 1 0,-1 0 0,0 0 0,0 1 0,1-1-1,-1 1 1,0 1 0,0-1 0,0 1 0,1 0 0,-1 0 0,0 1 0,1-1 0,-1 1 0,1 1-1,0-1 1,-6 4 0,-18 21-3578</inkml:trace>
</inkml:ink>
</file>

<file path=ppt/ink/ink1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4:14.137"/>
    </inkml:context>
    <inkml:brush xml:id="br0">
      <inkml:brushProperty name="width" value="0.05" units="cm"/>
      <inkml:brushProperty name="height" value="0.05" units="cm"/>
      <inkml:brushProperty name="color" value="#FFFFFF"/>
    </inkml:brush>
  </inkml:definitions>
  <inkml:trace contextRef="#ctx0" brushRef="#br0">1 41 32351,'0'0'240,"19"0"-160,36 0-48,17 0-16,6-3 0,-7-7-16,-7 0 0,-20 3-80,-19-3-608</inkml:trace>
</inkml:ink>
</file>

<file path=ppt/ink/ink1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4:14.513"/>
    </inkml:context>
    <inkml:brush xml:id="br0">
      <inkml:brushProperty name="width" value="0.05" units="cm"/>
      <inkml:brushProperty name="height" value="0.05" units="cm"/>
      <inkml:brushProperty name="color" value="#FFFFFF"/>
    </inkml:brush>
  </inkml:definitions>
  <inkml:trace contextRef="#ctx0" brushRef="#br0">216 8 32431,'-8'-2'10,"-1"0"1,0 0 0,0 1-1,0 1 1,-1-1-1,1 1 1,0 1-1,0 0 1,0 0 0,0 1-1,0 0 1,0 0-1,-13 6 1,17-5-6,0 0 0,0 0 0,0 0 0,1 1-1,-1-1 1,1 1 0,0 0 0,0 1 0,0-1 0,0 1 0,1 0 0,0-1 0,0 1 0,0 1 0,1-1 0,-1 0-1,1 1 1,1-1 0,-1 1 0,1 0 0,-2 10 0,3-11-5,-1 1 1,1-1-1,-1 0 0,1 0 0,1 1 1,-1-1-1,1 0 0,0 0 0,0 1 1,0-1-1,1 0 0,0 0 1,0-1-1,0 1 0,1 0 0,5 7 1,-4-6-1,2-1 1,-1 0 0,1-1 0,-1 1-1,1-1 1,0 0 0,1-1-1,-1 1 1,1-1 0,0 0 0,11 2-1,1 0 2,1-1 0,0-1-1,0-1 1,1-1 0,25-1 0,-26 0 3,-16 0-4,0 0-1,-1 0 1,1 0-1,0-1 0,-1 1 1,1-1-1,0 0 1,-1 0-1,1 0 1,-1-1-1,1 1 0,-1-1 1,0 0-1,0 0 1,1 0-1,-1 0 0,4-5 1,-4 3 0,0 0-1,0-1 1,-1 1 0,0 0 0,0-1 0,0 1-1,0-1 1,-1 0 0,1 1 0,-1-1 0,0 0-1,-1 0 1,1-6 0,-1 6-1,1 0 1,-1-1-1,0 1 0,0 0 1,-1 0-1,0 0 0,0 0 1,0 0-1,0 0 1,-1 0-1,0 0 0,0 0 1,0 1-1,-1-1 0,1 1 1,-1-1-1,0 1 0,0 0 1,-1 0-1,-4-4 0,2 4 0,1 0 0,-1 1-1,0 0 1,0 0 0,0 0 0,0 1-1,-1 0 1,1 0 0,0 1-1,-1 0 1,0 0 0,1 0 0,-1 1-1,1 0 1,-12 1 0,13 0-14,0-1 1,0 1-1,0 0 1,1 0-1,-1 1 1,0-1-1,0 1 1,1 0-1,-1 0 1,1 1-1,0-1 1,-1 1 0,1 0-1,0 0 1,1 1-1,-1-1 1,1 1-1,-1 0 1,-2 4-1,-26 41-856</inkml:trace>
</inkml:ink>
</file>

<file path=ppt/ink/ink1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4:16.751"/>
    </inkml:context>
    <inkml:brush xml:id="br0">
      <inkml:brushProperty name="width" value="0.05" units="cm"/>
      <inkml:brushProperty name="height" value="0.05" units="cm"/>
      <inkml:brushProperty name="color" value="#FFFFFF"/>
    </inkml:brush>
  </inkml:definitions>
  <inkml:trace contextRef="#ctx0" brushRef="#br0">31 839 30318,'-5'8'219,"1"0"1,0 0 0,1 1-1,0-1 1,0 1-1,0 0 1,1 0-1,1 0 1,-1 10 0,19-21-146,-9-1-65,1-2 0,-1 1 0,0-1 0,0 0 0,0-1 0,-1 0 0,0 0-1,0-1 1,0 0 0,-1 0 0,0 0 0,6-12 0,2-2 5,-1-1 1,-1 0-1,15-41 1,-8 3-13,-2-1 0,17-122-1,-12-127-1,-22 222 0,0 87 0,0 0 0,0 1 0,-1-1 0,1 0 0,0 0 0,-1 1 0,1-1 0,0 0 0,-1 1 0,1-1 0,-1 0 0,1 1 0,-1-1 0,1 0 0,-1 1 0,0-1 0,1 1 0,-1 0 0,0-1 0,1 1 0,-1-1 0,0 1 0,0 0 0,1-1 0,-1 1 0,0 0 0,0 0 0,1 0 0,-1 0 0,0 0 0,0 0 0,0 0 0,1 0 0,-1 0 0,-1 0 0,-31 6 0,29-4 0,0 1 0,1-1 0,-1 1 0,1 0 0,0 0 0,0 0 0,0 0 0,0 0 0,0 1 0,1-1 0,-1 1 0,1 0 0,0 0 0,0 0 0,1 0 0,-1 0 0,1 0 0,0 0 0,0 1 0,-1 7 0,0 6 0,0 0 0,2 0 0,2 33 0,0-37 0,1 0 0,0 1 0,1-1 0,1 0 0,0-1 0,0 1 0,2-1 0,9 17 0,13 13 0,34 41 0,-8-12 0,-40-51 0,-1 1 0,0 1 0,10 25 0,-20-39 0,0 0 0,-1 0 0,-1 1 0,0-1 0,0 1 0,0-1 0,-1 1 0,-1-1 0,0 1 0,0 0 0,-3 18 0,1-22 0,0-1 0,-1 1 0,1-1 0,-1 0 0,0 0 0,0 0 0,-1 0 0,1 0 0,-1-1 0,0 0 0,-1 0 0,1 0 0,-1 0 0,1 0 0,-1-1 0,-9 4 0,-9 6 0,-2-1 0,-30 10 0,54-22 0,-20 7-5,1-2 1,-1 0-1,0-1 1,-1-1-1,1-1 1,-31-2-1,51 1 5,1-1 0,0 0-1,0 0 1,-1 0 0,1 0 0,0 0 0,0 0 0,-1 0-1,1 0 1,0 0 0,0 0 0,-1 0 0,1 0 0,0 0-1,0 0 1,0 0 0,-1 0 0,1 0 0,0-1 0,0 1-1,-1 0 1,1 0 0,0 0 0,0 0 0,0 0 0,0-1-1,-1 1 1,1 0 0,0 0 0,0 0 0,0 0 0,0-1-1,0 1 1,-1 0 0,1 0 0,0 0 0,0-1 0,0 1-1,0 0 1,0 0 0,0-1 0,0 1 0,0 0 0,0 0-1,0-1 1,0 1 0,0-1 0,1 1-1,-1-1 1,0 1 0,1 0-1,-1-1 1,1 1-1,-1-1 1,1 1 0,-1 0-1,1-1 1,-1 1 0,1 0-1,-1-1 1,1 1 0,-1 0-1,1 0 1,-1-1-1,1 1 1,0 0 0,-1 0-1,2 0 1,41-4 0,63 3 0,35-3 0,-130 3 0,0-1 1,0 0-1,-1-1 0,1 0 1,-1-1-1,0 0 1,0 0-1,0-1 0,0-1 1,-1 1-1,0-1 0,0-1 1,-1 0-1,0 0 1,0-1-1,0 0 0,11-16 1,-9 9 0,-1-1 0,0 0 1,-2 0-1,0-1 0,0 0 1,-2 0-1,0-1 0,-1 0 1,-1 0-1,2-18 0,-1-23 13,-5-98-1,1 157-13,0-1 0,0 0 0,-1 0 0,1 0 0,0 1 0,-1-1 0,1 0 0,-1 1 0,1-1 0,-1 0 0,1 1 0,-1-1 0,1 1 0,-1-1 0,0 1 0,1-1 0,-1 1 0,0-1 0,1 1 0,-1-1 0,0 1 0,0 0 0,1 0 0,-1-1 0,0 1 0,0 0 0,1 0 0,-1 0 0,0 0 0,0 0 0,0 0 0,0 0 0,0 0 0,-30 4 0,26-2 0,1 1 0,0-1 0,0 0 0,0 1 0,0 0 0,1 0 0,-1 0 0,1 1 0,-1-1 0,1 1 0,0-1 0,1 1 0,-1 0 0,1 0 0,-1 1 0,1-1 0,0 0 0,1 1 0,-2 6 0,-3 7 0,1 0 0,2 1 0,-4 30 0,4-12 0,2 0 0,1 0 0,5 38 0,-4-69 0,1 1 0,-1-1 0,1 1 0,0-1 0,1 0 0,0 0 0,0 0 0,0 0 0,0 0 0,1-1 0,0 0 0,0 1 0,1-1 0,0-1 0,-1 1 0,1-1 0,1 0 0,-1 0 0,1 0 0,10 5 0,-5-5 0,-1 0 0,1 0 0,0-1 0,0 0 0,1-1 0,-1 0 0,0-1 0,1-1 0,-1 0 0,1 0 0,13-2 0,-20 0 0,0 1 0,0-1 0,0 0 0,0 0 0,0 0 0,0-1 0,-1 0 0,1 0 0,-1 0 0,0 0 0,0-1 0,0 1 0,-1-1 0,1 0 0,-1 0 0,0-1 0,0 1 0,0-1 0,0 1 0,-1-1 0,0 0 0,3-9 0,1-4 0,0 0 0,-2-1 0,0 1 0,-1-1 0,1-21 0,-2-154 0,-3 108 0,1 84 0,1 1 0,-1 0 0,0 0 0,1 0 0,-1 0 0,1 0 0,-1 0 0,1 0 0,-1 0 0,1 0 0,0 0 0,-1 0 0,1 0 0,0 1 0,0-1 0,0 0 0,0 0 0,0 1 0,0-1 0,0 1 0,0-1 0,0 1 0,0-1 0,0 1 0,0-1 0,0 1 0,0 0 0,0 0 0,0 0 0,0-1 0,0 1 0,1 0 0,-1 0 0,2 1 0,3-1 0,0 0 0,-1 0 0,1 1 0,0 0 0,0 0 0,7 3 0,-6-1 0,0 0 0,0 1 0,-1 0 0,1 1 0,-1-1 0,0 1 0,0 0 0,0 1 0,-1 0 0,0 0 0,0 0 0,0 0 0,-1 1 0,0-1 0,0 1 0,-1 0 0,1 0 0,-2 1 0,3 9 0,1 1 0,-2 0 0,0 1 0,-2 0 0,0-1 0,-1 1 0,0 0 0,-3 19 0,-10 13 0,9-46 0,1 1 0,0 0 0,1 1 0,0-1 0,-1 0 0,2 0 0,-1 1 0,1-1 0,0 0 0,0 1 0,3 10 0,-2-15 0,0 0 0,0-1 0,1 1 0,-1-1 0,1 1 0,0-1 0,-1 1 0,1-1 0,0 0 0,0 0 0,0 0 0,-1 0 0,1 0 0,0-1 0,0 1 0,0-1 0,1 1 0,-1-1 0,0 1 0,0-1 0,0 0 0,0 0 0,0 0 0,4-1 0,1 1 0,6 1 0,0 0 0,1-1 0,-1-1 0,0 0 0,1-1 0,-1 0 0,16-6 0,-23 6 0,0-1 0,0 0 0,-1 0 0,1-1 0,-1 1 0,1-1 0,-1 0 0,0-1 0,-1 0 0,1 1 0,-1-1 0,0-1 0,0 1 0,0-1 0,-1 1 0,5-12 0,-2 2 0,-1 0 0,0 0 0,-1-1 0,-1 1 0,0-1 0,0-16 0,-1-5 0,-5-54 0,3 86 0,0-1 0,-1 1 0,1 0 0,-1-1 0,0 1 0,0 0 0,-1 0 0,0-1 0,0 1 0,0 0 0,0 1 0,-1-1 0,0 0 0,0 1 0,0-1 0,0 1 0,-1 0 0,1 0 0,-6-3 0,9 7 0,0-1 0,0 1 0,-1 0 0,1 0 0,0 0 0,0 0 0,0 0 0,-1 0 0,1-1 0,0 1 0,0 0 0,0 0 0,-1 0 0,1 0 0,0 0 0,0 0 0,0 0 0,-1 0 0,1 0 0,0 0 0,0 0 0,-1 0 0,1 0 0,0 0 0,0 0 0,0 0 0,-1 1 0,1-1 0,0 0 0,0 0 0,0 0 0,-1 0 0,1 0 0,0 0 0,0 1 0,0-1 0,-1 0 0,1 0 0,0 0 0,0 0 0,0 1 0,0-1 0,0 0 0,0 0 0,0 0 0,-1 1 0,1-1 0,0 0 0,0 0 0,0 0 0,0 1 0,0-1 0,0 0 0,0 0 0,0 1 0,0-1 0,0 0 0,0 0 0,0 1 0,-3 33 0,1 0 0,1 0 0,6 51 0,-4-71 0,2 0 0,-1 0 0,2 0 0,0 0 0,1-1 0,0 1 0,1-1 0,1 0 0,0-1 0,0 0 0,15 18 0,-16-22 0,0-1 0,1 0 0,0 0 0,0 0 0,1-1 0,0 0 0,0 0 0,0-1 0,1 0 0,-1-1 0,1 0 0,0 0 0,1-1 0,-1 0 0,0-1 0,1 0 0,15 2 0,-15-4 0,-1 0 0,0 1 0,-1-2 0,1 1 0,9-3 0,-15 3 0,0-1 0,0 0 0,0 0 0,0-1 0,-1 1 0,1 0 0,0-1 0,-1 0 0,1 0 0,-1 0 0,1 0 0,-1 0 0,0 0 0,0 0 0,2-4 0,2-3 0,-2 0 0,1 0 0,-1-1 0,-1 1 0,0-1 0,0 0 0,-1 0 0,0 0 0,1-19 0,-2 9 0,-1-1 0,-1 1 0,-6-40 0,3 43 0,-1 1 0,0 0 0,0 1 0,-2-1 0,0 1 0,-1 0 0,0 1 0,-2 0 0,1 0 0,-17-17 0,12 23 0,6 13 0,4 23 0,4-24 0,0 11 0,0 0 0,0-1 0,2 1 0,0 0 0,0 0 0,9 24 0,-7-29 0,0 0 0,1 0 0,0-1 0,1 1 0,0-1 0,1-1 0,-1 1 0,2-1 0,-1 0 0,10 7 0,-10-10 0,0 1 0,1-1 0,0 0 0,0 0 0,0-1 0,0 0 0,1-1 0,0 0 0,-1 0 0,16 2 0,1-2 0,0-1 0,40-2 0,-60 0 0,-1 0 0,1 0 0,-1-1 0,0 0 0,0 1 0,1-2 0,-1 1 0,0 0 0,0-1 0,0 0 0,0 0 0,0 0 0,-1 0 0,1-1 0,0 1 0,-1-1 0,0 0 0,4-4 0,-3 2 0,-1 0 0,0-1 0,0 0 0,0 1 0,0-1 0,-1 0 0,0 0 0,-1-1 0,1 1 0,-1 0 0,0 0 0,0-8 0,0 2 0,0-1 0,-1 1 0,-1 0 0,1-1 0,-2 1 0,0 0 0,-1 0 0,0 0 0,0 0 0,-1 0 0,-1 1 0,0 0 0,-1 0 0,0 0 0,0 0 0,-1 1 0,0 0 0,-1 1 0,-1 0 0,-8-9 0,15 17 0,0-1 0,1 1 0,-1-1 0,0 1 0,0 0 0,0 0 0,0 0 0,0 0 0,0 0 0,0 0 0,0 0 0,0 1 0,0-1 0,-1 1 0,-2-1 0,4 2 0,0-1 0,0 0 0,-1 0 0,1 1 0,0-1 0,0 1 0,0-1 0,0 1 0,0-1 0,0 1 0,0 0 0,0-1 0,0 1 0,0 0 0,0 0 0,0 0 0,1 0 0,-1 0 0,0 0 0,0 1 0,-2 5 0,0-1 0,1 0 0,0 1 0,0-1 0,1 1 0,0 0 0,0 0 0,0 8 0,0 10 0,1 1 0,1-1 0,1 0 0,2 0 0,11 47 0,-12-62 0,1 0 0,0 0 0,0 0 0,1 0 0,0-1 0,0 0 0,1 0 0,1 0 0,-1-1 0,2 1 0,-1-2 0,1 1 0,0-1 0,0 0 0,1-1 0,17 10 0,-15-12 0,-1 0 0,1 0 0,0-1 0,0-1 0,0 0 0,0 0 0,0-1 0,0-1 0,1 0 0,-1 0 0,0-1 0,17-4 0,-25 4 0,0-1 0,-1 1 0,1-1 0,-1 1 0,0-1 0,0 0 0,1 0 0,-1 0 0,0 0 0,-1 0 0,1 0 0,0-1 0,-1 1 0,1 0 0,-1-1 0,0 0 0,1 1 0,-1-1 0,1-4 0,1-6 0,0 0 0,2-26 0,-1-32 0,-3-1 0,-11-95 0,10 165 0,-1-1 0,1 1 0,0 0 0,-1 0 0,1 0 0,0-1 0,0 1 0,1 0 0,-1 0 0,0-1 0,1 1 0,0 0 0,-1 0 0,1 0 0,0 0 0,0 0 0,0 0 0,0 0 0,2-3 0,-1 5 0,0-1 0,-1 0 0,1 1 0,0 0 0,0-1 0,0 1 0,-1 0 0,1 0 0,0 0 0,0 0 0,0 0 0,-1 0 0,1 1 0,0-1 0,0 1 0,-1-1 0,1 1 0,0 0 0,-1-1 0,1 1 0,-1 0 0,1 0 0,-1 0 0,1 0 0,1 2 0,5 3 0,0 0 0,0 1 0,-1-1 0,0 2 0,0-1 0,-1 1 0,0 0 0,0 0 0,-1 0 0,0 1 0,-1 0 0,1 0 0,-2 0 0,1 0 0,-1 1 0,2 15 0,1 13 0,-2 0 0,-1-1 0,-3 41 0,0-46 0,-1-26 0,1 0 0,1 0 0,-1 0 0,1 0 0,0 0 0,0 0 0,1 0 0,0-1 0,0 1 0,5 9 0,-5-12 0,0 0 0,0-1 0,0 0 0,0 1 0,1-1 0,-1 0 0,1 0 0,0-1 0,-1 1 0,1 0 0,0-1 0,0 0 0,0 0 0,0 0 0,0 0 0,0 0 0,0 0 0,1-1 0,-1 1 0,0-1 0,4 0 0,22 0-19,-3 0-74</inkml:trace>
</inkml:ink>
</file>

<file path=ppt/ink/ink1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5:14.797"/>
    </inkml:context>
    <inkml:brush xml:id="br0">
      <inkml:brushProperty name="width" value="0.05" units="cm"/>
      <inkml:brushProperty name="height" value="0.05" units="cm"/>
      <inkml:brushProperty name="color" value="#FFFFFF"/>
    </inkml:brush>
  </inkml:definitions>
  <inkml:trace contextRef="#ctx0" brushRef="#br0">122 445 31214,'-1'-111'1489,"-17"247"-1488,-21 268 11,33 1157 4,7-1048-13,1-299-3,-12 362 0,-35 348 0,44-880-3,-3 89 21,20 211-1,37 287-17,-53-549 0,13 547 0,-12-312 0,-4-146 0,4-153 0,0 0 0,5 19 0,-3-19 0,0 0 0,0 18 0,-5-10 0,1-20 0,1 0 0,-1 1 0,1-1 0,0 0 0,1 1 0,-1-1 0,1 0 0,0 0 0,1 1 0,-1-1 0,1 0 0,5 8 0,-4-5 0,-3-9 0,0 0 0,0 1 0,1-1 0,-1 0 0,0 0 0,0 1 0,0-1 0,0 0 0,0 0 0,0 1 0,0-1 0,1 0 0,-1 0 0,0 1 0,0-1 0,0 0 0,1 0 0,-1 1 0,0-1 0,0 0 0,1 0 0,-1 0 0,0 0 0,0 0 0,1 1 0,-1-1 0,0 0 0,1 0 0,-1 0 0,0 0 0,0 0 0,1 0 0,-1 0 0,0 0 0,1 0 0,-1 0 0,0 0 0,1 0 0,78-1 0,84-12 0,12 1 0,4 0 0,-113 3 0,62-10 0,168-2 0,405-1-5,-613 14 1,348-37-38,-5-27 13,-346 56 33,0 4 0,0 3 0,88 4 0,89 4-4,277 2 32,-418 3-32,-37 0 0,0-4 0,133-16 0,-48-7 21,138-28-10,187-24-44,-476 73 34,740-24-1,-416 24 0,178-18 0,-447 14 0,317-16 0,-293 21 0,192 23 0,-223-11 0,1-3 0,123-1 0,-169-8 0,87-2 0,-106 4 0,0-1 0,0 0 0,0 1 0,0 0 0,0-1 0,0 1 0,0 0 0,-1 0 0,1 0 0,0 0 0,0 0 0,-1 1 0,1-1 0,0 0 0,1 3 0,-2-2 0,1-1 0,-1 1 0,1-1 0,0 1 0,-1-1 0,1 0 0,0 0 0,0 0 0,0 0 0,0 0 0,0 0 0,0-1 0,0 1 0,0-1 0,3 1 0,135-1-1,-87-2 17,52 6 1,-83-1-17,-17-2 0,0 0 0,0 0 0,1-1 0,-1 0 0,0 1 0,0-2 0,6 0 0,-10 1 0,1-1 0,-1 1 0,0-1 0,0 1 0,1-1 0,-1 0 0,0 0 0,0 0 0,0 1 0,0-1 0,0 0 0,0 0 0,0 0 0,0-1 0,-1 1 0,1 0 0,0 0 0,-1 0 0,1-1 0,-1 1 0,1 0 0,-1-1 0,1 1 0,-1 0 0,0-1 0,0 1 0,0 0 0,0-1 0,0 1 0,0 0 0,0-3 0,-1-5 0,0 1 0,0-1 0,-1 1 0,0-1 0,-1 1 0,0 0 0,0 0 0,0 0 0,-6-8 0,3 4 0,0 0 0,-6-23 0,4-7 0,3-1 0,1 1 0,2-1 0,5-64 0,-1 56 0,15-322 0,1-148 0,-19 496 0,-2 0 0,-1 0 0,-13-45 0,-5-30 0,7-21 0,7 45 0,-4 0 0,-35-122 0,30 142 0,2 0 0,3-2 0,-6-65 0,13 71 0,-2-22 0,-2 1 0,-4 0 0,-28-89 0,32 134 0,1 0 0,1 0 0,1-1 0,1 0 0,-1-52 0,7-28 0,1 3 0,-4 1 0,-23-155 0,14 190 0,-3-104 0,15-72 0,0 96 0,0 107 0,0-3 0,-2 0 0,-2 1 0,-12-61 0,-31-69 0,-5-24 0,42 156 0,2-1 0,-1-76 0,-16-370 0,13 320 0,10 156 0,-4-42 0,4 0 0,6-78 0,-1 117 0,0 0 0,1 1 0,1-1 0,11-21 0,-11 25 0,0 1 0,-1-1 0,0 0 0,-1 0 0,-1-1 0,0 1 0,2-26 0,-5-258-5,0 295 3,-1-1 0,0 1 0,1-1 0,-1 1 0,0-1 0,0 1 0,0 0 0,-1-1 0,1 1 0,-1 0 0,1 0 0,-1 0 0,1 0 0,-5-3 0,-33-28 7,25 22-7,8 6 2,0-1 0,0 1 0,1-1 0,-1 0 0,2-1 0,-1 1 0,1-1 0,-1 0 0,2 0 0,-1 0 0,1 0 0,-2-9 0,3 12 0,0 0 0,0 1 0,-1-1 0,1 1 0,-1 0 0,1 0 0,-1 0 0,0 0 0,0 0 0,0 1 0,-1-1 0,1 1 0,-1 0 0,1 0 0,-1 0 0,0 0 0,0 1 0,1-1 0,-1 1 0,0 0 0,-8-1 0,-9-1 0,0 1 0,-42 2 0,41 0 0,-553 24 0,82-17 0,299-8 0,-139 1 0,-741-3 0,404-18-13,-1 0 26,-157 28-13,562-4 0,136-5 0,-182 22 0,-318 74 0,333-30 0,289-62 0,-14 2 0,-1 0 0,-38 0 0,-12 1 0,10 4 0,-2 2 0,-102 3 0,-176-14 0,331 1 0,0 1 0,0 1 0,0-1 0,0 2 0,1 0 0,-21 10 0,-18 5 0,17-9 0,-187 49 0,104-30 0,72-16 0,-90 13 0,87-26-235,58-17-538</inkml:trace>
</inkml:ink>
</file>

<file path=ppt/ink/ink1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5:24.583"/>
    </inkml:context>
    <inkml:brush xml:id="br0">
      <inkml:brushProperty name="width" value="0.05" units="cm"/>
      <inkml:brushProperty name="height" value="0.05" units="cm"/>
      <inkml:brushProperty name="color" value="#FFFFFF"/>
    </inkml:brush>
  </inkml:definitions>
  <inkml:trace contextRef="#ctx0" brushRef="#br0">183 107 30494,'3'-83'2042,"-3"60"-1875,0 22-151,0 24 0,0 1246-11,-14-1023 24,0-2-31,16-37 2,-5 234 0,-4-333 0,-1 49 0,9-44 0,2-32 0,-4 0 0,-22 151 0,9-151 0,3 1 0,4 1 0,4-1 0,7 94 0,14-43 0,0 8 0,-10 342 0,-10-307 0,0-124 0,-3 0 0,-14 59 0,9-55 0,-6 87 0,15-42 0,2-36 0,-4 1 0,-2 0 0,-17 84 0,12-104 0,3 0 0,-3 69 0,10 96 0,2-91 0,-2-18 0,-4 177 0,-3-219 0,3-39 0,-1 38 0,0-14 0,5-121-1401,0 21-5474</inkml:trace>
</inkml:ink>
</file>

<file path=ppt/ink/ink1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5:28.649"/>
    </inkml:context>
    <inkml:brush xml:id="br0">
      <inkml:brushProperty name="width" value="0.05" units="cm"/>
      <inkml:brushProperty name="height" value="0.05" units="cm"/>
      <inkml:brushProperty name="color" value="#FFFFFF"/>
    </inkml:brush>
  </inkml:definitions>
  <inkml:trace contextRef="#ctx0" brushRef="#br0">1 6676 31518,'0'0'627,"0"0"-615,0 1-1,0-1 1,0 0-1,0 0 1,0 0-1,0 0 1,0 0-1,0 1 1,0-1-1,0 0 1,0 0-1,0 0 1,0 0 0,0 0-1,0 1 1,0-1-1,0 0 1,0 0-1,0 0 1,0 0-1,0 0 1,0 1-1,0-1 1,0 0-1,0 0 1,0 0-1,0 0 1,0 0-1,0 0 1,0 1-1,1-1 1,-1 0-1,0 0 1,0 0-1,0 0 1,0 0-1,0 0 1,0 0-1,0 0 1,1 0-1,-1 1 1,0-1-1,0 0 1,0 0-1,0 0 1,0 0-1,1 0 1,-1 0-1,0 0 1,0 0-1,102 9 4,174-5 0,-153-5-10,213-17-5,82 9 0,-263 11 0,191 13 0,-229-7 0,83 14 0,43 3 0,-207-24 0,364 15 0,-276-8 0,0-6 0,132-15 0,185 0 0,-307 14 0,-132-2 0,-1 1 0,0-1 0,0 0 0,1 1 0,-1-1 0,0 0 0,0 0 0,0 0 0,0 0 0,0-1 0,0 1 0,0 0 0,0 0 0,0 0 0,0-1 0,-1 1 0,1 0 0,-1-1 0,2-1 0,7-32 0,-14-332 0,-9 110 0,15 174 0,-3-98 0,-8 108 0,5 37 0,-1-49 0,6 42 0,-14-287 0,8 257 0,4-83 0,1 6 0,-2 121 0,-10-46 0,7 46 0,-4-41 0,8 13 0,3 0 0,2 1 0,10-58 0,-6 54 0,-2-103 0,-5 102 0,11-93 0,8 16 0,4-218 0,-26 321 0,-1-1 0,-2 1 0,-1 0 0,-20-55 0,-12-67 0,21 0 0,3-219 0,0-11 0,7 328 0,-24-86 0,19 97 0,3 0 0,-9-98 0,18-143 0,2 152 0,1 114 0,1 0 0,1 0 0,1 0 0,1 1 0,16-38 0,10-41 0,-14 1 0,-4 0 0,1-110 0,-14 58 0,-2 81 0,9-78 0,-5 115 0,-4-55 0,0 27 0,0 62 0,1-1 0,-1 0 0,1 1 0,0-1 0,-1 1 0,0-1 0,1 1 0,-1-1 0,1 1 0,-1 0 0,0-1 0,1 1 0,-1-1 0,0 1 0,1 0 0,-1 0 0,0 0 0,0-1 0,1 1 0,-1 0 0,0 0 0,1 0 0,-1 0 0,0 0 0,0 0 0,0 0 0,-29 1 0,24-1 0,-490 34 0,437-28 0,-23 3 0,-230 14 0,119-21 0,-198-4 0,253-10 0,81 11 0,15-1 0,1 3 0,-1 1 0,-66 12 0,66-3 0,0-2 0,0-3 0,-64 3 0,-654-4 0,567-15 0,182 10 0,-1-2 0,0 0 0,0 0 0,-11-4 0,12 3 0,-1 0 0,0 0 0,1 2 0,-14-2 0,21 3 0,0 0 0,-1-1 0,1 0 0,0 0 0,0 0 0,-5-2 0,-12-2 0,-23-3 0,27 5-1,0 0-1,0 1 1,-21 1 0,38 1-23,7 0-323,18-5-1193,9-18-4083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19:55.584"/>
    </inkml:context>
    <inkml:brush xml:id="br0">
      <inkml:brushProperty name="width" value="0.05" units="cm"/>
      <inkml:brushProperty name="height" value="0.05" units="cm"/>
      <inkml:brushProperty name="color" value="#E71224"/>
    </inkml:brush>
  </inkml:definitions>
  <inkml:trace contextRef="#ctx0" brushRef="#br0">238 75 30414,'-1'-1'94,"1"-1"0,-1 1 0,1 0 0,-1 0-1,0 0 1,0-1 0,0 1 0,0 0 0,0 0 0,0 0 0,0 0 0,0 0 0,0 1-1,0-1 1,-1 0 0,1 0 0,0 1 0,0-1 0,-1 1 0,1-1 0,-3 0 0,-32-1-45,26 3 45,9-1-94,-1 0 0,1 1 0,1-1 0,-1 0 0,0 1 0,0-1 0,0 1 0,0-1 0,0 1 0,0 0 0,0-1 0,1 1 0,-1 0 0,0 0 0,1-1 0,-1 1 0,0 0 0,1 0 0,-1 0 0,1 0 0,-1 0 0,1 0 0,0 0 0,-1 0 0,1 0 0,0 0 0,0 0 0,-1 0 0,1 0 0,0 0 0,0 1 0,-1 42 0,2-34 0,-1-9 0,0 0 1,0 0-1,1 1 1,-1-1-1,0 0 1,1 0-1,-1 1 1,1-1-1,-1 0 1,1 0-1,0 0 1,0 0-1,-1 0 1,1 0-1,0 0 0,0 0 1,0 0-1,0 0 1,0-1-1,0 1 1,0 0-1,0-1 1,1 1-1,-1 0 1,0-1-1,0 0 1,0 1-1,1-1 1,-1 0-1,0 1 1,0-1-1,3 0 0,50 1 45,-39-1-25,-13-1-19,-1 1 0,0 0-1,1-1 1,-1 1 0,0-1 0,0 0-1,1 1 1,-1-1 0,0 0 0,0 0 0,0 0-1,0 0 1,0 0 0,0 0 0,0 0-1,0 0 1,0 0 0,-1 0 0,1 0 0,0-1-1,-1 1 1,1 0 0,-1-1 0,1 1-1,-1 0 1,0-1 0,1 1 0,-1 0 0,0-1-1,0 1 1,0-1 0,0-1 0,0-59 7,-1 43-10,1 17 2,0 1 0,0-1 0,0 0 0,0 1 0,-1-1 0,1 1 0,-1-1 0,1 1 0,-1-1 0,1 1 0,-1-1 0,0 1 0,0 0 0,0-1 0,0 1-1,0 0 1,0 0 0,0 0 0,0 0 0,0 0 0,0 0 0,-1 0 0,0-1 0,-1 0 0,-1 1 1,1 0-1,0-1 0,-1 1 0,1 1 0,-1-1 0,1 0 1,-1 1-1,1 0 0,-6 0 0,4 0-1,1 0 0,-1 0 1,0 1-1,0 0 0,0 0 0,1 0 0,-1 0 0,1 1 0,-1 0 1,1 0-1,0 0 0,-1 0 0,1 1 0,0 0 0,0 0 0,-5 5 1,5-3-1,1 0 1,1 1 0,-1-1 0,1 1 0,0-1-1,0 1 1,0 0 0,1 0 0,0 0 0,0 0-1,0 0 1,1 10 0,1-15 0,-1 0 0,1 0 0,-1 0 0,1 0 0,-1 0 0,1 0 0,0-1 0,-1 1 0,1 0 0,0 0 0,0-1 0,-1 1 0,1 0 0,0-1 0,0 1 0,0-1 0,0 1 0,0-1 0,0 0 0,0 1 0,0-1 0,0 0 0,0 0 0,0 0 0,0 1 0,0-1 0,0 0 0,0 0 0,1-1 0,44 2 0,-35-2 0,-11 2 0,1-1 0,-1 0 0,1 0 1,-1 0-1,1 0 0,-1 0 0,1 0 0,-1 1 0,0-1 1,1 0-1,-1 0 0,1 0 0,-1-1 0,1 1 0,-1 0 0,1 0 1,-1 0-1,1 0 0,-1 0 0,1-1 0,-1 1 0,1 0 1,-1 0-1,0-1 0,1 1 0,-1 0 0,1-1 0,-1 1 0,0 0 1,1-1-1,-1 1 0,0 0 0,0-1 0,1 1 0,-1-1 1,0 1-1,0-1 0,1 1 0,-1-1 0,0 1 0,0 0 0,0-1 1,0 1-1,0-1 0,0 1 0,0-1 0,0 1 0,0-1 1,0 1-1,0-1 0,0 1 0,0-1 0,0 1 0,-1-1 0,1 1 1,0-1-1,0 1 0,0-1 0,-1 1 0,1-1 0,-1 0 1,1-1-1,-1 1 1,1-1-1,-1 1 0,1-1 1,0 0-1,0 1 0,0-1 1,0 1-1,0-1 0,0 1 1,1-1-1,-1 0 1,0 1-1,1-1 0,-1 1 1,1-2-1,12 25 0,-5 5 0,-1-1 0,-1 1 0,-2 1 0,-1-1 0,0 29 0,0-13 0,-3 63 0,0-105 0,0-1 0,-1 1 0,1-1 0,0 1 0,0-1 0,-1 0 0,1 1 0,0-1 0,-1 1 0,1-1 0,0 1 0,-1-1 0,1 0 0,-1 1 0,1-1 0,-1 0 0,1 0 0,-1 1 0,1-1 0,-1 0 0,1 0 0,-1 0 0,1 1 0,-1-1 0,1 0 0,-1 0 0,1 0 0,-1 0 0,0 0 0,-1 1 0,1 1 0,-1-1 0,1 1 0,-1-1 0,1 1 0,-1-1 0,0 0 0,0 0 0,0 0 0,0 0 0,0 0 0,0-1 0,0 1 0,0 0 0,0-1 0,0 0 0,0 1 0,0-1 0,-3 0 0,-51-1 0,32 0 0,-92 1 0,632-14 0,-510 13-15,-18 0 22,-23 3-322,11 2-643</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8:48.580"/>
    </inkml:context>
    <inkml:brush xml:id="br0">
      <inkml:brushProperty name="width" value="0.05" units="cm"/>
      <inkml:brushProperty name="height" value="0.05" units="cm"/>
      <inkml:brushProperty name="color" value="#FFFFFF"/>
    </inkml:brush>
  </inkml:definitions>
  <inkml:trace contextRef="#ctx0" brushRef="#br0">77 36 31791,'-2'0'23,"-1"0"0,1 1 0,-1-1 0,1 1 0,-1-1 0,1 1 0,-1 0 0,1 0 0,0 0 0,0 0 0,-1 1 1,1-1-1,0 1 0,0-1 0,0 1 0,0 0 0,0-1 0,1 1 0,-1 0 0,1 0 0,-1 1 0,1-1 0,0 0 1,-1 0-1,1 1 0,0-1 0,0 0 0,1 1 0,-2 3 0,0 5-26,0 0 0,0 0 0,1 0 0,0 0 0,2 20 1,0-29 5,-1 0 0,1-1 0,0 1 0,-1 0 0,1 0 0,0-1 0,0 1 0,0-1 0,0 1 0,0-1 0,0 1 0,1-1 0,-1 0 0,0 0 0,1 1 1,-1-1-1,1 0 0,-1 0 0,1 0 0,0-1 0,-1 1 0,1 0 0,0-1 0,-1 1 0,1-1 0,0 1 0,0-1 0,0 0 0,0 0 0,1 0 1,11 2 19,0-2 1,26-1 0,-30 1-6,-7-1-16,0 1 1,1-1-1,-1 1 1,0-1-1,0 0 0,0-1 1,0 1-1,0 0 1,0-1-1,0 0 1,0 0-1,-1 0 1,1 0-1,0 0 1,-1 0-1,0-1 1,0 1-1,1-1 1,-1 1-1,-1-1 1,1 0-1,0 0 0,-1 0 1,1 0-1,-1 0 1,1-5-1,1 0 0,-1 0 0,-1 0-1,1 0 1,-1 0 0,0 0 0,-1 0-1,0 0 1,-1-1 0,1 1-1,-3-9 1,2 15-2,0-1 0,0 1 0,0-1 0,0 1 0,0 0 0,0 0 0,-1-1 0,1 1 0,-1 0 0,0 0 0,1 0 0,-1 0 0,0 1 0,0-1 0,0 1 0,0-1 0,-1 1 0,1-1 0,0 1 0,-1 0 0,1 0 0,0 0 0,-1 1 0,-3-2 0,-3 1 0,0-1 0,0 1 0,0 1 0,-1 0 0,-15 1 0,22 0-2,0-1 1,0 1-1,1 0 0,-1 0 0,0 0 1,0 0-1,0 0 0,1 0 0,-1 1 1,0 0-1,1-1 0,-1 1 0,1 0 1,0 0-1,0 0 0,0 0 0,0 1 1,-2 2-1,-1 3-59,0 0 1,1 0-1,0 1 0,-5 14 1,-3 21-612</inkml:trace>
</inkml:ink>
</file>

<file path=ppt/ink/ink1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5:32.074"/>
    </inkml:context>
    <inkml:brush xml:id="br0">
      <inkml:brushProperty name="width" value="0.05" units="cm"/>
      <inkml:brushProperty name="height" value="0.05" units="cm"/>
      <inkml:brushProperty name="color" value="#FFFFFF"/>
    </inkml:brush>
  </inkml:definitions>
  <inkml:trace contextRef="#ctx0" brushRef="#br0">222 198 29806,'6'-68'1732,"-4"52"-1500,0 0 0,-1 0 0,-1-1 0,-3-29 0,3 45-231,-1 0 0,1 0 1,-1 0-1,1 0 0,-1 0 1,1 0-1,-1 0 0,0 0 0,1 0 1,-1 1-1,0-1 0,0 0 1,0 0-1,1 1 0,-1-1 1,0 0-1,0 1 0,0-1 1,0 1-1,0-1 0,0 1 1,0 0-1,0-1 0,0 1 1,-1 0-1,1 0 0,0 0 0,0 0 1,-2 0-1,0 0-1,1 0 0,-1 0 0,0 0-1,1 1 1,-1-1 0,0 1 0,1 0 0,-1 0 0,1-1 0,-1 2-1,1-1 1,-1 0 0,-1 2 0,-7 7 0,0 0 0,1 1 0,0 1 0,1-1 0,0 1 0,-13 25 0,7-9 0,1 1 0,-12 40 0,18-39 0,1 0 0,2 1 0,1 0 0,1 0 0,3 40 0,0-61 0,0 0 0,1-1 0,1 1 0,0-1 0,0 1 0,0-1 0,1 0 0,1 0 0,0 0 0,0 0 0,0-1 0,1 0 0,0 0 0,1 0 0,0 0 0,0-1 0,1 0 0,0 0 0,0-1 0,0 0 0,1 0 0,0 0 0,0-1 0,1-1 0,-1 1 0,1-1 0,0-1 0,14 5 0,-7-5 0,0 0 0,1-1 0,-1 0 0,1-1 0,-1-1 0,31-4 0,-44 3 0,1 1 1,-1-1-1,1 0 0,-1 0 1,1-1-1,-1 1 0,0-1 0,0 0 1,0 1-1,0-1 0,0-1 1,0 1-1,-1 0 0,1-1 1,-1 1-1,4-5 0,-2 1 2,-1 0 0,0 0 0,0 0 0,0 0 0,-1 0-1,0 0 1,0-1 0,1-8 0,0-8 0,-1 0 0,-1 0 0,-2 0 0,-2-23 0,0 25-2,-1 1 0,-1-1 0,-1 1 0,-1 1 0,-1-1 0,0 1 0,-1 0 0,-2 1 0,1 0 0,-2 1 0,0 0 0,-2 1 0,-25-25 0,38 39-1,-1 0 1,0 0-1,1 1 0,-1-1 0,0 1 1,0 0-1,0-1 0,0 1 0,0 0 1,0 0-1,0 0 0,0 0 0,0 1 1,-1-1-1,1 1 0,0-1 0,0 1 1,-1 0-1,1-1 0,0 1 1,-1 1-1,1-1 0,0 0 0,0 0 1,-1 1-1,1-1 0,0 1 0,0 0 1,0 0-1,-1 0 0,1 0 0,0 0 1,0 0-1,1 0 0,-1 1 0,0-1 1,0 1-1,-2 2 0,-1 2 1,0 1 0,1-1-1,0 1 1,0 0 0,0 0-1,1 1 1,0-1 0,0 1-1,-3 14 1,3 4 0,0-1 0,1 1 0,2 0 0,3 39 0,-2-57 0,1-1 0,-1 0 0,1 1 0,0-1 0,1 0 0,0 0 0,0 0 0,1-1 0,-1 1 0,1-1 0,1 0 0,-1 0 0,1 0 0,0-1 0,0 1 0,1-1 0,0 0 0,0-1 0,0 0 0,0 0 0,1 0 0,-1 0 0,1-1 0,0 0 0,0-1 0,0 0 0,1 0 0,10 2 0,-8-3 0,0-1 0,0 0 0,1-1 0,-1 0 0,0 0 0,0-1 0,0 0 0,0-1 0,-1 0 0,1-1 0,10-5 0,-15 6 0,0-1 0,1 1 0,-2-1 0,1 0 0,0-1 0,-1 1 0,0-1 0,0 0 0,0 0 0,0 0 0,-1 0 0,0-1 0,0 1 0,0-1 0,-1 0 0,0 0 0,0 0 0,0 0 0,0-8 0,1-4 0,0 0 0,-2-1 0,0 1 0,-1 0 0,-1 0 0,0-1 0,-1 1 0,-2 0 0,-8-29 0,5 30 0,4 12 0,1 1 0,0-1 0,0 0 0,1 0 0,-1 0 0,1 0 0,0 0 0,0-6 0,1 11 0,0-1 0,1 1 0,-1 0 0,0-1 0,0 1 0,1 0 0,-1-1 0,0 1 0,1 0 0,-1-1 0,0 1 0,1 0 0,-1-1 0,1 1 0,-1 0 0,0 0 0,1 0 0,-1-1 0,1 1 0,-1 0 0,1 0 0,-1 0 0,0 0 0,1 0 0,-1 0 0,1 0 0,-1 0 0,1 0 0,-1 0 0,1 0 0,-1 0 0,1 0 0,-1 0 0,0 1 0,1-1 0,-1 0 0,1 0 0,2 1 0,7 1 0,1 0 0,0 1 0,-1 1 0,1-1 0,-1 2 0,0-1 0,0 2 0,11 7 0,-6-3 0,0 1 0,-1 0 0,-1 1 0,19 20 0,-28-27 0,0 1-1,-1 0 1,1 0 0,-1 0-1,-1 0 1,1 0 0,-1 1-1,0-1 1,0 1 0,-1-1-1,0 1 1,0 0 0,0-1-1,-1 1 1,0 0 0,-2 10-1,0 1 2,-2 1 0,0-1-1,-1 0 1,-11 27-1,2 0-5,13-42 2,0 0 0,1 0-1,-1 0 1,1 0 0,0 1-1,0-1 1,0 0 0,0 0 0,1 0-1,-1 0 1,1 1 0,1 3-1,-1-6 2,0 0 0,0 0-1,0 0 1,0 0 0,0-1 0,0 1-1,0 0 1,0 0 0,0-1 0,0 1-1,0-1 1,0 1 0,0-1-1,1 1 1,-1-1 0,0 0 0,0 0-1,1 0 1,-1 1 0,2-1-1,32-1-10,-22 0 13,-8 1 1,1 0 1,-1 0-1,0-1 1,1 0-1,-1 0 0,0 0 1,0-1-1,0 1 1,0-1-1,0-1 0,0 1 1,-1-1-1,1 1 1,-1-1-1,1-1 1,-1 1-1,0-1 0,0 1 1,-1-1-1,1 0 1,-1 0-1,0-1 0,0 1 1,0-1-1,-1 0 1,1 1-1,-1-1 0,0 0 1,-1 0-1,2-6 1,3-14 5,-1-1 0,-2 0 0,-1 0 0,-1-47-1,-1 57-4,0 6 1,0-1 0,-1 1 0,0 0 0,-1 0 1,-5-17-1,4 22 7,0 25-20,1 13 8,-1 6 1,2 0 1,7 68 0,-5-99-1,0-1 1,1 0 0,0 1-1,0-1 1,1 0-1,0 0 1,0-1-1,1 1 1,0 0-1,0-1 1,0 0-1,1 0 1,-1 0-1,1-1 1,1 0-1,-1 0 1,1 0-1,0 0 1,0-1-1,1 0 1,-1-1-1,1 1 1,0-1-1,0 0 1,0-1-1,0 0 1,0 0-1,0 0 1,1-1-1,-1 0 1,1 0-1,9-1 1,-15 0 0,1-1 0,0 1 1,0 0-1,-1-1 0,1 0 0,0 1 1,-1-1-1,1-1 0,0 1 0,-1 0 1,1 0-1,-1-1 0,0 1 0,0-1 1,1 0-1,-1 0 0,0 0 0,0 0 1,-1 0-1,1 0 0,0-1 0,-1 1 1,1 0-1,-1-1 0,0 1 0,0-1 1,0 0-1,1-4 0,2-8 2,0 0-1,-2 0 1,0-1 0,1-15 0,-3 17-2,2-35 0,-3 35 0,2-1 0,0 1 0,0-1 0,5-17 0,-5 30-1,-1 0 1,1 0-1,0 0 0,0 1 1,0-1-1,0 0 1,0 0-1,1 1 0,-1-1 1,0 1-1,1-1 0,-1 1 1,1-1-1,-1 1 1,1 0-1,0 0 0,0 0 1,-1 0-1,1 0 0,0 0 1,0 0-1,0 1 1,4-2-1,3 1-4,-1 0 0,1 0-1,0 1 1,11 1 0,-1 0-2,13 4-15,-31-4 20,0-1 0,0 1 0,0-1-1,0 1 1,0-1 0,0 1 0,0-1 0,0 1 0,0 0 0,-1-1-1,1 1 1,0 0 0,0 0 0,-1 0 0,1 0 0,0 0-1,-1 0 1,1 0 0,-1 0 0,1 0 0,-1 0 0,0 0 0,1 0-1,-1 0 1,0 0 0,0 2 0,0-2 34,-4-2-27,1 1 1,-1-1-1,0 0 1,0 0-1,0 0 0,1-1 1,-1 1-1,-4-4 1,-20-6 9,22 10-15,0 0 0,1 1 0,-1-1 0,0 1 0,1 0 0,-1 1 0,1-1 1,-11 3-1,14-2-1,-1 0 1,0 0 0,1 0 0,-1 0 0,0 1 0,1-1-1,0 1 1,-1 0 0,1 0 0,0 0 0,0 0 0,0 0-1,0 0 1,0 0 0,1 1 0,-1-1 0,1 0-1,-2 4 1,-3 8-1,2 0 0,-1 0 0,2 1-1,0-1 1,1 1 0,0-1 0,1 1 0,1 0-1,0 0 1,4 21 0,-4-32 0,1 0 1,0-1-1,0 1 0,0 0 1,0-1-1,1 0 1,-1 1-1,1-1 0,0 0 1,0 0-1,0 0 0,1 0 1,-1 0-1,1 0 1,-1-1-1,1 1 0,0-1 1,0 0-1,0 0 0,0 0 1,1 0-1,-1 0 1,4 1-1,1-1 2,-1 0 0,1 0 0,-1 0 0,1-1 1,-1 0-1,1-1 0,0 0 0,0 0 0,-1 0 0,12-3 0,-17 2 0,1 1 0,-1-1 0,1 0 0,-1 0 0,1 0-1,-1 0 1,0 0 0,1-1 0,-1 1 0,0-1 0,0 1 0,0-1-1,0 0 1,-1 0 0,1 0 0,2-2 0,-1-1 0,0 0 1,-1-1 0,1 1-1,-1 0 1,0-1-1,0 1 1,0-6 0,2-11 1,-2 1 1,0-42-1,-2 55-3,0-67 12,0 46-10,0 27-2,0 10 2,1 103-5,-10 262 3,-5-57 0,10-140 0,4-156 0,-2-1 0,-5 27 1,6-41-2,0 0 1,-1 0 0,1 0 0,-1 0-1,0 0 1,-1 0 0,1-1 0,-1 1 0,0-1-1,0 0 1,0 0 0,0 0 0,-8 6-1,9-8 1,0-1-1,0 1 1,0-1 0,0 0-1,0 0 1,-1 0-1,1 0 1,0 0 0,-1 0-1,1-1 1,0 1-1,-1-1 1,1 0-1,-1 0 1,1 0 0,-1 0-1,1 0 1,-1 0-1,1-1 1,-1 1 0,1-1-1,0 1 1,-1-1-1,1 0 1,0 0-1,0 0 1,-1 0 0,1-1-1,0 1 1,0-1-1,0 1 1,1-1 0,-1 0-1,-2-2 1,-6-7 0,1 0 0,0 0 1,1-1-1,-11-20 0,17 27 0,-9-15-2,2 0 1,0-1-1,1 0 0,2-1 0,0 0 1,1 0-1,1 0 0,1 0 1,1-1-1,1-22 0,1 36 0,1 1 0,0-1 0,1 1 0,-1-1 1,2 1-1,-1 0 0,1-1 0,1 1 0,-1 1 0,1-1 0,1 0 0,-1 1 0,12-13 0,5-3 1,0 1 1,40-30-1,-28 24 1,14-11 0,83-76 1,-106 91 3,0 0-1,-2-2 1,19-29 0,-35 45-2,-1 0 0,-1 0 1,1-1-1,-2 1 0,1-1 0,-2 0 0,1 0 0,-1 0 1,-1 0-1,0-19 0,-1-7 10,-11-65 0,11 99-11,0 3-1,1-1 1,-1 1-1,0-1 0,0 1 1,0-1-1,0 1 1,0-1-1,0 1 0,0-1 1,0 1-1,0-1 0,0 1 1,0-1-1,0 1 0,0-1 1,-1 1-1,1-1 1,0 1-1,0 0 0,0-1 1,-1 1-1,1-1 0,0 1 1,-1 0-1,1-1 1,0 1-1,-1 0 0,1-1 1,0 1-1,-1 0 0,1-1 1,-1 1-1,1 0 0,0 0 1,-1-1-1,1 1 1,-1 0-1,1 0 0,-1 0 1,0 0-1,0 1-1,0 0 1,0 0-1,1 1 1,-1-1-1,0 0 1,0 1-1,1-1 1,-1 1-1,1-1 1,-1 0-1,1 1 1,0-1-1,0 1 1,-1-1-1,1 1 0,0 0 1,0-1-1,0 1 1,1 1-1,-1 6-1,-1 5 1,-2 19 0,1 0 1,2 1-1,6 51 1,-4-77 0,1-1 0,-1 1 0,1 0 0,0-1 0,1 0 0,0 0 0,0 0 0,1 0 0,-1 0-1,1-1 1,1 0 0,-1 0 0,10 7 0,-10-9 0,-1-1 1,1 1-1,0-1 0,1 0 0,-1 0 0,0-1 1,1 0-1,0 0 0,-1 0 0,1 0 0,0-1 0,0 0 1,0 0-1,0-1 0,0 1 0,0-1 0,0-1 0,8 0 1,-12 0-1,0 0 1,-1 1 0,1-1-1,-1 0 1,1 0-1,0 0 1,-1 0 0,0 0-1,1-1 1,-1 1 0,0 0-1,0 0 1,1-1 0,-1 1-1,0-1 1,0 1 0,-1-1-1,1 0 1,0 1-1,0-1 1,0-3 0,9-42-4,-9 35 2,8-61-4,-8 52 4,1 1 0,1 0 0,0 0 0,2 0-1,0 0 1,14-31 0,-18 49 1,1 0 0,0 0 0,-1 0 0,1 1 0,0-1 0,0 0 0,0 1 0,0-1 0,0 1 0,0 0 0,1 0 0,-1 0 0,0 0 0,1 0 0,-1 0 0,1 1 0,-1-1 0,0 1 0,1-1 0,-1 1 0,1 0 0,-1 0 0,1 0 0,-1 1 0,1-1 0,-1 0 0,1 1 0,-1 0 0,1-1 0,-1 1 0,0 0 0,1 0 0,-1 1 0,0-1 0,0 0 0,0 1 0,0-1 0,0 1 0,0 0 0,0-1 0,-1 1 0,3 3 0,7 16 0,-1 0 0,-1 1 0,-1-1 0,0 2 0,-2-1 0,-1 1 0,0 0 0,-2 0 0,1 43 0,1-42 0,-5-24 0,0 0 0,0 1 0,1-1 0,-1 0 0,0 0 0,0 0 0,0 0 0,0 1 0,0-1 0,0 0 0,0 0 0,1 0 0,-1 0 0,0 0 0,0 0 0,0 0 0,0 0 0,0 1 0,1-1 0,-1 0 0,0 0 0,0 0 0,0 0 0,0 0 0,1 0 0,-1 0 0,0 0 0,0 0 0,0 0 0,1 0 0,-1 0 0,0 0 0,0 0 0,0 0 0,0 0 0,1 0 0,-1 0 0,0-1 0,0 1 0,0 0 0,8-15 0,18-90-6,-16 58-2,18-52-1,-24 87 8,1 0 1,0 0-1,1 0 0,1 1 0,-1 0 0,2 1 0,-1-1 0,1 1 0,12-10 0,-9 10 1,-11 10 0,0 0 0,1 0 0,-1 0 0,0 0 0,0 0 0,0 0 0,0 0 0,0 0 0,0 0 0,1-1 0,-1 1 0,0 0 0,0 0 0,0 0 0,0 0 0,0 0 0,1 0 0,-1 0 0,0 0 0,0 0 0,0 0 0,0 0 0,1 0 0,-1 0 0,0 0 0,0 1 0,0-1 0,0 0 0,0 0 0,1 0 0,-1 0 0,0 0 0,0 0 0,0 0 0,0 0 0,0 0 0,0 0 0,0 1 0,1-1 0,-1 0 0,0 0 0,0 0 0,0 0 0,0 0 0,0 0 0,0 1 0,0-1 0,0 0 0,0 0 0,0 0 0,0 0 0,0 1 0,0-1 0,3 14 0,0 1 0,-1 0 0,-1 0 0,0 0 0,-3 24 0,1-15 0,4 38 0,-2-53 1,1 0 1,0 0-1,0 0 0,1-1 0,0 1 1,1-1-1,0 0 0,0 0 0,1 0 1,0 0-1,9 11 0,-9-15 0,-1 1 1,1-1-1,0 0 0,0 0 0,0 0 0,1 0 0,0-1 0,-1 0 1,1 0-1,0-1 0,0 0 0,1 0 0,-1 0 0,0-1 0,1 1 1,10-1-1,-10 0 0,-1-1 0,1 0 1,-1 0-1,1-1 0,0 0 1,-1 0-1,0 0 0,1-1 1,9-4-1,-12 4-10,-1 0 1,0 0-1,0-1 0,0 1 0,0-1 1,-1 0-1,1 1 0,-1-1 0,0-1 1,0 1-1,0 0 0,0 0 0,0-1 1,0 1-1,-1-1 0,0 0 0,2-6 1,7-43-443</inkml:trace>
</inkml:ink>
</file>

<file path=ppt/ink/ink1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5:32.449"/>
    </inkml:context>
    <inkml:brush xml:id="br0">
      <inkml:brushProperty name="width" value="0.05" units="cm"/>
      <inkml:brushProperty name="height" value="0.05" units="cm"/>
      <inkml:brushProperty name="color" value="#FFFFFF"/>
    </inkml:brush>
  </inkml:definitions>
  <inkml:trace contextRef="#ctx0" brushRef="#br0">109 17 32559,'0'-1'2,"-1"1"0,1-1 0,0 0-1,0 0 1,0 1 0,-1-1 0,1 0 0,0 0 0,-1 1 0,1-1-1,-1 0 1,1 1 0,-1-1 0,1 0 0,-1 1 0,1-1 0,-1 1-1,1-1 1,-1 1 0,0-1 0,1 1 0,-1 0 0,0-1 0,0 1 0,1 0-1,-1-1 1,0 1 0,0 0 0,1 0 0,-1 0 0,0-1 0,0 1-1,0 0 1,0 0 0,-2 0-1,1 0 1,-1 0-1,1 0 0,-1 1 0,1-1 1,-1 1-1,1-1 0,0 1 0,-1 0 0,1 0 1,-4 1-1,2 1-2,0 0 0,1 0 1,-1 1-1,1-1 0,-1 1 1,1 0-1,0 0 0,0 0 0,1 0 1,-1 0-1,1 1 0,0-1 1,0 1-1,1 0 0,-1-1 0,0 9 1,-2 6-5,2 0 1,0 0 0,2 19 0,0-36 3,0 0 1,0 1 0,0-1 0,1 0 0,-1 0-1,1 0 1,0 1 0,-1-1 0,1 0 0,0 0-1,0 0 1,0 0 0,0 0 0,1 0 0,-1-1 0,1 1-1,-1 0 1,1-1 0,2 3 0,0-1 0,0 0 0,1-1 1,-1 0-1,1 1 0,0-1 1,-1-1-1,1 1 0,7 1 1,8-1 10,-1 0 1,1 0-1,28-3 1,-46 1-10,0 0 0,0-1 0,1 1 0,-1-1 0,0 1 0,0-1 0,0 0 0,0 1 0,0-1 0,0 0 0,0 0 0,0 0-1,-1-1 1,1 1 0,0 0 0,-1-1 0,1 1 0,-1-1 0,1 0 0,1-1 0,-1-1 1,0 0-1,0 0 0,0 0 1,-1-1-1,1 1 0,-1 0 1,0 0-1,0-1 0,0-7 1,0 5-3,-1 0 1,0-1 0,0 1 0,-1 0 0,0 0 0,0-1 0,-1 1 0,0 0 0,0 0 0,-1 0 0,1 0 0,-6-7 0,5 9-9,-1 1 0,0 1 0,0-1 0,0 0 0,0 1-1,-1 0 1,1 0 0,-1 0 0,0 0 0,0 1 0,0 0-1,0 0 1,0 0 0,0 1 0,0 0 0,-1 0 0,1 0 0,0 0-1,-1 1 1,1 0 0,-1 0 0,1 1 0,-1-1 0,1 1-1,0 0 1,0 1 0,-1-1 0,1 1 0,0 0 0,0 0-1,0 1 1,1-1 0,-1 1 0,-5 5 0,-19 25-584</inkml:trace>
</inkml:ink>
</file>

<file path=ppt/ink/ink1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5:32.840"/>
    </inkml:context>
    <inkml:brush xml:id="br0">
      <inkml:brushProperty name="width" value="0.05" units="cm"/>
      <inkml:brushProperty name="height" value="0.05" units="cm"/>
      <inkml:brushProperty name="color" value="#FFFFFF"/>
    </inkml:brush>
  </inkml:definitions>
  <inkml:trace contextRef="#ctx0" brushRef="#br0">227 108 30926,'-7'-4'153,"0"1"0,-1 0 0,1 0 0,-1 0 0,1 1-1,-1 1 1,0-1 0,0 1 0,-14 0 0,21 1-150,-1 1-1,1-1 1,0 0 0,-1 1 0,1-1-1,0 1 1,-1-1 0,1 1-1,0 0 1,0-1 0,0 1 0,0 0-1,0 0 1,0 0 0,0 0 0,0 0-1,0 0 1,0 0 0,0 0 0,0 0-1,1 0 1,-1 1 0,1-1-1,-1 0 1,1 0 0,-1 1 0,1-1-1,-1 0 1,1 1 0,0-1 0,0 2-1,-4 50-2,5-45 4,-2 9 5,0-6-8,1 0-1,0-1 1,3 18-1,-3-26 1,0-1 0,0 0-1,0 1 1,1-1 0,-1 1-1,0-1 1,1 1 0,0-1-1,-1 0 1,1 1 0,0-1 0,-1 0-1,1 0 1,0 0 0,0 1-1,0-1 1,0 0 0,0 0-1,0 0 1,1 0 0,-1-1 0,0 1-1,0 0 1,1 0 0,-1-1-1,0 1 1,1-1 0,-1 1-1,1-1 1,-1 0 0,1 1 0,1-1-1,3 0 15,-1 0 0,1 0-1,-1-1 1,1 1-1,-1-1 1,9-3 0,-11 3-13,-1 0 0,0-1 0,1 1 1,-1-1-1,0 0 0,0 1 1,0-1-1,0 0 0,0 0 0,0-1 1,0 1-1,-1 0 0,1 0 0,-1-1 1,1-2-1,4-10 2,-1 1 1,-1-1-1,0 0 0,-1 0 0,0-1 1,-2 1-1,0-1 0,0 1 0,-4-25 1,3 37-5,0 0 0,0 0 0,0 0 0,-1 1 1,1-1-1,-1 0 0,0 1 0,0-1 0,0 0 1,0 1-1,0-1 0,-1 1 0,1 0 0,-1-1 1,1 1-1,-1 0 0,0 0 0,0 0 0,0 0 1,0 0-1,0 0 0,0 1 0,-1-1 0,1 1 1,-1-1-1,1 1 0,-1 0 0,-3-1 0,-3 0 0,-1 0 0,1 0 0,-1 1 0,0 0 0,1 1 0,-1 0 0,-12 2 0,17-1-7,0 0 1,0-1-1,1 2 1,-1-1-1,0 1 1,0-1-1,1 1 1,-1 1-1,1-1 1,0 1-1,-1-1 1,1 1-1,0 0 0,1 1 1,-1-1-1,0 1 1,1-1-1,0 1 1,0 0-1,0 0 1,1 1-1,-1-1 1,1 1-1,0-1 0,0 1 1,0 0-1,1-1 1,0 1-1,0 0 1,-1 7-1,-1 40-526</inkml:trace>
</inkml:ink>
</file>

<file path=ppt/ink/ink1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5:35.361"/>
    </inkml:context>
    <inkml:brush xml:id="br0">
      <inkml:brushProperty name="width" value="0.05" units="cm"/>
      <inkml:brushProperty name="height" value="0.05" units="cm"/>
      <inkml:brushProperty name="color" value="#FFFFFF"/>
    </inkml:brush>
  </inkml:definitions>
  <inkml:trace contextRef="#ctx0" brushRef="#br0">17 500 31022,'-11'-4'887,"6"2"-282,8 0-434,14-11-172,-2-2 7,-1 0-1,0-1 0,-1 0 1,-1-1-1,-1 0 1,0-1-1,-1 0 0,-1-1 1,-1 0-1,10-34 1,-8 14-2,-2 1 1,-2-1 0,-1 0-1,-1-61 1,-4 112-5,0 0 0,1 1 0,0-1 0,1 0 0,0 0 0,1 0 0,0-1 0,1 1 0,0-1 0,1 1 0,10 15 0,30 37 0,-27-39 0,0 1 0,21 42 0,-35-60 0,-1 0 0,1 0 0,-2 0 0,1 0 0,-2 0 0,1 0 0,-1 1 0,0-1 0,0 1 0,-1-1 0,0 1 0,-1-1 0,0 1 0,-2 8 0,2-14-2,0 1 1,-1 0-1,1-1 1,-1 1-1,0-1 1,0 1-1,0-1 1,0 0-1,-1 0 1,1 0-1,-1 0 1,0 0-1,0-1 1,-5 4-1,2-1 1,-1-1 0,0-1-1,-1 1 1,1-1 0,0-1 0,-14 4 0,-6-1 0,1-2 1,-1-1 0,-30-1 0,55-1 0,-49 0 0,41 0 0,35 0 0,60 2 0,-33 0 0,94-8 0,-131 4 0,-1-1 0,1-1-1,-1 0 1,0-1 0,0-1 0,0 0 0,-1-1 0,0 0-1,0-1 1,-1-1 0,0 0 0,21-20 0,-23 19 2,-1 0 0,-1 0-1,0-1 1,0 0 0,-1 0 0,-1-1 0,0 0 0,0 0 0,-1-1 0,-1 1 0,0-1 0,-1 0 0,0 0 0,1-21 0,-3 20-1,0 2 0,0 1 1,-1-1 0,-1-16 0,1 26-3,0 1 0,0-1 0,-1 1 0,1-1 0,0 0 0,-1 1 0,1-1 1,-1 1-1,1-1 0,-1 1 0,0-1 0,0 1 0,0 0 0,0-1 0,0 1 0,0 0 0,0 0 0,0-1 0,0 1 0,0 0 0,-1 0 1,1 0-1,0 0 0,-1 1 0,1-1 0,-1 0 0,1 1 0,-1-1 0,1 1 0,-1-1 0,-1 0 0,0 1 1,0 0 0,0 0-1,0 0 1,0 0-1,0 0 1,0 0 0,0 1-1,0-1 1,0 1-1,0 0 1,0 0 0,1 0-1,-1 0 1,-3 3 0,3-2 0,0 1 0,1-1 0,0 1 0,-1 0 0,1 0 0,0 0 0,0 0 0,1 0 0,-1 0 0,1 1 0,-3 6 0,-3 16 0,1 1 0,1 0 0,2 1 0,0-1 0,2 1 0,1 0 0,4 29 0,-4-51 0,0-1-1,1 0 1,0 0-1,0 0 1,1 0-1,-1 0 1,1 0-1,0 0 1,0 0 0,1-1-1,0 1 1,-1-1-1,1 0 1,1 1-1,-1-1 1,1-1-1,-1 1 1,1 0-1,0-1 1,1 0 0,-1 0-1,0 0 1,1-1-1,-1 1 1,1-1-1,7 2 1,6 1-3,1 0-1,-1-1 1,1-2 0,0 0-1,36 0 1,-52-2 3,-1-1 0,1 1 1,0-1-1,-1 1 0,1-1 0,-1 0 1,1 0-1,-1 0 0,1 0 0,-1 0 0,0-1 1,1 1-1,-1-1 0,0 0 0,0 1 1,0-1-1,0 0 0,-1 0 0,1 0 0,0 0 1,-1-1-1,1 1 0,-1 0 0,0-1 0,0 1 1,0-1-1,0 1 0,0-1 0,-1 1 1,1-5-1,3-10 2,-2 0 0,0 0 0,-1-29 1,0 30-3,-1-22 0,0 13 0,0 0 0,2 0 0,1 0 0,6-28 0,-8 51 0,0 0-1,-1 0 1,1 1 0,0-1 0,0 0-1,0 1 1,0-1 0,1 1 0,-1-1-1,0 1 1,1-1 0,-1 1 0,1 0-1,-1 0 1,1 0 0,-1 0-1,1 0 1,0 0 0,0 0 0,-1 0-1,1 1 1,0-1 0,0 1 0,0-1-1,0 1 1,0 0 0,0 0-1,0 0 1,3 0 0,-2 0 0,0 0-1,1 1 1,-1-1-1,0 1 1,0 0-1,1 0 1,-1 0-1,0 0 1,0 0-1,0 1 1,0-1-1,-1 1 1,1 0-1,0 0 1,-1 0-1,4 3 1,0 3 0,0 1 0,0-1 0,-1 1 0,0 1 0,-1-1 0,0 1 0,0-1 0,-1 1 0,-1 0 0,1 0 0,-1 1 0,0 14 0,-1 9 0,-2 0 0,-7 48 0,4-41 0,3-33 4,0 21-18,2-28 13,-1-1-1,0 1 1,0 0 0,1-1 0,-1 1 0,0 0 0,1-1 0,-1 1-1,1 0 1,-1-1 0,1 1 0,-1-1 0,1 1 0,-1-1 0,1 1-1,-1-1 1,1 1 0,0-1 0,-1 0 0,1 1 0,0-1 0,-1 0-1,1 1 1,0-1 0,0 0 0,-1 0 0,1 0 0,0 0 0,0 0-1,-1 0 1,1 0 0,1 0 0,4 1 0,-1-1 1,1 0-1,0 0 1,-1-1-1,1 1 1,0-1-1,-1 0 1,1-1-1,-1 1 0,1-1 1,-1 0-1,0-1 1,0 1-1,0-1 1,0 0-1,0 0 1,-1-1-1,1 1 0,-1-1 1,0 0-1,0 0 1,0-1-1,2-4 1,1-3 2,0 0 1,-2-1-1,1 0 0,-2 0 1,0-1-1,0 1 1,-1-1-1,-1 0 1,1-22-1,-1-103 22,-3 122-11,1 64-13,-2-7 0,3-1 0,8 59 0,-7-87 0,0 0 0,1 0 0,0 0 0,1 0 0,0-1 0,1 0 0,0 1 0,1-2 0,0 1 0,0 0 0,1-1 0,0-1 0,12 12 0,-15-16 0,0-1 0,1 0 0,-1 0 0,1 0 0,0-1 0,-1 0 0,1 1 0,1-2 0,-1 1 0,0-1 0,8 2 0,4-1 0,-1-1 0,24-2 0,-38 1 0,1 0 0,0 0 1,1-1 0,-1 1-1,0-1 1,0 0-1,1 0 1,-1 0-1,0 0 1,0-1-1,0 1 1,0-1-1,-1 0 1,1 0-1,0 0 1,3-3-1,-2 0 1,0 1 1,-1-1-1,1 0 0,-1 0 0,0 0 1,0-1-1,-1 1 0,3-7 0,0-5 2,-1-1-1,-1 1 1,0-1-1,1-35 1,-4 41-3,1-10 0,-1-1 0,-6-37 0,5 53 0,0 1 0,-1-1 0,0 1 0,0 0 0,-1-1 0,1 1 0,-1 0 0,-1 1 0,1-1 0,-1 0 0,0 1 0,0 0 0,-8-7 0,10 10-1,1 1 1,-1-1-1,0 1 1,0-1-1,0 1 0,0 0 1,0-1-1,0 1 0,0 0 1,-1 1-1,1-1 1,0 0-1,-1 1 0,1-1 1,0 1-1,-1 0 1,1-1-1,0 1 0,-1 1 1,1-1-1,-1 0 0,1 0 1,0 1-1,-1-1 1,1 1-1,0 0 0,0 0 1,-1 0-1,1 0 1,0 0-1,0 0 0,0 1 1,0-1-1,0 1 0,1-1 1,-1 1-1,0 0 1,1-1-1,-1 1 0,1 0 1,-1 0-1,1 0 1,0 0-1,0 0 0,0 1 1,0-1-1,0 0 0,1 0 1,-1 1-1,1-1 1,-1 4-1,0 3 1,-1 1-1,2-1 1,-1 0-1,1 0 1,1 0 0,-1 1-1,2-1 1,-1 0 0,1 0-1,1 0 1,-1-1-1,2 1 1,-1 0 0,1-1-1,0 0 1,1 0-1,0 0 1,0-1 0,1 1-1,0-1 1,0-1 0,0 1-1,1-1 1,0 0-1,1 0 1,-1-1 0,1 0-1,0-1 1,0 1 0,0-1-1,1-1 1,0 0-1,-1 0 1,14 2 0,-9-2 1,1 0 1,-1-1 0,1-1 0,0 0 0,0-1 0,-1 0 0,1-1-1,20-4 1,-28 4-1,0-1 0,0 0-1,0 0 1,0-1-1,-1 1 1,1-1 0,-1-1-1,0 1 1,0-1-1,0 1 1,0-2 0,-1 1-1,1 0 1,-1-1-1,0 0 1,-1 0 0,1 0-1,-1 0 1,0-1-1,4-10 1,-2 1 1,-1-1 0,-1 0 0,-1 0 1,0-1-1,-1 1 0,-2-27 0,1 22-1,0 19-1,0-5 0,0 0 0,0 0 0,-1 0 0,0 0 0,-2-8 0,3 14 0,-1-1 0,0 0 0,0 0 0,1 1 0,-1-1 0,0 1 0,0-1 0,-1 1 0,1-1 0,0 1 0,0-1 0,-1 1 0,1 0 0,-1 0 0,1 0 0,-1 0 0,1 0 0,-1 0 0,0 0 0,1 0 0,-1 1 0,0-1 0,0 0 0,-2 1 0,0-1 0,0 0 0,0 0 0,0 1-1,-1 0 1,1 0 0,0 0 0,0 0 0,0 1 0,0-1 0,0 1-1,0 0 1,0 1 0,0-1 0,0 1 0,0-1 0,1 1 0,-5 3-1,4-2 1,0 0 0,0 1-1,1 0 1,-1 0-1,1 0 1,0 0-1,0 1 1,0-1-1,1 1 1,-1 0-1,-2 9 1,0 6-1,0 0-1,1 1 1,1 0 0,1 0-1,1 33 1,1-46 1,1 1 0,0 0 0,1-1 0,0 1 0,0 0 0,0-1 0,1 0 0,1 0 0,-1 0 0,1 0 0,1 0 0,5 7 0,-7-10 0,1 0 0,0-1 0,0 1 0,1-1 0,-1 0 0,1 0 0,0 0 0,0 0 0,0-1 0,0 0 0,1 0 0,0-1 0,-1 1 0,1-1 0,0 0 0,0-1 0,0 0 0,7 1 0,-2-1 0,-1 0 0,1-2 0,0 1 0,-1-1 0,1-1 0,0 0 0,-1 0-1,0-1 1,14-5 0,-17 4 1,-1 1-1,1-1 0,-1 0 0,1-1 0,-1 0 1,-1 0-1,1 0 0,-1-1 0,1 1 1,-2-1-1,1-1 0,-1 1 0,7-13 1,-7 9 0,1 0 1,-1-1 0,-1 0 0,0 0 0,-1 0 0,2-19-1,-2-70 0,-2 93-1,-2-12 0,0-1 0,-1 1 0,-1 1 0,-1-1 0,0 0 0,-15-30 0,5 9 0,14 40 0,1 0 0,0-1 0,0 1 0,0 0 0,-1-1 0,1 1 0,0 0 0,0-1 0,0 1 0,0 0 0,0-1 0,0 1 0,0-1 0,0 1 0,0 0 0,0-1 0,0 1 0,0-1 0,0 1 0,0 0 0,0-1 0,0 1 0,0-1 0,0 1 0,0 0 0,1-1 0,-1 1 0,0 0 0,0-1 0,0 1 0,1-1 0,1 1 0,-1-1 0,0 1 0,1 0 0,-1 0 0,0-1 0,1 1 0,-1 0 0,1 1 0,-1-1 0,0 0 0,1 0 0,-1 1 0,0-1 0,1 0 0,-1 1 0,0-1 0,1 1 0,-1 0 0,0-1 0,2 2 0,26 20 0,-20-14-1,0 1 0,-1 0 0,0 0 0,0 0 0,-1 1 0,-1 0 1,1 0-1,-2 1 0,1 0 0,-1 0 0,4 15 0,-4-3 1,0 1-1,-1 0 1,-2 0-1,0 42 1,-2-47 6,-1-11-4,1 0-1,0 0 0,1 0 1,2 13-1,-2-19-1,0 1 0,0-1 0,0 1 0,0-1 0,0 0 0,0 0 0,1 0 0,-1 1 0,1-1 0,-1 0 0,1-1 0,0 1 0,0 0 0,0 0 0,0-1 0,0 1 0,0-1 0,5 2 0,1 0 0,-1-1 0,2 0-1,-1 0 1,0-1 0,0 0 0,0 0-1,1-1 1,8 0 0,-5-1-3,-3 0-69,-8-8-187</inkml:trace>
</inkml:ink>
</file>

<file path=ppt/ink/ink1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5:40.033"/>
    </inkml:context>
    <inkml:brush xml:id="br0">
      <inkml:brushProperty name="width" value="0.05" units="cm"/>
      <inkml:brushProperty name="height" value="0.05" units="cm"/>
      <inkml:brushProperty name="color" value="#FFFFFF"/>
    </inkml:brush>
  </inkml:definitions>
  <inkml:trace contextRef="#ctx0" brushRef="#br0">93 539 31566,'-41'0'1084,"41"0"-1015,12 3-66,135 25 12,241 12-1,-274-31 2,309 33-16,458 20-5,-287-62-22,-549-1 27,0-3 0,85-17 0,84-37 2,-152 40 1,-49 14 4,84-27 13,-87 27-20,-1-1 0,0 1 0,0-1 0,0-1 0,-1 0 0,1 0 0,11-12 0,-17 13 0,0 1 0,-1 0 0,1-1 0,-1 0 0,0 1 0,-1-1 0,1 0 0,-1 0 0,0 0 0,0 0 0,-1 0 0,1 0 0,-1 0 0,0-6 0,-1 0 0,1 0 0,-2 0 0,1-1 0,-2 1 0,-4-15 0,3 16 0,-1 0 0,-1 1 0,0 0 0,0 0 0,-1 0 0,0 1 0,0 0 0,-1 0 0,0 0 0,0 1 0,-1 1 0,1-1 0,-2 2 0,-13-8 0,-16-6 0,-1 2 0,-51-15 0,70 25 0,-72-25 0,30 9 0,0 2 0,-128-22 0,-414-7 0,484 48 0,-213 24 0,233-10 0,-61 8 0,-229 57 0,306-52 0,-120 52 0,163-59 0,11-5 0,1 1 0,-56 35 0,65-30 0,17-15 0,0 0 0,0 0 0,0-1 0,0 0 0,-1 0 0,-8 5 0,-13 1 0,0-1 0,-34 6 0,-14 4 0,49-3 0,12-6 0,-6 2 0,-1-1 0,0-1 0,-22 6 0,37-14-5,4-1-11,1 1 32,0 0-16,-1 23-3,1 1 0,1-1 1,1 0-1,2-1 0,0 1 1,1 0-1,13 34 0,12 9 29,-18-44-26,-1 1 0,-2 0 0,0 1 0,-2 0 1,0 0-1,3 33 0,-7 37 0,-10 104 0,-1-1 0,19 285 0,22-90 0,-22-305 0,-2 41 0,-14 248 0,6-202 0,1-113 0,-10 122 0,1-149 0,-11 37 0,10-48 0,2 1 0,1 0 0,1 0 0,-2 37 0,6 234 0,-3-275 0,3-11 0,18-7 0,36-4 0,50 1 0,-92 1 0,1 1 0,-1 0 0,1 0 0,-1 1 0,24 10 0,-1 3 0,0-2 0,1-1 0,0-2 0,1-1 0,0-2 0,57 5 0,-27-9-12,1 4 0,-2 2 0,92 28 0,-81-19 12,157 20 1,-34-8-5,-121-19 0,0-4 0,137-3 0,-190-5 3,111-1-4,1-6-1,150-27 1,-212 20 9,114-39 0,-146 37-2,0-2 0,-2-2 0,74-45 0,-84 43-273,60-42 703,-80 54-1537,-1-1 0,19-22 1</inkml:trace>
</inkml:ink>
</file>

<file path=ppt/ink/ink1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5:41.474"/>
    </inkml:context>
    <inkml:brush xml:id="br0">
      <inkml:brushProperty name="width" value="0.05" units="cm"/>
      <inkml:brushProperty name="height" value="0.05" units="cm"/>
      <inkml:brushProperty name="color" value="#FFFFFF"/>
    </inkml:brush>
  </inkml:definitions>
  <inkml:trace contextRef="#ctx0" brushRef="#br0">232 10 30046,'-9'-3'399,"-19"-3"1635,27 6-2024,0 0 0,-1 0-1,1 0 1,0 1-1,0-1 1,0 0-1,0 1 1,0-1-1,-1 1 1,1-1 0,0 1-1,0 0 1,0-1-1,0 1 1,0 0-1,1 0 1,-1 0-1,0-1 1,0 1 0,0 0-1,0 2 1,-3 4-9,1-1 1,0 1-1,0-1 1,1 1 0,0 0-1,0 0 1,0 0 0,0 13-1,1 60-3,3-39 3,-22 326 28,7-211-27,8 212-1,7-206-1,-2-71-5,-23 824 42,16-813-37,0 7 0,-31 166 0,31-232 0,2-1 0,2 1 0,3 56 0,1-46 0,-9 77 0,4-86 0,2 65 0,2-69 0,0-39 0,0 0 0,0 0 0,0 1 0,0-1 0,0 0 0,0 0 0,0 0 0,0 0 0,-1 0 0,1 0 0,0 0 0,-1 0 0,1 0 0,-1 0 0,1 0 0,-1 0 0,1 0 0,-1 0 0,0 0 0,0-1 0,1 1 0,-1 0 0,-1 1 0,17-40-8,-4 14-83,-2-7-210</inkml:trace>
</inkml:ink>
</file>

<file path=ppt/ink/ink1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5:43.163"/>
    </inkml:context>
    <inkml:brush xml:id="br0">
      <inkml:brushProperty name="width" value="0.05" units="cm"/>
      <inkml:brushProperty name="height" value="0.05" units="cm"/>
      <inkml:brushProperty name="color" value="#FFFFFF"/>
    </inkml:brush>
  </inkml:definitions>
  <inkml:trace contextRef="#ctx0" brushRef="#br0">1 10 30270,'1'-10'2382,"4"11"-2380,0 0 0,-1 0 0,1 0 0,-1 1 0,1 0 0,-1-1-1,0 2 1,1-1 0,6 5 0,14 7-2,125 68 0,-68-34 0,-63-38 0,-1-2-1,1-1 1,0 0-1,0-1 1,1-1 0,20 2-1,124 7-17,-115-12 8,0 2 0,65 14 0,-45-2-60,1-3 0,124 8 0,-186-21 57,70 3-50,1 3-1,78 16 1,-118-17-8,0-1 1,65-1-1,-48-3 131,181 0 265,-224-1-320,0 0 0,0-1 0,18-5 0,23-4-6,56 2 20,-50 5 1,-1-2 0,64-15 1,68-18-18,-191 39-3,4 0 1,-1 0 1,0-1 0,1 1 0,-1-1 0,0 0 0,1 0 0,-1 0 0,0 0 0,0 0 0,0-1 0,0 1-1,0-1 1,5-4 0,7-4-17,2 1 0,-1 1 0,1 0-1,20-5 1,40-20 113,-32 8-84,-30 15-14,1 1-1,28-12 1,-37 18 7,1 0 5,0 0 1,0 1-1,1 0 0,-1 0 1,1 0-1,9 1 0,-18-7-1802</inkml:trace>
</inkml:ink>
</file>

<file path=ppt/ink/ink1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5:44.526"/>
    </inkml:context>
    <inkml:brush xml:id="br0">
      <inkml:brushProperty name="width" value="0.05" units="cm"/>
      <inkml:brushProperty name="height" value="0.05" units="cm"/>
      <inkml:brushProperty name="color" value="#FFFFFF"/>
    </inkml:brush>
  </inkml:definitions>
  <inkml:trace contextRef="#ctx0" brushRef="#br0">39 0 29902,'0'0'1830,"-35"0"-1099,35 0-730,-1 0-1,1 0 1,0 1 0,0-1-1,0 0 1,-1 0 0,1 0 0,0 1-1,0-1 1,0 0 0,0 0 0,-1 1-1,1-1 1,0 0 0,0 0-1,0 1 1,0-1 0,0 0 0,0 0-1,0 1 1,0-1 0,0 0-1,0 0 1,0 1 0,0-1 0,0 0-1,0 1 1,0-1 0,0 0 0,0 0-1,0 1 1,0-1 0,0 0-1,0 0 1,0 1 0,0-1 0,1 0-1,-1 0 1,0 1 0,0-1-1,0 0 1,0 0 0,1 0 0,-1 1-1,0-1 1,0 0 0,1 0 0,4 6 12,1-1 0,0 0 0,0-1 0,1 0 0,-1 0 0,1 0 0,12 5-1,59 19 31,-49-18-35,12 3-7,2-2 0,59 8 0,90 1-4,-28-4-10,416 44 13,-410-48 0,123 3-16,-44-13 35,324-6-25,-541 0 7,-1-2-1,0 0 1,0-2-1,59-24 1,1 1-1,-87 29-3,-34 1-1776,19 1-2714</inkml:trace>
</inkml:ink>
</file>

<file path=ppt/ink/ink1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5:45.842"/>
    </inkml:context>
    <inkml:brush xml:id="br0">
      <inkml:brushProperty name="width" value="0.05" units="cm"/>
      <inkml:brushProperty name="height" value="0.05" units="cm"/>
      <inkml:brushProperty name="color" value="#FFFFFF"/>
    </inkml:brush>
  </inkml:definitions>
  <inkml:trace contextRef="#ctx0" brushRef="#br0">3 1 31743,'-2'2'874,"6"2"-659,12 7-393,-13-9 264,132 93-59,27 18-27,-137-98 0,1-2 0,0 0 0,0-1 0,49 13 0,39-1-12,127 9 0,-67-10-12,-19-8 0,296-8 0,-387-9-9,0-3-1,0-3 1,100-26 0,49-13 38,-197 43-5,1-1 0,-1-1 0,21-10 0,18-6 0,-36 15 0,5-1 0,0 0 0,1 2 0,-1 1 0,1 0 0,29 0 0,-46 4 5,0 0 0,1 0 0,-1-1-1,0 0 1,13-5 0,15-4 17,22-3 16,59-22 1,-57 7-39,-36 16 0,-18 10 0,2 0-2,0-1-1,0-1 1,0 0 0,-1 0 0,1 0-1,8-9 1,-16 13-1,1 1-1,-1 0 1,0-1 0,1 1 0,-1 0 0,0-1-1,0 1 1,1 0 0,-1-1 0,0 1-1,0-1 1,0 1 0,1-1 0,-1 1-1,0-1 1,0 1 0,0-1 0,0 1-1,0-1 1,0 1 0,0 0 0,0-1 0,0 1-1,0-2 1,-1-1-153,1-8-567</inkml:trace>
</inkml:ink>
</file>

<file path=ppt/ink/ink1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5:52.660"/>
    </inkml:context>
    <inkml:brush xml:id="br0">
      <inkml:brushProperty name="width" value="0.05" units="cm"/>
      <inkml:brushProperty name="height" value="0.05" units="cm"/>
      <inkml:brushProperty name="color" value="#FFFFFF"/>
    </inkml:brush>
  </inkml:definitions>
  <inkml:trace contextRef="#ctx0" brushRef="#br0">333 640 32079,'0'-17'247,"0"8"-188,0 0-1,0 0 1,0 0-1,-1 1 0,-1-1 1,-3-14-1,4 20-57,-1 1 1,1-1-1,-1 1 0,1-1 0,-1 1 1,0 0-1,0-1 0,0 1 0,0 0 0,0 1 1,0-1-1,-1 0 0,1 0 0,-1 1 1,1 0-1,-1-1 0,0 1 0,1 0 0,-1 0 1,0 0-1,0 1 0,1-1 0,-1 1 1,0 0-1,-4-1 0,-2 0-1,0 0 0,0 1 0,0 0 0,0 0 0,0 1 0,0 0 0,0 0 0,0 1 0,0 0 0,0 1 0,0 0 0,1 1 0,-1-1 0,1 2 0,0-1 0,1 1 0,-1 0 0,1 1 0,0-1 0,0 2 0,0-1 0,1 1 0,0 0 0,0 0 0,-8 14 0,7-7 0,0 0 0,1 0 0,1 0 0,0 1 0,1 0 0,0-1 0,2 2 0,-1-1 0,2 0 0,0 0 0,1 1 0,0-1 0,5 24 0,-4-32 0,0 0 0,1 0 0,0-1 0,0 1 0,1-1 0,-1 0 0,2 1 0,-1-1 0,1 0 0,-1-1 0,2 1 0,-1-1 0,0 0 0,1 0 0,0 0 0,1 0 0,-1-1 0,1 0 0,11 6 0,-10-6 0,0-1 0,1 1 0,-1-2 0,1 1 0,0-1 0,0 0 0,0-1 0,0 0 0,0 0 0,0-1 0,0 1 0,0-2 0,1 1 0,-1-1 0,0-1 0,14-4 0,-16 4 0,0-1 0,0-1 0,0 1 0,0-1 0,0 0 0,-1 0 0,1-1 0,-1 0 0,0 0 0,-1 0 0,1 0 0,-1-1 0,0 0 0,0 0 0,-1 0 0,0 0 0,0 0 0,0-1 0,-1 1 0,0-1 0,1-8 0,3-12 0,-1-1 0,-2 0 0,0-55 0,-3 19 0,-3 0 0,-16-98 0,4 95 0,5 25 0,2-1 0,-6-85 0,12 122 0,2 6 0,0 0 0,0 0 0,0 0 0,0 0 0,0 0 0,0 0 0,0 0 0,0 1 0,0-1 0,0 0 0,0 0 0,0 0 0,0 0 0,0 0 0,0 0 0,0 0 0,0 0 0,0 1 0,0-1 0,0 0 0,0 0 0,0 0 0,0 0 0,0 0 0,0 0 0,0 0 0,0 0 0,0 1 0,0-1 0,0 0 0,0 0 0,0 0 0,0 0 0,0 0 0,0 0 0,-1 0 0,1 0 0,0 0 0,0 0 0,0 0 0,0 0 0,0 1 0,0-1 0,0 0 0,0 0 0,0 0 0,-1 0 0,1 0 0,0 0 0,0 0 0,0 0 0,0 0 0,0 0 0,0 0 0,0 0 0,-1 0 0,1 0 0,0 0 0,0 0 0,0 0 0,0-1 0,0 1 0,0 0 0,0 0 0,0 0 0,0 0 0,-1 0 0,1 0 0,-3 27 0,0 0 0,2 1 0,3 42 0,0-4 0,-2-13 0,6 165 0,-2-186 0,0-1 0,2 1 0,2-1 0,20 55 0,-21-68 0,0-1 0,2 0 0,0 0 0,0-1 0,14 16 0,-20-28 0,0-1 0,1 1 0,-1 0 0,1-1 0,0 0 0,0 0 0,0 0 0,1-1 0,-1 1 0,1-1 0,-1 0 0,1 0 0,0-1 0,0 1 0,0-1 0,0 0 0,0 0 0,0-1 0,0 0 0,0 1 0,0-2 0,0 1 0,9-2 0,-10 0-1,1 1 1,-1-1-1,0 0 0,1-1 1,-1 1-1,0-1 0,0 1 1,-1-1-1,1-1 1,-1 1-1,1 0 0,-1-1 1,0 0-1,0 1 0,0-1 1,-1 0-1,0-1 0,1 1 1,-1 0-1,2-8 0,3-7-3,-1-1-1,-1 0 1,5-30-1,-4-6 4,-3-102 0,-2 26 30,-1 129-30,0 1 0,0 0 1,0-1-1,1 1 0,-1 0 0,1-1 1,0 1-1,0 0 0,-1 0 1,1 0-1,1 0 0,-1 0 1,0 0-1,0 0 0,1 0 1,-1 0-1,1 1 0,0-1 0,-1 0 1,1 1-1,0 0 0,0-1 1,0 1-1,0 0 0,4-2 1,-3 2-1,0 0 1,0 1-1,1-1 1,-1 1-1,0-1 1,0 1-1,0 0 1,0 1 0,1-1-1,-1 0 1,0 1-1,0-1 1,0 1-1,0 0 1,0 0-1,0 1 1,0-1-1,4 3 1,-3-1 0,-1 0 0,0-1 0,0 1 0,0 1 0,0-1 0,0 0 0,-1 1 0,1-1 0,-1 1 0,0 0 0,0 0 0,2 7 0,-4-11 0,0 1 0,0 0 0,-1-1 0,1 1 0,0-1 0,0 1 0,-1-1 0,1 0 0,0 1 0,-1-1 0,1 1 0,-1-1 0,1 1 0,-1-1 0,1 0 0,-1 1 0,1-1 0,-1 0 0,1 0 0,-1 1 0,1-1 0,-1 0 0,1 0 0,-1 0 0,1 0 0,-1 0 0,0 0 0,1 1 0,-1-1 0,1 0 0,-1-1 0,1 1 0,-1 0 0,0 0 0,1 0 0,-1 0 0,1 0 0,-1-1 0,0 1 0,0 0 0,-3 0 0,0 1 0,0 0 0,1 0 0,-1 0 0,0 0 0,0 1 0,1 0 0,-1-1 0,1 1 0,0 1 0,0-1 0,-1 0 0,1 1 0,0 0 0,1-1 0,-1 1 0,1 0 0,-1 0 0,1 1 0,0-1 0,-4 7 0,0 2 0,1-1 0,0 1 0,0 0 0,1 0 0,-3 20 0,3-12-2,1 1 1,1-1-1,1 1 1,1-1-1,5 37 1,-4-51 0,0 0 0,1 0 0,-1-1 0,1 1 1,1 0-1,-1 0 0,1-1 0,0 0 0,1 0 0,3 6 0,-4-8 1,0 0-1,0 0 1,1 0-1,-1-1 0,0 1 1,1-1-1,0 0 0,-1 0 1,1 0-1,0-1 0,0 0 1,0 1-1,0-1 1,0 0-1,0-1 0,7 1 1,-4 0-1,0-1 1,0 0 0,0 0-1,0 0 1,0-1 0,0 0-1,0 0 1,12-5 0,-15 4 0,0 0 0,0-1 0,0 1 0,0-1 0,0 0 0,-1 0 0,1 0 0,-1-1 0,0 1 0,0-1 0,0 0 0,-1 1 0,1-1 0,2-6 0,0-2 0,0 0 0,-1 0 0,0 0 0,-1 0 0,0 0 0,-1-1 0,1-16 0,-4-90 13,1 116-13,0-9 3,-1 0-1,0 0 0,-1 0 0,-1 0 0,1 0 0,-2 0 1,0 1-1,0-1 0,-1 1 0,-12-19 0,17 30-1,0-1-1,0 1 0,0 0 1,0 0-1,0 0 0,0 0 1,0 0-1,-1 0 1,1 0-1,0 0 0,0 0 1,0-1-1,0 1 0,0 0 1,0 0-1,0 0 0,0 0 1,0 0-1,0 0 0,-1 0 1,1 0-1,0 0 0,0 0 1,0 0-1,0 0 1,0 0-1,0 0 0,0 0 1,0 0-1,-1 0 0,1 0 1,0 0-1,0 0 0,0 0 1,0 0-1,0 0 0,0 0 1,0 0-1,0 0 0,-1 0 1,1 0-1,0 0 1,0 0-1,0 0 0,0 0 1,0 0-1,0 1 0,0-1 1,0 0-1,0 0 0,0 0 1,-1 0-1,1 0 0,0 0 1,0 0-1,0 0 0,0 0 1,0 1-1,0-1 1,0 0-1,0 0 0,0 0 1,0 0-1,-2 13-3,1 18-17,1-31 20,0 18 0,1-1 0,1 1-1,1-1 1,1 0 0,0 0-1,1 0 1,1-1 0,0 1-1,1-1 1,1-1 0,1 1-1,0-2 1,1 1 0,0-1-1,22 22 1,-25-31 0,-1-1 0,1 0 0,0 0 0,0 0 0,0-1 0,0 0 0,1-1 0,-1 0 0,1 0 0,0 0 0,-1-1 0,1 0 0,0-1 0,0 0 0,0 0 0,0 0 0,12-3 0,-17 2 0,0 1 0,-1-1 0,1 1 0,0-1 0,0 0 0,-1 0 0,1 0 0,0-1 0,-1 1 0,1-1 0,-1 1 0,0-1 0,1 0 0,-1 0 0,0 0 0,3-3 0,-2 1 0,0-1 0,0 0 0,-1 0 0,1 1 0,-1-1 0,0-1 0,-1 1 0,2-7 0,1-11 0,-2-1 0,0 1 0,-3-32 0,1 28 0,-1-58 0,-22-160 0,17 202 0,-5-25 0,11 68 0,0 0 0,0 0 0,0 0 0,0-1 0,0 1 0,-1 0 0,1 0 0,0 0 0,0-1 0,0 1 0,0 0 0,0 0 0,0 0 0,0 0 0,0-1 0,0 1 0,0 0 0,-1 0 0,1 0 0,0 0 0,0 0 0,0 0 0,0-1 0,0 1 0,-1 0 0,1 0 0,0 0 0,0 0 0,0 0 0,0 0 0,-1 0 0,1 0 0,0 0 0,0 0 0,0 0 0,0 0 0,-1 0 0,1 0 0,0 0 0,0 0 0,0 0 0,-1 0 0,1 0 0,0 0 0,0 0 0,0 0 0,0 0 0,-1 0 0,1 0 0,0 0 0,0 0 0,0 0 0,0 1 0,-1-1 0,1 0 0,0 0 0,0 0 0,0 0 0,0 0 0,0 1 0,0-1 0,0 0 0,-1 0 0,1 0 0,0 1 0,-4 24 0,0 0 0,2 0 0,2 50 0,0-26 0,-1-7 0,-1 13 0,11 110 0,-6-148 0,0 0 0,1 0 0,1 0 0,0 0 0,1-1 0,1 0 0,1-1 0,0 1 0,1-1 0,18 23 0,-24-34 0,1 0 0,0-1 0,0 1 0,0-1 0,0 0 0,0 0 0,1 0 0,0 0 0,-1-1 0,1 0 0,0 0 0,8 2 0,-3-2 0,0 0 0,0-1 0,0 0 0,1-1 0,14-1 0,-21 1 0,1-1 0,-1 0 0,0-1 0,0 1 0,0-1 0,1 1 0,-2-1 0,1-1 0,0 1 0,0 0 0,-1-1 0,1 0 0,-1 0 0,0 0 0,0 0 0,0 0 0,0-1 0,-1 1 0,1-1 0,-1 0 0,3-7 0,3-5-4,0-2 1,-2 1 0,9-37 0,-5-6 2,-2-1 0,0-69 0,-8 128 1,0 0-1,1-1 1,-1 1 0,0 0 0,1-1-1,0 1 1,-1 0 0,1-1 0,0 1-1,0 0 1,1 0 0,-1 0-1,0 0 1,1 0 0,-1 0 0,1 0-1,-1 1 1,1-1 0,0 0 0,0 1-1,0-1 1,0 1 0,0 0-1,0 0 1,0 0 0,0 0 0,0 0-1,1 0 1,-1 0 0,0 1 0,3-1-1,9-1-2,-1 1-1,1 0 1,-1 1 0,21 2-1,-3-1-2,-31-1 5,0 0 0,-1 0 1,1 0-1,0 0 0,-1 0 0,1 0 1,0 0-1,-1 1 0,1-1 0,0 0 1,-1 0-1,1 0 0,0 0 0,-1 0 1,1 1-1,0-1 0,0 0 0,-1 0 0,1 0 1,0 1-1,0-1 0,-1 0 0,1 0 1,0 1-1,0-1 0,0 0 0,-1 1 1,1-1-1,0 0 0,0 1 0,0-1 1,0 0-1,0 1 0,0-1 0,0 0 1,0 1-1,0-1 0,0 0 0,0 1 0,0-1 1,0 0-1,0 1 0,0-1 0,0 0 1,0 1-1,0-1 0,0 0 0,1 1 1,-1-1-1,0 0 0,0 1 0,0-1 1,0 0-1,1 0 0,-1 1 0,0-1 1,0 0-1,1 0 0,-1 0 0,0 1 0,1-1 1,-1 0-1,-16 0 5,-1 0 0,1 1 0,-27 6 0,37-6-4,0 1 0,-1 1 0,1-1 0,1 1 0,-1 0 0,0 0 0,1 1 0,-1-1 0,1 1 0,0 0 0,0 1 0,-6 7 0,2 0-1,1 0 0,0 1 0,1 0 0,0 0 1,1 1-1,1 0 0,0 0 0,1 0 0,0 0 0,1 1 0,1 0 0,0-1 0,1 1 0,1 0 1,0 0-1,1 0 0,4 18 0,-5-30 1,1 0 0,0 0 1,0 0-1,0 0 0,0 0 0,1 0 0,-1 0 1,1-1-1,0 1 0,0 0 0,0-1 0,0 1 1,0-1-1,0 0 0,1 0 0,-1 0 0,1 0 1,0 0-1,-1 0 0,1-1 0,0 1 1,0-1-1,0 0 0,0 0 0,6 1 0,-1 0 1,0 0 0,0-1 1,0-1-1,1 1 0,-1-1 0,0-1 0,0 1 0,0-1 0,10-3 0,-15 3-1,0-1 0,1 1 0,-1-1 0,0 0 0,0 0 0,0 0 0,0 0 0,0-1 0,0 1 0,-1-1 0,1 1 0,-1-1 0,0 0 0,0 0 0,0 0 0,0 0 0,0-1 0,-1 1 0,1 0 0,-1-1 0,1-4 0,2-6 3,-1 0 1,0 0-1,-1 0 0,0-16 0,0 2 3,0-5 0,-1 1 0,-1-1-1,-2 0 1,-6-36 0,8 68-6,-8-22 7,8 22-6,0 0 0,-1 0 0,1 0-1,0 1 1,-1-1 0,1 0 0,-1 0-1,1 1 1,-1-1 0,0 1 0,1-1-1,-1 0 1,0 1 0,1-1 0,-1 1-1,0-1 1,1 1 0,-1 0 0,0-1 0,0 1-1,0 0 1,1-1 0,-1 1 0,-1 0-1,1 1 0,0 0 0,0 0 0,1 0 1,-1 1-1,0-1 0,1 0 0,-1 0 0,1 1 0,0-1 0,-1 0 0,1 1 0,0-1 0,0 0 0,0 1 0,0-1 0,0 1 0,0-1 0,0 0 0,0 1 0,1 1 0,-1 4-1,0 6 1,0 32-5,6 45 1,-4-74 4,1-1-1,0 0 0,2 1 1,-1-2-1,2 1 1,12 24-1,-12-29 1,-1 0 0,2-1 0,-1 0 0,1 0 0,1-1 0,12 11 0,-16-15 0,1 0 0,-1-1 0,1 0 0,0 0 0,0-1 0,1 1 0,-1-1 0,1 0 0,-1 0 0,1-1 0,-1 0 0,1 0 0,0 0 0,6-1 0,-4 1 1,-1-1 0,1-1-1,-1 0 1,1 0 0,13-4 0,-17 4-1,0-1 1,-1 0 0,1 0-1,-1 0 1,1 0 0,-1-1-1,0 0 1,0 1 0,0-1-1,-1 0 1,1 0 0,3-6-1,2-3 1,-1-1-1,-1 0 0,0 0 0,0 0 1,-2-1-1,1 1 0,-2-1 1,0 0-1,1-17 0,0-20 0,-3-63 0,-2 61 0,-1-2 5,-2 1 1,-3-1-1,-2 2 0,-20-67 1,30 130-8,0-1 0,-1 1 1,0 0-1,-1 13 0,-1 13-11,2 292 35,1-309-22,0-1 1,1 1-1,1-1 1,1 0 0,0 0-1,1 0 1,1-1-1,1 0 1,13 24-1,-16-33 0,1-1 0,-1 0 0,1 0 0,1 0 0,0-1 0,0 0 0,0 0 0,0 0 0,1-1 0,0 0 0,0 0 0,1-1 0,-1 1 0,1-2 0,0 1 0,0-1 0,0-1 0,0 1 0,1-1 0,-1-1 0,1 1 0,9-1 0,-12 0 0,1-1 0,0 0 0,-1-1 0,1 1 0,0-1 0,9-3 0,-13 3 0,-1 0 0,1 0 0,-1-1 0,0 1 0,1-1 0,-1 0 0,0 0 0,0 1 0,0-1 0,0-1 0,-1 1 0,1 0 0,0 0 0,-1-1 0,0 1 0,1-1 0,0-3 0,3-8 0,0-1 0,-1 1 0,-1 0 0,0-1 0,-1 0 0,0-15 0,-1-2 0,-7-56 0,4 75 0,-2-1 0,1 1 0,-2 0 0,0 0 0,0 1 0,-1 0 0,-1-1 0,0 2 0,-10-13 0,10 13 0,6 10 0,1 1 0,-1-1 0,1 0 0,-1 1 0,1-1 0,0 0 0,-1 1 0,1-1 0,-1 0 0,1 0 0,0 1 0,0-1 0,0 0 0,-1 0 0,1 1 0,0-1 0,0 0 0,0 0 0,0 0 0,0 1 0,0-1 0,0 0 0,1 0 0,-1 0 0,0 1 0,0-1 0,1 0 0,-1 0 0,0 1 0,1-1 0,-1 0 0,1 1 0,-1-1 0,1 0 0,-1 1 0,2-2 0,27-9 0,-22 9 0,73-18 0,147-17 0,-210 34 0,-17 3 0,0 1 0,0-1 0,0 0 0,0 0 0,-1 0 0,1 0 0,0 0 0,0 0 0,0 0 0,0 0 0,-1 0 0,1 0 0,0 0 0,0 0 0,0 0 0,0 0 0,-1-1 0,1 1 0,0 0 0,0 0 0,0 0 0,0 0 0,0 0 0,-1 0 0,1 0 0,0 0 0,0 0 0,0-1 0,0 1 0,0 0 0,0 0 0,0 0 0,-1 0 0,1 0 0,0-1 0,0 1 0,0 0 0,0 0 0,0 0 0,0 0 0,0 0 0,0-1 0,0 1 0,0 0 0,0 0 0,0 0 0,0 0 0,0-1 0,0 1 0,0 0 0,0 0 0,0 0 0,0 0 0,0-1 0,0 1 0,0 0 0,1 0 0,-1 0 0,0 0 0,0 0 0,0-1 0,0 1 0,0 0 0,0 0 0,0 0 0,1 0 0,-9-2 0,0 2 0,0-1 0,0 1 0,0 0 0,0 0 0,1 1 0,-14 3 1,17-3-3,0 0 0,-1 1 0,1 0 0,0 0 0,0 0 1,0 0-1,0 1 0,0-1 0,1 1 0,-1 0 1,1 0-1,-1 0 0,1 1 0,-5 6 0,2 0 2,0 1-1,1-1 0,0 1 1,1 0-1,0 0 0,1 1 1,0-1-1,-2 15 1,2 9 0,0 51 0,3-82 0,-1 0 0,1 1 0,1-1 0,-1 0 0,1 1 0,0-1 0,0 0 0,0 1 0,0-1 0,1 0 0,-1 0 0,1 0 0,0 0 0,1-1 0,-1 1 0,1 0 0,-1-1 0,1 0 0,0 1 0,0-1 0,1 0 0,-1-1 0,0 1 0,1 0 0,0-1 0,0 0 0,0 0 0,0 0 0,0-1 0,0 1 0,0-1 0,0 0 0,0 0 0,1 0 0,6 0 0,-6-1 0,9 2 0,-1-2 0,28-1 0,-38 0 0,1 1 0,-1-1 0,1 0 0,-1 0 0,0 0 0,1 0 0,-1-1 0,0 1 0,0-1 0,0 0 0,0 0 0,0 0 0,0 0 0,0-1 0,-1 1 0,3-4 0,1-3 0,0 0 0,-1 0 0,0-1 0,-1 0 0,0 0 0,0 0 0,-1 0 0,-1-1 0,1 1 0,0-17 0,0-15 0,-4-57 0,0 43 0,2 42-1,-1 10 3,1 1 1,-1-1-1,0 1 0,0 0 1,0-1-1,0 1 0,0-1 1,-1 1-1,1-1 1,-1 1-1,0 0 0,0-1 1,-2-2-1,3 6-2,-1-1 0,1 1 0,0 0 0,0 0 0,-1 0 0,1 0 0,0 0 0,-1-1 0,1 1 0,0 0 0,0 0 0,-1 0 0,1 0 0,0 0 0,-1 0 0,1 0 0,0 0 0,-1 0 0,1 0 0,0 0 0,-1 0 0,1 1 0,0-1 0,0 0 0,-1 0 0,1 0 0,0 0 0,0 0 0,-1 0 0,1 1 0,0-1 0,0 0 0,-1 0 0,1 0 0,0 1 0,0-1 0,0 0 0,-1 0 0,1 1 0,0-1 0,0 0 0,0 1 0,0-1 0,0 0 0,0 0 0,-1 1 0,1-1 0,0 1 0,-4 10 0,1 0 0,0 0 0,0 1 0,1 0 0,-1 18 0,2 68 0,1-69 0,0-11 0,1 1 0,0-1 0,2 0 0,0 0 0,1-1 0,8 24 0,-8-33 0,-1 1 0,1 0 0,1-1 0,0 0 0,0 0 0,0-1 0,1 1 0,0-1 0,1 0 0,-1-1 0,1 0 0,1 0 0,-1 0 0,9 4 0,-13-8 0,-1-1 0,0 1 0,1-1 0,-1 0 0,1 0 0,-1 0 0,1 0 0,-1 0 0,1-1 0,0 1 0,-1-1 0,1 0 0,0 1 0,0-1 0,-1-1 0,1 1 0,0 0 0,-1-1 0,1 1 0,0-1 0,-1 0 0,1 0 0,4-2 0,-4 1 0,-1 0 0,1-1 0,0 0 0,-1 1 0,1-1 0,-1 0 0,0 0 0,0-1 0,0 1 0,-1 0 0,1 0 0,-1-1 0,0 1 0,0-1 0,0 0 0,1-5 0,4-38 0,-1 0 0,-3-66 0,-3 69 0,2 0 0,14-86 0,-14 125 0,0-1 0,1 1 0,-1 1 0,1-1 0,0 0 0,0 0 0,1 1 0,-1-1 0,1 1 0,0-1 0,1 1 0,3-4 0,-5 6 0,0 1 0,0-1 0,1 1 0,-1 0 0,1 0 0,-1 0 0,0 0 0,1 0 0,0 0 0,-1 0 0,1 1 0,0-1 0,-1 1 0,1 0 0,0 0 0,-1 0 0,1 0 0,0 0 0,-1 1 0,1-1 0,-1 1 0,1 0 0,0 0 0,3 1 0,-1 1 0,0 0 0,0 0 0,0 0 0,0 1 0,-1-1 0,1 1 0,-1 0 0,0 1 0,-1-1 0,1 0 0,-1 1 0,4 6 0,5 10 0,14 34 0,-25-53 0,9 23 0,0 1 0,-2 0 0,-1 1 0,-1 0 0,-1 0 0,-1 0 0,-1 55 0,-3-75 0,-1-1 0,0 1 0,0 0 0,-1-1 0,0 1 0,0-1 0,-1 0 0,0 1 0,0-1 0,0 0 0,0-1 0,-1 1 0,0-1 0,-1 1 0,1-1 0,-1 0 0,0-1 0,0 1 0,0-1 0,-1 0 0,1 0 0,-10 4 0,2-1 0,-1-1 0,0-1 0,0 0 0,0 0 0,0-1 0,-1-1 0,1-1 0,-1 0 0,-20 0 0,34-2 0,0-1 0,1 1 0,-1 0 0,0-1 0,1 1 0,-1-1 0,0 1 0,1 0 0,-1-1 0,1 1 0,-1-1 0,0 0 0,1 1 0,-1-1 0,1 1 0,0-1 0,-1 0 0,1 1 0,0-1 0,-1 0 0,1 0 0,0 1 0,0-1 0,-1 0 0,1 0 0,0 1 0,0-1 0,0 0 0,0 0 0,0 0 0,0 1 0,0-1 0,0 0 0,1 0 0,-1 1 0,0-1 0,1-1 0,-1 0 0,0 1 0,0-1 0,1 1 0,-1-1 0,1 1 0,-1-1 0,1 1 0,-1-1 0,1 1 0,0 0 0,0-1 0,0 1 0,0 0 0,0-1 0,0 1 0,0 0 0,0 0 0,0 0 0,0 0 0,1 0 0,1-1 0,17-1 0,0-1 0,0 2 0,0 1 0,0 1 0,22 1 0,4 1 0,-2-2 0,-15 1 0,0-1 0,0-1 0,1-1 0,41-10 0,-63 10 0,0-1 0,0 1 0,-1-2 0,1 1 0,-1-1 0,0 0 0,0 0 0,0-1 0,0 0 0,-1 0 0,0-1 0,0 0 0,0 0 0,-1 0 0,0-1 0,0 1 0,0-1 0,-1-1 0,0 1 0,4-13 0,-1-5 0,-1 1 0,-1-1 0,-2-1 0,0 1 0,-2 0 0,-3-44 0,1 20 0,1 40 0,-3-55 0,3 60 0,-1-1 0,0 0 0,0 0 0,-1 0 0,0 1 0,0-1 0,0 1 0,0-1 0,-1 1 0,-3-5 0,5 8 0,0 0 0,1-1 0,-1 1 0,0 0 0,0 0 0,-1 0 0,1 1 0,0-1 0,0 0 0,0 0 0,0 1 0,-1-1 0,1 0 0,0 1 0,-1 0 0,1-1 0,0 1 0,-1 0 0,1-1 0,-1 1 0,1 0 0,0 0 0,-1 0 0,1 0 0,-1 0 0,1 1 0,0-1 0,-1 0 0,1 1 0,-1-1 0,1 1 0,0-1 0,0 1 0,-1 0 0,1-1 0,0 1 0,0 0 0,-2 1 0,-1 2 0,0-1 0,1 1 0,-1 0 0,1 1 0,-1-1 0,1 0 0,0 1 0,-3 8 0,-1 4 0,1 0 0,1 0 0,1 1 0,1-1 0,-3 36 0,6 91 0,0-143 0,1 10 0,0 0 0,0 0 0,1 0 0,1-1 0,0 1 0,0 0 0,1-1 0,0 0 0,1 0 0,0 0 0,0-1 0,9 12 0,-5-10 0,0-1 0,1 0 0,0-1 0,1 0 0,0 0 0,0-1 0,1 0 0,0-1 0,16 7 0,-13-7 0,1-1 0,0 0 0,0-1 0,0-1 0,0 0 0,1-1 0,0-1 0,31 0 0,-47-2-1,0 0 0,-1 0 0,1 0 0,0-1 0,0 1 0,-1 0 0,1 0 0,0-1 0,0 1 0,-1 0 0,1-1 0,0 1 1,-1 0-1,1-1 0,-1 1 0,1-1 0,0 1 0,-1-1 0,1 1 0,-1-1 0,1 0 0,-1 1 0,0-1 0,1 0 0,-1 1 0,0-1 0,1 0 0,-1 0 0,0 1 0,0-1 0,1 0 0,-1 0 0,0 1 0,0-1 0,0 0 0,0 0 1,0 1-1,0-1 0,0 0 0,-1 0 0,1 1 0,0-1 0,-1-1 0,1-5-24,0-30-180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8:48.956"/>
    </inkml:context>
    <inkml:brush xml:id="br0">
      <inkml:brushProperty name="width" value="0.05" units="cm"/>
      <inkml:brushProperty name="height" value="0.05" units="cm"/>
      <inkml:brushProperty name="color" value="#FFFFFF"/>
    </inkml:brush>
  </inkml:definitions>
  <inkml:trace contextRef="#ctx0" brushRef="#br0">1 28 30910,'0'0'1345,"19"0"-1169,23 0-112,7 0 48,12 0-64,-8 0-16,-9-3-32,-5-4 0,-17 2-16,-8 2-64,-14-6-544</inkml:trace>
</inkml:ink>
</file>

<file path=ppt/ink/ink1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5:53.285"/>
    </inkml:context>
    <inkml:brush xml:id="br0">
      <inkml:brushProperty name="width" value="0.05" units="cm"/>
      <inkml:brushProperty name="height" value="0.05" units="cm"/>
      <inkml:brushProperty name="color" value="#FFFFFF"/>
    </inkml:brush>
  </inkml:definitions>
  <inkml:trace contextRef="#ctx0" brushRef="#br0">1 18 30542,'6'0'535,"85"-1"285,125-15-1,-214 15-837,-7 1-105,-18 0-325</inkml:trace>
</inkml:ink>
</file>

<file path=ppt/ink/ink1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6:06.107"/>
    </inkml:context>
    <inkml:brush xml:id="br0">
      <inkml:brushProperty name="width" value="0.05" units="cm"/>
      <inkml:brushProperty name="height" value="0.05" units="cm"/>
      <inkml:brushProperty name="color" value="#66CC00"/>
    </inkml:brush>
  </inkml:definitions>
  <inkml:trace contextRef="#ctx0" brushRef="#br0">0 412 32383,'0'0'349,"1"5"-314,4 14-35,1-1 0,1 0 0,13 24 0,-15-32 0,1 0 0,0-1 0,0 1 0,1-1 0,1 0 0,-1-1 0,12 10 0,-16-16 0,0 0 0,0 0 0,0 0 0,1 0 0,-1-1 0,0 1 0,1-1 0,-1 0 0,1 0 0,0 0 0,-1-1 0,1 1 0,0-1 0,-1 0 0,1 0 0,0 0 0,0-1 0,-1 1 0,1-1 0,-1 0 0,1 0 0,-1 0 0,1 0 0,-1-1 0,1 1 0,-1-1 0,0 0 0,0 0 0,0 0 0,0-1 0,0 1 0,0 0 0,2-5 0,2-4 0,0-1 0,-1 0 0,-1-1 0,0 1 0,0-1 0,-2 0 0,0 0 0,0 0 0,1-18 0,-1-16 0,-4-62 0,-1 60 0,2 44 0,0-9 0,0 1 0,-1-1 0,0 0 0,-1 1 0,-1-1 0,0 1 0,-9-23 0,12 36 0,0 0 0,0 0 0,0 0 0,0-1 0,0 1 0,0 0 0,0 0 0,0 0 0,0 0 0,0 0 0,0 0 0,-1-1 0,1 1 0,0 0 0,0 0 0,0 0 0,0 0 0,0 0 0,0 0 0,0 0 0,0 0 0,-1 0 0,1 0 0,0 0 0,0 0 0,0 0 0,0 0 0,0-1 0,-1 1 0,1 0 0,0 0 0,0 0 0,0 0 0,0 0 0,0 1 0,0-1 0,-1 0 0,1 0 0,0 0 0,0 0 0,0 0 0,0 0 0,0 0 0,0 0 0,-1 0 0,1 0 0,0 0 0,0 0 0,0 0 0,0 0 0,0 1 0,0-1 0,0 0 0,0 0 0,0 0 0,-1 0 0,1 0 0,0 1 0,-4 10 0,0 23 0,2 0 0,3 49 0,0-20 0,0-38 0,1-1 0,1 1 0,0-1 0,2 1 0,1-1 0,1-1 0,1 1 0,1-1 0,1-1 0,23 38 0,-28-54 0,0 1 0,0-1 0,1 0 0,0-1 0,0 1 0,1-1 0,0 0 0,-1-1 0,2 1 0,-1-1 0,0-1 0,1 1 0,12 3 0,-15-6 0,-1 0 0,1 0 0,-1 0 0,1 0 0,0-1 0,-1 1 0,1-1 0,0 0 0,0-1 0,-1 1 0,1-1 0,-1 0 0,1 0 0,-1-1 0,1 1 0,-1-1 0,1 0 0,-1 0 0,0 0 0,0-1 0,0 1 0,-1-1 0,1 0 0,6-7 0,-3 1 0,-1-1 0,0 0 0,-1-1 0,0 1 0,0-1 0,-1 0 0,-1 0 0,0 0 0,0-1 0,-1 1 0,1-16 0,-1-3 0,-1-1 0,-2 1 0,-5-36 0,5 54 0,-1 0 0,-1 0 0,0 0 0,-1 0 0,0 1 0,-1 0 0,0 0 0,-1 0 0,0 0 0,-1 1 0,0 0 0,-13-14 0,19 24 0,1 1 0,-1-1 0,1 1 0,0-1 0,-1 1 0,1 0 0,0-1 0,-1 1 0,1 0 0,0-1 0,0 1 0,0 0 0,-1-1 0,1 1 0,0 0 0,0-1 0,0 1 0,0 0 0,0 0 0,0-1 0,1 1 0,-1 0 0,4 52 0,2 0 0,3 0 0,27 93 0,-22-95 0,-13-49 1,4 20-3,1-1 0,1 0 0,1-1 0,16 29 0,-22-45 0,0 0 1,1 0 0,0-1-1,0 1 1,0-1 0,0 1-1,1-1 1,-1 0 0,1 0-1,0-1 1,0 1 0,6 2-1,-7-4 2,0 0 0,0 0-1,0-1 1,0 1 0,0-1 0,0 0-1,0 0 1,1 0 0,-1 0 0,0-1-1,0 1 1,0-1 0,0 0 0,0 0-1,0 0 1,0 0 0,0 0 0,0-1-1,-1 1 1,5-4 0,0 0 0,-1-1 0,0 0 0,0 0 0,-1 0 0,0-1 0,0 0 0,0 0 0,-1 0 0,0 0 0,0-1 0,-1 0 0,0 1 0,3-15 0,2-6 0,-2-1 0,4-48 0,-5-173 7,-6 159 18,1 89-25,-1 1 0,1-1 0,0 1 0,0-1 0,0 1 0,0-1 0,1 1 0,-1-1 0,0 1 0,1-1 0,-1 1 0,1-1 0,-1 1 0,1 0 0,0-1 0,-1 1 0,1 0 0,0 0 0,0-1 0,0 1 0,0 0 0,0 0 0,0 0 0,0 0 0,0 0 0,3-1 0,0 1 0,0 0 0,1 0 0,-1 1 0,0-1 0,1 1 0,-1 0 0,9 1 0,-8 0 0,3 0 0,-1 1 0,1 0 0,0 0 0,-1 1 0,1 0 0,-1 0 0,0 1 0,0-1 0,-1 2 0,1-1 0,-1 1 0,0 0 0,0 0 0,0 1 0,-1 0 0,1 0 0,3 7 0,0-1 0,0 0 0,-1 1 0,-1 0 0,0 1 0,-1-1 0,-1 1 0,0 0 0,5 22 0,-7-15 0,0 0 0,-1 1 0,-1-1 0,-3 28 0,1-36 0,-1-1 0,0 1 0,-1 0 0,-1-1 0,0 1 0,0-1 0,-1 0 0,-9 14 0,1-5 1,0-1-1,-1-1 1,-21 22-1,30-35-1,0-1-1,0 0 0,-1 0 0,0-1 0,0 1 0,0-1 1,0 0-1,-1-1 0,1 0 0,-1 0 0,0 0 1,0-1-1,0 0 0,0 0 0,-8 0 0,12-2 2,0 0-1,0-1 1,0 1-1,0-1 1,0 1-1,0-1 1,0 0-1,1 0 1,-1-1-1,0 1 1,1 0-1,-1-1 1,1 0-1,-1 1 1,1-1-1,0 0 1,0 0 0,0 0-1,0-1 1,0 1-1,0 0 1,1-1-1,-1 1 1,1-1-1,-1 0 1,1 1-1,0-1 1,0 0-1,0-4 1,-3-7-2,0 0 1,1-1 0,1 0-1,0-23 1,1 31 1,1 0 0,0 0 0,1 0 0,-1-1 0,1 1 0,1 0 0,-1 0 0,5-11 0,-4 15 0,0 0 0,0 0 0,0 0 0,0 0 0,0 1 0,1-1 0,-1 1 0,1-1 0,0 1 0,-1 0 0,1 0 0,0 0 0,0 0 0,1 1 0,-1-1 0,0 1 0,0 0 0,1 0 0,-1 0 0,5-1 0,-1 1 0,1-1 1,0 1-1,0 1 1,0 0-1,0 0 1,0 0-1,0 1 0,-1 0 1,1 0-1,14 5 1,-8 0 0,0 0 1,0 2 0,0-1 0,17 15-1,-22-17 0,1 1-1,-1-1 0,1-1 0,0 0 1,0 0-1,0-1 0,1 0 1,-1-1-1,16 1 0,-20-2 0,0 0 0,0-1 0,0 0 0,0 0 0,-1-1 0,1 0 0,0 0 0,0 0 0,0 0 0,-1-1 0,1 0 0,-1-1 0,1 1 0,-1-1 0,0 0 0,0 0 0,0 0 0,5-6 0,-3 1 0,0-1 0,-1 1 0,0-2 0,0 1-1,-1-1 1,-1 1 0,1-1 0,-2-1 0,1 1 0,-1 0 0,-1-1 0,2-18 0,-1-10 6,-1 0 1,-4-44 0,1 65 1,1 5-8,-1 0 1,-1 0-1,0 0 1,0 0 0,-1 0-1,-1 1 1,0 0-1,-10-20 1,14 31-1,0 0-1,-1 0 1,0-1 0,1 1-1,-1 0 1,0 0 0,0 0-1,0 0 1,1 0 0,-1 0-1,0 0 1,0 1 0,0-1-1,0 0 1,-1 1 0,1-1-1,0 0 1,-2 0 0,2 1-1,1 0 0,-1 0 0,0 0 0,0 0 0,0 0 1,0 0-1,0 1 0,1-1 0,-1 0 0,0 0 1,0 1-1,0-1 0,1 1 0,-1-1 0,0 1 0,0-1 1,1 1-1,-1-1 0,0 1 0,0 0 0,-2 2 0,1 1 1,-1-1-1,1 1 0,0 0 0,0-1 0,0 1 0,0 0 1,1 0-1,-2 6 0,-1 18 1,1-1 0,1 0 0,4 53 0,-1-67 0,0 5 0,1-1 0,0 1 0,1-1 0,1 0 0,1 0 0,0 0 0,2-1 0,0 0 0,0 0 0,1 0 0,1-1 0,1-1 0,0 1 0,1-2 0,14 15 0,-20-24 0,1 1 0,-1-1 0,1-1 0,0 1 0,1-1 0,-1 0 0,0 0 0,1 0 0,0-1 0,0 0 0,0-1 0,-1 0 0,1 0 0,1 0 0,-1-1 0,0 0 0,0 0 0,0 0 0,9-3 0,-13 3 0,0-1 1,0 0-1,-1 0 0,1 0 0,0 0 1,0 0-1,0 0 0,-1-1 1,1 1-1,-1-1 0,1 0 0,-1 0 1,0 0-1,1 0 0,-1 0 1,2-3-1,-1 0 2,1 0-1,-1-1 1,-1 1 0,1-1 0,-1 1 0,0-1-1,2-10 1,0-8-2,-1 0 0,-1-1-1,-2-29 1,0 36-13,-1-30 9,0 10 4,1 1-1,2-1 0,1 0 0,17-72 0,-19 105 1,1 0-1,1 0 0,-1 0 1,1 1-1,0-1 1,0 1-1,0-1 0,0 1 1,1 0-1,0 0 1,0 0-1,0 1 0,9-6 1,-12 8 0,1 0-1,0 0 1,-1 0 0,1 0 0,0 1 0,0-1 0,0 1 0,0-1 0,0 1 0,-1 0-1,1-1 1,0 1 0,0 0 0,0 0 0,0 1 0,0-1 0,0 0 0,0 1-1,0-1 1,0 1 0,-1-1 0,1 1 0,0 0 0,0 0 0,-1 0 0,1 0 0,-1 0-1,1 0 1,-1 0 0,1 1 0,-1-1 0,0 0 0,1 1 0,-1-1 0,0 1 0,0 0-1,0-1 1,0 1 0,0 0 0,1 3 0,3 7 1,-1 0 0,0 0-1,-1 0 1,0 0 0,0 1 0,0 24-1,-3 85 9,-1-61-7,0-47-2,1 2 0,0 0 0,1 0 0,1 0 0,4 20 0,-6-33 0,1 0 0,0 0 0,0 0 0,0 0 0,0 0 0,1-1 0,-1 1 0,1 0 0,0-1 0,0 1 0,0-1 0,0 1 0,0-1 0,0 0 0,0 0 0,1 0 0,-1 0 0,1 0 0,0 0 0,-1-1 0,1 0 0,0 1 0,0-1 0,0 0 0,0 0 0,0-1 0,6 2 0,-1-1 1,1-1-1,-1 1 1,0-1-1,1-1 1,8-1-1,-15 2-2,0-1 0,0 1 0,0-1 0,0 0 0,0 1 0,-1-1 0,1 0 0,0 0 0,0 0 0,-1 0 0,1-1 0,-1 1 0,1 0 0,-1-1 0,0 1 0,1-1 0,-1 1 0,0-1 0,0 0 0,0 1 0,0-1 0,0 0 0,0 0 0,-1 0 0,1 1 0,0-3 0,1-30-187</inkml:trace>
</inkml:ink>
</file>

<file path=ppt/ink/ink1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6:07.969"/>
    </inkml:context>
    <inkml:brush xml:id="br0">
      <inkml:brushProperty name="width" value="0.05" units="cm"/>
      <inkml:brushProperty name="height" value="0.05" units="cm"/>
      <inkml:brushProperty name="color" value="#66CC00"/>
    </inkml:brush>
  </inkml:definitions>
  <inkml:trace contextRef="#ctx0" brushRef="#br0">1 794 32415,'1'4'9,"0"0"0,0 0 0,0 0 1,1 0-1,0 0 0,0 0 0,0-1 1,0 1-1,0-1 0,1 0 0,0 1 0,-1-1 1,1 0-1,0 0 0,1-1 0,-1 1 0,0-1 1,1 0-1,0 1 0,-1-2 0,1 1 0,0 0 1,0-1-1,0 1 0,0-1 0,0 0 0,0-1 1,0 1-1,0-1 0,6 0 0,-3 1-7,1-2-1,-1 1 1,0-1-1,0 0 0,0 0 1,1-1-1,6-2 1,-9 2-2,-1-1 1,0 1-1,0-1 1,0 0 0,0 0-1,0 0 1,-1 0 0,0-1-1,1 1 1,-1-1-1,5-8 1,-3 3-1,1-1 1,-1 0-1,-1 0 0,0-1 1,-1 1-1,0-1 1,0 0-1,2-21 0,-3-6 4,-2-47-1,-1 37 0,2 33-2,-1 0-1,-1 0 0,0 0 1,-1 0-1,-1 0 0,0 1 0,-1-1 1,-7-17-1,11 31 0,0 1 0,0 0 0,-1-1 0,1 1 0,0 0 0,0 0 0,0-1 0,-1 1 0,1 0 0,0 0 0,0 0 0,-1-1 0,1 1 0,0 0 0,0 0 0,-1 0 0,1 0 0,0 0 0,-1-1 0,1 1 0,0 0 0,-1 0 0,1 0 0,0 0 0,0 0 0,-1 0 0,1 0 0,0 0 0,-1 0 0,1 0 0,0 0 0,-1 0 0,1 0 0,0 1 0,-1-1 0,1 0 0,0 0 0,0 0 0,-1 0 0,1 0 0,0 1 0,0-1 0,-1 0 0,1 0 0,0 0 0,0 1 0,-1-1 0,1 0 0,0 0 0,0 1 0,0-1 0,0 0 0,0 1 0,-1-1 0,1 0 0,0 1 0,0-1 0,0 0 0,0 0 0,0 1 0,0-1 0,0 0 0,0 1 0,0-1 0,0 1 0,-4 21 0,1 0 0,1 0 0,1 0 0,1 0 0,3 25 0,-1-5 0,-2-27 0,1-1 0,0 0 0,1 1 0,1-1 0,0 0 0,1-1 0,1 1 0,0 0 0,1-1 0,0 0 0,1-1 0,0 1 0,1-1 0,11 11 0,-17-20 0,1 0 0,0-1 0,1 1 0,-1-1 0,0 0 0,1 0 0,-1 0 0,1-1 0,-1 1 0,1-1 0,0 0 0,0 0 0,-1 0 0,1-1 0,0 1 0,0-1 0,0 0 0,0 0 0,0 0 0,0-1 0,6-1 0,-5 1 0,0 0 0,0-1 0,0 0 0,0 0 0,-1 0 0,1-1 0,-1 1 0,0-1 0,0 0 0,0-1 0,0 1 0,0-1 0,-1 1 0,1-1 0,-1 0 0,3-5 0,1-5 0,0 1 0,-1-1 0,-1-1 0,0 1 0,-1-1 0,0 1 0,2-30 0,-1-110 0,-6 103 0,1 51 0,0 1 0,0-1 0,0 0 0,-1 1 0,1-1 0,0 0 0,0 0 0,0 1 0,0-1 0,-1 0 0,1 0 0,0 0 0,0 1 0,-1-1 0,1 0 0,0 0 0,0 0 0,-1 0 0,1 1 0,0-1 0,0 0 0,-1 0 0,1 0 0,0 0 0,-1 0 0,1 0 0,0 0 0,0 0 0,-1 0 0,1 0 0,0 0 0,-1 0 0,1 0 0,0 0 0,-1 0 0,1 0 0,0 0 0,0-1 0,-1 1 0,1 0 0,0 0 0,0 0 0,-1 0 0,1 0 0,0-1 0,0 1 0,-1 0 0,1 0 0,0-1 0,0 1 0,0 0 0,0 0 0,-1-1 0,1 1 0,0 0 0,0 0 0,0-1 0,0 1 0,0 0 0,0 0 0,0-1 0,0 1 0,0 0 0,0-1 0,0 1 0,-3 10 0,1-1 0,1 1 0,-1 0 0,2 0 0,-1 0 0,3 18 0,-1 2 0,-1-18 0,1 1 0,1-1 0,0 0 0,1 0 0,0-1 0,1 1 0,10 22 0,-4-16 0,0 0 0,1 0 0,26 32 0,-31-45 1,-1 1 0,1-1 0,0 0 0,0-1 0,0 1 1,1-1-1,-1-1 0,1 1 0,0-1 0,0 0 0,1-1 0,-1 1 0,0-1 0,1-1 0,12 2 0,-14-3 0,-1 0 0,1 1-1,-1-2 1,1 1 0,-1-1-1,1 0 1,-1 0-1,0 0 1,1-1 0,-1 0-1,0 0 1,0 0 0,0-1-1,-1 1 1,1-1 0,0 0-1,-1-1 1,0 1-1,0-1 1,0 0 0,0 0-1,4-6 1,-2 1-1,-1 0 0,0-1 0,-1 0 0,0 0 0,0 0 0,-1 0 0,0-1 0,2-20 0,-2-3 0,-2-50 0,-2 74 0,1-1 0,0 0 0,-1-1 0,-1 1 0,0 0 0,0 0 0,-1 0 0,-1 1 0,0-1 0,0 1 0,-1-1 0,0 1 0,-1 1 0,0-1 0,0 1 0,-15-15 0,20 22 0,0 1 0,0 0 0,-1 0 0,1-1 0,0 1 0,-1 0 0,1 0 0,-1 1 0,1-1 0,-1 0 0,0 0 0,1 1 0,-1-1 0,0 1 0,0-1 0,1 1 0,-4 0 0,4 0 0,0 0 0,0 1 0,0-1 0,0 0 0,0 1 0,0-1 0,0 1 0,-1-1 0,1 1 0,1 0 0,-1-1 0,0 1 0,0 0 0,0 0 0,0 0 0,0 0 0,1 0 0,-1 0 0,-1 1 0,0 3 0,-1 1 0,1-1 0,0 1 0,0-1 0,1 1 0,0 0 0,0 0 0,-1 8 0,1 10 0,0 0 0,2 1 0,0-1 0,9 45 0,-8-60 0,1 0 0,0-1 0,0 0 0,1 1 0,0-1 0,0 0 0,0-1 0,1 1 0,1-1 0,-1 0 0,1 0 0,1-1 0,-1 1 0,1-1 0,0-1 0,12 8 0,-12-9 0,0-1 0,1-1 0,-1 1 0,1-1 0,-1-1 0,1 1 0,0-1 0,0-1 0,0 0 0,-1 0 0,1 0 0,0-1 0,0 0 0,-1 0 0,1-1 0,0 0 0,-1 0 0,0-1 0,1 0 0,-1 0 0,0-1 0,-1 0 0,8-5 0,-8 2 0,0 1 0,-1-1 0,1 0 0,-2 0 0,1-1 0,-1 0 0,0 1 0,-1-1 0,0 0 0,0-1 0,0 1 0,1-14 0,0-6 0,-2-1 0,-1-40 0,-1 40 0,0 17 0,0 6 0,0 1 0,0-1 0,0 0 0,0 1 0,-1-1 0,0 0 0,-1 1 0,1-1 0,-1 1 0,-2-6 0,1 16 0,3 8 0,-2 51 0,2 63 0,1-112 0,1 0 0,0 0 0,1 0 0,1 0 0,0-1 0,7 17 0,-10-28 0,1 0 0,0 0 0,0 0 0,0 0 0,0 0 0,0 0 0,1 0 0,-1-1 0,1 1 0,-1-1 0,1 0 0,0 1 0,0-2 0,0 1 0,0 0 0,1 0 0,-1-1 0,0 0 0,1 1 0,4 0 0,4-1 0,0 1 0,0-2 0,0 0 0,20-2 0,-30 2 0,2 0 0,-1-1 0,0 1 0,0-1 0,0 0 0,0 0 0,0 0 0,0-1 0,0 1 0,0-1 0,0 0 0,-1 1 0,1-1 0,-1 0 0,1-1 0,-1 1 0,0 0 0,1-1 0,-1 1 0,-1-1 0,1 0 0,0 1 0,-1-1 0,1 0 0,-1 0 0,0 0 0,0 0 0,0 0 0,0 0 0,0-5 0,2-11 0,0 0 0,-2-1 0,-1-35 0,-1 29 0,1-399 0,6 360 0,-6 61 0,-1 12 0,-4 17 0,-4 40 0,3 1 0,2 0 0,6 68 0,-1-90 0,0-21 0,1 1 0,0-1 0,10 38 0,-9-51 0,0 0 0,1 0 0,0 0 0,0 0 0,1 0 0,0-1 0,1 0 0,0 0 0,1 0 0,10 10 0,-13-15 0,1-1 0,-1 1 0,1-1 0,0 0 0,0 0 0,1-1 0,-1 1 0,0-1 0,1 0 0,8 1 0,1 0 0,0-1 0,29 0 0,-40-3 0,0 1 0,1 0 0,-1-1 0,0 0 0,0 1 0,0-2 0,0 1 0,0 0 0,0-1 0,0 0 0,-1 0 0,1 0 0,-1 0 0,7-6 0,-5 3 0,0 0 0,0-1 0,0 0 0,-1 1 0,0-2 0,0 1 0,-1 0 0,3-8 0,1-5 0,0 0 0,-2-1 0,-1 1 0,0-1 0,1-32 0,-5-230 0,0 266 0,-1 0 0,-1 0 0,0 0 0,-2 0 0,0 0 0,0 0 0,-1 1 0,-15-29 0,19 42 0,-1 0 0,1 0 0,-1 0 0,0 0 0,0 0 0,0 1 0,0-1 0,-1 1 0,-2-2 0,5 2 0,-1 1 0,0-1 0,1 1 0,-1 0 0,0-1 0,1 1 0,-1 0 0,0 0 0,1 0 0,-1-1 0,0 1 0,1 0 0,-1 0 0,0 0 0,0 0 0,1 0 0,-1 0 0,0 0 0,1 0 0,-1 1 0,0-1 0,1 0 0,-1 0 0,0 1 0,1-1 0,-1 0 0,0 1 0,1-1 0,-1 0 0,1 1 0,-1-1 0,0 1 0,1-1 0,-1 1 0,1-1 0,0 1 0,-2 1 0,-1 9 0,0 1 0,0 0 0,1 0 0,0 0 0,1 0 0,1 0 0,0 0 0,2 17 0,-1 7 0,-1 16 0,-1 74 0,19 145 0,-18-267 0,1-1 0,0 0 0,0 1 0,0-1 0,0 0 0,1 0 0,-1 0 0,1 0 0,0 0 0,2 4 0,-3-6 0,0 0 0,0-1 0,-1 1 0,1 0 0,0 0 0,0-1 0,0 1 0,0-1 0,0 1 0,0-1 0,0 1 0,0-1 0,0 0 0,0 1 0,0-1 0,0 0 0,1 0 0,-1 0 0,0 0 0,0 0 0,0 0 0,0 0 0,0 0 0,0 0 0,0-1 0,0 1 0,0 0 0,1-1 0,-1 1 0,0-1 0,0 1 0,-1-1 0,1 1 0,0-1 0,0 0 0,0 1 0,0-1 0,1-1 0,3-3 0,-1 0 0,1 0 0,-1-1 0,0 1 0,0-1 0,0 0 0,5-13 0,17-51 0,-23 58 0,30-97 0,-16 50 0,30-73 0,-47 131 0,18-34 0,-17 34 0,-1 0 0,0 0 0,1 1 0,-1-1 0,1 0 0,-1 0 0,1 0 0,-1 0 0,1 1 0,-1-1 0,1 0 0,0 1 0,0-1 0,-1 0 0,1 1 0,0-1 0,0 1 0,0-1 0,-1 1 0,1 0 0,0-1 0,0 1 0,0 0 0,0 0 0,0-1 0,0 1 0,0 0 0,0 0 0,0 0 0,0 0 0,-1 0 0,3 1 0,-3-1 0,1 1 0,0 0 0,-1 0 0,1-1 0,0 1 0,-1 0 0,1 0 0,-1 0 0,1 0 0,-1 0 0,1 0 0,-1 0 0,0 0 0,0 0 0,1 0 0,-1 2 0,4 30 0,0 1 0,-3-1 0,-3 54 0,2 59 0,1-130 0,1-1 0,1 1 0,0-1 0,1 0 0,0 0 0,2 0 0,7 15 0,-9-22 0,0-1 0,1 0 0,0 0 0,0 0 0,1 0 0,0-1 0,0 0 0,11 8 0,-13-11 0,-1-1 0,1 0 0,-1 1 0,1-2 0,0 1 0,0 0 0,0-1 0,0 0 0,0 0 0,0 0 0,0 0 0,0-1 0,0 1 0,0-1 0,0 0 0,1-1 0,-1 1 0,0-1 0,7-1 0,-9 1 0,0 0 0,-1 0 0,1 0 0,-1 0-1,1 0 1,-1 0 0,0-1 0,1 1 0,-1 0 0,0-1 0,0 1 0,0-1-1,0 1 1,0-1 0,0 1 0,0-1 0,-1 0 0,1 0 0,-1 1 0,1-1-1,-1 0 1,0 0 0,1-2 0,1-50-46,-3 40 7,1 14 39,-1-38-1293,-2 11-3019,-4-1-4421,-7-13-9487,14 40 18099</inkml:trace>
</inkml:ink>
</file>

<file path=ppt/ink/ink1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6:08.360"/>
    </inkml:context>
    <inkml:brush xml:id="br0">
      <inkml:brushProperty name="width" value="0.05" units="cm"/>
      <inkml:brushProperty name="height" value="0.05" units="cm"/>
      <inkml:brushProperty name="color" value="#66CC00"/>
    </inkml:brush>
  </inkml:definitions>
  <inkml:trace contextRef="#ctx0" brushRef="#br0">76 20 32143,'0'-1'27,"-10"-15"426,10 16-450,-1 0 0,1 0 1,-1-1-1,1 1 0,-1 0 0,0 0 0,1-1 1,-1 1-1,1 0 0,-1 0 0,1 0 0,-1 0 1,0 0-1,1 0 0,-1 0 0,1 0 0,-1 0 1,1 0-1,-1 0 0,0 0 0,1 1 0,-1-1 1,1 0-1,-1 0 0,1 1 0,-1-1 0,1 0 1,-1 1-1,1-1 0,-1 0 0,1 1 0,-1-1 1,1 1-1,-1 0 0,-4 5-3,0 0 0,0 0 0,1 0 0,0 1 0,0 0 0,1 0 0,0 0 0,0 0 0,0 0 0,-1 8 0,3-10 0,0 0 0,0 0 0,1 0 0,-1 0 0,1 0 0,0 0 0,2 9 0,-2-11 0,1-1 0,-1 0 0,1 0 0,0 0 0,0 0 0,0 0 0,0 0 0,0 0 0,0 0 0,1 0 0,-1 0 0,0 0 0,1-1 0,0 1 0,-1-1 0,1 1 0,3 1 0,5 1 0,1 0 0,-1-1 0,1 0 0,-1-1 0,1 0 0,0 0 0,0-1 0,0-1 0,0 0 0,16-2 0,4 1 0,-26 1 2,-1 0-1,1-1 1,-1 1-1,1-1 1,-1 0-1,0-1 1,1 1-1,-1-1 1,0 0 0,0 0-1,0 0 1,0 0-1,0-1 1,0 1-1,-1-1 1,6-5 0,-7 6-2,0-1 0,0 1 0,-1-1 0,1 0 1,0 1-1,-1-1 0,0 0 0,1 0 0,-1 0 1,0 0-1,-1 0 0,1 0 0,0 0 0,-1 0 1,0 0-1,1 0 0,-1 0 0,-1-1 1,1 1-1,0 0 0,-1 0 0,1 0 0,-1 0 1,0 0-1,-2-3 0,2 3 0,0 1 0,-1-1 0,1 1 0,-1-1 0,0 1 0,0 0 1,0 0-1,0 0 0,0 0 0,-1 0 0,1 1 0,0-1 0,-1 0 0,1 1 0,-1 0 0,0 0 0,-4-2 0,1 1-4,0 1 0,-1 0 0,1 0 0,0 0-1,0 0 1,0 1 0,-10 1 0,15-1-10,-1 0 0,0 1 1,1-1-1,-1 0 0,1 1 0,-1-1 0,0 1 1,1 0-1,-1 0 0,1-1 0,0 1 0,-1 0 1,1 0-1,0 0 0,-1 1 0,1-1 0,0 0 1,0 0-1,0 1 0,0-1 0,0 0 0,0 1 1,0-1-1,1 1 0,-1-1 0,0 1 0,1 0 1,-1 2-1,-6 28-1187</inkml:trace>
</inkml:ink>
</file>

<file path=ppt/ink/ink1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6:08.690"/>
    </inkml:context>
    <inkml:brush xml:id="br0">
      <inkml:brushProperty name="width" value="0.05" units="cm"/>
      <inkml:brushProperty name="height" value="0.05" units="cm"/>
      <inkml:brushProperty name="color" value="#66CC00"/>
    </inkml:brush>
  </inkml:definitions>
  <inkml:trace contextRef="#ctx0" brushRef="#br0">1 77 32031,'33'0'496,"14"-20"-368,17 3-64,-1 4-48,-2-1 16,-8 6-32,-15 3 0,-10 5 0,-11 0 0,-15 0-64,-10 0-1809</inkml:trace>
</inkml:ink>
</file>

<file path=ppt/ink/ink1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6:11.332"/>
    </inkml:context>
    <inkml:brush xml:id="br0">
      <inkml:brushProperty name="width" value="0.05" units="cm"/>
      <inkml:brushProperty name="height" value="0.05" units="cm"/>
      <inkml:brushProperty name="color" value="#66CC00"/>
    </inkml:brush>
  </inkml:definitions>
  <inkml:trace contextRef="#ctx0" brushRef="#br0">1 411 20425,'0'28'7229,"-1"23"-2003,2-28-4940,5 42 0,-5-57-329,1-1 0,-1 1-1,1 0 1,1-1 0,0 1-1,0-1 1,0 0 0,0 0 0,1 0-1,1 0 1,-1-1 0,1 0-1,0 0 1,0 0 0,1 0 0,8 6-1,-10-9 44,0-1 1,0 0-1,0 0 0,1 0 0,-1 0 0,1-1 1,-1 0-1,1 0 0,-1 0 0,1 0 0,0-1 0,-1 0 1,1 0-1,0 0 0,-1 0 0,1-1 0,0 0 0,-1 0 1,1 0-1,-1 0 0,1-1 0,-1 1 0,0-1 0,0-1 1,0 1-1,0 0 0,0-1 0,0 0 0,0 0 0,3-4 1,2-5 1,0-1-1,0 1 1,-2-2 0,1 1 0,-2-1 0,6-15 0,20-88 0,-25 84-7,1 1 0,23-55 0,-30 84 4,0 0 1,1 0 0,-1 0 0,0 0 0,1 0 0,0 0-1,0 1 1,0-1 0,0 1 0,0-1 0,0 1-1,1 0 1,-1 0 0,1 0 0,-1 0 0,1 0 0,0 1-1,0-1 1,0 1 0,0 0 0,0 0 0,0 0 0,0 0-1,0 0 1,0 1 0,0-1 0,1 1 0,-1 0-1,6 0 1,-7 1 0,1-1-1,-1 1 0,1 0 1,-1 0-1,0 0 1,1 0-1,-1 1 0,0-1 1,0 0-1,1 1 0,-1 0 1,0 0-1,-1-1 0,1 1 1,0 0-1,-1 0 1,1 0-1,-1 1 0,1-1 1,-1 0-1,0 1 0,1 2 1,6 13-7,11 35 0,-14-40 6,-4-9 2,10 25 13,-11-28-14,0-1 1,0 1-1,0 0 0,0-1 1,1 1-1,-1-1 1,0 1-1,1-1 0,-1 1 1,0-1-1,1 1 1,-1-1-1,0 1 0,1-1 1,-1 1-1,1-1 0,-1 0 1,1 1-1,-1-1 1,1 0-1,-1 1 0,1-1 1,-1 0-1,1 0 0,0 1 1,-1-1-1,1 0 1,-1 0-1,1 0 0,0 0 1,-1 0-1,1 0 0,-1 0 1,1 0-1,0 0 1,-1 0-1,2 0 0,-2-2 1,1 1 0,-1 0-1,1 0 1,-1 0 0,1 0 0,-1-1-1,1 1 1,-1 0 0,0 0 0,0-1-1,0 1 1,0 0 0,0-1 0,0 1-1,0 0 1,0 0 0,-1-3-1,1-1 3,0-6-1,0 4-2,0-1 0,0 1 0,-1-1 0,0 1 0,-2-8 1,3 13-2,-1 0 0,0 0 1,0 0-1,0 0 1,0 0-1,0 1 0,0-1 1,0 0-1,-1 1 1,1-1-1,-1 1 1,1-1-1,-1 1 0,0-1 1,1 1-1,-1 0 1,0 0-1,0 0 0,0 0 1,0 0-1,-4-1 1,0 0-1,0 1 0,0-1 0,0 1 0,0 0 0,0 1 1,0-1-1,0 1 0,0 0 0,0 1 0,-1-1 0,1 1 1,0 1-1,0-1 0,0 1 0,1 0 0,-1 0 0,0 1 1,1-1-1,-1 1 0,1 0 0,0 1 0,-7 6 0,5-4 1,1 1 1,0 0-1,1 1 0,-1-1 0,2 1 0,-1 0 0,1 0 0,0 1 0,1-1 0,0 1 0,0 0 0,1 0 0,0 0 0,-1 13 0,1-5 0,0-1 0,2 1 0,0-1 0,1 1 0,0-1 0,1 0 0,6 22 0,-6-33 0,-1 0 0,1 0 0,0 0 0,1 0 0,-1-1 0,1 1 0,0-1 0,0 0 0,1 1 0,-1-1 0,1-1 0,0 1 0,0 0 0,0-1 0,0 0 0,0 0 0,1 0 0,0-1 0,-1 1 0,1-1 0,0 0 0,0-1 0,0 1 0,1-1 0,-1 0 0,7 1 0,-2-1 0,0 0 0,1 0 0,0-1 0,-1 0 0,1-1 0,-1 0 0,19-5 0,-24 5 0,-1-1 0,1 0 0,-1-1 0,1 1 0,-1-1 0,0 0 0,0 0 0,0 0 0,-1 0 0,1-1 0,-1 1 0,0-1 0,0 0 0,0 0 0,0 0 0,-1-1 0,1 1 0,1-7 0,2-2 1,-2-1 0,0 0 0,-1 0 0,0 0 0,2-27 0,-5-75 8,-2 72-8,0-4 2,-3-1-1,-2 1 1,-2 0 0,-2 0-1,-23-61 1,34 109-3,0 0 0,0 1 0,0-1-1,0 0 1,0 0 0,0 0 0,0 0 0,-1 0 0,1 0 0,0 0 0,0 0-1,0 0 1,0 0 0,0 1 0,0-1 0,-1 0 0,1 0 0,0 0 0,0 0-1,0 0 1,0 0 0,0 0 0,0 0 0,-1 0 0,1 0 0,0 0 0,0 0-1,0 0 1,0 0 0,0 0 0,-1 0 0,1 0 0,0 0 0,0 0-1,0-1 1,0 1 0,0 0 0,0 0 0,-1 0 0,1 0 0,0 0 0,0 0-1,0 0 1,0 0 0,0 0 0,0-1 0,0 1 0,0 0 0,0 0 0,0 0-1,-1 0 1,1 0 0,0 0 0,0-1 0,0 1 0,0 0 0,0 0 0,0 0-1,0 0 1,0 0 0,0-1 0,-3 13-8,-4 97 8,10 169 0,-1-249 0,1-1 0,1 1 0,11 37 0,-12-57 0,0 0 0,0 1 0,1-1 0,0 0 0,0 0 0,1-1 0,0 0 0,1 1 0,0-2 0,0 1 0,1-1 0,0 0 0,11 9 0,-11-12 0,0 0 0,1-1 0,0 0 0,-1-1 0,1 0 0,0 0 0,0-1 0,0 1 0,0-2 0,0 1 0,0-1 0,0-1 0,1 1 0,-1-1 0,0-1 0,0 1 0,-1-1 0,1-1 0,0 1 0,-1-1 0,1-1 0,-1 0 0,0 0 0,7-5 0,-7 2 0,0 0 0,-1-1 0,0 0 0,0 0 0,-1-1 0,0 1 0,0-1 0,-1 0 0,-1-1 0,1 1 0,-1-1 0,-1 1 0,3-15 0,-2-10 0,-1 1 0,-3-56 0,0 77 1,0-1 0,0 1 0,-1 0 0,-1 0 0,0 0 0,-1 0 0,0 1 0,-1-1 0,0 1 0,0 0 0,-2 1 0,1-1 0,-1 1 0,-1 0 0,-8-9 0,15 18-1,0 0 0,0 0 0,0 0 0,0 0 0,0 0 0,0 1 0,0-1 0,0 0 0,0 0 0,0 1 0,-1-1 0,1 1 0,0-1 0,-1 1 0,1-1 0,0 1 0,-1 0 0,1 0 0,0-1 0,-1 1 0,1 0 0,-2 1 0,2-1 0,0 1 0,0-1 0,0 1 0,0 0 0,0 0 0,0-1 0,0 1 0,0 0 0,0 0 0,0 0 0,0 0 0,0 0 0,1 0 0,-1 0 0,1 1 0,-1-1 0,1 0 0,-1 2 0,-2 7 0,0 0 0,1 0 0,1 0 0,-1 15 0,0 17 0,6 66 0,-1-87 0,0-1 0,1 0 0,1-1 0,1 1 0,12 26 0,-13-35 0,0-1 0,0 1 0,1-1 0,1 0 0,0 0 0,13 14 0,-16-21 0,1 1 0,-1 0 0,1-1 0,0 0 0,0 0 0,0 0 0,0-1 0,1 0 0,-1 0 0,0 0 0,1 0 0,0-1 0,-1 0 0,1 0 0,9-1 0,-12 0 0,9 1 0,-1-1 0,0 0 0,17-3 0,-23 2 0,-1 0 0,0-1 0,0 1 0,-1-1 0,1 0 0,0 0 0,0 0 0,-1 0 0,1-1 0,-1 1 0,0-1 0,5-5 0,-2 0 0,0 0 0,0 0 0,-1-1 0,0 1 0,0-1 0,-1 0 0,0-1 0,-1 1 0,0-1 0,0 1 0,-1-1 0,1-12 0,0-13 0,-1-1 0,-5-38 0,3 74 0,-1-16 0,0 1 0,-2 0 0,0 0 0,0 0 0,-2 1 0,0-1 0,-11-22 0,13 59 0,4 3 0,0-1 0,2 1 0,1-1 0,1 0 0,16 46 0,-18-60 0,1 0 0,0 0 0,0-1 0,2 1 0,-1-1 0,1 0 0,0-1 0,0 1 0,1-1 0,1-1 0,-1 1 0,1-1 0,0 0 0,1-1 0,0 0 0,14 7 0,-13-10 0,1 0 0,0-1 0,0 0 0,0-1 0,0 0 0,0-1 0,0 0 0,0-1 0,11-2 0,-18 3 1,1-1 0,-1 0-1,0-1 1,0 1 0,1-1 0,-1 0-1,0 0 1,0 0 0,-1 0 0,1-1-1,0 0 1,-1 0 0,0 0 0,1 0-1,-1 0 1,0 0 0,-1-1 0,1 0-1,-1 1 1,1-1 0,-1 0 0,0 0 0,-1 0-1,3-9 1,1-3 1,-1 0 0,-1 0 1,-1 0-1,0-1 0,-1-23 0,-1 29-2,0 1 0,-1 0 0,0 0 0,-1 0 0,0 0 0,0 0 0,-1 0 0,0 0 0,-1 1 0,0-1 0,0 1 0,-1 0 0,-1 1 0,1-1 0,-1 1 0,-1 0 0,0 0 0,0 1 0,0 0 0,-1 0 0,0 1 0,0-1 0,0 2 0,-11-6 0,15 10-1,0-1 1,-1 0-1,1 1 0,-1 0 0,1 0 1,-1 1-1,-6-1 0,10 1 0,0 0 1,0-1-1,0 1 0,-1 1 1,1-1-1,0 0 0,0 0 0,0 0 1,1 0-1,-1 1 0,0-1 1,0 0-1,0 1 0,0-1 1,0 1-1,0-1 0,0 1 0,0 0 1,1-1-1,-1 1 0,0 0 1,1-1-1,-1 1 0,0 0 0,1 0 1,-1 0-1,1 0 0,-1 0 1,1-1-1,-1 1 0,1 0 1,0 0-1,0 0 0,-1 0 0,1 0 1,0 1-1,-1 6 1,1 0 0,0-1 0,1 1 0,0-1 0,0 1 0,0 0 0,1-1 0,0 0 0,1 0 0,0 1 0,0-1 0,0-1 0,1 1 0,0 0 0,0-1 0,1 0 0,-1 0 0,1 0 0,1-1 0,9 9 0,-6-5 0,-1-1 0,1-1 0,0 1 0,1-1 0,0-1 0,0 0 0,0 0 0,1-1 0,0 0 0,0-1 0,0 0 0,0-1 0,1 0 0,0-1 0,20 1 0,-19-2 0,-10-1 1,-1 1 0,1-1 0,0 0 0,0 0 0,0 0 0,-1 0 0,1 0 0,0-1 0,0 1 0,-1-1 0,1 0 1,0 0-1,-1 0 0,1 0 0,0 0 0,-1 0 0,0-1 0,1 1 0,-1-1 0,0 0 0,0 1 0,0-1 0,0 0 1,3-4-1,-1-1-1,0-1 1,0 1-1,-1-1 1,0 0 0,0-1-1,-1 1 1,0 0-1,-1-1 1,1-9 0,0-12-2,-4-36 1,2 52 0,-1 10 0,1 1 0,0-1 0,-1 1 0,1-1 0,-1 1 0,0 0 0,-3-7 0,4 9 0,-1 1 0,1-1 0,0 0 0,-1 1 0,0-1 0,1 0 0,-1 1 0,1-1 0,-1 1 0,0-1 0,1 1 0,-1-1 0,0 1 0,0 0 0,1-1 0,-1 1 0,0 0 0,0 0 0,0-1 0,1 1 0,-1 0 0,0 0 0,0 0 0,0 0 0,1 0 0,-1 0 0,0 0 0,0 0 0,0 0 0,0 1 0,1-1 0,-1 0 0,0 0 0,0 1 0,1-1 0,-1 1 0,0-1 0,0 1 0,-1 0-1,0 1 0,0-1 0,1 1 0,-1-1 0,1 1 0,-1-1 0,1 1 0,0 0 0,0 0 0,0 0 0,0 0 0,0 0 0,0 0 0,0 0 0,0 0 0,1 0 0,-1 0 0,1 0 0,0 3 0,-3 47-12,3-42 14,0 10-1,1 0 0,0-1 0,1 1 0,2-1 0,7 28 0,-9-40 0,1 0 0,0 0 0,0-1 0,0 1 0,1-1 0,0 0 0,0 0 0,0-1 0,1 1 0,0-1 0,0 0 0,0 0 0,1 0 0,0-1 0,0 0 0,0 0 0,0 0 0,10 3 0,-13-5 1,0-1 0,1 1-1,-1-1 1,0 0 0,0 0 0,1-1-1,-1 1 1,0-1 0,1 1 0,-1-1 0,0 0-1,1 0 1,-1 0 0,1-1 0,-1 1 0,0-1-1,1 0 1,-1 0 0,0 0 0,0-1-1,0 1 1,0-1 0,0 1 0,0-1 0,0 0-1,0 0 1,-1 0 0,1-1 0,-1 1 0,0 0-1,1-1 1,-1 0 0,3-5 0,8-23-5,-2-1 0,-1 0 1,-1-1-1,8-65 0,-9 49 0,16-54 0,-23 98 4,0 1 0,1-1 0,0 1 0,0 0 0,0 0 0,0 0 0,1 0 0,0 0 0,5-5 0,-7 7 0,1 1 0,-1 0 0,1 0 0,0 0 0,-1 0 0,1 0 0,0 0 0,0 0 0,0 0 0,0 1 0,0-1 0,0 1 0,0 0 0,0-1 0,0 1 0,0 0 0,0 0 0,0 0 0,0 0 0,0 1 0,0-1 0,0 0 0,2 2 0,-3-2 0,-1 0 0,1 0 0,-1 0 0,1 0 0,-1 1 0,0-1 0,1 0 0,-1 0 0,1 1 0,-1-1 0,0 0 0,1 0 0,-1 1 0,0-1 0,1 0 0,-1 1 0,0-1 0,0 1 0,1-1 0,-1 0 0,0 1 0,0-1 0,0 1 0,1-1 0,-1 0 0,0 1 0,0-1 0,0 1 0,0-1 0,0 1 0,0-1 0,0 1 0,0-1 0,0 1 0,0-1 0,0 0 0,0 1 0,0-1 0,-1 1 0,3 20 0,-11-20 0,3-1 0,-1 1 0,1 0 0,0-1 0,0 2 0,0-1 0,0 1 0,0 0 0,0 0 0,0 1 0,0-1 0,1 1 0,0 1 0,-1-1 0,1 1 0,0 0 0,1 0 0,-1 0 0,1 1 0,0-1 0,0 1 0,0 0 0,0 0 0,-4 11 0,2-6 0,1 1 0,1 0 0,0 0 0,0 1 0,1-1 0,1 1 0,-2 19 0,2-8 0,1 1 0,5 43 0,-3-62 0,-1 0 0,1 0 0,1 0 0,-1 0 0,1 0 0,0 0 0,0-1 0,0 1 0,1-1 0,-1 1 0,1-1 0,0 0 0,1 0 0,-1 0 0,1 0 0,-1-1 0,1 0 0,0 1 0,0-1 0,1-1 0,-1 1 0,1 0 0,-1-1 0,1 0 0,0 0 0,9 2 0,8 1 1,1-1 0,-1-1 0,1-1 0,37-2 0,-57 0-1,11 0 3,0 0 0,0-2 0,0 0 0,0 0-1,0-1 1,0-1 0,-1 0 0,0-1 0,21-11-1,-25 11-2,0-1 0,-1 0 0,0 0 0,0-1 0,0 0 0,-1 0 0,0-1 0,0 0 0,-1 0-1,0 0 1,0-1 0,-1 0 0,0 0 0,3-10 0,-2 0 0,-1 0 0,-2 0 0,1-1 0,-2 1 0,-1-1 0,0 1 0,-2-1 0,-3-27 0,2 38 0,1-1 0,-2 1 0,1 0 0,-1 0 0,0 0 0,-1 1 0,0-1 0,-1 1 0,0 0 0,0 0 0,-9-11 0,11 16 0,0-1 0,0 1 0,0 0 0,-1 0 0,1 0 0,-1 0 0,0 1 0,0-1 0,0 1 0,0 0 0,0 0 0,0 1 0,0-1 0,-1 1 0,1 0 0,-1 0 0,1 0 0,-1 0 0,1 1 0,-1 0 0,1 0 0,-1 0 0,0 1 0,1 0 0,-1-1 0,-4 3 0,5-1 0,-1 0 0,1 0 0,0 1 0,0 0 0,0-1 0,1 2 0,-1-1 0,1 0 0,-1 1 0,1-1 0,0 1 0,0 0 0,1 0 0,-1 0 0,1 0 0,0 0 0,0 1 0,0-1 0,1 1 0,0 0 0,0-1 0,-1 6 0,-2 13 0,1 0 0,1 1 0,2 25 0,0-42 0,1 6 0,0 1 0,2 0 0,-1-1 0,2 1 0,0-1 0,0 0 0,1 0 0,1-1 0,0 1 0,1-1 0,0-1 0,1 1 0,0-1 0,1 0 0,0-1 0,0 0 0,1-1 0,1 1 0,0-2 0,0 0 0,0 0 0,1-1 0,0-1 0,1 1 0,-1-2 0,1 0 0,0-1 0,1 0 0,-1-1 0,17 2 0,-23-4 0,1 0 1,-1-1-1,1 0 0,0 0 1,-1-1-1,1 1 0,12-5 1,-18 4-4,0 0 0,1 0 1,-1 0-1,0-1 0,0 1 1,0-1-1,0 1 0,0-1 1,0 0-1,-1 0 0,1 0 1,0 0-1,-1 0 0,0 0 1,1-1-1,-1 1 0,0 0 1,0-1-1,0 1 0,-1 0 1,1-1-1,-1 1 0,1-1 1,-1 0-1,0 1 0,0-3 1,2-46-599,-2-6-1802</inkml:trace>
</inkml:ink>
</file>

<file path=ppt/ink/ink1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6:11.707"/>
    </inkml:context>
    <inkml:brush xml:id="br0">
      <inkml:brushProperty name="width" value="0.05" units="cm"/>
      <inkml:brushProperty name="height" value="0.05" units="cm"/>
      <inkml:brushProperty name="color" value="#66CC00"/>
    </inkml:brush>
  </inkml:definitions>
  <inkml:trace contextRef="#ctx0" brushRef="#br0">113 12 32351,'0'0'8,"0"-1"-1,0 1 1,0-1 0,0 1 0,0-1 0,0 1 0,0-1-1,0 1 1,0-1 0,-1 1 0,1 0 0,0-1 0,0 1-1,-1-1 1,1 1 0,0 0 0,-1-1 0,1 1 0,0 0-1,-1-1 1,1 1 0,0 0 0,-1-1 0,1 1 0,-1 0-1,1 0 1,0 0 0,-1-1 0,1 1 0,-1 0-1,1 0 1,-1 0 0,1 0 0,-1 0 0,1 0 0,-1 0-1,1 0 1,-1 0 0,1 0 0,-1 0 0,1 0 0,-1 0-1,0 1 1,-1 0-4,0 0 0,0 0 0,0 0 0,0 1 0,0-1 0,0 1 0,0-1 0,0 1 0,-1 2 0,-6 8-4,0 0 0,1 0 0,0 1 0,2 0 0,-1 0 0,1 1 0,1-1 0,1 1 0,0 0 0,0 1 0,2-1 0,0 1 0,0-1 0,2 28 0,0-39 0,0 0 0,1 0 0,-1 1 0,1-1 0,0 0 0,0 0 0,0 0 0,0 0 0,1-1 0,-1 1 0,1 0 0,0 0 0,0-1 0,0 1 0,0-1 0,0 0 0,0 1 0,1-1 0,-1 0-1,1 0 1,0-1 0,-1 1 0,1 0 0,0-1 0,0 0 0,0 0 0,0 0 0,0 0 0,0 0 0,0 0 0,5 0 0,11 1 5,0 0 0,0-1-1,0-1 1,21-3 0,-35 3-1,3-1-4,-1 0 0,0 0 0,0 0 0,1-1 0,-1 0 0,-1 0 1,1-1-1,0 0 0,-1 0 0,1-1 0,-1 1 0,0-1 0,0-1 1,0 1-1,-1-1 0,1 0 0,-1 0 0,-1-1 0,1 0 0,-1 0 0,0 0 1,0 0-1,0 0 0,-1-1 0,0 1 0,0-1 0,-1 0 0,0 0 1,0 0-1,-1 0 0,0-1 0,0 1 0,0 0 0,-1-1 0,0 1 0,-1 0 1,0 0-1,0-1 0,-3-10 0,2 13 0,1 1 0,-1-1 0,0 1 0,0-1 0,-1 1-1,1 0 1,-1 0 0,0 0 0,0 0 0,-1 0 0,1 1 0,-1 0 0,-7-6 0,4 4 0,0 1 0,-1 0 0,0 0 0,0 1 1,0 0-1,0 0 0,-14-2 0,10 3-9,1 0-1,-1 1 1,1 0-1,-1 1 1,0 1 0,1 0-1,-1 0 1,1 1-1,-1 0 1,1 1-1,0 1 1,-14 5-1,12-1-77,1 0 0,-20 16 0</inkml:trace>
</inkml:ink>
</file>

<file path=ppt/ink/ink1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6:15.720"/>
    </inkml:context>
    <inkml:brush xml:id="br0">
      <inkml:brushProperty name="width" value="0.05" units="cm"/>
      <inkml:brushProperty name="height" value="0.05" units="cm"/>
      <inkml:brushProperty name="color" value="#66CC00"/>
    </inkml:brush>
  </inkml:definitions>
  <inkml:trace contextRef="#ctx0" brushRef="#br0">22 221 31871,'-5'-17'247,"-7"-22"351,9 61-547,2 135-51,5 228 0,-4-372 0,0-9 0,0 1 0,0-1 0,0 1 0,0-1 0,1 1 0,0-1 0,0 0 0,0 1 0,0-1 0,1 0 0,-1 0 0,5 8 0,-3-12 0,-1-9 0,3-59 0,-5-102 0,-2 65 0,2-232 0,1 360 0,2 0 0,0 0 0,1-1 0,2 0 0,0 0 0,1 0 0,1 0 0,1-1 0,15 25 0,2-3 0,1-1 0,2-1 0,44 48 0,-66-81 0,1-1 0,0 1 0,0-1 0,17 11 0,-21-15 0,0-1 0,0 0 0,0 0 0,0-1 0,1 1 0,-1-1 0,1 0 0,-1 0 0,1-1 0,-1 1 0,1-1 0,0 0 0,7-1 0,-10 0 0,0 1 0,0-1 0,0 0 0,0 0 0,-1 1 0,1-2 0,0 1 0,-1 0 0,1 0 0,-1 0 0,1-1 0,-1 1 0,1-1 0,-1 1 0,0-1 0,0 1 0,0-1 0,0 0 0,0 0 0,0 1 0,0-1 0,-1 0 0,2-3 0,10-50 0,-12 49 0,5-41 0,-3-81 0,-2 76 0,0 15 0,-2-1 0,-1 1 0,-2-1 0,-2 1 0,-1 1 0,-16-45 0,18 68 0,5 13 0,1 0 0,0 0 0,0 0 0,0 0 0,0-1 0,0 1 0,0 0 0,-1 0 0,1 0 0,0 0 0,0 0 0,0 0 0,0 0 0,0 0 0,-1 0 0,1 0 0,0 0 0,0 0 0,0 0 0,0 0 0,0 0 0,-1 0 0,1 0 0,0 1 0,0-1 0,0 0 0,0 0 0,0 0 0,-1 0 0,1 0 0,0 0 0,0 0 0,0 0 0,0 0 0,0 1 0,0-1 0,0 0 0,0 0 0,0 0 0,0 0 0,-1 0 0,1 0 0,0 1 0,0-1 0,0 0 0,0 0 0,0 0 0,0 0 0,0 0 0,0 1 0,0-1 0,0 0 0,0 0 0,0 0 0,0 0 0,0 0 0,0 1 0,0-1 0,0 0 0,1 0 0,-1 0 0,0 0 0,0 0 0,0 1 0,0-1 0,0 0 0,-1 13 0,2 2-14,0 0 0,2 0 1,0 0-1,0 0 0,7 18 0,-1-4-271</inkml:trace>
</inkml:ink>
</file>

<file path=ppt/ink/ink1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6:16.065"/>
    </inkml:context>
    <inkml:brush xml:id="br0">
      <inkml:brushProperty name="width" value="0.05" units="cm"/>
      <inkml:brushProperty name="height" value="0.05" units="cm"/>
      <inkml:brushProperty name="color" value="#66CC00"/>
    </inkml:brush>
  </inkml:definitions>
  <inkml:trace contextRef="#ctx0" brushRef="#br0">162 74 32287,'17'-67'373,"-13"60"-302,-3 10-24,-6 36-58,-75 339 11,53-241 0,-37 236 0,58-212-5,6-155-10,-1-5 11,1-1 0,0 1-1,0-1 1,0 1 0,0-1-1,0 1 1,0-1 0,0 1-1,0-1 1,0 1 0,0-1 0,0 1-1,0-1 1,0 1 0,0-1-1,0 1 1,0-1 0,0 1-1,1-1 1,-1 1 0,0-1 0,0 1-1,1-1 1,-1 1 0,0-1-1,1 0 1,-1 1 0,0-1-1,1 0 1,-1 1 0,1-1 0,-1 0-1,0 1 1,1-1 0,-1 0-1,1 0 1,-1 1 0,1-1-1,-1 0 1,1 0 0,-1 0 0,1 0-1,-1 0 1,1 0 0,-1 0-1,1 0 1,0 0 0,-1 0 0,1 0-1,22 0-688</inkml:trace>
</inkml:ink>
</file>

<file path=ppt/ink/ink1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6:16.614"/>
    </inkml:context>
    <inkml:brush xml:id="br0">
      <inkml:brushProperty name="width" value="0.05" units="cm"/>
      <inkml:brushProperty name="height" value="0.05" units="cm"/>
      <inkml:brushProperty name="color" value="#66CC00"/>
    </inkml:brush>
  </inkml:definitions>
  <inkml:trace contextRef="#ctx0" brushRef="#br0">12 162 32303,'8'-27'459,"-17"132"-454,-1 4-5,10-75 0,6 62 0,-4-82 0,1-1 0,0 1 0,1-1 0,1 0 0,0 0 0,1-1 0,9 17 0,-10-20 0,0-2 0,1 1 0,-1 0 0,2-1 0,-1 0 0,1-1 0,0 1 0,11 6 0,-12-9 0,0-1 0,1 1 0,-1-2 0,1 1 0,0-1 0,0 0 0,0-1 0,0 1 0,0-1 0,0-1 0,11 1 0,-16-1 0,1 0 0,0-1 0,-1 1 0,1 0 0,-1-1 0,1 0 0,-1 1 0,1-1 0,-1 0 0,0 0 0,0 0 0,1-1 0,-1 1 0,0 0 0,0-1 0,0 0 0,0 1 0,2-3 0,-1 0 0,0-1 0,0 1 0,-1 0 0,1-1 0,-1 1 0,0-1 0,-1 0 0,3-9 0,0-8 0,-1 0 0,-1 0 0,-2-32 0,0 38 0,0-14 0,0-1 0,-3 0 0,0 0 0,-2 1 0,-17-59 0,22 88 0,0 0 0,-1 0 0,1 0 0,-1 0 0,1 0 0,0 0 0,-1 0 0,0 0 0,1 0 0,-1 0 0,0 0 0,1 0 0,-1 0 0,0 0 0,0 1 0,0-1 0,-1-1 0,1 3 0,1-1 0,-1 1 0,0-1 0,1 1 0,-1-1 0,1 1 0,-1-1 0,0 1 0,1 0 0,-1-1 0,1 1 0,0 0 0,-1-1 0,1 1 0,0 0 0,-1 0 0,1-1 0,0 1 0,0 0 0,0 0 0,0 0 0,-1-1 0,1 1 0,0 0 0,0 0 0,1 0 0,-1 1 0,-3 31 0,1 1 0,2 0 0,1 0 0,9 54 0,-6-63 0,2 0 0,0-1 0,2 0 0,1 0 0,1-1 0,25 44 0,-32-62 0,1 0 0,0 0 0,0 0 0,0 0 0,0-1 0,1 0 0,0 0 0,0 0 0,0-1 0,0 0 0,1 0 0,7 4 0,-10-6 0,1 0 0,-1 0 0,1 0 0,-1-1 0,1 1 0,-1-1 0,1 0 0,0 1 0,-1-2 0,1 1 0,0 0 0,-1-1 0,1 0 0,-1 0 0,1 0 0,-1 0 0,0 0 0,1-1 0,-1 1 0,0-1 0,0 0 0,0 0 0,3-3 0,1-2 0,0 0 0,-1-1 0,0 1 0,0-1 0,-1-1 0,0 1 0,0-1 0,-1 1 0,0-2 0,-1 1 0,0 0 0,0 0 0,-1-1 0,1-12 0,2-21 0,-1-83 0,-4 100 0,0-57 0,-4 0 0,-17-103 0,20 177 0,1 7 0,0 1 0,0 0 0,0-1 0,0 1 0,0 0 0,0-1 0,-1 1 0,1 0 0,0-1 0,-1 1 0,1 0 0,-1 0 0,1-1 0,-1 1 0,0 0 0,1 0 0,-1 0 0,0 0 0,0 0 0,0 0 0,0 0 0,0 0 0,0 0 0,0 0 0,0 0 0,0 1 0,-2-2 0,3 2 0,-1 0 0,1 0 0,0 0 0,0 0 0,-1 0 0,1 0 0,0 0 0,-1 0 0,1 0 0,0 0 0,-1 0 0,1 0 0,0 1 0,0-1 0,-1 0 0,1 0 0,0 0 0,0 0 0,-1 0 0,1 1 0,0-1 0,0 0 0,-1 0 0,1 1 0,0-1 0,0 0 0,0 0 0,0 1 0,-1-1 0,1 0 0,0 0 0,0 1 0,0-1 0,0 0 0,0 0 0,0 1 0,0-1 0,0 0 0,0 1 0,-4 18-26,2 1-1,-1 37 1,3-54 17,0 63-303</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8:49.629"/>
    </inkml:context>
    <inkml:brush xml:id="br0">
      <inkml:brushProperty name="width" value="0.05" units="cm"/>
      <inkml:brushProperty name="height" value="0.05" units="cm"/>
      <inkml:brushProperty name="color" value="#FFFFFF"/>
    </inkml:brush>
  </inkml:definitions>
  <inkml:trace contextRef="#ctx0" brushRef="#br0">0 80 31198,'0'-3'689,"0"-1"-305,9-6-176,16 0-128,10-8-32,4 8 0,5-2-16,-2 4-16,-9 6-16,-5-1 0,-12 3 0,-7 0 0,-7 0 0,-18 0-2641</inkml:trace>
</inkml:ink>
</file>

<file path=ppt/ink/ink1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6:17.447"/>
    </inkml:context>
    <inkml:brush xml:id="br0">
      <inkml:brushProperty name="width" value="0.05" units="cm"/>
      <inkml:brushProperty name="height" value="0.05" units="cm"/>
      <inkml:brushProperty name="color" value="#66CC00"/>
    </inkml:brush>
  </inkml:definitions>
  <inkml:trace contextRef="#ctx0" brushRef="#br0">255 261 30702,'5'-10'206,"0"1"0,-1-1 0,0 0 0,0 0 0,-1-1 0,-1 1 0,1-1 0,-2 1 0,1-21 0,-2 30-206,0 0 0,0 0 0,0 0 0,0 0 1,-1 0-1,1 1 0,0-1 0,-1 0 0,1 0 1,-1 0-1,1 0 0,-1 0 0,1 1 0,-1-1 0,0 0 1,1 0-1,-1 1 0,0-1 0,0 0 0,1 1 1,-1-1-1,0 1 0,0-1 0,0 1 0,0 0 0,-1-1 1,-2-1-1,-1 1 0,1 0 0,-1 0 0,1 0 0,-1 0 0,-5 1 0,-3-1 0,0 2 0,0 0 0,-24 5 0,29-4 0,0 1 0,0 1 0,1-1 0,0 1 0,-1 1 0,1-1 0,1 1 0,-1 1 0,1-1 0,0 1 0,0 0 0,0 0 0,1 1 0,0 0 0,1 0 0,-1 0 0,1 0 0,1 1 0,-5 10 0,1 1 0,0 0 0,2 1 0,0 0 0,1 0 0,1 0 0,0 39 0,2-55 0,1 0 0,0 0 0,1 0 0,-1-1 0,1 1 0,-1 0 0,1 0 0,0-1 0,0 1 0,1-1 0,-1 1 0,1-1 0,0 1 0,0-1 0,0 0 0,0 0 0,0 0 0,1 0 0,-1 0 0,1 0 0,0-1 0,0 1 0,0-1 0,0 0 0,0 0 0,1 0 0,-1 0 0,1-1 0,-1 1 0,1-1 0,-1 0 0,7 1 0,15 4 0,0-2 0,1 0 0,-1-2 0,1-1 0,-1-1 0,43-5 0,-65 5 0,0 0 0,0 0 0,0 0 0,0-1 0,0 1 0,0-1 0,0 1 0,0-1 0,0 0 0,0 0 0,-1-1 0,1 1 0,4-3 0,-7 4 0,0-1 0,0 1 0,0 0 0,0 0 0,0 0 0,0 0 0,0 0 0,0 0 0,1 0 0,-1 0 0,0 0 0,0 0 0,0 0 0,0 0 0,0-1 0,0 1 0,0 0 0,0 0 0,0 0 0,0 0 0,0 0 0,0 0 0,0 0 0,0 0 0,0 0 0,0 0 0,0-1 0,0 1 0,-1 0 0,1 0 0,0 0 0,0 0 0,0 0 0,0 0 0,0 0 0,0 0 0,0 0 0,0 0 0,0 0 0,0 0 0,0 0 0,0 0 0,0-1 0,0 1 0,0 0 0,-1 0 0,1 0 0,0 0 0,0 0 0,0 0 0,0 0 0,0 0 0,0 0 0,0 0 0,0 0 0,0 0 0,0 0 0,-1 0 0,1 0 0,0 0 0,0 0 0,0 0 0,0 0 0,0 0 0,0 0 0,0 0 0,0 1 0,0-1 0,-12-1 0,10 1 0,-10 0 0,-1 0 0,0 1 0,0 0 0,1 1 0,-1 0 0,1 1 0,-1 0 0,1 1 0,0 1 0,1 0 0,-1 0 0,1 1 0,0 1 0,0 0 0,1 0 0,0 1 0,-15 15 0,16-13-3,0 0 1,1 1-1,1 0 1,-1 0-1,2 1 0,0-1 1,0 2-1,-5 14 0,8-17 2,0 0 1,1 0-1,0 0 0,1 0 0,0 0 0,0 0 0,1 1 0,0-1 0,1 0 0,0 1 0,4 11 0,-4-19 1,0 0 0,0 0-1,0 0 1,1 0 0,0 0-1,-1 0 1,1 0 0,0-1-1,0 1 1,1-1 0,-1 0-1,1 1 1,-1-1 0,1 0-1,-1 0 1,1-1 0,0 1-1,0 0 1,0-1 0,0 0-1,0 0 1,0 0 0,6 1-1,7 1 0,-1-1 0,0-1-1,29 0 1,-28-2 1,-1 1 0,0 0 0,0-2 0,0 0 0,0 0 0,0-2 0,0 0 0,-1 0 0,1-1 0,-1-1 0,-1-1 0,1 0 0,-1 0 0,0-2 0,-1 1 0,0-2 0,0 1 0,-1-2 0,0 1 0,-1-2 0,17-23 0,-17 18 1,0-1-1,-2 0 1,0 0-1,0-1 1,-2 0 0,-1 0-1,0 0 1,3-30 0,-2-17 5,-3-80 0,-4 104-3,1 40-2,0-43 11,-7-57 1,6 91-13,-1 0 0,0 0 0,-1 0 0,0 0 0,-1 1 0,0-1 1,-1 1-1,0 0 0,0 0 0,-12-15 0,15 23 0,0 0 0,0 0 0,0 1 0,-1-1 0,1 0 0,0 1 0,-1 0 0,1-1 0,-1 1 0,0 0 0,1 1 0,-1-1 0,0 0 0,1 1 0,-1-1 0,0 1 0,0 0 0,0 0 0,1 0 0,-1 0 0,0 0 0,0 1 0,1-1 0,-1 1 0,0 0 0,1 0 0,-1 0 0,1 0 0,-1 0 0,1 1 0,-1-1 0,1 1 0,0-1 0,0 1 0,-1 0 0,1 0 0,1 0 0,-1 0 0,0 0 0,-2 5 0,0 1 0,0 0 0,1 1 0,0-1 0,1 1 0,0 0 0,1-1 0,-1 12 0,0 65 0,3-51 0,-2 80 0,3 149 0,2-188 0,19 109 0,-4-119 7,-14-50-60,-1-1 1,0 1-1,-1 1 1,3 28-1,-6-43-908</inkml:trace>
</inkml:ink>
</file>

<file path=ppt/ink/ink1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6:20.905"/>
    </inkml:context>
    <inkml:brush xml:id="br0">
      <inkml:brushProperty name="width" value="0.05" units="cm"/>
      <inkml:brushProperty name="height" value="0.05" units="cm"/>
      <inkml:brushProperty name="color" value="#66CC00"/>
    </inkml:brush>
  </inkml:definitions>
  <inkml:trace contextRef="#ctx0" brushRef="#br0">323 470 32223,'5'-32'86,"0"-1"0,-3 0 1,0 0-1,-2 0 0,-5-37 0,4 67-85,1 1 0,-1-1 0,0 1 0,0-1 0,0 1 0,0-1 0,0 1 0,0 0 0,-1 0 0,1 0 0,-1 0 0,1 0 0,-1 0 0,0 0 0,0 0 0,0 0 0,0 1 0,0-1 0,0 1 0,-1 0 0,1 0 0,0 0 0,-1 0 0,1 0 0,-1 0 0,1 0 0,-1 1 0,-2-1 0,-7-1-2,0 1 1,0 1 0,1 0-1,-23 3 1,26-2 0,1 1 0,-1-1 0,1 1 0,0 1 0,0 0 0,0 0 0,0 0 0,0 1 0,1 0 0,-1 0 0,1 0 0,0 1 0,0 0 0,1 1 0,0-1 0,0 1 0,0 0 0,0 0 0,1 0 0,0 1 0,1-1 0,-4 9 0,2-4 0,1 0 0,0 1 0,1 0 0,0 0 0,1 0 0,0 0 0,1 0 0,0 1 0,1-1 0,0 0 0,1 0 0,1 1 0,3 14 0,-2-19 0,0-1 0,0 0 0,1 0 0,0 0 0,0 0 0,1-1 0,-1 0 0,1 1 0,1-2 0,-1 1 0,1-1 0,0 0 0,0 0 0,1 0 0,0-1 0,-1 0 0,1 0 0,1-1 0,-1 0 0,12 3 0,-14-4 0,0 0 0,1-1 0,-1 1 0,1-1 0,-1-1 0,1 1 0,-1-1 0,1 0 0,-1 0 0,1-1 0,-1 1 0,1-1 0,-1 0 0,0-1 0,1 1 0,-1-1 0,0 0 0,0-1 0,0 1 0,0-1 0,-1 0 0,1 0 0,-1 0 0,1-1 0,-1 0 0,0 0 0,-1 0 0,1 0 0,5-8 0,-5 3 0,1-1 0,-1 1 0,-1-1 0,0 0 0,0 0 0,-1-1 0,0 1 0,0-14 0,-3-88 0,0 82 0,-4-13 0,2 39 0,1 27 0,-1 294 0,1-47 0,0-184 0,-7 148 0,5-189 0,-3-1 0,-1 1 0,-17 50 0,21-82 0,0 0 0,-2 0 0,1-1 0,-2 1 0,-8 12 0,13-22 0,-1 1 0,1-1 0,-1 0 0,0 0 0,0 0 0,0 0 0,0-1 0,-1 1 0,1-1 0,0 0 0,-1 0 0,0 0 0,0-1 0,1 1 0,-1-1 0,0 0 0,0 0 0,0 0 0,0 0 0,0-1 0,-7 0 0,7-1 0,-1 0 0,1 0 0,0-1 0,0 1 0,0-1 0,0 0 0,0-1 0,0 1 0,1-1 0,-1 1 0,1-1 0,-1 0 0,1-1 0,0 1 0,1 0 0,-1-1 0,0 1 0,1-1 0,-3-5 0,-7-12 0,1-1 0,-9-26 0,11 19 0,0-1 0,3-1 0,0 1 0,2-1 0,1 0 0,2 0 0,1 0 0,6-51 0,-4 66 0,1-1 0,1 1 0,0 0 0,1 1 0,1-1 0,0 1 0,1 0 0,1 0 0,1 1 0,14-20 0,10-5 0,0 2 0,44-37 0,-34 34 0,43-51 0,-68 65 0,-1 0 0,-1-1 0,18-42 0,-17 34 0,30-48 0,-45 80 0,0 0 0,0 0 0,0 0 0,0 0 0,1 0 0,-1 1 0,1-1 0,0 1 0,0-1 0,0 1 0,0 0 0,0 0 0,0 0 0,0 1 0,1-1 0,-1 1 0,1 0 0,-1 0 0,1 0 0,-1 0 0,1 1 0,0-1 0,-1 1 0,1 0 0,7 1 0,-9 0 0,1 0 0,-1 0 0,0 0 0,1 1 0,-1-1 0,0 1 0,0-1 0,0 1 0,0 0 0,0 0 0,-1 0 0,1 0 0,-1 0 0,1 0 0,-1 1 0,2 3 0,15 17 0,-56-35 0,36 12 0,1 1 0,0-1 0,0 0 0,0 0 0,0 1 0,-1-1 0,1 1 0,0-1 0,0 1 0,0 0 0,0-1 0,0 1 0,0 0 0,0 0 0,0-1 0,1 1 0,-1 0 0,0 0 0,0 0 0,1 0 0,-1 0 0,0 0 0,1 0 0,-1 1 0,1-1 0,0 0 0,-1 0 0,1 0 0,0 0 0,-1 2 0,-3 47 0,3-33 0,-2 127 0,4-142 0,-1 0 0,1-1 0,-1 1 0,1 0 0,-1 0 0,1 0 0,0 0 0,0-1 0,0 1 0,0 0 0,0-1 0,0 1 0,1-1 0,-1 1 0,0-1 0,1 0 0,-1 1 0,1-1 0,0 0 0,-1 0 0,1 0 0,0 0 0,0 0 0,-1-1 0,1 1 0,0 0 0,0-1 0,0 1 0,0-1 0,0 0 0,3 0 0,-1 1 0,0 0 0,1-1 0,-1 0 0,0 0 0,1 0 0,-1-1 0,0 1 0,0-1 0,1 0 0,-1 0 0,0 0 0,0-1 0,0 0 0,4-2 0,-5 1 0,1 0 0,-1-1 0,0 0 0,0 1 0,-1-1 0,1 0 0,-1 0 0,0-1 0,0 1 0,0 0 0,-1-1 0,1 1 0,-1-1 0,0 1 0,-1-1 0,1-5 0,1-15 0,-1-45 0,-2 41 0,1-67 0,-1 132 0,0-7 0,1 1 0,1-1 0,2 1 0,11 49 0,-13-73 0,0 0 0,1 0 0,0 0 0,1-1 0,-1 1 0,1-1 0,0 1 0,0-1 0,1 0 0,-1-1 0,1 1 0,0 0 0,1-1 0,-1 0 0,1 0 0,0 0 0,0-1 0,0 0 0,0 1 0,0-2 0,1 1 0,0-1 0,-1 0 0,1 0 0,0 0 0,0-1 0,0 0 0,0 0 0,9 0 0,-10-1 0,0 1 0,1-1 0,-1-1 0,0 1 0,0-1 0,1 0 0,-1 0 0,0 0 0,0-1 0,0 0 0,9-4 0,-10 3 0,0-1 0,0 1 0,0-1 0,0 0 0,-1 0 0,1-1 0,-1 1 0,0-1 0,-1 1 0,1-1 0,3-9 0,-1 1 0,-1 0 0,0 0 0,-1-1 0,0 1 0,1-23 0,-3-73 0,-2 63 0,3-32 0,0 36 0,-2 0 0,-10-81 0,10 120 0,-1 1 0,1 0 0,-1 0 0,1 0 0,-1 0 0,0-1 0,0 1 0,0 0 0,0 0 0,-1 1 0,-1-4 0,2 5 0,1-1 0,-1 1 0,0-1 0,1 1 0,-1-1 0,0 1 0,1-1 0,-1 1 0,0 0 0,1 0 0,-1-1 0,0 1 0,0 0 0,1 0 0,-1 0 0,0 0 0,0 0 0,0 0 0,1 0 0,-1 0 0,0 0 0,-1 0 0,0 1 0,0 0 0,0 0 0,1 0 0,-1 0 0,0 1 0,0-1 0,1 0 0,-1 1 0,1-1 0,-1 1 0,1 0 0,-1 0 0,1-1 0,0 1 0,0 0 0,0 0 0,0 0 0,0 0 0,1 0 0,-2 4 0,-4 27 0,1 1 0,2 0 0,1 0 0,3 49 0,0-24 0,-3 5 0,0-26 0,2 0 0,6 43 0,-5-71 0,0-1 0,1 1 0,1 0 0,-1-1 0,2 0 0,-1 1 0,1-1 0,1-1 0,0 1 0,0-1 0,0 0 0,1 0 0,8 9 0,-9-13 0,1 0 0,-1-1 0,1 1 0,-1-1 0,1 0 0,0 0 0,0-1 0,0 0 0,1 0 0,-1 0 0,0-1 0,13 1 0,-6-1 0,1 0 0,-1-1 0,0-1 0,1 0 0,16-4 0,-23 3 0,0 0 0,0 0 0,0-1 0,0 0 0,0 0 0,-1 0 0,0-1 0,0 0 0,0 0 0,0-1 0,0 0 0,-1 0 0,7-8 0,-5 4 0,0-1 0,-1 0 0,-1 0 0,1 0 0,-2 0 0,1-1 0,4-20 0,-2-2 0,-2 0 0,-1 0 0,-2 0 0,-4-62 0,2 90 0,0 0 0,0 0 0,-1 1 0,1-1 0,-1 0 0,0 0 0,-1 0 0,1 1 0,-1-1 0,0 1 0,-4-6 0,5 8 0,-1 0 0,-1 0 0,1 0 0,0 1 0,0-1 0,-1 1 0,1-1 0,0 1 0,-1 0 0,1 0 0,-1 0 0,0 0 0,1 0 0,-1 1 0,0-1 0,0 1 0,1 0 0,-1 0 0,0 0 0,-3 0 0,5 0 0,0 0 0,0 1 0,0-1 0,0 0 0,0 1 0,1-1 0,-1 1 0,0-1 0,0 1 0,0-1 0,0 1 0,0 0 0,1-1 0,-1 1 0,0 0 0,0-1 0,1 1 0,-1 0 0,1 0 0,-1 0 0,1 0 0,-1 0 0,1 0 0,-1 0 0,1 0 0,0 0 0,0 0 0,-1 0 0,1 0 0,0 0 0,0 1 0,-2 41 0,2-34 0,0 44 0,2 94 0,0-123 0,1 0 0,1 0 0,1-1 0,8 24 0,-12-43 0,0 0 0,1 0 0,-1 0 0,1 0 0,0 0 0,0 0 0,1-1 0,-1 1 0,1-1 0,0 0 0,-1 0 0,1 0 0,1 0 0,-1 0 0,0-1 0,5 3 0,-2-2 0,1-1 0,0 0 0,-1 0 0,1-1 0,0 0 0,0 0 0,0 0 0,12-2 0,-14 1 0,0 0 0,0-1 0,0 1 0,-1-1 0,1 0 0,0-1 0,-1 1 0,1-1 0,-1 0 0,0 0 0,1-1 0,-1 1 0,7-6 0,-4 2 0,-1-1 0,0 1 0,0-1 0,0 0 0,-1 0 0,0-1 0,4-8 0,0-2 0,-1-1 0,-1 1 0,-1-1 0,-1-1 0,-1 1 0,3-25 0,-3-62 0,-4 51 0,-1 122 0,-1-22 0,7 72 0,-4-109 0,1 0 0,-1-1 0,1 1 0,1-1 0,-1 1 0,1-1 0,1 0 0,5 10 0,-7-14 0,1 0 0,-1 0 0,1 0 0,0 0 0,-1 0 0,1-1 0,1 1 0,-1-1 0,0 0 0,0 0 0,1 0 0,-1 0 0,1-1 0,0 1 0,0-1 0,-1 0 0,1 0 0,5 0 0,3 1 0,0-1 0,-1-1 0,1 0 0,14-1 0,-22 0 0,0 0 0,0 0 0,-1 0 0,1 0 0,0 0 0,-1-1 0,1 1 0,-1-1 0,0 0 0,1 0 0,-1 0 0,0-1 0,0 1 0,0-1 0,-1 1 0,5-6 0,-2 0 0,0-1 0,-1 0 0,0 0 0,0 0 0,-1 0 0,0-1 0,-1 1 0,0-1 0,0 0 0,0-14 0,-1-13 0,-5-50 0,4 83 0,0 0 0,0 0 0,-1 0 0,0 0 0,0 0 0,0 0 0,0 0 0,0 0 0,-4-5 0,4 8 0,1 0 0,-1 0 0,0 0 0,1 0 0,-1 0 0,0 0 0,0 0 0,0 0 0,0 1 0,0-1 0,0 0 0,0 1 0,0-1 0,0 1 0,0-1 0,0 1 0,-1 0 0,1-1 0,0 1 0,0 0 0,0 0 0,-1 0 0,1-1 0,0 1 0,0 1 0,0-1 0,-1 0 0,1 0 0,0 0 0,0 1 0,-1-1 0,0 1 0,1 0 0,0 0 0,0 0 0,0 0 0,-1 0 0,1 0 0,0 1 0,1-1 0,-1 0 0,0 0 0,0 1 0,0-1 0,1 1 0,-1-1 0,1 0 0,-1 1 0,1-1 0,0 1 0,-1-1 0,1 1 0,0 0 0,0-1 0,0 1 0,0-1 0,1 3 0,-2 2 0,1 13 0,-1 0 0,2 0 0,1 1 0,0-1 0,2 0 0,0-1 0,11 32 0,-10-36 0,1-1 0,0 0 0,1 0 0,0 0 0,1-1 0,1 0 0,0-1 0,0 0 0,1 0 0,22 17 0,-29-26 0,0 1 0,0-1 0,0 0 0,0 0 0,1 0 0,-1 0 0,1 0 0,0-1 0,0 1 0,-1-1 0,1 0 0,0-1 0,0 1 0,0-1 0,0 1 0,0-1 0,0 0 0,0 0 0,0-1 0,0 1 0,0-1 0,-1 0 0,1 0 0,0 0 0,0-1 0,-1 1 0,1-1 0,-1 0 0,1 0 0,-1 0 0,0-1 0,0 1 0,0-1 0,0 1 0,0-1 0,0 0 0,-1 0 0,1-1 0,-1 1 0,0 0 0,0-1 0,-1 1 0,1-1 0,0 0 0,-1 1 0,0-1 0,1-4 0,2-15 0,0 0 0,-2 0 0,0 0 0,-1 0 0,-2 0 0,0 0 0,-2 0 0,0 0 0,-2 0 0,0 1 0,-10-26 0,8 32 0,5 11 0,-1 0 0,1-1 0,0 1 0,0 0 0,0-1 0,1 1 0,0-1 0,0 0 0,1 1 0,-1-1 0,1 0 0,1-8 0,7 9 0,31 2 0,65 4 0,-37 1 0,121 0 0,-179-3 0,-9-1 0,-6-2 0,6 4 0,-5-2 0,1 0 0,-1 0 0,0 1 0,0 0 0,0 0 0,0 1 0,1-1 0,-1 1 0,0 0 0,0 0 0,0 1 0,0-1 0,0 1 0,0 0 0,0 0 0,1 1 0,-1 0 0,1-1 0,-1 2 0,1-1 0,-1 0 0,1 1 0,0 0 0,0 0 0,0 0 0,1 0 0,-1 1 0,-3 5 0,0 0 0,0 2 0,1-1 0,1 1 0,0 0 0,0 0 0,1 0 0,0 1 0,-3 18 0,3-1 0,1 1 0,2 38 0,1-62 0,0-1 0,0 0 0,1 0 0,0 0 0,0 0 0,0 0 0,0 0 0,1-1 0,0 1 0,0 0 0,0-1 0,1 1 0,0-1 0,-1 0 0,2 0 0,-1 0 0,0 0 0,1-1 0,-1 1 0,1-1 0,0 0 0,0 0 0,1 0 0,-1 0 0,1-1 0,-1 0 0,1 0 0,0 0 0,-1 0 0,1-1 0,0 0 0,0 0 0,0 0 0,0-1 0,9 0 0,-4 1 0,-1-1 0,1 0 0,0-1 0,-1 0 0,13-2 0,-19 1 0,0 1 0,1 0 0,-1-1 0,0 1 0,0-1 0,0 0 0,0 0 0,0-1 0,0 1 0,0 0 0,-1-1 0,1 0 0,-1 0 0,0 1 0,0-1 0,0-1 0,2-3 0,1-3 0,-1 0 0,0 0 0,-1-1 0,0 1 0,0-1 0,1-20 0,-1-69 0,-3 74 0,1 16 0,-1-1 0,0 0 0,-1 0 0,0 1 0,0-1 0,-1 0 0,0 1 0,-1 0 0,0-1 0,-1 1 0,0 0 0,-7-10 0,11 18 0,-1 1 0,0 0 0,0 0 0,0 0 0,0-1 0,0 1 0,0 0 0,0 1 0,0-1 0,0 0 0,0 0 0,-1 0 0,1 1 0,0-1 0,-1 0 0,1 1 0,0-1 0,-1 1 0,1 0 0,0-1 0,-1 1 0,1 0 0,-1 0 0,1 0 0,-1 0 0,-1 0 0,1 1 0,1 0 0,-1-1 0,1 1 0,-1 0 0,1 0 0,-1 0 0,1 0 0,0 0 0,0 0 0,-1 1 0,1-1 0,0 0 0,0 1 0,0-1 0,0 0 0,1 1 0,-1-1 0,0 1 0,1 0 0,-1-1 0,1 1 0,-1 3 0,-3 23 0,1 1 0,1 0 0,2 0 0,3 32 0,-1-46 0,0 0 0,1 0 0,1 0 0,0 0 0,1 0 0,1-1 0,0 1 0,1-1 0,14 21 0,-17-27 0,1-1 0,0-1 0,1 1 0,-1-1 0,1 0 0,0 0 0,1-1 0,0 0 0,-1 0 0,1 0 0,1-1 0,-1 0 0,1 0 0,0-1 0,0 0 0,0 0 0,0-1 0,16 2 0,-20-3 0,1-1 0,0 1 0,0-1 0,-1-1 0,1 1 0,0-1 0,0 0 0,-1 0 0,1 0 0,0 0 0,-1-1 0,1 0 0,-1 0 0,5-3 0,-5 1 0,0 0 0,0 0 0,0 0 0,-1 0 0,1-1 0,-1 0 0,0 0 0,-1 0 0,1 0 0,-1 0 0,3-10 0,2-8 0,0-1 0,-2 1 0,-1-1 0,2-36 0,-6-97 0,0 139 0,0 12 0,-4-35 0,4 40 0,0 0 0,0 0 0,-1 1 0,1-1 0,0 0 0,0 0 0,0 0 0,-1 0 0,1 1 0,-1-1 0,1 0 0,0 0 0,-1 1 0,1-1 0,-1 0 0,0 1 0,1-1 0,-1 0 0,1 1 0,-1-1 0,0 1 0,0-1 0,1 1 0,-1-1 0,0 1 0,0 0 0,0-1 0,1 1 0,-1 0 0,0 0 0,0-1 0,0 1 0,0 0 0,0 0 0,1 0 0,-1 0 0,-2 0 0,1 1 0,1 1 0,-1-1 0,0 0 0,1 0 0,-1 1 0,1-1 0,-1 0 0,1 1 0,-1 0 0,1-1 0,0 1 0,0 0 0,0 0 0,0-1 0,0 1 0,1 0 0,-1 0 0,0 0 0,1 0 0,-1 0 0,1 0 0,0 0 0,0 0 0,0 0 0,0 4 0,-1 1 0,-2 14 0,0 1 0,2-1 0,0 1 0,2-1 0,0 1 0,6 25 0,-6-38 0,2 0 0,-1-1 0,1 1 0,0-1 0,1 1 0,0-1 0,0 0 0,1-1 0,0 1 0,0-1 0,1 0 0,0 0 0,0-1 0,0 0 0,1 0 0,0 0 0,14 8 0,-10-9 0,0 0 0,0 0 0,1-1 0,0-1 0,0 0 0,-1 0 0,2-1 0,-1-1 0,0 0 0,13-1 0,-21 0 0,1 0 0,-1 0 0,1-1 0,-1 0 0,0 0 0,1 0 0,-1 0 0,0 0 0,0-1 0,0 0 0,0 0 0,0 0 0,0 0 0,-1-1 0,1 1 0,4-6 0,-3 3 0,-1-1 0,1 1 0,-1-1 0,-1 0 0,1 0 0,-1 0 0,0-1 0,-1 1 0,4-11 0,-1-11 0,0 0 0,-2 0 0,-1 0 0,-1-31 0,-1 54 0,0-239 0,-3 1472 0,3-1201 0,-1 0 0,-1-1 0,-2 1 0,-12 49 0,13-67 0,0 0 0,-1-1 0,0 0 0,0 0 0,-1 0 0,0 0 0,-10 12 0,11-15 0,-1-1 0,1 0 0,-1-1 0,1 1 0,-1-1 0,0 0 0,0 0 0,-1 0 0,1-1 0,0 0 0,-1 0 0,0 0 0,-7 1 0,7-2 0,-1 0 0,1 0 0,0-1 0,-1 1 0,1-1 0,-1-1 0,1 1 0,0-1 0,-1 0 0,1-1 0,0 1 0,0-1 0,0-1 0,0 1 0,-7-5 0,6 2 0,1 0 0,-1 0 0,1-1 0,0-1 0,1 1 0,-1-1 0,1 1 0,1-2 0,-1 1 0,1 0 0,-4-10 0,-3-11 0,1 0 0,2-1 0,0 0 0,2 0 0,1-1 0,2 0 0,1 1 0,1-39 0,2 55 0,-1 1 0,2 0 0,-1 0 0,2 0 0,-1 0 0,2 0 0,0 0 0,0 1 0,1-1 0,0 1 0,1 0 0,0 1 0,1 0 0,0 0 0,11-12 0,25-27 0,2 2 0,3 2 0,80-60 0,170-97 0,-287 196 0,200-119 0,-196 114-1,-16 6-11,-24 4-83,15 1 32,-50 0-470</inkml:trace>
</inkml:ink>
</file>

<file path=ppt/ink/ink1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6:21.514"/>
    </inkml:context>
    <inkml:brush xml:id="br0">
      <inkml:brushProperty name="width" value="0.05" units="cm"/>
      <inkml:brushProperty name="height" value="0.05" units="cm"/>
      <inkml:brushProperty name="color" value="#66CC00"/>
    </inkml:brush>
  </inkml:definitions>
  <inkml:trace contextRef="#ctx0" brushRef="#br0">14 33 30350,'-13'0'775,"17"0"-5,25 0 54,50 1-823,0-3 0,129-22 0,-205 23-26,17-4 74,-41 4-1693,-22 1-5111</inkml:trace>
</inkml:ink>
</file>

<file path=ppt/ink/ink1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6:35.450"/>
    </inkml:context>
    <inkml:brush xml:id="br0">
      <inkml:brushProperty name="width" value="0.05" units="cm"/>
      <inkml:brushProperty name="height" value="0.05" units="cm"/>
      <inkml:brushProperty name="color" value="#66CC00"/>
    </inkml:brush>
  </inkml:definitions>
  <inkml:trace contextRef="#ctx0" brushRef="#br0">3 127 32367,'0'-22'264,"0"20"-190,0 5-29,0 36-28,-1 63-17,-1 6 0,24 208 0,6-143 0,-28-173 0,0 0 0,0 0 0,0 0 0,0-1 0,0 1 0,0 0 0,0 0 0,1 0 0,-1 0 0,0 0 0,0 0 0,0 0 0,0 0 0,0 0 0,0 0 0,0 0 0,0 0 0,0 0 0,0 0 0,0 0 0,1 0 0,-1 0 0,0 0 0,0 0 0,0 0 0,0 0 0,0 0 0,0 0 0,0 0 0,0 0 0,0 0 0,1 0 0,-1 0 0,0 0 0,0 0 0,0 0 0,0 0 0,0 0 0,0 0 0,2-14 0,-10-395 0,-3 102 0,11 302 0,0-1 0,0 0 0,0 1 0,1-1 0,0 0 0,0 1 0,0-1 0,1 1 0,0 0 0,5-11 0,-5 13 0,0 1 0,1-1 0,0 0 0,-1 1 0,1-1 0,0 1 0,0 0 0,0 0 0,1 0 0,-1 0 0,0 1 0,1-1 0,-1 1 0,1 0 0,0 0 0,6-1 0,11-1-7,-1 1-1,1 0 1,0 2-1,37 3 1,-54-3-101,-1 1-1,1-1 1,-1 1 0,1 0 0,-1 0 0,0 0 0,1 1 0,-1-1 0,0 1 0,0 0-1,0 0 1,0 0 0,0 0 0,-1 0 0,1 1 0,0-1 0,-1 1 0,0-1 0,0 1-1,0 0 1,0 0 0,2 3 0,12 32-10046</inkml:trace>
</inkml:ink>
</file>

<file path=ppt/ink/ink1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6:28.411"/>
    </inkml:context>
    <inkml:brush xml:id="br0">
      <inkml:brushProperty name="width" value="0.05" units="cm"/>
      <inkml:brushProperty name="height" value="0.05" units="cm"/>
      <inkml:brushProperty name="color" value="#66CC00"/>
    </inkml:brush>
  </inkml:definitions>
  <inkml:trace contextRef="#ctx0" brushRef="#br0">114 342 32319,'10'-32'297,"-9"43"-185,-14 58-105,-92 436 25,99-452-37,7-41-8,2-15 24,-2 2-9,6-6-2,0-1 1,-1 1 0,-1-1-1,1 0 1,-1-1 0,-1 1-1,1-1 1,3-13 0,25-84-2,-27 83 1,92-406 0,-87 380 0,-8 31 0,0 11 0,1 10 0,-3-2 0,7 10 0,0 1 0,-1 1 0,0-1 0,-1 1 0,8 25 0,1-1 0,8 20 0,-2 0 0,-3 2 0,-2 0 0,-3 1 0,7 76 0,-16-124 0,0-10 0,-2-9 0,-1-9 0,0 0 0,-1 0 0,0 0 0,-1 1 0,-1-1 0,-5-19 0,5 29 0,0 0 0,0 1 0,0-1 0,-1 1 0,0-1 0,0 1 0,0 0 0,-1 0 0,0 0 0,0 1 0,0-1 0,-1 1 0,1 0 0,-1 0 0,0 1 0,0-1 0,0 1 0,-1 0 0,-10-4 0,-2 2 0,0 1 0,0 0 0,-1 2 0,1 0 0,-1 1 0,1 0 0,-1 2 0,-32 5 0,47-6 0,1 1 0,0 0 0,-1 0 0,1 0 0,0 1 0,0-1 0,0 1 0,0-1 0,0 1 0,1 0 0,-1 0 1,0 0-1,1 1 0,-1-1 0,1 1 0,0-1 0,0 1 0,0 0 0,0 0 0,1 0 0,-1 0 0,1 0 0,-1 0 0,0 5 0,0-3-2,1 0 1,0 1-1,0-1 0,1 1 0,0-1 1,0 0-1,0 1 0,0-1 0,1 1 1,0-1-1,0 0 0,0 1 1,1-1-1,0 0 0,2 5 0,1-1 3,0-1 0,1 0 0,0-1 0,0 0 0,1 0 0,0 0 0,0-1 0,1 0 0,-1 0 0,1 0 0,1-1 0,-1-1 0,1 1 0,0-2 0,16 6 0,-2-2 0,0-1 0,0-1 0,0-2 0,1 0 0,32-1 0,-46-1-2,0-2 0,0 0 0,0 0 0,0-1 0,0 0 0,0 0 0,-1-1 0,1 0 0,-1-1 0,0 0 0,0-1 0,-1 0 0,1 0 0,-1-1 0,0 0 0,0 0 0,-1-1 0,0 0 0,0 0 0,0-1 0,-1 0 0,0 0 0,-1 0 0,0-1 0,0 0 0,6-18 0,-6 8 1,-1 0 0,-1 0 0,0 0 0,-2-1 0,0 1 0,-3-29 0,2 42 0,-1 0 0,0 0 0,0-1 0,-1 1 0,0 0 0,-4-10 0,6 15 0,0 0 0,-1 0 0,1 0 0,-1 0 0,1 0 0,-1 0 0,1 0 0,-1 0 0,0 0 0,0 0 0,1 0 0,-1 0 0,0 0 0,0 0 0,0 1 0,0-1 0,0 0 0,0 1 0,0-1 0,0 0 0,0 1 0,0 0 0,0-1 0,0 1 0,-1 0 0,1-1 0,0 1 0,0 0 0,0 0 0,-1 0 0,1 0 0,0 0 0,0 0 0,0 0 0,0 1 0,-1-1 0,1 0 0,0 1 0,0-1 0,0 0 0,-2 2 0,3-2 0,-1 1 0,1-1 0,-1 1 0,1 0 0,0-1 0,-1 1 0,1-1 0,-1 1 0,1 0 0,0-1 0,0 1 0,-1 0 0,1-1 0,0 1 0,0 0 0,0-1 0,0 1 0,0 0 0,0 1 0,-2 24 2,2 0-1,0 0 1,7 39 0,21 81 18,-15-87-17,9 99-1,-19-34-2,-4-262-31,3-181 30,-1 296 0,2 1 1,0-1-1,7-26 1,-7 40 3,0-1 0,0 1-1,1 0 1,0 0 0,1 1 0,-1-1 0,2 1 0,-1 0 0,13-13 0,-17 20-3,-1 0 0,1 1 0,-1-1 0,1 0 0,-1 1 1,1-1-1,0 0 0,-1 1 0,1-1 0,0 1 0,-1-1 1,1 1-1,0-1 0,0 1 0,0 0 0,-1-1 0,1 1 1,0 0-1,0 0 0,0-1 0,0 1 0,0 0 0,0 0 1,0 0-1,-1 0 0,1 0 0,0 0 0,0 0 0,0 1 1,0-1-1,0 0 0,0 0 0,-1 1 0,3 0 0,-2 1 0,1 0 0,-1 0 0,1 0 0,-1 1 0,0-1 0,1 1 0,-1-1 0,-1 1 0,1-1 0,1 6 0,8 48 0,-2 0 0,-3 0 0,-3 89 0,-2-135 0,-1 0 0,0 0 0,-1 1 0,0-1 0,0 0 0,-6 15 0,6-21 0,1 0 0,-1 0 0,0-1 0,0 1 0,0 0 0,-1-1 0,1 0 0,-1 0 0,1 1 0,-1-1 0,0-1 0,-1 1 0,1 0 0,0-1 0,-1 0 0,1 0 0,-1 0 0,0 0 0,-5 1 0,8-2 0,0-1-1,0 1 1,0-1 0,0 0-1,0 0 1,0 1 0,0-1-1,0 0 1,-1 0 0,1 0-1,0 0 1,0-1 0,0 1-1,0 0 1,0 0 0,0-1-1,0 1 1,0 0 0,0-1-1,0 1 1,0-1 0,0 0-1,0 1 1,0-1 0,0 0-1,0 1 1,0-1 0,1 0-1,-1 0 1,0 0 0,0 0 0,1 1-1,-1-1 1,1 0 0,-1 0-1,1 0 1,-1-1 0,1 0-1,-2-4-3,1 0 0,0 0 0,1 0 1,-1-1-1,2-8 0,-1 6 5,0 9-1,0-1 0,0 0-1,1 0 1,-1 1 0,0-1 0,1 0-1,-1 1 1,0-1 0,1 1 0,-1-1-1,1 0 1,-1 1 0,1-1-1,-1 1 1,1-1 0,0 1 0,-1-1-1,1 1 1,-1 0 0,1-1 0,0 1-1,0 0 1,-1 0 0,1-1-1,0 1 1,-1 0 0,2 0 0,25-4-6,-21 3 6,28-3 0,6 0 0,74-17-1,-103 18 2,0-1-1,0 0 0,-1 0 0,1-1 1,-1 0-1,0-1 0,0 0 1,-1-1-1,1 0 0,-2-1 0,11-10 1,-15 13 0,0-1 0,0 1 0,0-1 0,-1 0 0,0 0 0,0-1 0,-1 1 0,0 0 1,0-1-1,0 0 0,0-9 0,0-7 3,-1-47 0,-1 37 15,0 30-18,0-1-1,0 0 0,0 0 1,0 1-1,0-1 0,-1 0 1,1 0-1,-1 0 0,0 0 0,0 1 1,0-1-1,-1 0 0,1 1 1,-5-7-1,6 10 0,0 0 0,0 0 0,-1 0 0,1-1 0,0 1 0,0 0 0,0 0 0,-1 0 0,1 0 0,0 0 0,0 0 0,-1 0 0,1 0 0,0 0 0,0 0 0,0 0 0,-1 0 0,1 0 0,0 0 0,0 1 0,0-1 0,-1 0 0,1 0 0,0 0 0,0 0 0,0 0 0,-1 0 0,1 0 0,0 1 0,0-1 0,0 0 0,0 0 0,-1 0 0,1 0 0,0 1 0,0-1 0,0 0 0,0 0 0,0 0 0,0 1 0,0-1 0,0 0 0,0 0 0,0 0 0,0 1 0,0-1 0,0 0 0,0 0 0,0 1 0,0-1 0,0 0 0,0 0 0,0 0 0,0 1 0,-3 17 0,0 276 0,5-155 0,-2 70 0,0-209 0,0-1 0,0 1 0,0 0 0,0 0 0,1 0 0,-1 0 0,0-1 0,0 1 0,0 0 0,1 0 0,-1 0 0,0 0 0,0 0 0,1 0 0,-1 0 0,0 0 0,0 0 0,1 0 0,-1 0 0,0 0 0,0 0 0,0 0 0,1 0 0,-1 0 0,0 0 0,0 0 0,1 0 0,-1 0 0,0 0 0,0 0 0,1 0 0,-1 0 0,0 0 0,0 1 0,0-1 0,1 0 0,-1 0 0,0 0 0,0 0 0,0 1 0,0-1 0,1 0 0,-1 0 0,0 0 0,0 1 0,0-1 0,0 0 0,0 0 0,0 0 0,0 1 0,0-1 0,0 0 0,0 0 0,1 1 0,-1-1 0,0 0 0,0 0 0,0 1 0,-1-1 0,1 0 0,0 0 0,0 1 0,0-1 0,0 0 0,0 0 0,0 1 0,11-15 0,-5 0 0,0-1 0,-1 0 0,-1 0 0,0 0 0,2-16 0,5-86 0,-7 66 0,0-4 0,-1 11 0,1 0 0,2 0 0,1 0 0,24-70 0,-28 106 0,1 0 0,-1 0 0,2 0 0,8-12 0,-12 19 0,-1 0 0,1 0 0,0 0 0,0 0 0,0 0 0,0 0 0,0 0 0,0 0 0,0 0 0,0 0 0,0 0 0,0 1 0,1-1 0,-1 0 0,0 1 0,1-1 0,-1 1 0,0-1 0,1 1 0,-1 0 0,0 0 0,1 0 0,-1-1 0,1 1 0,-1 1 0,0-1 0,1 0 0,-1 0 0,0 0 0,1 1 0,-1-1 0,0 1 0,1-1 0,-1 1 0,0-1 0,1 1 0,1 1 0,2 4 0,-1-1 0,0 1 0,0 0 0,0 0 0,-1 1 0,0-1 0,0 0 0,-1 1 0,1 0 0,1 11 0,-3-14 0,8 33 0,-2 1 0,-1 0 0,-2 1 0,-2 62 0,-2-93 0,0-1 0,-1 0 0,0 0 0,0 1 0,-1-1 0,0 0 0,0 0 0,-1 0 0,1-1 0,-2 1 0,1-1 0,-1 1 0,0-1 0,0 0 0,0 0 0,-1-1 0,0 1 0,0-1 0,-1 0 0,1-1 0,-1 1 0,0-1 0,-10 5 0,15-8 0,-1-1 0,1 1-1,-1-1 1,0 1 0,1-1 0,-1 0-1,0 0 1,1 0 0,-1 0 0,0 0-1,1 0 1,-1 0 0,1 0 0,-4-2-1,5 2 1,-1 0-1,1 0 0,-1-1 1,1 1-1,0 0 1,-1-1-1,1 1 0,-1 0 1,1-1-1,0 1 0,-1-1 1,1 1-1,0 0 1,0-1-1,-1 1 0,1-1 1,0 1-1,0-1 1,0 1-1,-1-1 0,1 1 1,0-1-1,0 1 0,0-1 1,0 0-1,0 1 1,0-1-1,0 1 0,0-1 1,0 1-1,0-1 1,1 1-1,-1-1 0,0 1 1,0-1-1,0 1 0,1-1 1,-1 1-1,0-1 1,0 1-1,1 0 0,-1-1 1,0 1-1,1-1 1,0 1-1,0-1 1,0 0 0,0 0 0,1 1 0,-1-1 0,0 1 0,0-1 0,1 1 0,-1 0 0,0 0 0,1-1 0,-1 1 0,0 0 0,1 0 0,-1 0 0,0 0 0,1 0 0,1 1 0,5-1 0,27-1 0,0-2-1,1-1 1,-1-2 0,-1-1 0,39-14-1,-62 17 3,-1 0 0,1 0-1,-1-1 1,0-1-1,-1 0 1,1 0 0,-1 0-1,-1-2 1,1 1-1,-1-1 1,0 0 0,-1 0-1,0-1 1,0 0-1,-1 0 1,0-1 0,0 0-1,-1 0 1,-1 0-1,5-14 1,-2-11-2,-2-1 0,-1 0 0,-2 0 0,-4-66 0,0 55 0,2 39 0,1-1 0,-1 0 0,0 0 0,-1 0 0,0-1 0,0 1 0,-1 0 0,-1 0 0,1 1 0,-1-1 0,-1 0 0,-4-8 0,7 15 0,0 1 0,0 0 0,0-1 0,0 1 0,-1 0 0,1 0 0,0 0 0,-1 0 0,1 0 0,0 0 0,-1 0 0,0 0 0,1 1 0,-1-1 0,1 1 0,-1-1 0,0 1 0,1-1 0,-1 1 0,0 0 0,1 0 0,-1 0 0,0 0 0,1 0 0,-1 0 0,0 1 0,1-1 0,-4 1 0,3 0 0,-1 0 0,1 0 0,0 0 0,0 0 0,0 0 0,0 1 0,0-1 0,0 1 0,0-1 0,0 1 0,1 0 0,-1-1 0,1 1 0,-1 0 0,1 0 0,-1 0 0,1 0 0,-2 5 0,-1 10 0,1 0 0,1 1 0,0-1 0,1 0 0,3 31 0,-1-5 0,-2 7 0,3 1 0,13 78 0,-13-115 0,1 0 0,1 0 0,0 0 0,1-1 0,1 0 0,0 0 0,0 0 0,2-1 0,-1 0 0,1 0 0,1-1 0,0 0 0,1 0 0,12 10 0,-14-16 0,0 0 0,0 0 0,0-1 0,1 0 0,0-1 0,0 1 0,0-2 0,0 1 0,0-1 0,0-1 0,1 0 0,-1 0 0,0 0 0,1-2 0,17-1 0,-23 1 0,-1 1 0,1-1 0,-1 0 0,1 0 0,-1 0 0,1-1 0,-1 1 0,0-1 0,0 0 0,0 0 0,0 0 0,0 0 0,0-1 0,0 1 0,4-5 0,-2 0 0,0 0 0,-1 0 0,1-1 0,-1 1 0,-1-1 0,5-12 0,0-6 0,-2-1 0,-1 1 0,3-36 0,-4-96 0,-4 119 0,0 40 0,0-1 0,0 0 0,0 1 0,0-1 0,0 0 0,-1 0 0,1 1 0,0-1 0,0 0 0,0 0 0,-1 0 0,1 1 0,0-1 0,0 0 0,0 0 0,-1 0 0,1 0 0,0 1 0,0-1 0,-1 0 0,1 0 0,0 0 0,-1 0 0,1 0 0,0 0 0,0 0 0,-1 0 0,1 0 0,0 0 0,-1 0 0,1 0 0,0 0 0,0 0 0,-1 0 0,1 0 0,0 0 0,-1 0 0,1 0 0,0-1 0,0 1 0,-1 0 0,1 0 0,0 0 0,0 0 0,-1-1 0,1 1 0,0 0 0,0 0 0,0 0 0,0-1 0,-1 1 0,1 0 0,0 0 0,0-1 0,0 1 0,0 0 0,0 0 0,0-1 0,-1 1 0,1 0 0,0-1 0,0 1 0,0 0 0,0 0 0,0-1 0,-3 11 0,1-1 0,0 1 0,0 0 0,1 0 0,0 0 0,1 0 0,2 19 0,-2-3 0,0-10 0,0 0 0,1-1 0,1 1 0,1-1 0,0 0 0,1 0 0,0 0 0,1 0 0,1-1 0,0 1 0,1-1 0,1-1 0,0 0 0,1 0 0,0 0 0,1-1 0,13 12 0,-21-21 0,1-1 0,1 1 0,-1-1 0,0 0 0,1 0 0,-1 0 0,1 0 0,0-1 0,-1 1 0,1-1 0,0 0 0,7 1 0,-9-2 0,0 0 0,0 0 0,0 0 0,0-1 0,0 1 0,-1 0 0,1-1 0,0 1 0,0-1 0,0 1 0,-1-1 0,1 0 0,0 0 0,-1 0 0,1 0 0,-1 0 0,1 0 0,-1-1 0,0 1 0,1 0 0,-1-1 0,0 1 0,0-1 0,0 1 0,0-1 0,0 1 0,1-4 0,11-31 0,-2-1 0,-2 0 0,9-73 0,-1 8 0,-13 79 0,-2 10 0,0 1 0,1-1 0,0 0 0,1 1 0,0 0 0,1 0 0,0 0 0,12-18 0,-15 28 0,1 0 0,0 0 0,0 0 0,-1 0 0,1 0 0,0 1 0,0-1 0,1 1 0,-1 0 0,0 0 0,0 0 0,1 1 0,-1-1 0,5 0 0,-2 1 0,0-1 0,0 1 0,-1 0 0,1 1 0,0-1 0,0 1 0,7 2 0,-12-2 0,0-1 0,0 1 0,0-1 0,0 1 0,0 0 0,0 0 0,0-1 0,0 1 0,0 0 0,-1 0 0,1 0 0,0 0 0,-1 0 0,1 0 0,-1 0 0,2 2 0,0 2 0,-12-2 0,3-2 0,-1 0 0,1 0 0,0 1 0,0 0 0,0 0 0,0 1 0,0 0 0,0 0 0,1 1 0,0-1 0,-1 1 0,1 1 0,1-1 0,-1 1 0,1 0 0,0 1 0,0-1 0,0 1 0,1 0 0,-1 0 0,2 0 0,-1 1 0,-4 11 0,2-2 0,0 0 0,2 0 0,0 0 0,0 0 0,2 1 0,0 0 0,1-1 0,1 1 0,2 27 0,-1-40 0,0 0 0,0 0 0,0 0 0,0 0 0,0-1 0,1 1 0,0-1 0,0 1 0,0-1 0,0 1 0,0-1 0,1 0 0,-1 0 0,1 0 0,0 0 0,0-1 0,0 1 0,0-1 0,0 0 0,1 0 0,-1 0 0,1 0 0,-1 0 0,1-1 0,0 1 0,-1-1 0,1 0 0,5 0 0,13 3 0,0-1 0,0-2 0,0 0 0,22-2 0,-13 0 0,-16 1 0,0-1 0,-1 0 0,1-1 0,-1 0 0,1-2 0,-1 0 0,0 0 0,-1-1 0,16-8 0,-20 8 0,1-1 0,-1 0 0,0 0 0,0-1 0,-1-1 0,0 1 0,-1-1 0,1-1 0,-1 1 0,-1-1 0,0-1 0,8-15 0,-8 10 0,-1 0 0,0-1 0,-2 1 0,0-1 0,0 0 0,-2 0 0,0-1 0,-1 1 0,-2-20 0,2 27 0,0 2 0,0 1 0,-1-1 0,0 1 0,0-1 0,0 1 0,-1 0 0,0 0 0,-1 0 0,1 0 0,-1 0 0,0 0 0,0 0 0,-5-5 0,6 9 0,-1-1 0,1 1 0,-1-1 0,0 1 0,0 0 0,0 0 0,0 0 0,0 0 0,-1 1 0,1-1 0,0 1 0,-1 0 0,1 0 0,-1 0 0,1 1 0,-1-1 0,0 1 0,1 0 0,-1-1 0,1 2 0,-1-1 0,0 0 0,1 1 0,-1 0 0,-6 2 0,7-2 0,-1 1 0,1 0 0,-1 0 0,1 0 0,0 0 0,-1 0 0,1 1 0,1 0 0,-1-1 0,0 1 0,0 0 0,1 0 0,0 1 0,0-1 0,0 0 0,0 1 0,0-1 0,1 1 0,-1 0 0,1 0 0,0-1 0,0 1 0,0 6 0,-3 11 0,2 0 0,0 43 0,2-58 0,0 0 0,-1 16 0,2 1 0,0 0 0,7 29 0,-7-46 0,1 0 0,0 0 0,0 0 0,0 0 0,1 0 0,-1-1 0,2 1 0,-1-1 0,0 0 0,1 0 0,0 0 0,0 0 0,1-1 0,-1 1 0,1-1 0,0 0 0,6 3 0,-6-4 0,0-1 0,0 0 0,0 0 0,1 0 0,-1-1 0,0 0 0,1 0 0,-1 0 0,1-1 0,-1 0 0,1 0 0,7-1 0,-9 1 0,0-1 0,0 0 0,0 1 0,-1-1 0,1-1 0,0 1 0,-1 0 0,1-1 0,-1 0 0,0 0 0,1 0 0,-1 0 0,0-1 0,0 1 0,-1-1 0,1 1 0,4-7 0,-2 0 0,0 0 0,0-1 0,-1 0 0,-1 0 0,0 0 0,0 0 0,-1 0 0,2-13 0,-1-11 0,-3-40 0,0 41 0,-5-13 0,5 45 0,0 0 0,0 0 0,0 0 0,0 0 0,0 1 0,-1-1 0,1 0 0,0 0 0,0 1 0,-1-1 0,1 0 0,0 0 0,-1 1 0,1-1 0,-1 0 0,1 1 0,-1-1 0,1 0 0,-1 1 0,1-1 0,-1 1 0,0-1 0,1 1 0,-1-1 0,0 1 0,0-1 0,1 1 0,-1 0 0,0-1 0,0 1 0,1 0 0,-1 0 0,0 0 0,0 0 0,0 0 0,1-1 0,-1 1 0,0 1 0,0-1 0,0 0 0,0 0 0,1 0 0,-1 0 0,0 0 0,0 1 0,1-1 0,-1 0 0,0 1 0,0-1 0,1 1 0,-2 0 0,0 1 0,1 0 0,0 0 0,-1 0 0,1 0 0,0 0 0,0 1 0,0-1 0,0 0 0,0 1 0,1-1 0,-1 0 0,1 1 0,-1-1 0,1 1 0,0-1 0,0 1 0,0-1 0,1 4 0,-1 3 0,-1 10 0,1 0 0,1 0 0,1 0 0,1 0 0,0 0 0,8 22 0,-8-33 0,-1-1 0,1 0 0,1 0 0,-1-1 0,1 1 0,0-1 0,1 0 0,-1 0 0,1 0 0,0 0 0,1-1 0,-1 0 0,1 0 0,0 0 0,1-1 0,-1 0 0,1 0 0,13 5 0,-15-7 0,0-1 0,1 1 0,-1-1 0,1 0 0,-1 0 0,1-1 0,0 0 0,5 0 0,-8 0 0,-1-1 0,1 1 0,-1 0 0,0-1 0,1 0 0,-1 0 0,0 1 0,1-1 0,-1-1 0,0 1 0,0 0 0,0 0 0,0-1 0,0 1 0,0-1 0,0 0 0,-1 0 0,1 1 0,0-1 0,1-3 0,3-8 0,0 0 0,-1 0 0,0-1 0,-1 1 0,-1-1 0,0 0 0,0-14 0,4-104 0,-7 118 0,0-260 0,0 260 0,0-1 0,-1 0 0,0 1 0,-1-1 0,-1 0 0,-1 1 0,0 0 0,-1 0 0,0 0 0,-1 1 0,-9-17 0,6 22 0,3 11 0,2 20 0,1 46 0,4 0 0,3 0 0,18 102 0,-12-119 0,19 77 0,-25-116 0,1 1 0,0-1 0,1 0 0,1-1 0,-1 1 0,2-1 0,9 12 0,-13-20 0,1 0 0,0 1 0,-1-1 0,1-1 0,0 1 0,1-1 0,-1 0 0,1 0 0,-1 0 0,1-1 0,0 0 0,0 0 0,0-1 0,0 1 0,0-1 0,0-1 0,0 1 0,0-1 0,1 0 0,5-1 0,-9 1 0,0-1 0,0 1 0,0-1 0,0 0 0,0 0 0,0 0 0,-1 0 0,1-1 0,0 1 0,-1-1 0,1 1 0,-1-1 0,0 0 0,1 0 0,-1 0 0,0 0 0,0-1 0,0 1 0,-1-1 0,1 1 0,0-1 0,-1 1 0,0-1 0,0 0 0,1 0 0,-2 1 0,2-5 0,2-9 0,0 0 0,-1 0 0,0-29 0,1-222 0,-4 233 0,0 430 0,-1-394 0,1 1 0,0 0 0,1 0 0,-1 0 0,0 0 0,1 0 0,-1-1 0,1 1 0,0 0 0,0 0 0,0-1 0,0 1 0,1-1 0,-1 1 0,1-1 0,-1 1 0,1-1 0,0 0 0,0 0 0,0 0 0,0 0 0,0 0 0,1 0 0,-1-1 0,1 1 0,4 1 0,2 0 0,-1 0 0,1-1 0,0 0 0,1-1 0,-1 0 0,0 0 0,11-2 0,-13 1 0,0-1 0,-1 0 0,1-1 0,-1 1 0,0-1 0,1 0 0,-1-1 0,0 0 0,0 0 0,0 0 0,-1-1 0,1 1 0,-1-1 0,0-1 0,0 1 0,0-1 0,-1 0 0,1 0 0,-1 0 0,0 0 0,4-9 0,4-7 0,0-1 0,-2 0 0,0-1 0,9-37 0,-8 18 0,-3-1 0,-1 1 0,-2-2 0,-2-64 0,-2 106 0,-1 0 0,-1 0 0,1 0 0,0-1 0,0 1 0,-1 0 0,1 0 0,-1 0 0,0 0 0,0 0 0,1 0 0,-1 0 0,-3-4 0,4 6 0,-1-1 0,0 1 0,1-1 0,-1 1 0,0-1 0,0 1 0,0 0 0,1-1 0,-1 1 0,0 0 0,0-1 0,0 1 0,0 0 0,0 0 0,0 0 0,1 0 0,-1 0 0,0 0 0,0 0 0,0 0 0,0 0 0,0 0 0,0 1 0,0-1 0,1 0 0,-1 1 0,0-1 0,0 0 0,0 1 0,1-1 0,-1 1 0,0-1 0,0 2 0,-1 0 0,0 0 0,0 0 0,1 1 0,-1-1 0,1 1 0,0 0 0,0-1 0,0 1 0,0 0 0,0 0 0,0-1 0,1 1 0,-1 0 0,1 0 0,0 0 0,0 0 0,0 4 0,0-1 0,0-6 0,-4 188 0,5-166 0,1-1 0,1 0 0,1 0 0,0 0 0,2 0 0,14 34 0,-19-51 0,1-1 0,0 1 0,0-1 0,0 1 0,1-1 0,0 0 0,-1 0 0,1 0 0,0 0 0,0-1 0,0 1 0,1-1 0,-1 0 0,0 0 0,1 0 0,0 0 0,-1-1 0,1 1 0,4 0 0,5 1 0,0-2 0,-1 1 0,1-2 0,21 0 0,-32 0 0,4-1 0,0 0 0,0 0 0,1 0 0,-1 0 0,0-1 0,-1 0 0,1-1 0,0 1 0,-1-1 0,1 0 0,-1 0 0,0-1 0,0 1 0,0-1 0,0-1 0,-1 1 0,1 0 0,-1-1 0,-1 0 0,1 0 0,0 0 0,-1-1 0,0 1 0,-1-1 0,1 0 0,-1 1 0,0-1 0,0 0 0,-1 0 0,0-1 0,1-7 0,0-5 0,0 0 0,-2 0 0,0 0 0,-1 0 0,-1 0 0,-1 0 0,-1 0 0,0 1 0,-10-27 0,9 32 0,-1 0 0,0 1 0,-1-1 0,0 1 0,-1 1 0,0-1 0,-1 2 0,-1-1 0,1 1 0,-1 0 0,-1 1 0,0 0 0,-18-11 0,21 17 0,1-1 0,0 1 0,-1 1 0,0-1 0,0 1 0,-15-2 0,21 4 0,0-1 0,-1 1 0,1 0 0,0 0 0,-1 0 0,1 0 0,0 0 0,-1 0 0,1 1 0,0-1 0,0 1 0,-1-1 0,1 1 0,0 0 0,0 0 0,0 0 0,0 0 0,0 0 0,0 0 0,0 1 0,0-1 0,0 1 0,0 0 0,1-1 0,-1 1 0,1 0 0,-3 3 0,0 10 0,1 0 0,1 0 0,0 0 0,1 1 0,0-1 0,1 1 0,3 20 0,-2-12 0,0-8 0,1-1 0,0 0 0,1 0 0,1 0 0,1-1 0,0 1 0,0-1 0,1 0 0,16 25 0,-17-31 0,0-1 0,0 0 0,0-1 0,1 0 0,0 1 0,0-2 0,0 1 0,1-1 0,0 0 0,0 0 0,1-1 0,-1 0 0,1 0 0,0-1 0,-1 0 0,2 0 0,-1-1 0,0 0 0,13 2 0,-15-4 0,0 1 0,1-1 0,-1 1 0,0-2 0,0 1 0,1-1 0,-1 0 0,0 0 0,0-1 0,0 1 0,0-2 0,0 1 0,0 0 0,-1-1 0,1 0 0,-1-1 0,0 1 0,0-1 0,0 0 0,0 0 0,-1 0 0,1-1 0,-1 0 0,4-5 0,0-2 0,-1 1 0,0-1 0,-1 0 0,0 0 0,-1-1 0,0 0 0,4-19 0,-1-8 0,4-47 0,-9 50 0,16-63 0,-19 99 0,0 1 0,0-1 0,0 0 0,0 0 0,1 0 0,-1 1 0,0-1 0,1 0 0,-1 0 0,0 1 0,1-1 0,-1 0 0,1 1 0,-1-1 0,1 1 0,-1-1 0,1 0 0,0 1 0,-1-1 0,1 1 0,0 0 0,-1-1 0,1 1 0,0-1 0,0 1 0,-1 0 0,1 0 0,0-1 0,0 1 0,-1 0 0,1 0 0,0 0 0,0 0 0,0 0 0,-1 0 0,1 0 0,0 0 0,0 0 0,0 0 0,-1 1 0,1-1 0,0 0 0,1 1 0,0 0 0,1 1 0,0-1 0,-1 1 0,0-1 0,1 1 0,-1 0 0,0 0 0,0 0 0,1 1 0,1 2 0,6 11 0,-2 0 0,0 1 0,0-1 0,-2 1 0,0 1 0,-1-1 0,0 1 0,3 31 0,-3 15 0,-2 73 0,-3-103 0,0-35 0,0 1 0,0 0 0,1-1 0,-1 1 0,0 0 0,0 0 0,1-1 0,-1 1 0,0 0 0,0 0 0,1 0 0,-1-1 0,0 1 0,1 0 0,-1 0 0,0 0 0,1 0 0,-1 0 0,0-1 0,1 1 0,-1 0 0,0 0 0,1 0 0,-1 0 0,0 0 0,1 0 0,-1 0 0,0 0 0,1 0 0,-1 0 0,0 1 0,1-1 0,-1 0 0,0 0 0,1 0 0,-1 0 0,0 0 0,1 1 0,-1-1 0,0 0 0,1 0 0,-1 0 0,0 1 0,0-1 0,0 0 0,1 1 0,-1-1 0,0 0 0,0 0 0,0 1 0,1-1 0,-1 0 0,0 1 0,0-1 0,0 0 0,0 1 0,0-1 0,0 0 0,0 1 0,0-1 0,0 0 0,0 1 0,0-1 0,0 1 0,0-1 0,0 0 0,0 1 0,0-1 0,0 0 0,7-9 0,0 0 0,-1 0 0,0-1 0,0 0 0,-1 0 0,0 0 0,-1-1 0,5-15 0,2-4 0,33-83 0,40-97 0,-78 200 0,-3 13 0,-3 16 0,0-17 0,0 275 0,0-271 0,1 0 0,-1 0 0,1 0 0,0 0 0,0 0 0,1 0 0,0-1 0,0 1 0,0 0 0,0-1 0,1 0 0,0 1 0,0-1 0,1-1 0,-1 1 0,1 0 0,0-1 0,1 0 0,-1 1 0,1-2 0,-1 1 0,8 4 0,-1-2 0,0-1 0,-1 0 0,2-1 0,-1 0 0,0-1 0,1 0 0,-1-1 0,1 0 0,0-1 0,17 0 0,-27-1 0,1 0 0,-1-1 0,1 1 0,-1-1 0,0 1 0,1-1 0,-1 0 1,0 0-1,1 0 0,-1 0 0,0-1 0,0 1 0,0 0 0,0-1 0,0 0 0,0 1 0,-1-1 0,1 0 0,0 0 0,-1 0 0,1 0 0,-1 0 0,0 0 1,0 0-1,0-1 0,0 1 0,0 0 0,0-1 0,-1 1 0,1 0 0,-1-1 0,1-3 0,1-10-29,-1-1 1,0 1-1,-2-30 1,0 42 15,-6-74-358</inkml:trace>
</inkml:ink>
</file>

<file path=ppt/ink/ink1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6:28.770"/>
    </inkml:context>
    <inkml:brush xml:id="br0">
      <inkml:brushProperty name="width" value="0.05" units="cm"/>
      <inkml:brushProperty name="height" value="0.05" units="cm"/>
      <inkml:brushProperty name="color" value="#66CC00"/>
    </inkml:brush>
  </inkml:definitions>
  <inkml:trace contextRef="#ctx0" brushRef="#br0">48 50 32223,'0'-1'14,"0"1"0,0-1 0,0 1 0,0-1 1,0 1-1,-1-1 0,1 1 0,0-1 0,0 1 0,0-1 0,0 1 1,0-1-1,-1 1 0,1-1 0,0 1 0,0-1 0,-1 1 1,1-1-1,0 1 0,-1 0 0,1-1 0,-1 1 0,1 0 0,0-1 1,-1 1-1,1 0 0,-1-1 0,1 1 0,-1 0 0,1 0 1,-1 0-1,1 0 0,-2-1 0,-8 17 62,-4 33-121,12-39 45,0 1 0,1-1 0,0 1 0,1 0 0,1 14 0,0-22 0,-1 0 0,0-1 0,1 1 0,0-1 0,-1 1 0,1-1 0,0 1 0,0-1 0,1 1 0,-1-1 0,0 0 0,1 0 0,0 1 0,-1-1 0,1 0 0,0-1 0,0 1 0,0 0 0,0 0 0,0-1 0,0 0 0,1 1 0,-1-1 0,1 0 0,-1 0 0,5 2 0,3-1 2,-1 0 0,0-1 0,1 0 0,-1 0-1,1-1 1,-1 0 0,1-1 0,-1 0 0,13-2 0,-18 2-2,-1 0 1,1 0-1,-1-1 1,1 1-1,-1-1 1,0 0-1,1 0 1,-1 0-1,0 0 1,0 0-1,0-1 1,-1 1-1,1-1 1,-1 0-1,1 0 1,-1 0-1,0 0 1,0 0-1,0 0 1,0-1-1,-1 1 1,1-1-1,-1 1 1,0-1-1,0 1 1,0-6-1,0 1 0,0 1 0,0-1 0,-1 0 0,0 0 0,-1 0 0,0 1 0,0-1 0,-1 0 0,0 1 0,-4-13 0,4 16 0,0 0 0,0 0 0,0 0-1,-1 1 1,1-1 0,-1 1 0,0-1-1,0 1 1,0 0 0,0 0-1,-1 0 1,1 1 0,-1-1 0,0 1-1,0 0 1,0 0 0,0 0-1,0 1 1,0-1 0,-8-1 0,6 2-36,-1 0 1,1 0-1,-1 0 0,0 1 1,1 0-1,-1 0 1,0 1-1,1 0 1,-1 0-1,1 0 0,-1 1 1,1 0-1,0 0 1,-12 7-1,-15 16-1362</inkml:trace>
</inkml:ink>
</file>

<file path=ppt/ink/ink1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6:29.099"/>
    </inkml:context>
    <inkml:brush xml:id="br0">
      <inkml:brushProperty name="width" value="0.05" units="cm"/>
      <inkml:brushProperty name="height" value="0.05" units="cm"/>
      <inkml:brushProperty name="color" value="#66CC00"/>
    </inkml:brush>
  </inkml:definitions>
  <inkml:trace contextRef="#ctx0" brushRef="#br0">1 57 32335,'0'0'208,"13"0"-112,34 0-48,12 0 0,7 0-48,-11-15 0,-5 5 0,-17 0 0,-19-2 0,-14 7-96,-5 0-897</inkml:trace>
</inkml:ink>
</file>

<file path=ppt/ink/ink1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6:29.494"/>
    </inkml:context>
    <inkml:brush xml:id="br0">
      <inkml:brushProperty name="width" value="0.05" units="cm"/>
      <inkml:brushProperty name="height" value="0.05" units="cm"/>
      <inkml:brushProperty name="color" value="#66CC00"/>
    </inkml:brush>
  </inkml:definitions>
  <inkml:trace contextRef="#ctx0" brushRef="#br0">217 21 28829,'-1'-1'168,"1"-1"-1,-1 1 0,1 0 1,-1 0-1,0 0 1,0 0-1,1 0 1,-1 0-1,0 0 0,0 0 1,0 0-1,0 0 1,0 1-1,0-1 1,0 0-1,0 1 0,0-1 1,-1 1-1,1-1 1,0 1-1,0-1 0,-1 1 1,1 0-1,-3-1 1,-36 0-747,25 2 878,7-1-299,1 0 0,-1 1 0,0 0 0,0 0 0,1 0 0,-1 1 0,1 1 0,0-1 0,-10 5 0,13-5 0,1 0 0,0 1 0,0-1 0,0 1 0,0-1 0,0 1 0,0 0 0,0 0 0,1 0 0,0 0 0,0 1 0,-1-1 0,2 1 0,-1-1 0,0 1 0,1 0 0,0-1 0,0 1 0,0 0 0,-1 6 0,2-6 0,-1 0 0,1 0 0,-1 0 0,1 0 0,0 0 0,1 0 0,-1 0 0,1 0 1,0 0-1,0 0 0,0 0 0,0-1 0,1 1 0,-1 0 0,1-1 0,2 5 0,-1-5 2,1 1 0,-1-1 0,1 0 0,0 0 0,-1 0 0,2 0 0,-1 0 0,0-1 0,0 0 0,1 0 0,-1 0 0,10 2 0,2 0-2,1-2 1,0 1 0,-1-2 0,1 0 0,17-2 0,-7 1-1,-24 0 0,0 0 0,0 0 0,0 0 0,0 0 0,0-1 0,-1 1 0,1-1 0,0 0 0,0 0 0,0 0 0,-1 0 0,1 0 0,0 0 0,-1-1 0,1 1 0,-1-1 0,1 0 0,-1 0 0,0 0 0,0 0 0,0 0 0,2-3 0,-2 1 0,-1 0 0,1 0 0,-1 0 0,1 0 0,-1 0 0,-1 0 0,1 0 0,-1-1 0,1 1 0,-1 0 0,0 0 0,-1-1 0,1 1 0,-3-8 0,2 9 1,0-1 0,0 0 0,0 1-1,-1-1 1,0 0 0,0 1 0,0 0 0,0-1 0,-1 1 0,1 0-1,-1 0 1,1 0 0,-1 1 0,0-1 0,0 1 0,-1 0 0,1-1-1,0 1 1,-1 1 0,1-1 0,-1 0 0,0 1 0,-5-2 0,-1 0-48,0 1 0,0 0 0,-1 1 0,1 0 0,-1 0 0,1 1 0,-20 2 0,-6 6-1055</inkml:trace>
</inkml:ink>
</file>

<file path=ppt/ink/ink1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6:39.467"/>
    </inkml:context>
    <inkml:brush xml:id="br0">
      <inkml:brushProperty name="width" value="0.05" units="cm"/>
      <inkml:brushProperty name="height" value="0.05" units="cm"/>
      <inkml:brushProperty name="color" value="#66CC00"/>
    </inkml:brush>
  </inkml:definitions>
  <inkml:trace contextRef="#ctx0" brushRef="#br0">1 923 31679,'35'-5'253,"0"-1"0,0-2 1,36-12-1,-4 1-229,-31 9-23,-1-1 1,57-27-1,-79 32 0,0-1 1,0-1-1,-1 0 1,0 0-1,0-1 1,-1-1-1,0 0 1,-1-1-1,16-19 1,-26 28 0,1 1 0,0-1 0,0 0 0,-1 0 0,1 0 0,-1 0 0,0 0 1,1 0-1,-1 0 0,0 1 0,0-1 0,0 0 0,-1 0 0,1-2 0,-1-13-1,-30 6-1,9 7 0,22 4 0,0 0 0,0 0 0,0 0 0,-1 0 0,1 0 0,0 0 0,0 0 0,0 0 0,0 0 0,-1 1 0,1-1 0,0 0 0,0 0 0,0 0 0,0 0 0,0 0 0,0 0 0,-1 1 0,1-1 0,0 0 0,0 0 0,0 0 0,0 0 0,0 1 0,0-1 0,0 0 0,0 0 0,0 0 0,0 1 0,0-1 0,0 0 0,0 0 0,0 0 0,0 0 0,0 1 0,0-1 0,0 0 0,0 0 0,0 0 0,0 0 0,0 1 0,0-1 0,0 0 0,0 2 0,0 2 0,0 1 0,0 0 0,1-1 0,-1 1 0,1 0 0,0-1 0,0 1 0,1-1 0,2 7 0,-3-9 0,2 1 0,-1 0 0,0 0 0,0-1 0,1 1 0,-1-1 0,1 0 0,0 0 0,0 0 0,0 0 0,0 0 0,0-1 0,0 1 0,6 1 0,11 2 0,0 0 0,1-1 0,-1-2 0,1 0 0,0-1 0,30-2 0,-14 0 0,-37 1 0,1 0 0,-1 0 0,1 0 0,-1 0 0,1 1 0,-1-1 0,1 0 0,-1 0 0,1 0 0,-1 0 0,1 0 0,-1 1 0,1-1 0,-1 0 0,0 0 0,1 1 0,-1-1 0,1 0 0,-1 1 0,0-1 0,1 1 0,-1-1 0,0 0 0,0 1 0,1-1 0,-1 1 0,0-1 0,0 0 0,1 1 0,-1-1 0,0 1 0,0-1 0,0 1 0,0-1 0,0 1 0,0-1 0,0 2 0,-5 20 0,-2-9 0,-1 0 0,-1-1 0,0 1 0,-1-2 0,0 0 0,-18 15 0,-23 29 0,44-46 0,0 1 0,1-1 0,0 1 0,1 1 0,0-1 0,0 1 0,1 0 0,1 0 0,0 0 0,0 1 0,1-1 0,1 1 0,0-1 0,0 1 0,1 0 0,2 11 0,-2-19 0,0-1-1,1 1 1,-1-1-1,1 1 1,0-1-1,0 1 1,0-1 0,1 0-1,-1 1 1,1-1-1,0 0 1,-1 0-1,2 0 1,-1 0 0,0 0-1,0-1 1,1 1-1,0-1 1,-1 1-1,1-1 1,0 0 0,0 0-1,0 0 1,0 0-1,1-1 1,-1 1-1,0-1 1,7 1-1,6 2-2,0-1-1,0 0 0,1-2 0,29 0 0,-46-1 4,5 0 0,0 0 0,0 0 0,0-1 0,0 0 0,0 0 0,0 0 0,0 0 0,0-1 0,0 1 0,-1-1 0,1-1 0,0 1 0,-1-1 0,0 1 0,0-1 0,0 0 0,4-5 0,-3 3 0,-1-1 0,0 1 0,-1-1 0,1 0 0,-1 0 0,0-1 0,-1 1 0,1-1 0,-1 1 0,0-1 0,-1 0 0,1-10 0,2-33 3,-3-83 0,0-20 23,-1 149-26,0 0 0,1-1 0,-1 1 0,1 0 0,0 0 0,1 0 0,-1 0 0,1 0 0,-1 0 0,1 0 0,1 0 0,2-5 0,-2 7 0,-1 0 0,1-1 0,-1 1 0,1 1 0,0-1 0,0 0 0,0 1 0,0-1 0,0 1 0,0 0 0,0 0 0,0 0 0,1 0 0,-1 1 0,0-1 0,5 1 0,5-1 0,-1 1 0,1 0 0,24 3 0,-34-3 0,1 1 0,0 0 0,-1 0 0,1 0 0,-1 0 0,1 0 0,-1 1 0,0-1 0,0 1 0,0 0 0,0 0 0,0 0 0,0 0 0,0 1 0,0-1 0,-1 1 0,0 0 0,3 3 0,-4-5 0,-1-1 0,0 1 0,0-1 0,0 1 0,0 0 0,0-1 0,0 1 0,0-1 0,0 1 0,0-1 0,0 1 0,0 0 0,0-1 0,0 1 0,-1-1 0,1 1 0,0-1 0,0 1 0,0-1 0,-1 1 0,1-1 0,0 1 0,-1-1 0,1 1 0,-1-1 0,1 0 0,0 1 0,-1-1 0,1 1 0,-1-1 0,1 0 0,-1 0 0,1 1 0,-1-1 0,1 0 0,-1 0 0,1 0 0,-1 1 0,0-1 0,1 0 0,-1 0 0,0 0 0,-31 7 0,27-7 0,0 2 0,-1 0 0,1 0 0,-1 0 0,1 0 0,0 1 0,0 0 0,0 0 0,1 0 0,-1 1 0,1 0 0,-1 0 0,1 0 0,0 0 0,1 0 0,-1 1 0,1 0 0,0-1 0,0 1 0,0 1 0,1-1 0,-2 6 0,-2 5 0,1-1 0,0 1 0,1 0 0,1 0 0,1 1 0,-1 20 0,3-27 0,-1 5 0,1 0 0,0 0 0,1 0 0,1 0 0,4 15 0,-6-27 0,1 1 0,1-1 0,-1 0 0,0 1 0,1-1 0,0 0 0,0 0 0,0 0 0,0 0 0,0 0 0,0-1 0,1 1 0,0-1 0,-1 1 0,1-1 0,0 0 0,0 0 0,0 0 0,0-1 0,0 1 0,1-1 0,-1 1 0,0-1 0,1 0 0,-1-1 0,8 2 0,-2-1 0,1 0 0,0 0 0,0-1 0,17-2 0,-24 1 0,1 1 0,-1-1 0,0 0 0,1 0 0,-1-1 0,0 1 0,0-1 0,0 1 0,0-1 0,0 0 0,0 0 0,0 0 0,-1 0 0,1-1 0,-1 1 0,4-5 0,-1-2 0,1 0 0,-2-1 0,1 1 0,-1-1 0,-1 0 0,0 0 0,0 0 0,-1-1 0,1-16 0,0-13 0,-3-48 0,-1 38 0,1 28 0,1 10 0,-1-1 0,0 1 0,-1 0 0,0-1 0,-1 1 0,-1 0 0,-4-16 0,7 28 0,0-1 0,-1 1 0,1 0 0,0 0 0,0 0 0,0-1 0,0 1 0,0 0 0,0 0 0,0 0 0,0-1 0,-1 1 0,1 0 0,0 0 0,0 0 0,0 0 0,0-1 0,-1 1 0,1 0 0,0 0 0,0 0 0,0 0 0,-1 0 0,1 0 0,0 0 0,0 0 0,-1 0 0,1 0 0,0 0 0,0-1 0,0 1 0,-1 0 0,1 1 0,0-1 0,0 0 0,-1 0 0,1 0 0,0 0 0,0 0 0,0 0 0,-1 0 0,1 0 0,0 0 0,0 0 0,0 0 0,-1 1 0,1-1 0,0 0 0,0 0 0,0 0 0,-1 0 0,1 1 0,0-1 0,0 0 0,0 0 0,0 0 0,0 0 0,0 1 0,0-1 0,0 0 0,-1 0 0,1 1 0,0-1 0,0 0 0,0 0 0,0 1 0,-6 17 0,2 14 0,1 0 0,4 53 0,-1-69 0,1-3 0,0-1 0,0 1 0,2-1 0,-1 0 0,2 0 0,-1 0 0,2 0 0,-1 0 0,2-1 0,0 0 0,0 0 0,1 0 0,0-1 0,0 0 0,2 0 0,-1-1 0,17 14 0,-23-21 0,0-1 0,1 1 0,0 0 0,-1-1 0,1 0 0,0 1 0,0-1 0,-1 0 0,1 0 0,0-1 0,0 1 0,0-1 0,0 1 0,0-1 0,0 0 0,0 0 0,0 0 0,0-1 0,0 1 0,0-1 0,6-1 0,-6 0 0,0 0 0,0 0 0,-1 1 0,1-2 0,0 1 0,-1 0 0,1-1 0,-1 1 0,0-1 0,0 1 0,0-1 0,0 0 0,-1 0 0,1 0 0,-1 0 0,1 0 0,-1-1 0,0 1 0,0-4 0,10-47 0,-3-1 0,2-73 0,4-35 0,-13 159 0,-1 0 0,1 0 0,0-1 0,0 1 0,1 0 0,-1 0 0,1 0 0,3-5 0,-4 8 0,0 0 0,0 0 0,0 0 0,0 0 0,0 0 0,0 0 0,0 1 0,0-1 0,0 0 0,1 1 0,-1-1 0,0 1 0,0-1 0,1 1 0,-1 0 0,0-1 0,1 1 0,-1 0 0,0 0 0,1 0 0,-1 0 0,1 0 0,-1 1 0,0-1 0,1 0 0,-1 1 0,0-1 0,0 0 0,1 1 0,1 1 0,0-1 0,1 2 0,0-1 0,-1 0 0,1 1 0,-1-1 0,0 1 0,0 0 0,0 0 0,0 0 0,-1 1 0,1-1 0,-1 1 0,0-1 0,3 7 0,23 60 0,-23-53 0,8 24 0,-2-1 0,-2 2 0,-2-1 0,-1 1 0,-1 83 0,-4-101 0,-1-16 0,1-1 0,-1 1 0,-1 0 0,1 0 0,-4 14 0,4-22 0,0 0 0,0-1 0,0 1 0,-1 0 0,1 0 0,0 0 0,0 0 0,0 0 0,0 0 0,0 0 0,0 0 0,0 0 0,0 0 0,0 0 0,-1 0 0,1 0 0,0 0 0,0 0 0,0 0 0,0 0 0,0 0 0,0 0 0,0 0 0,0 0 0,-1 0 0,1 0 0,0 0 0,0 0 0,0 0 0,0 0 0,0 0 0,0 0 0,0 0 0,0 0 0,0 1 0,-1-1 0,1 0 0,0 0 0,0 0 0,0 0 0,0 0 0,0 0 0,0 0 0,0 0 0,0 1 0,-1-13 0,4-27 0,2 0 0,2 1 0,19-61 0,-9 34 0,-8 27 0,18-65 0,-23 92 0,0 0 0,0 0 0,1 1 0,1-1 0,0 1 0,11-14 0,-17 23 0,1 1 0,-1-1 0,0 0 0,1 1 0,-1-1 0,0 1 0,1-1 0,-1 0 0,1 1 0,-1-1 0,1 1 0,0 0 0,-1-1 0,1 1 0,-1-1 0,1 1 0,0 0 0,-1 0 0,1-1 0,0 1 0,-1 0 0,1 0 0,0 0 0,0 0 0,-1 0 0,1 0 0,0 0 0,-1 0 0,1 0 0,0 0 0,0 0 0,0 0 0,0 1 0,0 1 0,0-1 0,0 0 0,0 1 0,-1-1 0,1 0 0,0 1 0,-1-1 0,1 1 0,-1-1 0,0 1 0,1-1 0,-1 1 0,0 2 0,14 189 0,2 26 0,-16-219 0,0 1 0,0-1 0,0 0 0,0 0 0,1 1 0,-1-1 0,0 0 0,0 1 0,0-1 0,0 0 0,0 0 0,0 1 0,0-1 0,1 0 0,-1 0 0,0 1 0,0-1 0,0 0 0,1 0 0,-1 0 0,0 1 0,0-1 0,1 0 0,-1 0 0,0 0 0,0 0 0,1 0 0,-1 1 0,0-1 0,0 0 0,1 0 0,-1 0 0,0 0 0,1 0 0,-1 0 0,0 0 0,0 0 0,1 0 0,-1 0 0,1 0 0,0-1 0,0 1 0,-1 0 0,1-1 0,0 1 0,0-1 0,-1 1 0,1-1 0,-1 1 0,1-1 0,0 1 0,-1-1 0,1 0 0,-1 1 0,1-1 0,-1 0 0,0 1 0,1-2 0,12-29 0,-1-1 0,-2 0 0,7-36 0,0 2 0,-12 50 0,29-94 0,-28 96 0,-1 0 0,2 1 0,0-1 0,1 1 0,13-16 0,-8 16 0,-12 13 0,-1 0 0,0 0 0,0 0 0,1 0 0,-1 0 0,0 0 0,0 0 0,1 0 0,-1 0 0,0 0 0,0 0 0,1 0 0,-1 0 0,0 0 0,0 0 0,1 0 0,-1 0 0,0 0 0,0 0 0,0 0 0,1 0 0,-1 0 0,0 0 0,0 1 0,1-1 0,-1 0 0,0 0 0,0 0 0,0 0 0,1 1 0,-1-1 0,0 0 0,0 0 0,1 3 0,0 0 0,0-1 0,-1 1 0,1 0 0,-1-1 0,0 1 0,1 0 0,-2 5 0,0 61 0,-1-30 0,1 0 0,3 0 0,7 48 0,-7-79 0,0 0 0,1 0 0,-1 0 0,2 0 0,-1-1 0,1 0 0,0 1 0,0-1 0,1-1 0,7 9 0,-8-11 0,0 0 0,0-1 0,0 1 0,1-1 0,-1 1 0,1-1 0,0-1 0,0 1 0,0-1 0,0 0 0,1 0 0,-1 0 0,0-1 0,1 0 0,10 1 0,-7-1 0,1 0 0,0-1 0,0-1 0,0 0 0,0 0 0,15-5 0,-19 4 0,-1 0 0,0 0 0,0-1 0,0 1 0,0-1 0,-1 0 0,1-1 0,-1 1 0,0-1 0,0 0 0,0 0 0,0 0 0,4-8 0,-1 1 0,-1 0 0,0 0 0,-1 0 0,-1-1 0,1 0 0,-2 0 0,0 0 0,3-21 0,-2-8 0,-2-52 0,-2 87 0,0-9 0,0-1 0,-1 1 0,-1 0 0,-1-1 0,-4-14 0,6 27 0,0-1 0,0 1 0,0 0 0,0 0 0,-1 0 0,1 0 0,-1 0 0,0 0 0,0 0 0,0 0 0,0 1 0,0-1 0,-1 1 0,1-1 0,-1 1 0,0 0 0,0 0 0,1 0 0,-1 1 0,0-1 0,-1 0 0,1 1 0,0 0 0,0 0 0,0 0 0,-1 0 0,1 1 0,-7-1 0,9 1 0,-1 0 0,0 1 0,1-1 0,-1 1 0,1-1 0,-1 1 0,1 0 0,-1-1 0,1 1 0,-1 0 0,1 0 0,0 0 0,-1 0 0,1 0 0,0 0 0,0 1 0,0-1 0,0 0 0,0 1 0,0-1 0,0 0 0,0 1 0,1-1 0,-1 1 0,0 0 0,1-1 0,-1 1 0,1-1 0,-1 3 0,-1 8 0,0 0 0,1-1 0,-1 14 0,2-20 0,0 3 0,-2 28 0,1 0 0,2 1 0,1-1 0,9 44 0,-8-70 0,-1 0 0,2 0 0,-1 0 0,2 0 0,-1-1 0,1 1 0,1-1 0,8 11 0,-9-14 0,0-1 0,0 0 0,1 0 0,0 0 0,0 0 0,0-1 0,0 0 0,1-1 0,0 1 0,0-1 0,0 0 0,0-1 0,8 2 0,-4-1 0,1-1 0,0 0 0,-1 0 0,1-2 0,0 1 0,20-3 0,-28 2 0,0-1 0,0 0 0,0 0 0,-1 0 0,1 0 0,-1 0 0,1-1 0,-1 0 0,1 0 0,-1 0 0,0 0 0,1 0 0,-1 0 0,-1-1 0,1 0 0,0 1 0,-1-1 0,1 0 0,-1 0 0,0-1 0,0 1 0,0 0 0,0-1 0,1-3 0,1-8 0,0 0 0,-1 0 0,-1-1 0,0 1 0,-1-22 0,-6-77 0,3 95 0,-1 0 0,-1 0 0,-7-25 0,10 41 0,1-79 0,0 79 0,-3 134 0,3-89 0,-2-20 0,2 0 0,1 1 0,0-1 0,9 39 0,-9-55 0,1 0 0,0-1 0,0 1 0,1-1 0,-1 0 0,1 0 0,0 0 0,1 0 0,-1-1 0,1 1 0,0-1 0,0 0 0,0 0 0,0 0 0,1 0 0,0-1 0,0 0 0,0 0 0,0 0 0,0-1 0,0 1 0,1-1 0,8 2 0,2-1 0,1 0 0,-1-1 0,1 0 0,0-1 0,0-1 0,0-1 0,18-3 0,-33 4 0,-1-1 0,1 0 0,0 1 0,0-1 0,0 0 0,-1 0 0,1 0 0,0 0 0,-1 0 0,1-1 0,-1 1 0,0 0 0,1-1 0,-1 1 0,0-1 0,0 1 0,0-1 0,0 0 0,0 0 0,0 1 0,0-1 0,0 0 0,-1 0 0,1 0 0,-1 0 0,0 0 0,1-2 0,0-9 0,0 1 0,0-1 0,-3-16 0,1 5 0,1-11 0,-2 0 0,-1 0 0,-2 0 0,-2 1 0,-1 0 0,-19-52 0,27 86 0,0 0 0,0 0 0,0 0 0,0 0 0,0 1 0,0-1 0,0 0 0,0 0 0,0 0 0,0 0 0,-1 0 0,1 0 0,0 0 0,0 0 0,0 1 0,0-1 0,0 0 0,0 0 0,0 0 0,-1 0 0,1 0 0,0 0 0,0 0 0,0 0 0,0 0 0,0 0 0,-1 0 0,1 0 0,0 0 0,0 0 0,0 0 0,0 0 0,0 0 0,-1 0 0,1 0 0,0 0 0,0 0 0,0 0 0,0 0 0,0 0 0,0 0 0,-1 0 0,1 0 0,0 0 0,0-1 0,0 1 0,0 0 0,0 0 0,0 0 0,0 0 0,0 0 0,-1 0 0,1 0 0,0-1 0,0 1 0,-3 38 0,1 0 0,4 47 0,-1-46 0,-1-26 0,2 0 0,-1 0 0,2 0 0,-1 0 0,2 0 0,0 0 0,8 17 0,-10-25 0,0-1 0,0 1 0,1-1 0,-1 0 0,1 0 0,0 0 0,0 0 0,1-1 0,-1 1 0,1-1 0,-1 0 0,1 0 0,0 0 0,1 0 0,-1-1 0,0 0 0,1 1 0,-1-2 0,1 1 0,0 0 0,-1-1 0,9 1 0,-2-1 0,-1 0 0,1-1 0,0 0 0,16-3 0,-24 2 0,0 1 0,-1-1 0,1 0 0,0 0 0,-1 0 0,1-1 0,-1 1 0,1 0 0,-1-1 0,0 0 0,1 0 0,-1 1 0,0-1 0,0-1 0,-1 1 0,1 0 0,0 0 0,-1-1 0,1 1 0,-1-1 0,2-4 0,2-7 0,-2-1 0,1 1 0,-2-1 0,0 0 0,-1 0 0,0 0 0,-3-21 0,2 4 0,-2 2 0,-1 0 0,-2-1 0,0 2 0,-2-1 0,-2 1 0,-17-42 0,25 70 0,1 0 0,0 1 0,0-1 0,-1 1 0,1-1 0,0 0 0,0 1 0,0-1 0,0 0 0,0 1 0,0-1 0,0 0 0,0 1 0,0-1 0,0 0 0,0 1 0,1-1 0,-1 0 0,0 1 0,0-1 0,1 1 0,-1-1 0,0 0 0,1 1 0,-1-1 0,0 1 0,1-1 0,-1 1 0,1-1 0,-1 1 0,1-1 0,-1 1 0,1 0 0,-1-1 0,1 1 0,-1 0 0,1-1 0,0 1 0,-1 0 0,1 0 0,0 0 0,-1-1 0,1 1 0,0 0 0,0 0 0,40 0 0,-28 0 0,252 0 0,-249-2 0,-21-1 0,-6 1 0,0-1 0,-1 2 0,1 0 0,0 0 0,-20 2 0,12-1 0,16 0 0,0 0 0,0 0 0,1 1 0,-1-1 0,0 1 0,0 0 0,0 0 0,1 0 0,-1 0 0,0 1 0,1-1 0,-1 0 0,1 1 0,0 0 0,-1 0 0,1 0 0,-2 2 0,-1 1 0,1 1 0,0-1 0,0 1 0,1 0 0,0 0 0,0 0 0,-2 8 0,-1 5 0,1-1 0,0 2 0,2-1 0,-2 26 0,3-24 0,1 0 0,1 1 0,1-1 0,7 38 0,-6-52 0,0 0 0,0 1 0,1-1 0,0 0 0,0-1 0,1 1 0,0-1 0,0 1 0,1-1 0,-1 0 0,1-1 0,0 1 0,1-1 0,0 0 0,-1 0 0,1-1 0,7 5 0,1-3 0,-1 0 0,1-1 0,0 0 0,0-1 0,1 0 0,-1-1 0,1-1 0,0 0 0,0-1 0,-1-1 0,29-3 0,-40 3 0,0 0 0,0-1 0,-1 1 0,1-1 0,0 1 0,0-1 0,0 0 0,0-1 0,-1 1 0,1 0 0,0-1 0,-1 1 0,1-1 0,-1 0 0,0 0 0,1 0 0,2-4 0,-2 2 0,0 0 0,0-1 0,-1 1 0,0-1 0,0 0 0,0 0 0,0 0 0,-1 0 0,2-8 0,-1-9 0,0 0 0,-2 0 0,-4-41 0,3 57 0,-1-12 0,0 1 0,-2 0 0,0 0 0,-1 0 0,-1 0 0,-1 1 0,0-1 0,-1 2 0,0-1 0,-2 1 0,0 1 0,0-1 0,-1 2 0,-24-24 0,30 34 0,1 0 0,-1 0 0,1 0 0,-1 0 0,0 1 0,0-1 0,0 1 0,-1 1 0,-5-3 0,9 4 0,0 0 0,1-1 0,-1 1 0,0 0 0,0 0 0,1-1 0,-1 1 0,0 1 0,0-1 0,1 0 0,-1 0 0,0 1 0,1-1 0,-1 1 0,0-1 0,1 1 0,-1 0 0,1 0 0,-1-1 0,1 1 0,-1 0 0,1 1 0,-1-1 0,1 0 0,0 0 0,0 0 0,0 1 0,0-1 0,0 1 0,0-1 0,0 1 0,-1 1 0,-1 11 0,0-1 0,1 1 0,0 0 0,1 0 0,0 0 0,3 21 0,-2-3 0,1-21 0,-1 0 0,1-1 0,1 1 0,0 0 0,0-1 0,1 1 0,0-1 0,1 0 0,0 0 0,1 0 0,0-1 0,1 1 0,0-1 0,0 0 0,0-1 0,2 0 0,-1 0 0,1 0 0,0-1 0,10 7 0,-16-12 0,0 0 0,0-1 0,1 1 0,-1-1 0,0 0 0,1 0 0,-1 0 0,1 0 0,-1 0 0,1 0 0,0-1 0,-1 1 0,1-1 0,-1 1 0,1-1 0,0 0 0,0 0 0,-1-1 0,1 1 0,-1 0 0,1-1 0,0 0 0,-1 0 0,1 1 0,-1-1 0,1-1 0,-1 1 0,0 0 0,1-1 0,-1 1 0,0-1 0,0 1 0,0-1 0,0 0 0,0 0 0,-1 0 0,1 0 0,0 0 0,-1-1 0,2-2 0,5-11 0,-1 0 0,-1-1 0,0 0 0,-1 0 0,2-19 0,0 7 0,7-28 0,-9 30 0,1 0 0,2 1 0,0-1 0,2 1 0,19-35 0,-27 58 0,0 0 0,1 0 0,-1 0 0,1 0 0,0 1 0,0-1 0,0 1 0,0 0 0,0 0 0,0 0 0,5-2 0,-6 3 0,0 0 0,-1 1 0,1-1 0,0 1 0,0-1 0,0 1 0,0 0 0,0-1 0,0 1 0,0 0 0,-1 0 0,1 0 0,0 1 0,0-1 0,0 0 0,0 1 0,0-1 0,0 1 0,-1 0 0,1 0 0,0-1 0,0 1 0,2 2 0,1 2 0,-1 1 0,0-1 0,0 1 0,0-1 0,0 1 0,-1 0 0,0 1 0,-1-1 0,1 0 0,-1 1 0,1 6 0,3 13 0,5 42 0,-9 69 0,0-10 0,-1-124 0,-1-1 0,1 1 0,-1-1 0,1 1 0,0 0 0,0-1 0,0 0 0,0 1 0,1-1 0,-1 0 0,0 1 0,1-1 0,0 0 0,0 0 0,-1 0 0,1 0 0,0-1 0,0 1 0,1-1 0,-1 1 0,0-1 0,1 1 0,-1-1 0,0 0 0,1 0 0,-1-1 0,5 2 0,6 1 0,0-1 0,0-1 0,-1 0 0,18-1 0,-21 0 0,-2 0 0,-1 0 0,1-1 0,-1 0 0,1 0 0,-1-1 0,1 1 0,-1-2 0,0 1 0,0-1 0,0 1 0,0-2 0,0 1 0,6-6 0,-4 2 0,0 0 0,0-1 0,-1 0 0,0 0 0,0-1 0,-1 0 0,8-15 0,-4 3 0,0 0 0,-2-1 0,-1-1 0,0 0 0,-2 1 0,5-45 0,-5-15 0,-9-117 0,2 166 0,-2 1 0,-1 0 0,-1 0 0,-2 0 0,-23-57 0,23 77 0,3 12 0,2 11 0,1 128 0,3-71 0,4 24 0,5-1 0,29 132 0,-29-173 0,-3-16 0,1 0 0,2-1 0,17 41 0,-27-74 0,0 1 0,0-1 0,0 1 0,0-1 0,0 1 0,1-1 0,-1 0 0,0 1 0,0-1 0,1 1 0,-1-1 0,0 1 0,1-1 0,-1 0 0,0 1 0,1-1 0,-1 0 0,0 1 0,1-1 0,-1 0 0,1 0 0,-1 1 0,1-1 0,-1 0 0,1 0 0,6-9 0,0-25 0,4-60 0,16-101 0,-22 170 0,2 1 0,0-1 0,2 2 0,0-1 0,21-36 0,-28 56 0,1-1 0,0 0 0,1 1 0,-1 0 0,8-7 0,-9 9 0,0 1 0,0-1 0,0 1 0,0 0 0,1 0 0,-1 0 0,0 0 0,1 0 0,-1 1 0,0-1 0,1 1 0,-1 0 0,1-1 0,3 1 0,-5 0 0,1 1 0,-1-1 0,0 0 0,0 0 0,0 1 0,0-1 0,1 0 0,-1 1 0,0-1 0,0 1 0,0 0 0,0-1 0,0 1 0,0 0 0,0-1 0,0 1 0,-1 0 0,1 0 0,0 0 0,0 0 0,-1 0 0,2 1 0,0 2 0,0 0 0,0 0 0,-1 1 0,1-1 0,-1 0 0,1 6 0,1 6 0,-2 1 0,1 22 0,-2-38 0,0 11 0,0 0 0,-1 0 0,0-1 0,-4 16 0,4-23 0,0 1 0,-1-1 0,0 0 0,0 0 0,0 0 0,-1-1 0,1 1 0,-1-1 0,0 1 0,0-1 0,0 0 0,0 0 0,-1 0 0,-5 4 0,2-3 0,0 0 0,0-1 0,0 0 0,-1 0 0,1 0 0,-1-1 0,1 0 0,-1-1 0,0 0 0,0 0 0,1 0 0,-1-1 0,0 0 0,-14-3 0,19 3 0,0-1 0,0-1 0,0 1 0,0 0 0,1-1 1,-1 1-1,0-1 0,1 0 0,-1 0 0,1 0 0,-1 0 0,1 0 0,0-1 0,0 1 0,0-1 0,0 1 0,0-1 1,1 0-1,-1 1 0,1-1 0,0 0 0,0 0 0,-1-6 0,-1 2-3,2 0 0,-1 0 0,1 0 0,0 1 0,1-1-1,-1 0 1,1 0 0,1 0 0,0 0 0,1-9 0,-2 16 3,1-1 0,-1 1 0,0 0 0,1-1 0,-1 1 0,1 0 0,-1 0 0,0 0 0,1-1 0,-1 1 0,1 0 0,-1 0 0,0 0 0,1 0 0,-1 0 0,1 0 0,-1-1 0,1 1 0,-1 0 0,1 0 0,-1 1 0,0-1 0,1 0 0,-1 0 0,1 0 0,-1 0 0,1 0 0,-1 0 0,0 1 0,1-1 0,-1 0 0,1 0 0,-1 0 0,0 1 0,1-1 0,-1 0 0,0 1 0,1-1 0,-1 1 0,17 13 0,2 14 14,19 43 0,11 16-10,-31-60-4,0-1 0,2-1 0,1 0 0,1-2 0,1 0 0,1-2 0,35 24 0,-40-32 0,1-1 0,0-2 0,0 0 0,1-1 0,1-1 0,-1 0 0,1-2 0,0-1 0,1-1 0,-1 0 0,24-1 0,-14-2 0,-31-2 0,0 1 0,0 0 0,0 0 0,0 0 0,-1 0 0,1-1 0,0 1 0,0 0 0,0-1 0,-1 1 0,1-1 0,0 1 0,0-1 0,-1 1 0,1-1 0,0 1 0,-1-1 0,1 0 0,-1 1 0,1-1 0,-1 0 0,1 1 0,-1-1 0,1 0 0,-1 0 0,0 0 0,1 1 0,-1-1 0,0 0 0,0 0 0,1 0 0,-1-1 0,1-32-2,-1 24-1,0 4-16,0 0 0,-1 0 1,1 0-1,-1 0 0,-2-7 1,0 5-74,0 1 0,-1 0 0,0 0 1,-5-7-1</inkml:trace>
</inkml:ink>
</file>

<file path=ppt/ink/ink1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6:45.547"/>
    </inkml:context>
    <inkml:brush xml:id="br0">
      <inkml:brushProperty name="width" value="0.05" units="cm"/>
      <inkml:brushProperty name="height" value="0.05" units="cm"/>
      <inkml:brushProperty name="color" value="#66CC00"/>
    </inkml:brush>
  </inkml:definitions>
  <inkml:trace contextRef="#ctx0" brushRef="#br0">21 367 32191,'-5'36'594,"-9"80"-612,13 45 18,1-160 0,0 0 0,0 1 0,0-1 0,0 0 0,0 1 0,0-1 0,0 0 0,1 0 0,-1 1 0,1-1 0,-1 0 0,1 0 0,-1 1 0,1-1 0,-1 0 0,1 0 0,0 0 0,0 0 0,-1 0 0,1 0 0,0 0 0,0 0 0,0 0 0,0-1 0,0 1 0,1 0 0,-1-1 0,0 1 0,0 0 0,0-1 0,0 0 0,1 1 0,-1-1 0,0 0 0,1 1 0,1-1 0,0 0 0,0 0 0,-1-1 0,1 1 0,0-1 0,0 1 0,0-1 0,0 0 0,-1 0 0,1 0 0,0 0 0,-1-1 0,1 1 0,-1-1 0,0 0 0,1 1 0,3-5 0,2-4 0,0-1 0,0 0 0,-1 0 0,0-1 0,-1 0 0,0 0 0,-1 0 0,7-25 0,18-111 0,-28 141 0,11-85 0,-6 34 0,22-83 0,-27 136 0,-1 0 0,0 1 0,1 0 0,0-1 0,0 1 0,0 0 0,0 0 0,1 0 0,0 0 0,0 1 0,5-6 0,-5 7 0,0 0 0,0 0 0,0 0 0,0 1 0,0 0 0,1-1 0,-1 1 0,0 1 0,1-1 0,-1 0 0,0 1 0,1 0 0,-1-1 0,1 1 0,5 1 0,-6 0 0,0 0 0,0-1 0,0 1 0,0 1 0,-1-1 0,1 0 0,0 1 0,-1-1 0,1 1 0,-1 0 0,1 0 0,-1 0 0,0 0 0,0 0 0,0 0 0,2 4 0,-1-3 0,-1 0 0,1 1 0,-1-1 0,0 0 0,-1 1 0,1 0 0,-1-1 0,1 1 0,-1 0 0,0 0 0,0 0 0,0 4 0,-2-7 0,0-1 0,0 1 0,1-1 0,-1 0 0,0 1 0,0-1 0,0 0 0,0 1 0,0-1 0,1 0 0,-1 0 0,0 0 0,0 0 0,0 0 0,0 0 0,0 0 0,0 0 0,0 0 0,0-1 0,-1 1 0,2 0 0,-25-4 0,15 2 0,-1 0 0,0 1 0,-17 0 0,25 1 0,0 0 0,0 1 0,0-1 0,0 1 0,0 0 0,0 0 0,0 0 0,0 0 0,0 1 0,0-1 0,0 1 0,1 0 0,-1 0 0,0 0 0,1 0 0,-4 4 0,-1 2 0,1 1 0,1 0 0,-1 0 0,1 1 0,1-1 0,0 1 0,0 0 0,1 0 0,1 1 0,-3 16 0,0 11 0,2 62 0,3-81 0,2 0 0,0-1 0,0 1 0,2-1 0,0 0 0,2 1 0,9 22 0,-9-28 0,0-1 0,1 1 0,0-1 0,1-1 0,0 0 0,1 0 0,0 0 0,1-1 0,0 0 0,19 13 0,-21-18 0,0-1 0,-1 0 0,1 0 0,1 0 0,-1-1 0,0-1 0,1 1 0,0-1 0,15 1 0,-20-2 0,0-1 0,0 0 0,0 0 0,0 0 0,0-1 0,0 1 0,0-1 0,0 0 0,0 0 0,0 0 0,0 0 0,-1-1 0,1 1 0,-1-1 0,1 0 0,-1 0 0,1-1 0,-1 1 0,0-1 0,0 0 0,0 1 0,-1-1 0,4-4 0,2-7 0,-1-1 0,0 0 0,0-1 0,-2 1 0,5-21 0,13-86 0,-15 75 0,-4 25 0,2-12 0,1-1 0,14-41 0,-18 68 0,0-1 0,1 1 0,0 0 0,1 0 0,-1 0 0,1 0 0,1 1 0,-1-1 0,1 2 0,1-1 0,-1 1 0,1 0 0,14-10 0,-16 14 0,-1 0 0,1 0 0,0 0 0,-1 1 0,1 0 0,0 0 0,0 0 0,0 1 0,0-1 0,0 1 0,7 1 0,-2-1 0,-9 1 0,0 0 0,-1 0 0,1 1 0,0-1 0,0 0 0,-1 0 0,1 1 0,-1-1 0,1 0 0,-1 1 0,0-1 0,1 0 0,-1 1 0,0-1 0,0 1 0,0-1 0,0 0 0,0 1 0,0-1 0,0 1 0,-1-1 0,1 0 0,-1 1 0,1-1 0,-1 0 0,0 3 0,-6 3 0,0-1 0,1 0 0,-14 8 0,11-8 0,1 0 0,1 0 0,-1 0 0,1 1 0,-6 8 0,2-1 0,0 1 0,2 1 0,0 0 0,0 0 0,2 1 0,0-1 0,1 2 0,0-1 0,2 1 0,0 0 0,1 0 0,1 0 0,0 0 0,2 0 0,0 1 0,4 29 0,-3-44 0,0 0 0,0 0 0,0 0 0,0 0 0,1-1 0,-1 1 0,1 0 0,0-1 0,1 1 0,-1-1 0,0 1 0,1-1 0,0 0 0,0 0 0,5 4 0,-2-3 0,0 0 0,1 0 0,-1-1 0,1 1 0,0-1 0,0-1 0,15 4 0,5-2 0,0 0 0,0-2 0,44-3 0,-65 1 0,-2 0 0,0 0 0,0 0 0,0 0 0,0-1 0,0 0 0,0 0 0,0 0 0,0 0 0,-1-1 0,1 1 0,0-1 0,-1 0 0,1 0 0,-1 0 0,1-1 0,-1 1 0,0-1 0,0 0 0,-1 0 0,1 0 0,4-5 0,-4 0 0,1 1 0,-1-1 0,0 0 0,0 0 0,-1 0 0,0 0 0,-1 0 0,0 0 0,0-16 0,1 7 0,-1 0 0,-1 0 0,-1-1 0,0 1 0,-2 0 0,0 0 0,0 0 0,-2 1 0,0-1 0,-1 1 0,-9-18 0,7 20 0,0 0 0,-2 0 0,1 1 0,-2 1 0,-21-21 0,28 28 0,-2 1 0,1 0 0,0 0 0,-1 1 0,0 0 0,0 0 0,0 0 0,0 1 0,0-1 0,0 1 0,-1 1 0,1 0 0,-1-1 0,1 2 0,-1-1 0,0 1 0,-7 1 0,13-1 0,-1 0 0,1 0 0,-1 1 0,1-1 0,-1 1 0,1 0 0,-1-1 0,1 1 0,0 0 0,-1 0 0,1-1 0,0 1 0,0 0 0,0 1 0,-1-1 0,1 0 0,0 0 0,0 0 0,1 1 0,-1-1 0,0 0 0,0 1 0,1-1 0,-1 0 0,1 1 0,-1-1 0,1 1 0,-1 2 0,0 5 0,-1 0 0,2 0 0,0 18 0,0-14 0,0 8 0,0 0 0,1 1 0,2-1 0,0 0 0,1 0 0,1-1 0,15 41 0,-18-58 1,9 23-3,2 0 1,0-1 0,26 35 0,-34-53 0,1-1 0,-1 0 1,1-1-1,0 1 0,1-1 0,-1 0 1,10 5-1,-11-8 1,-1 0 1,0 0-1,1 0 0,-1-1 1,1 0-1,-1 0 0,1 0 1,0 0-1,0-1 0,-1 0 1,1 0-1,0 0 0,8-2 1,-9 1-1,0-1 0,0 1 1,-1-1-1,1 0 0,-1 0 0,1-1 1,-1 1-1,0-1 0,0 0 0,0 0 1,0 0-1,0 0 0,-1 0 1,1-1-1,-1 1 0,0-1 0,0 1 1,0-1-1,0 0 0,1-6 1,5-12-2,-1-1 1,5-31 0,-11 47 0,16-92 0,-12 58 0,3-1 0,19-60 0,-10 67 0,-16 34 0,0-1 0,0 1 0,1 0 0,-1 0 0,0 0 0,0 0 0,1 0 0,-1 0 0,1 0 0,-1 0 0,1 0 0,-1 1 0,1-1 0,-1 1 0,1-1 0,0 1 0,-1 0 0,1-1 0,2 1 0,-2 1 0,0-1 0,-1 1 0,1-1 0,-1 1 0,1 0 0,-1 0 0,0 0 0,1 0 0,-1 0 0,0 0 0,1 0 0,-1 0 0,0 0 0,0 1 0,0-1 0,0 0 0,0 1 0,0-1 0,-1 1 0,1-1 0,0 1 0,-1-1 0,1 1 0,-1-1 0,1 3 0,10 49 0,-10-48 0,4 48 0,-2 99 0,-4-85 0,-10 124 0,12-201 0,1 1 0,1 0 0,0 0 0,0-1 0,0 2 0,10-17 0,4-12 0,33-111 0,-28 79 0,34-75 0,-56 143 0,0 1 0,0-1 0,1 1 0,-1-1 0,0 1 0,0-1 0,0 1 0,1-1 0,-1 1 0,0 0 0,0-1 0,1 1 0,-1-1 0,0 1 0,1 0 0,-1-1 0,1 1 0,-1 0 0,0-1 0,1 1 0,-1 0 0,1 0 0,-1-1 0,1 1 0,0 0 0,4 11 0,-4 26 0,-1-34 0,-2 73 0,0-34 0,2-1 0,2 1 0,7 41 0,-8-74 0,1 0 0,1-1 0,0 0 0,0 1 0,0-1 0,1 0 0,0 0 0,1-1 0,0 1 0,7 8 0,-8-11 0,1-1 0,-1 0 0,1 0 0,0-1 0,0 1 0,0-1 0,0 0 0,1 0 0,-1-1 0,1 0 0,-1 1 0,1-2 0,0 1 0,0-1 0,11 1 0,-5-1 0,0 0 0,0-1 0,0 0 0,-1-1 0,1 0 0,22-6 0,-28 5 0,0-1 0,0 1 0,0-1 0,-1 0 0,1-1 0,-1 1 0,0-1 0,0 0 0,0-1 0,0 1 0,-1-1 0,0 0 0,0 0 0,5-7 0,1-5 0,-1-1 0,0 0 0,-1-1 0,-1 0 0,-1 0 0,-1 0 0,0-1 0,2-33 0,-2-16 0,-4-81 0,-2 73 0,-1 42 0,-8-56 0,6 61 0,3 30 0,1 0 0,0 0 0,0 0 0,0 0 0,0 0 0,0 0 0,0 0 0,0 0 0,0 0 0,0 0 0,0 0 0,0 1 0,0-1 0,-1 0 0,1 0 0,0 0 0,0 0 0,0 0 0,0 0 0,0 0 0,0 0 0,0 0 0,0 0 0,-1 0 0,1 0 0,0 0 0,0 0 0,0 0 0,0 0 0,0 0 0,0 0 0,0 0 0,0 0 0,-1 0 0,1 0 0,0 0 0,0 0 0,0-1 0,0 1 0,0 0 0,0 0 0,0 0 0,0 0 0,0 0 0,0 0 0,0 0 0,-1 0 0,1 0 0,0 0 0,0 0 0,0-1 0,0 1 0,0 0 0,0 0 0,0 0 0,0 0 0,0 0 0,-5 11 0,-9 54 0,3 0 0,-3 79 0,10 137 0,4-272 0,1 0 0,0 0 0,0 0 0,1-1 0,0 1 0,0-1 0,1 1 0,1-1 0,-1 0 0,1 0 0,0 0 0,9 11 0,-8-13 0,0-1 0,0 1 0,0-1 0,1-1 0,0 1 0,-1-1 0,2 0 0,-1 0 0,0-1 0,1 0 0,0 0 0,-1 0 0,1-1 0,0 0 0,12 2 0,-9-3 0,1 1 0,-1-1 0,0-1 0,1 0 0,-1-1 0,0 0 0,0 0 0,17-5 0,-21 4 0,1-1 0,-1 0 0,0 0 0,0 0 0,0-1 0,0 0 0,-1 0 0,0 0 0,0-1 0,0 0 0,0 0 0,0 0 0,6-10 0,-1-1 0,-1-1 0,0 0 0,-1 0 0,-1-1 0,-1 0 0,0-1 0,-1 1 0,2-22 0,-1-13 0,-1-87 0,-5 133 0,0 0 0,0 0 0,-1 0 0,0 0 0,0 0 0,0 1 0,-1-1 0,0 0 0,-4-8 0,4 12 0,1 1 0,-1 0 0,0 0 0,0 0 0,0 0 0,0 0 0,0 0 0,0 0 0,0 1 0,-1-1 0,1 1 0,-1 0 0,1-1 0,-1 1 0,1 0 0,-1 1 0,0-1 0,1 0 0,-1 1 0,0-1 0,0 1 0,1 0 0,-1 0 0,0 0 0,-4 1 0,5 0 0,1-1 0,-1 0 0,1 1 0,0 0 0,-1-1 0,1 1 0,0 0 0,-1 0 0,1 0 0,0 0 0,0 0 0,0 0 0,0 0 0,0 0 0,0 0 0,0 1 0,0-1 0,0 0 0,1 1 0,-1-1 0,0 0 0,1 1 0,-1-1 0,1 1 0,0-1 0,-1 1 0,1 2 0,-5 53 0,4-46 0,-1 23 0,1 0 0,2 1 0,1-1 0,2 0 0,13 56 0,-11-71 0,-1-1 0,1 0 0,0 0 0,1 0 0,14 22 0,-18-36 0,0 1 0,0-1 0,0 0 0,0 0 0,1 0 0,0-1 0,0 0 0,0 1 0,0-1 0,1 0 0,-1-1 0,1 1 0,-1-1 0,1 0 0,0 0 0,0-1 0,0 1 0,0-1 0,0 0 0,9 0 0,-12 0 0,7-1 0,0 1 0,0-1 0,1 0 0,12-3 0,-19 2 0,0 1 0,0-1 0,0-1 0,0 1 0,0 0 0,-1-1 0,1 1 0,0-1 0,-1 0 0,1 0 0,-1 0 0,0 0 0,1 0 0,-1-1 0,0 1 0,3-6 0,2-5 0,0-1 0,-1 1 0,0-1 0,-1-1 0,-1 1 0,4-21 0,8-96 0,-12 94 0,-1 3 0,-1 8 0,1 1 0,1-1 0,11-39 0,-14 63 0,0 0 0,0-1 0,1 1 0,-1 0 0,0-1 0,1 1 0,-1 0 0,1 0 0,0 0 0,0 0 0,0 0 0,0 1 0,0-1 0,0 1 0,0-1 0,1 1 0,-1 0 0,0 0 0,1 0 0,-1 0 0,1 0 0,-1 0 0,1 1 0,-1-1 0,1 1 0,0 0 0,-1 0 0,1 0 0,0 0 0,-1 0 0,1 0 0,-1 1 0,1-1 0,0 1 0,-1 0 0,1 0 0,-1 0 0,0 0 0,1 0 0,-1 0 0,0 1 0,0-1 0,4 4 0,-1 1 0,0 1 0,-1 0 0,0 0 0,0 0 0,0 0 0,-1 1 0,0 0 0,-1-1 0,1 1 0,1 15 0,0 7 0,1 49 0,-3-40 0,-3 1 0,-10 76 0,10-112 0,-1 10 0,11-26 0,161-380 0,-162 372 0,3-11 0,20-33 0,-31 63 0,0 1 0,0 0 0,0 0 0,0-1 0,0 1 0,0 0 0,0 0 0,0 0 0,0-1 0,0 1 0,0 0 0,0 0 0,0 0 0,1-1 0,-1 1 0,0 0 0,0 0 0,0 0 0,0 0 0,1-1 0,-1 1 0,0 0 0,0 0 0,0 0 0,1 0 0,-1 0 0,0 0 0,0 0 0,0 0 0,1-1 0,-1 1 0,0 0 0,0 0 0,1 0 0,-1 0 0,0 0 0,0 0 0,0 0 0,1 0 0,-1 1 0,0-1 0,1 0 0,3 11 0,-1 25 0,-3-31 0,3 60 0,-2-22 0,1-1 0,2 0 0,15 60 0,-16-90 0,0 0 0,1-1 0,1 1 0,0-1 0,1 0 0,0 0 0,1-1 0,0 1 0,0-2 0,1 1 0,0-1 0,1 0 0,0-1 0,0 0 0,1 0 0,16 9 0,-15-12 0,0 0 0,0-1 0,1 0 0,-1-1 0,1 0 0,0-1 0,0 0 0,0-1 0,0 0 0,14-1 0,-22-1 0,1 1 0,-1 0 0,0-1 0,0 0 0,1 0 0,-1 0 0,0-1 0,0 1 0,0-1 0,0 0 0,-1 0 0,1 0 0,0-1 0,-1 1 0,0-1 0,1 0 0,-1 0 0,0 0 0,-1 0 0,1-1 0,0 1 0,-1-1 0,0 0 0,0 1 0,0-1 0,0 0 0,-1 0 0,1 0 0,0-6 0,3-12 0,0 0 0,-2 0 0,0 0 0,-1-29 0,-2 50 0,-2-330 0,-8 257 0,8 66 0,-1 13 0,1 15 0,-3 416 0,5-417 0,0-3 0,0 0 0,2 0 0,0 0 0,0 0 0,2 0 0,0-1 0,6 17 0,-5-24 86,-5-8-105,0 0-1,0 0 1,0 0-1,0 0 1,0-1-1,0 1 1,0 0-1,0 0 1,0 0-1,0 0 1,1 0-1,-1 0 1,0 0-1,0 0 1,0 0-1,0 0 1,0-1-1,0 1 1,0 0-1,0 0 1,0 0-1,0 0 1,0 0-1,0 0 1,0 0-1,1 0 1,-1 0-1,0 0 1,0 0-1,0 0 1,0 0-1,0 0 1,0 0-1,0 0 1,0 0-1,0 0 1,1 0-1,-1 0 1,0 0-1,0 0 1,0 0-1,0 0 1,0 0-1,0 0 1,0 0-1,0 0 1,1 0-1,-1 0 1,0 0-1,0 0 1,0 0-1,0 0 1,0 0-1,0 1 1,0-1-1,0-27-3952</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8:51.101"/>
    </inkml:context>
    <inkml:brush xml:id="br0">
      <inkml:brushProperty name="width" value="0.05" units="cm"/>
      <inkml:brushProperty name="height" value="0.05" units="cm"/>
      <inkml:brushProperty name="color" value="#FFFFFF"/>
    </inkml:brush>
  </inkml:definitions>
  <inkml:trace contextRef="#ctx0" brushRef="#br0">12 93 31855,'0'-15'582,"0"37"-489,0 93-31,25 211 1,-19-264-47,-6-61 0,0-13 27,0 8-43,0-54 3,-11-91-1,2 70-2,1-125 0,8 200 0,0 1 0,0-1 0,1 0 0,0 1 0,-1-1 0,1 0 0,0 1 0,0-1 0,1 1 0,-1-1 0,1 1 0,0 0 0,0 0 0,0 0 0,0 0 0,1 0 0,-1 0 0,1 0 0,-1 1 0,1-1 0,0 1 0,0 0 0,0 0 0,0 0 0,1 0 0,3-1 0,1 0 0,1 0 0,0 0 0,0 1 0,0 1 0,0-1 0,0 1 0,0 1 0,0 0 0,13 1 0,-20-1 0,0 1 0,0-1 0,0 0 0,-1 1 0,1 0 0,0-1 0,0 1 0,-1 0 0,1 0 0,0 0 0,-1 0 0,1 0 0,-1 0 0,0 0 0,1 0 0,-1 1 0,0-1 0,1 1 0,0 1 0,0 1 0,0 0 0,0 0 0,0 0 0,-1 0 0,1 0 0,-1 1 0,1 7 0,0 3 0,-1 1 0,-1-1 0,-3 27 0,2-33 0,-2 1 0,1-1 0,-1 1 0,-1-1 0,0 0 0,-8 15 0,7-17 0,2-1 0,-1 1 0,1 0 0,0-1 0,1 2 0,-1-1 0,1 0 0,1 0 0,-1 1 0,1-1 0,1 1 0,-1-1 0,2 12 0,-1-17 0,1 0 0,0-1 0,-1 1 0,1 0 0,0-1 0,0 1 0,0-1 0,0 0 0,0 1 0,0-1 0,0 0 0,1 1 0,-1-1 0,0 0 0,1 0 0,-1 0 0,1 0 0,-1 0 0,1-1 0,1 2 0,39 12 0,-32-12 0,30 8 0,-30-9 0,0 1 0,0 0 0,-1 1 0,1 0 0,-1 0 0,0 1 0,0 1 0,10 5 0,-18-9 0,1 0-1,-1 0 1,0 0 0,0 1 0,0-1-1,-1 0 1,1 0 0,0 0 0,0 1-1,-1-1 1,1 0 0,-1 1 0,1-1-1,-1 1 1,1-1 0,-1 1-1,0-1 1,0 1 0,0-1 0,0 0-1,0 1 1,0-1 0,0 1 0,0-1-1,0 1 1,-1-1 0,1 1-1,-1 1 1,-1 0 0,1 0-1,0-1 1,-1 1-1,0 0 1,0 0-1,1-1 1,-1 0-1,-1 1 1,1-1 0,0 0-1,-5 4 1,-14 6 3,-1 0-1,0-1 1,0-1 0,-47 13 0,28-13-3,0-1-1,-46 3 1,67-11 0,20-1 0,0 0-1,-1 0 1,1 0 0,0 0 0,-1 0-1,1 0 1,-1 0 0,1 0 0,0 0-1,-1 0 1,1 0 0,0-1 0,-1 1-1,1 0 1,0 0 0,-1 0-1,1 0 1,0-1 0,-1 1 0,1 0-1,0 0 1,-1-1 0,1 1 0,0 0-1,0 0 1,-1-1 0,1 1 0,0 0-1,0-1 1,0 1 0,-1 0-1,1-1 1,0 1 0,0 0 0,0-1-1,0 1 1,0-1 0,0 1 0,0 0-1,0-1 1,0 1 0,0 0 0,0-1-1,0 1 1,0-1 0,0 1 0,0 0-1,0-1 1,0 1 0,1 0-1,-1-1 1,0 1 0,0 0 0,0-1-1,0 1 1,1 0 0,-1-1 0,1 1-1,-1 0 1,2-3-41,0 1-1,0 0 1,1-1-1,-1 1 1,1 0 0,0 0-1,-1 1 1,1-1 0,0 1-1,0-1 1,0 1-1,0 0 1,0 0 0,1 0-1,-1 0 1,6 0 0,-1-1-553,17-3-3536</inkml:trace>
</inkml:ink>
</file>

<file path=ppt/ink/ink1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6:45.922"/>
    </inkml:context>
    <inkml:brush xml:id="br0">
      <inkml:brushProperty name="width" value="0.05" units="cm"/>
      <inkml:brushProperty name="height" value="0.05" units="cm"/>
      <inkml:brushProperty name="color" value="#66CC00"/>
    </inkml:brush>
  </inkml:definitions>
  <inkml:trace contextRef="#ctx0" brushRef="#br0">1 97 31518,'33'-10'945,"20"0"-833,13 3-16,11-3-48,6 2-32,-2 1 16,-10-3-32,-21 5 0,-22 0 0,-20 3 0,-8-3 0,-3 0-32,-35 0-176,-15-3-1761</inkml:trace>
</inkml:ink>
</file>

<file path=ppt/ink/ink1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6:46.250"/>
    </inkml:context>
    <inkml:brush xml:id="br0">
      <inkml:brushProperty name="width" value="0.05" units="cm"/>
      <inkml:brushProperty name="height" value="0.05" units="cm"/>
      <inkml:brushProperty name="color" value="#66CC00"/>
    </inkml:brush>
  </inkml:definitions>
  <inkml:trace contextRef="#ctx0" brushRef="#br0">6 60 31486,'-5'0'1169,"19"0"-1153,22 0 0,19-3-16,9-1 0,5-1 0,-6-5 0,-10 2 0,-17-4 0,-20 4-144,-16-2-993</inkml:trace>
</inkml:ink>
</file>

<file path=ppt/ink/ink1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6:49.860"/>
    </inkml:context>
    <inkml:brush xml:id="br0">
      <inkml:brushProperty name="width" value="0.05" units="cm"/>
      <inkml:brushProperty name="height" value="0.05" units="cm"/>
      <inkml:brushProperty name="color" value="#66CC00"/>
    </inkml:brush>
  </inkml:definitions>
  <inkml:trace contextRef="#ctx0" brushRef="#br0">27 343 27325,'0'0'164,"-1"0"0,1-1 0,-1 1 1,1 0-1,-1 0 0,1 0 1,-1 0-1,1 0 0,-1 0 1,1 0-1,-1 0 0,1 0 0,-1 0 1,1 0-1,-1 0 0,1 0 1,0 0-1,-1 0 0,1 0 1,-1 0-1,1 1 0,-1-1 0,1 0 1,-1 0-1,1 1 0,0-1 1,-1 0-1,0 1 0,-6 14 874,4 26-1915,3-36 1250,-2 22-373,2 0 0,1 0 0,1 0 0,1 0 0,1 0 0,11 35 0,-7-39 0,-6-15 0,0 0 1,1 0-1,0 0 1,1-1-1,5 10 1,-8-17 0,-1 1 0,0-1 0,1 1 1,-1-1-1,0 0 0,1 0 0,-1 1 1,0-1-1,1 0 0,-1 1 0,0-1 1,1 0-1,-1 0 0,1 0 0,-1 1 1,1-1-1,-1 0 0,1 0 0,-1 0 1,0 0-1,1 0 0,-1 0 0,1 0 1,-1 0-1,1 0 0,-1 0 0,1 0 1,-1 0-1,1 0 0,-1-1 0,0 1 1,1 0-1,-1 0 0,1 0 0,-1-1 1,0 1-1,1 0 0,-1 0 1,1-1-1,-1 1 0,0 0 0,1-1 1,-1 1-1,0 0 0,0-1 0,1 1 1,-1-1-1,0 1 0,0-1 0,0 1 1,1 0-1,-1-1 0,0 1 0,0-1 1,0 0-1,11-27 20,-11 26-22,15-60 11,10-91-1,4-19-9,-27 166-1,-1 0 1,1 1-1,0-1 0,0 1 0,0 0 1,1 0-1,-1-1 0,2 2 0,-1-1 1,6-7-1,-7 11 1,0-1-1,0 0 1,0 1 0,1-1-1,-1 1 1,0-1 0,1 1-1,-1 0 1,1 0 0,0 0-1,-1 1 1,1-1 0,0 1-1,-1-1 1,1 1 0,0 0-1,0 0 1,-1 0 0,1 0-1,0 0 1,-1 1 0,1 0-1,3 0 1,-3 0 0,0 0 0,0 1 1,0-1-1,0 0 0,0 1 0,0 0 1,0-1-1,-1 1 0,1 0 0,-1 1 0,0-1 1,1 0-1,-1 1 0,0-1 0,0 1 1,0-1-1,-1 1 0,1 0 0,2 6 1,0 5 1,0 0 0,0 0 0,2 21 0,-6-32-2,0-5 0,-1 0 0,0 0 0,0 0 0,0 0-1,-1 1 1,1-1 0,0 0 0,-1 0 0,1 1 0,-1-1-1,0 1 1,1-1 0,-1 1 0,0 0 0,0 0 0,0 0-1,0 0 1,0 0 0,0 0 0,0 0 0,0 1 0,0-1-1,-1 1 1,1-1 0,0 1 0,-4 0 0,-2-1-1,0 1-1,1 0 1,-1 0 0,1 0 0,-1 1 0,1 0 0,-12 3 0,13-1 1,0 0 0,0 0-1,1 1 1,0 0 0,-1 0 0,1 0-1,1 0 1,-1 1 0,0-1 0,1 1 0,0 1-1,1-1 1,-1 0 0,1 1 0,0 0-1,0 0 1,0 0 0,1 0 0,0 0 0,-2 11-1,-1 7 0,0 1-1,2 0 0,0 0 0,2 27 1,1-35 0,0 1 1,1-1-1,1 0 1,0 1-1,7 21 1,-7-34 0,-1-1 0,1 0 0,0 1 0,0-1 0,1 0 0,-1 0 0,1 0 0,0 0 0,0-1 0,0 1 0,0-1 0,1 0 0,-1 1 0,1-2 0,0 1 0,0 0 0,0-1 0,0 0 0,0 0 0,1 0 0,-1 0 0,1-1 0,-1 1 0,10 0 0,-6 0 1,0-1 0,1-1 0,-1 1 0,1-1 0,-1-1 0,1 1 0,15-5 0,-20 4-1,0-1 1,0 1-1,0-1 1,0 0-1,0 0 1,0-1-1,-1 1 1,1-1-1,-1 0 1,1 0-1,-1 0 1,0 0-1,0 0 1,-1-1-1,1 1 1,3-8-1,3-7-1,-1-1 0,0 0 0,-2-1 0,0 0 0,-1 0 0,3-34 1,2-129-9,-8 129 8,0-259 14,-15 668-7,12-320-1,1 9-2,1 0 0,10 65 0,-9-96-3,1 0 0,1 0 0,0-1 0,0 0-1,1 1 1,1-1 0,0-1 0,1 1 0,0-1 0,1-1 0,0 1 0,17 16 0,-19-22 0,2 0 0,-1 0 0,0-1 0,1 0 0,0 0 0,0-1 0,0 0 0,1 0 0,-1-1 0,0 0 0,1-1 0,0 0 0,-1 0 0,1-1 0,0 0 0,-1 0 0,1-1 0,12-2 0,-16 1 0,-1 1 0,1-1 0,-1 1 0,1-1 0,-1-1 0,0 1 0,0-1 0,0 1 0,0-1 0,0 0 0,-1 0 0,1-1 0,-1 1 0,0-1 0,0 0 0,0 0 0,0 0 0,-1 0 0,0 0 0,0 0 0,2-7 0,3-5 0,-2-1 0,0 1 0,-1-1 0,3-28 0,-2-10 0,-2-1 0,-5-62 0,1 109 0,0 0 0,0 0 0,-1 0 0,0 0 0,-1 0 0,-4-9 0,6 15 0,0 0 0,0 1 0,-1-1 0,1 1 0,-1 0 0,1-1 0,-1 1 0,0 0 0,0 0 0,0 0 0,0 0 0,0 0 0,-1 0 0,1 1 0,-1-1 0,1 1 0,-1 0 0,1 0 0,-1-1 0,0 2 0,1-1 0,-5-1 0,3 2 0,1-1 0,0 1 0,-1 0 0,1-1 0,-1 2 0,1-1 0,0 0 0,-1 1 0,1-1 0,0 1 0,-1 0 0,1 0 0,0 0 0,0 1 0,0-1 0,0 1 0,0 0 0,0-1 0,0 1 0,1 1 0,-1-1 0,1 0 0,-1 1 0,1-1 0,0 1 0,0 0 0,0-1 0,0 1 0,1 0 0,-1 0 0,1 0 0,0 1 0,-2 5 0,-3 10 0,1 0-1,1 1 1,1 0 0,0 0 0,2 0-1,0 0 1,1 0 0,5 30-1,-4-45 1,0 0 0,0 1 0,1-1 0,0 0 0,0 0 0,1 0 0,-1 0 0,1-1 0,0 1 0,0-1 0,1 1 0,-1-1 0,1 0 0,0-1 0,0 1 0,0 0 0,0-1 0,1 0 0,0 0 0,-1-1 0,1 1 0,0-1 0,0 0 0,1 0 0,-1-1 0,0 1 0,0-1 0,1 0 0,-1-1 0,1 1 0,-1-1 0,1 0 0,-1 0 0,0-1 0,1 0 0,-1 0 0,6-2 0,-8 2 0,1 0 1,-1-1-1,0 1 0,0-1 0,0 0 0,0 0 0,0 0 0,0 0 0,-1 0 1,1-1-1,-1 1 0,1-1 0,-1 0 0,0 0 0,0 0 0,0 0 0,-1 0 1,1 0-1,-1 0 0,1 0 0,-1-1 0,0 1 0,0-5 0,3-7 0,-2 0 0,0 0 0,-1-30 0,0 18 0,-2-44 0,1 67 0,-1 1 0,0-1 0,1 0 0,-1 1-1,0-1 1,-1 1 0,1-1 0,-1 1 0,1 0-1,-1-1 1,0 1 0,0 0 0,-1 0 0,1 0 0,-4-2-1,6 4 1,0 1 0,-1-1 0,1 1 0,0-1 0,-1 1-1,1-1 1,0 1 0,-1 0 0,1-1 0,-1 1 0,1 0 0,0-1-1,-1 1 1,1 0 0,-1 0 0,1-1 0,-1 1 0,0 0-1,1 0 1,-1 0 0,1 0 0,-1-1 0,1 1 0,-1 0 0,1 0-1,-1 0 1,1 0 0,-1 1 0,0-1 0,1 0 0,-1 0 0,1 0-1,-1 0 1,1 0 0,-1 1 0,1-1 0,-1 0 0,1 0-1,-1 1 1,1-1 0,-1 0 0,1 1 0,0-1 0,-1 1 0,1-1-1,-1 0 1,1 1 0,0-1 0,0 1 0,-1-1 0,1 1 0,-1 0-1,-2 32-4,3-27 5,-2 33 0,3 0 0,5 45 0,-4-72 0,0-1 0,1 1 0,0-1 0,0 0 0,2 0 0,-1 0 0,1 0 0,1 0 0,0-1 0,0 0 0,15 16 0,-19-23 0,1-1 0,-1 0 0,0 0 0,1 0 0,0 0 0,-1-1 0,1 1 0,0-1 0,0 1 0,0-1 0,0 0 0,0 0 0,0 0 0,0-1 0,0 1 0,6-1 0,-7 0 0,0 0 0,0 0 0,0 0 0,1-1 0,-1 1 0,0-1 0,0 0 0,0 1 0,0-1 0,0 0 0,0 0 0,-1 0 0,1-1 0,0 1 0,0 0 0,-1-1 0,1 1 0,-1-1 0,1 1 0,-1-1 0,0 0 0,1 1 0,-1-1 0,0 0 0,1-2 0,11-33 3,-2 1 0,-1-2 0,-2 1-1,6-72 1,-6 44-1,2-41-2,-3-118 0,-7 223 0,0 1 0,0 0 0,0 0 0,0-1 0,0 1 0,0 0 0,0 0 0,0-1 0,0 1 0,0 0 0,0 0 0,0-1 0,0 1 0,0 0 0,0 0 0,0-1 0,0 1 0,0 0 0,-1 0 0,1 0 0,0-1 0,0 1 0,0 0 0,0 0 0,-1 0 0,1-1 0,0 1 0,0 0 0,0 0 0,-1 0 0,1 0 0,0-1 0,0 1 0,0 0 0,-1 0 0,1 0 0,0 0 0,0 0 0,-1 0 0,1 0 0,0 0 0,0 0 0,-1 0 0,1 0 0,0 0 0,0 0 0,-1 0 0,1 0 0,0 0 0,0 0 0,-1 0 0,1 0 0,0 0 0,0 0 0,-1 1 0,1-1 0,0 0 0,0 0 0,0 0 0,-1 0 0,1 1 0,0-1 0,0 0 0,0 0 0,0 0 0,-1 1 0,1-1 0,0 0 0,0 1 0,-15 18 0,9-3 0,0 2 0,1-1 0,1 1 0,0-1 0,-1 31 0,2 96 0,4-92 0,0-20 0,1-1 0,1 1 0,2-1 0,2 1 0,0-1 0,3-1 0,18 45 0,-26-72 0,-1 1 0,1-1 0,1 1 0,-1-1 0,0 0 0,1 0 0,-1 0 0,1 0 0,0 0 0,0-1 0,0 1 0,1-1 0,-1 0 0,4 2 0,-5-3 0,0-1 0,-1 1 0,1-1 0,0 1 0,0-1 0,-1 0 0,1 0 0,0 0 0,0 0 0,-1 0 0,1 0 0,0 0 0,0-1 0,-1 1 0,1 0 0,0-1 0,-1 0 0,1 1 0,0-1 0,-1 0 0,1 0 0,-1 0 0,1 0 0,-1 0 0,0 0 0,1 0 0,-1-1 0,0 1 0,0 0 0,0-1 0,0 1 0,0-1 0,0 1 0,1-4 0,14-27 0,-2-1 0,-2-1 0,-1 0 0,9-44 0,23-71 0,-42 146 0,1-1 0,-1 1 0,1-1 0,-1 1 0,1 0 0,0-1 1,0 1-1,0 0 0,1 0 0,-1 1 0,1-1 0,5-4 0,-4 5-1,0 0-1,0 1 1,0 0 0,1 0 0,-1 0-1,0 0 1,0 1 0,1-1-1,-1 1 1,7 0 0,-7 1 0,-1 0 0,1 0 1,-1 0-1,1 0 0,-1 0 0,0 0 1,1 1-1,-1 0 0,0 0 1,0 0-1,0 0 0,0 0 1,0 0-1,-1 1 0,1-1 1,-1 1-1,0 0 0,0 0 1,1 0-1,-2 0 0,1 0 0,0 0 1,-1 1-1,1-1 0,-1 0 1,1 7-1,-2-10 2,-1 1-1,0-1 1,1 1-1,-1-1 1,0 0-1,1 1 1,-1-1 0,0 0-1,0 0 1,1 1-1,-1-1 1,0 0-1,0 0 1,1 0-1,-1 0 1,0 0 0,0 0-1,1 0 1,-1 0-1,-1-1 1,0 1 0,0 0 0,-10 0 3,0 0 0,0 1 0,-17 3 0,25-3-4,0 0 0,-1 1 0,1 0 1,0-1-1,1 1 0,-1 1 0,0-1 0,0 0 0,1 1 0,0 0 1,-1 0-1,-4 6 0,1-1 0,1 1 0,1-1 0,0 1 0,0 0 0,1 0 0,0 0 0,0 1 0,1 0 0,1-1 0,-4 19 0,4-1-1,0 0 0,4 49 0,-2-72 1,0 1-1,0-1 1,1 0-1,0 0 1,0 0-1,0 0 1,1 0-1,-1 0 1,1 0-1,0 0 1,0-1-1,0 1 1,0-1-1,1 1 1,-1-1-1,1 0 0,0 0 1,0 0-1,0 0 1,1-1-1,-1 1 1,0-1-1,1 0 1,5 3-1,0-2 3,0 0-1,-1-1 1,2 0-1,-1 0 0,0-1 1,0 0-1,0-1 1,0 1-1,1-2 1,8-1-1,-14 2-1,-1-1 0,0 0 0,0 0 0,1 0 0,-1 0 0,0-1 0,0 1 0,0-1 0,0 0 0,-1 0 0,1 0 0,0 0 0,-1 0 0,0-1 0,1 1 0,-1-1 0,0 0 0,0 1 0,0-1 0,-1 0 0,1 0 0,-1 0 0,0 0 0,1-1 0,0-3 0,2-8 0,-1 0 0,0 0 0,-1 0 0,0-20 0,-1 3 0,1-89 0,-3 109 0,0 1 0,-1-1 0,0 1 0,-1-1 0,0 1 0,0 0 0,-11-21 0,14 32 0,0 0 0,0 0 0,0 1 0,0-1 0,0 0 0,-1 0 0,1 0 0,0 0 0,0 0 0,0 1 0,0-1 0,0 0 0,0 0 0,-1 0 0,1 0 0,0 0 0,0 0 0,0 0 0,0 1 0,-1-1 0,1 0 0,0 0 0,0 0 0,0 0 0,0 0 0,-1 0 0,1 0 0,0 0 0,0 0 0,0 0 0,-1 0 0,1 0 0,0 0 0,0 0 0,0 0 0,0 0 0,-1 0 0,1 0 0,0-1 0,0 1 0,0 0 0,0 0 0,-1 0 0,1 0 0,0 0 0,0 0 0,0 0 0,0-1 0,0 1 0,0 0 0,-1 0 0,1 0 0,0 0 0,0 0 0,0-1 0,0 1 0,-1 18-2,1-17 1,0 47-2,9 79 0,-6-112 3,0 1-1,1-1 1,0 0-1,1 0 1,1 0 0,0 0-1,1-1 1,1 0-1,12 16 1,-17-26 0,-1-1 1,1 0 0,0 0 0,1 0-1,-1-1 1,0 1 0,1-1 0,-1 1-1,1-1 1,0 0 0,0-1 0,0 1-1,0-1 1,0 0 0,0 1 0,0-2 0,1 1-1,4 0 1,-6-1-1,0 0 0,1 0 0,-1-1 0,0 1 0,0-1 0,0 1 0,0-1 0,0 0 0,0 0 0,0 0 0,0-1 0,-1 1 0,1-1-1,0 0 1,-1 1 0,1-1 0,-1 0 0,0-1 0,1 1 0,-1 0 0,0-1 0,-1 1 0,1-1 0,2-4 0,8-19 0,-2 0 0,0 0 0,-2-1 0,7-44 0,5-115 0,-19-15 0,-2 196 0,1 1 0,0 0 0,-1-1 0,0 1 0,0 0 0,0 0 0,0 0 0,-3-6 0,3 9 0,1 0 0,-1 0 0,1 1 0,-1-1 0,0 0 0,1 0 0,-1 1 0,0-1 0,0 0 0,0 1 0,0-1 0,1 1 0,-1-1 0,0 1 0,0-1 0,0 1 0,0-1 0,0 1 0,0 0 0,0 0 0,0 0 0,0 0 0,0-1 0,-1 1 0,1 1 0,0-1 0,0 0 0,0 0 0,0 0 0,0 0 0,0 1 0,0-1 0,0 0 0,0 1 0,0-1 0,1 1 0,-1-1 0,0 1 0,-2 1 0,1 0 0,-1 1 0,1 0 0,-1 0 0,1 0 0,0 0 0,0 0 0,0 1 0,0-1 0,1 1 0,-1-1 0,1 1 0,0-1 0,0 1 0,1 0 0,-1-1 0,0 6 0,0-5 0,-5 49 0,2 0 0,2 0 0,5 58 0,-2-80 0,0-6 0,2 0 0,0 0 0,2 0 0,1-1 0,13 38 0,-15-50 0,1 0 0,1-1 0,0 1 0,0-1 0,1-1 0,0 1 0,1-1 0,0-1 0,1 1 0,0-1 0,1-1 0,16 12 0,-21-17 0,1 0 0,0 0 0,0-1 0,1 1 0,-1-2 0,0 1 0,1-1 0,-1 0 0,1 0 0,-1 0 0,1-1 0,-1 0 0,1-1 0,7-1 0,-11 2 1,0-1 0,0 0 0,-1 0 0,1 0 0,0 0 0,0-1 0,-1 1 0,1-1 0,-1 0 0,0 1 0,1-1 0,-1 0 0,0 0 0,0-1 0,0 1 0,0 0 0,0-1 0,-1 1 0,1-1 0,-1 0 0,0 1 1,0-1-1,0 0 0,0 0 0,0 0 0,0 0 0,0-4 0,2-11 0,0 0 0,-1-1 0,-1-20 0,-1 33-2,2-20-3,-2 1 0,-1-1 0,-1 1 0,-1 0 0,-1-1 0,-1 2 0,-16-47 0,18 65 4,2 3 0,-1 0 0,1 1 0,0-1 0,0 0 0,0 0 0,0 0 0,1 0 0,-1 0 0,1-1 0,-1 1 0,1 0 0,0 0 0,1-4 0,7 4 0,213 3-11,-91 2 6,-130-2 5,0 0 0,1 0 1,-1 0-1,0 0 0,0 0 0,0 0 1,1-1-1,-1 1 0,0 0 0,0 0 1,0 0-1,0 0 0,1-1 0,-1 1 0,0 0 1,0 0-1,0 0 0,0-1 0,0 1 1,0 0-1,0 0 0,0 0 0,0-1 1,0 1-1,0 0 0,0 0 0,0-1 0,0 1 1,0 0-1,0 0 0,0 0 0,0-1 1,0 1-1,0 0 0,0 0 0,0-1 1,0 1-1,0 0 0,0 0 0,0 0 1,0-1-1,-1 1 0,1 0 0,0 0 0,0 0 1,0 0-1,0-1 0,-1 1 0,1 0 1,0 0-1,0 0 0,0 0 0,-1 0 1,1 0-1,0-1 0,0 1 0,0 0 0,-1 0 1,1 0-1,0 0 0,0 0 0,-1 0 1,1 0-1,0 0 0,0 0 0,0 0 1,-1 0-1,1 0 0,-6 1 0,-1 0 0,1 0 0,0 0 0,0 1 0,0 0 0,0 0 0,0 0 0,1 1 0,-1 0 0,1 0 0,-1 1 0,1-1 0,0 1 0,0 0 0,1 0 0,-1 1 0,1-1 0,-6 10 0,4-6 0,0 0 0,1 0 0,0 0 0,1 1 0,0 0 0,0 0 0,1 0 0,0 0 0,1 1 0,0-1 0,-2 19 0,4-12 0,-2 0 0,2-1 0,0 1 0,1 0 0,5 25 0,-5-37 0,0 0 0,1 0 0,-1 0 0,1 0 0,0 0 0,0 0 0,0-1 0,0 1 0,1-1 0,-1 0 0,1 0 0,0 0 0,0 0 0,0 0 0,0 0 0,1-1 0,-1 1 0,1-1 0,-1 0 0,1 0 0,0-1 0,6 3 0,-4-2 0,0-1 0,0 1 0,1-1 0,-1 0 0,1-1 0,-1 0 0,1 0 0,12-1 0,-17 0 0,1 1 0,0-1 0,-1 0 0,1 1 0,-1-1 0,1 0 0,-1 0 0,1-1 0,-1 1 0,0-1 0,1 1 0,-1-1 0,0 0 0,0 1 0,0-1 0,0 0 0,0 0 0,-1-1 0,1 1 0,-1 0 0,1-1 0,0-2 0,4-12 0,-2 0 0,0-1 0,0 1 0,0-36 0,-4-73 15,-1 70-3,0 99-28,0-6 12,2 1-1,6 47 1,-5-75 5,0 1-1,1 0 0,0-1 0,0 1 0,1-1 0,0 0 0,1 0 0,0-1 0,1 1 1,0-1-1,1 0 0,11 12 0,-18-20 0,1 0 0,0 0 0,0 0 0,-1 0 0,1-1 0,0 1 0,0 0 0,0 0 0,0-1 0,0 1 0,0-1 0,0 1 0,0 0 0,0-1 0,0 0 0,0 1 0,0-1 0,0 0 0,0 0 0,0 1 0,1-1 0,-1 0 0,0 0 0,0 0 0,0 0 0,0-1 0,0 1 0,1 0 0,-1 0 0,0-1 0,0 1 0,0 0 0,0-1 0,0 1 0,0-1 0,0 0 0,0 1 0,0-1 0,0 0 0,0 0 0,-1 1 0,1-1 0,0 0 0,1-1 0,1-4 1,1 0 0,-1 0-1,0-1 1,0 1 0,3-13 0,22-91 27,-20 71-28,2 2-1,1-1 1,2 1 0,25-49 0,-37 83-1,0 0-1,0 0 1,1 0-1,0 0 1,-1 1-1,1-1 1,0 0-1,0 1 1,1 0-1,-1-1 1,0 1 0,1 0-1,0 0 1,-1 0-1,1 1 1,0-1-1,0 1 1,0-1-1,0 1 1,0 0-1,4-1 1,-6 3 1,0-1 0,0 0 0,0 1 0,0 0 0,0-1 0,0 1 0,0-1 0,0 1 0,0 0 0,0 0 0,-1 0 0,1-1 0,0 1 0,-1 0 0,1 0 0,0 0 0,-1 0 0,1 0 0,-1 0 0,0 0 0,1 0 0,-1 0 0,0 1 0,0-1 0,1 0 0,-1 0 0,0 0 0,0 0 0,0 0 0,0 0 0,-1 1 0,1 0 0,1 7 0,7 78 0,-3 127 0,-5-160 0,0-47 0,0 1 0,-1-1 0,0 0 0,0 0 0,0 0 0,-1 0 0,0 0 0,-1 0 0,-4 8 0,6-12 0,-1 0 0,0-1 0,0 1 0,0 0 0,0-1 0,0 0 0,0 1 0,-1-1 0,1 0 0,-1 0 0,0 0 0,1 0 0,-1-1 0,0 1 0,0-1 0,0 0 0,0 0 0,0 0 0,-1 0 0,1 0 0,0-1 0,-5 1 0,-4 0 0,4-1-2,-1 1 1,0-1 0,-15-2 0,23 1-2,0 1 0,1-1 1,-1 1-1,1-1 1,-1 1-1,0-1 0,1 1 1,0-1-1,-1 1 1,1-1-1,-1 0 0,1 1 1,0-1-1,-1 0 1,1 1-1,0-1 0,0 0 1,-1 1-1,1-1 1,0 0-1,0 0 0,0 1 1,0-1-1,0 0 1,0 0-1,0 1 0,0-1 1,0 0-1,1 0 1,-1 1-1,0-1 0,0 0 1,1 1-1,-1-1 1,0 0-1,1 1 0,-1-1 1,1-1-1,7 0-11,-1-1 1,0 1-1,1 1 0,-1-1 0,1 1 0,0 1 0,-1-1 0,12 2 1,2-2 1,-6 1 3,28-2 39,1-1 1,0-2-1,66-17 0,-98 19-24,0-1 0,0-1 1,0 0-1,-1 0 0,0-1 0,0-1 1,-1 1-1,1-2 0,-1 0 0,-1 0 1,0-1-1,0 0 0,-1 0 0,0-1 1,0 0-1,-1 0 0,7-14 0,-6 4-5,-1 0-1,-1 0 0,0-1 0,-1 0 1,-2 0-1,0 0 0,-1 0 0,-1 0 0,-1-1 1,-4-31-1,3 48 0,1 1 0,-1-1 0,1 1 0,-1-1 0,-1 1 0,1-1 0,0 1 0,-1 0 0,0 0 0,0-1 0,-1 1 0,1 1 0,-1-1 0,1 0 0,-5-3 0,4 4 0,0 1 0,-1-1 0,1 1 0,-1 0 0,1 0 0,-1 1 0,0-1 0,0 1 0,0-1 0,0 1 0,0 1 0,0-1 0,0 0 0,0 1 0,0 0 0,-7 0 0,9 0 0,-1 1 0,1-1 0,0 1 0,0-1 0,-1 1 0,1 0 0,0-1 0,0 1 0,0 0 0,0 0 0,0 1 0,0-1 0,0 0 0,0 1 0,0-1 0,1 1 0,-1 0 0,-2 3 0,1 0 0,-1 0 0,1 0 0,1 1 0,-1 0 0,1-1 0,-4 13 0,2 5 0,0-1 0,-1 44 0,3-27 5,2 1 0,2-1-1,1 1 1,14 63 0,-14-90-4,0-1 1,1 0-1,1 0 0,0-1 0,0 1 1,1-1-1,1 0 0,0 0 0,0-1 1,1 0-1,0-1 0,1 1 0,0-1 1,0-1-1,1 0 0,0 0 0,0-1 1,18 9-1,-20-12-4,0-1-1,-1 0 1,1-1-1,0 0 1,1 0-1,-1 0 1,0-1-1,0 0 1,1-1-1,-1 0 1,0 0-1,11-2 1,-18 2-15,0-1 0,1 1 0,-1 0 1,0-1-1,1 1 0,-1-1 0,0 1 0,0-1 1,1 1-1,-1-1 0,0 0 0,0 0 0,0 0 1,0 1-1,0-1 0,0 0 0,1-2 1,0-1-158,-1 1 1,1-1 0,-1 0 0,0 1 0,0-1-1,0-7 1</inkml:trace>
</inkml:ink>
</file>

<file path=ppt/ink/ink1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6:50.517"/>
    </inkml:context>
    <inkml:brush xml:id="br0">
      <inkml:brushProperty name="width" value="0.05" units="cm"/>
      <inkml:brushProperty name="height" value="0.05" units="cm"/>
      <inkml:brushProperty name="color" value="#66CC00"/>
    </inkml:brush>
  </inkml:definitions>
  <inkml:trace contextRef="#ctx0" brushRef="#br0">1 6 31486,'0'0'1153,"3"0"-1105,16 0-32,11 0 0,12 0 0,5 0-16,6 0 0,-4 0 0,-10 0 0,-11 0 0,-14 0 0,-48 0-304,-21-5-4370</inkml:trace>
</inkml:ink>
</file>

<file path=ppt/ink/ink1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6:58.936"/>
    </inkml:context>
    <inkml:brush xml:id="br0">
      <inkml:brushProperty name="width" value="0.05" units="cm"/>
      <inkml:brushProperty name="height" value="0.05" units="cm"/>
      <inkml:brushProperty name="color" value="#66CC00"/>
    </inkml:brush>
  </inkml:definitions>
  <inkml:trace contextRef="#ctx0" brushRef="#br0">26 274 32175,'11'-184'592,"-25"290"-592,0 1 0,6 331 0,9-291 0,-1-887 0,10 766 0,0-8 0,41 106 0,43 94 0,-94-217 0,1 1 0,-1-1 0,1 1 0,0-1 0,0 1 0,0-1 0,-1 0 0,1 1 0,1-1 0,-1 0 0,0 0 0,0 0 0,0 0 0,1 0 0,-1 0 0,0 0 0,1 0 0,2 1 0,-3-2 0,0-1 0,1 1 0,-1-1 0,0 1 0,0-1 0,1 1 0,-1-1 0,0 0 0,0 0 0,0 0 0,0 1 0,0-1 0,0 0 0,0 0 0,0 0 0,0-1 0,-1 1 0,1 0 0,0 0 0,-1 0 0,1 0 0,-1-1 0,1 1 0,-1 0 0,1-2 0,27-71 0,20-76 0,12-34 0,-53 166 0,-5 17 0,0 6 0,-1 11 0,5 105 0,23 128 0,-9-91 0,-17-133 0,1 12 0,1 1 0,14 48 0,-19-85 0,0 0 0,1 0 0,-1 0 0,0 0 0,1-1 0,-1 1 0,1 0 0,-1 0 0,1-1 0,-1 1 0,1 0 0,-1-1 0,1 1 0,0 0 0,-1-1 0,1 1 0,0-1 0,0 1 0,-1-1 0,1 0 0,0 1 0,0-1 0,0 0 0,-1 1 0,1-1 0,0 0 0,0 0 0,0 0 0,0 0 0,0 0 0,0 0 0,-1 0 0,1 0 0,0 0 0,0 0 0,0-1 0,0 1 0,0 0 0,-1 0 0,1-1 0,0 1 0,0-1 0,0 1 0,-1-1 0,1 1 0,0-1 0,-1 1 0,1-1 0,0 1 0,-1-1 0,1 0 0,0 0 0,9-17 0,-1 0 0,0 0 0,-1-1 0,-1 0 0,-1 0 0,6-29 0,-11 44 0,15-72 0,-2-1 0,3-81 0,-17 158 0,0 0 0,0 0 0,-1 0 0,1 0 0,0 0 0,0 0 0,0 0 0,0 0 0,-1 0 0,1 0 0,0 0 0,0 0 0,0 0 0,0 0 0,-1 0 0,1 0 0,0 0 0,0 0 0,0 0 0,0 0 0,-1 0 0,1 0 0,0 0 0,0 0 0,0 0 0,0 0 0,0 0 0,-1 0 0,1-1 0,0 1 0,0 0 0,0 0 0,0 0 0,0 0 0,0 0 0,0 0 0,0-1 0,0 1 0,-1 0 0,1 0 0,0 0 0,0 0 0,0-1 0,0 1 0,0 0 0,0 0 0,0 0 0,0 0 0,0-1 0,0 1 0,0 0 0,0 0 0,0 0 0,0 0 0,0-1 0,-8 13 0,1 4 0,1 0 0,1 1 0,0 0 0,1-1 0,1 2 0,-1 18 0,0 110 0,4-112 0,0-19 0,1-1 0,0 1 0,2-1 0,-1 0 0,2 1 0,5 14 0,-6-22 0,0 1 0,0-1 0,1 0 0,0 0 0,0 0 0,1 0 0,0-1 0,0 0 0,0 0 0,1 0 0,0-1 0,10 8 0,-13-11 0,0 0 0,-1-1 0,1 1 0,0-1 0,0 0 0,0 1 0,0-1 0,0 0 0,0-1 0,1 1 0,-1-1 0,0 1 0,0-1 0,0 0 0,1 0 0,-1 0 0,0-1 0,0 1 0,0-1 0,1 0 0,-1 1 0,3-3 0,-2 1 0,0-1 0,0 1 0,-1-1 0,1 0 0,-1 0 0,1 0 0,-1 0 0,0-1 0,-1 1 0,1-1 0,0 0 0,-1 0 0,0 0 0,0 0 0,1-4 0,13-37 0,11-49 0,-19 59-1,2 0-1,1 1 1,21-42 0,-30 72-1,0-1 0,0 1 0,1 0 0,0 1 0,-1-1 1,1 0-1,1 1 0,-1 0 0,0-1 0,1 1 0,0 1 1,0-1-1,4-2 0,-2 3 2,0-1 0,1 2 0,-1-1 0,1 1-1,-1 0 1,1 0 0,-1 0 0,10 2 0,-14-2 0,-1 1-1,0 0 1,1 0-1,-1 0 1,0 0 0,0 0-1,1 1 1,-1-1 0,0 0-1,0 1 1,1-1-1,-1 0 1,0 1 0,0 0-1,0-1 1,0 1 0,1 0-1,-1-1 1,0 1-1,0 0 1,-1 0 0,1 0-1,0 0 1,0 0-1,0 0 1,-1 0 0,1 0-1,0 0 1,-1 0 0,1 1-1,-1-1 1,1 0-1,-1 0 1,1 2 0,-17-3 13,5 0-10,1 0-1,-1 1 1,0 0-1,1 1 1,-14 4-1,18-4-1,0 0 1,1 1-1,0-1 1,-1 1-1,1 1 1,0-1-1,1 1 0,-1 0 1,1 0-1,-1 0 1,-3 6-1,-2 3-1,1 0 0,1 1 0,0 0 0,1 1 0,1 0 0,0 0 0,1 0 0,1 0 0,0 1 0,1 0 0,0 0 0,2 0 0,0 0 0,0 0 0,2 0 0,2 20 0,-2-32 0,-1-1 0,0 1 0,1-1 0,0 1 0,0-1 0,0 0 0,0 1 0,1-1 0,-1 0 0,1 0 0,0 0 0,0 0 0,0 0 0,0 0 0,0 0 0,1-1 0,-1 1 0,1-1 0,0 0 0,0 0 0,0 0 0,0 0 0,0 0 0,0-1 0,5 3 0,4-1 0,0 0 0,0 0 0,0-2 0,0 1 0,1-1 0,13-1 0,-20-1 0,0 0 0,-1 0 0,1 0 0,0 0 0,-1-1 0,0 0 0,1 0 0,-1-1 0,0 1 0,0-1 0,0 0 0,0-1 0,-1 1 0,1-1 0,-1 0 0,0 0 0,0 0 0,-1-1 0,1 1 0,-1-1 0,0 0 0,0 0 0,3-6 0,3-8 0,-1 0 0,-1 0 0,0-1 0,-1 0 0,4-28 0,4-67 0,-6-2 0,-7-139 0,-2 120 0,1 143 0,-1 1 0,-1-1 0,1 1 0,-5 10 0,-5 23 0,5 31 0,3 0 0,8 100 0,-4-146 0,2 0 0,1 0 0,1-1 0,2 1 0,0-1 0,1 0 0,13 24 0,-17-40 0,1 0 0,-1 0 0,2-1 0,-1 0 0,1 0 0,0-1 0,1 1 0,0-1 0,0-1 0,1 1 0,-1-1 0,1-1 0,1 1 0,-1-1 0,1-1 0,0 0 0,0 0 0,0 0 0,0-1 0,1-1 0,15 3 0,-9-3 0,-1-1 0,1 0 0,0-1 0,0 0 0,0-2 0,24-4 0,-34 4 0,0 0 0,0 0 0,0-1 0,0 1 0,0-1 0,-1-1 0,0 1 0,1-1 0,-1 0 0,0 0 0,-1-1 0,1 1 0,-1-1 0,0 0 0,0 0 0,-1-1 0,1 1 0,3-9 0,-1-1 0,-2-1 0,0 1 0,0-1 0,-2 1 0,0-1 0,0 0 0,-2 0 0,-2-28 0,2 29 0,0 8 0,-1 0 0,1-1 0,-1 1 0,-1 0 0,1 0 0,-1 1 0,0-1 0,-1 0 0,0 1 0,0-1 0,0 1 0,-1 0 0,-6-9 0,7 12 0,0 0 0,0 0 0,-1 0 0,1 1 0,0-1 0,-1 1 0,0 0 0,1 0 0,-1 0 0,0 1 0,0-1 0,0 1 0,0 0 0,0 0 0,0 0 0,0 1 0,-1-1 0,1 1 0,0 0 0,0 1 0,0-1 0,-1 0 0,1 1 0,-7 2 0,8-2 0,-1 1 0,1 0 0,-1-1 0,1 1 0,0 0 0,0 1 0,0-1 0,0 0 0,0 1 0,0 0 0,1-1 0,-1 1 0,1 0 0,0 1 0,0-1 0,0 0 0,0 1 0,0-1 0,1 1 0,0-1 0,0 1 0,0 0 0,-1 7 0,-2 9 0,2 1 0,0-1 0,2 25 0,0-36 0,0 15 0,0-1 0,2 0 0,1 1 0,1-1 0,11 35 0,-12-51 0,0 1 0,0-1 0,1 1 0,0-1 0,0 0 0,1-1 0,0 1 0,9 9 0,-10-12 0,0-1 0,1 1 0,-1-1 0,1 0 0,0 0 0,0-1 0,0 0 0,0 1 0,0-2 0,1 1 0,-1 0 0,1-1 0,10 1 0,-12-2 0,0 1 0,1-1 0,-1 0 0,0 0 0,1 0 0,-1-1 0,0 0 0,0 0 0,0 0 0,1 0 0,-1 0 0,0-1 0,0 0 0,-1 0 0,7-4 0,-5 2 0,0-1 0,-1 0 0,1-1 0,-1 1 0,0-1 0,-1 0 0,1 0 0,-1 0 0,3-10 0,10-26 0,-2-1 0,-2 0 0,-2 0 0,7-68 0,0-180 0,-16 39 0,-22 334 0,14 3 0,4 93 0,3-116 0,1-18 0,1 0 0,2 0 0,15 71 0,-14-98 0,-1 0 0,2 0 0,0 0 0,1-1 0,1 0 0,1-1 0,0 1 0,0-2 0,2 1 0,0-2 0,0 1 0,14 11 0,-19-20 0,1-1 0,-1 0 0,0-1 0,1 1 0,0-1 0,0 0 0,0-1 0,0 0 0,0 0 0,0 0 0,1-1 0,13 1 0,-16-2 0,1 0 0,0 0 0,0 0 0,0-1 0,-1 0 0,1 0 0,0 0 0,-1-1 0,1 0 0,-1 0 0,0 0 0,1-1 0,-1 1 0,0-1 0,-1-1 0,10-6 0,-4-2 0,-1-1 0,0 0 0,0 0 0,-1 0 0,-1-1 0,0 0 0,-1-1 0,8-29 0,-1-8 0,8-69 0,-11 7 0,-5-143 0,-5 187 0,0 63 0,-2-33 0,2 39 0,0 0 0,0 0 0,0 0 0,0 0 0,0 0 0,0 0 0,-1 0 0,1 0 0,0 0 0,-1 1 0,1-1 0,-1 0 0,1 0 0,-1 0 0,1 0 0,-1 1 0,0-1 0,1 0 0,-1 1 0,0-1 0,1 0 0,-1 1 0,0-1 0,0 1 0,0-1 0,0 1 0,0-1 0,1 1 0,-1 0 0,0-1 0,-1 1 0,1 0 0,0 0 0,0 0 0,1 1 0,-1-1 0,0 0 0,0 0 0,1 1 0,-1-1 0,0 0 0,1 1 0,-1-1 0,1 1 0,-1-1 0,0 1 0,1-1 0,-1 1 0,1 0 0,-1-1 0,1 1 0,0-1 0,-1 1 0,1 0 0,0-1 0,-1 1 0,1 1 0,-7 23 0,5-17 0,-7 46 0,3 1 0,2 0 0,5 94 0,0-56 0,-1-68 0,0 0 0,2 0 0,1-1 0,1 1 0,1-1 0,9 28 0,-12-45 0,1 0 0,0 0 0,0 0 0,1-1 0,0 1 0,0-1 0,1 0 0,-1 0 0,1-1 0,1 1 0,-1-1 0,1 0 0,0-1 0,0 1 0,0-1 0,0 0 0,1-1 0,0 1 0,0-2 0,0 1 0,0 0 0,0-1 0,0-1 0,13 2 0,-3 0 0,0-1 0,0-1 0,0-1 0,0-1 0,32-4 0,-44 4 0,1-1 0,-1 1 0,0-1 0,-1 0 0,1-1 0,0 1 0,0-1 0,-1 0 0,0 0 0,1 0 0,-1-1 0,-1 1 0,1-1 0,0 0 0,-1 0 0,0-1 0,0 1 0,0-1 0,0 1 0,-1-1 0,0 0 0,3-8 0,0-8 0,0-1 0,-2 1 0,0-1 0,-2 0 0,0 0 0,-2 1 0,0-1 0,-1 0 0,-1 0 0,-12-37 0,12 46 0,-1 0 0,-1 0 0,0 1 0,-1-1 0,0 1 0,-13-17 0,19 28 0,0 1 0,0 0 0,0-1 0,-1 1 0,1 0 0,0-1 0,0 1 0,-1 0 0,1-1 0,0 1 0,-1 0 0,1 0 0,0 0 0,-1-1 0,1 1 0,0 0 0,-1 0 0,1 0 0,-1 0 0,1-1 0,0 1 0,-1 0 0,1 0 0,-1 0 0,1 0 0,0 0 0,-1 0 0,1 0 0,-1 0 0,1 1 0,0-1 0,-1 0 0,1 0 0,-1 0 0,1 0 0,0 0 0,-1 1 0,0-1 0,-7 16 0,1 26 0,3-1 0,1 1 0,4 69 0,0-34 0,-1-66 0,1 1 0,-1-1 0,2 1 0,0-1 0,0 1 0,1-1 0,4 12 0,-5-19 0,-1-1 0,1 1 0,0 0 0,0-1 0,1 0 0,-1 0 0,1 0 0,-1 0 0,1 0 0,0 0 0,0-1 0,0 1 0,1-1 0,-1 0 0,0 0 0,1 0 0,0 0 0,-1-1 0,1 1 0,0-1 0,0 0 0,0 0 0,-1 0 0,8 0 0,2 0 0,1 0 0,-1-1 0,1 0 0,21-4 0,-30 3 0,-1 0 0,1-1 0,-1 1 0,0-1 0,1 0 0,-1 0 0,0-1 0,0 1 0,0-1 0,-1 0 0,1 0 0,-1 0 0,1 0 0,-1-1 0,0 1 0,0-1 0,2-5 0,1-1 0,-2 1 0,1-2 0,-1 1 0,-1 0 0,0-1 0,0 1 0,-1-1 0,1-11 0,1-94 0,-4 58 0,0-158 0,1 261 0,2 0 0,2 0 0,2-1 0,1 1 0,3-2 0,29 78 0,-36-112 0,0 1 0,0-1 0,1-1 0,0 1 0,0-1 0,1 0 0,13 14 0,-15-19 0,0 1 0,1-1 0,0 0 0,-1 0 0,1 0 0,0-1 0,0 1 0,0-1 0,1 0 0,-1-1 0,1 1 0,-1-1 0,1 0 0,10 0 0,-12-1 0,0 1 0,1-1 0,-1 0 0,0-1 0,1 1 0,-1-1 0,0 1 0,1-1 0,-1-1 0,0 1 0,0 0 0,0-1 0,0 0 0,6-4 0,-7 3 0,1-1 0,-1 0 0,0 0 0,-1 0 0,1 0 0,-1 0 0,0 0 0,0-1 0,0 1 0,0-1 0,-1 0 0,0 1 0,1-7 0,6-38 0,-3-1 0,-2 0 0,-5-81 0,1 38 0,1 77 0,0 17 0,0 26 0,-2 31 0,0-16 0,5 44 0,-2-74 0,0-1 0,1 0 0,1 1 0,0-1 0,0 0 0,1 0 0,0-1 0,11 19 0,-12-24 0,1-1 0,0 1 0,0 0 0,0-1 0,0 0 0,1 0 0,0 0 0,0-1 0,0 1 0,0-1 0,0-1 0,1 1 0,-1-1 0,1 0 0,0 0 0,6 1 0,7 1 0,0-1 0,0-1 0,31-2 0,-47 0 0,-1 0 0,1 0 0,-1-1 0,1 1 0,-1-1 0,1 0 0,-1 1 0,0-1 0,1-1 0,-1 1 0,0 0 0,0 0 0,0-1 0,0 1 0,0-1 0,0 0 0,0 1 0,0-1 0,-1 0 0,1 0 0,-1 0 0,1-1 0,-1 1 0,0 0 0,0 0 0,0-1 0,0 1 0,0 0 0,-1-1 0,1 1 0,-1-1 0,1-2 0,1-12 0,0-1 0,-1 1 0,-2-31 0,0 21 0,-1-20 0,-13-72 0,3 28 0,11 90 0,1-1 0,-1 1 0,1-1 0,0 1 0,0-1 0,0 0 0,0 1 0,0-1 0,0 1 0,0-1 0,0 1 0,1-1 0,-1 1 0,1-1 0,-1 1 0,1 0 0,-1-1 0,1 1 0,0-1 0,0 1 0,0 0 0,-1 0 0,1-1 0,0 1 0,1 0 0,0-1 0,1 1 0,1 0 0,-1 0 0,1 0 0,-1 1 0,0 0 0,1-1 0,-1 1 0,1 0 0,5 1 0,11 0 0,230 7 0,-250-9 0,0 1 0,1 0 0,-1 0 0,0 0 0,1-1 0,-1 1 0,0 0 0,0-1 0,1 1 0,-1 0 0,0 0 0,0-1 0,1 1 0,-1 0 0,0-1 0,0 1 0,0 0 0,0-1 0,0 1 0,0-1 0,0 1 0,0 0 0,1-1 0,-1 1 0,0 0 0,0-1 0,-1 1 0,1-1 0,0 1 0,0 0 0,0-1 0,0 1 0,0 0 0,0-1 0,0 1 0,-1 0 0,1-1 0,0 1 0,0 0 0,0-1 0,-1 1 0,1 0 0,0 0 0,-1-1 0,-2 0 0,0 0 0,0 0 0,0 0 0,-1 0 0,1 1 0,0-1 0,-1 1 0,1 0 0,0 0 0,-1 0 0,1 0 0,0 1 0,0-1 0,-1 1 0,1 0 0,0 0 0,0 0 0,0 0 0,0 1 0,0-1 0,0 1 0,0 0 0,0 0 0,1 0 0,-1 0 0,1 0 0,-1 1 0,1-1 0,-3 5 0,-5 6 0,1 0 0,1 0 0,0 1 0,-12 29 0,12-19 0,0 1 0,2-1 0,0 2 0,2-1 0,1 0 0,1 1 0,1 0 0,1-1 0,6 42 0,-5-62 0,0 1 0,1-1 0,-1 0 0,1 0 0,0 0 0,0-1 0,1 1 0,0 0 0,0-1 0,0 0 0,0 1 0,0-1 0,1 0 0,0-1 0,0 1 0,0-1 0,0 0 0,1 0 0,-1 0 0,1 0 0,-1-1 0,1 1 0,0-2 0,0 1 0,0 0 0,0-1 0,1 0 0,-1 0 0,0 0 0,1-1 0,-1 0 0,0 0 0,0 0 0,7-1 0,-9 0 0,0 0 0,-1 0 0,1 0 0,-1-1 0,0 1 0,1 0 0,-1-1 0,0 0 0,0 1 0,0-1 0,0 0 0,0 0 0,0 0 0,-1 0 0,1-1 0,-1 1 0,1 0 0,-1-1 0,0 1 0,0-1 0,0 1 0,0-1 0,0 1 0,-1-1 0,1 0 0,-1-2 0,4-14 0,-2 0 0,2-28 0,-4 42 0,1-230 0,-1 134 0,0 94 0,0-13 0,0 19 0,0 1 0,0-1 0,0 1 0,0-1 0,0 1 0,-1 0 0,1-1 0,0 1 0,0-1 0,0 1 0,0 0 0,0-1 0,-1 1 0,1-1 0,0 1 0,0 0 0,-1-1 0,1 1 0,0 0 0,-1-1 0,1 1 0,0 0 0,-1 0 0,1-1 0,0 1 0,-1 0 0,1 0 0,-1 0 0,1 0 0,0-1 0,-1 1 0,0 0 0,0 1 0,0-1 0,0 1 0,0 0 0,0 0 0,0 0 0,0 0 0,0-1 0,0 1 0,1 0 0,-1 0 0,0 1 0,1-1 0,-1 0 0,0 0 0,1 0 0,0 0 0,-1 0 0,1 1 0,0-1 0,-1 0 0,1 0 0,0 1 0,0-1 0,0 0 0,0 1 0,0 0 0,0 3 0,-5 40 0,3-1 0,2 1 0,5 50 0,-4-81 0,1-1 0,1 1 0,0-1 0,1 0 0,0 0 0,1 0 0,0 0 0,1-1 0,1 1 0,0-2 0,0 1 0,1-1 0,1 0 0,14 14 0,-22-24 0,0 0 0,1 1 0,-1-1 0,0 0 0,1 0 0,0 0 0,-1 0 0,1 0 0,0-1 0,-1 1 0,1 0 0,0-1 0,0 0 0,-1 1 0,1-1 0,0 0 0,0 0 0,3 0 0,-4 0 0,0-1 0,0 1 0,1-1 0,-1 1 0,0-1 0,0 0 0,0 0 0,0 1 0,0-1 0,0 0 0,0 0 0,0 0 0,-1 0 0,1 0 0,0 0 0,0 0 0,-1-1 0,1 1 0,0-2 0,2-6 0,-1-1 0,0 1 0,0 0 0,-1-1 0,0-15 0,0-51 0,-3 38 0,3 0 0,1 0 0,2 1 0,14-60 0,-17 93 0,0 0 0,0 0 0,1 0 0,-1 0 0,1 0 0,0 1 0,0-1 0,1 0 0,-1 1 0,1 0 0,0 0 0,0 0 0,0 0 0,0 0 0,0 0 0,0 1 0,5-3 0,-2 3 0,0-1 0,1 1 0,-1 1 0,1-1 0,-1 1 0,1 0 0,-1 1 0,1-1 0,12 2 0,-17-1 0,1 1 0,-1-1 0,1 0 0,-1 1 0,1 0 0,-1 0 0,0-1 0,1 1 0,-1 1 0,0-1 0,0 0 0,0 1 0,1-1 0,-1 1 0,-1-1 0,1 1 0,2 3 0,0-1 0,-1 1 0,0 0 0,0 0 0,0 0 0,-1 0 0,0 0 0,3 9 0,-1 3 0,-1 1 0,0-1 0,-1 1 0,-1 22 0,-1-27 0,1 10 0,-2 1 0,0-1 0,-9 42 0,6-47 0,1-1 0,1 1 0,0 32 0,2-48 0,1 0 0,-1 0 0,1 0 0,0 0 0,-1 0 0,1-1 0,0 1 0,0 0 0,0-1 0,0 1 0,0 0 0,0-1 0,1 1 0,-1-1 0,0 1 0,1-1 0,-1 0 0,1 0 0,0 0 0,-1 0 0,1 0 0,0 0 0,0 0 0,0 0 0,-1-1 0,1 1 0,0-1 0,0 1 0,0-1 0,4 0 0,9 3 0,1-2 0,29 0 0,-34-1 0,8 0 0,0 0 0,30-6 0,-42 5 0,-1-1 0,1 0 0,0 0 0,-1 0 0,0-1 0,0 0 0,0-1 0,0 1 0,0-1 0,10-9 0,-7 3 0,0 0 0,0-1 0,-1 0 0,-1-1 0,0 1 0,0-2 0,-1 1 0,0-1 0,-2 0 0,1 0 0,-1 0 0,-1 0 0,2-20 0,0-9 0,-3-1 0,-4-85 0,1 115 0,-1 1 0,0-1 0,0 1 0,-6-17 0,7 26 0,0 1 0,1-1 0,-1 1 0,0-1 0,0 1 0,-1 0 0,1-1 0,0 1 0,-1 0 0,0 0 0,1 0 0,-1 0 0,0 0 0,0 1 0,0-1 0,0 0 0,0 1 0,0 0 0,-1-1 0,1 1 0,0 0 0,-1 0 0,1 0 0,-1 1 0,1-1 0,-6 0 0,7 1 0,0 0 0,1 0 0,-1 0 0,0 0 0,0 0 0,0 0 0,0 0 0,0 1 0,1-1 0,-1 0 0,0 1 0,0-1 0,0 1 0,1-1 0,-1 1 0,0-1 0,1 1 0,-1-1 0,0 1 0,1 0 0,-1-1 0,1 1 0,-1 0 0,1-1 0,-2 3 0,-4 23 0,5-18 0,-4 27 0,2 1 0,1 0 0,2 0 0,7 57 0,-4-72 0,0 0 0,2-1 0,1 0 0,0 0 0,1 0 0,1-1 0,1 0 0,1 0 0,16 23 0,-22-36 0,1 1 0,0-1 0,0 0 0,0-1 0,1 1 0,-1-1 0,1 0 0,1 0 0,-1-1 0,1 0 0,-1 0 0,1 0 0,0-1 0,0 0 0,1-1 0,-1 1 0,1-1 0,-1-1 0,1 0 0,8 1 0,-16-2-1,1 0 1,0 0-1,0 0 0,-1 0 0,1 0 1,0 0-1,-1 0 0,1 0 0,0 0 1,0-1-1,-1 1 0,1 0 0,-1 0 1,1-1-1,0 1 0,-1 0 0,1-1 1,-1 1-1,1-1 0,0 1 0,-1-1 1,1 0-1,4-19-147,-4-21-423</inkml:trace>
</inkml:ink>
</file>

<file path=ppt/ink/ink1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6:59.703"/>
    </inkml:context>
    <inkml:brush xml:id="br0">
      <inkml:brushProperty name="width" value="0.05" units="cm"/>
      <inkml:brushProperty name="height" value="0.05" units="cm"/>
      <inkml:brushProperty name="color" value="#66CC00"/>
    </inkml:brush>
  </inkml:definitions>
  <inkml:trace contextRef="#ctx0" brushRef="#br0">339 140 17368,'1'-22'8715,"-1"-8"-2474,0 24-6057,0 1 1,-1 0 0,0-1-1,0 1 1,-3-9 0,3 12-214,0-1 0,0 1 0,-1-1 0,1 1 0,-1-1 0,0 1 0,0 0-1,0 0 1,0 0 0,0 0 0,0 0 0,0 1 0,-1-1 0,1 1 0,0-1 0,-1 1 0,0 0 0,1 0 0,-1 0 0,0 0 0,1 0 0,-1 1 0,-5-1 0,-7-2 31,0 1 1,0 1-1,0 1 1,0 0-1,0 0 0,1 2 1,-17 3-1,24-4-1,-1 1 0,1 1-1,0-1 1,1 1 0,-1 1 0,0-1 0,1 1 0,0 0-1,0 0 1,0 1 0,1 0 0,-1 0 0,1 0-1,0 1 1,-8 12 0,8-8-1,0 0 0,0 1 0,1-1 0,0 1 0,1 0 0,1 0 0,-1 0 0,2 1 0,0-1 0,0 1 0,1-1 0,0 1 0,3 13 0,-3-20 0,1 0 0,0-1 0,0 0 0,0 1 0,0-1 0,1 1 0,0-1 0,0 0 0,0 0 0,0 0 0,1 0 0,0-1 0,-1 1 0,1-1 0,1 1 0,-1-1 0,0 0 0,1 0 0,-1 0 0,1-1 0,0 1 0,0-1 0,0 0 0,8 3 0,2-1 0,1 0 0,-1-1 0,1 0 0,0-2 0,-1 1 0,21-2 0,-30 0 0,-1 0 0,0 0 0,0 0 0,1 0 0,-1-1 0,0 0 0,0 0 0,0 0 0,0-1 0,0 1 0,0-1 0,0 0 0,0 0 0,-1 0 0,1-1 0,-1 1 0,1-1 0,-1 0 0,0 0 0,0 0 0,0 0 0,-1 0 0,1-1 0,-1 1 0,0-1 0,0 0 0,0 0 0,0 0 0,-1 0 0,1 0 0,-1 0 0,0 0 0,0-5 0,2-7 0,0 0 0,-1 0 0,-1 0 0,-1 0 0,-2-22 0,1 28 0,-1 0 0,0 0 0,0 0 0,-1 1 0,0-1 0,-1 1 0,0 0 0,0 0 0,-10-14 0,11 20 0,1 0 0,-1 0 0,1 0 0,-1 1 0,0-1 0,0 1 0,0 0 0,0 0 0,0 0 0,0 1 0,-1-1 0,1 1 0,-5-2 0,6 3 0,0-1 0,0 1 0,1 0 0,-1-1-1,0 1 1,0 0 0,0 0 0,0 1 0,0-1-1,0 0 1,0 1 0,0-1 0,0 1 0,1-1-1,-1 1 1,0 0 0,0 0 0,1 0 0,-1 0-1,0 0 1,1 0 0,-1 0 0,1 1 0,0-1-1,-1 0 1,1 1 0,0-1 0,-2 3 0,-4 11-35,0 0-1,1 0 1,1 0 0,0 0 0,-3 20 0,-6 36-501</inkml:trace>
</inkml:ink>
</file>

<file path=ppt/ink/ink1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7:00.687"/>
    </inkml:context>
    <inkml:brush xml:id="br0">
      <inkml:brushProperty name="width" value="0.05" units="cm"/>
      <inkml:brushProperty name="height" value="0.05" units="cm"/>
      <inkml:brushProperty name="color" value="#66CC00"/>
    </inkml:brush>
  </inkml:definitions>
  <inkml:trace contextRef="#ctx0" brushRef="#br0">39 132 32111,'0'-24'556,"-1"40"-445,-1 24-122,-10 124 11,12 185 0,27-160 0,-18-136 0,-30-155 0,8 42 0,-7-69 0,14-79 0,7 171 0,-1 5 0,1 0 0,2 1 0,13-58 0,-12 73 0,1 1 0,0 0 0,1 1 0,1-1 0,0 1 0,1 0 0,1 1 0,0 0 0,16-18 0,-22 28 0,0-1-1,1 1 1,0 0 0,0-1 0,0 2-1,0-1 1,0 0 0,1 1 0,-1 0-1,1 0 1,0 0 0,-1 1 0,1 0-1,0-1 1,0 2 0,0-1 0,0 0-1,0 1 1,0 0 0,7 1 0,-10 0-7,0-1 0,0 1 0,-1 0 0,1 0 0,0 0 0,0 0 0,-1 0 0,1 0 0,-1 1 0,1-1 0,-1 1 0,1-1 0,-1 1 0,0-1 0,0 1 0,0-1 0,0 1 0,0 0 0,0 0 0,0 0 0,-1 0 0,1-1 0,-1 1 0,1 0 0,-1 0 0,0 0 0,1 0 0,-1 0 0,0 2 0,0-2-13,2 42-673</inkml:trace>
</inkml:ink>
</file>

<file path=ppt/ink/ink1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7:04.409"/>
    </inkml:context>
    <inkml:brush xml:id="br0">
      <inkml:brushProperty name="width" value="0.05" units="cm"/>
      <inkml:brushProperty name="height" value="0.05" units="cm"/>
      <inkml:brushProperty name="color" value="#66CC00"/>
    </inkml:brush>
  </inkml:definitions>
  <inkml:trace contextRef="#ctx0" brushRef="#br0">1 872 31919,'26'0'36,"-1"-2"0,1-2 0,-1 0 0,0-1 0,0-1 0,0-2 0,-1 0 0,0-2 1,-1-1-1,0 0 0,-1-2 0,0 0 0,-1-2 0,26-22 0,-37 28-17,-2-1-1,1 0 0,-1 0 1,-1-1-1,0 0 0,0 0 1,-1 0-1,0-1 0,4-14 1,-5 8-10,0 0 1,-2-1-1,0 0 0,-1 0 1,0-29-1,-31 48-51,28 1 41,0 0 1,0 0 0,0 0 0,0 0 0,0 1 0,0-1 0,1 0 0,-1 0-1,0 0 1,1 1 0,-1-1 0,1 0 0,0 1 0,-1-1 0,1 0-1,0 1 1,0-1 0,0 0 0,0 1 0,0 1 0,1 36-1,0-30-1,-1-5 2,1 1 0,0-1 0,0 0-1,0 0 1,0 0 0,1 0 0,-1 0-1,1 0 1,0 0 0,0-1 0,1 1-1,-1-1 1,1 1 0,0-1 0,-1 0-1,2 0 1,-1 0 0,0-1 0,0 1-1,7 3 1,7 3 5,0 0-1,0-2 1,28 9-1,3 2 15,-46-17-19,0 0 1,0 0-1,0 0 0,0 1 0,-1-1 0,1 1 0,0-1 0,-1 1 1,1-1-1,-1 1 0,1 0 0,-1 0 0,0 0 0,0 0 1,0 0-1,0 0 0,1 4 0,0-2 0,-1 1 0,-1 0 0,1 0 0,-1 0 0,1 0 0,-1 0 1,-2 9-1,0 0-1,-1 1 1,-1-1 0,-1 1 0,-7 17 0,5-17 0,1 1-1,1-1 1,1 1 0,0 0-1,1 0 1,1 1 0,0-1 0,1 21-1,1-35 1,0 0-1,1 1 0,-1-1 0,0 0 1,1 1-1,-1-1 0,1 0 0,0 0 1,0 0-1,0 1 0,0-1 0,0 0 0,0 0 1,0 0-1,1 0 0,-1-1 0,1 1 1,2 2-1,-1-1-2,1-1 1,-1 0-1,1 1 0,0-1 1,0-1-1,0 1 1,0 0-1,0-1 0,6 1 1,7 1-8,0-1 1,1-1 0,33-1 0,-49-1 9,1 0 1,0 1-1,-1-1 1,1 0-1,-1 0 1,1 0-1,-1 0 0,0-1 1,1 1-1,-1-1 1,0 1-1,0-1 1,0 0-1,0 0 1,0 0-1,0 0 0,-1 0 1,1 0-1,-1 0 1,1-1-1,-1 1 1,0-1-1,0 1 0,0-1 1,0 1-1,-1-1 1,1 1-1,0-4 1,3-13 5,-1 0-1,1-38 1,-2 33-4,1-13-2,1-1 0,2 1 0,15-49 0,-17 74-1,0 1 0,0-1 0,1 1 0,1 0 0,0 1 0,0-1 0,1 1 0,1 0 0,-1 1-1,1 0 1,1 0 0,0 0 0,0 1 0,14-9 0,-18 15 0,-1-1-1,1 1 1,0 0 0,0 0 0,0 1 0,0-1-1,0 1 1,1 0 0,-1 1 0,0-1-1,0 1 1,9 0 0,-14 0 1,1 1 0,0-1-1,-1 0 1,1 0 0,-1 0 0,1 0 0,-1 1 0,1-1-1,-1 0 1,1 1 0,-1-1 0,1 0 0,-1 1 0,1-1-1,-1 0 1,1 1 0,-1-1 0,0 1 0,1-1 0,-1 1-1,0-1 1,1 1 0,-1-1 0,0 1 0,0-1 0,0 1 0,1 0-1,-1-1 1,0 1 0,0-1 0,0 2 0,2 23 9,-2-25-8,-21 3 69,13-1-69,0 1 0,0 1 1,0-1-1,0 1 1,1 0-1,0 1 0,0 0 1,0 0-1,0 1 1,1 0-1,0 0 1,0 0-1,0 1 0,1-1 1,-8 15-1,5-8-1,0 1 0,1-1 0,1 2 0,0-1-1,1 1 1,1 0 0,-6 30 0,8-27 0,0-1 0,2 1 0,0-1 0,0 1 0,2-1 0,4 23 0,-5-35 0,1 1 0,0 0 0,0-1 0,0 1 0,1-1 0,0 0 0,0 0 0,0 0 0,1 0 0,-1 0 0,1-1 0,0 0 0,1 1 0,-1-2 0,1 1 0,-1 0 0,1-1 0,0 0 0,1 0 0,-1 0 0,11 3 0,-6-3 0,1-1 0,-1 0 0,1-1 0,0 0 0,0 0 0,11-2 0,-6 1 0,-14 0 0,0 0 0,1 0 0,-1 0 0,0-1 0,0 1 0,0-1 0,0 0 0,1 1 0,-1-1 0,0 0 0,0 0 0,0 0 0,0 0 0,-1-1 0,1 1 0,0 0 0,0-1 0,1-1 0,0-1 0,-1 1 0,1-1 0,-1 0 0,0 0 0,0 0 0,-1 0 0,1 0 0,-1 0 0,1-5 0,1-10 0,0-1 1,-2 0-1,-1-29 0,0 29 2,0-321 11,-1 385-13,1 15 0,9 84 0,-7-124 0,2-1 0,0 0 0,1 0 0,0 0 0,2-1 0,0 0 0,1 0 0,20 31 0,-25-42 0,1-1 0,0 0 0,0 0 0,1 0 0,0 0 0,0 0 0,0-1 0,0 0 0,1 0 0,-1 0 0,1-1 0,0 0 0,0 0 0,0 0 0,1-1 0,-1 0 0,0 0 0,1-1 0,0 0 0,-1 0 0,1 0 0,0-1 0,-1 0 0,10-1 0,-14 0 0,0 1 0,-1-1 0,1 1 0,-1-1 0,1 0 0,-1 0 0,1 0 0,-1 0 0,1 0 0,-1 0 0,0 0 0,0 0 0,0-1 0,1 1 0,-1 0 0,0-1 0,0 1 0,-1-1 0,1 1 0,0-1 0,0 1 0,-1-1 0,1-2 0,8-46 0,-8 39 0,7-158 0,-9 131 0,2-1 0,1 0 0,3 1 0,0 0 0,15-48 0,-19 81 0,1 0 0,1 0 0,-1 0 0,1 0 0,0 0 0,0 1 0,0 0 0,4-5 0,-6 8 0,0 0 0,0 0 0,0 0 0,0 0 0,0 0 0,1 0 0,-1 1 0,0-1 0,1 0 0,-1 1 0,0-1 0,1 1 0,-1-1 0,1 1 0,-1 0 0,1-1 0,-1 1 0,1 0 0,-1 0 0,0 0 0,1 0 0,-1 0 0,1 1 0,-1-1 0,1 0 0,-1 1 0,1-1 0,-1 1 0,0-1 0,1 1 0,-1 0 0,0 0 0,3 1 0,0 3 0,1 1 0,-1-1 0,0 1 0,-1 0 0,1 0 0,-1 0 0,0 0 0,-1 0 0,1 1 0,-1 0 0,1 7 0,-2-11 0,14 62 0,-2 1 0,6 109 0,-9-68 0,-8-103 2,1-9 4,1-10 2,10-72-9,23-114-8,-30 175 8,1 1 0,1-1 0,1 2 0,1-1 0,23-35 0,-32 56 1,18-23 0,-19 25 0,0 1 0,0 0 0,0 0 0,0 0 0,0 0 0,0 1 0,0-1 0,0 0 0,0 0 0,1 1 0,-1-1 0,0 0 0,0 1 0,1-1 0,-1 1 0,0 0 0,1-1 0,-1 1 0,2 0 0,-2 0 0,-1 0 0,0 0 0,1 0 0,-1 0 0,1 1 0,-1-1 0,0 0 0,1 0 0,-1 0 0,0 1 0,1-1 0,-1 0 0,0 0 0,0 1 0,1-1 0,-1 0 0,0 1 0,0-1 0,1 0 0,-1 1 0,0-1 0,0 0 0,0 1 0,1-1 0,-1 1 0,0-1 0,0 0 0,0 1 0,0 0 0,8 41 3,-1 1 1,-2 0-1,-2 60 1,-1-32-2,1-22-2,10 60 0,-13-114-1,0 0-1,0-1 1,1 1 0,-1 0 0,1 0-1,2-7 1,1-11-6,0-4 1,29-158-5,-27 162 11,0 1 0,2 0 0,0 1 1,1 0-1,1 0 0,14-20 0,-22 38 0,1 0 0,-1 0 0,1 0 0,0 0 0,0 1 0,0-1 0,0 1 0,0 0 0,0-1 0,1 2 0,-1-1 0,1 0 0,4-1 0,-7 3 0,1-1 0,-1 1 0,1 0 0,-1 0 0,1 0 0,-1-1 0,1 2 0,-1-1 0,1 0 0,-1 0 0,1 0 0,-1 1 0,1-1 0,-1 1 0,0-1 0,1 1 0,-1-1 0,0 1 0,1 0 0,-1 0 0,0 0 0,0-1 0,0 1 0,0 1 0,0-1 0,0 0 0,0 0 0,0 0 0,0 0 0,0 1 0,0-1 0,-1 0 0,1 1 0,-1-1 0,1 0 0,-1 1 0,1 1 0,5 17 0,-2 0 0,0 1 0,-1-1 0,1 24 0,-4 89 0,-1-65 0,-1-25 0,1-27 0,1 0 0,0 1 0,5 24 0,-4-38 0,0 0 1,0 0-1,0-1 0,1 1 0,-1 0 1,1-1-1,0 1 0,0-1 1,0 0-1,0 1 0,0-1 0,0 0 1,1 0-1,-1 0 0,1-1 1,-1 1-1,1-1 0,0 1 0,-1-1 1,1 0-1,0 0 0,0 0 1,0 0-1,0-1 0,0 1 0,0-1 1,5 0-1,5 2 1,-1-2 1,1 0-1,0 0 0,0-1 1,15-4-1,-20 3-1,-1 0 0,1 0 0,-1-1 0,0 0 0,0-1 0,-1 1 0,1-1 0,-1-1 0,0 1 0,0-1 0,0 0 0,0-1 0,-1 1 0,0-1 0,0 0 0,-1 0 0,0-1 0,0 1 0,0-1 0,-1 0 0,0 0 0,0 0 0,3-13 0,1-8 0,-1-1 0,-2 0 0,-1 0 0,0-54 0,-3 70 0,0-16 0,-6-55-1,4 77 2,1-1-1,-1 1 0,0 0 0,0 0 1,-1 0-1,0 0 0,0 0 0,-1 0 1,0 1-1,0-1 0,0 1 0,-9-9 1,12 14-1,1 0 0,-1 0 1,0 0-1,0 0 0,0 0 1,-1 0-1,1 0 0,0 0 0,0 0 1,0 0-1,-1 0 0,1 1 1,0-1-1,-1 1 0,1-1 1,-1 1-1,1-1 0,-1 1 1,1 0-1,-1 0 0,1-1 0,-1 1 1,1 0-1,-1 0 0,1 1 1,-1-1-1,1 0 0,0 0 1,-1 1-1,1-1 0,-1 1 1,1-1-1,0 1 0,-1 0 0,1 0 1,0-1-1,0 1 0,-1 0 1,1 0-1,0 0 0,0 0 1,0 0-1,0 1 0,0-1 1,0 0-1,-1 2 0,-1 4 0,-1 1 0,1-1 0,0 1 0,0-1-1,1 1 1,0 0 0,-2 10 0,0 35 0,4 103 0,1-148 0,-1 6 0,1 0 0,1 0 0,1-1 0,0 1 0,0-1 0,1 0 0,1 0 0,1 0 0,-1 0 0,15 21 0,-15-27 0,0 0 0,1-1 0,-1 1 0,2-1 0,-1 0 0,1-1 0,-1 0 0,1 0 0,1 0 0,-1-1 0,1 0 0,0 0 0,0 0 0,0-1 0,0-1 0,0 0 0,18 3 0,-17-4 0,0 0 0,0 0 0,0-1 0,0 0 0,0-1 0,0 0 0,9-2 0,-14 1 0,-1 1 0,1 0 0,-1-1 0,0 1 0,0-1 0,1 0 0,-1 0 0,0-1 0,-1 1 0,1 0 0,0-1 0,-1 0 0,1 0 0,-1 0 0,0 0 0,0 0 0,0 0 0,-1 0 0,3-7 0,3-9 0,-1 0 0,-1-1 0,-1 0 0,0 0 0,0-27 0,-3-107 0,-3 78 0,2-19 27,0 95-33,0-24 17,3-108-11,-17 174 0,7-4 0,1 0 0,0 59 0,9 81 0,-3-165 0,2 9 0,0 0 0,1 0 0,1 0 0,1-1 0,1 0 0,1 0 0,1 0 0,18 32 0,-25-49 0,1 0 0,1-1 0,-1 0 0,0 1 0,1-1 0,0 0 0,0 0 0,0 0 0,0-1 0,0 1 0,0-1 0,1 0 0,-1 0 0,1 0 0,0 0 0,3 1 0,3-1 0,0 0 0,0 0 0,0-1 0,0-1 0,12 0 0,-19 0 0,0 0 0,0 0 0,1-1 0,-1 1 0,0-1 0,0 0 0,0 0 0,0 0 0,0 0 0,0-1 0,0 1 0,-1-1 0,1 1 0,0-1 0,-1 0 0,4-3 0,-2 0 0,0 0 0,0 1 0,-1-1 0,0 0 0,0-1 0,0 1 0,-1-1 0,3-6 0,1-9 0,-1-1 0,0 1 0,1-41 0,-1-148 0,-6 138 0,1 72 0,0 0-1,1-1 1,-1 1-1,0 0 1,0-1-1,0 1 1,0-1-1,0 1 1,0 0-1,0-1 1,0 1-1,0-1 1,0 1-1,0 0 1,0-1-1,0 1 1,0-1 0,-1 1-1,1 0 1,0-1-1,0 1 1,0-1-1,-1 1 1,1 0-1,0-1 1,0 1-1,-1 0 1,1 0-1,0-1 1,0 1-1,-1 0 1,1 0-1,-1-1 1,-4 5-16,3 4 16,0 0 0,0 1 0,0-1 0,1 0 0,1 1 0,-1-1 0,1 1 0,2 10 0,-2 8 0,0-20 0,0 26 0,1-1 0,1 0 0,11 56 0,-11-81 0,0 1 0,0 0 0,1-1 0,0 1 0,0-1 0,1 0 0,0 0 0,0 0 0,0-1 0,1 1 0,0-1 0,1 0 0,-1-1 0,1 1 0,0-1 0,0 0 0,1 0 0,-1-1 0,1 0 0,0 0 0,9 3 0,-3-3 1,1 0-1,0-1 1,0-1 0,0 0-1,0-1 1,1 0 0,18-2-1,-31 1 1,1-1 0,0 1 0,0-1 0,-1 0 0,1 0 0,0 0 0,-1 0 0,1 0 0,-1 0 0,1-1 0,-1 1 0,0-1 0,1 0 0,-1 1 0,0-1 0,0 0 0,0-1 0,0 1 0,-1 0 0,1 0 0,-1-1 0,1 1 0,-1-1 0,0 1 0,0-1 0,0 0 0,0 1 0,0-5 0,2-8-2,0 0 1,-1 0 0,-1 0-1,-1-17 1,0 7-4,0-1 0,-2 1 0,0 0 0,-2-1 0,-1 2 0,-1-1 0,-11-28 0,-11-9 10,13 32 7,-13-41 0,27 69-12,1 2-2,0 0 1,0 0-1,0 0 1,0-1-1,0 1 1,0 0 0,0 0-1,0-1 1,0 1-1,0 0 1,0 0-1,0-1 1,0 1-1,0 0 1,0 0-1,0-1 1,0 1 0,0 0-1,0 0 1,0 0-1,0-1 1,0 1-1,1 0 1,-1 0-1,0 0 1,0-1 0,0 1-1,0 0 1,1 0-1,-1 0 1,0 0-1,0-1 1,0 1-1,0 0 1,1 0 0,-1 0-1,0 0 1,0 0-1,1 0 1,-1 0-1,0 0 1,0-1-1,0 1 1,1 0 0,-1 0-1,0 0 1,0 0-1,1 0 1,-1 0-1,0 0 1,0 0-1,1 1 1,-1-1-1,0 0 1,0 0 0,1 0-1,-1 0 1,0 0-1,0 0 1,1 1-1,304-4-4,-157 5 5,-147-2 0,-1 0 0,0 0 0,0 0 0,1 0 0,-1 0 0,0 0 0,0 0 0,1-1 0,-1 1 0,0 0 0,0 0 0,0 0 0,1 0 0,-1-1 0,0 1 0,0 0 0,0 0 0,1 0 0,-1-1 0,0 1 0,0 0 0,0 0 0,0-1 0,0 1 0,0 0 0,0 0 0,1-1 0,-1 1 0,0 0 0,0 0 0,0-1 0,0 1 0,0 0 0,0 0 0,0-1 0,0 1 0,0 0 0,-1-1 0,1 1 0,0 0 0,0 0 0,0-1 0,0 1 0,0 0 0,0 0 0,0 0 0,-1-1 0,1 1 0,0 0 0,0 0 0,0 0 0,-1-1 0,1 1 0,-2-1 0,0 0 0,1 0 0,-1 0 0,0 0 0,0 1 0,0-1 0,0 0 0,0 1 0,0 0 0,-1-1 0,1 1 0,0 0 0,0 0 0,0 0 0,0 1 0,-3-1 0,-3 1 0,2-1 0,-1 0 0,1 0 0,-1 0 0,1 1 0,0 1 0,-1-1 0,1 1 0,0 0 0,0 0 0,0 0 0,-7 5 0,7-2 0,1-1 0,-1 1 0,1 0 0,0 0 0,0 1 0,1 0 0,-1 0 0,1 0 0,1 0 0,-4 7 0,-1 4 0,1 0 0,1 0 0,1 0 0,0 1 0,1 0 0,-3 31 0,5-12 0,1 0 0,5 48 0,-3-78 0,0 0 0,0-1 0,1 0 0,0 1 0,0-1 0,0 0 0,1 0 0,0 0 0,0 0 0,0 0 0,1-1 0,0 1 0,0-1 0,0 0 0,1 0 0,0-1 0,0 0 0,0 1 0,0-1 0,0-1 0,1 1 0,0-1 0,9 4 0,-3-2 0,1-1 0,0-1 0,0 1 0,0-2 0,0 0 0,0-1 0,0 0 0,1-1 0,-1 0 0,25-4 0,-34 3 0,1 0 0,-1 0 0,0 0 0,1-1 0,-1 0 0,0 0 0,0 0 0,0 0 0,0 0 0,0-1 0,0 0 0,-1 0 0,1 0 0,3-5 0,-2 3 0,-1-1 0,0-1 0,0 1 0,-1 0 0,0-1 0,0 0 0,0 0 0,1-8 0,1-12 0,-1 1 0,-1 0 0,-1-51 0,-2 66 0,-1-9 0,0 0 0,-2 0 0,0 0 0,-1 0 0,-1 1 0,0 0 0,-9-19 0,9 26 0,0 1 0,-1 0 0,0 0 0,-1 1 0,0 0 0,0 0 0,-1 0 0,-1 1 0,0 0 0,0 1 0,0 0 0,-16-10 0,22 16 0,1 1 0,-1-1 0,0 1 0,0 0 0,1 0 0,-1 0 0,0 0 0,0 0 0,0 0 0,0 1 0,0 0 0,0-1 0,0 1 0,0 1 0,-3-1 0,4 1 0,1-1 0,-1 1 0,1-1 0,-1 1 0,1 0 0,0 0 0,-1 0 0,1 0 0,0 0 0,0 0 0,0 0 0,0 0 0,0 0 0,0 1 0,0-1 0,0 0 0,0 1 0,1-1 0,-1 1 0,0-1 0,1 0 0,-1 1 0,1 0 0,0-1 0,-1 1 0,1-1 0,0 4 0,-2 11 0,1 1 0,1-1 0,0 0 0,1 1 1,3 18-1,-2-27-1,0 0-1,1 0 1,0 0 0,0-1 0,0 1 0,1-1 0,0 1-1,1-1 1,0 0 0,0-1 0,11 12 0,-9-12 0,0 0 0,0 0 1,0-1-1,1 0 1,0 0-1,11 4 1,-15-7 1,0 0-1,1-1 1,-1 1 0,0-1 0,0 0 0,1-1 0,-1 1 0,1-1 0,-1 0 0,0 0 0,1 0 0,-1-1 0,1 1 0,-1-1-1,5-1 1,-7 1-1,0 0 1,-1-1-1,1 1 0,-1 0 0,1 0 0,-1-1 0,1 1 1,-1-1-1,0 1 0,0-1 0,0 1 0,0-1 0,0 0 1,0 0-1,0 1 0,0-1 0,0-2 0,10-40 0,-8 26 0,4-9 0,1 0 0,1 1 1,2 0-1,17-31 0,-25 50-1,1 1 1,0 0-1,0 0 1,0 0-1,1 1 0,0-1 1,0 1-1,0 0 0,1 1 1,0-1-1,0 1 0,0 0 1,0 0-1,0 1 0,1 0 1,0 0-1,-1 1 0,1 0 1,0 0-1,1 0 0,9 0 1,-15 1 0,0 1-1,-1 0 1,1 0 0,-1 0 0,1 1 0,-1-1 0,1 0 0,0 1 0,-1-1 0,1 1 0,-1-1-1,1 1 1,-1 0 0,0-1 0,1 1 0,-1 0 0,0 0 0,1 0 0,-1 0 0,0 0-1,0 0 1,0 1 0,0-1 0,0 0 0,0 0 0,0 1 0,0-1 0,-1 1 0,1-1 0,0 1-1,0 1 1,0 5 0,1 0 1,-1 0-1,0 1 0,-1-1 0,0 9 0,0 0 0,0 123 0,1 47 0,0-181 0,-1-1 0,1 1 0,0-1 0,0 1 0,0-1 0,1 1 0,0-1 0,0 0 0,0 0 0,1 1 0,-1-2 0,1 1-1,1 0 1,-1-1 0,1 1 0,6 5 0,-5-5 1,1-1-1,1 0 0,-1 0 0,1-1 1,-1 0-1,1 0 0,0 0 0,0-1 1,0 0-1,1 0 0,-1-1 0,9 1 1,-7-1 0,0 0 1,-1 0-1,1-1 1,0-1-1,0 1 1,-1-1-1,1-1 1,13-3-1,-18 3-1,1 0 0,-1-1 0,0 1 0,0-1 0,0 1 0,0-1 0,0-1 0,-1 1 0,1 0 0,-1-1 0,0 0 0,0 0 0,0 0 0,0 0 0,-1 0 0,0 0 0,2-6 0,3-7 0,-1-1 0,-1 0 0,-1 1 0,0-1 0,1-27 0,-3-96 0,-2 87 0,-21-248 29,12 207-26,6 282-3,1-37 0,4 174 0,-1-312 0,-1 1 0,2-1 0,0 0 0,0 0 0,7 20 0,-9-32 0,0 0 0,0 1 0,0-1 0,0 0 0,0 1 0,0-1 0,0 0 0,0 1 0,1-1 0,-1 0 0,0 0 0,0 1 0,0-1 0,1 0 0,-1 0 0,0 1 0,0-1 0,0 0 0,1 0 0,-1 1 0,0-1 0,1 0 0,-1 0 0,0 0 0,0 0 0,1 0 0,-1 1 0,0-1 0,1 0 0,-1 0 0,0 0 0,1 0 0,-1 0 0,0 0 0,1 0 0,-1 0 0,0 0 0,1 0 0,-1 0 0,0 0 0,1-1 0,-1 1 0,0 0 0,1 0 0,-1 0 0,0 0 0,0 0 0,1-1 0,-1 1 0,0 0 0,0 0 0,1 0 0,-1-1 0,0 1 0,0 0 0,1 0 0,-1-1 0,0 1 0,0 0 0,0-1 0,0 1 0,12-22 0,28-81-2,-25 58 4,3 0-1,24-44 0,-35 77-3,0 1-1,1-1 1,0 1 0,1 1-1,0 0 1,0 0-1,1 0 1,0 1 0,1 1-1,0 0 1,22-12-1,-28 18 3,0-1-1,1 1 1,0 1-1,-1-1 1,1 1-1,0 0 1,0 0-1,0 1 1,6-1-1,-11 1 1,0 1 0,0-1 0,-1 0 0,1 0 0,0 0 0,0 1 0,0-1 0,0 0 0,0 1 0,-1-1 0,1 1 0,0-1 0,0 1 0,-1-1 0,1 1 0,0 0 0,-1-1 0,1 1 0,0 0 0,-1-1 0,1 1 0,-1 0 0,1 0 0,-1 0 0,0-1 0,1 1 0,-1 0 0,0 0 0,1 0 0,-1 0 0,0 0 0,0 1 0,1 35 0,-1-27 0,0-2 1,0 0 0,0 0 0,-1 1 1,0-1-1,0 0 0,-1 0 0,0 0 0,0 0 0,-1 0 0,0-1 1,-1 1-1,1-1 0,-2 0 0,1 0 0,-1 0 0,0 0 0,0-1 1,0 0-1,-1 0 0,0-1 0,-1 1 0,1-1 0,-1 0 0,0-1 1,0 0-1,0 0 0,-14 5 0,12-5-1,-1-1 0,-1 0 0,1-1 0,0 0 0,-1 0 0,1-1 0,-1 0 0,-16-2 0,25 1 0,1 0 0,0 0 0,-1-1 0,1 1 0,-1 0 0,1-1 1,0 1-1,0-1 0,-1 0 0,1 1 0,0-1 0,0 0 0,0 0 0,-1 0 0,1 0 0,0 0 0,0 0 0,1 0 0,-1 0 0,0 0 1,0 0-1,0-1 0,1 1 0,-1 0 0,1-1 0,-1 1 0,1 0 0,-1-2 0,-3-41-28,4 44 27,1-6-5,2 9 7,-3-2-1,18 34 0,12 39 0,-15-37 0,20 37 0,-28-61 0,1-1 0,0 0 0,0-1 0,1 0 0,1 0 0,19 16 0,-13-14 2,2-1 0,-1 0 0,1-2 0,1 0 0,0-1 0,0-1 0,1-1 0,0 0 0,0-2 0,1 0 0,0-1 0,-1-2 0,1 0 0,0-1 0,26-2 0,-45 1-2,0 0 0,0 0 0,0 0-1,0-1 1,-1 1 0,1-1 0,0 1 0,0-1 0,0 1-1,-1-1 1,1 0 0,-1 0 0,1 0 0,0 0 0,-1 0 0,1-1-1,-1 1 1,0 0 0,1 0 0,-1-1 0,0 1 0,0-1-1,0 0 1,0 1 0,0-1 0,0 0 0,-1 1 0,2-3 0,-1-4-23,1 0 0,-1 0 0,0 0 0,0 0 0,-1-10 1,0-17-397</inkml:trace>
</inkml:ink>
</file>

<file path=ppt/ink/ink1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7:19.436"/>
    </inkml:context>
    <inkml:brush xml:id="br0">
      <inkml:brushProperty name="width" value="0.05" units="cm"/>
      <inkml:brushProperty name="height" value="0.05" units="cm"/>
      <inkml:brushProperty name="color" value="#FFFF00"/>
    </inkml:brush>
  </inkml:definitions>
  <inkml:trace contextRef="#ctx0" brushRef="#br0">25 77 31006,'-8'0'805,"8"0"-786,0-1-1,-1 1 1,1 0 0,-1 0-1,1 0 1,-1 0 0,1 0-1,-1 0 1,1 0-1,-1-1 1,1 1 0,-1 1-1,0-1 1,1 0 0,-1 0-1,1 0 1,-1 0 0,1 0-1,0 0 1,-1 1 0,1-1-1,-1 0 1,1 0-1,-1 1 1,1-1 0,-1 0-1,1 0 1,0 1 0,-1-1-1,1 1 1,0-1 0,-1 0-1,1 1 1,0-1-1,0 1 1,-1-1 0,1 1-1,0-1 1,0 1 0,0-1-1,-1 1 1,1-1 0,0 1-1,0-1 1,0 1 0,0-1-1,0 1 1,0-1-1,0 1 1,0 0 0,1 0-19,0-1 0,0 1 1,1-1-1,-1 1 0,0-1 1,0 1-1,0-1 0,0 0 0,0 0 1,0 1-1,1-1 0,-1 0 1,0 0-1,0 0 0,2-1 1,-2 1-1,577 6 0,-322-9 0,-115 12 0,-4 0 0,154 3 0,-262-10 0,0 0 0,40 10 0,-40-6 0,0-1 0,43 1 0,153 4 0,-112-5 0,-71-3 0,-42-2 0,0 0 0,1 0 0,-1-1 0,0 1 0,0 0 0,0 0 0,0 0 0,1 0 0,-1-1 0,0 1 0,0 0 0,0 0 0,0 0 0,0-1 0,0 1 0,1 0 0,-1 0 0,0-1 0,0 1 0,0 0 0,0 0 0,0 0 0,0-1 0,0 1 0,0 0 0,0 0 0,0-1 0,0 1 0,0 0 0,0 0 0,0-1 0,0 1 0,-1 0 0,1 0 0,0-1 0,0 1 0,0 0 0,0 0 0,-1-1 0,1 1 0,-3-10 0,0 0 0,-1 0 0,-1 0 0,1 1 0,-2 0 0,1 0 0,-1 0 0,-1 0 0,1 1 0,-1 0 0,-1 1 0,0 0 0,0 0 0,0 0 0,0 1 0,-1 0 0,-14-6 0,17 10 0,-12-6 0,17 5 0,11 1 0,1 3 0,-1-1 0,1 1 0,-1 1 0,1 0 0,-1 1 0,0 0 0,0 0 0,0 1 0,0 0 0,17 11 0,-22-11 0,1-1 0,-1 1 0,-1 0 0,1 0 0,0 1 0,-1-1 0,0 1 0,0 0 0,-1 0 0,1 1 0,-1-1 0,0 1 0,-1-1 0,1 1 0,-1 0 0,0 0 0,0 0 0,-1 0 0,0 0 0,1 7 0,-1-3 0,-1 0 0,1-1 0,-1 1 0,-1 0 0,0 0 0,0-1 0,-1 1 0,0 0 0,-1-1 0,0 0 0,0 0 0,-1 0 0,0 0 0,-8 11 0,7-12-4,0 0 0,0 0 0,-1-1 0,0 0-1,-1 0 1,0-1 0,0 1 0,0-1 0,0-1 0,-1 0 0,0 0 0,-14 6 0,-4-5-135</inkml:trace>
</inkml:ink>
</file>

<file path=ppt/ink/ink1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7:20.421"/>
    </inkml:context>
    <inkml:brush xml:id="br0">
      <inkml:brushProperty name="width" value="0.05" units="cm"/>
      <inkml:brushProperty name="height" value="0.05" units="cm"/>
      <inkml:brushProperty name="color" value="#FFFF00"/>
    </inkml:brush>
  </inkml:definitions>
  <inkml:trace contextRef="#ctx0" brushRef="#br0">413 12 30910,'0'0'53,"1"-1"0,-1 1 0,0 0 0,1 0 0,-1-1-1,0 1 1,0 0 0,1 0 0,-1-1 0,0 1 0,0 0 0,1-1 0,-1 1 0,0-1-1,0 1 1,0 0 0,0-1 0,0 1 0,0 0 0,1-1 0,-1 1 0,0-1 0,0 1-1,0 0 1,0-1 0,0 1 0,-1-1 0,1 1 0,0 0 0,0-1 0,0 0 0,-13 4 209,-21 16-411,-92 63 152,85-58-3,2 1 0,0 3 0,-48 44 0,83-68 1,0 0-1,1 1 1,-1 0 0,1 0 0,0 0-1,0 0 1,1 0 0,-1 0 0,1 1-1,-2 7 1,4-10-1,-1 0 1,0-1-1,1 1 0,0 0 1,0 0-1,0-1 0,0 1 1,0 0-1,0 0 0,1-1 1,0 1-1,-1 0 0,1-1 0,0 1 1,0 0-1,0-1 0,1 1 1,-1-1-1,0 0 0,1 1 1,0-1-1,-1 0 0,1 0 1,3 2-1,146 110 31,-106-84-32,-1 3 0,-1 1 0,69 74 0,-88-83-306,-23-24-646</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8:51.634"/>
    </inkml:context>
    <inkml:brush xml:id="br0">
      <inkml:brushProperty name="width" value="0.05" units="cm"/>
      <inkml:brushProperty name="height" value="0.05" units="cm"/>
      <inkml:brushProperty name="color" value="#FFFFFF"/>
    </inkml:brush>
  </inkml:definitions>
  <inkml:trace contextRef="#ctx0" brushRef="#br0">225 61 31566,'0'-2'22,"0"-1"-1,-1 0 0,1 1 0,-1-1 0,0 1 1,1-1-1,-1 1 0,0-1 0,-1 1 0,1-1 1,0 1-1,-1 0 0,1 0 0,-1-1 0,0 1 0,1 0 1,-1 1-1,0-1 0,0 0 0,0 0 0,-1 1 1,1-1-1,0 1 0,-1 0 0,1 0 0,-1 0 0,1 0 1,-1 0-1,1 0 0,-1 1 0,0-1 0,1 1 1,-4 0-1,-1-1 7,1 0 1,0 1 0,0 0-1,-1 1 1,1-1-1,0 1 1,0 0-1,0 1 1,-1-1 0,1 1-1,1 1 1,-1-1-1,-10 7 1,11-6-29,0 2 0,0-1 0,0 0 0,1 1 0,0 0 0,0 0 0,0 0 0,1 0 0,0 1 0,0 0 0,0-1 0,1 1 0,-1 0 0,-1 8 0,1 3 0,0 0 0,1 0 0,0 0 0,2 19 0,0-30 0,1 0 1,-1 0-1,1 0 1,1 1-1,-1-1 1,1 0-1,0 0 1,0-1-1,1 1 1,0 0-1,0-1 1,0 1-1,1-1 1,-1 0-1,1 0 0,0-1 1,1 1-1,-1-1 1,10 7-1,8 4 4,0-2 1,1 0-1,39 16 0,-37-19-2,-1 2 0,23 14 0,-44-24-2,0 1 0,0-1 0,0 1 0,-1-1 0,1 1 0,-1 0 0,4 5 0,-6-7 0,1 0 0,-1 0 0,1-1 0,-1 1 0,1 0 0,-1 0 0,0 0 0,0 0 0,1 0 0,-1 0 0,0 0 0,0 0 0,0 0 0,0 0 0,0-1 0,0 1 0,0 0 0,-1 0 0,1 0 0,0 0 0,0 0 0,-1 0 0,1 0 0,0 0 0,-1-1 0,1 1 0,-1 0 0,1 0 0,-1 0 0,0-1 0,1 1 0,-1 0 0,0-1 0,1 1 0,-1-1 0,0 1 0,-1 0 0,-8 4 1,0 0 0,0-1 0,0 0 1,-1-1-1,0-1 0,-16 3 0,-70 4 7,24-9-1035</inkml:trace>
</inkml:ink>
</file>

<file path=ppt/ink/ink1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7:38.544"/>
    </inkml:context>
    <inkml:brush xml:id="br0">
      <inkml:brushProperty name="width" value="0.05" units="cm"/>
      <inkml:brushProperty name="height" value="0.05" units="cm"/>
      <inkml:brushProperty name="color" value="#FFFF00"/>
    </inkml:brush>
  </inkml:definitions>
  <inkml:trace contextRef="#ctx0" brushRef="#br0">19 703 30942,'-16'-10'873,"14"6"-297,27 3-145,-1 1-518,910 0 119,-340 8-32,-303-1 0,197-7-32,-332-7 32,83-7 0,357-18 0,3 31 0,-266 3 0,-26-1-3,539-5-10,-731 2 13,393-11 0,-4-31 0,62-10 16,31 33-16,243 21 0,-736-5 0,0-5 0,140-32 0,-141 21 0,0 5 0,143-4 0,462 2 5,-629 10 10,122-28 0,-133 21-16,2 3 0,128-6 0,302 42 1,31-15 0,-236-10 0,-239 5 0,89 17 0,17 1 0,207 0 0,67 1 0,106-16 0,-327-9 0,-54-9 0,-46 2 0,293-1 0,-317 3 0,138-29 0,11-2 0,15 33 0,-144 7 0,8-1 0,140-3 0,-219-3 0,0-1 0,47-15 0,51-8 0,227-10 0,-156 19 0,-65 11 0,-93 7 0,-47 1 0,-3 0 0,-1 0 0,1 0 0,-1 0 0,0 0 0,1 1 0,-1-1 0,0 0 0,0 0 0,0 0 0,1 0 0,-1 0 0,0 1 0,0-1 0,0 0 0,0 0 0,0 0 0,-1 0 0,1 0 0,0 0 0,0 0 0,-1 1 0,1-1 0,0 0 0,-1 0 0,1 0 0,-1 1 0,1-1 0,-1 0 0,1 1 0,-2-2 0,-17-20 0,8 12 0,2 1 0,0 1 0,0 0 0,-1 1 0,0 0 0,-1 0 0,1 1 0,-17-7 0,-15-5 0,27 11 0,0 0 0,-1 1 0,-22-5 0,32 10 0,18 3 0,23 7 0,100 63 0,-126-66 0,-1 1 0,0 0 0,0 0 0,9 13 0,-15-14 0,-1-1 0,0 1 0,0 0 0,-1-1 0,1 1 0,-1 0 0,-1 0 0,1 0 0,-3 10 0,0-8 0,0 0 0,0 0 0,-1 0 0,-1-1 0,1 1 0,-1-1 0,0 0 0,-10 9 0,-6 11 0,-2 7 0,2 0 0,-23 52 0,41-79 0,2-5 0,0 1 0,-1 0 0,0 0-1,1-1 1,-1 1 0,0-1 0,0 0 0,-1 1 0,1-1 0,0 0-1,-1 0 1,1 0 0,-1-1 0,0 1 0,1-1 0,-7 3 0,3-2-42,0 1 1,0-1 0,0 0 0,0-1 0,0 1-1,-12 0 1,6-2-853</inkml:trace>
</inkml:ink>
</file>

<file path=ppt/ink/ink1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47:40.256"/>
    </inkml:context>
    <inkml:brush xml:id="br0">
      <inkml:brushProperty name="width" value="0.05" units="cm"/>
      <inkml:brushProperty name="height" value="0.05" units="cm"/>
      <inkml:brushProperty name="color" value="#FFFF00"/>
    </inkml:brush>
  </inkml:definitions>
  <inkml:trace contextRef="#ctx0" brushRef="#br0">448 135 30126,'17'-27'865,"0"-1"0,18-45 1,-35 73-866,0 0 0,0-1 0,0 1 0,0 0 0,0 0 0,0 0 0,1-1 0,-1 1 0,0 0 0,0 0 0,0 0 0,0 0 0,-1-1 0,1 1 0,0 0 0,0 0 0,0 0 0,0-1 0,0 1 0,0 0 0,0 0 0,0 0 0,0 0 0,0-1 0,0 1 0,-1 0 0,1 0 0,0 0 0,0 0 0,0 0 0,0-1 0,0 1 0,-1 0 0,1 0 0,0 0 0,0 0 0,0 0 0,-1 0 0,1 0 0,0 0 0,0 0 0,0 0 0,0 0 0,-1 0 0,1 0 0,0 0 0,0 0 0,0 0 0,-1 0 0,1 0 0,0 0 0,0 0 0,0 0 0,-1 0 0,1 0 0,0 0 0,0 0 0,0 0 0,0 0 0,-1 1 0,1-1 0,-17 5-3,-29 17 3,2 2 0,0 2 0,-41 33 0,43-30 0,-189 128 0,267-152 0,-8-4 1,-17-2 0,-1 1 0,1 1 0,0-1 1,-1 2-1,1-1 0,-1 2 0,1-1 0,-1 1 0,0 1 1,0 0-1,0 0 0,14 10 0,30 18-1,-40-24 0,0 0-1,-1 0 1,0 2-1,0-1 1,16 18-1,-28-26-23,1 1-1,-1-1 0,0 1 1,0-1-1,0 1 0,0 0 1,-1-1-1,1 1 1,0 0-1,-1 0 0,1 0 1,-1-1-1,1 1 0,-1 0 1,0 0-1,0 3 0,0 3-850</inkml:trace>
</inkml:ink>
</file>

<file path=ppt/ink/ink1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0:39.317"/>
    </inkml:context>
    <inkml:brush xml:id="br0">
      <inkml:brushProperty name="width" value="0.05" units="cm"/>
      <inkml:brushProperty name="height" value="0.05" units="cm"/>
      <inkml:brushProperty name="color" value="#FFFF00"/>
    </inkml:brush>
  </inkml:definitions>
  <inkml:trace contextRef="#ctx0" brushRef="#br0">22 1 28061,'0'0'3601,"-5"0"-4289,-12 0-5571</inkml:trace>
</inkml:ink>
</file>

<file path=ppt/ink/ink1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0:41.794"/>
    </inkml:context>
    <inkml:brush xml:id="br0">
      <inkml:brushProperty name="width" value="0.05" units="cm"/>
      <inkml:brushProperty name="height" value="0.05" units="cm"/>
      <inkml:brushProperty name="color" value="#FFFF00"/>
    </inkml:brush>
  </inkml:definitions>
  <inkml:trace contextRef="#ctx0" brushRef="#br0">82 273 27292,'0'0'4509,"3"-2"-4114,26-51-248,-3 0 0,31-89-1,-55 137-136,2-13 47,10 403-57,-14-377 0,0 0 0,-1-1 0,0 1 0,-1 0 0,1-1 0,-1 0 0,-1 1 0,0-1 0,0 0 0,-6 12 0,6-15 0,0-1 0,1 1 0,-1 0 0,-1-1 0,1 0 0,0 1 0,-1-1 0,0-1 0,1 1 0,-1 0 0,0-1 0,-1 0 0,1 0 0,0 0 0,0 0 0,-1-1 0,1 0 0,-1 0 0,-5 1 0,-83-1 0,76-1 0,59 2 0,290 7-915,-354-9-1756</inkml:trace>
</inkml:ink>
</file>

<file path=ppt/ink/ink1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0:42.346"/>
    </inkml:context>
    <inkml:brush xml:id="br0">
      <inkml:brushProperty name="width" value="0.05" units="cm"/>
      <inkml:brushProperty name="height" value="0.05" units="cm"/>
      <inkml:brushProperty name="color" value="#FFFF00"/>
    </inkml:brush>
  </inkml:definitions>
  <inkml:trace contextRef="#ctx0" brushRef="#br0">607 122 31278,'-11'-7'133,"-1"0"0,1 1 0,-1 0 0,0 1 0,0 0 0,-1 1-1,0 0 1,-14-2 0,5 3-110,0 1 0,0 1 0,0 1-1,-26 3 1,37-1-20,-1 1-1,0 0 1,0 1-1,1 0 1,0 1-1,0 0 0,0 1 1,1 0-1,-1 1 1,1 0-1,1 0 1,0 1-1,0 0 1,0 1-1,-10 14 0,0 0 1,2 1-1,0 1 1,2 1-1,1 0 0,-15 37 1,15-21-1,2 1-1,1 0 1,3 0 0,1 1 0,3 0 0,1 81 0,3-111-2,0 1 0,2 0 0,-1 0 0,2-1 0,0 1 0,1-1 0,0 0 0,1 0 0,1 0 0,0-1 0,1 1 0,0-2 0,1 1 0,0-1 0,1 0 0,1-1 0,15 16 0,-8-11-2,1 0 1,0-1-1,1 0 1,1-2-1,0 0 0,1-2 1,0 0-1,1-1 1,0-1-1,1-1 0,-1-1 1,2-1-1,-1-1 1,0-1-1,1-2 0,0 0 1,0-1-1,0-1 1,37-6-1,-42 3 3,0-1 1,0-2-1,0 0 1,-1 0-1,0-2 1,0 0-1,-1-1 1,0-1-1,0-1 1,-1 0-1,-1-1 1,0-1-1,0 0 1,-2-1-1,1-1 1,13-19-1,-7 6 2,-1-1-1,-1-1 1,-2 0-1,-1-2 1,-1 1-1,-2-2 1,-1 0-1,9-47 1,-14 46-1,-1-1-1,-1 1 1,-2-1 0,-1 0 0,-7-56-1,4 74 1,-1 1-1,-1-1 1,0 1-1,-2 0 1,0 1 0,0-1-1,-1 1 1,-1 0-1,-1 1 1,0 0-1,-1 0 1,0 1-1,-21-21 1,13 18 1,0 1 0,-1 1 0,-1 1 0,0 0 0,-1 2 0,-1 0 0,1 2 0,-31-10 0,17 9-2,-1 2 0,0 1 0,0 2 0,-64-1 0,88 5-12,0 1 0,0 1 0,-1 0 0,1 1 0,1 0 0,-1 1 1,0 0-1,1 0 0,-1 2 0,1-1 0,0 2 0,0-1 0,1 1 0,0 1 0,0 0 0,0 0 0,1 1 1,0 0-1,1 1 0,0 0 0,-10 14 0,-40 57-870</inkml:trace>
</inkml:ink>
</file>

<file path=ppt/ink/ink1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0:51.272"/>
    </inkml:context>
    <inkml:brush xml:id="br0">
      <inkml:brushProperty name="width" value="0.05" units="cm"/>
      <inkml:brushProperty name="height" value="0.05" units="cm"/>
      <inkml:brushProperty name="color" value="#FFFF00"/>
    </inkml:brush>
  </inkml:definitions>
  <inkml:trace contextRef="#ctx0" brushRef="#br0">1 300 31967,'0'-3'72,"1"0"0,0 0 0,0 1 1,0-1-1,0 0 0,1 1 1,-1-1-1,1 1 0,-1 0 0,5-5 1,-4 24-68,-2-13-5,-5 205 0,3 137 0,2-341 0,0 0 0,0 0 0,1-1 0,0 1 0,0 0 0,0 0 0,1-1 0,-1 1 0,1-1 0,0 1 0,0-1 0,1 0 0,0 1 0,-1-1 0,1-1 0,0 1 0,1 0 0,-1-1 0,1 0 0,-1 1 0,1-1 0,0-1 0,0 1 0,1-1 0,-1 1 0,0-1 0,1 0 0,0-1 0,-1 1 0,1-1 0,0 0 0,-1 0 0,1 0 0,0-1 0,0 0 0,9 0 0,-9-1 0,-1 1 0,0-1 0,0 0 0,0 0 0,0 0 0,1 0 0,-2-1 0,1 0 0,0 1 0,0-1 0,0-1 0,-1 1 0,1-1 0,-1 1 0,0-1 0,0 0 0,0 0 0,0 0 0,0-1 0,-1 1 0,1-1 0,-1 1 0,0-1 0,1-4 0,4-7 0,-1 1 0,-1-1 0,0-1 0,-1 1 0,3-24 0,0-38 0,-3-1 0,-8-100 0,-1 141 0,5 36 0,0 0 0,0 0 0,0 0 0,-1 0 0,1 0 0,0 0 0,0 0 0,0 1 0,-1-1 0,1 0 0,0 0 0,-1 0 0,1 1 0,-1-1 0,1 0 0,-1 0 0,1 1 0,-1-1 0,1 0 0,-1 1 0,0-1 0,1 1 0,-1-1 0,0 1 0,0-1 0,1 1 0,-1-1 0,0 1 0,0 0 0,0-1 0,0 1 0,1 0 0,-1 0 0,-2 0 0,-1 7 0,-1 27 0,3 0 0,2 61 0,1-39 0,-2-23 0,9 58 0,-6-78 0,0-1 0,2 1 0,0-1 0,0 0 0,1 0 0,0 0 0,12 17 0,-10-18 0,0 0 0,1-1 0,0 0 0,1-1 0,12 11 0,-16-16 0,1 0 0,-1 0 0,1-1 0,0 0 0,-1 0 0,2 0 0,-1-1 0,0 0 0,0 0 0,1-1 0,12 2 0,-9-2 0,0 0 0,0-1 0,0 0 0,0-1 0,0 0 0,0 0 0,0-1 0,12-4 0,-16 3 0,1 0 0,-1 0 0,0-1 0,0 0 0,-1 0 0,1 0 0,-1 0 0,0-1 0,0 0 0,-1 0 0,1 0 0,-1-1 0,4-7 0,0-1 0,0 0 0,-2 0 0,0-1 0,0 0 0,-2-1 0,0 1 0,0-1 0,1-17 0,-1-22 0,-2-55 0,-2 80 0,0 3 0,0 1 0,-2-1 0,-1 0 0,-1 0 0,-2 1 0,0 0 0,-2 0 0,-21-48 0,26 69 0,0 1 0,0-1 0,-1 0 0,1 1 0,-1 0 0,0 0 0,0 0 0,-1 0 0,1 1 0,-1 0 0,-6-4 0,10 6 0,0 1 0,-1-1 0,1 1 0,0-1 0,-1 1 0,1-1 0,-1 1 0,1 0 0,-1 0 0,1-1 0,-1 1 0,1 0 0,-1 1 0,1-1 0,-1 0 0,1 0 0,-1 0 0,1 1 0,0-1 0,-1 1 0,1-1 0,-1 1 0,1 0 0,0 0 0,0-1 0,-1 1 0,1 0 0,0 0 0,0 0 0,0 0 0,0 0 0,0 0 0,0 1 0,0-1 0,1 0 0,-1 0 0,0 1 0,1-1 0,-1 0 0,0 1 0,1-1 0,0 1 0,-1-1 0,1 1 0,0 2 0,-4 18 0,0 0 0,2 0 0,1 1 0,2 31 0,0-12 0,-1-4 0,2-1 0,2 1 0,11 46 0,-10-62 0,1 0 0,2 0 0,0-1 0,1 0 0,1-1 0,23 34 0,-29-48 0,1 0 0,0 0 0,0-1 0,0 1 0,1-1 0,0 0 0,0-1 0,0 0 0,1 0 0,0 0 0,-1-1 0,1 0 0,15 5 0,-8-5 0,1 0 0,0-1 0,0-1 0,-1 0 0,1-1 0,17-2 0,-27 2 0,1-1 0,0 0 0,-1 0 0,1-1 0,-1 1 0,1-1 0,-1-1 0,0 1 0,1-1 0,-1 0 0,-1 0 0,1 0 0,0-1 0,-1 1 0,0-1 0,0 0 0,0 0 0,0-1 0,0 1 0,-1-1 0,0 0 0,0 0 0,-1 0 0,1 0 0,-1-1 0,0 1 0,1-6 0,3-12 0,-1 0 0,-1-1 0,-1 1 0,-1-1 0,-2-27 0,0 46 0,1 0 0,-1-1 0,0 1 0,-1 0 0,1-1 0,-1 1 0,0 0 0,-1 0 0,1-1 0,-1 1 0,0 0 0,0 1 0,-1-1 0,1 0 0,-1 1 0,0-1 0,-1 1 0,1 0 0,0 0 0,-1 0 0,0 0 0,-5-3 0,-6-1 0,13 25 0,2-14 0,-2 71 0,2 72 0,2-125 0,0 0 0,1 0 0,1 0 0,12 34 0,-15-51 0,1 0 0,-1 0 0,1 0 0,0 0 0,1 0 0,-1-1 0,0 1 0,1-1 0,0 1 0,0-1 0,0 0 0,0 0 0,0-1 0,1 1 0,5 3 0,-3-4 0,0 1 0,1-1 0,-1 0 0,1-1 0,-1 0 0,1 0 0,0 0 0,-1-1 0,8 0 0,-12 0 0,-1 0 0,0 0 0,0 0 0,0 0 0,0-1 0,1 1 0,-1 0 0,0-1 0,0 1 0,0-1 0,0 1 0,0-1 0,0 1 0,0-1 0,0 0 0,0 0 0,0 1 0,0-1 0,-1 0 0,1 0 0,1-1 0,0-1 0,-1 0 0,1 0 0,-1 0 0,0-1 0,0 1 0,0 0 0,1-7 0,0-7 0,-1 0 0,-2-25 0,0 23 0,0-36 0,0 21 0,1-1 0,6-41 0,3 31 0,-5 25 0,-1 0 0,2-34 0,-5 26 0,0 28 0,1-1 0,-1 1 0,0 0 0,0 0 0,0-1 0,1 1 0,-1 0 0,0-1 0,0 1 0,1 0 0,-1 0 0,0-1 0,1 1 0,-1 0 0,0 0 0,1 0 0,-1-1 0,0 1 0,1 0 0,-1 0 0,1 0 0,-1 0 0,0 0 0,1 0 0,-1 0 0,1 0 0,-1 0 0,0 0 0,1 0 0,-1 0 0,0 0 0,1 0 0,-1 0 0,1 1 0,-1-1 0,3 0 0,4 0 0,41-1 0,0 3 0,0 1 0,52 11 0,-99-13 0,1-1 0,-1 0 0,0 1 0,1 0 0,-1-1 0,0 1 0,0 0 0,0-1 0,1 1 0,-1 0 0,0 0 0,0 0 0,0 0 0,0 0 0,-1 0 0,1 0 0,0 1 0,0-1 0,-1 0 0,1 0 0,0 1 0,-1-1 0,0 0 0,1 0 0,-1 1 0,0-1 0,1 1 0,-1-1 0,0 0 0,0 1 0,0-1 0,0 1 0,0-1 0,-1 0 0,1 1 0,0-1 0,-1 0 0,1 1 0,-2 1 0,-1 8 0,-1 0 0,-1-1 0,-9 18 0,8-16 0,-5 11 0,2 1 0,1 0 0,1 1 0,1 0 0,2 0 0,0 0 0,1 0 0,2 1 0,1 25 0,0-46 0,0-1 0,1 0 0,0 1 0,-1-1 0,1 1 0,1-1 0,-1 0 0,1 0 0,0 0 0,0 0 0,0 0 0,0 0 0,0 0 0,1-1 0,0 1 0,0-1 0,0 0 0,0 1 0,0-1 0,1-1 0,0 1 0,-1-1 0,1 1 0,0-1 0,0 0 0,0 0 0,0-1 0,8 3 0,2 0 0,1-1 0,0 0 0,0-1 0,1 0 0,-1-2 0,0 1 0,19-4 0,-28 3 0,-1-1 0,1 0 0,-1 0 0,1 0 0,-1-1 0,0 0 0,1 0 0,-1-1 0,0 1 0,0-1 0,-1 0 0,1 0 0,-1-1 0,1 1 0,-1-1 0,0 0 0,0 0 0,-1-1 0,1 1 0,-1-1 0,0 0 0,0 0 0,-1 0 0,4-7 0,-1-4 0,0 0 0,-1-1 0,-1 1 0,0-1 0,-1 0 0,-1-31 0,-1-5 0,1 51 0,-1-1 0,1 1 0,0 0 0,0 0 0,0 0 0,0 0 0,0 0 0,0 0 0,1 0 0,1-2 0,3-6 0,-3 0 0,0 1 0,-1 0 0,0-1 0,-1 1 0,0-1 0,0 0 0,-2-17 0,1 7 0,-1 18 0,1 1 0,0-1 0,0 1 0,0-1 0,-1 1 0,1-1 0,-1 1 0,1-1 0,-1 1 0,0-1 0,1 1 0,-1 0 0,0-1 0,0 1 0,0 0 0,0 0 0,0 0 0,0-1 0,-1 1 0,-1-1 0,0 0 0,-1 0 0,1 0 0,0 1 0,-1-1 0,1 1 0,-1 0 0,0 0 0,1 0 0,-5 0 0,4 1 0,0-1 0,0 1 0,-1 0 0,1 0 0,0 0 0,0 1 0,-1-1 0,1 1 0,0 0 0,0 0 0,0 0 0,0 1 0,0 0 0,0-1 0,1 1 0,-1 1 0,-4 2 0,4 0 0,1 0 0,-1 0 0,1 1 0,0-1 0,0 1 0,1 0 0,-1-1 0,1 1 0,1 0 0,-1 0 0,0 11 0,-1 7 0,2 41 0,1-47 0,0-6 0,0 0 0,1 0 0,1 0 0,0 0 0,1 0 0,0 0 0,0-1 0,8 17 0,-6-20 0,-1 0 0,1 0 0,1 0 0,-1-1 0,1 0 0,0 0 0,1-1 0,0 1 0,0-1 0,0-1 0,15 9 0,-11-8 0,1 0 0,0-1 0,0-1 0,1 0 0,-1 0 0,1-1 0,19 1 0,-1-1 0,62-5 0,-89 2 0,-1 0 0,1-1 0,0 1 0,-1-1 0,1 0 0,0 0 0,-1 0 0,1-1 0,-1 1 0,0-1 0,1 0 0,-1 0 0,0 0 0,0-1 0,5-4 0,-5 3 0,1-1 0,-1 1 0,0-1 0,0 0 0,0 0 0,-1 0 0,0 0 0,0-1 0,2-8 0,0-10 0,-1-1 0,0 1 0,-2-1 0,-3-24 0,2 15 0,-2-47 0,-1 45 0,3 0 0,1 0 0,1 0 0,14-67 0,-9 79 0,2-5 0,-1 0 0,-2-1 0,0 0 0,2-52 0,-8 75 0,0-1 0,0 0 0,-1 0 0,0 1 0,-1-1 0,-4-14 0,5 20 0,0 0 0,0 0 0,0 0 0,0 0 0,-1 0 0,1 0 0,-1 1 0,1-1 0,-1 0 0,0 1 0,1-1 0,-1 1 0,0 0 0,0 0 0,0-1 0,0 1 0,-1 1 0,1-1 0,0 0 0,0 0 0,0 1 0,-1-1 0,1 1 0,0 0 0,-1 0 0,1 0 0,-3 0 0,3 0 0,0 0 0,0 0 0,0 1 0,1-1 0,-1 1 0,0-1 0,0 1 0,0 0 0,1 0 0,-1-1 0,0 1 0,1 0 0,-1 1 0,1-1 0,-1 0 0,1 0 0,-1 1 0,1-1 0,0 1 0,0-1 0,0 1 0,0-1 0,-1 3 0,-2 4 0,0 0 0,1 0 0,-4 16 0,6-20 0,-6 27 0,1 0 0,1 1 0,0 40 0,6 101 0,1-97 0,-1-51 0,0 0 0,2 0 0,1-1 0,1 1 0,1-1 0,1 0 0,16 37 0,-19-52 0,0 0 0,1-1 0,0 1 0,0-1 0,1 0 0,0-1 0,0 1 0,1-1 0,0-1 0,0 1 0,1-1 0,0 0 0,0-1 0,0 0 0,1 0 0,-1-1 0,1 0 0,0 0 0,1-1 0,-1 0 0,0-1 0,13 2 0,-22-4 0,18 2 0,0-1 0,-1 0 0,22-2 0,-34 0 0,-1 1 0,0-1 0,1 0 0,-1 0 0,0-1 0,0 1 0,1-1 0,-1 0 0,0 0 0,-1 0 0,1 0 0,0-1 0,-1 0 0,1 1 0,-1-1 0,0-1 0,0 1 0,3-4 0,1-5 0,0 0 0,-1-1 0,-1 1 0,0-1 0,0-1 0,-1 1 0,-1 0 0,-1-1 0,2-14 0,-1-22 0,-2-58 0,-2 50 0,1 46 0,0 8 0,1 1 0,-1 0 0,0-1 0,0 1 0,-1 0 0,1-1 0,-1 1 0,1 0 0,-3-4 0,1 21 0,2 267 0,0-272 0,1 0 0,0 1 0,0-1 0,1 0 0,0 0 0,0 0 0,1 0 0,0 0 0,1-1 0,0 1 0,9 12 0,-10-16 0,1 0 0,0 0 0,0 0 0,1-1 0,-1 0 0,1 0 0,0 0 0,0 0 0,0-1 0,1 0 0,-1 0 0,1 0 0,-1-1 0,1 0 0,0 0 0,0 0 0,0-1 0,8 1 0,-9-1 0,0 0 0,0-1 0,0 0 0,0 0 0,1 0 0,-1-1 0,0 1 0,0-1 0,0-1 0,-1 1 0,1 0 0,0-1 0,0 0 0,4-3 0,-4 1 0,-1 1 0,0-1 0,0 0 0,-1-1 0,1 1 0,-1 0 0,0-1 0,0 0 0,-1 0 0,1 0 0,-1 0 0,0 0 0,1-6 0,4-12 0,0-1 0,-2-1 0,-1 1 0,1-33 0,-5-103 0,-1 74 0,0 85 0,1 0 0,0 0 0,0-1 0,0 1 0,0 0 0,0 0 0,1-1 0,-1 1 0,0 0 0,0 0 0,1 0 0,-1-1 0,1 1 0,-1 0 0,1 0 0,0 0 0,-1 0 0,1 0 0,1-2 0,-1 3 0,1 0 0,-1-1 0,0 1 0,1 0 0,-1-1 0,0 1 0,1 0 0,-1 0 0,1 0 0,-1 1 0,0-1 0,1 0 0,-1 0 0,0 1 0,1-1 0,-1 1 0,0-1 0,2 2 0,3 0 0,-1 1 0,0 1 0,0-1 0,0 1 0,-1 0 0,1 0 0,-1 0 0,0 1 0,0 0 0,0 0 0,0 0 0,-1 0 0,0 0 0,4 9 0,1 6 0,0 0 0,10 38 0,-10-14 0,-2-1 0,-2 1 0,-3 85 0,-2-68 0,13-82 0,7-35 0,-2-2 0,9-61 0,17-61 0,-42 176 0,20-49 0,-20 51 0,0 0 0,0 0 0,0 0 0,1 0 0,-1 0 0,0 1 0,1-1 0,-1 1 0,1-1 0,-1 1 0,1-1 0,0 1 0,0 0 0,0 0 0,-1 0 0,1 0 0,0 0 0,0 0 0,1 0 0,-1 1 0,0-1 0,3 0 0,-4 1 0,0 1 0,0-1 0,0 0 0,0 1 0,0-1 0,-1 0 0,1 1 0,0-1 0,0 1 0,0-1 0,-1 1 0,1 0 0,0-1 0,-1 1 0,1 0 0,0-1 0,-1 1 0,1 0 0,-1 0 0,1 0 0,-1-1 0,1 1 0,-1 0 0,0 0 0,0 0 0,1 0 0,-1 0 0,0 1 0,5 32 0,-4-26 0,2 34 0,-3 46 0,-2-52 0,3 0 0,5 48 0,-4-76 0,0 0 0,0 0 0,0 0 0,1 0 0,0-1 0,1 1 0,0-1 0,0 0 0,0 0 0,1 0 0,0-1 0,1 1 0,-1-1 0,1-1 0,0 1 0,0-1 0,1 0 0,0 0 0,0-1 0,0 0 0,0 0 0,1 0 0,-1-1 0,1 0 0,0-1 0,8 2 0,-2-2 0,-1-1 0,1-1 0,-1 0 0,25-3 0,-33 2 0,0 0 0,-1 0 0,1-1 0,0 1 0,-1-1 0,0 0 0,1 0 0,-1-1 0,0 1 0,0-1 0,0 0 0,-1 0 0,1 0 0,-1-1 0,1 1 0,4-7 0,-2-1 0,0 0 0,0-1 0,-1 0 0,0 0 0,-1 0 0,0 0 0,-1-1 0,3-25 0,-3-7 0,-3-54 0,0 73 0,0 10 0,0 0 0,-2-1 0,1 1 0,-2 0 0,0 0 0,-1 0 0,-1 1 0,0-1 0,-2 1 0,1 1 0,-15-24 0,20 35 0,-1 1 0,0-1 0,0 0 0,-1 1 0,1-1 0,0 1 0,-1 0 0,0 0 0,1 0 0,-1 0 0,0 0 0,0 1 0,0-1 0,-5-1 0,7 3 0,0 0 0,-1 0 0,1-1 0,-1 1 0,1 1 0,0-1 0,-1 0 0,1 0 0,-1 0 0,1 1 0,0-1 0,-1 1 0,1-1 0,0 1 0,0 0 0,-1-1 0,1 1 0,0 0 0,0 0 0,0 0 0,0 0 0,0 0 0,0 0 0,0 0 0,0 0 0,0 0 0,0 0 0,1 1 0,-1-1 0,1 0 0,-1 0 0,1 1 0,-1-1 0,1 1 0,-1 1 0,-4 19 0,1-1 0,1 0 0,1 1 0,1 0 0,3 35 0,-1-9 0,-1-14 0,2-1 0,1 0 0,2 0 0,9 37 0,-10-56 0,1-1 0,0 0 0,1 0 0,0 0 0,10 15 0,-11-22 0,-1 1 0,1-1 0,1 0 0,-1-1 0,1 1 0,0-1 0,0 0 0,1-1 0,-1 1 0,11 4 0,-8-6 0,1 0 0,0 0 0,0-1 0,0 0 0,0-1 0,0 0 0,0-1 0,0 0 0,11-1 0,-7 0 0,-9 1 0,0-1 1,0 1-1,-1-1 1,1 0-1,0-1 0,0 1 1,-1-1-1,1 0 0,-1 0 1,1 0-1,-1 0 1,0-1-1,0 0 0,0 0 1,0 0-1,0-1 0,-1 1 1,0-1-1,1 1 1,3-7-1,-4 4-8,1-1 0,-1 1 0,0 0 1,-1-1-1,1 0 0,-1 0 0,-1 1 0,1-1 1,-1 0-1,0 0 0,-1 0 0,0 0 0,-1-13 1,1 18-30,0 0 1,0 0 0,-1 0 0,1 0 0,-1 0 0,1 0-1,-1 0 1,0 0 0,0 1 0,0-1 0,0 0-1,0 0 1,0 1 0,0-1 0,-2-1 0,-4-2-442,0 0 0,0 0 0,-15-6 0,22 11 461</inkml:trace>
</inkml:ink>
</file>

<file path=ppt/ink/ink1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0:51.664"/>
    </inkml:context>
    <inkml:brush xml:id="br0">
      <inkml:brushProperty name="width" value="0.05" units="cm"/>
      <inkml:brushProperty name="height" value="0.05" units="cm"/>
      <inkml:brushProperty name="color" value="#FFFF00"/>
    </inkml:brush>
  </inkml:definitions>
  <inkml:trace contextRef="#ctx0" brushRef="#br0">266 47 32463,'-4'-3'19,"0"-1"0,-1 1 0,1 0 1,-1 1-1,1-1 0,-1 1 0,0 0 0,0 0 1,0 0-1,0 1 0,0 0 0,-9-1 0,5 0-15,0 2-1,-1-1 0,1 1 0,-1 1 1,1 0-1,-14 3 0,20-3-3,0 1 0,0-1 0,0 1 0,0 0 0,1 0 0,-1 0 0,0 0 0,1 0 0,-1 0 0,1 1 0,0 0 0,0-1 0,0 1 0,0 0 0,0 0 0,1 0 0,-1 0 0,1 0 0,0 0 0,0 0 0,0 1 0,-1 2 0,1 0 0,0-1 0,0 0 0,0 1 0,0-1 0,1 0 0,0 1 0,0-1 0,1 1 0,0-1 0,-1 0 0,2 1 0,-1-1 0,3 8 0,-1-9 0,0 0 0,0 0 0,1 0 0,-1-1 0,1 1 0,0-1 0,0 0 0,0 0 0,0 0 0,0 0 0,1-1 0,-1 1 0,1-1 0,0 0 0,0-1 0,7 2 0,3 1 1,1-1 0,-1-1 0,1 0 0,17-1 0,-11 0 11,-13-1-10,0 1 1,0-1-1,1-1 1,-1 0-1,15-4 1,-22 5-3,1-1 0,-1 0 0,0 0 0,0-1 0,0 1 0,0 0 0,0-1 0,0 1 0,0-1 0,0 1 0,0-1 0,-1 0 0,1 0 0,-1 0 0,1 0 0,-1 0 0,0 0 0,0 0 0,0-1 0,0 1 0,0 0 0,0-1 0,-1 1 0,1-1 0,-1 1 0,1-3 0,-1-1 0,1 1 0,-1-1 0,1 0 0,-2 0 0,1 0 0,-1 1 0,0-1 0,0 0 0,0 1 0,-1-1 0,0 1 0,0-1 0,0 1 0,-1 0 0,1 0 0,-1 0 0,-1 0 0,1 0 0,-1 1 0,-4-5 0,2 4 0,-1 0 0,0 0 0,0 0 0,0 1 0,0 0 0,-1 0 0,0 1 0,1 0 0,-1 0 0,0 1 0,-1 0 0,1 0 0,-13 0 0,6 0-45,1 1 1,-1 0-1,0 2 1,1-1-1,-1 2 1,0 0-1,1 0 1,0 2-1,-23 7 0,-14 17-1638</inkml:trace>
</inkml:ink>
</file>

<file path=ppt/ink/ink1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0:52.118"/>
    </inkml:context>
    <inkml:brush xml:id="br0">
      <inkml:brushProperty name="width" value="0.05" units="cm"/>
      <inkml:brushProperty name="height" value="0.05" units="cm"/>
      <inkml:brushProperty name="color" value="#FFFF00"/>
    </inkml:brush>
  </inkml:definitions>
  <inkml:trace contextRef="#ctx0" brushRef="#br0">216 26 32319,'0'-2'16,"0"1"0,0 0 0,0 0 0,0 0 0,0 0 1,0 0-1,0 0 0,0 0 0,0 0 0,-1 0 0,1 0 0,0 0 0,-1 0 1,1 0-1,0 1 0,-1-1 0,0 0 0,1 0 0,-1 0 0,1 0 0,-2 0 1,-23-2 45,22 3-66,0 0 4,-1 0 1,1 0-1,-1 1 0,0-1 0,1 1 0,0 0 0,-1 0 1,1 1-1,-1-1 0,1 0 0,0 1 0,0 0 0,0 0 0,0 0 1,0 0-1,-3 4 0,1-1 0,1 0 0,0 1 0,0 0 0,0-1 0,1 1 0,0 0 0,0 1 0,-2 7 0,0 3 0,0 0 0,2 0 0,0 1 0,1-1 0,0 35 0,2-47 0,1-1 0,-1 1 0,1-1 0,0 0 0,0 1 0,0-1 0,1 0 0,0 0 0,-1 0 0,2 0 0,-1 0 0,0 0 0,1 0 0,-1-1 0,1 1 0,0-1 0,0 0 0,1 0 0,-1 0 0,1 0 0,-1-1 0,1 1 0,0-1 0,0 0 0,0 0 0,8 2 0,-1 0 0,0-1 0,0-1 0,0 0 0,1 0 0,-1-1 0,1-1 0,-1 0 0,1 0 0,15-3 0,-23 2 1,0 0 0,0-1 0,-1 1 1,1-1-1,0 1 0,-1-1 0,1 0 0,-1-1 0,0 1 0,0 0 0,0-1 1,0 0-1,0 0 0,-1 0 0,1 0 0,-1 0 0,1 0 0,-1-1 1,0 1-1,-1-1 0,1 1 0,-1-1 0,1 0 0,-1 0 0,1-7 0,0 2 0,-1 0-1,1 1 0,-2-1 0,1 0 1,-2 0-1,1 0 0,-1 0 0,0 0 1,-1 0-1,-4-15 0,2 17 1,1-1-1,-2 1 1,1 0 0,-1 1-1,0-1 1,0 1-1,0 0 1,-1 0 0,0 1-1,0-1 1,-1 1 0,1 1-1,-1-1 1,0 1 0,-1 0-1,1 1 1,-1 0 0,1 0-1,-14-3 1,14 4-12,-1 0 1,1 1 0,0 0-1,-1 0 1,1 0-1,-1 1 1,1 0 0,-1 1-1,1 0 1,-1 0-1,1 1 1,0-1 0,-1 1-1,1 1 1,0 0-1,0 0 1,1 0 0,-1 1-1,1 0 1,0 0-1,-9 7 1,-23 35-590</inkml:trace>
</inkml:ink>
</file>

<file path=ppt/ink/ink1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0:55.559"/>
    </inkml:context>
    <inkml:brush xml:id="br0">
      <inkml:brushProperty name="width" value="0.05" units="cm"/>
      <inkml:brushProperty name="height" value="0.05" units="cm"/>
      <inkml:brushProperty name="color" value="#FFFF00"/>
    </inkml:brush>
  </inkml:definitions>
  <inkml:trace contextRef="#ctx0" brushRef="#br0">6 419 31887,'0'-23'247,"-2"31"26,-1 39 39,3 340-312,1-366 2,0 1 0,1-1 0,0 0 0,2 0 0,1-1-1,13 38 1,-11-48 1,-4-14-3,-2-24 0,-1 20 0,-12-342 0,7 133 7,6 167 18,-1 50-25,0 0 0,0 0 0,0-1 0,0 1 0,0 0 0,0 0 0,0-1 0,0 1 0,0 0 0,0-1 0,0 1 0,1 0 0,-1 0 0,0 0 0,0-1 0,0 1 0,0 0 0,1 0 0,-1 0 0,0-1 0,0 1 0,1 0 0,-1 0 0,0 0 0,0 0 0,1 0 0,-1-1 0,0 1 0,0 0 0,1 0 0,-1 0 0,0 0 0,0 0 0,1 0 0,-1 0 0,0 0 0,1 0 0,-1 0 0,0 0 0,0 0 0,1 0 0,-1 0 0,0 0 0,0 1 0,1-1 0,-1 0 0,0 0 0,0 0 0,1 0 0,-1 0 0,0 1 0,0-1 0,1 0 0,-1 0 0,0 0 0,0 1 0,0-1 0,1 0 0,3 3 0,-1 0 0,1 1 0,-1-1 0,1 1 0,-1 0 0,0 0 0,0 0 0,0 0 0,3 7 0,18 47 0,-19-46 0,57 197 0,-11-32 0,-48-167 0,0-1 0,1 0 0,0-1 0,1 1 0,0-1 0,0 0 0,8 9 0,-11-15 0,0 0 0,0 0 0,0 0 0,0 0 0,1 0 0,-1-1 0,1 1 0,-1-1 0,1 0 0,-1 1 0,1-1 0,0 0 0,0-1 0,-1 1 0,1 0 0,0-1 0,0 0 0,0 1 0,0-1 0,0 0 0,0 0 0,0-1 0,0 1 0,-1-1 0,1 1 0,0-1 0,4-2 0,-4 1 0,1 0 0,-1 0 0,1 0 0,-1 0 0,0-1 0,0 1 0,0-1 0,-1 0 0,1 0 0,0 0 0,-1-1 0,0 1 0,0 0 0,0-1 0,0 1 0,1-7 0,4-7 0,-2 0 0,4-23 0,-7 31 0,8-53 0,-3 0 0,-3-1 0,-4-73 0,0 66 0,0 63 0,-3-38 0,2 43 0,1 0 0,-1-1 0,1 1 0,-1 0 0,0 0 0,0 0 0,0 0 0,0 0 0,0 0 0,0 0 0,-1 0 0,1 1 0,-1-1 0,1 0 0,-1 1 0,0-1 0,-2-1 0,4 3 0,0 0 0,0 0 0,0 0 0,-1 0 0,1-1 0,0 1 0,0 0 0,0 0 0,-1 0 0,1 0 0,0 0 0,0 0 0,0 0 0,-1 0 0,1 0 0,0 0 0,0 0 0,-1 0 0,1 0 0,0 0 0,0 0 0,0 0 0,-1 0 0,1 0 0,0 0 0,0 0 0,0 0 0,-1 1 0,1-1 0,0 0 0,0 0 0,0 0 0,0 0 0,-1 0 0,1 0 0,0 1 0,0-1 0,0 0 0,0 0 0,0 0 0,0 1 0,-1-1 0,1 0 0,0 0 0,0 0 0,0 1 0,0-1 0,0 0 0,0 0 0,-2 17 0,2-12 0,-7 209 0,9-179 0,1 0 0,1 0 0,2 0 0,11 38 0,-12-58 0,0 0 0,1-1 0,1 0 0,0 0 0,1-1 0,0 0 0,14 17 0,-16-23 0,0 0 0,1-1 0,0-1 0,0 1 0,0-1 0,1 0 0,-1 0 0,1-1 0,0 0 0,0-1 0,1 0 0,-1 0 0,1 0 0,9 0 0,-4 0 0,1-1 0,0-1 0,-1 0 0,1-1 0,17-3 0,-26 3 0,-1-1 0,1 0 0,-1-1 0,0 1 0,0-1 0,0 0 0,0-1 0,0 1 0,0-1 0,-1 0 0,1 0 0,-1 0 0,0-1 0,0 1 0,0-1 0,6-7 0,-3 1 0,-1-1 0,0 0 0,0 0 0,-1-1 0,-1 1 0,0-1 0,0 0 0,-1 0 0,1-14 0,0-12 0,-1-59 0,-3 90 0,1-2 0,-2 0 0,1-1 0,-1 1 0,-1 0 0,1 0 0,-2 0 0,-5-18 0,6 24 0,0-1 0,0 1 0,0-1 0,-1 1 0,1 0 0,-1 0 0,1 1 0,-1-1 0,0 0 0,0 1 0,0-1 0,-1 1 0,1 0 0,0 0 0,-1 1 0,1-1 0,-1 1 0,0-1 0,1 1 0,-1 0 0,-4 0 0,5 0 0,0 0 0,0 1 0,0-1 0,0 1 0,0 0 0,0 0 0,0 0 0,0 0 0,0 1 0,0-1 0,0 1 0,0-1 0,0 1 0,0 0 0,0 0 0,0 1 0,1-1 0,-1 1 0,0-1 0,1 1 0,-5 3 0,4-1 0,0 1 0,0-1 0,1 1 0,-1 0 0,1-1 0,0 1 0,1 0 0,-1 0 0,1 0 0,0 1 0,0-1 0,0 6 0,-2 16 0,0 0 0,3 0 0,0 0 0,4 27 0,-2-39 0,1-1 0,0 1 0,1-1 0,1 0 0,0 0 0,1 0 0,1-1 0,14 23 0,-14-26 0,0 0 0,1-1 0,0 0 0,1 0 0,0-1 0,0 0 0,1-1 0,16 10 0,-19-13 0,-1-1 0,1 0 0,0 0 0,0-1 0,0 0 0,0 0 0,1 0 0,-1-1 0,0-1 0,1 1 0,-1-1 0,0 0 0,1-1 0,-1 1 0,11-4 0,-14 3 0,0-1 0,0 1 0,0-1 0,0 0 0,0-1 0,0 1 0,0-1 0,-1 1 0,1-1 0,-1 0 0,0-1 0,0 1 0,0 0 0,0-1 0,2-5 0,3-4 0,0-2 0,-1 1 0,5-18 0,2-11 0,-2-1 0,-2 0 0,-1-1 0,3-61 0,-7-186 0,-6 192 0,-2 38 0,3 61 0,0 1 0,0 0 0,0-1 0,0 1 0,-1 0 0,1-1 0,0 1 0,0 0 0,-1-1 0,1 1 0,0 0 0,0-1 0,-1 1 0,1 0 0,0 0 0,-1 0 0,1-1 0,0 1 0,-1 0 0,1 0 0,-1 0 0,1 0 0,0-1 0,-1 1 0,1 0 0,-1 0 0,1 0 0,0 0 0,-1 0 0,1 0 0,-1 0 0,1 0 0,0 0 0,-1 1 0,1-1 0,-1 0 0,1 0 0,0 0 0,-1 0 0,1 0 0,0 1 0,-1-1 0,1 0 0,0 0 0,-1 1 0,1-1 0,0 0 0,-1 0 0,1 1 0,0-1 0,0 0 0,0 1 0,-1-1 0,1 1 0,-4 5 0,0 1 0,1 0 0,0 0 0,0 0 0,0 0 0,1 0 0,-2 14 0,-6 59 0,10-75 0,-6 94 0,9 145 0,-1-224 0,0 0 0,1 1 0,2-1 0,0 0 0,0-1 0,2 1 0,12 23 0,-16-37 0,0 1 0,1-1 0,0 1 0,1-1 0,-1 0 0,1 0 0,0-1 0,1 0 0,-1 0 0,1 0 0,0 0 0,1-1 0,-1 0 0,1 0 0,-1-1 0,1 0 0,0 0 0,0 0 0,0-1 0,1 0 0,-1-1 0,11 2 0,-13-3 0,0 1 0,0-1 0,0 0 0,0 0 0,0-1 0,0 0 0,0 0 0,0 0 0,0 0 0,-1-1 0,1 1 0,-1-1 0,1 0 0,-1-1 0,1 1 0,4-5 0,-4 2 0,-1 0 0,1-1 0,-1 1 0,0-1 0,-1 0 0,1 0 0,-1 0 0,-1 0 0,1-1 0,-1 1 0,3-11 0,2-18 0,-2 1 0,-1-1 0,-2 1 0,-1-1 0,-1 0 0,-6-35 0,5 64 0,0 0 0,0 1 0,0-1 0,-1 0 0,-3-7 0,4 12 0,1-1 0,-1 1 0,0 0 0,0-1 0,1 1 0,-1 0 0,0-1 0,0 1 0,0 0 0,0 0 0,-1 0 0,1 0 0,0 0 0,0 0 0,-1 0 0,1 1 0,0-1 0,-1 0 0,1 1 0,-1-1 0,1 1 0,-1-1 0,1 1 0,-3 0 0,3 0 0,1 0 0,-1 0 0,1 0 0,-1 0 0,1 0 0,-1 1 0,1-1 0,-1 0 0,1 0 0,0 1 0,-1-1 0,1 0 0,-1 1 0,1-1 0,0 1 0,-1-1 0,1 0 0,0 1 0,0-1 0,-1 1 0,1-1 0,0 1 0,0-1 0,0 0 0,0 1 0,-1-1 0,1 1 0,0-1 0,0 1 0,0 0 0,-1 21 0,1-16 0,-2 29 0,1 0 0,3 0 0,0 0 0,13 61 0,-13-88 0,0 0 0,1 0 0,0 0 0,0-1 0,0 1 0,1-1 0,0 0 0,1 0 0,0 0 0,0 0 0,0-1 0,1 0 0,0 0 0,0-1 0,0 1 0,1-1 0,-1-1 0,1 1 0,1-1 0,-1 0 0,1-1 0,-1 0 0,1 0 0,0 0 0,0-1 0,10 1 0,-9-1 0,-1-1 0,1 0 0,-1-1 0,1 0 0,-1 0 0,1-1 0,13-3 0,-19 3 0,1 0 0,-1 0 0,0 0 0,0 0 0,0-1 0,-1 0 0,1 0 0,0 1 0,-1-1 0,1-1 0,-1 1 0,1 0 0,-1-1 0,0 1 0,0-1 0,0 0 0,0 1 0,-1-1 0,1 0 0,-1 0 0,0 0 0,1-4 0,3-14 0,-1 1 0,-2-1 0,0 0 0,-1 0 0,-3-35 0,1 20 0,1 22 0,-1 1 0,0-1 0,0 1 0,-1 0 0,-1-1 0,-1 1 0,1 0 0,-2 1 0,0-1 0,0 1 0,-12-18 0,18 30 0,-2 0 0,1-1 0,0 1 0,0 0 0,0-1 0,0 1 0,0 0 0,0 0 0,0-1 0,0 1 0,0 0 0,0 0 0,-1-1 0,1 1 0,0 0 0,0 0 0,0-1 0,0 1 0,-1 0 0,1 0 0,0 0 0,0-1 0,-1 1 0,1 0 0,0 0 0,0 0 0,-1 0 0,1 0 0,0 0 0,0-1 0,-1 1 0,1 0 0,0 0 0,-1 0 0,1 0 0,0 0 0,-1 0 0,1 0 0,0 0 0,0 0 0,-1 0 0,1 0 0,0 1 0,-1-1 0,1 0 0,0 0 0,0 0 0,-1 0 0,1 0 0,0 0 0,0 1 0,-1-1 0,1 0 0,0 0 0,0 0 0,0 1 0,-1-1 0,1 0 0,0 0 0,0 1 0,0-1 0,0 0 0,0 0 0,-1 1 0,1-1 0,0 0 0,0 0 0,0 1 0,-3 22 0,2 0 0,1 1 0,1 0 0,5 30 0,-5-47 0,1 1 0,0 0 0,0 0 0,1-1 0,0 0 0,0 1 0,1-1 0,0 0 0,0-1 0,1 1 0,0-1 0,0 0 0,11 11 0,-13-15 0,0 0 0,0 0 0,0 0 0,0 0 0,0-1 0,0 1 0,0-1 0,1 1 0,-1-1 0,0 0 0,1-1 0,-1 1 0,1-1 0,-1 1 0,1-1 0,-1 0 0,1 0 0,-1-1 0,1 1 0,-1-1 0,1 1 0,5-3 0,-4 1 0,0 0 0,-1-1 0,0 1 0,1-1 0,-1 0 0,0 0 0,0 0 0,-1 0 0,1-1 0,-1 1 0,1-1 0,-1 0 0,0 0 0,4-8 0,0-3 0,-1 1 0,-1-1 0,0 0 0,-1 0 0,-1-1 0,2-21 0,0-96 0,-6 98 0,1 34 0,1 0 0,-1 0 0,0 1 0,0-1 0,1 0 0,-1 0 0,0 1 0,1-1 0,-1 0 0,1 1 0,-1-1 0,1 1 0,-1-1 0,1 1 0,-1-1 0,1 1 0,-1-1 0,1 1 0,0-1 0,-1 1 0,1-1 0,0 1 0,0 0 0,-1 0 0,1-1 0,0 1 0,-1 0 0,1 0 0,0 0 0,0 0 0,0 0 0,-1 0 0,1 0 0,0 0 0,0 0 0,-1 0 0,1 0 0,1 1 0,1-1 0,191-3 0,-133 3 0,-61 0 0,1-1 0,-1 1 0,1-1 0,-1 1 0,0-1 0,0 1 0,1-1 0,-1 1 0,0-1 0,0 1 0,1-1 0,-1 1 0,0-1 0,0 1 0,0-1 0,0 0 0,0 1 0,0-1 0,0 1 0,0-1 0,0 1 0,0-1 0,0 0 0,-1 0 0,1-2 0,-4-2 0,0 5 0,0-1 0,0 1 0,0-1 0,0 1 0,0 1 0,0-1 0,0 0 0,0 1 0,0 0 0,0 0 0,0 0 0,0 1 0,0-1 0,-6 4 0,4-1 0,0 0 0,0 1 0,1-1 0,0 1 0,0 0 0,0 0 0,0 1 0,-3 6 0,-1 1 0,1 1 0,1 0 0,0 1 0,1-1 0,1 1 0,0 1 0,-3 18 0,4-14 0,1 1 0,1 0 0,0 0 0,2-1 0,0 1 0,2 0 0,4 22 0,-5-35 0,1-1 0,0 1 0,1-1 0,0 0 0,0 0 0,1 0 0,-1-1 0,2 1 0,-1-1 0,1 0 0,0 0 0,0 0 0,0 0 0,1-1 0,0 0 0,0-1 0,0 1 0,0-1 0,1 0 0,0 0 0,0-1 0,9 3 0,3-1 0,-1-1 0,1-1 0,0 0 0,0-1 0,34-2 0,-50 0 0,1 0 0,-1-1 0,0 1 0,1 0 0,-1-1 0,0 0 0,0 0 0,0 0 0,1 0 0,-1-1 0,0 1 0,-1-1 0,1 1 0,0-1 0,0 0 0,4-4 0,-4 2 0,0 0 0,1-1 0,-2 1 0,1-1 0,0 1 0,-1-1 0,0 0 0,0 0 0,2-9 0,0-9 0,0 0 0,-2-1 0,-2-45 0,0 45 0,0 3 0,-1 1 0,-1-1 0,-1 1 0,0 0 0,-2-1 0,0 2 0,-1-1 0,-1 1 0,-1 0 0,-1 0 0,0 1 0,-2 0 0,-20-26 0,28 40 0,0 0 0,0 1 0,0-1 0,-1 1 0,1 0 0,-1 0 0,0 0 0,0 0 0,-1 1 0,1 0 0,0 0 0,-1 0 0,1 0 0,-1 1 0,1-1 0,-1 1 0,0 0 0,0 1 0,0-1 0,1 1 0,-8 0 0,10 0 0,0 1 0,0-1 0,1 0 0,-1 1 0,0-1 0,0 1 0,1 0 0,-1 0 0,0-1 0,1 1 0,-1 0 0,1 0 0,-1 0 0,1 1 0,0-1 0,-1 0 0,1 1 0,0-1 0,0 0 0,0 1 0,0-1 0,0 1 0,0 0 0,0-1 0,1 1 0,-1 0 0,1 0 0,-1-1 0,0 3 0,-1 7 0,0 0 0,1 0 0,0 19 0,1-20 0,-1 7 0,0 1 0,2-1 0,0 0 0,1 1 0,0-1 0,2 0 0,0 0 0,0-1 0,2 1 0,8 18 0,-5-19 0,1 0 0,1 0 0,0 0 0,1-2 0,17 18 0,-24-26 0,1-1 0,0 0 0,1-1 0,-1 1 0,1-1 0,-1-1 0,1 1 0,0-1 0,1 0 0,-1-1 0,1 1 0,-1-2 0,1 1 0,-1-1 0,13 1 0,-17-3 0,0 1 0,-1 0 0,1-1 0,-1 0 0,1 1 0,-1-1 0,1 0 0,-1 0 0,1-1 0,-1 1 0,0 0 0,1-1 0,-1 0 0,0 1 0,0-1 0,0 0 0,-1 0 0,1 0 0,0 0 0,-1 0 0,1-1 0,-1 1 0,0 0 0,1-1 0,-1 1 0,1-6 0,3-6 0,-1-1 0,-1 0 0,3-24 0,3-79 0,-8 74 0,3 1 0,9-47 0,-12 85 0,0 1 0,0-1 0,1 1 0,-1-1 0,1 1 0,0 0 0,0 0 0,1-1 0,-1 2 0,1-1 0,0 0 0,4-4 0,-4 5 0,0 1 0,1 0 0,-1 0 0,0 1 0,0-1 0,1 1 0,-1-1 0,1 1 0,-1 0 0,1 0 0,0 1 0,-1-1 0,1 1 0,0 0 0,4 0 0,-6 0 0,1 0 0,0 1 0,0-1 0,0 1 0,-1-1 0,1 1 0,0 0 0,0 0 0,-1 0 0,1 1 0,-1-1 0,1 1 0,-1-1 0,0 1 0,0 0 0,3 2 0,0 1 0,-1 0 0,0 1 0,0-1 0,-1 1 0,1-1 0,4 13 0,-2-2 0,-1 1 0,-1-1 0,0 1 0,3 31 0,-5-30 0,-1-1 0,0 1 0,-1 0 0,-1 0 0,-1-1 0,0 1 0,-1 0 0,-8 22 0,6-27 0,0 1 0,-5 23 0,9-34 0,1 0 0,-1 0 0,1 0 0,-1 1 0,1-1 0,0 0 0,0 0 0,0 1 0,1-1 0,-1 0 0,1 0 0,0 0 0,0 1 0,0-1 0,0 0 0,0 0 0,1 0 0,2 4 0,1-3 0,0-1 0,0 1 0,1-1 0,-1 1 0,1-2 0,0 1 0,-1-1 0,1 1 0,12 1 0,2 1 0,0-2 0,21 2 0,-28-4 0,51 0 0,-60-2 0,0 1 0,0-1 0,0 0 0,0 0 0,-1 0 0,1 0 0,0-1 0,-1 1 0,1-1 0,-1 0 0,0 0 0,0 0 0,1-1 0,2-2 0,0-3 0,-1 0 0,0 1 0,0-2 0,0 1 0,-1 0 0,0-1 0,-1 0 0,0 0 0,-1 0 0,1 0 0,1-18 0,-1-14 0,-1-58 0,-2 69 0,0-65 0,-19-141 0,-14 15 0,30 332 0,16 530 0,-12-624 0,-1-2 0,0-1 0,1 0 0,1 1 0,0-1 0,1 0 0,0 0 0,10 24 0,-13-38 0,0 1 0,0-1 0,0 0 0,0 1 0,0-1 0,1 1 0,-1-1 0,0 0 0,0 1 0,0-1 0,1 0 0,-1 1 0,0-1 0,0 0 0,1 1 0,-1-1 0,0 0 0,1 1 0,-1-1 0,0 0 0,1 0 0,-1 0 0,1 1 0,-1-1 0,0 0 0,1 0 0,-1 0 0,1 0 0,-1 0 0,0 0 0,1 1 0,-1-1 0,1 0 0,-1 0 0,1 0 0,-1-1 0,0 1 0,1 0 0,-1 0 0,1 0 0,-1 0 0,0 0 0,1 0 0,-1-1 0,1 1 0,-1 0 0,0 0 0,1 0 0,-1-1 0,0 1 0,1 0 0,-1-1 0,0 1 0,0 0 0,1-1 0,-1 1 0,0 0 0,0-1 0,1 1 0,-1-1 0,0 1 0,0 0 0,0-1 0,0 0 0,12-31 0,-11 29 0,25-97 0,31-103 0,-43 161 0,2 1 0,36-65 0,-49 100 0,1 0 0,1 0 0,-1 0 0,1 0 0,0 1 0,0 0 0,0 0 0,1 1 0,0-1 0,11-5 0,-14 8 0,0 1 0,0-1 0,0 1 0,0 0 0,0 0 0,0 1 0,0-1 0,1 0 0,-1 1 0,0 0 0,0 0 0,1 0 0,-1 0 0,0 1 0,0-1 0,1 1 0,-1 0 0,0 0 0,0 0 0,0 0 0,0 0 0,0 1 0,0-1 0,-1 1 0,1 0 0,3 2 0,-1 1 0,0 1 0,-1 0 0,1-1 0,-1 1 0,0 1 0,-1-1 0,0 0 0,0 1 0,0 0 0,-1 0 0,1 0 0,-2 0 0,3 14 0,0 9 0,-1 59 0,-3-80 0,0-1 0,0 1 0,-1 0 0,-1 0 0,1 0 0,-1-1 0,-1 1 0,-4 11 0,4-15 0,0-1 0,0 1 0,0-1 0,0 0 0,0 0 0,-1 0 0,0 0 0,0-1 0,0 0 0,0 0 0,0 0 0,-1 0 0,1 0 0,-1-1 0,-6 3 0,-1-2 0,0 0 0,1 0 0,-1-2 0,0 1 0,0-1 0,0-1 0,-1 0 0,-12-2 0,22 2 0,0-1 0,0 1 0,0-1 0,0 0 0,0 0 0,0 0 0,0 0 0,0 0 0,0 0 0,0-1 0,0 0 0,1 1 0,-1-1 0,1 0 0,-1 0 0,-3-5 0,3 2 0,-1 0 0,1 0 0,0 0 0,0 0 0,1-1 0,0 1 0,0-1 0,-2-8 0,0-8 0,0-1 0,2 1 0,1-38 0,1 51 0,0 7 0,0 1-1,0 0 1,0 0-1,0 0 1,0-1-1,0 1 1,0 0 0,1 0-1,-1 0 1,0-1-1,1 1 1,-1 0-1,1 0 1,-1 0 0,1 0-1,0 0 1,0 0-1,-1 0 1,1 0 0,0 0-1,0 0 1,0 0-1,0 1 1,0-1-1,0 0 1,0 1 0,0-1-1,0 0 1,0 1-1,0 0 1,0-1-1,1 1 1,-1-1 0,0 1-1,0 0 1,0 0-1,1 0 1,-1 0-1,0 0 1,0 0 0,1 0-1,-1 0 1,0 0-1,0 1 1,0-1 0,1 1-1,-1-1 1,0 0-1,0 1 1,0 0-1,0-1 1,0 1 0,0 0-1,0-1 1,0 1-1,0 0 1,0 0-1,0 0 1,-1 0 0,1 0-1,0 0 1,0 1-1,10 15 6,0 1-1,-2 0 1,0 0-1,-1 1 1,9 31-1,12 27-4,-10-36 0,2 0 0,2-2 0,53 71 0,-60-90 0,1-1 0,0-1 0,2-1 0,0 0 0,0-1 0,2-1 0,0-1 0,38 18 0,-47-27 0,0-1 0,1-1 0,-1 0 0,1-1 0,0 0 0,0-1 0,0 0 0,21-2 0,-31 1 0,0 0 0,-1 0 1,1-1-1,0 1 0,-1-1 0,1 0 1,-1 0-1,1 1 0,-1-2 0,1 1 1,-1 0-1,0 0 0,1-1 0,-1 1 0,0-1 1,0 0-1,0 0 0,0 0 0,0 0 1,-1 0-1,1 0 0,-1 0 0,1 0 1,-1-1-1,0 1 0,1-1 0,-1 1 0,1-6 1,0-2-19,0 0 0,-1 0 1,0-1-1,0 1 0,-1 0 0,-1-15 1,-6-27-442</inkml:trace>
</inkml:ink>
</file>

<file path=ppt/ink/ink1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0:56.356"/>
    </inkml:context>
    <inkml:brush xml:id="br0">
      <inkml:brushProperty name="width" value="0.05" units="cm"/>
      <inkml:brushProperty name="height" value="0.05" units="cm"/>
      <inkml:brushProperty name="color" value="#FFFF00"/>
    </inkml:brush>
  </inkml:definitions>
  <inkml:trace contextRef="#ctx0" brushRef="#br0">0 6 31118,'87'-3'1582,"15"2"-1579,81 2-126,-214-3-1328,-11 2-4739</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0:15.996"/>
    </inkml:context>
    <inkml:brush xml:id="br0">
      <inkml:brushProperty name="width" value="0.05" units="cm"/>
      <inkml:brushProperty name="height" value="0.05" units="cm"/>
      <inkml:brushProperty name="color" value="#FFFFFF"/>
    </inkml:brush>
  </inkml:definitions>
  <inkml:trace contextRef="#ctx0" brushRef="#br0">832 18 31855,'-2'-17'771,"-4"26"-649,-3 6-135,-92 120 13,31-45 0,-40 64 0,27-34 0,-141 156 0,151-208 0,-4 3 0,73-66 2,0-1 0,1 1 0,0 0 0,-1 0 0,2 0 0,-1 0 0,1 1 0,-1-1 0,1 1 0,1-1 0,-1 1 0,1 0 0,0 0 0,0-1 0,1 8 0,1 7-2,1 1 0,1-1 0,6 22 0,-3-18 0,3 36 0,10 238 0,-13 42 0,-16-225 0,-33 161 0,8-73 0,29-127 0,4 137 0,4-99 0,-2 279 0,0-391 0,6-1 0,0 0 0,-1-1 0,1 0 0,-1 0 0,9-1 0,4 1 0,-2-1 0,0 1 0,0 1 0,0 0 0,-1 1 0,30 8 0,69 34 0,-2 5 0,147 88 0,-214-112 0,0-2 0,2-1 0,1-3 0,1-2 0,0-2 0,1-2 0,67 8 0,99 4 0,-180-23 0,-36-2-7,1 0 1,-1 0-1,0-1 1,0 1-1,0 0 0,0 0 1,0-1-1,1 1 0,-1 0 1,0-1-1,0 1 1,0 0-1,0-1 0,0 1 1,0 0-1,0-1 1,0 1-1,0 0 0,0-1 1,0 1-1,0 0 1,-1 0-1,1-1 0,0 1 1,0 0-1,0-1 0,0 1 1,0 0-1,-1 0 1,1-1-1,0 1 0,0 0 1,0 0-1,-1-1 1,1 1-1,0 0 0,0 0 1,-1 0-1,1 0 0,-1-1 1,1 1-19,-21-28-1328</inkml:trace>
</inkml:ink>
</file>

<file path=ppt/ink/ink1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0:57.591"/>
    </inkml:context>
    <inkml:brush xml:id="br0">
      <inkml:brushProperty name="width" value="0.05" units="cm"/>
      <inkml:brushProperty name="height" value="0.05" units="cm"/>
      <inkml:brushProperty name="color" value="#FFFF00"/>
    </inkml:brush>
  </inkml:definitions>
  <inkml:trace contextRef="#ctx0" brushRef="#br0">33 239 31518,'-32'-3'1033,"31"3"-897,5 0-109,162 2-9,251-8 17,-416 6-35,0 0 0,-1 0 0,1-1 0,0 1 0,-1 0 0,1 0 0,0-1 0,-1 1 0,1 0 0,0-1 0,-1 1 0,1 0 0,-1-1 0,1 1 0,-1-1 0,1 1 0,-1-1 0,1 1 0,-1-1 0,0 1 0,1-1 0,-1 0 0,0 1 0,1-1 0,-1 0 0,0 1 0,0-1 0,1 0 0,-1 1 0,0-1 0,0 0 0,0 1 0,0-1 0,0-1 0,0 0 0,0 0 0,-1 0-1,1 0 1,0 0 0,-1 1-1,1-1 1,-1 0-1,0 0 1,0 0 0,1 1-1,-1-1 1,0 0-1,0 1 1,-2-3 0,-10-8-5,0 1 1,-1 1-1,0 0 1,0 1-1,-27-13 0,22 12 2,0-1-1,0 0 0,-24-21 0,34 25 3,6 5 1,-1-1 0,1 1 0,0 0-1,0-1 1,0 0 0,1 0 0,-1 1 0,1-2 0,-1 1 0,1 0-1,-3-5 1,10 6 3,8 2-1,0 1 0,-1 0 1,1 1-1,-1 0 0,1 1 0,-1 0 0,0 1 0,0 0 1,0 1-1,-1 1 0,1-1 0,-1 2 0,-1 0 1,1 0-1,-1 1 0,0 0 0,-1 1 0,0 0 0,-1 0 1,1 1-1,10 17 0,-16-21-2,0-1 0,-1 1 0,1-1 0,-1 1 0,0 0 0,-1 0 0,0 0 0,0 0 0,0 0 0,0 0 0,-1 1 0,0-1 0,-1 0 0,1 0 0,-1 0 0,0 0 0,-2 6 0,-1-1 0,0-1 0,0 0 0,-1 0 0,-1 0 0,0-1 0,0 0 0,0 0 0,-12 11 0,11-11-99,0-2 0,-1 1 0,-1-1 0,1 0 0,-1-1 0,0 0 0,0-1 0,-13 6 0,-11 1-3748</inkml:trace>
</inkml:ink>
</file>

<file path=ppt/ink/ink1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1:30.015"/>
    </inkml:context>
    <inkml:brush xml:id="br0">
      <inkml:brushProperty name="width" value="0.05" units="cm"/>
      <inkml:brushProperty name="height" value="0.05" units="cm"/>
      <inkml:brushProperty name="color" value="#FFFFFF"/>
    </inkml:brush>
  </inkml:definitions>
  <inkml:trace contextRef="#ctx0" brushRef="#br0">4 565 32239,'-1'46'176,"-1"-28"-153,2 0 1,0 0-1,5 30 0,-4-46-20,-1 0 0,1 0 0,0 0 1,0 0-1,1 0 0,-1 0 0,0-1 0,1 1 0,-1 0 0,1-1 0,-1 1 0,1-1 0,0 0 0,0 1 0,-1-1 0,1 0 0,0 0 1,0 0-1,0 0 0,0-1 0,1 1 0,-1 0 0,0-1 0,0 0 0,2 1 0,2 0 3,-1-1 0,0 1 0,0-1 0,1 0 1,-1 0-1,0-1 0,0 0 0,1 1 0,-1-2 0,5-1 0,-3 0-4,-1-1 1,0 0-1,0 0 0,0-1 1,-1 0-1,0 0 1,1 0-1,-2 0 0,1-1 1,-1 0-1,1 0 0,4-11 1,1-2 1,-1 0 0,-1 0 1,8-28-1,-6 5 1,-2 0 0,-1 0 0,1-48 0,-10-130 7,2 218-12,0-1 0,-1 1 0,1 0 0,-1 0 0,1-1 0,-1 1 0,0 0 0,0 0 0,0 0 0,-2-3 0,3 5 0,0 0 0,0 0 0,0 0 0,0-1 0,0 1 0,0 0 0,-1 0 0,1 0 0,0 0 0,0 0 0,0-1 0,0 1 0,0 0 0,-1 0 0,1 0 0,0 0 0,0 0 0,0 0 0,-1 0 0,1 0 0,0 0 0,0 0 0,0 0 0,-1 0 0,1 0 0,0 0 0,0 0 0,0 0 0,-1 0 0,1 0 0,0 0 0,0 0 0,0 0 0,-1 0 0,1 0 0,0 0 0,0 0 0,-6 15 0,3 4 0,1 0 0,1-1 0,1 1 0,3 32 0,-1-39 0,-1-2 0,2 1 0,0 0 0,0 0 0,1-1 0,0 1 0,1-1 0,0 0 0,10 13 0,49 54 0,-46-59 0,-1 1 0,-2 0 0,0 2 0,-1 0 0,17 32 0,-29-48 0,0-1 0,0 1 0,-1 0 0,1 0 0,-1 0 0,0 0 0,-1 0 0,1 0 0,-1 0 0,0 1 0,0-1 0,-1 0 0,1 0 0,-1 0 0,0 0 0,-2 6 0,1-7 0,-1 0 0,1 1 0,-1-1 0,0 0 0,0 0 0,0-1 0,0 1 0,-1-1 0,1 1 0,-1-1 0,0 0 0,0-1 0,0 1 0,-1-1 0,1 1 0,-6 1 0,-11 3 0,-1-1 0,0-1 0,-1-1 0,0 0 0,1-2 0,-1-1 0,-33-2 0,37 1 0,18 0 0,1-1-1,-1 1 1,1 0 0,0-1 0,-1 1-1,1 0 1,0-1 0,0 1 0,-1 0-1,1-1 1,0 1 0,0-1 0,-1 1-1,1-1 1,0 1 0,0 0-1,0-1 1,0 1 0,0-1 0,0 1-1,0-1 1,0 1 0,0-1 0,0 1-1,0-1 1,0 1 0,0-1-1,0 1 1,0-1 0,0 1 0,0 0-1,1-1 1,-1 1 0,0-1 0,0 1-1,1 0 1,-1-1 0,0 1 0,0-1-1,1 1 1,-1 0 0,0-1-1,1 1 1,-1 0 0,1 0 0,-1-1-1,0 1 1,1 0 0,-1 0 0,1 0-1,-1-1 1,1 1 0,-1 0 0,0 0-1,1 0 1,-1 0 0,1 0-1,-1 0 1,2 0 0,42-4 0,82 4 0,7 1 0,-127-2 0,0 1 0,1-1 0,-1 0 0,0-1 0,0 0 0,0 0 0,0 0 0,-1 0 0,1-1 0,-1 0 0,1 0 0,-1-1 0,0 1 0,6-6 0,-5 3 0,0-1 0,-1 0 0,0 0 0,0 0 0,0 0 0,-1-1 0,0 0 0,-1 0 0,4-10 0,0-9 0,-1 0 0,-1-1 0,-2 0 0,-1 1 0,-1-35 0,-1-108 16,-10 271-16,9-76 0,1 1 0,1-1 0,1 1 0,6 27 0,-6-45 0,0 0 0,1 0 0,0-1 0,0 1 0,1-1 0,0 1 0,0-1 0,1 0 0,-1-1 0,2 1 0,-1-1 0,1 0 0,0-1 0,0 1 0,0-1 0,15 9 0,-11-10 0,0 0 0,0-1 0,1 0 0,-1 0 0,1-1 0,0-1 0,0 0 0,0 0 0,0-1 0,0 0 0,0-1 0,13-3 0,-21 3 0,1 0 0,-1 0 0,0 0 0,0 0 0,0-1 0,-1 1 0,1-1 0,0 0 0,-1 0 0,1 0 0,-1 0 0,1-1 0,-1 1 0,0-1 0,0 1 1,0-1-1,0 0 0,-1 1 0,1-1 0,-1 0 0,1 0 0,-1 0 0,0 0 0,0-1 0,0-4 0,2-9 6,0 0 0,-2 1 0,0-29 0,-1 42-4,1-19-2,-1 0 1,-1 1 0,-1-1 0,-1 0-1,-1 1 1,-8-26 0,5 26-1,6 16 0,-1-1 0,0 0 0,-1 1 0,1-1 0,-1 1 0,-5-8 0,5 33 0,7 230 0,-5 227 0,-2-433 0,-1 0 0,-3-1 0,-1 0 0,-2 0 0,-20 50 0,29-92 0,-20 41 0,19-41 0,1 1 0,0-1 0,-1 1 0,1-1 0,-1 1 0,1-1 0,-1 0 0,0 0 0,1 0 0,-1 0 0,0 0 0,0 0 0,0 0 0,0-1 0,0 1 0,0-1 0,0 1 0,0-1 0,-4 0 0,5 0 0,0-1 0,-1 0 0,1 1 0,0-1 0,-1 0 0,1 0 0,0 0 0,0 0 0,0 0 0,0 0 0,0 0 0,0 0 0,0 0 0,0 0 0,0-1 0,1 1 0,-1 0 0,0 0 0,1-1 0,-1 1 0,1-1 0,-1 1 0,1-1 0,0 1 0,0-3 0,-8-43 0,7 44 0,-1-20 0,0 0 0,1 0 0,1 0 0,2 0 0,0 0 0,1 0 0,1 1 0,2-1 0,0 1 0,1 0 0,1 0 0,1 1 0,13-21 0,86-132 0,-50 84 0,51-108 0,-94 165 0,-1 1 0,-2-2 0,-2 0 0,-1 0 0,-1 0 0,-2-1 0,2-51 0,-7 25 0,-1 55 0,0 8 0,0 32 0,-1-16 0,1 0 0,0 0 0,2 0 0,0 0 0,1-1 0,1 1 0,1-1 0,11 30 0,37 53 0,-34-67 0,-1 0 0,-2 1 0,22 65 0,-36-89 0,0-1 0,0 0 0,-1 1 0,0 0 0,-1 12 0,0-19 0,0 0 0,0 0 0,-1 0 0,1-1 0,-1 1 0,0 0 0,0 0 0,0 0 0,0-1 0,-1 1 0,1-1 0,-1 1 0,1-1 0,-1 1 0,0-1 0,0 0 0,0 0 0,0 0 0,-1 0 0,-3 2 0,-4 2 0,-1 0 0,0-2 0,0 1 0,0-1 0,0-1 0,-1 0 0,-19 2 0,-8-2 0,-38-1 0,59-2 0,18 0 0,-3 0 0,0 1 0,0-1 0,-1 0 0,1 0 0,0 0 0,0-1 0,0 1 0,0-1 0,0 0 0,-1 1 0,1-1 0,0-1 0,1 1 0,-1 0 0,0-1 0,0 1 0,0-1 0,1 0 0,-5-4 0,7 6 0,0-1 0,0 1 0,0 0 0,0-1 0,0 1 0,0 0 0,0-1 0,0 1 0,0-1 0,0 1 0,0 0 0,0-1 0,0 1 0,0 0 0,0-1 0,0 1 0,1-1 0,-1 1 0,0 0 0,0-1 0,0 1 0,1 0 0,-1 0 0,0-1 0,0 1 0,1 0 0,-1-1 0,0 1 0,1 0 0,-1 0 0,0 0 0,1-1 0,-1 1 0,0 0 0,1 0 0,-1 0 0,0 0 0,1 0 0,-1 0 0,1 0 0,-1 0 0,0 0 0,1 0 0,-1 0 0,1 0 0,-1 0 0,1 0 0,23-3 0,-22 3 0,137-1 0,19-1 0,-138 0 0,0 0 0,0-2 0,0 0 0,0-1 0,29-12 0,-42 14 0,0-1 0,0 1 0,-1-1 0,0 0 0,0-1 0,0 0 0,0 0 0,-1 0 0,1 0 0,-1-1 0,-1 0 0,1 0 0,-1 0 0,0-1 0,-1 1 0,1-1 0,4-14 0,-3 1 0,0-1 0,-1 0 0,-2 0 0,0 0 0,-1-24 0,-1-167 0,0-31 0,-8 574 0,9-313 0,0 0 0,1 0 0,0-1 0,2 1 0,0-1 0,1 0 0,0 0 0,2 0 0,0-1 0,1 1 0,13 19 0,-16-28 0,1 0 0,1 0 0,-1 0 0,1-1 0,0 0 0,1 0 0,0 0 0,0-1 0,0-1 0,1 1 0,0-1 0,0-1 0,0 0 0,0 0 0,1-1 0,0 0 0,0 0 0,-1-1 0,1 0 0,1-1 0,9 0 0,-5-1 0,-8 0 0,0 0 0,1 0 0,-1-1 0,11-2 0,-15 3 0,0-1 0,-1-1 0,1 1 0,-1 0 0,1 0 0,-1-1 0,1 0 0,-1 1 0,0-1 0,0 0 0,0 0 0,0 0 0,0 0 0,0-1 0,1-2 0,4-6 0,-1-1 0,0-1 0,-1 1 0,0-1 0,-1 0 0,-1 0 0,0-1 0,3-23 0,-3-13 0,-3-52 0,0 52 0,0 26 0,1 15 0,0 0 0,-2 0 0,1 1 0,-1-1 0,-2-12 0,2 19 0,1 0 0,-1 1 0,0-1 0,0 0 0,1 1 0,-1-1 0,0 1 0,0-1 0,-1 1 0,1-1 0,0 1 0,0 0 0,-1 0 0,1-1 0,-1 1 0,1 0 0,-1 0 0,1 1 0,-1-1 0,0 0 0,1 0 0,-1 1 0,0-1 0,1 1 0,-1-1 0,0 1 0,0 0 0,0 0 0,1 0 0,-4 0 0,2 0 0,0 0 0,1 0 0,-1 1 0,0-1 0,0 1 0,1-1 0,-1 1 0,0 0 0,1 0 0,-1 0 0,1 1 0,-1-1 0,1 0 0,0 1 0,-1 0 0,1-1 0,0 1 0,-2 3 0,1-1 0,-1 1 0,1-1 0,1 1 0,-1 0 0,1 0 0,0 0 0,0 0 0,-2 10 0,0 8 0,1 0 0,1 1 0,1 34 0,1-43 0,0-1 0,1 1 0,1-1 0,0 0 0,0 0 0,2 0 0,-1-1 0,2 1 0,11 24 0,-13-32 0,1 0 0,-1 0 0,1 0 0,0-1 0,1 1 0,-1-1 0,1 0 0,0 0 0,0-1 0,1 0 0,-1 0 0,1 0 0,0 0 0,0-1 0,0 0 0,0 0 0,1-1 0,-1 0 0,1 0 0,11 2 0,-14-3 0,0-1 0,0 1 0,0-1 0,0 0 0,0 0 0,0 0 0,0 0 0,0-1 0,0 0 0,0 1 0,0-2 0,0 1 0,-1 0 0,1-1 0,0 1 0,-1-1 0,1 0 0,-1 0 0,0-1 0,1 1 0,-1-1 0,0 0 0,0 1 0,-1-1 0,1-1 0,-1 1 0,1 0 0,-1 0 0,0-1 0,0 0 0,-1 1 0,1-1 0,1-7 0,6-19 0,-1 1 0,-2-1 0,-1 0 0,-1-1 0,-2 1 0,-1-34 0,0 18 0,9-61 0,-10 104 0,1 0 0,0 0 0,-1 0 0,1 1 0,0-1 0,0 0 0,0 1 0,1-1 0,-1 1 0,1-1 0,-1 1 0,1 0 0,0-1 0,0 1 0,4-3 0,-5 4 0,1 1 0,-1-1 0,0 0 0,1 1 0,-1 0 0,1-1 0,-1 1 0,0 0 0,1 0 0,-1 0 0,1 0 0,-1 0 0,1 0 0,-1 0 0,1 0 0,-1 0 0,1 1 0,-1-1 0,1 1 0,-1-1 0,0 1 0,1 0 0,-1-1 0,0 1 0,0 0 0,1 0 0,-1 0 0,0 0 0,0 0 0,0 0 0,0 0 0,1 1 0,5 9 0,1-1 0,-2 1 0,0 0 0,0 1 0,-1 0 0,6 17 0,-9-23 0,8 22 0,-2 1 0,-2 0 0,0 0 0,3 52 0,-11 118 0,0-182 0,2-20 0,2-29 0,5-5 0,2 1 0,15-41 0,-2 11 0,-9 20 0,0-2 0,2 2 0,39-86 0,-54 131 0,1 0 0,0-1 0,-1 1 0,1 0 0,0-1 0,0 1 0,0 0 0,0 0 0,0 0 0,0 0 0,0 0 0,0 0 0,0 0 0,0 0 0,1 0 0,-1 0 0,0 1 0,1-1 0,1 0 0,-2 1 0,-1 0 0,1 0 0,0 1 0,0-1 0,0 0 0,-1 1 0,1-1 0,0 0 0,0 1 0,-1-1 0,1 1 0,0-1 0,0 1 0,-1-1 0,1 1 0,-1 0 0,1-1 0,-1 1 0,1 0 0,-1 0 0,1-1 0,-1 1 0,1 1 0,3 8 0,0 1 0,0-1 0,3 21 0,-6-22 0,9 50 0,-3 1 0,-3 1 0,-4 85 0,-1-61 0,7-90 0,3-9 0,57-185 0,-49 140 0,2 1 0,43-91 0,-61 147 0,0 0 0,0 0 0,0 1 0,0-1 0,0 0 0,0 1 0,1-1 0,-1 0 0,0 1 0,1 0 0,0-1 0,1 0 0,-2 2 0,-1-1 0,0 1 0,1 0 0,-1 0 0,1 0 0,-1 0 0,1 0 0,-1 0 0,0 0 0,1 0 0,-1 0 0,1 1 0,-1-1 0,0 0 0,1 0 0,-1 0 0,1 0 0,-1 1 0,0-1 0,1 0 0,-1 0 0,0 1 0,1-1 0,-1 0 0,0 0 0,0 1 0,1-1 0,-1 0 0,0 1 0,0-1 0,1 1 0,-1-1 0,0 0 0,0 1 0,3 6 0,-1 0 0,0 1 0,0-1 0,1 14 0,-2-19 0,4 54 0,-2 82 0,-4-88 0,3 0 0,11 75 0,-12-116 19,1 1-1,1-1 1,5 14-1,-7-21-56,0 0 0,-1-1 0,1 1 0,0-1 0,0 1 0,0-1-1,0 1 1,0-1 0,1 0 0,-1 1 0,0-1 0,1 0-1,-1 0 1,0 0 0,1 0 0,-1 0 0,1 0 0,0-1-1,-1 1 1,1 0 0,0-1 0,-1 1 0,1-1 0,0 0-1,2 1 1,3-1-3622</inkml:trace>
</inkml:ink>
</file>

<file path=ppt/ink/ink1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1:30.343"/>
    </inkml:context>
    <inkml:brush xml:id="br0">
      <inkml:brushProperty name="width" value="0.05" units="cm"/>
      <inkml:brushProperty name="height" value="0.05" units="cm"/>
      <inkml:brushProperty name="color" value="#FFFFFF"/>
    </inkml:brush>
  </inkml:definitions>
  <inkml:trace contextRef="#ctx0" brushRef="#br0">0 108 30510,'0'0'1873,"45"0"-1713,21 0-80,11-18-48,9 1-16,-9-3-16,-10 5 0,-6-2-64,-20-3-560</inkml:trace>
</inkml:ink>
</file>

<file path=ppt/ink/ink1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1:31.923"/>
    </inkml:context>
    <inkml:brush xml:id="br0">
      <inkml:brushProperty name="width" value="0.05" units="cm"/>
      <inkml:brushProperty name="height" value="0.05" units="cm"/>
      <inkml:brushProperty name="color" value="#FFFFFF"/>
    </inkml:brush>
  </inkml:definitions>
  <inkml:trace contextRef="#ctx0" brushRef="#br0">286 556 32159,'0'-27'169,"-1"1"1,-6-37 0,5 52-160,-1 0 1,0 1-1,-1-1 1,0 0-1,-1 1 0,0 0 1,0 0-1,-9-11 1,11 18-11,0 0 0,0 0 0,0 0 0,-1 0 0,1 0 0,-1 1 1,0-1-1,0 1 0,0 0 0,0 0 0,0 1 0,0-1 0,0 1 0,0 0 1,-1 0-1,1 0 0,-1 0 0,1 1 0,-1 0 0,1 0 0,0 0 1,-1 1-1,1-1 0,-1 1 0,1 0 0,0 0 0,0 1 0,-1-1 0,1 1 1,0 0-1,0 0 0,0 0 0,1 1 0,-1-1 0,1 1 0,-1 0 1,1 0-1,0 0 0,0 0 0,-5 8 0,-1 4 0,0 1 0,1-1 0,1 2 0,1-1 0,0 1 0,1 0 0,1 1 0,-4 24 0,5-11 0,1-1 0,1 0 0,1 1 0,6 35 0,-5-59 0,0 0 0,1-1 0,-1 1 0,2-1 0,-1 1 0,1-1 0,-1 0 0,2 0 0,-1 0 0,1 0 0,0-1 0,0 0 0,0 1 0,1-1 0,0-1 0,0 1 0,0-1 0,1 0 0,11 7 0,-8-7 0,0 0 0,1 0 0,-1-1 0,1 0 0,0 0 0,-1-1 0,1-1 0,1 0 0,-1 0 0,0-1 0,0 0 0,18-3 0,-24 3 0,-1-1 0,1 0 0,0 0 0,0 0 0,-1-1 0,1 1 0,-1-1 0,1 0 0,-1 0 0,0 0 0,0 0 0,0-1 0,0 0 0,5-5 0,-4 3 0,0 0 0,0-1 0,-1 0 0,0 0 0,0 0 0,-1 0 0,0 0 0,2-7 0,1-11 0,-2 0 0,0 0 0,-2-42 0,-1 61 0,-5-133 0,3 119 0,-1-1 0,-1 1 0,-1 0 0,-1 0 0,-8-19 0,14 66 0,-2-3 0,2 7 0,2 1 0,2-1 0,13 57 0,-13-72 0,1 0 0,1-1 0,0 0 0,2 0 0,0 0 0,0-1 0,1 0 0,22 26 0,-25-36-1,-1 0-1,1 0 1,0 0-1,0-1 1,0 0 0,1 0-1,0-1 1,-1 0-1,1 0 1,0 0 0,1-1-1,-1 0 1,0 0-1,1-1 1,-1 0 0,1-1-1,-1 1 1,12-2-1,-15 1 2,0-1 0,-1 1 0,1-1-1,-1 0 1,1 0 0,-1 0 0,0-1 0,1 1-1,-1-1 1,0 0 0,0 1 0,0-2-1,0 1 1,0 0 0,0 0 0,-1-1 0,1 0-1,-1 1 1,0-1 0,0 0 0,0 0-1,0 0 1,0-1 0,-1 1 0,2-4 0,4-11 0,-1 1 0,0-1 0,4-33 0,3-52 6,-5-1 0,-8-152 0,-1 116 8,1 136-14,-1-22 0,-2 17 0,-3 10 0,-4 18 0,3 8 0,1 0 0,1 0 0,-2 50 0,6 93 0,2-88 0,0-53 0,0-1 0,2 0 0,12 50 0,-12-66 0,1 1 0,0-1 0,1 1 0,0-1 0,1-1 0,1 1 0,-1-1 0,2 0 0,0-1 0,13 15 0,-17-21 0,1 0 0,0-1 0,-1 0 0,1 0 0,0 0 0,1-1 0,-1 0 0,7 3 0,-9-4 0,0-1 0,-1 1 0,1 0 0,0-1 0,0 1 0,0-1 0,0 0 0,0 0 0,0 0 0,0-1 0,0 1 0,0-1 0,0 1 0,0-1 0,0 0 0,0 0 0,4-3 0,-1-1 0,0-1 0,-1-1 0,0 1 0,0-1 0,0 0 0,-1 0 0,0-1 0,0 1 0,2-9 0,-4 11 0,70-193 0,-11 26 0,-60 169 0,22-41 0,-22 43 0,0-1 0,0 1 0,1-1-1,-1 1 1,0-1 0,1 1 0,0-1-1,-1 1 1,1 0 0,0 0-1,-1 0 1,1 0 0,0 0 0,0 1-1,0-1 1,0 0 0,0 1-1,0-1 1,0 1 0,2 0 0,-2 0-1,-1 1 0,1-1 0,-1 1-1,1-1 1,-1 1 0,1 0 0,-1 0 0,1 0 0,-1 0 0,0 0 0,1 0 0,-1 0 0,0 1 0,0-1 0,0 0 0,0 1 0,0-1 0,0 0 0,0 1 0,-1 0 0,1-1-1,-1 1 1,1-1 0,-1 1 0,1 0 0,-1 2 0,11 54 5,-10-49-6,3 28 2,-1 0 0,-2 44 0,-2-68 0,0 1 0,0-1 0,-2 0 0,0 0 0,0 0 0,-1 0 0,-1 0 0,0-1 0,-11 19 0,9-18 3,-2-1 1,0 0-1,0 0 0,-1-1 1,0-1-1,-1 1 0,-21 15 1,31-26-5,0 1 0,-1 0 1,1 0-1,0-1 1,0 1-1,0-1 0,-1 1 1,1-1-1,0 1 0,-1-1 1,1 0-1,0 0 1,-1 0-1,1 0 0,0 0 1,-1 0-1,1 0 0,0 0 1,-1 0-1,1-1 1,0 1-1,0 0 0,-1-1 1,1 1-1,0-1 0,0 1 1,-1-1-1,1 0 1,0 0-1,0 1 0,0-1 1,0 0-1,0 0 0,0 0 1,0 0-1,1 0 1,-1 0-1,0 0 0,0-1 1,1 1-1,-1 0 0,1 0 1,-1-1-1,1 1 1,0 0-1,-1-3 0,-3-8 3,1 0-1,1 0 0,-2-26 0,3 28-3,-5-172 2,6 182 0,0 0 0,0 1-1,0-1 1,0 0 0,1 0 0,-1 1 0,0-1-1,0 0 1,0 0 0,1 0 0,-1 1-1,0-1 1,0 0 0,1 0 0,-1 0 0,0 0-1,0 0 1,1 0 0,-1 0 0,0 0 0,0 1-1,1-1 1,-1 0 0,0 0 0,1 0 0,-1 0-1,0 0 1,0 0 0,1-1 0,-1 1-1,0 0 1,0 0 0,1 0 0,-1 0 0,0 0-1,0 0 1,1 0 0,-1 0 0,0-1 0,0 1-1,1 0 1,-1 0 0,0 0 0,0-1-1,0 1 1,1 0 0,-1 0 0,0-1 0,0 1-1,0 0 1,0 0 0,0-1 0,0 1 0,1 0-1,-1 0 1,0-1 0,0 1 0,0 0 0,0 0-1,0-1 1,0 1 0,14 18-1,-1 1 0,18 35 0,10 16 14,-30-54-12,0 0-1,2-1 1,-1-1 0,19 15-1,-26-24 0,1 0 0,1-1 0,-1 1 0,1-1 0,-1-1 0,1 1 0,0-1 0,0-1 0,1 1 0,-1-1 0,1-1 0,-1 1 0,11 0 0,-12-2 0,0 1 0,0-1 0,0 0 0,0-1 0,0 0 0,0 0 0,0 0 0,0 0 0,7-4 0,-10 3 0,0 0 0,1 0 0,-1-1 0,-1 1 0,1-1 0,0 0 0,-1 0 0,1 0 0,-1 0 0,0 0 0,0 0 0,0-1 0,0 1 0,-1-1 0,3-6 0,10-36 0,-2-1 0,11-87 0,-16 80 0,25-92 0,-31 142 0,-1 3 0,0 0 0,1 0 0,-1 0 0,0-1 0,1 1 0,-1 0 0,0 0 0,1 0 0,-1 0 0,1 0 0,0 0 0,-1 0 0,1 0 0,0 0 0,0 0 0,-1 0 0,1 0 0,0 1 0,0-1 0,2-1 0,-3 3 0,1 0 0,-1 1 0,1-1-1,-1 0 1,0 0 0,1 0 0,-1 1 0,0-1 0,0 0 0,0 0-1,0 1 1,0-1 0,0 3 0,0-4-1,0 13 1,0-1 0,-1 0 0,-1 0 0,1 0 0,-2 0 0,0 0 0,0 0 0,-1 0 0,-8 15 0,2-5 1,1 1-1,0 0 0,2 1 0,1-1 1,0 1-1,2 1 0,1-1 0,1 1 1,1 33-1,1-54 1,1 0 0,-1 1-1,1-1 1,0 0 0,0 0 0,0 0-1,0 1 1,1-1 0,0 0 0,0-1 0,0 1-1,0 0 1,0 0 0,1-1 0,0 0-1,0 1 1,0-1 0,0 0 0,0 0 0,0-1-1,1 1 1,0-1 0,-1 1 0,1-1-1,0 0 1,0-1 0,7 3 0,5 1 0,0-2 1,0 0-1,0-1 1,0 0-1,0-1 1,20-2-1,-31 1-1,0 0 0,0 0 0,-1-1 0,1 0 0,0 0 0,0 0 0,-1-1 0,1 0 0,-1 0 0,1 0 0,-1 0 0,0 0 0,0-1 0,0 0 0,6-5 0,-6 3 0,1 0 0,-1 0 0,0-1 0,-1 1 0,1-1 0,-1 0 0,0 0 0,-1 0 0,0-1 0,2-7 0,2-13 0,-2-1 0,-1 0 0,-2 0 0,-2-39 0,1 47 0,-1 0 0,0-1 0,-2 1 0,0 0 0,-2-1 0,-8-23 0,9 31 0,-1 1 0,-1 0 0,0 0 0,0 1 0,-1 0 0,0 0 0,-1 0 0,-1 1 0,-12-13 0,17 20 0,0 0 0,0 1 0,0-1 0,0 1 0,0-1 0,-1 1 0,1 0 0,-1 1 0,1-1 0,-1 1 0,0 0 0,1 0 0,-1 1 0,-9-1 0,12 1 0,-1 0 0,0 0 0,0 1 0,1-1 0,-1 1 0,0-1 0,0 1 0,1 0 0,-1 0 0,1 0 0,-1 0 0,1 1 0,-1-1 0,1 1 0,0 0 0,0-1 0,0 1 0,0 0 0,0 0 0,0 0 0,0 0 0,1 1 0,-1-1 0,1 0 0,-3 5 0,1 4-2,-1 0-1,1 0 1,1 0-1,0 0 1,1 0-1,0 0 1,0 1-1,1-1 1,1 0 0,2 15-1,-1-17 3,0 1-1,0-1 1,1-1 0,0 1-1,0 0 1,1-1-1,0 1 1,1-1 0,0 0-1,0-1 1,1 1-1,11 12 1,-9-14 2,0 1 0,0-1 0,1 0 0,-1-1-1,1 0 1,1 0 0,-1-1 0,0 0 0,1-1 0,0 0 0,0-1 0,0 0-1,0 0 1,0-1 0,0 0 0,15-1 0,-24 0-2,0 0 0,1 0 0,-1 0 0,0 0 1,0 0-1,0 0 0,0 0 0,0 0 0,0-1 0,1 1 0,-1 0 0,0-1 0,0 1 0,0-1 1,0 1-1,0-1 0,0 0 0,0 1 0,-1-1 0,1 0 0,2-1 0,-3 0-15,1 0 0,0 0-1,-1-1 1,1 1 0,-1 0 0,1 0 0,-1-1-1,0 1 1,0 0 0,0-3 0,0-24-620</inkml:trace>
</inkml:ink>
</file>

<file path=ppt/ink/ink1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1:03.862"/>
    </inkml:context>
    <inkml:brush xml:id="br0">
      <inkml:brushProperty name="width" value="0.05" units="cm"/>
      <inkml:brushProperty name="height" value="0.05" units="cm"/>
      <inkml:brushProperty name="color" value="#FFFFFF"/>
    </inkml:brush>
  </inkml:definitions>
  <inkml:trace contextRef="#ctx0" brushRef="#br0">0 5 28397,'118'2'4629,"20"1"-4936,-65-2 321,-19 1-13,67-7 0,-105 1-6,-22 2-30,-25 0-90,-9 2-617,-2 0-1873</inkml:trace>
</inkml:ink>
</file>

<file path=ppt/ink/ink1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1:04.532"/>
    </inkml:context>
    <inkml:brush xml:id="br0">
      <inkml:brushProperty name="width" value="0.05" units="cm"/>
      <inkml:brushProperty name="height" value="0.05" units="cm"/>
      <inkml:brushProperty name="color" value="#FFFFFF"/>
    </inkml:brush>
  </inkml:definitions>
  <inkml:trace contextRef="#ctx0" brushRef="#br0">175 1 30718,'14'336'2001,"-10"-305"-2001,28 384 0,-32-414 0,-1-1 0,1 0 0,0 1 0,0-1 0,0 0 0,-1 0 0,1 1 0,0-1 0,0 0 0,-1 0 0,1 1 0,0-1 0,-1 0 0,1 0 0,0 0 0,-1 0-1,1 1 1,0-1 0,-1 0 0,1 0 0,0 0 0,-1 0 0,1 0 0,0 0 0,-1 0 0,1 0 0,0 0 0,-1 0 0,1 0 0,0 0 0,-1 0 0,1 0 0,0 0 0,-1-1 0,1 1 0,0 0 0,-1 0 0,1 0 0,-1-1 0,0 1-2,-10-4-4,0-1 0,0-1 0,0 1 0,1-2 0,0 1-1,-16-14 1,-18-12-23,24 20 25,-35-16 0,54 28-9,2 1 12,0 0-1,0 0 1,0 1 0,0-1 0,0 0 0,0 0-1,0 0 1,1 0 0,-1 0 0,1 0-1,2 1 1,2 2 0,12 8 2,0 0 0,1-2 0,0 0 1,1-1-1,0-1 0,0-1 0,0 0 0,1-2 0,0 0 0,1-2 0,-1 0 1,0-1-1,25-1 0,-38-2-2,0 0 0,0 0 1,0-1-1,-1 0 0,1 0 1,0-1-1,-1 0 0,0 0 0,0-1 1,0 0-1,0 0 0,0-1 0,-1 1 1,1-2-1,-1 1 0,-1 0 1,1-1-1,-1 0 0,0-1 0,0 1 1,3-8-1,3-4-1,-1-1 0,0 0 0,-2 0 0,0-1 0,-1 0 0,-1 0 0,3-22 0,-3-13 7,-2-1 1,-4-77-1,0 100-2,-1 5 5,-8-53 1,8 71 1,-2-1 1,1 1-1,-2 0 0,1 0 0,-1 0 0,-1 1 1,0 0-1,-7-11 0,13 20-10,-1 0 0,0 0 1,0 0-1,0 1 0,0-1 0,0 0 0,0 0 1,0 0-1,0 0 0,0 0 0,0 0 0,0 0 1,0 0-1,0 1 0,0-1 0,0 0 1,0 0-1,0 0 0,0 0 0,0 0 0,0 0 1,0 0-1,0 1 0,0-1 0,0 0 0,0 0 1,0 0-1,0 0 0,0 0 0,0 0 0,0 0 1,0 0-1,-1 0 0,1 1 0,0-1 0,0 0 1,0 0-1,0 0 0,0 0 0,0 0 1,0 0-1,0 0 0,0 0 0,-1 0 0,1 0 1,0 0-1,0 0 0,0 0 0,0 0 0,0 0 1,0 0-1,0 0 0,-1 0 0,1 0 0,0 0 1,0 0-1,0 0 0,0 0 0,0 0 1,0 0-1,0 0 0,0 0 0,-1 0 0,0 55 1,2 1 0,3-1-1,2 0 1,14 58-1,5 44 0,-21-120 0,0-1-2,1 1 0,12 42 1,-9-64 39,-8-15-53,0-1 1,0 1-1,0 0 0,0 0 0,0 0 0,1 0 1,-1-1-1,0 1 0,0 0 0,0 0 0,0 0 0,0 0 1,0-1-1,0 1 0,0 0 0,1 0 0,-1 0 0,0 0 1,0 0-1,0 0 0,0-1 0,1 1 0,-1 0 0,0 0 1,0 0-1,0 0 0,0 0 0,1 0 0,-1 0 0,0 0 1,0 0-1,0 0 0,1 0 0,-1 0 0,0 0 1,0 0-1,0 0 0,1 0 0,-1 0 0,0 0 0,0 0 1,0 0-1,0 0 0,1 0 0,-1 0 0,0 0 0,0 1 1,0-1-1,0 0 0,1 0 0,-1 0 0,0 0 0,0 0 1,0 0-1,0 1 0,0-1 0,0 0 0,0 0 0,1 0 1,-1-29-1995</inkml:trace>
</inkml:ink>
</file>

<file path=ppt/ink/ink1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1:04.877"/>
    </inkml:context>
    <inkml:brush xml:id="br0">
      <inkml:brushProperty name="width" value="0.05" units="cm"/>
      <inkml:brushProperty name="height" value="0.05" units="cm"/>
      <inkml:brushProperty name="color" value="#FFFFFF"/>
    </inkml:brush>
  </inkml:definitions>
  <inkml:trace contextRef="#ctx0" brushRef="#br0">1 8 32255,'14'0'128,"30"0"16,14 0-48,8 3-80,3 2 16,-10-5-32,-12 0 0,-14 0-32,-17 0-176,-10-15-2177</inkml:trace>
</inkml:ink>
</file>

<file path=ppt/ink/ink1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1:07.272"/>
    </inkml:context>
    <inkml:brush xml:id="br0">
      <inkml:brushProperty name="width" value="0.05" units="cm"/>
      <inkml:brushProperty name="height" value="0.05" units="cm"/>
      <inkml:brushProperty name="color" value="#FFFFFF"/>
    </inkml:brush>
  </inkml:definitions>
  <inkml:trace contextRef="#ctx0" brushRef="#br0">3 640 31262,'-2'64'1040,"2"43"-876,0-103-163,1-1 0,0 1 0,0-1 0,0 1 0,0-1 0,0 1 0,1-1 0,-1 0 0,1 0 0,0 0 0,0 0 0,0 0 0,1 0 0,-1 0 0,1 0 0,-1-1 0,1 0 0,0 1 0,0-1 0,0 0 0,0 0 0,0-1 0,1 1 0,-1-1 0,1 1 0,-1-1 0,1 0 0,-1-1 0,5 2 0,10 1 5,-1-1 0,1-1 0,0 0 1,29-3-1,-44 2-5,1-1-1,-1 1 1,0-1 0,1 0 0,-1 0 0,0 0 0,0 0-1,0 0 1,0-1 0,0 1 0,0-1 0,0 0-1,0 0 1,-1 0 0,1 0 0,2-4 0,-1 1-1,0 0 1,-1 0 0,0 0 0,0 0 0,0-1 0,-1 0 0,1 1 0,1-9 0,1-9 2,-2 1-1,0-1 0,0-40 1,-5-30-3,1 43 11,6-78-1,-5 125-7,1 1-1,-1-1 0,0 1 0,1 0 1,0-1-1,0 1 0,-1 0 0,1-1 1,1 1-1,-1 0 0,0 0 0,0 0 1,1 0-1,-1 0 0,1 0 0,0 0 1,-1 0-1,1 1 0,0-1 0,0 1 1,0-1-1,0 1 0,1 0 0,3-2 1,2 1-4,0 0 0,0 1 0,0 0 0,0 0 0,0 1 0,9 0 0,-7 0-3,-4 1 3,0-1 1,0 1 0,0 0 0,0 1 0,0-1-1,0 1 1,6 3 0,-10-4-1,0 0 1,0 0-1,0 0 0,0 0 1,0 0-1,0 0 0,0 0 0,-1 1 1,1-1-1,-1 1 0,1-1 1,-1 1-1,1-1 0,-1 1 0,0 0 1,0 0-1,0 0 0,0 0 1,0 0-1,0 0 0,-1 0 0,1 0 1,0 4-1,-1-6 1,0 0 0,0 1 0,-1-1 0,1 0 0,0 1 0,0-1 0,-1 0 0,1 0 0,0 1-1,0-1 1,-1 0 0,1 0 0,0 0 0,-1 1 0,1-1 0,-1 0 0,1 0 0,0 0 0,-1 0 0,1 0 0,0 0 0,-1 0 0,1 0 0,-1 0 0,1 0 0,0 0 0,-1 0 0,1 0 0,0 0-1,-1 0 1,1 0 0,-1 0 0,-1-1 2,-23 1 11,14-1-10,1 1 1,0 0 0,-1 0-1,-11 3 1,18-2-4,1 0 0,0 0 0,1 0 0,-1 0 0,0 1 0,0-1 0,0 1 0,1-1 0,-1 1 0,1 0 0,-1 0 1,1 0-1,0 0 0,0 1 0,0-1 0,0 1 0,0-1 0,-2 5 0,-1 4 1,0 0-1,1 0 1,0 0 0,1 1-1,0 0 1,-2 19-1,1 74 12,4-93-12,0-1-1,0-1 0,1 0 0,0 1 0,1-1 1,0 0-1,1 0 0,0 0 0,0-1 0,1 1 0,9 14 0,-9-17 0,1 0-1,0-1 1,0 0-1,0 0 1,1-1-1,0 1 1,0-1-1,1 0 1,-1-1-1,1 0 1,0 0-1,0 0 1,1-1-1,9 3 1,-9-3 1,1 0 0,0-1 0,0 0 0,0-1 0,0 0 0,0 0 0,1-1 0,-1 0 0,18-3 0,-22 2 0,-1 0 0,1 0 0,0-1 0,-1 0 0,1 0 0,-1 0 0,1-1 0,-1 1 0,0-1 0,0 0 0,0 0 0,-1 0 0,1-1 0,-1 1 0,0-1 0,0 0 0,0 0 0,0 0 0,3-7 0,0-1 2,-1-2 0,0 1 0,-1-1-1,0 1 1,-1-1 0,2-27 0,-5-86 5,-2 90-1,6-64 0,-3 97-6,-1 0-1,1 0 1,0-1 0,0 2-1,0-1 1,1 0-1,0 0 1,-1 0 0,1 1-1,0-1 1,1 1 0,-1-1-1,1 1 1,-1 0 0,1 0-1,0 0 1,0 0 0,1 1-1,-1-1 1,0 1-1,1 0 1,-1 0 0,1 0-1,0 0 1,0 1 0,4-2-1,8-1 0,0 1 0,1 1-1,-1 0 1,0 1-1,20 2 1,-19-1 3,-18 0-2,0 0 0,0 1-1,1-1 1,-1 0 0,0 1 0,1-1 0,-1 1-1,0-1 1,1 1 0,-1-1 0,1 1 0,-1 0-1,1-1 1,-1 1 0,1-1 0,-1 1 0,1 0-1,-1 0 1,1-1 0,0 1 0,0 0 0,-1 0-1,1-1 1,0 1 0,0 0 0,0 0 0,0-1-1,0 1 1,0 0 0,0 0 0,0 0 0,0-1-1,0 1 1,0 0 0,1 0 0,-1 0 0,0-1-1,1 1 1,-1 0 0,0-1 0,1 1-1,-1 0 1,1-1 0,-1 1 0,1 0 0,-1-1-1,1 1 1,-1-1 0,1 1 0,0-1 0,-1 1-1,1-1 1,0 1 0,-1-1 0,1 0 0,0 0-1,0 1 1,-1-1 0,1 0 0,0 0 0,0 0-1,0 0 1,-1 1 0,1-1 0,1-1 0,-35 15 11,18-8-7,0 1 0,0 0 0,-19 13 0,29-16-3,0 0 0,0 1 0,0-1 1,1 1-1,-1 0 0,1 0 0,0 0 0,1 1 1,-1-1-1,1 1 0,0 0 0,-2 8 0,-1 7 2,2 0-1,0 0 0,1 0 1,2 1-1,0-1 0,1 0 1,6 43-1,-5-56-2,0 0 0,1 0 0,0 0 0,0-1 0,1 1 0,0-1 0,0 0 0,1 1 0,0-2 0,0 1 0,1 0 0,-1-1 0,1 0 0,1 0 0,-1 0 0,1-1 0,0 1 0,10 5 0,-7-6 0,0 0 0,0-1 0,1 1 0,0-2 0,0 0 0,0 0 0,1 0 0,-1-2 0,0 1 0,1-1 0,-1-1 0,1 0 0,15-1 0,-23 0 0,1 1 1,-1-1-1,1 0 1,0 0-1,-1 0 1,0 0 0,1-1-1,-1 1 1,0-1-1,1 0 1,-1 0-1,0 0 1,-1 0-1,1 0 1,0-1-1,-1 0 1,1 1-1,-1-1 1,0 0-1,1 0 1,-2 0-1,1 0 1,0-1-1,-1 1 1,1 0-1,-1-1 1,1-4-1,2-8 4,-1-1 0,-1 0 0,-1 1 0,0-29 0,-1 34-3,-1-11 0,-1-1 0,-1 1 0,-1 0 0,-1-1 0,-1 2 0,0-1 0,-2 1 1,-1 0-1,0 1 0,-1 0 0,-15-21 0,23 37-1,-1 0 0,0 1 0,0-1 0,0 1 0,0 0 0,0-1 0,-1 1 0,1 0 0,-1 1 0,-6-5 0,8 7 0,1-1 0,0 1 0,-1 0 0,1-1 0,0 1 0,-1 0 0,1 0 0,-1 0 0,1 0 0,0 0 0,-1 0 0,1 0 0,0 0 0,-1 0 0,1 1 0,0-1 0,-1 0 0,1 1 0,0 0 0,-1-1 0,1 1 0,0 0 0,0-1 0,0 1 0,0 0 0,0 0 0,0 0 0,0 0 0,0 0 0,0 0 0,0 0 0,0 0 0,1 1 0,-1-1 0,0 0 0,1 0 0,-2 3 0,-2 8 0,-1 0 0,2 1 0,0-1 0,0 1 0,1 0 0,-1 24 0,3-9 0,0-1 0,6 38 0,-3-54-1,-1 1-1,1-1 1,1 0-1,0 0 1,1 0 0,0 0-1,1-1 1,0 0 0,10 13-1,-12-16 1,1-1 0,1 0-1,-1-1 1,1 1 0,0-1 0,0 0 0,0-1-1,1 0 1,0 0 0,0 0 0,0-1 0,0 0-1,1 0 1,14 3 0,-10-3 1,-1-2 0,1 0 0,0 0 0,22-3 0,-31 2 0,1 0 0,0-1 0,-1 0 0,1 0 0,-1 0 0,0 0 0,1-1 0,-1 1 0,0-1 0,0 0 0,0 0 0,0 0 0,0 0 0,0-1 0,-1 1 0,1-1 0,-1 0 0,1 1 0,2-7 0,1-3 0,0-1 0,-1 1 0,0-2 0,-2 1 0,1 0 0,-1-1 0,1-25 0,-3-105 3,-3 75 7,1 38-7,1 15-3,0 0 0,3-25 0,-3 39 0,0 0 0,1 1 0,-1-1 0,1 1 0,0-1 0,-1 0 0,1 1 0,0-1 0,0 1 0,0 0 0,0-1 0,0 1 0,0 0 0,1-1 0,-1 1 0,0 0 0,1 0 0,-1 0 0,0 0 0,1 0 0,0 1 0,-1-1 0,1 0 0,-1 1 0,1-1 0,0 1 0,-1-1 0,1 1 0,0 0 0,-1 0 0,4 0 0,0 0 0,-1 0 0,0 0 0,0 1 0,0 0 0,0 0 0,0 0 0,0 0 0,0 1 0,0-1 0,0 1 0,0 0 0,6 4 0,-3 1 0,0 0 0,0 1 0,0-1 0,-1 1 0,0 0 0,-1 1 0,0 0 0,0-1 0,-1 2 0,0-1 0,0 0 0,-1 1 0,0 0 0,2 18 0,0 12 0,-1 1 0,-2 52 0,-2-78 0,-14 112 0,14-127 0,0 1 0,0-1 0,0 0 0,0 0 0,0 1 0,0-1 0,0 0 1,0 0-1,0 0 0,0 1 0,0-1 0,0 0 0,0 0 0,0 0 0,0 1 0,0-1 0,0 0 0,0 0 0,1 0 0,-1 1 0,0-1 1,0 0-1,0 0 0,0 0 0,0 0 0,1 0 0,-1 1 0,0-1 0,0 0 0,0 0 0,1 0 0,-1 0 0,0 0 0,0 0 1,0 0-1,1 0 0,-1 0 0,0 0 0,0 0 0,0 1 0,1-1 0,-1 0 0,0-1 0,0 1 0,1 0 0,-1 0 0,0 0 0,0 0 1,0 0-1,1 0 0,-1 0 0,0 0 0,0 0 0,0 0 0,0 0 0,1-1 0,-1 1 0,0 0 0,0 0 0,0 0 0,0 0 0,1 0 1,-1-1-1,11-9 8,-1-3-7,-2-1-1,0 0 1,0 0-1,-1-1 1,6-18-1,24-85 0,-27 81 0,2-8 0,15-49 0,-24 86 0,0 1 0,0-1 0,1 1 0,0-1 0,1 1 0,-1 1 0,1-1 0,10-10 0,-14 16 0,0 0 0,0 0 0,0 0 0,0 0 0,0 1 0,0-1 0,0 0 0,1 0 0,-1 1 0,0-1 0,1 1 0,-1-1 0,0 1 0,1-1 0,-1 1 0,0 0 0,3 0 0,-3 0 0,0 0 0,-1 0 0,1 1 0,0-1 0,-1 0 0,1 1 0,-1-1 0,1 1 0,0-1 0,-1 1 0,1-1 0,-1 1 0,1-1 0,-1 1 0,1 0 0,-1-1 0,0 1 0,1-1 0,-1 1 0,0 0 0,0 0 0,1-1 0,-1 2 0,2 6 0,-1-1 0,0 1 0,-1 0 0,0 14 0,0-14 0,-2 106 0,3 104 0,-1-213 0,1 1 0,0-1 0,0 0 0,1 0 0,0 1 0,0-1 0,0 0 0,0-1 0,1 1 0,0 0 0,0-1 0,0 1 0,1-1 0,-1 0 0,1 0 0,0 0 0,0-1 0,0 1 0,1-1 0,-1 0 0,9 4 0,-6-4 0,0 0 0,0 0 0,0-1 0,0 0 0,0 0 0,0-1 0,0 0 0,1 0 0,-1-1 0,0 0 0,1 0 0,-1-1 0,0 1 0,1-2 0,13-3 0,-16 3 0,0-1 0,0 0 0,0 0 0,-1 0 0,1-1 0,-1 1 0,0-1 0,0 0 0,0 0 0,0-1 0,-1 1 0,1-1 0,-1 0 0,0 0 0,-1 0 0,1 0 0,2-11 0,3-7 0,-1 0 0,6-45 0,-4-44 0,-8 81 0,1 1 0,2-1 0,10-42 0,-14 71 0,1-1 0,0 0 0,0 1 0,0-1 0,1 1 0,-1 0 0,0-1 0,1 1 0,0 0 0,-1 0 0,1 0 0,0 0 0,0 0 0,0 0 0,1 0 0,-1 1 0,0-1 0,0 1 0,1 0 0,3-2 0,-2 2 0,1 0 0,-1 0 0,1 0 0,-1 1 0,1-1 0,0 1 0,-1 0 0,1 1 0,-1-1 0,1 1 0,7 2 0,-8-1 0,1 0 0,0 0 0,-1 1 0,1 0 0,-1 0 0,0 0 0,0 0 0,0 0 0,-1 1 0,1 0 0,-1 0 0,0 0 0,0 0 0,0 0 0,0 1 0,-1-1 0,0 1 0,3 7 0,1 3 0,-1 1 0,0 0 0,-1 0 0,3 27 0,-5-26 0,-1 0 0,0 1-1,-1 0 1,-1-1 0,-1 1 0,-4 18-1,3-26 4,0 0-1,-1 0 0,0 0 1,-1 0-1,0 0 0,0-1 1,-1 0-1,0 0 1,0-1-1,-1 0 0,-10 9 1,5-5-2,-1-1 0,0 0 0,-1-1 0,-19 10 0,28-17-1,-1 0 0,1 0 0,-1-1 0,0 0 0,0 0 0,0 0 0,0-1 0,0 0 0,0 0 0,0 0 0,0-1 0,-1 0 0,1 0 0,0-1 0,-6-1 0,10 2 0,1-1 0,0 0 0,0 0 0,0 0 0,0-1 0,0 1 0,0 0 0,0 0 0,0-1 0,0 1 0,1 0 0,-1-1 0,0 1 0,1 0 0,-1-1 0,1 1 0,0-1 0,-1 1 0,1-1 0,0 1 0,0-1 0,0 0 0,0 1 0,0-1 0,0 1 0,0-1 0,1-1 0,-1-6 0,-1-24-6,2 0 1,5-43-1,-4 65 5,0-1-1,1 1 1,0-1 0,1 1-1,0 0 1,1 1-1,0-1 1,0 1 0,2 0-1,7-11 1,-14 20 1,1 1 0,-1-1 0,1 0 0,0 1 0,-1-1 0,1 0 0,-1 1 0,1-1 0,0 1 0,0-1 0,-1 1 0,1-1 0,0 1 0,0-1 0,0 1 0,0 0 0,-1 0 0,1-1 0,0 1 0,0 0 0,0 0 0,0 0 0,0 0 0,0 0 0,0 0 0,-1 0 0,1 0 0,0 0 0,0 1 0,0-1 0,0 0 0,0 1 0,-1-1 0,1 0 0,0 1 0,0-1 0,0 1 0,-1-1 0,1 1 0,0-1 0,-1 1 0,1 0 0,0-1 0,-1 1 0,1 0 0,0 1 0,4 5 0,0 0 0,-1 0 0,0 1 0,3 8 0,-3-7 0,17 31 0,1 0 0,41 55 0,-53-81 0,1-1 0,1 0 0,0 0 0,1-2 0,0 1 0,0-2 0,2 1 0,-1-2 0,28 14 0,-32-20 0,0 0 0,0-1 0,0 0 0,0 0 0,0-1 0,1 0 0,-1-1 0,0 0 0,13-2 0,-20 1 1,0 0 0,0 0 0,0 0 0,0 0 0,0 0 0,0-1 0,0 1 1,0-1-1,-1 0 0,1 0 0,0 0 0,-1 0 0,0-1 0,1 1 0,-1 0 0,0-1 0,0 0 0,-1 1 0,1-1 0,0 0 1,-1 0-1,0 0 0,1 0 0,-1 0 0,0-5 0,4-9 0,0-1 0,-2 0 0,2-22 0,0-186-1,-6 143 0,1 64 0,1 13 0,0 0 0,-1-1 0,0 1 0,-1 0 0,1 0 0,-1 0 0,0 0 0,0 0 0,-1 0 0,0 0 0,-3-8 0,4 14 0,1-1 0,0 1 0,0 0 0,0 0 0,-1-1 0,1 1 0,0 0 0,0 0 0,-1-1 0,1 1 0,0 0 0,-1 0 0,1 0 0,0 0 0,-1 0 0,1-1 0,0 1 0,0 0 0,-1 0 0,1 0 0,0 0 0,-1 0 0,1 0 0,-1 0 0,1 0 0,0 0 0,-1 0 0,1 0 0,0 0 0,-1 1 0,1-1 0,0 0 0,0 0 0,-1 0 0,1 0 0,0 0 0,-1 1 0,1-1 0,0 0 0,0 0 0,-1 1 0,1-1 0,0 0 0,0 0 0,-1 1 0,1-1 0,0 0 0,0 0 0,0 1 0,0-1 0,0 0 0,-1 1 0,1-1 0,0 0 0,0 1 0,0-1 0,0 1 0,-7 22 0,1 21 0,2 0 0,2 72 0,2-72 0,1-23 0,0 0 0,1 0 0,8 40 0,-8-54 0,0 1 0,1-1 0,0 0 0,0 0 0,0 0 0,1 0 0,0 0 0,0-1 0,1 0 0,-1 1 0,2-2 0,-1 1 0,11 9 0,-11-12 0,0-1 0,0 1 0,0-1 0,0 0 0,0 0 0,0 0 0,1-1 0,-1 0 0,0 0 0,1 0 0,-1-1 0,1 1 0,-1-2 0,1 1 0,-1 0 0,1-1 0,-1 0 0,1 0 0,-1-1 0,0 1 0,0-1 0,0 0 0,0-1 0,0 1 0,0-1 0,0 0 0,-1 0 0,0-1 0,1 1 0,-1-1 0,-1 0 0,1 0 0,0 0 0,-1-1 0,0 1 0,3-6 0,2-8 0,0-1 0,-2 0 0,0 0 0,-1 0 0,4-31 0,2-105 0,-8 96 0,-2 24 0,-2 26 0,1 0 0,0 1 0,0-1 0,1 1 0,0-1 0,0 1 0,1-1 0,6-14 0,-7 22 0,1 0 0,-1 0 0,1-1 0,-1 1 0,1 1 0,0-1 0,-1 0 0,1 0 0,0 1 0,0-1 0,-1 1 0,1-1 0,0 1 0,0 0 0,0 0 0,0 0 0,0 0 0,-1 0 0,1 0 0,0 0 0,0 1 0,0-1 0,0 1 0,-1-1 0,1 1 0,0 0 0,0-1 0,1 2 0,5 4 0,-1 0 0,0 0 0,-1 0 0,1 1 0,-1 0 0,0 0 0,-1 0 0,0 1 0,5 8 0,38 81 0,-46-90 0,6 12 0,-1 1 0,-1 1 0,-1-1 0,-1 1 0,-1 0 0,0 0 0,-2 0 0,-1 30 0,-1-44 0,0-1 0,0 1 0,0-1 0,-1 1 0,0-1 0,-1 0 0,1 0 0,-1 1 0,0-2 0,-1 1 0,1 0 0,-1-1 0,0 0 0,-1 1 0,1-2 0,-1 1 0,0 0 0,0-1 0,0 0 0,-9 4 0,4-1 0,0-2 0,-1 1 0,0-1 0,0-1 0,0 0 0,0-1 0,-1 0 0,1 0 0,-1-1 0,-21 0 0,31-2 0,0 0 0,-1 0-1,1 0 1,0 0 0,0 0 0,0 0 0,0-1-1,-1 1 1,1-1 0,0 0 0,0 0 0,0 1-1,0-1 1,0-1 0,1 1 0,-4-2 0,4 1-2,-1 0 0,1 0 1,0 0-1,0-1 0,0 1 1,0-1-1,0 1 0,0 0 1,0-1-1,1 1 0,0-1 1,-1 0-1,1-4 0,-2-13 0,2 1-1,0 0 0,1 0 0,6-37 0,-7 53 3,1-1-1,0 0 0,0 0 0,0 1 1,1-1-1,-1 1 0,1-1 0,0 1 1,0-1-1,0 1 0,0 0 1,1 0-1,-1 0 0,1 0 0,0 1 1,-1-1-1,1 1 0,1-1 0,-1 1 1,0 0-1,0 0 0,1 1 1,-1-1-1,1 1 0,0-1 0,-1 1 1,1 0-1,0 1 0,0-1 0,0 1 1,6-1-1,-6 1 1,0 1 0,0-1 0,1 1 0,-1 0 0,0 0 0,0 0 0,0 0 0,0 1 0,0 0 0,0 0 0,0 0 0,-1 0 0,1 1 0,-1-1 0,1 1 0,4 5 0,2 4 0,1 0 0,-2 1 0,11 18 0,18 23 0,-31-45 1,0-1 0,1 0 0,1 0-1,-1-1 1,1 0 0,0 0 0,1-1 0,0 0 0,0-1-1,0 0 1,0-1 0,1 0 0,0 0 0,0-1 0,0-1 0,0 0-1,0 0 1,0-1 0,1-1 0,-1 0 0,20-2 0,-27 1-1,0-1 1,0 1 0,-1-1-1,1 0 1,-1 0-1,1 0 1,-1 0 0,0-1-1,0 1 1,0-1 0,0 0-1,-1 0 1,1 0-1,-1 0 1,1 0 0,-1-1-1,0 1 1,0-1-1,-1 1 1,1-1 0,-1 0-1,2-4 1,3-14-1,0 1-1,4-37 1,-10 58 0,8-85 0,-7-166 0,-2 222 0,-1-16 1,-2-1 0,-3 2 0,-1-1 0,-15-46 0,16 78 24,4 32-23,2 251-2,2-139 0,19 206 0,-15-314-355,-5-32-683</inkml:trace>
</inkml:ink>
</file>

<file path=ppt/ink/ink1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1:07.632"/>
    </inkml:context>
    <inkml:brush xml:id="br0">
      <inkml:brushProperty name="width" value="0.05" units="cm"/>
      <inkml:brushProperty name="height" value="0.05" units="cm"/>
      <inkml:brushProperty name="color" value="#FFFFFF"/>
    </inkml:brush>
  </inkml:definitions>
  <inkml:trace contextRef="#ctx0" brushRef="#br0">0 75 32335,'0'-5'352,"33"0"-320,20-2-32,19 2 16,0 0 16,-1 0-32,-12-3 0,-18 3 0,-11 0 0,-18 1-32,-12-6-32,-14 0-384</inkml:trace>
</inkml:ink>
</file>

<file path=ppt/ink/ink1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1:07.977"/>
    </inkml:context>
    <inkml:brush xml:id="br0">
      <inkml:brushProperty name="width" value="0.05" units="cm"/>
      <inkml:brushProperty name="height" value="0.05" units="cm"/>
      <inkml:brushProperty name="color" value="#FFFFFF"/>
    </inkml:brush>
  </inkml:definitions>
  <inkml:trace contextRef="#ctx0" brushRef="#br0">174 43 32495,'-10'-3'24,"-1"0"1,1 1 0,-1 1-1,1 0 1,-1 0-1,1 1 1,-13 1 0,20-1-25,0 1 1,-1-1-1,1 1 0,0 0 1,0 0-1,-1 0 1,1 1-1,0-1 1,0 1-1,0-1 1,1 1-1,-1 0 1,0 0-1,1 0 0,-1 1 1,1-1-1,-1 0 1,1 1-1,0 0 1,0 0-1,1-1 1,-1 1-1,0 0 1,-1 6-1,0-3 0,1 1 0,1-1 0,-1 1 0,1-1 0,0 1 1,1-1-1,-1 1 0,1-1 0,1 1 0,-1-1 0,1 1 0,0-1 0,1 1 0,-1-1 0,1 0 0,0 1 1,1-1-1,0 0 0,0 0 0,0-1 0,0 1 0,1-1 0,0 0 0,0 0 0,1 0 0,0 0 0,-1-1 1,11 8-1,-4-5 3,1-1 0,0 0 0,0 0 0,1-1 0,0 0 0,-1-2 0,24 5 0,-6-4 0,-1-1 1,43-3-1,-69 1-2,1-1 0,-1 0-1,0 0 1,1 0 0,-1-1 0,0 1-1,1-1 1,-1 0 0,0 1-1,0-2 1,0 1 0,0 0-1,0-1 1,0 1 0,0-1 0,0 0-1,0 0 1,-1 0 0,1 0-1,-1 0 1,0-1 0,1 1-1,-1-1 1,0 0 0,-1 1 0,1-1-1,0 0 1,-1 0 0,1 0-1,-1 0 1,0 0 0,0-1-1,0 1 1,-1 0 0,1 0 0,-1-1-1,0-5 1,1 0 0,-1-1-1,-1 1 1,0-1 0,0 1-1,0-1 1,-2 1 0,1 0-1,-1 0 1,0 0 0,-1 0-1,0 0 1,0 1 0,-1 0-1,0 0 1,-1 0 0,1 0-1,-2 1 1,1 0 0,-1 0-1,0 1 1,-10-8 0,10 9-9,-1-1 0,1 1 0,-1 1 0,0-1 0,-1 1 1,1 1-1,-1-1 0,1 1 0,-1 1 0,0 0 0,0 0 1,0 1-1,-1 0 0,1 0 0,0 1 0,0 0 1,0 1-1,0 0 0,0 1 0,0-1 0,0 2 0,-13 4 1,15-3-108,0 0 1,0 0 0,1 1 0,-10 8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0:18.639"/>
    </inkml:context>
    <inkml:brush xml:id="br0">
      <inkml:brushProperty name="width" value="0.05" units="cm"/>
      <inkml:brushProperty name="height" value="0.05" units="cm"/>
      <inkml:brushProperty name="color" value="#FFFFFF"/>
    </inkml:brush>
  </inkml:definitions>
  <inkml:trace contextRef="#ctx0" brushRef="#br0">1 6 24891,'0'1'75,"0"-1"0,0 0 0,0 0 0,0 1 0,0-1 0,1 0 0,-1 0 0,0 0 0,0 1-1,1-1 1,-1 0 0,0 0 0,0 0 0,1 0 0,-1 0 0,0 1 0,0-1 0,1 0 0,-1 0-1,0 0 1,1 0 0,-1 0 0,0 0 0,0 0 0,1 0 0,-1 0 0,0 0 0,1 0 0,-1 0 0,0 0-1,0 0 1,1 0 0,-1 0 0,0-1 0,0 1 0,1 0 0,-1 0 0,0 0 0,0 0 0,1 0-1,-1-1 1,0 1 0,0 0 0,1 0 0,-1 0 0,0-1 0,0 1 0,0 0 0,0 0 0,1-1-1,-1 1 1,0 0 0,0 0 0,0-1 0,0 1 0,0 0 0,0-1 0,0 1 0,0 0 0,0 0 0,0-1-1,0 1 1,0 0 0,0-1 0,0 1 0,0 0 0,0-1 0,18 22 2639,-17-20-2694,50 64-19,-5-3 4,3-3 0,100 95 0,277 177-5,-357-286-2,117 83 27,-145-96-22,0 2 0,45 49 0,4 7-3,-83-82 0,-7-7 0,0-1 0,1 1 0,-1-1 0,1 1 0,-1-1 0,0 1 0,1-1 0,-1 0 0,1 1 0,-1-1 0,1 1 0,0-1 0,-1 0 0,1 0 0,-1 1 0,1-1 0,-1 0 0,1 0 0,0 0 0,-1 1 0,1-1 0,0 0 0,-1 0 0,1 0 0,-1 0 0,1 0 0,1-1 0,1 2 0,-3 1 0,-1 18 0,-2-1 0,0 1 0,-1-1 0,-11 32 0,0 4 0,1 1 0,3 0 0,2 1 0,-2 83 0,11-71 0,-3-1 0,-19 110 0,7-78 0,-4 155 0,10-84 0,6 9 0,4-116 0,-11 107 0,6-131 0,2 71 0,3-63 0,-4-47 0,1 0 0,0 0 0,-1-1 0,1 1 0,0-1 0,-1 0 0,1 0 0,-1 0 0,-3 0 0,0 0 0,-19 7 0,0 0 0,1 2 0,0 1 0,0 1 0,-40 25 0,-17 7 0,3-7 0,-107 53 0,173-82 0,0 1 0,0 1 0,1 0 0,0 1 0,0 0 0,-9 11 0,-5 6 0,11-14 0,-1-1 0,0-1 0,-27 16 0,35-22 0,1 0 0,0 1 0,0-1 0,0 1 0,0 0 0,1 1 0,0-1 0,1 1 0,0 0 0,-5 10 0,-4 6 0,5-10 0,8-11 0,-1 0 0,0 0 0,-1 0 0,1 0 0,0 0 0,-1 0 0,1 0 0,-1-1 0,1 1 0,-1-1 0,0 1 0,1-1 0,-5 3 0,5-3-17,0 0 1,-1-1-1,1 1 1,0 0-1,0 1 1,0-1-1,0 0 1,0 0-1,0 0 1,0 1-1,0-1 1,0 0-1,1 1 1,-1-1-1,0 3 1,1-13-680</inkml:trace>
</inkml:ink>
</file>

<file path=ppt/ink/ink1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1:11.231"/>
    </inkml:context>
    <inkml:brush xml:id="br0">
      <inkml:brushProperty name="width" value="0.05" units="cm"/>
      <inkml:brushProperty name="height" value="0.05" units="cm"/>
      <inkml:brushProperty name="color" value="#FFFFFF"/>
    </inkml:brush>
  </inkml:definitions>
  <inkml:trace contextRef="#ctx0" brushRef="#br0">1 291 31903,'2'6'122,"0"0"1,0 1 0,0-1 0,-1 1 0,2 13 0,-2-10-76,1 1-46,-1-7 0,-1 1 0,1-1 0,0 1 1,0-1-1,1 0 0,2 7 0,-3-10 0,0 0-1,0 0 0,0 1 0,0-1 1,0 0-1,0 0 0,0 0 1,0 0-1,1 0 0,-1 0 0,0-1 1,1 1-1,-1 0 0,0-1 1,1 1-1,-1-1 0,1 1 0,-1-1 1,1 0-1,-1 0 0,1 1 0,-1-1 1,4-1-1,1 1 1,0-1 1,0 0-1,-1 0 1,1 0-1,0-1 0,0 0 1,-1-1-1,1 1 1,-1-1-1,0 0 0,0 0 1,0 0-1,0-1 1,0 0-1,-1 0 0,0 0 1,1 0-1,-2-1 1,1 0-1,0 0 0,-1 0 1,3-6-1,9-16-1,-2 0-1,-1-1 1,10-36 0,-9 26 1,-5 16-1,20-38 0,-24 52 0,1 0 0,0 1 0,0 0 0,1 0 0,0 0 0,0 1 0,14-11 0,-19 16 0,1 0 0,-1 0 0,0 0 0,1 1 0,-1-1 0,1 1 0,-1-1 0,1 1 0,-1-1 0,1 1 0,-1 0 0,1 0 0,-1 0 0,1 0 0,0 0 0,-1 0 0,1 0 0,-1 0 0,1 1 0,-1-1 0,1 0 0,-1 1 0,1 0 0,-1-1 0,0 1 0,1 0 0,1 1 0,1 1 0,0 0 0,0 0 0,0 1 0,0 0 0,-1 0 0,4 4 0,5 9 0,-2 0 0,0 0 0,0 1 0,-2 0 0,0 1 0,-1 0 0,-1 0 0,-1 1 0,-1-1 0,0 1 0,-2 0 0,0 0 0,-1 0 0,-2 29 0,1-46 0,-1 1 0,1-1 0,-1 0 0,1 0 0,-1 1 0,0-1 0,0 0 0,0 0 0,0 0 0,-1 0 0,1 0 0,-1 0 0,0-1 0,0 1 0,0 0 0,0-1 0,0 1 0,-1-1 0,1 0 0,-1 0 0,0 0 0,1 0 0,-1 0 0,0-1 0,0 1 0,0-1 0,-5 2 0,-2 0 0,0-1 0,0 0 0,0-1 0,0 0 0,0-1 0,0 0 0,-20-2 0,-11-10 374,10 3-1470,10 6-3998</inkml:trace>
</inkml:ink>
</file>

<file path=ppt/ink/ink1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1:12.577"/>
    </inkml:context>
    <inkml:brush xml:id="br0">
      <inkml:brushProperty name="width" value="0.05" units="cm"/>
      <inkml:brushProperty name="height" value="0.05" units="cm"/>
      <inkml:brushProperty name="color" value="#FFFFFF"/>
    </inkml:brush>
  </inkml:definitions>
  <inkml:trace contextRef="#ctx0" brushRef="#br0">7 722 31550,'-1'0'39,"1"0"0,-1 1 0,1-1 0,-1 1-1,1-1 1,-1 1 0,1-1 0,0 1 0,-1-1-1,1 1 1,0-1 0,0 1 0,-1-1 0,1 1-1,0 0 1,0-1 0,0 1 0,0-1 0,0 1 0,0 0-1,0-1 1,0 1 0,0-1 0,0 2 0,0 21-190,0-19 236,0 8-70,0 0 0,1 0-1,0 0 1,1 0 0,6 21 0,-6-27-14,1 0 0,0 0 0,0 0 1,0 0-1,1-1 0,0 1 0,0-1 0,1 0 0,-1 0 0,1-1 1,0 1-1,7 4 0,-7-6 0,0 1-1,0-1 1,1 0 0,-1 0 0,1-1 0,-1 0-1,1 0 1,0 0 0,0-1 0,0 1 0,0-2-1,0 1 1,0-1 0,0 1 0,0-2-1,8 0 1,-12 0 0,1 1 0,-1-1-1,0-1 1,1 1 0,-1 0-1,0 0 1,0-1 0,0 0 0,0 1-1,0-1 1,0 0 0,0 0-1,-1 0 1,1 0 0,-1 0-1,1 0 1,-1 0 0,0-1 0,0 1-1,0 0 1,0-1 0,0 1-1,0-1 1,0-3 0,3-10 4,-1-1 1,2-24-1,-4 39-4,1-158 44,-4 113-21,10-92 0,-8 135-23,1-1-1,0 1 1,0 0-1,0-1 1,0 1-1,1 0 1,0 0-1,0 0 1,0 0-1,0 0 1,0 0-1,1 1 1,0-1-1,0 1 1,0 0-1,0 0 1,0 0-1,0 0 1,1 0-1,0 1 1,-1-1-1,7-2 1,-1 2-1,0 1 1,-1 0 0,1 0 0,0 0-1,0 1 1,0 1 0,0 0 0,0 0-1,18 3 1,-23-3-1,0 1 0,0 0 0,0 0 0,0 0 0,0 0 0,0 1 0,0-1 0,0 1 0,0 0 0,-1 0 0,1 1 0,-1-1 0,1 1 0,-1-1 0,0 1 0,0 0 0,3 5 0,-17-5 0,-120-3 0,127 0 0,0 1 0,1-1 0,-1 1 0,1 0 0,-1 0 0,1 0 0,-1 1 0,1-1 0,0 1 0,0 0 0,0-1 0,0 2 0,0-1 0,0 0 0,0 0 0,1 1 0,-1 0 0,1-1 0,0 1 0,0 0 0,0 0 0,0 0 0,0 1 0,-2 5 0,-1 3 0,1 0 0,0 1 0,0-1 0,2 1 0,-1 0 0,0 13 0,1-2 0,1 1 0,1-1 0,1 0 0,1 0 0,9 40 0,-8-53 0,1 0 0,0 0 0,0 0 0,1-1 0,1 1 0,-1-1 0,2-1 0,-1 1 0,1-1 0,1 0 0,0 0 0,0-1 0,1-1 0,10 9 0,-9-9 0,1 0 0,0-1 0,1 0 0,-1-1 0,1 0 0,0-1 0,1 0 0,19 3 0,-7-4 0,0-1 0,0-1 0,35-2 0,-54 0 0,0 0 0,1 0 0,-1 0 0,0 0 0,0-1 0,0 0 0,0-1 0,-1 1 0,1-1 0,-1 0 0,1-1 0,-1 1 0,0-1 0,0 0 0,-1 0 0,1-1 0,-1 1 0,0-1 0,0 0 0,0 0 0,-1 0 0,0-1 0,0 1 0,0-1 0,-1 0 0,1 0 0,2-12 0,-2 3 0,1-2 0,-2 1 0,0 0 0,-1 0 0,-1-1 0,-1 1 0,0 0 0,-1-1 0,-7-31 0,3 30 0,0 1 0,-1-1 0,-1 1 0,0 0 0,-1 1 0,-1 0 0,-1 0 0,0 1 0,-1 1 0,-1 0 0,0 0 0,0 2 0,-2-1 0,-22-14 0,31 24 0,0 0 0,0 1 0,0-1 0,0 1 0,0 1 0,0-1 0,0 1 0,-1 0 0,1 1 0,-10-1 0,14 1 0,1 0 0,-1 1 0,0-1 0,1 0 0,-1 0 0,1 1 0,-1-1 0,1 1 0,-1-1 0,1 1 0,-1 0 0,1 0 0,0-1 0,-1 1 0,1 0 0,0 0 0,0 0 0,-1 0 0,1 1 0,0-1 0,-1 2 0,0 0 0,0 0 0,1 1 0,-1-1 0,1 1 1,0 0-1,0-1 0,0 1 0,-1 7 0,1 3-1,1 0 0,1-1 1,0 1-1,4 20 0,-3-25 0,1 1 1,0-1-1,0 0 0,1 0 0,1 0 0,0 0 0,0-1 0,0 0 0,1 0 0,0 0 0,1 0 1,-1-1-1,2-1 0,-1 1 0,12 7 0,-8-6 1,0-2 0,0 1 0,1-1 0,0-1 0,0 0 0,0-1 1,0 0-1,1-1 0,0 0 0,-1-1 0,19 1 0,-17-3 0,-1 0 0,1-1 0,19-2 0,-28 1 0,0 1 0,0-1 0,0 1 1,0-2-1,0 1 0,-1 0 0,1-1 1,-1 0-1,0 0 0,1 0 0,6-7 1,-1-2 1,0-1-1,-1 0 1,0 0 0,-1-1 0,-1 1 0,0-2 0,-1 1 0,0-1 0,-1 0 0,-1 0 0,0-1 0,1-16 0,2-26 2,-3-112 0,-4 124-3,0 46-1,1-28 5,-1 0-1,-2-1 1,0 1-1,-2 1 1,-14-52-1,9 64-4,9 15 0,0 0 0,-1 0 0,1 0 0,-1 0 0,1-1 0,0 1 0,-1 0 0,1 0 0,0 0 0,-1 0 0,1 0 0,-1 0 0,1 0 0,0 0 0,-1 0 0,1 0 0,0 0 0,-1 0 0,1 0 0,-1 0 0,1 1 0,0-1 0,-1 0 0,1 0 0,0 0 0,-1 1 0,-1 0 0,0 1 0,1 0 0,-1 0 0,1 0 0,-1 0 0,1 0 0,-1 0 0,1 1 0,0-1 0,0 0 0,-1 4 0,-8 28 0,1 1 0,2 0 0,-6 71 0,9 116 0,4-170 0,21 420 0,-12-380 0,-3-1 0,-9 128 0,1-207 0,0 1 0,-1 0 0,0-1 0,-1 1 0,-1-1 0,0 0 0,0 0 0,-1-1 0,0 0 0,-1 0 0,-9 10 0,12-15 0,0-1 0,-1 0 0,1-1 0,-1 1 0,0-1 0,-1 0 0,1 0 0,-1 0 0,1-1 0,-1 0 0,0 0 0,0-1 0,-1 1 0,1-1 0,0-1 0,-1 1 0,0-1 0,1 0 0,-1-1 0,1 1 0,-1-1 0,-12-2 0,15 1 0,1 0 0,0 0 0,-1-1 0,1 1 0,0-1 0,0 1 0,0-1 0,0 0 0,1-1 0,-1 1 0,0 0 0,1-1 0,0 1 0,-1-1 0,1 0 0,0 0 0,1 0 0,-1 0 0,0 0 0,1 0 0,-1 0 0,0-5 0,-3-8 0,1 0 0,0 0 0,-1-23 0,1 9 0,2 1 0,2-1 0,0 1 0,7-41 0,-4 49 0,2 1 0,0 0 0,2 0 0,0 0 0,1 1 0,1 0 0,11-18 0,-1 8 1,1 0-1,1 1 1,1 1-1,36-33 1,-41 45-5,0 1 0,1 0-1,0 1 1,1 2 0,0 0 0,1 0 0,0 2-1,23-7 1,-7 6-1116</inkml:trace>
</inkml:ink>
</file>

<file path=ppt/ink/ink1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1:18.298"/>
    </inkml:context>
    <inkml:brush xml:id="br0">
      <inkml:brushProperty name="width" value="0.05" units="cm"/>
      <inkml:brushProperty name="height" value="0.05" units="cm"/>
      <inkml:brushProperty name="color" value="#FFFFFF"/>
    </inkml:brush>
  </inkml:definitions>
  <inkml:trace contextRef="#ctx0" brushRef="#br0">13 1283 32047,'0'0'13,"0"0"0,0 0 0,0 0 0,-1 0 1,1 0-1,0 0 0,0-1 0,-1 1 0,1 0 1,0 0-1,0 0 0,0 0 0,-1 0 0,1 0 1,0 0-1,0 0 0,-1 0 0,1 0 0,0 0 1,0 0-1,-1 1 0,1-1 0,0 0 0,0 0 1,-1 0-1,1 0 0,0 0 0,0 0 0,0 0 1,-1 1-1,1-1 0,0 0 0,0 0 0,0 0 1,0 1-1,-1-1 0,1 0 0,0 0 1,0 0-1,0 1 0,0-1 0,0 0 0,0 0 1,0 0-1,0 1 0,0-1 0,0 0 0,0 0 1,0 1-1,0-1 0,0 0 0,0 0 0,0 1 1,0-1-1,0 0 0,0 1 0,-2 18-106,2-18 122,-1 8-29,0 6 0,1-1 0,0 1 0,1 0 0,0-1 0,4 19 0,-4-30 0,0 1 0,1-1 0,-1 0 0,0 1 0,1-1 0,0 0 0,0 0 0,0 0 0,0 0 0,0 0 0,0-1 0,1 1 0,0 0 0,-1-1 0,1 0 0,0 0 0,0 0 0,0 0 0,0 0 0,1-1 0,-1 1 0,0-1 0,1 0 0,-1 0 0,1 0 0,-1 0 0,5 0 0,-5-1 0,1 1 0,0-1 0,-1 1 0,1-1 0,0-1 0,0 1 0,-1 0 0,1-1 0,0 0 0,-1 0 0,1 0 0,-1 0 0,1 0 0,-1-1 0,1 1 0,-1-1 0,0 0 0,0 0 0,0-1 0,0 1 0,0 0 0,2-4 0,1-2 0,-1 0 0,0-1 0,0 1 0,-1-1 0,0 0 0,0 0 0,3-15 0,1-8 3,-2 0 0,0-1 0,1-45-1,-7-104 22,-2 84-27,-1 30 3,-2 0 0,-20-84 0,34 268 0,1-31 0,-2 97 0,-3-25 0,-3-135 0,0 0 0,1 0 0,2 0 0,0 0 0,14 37 0,-16-53 0,-1 0 0,1 0 0,0 0 0,0 0 0,1-1 0,0 1 0,0-1 0,0 0 0,1 0 0,-1-1 0,1 1 0,0-1 0,1 0 0,-1-1 0,1 1 0,0-1 0,-1 0 0,1 0 0,1-1 0,-1 0 0,0 0 0,0 0 0,12 1 0,-11-2 0,1 0 0,0-1 0,-1 0 0,1-1 0,0 1 0,-1-1 0,1-1 0,0 1 0,6-4 0,-10 3 0,0 1 0,-1-2 0,1 1 0,-1 0 0,0-1 0,0 1 0,0-1 0,0 0 0,0 0 0,-1 0 0,1 0 0,-1-1 0,0 1 0,0-1 0,0 1 0,0-1 0,-1 0 0,3-6 0,-1-1 0,0 0 0,-1 0 0,0 0 0,-1 0 0,0-1 0,-1 1 0,0 0 0,-1-1 0,0 1 0,0 0 0,-1 0 0,-5-13 0,-4-8 0,-1 1 0,-29-50 0,40 78 0,-1 1 0,-3-7 0,0 0 0,0 0 0,1 0 0,0-1 0,0 0 0,1 0 0,0 0 0,1 0 0,0 0 0,0-18 0,2 27 0,1 0 0,-1 0 0,0 0 0,1 1 0,-1-1 0,1 0 0,-1 0 0,1 0 0,0 0 0,-1 1 0,1-1 0,0 0 0,-1 1 0,1-1 0,0 0 0,0 1 0,0-1 0,0 1 0,-1-1 0,1 1 0,0 0 0,0-1 0,0 1 0,0 0 0,0 0 0,0-1 0,0 1 0,0 0 0,0 0 0,1 0 0,40-1 0,-35 1 0,24 0 0,-6-1 0,1 1 0,0 1 0,0 1 0,0 2 0,29 7 0,-53-10 0,-1-1 0,1 1 0,-1 0 0,0-1 0,1 1 0,-1 0 0,0 0 0,1 0 0,-1 0 0,0 0 0,0 0 0,0 0 0,0 0 0,0 0 0,0 0 0,0 1 0,0-1 0,-1 0 0,1 1 0,0-1 0,0 2 0,0 1 0,-1-1 0,1 0 0,-1 1 0,0-1 0,0 0 0,0 1 0,0-1 0,0 0 0,-2 5 0,-1 4 0,-1-1 0,0 0 0,0 1 0,-9 13 0,6-11 0,1 0-1,0 1 1,1-1-1,1 1 1,1 0-1,0 0 1,0 0-1,2 1 1,0-1-1,1 23 1,0-34-2,0 1 1,1-1-1,0 0 1,-1 1 0,1-1-1,1 1 1,-1-1-1,1 0 1,0 0 0,-1 0-1,2 0 1,-1 0-1,0 0 1,1-1-1,0 1 1,0-1 0,0 1-1,0-1 1,0 0-1,1-1 1,0 1 0,-1 0-1,1-1 1,0 0-1,0 0 1,0 0-1,6 2 1,6 1-4,0-1 1,0 0-1,0-1 1,1-1-1,-1 0 0,22-2 1,-34 1 4,0-1-1,-1 0 1,1-1 0,0 1 0,-1-1 0,1 0 0,-1 0 0,1 0 0,-1 0 0,1 0 0,-1-1-1,0 1 1,0-1 0,0 0 0,0 0 0,0 0 0,0-1 0,0 1 0,-1-1 0,1 1 0,-1-1-1,0 0 1,0 0 0,0 0 0,0 0 0,0 0 0,0-1 0,-1 1 0,0 0 0,2-6 0,0-8 0,0-1 0,-1 1 0,0-1 1,-2 1-1,-1-21 0,0 7 2,-15-239 11,16 268-12,-1-3-3,1 1 1,0-1 0,1 1 0,-1-1 0,1 1 0,0-1 0,1-4 0,-1 8 0,0-1 0,0 1 0,0 0 0,0 0 0,0 0 0,0 0 1,0 0-1,0 0 0,0 0 0,1 0 0,-1 0 0,0 0 0,1 1 0,-1-1 1,0 0-1,1 1 0,-1-1 0,1 1 0,-1 0 0,1-1 0,-1 1 0,1 0 0,1 0 1,9-1-2,-1 0 0,1 1 0,-1 0 0,1 1 0,19 3 0,-28-3 1,1 0 1,-1-1 0,0 1 0,0 0-1,0 1 1,0-1 0,0 0 0,0 1-1,0 0 1,-1-1 0,1 1-1,0 0 1,-1 1 0,0-1 0,1 0-1,-1 1 1,0-1 0,0 1 0,0 0-1,-1-1 1,1 1 0,-1 0-1,1 0 1,0 5 0,-4-7 1,0 0 1,0 0-1,0-1 1,0 1-1,0-1 1,0 0-1,-1 1 1,1-1-1,0 0 1,0 0-1,-4-1 1,5 1-1,-31-2 10,26 1-10,0 1-1,0-1 1,0 1-1,0 0 1,0 1-1,-6 1 1,9-2-1,1 1 1,-1 0-1,1 0 1,0 1 0,-1-1-1,1 0 1,0 1-1,0 0 1,0-1 0,0 1-1,1 0 1,-1 0 0,0 0-1,1 0 1,-1 0-1,1 0 1,0 0 0,-2 4-1,-2 6 1,0 0-1,1 0 1,1 0-1,0 1 0,0 0 1,-1 24-1,3-9 0,1 0 0,5 33 0,-4-52 0,1 0 0,0-1 0,0 1 0,1 0 0,1-1 0,-1 1 0,1-1 0,0 0 0,1 0 0,0-1 0,0 0 0,1 1 0,0-2 0,0 1 0,1-1 0,0 0 0,0 0 0,0 0 0,0-1 0,1-1 0,0 1 0,0-1 0,0 0 0,1-1 0,-1 0 0,1 0 0,0-1 0,0 0 0,0-1 0,17 1 0,-22-1 1,0-1-1,0 0 1,1 0-1,-1-1 1,0 1 0,1-1-1,-1 0 1,0 0 0,0 0-1,0-1 1,0 1-1,7-5 1,-9 4-1,0-1 1,1 0-1,-1 0 1,0 0-1,0 0 1,-1 0-1,1 0 1,0-1-1,-1 1 1,0-1-1,0 1 1,0-1-1,0 1 1,-1-1-1,1 1 1,-1-5-1,3-19 1,-1-1 1,-2 1-1,0-1 0,-2 1 1,-1 0-1,-1 0 0,-1 0 1,-2 0-1,-1 1 0,0 0 1,-23-45-1,27 66-1,3 12 0,2-3 0,0 18 0,1 0 0,2 0 0,0 0 0,1 0 0,11 28 0,48 108 0,-59-147 0,0 1 0,0 0 0,14 19 0,-18-28 0,1-1 0,0 1 0,0-1 0,0 0 0,0 0 0,1 0 0,-1 0 0,0 0 0,1 0 0,0-1 0,-1 1 0,1-1 0,0 0 0,0 0 0,-1 0 0,1 0 0,4 0 0,-1 1 0,1-2 0,0 1 0,-1-1 0,1 0 0,0 0 0,0-1 0,-1 0 0,12-3 0,-14 2 0,0 0 0,0 0 1,0 0-1,0 0 1,0-1-1,-1 1 0,1-1 1,-1 0-1,0 0 1,0 0-1,0-1 1,0 1-1,4-7 0,5-14 3,0 1 1,-2-2-1,-1 1 0,-1-2 0,0 1 0,-2-1 1,3-30-1,6-22-2,-13 69-1,0 1 1,0 0-1,1-1 0,0 1 0,1 0 1,4-8-1,-6 14-1,0-1-1,0 1 0,0-1 1,0 1-1,0 0 1,1 0-1,-1 0 1,1 0-1,-1 0 0,1 1 1,0-1-1,-1 1 1,1-1-1,0 1 1,0 0-1,0 0 0,0 1 1,0-1-1,5 0 1,-5 0 0,1 1 0,0-1 0,-1 1 0,1 0 1,0 0-1,-1 1 0,1-1 0,0 1 0,-1-1 1,1 1-1,-1 0 0,1 1 0,-1-1 0,1 0 1,-1 1-1,0 0 0,0 0 0,4 2 0,-5 0 1,1-1 0,-1 0 0,0 1 0,0-1-1,0 1 1,-1 0 0,1-1 0,-1 1 0,0 0-1,0 0 1,0 0 0,0 0 0,-1 0 0,0 0-1,1 0 1,-2 6 0,0-9 0,1-1 0,-1 1 1,1-1-1,-1 1 0,0-1 1,1 1-1,-1-1 0,0 0 0,0 1 1,1-1-1,-1 0 0,0 1 0,0-1 1,0 0-1,1 0 0,-1 0 0,0 0 1,0 0-1,0 0 0,0 0 0,1 0 1,-2 0-1,-30 0 9,23-1-8,5 1-1,-1 0 0,1 0 0,-1 0 0,1 0 0,-1 1 0,1 0 0,0-1 0,-1 2 0,1-1 0,0 0 0,0 1 0,0 0 0,0 0 0,0 0 0,0 1 0,0-1 0,1 1 0,-1 0 0,1 0 0,0 0 0,0 0 0,0 0 0,0 1 0,1 0 0,-1-1 0,1 1 0,0 0 0,0 0 0,0 0 0,-2 8 0,0 5 0,0-1 0,1 1 0,0 0 0,2 0 0,0 0 0,2 30 0,0-42 0,-1 1 0,1 0 0,0-1 0,0 1 0,1-1 0,-1 1 0,1-1 0,1 0 0,-1 1 0,1-1 0,0 0 0,0-1 0,0 1 0,1 0 0,-1-1 0,1 0 0,0 0 0,1 0 0,-1 0 0,0-1 0,1 0 0,5 3 0,-2-1 0,0-2 0,0 1 0,0-1 0,1-1 0,-1 1 0,0-1 0,1-1 0,0 0 0,-1 0 0,1-1 0,0 0 0,-1 0 0,1-1 0,11-2 0,-15 2 0,0-1 0,0 0 0,0 0 0,-1 0 0,1-1 0,-1 0 0,1 0 0,-1 0 0,0 0 0,0-1 0,-1 1 0,1-1 0,-1 0 0,0 0 0,0 0 0,0-1 0,0 1 0,-1-1 0,1 0 0,-1 1 0,-1-1 0,1 0 0,1-8 0,2-9 0,0 0 0,-2 0 0,-1 0 0,0-26 0,0-18 7,-3 0-1,-2 0 1,-22-112 0,-16 6-2,39 167-4,1 6-3,-1 16-6,1 29-10,6 50 27,22 128-1,-15-145 2,-7-41-10,18 65 0,-20-93 0,0 0 0,1-1 0,0 1 0,1-1 0,0 0 0,0 0 0,1 0 0,0-1 0,0 0 0,1 0 0,13 12 0,-15-17 0,0 0 0,1 0 0,-1 0 0,1-1 0,-1 1 0,1-1 0,0-1 0,-1 1 0,1-1 0,0 0 0,0 0 0,0-1 0,0 0 0,7 0 0,-8-1 0,0 1 0,0-1 0,-1 1 0,1-1 0,0-1 0,0 1 0,-1-1 0,1 0 0,-1 0 0,1 0 0,-1 0 0,0-1 0,0 0 0,0 0 0,0 0 0,6-7 0,-5 3 0,0 0 0,0-1 0,-1 0 0,0-1 0,0 1 0,-1 0 0,0-1 0,-1 0 0,1 0 0,0-9 0,0-10 0,-2-53 0,-1 49 0,0 18 0,0-1 0,-1 1 0,-1-1 0,0 1 0,-1-1 0,-1 1 0,0 0 0,-1 0 0,-12-24 0,17 38 0,0 0 0,0 0 0,0 1 0,0-1 0,0 0 0,0 0 0,0 0 0,-1 1 0,1-1 0,0 0 0,0 0 0,0 0 0,0 0 0,0 1 0,0-1 0,-1 0 0,1 0 0,0 0 0,0 0 0,0 0 0,-1 0 0,1 0 0,0 1 0,0-1 0,0 0 0,0 0 0,-1 0 0,1 0 0,0 0 0,0 0 0,-1 0 0,1 0 0,0 0 0,0 0 0,0 0 0,-1 0 0,1 0 0,0 0 0,0 0 0,0 0 0,-1-1 0,1 1 0,0 0 0,0 0 0,0 0 0,0 0 0,-1 0 0,1 0 0,0-1 0,0 1 0,0 0 0,0 0 0,-1 0 0,0 19 0,0 0 0,1 0 0,1 1 0,0-1 0,2 0 0,0 0 0,1 0 0,8 22 0,-3-22 0,0-1 0,0 1 0,2-2 0,15 21 0,-22-33 0,0 0 0,0 0 0,1 0 0,0 0 0,0-1 0,1 0 0,-1 0 0,1 0 0,0-1 0,0 1 0,0-1 0,0-1 0,0 1 0,1-1 0,-1-1 0,12 3 0,-15-3 0,1-1 0,-1 1 0,1-1 0,-1 0 0,1 0 0,-1 0 0,1 0 0,-1-1 0,1 1 0,-1-1 0,1 0 0,-1 0 0,0 0 0,1-1 0,-1 1 0,0-1 0,0 0 0,0 0 0,0 0 0,0 0 0,-1 0 0,1-1 0,0 1 0,-1-1 0,0 1 0,0-1 0,0 0 0,0 0 0,0 0 0,0 0 0,-1-1 0,0 1 0,1 0 0,0-5 0,5-17 0,0 1 0,-2-1 0,0 0 0,1-39 0,-6-106 0,-1 85 0,3 5 0,0 40 0,-2 0 0,-1 0 0,-2 0 0,-10-49 0,9 80 0,1 10 0,1 10 0,1 168 0,2-92 0,0-34 0,2 0 0,12 64 0,-9-88 0,1 1 0,1-1 0,2 0 0,1 0 0,20 36 0,-28-60 0,0 1 0,0-1 0,1 0 0,0 1 0,0-2 0,1 1 0,-1 0 0,1-1 0,0 0 0,0 0 0,1 0 0,6 3 0,-5-4 0,1 0 0,0 0 0,0-1 0,1 0 0,-1-1 0,0 1 0,1-2 0,14 1 0,-20-1 0,0-1 0,1 1 0,-1-1 0,0 0 0,0 1 0,0-1 0,0-1 0,0 1 0,0 0 0,0-1 0,0 0 0,0 1 0,0-1 0,-1 0 0,1-1 0,-1 1 0,0 0 0,1-1 0,-1 1 0,0-1 0,-1 0 0,1 1 0,0-1 0,-1 0 0,1 0 0,1-6 0,1-4 0,0-1 0,0 0 0,-1 0 0,2-29 0,-2-8 0,-2 0 0,-3-1 0,-15-100 0,19 167 0,-1 0 0,-1 0 0,-1 16 0,-1 14 0,3-19 0,2 0 0,0 0 0,12 46 0,-12-61 0,0 0 0,1 0 0,0-1 0,1 1 0,1-1 0,-1 0 0,1 0 0,1-1 0,0 0 0,0 0 0,11 9 0,-14-14 0,0-1 0,0-1 0,1 1 0,-1-1 0,1 1 0,0-1 0,0-1 0,0 1 0,0-1 0,0 0 0,0 0 0,0 0 0,0-1 0,0 1 0,0-1 0,0 0 0,1-1 0,-1 0 0,0 1 0,0-2 0,0 1 0,0 0 0,0-1 0,-1 0 0,1 0 0,0-1 0,-1 1 0,0-1 0,1 0 0,-1 0 0,0 0 0,0-1 0,-1 1 0,1-1 0,-1 0 0,0 0 0,0 0 0,0-1 0,3-5 0,1-6 0,-1-1 0,-1 1 0,0-1 0,-1 0 0,-1 0 0,2-21 0,-2-107 0,-4 91 0,2 38 0,-1 12 0,1-1 0,-1 0 0,0 0 0,0 0 0,0 0 0,-1 0 0,0 0 0,0 0 0,0 0 0,0 1 0,-5-10 0,6 14 0,0 0 0,0 0 0,0-1 0,-1 1 0,1 0 0,0 0 0,0 0 0,-1 0 0,1 0 0,0-1 0,-1 1 0,1 0 0,0 0 0,0 0 0,-1 0 0,1 0 0,0 0 0,-1 0 0,1 0 0,0 0 0,-1 0 0,1 0 0,0 0 0,0 0 0,-1 0 0,1 0 0,0 0 0,-1 0 0,1 1 0,0-1 0,0 0 0,-1 0 0,1 0 0,0 0 0,0 1 0,-1-1 0,1 0 0,0 0 0,0 1 0,0-1 0,-1 0 0,1 0 0,0 1 0,0-1 0,0 0 0,0 0 0,0 1 0,-1-1 0,1 0 0,0 1 0,0-1 0,0 0 0,0 1 0,-6 19 0,-1 17 0,3 0 0,1 1 0,4 69 0,0-37 0,-1-60 0,1 0 0,0 0 0,0 0 0,1 0 0,0 0 0,0 0 0,1 0 0,1-1 0,0 1 0,0-1 0,7 12 0,-7-16 0,0 0 0,0 0 0,0-1 0,0 1 0,1-1 0,0 0 0,0 0 0,0 0 0,0-1 0,1 0 0,-1 0 0,1 0 0,0 0 0,0-1 0,0 0 0,0-1 0,0 1 0,0-1 0,9 1 0,-1-1 0,0 0 0,0-1 0,0 0 0,18-3 0,-28 2 0,0 0 0,0 0 0,0 0 0,0-1 0,0 1 0,0-1 0,-1 0 0,1 0 0,0-1 0,-1 1 0,1 0 0,-1-1 0,0 0 0,0 0 0,0 0 0,-1 0 0,1-1 0,4-6 0,-3 1 0,0 0 0,-1 0 0,1 0 0,-2-1 0,1 1 0,-1-1 0,0-13 0,0-72 0,-2 79 0,-1-5 0,-1 1 0,-1 0 0,-1 0 0,-1 0 0,0 0 0,-2 0 0,0 1 0,-1 0 0,-1 1 0,0 0 0,-2 0 0,0 1 0,-26-29 0,34 41 0,-1 1 0,-1-1 0,1 1 0,0 1 0,-1-1 0,0 1 0,0-1 0,0 1 0,0 1 0,-1-1 0,1 1 0,-1 0 0,1 0 0,-1 0 0,0 1 0,1 0 0,-1 0 0,0 1 0,-8 0 0,12 0 0,0 0 0,0 0 0,0 0 0,0 0 0,0 1 0,0-1 0,0 1 0,0 0 0,0-1 0,0 1 0,0 0 0,0 0 0,1 0 0,-1 1 0,0-1 0,1 0 0,-1 1 0,-1 1 0,0 0 0,1 0 0,0 1 0,0-1 0,0 1 0,0 0 0,1 0 0,-1 0 0,-1 7 0,0 6 0,0 1 0,2 0 0,0 26 0,1-37 0,0 11 0,1 1 0,1-1 0,1 1 0,0-1 0,2 0 0,0 0 0,1 0 0,14 30 0,-17-41 0,1 0 0,0 0 0,0-1 0,1 0 0,0 0 0,0 0 0,0 0 0,1-1 0,-1 0 0,1 0 0,1 0 0,-1-1 0,0 0 0,1 0 0,0-1 0,0 1 0,0-2 0,1 1 0,-1-1 0,1 0 0,-1 0 0,1-1 0,-1 0 0,9 0 0,-11-1 0,0 0 0,-1 0 0,1-1 0,0 0 0,0 1 0,0-1 0,6-3 0,-8 3 0,-1-1 0,1 1 0,-1-1 0,1 0 0,-1 0 0,0 0 0,0 0 0,0 0 0,0 0 0,0-1 0,-1 1 0,1 0 0,-1-1 0,2-2 0,3-9 0,0 1 0,-1-1 0,-1 0 0,0 0 0,4-26 0,0-77 0,2-5 0,-10 118 0,1 1 0,-1 0 0,1-1 0,0 1 0,0 0 0,1 0 0,-1 0 0,1-1 0,-1 2 0,1-1 0,3-4 0,-4 6 0,0 0 0,0 0 0,0 1 0,1-1 0,-1 0 0,0 1 0,0-1 0,1 1 0,-1-1 0,0 1 0,1-1 0,-1 1 0,0 0 0,1 0 0,-1 0 0,0 0 0,1 0 0,-1 0 0,0 0 0,1 0 0,-1 0 0,1 1 0,-1-1 0,0 1 0,0-1 0,1 1 0,-1-1 0,0 1 0,0 0 0,3 1 0,1 2 0,0 0 0,0 0 0,0 0 0,0 1 0,-1 0 0,0 0 0,0 0 0,0 0 0,5 10 0,26 58 0,-29-60 0,5 16 0,-1 1 0,-1 0 0,-2 1 0,-1-1 0,-1 1 0,-2 0 0,-1 1 0,-1-1 0,-5 39 0,-9-3 0,31-92 0,4-31 0,-2 0 0,20-92 0,11-35 0,-47 171 0,15-33 0,-19 43 0,1 0 0,1 0 0,-1 0 0,0 0 0,0 0 0,1 1 0,-1-1 0,1 1 0,-1-1 0,1 1 0,0-1 0,-1 1 0,1 0 0,0 0 0,0 0 0,0 0 0,3-1 0,-4 2 0,-1 0 0,1 0 0,0 0 0,-1 0 0,1 0 0,0 0 0,0 0 0,-1 0 0,1 0 0,0 0 0,-1 1 0,1-1 0,0 0 0,-1 0 0,1 1 0,-1-1 0,1 0 0,0 1 0,-1-1 0,1 1 0,-1-1 0,1 1 0,-1-1 0,1 1 0,-1 0 0,0-1 0,1 1 0,-1-1 0,0 1 0,1 0 0,-1-1 0,0 1 0,0 0 0,1 0 0,4 28 0,-4-22 0,4 43 0,-2 59 0,-4-75 0,2 0 0,1 0 0,2 0 0,1 0 0,10 36 0,-13-64 0,0 1 0,0-1 0,1 0 0,0 0 0,0 0 0,1 0 0,0-1 0,0 1 0,0-1 0,0 0 0,1 0 0,0-1 0,0 1 0,0-1 0,10 6 0,-6-6 0,-1 0 0,1-1 0,-1-1 0,1 1 0,0-1 0,0-1 0,0 1 0,0-2 0,1 1 0,16-2 0,-19 0 0,-1 0 0,0 0 0,0 0 0,1 0 0,-1-1 0,0 0 0,0-1 0,-1 1 0,1-1 0,0 0 0,-1-1 0,0 1 0,0-1 0,0 0 0,0 0 0,0-1 0,-1 1 0,0-1 0,0 0 0,0 0 0,-1-1 0,1 1 0,-1-1 0,0 0 0,-1 1 0,0-1 0,2-8 0,3-11 0,-1 0 0,-2 0 0,0-1 0,-2 0 0,-1-35 0,-1 60 0,0-33 0,-7-56 0,6 82 0,-1-1 0,0 0 0,0 1 0,0-1 0,-1 1 0,-1 0 0,1 0 0,-1 0 0,-1 1 0,1-1 0,-1 1 0,-6-7 0,9 12 0,0 1 0,1-1 0,-1 0 0,0 1 0,0-1 0,0 1 0,0 0 0,0 0 0,0-1 0,0 1 0,0 1 0,0-1 0,0 0 0,-1 0 0,1 1 0,0-1 0,-1 1 0,-2 0 0,3 0 0,0 1 0,0-1 0,0 1 0,0-1 0,0 1 0,0 0 0,1 0 0,-1 0 0,0 0 0,0 0 0,1 0 0,-1 1 0,1-1 0,-1 1 0,1-1 0,0 1 0,-2 1 0,-2 5 0,0 1 0,1-1 0,0 1 0,0 0 0,1 0 0,0 1 0,-2 12 0,0 14 0,2 0 0,1 57 0,2-64 0,1-17 0,-1 0 0,1-1 0,1 1 0,0 0 0,1-1 0,7 19 0,-9-26 0,1 0 0,-1 0 0,1-1 0,0 1 0,0 0 0,1-1 0,-1 0 0,1 0 0,0 0 0,-1 0 0,1 0 0,0 0 0,1 0 0,-1-1 0,0 0 0,1 0 0,0 0 0,-1 0 0,1 0 0,0-1 0,0 0 0,7 2 0,-5-2 0,-1 0 0,1-1 0,-1 0 0,1 0 0,-1 0 0,1-1 0,-1 1 0,1-1 0,-1-1 0,8-2 0,-10 3 0,0-1 0,0 0 0,0 0 0,0 0 0,0-1 0,0 1 0,-1-1 0,1 1 0,-1-1 0,0 0 0,0 0 0,0 0 0,0 0 0,0 0 0,-1 0 0,3-7 0,3-16 0,-1 0 0,-1 1 0,-1-2 0,-2 1 0,0 0 0,-4-39 0,2 25 0,0 29 0,-2-38 0,1 48 0,1-1 0,0 1 0,0 0 0,-1 0 0,1-1 0,0 1 0,-1 0 0,1 0 0,-1 0 0,0 0 0,1 0 0,-1 0 0,0 0 0,0 0 0,1 0 0,-1 0 0,0 0 0,0 0 0,0 0 0,0 1 0,0-1 0,0 0 0,-1 1 0,1-1 0,0 1 0,0-1 0,0 1 0,-1-1 0,1 1 0,0 0 0,-2 0 0,2 0 0,-1 0 0,1 1 0,0-1 0,0 1 0,0 0 0,0-1 0,0 1 0,0 0 0,0-1 0,0 1 0,0 0 0,0 0 0,1 0 0,-1 0 0,0 0 0,0 0 0,1 0 0,-1 0 0,1 0 0,-1 0 0,1 0 0,0 1 0,-1-1 0,1 0 0,0 0 0,0 0 0,-1 1 0,1-1 0,0 2 0,-2 46 0,3-42 0,-1 14 0,-1 6 0,2 0 0,7 48 0,-6-66 0,0 0 0,1 0 0,0 0 0,1 0 0,-1-1 0,2 0 0,-1 1 0,1-2 0,0 1 0,1-1 0,0 1 0,7 5 0,-6-6 0,0-2 0,1 1 0,-1-1 0,1 0 0,0-1 0,1 0 0,-1 0 0,1-1 0,-1 0 0,1 0 0,0-1 0,0 0 0,0-1 0,1 0 0,-1 0 0,0-1 0,10-1 0,-15 1 0,1 0 0,-1-1 0,0 0 0,1 1 0,-1-1 0,0-1 0,0 1 0,1-1 0,-1 1 0,0-1 0,-1 0 0,1-1 0,0 1 0,5-5 0,-3 1 0,0 1 0,-1-2 0,0 1 0,0 0 0,-1-1 0,0 0 0,5-11 0,2-7 0,-2-1 0,-1-1 0,7-45 0,-3-17 0,-3 0 0,-6-126 0,-3 159 0,0 25 0,-1 0 0,-2 0 0,0 0 0,-3 1 0,0 0 0,-2 0 0,-1 0 0,-1 1 0,-18-34 0,7 33 0,21 29 0,-1 1 0,1-1 0,-1 1 0,1-1 0,0 0 0,-1 1 0,1-1 0,-1 1 0,1 0 0,-1-1 0,1 1 0,-1-1 0,0 1 0,1 0 0,-1-1 0,1 1 0,-1 0 0,0 0 0,1-1 0,-1 1 0,0 0 0,1 0 0,-1 0 0,0 0 0,1 0 0,-1 0 0,0 0 0,1 0 0,-1 0 0,0 0 0,1 0 0,-1 0 0,0 1 0,1-1 0,-1 0 0,0 0 0,1 1 0,-1-1 0,1 1 0,-1-1 0,0 0 0,1 1 0,-1-1 0,1 1 0,-1-1 0,1 1 0,0-1 0,-1 2 0,-2 7 0,0 0 0,0 1 0,1-1 0,1 1 0,-1 0 0,2 0 0,0 19 0,0-8 0,-2 113 0,7 0 0,5 1 0,45 215 0,-47-315 0,24 65 0,-29-91 0,1 0 0,0 0 0,1-1 0,-1 0 0,2 0 0,-1 0 0,1-1 0,0 1 0,1-1 0,0-1 0,0 1 0,11 7 0,-14-12 0,0 0 1,0-1-1,0 1 0,1 0 0,-1-1 1,1 0-1,5 0 0,-9 0-1,1-1 0,0 0 0,-1 0 0,1 0 0,0 0 0,-1 0-1,1 0 1,-1 0 0,1-1 0,0 1 0,-1 0 0,1-1 0,-1 0 0,1 1 0,-1-1 0,1 0 0,-1 0 0,1 1-1,-1-1 1,0 0 0,0-1 0,1 1 0,0-2 0,9-31-119</inkml:trace>
</inkml:ink>
</file>

<file path=ppt/ink/ink1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1:19.267"/>
    </inkml:context>
    <inkml:brush xml:id="br0">
      <inkml:brushProperty name="width" value="0.05" units="cm"/>
      <inkml:brushProperty name="height" value="0.05" units="cm"/>
      <inkml:brushProperty name="color" value="#FFFFFF"/>
    </inkml:brush>
  </inkml:definitions>
  <inkml:trace contextRef="#ctx0" brushRef="#br0">50 5 29582,'-49'0'3038,"48"0"-3006,6 0-16,110 1 30,208-6-25,-284 4-42,-37 1-62,-4 0-371,-7 0-861</inkml:trace>
</inkml:ink>
</file>

<file path=ppt/ink/ink1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1:20.093"/>
    </inkml:context>
    <inkml:brush xml:id="br0">
      <inkml:brushProperty name="width" value="0.05" units="cm"/>
      <inkml:brushProperty name="height" value="0.05" units="cm"/>
      <inkml:brushProperty name="color" value="#FFFFFF"/>
    </inkml:brush>
  </inkml:definitions>
  <inkml:trace contextRef="#ctx0" brushRef="#br0">251 94 31759,'-6'-5'41,"0"-1"0,-1 1 1,0 0-1,0 0 0,0 1 1,0 0-1,0 0 0,-1 0 1,0 1-1,0 1 0,0-1 1,0 1-1,0 0 0,0 1 1,-1 0-1,1 1 1,0-1-1,-1 1 0,1 1 1,0 0-1,-9 2 0,13-2-40,0 1-1,0-1 1,0 1-1,0 0 1,0 0-1,1 1 0,-1-1 1,1 1-1,0 0 1,0 0-1,0 0 1,0 0-1,0 0 1,0 1-1,1-1 1,0 1-1,0 0 0,0-1 1,0 1-1,0 0 1,1 0-1,0 1 1,0-1-1,-1 8 1,0-6-1,1 0 0,0 0 1,1 0-1,-1 1 1,1-1-1,1 0 0,-1 0 1,1 1-1,0-1 1,0 0-1,1 0 1,0 0-1,0 0 0,0-1 1,1 1-1,0 0 1,4 6-1,-2-7 1,0 0 0,0 0 0,0 0 0,1-1-1,-1 0 1,1 0 0,0 0 0,1-1 0,-1 0 0,0 0 0,1-1 0,0 0 0,9 3 0,5-2 3,1 0 0,0-1 0,24-2 0,-43 0-3,1 0 0,-1-1-1,1 1 1,-1-1-1,0 0 1,1 0-1,-1-1 1,0 1 0,0-1-1,0 1 1,0-1-1,0 0 1,0 0 0,0 0-1,-1-1 1,1 1-1,-1-1 1,1 1 0,-1-1-1,0 0 1,0 0-1,0 0 1,-1 0 0,1 0-1,-1 0 1,0-1-1,1 1 1,-1 0 0,-1-1-1,2-4 1,0-1-1,-1 0 0,0 0 0,0 0 0,-1 0 0,0 1 0,-1-1 0,1 0 0,-2 0 0,1 0 0,-1 0 0,-5-13 0,3 15 0,1 0 0,-1 1 0,-1-1 1,1 1-1,-1 0 0,0 0 0,0 0 0,-1 0 0,0 1 0,0 0 0,0 1 1,0-1-1,-1 1 0,-9-4 0,7 4-2,0 0-1,-1 0 1,0 1 0,1 1-1,-1-1 1,0 2-1,-1-1 1,1 1 0,0 1-1,-16 1 1,24-1-28,0 0 1,0 0-1,0 0 1,0 1-1,0-1 1,0 0-1,0 1 1,1 0-1,-1-1 1,0 1-1,0 0 1,1 0-1,-1 0 1,0 0-1,1 0 1,-1 0-1,1 0 1,-1 1-1,1-1 1,0 1-1,0-1 1,-1 1-1,1-1 1,0 1-1,0-1 1,1 1-1,-1 0 1,0 0-1,0 0 1,1-1-1,-1 1 1,1 0-1,-1 3 1,-1 37-3490</inkml:trace>
</inkml:ink>
</file>

<file path=ppt/ink/ink1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1:20.420"/>
    </inkml:context>
    <inkml:brush xml:id="br0">
      <inkml:brushProperty name="width" value="0.05" units="cm"/>
      <inkml:brushProperty name="height" value="0.05" units="cm"/>
      <inkml:brushProperty name="color" value="#FFFFFF"/>
    </inkml:brush>
  </inkml:definitions>
  <inkml:trace contextRef="#ctx0" brushRef="#br0">1 68 31807,'0'0'336,"28"0"-304,19 0 128,8 0-48,3 0-16,-3 0-16,-8-15-32,-8 5-32,-11 0-16,-12 2 0,-5-2-80,-11-4-704</inkml:trace>
</inkml:ink>
</file>

<file path=ppt/ink/ink1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1:20.796"/>
    </inkml:context>
    <inkml:brush xml:id="br0">
      <inkml:brushProperty name="width" value="0.05" units="cm"/>
      <inkml:brushProperty name="height" value="0.05" units="cm"/>
      <inkml:brushProperty name="color" value="#FFFFFF"/>
    </inkml:brush>
  </inkml:definitions>
  <inkml:trace contextRef="#ctx0" brushRef="#br0">190 25 32383,'-7'-4'13,"1"1"1,-1 0-1,0 0 0,1 0 1,-1 1-1,0 0 0,-1 1 1,1 0-1,0 0 0,0 0 1,0 1-1,-1 0 0,1 0 1,-9 2-1,12-1-9,1 0-1,-1 0 1,0 0 0,1 1-1,-1-1 1,1 1 0,-1 0 0,1 0-1,0 0 1,0 0 0,0 1 0,0-1-1,0 1 1,0 0 0,1 0-1,-1 0 1,1 0 0,0 0 0,0 1-1,0-1 1,1 1 0,-1-1-1,1 1 1,-1 0 0,1-1 0,1 1-1,-2 4 1,1 0-4,0-1 0,0 0 0,0 1 0,1-1 0,0 1 0,1-1 0,0 0 0,0 1 0,0-1 0,1 0 0,0 0 0,0 0 0,1 0 0,0 0 0,5 7 0,-4-7 0,1-1 0,0 0 0,0 0 0,1-1 0,0 0 0,0 0 0,0 0 0,1 0 0,-1-1 0,1 0 0,0-1 0,0 1 0,1-2 0,9 4 0,-6-3 1,-1 0-1,1-1 1,0 0 0,0-1-1,0 0 1,13-1 0,-21 0-1,-1 0 0,1 0 1,0 0-1,0 0 0,0-1 0,0 0 1,0 1-1,0-1 0,0 0 1,-1 0-1,1-1 0,0 1 1,-1-1-1,1 1 0,-1-1 1,0 0-1,1 0 0,-1 0 1,0 0-1,0 0 0,0 0 0,0-1 1,-1 1-1,1 0 0,-1-1 1,1 0-1,0-3 0,1-2 2,-1-1-1,-1 1 1,0-1-1,0 0 1,0 0 0,-1 0-1,0 0 1,-1 1-1,0-1 1,-1 0-1,-3-12 1,4 17-2,0 0-1,-1 0 1,0 0 0,0 0 0,0 0 0,0 1-1,0-1 1,-1 1 0,1 0 0,-1-1 0,0 1-1,0 0 1,-1 1 0,1-1 0,0 1 0,-1-1-1,0 1 1,1 0 0,-1 0 0,0 0 0,0 1-1,0 0 1,0-1 0,0 1 0,-8 0 0,9 0-18,-1 1 1,1 0 0,-1 0 0,1 0 0,-1 0-1,1 1 1,-1-1 0,1 1 0,-1 0 0,1 0-1,0 0 1,-1 1 0,1-1 0,0 1 0,0 0-1,0 0 1,0 0 0,0 0 0,-3 3-1,-29 34-737</inkml:trace>
</inkml:ink>
</file>

<file path=ppt/ink/ink1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1:24.215"/>
    </inkml:context>
    <inkml:brush xml:id="br0">
      <inkml:brushProperty name="width" value="0.05" units="cm"/>
      <inkml:brushProperty name="height" value="0.05" units="cm"/>
      <inkml:brushProperty name="color" value="#FFFFFF"/>
    </inkml:brush>
  </inkml:definitions>
  <inkml:trace contextRef="#ctx0" brushRef="#br0">48 685 31038,'-1'0'42,"1"0"1,-1-1-1,0 1 0,1 0 0,-1 0 1,0 0-1,0 0 0,1 0 0,-1 0 1,0 0-1,1 0 0,-1 0 0,0 0 1,0 0-1,1 0 0,-1 0 0,0 1 1,1-1-1,-1 0 0,0 0 0,1 1 1,-1-1-1,0 1 0,1-1 0,-1 0 0,1 1 1,-1-1-1,1 1 0,-1 0 0,1-1 1,-1 1-1,1-1 0,0 1 0,-1 0 1,1-1-1,0 1 0,-1 0 0,1-1 1,0 1-1,0 0 0,-1 0 0,-7 39-286,6-26 376,-3 14-127,1 1 0,2-1-1,0 30 1,2-57-5,0-1 0,0 1 0,1-1 0,-1 1 0,0-1 0,0 1 0,1-1 0,-1 1 0,0-1 0,1 0 0,-1 1 0,0-1 0,1 1 0,-1-1 0,1 0 0,-1 1 0,0-1 0,1 0 0,-1 0 0,1 1 0,-1-1 0,1 0 0,-1 0 0,1 0 0,-1 1 0,1-1 0,-1 0-1,1 0 1,0 0 0,-1 0 0,1 0 0,0 0 0,24 0 1,-16-1 2,-4 1-2,-1 0-1,0-1 1,0 1 0,0-1 0,0 0 0,0 0 0,0-1 0,0 1 0,-1-1 0,1 0-1,0 0 1,-1 0 0,7-5 0,-4 2-1,0-1 1,-1 0-1,0 0 0,0 0 1,0-1-1,7-11 0,-3-2 0,0 0 0,-1 0-1,-1-1 1,7-34 0,-3-6 0,5-115 0,-15-67 0,-2 124 0,1 114 1,0-8 4,0 1 0,-1-1 1,0 1-1,-5-22 0,6 34-5,0 0 0,0-1 0,0 1 0,0 0 0,0 0 0,0 0 1,-1 0-1,1 0 0,0-1 0,0 1 0,0 0 0,0 0 0,0 0 0,0 0 1,0 0-1,0-1 0,-1 1 0,1 0 0,0 0 0,0 0 0,0 0 0,0 0 1,-1 0-1,1 0 0,0 0 0,0 0 0,0 0 0,0 0 0,-1 0 0,1 0 1,0 0-1,0 0 0,0 0 0,0 0 0,-1 0 0,1 0 0,0 0 0,0 0 1,0 0-1,0 0 0,-1 0 0,1 0 0,0 0 0,0 0 0,0 0 0,-9 12 0,2 9 0,0 0 0,2 1 0,1 0 0,-2 29 0,-2 100 0,8-127 0,-2 41 0,-5 338 0,7-395 0,0 1 0,1 0 0,0 0 0,0-1 0,1 1 0,0-1 0,1 1 0,0-1 0,7 16 0,-7-20 0,0 1 0,0-1 0,1 0 0,-1 1 0,1-2 0,0 1 0,0 0 0,0-1 0,1 0 0,-1 0 0,1 0 0,-1 0 0,1-1 0,0 0 0,0 0 0,0 0 0,7 1 0,-5-1-2,0-1 0,0 0-1,0 0 1,0 0 0,0-1 0,0 0 0,0-1-1,0 0 1,0 0 0,10-3 0,-13 3 1,1-1 1,-1 0-1,0 0 1,0 0-1,0 0 1,0-1-1,0 0 1,0 0-1,-1 0 1,1 0-1,-1-1 1,0 1-1,0-1 1,0 0-1,4-7 1,0-3 3,0-1-1,-1 0 1,-1 0-1,0 0 1,3-24 0,6-80-14,-12 85 9,1 0 1,15-59-1,-17 89 2,1 0 0,-1 1 0,1-1 0,-1 1 0,1 0 0,0-1 0,1 1 0,-1 0 0,0 0 0,1 0 0,0 1 0,0-1 0,-1 1 0,2-1 0,-1 1 0,0 0 0,0 0 0,1 0 0,-1 1 0,1-1 0,-1 1 0,1 0 0,5-2 0,1 2 0,0-1-1,0 1 1,0 1 0,0 0-1,1 1 1,-1-1 0,16 5-1,-24-5 1,1 1-1,-1 0 0,1 0 1,-1 0-1,1 0 0,-1 0 1,1 0-1,-1 0 0,0 1 1,0 0-1,1-1 0,-1 1 1,-1 0-1,1 0 0,0 0 1,0 0-1,-1 0 0,1 0 1,2 5-1,-4-6 1,-1-1 0,1 0 0,0 1 0,0-1 0,0 0 0,-1 1 0,1-1 0,0 0 0,0 1 0,-1-1 0,1 0 0,0 0 0,-1 1 0,1-1 0,0 0 0,-1 0 0,1 0 0,0 1 0,-1-1 0,1 0 0,0 0 0,-1 0 0,1 0 0,-1 0 0,1 0 0,0 0 0,-1 0 0,1 0 0,-1 0 0,1 0 0,0 0 0,-1 0 0,0 0 0,-16 0 0,16 0 0,-8 0 2,0 0-1,1 0 1,-1 1-1,-14 3 1,19-2-1,0-1-1,0 1 1,1 0 0,-1 0-1,0 0 1,1 1 0,0-1-1,-1 1 1,1 0 0,0 0-1,-5 6 1,2-1-2,0 0 0,1 1 1,0-1-1,0 1 0,1 0 0,0 0 0,1 1 1,0-1-1,-3 16 0,3-8-1,1 0 1,1 0-1,1 0 1,2 29-1,-1-41 2,-1 0 0,1 0 0,0 0 0,1 0 0,-1-1 0,1 1 0,0 0 0,0-1 0,1 1 0,-1-1 0,1 0 0,0 0 0,0 0 0,1 0 0,-1-1 0,1 1 0,-1-1 0,1 0 0,0 0 0,5 3 0,-1-2 0,0 0 0,0-1 0,0 0 0,0 0 0,1 0 0,0-1 0,-1-1 0,1 1 0,0-1 0,11-1 0,-17 0 0,0 0 1,-1 0-1,1-1 0,0 0 0,-1 1 1,1-1-1,0 0 0,-1 0 1,1 0-1,-1-1 0,0 1 0,1-1 1,-1 1-1,0-1 0,0 0 1,0 1-1,0-1 0,0 0 0,-1-1 1,1 1-1,0 0 0,-1 0 1,0-1-1,1 1 0,-1-1 0,0 1 1,0-3-1,3-7 2,-1 1-1,0-1 1,-1 0-1,2-23 1,-3-170-2,-2 200 0,-3-44 0,3 46 0,1 0 0,-1 0 0,0 0 0,0 0 0,0 0 0,0 0 0,-1 1 0,1-1 0,-1 0 0,1 1 0,-1-1 0,-3-3 0,5 6 0,0 0 0,-1 0 0,1-1 0,0 1 0,0 0 0,-1 0 0,1 0 0,0 0 0,-1 0 0,1-1 0,0 1 0,0 0 0,-1 0 0,1 0 0,0 0 0,-1 0 0,1 0 0,0 0 0,-1 0 0,1 0 0,0 0 0,-1 0 0,1 0 0,0 0 0,-1 0 0,1 0 0,0 0 0,0 1 0,-1-1 0,1 0 0,0 0 0,-1 0 0,1 0 0,0 1 0,0-1 0,-1 0 0,1 0 0,0 1 0,0-1 0,0 0 0,-1 0 0,1 1 0,0-1 0,0 0 0,0 0 0,0 1 0,0-1 0,-1 0 0,1 1 0,0-1 0,0 0 0,0 1 0,0-1 0,0 0 0,0 1 0,0-1 0,-3 23 0,3-22 0,-3 47 0,2-1 0,6 58 0,-3-87 0,1-1 0,0 1 0,1 0 0,1-1 0,1 0 0,0 0 0,1-1 0,1 1 0,13 18 0,-18-30 0,0-1 0,1 1 0,-1-1 0,1 0 0,0 0 0,0 0 0,1-1 0,-1 1 0,1-1 0,0 0 0,-1-1 0,1 1 0,1-1 0,-1 0 0,0 0 0,0 0 0,1-1 0,-1 0 0,1 0 0,-1 0 0,1-1 0,-1 0 0,1 0 0,0 0 0,-1-1 0,11-2 0,-13 2 0,0 0 0,0-1 0,0 1 0,0-1 0,0 0 0,-1 0 0,1 0 0,-1 0 0,1 0 0,-1 0 0,0-1 0,0 1 0,0-1 0,0 1 0,0-1 0,-1 0 0,1 0 0,1-5 0,2-5 0,0-1 0,-2 0 0,3-14 0,10-109 0,-15 102 0,3-1 0,1 1 0,13-48 0,-18 81 0,1 0 0,0-1 0,-1 1 0,1 0 0,0 0 0,0 1 0,1-1 0,-1 0 0,0 0 0,0 0 0,1 1 0,-1-1 0,4-2 0,-4 4 0,0-1 0,-1 1 0,1 0 0,0-1 0,0 1 0,0 0 0,0 0 0,0-1 0,0 1 0,0 0 0,0 0 0,0 0 0,-1 0 0,1 0 0,0 0 0,0 1 0,0-1 0,0 0 0,0 0 0,0 1 0,1 0 0,1 1 0,0-1 0,0 2 0,-1-1 0,1 0 0,-1 0 0,1 1 0,-1 0 0,0-1 0,0 1 0,0 0 0,-1 0 0,1 0 0,-1 0 0,2 4 0,3 13 0,0 1 0,-1 0 0,-2 1 0,3 34 0,-7 93 0,-1-63 0,2-86 0,0 0 0,0 1 0,0-1 0,0 0 0,0 0 0,1 0 0,-1 0 0,0 1 0,0-1 0,0 0 0,0 0 0,0 0 0,0 0 0,1 0 0,-1 1 0,0-1 0,0 0 0,0 0 0,0 0 0,1 0 0,-1 0 0,0 0 0,0 0 0,0 0 0,0 0 0,1 0 0,-1 0 0,0 0 0,0 0 0,0 0 0,1 0 0,-1 0 0,0 0 0,0 0 0,0 0 0,0 0 0,1 0 0,-1 0 0,0 0 0,0 0 0,0 0 0,0 0 0,1 0 0,-1 0 0,0-1 0,0 1 0,0 0 0,0 0 0,0 0 0,1 0 0,-1 0 0,0-1 0,0 1 0,0 0 0,0 0 0,0 0 0,0 0 0,0-1 0,12-11 0,1-14 0,0-1 0,-2-1 0,-2 0 0,12-51 0,-12 43 0,1 0 0,22-52 0,-28 81 0,-1 1 0,1-1 0,0 0 0,9-10 0,-11 16 0,0-1 0,0 0 0,0 0 0,0 1 0,0-1 0,0 1 0,0-1 0,0 1 0,1 0 0,-1 0 0,0 0 0,1 0 0,-1 0 0,1 1 0,-1-1 0,1 1 0,3-1 0,-5 2 0,0-1 0,0 0 0,0 1 0,0-1 0,0 1 0,0 0 0,0-1 0,0 1 0,0 0 0,0-1 0,0 1 0,-1 0 0,1 0 0,0 0 0,0 0 0,-1 0 0,1-1 0,-1 1 0,1 0 0,-1 1 0,1-1 0,-1 0 0,0 0 0,0 0 0,1 2 0,6 37 0,-5-29 0,10 81 0,-10-62 0,2-1 0,0 0 0,3 1 0,0-2 0,14 34 0,-18-56 0,0 0 0,0 0 0,1-1 0,0 1 0,0-1 0,1 0 0,-1-1 0,1 1 0,0-1 0,0 0 0,1 0 0,-1 0 0,1-1 0,0 0 0,0 0 0,0 0 0,0-1 0,0 0 0,8 2 0,3-1 0,0 0 0,0-1 0,0-1 0,0-1 0,0 0 0,22-3 0,-31 1 0,1 1 0,-1-1 0,0-1 0,0 1 0,0-1 0,-1-1 0,1 1 0,-1-2 0,0 1 0,0-1 0,0 0 0,0 0 0,-1 0 0,0-1 0,0 0 0,-1-1 0,1 1 0,-1-1 0,-1 0 0,1 0 0,-1 0 0,-1-1 0,4-9 0,-1 2 0,-1-1 0,-1 0 0,0 0 0,-1 0 0,-1 0 0,0 0 0,-2-1 0,1 1 0,-2 0 0,0-1 0,-4-16 0,3 27 0,1-1 0,-1 1 0,-1-1 0,1 1 0,-1 0 0,0 0 0,0 0 0,-1 1 0,0-1 0,0 1 0,0-1 0,-1 1 0,1 1 0,-1-1 0,0 1 0,-1 0 0,1 0 0,-1 0 0,0 1 0,1 0 0,-2 0 0,1 0 0,0 1 0,0 0 0,-1 0 0,1 0 0,-1 1 0,0 0 0,1 1 0,-1-1 0,0 1 0,0 0 0,1 1 0,-13 2 0,15-2 0,1 1 0,-1 0 0,1-1 0,-1 1 0,1 0 0,0 1 0,-1-1 0,1 0 0,0 1 0,1 0 0,-1 0 0,0 0 0,1 0 0,0 0 0,-1 0 0,1 1 0,1-1 0,-1 1 0,0-1 0,1 1 0,0 0 0,0 0 0,-1 6 0,-2 9 0,2 0 0,0 0 0,1 28 0,1-44 0,0 10 0,1 0 0,0 0 0,1 0 0,0 0 0,1 0 0,0 0 0,1 0 0,1-1 0,9 18 0,-10-23 0,0 0 0,1 0 0,0 0 0,1 0 0,-1-1 0,1 0 0,1 0 0,-1 0 0,1-1 0,0 0 0,0-1 0,0 1 0,1-1 0,-1-1 0,16 6 0,-17-7 0,0 0 0,0 0 0,0-1 0,0 0 0,0 0 0,0-1 0,0 1 0,0-1 0,0-1 0,0 1 0,0-1 0,0 0 0,9-3 0,-10 2 0,-1 0 0,0-1 0,-1 1 0,1-1 0,0 0 0,-1 0 0,1 0 0,-1 0 0,0 0 0,0-1 0,-1 0 0,1 1 0,-1-1 0,1 0 0,-1 0 0,0-1 0,-1 1 0,2-6 0,7-22 0,-2 0 0,-2-1 0,0 1 0,0-51 0,-8-135 0,1 204 0,0-26 0,-3-1 0,-1 1 0,-2 0 0,-18-59 0,22 137 0,5 14 0,14 79 0,1-1 0,-13-47 0,6 52 0,-8-116 0,1 1 0,2-1 0,-1-1 0,14 32 0,-15-44 0,-1 0 0,1 0 0,1-1 0,-1 1 0,1-1 0,0 0 0,0 0 0,0-1 0,1 1 0,-1-1 0,1 0 0,0 0 0,1 0 0,10 5 0,-6-5 0,1 0 0,-1-1 0,1-1 0,0 0 0,0 0 0,0-1 0,21-1 0,-27 0 2,1 0-1,-1-1 1,0 1-1,0-1 1,0 0-1,1-1 1,-1 1-1,0-1 1,-1 0 0,1-1-1,0 1 1,-1-1-1,1 0 1,-1 0-1,0 0 1,5-5-1,-3 1 0,1 0 0,-1-1 0,0 0-1,-1-1 1,0 1 0,0-1 0,-1 0-1,4-11 1,1-10-1,-1 0 0,-2-1-1,0 0 1,1-49 0,-5-184 0,-3 234 0,1 5 0,-2 0 0,0 0 0,-2 1 0,-6-26 0,10 50 0,-1 0 0,1 0 0,0 1 0,0-1 0,0 0 0,0 0 0,0 1 0,-1-1 0,1 0 0,0 0 0,0 1 0,0-1 0,-1 0 0,1 0 0,0 0 0,0 1 0,-1-1 0,1 0 0,0 0 0,0 0 0,-1 0 0,1 0 0,0 1 0,-1-1 0,1 0 0,0 0 0,0 0 0,-1 0 0,1 0 0,0 0 0,-1 0 0,1 0 0,0 0 0,-1 0 0,1 0 0,0 0 0,0-1 0,-1 1 0,1 0 0,0 0 0,-1 0 0,1 0 0,0 0 0,0-1 0,-1 1 0,1 0 0,0 0 0,0 0 0,0-1 0,-1 1 0,1 0 0,0 0 0,0-1 0,0 1 0,0 0 0,-1 0 0,1-1 0,0 1 0,0 0 0,0-1 0,0 1 0,0 0 0,0 0 0,0-1 0,-5 21 0,2 0 0,0 0 0,1 1 0,1 37 0,1-27 0,0-10 0,0 288 0,1-295 0,0 1 0,1-1 0,1 0 0,0 0 0,1-1 0,10 27 0,-12-35 0,0 0 0,1-1 0,-1 0 0,1 1 0,0-1 0,0 0 0,0 0 0,1-1 0,-1 1 0,1-1 0,0 0 0,0 0 0,0 0 0,0 0 0,1 0 0,-1-1 0,1 0 0,0 0 0,-1 0 0,1-1 0,0 0 0,0 0 0,5 1 0,-3-1 0,-1-1 0,1 0 0,0 0 0,0 0 0,-1-1 0,1 0 0,0 0 0,11-5 0,-14 5 0,0-2 0,0 1 0,0 0 0,0-1 0,-1 0 0,1 0 0,-1 0 0,0 0 0,0 0 0,0-1 0,0 0 0,0 1 0,3-8 0,2-4 0,-1-1 0,-1 0 0,0 0 0,-1 0 0,-1-1 0,0 1 0,1-25 0,-1-123 0,-5 110 0,-9 95 0,7-7 0,0 0 0,3 0 0,5 59 0,-3-77 0,1 0 0,0 0 0,1-1 0,1 1 0,1-1 0,0 0 0,0-1 0,2 1 0,0-1 0,11 14 0,-14-22 0,0-1 0,0 1 0,0-2 0,1 1 0,-1 0 0,1-1 0,0 0 0,1-1 0,-1 1 0,1-1 0,-1 0 0,1-1 0,0 0 0,0 0 0,0 0 0,0-1 0,1 0 0,-1 0 0,0-1 0,0 0 0,1 0 0,-1-1 0,10-1 0,-15 1 0,1 0 0,0 0 0,-1 0 0,1 0 0,-1 0 0,1 0 0,-1-1 0,0 1 0,1-1 0,-1 1 0,0-1 0,0 0 0,0 0 0,0 0 0,-1 0 0,1-1 0,0 1 0,-1 0 0,0-1 0,2-3 0,2-6 0,0 0 0,-2 0 0,4-16 0,-6 23 0,21-141 0,-16 97 0,23-94 0,-28 139 0,0 1 0,1-1 0,-1 1 0,1-1 0,0 1 0,0 0 0,0 0 0,0 0 0,6-5 0,-7 7 0,-1 0 0,1 0 0,0 1 0,0-1 0,0 0 0,0 1 0,1-1 0,-1 1 0,0-1 0,0 1 0,0 0 0,0-1 0,0 1 0,1 0 0,-1 0 0,0 0 0,0 0 0,0 0 0,1 0 0,-1 0 0,0 0 0,0 0 0,0 1 0,0-1 0,1 0 0,-1 1 0,0-1 0,0 1 0,0-1 0,0 1 0,0 0 0,0-1 0,0 1 0,0 0 0,1 1 0,2 2 0,-1 0 0,0 1 0,1 0 0,-1-1 0,-1 1 0,1 0 0,-1 1 0,0-1 0,3 11 0,10 56 0,-12-60 0,2 37 0,-1 0 0,-3 65 0,-2-53 0,0-46 0,17-93-16,51-150-1,-63 216 18,2-9-1,1 1 0,0 0 0,2 0 0,0 1 0,1 0 0,20-27 0,-10 29 0,-20 17 0,1-1 0,-1 1 0,1 0 0,-1-1 0,0 1 0,1 0 0,-1 0 0,1-1 0,-1 1 0,1 0 0,-1 0 0,1 0 0,-1 0 0,1 0 0,-1 0 0,1 0 0,-1 0 0,1 0 0,-1 0 0,1 0 0,0 0 0,-1 0 0,1 0 0,-1 0 0,1 0 0,-1 0 0,1 1 0,-1-1 0,0 0 0,1 0 0,-1 1 0,1-1 0,-1 0 0,1 1 0,-1-1 0,0 0 0,1 1 0,-1-1 0,0 1 0,1-1 0,-1 0 0,0 1 0,0-1 0,1 1 0,-1 0 0,4 20 0,0 1 0,-2 0 0,0-1 0,-2 1 0,-2 28 0,1 1 0,0 13 0,-1-25 0,7 67 0,-5-102 0,1 1 0,0-1 0,1 0 1,-1 1-1,1-1 0,0 0 0,0 0 0,0 0 0,0 0 1,1 0-1,-1-1 0,1 1 0,0-1 0,0 0 0,0 0 1,1 0-1,-1 0 0,1 0 0,0-1 0,0 1 0,0-1 1,0 0-1,0 0 0,0-1 0,0 1 0,1-1 0,3 1 1,13 2 4,0-1 0,0-1 0,0 0 1,29-3-1,-43 1-4,0-1-1,0 1 0,0-1 0,0 0 0,1 0 0,-1-1 0,0 0 0,-1-1 0,1 1 0,0-1 0,-1 0 0,1-1 0,-1 0 0,0 0 0,8-7 0,-7 4 0,0 0 0,-1 0 0,1-1 0,-2 0 0,1-1 0,-1 1 0,0-1 0,-1 0 0,0 0 0,3-11 0,0-10 0,-1 0 0,-2 0 0,-1 0 0,-1 0 0,-3-47 0,1 70 0,0-6 0,0 0 0,-1 0 0,0 0 0,-1 0 0,0 0 0,-1 1 0,-1-1 0,0 1 0,0-1 0,-1 1 0,-1 1 0,-11-19 0,16 29 0,0 0 0,0-1 0,0 1 0,0 0 0,0-1 0,0 1 0,0 0 0,-1 0 0,1 0 0,0 0 0,-1 0 0,1 0 0,-1 0 0,1 0 0,-1 1 0,1-1 0,-1 1 0,1-1 0,-1 1 0,0-1 0,1 1 0,-1 0 0,0 0 0,1 0 0,-1 0 0,0 0 0,1 0 0,-1 0 0,0 1 0,1-1 0,-1 1 0,1-1 0,-1 1 0,0-1 0,-1 2 0,-1 1 0,1-1 0,0 1 0,0 0 0,0 0 0,0 0 0,0 0 0,1 0 0,-1 1 0,1-1 0,0 1 0,-3 7 0,-1 7 0,1 1 0,1 0 0,1 0 0,1 0 0,0 1 0,1-1 0,3 21 0,-2-11 0,1-12 0,0 1 0,1-1 0,2 1 0,-1-1 0,2 0 0,0 0 0,1-1 0,1 0 0,15 28 0,-15-32 0,1-1 0,-1 1 0,2-1 0,0-1 0,0 1 0,1-2 0,0 1 0,0-1 0,1-1 0,0 0 0,1-1 0,0 0 0,13 6 0,-19-11 0,1 1 1,0-1-1,0 0 0,-1-1 1,10 1-1,-15-1-4,1-1 0,-1 0 0,0 0 0,0 0 1,1 0-1,-1 0 0,0 0 0,0-1 0,0 1 0,1 0 0,-1 0 0,0-1 1,0 1-1,0-1 0,0 1 0,0-1 0,0 0 0,0 1 0,0-1 0,0 0 1,0 0-1,0 0 0,0 0 0,0 0 0,-1 0 0,1 0 0,0 0 0,-1 0 1,1 0-1,0 0 0,-1 0 0,0 0 0,1 0 0,-1 0 0,0-1 0,1-1 1,0-35-352</inkml:trace>
</inkml:ink>
</file>

<file path=ppt/ink/ink1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1:24.561"/>
    </inkml:context>
    <inkml:brush xml:id="br0">
      <inkml:brushProperty name="width" value="0.05" units="cm"/>
      <inkml:brushProperty name="height" value="0.05" units="cm"/>
      <inkml:brushProperty name="color" value="#FFFFFF"/>
    </inkml:brush>
  </inkml:definitions>
  <inkml:trace contextRef="#ctx0" brushRef="#br0">147 107 31839,'-5'-5'102,"0"0"1,-1 1 0,1-1 0,-1 2 0,0-1 0,0 0 0,-1 1-1,-10-4 1,15 6-104,0 1 0,-1-1 1,1 0-1,0 1 0,0-1 0,0 1 0,0 0 0,-1 0 0,1 0 0,0 0 0,0 0 0,0 0 0,-1 0 0,1 1 1,0-1-1,0 1 0,0 0 0,0-1 0,0 1 0,0 0 0,0 0 0,0 0 0,0 1 0,0-1 0,1 0 0,-1 1 1,1-1-1,-1 1 0,1 0 0,-1-1 0,-1 5 0,-1 3 1,1 1 0,0-1 0,0 1 0,1 0 0,0 0 0,1 1 0,1-1 0,0 13 0,0-21 0,0 0 0,0 1 0,0-1 0,0 0 0,1 0 0,-1 0 0,1 1 0,-1-1 0,1 0 0,0 0 0,0 0 0,0 0 0,0 0 0,0-1 0,1 1 0,-1 0-1,0 0 1,1-1 0,0 1 0,-1-1 0,1 1 0,0-1 0,0 0 0,-1 0 0,1 1 0,0-1 0,0-1 0,0 1 0,0 0 0,4 0 0,5 2 3,0-1 1,0-1-1,1 0 0,20-1 0,-17 0 9,-11 0-12,0 0 0,0-1 1,0 1-1,0-1 0,0 1 1,0-1-1,0 0 0,0-1 1,-1 1-1,1-1 0,0 1 1,-1-1-1,1 0 0,-1 0 1,0-1-1,5-3 0,-5 2 0,0 1 0,-1-1 0,1 0 0,0 0 0,-1 0 0,0-1 0,0 1 0,-1 0 0,1-1 0,-1 1 0,0-1 0,0 0 0,1-8 0,-1 6 0,-1 1 0,1-1 1,-1 0-1,-1 1 0,1-1 0,-1 0 0,0 1 1,-1-1-1,0 1 0,0-1 0,0 1 1,-1 0-1,1 0 0,-2 0 0,-3-7 0,3 9-2,1 0-1,-1 0 1,0 1 0,0-1-1,-1 1 1,1 0-1,-1 0 1,1 0-1,-1 1 1,0-1 0,0 1-1,0 0 1,-1 1-1,1-1 1,0 1-1,0 0 1,-1 1 0,1-1-1,-7 1 1,-28 2-516,5 11-1688</inkml:trace>
</inkml:ink>
</file>

<file path=ppt/ink/ink1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1:37.191"/>
    </inkml:context>
    <inkml:brush xml:id="br0">
      <inkml:brushProperty name="width" value="0.05" units="cm"/>
      <inkml:brushProperty name="height" value="0.05" units="cm"/>
      <inkml:brushProperty name="color" value="#FFFFFF"/>
    </inkml:brush>
  </inkml:definitions>
  <inkml:trace contextRef="#ctx0" brushRef="#br0">1 610 32095,'1'-4'601,"2"9"-506,2 12-151,-5-13 56,1 0-1,0 0 1,0 0-1,0 0 1,1 0-1,0 0 1,-1 0-1,1 0 1,1 0-1,-1-1 1,4 5 0,-3-6-1,-1 0 1,0 0-1,1 0 1,0-1-1,-1 1 1,1-1-1,0 0 1,0 0-1,-1 0 1,1 0-1,0 0 1,0-1 0,0 1-1,0-1 1,0 0-1,5 0 1,-2 0 1,0 0 0,0 0 0,0-1 0,0 0 1,0 0-1,0 0 0,0-1 0,0 0 0,0 0 1,-1-1-1,6-2 0,-4 0-1,0 0 0,-1-1 0,0 0-1,0 0 1,0 0 0,-1-1 0,8-11 0,-3 2 0,-1-1 0,0 0 0,-1 0 0,-1-1 0,-1 0 0,-1 0 0,0 0 0,-1-1 0,1-21 0,0-26 0,-4-84 0,-3 74 0,2-53 27,-7 228-54,5-28 27,-1 44 0,12 115 0,-7-209 0,2 1 0,0-1 0,2 1 0,0-2 0,1 1 0,2-1 0,20 39 0,-28-58 0,0 1 0,0 0 0,0-1 0,0 1 0,0-1 0,0 1 0,1-1 0,-1 0 0,1 1 0,-1-1 0,1 0 0,-1 0 0,1 0 0,-1 0 0,1 0 0,0-1 0,0 1 0,3 1 0,-4-2 0,0-1 0,1 1 0,-1 0 0,0 0 0,0-1 0,1 1 0,-1-1 0,0 1 0,0-1 0,0 1 0,0-1 0,1 0 0,-1 1 0,0-1 0,0 0 0,0 0 0,-1 0 0,1 0 0,0 0 0,1-1 0,2-5 0,1-1 0,-2 1 0,1-1 0,-1 1 0,0-1 0,3-14 0,3-32 0,-3 0 0,-3-1 0,-4-91 0,-1 45 0,1 57 0,0 25 6,0-1 1,2 0-1,0 1 1,6-29-1,-6 46-7,-1 0 0,1 0 0,0 0 0,0 0 1,-1 0-1,1 0 0,0 1 0,1-1 0,-1 0 0,0 1 0,0-1 0,1 1 0,-1-1 0,1 1 1,0 0-1,-1 0 0,1-1 0,0 1 0,-1 0 0,1 0 0,0 1 0,0-1 0,0 0 0,0 1 1,0-1-1,0 1 0,0-1 0,0 1 0,0 0 0,0 0 0,4 0 0,-1 1 1,1 0 0,-1-1-1,0 2 1,0-1 0,0 1 0,0-1-1,0 1 1,0 1 0,-1-1 0,1 1-1,7 5 1,-2 2 0,0 0 0,0 0 0,-1 1 0,0 0 0,-1 1 0,0 0 0,-1 0 0,0 1 0,-1 0 0,0 0 0,5 22 0,-5-16 0,-2 0 0,0 0 0,-2 0 0,0 0 0,-1 0 0,-1 1 0,0-1 0,-5 24 0,3-34 0,0 0 0,-1-1 0,0 0 0,0 1 0,-1-1 0,0 0 0,-1-1 0,0 1 0,0-1 0,0 0 0,-1 0 0,0-1 0,0 1 0,-1-2 0,0 1 0,0 0 0,-14 7 0,9-6 0,-1 0 0,-1-1-1,1-1 1,-1 0 0,1 0 0,-1-2-1,-1 0 1,1 0 0,0-1 0,-18-1-1,30-1 1,0 0-1,1 0 0,-1-1 0,0 1 1,0-1-1,0 0 0,0 0 0,1 1 1,-1-1-1,0 0 0,1 0 0,-1-1 1,1 1-1,-1 0 0,1 0 0,0-1 1,-1 1-1,1-1 0,0 1 0,0-1 1,0 0-1,0 1 0,0-1 0,0 0 1,1 0-1,-1 1 0,0-1 0,1 0 1,0 0-1,-1 0 0,1 0 0,0-3 1,-1-7-4,0 0-1,1-1 1,0 1 0,3-12 0,-3 23 4,0-1-1,0 0 1,0 1 0,1-1 0,-1 0 0,0 1-1,1-1 1,0 1 0,-1-1 0,1 1-1,0-1 1,0 1 0,0 0 0,0-1-1,0 1 1,0 0 0,0 0 0,0-1-1,0 1 1,1 0 0,-1 0 0,0 0 0,1 1-1,-1-1 1,1 0 0,-1 0 0,1 1-1,-1-1 1,1 1 0,-1 0 0,1-1-1,0 1 1,2 0 0,0 0-1,0 0 1,-1 0-1,1 1 1,-1 0-1,1-1 1,-1 1-1,1 1 1,-1-1-1,1 0 1,-1 1-1,0 0 1,0 0-1,0 0 0,3 2 1,144 109 0,-67-53 0,-76-54 0,1-1 0,-1 0 0,1-1 0,12 5 0,-17-8 0,0 1 0,0-1 0,1-1 0,-1 1 0,1 0 0,-1-1 0,1 0 0,-1 0 0,1 0 0,-1 0 0,1 0 0,-1-1 0,1 1 0,4-3 0,-6 2 0,0 0 0,0 0 0,0-1 0,0 1 0,-1-1 0,1 0 0,-1 1 0,1-1 0,-1 0 0,1 0 0,-1 0 0,0 0 0,0 0 0,0 0 0,0-1 0,0 1 0,-1 0 0,1 0 0,0-5 0,7-53 0,-7 47 0,4-73 3,4-39 5,-7 107-7,1 0 0,1 0 0,1 0 0,12-28 0,-17 44-1,1 0 0,0 0 1,0 0-1,0 0 0,0 0 1,0 0-1,0 0 0,0 1 0,1-1 1,-1 0-1,1 1 0,-1-1 0,1 1 1,-1 0-1,1-1 0,0 1 1,0 0-1,0 0 0,0 0 0,0 0 1,0 0-1,0 1 0,0-1 0,0 1 1,0-1-1,0 1 0,0 0 0,0-1 1,4 2-1,-3-1 0,0 1 1,-1 0-1,1 0 1,0 1-1,0-1 0,-1 1 1,1-1-1,-1 1 1,1 0-1,-1 0 0,0 0 1,0 0-1,0 0 1,0 1-1,0-1 0,0 1 1,0-1-1,-1 1 1,2 4-1,5 10 0,-2 0 0,0 0 0,-1 1 0,-1 0 0,4 34 0,-3 96 0,-5-130 0,-1 1 0,-1 1 0,0-1 0,-7 23 0,-1 3 0,29-78-13,1-27-3,17-97 1,8-25 11,-45 181 4,2-5 0,0 0 0,0 0 1,1 0-1,6-10 0,-8 15-1,-1 0 1,1-1-1,0 1 1,0 0-1,0 0 1,0 1-1,1-1 1,-1 0-1,0 0 0,0 0 1,0 1-1,1-1 1,-1 1-1,0-1 1,1 1-1,-1-1 1,1 1-1,-1 0 0,0-1 1,1 1-1,-1 0 1,1 0-1,-1 0 1,0 0-1,3 1 1,-2 0 0,0-1-1,-1 1 1,1 0 0,-1 0 0,1 0 0,-1 0 0,1 0 0,-1 0 0,1 1 0,-1-1 0,0 0-1,0 1 1,0-1 0,0 1 0,0-1 0,0 1 0,0-1 0,0 1 0,-1 0 0,1 0 0,0-1-1,-1 1 1,0 0 0,1 3 0,2 4 0,5 22 2,-1 1 0,-1 0 1,-2 1-1,0 43 0,7 51 3,-11-122-5,1 1 0,0-1 0,1 0 0,-1 0 0,1 0 0,0 0 0,0 0 0,4 6 0,-5-9 0,1 0-1,0-1 0,-1 1 0,1 0 1,0-1-1,0 1 0,0-1 0,0 1 0,0-1 1,0 0-1,0 0 0,0 0 0,1 0 0,-1 0 1,0-1-1,1 1 0,-1-1 0,1 0 1,-1 1-1,3-1 0,2 0-1,-1 1 0,1-1 0,0 0 0,-1-1 0,1 1 0,-1-1 0,0-1 0,1 1 0,-1-1 0,0 0 0,0-1 0,0 0 0,0 1 0,0-2 0,-1 1 0,1-1 0,-1 0 0,0 0 0,0 0 0,0-1 0,-1 1 0,0-1 0,8-11 0,-4 5 2,0-1 1,0-1-1,-2 0 1,1 0 0,-1 0-1,-1-1 1,-1 1-1,0-1 1,3-15-1,-2-12 4,1-75 1,-2 17-3,-4 98-4,0-1 1,0 0-1,1 1 0,-1-1 1,0 0-1,1 1 1,-1-1-1,1 1 0,-1-1 1,1 1-1,-1-1 1,1 1-1,0-1 0,0 1 1,0-1-1,0 1 0,0 0 1,0 0-1,0 0 1,1-1-1,-1 1 0,0 0 1,1 0-1,-1 1 1,2-2-1,2 0-6,0 1 0,0 1 1,-1-1-1,1 0 0,0 1 0,0 0 1,5 1-1,4-1 0,-16 12-5,-2-4 22,0-1 1,-1 1-1,0-1 1,0 0 0,-1 0-1,-10 10 1,-12 16 19,17-16-23,0 0 0,2 0 0,0 1 0,1 0 1,1 0-1,0 1 0,1 0 0,1 0 1,1 1-1,1-1 0,1 1 0,1 0 1,0 0-1,4 37 0,-2-50-6,1 0 0,-1 0 0,1 0 0,0 0 0,1 0 0,-1 0 0,2-1 0,-1 0 0,1 1 0,-1-1 0,2 0 0,-1-1 0,1 1 0,0-1 0,0 0 0,0 0 0,1 0 0,-1-1 0,1 0 0,0 0 0,1 0 0,7 3 0,-1-2 0,0 0 0,-1-1 0,2-1 1,-1 0-1,0 0 0,0-2 0,1 0 1,-1 0-1,1-1 0,0-1 0,14-2 1,-24 3-1,0-1 1,0-1-1,0 1 1,0 0-1,0-1 1,0 0-1,0 0 1,-1 0-1,1-1 1,-1 1-1,1-1 1,-1 1 0,0-1-1,0 0 1,0-1-1,0 1 1,-1 0-1,1-1 1,-1 0-1,0 1 1,0-1-1,0 0 1,-1 0-1,1 0 1,-1 0-1,1-8 1,2-9 1,-1 0-1,-1 0 1,-1-1-1,-2-23 1,1 30 2,-1-4-4,0 1 1,-2-1-1,0 1 0,0 0 0,-2 0 0,0 1 1,-1-1-1,-1 1 0,-1 0 0,0 1 0,-1 0 0,-1 0 1,-1 1-1,-14-18 0,20 28 0,0 1 0,0 0 0,0 0 0,0 0 0,0 1 0,-1 0 0,0 0 0,0 0 0,-9-2 0,13 4 0,0 0 0,0 0 0,0 1 0,0 0 0,0-1 0,0 1 0,-1 0 0,1 0 0,0 0 0,0 0 0,0 0 0,0 1 0,0-1 0,0 0 0,0 1 0,0 0 0,0 0 0,0-1 0,0 1 0,0 0 0,0 0 0,0 1 0,0-1 0,1 0 0,-1 1 0,1-1 0,-1 1 0,1-1 0,-1 1 0,1 0 0,-2 3 0,0 3-1,-1 1 1,2 0-1,-1 0 0,1 0 0,1 0 1,-1 0-1,2 0 0,-1 0 0,1 0 1,2 16-1,0-11 0,0-1 0,0 0 0,1 0-1,1-1 1,0 1 0,11 23 0,-7-22 0,1-1 1,0 0-1,0 0 1,2 0-1,-1-1 1,2-1-1,0 0 1,14 10-1,-16-14 1,0 0-1,1-1 0,0 0 0,0-1 1,0-1-1,1 1 0,-1-2 1,1 0-1,0 0 0,0-1 0,14 1 1,-19-3 1,0 1 1,0-1-1,1 0 1,-1-1-1,0 0 0,0 0 1,0 0-1,0-1 1,8-3-1,-10 2 0,-1 1 1,1-1-1,-1-1 0,1 1 0,-1-1 0,0 1 0,0-1 0,0 0 0,-1-1 1,0 1-1,0-1 0,5-8 0,-2 1 0,-1 0-1,0 0 1,-1 0 0,0-1 0,-1 1-1,0-1 1,1-22 0,-2-97 7,-4 74-6,2-27-15,-1 173 10,-1-25 3,8 86 0,-4-136 0,0 0 0,1 0 0,0-1 0,1 1-1,0-1 1,1 0 0,1 0 0,0 0 0,0-1 0,10 12 0,-12-17 1,2 0-1,-1 0 1,1 0 0,-1-1 0,2 0 0,-1 0-1,0-1 1,1 1 0,0-1 0,0-1 0,0 1-1,1-1 1,-1-1 0,1 1 0,0-1 0,-1 0 0,13 0-1,-10 0 1,-1-2-1,1 0 1,-1 0-1,1 0 0,0-1 1,14-4-1,-20 4 1,-1 0 0,1-1-1,0 0 1,-1 1 0,0-1-1,1-1 1,-1 1 0,0 0-1,0-1 1,0 0-1,-1 1 1,1-1 0,-1 0-1,1-1 1,-1 1 0,0 0-1,0-1 1,0 1 0,1-4-1,2-7 1,0-1-1,-2 1 1,1 0-1,-2-1 1,2-22-1,-3-79 0,-2 63 0,1 23 0,-1-1 0,-1 1 0,-2 0 0,-13-51 0,13 73 0,2 19 0,0 71 0,1 59 0,2-117 0,1 1 0,1-1 0,11 39 0,-11-54 0,-1 0 0,2 0 0,0 0 0,0-1 0,0 1 0,1-1 0,0 0 0,13 14 0,-14-18 0,0 0 0,0-1 0,1 1 0,-1-1 0,1 0 0,0 0 0,0-1 0,0 1 0,0-1 0,1 0 0,-1-1 0,0 1 0,1-1 0,-1 0 0,1-1 0,7 1 0,0 0 0,0-1 0,-1-1 0,24-3 0,-31 2 0,0 1 0,0-1 0,0 0 0,0 0 0,-1 0 0,1-1 0,-1 0 0,1 0 0,-1 0 0,0 0 0,0 0 0,3-6 0,2-1 0,-1 0 0,0-1 0,-1-1 0,0 1 0,-1-1 0,0 0 0,-1-1 0,0 1 0,-1-1 0,-1 0 0,3-13 0,-2-6 0,-1 0 0,-1 0 0,-4-47 0,1 69 0,0 0 0,-1 0 0,1 0 0,-2 0 0,0 1 0,0-1 0,0 1 0,-1-1 0,-1 1 0,-10-15 0,12 19 0,-1 1 0,1-1 0,-1 1 0,0 0 0,-1 0 0,1 1 0,-1-1 0,1 1 0,-1 0 0,0 0 0,0 1 0,0 0 0,-1-1 0,1 2 0,-1-1 0,1 1 0,-1-1 0,1 2 0,-1-1 0,-8 0 0,12 1 0,0 0 0,0 0 0,0 0 0,1 0 0,-1 1 0,0-1 0,0 0 0,0 1 0,0-1 0,0 1 0,0 0 0,1 0 0,-1 0 0,0 0 0,1 0 0,-1 0 0,0 0 0,1 0 0,-1 0 0,1 1 0,0-1 0,0 1 0,-1-1 0,1 1 0,0 0 0,0-1 0,0 1 0,0 0 0,1 0 0,-2 2 0,0 5 0,1 0 0,0 0 0,0-1 0,1 1 0,1 14 0,0 2 0,0-8 0,1-1 0,0 1 0,1 0 0,1-1 0,0 0 0,2 0 0,-1 0 0,2-1 0,14 26 0,-14-29 0,0-1 0,1 1 0,1-1 0,0 0 0,0-1 0,1 0 0,0-1 0,0 0 0,1 0 0,1-1 0,-1-1 0,17 8 0,-21-12 0,1-1 0,0 0 0,-1 0 0,1-1 0,9 1 0,-14-1 0,0-1 0,0 0 0,0 0 0,0 0 0,1 0 0,-1-1 0,0 1 0,0-1 0,0 0 0,0 0 0,0 0 0,0 0 0,0 0 0,0 0 0,3-4 0,-3 2 0,0-1 0,0 0 0,-1 1 0,1-1 0,-1 0 0,0-1 0,0 1 0,-1 0 0,1 0 0,-1-1 0,0 1 0,0-6 0,4-60 0,-5 60 0,1-56 4,-2 20 5,10-74-1,-9 118-8,0 0 0,0 1-1,0-1 1,1 0-1,-1 1 1,0-1 0,1 0-1,-1 1 1,1-1-1,0 1 1,-1-1 0,1 1-1,0-1 1,0 1-1,0-1 1,0 1 0,0 0-1,0-1 1,0 1-1,1 0 1,-1 0 0,0 0-1,1 0 1,-1 0-1,1 0 1,2-1 0,-2 3-1,0-1 1,0 0-1,-1 1 1,1-1-1,0 1 1,0 0 0,0 0-1,-1 0 1,1 0-1,0 0 1,-1 0-1,1 0 1,-1 0-1,1 0 1,-1 1 0,1-1-1,-1 1 1,0-1-1,0 1 1,0 0-1,0-1 1,0 1-1,1 3 1,11 20 0,0 1 0,-3 0 0,0 0 0,-1 1 0,-2 1 0,5 32 0,-4 1 0,0 112 0,-8-173 0,0-1 0,0 1 0,0 0 0,1-1 0,-1 1 0,0 0 0,0 0 0,0-1 0,0 1 0,0 0 0,0-1 0,1 1 0,-1 0 0,0 0 0,0 0 0,0-1 0,1 1 0,-1 0 0,0 0 0,0 0 0,1-1 0,-1 1 0,0 0 0,0 0 0,1 0 0,-1 0 0,0 0 0,1 0 0,-1 0 0,0 0 0,1 0 0,-1 0 0,0 0 0,0 0 0,1 0 0,-1 0 0,0 0 0,1 0 0,-1 0 0,0 0 0,1 0 0,-1 0 0,0 0 0,0 0 0,1 1 0,-1-1 0,0 0 0,0 0 0,1 0 0,-1 0 0,0 1 0,0-1 0,0 0 0,1 0 0,-1 1 0,0-1 0,0 0 0,0 0 0,0 1 0,1-1 0,-1 0 0,0 0 0,0 1 0,0-1 0,0 0 0,0 1 0,0-1 0,0 1 0,11-32 0,-1 1 0,-2-2 0,7-51 0,-4 23 0,-5 32 0,-1-4 0,2 0 0,1 1 0,1 0 0,2 1 0,17-37 0,-27 65 0,0 0 0,0 0 0,1 1 0,-1-1 0,0 0 0,1 1 0,-1-1 0,1 1 0,0-1 0,-1 1 0,1 0 0,0 0 0,0 0 0,3-2 0,-4 3 0,0 0 0,0 0 0,0 0 0,0 0 0,0 0 0,0 0 0,0 0 0,0 1 0,-1-1 0,1 0 0,0 0 0,0 1 0,0-1 0,0 1 0,-1-1 0,1 1 0,0-1 0,0 1 0,-1-1 0,1 1 0,0 0 0,-1 0 0,1-1 0,-1 1 0,1 0 0,-1 0 0,1-1 0,-1 1 0,1 0 0,-1 0 0,0 0 0,1 0 0,-1 0 0,0 0 0,0 0 0,0 1 0,7 30 0,-2-1 0,-1 1-1,-1 0 1,-2 0 0,-3 36 0,0-32 5,2 0 1,1 1 0,2-2-1,8 39 1,-10-73-34,-1 0-6,0 0 0,0 0 1,0 1-1,0-1 0,1 0 0,-1 0 0,0 0 1,1 0-1,-1 0 0,1 0 0,-1 0 1,1 0-1,-1 0 0,1 0 0,0 0 0,0 0 1,-1 0-1,1-1 0,0 1 0,0 0 0,0-1 1,0 1-1,0 0 0,1 0 0,7 0-3874</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0:20.375"/>
    </inkml:context>
    <inkml:brush xml:id="br0">
      <inkml:brushProperty name="width" value="0.05" units="cm"/>
      <inkml:brushProperty name="height" value="0.05" units="cm"/>
      <inkml:brushProperty name="color" value="#FFFFFF"/>
    </inkml:brush>
  </inkml:definitions>
  <inkml:trace contextRef="#ctx0" brushRef="#br0">79 43 30606,'-1'-2'73,"-1"1"0,1-1 0,0 1-1,0 0 1,-1-1 0,1 1 0,0 0 0,-1 0-1,1 0 1,-1 0 0,0 0 0,1 1 0,-1-1 0,0 0-1,1 1 1,-1-1 0,0 1 0,0-1 0,1 1 0,-1 0-1,0 0 1,0 0 0,0 0 0,0 0 0,1 0 0,-4 1-1,-5-1 59,9 1-131,0 0 0,0-1 0,0 1 0,1 0 0,-1 0 0,0 0 0,0 0 0,1 0 0,-1-1 0,0 1 0,1 1 0,-1-1 0,1 0 0,-1 0 0,1 0 0,-1 0 0,1 0 0,0 0 0,0 0 0,-1 1 0,1-1 0,0 0 0,0 0 0,1 2 0,-2-1 0,1-1 0,0 1 0,0-1 0,0 1 0,0-1 0,0 1 0,0-1 0,0 1 0,0-1 0,1 0 0,-1 1 0,1-1 0,-1 1 0,1-1 0,-1 0 0,1 1 0,0-1 0,0 0 0,-1 0 0,1 1 0,2 0 0,1 0 2,1-1-1,0-1 1,0 1 0,0 0-1,0-1 1,0 0 0,7-1 0,3 1 0,-14-1-2,0 1 0,-1-1 1,1 1-1,0-1 0,-1 1 0,1-1 1,-1 1-1,1-1 0,-1 0 0,1 1 0,-1-1 1,0 0-1,1 1 0,-1-1 0,0 0 1,1 0-1,-1 1 0,0-1 0,0 0 1,0 0-1,0 1 0,0-1 0,0 0 0,0 0 1,0 0-1,0-1 0,0-30 9,0 25-8,-1 5-1,1 1 0,0 0 0,-1 0 0,1-1 0,-1 1 0,0 0 0,1 0 0,-1 0 0,0 0 0,1 0 0,-1 0 0,0 0 0,0 0 0,0 0 0,0 0 0,0 0 0,0 1 0,0-1 0,0 0 0,-1 1 0,1-1 0,0 1 0,0-1 0,0 1 0,-1 0 0,1-1 0,0 1 0,-3 0 0,-39-5 0,42 6 0,0-1-1,0 1 1,0-1 0,0 1 0,0 0-1,0-1 1,1 1 0,-1 0-1,0-1 1,0 1 0,0 0 0,1 0-1,-1 0 1,0 0 0,1 0-1,-1 0 1,1 0 0,-1 0 0,1 0-1,0 0 1,-1 0 0,1 0 0,0 0-1,0 0 1,0 0 0,0 0-1,0 1 1,0-1 0,0 1 0,-1 43-11,1-37 11,0-6 0,0-1-1,0 0 1,0 0-1,0 1 1,1-1-1,-1 0 1,0 0 0,1 1-1,-1-1 1,0 0-1,1 0 1,0 0-1,-1 0 1,1 1-1,0-1 1,-1 0-1,1 0 1,0 0-1,0-1 1,0 1-1,0 0 1,0 0-1,0 0 1,0-1-1,0 1 1,0 0-1,0-1 1,1 1-1,-1-1 1,2 1 0,3 0 0,0 0 1,0 0-1,0-1 1,0 1 0,7-2-1,-2 1 1,-10-1-1,0 1 0,0-1 1,0 0-1,-1 0 0,1 0 0,0 1 1,0-1-1,-1 0 0,1 0 1,-1 0-1,1 0 0,-1 0 1,1 0-1,-1 0 0,0 0 0,1 0 1,-1-1-1,0 1 0,0 0 1,0 0-1,0 0 0,0 0 1,0 0-1,0 0 0,0-1 0,0 1 1,0 0-1,-1-1 0,1 0 1,0-1-1,0 1 0,-1 0 1,1-1-1,0 1 0,-1 0 0,0 0 1,1 0-1,-1 0 0,0-1 1,0 1-1,0 0 0,0 0 1,-3-2-1,-6 0-67,8 3-123,9 1-199,1 0-918</inkml:trace>
</inkml:ink>
</file>

<file path=ppt/ink/ink1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1:38.479"/>
    </inkml:context>
    <inkml:brush xml:id="br0">
      <inkml:brushProperty name="width" value="0.05" units="cm"/>
      <inkml:brushProperty name="height" value="0.05" units="cm"/>
      <inkml:brushProperty name="color" value="#FFFFFF"/>
    </inkml:brush>
  </inkml:definitions>
  <inkml:trace contextRef="#ctx0" brushRef="#br0">225 163 32303,'0'-16'101,"1"8"-50,-1 1-1,0-1 1,-1 0 0,-2-14-1,2 21-46,1-1-1,-1 0 0,0 0 0,0 0 0,1 0 0,-1 1 0,-1-1 0,1 0 0,0 1 1,0-1-1,-1 1 0,1-1 0,0 1 0,-1 0 0,0-1 0,1 1 0,-1 0 1,0 0-1,1 0 0,-1 1 0,0-1 0,0 0 0,-3 0 0,0-1-3,1 1 0,-1 0 1,0 0-1,0 0 0,-1 0 0,1 1 0,0 0 0,0 0 0,0 1 0,0-1 0,0 1 0,0 0 0,0 0 0,0 1 0,1-1 1,-1 1-1,0 0 0,1 1 0,-1-1 0,1 1 0,0-1 0,0 2 0,0-1 0,0 0 0,0 1 0,1-1 0,-1 1 0,1 0 1,0 0-1,1 1 0,-1-1 0,0 0 0,1 1 0,-2 5 0,-3 9 0,0 1 0,2 0 0,0 0 0,1 1-1,-1 21 1,1 106 18,4-119-8,0-11-9,0-1-1,2 1 1,0-1 0,1 1 0,1-1 0,10 30-1,-12-42 0,0 0 0,0 0 0,1 0 0,0 0 0,-1-1 0,2 1 0,-1-1 0,1 0 0,-1 0 0,1 0 0,0 0 0,0 0 0,1-1 0,-1 0 0,1 0 0,0 0 0,-1-1 0,1 0 0,0 1 0,1-2 0,-1 1 0,0-1 0,0 1 0,1-1 0,10 0 0,-12-1 0,0 1 0,1-1 0,-1 0 0,0-1 0,1 1 0,-1-1 0,0 0 0,0 0 0,1 0 0,-1-1 0,0 1 0,0-1 0,0 0 0,-1 0 0,1-1 0,5-3 0,-4 0 0,0 0 0,-1 0 0,1 0 0,-1-1 0,0 1 0,-1-1 0,0 0 0,5-14 0,1-7 0,-2-1 0,-1 0 0,0 0 0,1-45 0,-7-124 0,-2 98 0,3 83 0,-1 15 0,-1 6 0,0 8 0,-5 78 0,6 129 0,2-206 0,-1-1 0,1 0 0,1 0 0,0 0 0,1 0 0,10 22 0,-12-31 0,0 1 0,0 0 0,0-1 0,0 1 0,1-1 0,-1 1 0,1-1 0,0 0 0,0 0 0,0-1 0,0 1 0,1 0 0,-1-1 0,1 0 0,0 0 0,-1 0 0,1 0 0,0-1 0,0 1 0,0-1 0,0 0 0,0 0 0,8 0 0,-8-1 0,-1 1 0,0-1 0,1 0 0,-1 0 0,0 0 0,1-1 0,-1 1 0,0-1 0,1 0 0,-1 0 0,0 0 0,0 0 0,0-1 0,0 1 0,0-1 0,0 1 0,0-1 0,0 0 0,-1 0 0,1-1 0,-1 1 0,0-1 0,1 1 0,-1-1 0,0 1 0,-1-1 0,3-4 0,14-28 0,-1-2 0,-2 0 0,-1-1 0,16-77 0,-5 18 0,-18 74 0,-4 8 0,1 1 0,0 0 0,1 0 0,1 1 0,0-1 0,1 1 0,0 1 0,11-14 0,-16 24 0,0 0 0,0 0 0,0 0 0,0 1 0,1-1 0,-1 1 0,1 0 0,-1 0 0,1-1 0,-1 2 0,1-1 0,0 0 0,-1 0 0,1 1 0,0 0 0,0-1 0,-1 1 0,1 0 0,0 0 0,0 1 0,-1-1 0,1 0 0,0 1 0,0 0 0,-1 0 0,1 0 0,-1 0 0,1 0 0,-1 0 0,1 1 0,-1-1 0,0 1 0,0-1 0,1 1 0,-1 0 0,0 0 0,-1 0 0,1 0 0,0 0 0,0 1 0,1 2 0,6 12 0,-1 0 0,0 1 0,-1 0 0,-1 0 0,-1 1 0,0 0 0,3 35 0,0 141 0,-8-184 0,0 0 0,-1 0 0,0 0 0,0 0 0,-1 0 0,-1 0 0,0 0 0,0-1 0,-1 0 0,-7 15 0,8-20 0,1-1 0,-2 1 0,1 0 0,0-1 0,-1 0 0,0 0 0,0 0 0,0 0 0,0-1 0,-1 1 0,0-1 0,1 0 0,-1-1 0,0 1 0,0-1 0,-1 0 0,1 0 0,0-1 0,-1 1 0,-7 0 0,9-1 0,0-1 0,0 1 0,0-1 0,-1 0 0,1 0 0,0-1 0,0 1 0,-1-1 0,1 0 0,0 0 0,0 0 0,0-1 0,-7-3 0,7 2 0,1 0 0,-1 0 0,1 0 0,0 0 0,0-1 0,0 1 0,0-1 0,1 0 0,0 0 0,0 0 0,0 0 0,0 0 0,-1-6 0,-3-7 0,2 0 0,0 0 0,0-1 0,0-28 0,3-74 0,1 66 0,0 51 0,0-3 0,0 0 0,1 0 0,-1 0 0,1 1 0,2-8 0,-3 12 0,0 0 0,0 1 0,1-1 0,-1 0 0,0 0 0,1 1 0,-1-1 0,1 0 0,-1 1 0,1-1 0,-1 0 0,1 1 0,-1-1 0,1 1 0,0-1 0,-1 1 0,1-1 0,0 1 0,-1-1 0,1 1 0,0 0 0,-1 0 0,1-1 0,0 1 0,0 0 0,0 0 0,-1 0 0,1-1 0,0 1 0,0 0 0,0 0 0,-1 0 0,1 1 0,0-1 0,0 0 0,0 0 0,-1 0 0,1 1 0,0-1 0,0 0 0,-1 0 0,1 1 0,0-1 0,-1 1 0,1-1 0,0 1 0,-1-1 0,1 1 0,0 0 0,5 4 0,-1 0 0,0 0 0,0 1 0,0-1 0,0 1 0,-1 0 0,4 9 0,4 4 0,2 0 0,26 39 0,55 62 0,-82-105 0,1 0 0,1-2 0,0 1 0,1-2 0,0 0 0,1-1 0,0-1 0,36 16 0,-41-22 0,-1-2 0,1 1 0,0-2 0,0 1 0,-1-2 0,15 0 0,-24 0-2,-1 0-1,0 0 1,0 0-1,0 0 1,1 0-1,-1 0 1,0-1-1,0 1 1,0-1-1,0 1 1,1-1-1,-1 1 1,0-1 0,0 1-1,0-1 1,0 0-1,0 0 1,0 1-1,0-1 1,-1 0-1,1 0 1,0 0-1,0 0 1,-1 0-1,1 0 1,0 0 0,-1 0-1,1 0 1,-1-1-1,0 1 1,1 0-1,-1 0 1,0 0-1,0-1 1,0 1-1,0 0 1,1 0-1,-2-3 1,3-36-286</inkml:trace>
</inkml:ink>
</file>

<file path=ppt/ink/ink1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1:40.073"/>
    </inkml:context>
    <inkml:brush xml:id="br0">
      <inkml:brushProperty name="width" value="0.05" units="cm"/>
      <inkml:brushProperty name="height" value="0.05" units="cm"/>
      <inkml:brushProperty name="color" value="#FFFFFF"/>
    </inkml:brush>
  </inkml:definitions>
  <inkml:trace contextRef="#ctx0" brushRef="#br0">54 218 30990,'0'-115'1772,"-1"137"-1770,-8 43 1,0-4-3,-2 409 0,13-294 0,-12-313 0,-1 12 0,10 91 0,-3-73 0,13-131 0,-5 211 0,0 0 0,12-34 0,-12 47 0,1 2 0,0-1 0,1 0 0,0 1 0,1 0 0,11-15 0,-15 24 0,0 0 0,0 0 0,0 0 0,0 0 0,1 0 0,-1 1 0,1-1 0,-1 1 0,1 0 0,0 0 0,0 1 0,0-1 0,0 1 0,0-1 0,0 1 0,0 1 0,1-1 0,-1 1 0,0-1 0,0 1 0,1 0 0,-1 1 0,7 0 0,-6 0 0,0 1 0,0-1 0,0 1 0,0 0 0,0 0 0,0 1 0,-1-1 0,1 1 0,-1 0 0,0 1 0,1-1 0,-2 1 0,1-1 0,0 1 0,-1 0 0,0 0 0,6 10 0,-3-1 0,0 0 0,-2 0 0,1 1 0,-2 0 0,1 0 0,-2 0 0,0 0 0,-1 0 0,0 0 0,-1 1 0,-4 25 0,3-33 0,-1-1 0,0 1 0,0-1 0,-1 0 0,1 0 0,-2 0 0,1 0 0,0-1 0,-1 1 0,0-1 0,-1 0 0,1 0 0,-1-1 0,0 1 0,0-1 0,0 0 0,-9 5 0,-2 1 0,0-1 0,-1 0 0,0-2 0,-1 0 0,-18 5 0,-1-10-136,62-12-192</inkml:trace>
</inkml:ink>
</file>

<file path=ppt/ink/ink1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1:40.574"/>
    </inkml:context>
    <inkml:brush xml:id="br0">
      <inkml:brushProperty name="width" value="0.05" units="cm"/>
      <inkml:brushProperty name="height" value="0.05" units="cm"/>
      <inkml:brushProperty name="color" value="#FFFFFF"/>
    </inkml:brush>
  </inkml:definitions>
  <inkml:trace contextRef="#ctx0" brushRef="#br0">337 120 31262,'0'-6'149,"-1"-1"-1,0 1 1,0 0-1,-1-1 1,0 1-1,0 0 1,0 0-1,-1 0 1,-6-10 0,8 13-148,-1 0 0,0 0 0,-1 0 0,1 0 0,0 0 0,-1 0 0,1 1 0,-1-1 0,0 1 0,0 0 0,0 0 0,0 0 0,-1 0 0,1 0 0,0 1 0,-1 0 0,1-1 0,-8 0 0,-5 0-1,-1 1 0,1 1 0,-1 0 0,0 1 0,-30 6 0,41-5 0,-1 0 0,1 0 0,0 0 0,0 1 0,0 0 0,0 0 0,0 1 0,1-1 0,0 1 0,0 1 0,0-1 0,0 1 0,0 0 0,1 0 0,0 0 0,0 0 0,-5 10 0,4-2 0,1 0 0,0 0 0,1 0 0,0 0 0,1 0 0,1 1 0,0-1 0,0 1 0,2-1 0,1 16 0,-2-29 0,1 10 0,0-1 0,1 1 0,0-1 0,0 0 0,1 0 0,0 0 0,0 0 0,1-1 0,1 1 0,-1-1 0,1 0 0,1 0 0,-1 0 0,14 13 0,5 1 0,1-1 0,0-2 0,31 19 0,25 19 0,-79-56 0,0 1 0,-1-1 0,1 1 0,0-1 0,-1 1 0,0 0 0,1-1 0,-1 1 0,0 0 0,1 0 0,-1 0 0,0 0 0,-1 0 0,1 0 0,0 0 0,-1 0 0,1 0 0,-1 1 0,1-1 0,-1 0 0,0 0 0,0 1 0,0-1 0,0 0 0,0 0 0,-1 0 0,0 3 0,0-2 0,-1 1 0,1-1 0,-1 0 0,0 0 0,0 0 0,0 0 0,0 0 0,0-1 0,-1 1 0,1 0 0,-1-1 0,0 0 0,0 0 0,0 0 0,-3 2 0,-14 7 0,-1-2 0,-1 0 0,1-2 0,-1 0 0,0-1 0,-1-2 0,1 0 0,-1-1 0,-36-1 0,58-3-8,1 0 0,-1 0 0,1 0 1,-1 0-1,1-1 0,0 1 0,-1 0 0,1 0 0,0-1 0,0 1 0,0 0 1,0 0-1,0-1 0,0 1 0,0 0 0,0-1 0,1 1 0,-1 0 0,1-2 1,0 0-188,0 0 1,0 0 0,0 0 0,0 0 0,0 0 0,1 0-1,-1 0 1,4-4 0,29-25-7121</inkml:trace>
</inkml:ink>
</file>

<file path=ppt/ink/ink1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1:40.996"/>
    </inkml:context>
    <inkml:brush xml:id="br0">
      <inkml:brushProperty name="width" value="0.05" units="cm"/>
      <inkml:brushProperty name="height" value="0.05" units="cm"/>
      <inkml:brushProperty name="color" value="#FFFFFF"/>
    </inkml:brush>
  </inkml:definitions>
  <inkml:trace contextRef="#ctx0" brushRef="#br0">1 0 30958,'444'0'1780,"-466"1"-1869,0 1 0,-33 8 0,-5 2-639</inkml:trace>
</inkml:ink>
</file>

<file path=ppt/ink/ink1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1:41.325"/>
    </inkml:context>
    <inkml:brush xml:id="br0">
      <inkml:brushProperty name="width" value="0.05" units="cm"/>
      <inkml:brushProperty name="height" value="0.05" units="cm"/>
      <inkml:brushProperty name="color" value="#FFFFFF"/>
    </inkml:brush>
  </inkml:definitions>
  <inkml:trace contextRef="#ctx0" brushRef="#br0">1 19 31246,'11'-17'1118,"-6"15"-688,-4 31-520,-2-6 153,0 156-63,3 197 0,5-332 21,-7-43-24,0 1 1,1-1-1,-1 0 0,1 0 0,-1 0 1,1 1-1,0-1 0,-1 0 0,1 0 1,0 0-1,0 0 0,0 0 0,1 1 1,-1-2-6,-1 1 0,1-1 1,0 0-1,-1 0 1,1 0-1,0 0 0,-1 0 1,1 0-1,-1 0 1,1 0-1,0 0 0,-1 0 1,1 0-1,0 0 0,-1 0 1,1-1-1,-1 1 1,1 0-1,0 0 0,-1-1 1,1 1-1,-1 0 0,1-1 1,-1 1-1,1-1 1,-1 1-1,1 0 0,-1-1 1,0 1-1,1-2 1,10-16-652</inkml:trace>
</inkml:ink>
</file>

<file path=ppt/ink/ink1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1:43.907"/>
    </inkml:context>
    <inkml:brush xml:id="br0">
      <inkml:brushProperty name="width" value="0.05" units="cm"/>
      <inkml:brushProperty name="height" value="0.05" units="cm"/>
      <inkml:brushProperty name="color" value="#FFFFFF"/>
    </inkml:brush>
  </inkml:definitions>
  <inkml:trace contextRef="#ctx0" brushRef="#br0">25 199 31486,'-2'-19'1074,"-2"41"-824,1-2-293,-7 75 43,4 0 0,7 108 0,1-76 0,-2-77 0,0-40 0,0-33 0,-2-168 0,4-209 0,3 361 0,5 53 0,-5-2 0,118 243 0,-10-76 0,-89-145 0,2-2 0,2 0 0,32 28 0,-59-58 0,0-1 0,0 0 0,0 0 0,-1 0 0,1-1 0,0 1 0,1 0 0,-1 0 0,0 0 0,0-1 0,0 1 0,0-1 0,1 1 0,-1-1 0,0 1 0,0-1 0,1 0 0,-1 1 0,0-1 0,1 0 0,-1 0 0,0 0 0,1 0 0,-1 0 0,0 0 0,1-1 0,-1 1 0,0 0 0,0-1 0,1 1 0,-1-1 0,0 1 0,0-1 0,0 0 0,1 1 0,-1-1 0,0 0 0,0 0 0,0 0 0,0 0 0,-1 0 0,1 0 0,0 0 0,0 0 0,0 0 0,-1 0 0,1 0 0,-1 0 0,1-1 0,-1 1 0,1-2 0,3-7 0,-1 1 0,0-1 0,-1 0 0,0 0 0,1-13 0,0-22 0,-1-1 0,-3 0 0,-2 0 0,-1 1 0,-3 0 0,-1 0 0,-17-48 0,-20-33 0,-7-21 0,65 185-133,-4 5-214</inkml:trace>
</inkml:ink>
</file>

<file path=ppt/ink/ink1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1:45.059"/>
    </inkml:context>
    <inkml:brush xml:id="br0">
      <inkml:brushProperty name="width" value="0.05" units="cm"/>
      <inkml:brushProperty name="height" value="0.05" units="cm"/>
      <inkml:brushProperty name="color" value="#FFFFFF"/>
    </inkml:brush>
  </inkml:definitions>
  <inkml:trace contextRef="#ctx0" brushRef="#br0">288 85 30110,'14'-31'1254,"-12"26"-1090,1-1 1,-1 1 0,1-1 0,-2 1-1,1-1 1,0 0 0,0-8 0,-20 13-85,11 2-80,0 0 0,1 0 1,-1 0-1,0 1 0,0 0 1,1 0-1,-1 1 1,1 0-1,0 0 0,0 1 1,0-1-1,0 1 0,0 0 1,1 1-1,-9 9 0,-1 2 0,1 0 0,1 1 0,1 0 0,-13 25 0,8-10 0,2 1 0,1 1 0,2 0 0,1 1 0,2 1 0,-6 39 0,5 5 0,1 134 0,9-189 0,1-1 0,1 1 0,2-1 0,0 0 0,2 0 0,13 38 0,-14-49 0,1 0 0,1 0 0,0-1 0,0 0 0,1 0 0,1 0 0,0-1 0,0-1 0,1 0 0,1 0 0,0 0 0,20 12 0,-19-15-1,0-1 1,1-1-1,-1 0 0,1-1 1,0 0-1,0-1 0,1 0 1,-1-1-1,1-1 0,-1 0 1,14-1-1,-27 0 1,7 0-16,0 0 0,-1 0 0,1-1 0,0 0 0,6-2 0,-7 1-38,-1-1 0,0 1 0,0-1-1,0-1 1,7-5 0,-12 9 51</inkml:trace>
</inkml:ink>
</file>

<file path=ppt/ink/ink1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1:55.738"/>
    </inkml:context>
    <inkml:brush xml:id="br0">
      <inkml:brushProperty name="width" value="0.05" units="cm"/>
      <inkml:brushProperty name="height" value="0.05" units="cm"/>
      <inkml:brushProperty name="color" value="#FFFFFF"/>
    </inkml:brush>
  </inkml:definitions>
  <inkml:trace contextRef="#ctx0" brushRef="#br0">12 152 32127,'-1'-16'290,"1"11"-251,-1-1 0,1 1 0,0 0 0,0 0 0,1 0-1,0-1 1,0 1 0,3-10 0,-5 39-39,2-9 0,-17 388 0,26-80 0,-7-398 0,14-229 0,-9 248 0,2 0 0,2 0 0,27-73 0,-32 112 0,0 0 0,1 1 0,0 0 0,1 1 0,21-26 0,-26 36 0,0 1 0,0 0 0,1-1 0,0 2 0,0-1 0,0 1 0,0-1 0,0 1 0,8-3 0,-10 5 0,1 0 0,0 0 0,-1 1 0,1-1 0,0 1 0,0-1 0,-1 1 0,1 0 0,0 1 0,0-1 0,-1 1 0,1-1 0,0 1 0,-1 0 0,1 1 0,4 1 0,-4-1 0,0 1 0,-1-1 0,1 1 0,-1 0 0,0 0 0,0 0 0,0 0 0,0 0 0,0 1 0,-1 0 0,1-1 0,-1 1 0,0 0 0,2 5 0,1 4 0,0 1 0,-1-1 0,3 17 0,-3-11 0,-1 0 0,-1 1 0,-1-1 0,-2 32 0,0-41 0,0-1 0,-1 0 0,0 1 0,0-1 0,-1 0 0,0-1 0,-1 1 0,0 0 0,0-1 0,-1 0 0,-7 11 0,1-5 6,-1-1 0,-22 20-1,30-30-23,0 0 0,0 0 0,0 0 0,-1 0 0,1-1 0,-1 1 0,0-1 0,1 0 0,-1-1 0,0 1 0,0-1 0,0 0 0,-9 1 0,-5-2-611</inkml:trace>
</inkml:ink>
</file>

<file path=ppt/ink/ink1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1:57.526"/>
    </inkml:context>
    <inkml:brush xml:id="br0">
      <inkml:brushProperty name="width" value="0.05" units="cm"/>
      <inkml:brushProperty name="height" value="0.05" units="cm"/>
      <inkml:brushProperty name="color" value="#FFFFFF"/>
    </inkml:brush>
  </inkml:definitions>
  <inkml:trace contextRef="#ctx0" brushRef="#br0">0 875 30430,'10'5'114,"1"0"-1,-1-1 1,1-1-1,0 0 1,0 0-1,1-1 1,-1 0 0,0-1-1,1 0 1,-1-1-1,0-1 1,1 1-1,15-4 1,-23 2-91,-1 1-1,1-1 1,-1 0-1,1 0 1,-1 0-1,0 0 1,0-1-1,0 1 1,0-1-1,0 0 1,0 1-1,-1-1 1,1-1-1,-1 1 1,0 0-1,0-1 1,0 1-1,1-5 1,5-9 23,-2 0 0,7-27 0,-3-9-9,-3 0 1,-3-1-1,-1-67 1,-3 117-34,-1 65-8,-1-15 4,7 65-1,-4-97 1,2-1 0,-1 0 0,1 0 0,1 0 0,1 0 0,-1 0 0,2-1 0,0 0 0,11 17 0,-13-23 0,1-1 0,0-1 0,0 1 0,0-1 0,0 0 0,0 0 0,1 0 0,0-1 0,0 0 0,0 0 0,0 0 0,0-1 0,1 0 0,-1 0 0,1-1 0,9 1 0,-10-1 0,0 0 0,0-1 0,0 0 0,0 0 0,0 0 0,0-1 0,0 0 0,-1 0 0,1-1 0,0 1 0,-1-1 0,1 0 0,-1-1 0,1 1 0,-1-1 0,0 0 0,0-1 0,6-5 0,-4 2 0,-1-1 0,0 0 0,-1 0 0,0 0 0,0-1 0,-1 0 0,0 0 0,0 0 0,-1 0 0,0-1 0,-1 1 0,2-16 0,-1-11 1,-1 1 0,-3-39 0,1 49 1,0 20 1,0-3-1,0 1 0,0-1 0,0 0 0,-1 0 0,0 1 0,-1-1 0,0 1 0,0-1 0,0 1 0,-1 0 0,-5-10 0,8 17-2,0 0 0,0 0 0,-1 0 0,1-1 0,0 1 0,0 0 0,0 0 0,0 0 0,-1 0 0,1 0 0,0 0 0,0 0 0,0 0 0,-1 0 0,1 0 0,0 0 0,0 0 0,0 0 0,-1 0 0,1 0 0,0 0 0,0 0 0,0 0 0,-1 0 0,1 0 0,0 0 0,0 0 0,0 0 0,-1 1 0,1-1 0,0 0 0,0 0 0,0 0 0,0 0 0,-1 0 0,1 0 0,0 1 0,0-1 0,0 0 0,0 0 0,0 0 0,0 0 0,0 1 0,-1-1 0,1 0 0,0 0 0,0 0 0,0 1 0,0-1 0,0 0 0,0 0 0,0 0 0,0 1 0,0-1 0,0 0 0,0 0 0,0 0 0,0 1 0,0-1 0,-3 18 0,0 40 0,7 114 0,-3-159 0,1 0 0,1-1 0,0 1 0,1-1 0,0 0 0,10 21 0,-12-28 0,0-1 0,1 0 0,-1-1 0,1 1 0,0 0 0,-1-1 0,2 0 0,-1 1 0,0-1 0,1 0 0,-1-1 0,1 1 0,0-1 0,0 1 0,0-1 0,0 0 0,0-1 0,1 1 0,-1-1 0,0 0 0,1 0 0,6 1 0,-5-2 0,-1 0 0,1 0 0,-1 0 0,0-1 0,1 0 0,-1 0 0,0 0 0,1-1 0,-1 1 0,0-1 0,0-1 0,0 1 0,-1-1 0,1 1 0,4-5 0,-2 1 0,-1 0 0,0-1 0,-1 0 0,1 0 0,-1 0 0,-1-1 0,1 1 0,5-17 0,2-5 0,-2-1 0,-1 0 0,-2-1 0,0 0 0,2-48 0,-5-163 0,-5 149 0,1 61 0,-6-45 0,5 66 0,-1 1 0,0 0 0,-1 0 0,0 0 0,-1 0 0,0 0 0,-1 1 0,-6-11 0,11 20 0,0 0 0,-1-1 0,1 1 0,0 0 0,0 0 0,-1-1 0,1 1 0,0 0 0,-1 0 0,1 0 0,0 0 0,-1-1 0,1 1 0,0 0 0,-1 0 0,1 0 0,-1 0 0,1 0 0,0 0 0,-1 0 0,1 0 0,0 0 0,-1 0 0,1 0 0,0 0 0,-1 0 0,1 0 0,-1 1 0,1-1 0,0 0 0,-1 0 0,1 0 0,0 0 0,0 1 0,-1-1 0,1 0 0,0 0 0,-1 1 0,1-1 0,0 0 0,-1 1 0,-11 15 0,4 4 0,1 0 0,1 0 0,0 1 0,1 0 0,2 0 0,-2 34 0,6 133 0,1-161 0,2 0 0,0-1 0,2 0 0,0 0 0,2 0 0,1 0 0,1-2 0,2 1 0,26 43 0,-30-56 0,1-1 0,0 0 0,1 0 0,0-1 0,1 0 0,0 0 0,0-2 0,22 13 0,-23-15 0,0-2 0,0 1 0,1-1 0,0-1 0,0 0 0,0-1 0,0 0 0,0 0 0,1-1 0,-1-1 0,0 0 0,13-2 0,-20 2 0,0-1 0,-1 0 0,1 0 0,-1-1 0,1 1 0,-1-1 0,0 1 0,1-1 0,-1 0 0,0 0 0,0-1 0,0 1 0,-1-1 0,1 1 0,0-1 0,-1 0 0,0 0 0,0 0 0,0 0 0,0 0 0,0-1 0,0 1 0,-1 0 0,2-6 0,1-6 0,0 0 0,0 0 0,-2 0 0,2-27 0,-3 28 0,1-18 0,-2-44 0,0 69 0,-1 0 0,0 0 0,0 0 0,-1 0 0,1 0 0,-2 0 0,1 0 0,-1 1 0,0-1 0,0 1 0,0 0 0,-6-8 0,7 13 0,0-1 0,1 1 0,-1-1 0,0 1 0,0-1 0,0 1 0,0 0 0,-1 0 0,1 0 0,0 0 0,0 1 0,-1-1 0,1 0 0,0 1 0,-1 0 0,1-1 0,-5 1 0,6 0 0,-1 0 0,0 0 0,1 1 0,-1-1 0,1 0 0,-1 1 0,1-1 0,-1 1 0,1-1 0,0 1 0,-1 0 0,1-1 0,-1 1 0,1 0 0,0 0 0,0 0 0,0 0 0,-1 0 0,1 1 0,0-1 0,0 0 0,1 0 0,-1 1 0,0-1 0,0 0 0,1 1 0,-2 1 0,0 7 0,0 0 0,0 0 0,1 1 0,0-1 0,1 0 0,1 17 0,-1-20 0,1 0 0,0 0 0,1 0 0,-1 0 0,2-1 0,-1 1 0,0 0 0,1-1 0,0 0 0,7 10 0,-5-9-2,1-1 1,-1-1-1,1 1 1,0-1-1,1 0 1,-1 0-1,1-1 1,0 1-1,0-2 1,1 1-1,-1-1 1,1 0-1,-1 0 1,1-1-1,0 0 1,0-1-1,0 0 1,0 0-1,0 0 0,13-2 1,-18 1 1,0-1 0,0 0 0,0 0 0,0 0 0,0 0 0,0 0 0,-1 0 0,1-1 0,0 1 0,-1-1 0,0 0 0,1 0 0,-1 0 0,0 0 0,0 0 0,0-1 0,0 1 0,0 0 0,-1-1 0,1 0 0,-1 1 0,1-1 0,-1 0 0,1-4 0,5-10 1,-2-1 0,7-34 0,-9 35 1,15-99 7,-5-2 0,-2-183 0,-11 300-9,0 1 0,-1-1 0,1 1 0,0 0 0,0-1 0,0 1 0,-1-1 0,1 1 0,0 0 0,-1-1 0,1 1 0,0 0 0,-1-1 0,1 1 0,0 0 0,-1-1 0,1 1 0,0 0 0,-1 0 0,1 0 0,-1-1 0,1 1 0,-1 0 0,1 0 0,-1 0 0,1 0 0,0 0 0,-1 0 0,1 0 0,-1 0 0,1 0 0,-1 0 0,1 0 0,-1 0 0,1 0 0,-1 0 0,1 0 0,0 0 0,-1 1 0,1-1 0,-1 0 0,1 0 0,-1 0 0,1 1 0,0-1 0,-1 0 0,1 1 0,0-1 0,-1 1 0,-1 2 0,-1 0 0,1 0 0,1 1 0,-1-1 0,0 1 0,1-1 0,0 1 0,0 0 0,0-1 0,0 1 0,0 0 0,1 0 0,0-1 0,0 8 0,-1-1 0,-4 76 0,8 132 0,0-181 0,1-1 0,18 66 0,-19-88 0,2-1 0,0 0 0,0 0 0,1 0 0,0-1 0,2 0 0,-1 0 0,1-1 0,1 0 0,14 15 0,-19-22 0,0-1 0,1 0 0,-1-1 0,0 1 0,1-1 0,0 0 0,-1 0 0,1 0 0,0-1 0,0 1 0,0-1 0,0-1 0,10 2 0,-12-2 0,0 0 0,0 0 0,0-1 0,0 1 0,0 0 0,0-1 0,0 0 0,0 0 0,0 0 0,0 0 0,-1 0 0,1-1 0,0 1 0,-1-1 0,1 1 0,-1-1 0,1 0 0,-1 0 0,0 0 0,0-1 0,0 1 0,0 0 0,2-5 0,2-5 0,-2 1 0,1-2 0,-1 1 0,-1 0 0,0-1 0,-1 0 0,1-16 0,-3-97 0,-1 69 0,1 19 0,0 24 0,0 11 0,0 4 0,-2 70 0,0-32 0,2 1 0,1-1 0,10 56 0,-9-84 0,1-1 0,0 1 0,1-1 0,0 0 0,1 0 0,0-1 0,0 1 0,1-1 0,10 12 0,-13-18 0,-1 0 0,1 0 0,0 0 0,1-1 0,-1 1 0,0-1 0,1 1 0,-1-1 0,1 0 0,0-1 0,-1 1 0,1-1 0,0 1 0,0-1 0,0 0 0,0-1 0,0 1 0,0-1 0,1 1 0,-1-1 0,0-1 0,0 1 0,0 0 0,0-1 0,0 0 0,0 0 0,6-2 0,-6 1 0,-1 0 0,1 0 0,-1-1 0,0 1 0,0-1 0,0 1 0,0-1 0,0 0 0,0 0 0,-1 0 0,1 0 0,-1-1 0,0 1 0,0-1 0,2-6 0,3-7 0,-1-1 0,4-20 0,-8 29 0,22-119 0,-16 75 0,16-54 0,-22 101 0,0 0 0,0-1 0,1 1 0,-1 0 0,1 1 0,1-1 0,3-5 0,-5 9 0,0 0 0,0 0 0,0 0 0,0 1 0,0-1 0,0 1 0,0-1 0,0 1 0,1 0 0,-1 0 0,1 0 0,-1 0 0,1 0 0,-1 0 0,1 1 0,-1-1 0,1 1 0,0 0 0,3 0 0,1 0-2,27 2-21,-33-2 22,0 1 1,0-1 0,0 0 0,0 1-1,0-1 1,0 1 0,0-1-1,0 1 1,0-1 0,-1 1-1,1 0 1,0-1 0,0 1 0,-1 0-1,1 0 1,0 0 0,-1-1-1,1 1 1,-1 0 0,1 0-1,-1 0 1,1 0 0,-1 0-1,0 0 1,1 0 0,-1 0 0,0 0-1,0 0 1,0 0 0,0 2-1,-23-3 1,15 0 2,-1 0-1,0 1 1,0-1-1,0 2 0,1-1 1,-1 1-1,-14 6 1,18-6-1,1 1 1,-1 0-1,1 0 1,0 0-1,0 0 1,0 1 0,0-1-1,1 1 1,0 0-1,-1 0 1,2 0-1,-1 1 1,0-1-1,-3 10 1,1-2-2,0 1 0,1 0 0,0 1 0,1-1 0,-3 28 0,5 69 0,1-105 0,1 3 0,0 0 0,0-1 0,0 1 0,1-1 0,0 1 0,1-1 0,0 0 0,0 0 0,0 0 0,1 0 0,0 0 0,0-1 0,1 0 0,0 0 0,0 0 0,0 0 0,1-1 0,0 0 0,0 0 0,0 0 0,1-1 0,-1 0 0,1 0 0,0-1 0,0 0 0,0 0 0,1-1 0,-1 1 0,1-2 0,-1 1 0,1-1 0,14 0 0,-11 0 0,1 0 0,-1-1 0,0 0 0,1-1 0,12-3 0,-21 3 0,1 0 0,-1 0 0,1-1 0,-1 0 0,1 1 0,-1-1 0,0 0 0,0 0 0,0-1 0,0 1 0,0-1 0,0 1 0,-1-1 0,1 0 0,-1 0 0,0 0 0,0 0 0,0-1 0,1-3 0,2-7-13,0 1 0,-2-1-1,0-1 1,0 1 0,-1 0 0,-1-1 0,-1 1-1,-1-20 1,1 15-103,0-35-737</inkml:trace>
</inkml:ink>
</file>

<file path=ppt/ink/ink1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1:57.855"/>
    </inkml:context>
    <inkml:brush xml:id="br0">
      <inkml:brushProperty name="width" value="0.05" units="cm"/>
      <inkml:brushProperty name="height" value="0.05" units="cm"/>
      <inkml:brushProperty name="color" value="#FFFFFF"/>
    </inkml:brush>
  </inkml:definitions>
  <inkml:trace contextRef="#ctx0" brushRef="#br0">216 28 32063,'-8'-5'43,"-1"1"0,1 1 0,-1-1 0,0 1 0,0 1 0,0 0 0,-1 0 0,1 1 0,0 0-1,-1 0 1,-9 2 0,15-1-38,0 0-1,1 0 0,-1 1 0,0-1 0,1 1 0,-1 0 0,1 0 0,-1 1 0,1-1 0,0 1 0,-1 0 0,1-1 0,0 1 0,0 1 0,0-1 0,0 0 1,1 1-1,-1-1 0,1 1 0,-1 0 0,1 0 0,0 0 0,0 0 0,0 0 0,0 1 0,1-1 0,0 1 0,-1-1 0,0 7 0,-1 8-3,0 0-1,1 0 0,1 1 1,3 27-1,-2-38 1,1-1 0,0 0 0,0 0 0,1 0 0,0 0 0,0 0 0,1 0 0,0 0 0,0-1 0,0 0 0,1 1-1,0-1 1,0 0 0,7 6 0,-6-8 0,1 0 0,0-1 0,0 0 0,0 0 1,1 0-1,-1-1 0,1 1 0,-1-2 0,1 1 0,0-1 0,0 0 0,-1 0 0,1-1 0,0 0 0,0 0 0,0-1 0,11-1 0,-15 1 0,0 0 0,-1 1 0,1-1 0,0 0 0,-1-1 0,1 1 0,0 0 0,-1-1 0,1 1 0,-1-1 0,0 0 0,0 0-1,0 0 1,0 0 0,0 0 0,0 0 0,0-1 0,-1 1 0,1-1 0,-1 1 0,1-1 0,-1 0 0,0 1 0,0-1 0,0 0 0,-1 0 0,1-3 0,2-9 0,0 0 1,-2-1-1,0-26 1,-1 37-3,0-3 1,0-1 0,-1 1 0,0-1 0,0 1 0,-1-1 0,0 1 0,0 0 0,-1 0 0,-7-15 0,8 19 0,-1 0 0,1 1 0,-1 0-1,0-1 1,0 1 0,0 0 0,0 0-1,-1 0 1,1 1 0,-1-1 0,0 1-1,0 0 1,0 0 0,0 0 0,0 1-1,0-1 1,0 1 0,0 0-1,-1 0 1,1 1 0,-5-1 0,3 0-10,0 1-1,0 0 1,0 0 0,0 1 0,0-1 0,0 1 0,1 0 0,-1 1-1,0-1 1,1 1 0,-1 1 0,1-1 0,0 1 0,-8 4 0,-30 32-361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0:21.533"/>
    </inkml:context>
    <inkml:brush xml:id="br0">
      <inkml:brushProperty name="width" value="0.05" units="cm"/>
      <inkml:brushProperty name="height" value="0.05" units="cm"/>
      <inkml:brushProperty name="color" value="#FFFFFF"/>
    </inkml:brush>
  </inkml:definitions>
  <inkml:trace contextRef="#ctx0" brushRef="#br0">1 11 22602,'0'0'1249,"8"0"4868,31 2-4532,111 0-840,161-4-548,-235-3-183,84-2-25,-6 7 75,-154 0 32,-2 0-235,-12 0-365</inkml:trace>
</inkml:ink>
</file>

<file path=ppt/ink/ink1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2:00.892"/>
    </inkml:context>
    <inkml:brush xml:id="br0">
      <inkml:brushProperty name="width" value="0.05" units="cm"/>
      <inkml:brushProperty name="height" value="0.05" units="cm"/>
      <inkml:brushProperty name="color" value="#FFFFFF"/>
    </inkml:brush>
  </inkml:definitions>
  <inkml:trace contextRef="#ctx0" brushRef="#br0">34 725 31759,'0'0'20,"0"-1"0,0 1 0,0 0 1,0 0-1,0-1 0,0 1 0,0 0 1,0 0-1,0-1 0,0 1 0,0 0 1,0 0-1,0-1 0,0 1 0,0 0 0,0 0 1,0-1-1,0 1 0,0 0 0,0 0 1,-1-1-1,1 1 0,0 0 0,0 0 1,0 0-1,0-1 0,0 1 0,-1 0 1,1 0-1,0 0 0,0 0 0,0-1 1,-1 1-1,1 0 0,0 0 0,0 0 1,-1 0-1,1 0 0,0 0 0,0 0 1,-1 0-1,1 0 0,0-1 0,0 1 1,-1 0-1,-9 12 25,6-3-45,1 0 0,0 1 0,1 0 0,0 0 0,1-1 0,0 1 0,0 0 0,1 0 0,0 0 0,1 0 0,2 11 0,-3-19 0,1 0 0,0-1 0,0 1 0,1 0 0,-1-1 0,0 1 0,0-1 0,1 1 0,-1-1 0,1 0 0,-1 1 0,1-1 0,0 0-1,-1 0 1,1 0 0,0 0 0,0 0 0,0-1 0,0 1 0,-1 0 0,1-1 0,0 0 0,0 1 0,0-1 0,0 0 0,0 0 0,0 0 0,4-1 0,-2 1 2,1 0 0,-1 0 0,0-1 0,0 1 0,0-1 0,0 0 0,0-1 0,0 1 0,0-1 0,0 1 0,0-1 0,-1 0 0,7-5 0,-3-1-1,0 0-1,0-1 1,-1 0 0,-1 0 0,1 0 0,5-15 0,21-66-2,-28 80 1,15-60 0,-2-1 0,13-120 0,-15-148 0,-16 338 0,1 1 0,0-1 0,0 0 0,-1 0 0,1 1 0,0-1 0,-1 0 0,1 0 0,0 1 0,-1-1 0,1 0 0,-1 1 0,0-1 0,1 1 0,-1-1 0,1 0 0,-1 1 0,0 0 0,0-1 0,1 1 0,-1-1 0,0 1 0,1 0 0,-1-1 0,0 1 0,0 0 0,0 0 0,1 0 0,-1 0 0,0 0 0,0-1 0,0 2 0,0-1 0,1 0 0,-1 0 0,0 0 0,0 0 0,0 0 0,1 1 0,-1-1 0,0 0 0,0 1 0,1-1 0,-1 0 0,0 1 0,0-1 0,1 1 0,-1-1 0,0 2 0,-1 1 0,-1 0 0,1 0 0,0 0 0,1 1 0,-1-1 0,1 1 0,-1-1 0,1 1 0,0 0 0,0-1 0,1 1 0,-1 0 0,1 0 0,0 0 0,0-1 0,0 5 0,0-2 0,-1 12 0,1 0 0,1 0 0,0 0 0,1 0 0,1-1 0,1 1 0,0-1 0,2 0 0,0 0 0,9 19 0,40 69 0,-24-48 0,23 60 0,-46-98 0,-1 1 0,-2 0 0,0 1 0,-1-1 0,-1 1 0,0 0 0,-2 25 0,-1-41 0,-1 0 0,1 0 0,-1-1 0,0 1 0,-1 0 0,1 0 0,-1-1 0,0 1 0,0-1 0,0 1 0,-1-1 0,0 0 0,1 0 0,-5 4 0,0-1 0,1-1 0,-1 0 0,0 0 0,-1-1 0,1 0 0,-1 0 0,-11 4 0,2-2 0,0 0 0,0-2 0,-1 0 0,1-1 0,-1 0 0,0-2 0,-26 1 0,27-2 0,-30-3 0,46 2 0,-1 0 0,1-1 0,0 1 0,-1 0 0,1-1 0,0 1 0,-1-1 0,1 0 0,0 1 0,0-1 0,0 0 0,0 0 0,0 0 0,-1 0 0,2 0 0,-1 0 0,0 0 0,0 0 0,0 0 0,0 0 0,1 0 0,-1-1 0,0 1 0,1 0 0,-1 0 0,1-1 0,-1-1 0,2 3 0,-1-1 0,1 1 0,-1-1 0,1 1 0,-1-1 0,1 1 0,-1-1 0,1 1 0,0 0 0,-1-1 0,1 1 0,0 0 0,-1-1 0,1 1 0,0 0 0,-1 0 0,1 0 0,0 0 0,0-1 0,-1 1 0,1 0 0,0 0 0,-1 1 0,1-1 0,0 0 0,0 0 0,-1 0 0,2 1 0,-1-1 0,107 4 0,-54-1 0,61-4 0,-107 0 0,-1 0 0,0 0 0,0 0 0,0-1 0,0 0 0,-1-1 0,1 1 0,-1-1 0,1-1 0,-1 1 0,0-1 0,0 0 0,9-9 0,-7 6 0,-2-1 0,1 1 0,-1-2 0,0 1 0,-1-1 0,0 0 0,0 0 0,5-17 0,-2-2 0,-1 0 0,-1-1 0,-1 0 0,-2 0 0,-1-50 0,-2-37 0,0 155 0,-1-6 0,1 1 0,2 0 0,1 0 0,12 52 0,-10-67 0,2 5 0,0 0 0,2-1 0,14 28 0,-21-46 0,0 0 0,1 0 0,0-1 0,0 1 0,1-1 0,-1 0 0,1 0 0,0 0 0,0 0 0,0-1 0,0 1 0,1-1 0,0 0 0,-1-1 0,1 1 0,0-1 0,0 0 0,0 0 0,1 0 0,8 1 0,-6-2 0,-1-1 0,0 1 0,1-1 0,-1-1 0,0 1 0,0-1 0,1 0 0,11-5 0,-15 5 0,0-1 0,0 0 0,0-1 0,-1 1 0,1-1 0,-1 1 0,1-1 0,-1 0 0,0 0 0,0 0 0,0-1 0,-1 1 0,1-1 0,-1 0 0,0 0 0,2-5 0,3-9 0,0 0 0,-2-1 0,0 0 0,-1 0 0,-1 0 0,1-25 0,-4-116 0,0 159 0,-5-25 0,5 26 0,-1-1 0,1 0 0,-1 0 0,1 1 0,-1-1 0,1 1 0,-1-1 0,0 0 0,1 1 0,-1-1 0,0 1 0,0 0 0,1-1 0,-1 1 0,0-1 0,0 1 0,0 0 0,0 0 0,1 0 0,-1-1 0,0 1 0,0 0 0,0 0 0,0 0 0,-1 0 0,1 1 0,0-1 0,0 1 0,0-1 0,0 1 0,0 0 0,0-1 0,1 1 0,-1 0 0,0 0 0,0-1 0,0 1 0,1 0 0,-1 0 0,1 0 0,-1 0 0,0 0 0,1 0 0,0 0 0,-1 0 0,1 0 0,-1 0 0,1 0 0,0 1 0,0-1 0,0 0 0,0 0 0,0 0 0,0 2 0,-3 42 0,3-36 0,0-2 0,-1 37 0,1 0 0,9 59 0,-7-91 0,0 1 0,1-1 0,0 0 0,1 0 0,1 0 0,0 0 0,0-1 0,1 1 0,1-1 0,0-1 0,0 0 0,1 0 0,10 10 0,-13-15 0,1-1 0,-1-1 0,1 1 0,0-1 0,1 0 0,-1 0 0,0-1 0,1 1 0,-1-1 0,1-1 0,0 1 0,9 0 0,-10-2 0,0 1 0,-1-1 0,1 0 0,0-1 0,-1 1 0,1-1 0,-1 0 0,1 0 0,-1-1 0,0 0 0,1 0 0,-1 0 0,0 0 0,0-1 0,0 0 0,4-3 0,-1-2 0,0-1 0,0 0 0,-1-1 0,0 1 0,-1-1 0,0 0 0,0-1 0,-1 0 0,-1 0 0,0 0 0,0 0 0,3-22 0,-1-4 0,-1 0 0,-1-66 0,-4 90 0,-1-1 0,0 0 0,0 0 0,-1 1 0,-1-1 0,-7-18 0,9 28 0,0 0 0,-1 1 0,0-1 0,1 1 0,-2 0 0,1 0 0,0-1 0,0 1 0,-1 1 0,0-1 0,0 0 0,1 1 0,-2-1 0,1 1 0,0 0 0,0 0 0,-1 0 0,1 0 0,-1 1 0,1 0 0,-1-1 0,0 1 0,1 0 0,-1 1 0,0-1 0,0 1 0,-6 0 0,9 0 0,0 0 0,0 0 0,0 1 0,0-1 0,0 0 0,0 1 0,0-1 0,0 1 0,0-1 0,0 1 0,0 0 0,0-1 0,1 1 0,-1 0 0,0 0 0,0 0 0,1-1 0,-1 1 0,0 0 0,1 0 0,-1 0 0,1 0 0,-1 0 0,1 0 0,0 0 0,-1 0 0,1 0 0,0 1 0,0-1 0,0 1 0,-4 41 0,4-35 0,-1 14 0,2 0 0,0-1 0,1 1 0,1-1 0,11 39 0,-12-52 0,1 0 0,0-1 0,0 0 0,1 1 0,0-1 0,0-1 0,0 1 0,1 0 0,0-1 0,0 0 0,1-1 0,0 1 0,0-1 0,0 0 0,1 0 0,-1-1 0,1 0 0,0 0 0,10 4 0,-9-5 0,-1-1 0,1 0 0,0 0 0,0 0 0,-1-1 0,1 0 0,0-1 0,0 0 0,0 0 0,0-1 0,0 0 0,0 0 0,0-1 0,0 0 0,-1 0 0,1-1 0,-1 0 0,1 0 0,-1-1 0,0 0 0,0 0 0,-1 0 0,1-1 0,-1 0 0,0-1 0,0 1 0,5-8 0,-4 2 0,0 0 0,-1 0 0,0-1 0,-1 0 0,0 0 0,-1 0 0,0-1 0,-1 1 0,2-16 0,0-13 0,-2-63 0,-3 96 0,-6-30 0,-3 22 0,9 16 0,-1 0 0,1 0 0,0-1 0,-1 1 0,1 0 0,-1 0 0,1 0 0,-1 0 0,1 0 0,-1 0 0,1 0 0,-1 0 0,1 0 0,-1 0 0,1 0 0,-1 0 0,1 0 0,-1 0 0,1 0 0,-1 1 0,1-1 0,-1 0 0,1 0 0,0 1 0,-1-1 0,1 0 0,-1 0 0,1 1 0,0-1 0,-1 0 0,1 1 0,-2 11 0,2 40 0,-1 0 0,7 62 0,-5-98 0,2 0 0,0-1 0,1 1 0,1-1 0,0 0 0,1 0 0,0 0 0,12 18 0,-14-28 0,0 0 0,0 0 0,0-1 0,1 0 0,0 1 0,0-1 0,0-1 0,0 1 0,1-1 0,0 0 0,-1 0 0,1-1 0,0 0 0,0 0 0,0 0 0,0 0 0,1-1 0,-1 0 0,0-1 0,1 1 0,-1-1 0,0-1 0,1 1 0,-1-1 0,9-2 0,-11 2 0,0-1 0,1 0 0,-1 0 0,0-1 0,0 1 0,-1-1 0,1 0 0,-1 0 0,1 0 0,-1 0 0,0-1 0,0 0 0,0 1 0,-1-1 0,1 0 0,-1 0 0,0 0 0,0 0 0,0-1 0,2-7 0,3-13 0,0 0 0,4-36 0,-10 56 0,34-436 0,-29 300 0,-6 140 0,2-22 0,-4 39 0,0 9 0,-12 283 0,14-265 0,3 0 0,2-1 0,1 1 0,3-1 0,15 48 0,-20-79 0,-1-1 0,2 0 0,-1 0 0,1 0 0,1-1 0,-1 0 0,2 0 0,11 13 0,-14-18 0,1 0 0,-1-1 0,1 1 0,1-1 0,-1 0 0,0 0 0,1-1 0,-1 1 0,1-1 0,0-1 0,0 1 0,-1-1 0,1 0 0,0 0 0,0 0 0,9-1 0,-12 0 0,-1 0 0,0-1 0,0 1 0,0 0 0,1-1 0,-1 0 0,0 1 0,0-1 0,0 0 0,0 0 0,0 0 0,0 0 0,-1-1 0,1 1 0,0 0 0,0-1 0,-1 1 0,3-3 0,-1-1 0,0 1 0,0-1 0,0 0 0,0 0 0,-1-1 0,1 1 0,0-6 0,3-10 0,-1-1 0,3-41 0,-6-33 0,-3 68 0,2-1 0,1 1 0,7-40 0,-8 65-1,0 1-1,-1-1 1,2 1-1,-1 0 1,0-1-1,0 1 1,1 0-1,-1 0 1,1 0-1,0 0 1,-1 0-1,1 1 1,0-1-1,0 0 1,0 1-1,1-1 1,-1 1-1,0 0 1,0 0-1,1 0 1,-1 0-1,1 0 1,-1 0-1,1 1 1,-1-1-1,4 1 1,-3-1-1,1 1 0,0 0-1,-1 0 1,1 0 0,0 0 0,-1 1-1,1-1 1,-1 1 0,1 0 0,-1 0 0,1 0-1,-1 1 1,1-1 0,-1 1 0,0 0-1,0 0 1,5 4 0,-4-3 2,0 1 0,0-1 1,-1 1-1,1 0 0,-1 0 0,0 0 0,0 1 0,-1-1 1,1 1-1,-1 0 0,0-1 0,0 1 0,1 6 1,-20-13 25,-3-7-23,-33-10-2,50 18-1,0 0 0,0 1-1,1-1 1,-1 1 0,0 0 0,0 0 0,0 0 0,0 0 0,0 1 0,0-1 0,0 1 0,0 0 0,1 0 0,-1 0 0,0 0 0,-4 2 0,3 1 0,-1 0 0,2 0 0,-1 0 0,0 1 0,1-1 0,0 1 0,0 0 0,0-1 0,1 2 0,-1-1 0,1 0 0,0 0 0,1 1 0,0-1 0,-2 11 0,0 8 0,0 1 0,2 29 0,1-43 0,0 1 0,0-1 0,2 0 0,-1 1 0,2-1 0,-1 0 0,1 0 0,6 13 0,-6-19 0,0 1 0,1-1 0,0 1 0,0-1 0,0 0 0,0-1 0,1 1 0,-1-1 0,1 0 0,0 0 0,1 0 0,-1 0 0,1-1 0,-1 0 0,1-1 0,7 3 0,-2-1 1,0-1 0,0 0-1,0-1 1,0 0 0,0-1 0,1 0 0,-1-1-1,0 0 1,14-2 0,-18 1-1,0 0 1,0-1-1,0 0 1,0 0-1,-1 0 1,1-1-1,-1 0 1,1 0-1,-1 0 1,0-1-1,0 0 1,0-1-1,-1 1 1,0-1-1,8-8 1,-1-5-1,-1 0 0,0 0 0,-1-1 0,-2-1 0,0 0 0,-1 0 0,0 0 0,-2-1 0,5-39 0,-2-16 0,-4-106 0,-4 136 0,1-10 0,1 37 0,-1-1 0,-1 1 0,-1-1 0,-1 1 0,-1-1 0,-9-35 0,12 55 0,0 0 0,0 0 0,0 0 0,0 0 0,0 1 0,-1-1 0,1 0 0,0 0 0,0 0 0,0 0 0,0 1 0,0-1 0,-1 0 0,1 0 0,0 0 0,0 0 0,0 0 0,-1 0 0,1 0 0,0 0 0,0 0 0,0 0 0,-1 1 0,1-1 0,0 0 0,0 0 0,0 0 0,-1 0 0,1 0 0,0 0 0,0-1 0,0 1 0,-1 0 0,1 0 0,0 0 0,0 0 0,0 0 0,-1 0 0,1 0 0,0 0 0,0 0 0,0 0 0,0-1 0,-1 1 0,1 0 0,0 0 0,0 0 0,0 0 0,0-1 0,0 1 0,0 0 0,-1 0 0,1 0 0,0 0 0,0-1 0,0 1 0,0 0 0,0 0 0,0 0 0,0-1 0,-5 17 0,2 0 0,-1 1 0,2-1 0,0 1 0,1-1 0,2 28 0,-1-9 0,0 490 0,0-524 0,-1 0 0,1 0 0,0 0 0,0 0 0,0 0 0,0 0 0,0 0 0,1 0 0,-1 0 0,0 0 0,0 0 0,0 0 0,1 0 0,-1 0 0,1 0 0,-1 0 0,1-1 0,-1 1 0,1 0 0,-1 0 0,1 0 0,0-1 0,-1 1 0,1 0 0,0-1 0,0 1 0,0 0 0,-1-1 0,1 1 0,0-1 0,0 0 0,0 1 0,0-1 0,0 0 0,0 1 0,0-1 0,0 0 0,0 0 0,0 0 0,0 0 0,0 0 0,0 0 0,0 0 0,0 0 0,0 0 0,0 0 0,0-1 0,0 1 0,0 0 0,-1-1 0,1 1 0,0-1 0,0 1 0,0-1 0,0 1 0,0-1 0,1-1 0,3-4 0,0 0 0,0-1 0,-1 1 0,0-1 0,0-1 0,0 1 0,3-11 0,2-3 0,169-319 0,-173 330 0,-4 9 0,0-1 0,0 0 0,0 1 0,0-1 0,0 0 0,0 1 0,0-1 0,1 1 0,-1-1 0,0 1 0,1 0 0,-1 0 0,1-1 0,0 1 0,-1 0 0,1 1 0,2-2 0,-3 2 0,-1 0 0,0-1 0,1 1 0,-1 0 0,0 0 0,1 0 0,-1 0 0,0 1 0,1-1 0,-1 0 0,0 0 0,1 0 0,-1 0 0,0 0 0,0 0 0,1 0 0,-1 1 0,0-1 0,1 0 0,-1 0 0,0 0 0,0 1 0,1-1 0,-1 0 0,0 0 0,0 0 0,0 1 0,1-1 0,-1 0 0,0 1 0,0-1 0,0 0 0,0 1 0,0-1 0,0 0 0,1 0 0,-1 1 0,0-1 0,0 1 0,1 17 0,-1-13 0,1 348 32,-1-348-32,1 1 0,-1 0 0,1 0 0,0-1 0,0 1 0,1-1 0,0 1 0,0-1 0,0 1 0,1-1 0,-1 0 0,1 0 0,0 0 0,1-1 0,-1 1 0,1-1 0,0 1 0,0-1 0,1 0 0,6 5 0,-5-6 0,0 0 0,1 0 0,-1 0 0,0-1 0,1 0 0,0 0 0,-1 0 0,1-1 0,0 0 0,0 0 0,0-1 0,-1 0 0,1 0 0,0-1 0,0 0 0,0 0 0,7-2 0,-10 1-5,0 1 1,0-1-1,0 0 0,0 0 1,0-1-1,0 1 0,-1-1 1,0 0-1,1 0 0,-1 0 1,0 0-1,0 0 0,-1-1 1,1 0-1,-1 1 0,1-1 1,-1 0-1,0 0 0,2-7 1,14-44-271</inkml:trace>
</inkml:ink>
</file>

<file path=ppt/ink/ink1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2:01.267"/>
    </inkml:context>
    <inkml:brush xml:id="br0">
      <inkml:brushProperty name="width" value="0.05" units="cm"/>
      <inkml:brushProperty name="height" value="0.05" units="cm"/>
      <inkml:brushProperty name="color" value="#FFFFFF"/>
    </inkml:brush>
  </inkml:definitions>
  <inkml:trace contextRef="#ctx0" brushRef="#br0">190 33 32319,'-1'-1'19,"-1"-1"1,1 1 0,-1-1-1,1 1 1,-1 0 0,0 0-1,1 0 1,-1 0 0,0 0-1,0 0 1,0 0 0,0 1-1,0-1 1,0 1 0,0-1-1,0 1 1,0 0-1,-3 0 1,-41 2-23,38-2 17,3 1-14,0 0-1,1 0 1,-1 1 0,0-1-1,1 1 1,0 0 0,-1 0-1,1 1 1,0-1-1,0 1 1,0 0 0,0 0-1,1 0 1,-1 0 0,1 1-1,0 0 1,0-1 0,0 1-1,1 0 1,-1 0 0,1 1-1,-4 8 1,4-9 0,1 1-1,-1 0 1,1 0 0,0 0-1,0 0 1,0 0 0,1-1-1,0 2 1,0-1-1,0 0 1,0 0 0,1 0-1,0-1 1,0 1 0,0 0-1,1 0 1,0 0 0,0-1-1,0 1 1,0-1 0,1 1-1,4 6 1,-1-5 1,0-1 0,1 1 0,-1-1 0,1-1 0,0 1 0,0-1 0,1 0 0,-1-1 0,1 0 0,-1 0 0,1 0 0,10 1 0,-6-1 0,-1-1 1,1-1 0,0 0 0,0 0 0,0-1 0,0-1 0,0 0-1,13-2 1,-21 1-2,0 0 1,1 0-1,-1 0 0,0 0 0,0-1 0,-1 1 0,1-1 0,0 0 0,-1 0 1,0-1-1,0 1 0,0-1 0,0 1 0,0-1 0,-1 0 0,1 0 1,-1 0-1,0 0 0,0-1 0,-1 1 0,1 0 0,-1-1 0,0 1 0,0-1 1,0-6-1,0 2 0,0 1 0,-1-1 0,1 1-1,-1 0 1,-1-1 0,0 1 0,0-1 0,-1 1 0,0 0 0,0 0 0,-1 0 0,0 0 0,-6-11 0,7 16-4,0 0 1,0 0-1,-1 0 1,0 0-1,1 0 0,-1 0 1,0 1-1,-1-1 1,1 1-1,0 0 0,-1 0 1,1 0-1,-1 0 1,1 1-1,-1-1 0,0 1 1,0 0-1,1 0 1,-1 1-1,0-1 0,0 1 1,-7 0-1,10 0-11,1 0 0,-1-1-1,0 1 1,0 0 0,0 0-1,0 1 1,1-1 0,-1 0-1,0 0 1,0 0 0,0 1-1,1-1 1,-1 0 0,0 1-1,0-1 1,1 0 0,-1 1-1,0-1 1,0 2-1,-9 23-907</inkml:trace>
</inkml:ink>
</file>

<file path=ppt/ink/ink1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2:01.627"/>
    </inkml:context>
    <inkml:brush xml:id="br0">
      <inkml:brushProperty name="width" value="0.05" units="cm"/>
      <inkml:brushProperty name="height" value="0.05" units="cm"/>
      <inkml:brushProperty name="color" value="#FFFFFF"/>
    </inkml:brush>
  </inkml:definitions>
  <inkml:trace contextRef="#ctx0" brushRef="#br0">0 38 32479,'64'0'176,"22"0"-112,8 0-48,-6-3-16,-16-4-32,-30-6-400,-29-2-5043</inkml:trace>
</inkml:ink>
</file>

<file path=ppt/ink/ink1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2:02.286"/>
    </inkml:context>
    <inkml:brush xml:id="br0">
      <inkml:brushProperty name="width" value="0.05" units="cm"/>
      <inkml:brushProperty name="height" value="0.05" units="cm"/>
      <inkml:brushProperty name="color" value="#FFFFFF"/>
    </inkml:brush>
  </inkml:definitions>
  <inkml:trace contextRef="#ctx0" brushRef="#br0">78 1 31150,'-78'0'1404,"82"7"-1354,7-3-34,0 0-1,1-1 1,-1-1-1,1 0 1,0 0-1,22-1 1,-23 0-13,76 3 14,0-4 0,113-15 0,-180 12-17,-20 3 0,0 0-1,0 0 1,0 0-1,0 0 1,0 0-1,0-1 1,0 1 0,0 0-1,0 0 1,0 0-1,0 0 1,0 0-1,0 0 1,0 0 0,0 0-1,0 0 1,0-1-1,0 1 1,0 0-1,0 0 1,0 0 0,0 0-1,0 0 1,0 0-1,0 0 1,0 0-1,0 0 1,0-1 0,0 1-1,0 0 1,0 0-1,0 0 1,0 0-1,0 0 1,0 0 0,0 0-1,0 0 1,1 0-1,-1 0 1,0 0-1,0 0 1,0-1 0,-11 0-25,-3 2-214,0 1 0,0 0 0,1 1 0,-23 7 0,-21 7-3709</inkml:trace>
</inkml:ink>
</file>

<file path=ppt/ink/ink1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2:05.206"/>
    </inkml:context>
    <inkml:brush xml:id="br0">
      <inkml:brushProperty name="width" value="0.05" units="cm"/>
      <inkml:brushProperty name="height" value="0.05" units="cm"/>
      <inkml:brushProperty name="color" value="#FFFFFF"/>
    </inkml:brush>
  </inkml:definitions>
  <inkml:trace contextRef="#ctx0" brushRef="#br0">0 220 31534,'3'-20'755,"-3"20"-740,1-1-1,-1 0 1,0 1 0,0-1 0,1 1-1,-1-1 1,0 0 0,1 1 0,-1-1-1,0 1 1,1-1 0,-1 1-1,1-1 1,-1 1 0,1-1 0,-1 1-1,1-1 1,-1 1 0,1 0 0,0-1-1,-1 1 1,1 0 0,-1 0 0,1-1-1,0 1 1,-1 0 0,1 0 0,1 0-1,0 10 4,-2-5-17,0 51-1,-8 236 0,-4 17 0,12-298 0,1 0 0,0 1 0,0-1 0,1 0 0,0 1 0,5 11 0,-6-20 0,0 1 0,1-1 0,-1 1 0,1-1 0,0 0-1,0 0 1,1 0 0,-1 0 0,1 0 0,-1 0 0,1-1 0,0 1 0,0-1-1,0 0 1,0 1 0,0-1 0,1-1 0,-1 1 0,0-1 0,1 1-1,6 1 1,-4-2-1,1 1 1,0-1-1,0-1 0,-1 1 0,1-1 0,0 0 0,0-1 1,0 0-1,0 0 0,-1 0 0,1-1 0,0 0 0,-1 0 0,1-1 1,-1 1-1,0-2 0,0 1 0,0-1 0,0 1 0,-1-1 0,0-1 1,1 1-1,-1-1 0,-1 0 0,1 0 0,-1-1 0,0 1 0,7-13 1,0-3-3,-1 0 0,-1-1 1,0-1-1,-2 1 1,0-1-1,-2-1 1,3-27-1,-2-13 9,-3-80-1,-3 117-3,0 26-2,0 1 0,0-1 1,0 0-1,-1 1 0,1-1 0,0 1 0,-1-1 0,1 1 0,0-1 0,-1 0 0,1 1 0,-1-1 0,1 1 0,-1 0 0,1-1 0,-1 1 0,1-1 1,-1 1-1,1 0 0,-1-1 0,0 1 0,1 0 0,-1 0 0,1 0 0,-1-1 0,0 1 0,1 0 0,-1 0 0,0 0 0,1 0 0,-1 0 1,0 0-1,1 0 0,-1 0 0,0 0 0,1 0 0,-1 1 0,0-1 0,1 0 0,-2 1 0,0-1 0,-1 1 0,0 0 0,1 0 0,-1-1 0,1 1 0,-1 1 0,1-1 0,0 0 0,0 1 0,-4 2 0,1 3 0,0-1 0,0 1 0,1 0 0,0 1 0,1-1 0,-1 1 0,1 0 0,1-1 0,-1 1 0,2 1 0,-3 12 0,1 13 0,2 52 0,1-56 0,0-25 0,0 0 0,1 0 0,-1 0 0,1 0 0,0 0 0,1 0 1,-1 0-1,1 0 0,0-1 0,0 1 0,0-1 0,1 1 0,0-1 0,0 0 0,0 0 0,0 0 0,0 0 1,1-1-1,0 1 0,0-1 0,0 0 0,0 0 0,0 0 0,1-1 0,-1 1 0,1-1 0,-1 0 0,1 0 0,0-1 1,9 2-1,-3 0 1,1-1 0,0 0 0,0 0-1,0-1 1,0-1 0,0 0 0,0-1 0,14-2 0,-19 1 0,0 1-1,-1-1 0,1-1 0,-1 1 1,1-1-1,-1 0 0,0-1 1,0 1-1,0-1 0,-1 0 1,1-1-1,-1 0 0,0 1 0,0-1 1,5-8-1,0-1 0,-2-1 0,1 0 0,-2 0 0,0-1 0,-1 0 0,7-26-1,14-107 2,-4 17 2,-7 68 0,-2-1 0,-3 0 1,3-104-1,-13 144-3,-4 47 0,-5 53 0,-11 101 0,4 230 0,16-396 0,-1 0 0,1 0 0,1 0 0,0 0 0,0 0 0,1 0 0,0 0 0,1-1 0,0 1 0,1-1 0,-1 0 0,2-1 0,-1 1 0,1-1 0,1 0 0,-1 0 0,1-1 0,1 0 0,-1 0 0,1-1 0,1 0 0,-1 0 0,1-1 0,0 0 0,0 0 0,0-1 0,16 5 0,-10-5 0,-1-1 0,1-1 0,-1 0 0,1-1 0,22-1 0,-31-1 0,0 1 0,0-1 0,0 0 0,-1-1 0,1 1 0,0-1 0,0 0 0,-1-1 0,1 1 0,-1-1 0,0 0 0,0 0 0,0-1 0,0 1 0,8-9 0,-6 2 0,1 1 0,-2-1 0,1-1 0,-1 1 0,-1-1 0,0 0 0,-1 0 0,0-1 0,5-21 0,-4 3-4,-2 0-1,1-54 1,-4 76 3,-1-1 1,0 1 0,0-1-1,0 1 1,-1-1 0,0 1 0,-1 0-1,0 0 1,0 0 0,-8-13-1,8 16 1,0 1 0,-1-1 0,0 0 0,0 1 0,0 0 1,0 0-1,-1 0 0,0 0 0,1 1 0,-1 0 0,-1 0 0,1 0 0,0 1 0,-1-1 0,1 1 0,-9-1 0,6 1-1,-1 0 0,1 1 0,0 0 0,-11 0 0,17 1 1,0 0-1,-1 0 1,1 1 0,0-1-1,-1 0 1,1 1-1,0 0 1,-1-1 0,1 1-1,0 0 1,0 0-1,0 0 1,0 0 0,0 1-1,0-1 1,0 1-1,0-1 1,1 1-1,-1 0 1,-2 1 0,2 3-1,-1-1 1,1 1 0,0-1-1,0 1 1,0-1 0,1 1-1,0 0 1,-1 10 0,1 53 0,1-45 0,1-6 0,0 0 0,1-1 0,1 1 0,1-1 0,0 1 0,1-1 0,1-1 0,1 1 0,9 15 0,-12-23 0,1-1 0,0 1 0,0-1 0,1-1 0,0 1 0,0-1 0,1 0 0,0 0 0,1-1 0,-1 0 0,1 0 0,0-1 0,0 0 0,1-1 0,0 1 0,0-2 0,0 1 0,11 2 0,-2-3 1,1 0 1,-1-1-1,1-1 0,0 0 1,30-5-1,-40 3 0,-1 0-1,0-1 1,0 0-1,0 0 1,0-1-1,0 0 1,0-1-1,-1 0 1,0 0-1,1 0 1,-2-1-1,1 0 1,0 0-1,9-11 1,-7 4-1,-1 0 0,0 0 0,0 0 0,-1-1 0,-1 0 0,0 0 0,-1-1 0,-1 0-1,0 0 1,0 0 0,0-15 0,1-18 1,-3 0 0,-3-49 0,1 90 0,0-3 0,-1-1 0,0 1 0,0-1 0,-1 1 0,-1 0 0,1 0 0,-1 0 0,-1 0 0,0 0 0,0 1 0,0-1 0,-10-12 0,13 21-1,1 1 0,-1-1 0,1 0 0,0 1 0,-1-1 0,1 0 0,0 1 0,0-1 0,-1 1 0,1-1 0,0 0 0,0 1 0,0-1 0,-1 1 0,1-1 0,0 1 0,0-1 0,0 1 0,0-1 0,0 0 0,0 1 0,0-1 0,0 1 0,0-1 0,0 1 0,0-1 0,0 1 0,0-1 0,1 1 0,-1 0 0,0 0 0,-3 347 25,4-207-18,12 194-7,-11-436 0,4-1 0,4 1 0,47-194 0,-54 283-1,-1 0-2,1 0 1,1 0-1,0 0 1,0 1-1,1 0 1,1-1-1,0 2 0,0-1 1,9-10-1,-14 20 3,0 0 0,0 0 0,0 0 0,0 0 0,0 0-1,0 0 1,1 1 0,-1-1 0,0 0 0,1 1 0,-1-1-1,0 1 1,1-1 0,-1 1 0,1-1 0,-1 1 0,1 0-1,-1 0 1,1 0 0,-1 0 0,1 0 0,-1 0 0,1 0-1,-1 1 1,1-1 0,-1 0 0,0 1 0,1-1 0,-1 1-1,1-1 1,-1 1 0,0 0 0,0 0 0,2 1 0,2 2 0,0 0 0,0 0 0,-1 1 0,0-1 0,0 1 0,4 7 0,1 1 0,1 1 0,-2 0 0,0 1 0,0 0 0,-2 0 0,0 1 0,0-1 0,-2 1 0,0 1 0,-1-1 0,0 0 0,0 19 0,-4-31 0,1-1 0,0 0 0,-1 0 0,0 0 0,1 0 0,-1 1 0,-1-1 0,1 0 0,0 0 0,-1-1 0,1 1 0,-1 0 0,0 0 0,-3 3 0,-1 0 0,1-1 0,-1 0 0,0 1 0,-1-2 0,-11 8 0,-8 0 0,1 0 0,-39 11 0,53-19 0,-71 25-51,105-29-151,30-1 192,84-12 1,-108 8 47,0-1 0,0-1-1,0-2 1,40-18 0,-60 22-33,0 0-1,0 0 0,-1-1 1,0 0-1,0-1 0,-1 0 1,0 0-1,0 0 0,0-1 1,-1 0-1,0 0 0,-1-1 1,0 0-1,0 0 0,-1 0 1,0-1-1,0 1 0,4-20 1,-2-8 2,0 0 1,-3-1-1,-1-64 1,-2 84-6,1-69-2,-5-130 0,3 212 0,-3-22 0,4 26 0,0 0 0,0 1 0,0-1 0,-1 0 0,1 0 0,0 1 0,0-1 0,-1 1 0,1-1 0,0 0 0,-1 1 0,1-1 0,-1 1 0,1-1 0,-1 1 0,1-1 0,-1 1 0,1-1 0,-1 1 0,1-1 0,-1 1 0,0 0 0,1-1 0,-1 1 0,0 0 0,1 0 0,-1 0 0,-1-1 0,2 1 0,0 0 0,0 0 0,-1 0 0,1 0 0,0 0 0,0 0 0,-1 0 0,1 1 0,0-1 0,-1 0 0,1 0 0,0 0 0,0 0 0,0 0 0,-1 1 0,1-1 0,0 0 0,0 0 0,0 0 0,-1 0 0,1 1 0,0-1 0,0 0 0,0 0 0,0 1 0,0-1 0,-1 0 0,1 0 0,0 1 0,0-1 0,0 0 0,0 0 0,0 1 0,0-1 0,-4 17 0,1-1 0,0 0 0,1 1 0,1-1 0,1 1 0,2 18 0,-2 4 0,-1 90 0,2 140 0,2-216 0,3 0 0,1-1 0,16 52 0,-23-104 0,0 1 0,0-1 0,0 1 0,0-1 0,0 1 0,0-1 0,0 0 0,0 1 0,0-1 0,0 1 0,0-1 0,0 0 0,1 1 0,-1-1 0,0 0 0,0 1 0,1-1 0,-1 1 0,0-1 0,0 0 0,1 0 0,-1 1 0,0-1 0,1 0 0,-1 0 0,0 1 0,1-1 0,-1 0 0,1 0 0,-1 0 0,0 1 0,1-1 0,-1 0 0,1 0 0,-1 0 0,0 0 0,1 0 0,-1 0 0,1 0 0,-1 0 0,0 0 0,1 0 0,-1 0 0,1 0 0,-1 0 0,1-1 0,-1 1 0,0 0 0,1 0 0,-1 0 0,0-1 0,1 1 0,-1 0 0,0 0 0,1-1 0,-1 1 0,0 0 0,1 0 0,-1-1 0,0 1 0,1-1 0,16-25 0,2-20 0,17-66 0,-27 76 0,2 1 0,2 0 0,1 1 0,29-50 0,-39 78 0,-1 0 1,2 1-1,-1-1 0,1 1 0,0 1 1,9-8-1,-12 10-2,1 0 0,0 0 1,0 1-1,0 0 0,0-1 0,0 1 0,0 0 1,0 1-1,0-1 0,0 0 0,0 1 0,0 0 1,1 0-1,-1 0 0,5 0 0,-6 1 2,0-1 0,-1 1 0,1 0-1,-1 0 1,1 0 0,-1-1 0,1 1 0,-1 0-1,0 1 1,1-1 0,-1 0 0,0 0 0,0 1-1,0-1 1,0 0 0,0 1 0,0-1 0,0 1-1,0-1 1,-1 1 0,1 0 0,-1-1 0,1 1-1,-1 0 1,1-1 0,-1 1 0,0 2-1,3 57 2,-4-48-1,0 32 0,-11 70 0,9-42 0,3-72 0,0 0 0,0-1 0,0 1 0,0 0 0,0 0 0,1-1 0,-1 1 0,0 0 0,1 0 0,-1-1 0,0 1 0,1 0 0,-1-1 0,1 1 0,-1 0 0,1-1 0,-1 1 0,1-1 0,-1 1 0,1-1 0,0 1 0,-1-1 0,1 0 0,0 1 0,-1-1 0,1 0 0,0 1 0,0-1 0,-1 0 0,1 0 0,0 1 0,1-1 0,32 0 0,-21 0 0,-9-1 0,1 0 1,-1 0-1,0 0 0,0 0 0,0-1 1,0 0-1,-1 0 0,1 0 1,0 0-1,-1 0 0,1-1 0,-1 1 1,0-1-1,0 0 0,0 0 1,0-1-1,-1 1 0,1 0 1,-1-1-1,0 0 0,3-5 0,7-14 9,0-1-1,10-31 0,-15 35-7,64-193-1,-64 179 0,-22 48 0,7-1 0,0 1 0,1-1 0,1 1 0,0 1 0,1-1 0,0 1 0,1 0 0,1 0 0,-2 20 0,2 9 0,1 0 0,5 45 0,-3-83 0,1 0 0,0 0 0,0 0 0,0 0 0,1 0 0,0 0 0,0 0 0,0 0 0,1-1 0,0 0 0,0 1 0,1-1 0,-1 0 0,1 0 0,0-1 0,0 1 0,1-1 0,-1 0 0,1 0 0,0 0 0,6 3 0,-2-2 0,-1-1 0,1 0 0,0-1 0,0 0 0,1 0 0,-1-1 0,1 0 0,-1-1 0,1 0 0,0 0 0,-1-1 0,19-2 0,-26 1 0,1 1 0,0-1 0,-1 1 0,1-1 0,-1 0 0,1 0 0,-1-1 0,1 1 0,-1 0 0,0-1 0,0 1 0,0-1 0,0 0 0,0 0 0,3-3 0,-1 0 0,-1 0 0,1 0 0,-1-1 0,-1 1 0,1-1 0,2-9 0,0-3 0,0 0 0,-2 0 0,2-32 0,-2 6 0,-2 1 0,-6-50 0,4 81 0,-1 1 0,0-1 0,-1 0 0,0 1 0,-1 0 0,0 0 0,0 0 0,-2 0 0,1 1 0,-1-1 0,-1 1 0,-13-16 0,16 23 0,0-1 0,1 1 0,-1 0 0,0 0 0,0 1 0,-1-1 0,1 1 0,-1 0 0,1 0 0,-1 0 0,-9-1 0,12 2 0,-1 1 0,1-1 0,0 1 0,0 0 0,-1 0 0,1 0 0,0 1 0,0-1 0,0 0 0,-1 1 0,1-1 0,0 1 0,0 0 0,0 0 0,0 0 0,0 0 0,0 0 0,0 0 0,0 1 0,0-1 0,1 0 0,-1 1 0,1 0 0,-1-1 0,1 1 0,-1 0 0,1 0 0,-1 2 0,-2 3 0,1 0 0,0 1 0,1 0 0,0-1-1,0 1 1,0 0 0,1 10 0,-1 61-16,2-56 6,0-10 10,1 1-1,1-1 0,0 1 0,0-1 0,2 0 1,0 0-1,10 23 0,-12-31 1,0-1 1,0 1-1,1 0 0,-1-1 0,1 0 1,0 0-1,1 0 0,-1 0 0,1 0 1,0-1-1,0 1 0,0-1 0,0 0 1,0 0-1,1-1 0,-1 1 1,1-1-1,0 0 0,0 0 0,-1-1 1,1 1-1,0-1 0,7 1 0,-7-2 1,-1 1 0,1-1 0,0 0 0,-1 0 0,1 0 0,-1-1 0,1 0 0,0 0 0,-1 0 0,1 0 0,-1-1 0,0 1 0,1-1 0,-1 0 0,0-1 0,0 1 0,0-1-1,-1 0 1,1 0 0,-1 0 0,1 0 0,-1 0 0,0-1 0,0 0 0,-1 1 0,1-1 0,2-5 0,19-35-1,-1 0 0,21-63 0,3-5 0,-47 110 0,1 1 0,0-1 0,-1 1 0,1 0 0,0-1 0,0 1 0,0 0 0,0 0 0,0 0 0,0-1 0,0 1 0,0 0 0,2-1 0,-2 2 0,-1 0 0,1 0 0,-1 0 0,1-1 0,-1 1 0,0 0 0,1 0 0,-1 0 0,1 0 0,-1 1 0,1-1 0,-1 0 0,1 0 0,-1 0 0,0 0 0,1 0 0,-1 0 0,1 1 0,-1-1 0,0 0 0,1 0 0,-1 1 0,0-1 0,1 0 0,-1 1 0,0-1 0,1 0 0,-1 1 0,0-1 0,3 4 0,-1 0 0,0 0 0,0 0 0,0 1 0,-1-1 0,3 9 0,3 25 0,0 0 0,1 61 0,-9 85 0,0-77 0,4-133 0,1 0 0,2 0 0,0 0 0,2 1 0,15-36 0,-11 31 0,59-141 0,-57 144 0,0 1 0,2 0 0,1 1 0,22-25 0,-22 36 0,-17 14 0,1 0 0,-1 0 0,0 0 0,1 0-1,-1 0 1,0 0 0,1 0 0,-1 0 0,0 0-1,1 0 1,-1 0 0,0 0 0,0 1 0,1-1 0,-1 0-1,0 0 1,1 0 0,-1 0 0,0 0 0,0 1-1,1-1 1,-1 0 0,0 0 0,0 0 0,1 1-1,-1-1 1,0 0 0,0 1 0,0-1 0,0 0 0,1 0-1,-1 1 1,1 3-2,0 1-1,0-1 0,-1 0 1,0 0-1,1 0 0,-2 6 1,1-5-1,0 287-2,0-282 5,0 0 0,1 0-1,0 0 1,1 0 0,0 0 0,1 0 0,0 0 0,0-1-1,1 0 1,7 14 0,-8-18 2,1 1-1,0-2 1,0 1-1,0 0 1,0-1-1,1 1 1,0-1-1,0-1 1,0 1-1,1-1 1,-1 0-1,1 0 1,-1 0-1,1-1 1,0 0-1,0 0 1,0 0-1,7 0 1,-2 1-2,1-2 1,-1 1-1,1-2 1,0 1-1,0-1 1,-1-1-1,1 0 1,-1-1-1,1 0 1,11-5-1,-16 4 0,0 0 0,0 0 0,-1-1 0,0 0 0,1 0 0,-2 0 0,1-1 0,0 0 0,-1 0 0,0-1 0,0 1 0,-1-1 0,1 0 0,-1 0 0,-1-1 0,1 1 0,2-8 0,0-2 0,0 0 0,-1-1 0,-1 1 0,-1-1 0,3-32 0,-6-87 0,-1 95 0,1 35 0,-5-60 0,4 63 0,1-1 0,-1 0 0,0 1 0,0-1 0,-1 0 0,1 1 0,-1-1 0,0 1 0,0 0 0,0 0 0,0 0 0,-1 0 0,-4-5 0,6 7 0,0 0 0,0 0 0,0 1 0,0-1 0,0 1 0,0-1 0,0 1 0,0-1 0,0 1 0,0-1 0,0 1 0,0 0 0,0 0 0,0 0 0,0-1 0,-1 1 0,1 0 0,0 0 0,0 1 0,0-1 0,0 0 0,0 0 0,0 0 0,-1 1 0,1-1 0,0 1 0,0-1 0,0 1 0,-1 0 0,0 1 0,0-1 0,0 1 0,0 0 0,0 0 0,0 0 0,0 0 0,1 1 0,-1-1 0,1 0 0,-3 6 0,-3 11 0,1 0 0,1 0 0,0 1 0,2 0 0,0 0 0,1 23 0,6 127 0,-3-161 0,0 1 0,0-1 0,1 0 0,0 0 0,1 0 0,0 0 0,1-1 0,0 1 0,0-1 1,1 0-1,0 0 0,0 0 0,0-1 0,1 0 0,1 0 0,-1 0 0,9 6 0,-6-6-1,1 0 0,0-1 0,0-1 1,0 1-1,1-2 0,0 1 0,0-1 0,0-1 0,0 0 1,1-1-1,-1 0 0,1 0 0,13-1 0,37-2-196,-1-5-587</inkml:trace>
</inkml:ink>
</file>

<file path=ppt/ink/ink1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2:08.991"/>
    </inkml:context>
    <inkml:brush xml:id="br0">
      <inkml:brushProperty name="width" value="0.05" units="cm"/>
      <inkml:brushProperty name="height" value="0.05" units="cm"/>
      <inkml:brushProperty name="color" value="#FFFFFF"/>
    </inkml:brush>
  </inkml:definitions>
  <inkml:trace contextRef="#ctx0" brushRef="#br0">64 230 31582,'-28'217'1153,"13"3"-1153,-5 41 0,19-253 5,1-681-10,3 666 5,1 15 0,-2-6 0,61 134 0,61 191 0,-101-262 0,-18-49 0,1-1 0,1 1 0,0-1 0,1 0 0,14 19 0,-21-32 0,1 0 0,-1-1 0,0 1 0,1-1 0,-1 0 0,1 1 0,0-1 0,-1 0 0,1 0 0,0 0 0,0 0 0,-1 0 0,1 0 1,0-1-1,0 1 0,0-1 0,0 1 0,0-1 0,0 0 0,0 1 0,0-1 0,0 0 0,0 0 0,0-1 0,0 1 0,0 0 0,0-1 0,0 1 0,0-1 0,0 0 0,0 1 0,2-3 0,1 1 2,-1-1 0,0 1 0,0-1 0,0-1 0,-1 1 0,1 0 0,-1-1 0,0 0 0,0 1 0,0-2 0,0 1 0,2-5 0,4-12-1,-1 1-1,-1-1 1,-2-1 0,0 1 0,-1-1 0,2-24 0,-2-136-2,-4 131 1,1-4 0,-3 0 0,-16-98 0,16 140 0,1 8 0,1 22 0,-1 129 0,3 196 0,-2-317 0,2 1 0,1 0 0,1-1 0,2 0 0,0 0 0,18 45 0,-21-62 0,0-1 0,1 0 0,0 0 0,0 0 0,0 0 0,1-1 0,0 0 0,1 0 0,-1 0 0,1-1 0,0 1 0,1-1 0,-1-1 0,1 1 0,0-1 0,0-1 0,0 1 0,0-1 0,1 0 0,-1-1 0,1 1 0,0-2 0,0 1 0,0-1 0,14 0 0,-17-1 0,0 0 0,0 0 0,-1-1 0,1 1 0,0-1 0,0 0 0,-1-1 0,1 1 0,-1-1 0,1 0 0,-1 0 0,0-1 0,0 1 0,0-1 0,7-5 0,-7 3 0,1 0 0,-1 0 0,0-1 0,0 0 0,-1 1 0,1-1 0,-1 0 0,-1-1 0,1 1 0,1-7 0,2-13-1,-2-1 0,0 0 0,-2 0 0,-1-39 0,-1 64 1,0-16-7,-1 0 0,-1 1 0,-7-34 0,6 42 10,1 1 0,-1-1 0,-1 1-1,0 0 1,0 0 0,0 0-1,-1 0 1,0 1 0,-9-11 0,13 17-3,0 0 0,0 0 0,0 0 0,0 0 0,0 0 1,0 0-1,-1 0 0,1 0 0,0 0 0,-1 1 0,1-1 1,0 0-1,-1 1 0,1-1 0,-1 1 0,1 0 0,-1-1 1,1 1-1,-3 0 0,3 0-1,0 1 0,0-1 1,0 0-1,0 1 0,0-1 0,0 1 1,0 0-1,0-1 0,0 1 0,0 0 1,0-1-1,0 1 0,1 0 0,-1 0 0,0 0 1,1 0-1,-1 0 0,0 0 0,0 1 1,-2 4-2,1 1-1,-1-1 1,1 1 0,1-1 0,-1 1 0,0 10 0,-1 10 2,2-1 0,0 0 0,2 1 0,1-1 0,6 31 0,-6-49 0,-1 1 0,2-1 0,-1 0 0,1 0 0,0 0 0,1 0 0,0-1 0,0 0 0,1 1 0,0-2 0,0 1 0,1 0 0,-1-1 0,1 0 0,1 0 0,-1-1 0,1 0 0,0 0 0,0 0 0,11 4 0,-11-6 0,1 0 0,-1-1 0,1 0 0,0 0 0,0-1 0,0 0 0,0 0 0,0-1 0,0 0 0,-1-1 0,1 1 0,0-2 0,0 1 0,0-1 0,0 0 0,-1 0 0,1-1 0,-1 0 0,0-1 0,0 0 0,0 0 0,0 0 0,-1-1 0,8-6 0,-5 0 0,0 0 0,0-1 0,-1-1 0,0 1 0,-1-1 0,-1-1 0,0 1 0,-1-1 0,0 0 0,-1 0 0,3-23 0,-1-11 1,-3 0-1,-3-58 1,0 50 2,-14-234 24,13 282-27,-3 8 0,-2 9 0,-1 13 0,1 1 0,1 0 0,-3 38 0,1 77 0,6-84 0,1 86 0,1-122 0,1 0 0,1-1 0,1 1 0,0-1 0,12 29 0,-8-26 0,2 0 0,0-1 0,2 0 0,0-1 0,27 33 0,-34-45 0,0-1 0,0 0 0,1 0 0,0-1 0,0 1 0,0-1 0,0 0 0,1-1 0,-1 0 0,1 0 0,0 0 0,0-1 0,0 0 0,0 0 0,1 0 0,-1-1 0,0-1 0,1 1 0,-1-1 0,0 0 0,10-2 0,-13 1 0,0 0 0,0-1 0,0 0 0,0 0 0,0 0 0,-1 0 0,1-1 0,-1 1 0,1-1 0,-1 0 0,0 0 0,0 0 0,0 0 0,-1-1 0,1 1 0,-1-1 0,0 0 0,1 0 0,-2 0 0,1 0 0,1-4 0,4-10 0,-2 0 0,0 0 0,5-30 0,-5-6 0,-3-86 0,-2 90 0,0 49 0,-1-23 0,1 23 0,0 1 0,0-1 0,0 0 0,-1 1-1,1-1 1,0 1 0,0-1 0,0 0 0,0 1-1,-1-1 1,1 0 0,0 1 0,0-1 0,-1 1-1,1-1 1,0 1 0,-1-1 0,1 1 0,-1-1-1,1 1 1,-1-1 0,1 1 0,-1-1 0,1 1-1,-1 0 1,1-1 0,-1 1 0,-1 0 0,-2 6-22,1 13 21,2 0 0,0 0 0,2 20-1,0-2 2,-1-26 0,0 1 0,1-1 0,1 1 0,0-1 0,1 0 0,0 0 0,0 0 0,1 0 0,1 0 0,0-1 0,0 0 0,1 0 0,0 0 0,1-1 0,0 0 0,1 0 0,0 0 0,10 8 0,-14-14 0,1 0 0,-1 0 0,1 0 0,0-1 0,-1 0 0,1 0 0,0 0 0,1 0 0,-1-1 0,0 0 0,0 0 0,0 0 0,1-1 0,-1 1 0,0-1 0,1-1 0,-1 1 0,0-1 0,1 0 0,-1 0 0,0 0 0,0-1 0,0 0 0,0 0 0,0 0 0,0-1 0,-1 1 0,1-1 0,-1 0 0,0 0 0,0-1 0,0 0 0,0 1 0,0-1 0,-1 0 0,0-1 0,0 1 0,4-6 0,-2-2 1,0 0 0,-1 1-1,0-2 1,-1 1 0,-1 0 0,1-1 0,-1-12 0,0-93 12,-3 67-6,0 21-2,1 44-35,-1 4 29,0 0 1,4 20-1,3-13 1,1 0 0,1 0 0,2-1 0,0 0 0,2-1 0,23 35 0,-33-55 0,0-1 0,0 1 0,0-1 0,0 0 0,1 0 0,-1 0-1,1 0 1,-1 0 0,1 0 0,0-1 0,0 1 0,-1-1 0,1 0 0,0 0 0,0 0 0,0 0 0,6 0 0,-8-1 0,1 0 1,0 1 0,0-1 0,-1-1 0,1 1 0,0 0 0,-1 0-1,1-1 1,0 1 0,-1 0 0,1-1 0,0 0 0,-1 1 0,1-1-1,-1 0 1,1 0 0,-1 0 0,0 0 0,1 0 0,-1 0-1,0 0 1,0-1 0,1 1 0,-1 0 0,0-1 0,0 1 0,-1-1-1,1 1 1,0-1 0,0 1 0,-1-1 0,1-3 0,5-30 0,-2-1 0,-2 0 0,-1 0 0,-6-55 0,5 85-1,-12-67 0,8 56 0,1 0 0,1 1 0,-1-20 0,4 36 0,-1-1 0,0 0 0,1 1 0,-1-1 0,0 1 0,1-1 0,-1 0 0,1 1 0,-1-1 0,1 1 0,-1-1 0,1 1 0,0 0 0,-1-1 0,1 1 0,-1-1 0,1 1 0,0 0 0,0 0 0,-1-1 0,1 1 0,0 0 0,-1 0 0,1 0 0,0 0 0,0 0 0,-1 0 0,1 0 0,1 0 0,31 0-2,-24 0-1,247 0-24,-282-7 27,22 6 0,1-1 0,-1 1 0,0 0 0,0 0 0,0 0 0,-7 0 0,9 1 0,0-1 0,-1 1 0,1 0 0,0 0 0,0 0 0,-1 0 0,1 0 0,0 0 0,0 1 0,0-1 0,-1 1 0,1-1 0,0 1 0,0 0 0,0 0 0,0 0 0,0 0 0,0 0 0,0 1 0,1-1 0,-1 0 0,0 1 0,1-1 0,-1 1 0,1 0 0,-1 0 0,1-1 0,0 1 0,0 0 0,0 0 0,-2 4 0,-3 8 0,0 1 0,1-1 0,0 1 0,1 0 0,1 0 0,-2 25 0,1 98 0,4-100 0,0-28 0,0 0 0,1 0 0,0 0 0,1 0 0,0 0 0,1 0 0,-1 0 0,2-1 0,7 15 0,-8-18 0,0-1 0,1 1 0,0-1 0,0 0 0,1 0 0,0-1 0,-1 1 0,2-1 0,-1 0 0,0-1 0,1 1 0,-1-1 0,1 0 0,0 0 0,11 3 0,-9-3 0,-1-1 0,0 0 0,1-1 0,0 0 0,-1 0 0,1 0 0,0-1 0,-1 0 0,1-1 0,0 0 0,8-2 0,-12 2 0,0-1 0,0 1 0,0-1 0,0 0 0,0 0 0,0 0 0,-1-1 0,1 1 0,-1-1 0,0 0 0,0 0 0,0 0 0,0 0 0,0-1 0,-1 1 0,1-1 0,-1 0 0,0 0 0,0 0 0,0 0 0,0-4 0,3-12 0,0 0 0,-2-1 0,-1 1 0,-1-1 0,0 0 0,-3-27 0,0 7 0,2 22 0,-2 1 0,0-1 0,-1 0 0,-1 1 0,-11-32 0,11 40 0,0 1 0,0-1 0,-1 1 0,0 1 0,0-1 0,-1 1 0,0 0 0,-1 0 0,0 0 0,0 1 0,-1 0 0,-10-7 0,13 11 0,0 1 0,0-1 0,0 1 0,0 0 0,0 1 0,-1 0 0,1-1 0,0 2 0,-1-1 0,1 1 0,-12 0 0,15 0 0,1 0 0,-1 0 0,0 0 0,0 0 0,0 1 0,1-1 0,-1 1 0,0-1 0,1 1 0,-1 0 0,0 0 0,1 0 0,-1-1 0,1 2 0,-1-1 0,1 0 0,0 0 0,-1 0 0,0 2 0,-1 1 0,1-1 0,0 0 0,1 1 0,-1-1 0,0 1 0,1 0 0,0 0 0,-2 6 0,1 8-3,0 0 1,1 1 0,2 20-1,0-25 0,0-2 2,0 1 1,1-1 0,1 0 0,0 0-1,1 0 1,0 0 0,1 0 0,0-1-1,1 0 1,0 0 0,1-1 0,0 1 0,9 8-1,-10-11 1,0-1 0,1 0 0,0 0 0,0-1 0,1 0 1,0 0-1,0-1 0,0 0 0,0 0 0,1-1 0,0 0 0,0-1 0,0 0 0,0 0 0,1-1 0,-1 0 0,18 1 0,-24-3 0,-1 0 0,0-1 0,0 1 0,0-1 0,0 1 0,1-1 0,-1 0 0,0 1 0,0-1 0,0 0 0,0-1 0,-1 1 0,1 0 0,0 0 0,0-1 0,-1 1 0,1-1 0,-1 0 0,1 1 0,-1-1 0,0 0 0,1 0 0,-1 0 0,1-2 0,3-6 0,-1-1 0,-1 1 0,5-20 0,-4 14 0,12-51 0,16-54 0,-27 106 0,1 1 0,0-1 0,1 1 0,0 1 0,16-23 0,-20 33-1,-1 0 0,1 1 0,0-1 1,0 1-1,0-1 0,0 1 0,1 0 0,-1 0 0,0 1 1,1-1-1,-1 1 0,1-1 0,0 1 0,5-1 0,-6 2 1,-1-1-1,1 1 0,0 0 0,-1 0 1,1 0-1,0 0 0,-1 1 1,1-1-1,0 1 0,-1-1 0,1 1 1,-1 0-1,1 0 0,-1 0 0,1 0 1,-1 1-1,0-1 0,0 1 1,1-1-1,-1 1 0,0 0 0,2 3 1,3 5-1,0 0 1,-1 0 0,-1 1-1,0 0 1,0 0 0,-1 0-1,0 1 1,-1 0-1,0 0 1,1 19 0,-1 2-5,-1 0 0,-6 60 0,-9-28 12,10-51-5,-1 1 0,2-1 1,-2 25-1,4-35-2,-1-1 1,1 1-1,1-1 0,-1 1 0,0-1 1,1 0-1,0 1 0,-1-1 1,1 0-1,1 1 0,-1-1 0,0 0 1,4 4-1,-3-5 1,0 0-1,0 0 1,1 0 0,-1-1-1,1 1 1,-1-1 0,1 0 0,0 0-1,0 0 1,-1 0 0,1 0-1,0 0 1,0-1 0,0 0 0,0 1-1,6-1 1,3 0 1,1 1 1,0-1-1,-1-1 0,1-1 1,-1 1-1,1-2 0,-1 0 1,22-8-1,-26 7-1,0 0 0,0 0-1,-1-1 1,0 0 0,0-1 0,0 1 0,-1-1-1,1-1 1,-1 1 0,-1-1 0,1 0-1,-1 0 1,7-14 0,-4 4-1,-1-1 0,0 0 0,-1 0 0,-1-1 0,-1 0 0,4-33 0,-3-118 0,-5 130 0,0-16 7,-2-1-1,-2 1 1,-15-71 0,-11 6-2,31 158-5,-3-5 0,41 596 0,-37-599 0,-1-11 0,1 1 0,1-1 0,9 35 0,-4-69 0,13-79 0,-13 53 0,1 1 0,3 0 0,22-55 0,-27 80-1,1 1 0,1-1 0,1 2 0,14-19 0,-20 28-1,1 0 1,-1 0-1,1 1 0,0-1 0,0 1 0,1 1 0,-1-1 1,1 1-1,-1 0 0,1 0 0,0 0 0,1 1 1,-1 0-1,11-2 0,-13 3 4,1 1-1,-1-1 1,0 1 0,1 0-1,-1 0 1,0 0 0,1 1-1,-1-1 1,0 1-1,0 0 1,0 0 0,0 1-1,0-1 1,8 5 0,-9-3-2,-1-1 0,1 1 1,0 0-1,-1-1 1,1 2-1,-1-1 1,0 0-1,0 0 0,0 1 1,-1-1-1,1 0 1,-1 1-1,0 0 0,0-1 1,0 1-1,0 0 1,0 4-1,0 2 0,0 0 0,0 1 0,0-1 0,-2 0 0,1 1 0,-1-1 0,-3 12 0,3-17 0,-1 0 0,1 0 0,-1-1 0,0 1 0,-1-1 0,1 1 0,-1-1 0,0 0 0,0 0 0,0 0 0,-1 0 0,1 0 0,-1-1 0,0 0 0,0 0 0,-5 4 0,-3-1 0,0 0 0,0 0 0,0-2 1,-1 1-1,0-1 0,0-1 0,0-1 0,-14 2 0,-18-1-6,-46-2-1,48-1-13,39 0 16,0 0 1,0 0-1,-1 0 0,1 0 1,0-1-1,0 0 0,0 0 0,0 0 1,0 0-1,0 0 0,0-1 1,-6-3-1,8 3 2,0 0 0,0-1 1,1 1-1,-1 0 0,1-1 1,-1 1-1,1 0 0,0-1 0,0 0 1,0 1-1,0-1 0,1 0 0,-1 1 1,1-1-1,0 0 0,-1 0 0,1 1 1,1-1-1,-1-3 0,0 4 1,1-1-1,-1 0 1,1 1-1,0-1 1,-1 1-1,1-1 0,0 1 1,1 0-1,-1-1 1,0 1-1,1 0 1,-1 0-1,1 0 1,0 0-1,-1 0 0,1 0 1,0 0-1,0 1 1,1-1-1,-1 1 1,0-1-1,0 1 1,1 0-1,-1 0 0,0 0 1,4-1-1,-2 1 5,-1 0 0,1 0 0,0 0 0,-1 0 0,1 1 0,0-1 0,-1 1 0,1 0-1,0 0 1,0 1 0,-1-1 0,1 1 0,0 0 0,-1-1 0,1 2 0,0-1 0,-1 0 0,0 1-1,6 3 1,4 6 1,-1 2 1,0 0-1,-1 0 0,0 1 0,11 20 0,-2-5 3,22 30-1,67 72 0,-91-112-4,1 0 1,1-2 0,0-1 0,2 0 0,0-1 0,0-2 0,27 13 0,-38-22-3,-1-1 0,1 1 0,0-2 0,0 1 0,0-2 0,0 1 0,0-2 0,14 0 0,-24 1 0,0-1-1,0 0 1,0 0-1,0 0 1,0-1 0,0 1-1,0 0 1,0 0-1,0 0 1,-1-1 0,1 1-1,0-1 1,0 1 0,0 0-1,0-1 1,0 0-1,0 1 1,-1-1 0,1 1-1,0-1 1,0 0-1,-1 0 1,1 1 0,-1-1-1,1 0 1,0 0-1,-1 0 1,0 0 0,1-1-1,2-32-162,-4 21 13,1-44-902</inkml:trace>
</inkml:ink>
</file>

<file path=ppt/ink/ink1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2:09.523"/>
    </inkml:context>
    <inkml:brush xml:id="br0">
      <inkml:brushProperty name="width" value="0.05" units="cm"/>
      <inkml:brushProperty name="height" value="0.05" units="cm"/>
      <inkml:brushProperty name="color" value="#FFFFFF"/>
    </inkml:brush>
  </inkml:definitions>
  <inkml:trace contextRef="#ctx0" brushRef="#br0">1 48 25836,'0'2'5490,"0"1"-4929,0 4 127,16-7-640,6 0-32,3 0 0,3 0-16,0 0 0,5 0 0,5 0 0,7 0 0,2-10 0,-3-2-80,-5-5-480,-9-3-6067</inkml:trace>
</inkml:ink>
</file>

<file path=ppt/ink/ink1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2:10.290"/>
    </inkml:context>
    <inkml:brush xml:id="br0">
      <inkml:brushProperty name="width" value="0.05" units="cm"/>
      <inkml:brushProperty name="height" value="0.05" units="cm"/>
      <inkml:brushProperty name="color" value="#FFFFFF"/>
    </inkml:brush>
  </inkml:definitions>
  <inkml:trace contextRef="#ctx0" brushRef="#br0">12 66 29598,'-3'-5'310,"1"0"0,1 0 0,-1 0 0,1 0 0,0-1 0,0 1 0,1-1 0,-1 1 0,1-7 0,1 11-310,-1 1 1,0 0-1,0-1 1,0 1-1,0 0 1,0 0-1,0-1 0,0 1 1,0 0-1,1 0 1,-1-1-1,0 1 1,0 0-1,0 0 1,0-1-1,1 1 1,-1 0-1,0 0 1,0 0-1,1-1 1,-1 1-1,0 0 1,0 0-1,1 0 1,-1 0-1,0 0 1,1 0-1,-1 0 1,0 0-1,0 0 1,1-1-1,-1 1 1,0 0-1,1 0 1,-1 1-1,0-1 0,0 0 1,1 0-1,-1 0 1,0 0-1,1 0 1,-1 0-1,1 0 1,2 1 2,12-2-2,-1 1 0,1 1 1,0 0-1,-1 1 0,0 0 1,1 2-1,-1-1 0,-1 2 1,20 8-1,-5 1-1,-2 2 0,0 1 0,0 1 0,-2 1 0,0 1 0,38 42 0,-35-30 0,-2 1 0,-2 0 0,-1 2 0,32 66 0,-34-53 0,-1 0 0,-3 2 0,-2-1 0,-2 2 0,-2 0 0,-3 0 0,-2 1 0,-2 88 0,-4-124 0,-2-1 0,1 0 0,-2 0 0,0 0 0,-1-1 0,0 1 0,-1-1 0,-1 0 0,0-1 0,-1 1 0,-1-1 0,0-1 0,0 0 0,-1 0 0,-13 11 0,-5 3 0,-2-1-1,0-2 0,-2 0 1,-62 32-1,76-46-263,1-1-1,-1 0 0,-1-1 1,-32 8-1,9-13-5644</inkml:trace>
</inkml:ink>
</file>

<file path=ppt/ink/ink1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2:11.369"/>
    </inkml:context>
    <inkml:brush xml:id="br0">
      <inkml:brushProperty name="width" value="0.05" units="cm"/>
      <inkml:brushProperty name="height" value="0.05" units="cm"/>
      <inkml:brushProperty name="color" value="#FFFFFF"/>
    </inkml:brush>
  </inkml:definitions>
  <inkml:trace contextRef="#ctx0" brushRef="#br0">70 70 32351,'-4'-18'330,"4"18"-329,-1 0 1,1 0-1,0 0 1,-1-1 0,1 1-1,0 0 1,0 0 0,-1 0-1,1 0 1,0 0 0,-1 0-1,1 0 1,0 0 0,0 0-1,-1 0 1,1 0 0,0 0-1,-1 0 1,1 0-1,0 0 1,-1 0 0,1 0-1,0 0 1,0 0 0,-1 0-1,1 1 1,0-1 0,0 0-1,-1 0 1,1 0 0,0 1-1,-2 0-4,0 1 0,0 0 0,0-1 0,0 1 0,1 0 0,-1 0 0,1 0 0,0 0 0,-2 4 0,0 1 3,0 0 0,0 1 0,1-1 0,1 1 0,-1 0 0,1 0 0,0-1 0,1 12 0,0-19 0,1 1 1,0 0-1,-1 0 0,1-1 1,0 1-1,0 0 0,-1-1 1,1 1-1,0-1 0,0 1 1,0-1-1,0 0 0,0 1 1,0-1-1,0 0 0,0 1 0,0-1 1,0 0-1,0 0 0,0 0 1,0 0-1,0 0 0,0 0 1,1-1-1,32 1 20,-31 0-19,-2-1 0,1 1-1,-1 0 0,1 0 1,-1-1-1,1 1 0,-1-1 1,1 1-1,-1-1 1,0 0-1,1 1 0,-1-1 1,0 0-1,1 0 0,-1 0 1,0 0-1,0 0 0,0 0 1,0-1-1,0 1 0,1-1 1,0-2 1,0 0 0,0 1 0,-1-1 0,1 0 0,-1 0 0,0 0 1,1-7-1,0 0 0,-1-1 0,-1 0 0,0 1 0,-3-22 0,3 32-2,-1-1 0,0 1 0,1-1 0,-1 1 0,0-1 0,0 1 0,0-1 0,0 1 0,0 0 0,0-1 1,0 1-1,0 0 0,-1 0 0,1 0 0,0 0 0,-1 0 0,1 0 0,-1 0 0,1 1 0,-1-1 0,1 0 0,-1 1 0,0 0 0,1-1 0,-1 1 0,1 0 0,-1-1 0,0 1 0,0 0 0,1 0 0,-1 1 1,-3-1-1,2 0-3,0 1 1,-1-1 0,1 1-1,0-1 1,0 1 0,0 0 0,0 0-1,-1 0 1,1 0 0,1 1-1,-1 0 1,0-1 0,0 1 0,1 0-1,-1 0 1,-3 4 0,-8 25-268,5 5-848</inkml:trace>
</inkml:ink>
</file>

<file path=ppt/ink/ink1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2:21.847"/>
    </inkml:context>
    <inkml:brush xml:id="br0">
      <inkml:brushProperty name="width" value="0.05" units="cm"/>
      <inkml:brushProperty name="height" value="0.05" units="cm"/>
      <inkml:brushProperty name="color" value="#FFFF00"/>
    </inkml:brush>
  </inkml:definitions>
  <inkml:trace contextRef="#ctx0" brushRef="#br0">4 0 30078,'0'0'50,"0"0"1,0 0 0,0 1-1,1-1 1,-1 0 0,0 0-1,0 0 1,0 0-1,0 0 1,0 0 0,0 1-1,0-1 1,0 0 0,0 0-1,0 0 1,-1 0 0,1 0-1,0 0 1,0 0-1,0 1 1,0-1 0,0 0-1,0 0 1,0 0 0,0 0-1,0 0 1,0 0-1,0 0 1,0 0 0,0 0-1,-1 1 1,1-1 0,0 0-1,0 0 1,0 0-1,0 0 1,0 0 0,0 0-1,0 0 1,0 0 0,-1 0-1,1 0 1,0 0 0,0 0-1,0 0 1,0 0-1,0 0 1,0 0 0,-1 0-1,1 0 1,0 0 0,0 0-1,0 0 1,13 4-155,1222-4 131,-826 7-43,-52 6-67,-282-11 82,-40-2 8,-1 2-1,49 8 1,-46-4-5,0-3 0,0-1 0,55-3 0,-15-1-74,-86 0-865,-11-6-2640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0:22.174"/>
    </inkml:context>
    <inkml:brush xml:id="br0">
      <inkml:brushProperty name="width" value="0.05" units="cm"/>
      <inkml:brushProperty name="height" value="0.05" units="cm"/>
      <inkml:brushProperty name="color" value="#FFFFFF"/>
    </inkml:brush>
  </inkml:definitions>
  <inkml:trace contextRef="#ctx0" brushRef="#br0">1 115 31054,'0'-2'104,"0"-1"0,0 1 0,0-1 0,0 1 0,1-1 0,-1 1 0,0-1 0,1 1 0,0 0 0,0-1 0,0 1 0,0 0 0,0 0 0,0-1 0,2-1 0,-1 2-109,0 0 0,1 1 0,-1 0 0,0-1 0,0 1 0,1 0 0,-1 0 0,1 0 0,-1 1 1,1-1-1,-1 1 0,1-1 0,-1 1 0,1 0 0,3 0 0,-1-1 6,1 0 0,-1 1 0,1 0 0,0 0 0,-1 0 0,1 0 0,-1 1-1,1 0 1,-1 0 0,0 1 0,1-1 0,-1 1 0,0 1 0,0-1 0,0 0 0,9 7 0,2 6-1,0 0-1,0 0 1,-2 2 0,22 29 0,-29-35 1,0 0 1,0 1-1,-2 0 1,1 0-1,-1 0 0,-1 0 1,0 1-1,-1 0 1,2 14-1,-5-2-11,0-24 23,-1-10 3,-6-8-14,1 0 1,0 0-1,2-1 0,0 0 0,1 0 1,-1-26-1,3 39-2,1-1 0,-1 0 0,2 0 0,-1 0 0,1 0 0,0 1 0,0-1 0,0 0 0,1 1 0,0-1 0,0 1 0,0-1 0,1 1 0,0 0 0,0 0 0,0 0 0,0 0 0,1 1 0,0-1 0,7-6 0,-4 5-1,1-3 0,1 0 1,1 1-1,0 0 0,0 1 0,0 0 0,1 1 0,15-8 0,-23 14-474</inkml:trace>
</inkml:ink>
</file>

<file path=ppt/ink/ink1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2:16.579"/>
    </inkml:context>
    <inkml:brush xml:id="br0">
      <inkml:brushProperty name="width" value="0.05" units="cm"/>
      <inkml:brushProperty name="height" value="0.05" units="cm"/>
      <inkml:brushProperty name="color" value="#FFFF00"/>
    </inkml:brush>
  </inkml:definitions>
  <inkml:trace contextRef="#ctx0" brushRef="#br0">166 231 32319,'-7'-19'55,"2"-1"0,0 0 1,1 0-1,0 0 0,2 0 0,1 0 1,1-37-1,0 47-49,1 8-6,-1 1 0,0 0 0,1 0 0,-1-1 0,1 1 0,0 0 0,-1 0 0,1 0 0,0 0 0,0 0 0,0 0 0,0 0 0,0 0 0,0 0 0,0 0 0,0 0 0,0 1 0,0-1 0,0 0 0,0 1 0,0-1 0,1 1 0,-1-1 0,0 1 0,1-1 0,-1 1 0,0 0 0,1 0 0,-1 0 0,0 0 0,1 0 0,0 0 0,59 0 0,-43 1 0,-15-1 0,1 0 0,-1 0 0,0 0 0,0 0 0,0 1 0,1-1 0,-1 1 0,0 0 0,0 0 0,0 0 0,0 1 0,0-1 0,-1 1 0,1-1 0,0 1 0,-1 0 0,1 0 0,-1 0 0,0 0 0,1 1 0,2 3 0,-2-1 0,-1 1 0,1-1 0,-1 1 0,0-1 0,-1 1 0,1 0 0,-1-1 0,0 1 0,-1 0 0,1 0 0,-1 8 0,0-1 0,0 1 0,0-1 0,-1 0 0,-1 1 0,0-1 0,-1 0 0,-1 0 0,0 0 0,0-1 0,-1 1 0,-13 21 0,-11 10-5,-2-2 1,-2-1-1,-1-1 1,-2-2-1,-2-1 1,-45 33-1,83-71 5,0 1 0,0 0 0,0 0 0,0 0 0,0 0 0,0-1 0,0 1 0,0 0 0,0 0 0,0 0 0,0 0 0,0-1 0,0 1 0,0 0 0,0 0 0,0 0 0,0 0 0,0-1 0,0 1 0,0 0 0,-1 0 0,1 0 0,0 0 0,0 0 0,0 0 0,0-1 0,0 1 0,0 0 0,0 0 0,-1 0 0,1 0 0,0 0 0,0 0 0,0 0 0,0 0 0,-1 0 0,1-1 0,0 1 0,0 0 0,0 0 0,0 0 0,-1 0 0,1 0 0,0 0 0,0 0 0,0 0 0,0 0 0,-1 0 0,1 0 0,0 0 0,0 1 0,0-1 0,0 0 0,-1 0 0,1 0 0,0 0 0,0 0 0,0 0 0,0 0 0,0 0 0,0 0 0,-1 1 0,1-1 0,0 0 0,0 0 0,0 0 0,0 0 0,0 0 0,0 1 0,1-12 0,1 7 1,0 0 0,0 0 0,1 0 1,-1 1-1,1-1 0,0 1 0,0 0 0,0 0 0,0 0 0,0 0 1,1 0-1,-1 1 0,1-1 0,0 1 0,0 0 0,0 0 0,0 1 1,0-1-1,0 1 0,7-1 0,-5 0 0,0 1-1,0 0 1,0 0-1,0 0 1,0 1-1,0 0 1,0 0-1,0 1 1,0-1-1,0 1 1,0 1-1,-1-1 1,1 1-1,0 0 1,5 3-1,25 18 1,-29-17-4,0 0 0,1-1 0,-1 0 0,1-1 0,1 0 0,-1 0 0,0-1 0,1 0 0,0 0 0,0-1 0,16 2 0,-14-3-10,-2 0-62,1-1 0,-1 1 0,0-2 0,0 1 0,0-2-1,18-3 1,4-14-984</inkml:trace>
</inkml:ink>
</file>

<file path=ppt/ink/ink1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2:17.002"/>
    </inkml:context>
    <inkml:brush xml:id="br0">
      <inkml:brushProperty name="width" value="0.05" units="cm"/>
      <inkml:brushProperty name="height" value="0.05" units="cm"/>
      <inkml:brushProperty name="color" value="#FFFF00"/>
    </inkml:brush>
  </inkml:definitions>
  <inkml:trace contextRef="#ctx0" brushRef="#br0">711 91 30558,'-7'-5'163,"-1"0"0,-1 0 0,1 0 0,-1 1 0,0 1 0,0 0 0,0 0-1,0 0 1,0 1 0,-1 1 0,-11-1 0,-2 0-164,0 2 0,0 1-1,-34 5 1,40-2 5,0 0 0,0 1 1,1 1-1,0 0 0,0 2 0,1-1 0,0 2 0,0 0 0,1 1 0,0 0 0,1 2 1,-13 12-1,3-1 2,2 2 1,0 0 0,2 1-1,0 1 1,-22 47 0,20-28-5,2 2 0,2 1 0,3 0 0,1 1 0,3 0 0,2 1 0,2 0 0,2 84 0,4-108-4,1 0 0,1 0-1,2 0 1,10 40-1,-9-51 3,0-1-1,1 1 0,1-2 0,1 1 1,0-1-1,0 0 0,2-1 0,19 22 1,-14-20-11,0 0 0,2-1 0,0-1 1,0-1-1,1 0 0,1-1 1,0-1-1,0-1 0,1-1 1,23 7-1,-9-6-18,1-1 0,0-2 0,0-1 0,0-2 1,46-1-1,-62-2 28,0-1 1,-1 0 0,1-1 0,-1-2-1,0 1 1,0-2 0,0-1-1,-1 0 1,1-1 0,-1-1 0,-1 0-1,0-1 1,0-1 0,0-1-1,-2 0 1,1-1 0,19-21-1,-10 6 33,-2-1 0,-1-1 0,-2-1 0,-1-1 0,-1 0-1,-1-1 1,-2-1 0,-1-1 0,9-37 0,-5 1-10,-3 0 1,-3 0-1,2-109 1,-12 153-22,-1 1 1,-1 0 0,-1 0-1,-2 0 1,0 0 0,-2 0-1,-9-26 1,9 36-1,-1 0-1,-1 0 1,0 0 0,-1 1-1,-1 0 1,0 0 0,-1 2-1,0-1 1,-1 1 0,-1 1-1,-21-16 1,13 13-1,-1 0 0,0 2 0,-1 0 0,0 2 0,-1 0 0,0 2 0,-39-9 0,22 10 0,-1 1 0,0 2 0,-75 3 0,93 2 0,0 1-1,0 1 1,0 1-1,1 1 1,0 2-1,-45 17 1,50-15-44,1 0 1,0 1-1,0 1 1,1 1-1,1 0 1,0 1-1,0 1 1,-21 26-1,15-11-479,-25 43 0</inkml:trace>
</inkml:ink>
</file>

<file path=ppt/ink/ink1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2:25.949"/>
    </inkml:context>
    <inkml:brush xml:id="br0">
      <inkml:brushProperty name="width" value="0.05" units="cm"/>
      <inkml:brushProperty name="height" value="0.05" units="cm"/>
      <inkml:brushProperty name="color" value="#FFFF00"/>
    </inkml:brush>
  </inkml:definitions>
  <inkml:trace contextRef="#ctx0" brushRef="#br0">68 303 31614,'-5'-12'320,"2"8"-220,1-1 1,0 1-1,1-1 1,-1 0-1,1 0 1,0 0-1,-1-10 1,-7 21-72,2 12-29,1 0 0,0 0 0,2 1 0,0 0 0,1 0 0,0 33 0,2-43 0,-4 66 0,8 121 0,-1-178 0,0 1 0,1 0 0,1-1 0,1 0 0,1 0 0,0 0 0,1-1 0,1 1 0,1-2 0,0 1 0,2-1 0,-1-1 0,2 0 0,25 26 0,-34-38-1,0-1 0,0 1 1,0-1-1,0 0 0,1 0 0,-1 0 0,1 0 1,0-1-1,-1 0 0,1 1 0,0-1 0,0 0 1,0-1-1,0 1 0,-1-1 0,1 0 0,0 1 1,0-2-1,0 1 0,0 0 0,0-1 0,0 0 1,0 0-1,0 0 0,-1 0 0,1-1 0,0 0 1,-1 1-1,1-1 0,-1 0 0,0-1 0,0 1 1,0-1-1,0 1 0,0-1 0,0 0 0,-1 0 1,1 0-1,3-6 0,2-8 1,-1 0 0,-1 0 0,0 0 0,-1-1 0,-1 0 0,0 0 0,1-32 0,-5-127 0,0 176 0,0-7 2,-1 0 0,1 0 1,-1 0-1,0 0 0,-1 0 0,0 1 1,0-1-1,-1 0 0,0 1 0,0 0 0,-6-9 1,9 15-3,0 1 0,0 0 0,0 0 0,0 0 0,0-1 0,0 1 1,0 0-1,0 0 0,0-1 0,0 1 0,-1 0 0,1 0 0,0 0 0,0 0 1,0-1-1,0 1 0,0 0 0,-1 0 0,1 0 0,0 0 0,0 0 1,0-1-1,0 1 0,-1 0 0,1 0 0,0 0 0,0 0 0,0 0 0,-1 0 1,1 0-1,0 0 0,0 0 0,-1 0 0,1 0 0,0 0 0,0 0 1,0 0-1,-1 0 0,1 0 0,0 0 0,0 0 0,-1 0 0,-1 14 0,3 24 0,1 0 0,2 0 0,1 0 0,14 47 0,-13-61 4,2 5-7,0-1-1,2-1 1,14 29-1,-21-50 3,0 0 0,0-1 0,0 1 0,1-1 0,0 0-1,0 0 1,0 0 0,1-1 0,-1 1 0,1-1 0,0 0 0,1 0 0,-1-1 0,1 1 0,-1-1-1,1-1 1,0 1 0,0-1 0,12 3 0,-8-3 3,-1-2 0,0 1 0,1-1-1,-1 0 1,1-1 0,-1 0 0,1 0 0,-1-1 0,0-1 0,0 1-1,0-2 1,0 1 0,-1-1 0,1 0 0,-1-1 0,0 0-1,14-11 1,-10 5-2,-1 0 0,-1 0 0,0-1 0,-1 0 0,0-1 0,-1 0 0,0-1-1,-1 1 1,0-2 0,6-19 0,-4-2 0,-2 1 0,-1-1 0,-1 0 0,-2-1 0,-2 1 0,-5-56 0,3 73 0,-1-1 0,-1 1 0,-1 0 0,-12-35 0,12 43 0,-1 0 0,0 0 0,0 0 0,-2 1 0,1 0 0,-1 1 0,0-1 0,-1 1 0,-9-8 0,15 15 0,1 1 0,-1-1 0,0 1 0,0-1 0,0 1 0,0-1 0,0 1 0,0 0 0,-1 0 0,1 0 0,0 0 0,-1 1 0,1-1 0,0 1 0,-1-1 0,1 1 0,-1 0 0,1 0 0,0 0 0,-1 0 0,1 0 0,-1 0 0,1 1 0,0-1 0,-1 1 0,-2 1 0,2 0 0,0 0 0,0 0 0,0 0 0,0 0 0,0 1 0,1-1 0,-1 1 0,1 0 0,0 0 0,0 0 0,0 0 0,0 0 0,0 0 0,1 0 0,-1 1 0,-1 6 0,-3 17 0,0 0 0,2 0 0,-2 44 0,7 85 0,0-133 0,0-3 0,0-1 0,2 0 0,0 0 0,2 0 0,0 0 0,0 0 0,2-1 0,0 0 0,20 33 0,-22-42 0,1-1 0,0 1 0,1-1 0,0 0 0,0-1 0,1 0 0,0 0 0,0 0 0,0-1 0,1 0 0,0-1 0,0 0 0,0 0 0,1-1 0,0-1 0,0 1 0,0-1 0,0-1 0,20 3 0,-20-4 0,-1-1 0,0 0 0,1 0 0,-1 0 0,0-1 0,1-1 0,-1 0 0,17-5 0,-20 4 0,0 0 0,0-1 0,-1 1 0,0-1 0,1 0 0,-2-1 0,1 1 0,0-1 0,-1 0 0,0 0 0,0 0 0,0 0 0,4-10 0,-2 4 0,-1 0 0,0-1 0,-1 0 0,0 0 0,-1 0 0,0 0 0,1-15 0,0-88 0,-4 85 0,0 19 0,-1-28 0,1 38 0,0-1 0,-1 0 0,1 1 0,0-1 0,-1 1 0,1-1 0,-1 1 0,1-1 0,-1 1 0,0-1 0,0 1 0,1 0 0,-1-1 0,0 1 0,0 0 0,-1 0 0,1-1 0,-2 0 0,3 1 0,-1 1 0,1 0 0,0 0 0,0 0 0,-1-1 0,1 1 0,0 0 0,-1 0 0,1 0 0,0 0 0,0 0 0,-1 0 0,1 0 0,0 0 0,-1 0 0,1 0 0,0 0 0,-1 0 0,1 0 0,0 0 0,-1 0 0,1 0 0,0 0 0,0 0 0,-1 0 0,1 0 0,0 1 0,-1-1 0,1 0 0,0 0 0,0 0 0,-1 0 0,1 1 0,0-1 0,0 0 0,0 0 0,-1 1 0,1-1 0,0 0 0,0 0 0,0 1 0,0-1 0,-1 0 0,1 0 0,0 1 0,0 0 0,-2 17 0,2-14 0,0 182 0,2-161 0,1 1 0,1-1 0,1 0 0,1 0 0,12 31 0,-16-52 0,-1 0 0,1 0 0,0 0 0,0 0 0,0-1 0,0 1 0,1-1 0,0 1 0,0-1 0,0 0 0,0 0 0,0 0 0,0-1 0,1 1 0,4 2 0,-1-2 0,0-1 0,-1 0 0,1-1 0,0 1 0,0-1 0,0-1 0,0 1 0,9-2 0,-12 1 0,1 0 0,0 0 0,-1-1 0,1 0 0,-1 0 0,0 0 0,1 0 0,-1-1 0,0 1 0,0-1 0,1 0 0,-1-1 0,-1 1 0,1-1 0,0 1 0,4-5 0,-3 1 0,0 0 0,-1 0 0,1 0 0,-1-1 0,0 1 0,-1-1 0,0 0 0,0 0 0,2-8 0,1-10 0,-1 0 0,-1 0 0,-1-1 0,0-45 0,-3 31 0,1 10 0,-1-1 0,-2 1 0,-10-61 0,11 91 0,1-1 0,0 1 0,0-1 0,0 1 0,-1-1 0,1 0 0,0 1 0,0-1 0,0 0 0,0 1 0,0-1 0,0 0 0,0 1 0,0-1 0,0 0 0,0 1 0,0-1 0,1 1 0,-1-1 0,0 0 0,0 1 0,1-1 0,-1 1 0,0-1 0,1 1 0,-1-1 0,1 1 0,-1-1 0,0 1 0,1-1 0,-1 1 0,1-1 0,-1 1 0,2-1 0,20-1 0,-14 3 0,1-2 0,0 2 0,0-1 0,0 1 0,0 1 0,-1 0 0,1 0 0,0 0 0,-1 1 0,0 1 0,0-1 0,15 10 0,-18-9 0,0-1 0,-1 1 0,0 0 0,0 1 0,0-1 0,0 1 0,-1 0 0,1 0 0,-1 0 0,-1 0 0,1 0 0,-1 1 0,0-1 0,0 1 0,0 0 0,-1-1 0,0 1 0,0 0 0,0 8 0,0-1 0,-1-1 0,0 1 0,-1-1 0,0 0 0,-1 1 0,0-1 0,-1 0 0,0 0 0,-1 0 0,-1 0 0,-7 15 0,3-13-1,1 0 1,0 1-1,1 0 1,1 0-1,1 0 1,0 1-1,1 0 1,0 0-1,-1 24 1,5-38-1,0-1 0,0 1 0,0 0 0,0-1 0,0 1 0,1-1 1,-1 1-1,1-1 0,-1 1 0,1-1 0,0 1 0,-1-1 0,1 1 0,0-1 1,0 0-1,0 0 0,0 1 0,0-1 0,0 0 0,0 0 0,1 0 1,-1 0-1,0 0 0,1 0 0,-1 0 0,0-1 0,1 1 0,-1 0 0,1-1 1,-1 1-1,1-1 0,2 1 0,5 0 2,1 0 0,0 0-1,0-1 1,14-2 0,-2 1-3,-12 0 2,0 1 0,0-2 0,0 1 0,0-2 0,0 1 0,-1-1 0,1 0 0,-1-1 0,0 0 0,0-1 0,12-8 0,-10 5 0,0-1 0,-1 0 0,0-1 0,-1 1 0,0-2 0,0 0 0,12-20 0,-10 11 0,-1-1 0,-1 0 0,-1 0 0,-1-1 0,0 0 0,-2 0 0,0 0 0,-2-1 0,2-42 0,-5 45-1,0 13 4,1 0 0,-1 0 0,-1 0 0,0 0-1,0 0 1,0 0 0,-2-7 0,2 12-2,-1 0-1,1 0 0,0 0 1,0 0-1,-1 1 0,1-1 1,-1 0-1,1 1 1,-1-1-1,0 1 0,0 0 1,0 0-1,0-1 0,0 1 1,0 0-1,0 1 0,0-1 1,0 0-1,0 1 1,0-1-1,0 1 0,-1-1 1,1 1-1,0 0 0,0 0 1,-3 0-1,-1 0 0,-1-1 0,1 1 0,-1 0 0,1 1 0,-1 0 0,1 0 0,-12 3 0,16-3 0,0 1 0,0-1 0,0 1 0,0-1 0,0 1 0,0 0 0,0-1 0,1 1 0,-1 0 0,1 0 0,-1 0 0,1 1 0,0-1 0,0 0 0,0 0 0,0 1 0,0-1 0,1 0 0,-1 1 0,1-1 0,-1 1 0,1 3 0,-3 17 0,1 0 0,1 1 0,1-1 0,1 0 0,1 0 0,1 0 0,2-1 0,0 1 0,1-1 0,1 0 0,1 0 0,1-1 0,1 0 0,0 0 0,2-1 0,17 22 0,-24-35 0,0-1 0,1 0 0,0 0 0,0 0 0,0-1 0,1 0 0,-1 0 0,1 0 0,1-1 0,14 6 0,-11-6 0,1 0 0,0-2 0,1 1 0,-1-2 0,0 0 0,19 0 0,-25-1 0,-1 0 0,0-1 0,1 0 0,-1 0 0,0 0 0,0 0 0,0-1 0,0 0 0,0 0 0,0-1 0,-1 1 0,1-1 0,-1 0 0,6-4 0,-3 0 0,0 1 0,0-2 0,-1 1 0,0-1 0,0 0 0,-1 0 0,5-11 0,3-9 0,-2-1 0,-1-1 0,12-57 0,-7 0 0,-5-1 0,-3 0 0,-8-132 0,0 188 0,-2-1 0,-7-36 0,7 55 0,-1 0 0,0 0 0,-1 0 0,0 1 0,-1-1 0,0 1 0,-10-12 0,16 24 0,-1 0 0,0-1 0,0 1 0,-1 0 0,1 0 0,0 0 0,0 1 0,0-1 0,-1 0 0,1 0 0,0 1 0,-1-1 0,1 1 0,-1-1 0,1 1 0,-1-1 0,1 1 0,-1 0 0,1 0 0,-1 0 0,1 0 0,-1 0 0,1 0 0,-1 0 0,1 0 0,0 1 0,-1-1 0,1 1 0,-1-1 0,1 1 0,-1-1 0,1 1 0,0 0 0,0 0 0,-1-1 0,1 1 0,0 0 0,0 0 0,0 0 0,0 0 0,0 1 0,0-1 0,0 0 0,0 0 0,1 1 0,-1-1 0,-1 3 0,-2 8 0,0-1 0,0 1 0,1 0 0,1 0 0,0 0 0,-1 19 0,4 83 0,0-53 0,2 7 0,2 0 0,4 0 0,2 0 0,39 125 0,-45-175 0,2 1 0,0-2 0,1 1 0,16 26 0,-20-39 0,-1 0 0,1 0 0,0 0 0,0-1 0,1 1 0,-1-1 0,1 0 0,0 0 0,0-1 0,0 0 0,1 0 0,-1 0 0,1 0 0,-1-1 0,1 0 0,0 0 0,0 0 0,8 0 0,2 0 0,0 0 0,1-2 0,-1 0 0,20-3 0,-31 2 0,1 0 0,-1 0 0,1 0 0,-1-1 0,0 0 0,1 0 0,-1-1 0,0 1 0,-1-1 0,1 0 0,0-1 0,-1 1 0,0-1 0,0 1 0,6-8 0,-2 0 0,-1 0 0,0-1 0,-1 0 0,0 0 0,-1-1 0,-1 1 0,0-1 0,0 0 0,-1 0 0,1-17 0,0-16 0,-3-74 0,-2 94 0,2 18 0,-1-1 0,-1 1 0,1-1 0,-2 1 0,1 0 0,-1-1 0,0 1 0,-1 0 0,1 0 0,-2 0 0,1 0 0,-1 1 0,-8-12 0,12 18 0,-1 0 0,0 1 0,1-1 0,-1 0 0,0 0 0,0 0 0,0 0 0,1 1 0,-1-1 0,0 1 0,0-1 0,0 0 0,0 1 0,0-1 0,0 1 0,-1 0 0,1-1 0,0 1 0,0 0 0,0 0 0,0 0 0,0 0 0,0 0 0,0 0 0,-1 0 0,1 0 0,0 0 0,0 0 0,0 1 0,0-1 0,0 0 0,0 1 0,0-1 0,0 1 0,0-1 0,0 1 0,0-1 0,0 1 0,0 0 0,0 0 0,0-1 0,1 1 0,-1 0 0,0 0 0,1 0 0,-1 0 0,0 0 0,1 0 0,-1 1 0,-3 14 0,1-1 0,0 0 0,1 1 0,1 0 0,1-1 0,2 28 0,-1 5 0,0-20 0,1 0 0,1 0 0,8 33 0,-8-47 0,1-1 0,0 1 0,1-1 0,0 0 0,1-1 0,1 1 0,0-1 0,13 18 0,-16-26 0,0-1 0,-1 1 0,1-1 0,1 0 0,-1 0 0,0 0 0,1 0 0,-1-1 0,1 0 0,0 0 0,0 0 0,0-1 0,0 1 0,0-1 0,0-1 0,0 1 0,0-1 0,1 1 0,7-2 0,-10 1 0,-1 0 0,1-1 0,-1 1 0,0-1 0,1 0 0,-1 1 0,0-1 0,0 0 0,0 0 0,1 0 0,-1-1 0,0 1 0,0 0 0,0-1 0,-1 0 0,1 1 0,0-1 0,-1 0 0,1 0 0,-1 0 0,3-4 0,2-4 0,-1 0 0,-1 0 0,6-17 0,-9 24 0,48-191 0,-36 131 0,33-94 0,-43 148 0,1 0 0,0 0 0,1 0 0,-1 0 0,2 1 0,7-11 0,-10 16 0,-1 1 0,1-1 0,0 1 0,0-1 0,1 1 0,-1 0 0,0 0 0,1 1 0,-1-1 0,1 1 0,0-1 0,-1 1 0,1 0 0,0 0 0,0 1 0,0-1 0,0 1 0,4 0 0,-3 1 0,-1 0 0,1 0 0,-1 0 0,1 1 0,-1-1 0,0 1 0,1 0 0,-1 0 0,0 1 0,0-1 0,-1 1 0,1 0 0,0 0 0,-1 0 0,0 0 0,0 1 0,0 0 0,0-1 0,0 1 0,-1 0 0,3 5 0,5 10 0,-1 0 0,0 0 0,9 31 0,-11-20 0,-1 0 0,-1 0 0,-2 1 0,0 57 0,-4-77 0,0-1 0,-1 0 0,0 1 0,-1-1 0,0 0 0,0 0 0,-1-1 0,0 1 0,-1-1 0,0 0 0,-1 0 0,1 0 0,-2-1 0,1 0 0,-1 0 0,-1-1 0,1 0 0,-1 0 0,0 0 0,-1-1 0,-14 8 0,19-11 0,-1-1 0,0 0 0,1 1 0,-1-2 0,0 1 0,0 0 0,0-1 0,0 0 0,0 0 0,0-1 0,0 1 0,-8-1 0,11-1 0,1 1 0,-1-1 0,1 0 0,0 1 0,-1-1 0,1 0 0,0 0 0,0 0 0,-1 0 0,1 0 0,0 0 0,0 0 0,0-1 0,0 1 0,0 0 0,1 0 0,-1-1 0,0 1 0,1 0 0,-1-1 0,1 1 0,-1-1 0,1 1 0,0-1 0,-1 1 0,1-1 0,0-2 0,-4-50 0,4 45 0,0-23 0,1-109 0,11 102 0,-12 39 0,1-1 0,-1 0 0,1 0 0,-1 0 0,0 1 0,1-1 0,0 0 0,-1 1 0,1-1 0,-1 1 0,1-1 0,0 0 0,-1 1 0,1-1 0,0 1 0,-1 0 0,3-1 0,-3 1 0,1 0 0,0 0 0,0 0 0,-1 0 0,1 1 0,0-1 0,-1 0 0,1 1 0,-1-1 0,1 0 0,0 1 0,-1-1 0,1 1 0,-1-1 0,1 1 0,-1-1 0,1 1 0,-1-1 0,0 1 0,1 0 0,-1-1 0,0 1 0,1-1 0,-1 1 0,0 0 0,1 0 0,27 70 0,-20-47 0,20 38 0,-23-54 0,-1 0 0,2 0 0,-1 0 0,1-1 0,0 0 0,1 0 0,0-1 0,11 9 0,-8-9 0,0-1 0,0 0 0,0 0 0,1-1 0,0 0 0,0-1 0,0 0 0,0-1 0,1 0 0,-1-1 0,0 0 0,1-1 0,-1 0 0,1-1 0,20-3 0,-29 3 0,-1 0 0,1 0 0,-1 0 0,1-1 0,-1 1 0,0 0 0,1-1 0,-1 0 0,0 1 0,0-1 0,0 0 0,0 0 0,-1 0 0,1-1 0,0 1 0,-1 0 0,1 0 0,-1-1 0,0 1 0,1-5 0,2-5 0,-1 1 0,0-1 0,1-16 0,-4 26 0,11-173 0,-10 122 0,2 1 0,11-65 0,-13 111 0,1 0 0,-1 1 0,1-1 0,-1 1 0,1-1 0,1 1 0,-1 0 0,1 0 0,5-7 0,-6 10 0,0 0 0,0 0 0,1 0 0,-1 1 0,1-1 0,0 1 0,-1-1 0,1 1 0,0 0 0,0 0 0,-1 0 0,1 0 0,0 1 0,0-1 0,0 1 0,0 0 0,0-1 0,5 2 0,-4-1 0,0 1 0,0 0 0,0 0 0,0 0 0,0 1 0,0 0 0,0-1 0,0 1 0,-1 1 0,1-1 0,-1 0 0,1 1 0,-1 0 0,0-1 0,0 1 0,0 1 0,0-1 0,-1 0 0,1 1 0,1 4 0,5 6 0,0 1 0,-2 0 0,11 29 0,-11-16 0,0 0 0,-2 0 0,-1 1 0,-1 0 0,-2 0 0,-2 40 0,0-60 0,0-1 0,0 0 0,-1 0 0,0 1 0,0-1 0,-1-1 0,0 1 0,-1 0 0,1-1 0,-1 1 0,-1-1 0,1 0 0,-1-1 0,-1 1 0,1-1 0,-1 0 0,-11 9 0,9-8 0,-1-1 0,0 0 0,0-1 0,0 0 0,-1 0 0,1-1 0,-1 0 0,0-1 0,-1 0 0,1 0 0,0-1 0,-1-1 0,-16 1 0,26-2 0,0 0 0,-1 0 0,1-1 0,0 1 0,0 0 0,0-1 0,0 1 0,-1-1 0,1 1 0,0-1 0,0 0 0,0 0 0,0 1 0,0-1 0,0 0 0,1 0 0,-1 0 0,0 0 0,0 0 0,0 0 0,1 0 0,-1 0 0,1 0 0,-1 0 0,1 0 0,-1-1 0,1 1 0,0 0 0,-1 0 0,1-1 0,0-1 0,-3-47 0,4 39 0,-2-32 0,1-56 0,1 89 0,0 0 0,1 0 0,0 0 0,1 0 0,-1 1 0,2-1 0,6-13 0,-10 22 0,0 1 0,1-1 0,-1 1 0,0-1 0,1 1 0,-1-1 0,0 1 0,1-1 0,-1 1 0,1-1 0,-1 1 0,1 0 0,-1-1 0,1 1 0,-1 0 0,1 0 0,-1-1 0,1 1 0,-1 0 0,1 0 0,-1 0 0,1-1 0,-1 1 0,1 0 0,0 0 0,-1 0 0,1 0 0,-1 0 0,1 0 0,0 0 0,-1 0 0,1 1 0,-1-1 0,1 0 0,-1 0 0,1 0 0,-1 1 0,1-1 0,-1 0 0,1 0 0,-1 1 0,1-1 0,-1 1 0,1-1 0,-1 0 0,1 1 0,-1-1 0,1 1 0,19 26 0,-18-24 0,40 60 0,59 69 0,-83-112 0,1 0 0,1-2 0,0 0 0,1-1 0,1-1 0,47 26 0,-65-40-1,0 0 0,0 0 0,0 0 0,0-1 1,0 1-1,0-1 0,0 0 0,0 0 0,0-1 0,0 1 0,1-1 0,-1 0 0,0 0 1,5-1-1,-9 1-3,1 0 0,-1 0 0,0 0 0,1-1 0,-1 1 0,0 0 0,1 0 1,-1 0-1,0-1 0,1 1 0,-1 0 0,0 0 0,0-1 0,1 1 0,-1 0 1,0-1-1,0 1 0,1 0 0,-1-1 0,0 1 0,0 0 0,0-1 0,0 1 1,0 0-1,0-1 0,0 1 0,1-1 0,-1 1 0,0 0 0,0-1 0,0 1 0,-1-1 1,2-35-384</inkml:trace>
</inkml:ink>
</file>

<file path=ppt/ink/ink1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2:26.559"/>
    </inkml:context>
    <inkml:brush xml:id="br0">
      <inkml:brushProperty name="width" value="0.05" units="cm"/>
      <inkml:brushProperty name="height" value="0.05" units="cm"/>
      <inkml:brushProperty name="color" value="#FFFF00"/>
    </inkml:brush>
  </inkml:definitions>
  <inkml:trace contextRef="#ctx0" brushRef="#br0">253 41 31807,'0'-2'34,"-1"0"0,1 0 0,-1 0 0,1 1 1,-1-1-1,0 0 0,0 0 0,0 1 0,0-1 0,0 0 1,0 1-1,-1-1 0,1 1 0,0 0 0,-1-1 1,1 1-1,-1 0 0,0 0 0,1 0 0,-1 0 1,0 0-1,0 0 0,1 0 0,-1 1 0,0-1 1,-2 0-1,-5 0-41,-1-1-1,1 2 1,-1-1 0,-12 2 0,4-1 48,8 0-41,0 0 0,0 1 0,1 0 0,-1 0 0,0 1 0,-18 6 0,25-7 0,0 1 0,0-1 0,0 1 0,0 0 0,0 0 0,1 0 0,-1 0 0,1 1 0,-1-1 0,1 1 0,0-1 0,0 1 0,0 0 0,0 0 0,0 0 0,1 0 0,-1 0 0,1 0 0,0 1 0,0-1 0,0 0 0,1 1 0,-2 4 0,1-2 0,1 0 0,-1 0 0,1 1 0,0-1 0,0 0 0,1 0 0,0 1 0,0-1 0,0 0 0,1 0 0,0 0 0,0 0 0,0 0 0,1-1 0,5 9 0,-4-9 0,1 1 0,0-1 0,0-1 0,0 1 0,0-1 0,1 0 0,0 0 0,0 0 0,0-1 0,0 0 0,0 0 0,1 0 0,12 2 0,-6-1 2,0-1 1,0-1-1,0 0 0,0 0 1,0-2-1,15 0 0,-25 0-1,0 0-1,1-1 1,-1 1 0,0-1-1,1 1 1,-1-1-1,0 0 1,0 0-1,0-1 1,0 1-1,0 0 1,0-1-1,0 0 1,-1 0-1,1 0 1,0 0 0,-1 0-1,0-1 1,1 1-1,-1-1 1,0 1-1,0-1 1,-1 0-1,1 0 1,0 1-1,-1-1 1,0-1-1,2-5 1,-1 0-1,0-1 0,-1 1 0,0-1 0,0 1 0,-1-1 0,-1 1 0,-2-16 0,3 22 0,-1 0 0,0 0 0,0 0 0,0 0 0,0 0 0,0 0 0,-1 0 0,1 1 0,-1-1 0,0 1 0,1-1 0,-1 1 0,-1 0 0,1-1 0,0 1 0,0 0 0,-1 0 0,1 1 0,-1-1 0,0 0 0,1 1 0,-1 0 0,0-1 0,0 1 0,0 0 0,-5 0 0,1-1-24,0 2 0,0-1 0,1 1-1,-1 0 1,0 0 0,0 1 0,0 0 0,0 0 0,1 0 0,-1 1-1,1 0 1,-1 1 0,1-1 0,0 1 0,-1 1 0,2-1 0,-1 1 0,0 0-1,1 0 1,-10 10 0,-31 34-1774</inkml:trace>
</inkml:ink>
</file>

<file path=ppt/ink/ink1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2:30.027"/>
    </inkml:context>
    <inkml:brush xml:id="br0">
      <inkml:brushProperty name="width" value="0.05" units="cm"/>
      <inkml:brushProperty name="height" value="0.05" units="cm"/>
      <inkml:brushProperty name="color" value="#FFFF00"/>
    </inkml:brush>
  </inkml:definitions>
  <inkml:trace contextRef="#ctx0" brushRef="#br0">26 438 31550,'-1'-14'275,"0"10"-174,1-1 0,-1 1 0,1 0-1,-1-1 1,-1 1 0,1 0 0,0 0 0,-4-7-1,-1 43-65,0 231-35,6-186 0,0-26 0,2 0 0,2 0 0,2-1 0,3 1 0,17 57 0,-19-96 0,-6-17 0,1-194 0,-3 100 0,-15-237 0,5 218 0,16 136 0,0 0 0,1 0 0,16 33 0,36 56 0,-35-67 0,21 40 0,3-2 0,87 108 0,-128-179 0,1 0 0,0 0 0,0 0 0,1-1 0,15 10 0,-21-15 0,0 0 0,1 1 0,-1-1 0,1 0 0,-1 0 0,1 0 0,-1 0 0,1-1 0,0 1 0,-1-1 0,1 0 0,0 0 0,-1 1 0,1-2 0,0 1 0,0 0 0,-1-1 0,1 1 0,-1-1 0,1 0 0,0 1 0,-1-1 0,1-1 0,-1 1 0,0 0 0,5-3 0,-2-1 0,-1-1 0,1 1 0,-1-1 0,0 0 0,0 0 0,0 0 0,-1 0 0,0-1 0,0 1 0,-1-1 0,3-11 0,2-15 0,5-38 0,-12 70 0,7-74 0,-3-1 0,-8-102 0,1 144 0,-1-1 0,-1 1 0,-2 0 0,-2 0 0,-1 1 0,-21-47 0,30 75 0,0 4 0,1 0 0,0-1 0,0 1 0,-1 0 0,1 0 0,-1 0 0,1 0 0,-1 0 0,1 0 0,-1 0 0,0 1 0,1-1 0,-1 0 0,0 0 0,0 0 0,0 1 0,0-1 0,0 0 0,0 1 0,1-1 0,-3 0 0,3 2 0,-1 1 0,0-1 0,1 1 0,0-1 0,-1 1 0,1-1 0,0 1 0,-1 0 0,1-1 0,0 1 0,0-1 0,1 1 0,-1 2 0,0-1 0,0 69 0,8 241 0,-3-268 0,1-1 0,2 1 0,2-1 0,31 82 0,-36-113 0,1-1 0,0-1 0,0 1 0,1-1 0,1 0 0,14 15 0,-17-20 0,0-1 0,1-1 0,0 1 0,0-1 0,0 0 0,1 0 0,-1-1 0,1 0 0,0 0 0,-1 0 0,1-1 0,1 0 0,9 1 0,-7-1 0,2-1 0,-1 0 0,0-1 0,0 0 0,0-1 0,0 0 0,0-1 0,15-4 0,-19 4 0,0-1 0,-1 0 0,1 0 0,-1-1 0,1 0 0,-1 0 0,0 0 0,-1-1 0,1 0 0,-1 0 0,0 0 0,0-1 0,7-10 0,-3 2 0,-1-1 0,-1 1 0,0-1 0,-1-1 0,-1 1 0,0-1 0,-1 0 0,2-22 0,-1-14 0,-2-66 0,-3 104 0,1 4 0,-1-1 0,-1 0 0,0 0 0,-1 0 0,0 0 0,0 1 0,-7-18 0,8 25 0,-1-1 0,0 1 0,-1-1 0,1 1 0,0 0 0,-1 0 0,0 0 0,0 0 0,0 1 0,0-1 0,0 1 0,0 0 0,-1 0 0,1 0 0,-1 0 0,1 0 0,-1 1 0,0 0 0,0 0 0,1 0 0,-1 0 0,0 0 0,-7 0 0,7 1 0,-5-1 0,0 0 0,-1 1 0,-16 2 0,23-2 0,0 1 0,1-1 0,-1 1 0,0 0 0,1 0 0,-1 0 0,1 0 0,-1 0 0,1 1 0,0-1 0,-1 1 0,1 0 0,0 0 0,0-1 0,0 1 0,0 0 0,-2 5 0,0 0 0,0-1 0,1 1 0,0 0 0,1 1 0,0-1 0,0 0 0,0 1 0,-1 12 0,2 66 0,1-73 0,1 2 0,0 0 0,1 0 0,1-1 0,0 1 0,1 0 0,0-1 0,2 0 0,-1 0 0,2-1 0,0 1 0,0-1 0,1-1 0,11 14 0,-11-16 0,1-1 0,0 0 0,0 0 0,0-1 0,1-1 0,0 1 0,1-2 0,0 1 0,0-1 0,0-1 0,1 0 0,-1-1 0,1 0 0,0-1 0,1 0 0,14 1 0,-13-2 0,0-1 0,0-1 0,0 0 0,-1-1 0,16-3 0,-24 3 0,0 0 0,0-1 0,0 0 0,0 0 0,0 0 0,0-1 0,-1 1 0,1-1 0,-1 0 0,1 0 0,-1-1 0,0 1 0,-1-1 0,1 0 0,-1 0 0,4-5 0,3-8 0,-2 1 0,0-1 0,-1 0 0,0 0 0,-2-1 0,0 0 0,4-26 0,-2-10 0,0-69 0,-5 72 0,0-21 0,-7-78 0,3 129 0,-1-1 0,-1 1 0,-1 0 0,0 0 0,-2 1 0,-1 0 0,0 0 0,-13-22 0,14 34 0,7 8 0,0-1 0,0 1 0,-1 0 0,1 0 0,0 0 0,0 0 0,0 0 0,0 0 0,-1 0 0,1 0 0,0-1 0,0 1 0,0 0 0,-1 0 0,1 0 0,0 0 0,0 0 0,0 0 0,-1 0 0,1 0 0,0 0 0,0 0 0,0 0 0,-1 1 0,1-1 0,0 0 0,0 0 0,0 0 0,-1 0 0,1 0 0,0 0 0,0 0 0,0 0 0,0 1 0,0-1 0,-1 0 0,1 0 0,0 0 0,0 0 0,0 0 0,0 1 0,0-1 0,0 0 0,0 0 0,-1 0 0,1 1 0,0-1 0,0 0 0,0 0 0,0 0 0,0 0 0,0 1 0,0-1 0,0 0 0,0 0 0,0 0 0,0 1 0,0-1 0,0 0 0,-3 27 0,1 0 0,3 49 0,0-22 0,1 10 0,2 1 0,3-1 0,3 0 0,2 0 0,23 65 0,-29-110 0,1 0 0,0-1 0,2 0 0,16 27 0,-21-40 0,-1 0 0,1 0 0,0 0 0,1 0 0,-1-1 0,1 1 0,0-1 0,0-1 0,0 1 0,0-1 0,1 1 0,-1-1 0,1-1 0,0 1 0,0-1 0,0 0 0,0-1 0,9 2 0,-8-2 0,1 0 0,-1-1 0,0 0 0,0 0 0,0-1 0,0 0 0,0 0 0,0 0 0,11-5 0,-13 4 0,-1 0 0,0-1 0,0 0 0,0 0 0,0 0 0,0 0 0,-1 0 0,0-1 0,1 0 0,-1 0 0,0 0 0,-1 0 0,1 0 0,3-9 0,2-7 0,0 0 0,-1-1 0,-2 0 0,0-1 0,-1 1 0,1-33 0,-5-131 0,-1 179 0,1 0 0,0 0 0,-1 0 0,0 0 0,-4-9 0,5 13 0,-1 1 0,0 0 0,1 0 0,-1-1 0,0 1 0,0 0 0,0 0 0,0 0 0,0 0 0,0 0 0,0 0 0,0 0 0,-1 0 0,1 1 0,0-1 0,0 0 0,-1 1 0,1-1 0,0 1 0,-1-1 0,1 1 0,0 0 0,-1 0 0,1-1 0,-1 1 0,1 0 0,-2 0 0,2 0 0,0 1 0,1-1 0,-1 0 0,0 0 0,1 0 0,-1 0 0,1 1 0,-1-1 0,0 0 0,1 0 0,-1 1 0,1-1 0,-1 0 0,1 1 0,-1-1 0,1 1 0,0-1 0,-1 1 0,1-1 0,-1 1 0,1-1 0,0 1 0,-1-1 0,1 1 0,0-1 0,0 1 0,-1 0 0,1 0 0,-4 22 0,4-18 0,-3 32 0,1 0 0,3-1 0,0 1 0,3 0 0,1-1 0,1 0 0,2 0 0,24 64 0,-28-90 0,0-1 0,1 0 0,0 1 0,1-1 0,12 15 0,-14-20 0,-1-1 0,1 1 0,0-1 0,0 0 0,0 0 0,1 0 0,-1-1 0,0 1 0,1-1 0,0 0 0,0-1 0,-1 1 0,1-1 0,7 1 0,-5 0 0,1-2 0,1 1 0,-1-1 0,0 0 0,0 0 0,0-1 0,0 0 0,10-4 0,-14 4 0,1-1 0,-1 0 0,0 0 0,0 0 0,0-1 0,0 1 0,-1-1 0,1 0 0,0 0 0,-1 0 0,0-1 0,0 1 0,0-1 0,0 0 0,3-7 0,2-4 0,-2 0 0,0 0 0,-1-1 0,0 0 0,-1 0 0,-1 0 0,2-24 0,-4-117 0,-1 142 0,-1-4 0,0 0 0,-2 0 0,-5-23 0,6 34 0,-1-1 0,0 1 0,0 0 0,-1 0 0,0 0 0,0 0 0,-1 1 0,-11-14 0,13 19 0,1-1 0,-1 1 0,0 0 0,0 0 0,0 0 0,0 1 0,0-1 0,-4 0 0,6 1 0,1 1 0,-1 0 0,0-1 0,1 1 0,-1 0 0,1-1 0,-1 1 0,1 0 0,-1 0 0,0 0 0,1 0 0,-1 0 0,1 0 0,-1 0 0,0 0 0,1 0 0,-1 0 0,1 0 0,-1 0 0,0 0 0,1 0 0,-1 1 0,1-1 0,-1 0 0,1 0 0,-1 1 0,0-1 0,1 0 0,-1 1 0,1-1 0,0 0 0,-1 1 0,1-1 0,-1 1 0,1-1 0,0 1 0,-1-1 0,1 1 0,0-1 0,-1 1 0,1-1 0,0 1 0,0 0 0,-1-1 0,1 1 0,0-1 0,0 1 0,0 0 0,0-1 0,0 1 0,1 17 0,1-1 0,1 0 0,0 0 0,2-1 0,-1 1 0,2-1 0,0 0 0,1 0 0,1-1 0,1 1 0,12 17 0,-12-20 0,8 16 0,2-2 0,36 43 0,-49-64 0,-1 0 0,1-1 0,0 0 0,0 0 0,1 0 0,-1 0 0,1-1 0,0 0 0,1-1 0,-1 0 0,0 0 0,1 0 0,0-1 0,0 0 0,-1 0 0,15 0 0,-20-2 0,-1 0 0,0 0 0,1-1 0,-1 1 0,1 0 0,-1-1 0,1 1 0,-1-1 0,0 0 0,0 1 0,1-1 0,-1 0 0,0 0 0,0 0 0,0 0 0,0 0 0,1 0 0,-2 0 0,1 0 0,0 0 0,0 0 0,0-1 0,0 1 0,-1 0 0,1-1 0,-1 1 0,1-3 0,9-42 0,-10 41 0,6-90 0,-6-105 0,-2 76 0,3 123 0,-1 0 0,0 0 0,1 0 0,-1 0 0,0 0 0,1 0 0,-1 1 0,1-1 0,-1 0 0,1 0 0,0 1 0,-1-1 0,1 0 0,0 1 0,0-1 0,-1 1 0,1-1 0,0 1 0,0-1 0,0 1 0,0-1 0,0 1 0,-1 0 0,1 0 0,0-1 0,0 1 0,0 0 0,0 0 0,2 0 0,32-2 0,-32 2 0,201 0 0,-211-2 0,6 2 0,0 0 0,-1-1 0,1 1 0,-1 0 0,1-1 0,-1 1 0,1 0 0,-1 0 0,1 0 0,-1 1 0,1-1 0,-1 0 0,1 0 0,-1 1 0,1-1 0,-3 2 0,-5 3 0,1 0 0,-1 0 0,1 1 0,0 0 0,0 1 0,1 0 0,0 0 0,0 0 0,1 1 0,0 0 0,0 0 0,-5 11 0,3-5 0,2-1 0,-1 1 0,2 0 0,0 1 0,1-1 0,0 1 0,-3 24 0,5-18 0,1-1 0,1 0 0,0 1 0,2-1 0,4 23 0,-5-35 0,1-1 0,1 1 0,0-1 0,0 0 0,0 1 0,1-1 0,0-1 0,0 1 0,0-1 0,1 1 0,0-1 0,1 0 0,-1-1 0,1 0 0,13 10 0,-8-9 0,1 0 0,1 0 0,-1-1 0,1-1 0,0 0 0,0-1 0,0 0 0,0-1 0,1 0 0,-1-1 0,26-1 0,-35 0 0,0 0 0,-1 0 0,1 0 0,0-1 0,0 1 0,-1-1 0,1 0 0,0 0 0,-1 0 0,1-1 0,-1 1 0,1-1 0,-1 0 0,0 0 0,0 0 0,0 0 0,0-1 0,0 1 0,0-1 0,0 0 0,-1 1 0,0-1 0,1 0 0,-1-1 0,0 1 0,0 0 0,-1-1 0,1 1 0,-1-1 0,0 1 0,2-6 0,2-15 0,0 1 0,-2-1 0,0 0 0,-2 0 0,0 0 0,-6-43 0,3 49 0,-1 0 0,-1 1 0,0 0 0,-2-1 0,0 2 0,0-1 0,-2 1 0,0 0 0,-1 0 0,0 1 0,-1 0 0,-1 1 0,-1 0 0,0 1 0,0 0 0,-1 1 0,-1 0 0,-24-16 0,33 26 0,0-1 0,0 1 0,0 0 0,0 0 0,0 1 0,0 0 0,0 0 0,-1 0 0,-6 0 0,11 0 0,-1 1 0,0 0 0,0 1 0,0-1 0,0 0 0,0 0 0,1 1 0,-1-1 0,0 1 0,0-1 0,0 1 0,1 0 0,-1 0 0,1 0 0,-1 0 0,0 0 0,1 0 0,0 0 0,-1 0 0,1 1 0,0-1 0,-1 1 0,1-1 0,0 1 0,0-1 0,0 1 0,-1 3 0,-2 11 0,2 0 0,0 0 0,0 0 0,1 0 0,1 0 0,1 0 0,4 24 0,-3-27 0,1-1 0,0 0 0,1 0 0,1-1 0,0 1 0,0-1 0,1 0 0,0 0 0,1-1 0,0 0 0,1 0 0,0 0 0,12 10 0,-12-13 0,1 1 0,-1-2 0,1 1 0,1-1 0,-1 0 0,1-1 0,0 0 0,0-1 0,0 0 0,1-1 0,0 0 0,-1 0 0,1-1 0,0 0 0,12-1 0,-7 0 0,-10-1 0,1 0 0,-1 0 0,0-1 0,0 1 0,7-3 0,-10 2 0,-1 1 0,1-2 0,-1 1 0,0 0 0,1 0 0,-1-1 0,0 1 0,0-1 0,0 0 0,0 0 0,0 0 0,-1 0 0,1 0 0,-1 0 0,3-4 0,4-11 0,0-1 0,-1 0 0,-1 0 0,-1-1 0,0 1 0,-1-1 0,2-38 0,-4 30 0,2 1 0,1 1 0,11-37 0,-15 59-1,0-1 1,1 1-1,-1 0 0,1 0 0,0 0 1,0 0-1,0 0 0,0 1 1,0-1-1,1 0 0,-1 1 0,1 0 1,-1-1-1,1 1 0,0 0 1,0 1-1,0-1 0,0 0 0,0 1 1,1 0-1,-1 0 0,0 0 1,1 0-1,-1 0 0,1 0 1,-1 1-1,1 0 0,-1 0 0,1 0 1,-1 0-1,0 0 0,1 1 1,-1 0-1,1-1 0,-1 1 0,0 0 1,1 1-1,-1-1 0,0 1 1,0-1-1,0 1 0,0 0 0,0 0 1,3 3-1,1 3 1,0 1 0,-1 0 0,0 0 0,0 0 0,-1 1 0,0 0 0,-1 0 0,0 0 0,-1 0 0,4 16 0,-2 0 0,-1 1 0,-1-1 0,0 34 0,-3-51 0,0 25 0,-1 0 0,-6 38 0,5-63 0,0 3 0,-1 1 0,2-1 0,0 1 0,1 20 0,0-31 0,0 1 0,1 0 0,-1-1 0,1 1 0,0 0 0,-1-1 0,1 1 0,1-1 0,-1 1 0,0-1 0,0 0 0,1 1 0,-1-1 0,1 0 0,0 0 0,0 0 0,0 0 0,0 0 0,0-1 0,0 1 0,0-1 0,0 1 0,1-1 0,-1 0 0,1 0 0,-1 0 0,4 1 0,6 1 2,-1 0-1,1-1 1,-1 0 0,1-1-1,15-1 1,-22 0-1,0 0 1,0-1-1,1 0 1,-1 0-1,0 0 1,0 0-1,0-1 1,0 0-1,-1 0 1,1 0-1,0-1 1,-1 1-1,1-1 1,5-5-1,-2-2-1,1-1 0,-1 1 0,-1-1 0,0-1 0,-1 0 0,0 0 0,-1 0 0,0 0 0,-1-1 0,0 0 0,3-21 0,1-19 0,2-80 0,-6-180 0,-5 217 0,1 94 0,-2-38 0,2 39 0,0 1 0,0-1 0,0 1 0,0-1 0,0 1 0,0-1 0,0 0 0,0 1 0,0-1 0,-1 1 0,1-1 0,0 1 0,0-1 0,0 1 0,-1-1 0,1 1 0,0-1 0,0 1 0,-1 0 0,1-1 0,0 1 0,-1-1 0,1 1 0,-1 0 0,1-1 0,0 1 0,-1 0 0,1-1 0,-1 1 0,1 0 0,-1 0 0,1 0 0,-1-1 0,1 1 0,-1 0 0,1 0 0,-1 0 0,1 0 0,-1 0 0,1 0 0,-1 0 0,1 0 0,-1 0 0,0 0 0,1 0 0,-1 0 0,1 0 0,-1 1 0,1-1 0,-1 0 0,1 0 0,-1 1 0,1-1 0,0 0 0,-1 0 0,1 1 0,-1-1 0,1 0 0,0 1 0,-1-1 0,1 1 0,-3 2 0,1 0 0,0 1 0,0-1 0,1 0 0,-1 1 0,1-1 0,0 1 0,-1 0 0,2-1 0,-1 1 0,0 0 0,1 0 0,0 0 0,0 5 0,-2 9 0,-7 102 0,8 141 0,3-122 0,-2-117 0,-1-4 0,1 0 0,0 0 0,1 0 0,1 0 0,1-1 0,1 1 0,9 27 0,-13-44 0,1 0 0,-1-1 0,1 1 0,-1 0 0,1 0 0,-1 0 0,1 0 0,-1-1 0,1 1 0,0 0 0,0-1 0,-1 1 0,1 0 0,0-1 0,0 1 0,0-1 0,0 1 0,-1-1 0,1 1 0,0-1 0,0 0 0,0 0 0,0 1 0,0-1 0,0 0 0,0 0 0,0 0 0,0 0 0,0 0 0,0 0 0,0 0 0,0 0 0,0-1 0,0 1 0,0 0 0,0-1 0,0 1 0,0 0 0,0-1 0,-1 1 0,1-1 0,0 1 0,0-1 0,0 0 0,-1 1 0,1-1 0,1-1 0,7-10 0,0-1 0,0-1 0,-2 1 0,1-1 0,-2 0 0,8-21 0,7-15 0,-18 42 0,64-123 0,-58 115 0,1 1 0,1-1 0,1 2 0,0-1 0,24-21 0,-33 34 0,0-1 0,0 1 0,-1 0 0,1 1 0,0-1 0,0 0 0,1 1 0,-1 0 0,0 0 0,0 0 0,1 0 0,-1 0 0,1 0 0,-1 1 0,5 0 0,-6 0 0,-1 0 0,0 1 0,0-1 0,0 0 0,0 1 0,0-1 0,0 1 0,0 0 0,0-1 0,0 1 0,0 0 0,0-1 0,0 1 0,0 0 0,0 0 0,-1 0 0,1 0 0,0 0 0,-1 0 0,1 0 0,0 0 0,-1 0 0,0 0 0,1 0 0,-1 1 0,0-1 0,1 0 0,-1 0 0,0 0 0,0 2 0,4 43 0,-4-37 0,0 5 0,0 0 0,-3 25 0,2-34 0,0 0 0,0-1 0,-1 1 0,1-1 0,-1 1 0,0-1 0,0 0 0,-1 1 0,0-1 0,1-1 0,-7 8 0,-1-2 0,-1 0 0,0-1 0,0 0 0,-1-1 0,1 0 0,-2-1 0,1-1 0,-1 1 0,1-2 0,-1 0 0,-1 0 0,1-2 0,0 1 0,-1-2 0,0 0 0,1 0 0,-1-1 0,-18-3 0,31 3 0,0 0 0,0 0 0,0-1 0,0 1 0,0 0 0,0-1 0,1 1 0,-1-1 0,0 1 0,0-1 0,0 1 0,1-1 0,-1 0 0,0 1 0,0-1 0,1 0 0,-1 0 0,1 1 0,-1-1 0,1 0 0,-1 0 0,1 0 0,-1-1 0,-5-28 0,6 23 0,1 1 0,-1-1 0,1 1 0,0-1 0,1 1 0,-1-1 0,4-6 0,-3 9 0,1 0 0,0 1 0,0-1 0,0 1 0,0 0 0,0 0 0,0 0 0,8-4 0,-10 6 0,0 0 0,0 0 0,1 1 0,-1-1 0,0 0 0,1 0 0,-1 1 0,1-1 0,-1 1 0,1 0 0,-1-1 0,1 1 0,-1 0 0,1 0 0,-1 0 0,1 0 0,-1 0 0,1 0 0,-1 0 0,1 0 0,-1 1 0,1-1 0,-1 1 0,1-1 0,-1 1 0,0-1 0,1 1 0,-1 0 0,0 0 0,3 1 0,2 8 0,0 0 0,-1 0 0,0 0 0,0 0 0,-1 1 0,0-1 0,3 21 0,4 5 0,3 7 0,22 46 0,-28-73 0,1-1 0,0 0 0,0 0 0,2-1 0,0 0 0,15 14 0,-9-11 0,0-2 0,1 0 0,1 0 0,1-2 0,0-1 0,1 0 0,0-1 0,0-2 0,1 0 0,1-1 0,-1-1 0,1-1 0,0-1 0,1-1 0,33 1 0,-54-5-2,0 0 1,0 0-1,0 0 0,0 0 1,0 0-1,0-1 1,0 1-1,-1-1 0,1 1 1,0-1-1,0 0 0,-1-1 1,1 1-1,0 0 1,-1-1-1,0 1 0,1-1 1,-1 0-1,0 0 0,0 0 1,1 0-1,-2 0 0,1 0 1,0 0-1,0-1 1,-1 1-1,1-1 0,-1 1 1,0-1-1,0 0 0,0 1 1,0-1-1,0 0 1,0 0-1,-1-3 0,3-44-854,-3-5-2791</inkml:trace>
</inkml:ink>
</file>

<file path=ppt/ink/ink1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2:30.606"/>
    </inkml:context>
    <inkml:brush xml:id="br0">
      <inkml:brushProperty name="width" value="0.05" units="cm"/>
      <inkml:brushProperty name="height" value="0.05" units="cm"/>
      <inkml:brushProperty name="color" value="#FFFF00"/>
    </inkml:brush>
  </inkml:definitions>
  <inkml:trace contextRef="#ctx0" brushRef="#br0">72 0 30542,'-57'0'1381,"43"0"-816,38 0-334,298 0-746,-326 0-955</inkml:trace>
</inkml:ink>
</file>

<file path=ppt/ink/ink1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2:32.110"/>
    </inkml:context>
    <inkml:brush xml:id="br0">
      <inkml:brushProperty name="width" value="0.05" units="cm"/>
      <inkml:brushProperty name="height" value="0.05" units="cm"/>
      <inkml:brushProperty name="color" value="#FFFF00"/>
    </inkml:brush>
  </inkml:definitions>
  <inkml:trace contextRef="#ctx0" brushRef="#br0">1 218 29998,'0'0'63,"0"0"0,0-1 0,0 1 0,0 0 1,0-1-1,-1 1 0,1 0 0,0-1 0,0 1 0,0-1 1,0 1-1,0 0 0,0-1 0,0 1 0,0-1 0,1 1 1,-1 0-1,0-1 0,0 1 0,0 0 0,0-1 0,0 1 1,1 0-1,-1-1 0,0 1 0,0 0 0,0-1 0,1 1 1,-1 0-1,0-1 0,1 1 0,-1 0 0,0 0 1,1 0-1,-1-1 0,0 1 0,1 0 0,-1 0 0,0 0 1,1 0-1,-1-1 0,0 1 0,1 0 0,-1 0 0,1 0 1,0 0-1,25 0-508,-13 1 655,470-1-207,-468 1-1,25-1-6,-39 0 6,1-1 0,0 1 0,0 0-1,0 0 1,0-1 0,-1 1 0,1-1-1,0 1 1,-1-1 0,1 0 0,0 1 0,-1-1-1,1 0 1,-1 0 0,3-3 0,-3 2-2,-1 0 0,1 0 0,-1 0 1,0 0-1,0 0 0,0-1 0,0 1 0,0 0 1,0 0-1,-1 0 0,1 0 0,-1 0 1,1 0-1,-1 0 0,0 0 0,0 0 0,0 0 1,0 0-1,0 0 0,0 0 0,0 1 1,-1-1-1,-1-2 0,-10-8 0,0 0-1,0 0 1,-1 1-1,0 1 1,-1 1 0,0 0-1,-30-13 1,18 11-6,0 2 0,-1 0 1,0 2-1,-32-5 0,65 12 6,29 1 3,42 7-1,-60-5 5,8 0-4,-1 2 0,1 1 0,-1 0 0,0 2-1,-1 1 1,22 11 0,-42-18-3,0-1 0,0 1 0,0 0 0,-1 0 0,1 0 0,0 0 0,-1 0 0,1 0 0,-1 0 0,0 1 0,0-1 0,0 0 0,0 1 0,0-1 0,0 1 0,-1-1 0,1 1 0,-1 0 0,0-1 0,0 1 0,0-1 0,0 1 0,0 0 0,-1 3 0,0 0 0,0 0 0,0 0 0,-1 0 0,0-1 0,0 1 0,0-1 0,-1 1 0,0-1 0,-5 7 0,-109 130 0,117-142-1,-8 11-57,0 0-1,-1 0 1,0-1-1,-11 9 1,-15 7-1026</inkml:trace>
</inkml:ink>
</file>

<file path=ppt/ink/ink1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2:39.204"/>
    </inkml:context>
    <inkml:brush xml:id="br0">
      <inkml:brushProperty name="width" value="0.05" units="cm"/>
      <inkml:brushProperty name="height" value="0.05" units="cm"/>
      <inkml:brushProperty name="color" value="#FFFFFF"/>
    </inkml:brush>
  </inkml:definitions>
  <inkml:trace contextRef="#ctx0" brushRef="#br0">1 0 32559,'0'0'80,"3"0"-53,608 15 37,-712-7-265,80-6 25,-37 5-723</inkml:trace>
</inkml:ink>
</file>

<file path=ppt/ink/ink1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2:40.578"/>
    </inkml:context>
    <inkml:brush xml:id="br0">
      <inkml:brushProperty name="width" value="0.05" units="cm"/>
      <inkml:brushProperty name="height" value="0.05" units="cm"/>
      <inkml:brushProperty name="color" value="#FFFFFF"/>
    </inkml:brush>
  </inkml:definitions>
  <inkml:trace contextRef="#ctx0" brushRef="#br0">27 1 32319,'0'0'8,"0"0"1,0 0 0,0 0-1,0 0 1,0 0-1,0 0 1,0 0 0,0 1-1,0-1 1,1 0-1,-1 0 1,0 0-1,0 0 1,0 0 0,0 0-1,0 0 1,0 0-1,0 0 1,0 0 0,0 0-1,0 0 1,0 0-1,0 0 1,1 0 0,-1 0-1,0 0 1,0 0-1,0 0 1,0 0-1,0 0 1,0 0 0,0 0-1,0 0 1,0 0-1,1 0 1,-1 0 0,0 0-1,0 0 1,0 0-1,0 0 1,0 0 0,0 0-1,0 0 1,0 0-1,0 0 1,0 0 0,0 0-1,1 0 1,-2 18 57,-6 26-105,-4 39 39,4-1 0,3 1 0,11 136 0,-3-176-1,2 0 0,2 0 1,2 0-1,2-1 0,1 0 0,24 48 1,-34-82-3,2 0 0,-1-1 0,1 1 0,0-1 0,1 0 0,0 0 1,0 0-1,11 9 0,-12-13 3,1 1 0,-1-1 0,0 0 0,1-1 0,0 1 0,-1-1-1,1-1 1,0 1 0,0-1 0,0 0 0,0 0 0,0 0 0,8-1 0,-11 0 0,1 0 0,-1-1 0,0 1 0,1-1 0,-1 0 0,0 0 0,0 0 0,0 0 0,1 0 0,-1-1 0,0 1 0,-1-1 0,1 0 0,0 0 0,0 0 0,3-4 0,-1 0 0,0 0 0,0 0 0,-1-1 0,0 1 0,0-1 0,-1 0 0,3-7 0,3-13 0,-1 1 0,-2-1 0,5-34 0,1-67 1,-7-225 0,-7 190 29,2 148-30,0 31 0,0 53 0,11 298 0,4-202 0,12 102 0,-27-266-1,0 0 1,0 1-1,0-1 0,0 0 0,0 0 1,1 0-1,-1 1 0,0-1 0,1 0 1,-1 0-1,1 0 0,-1 0 0,1 0 1,-1 0-1,1 0 0,0 0 0,0 0 1,-1 0-1,1 0 0,0 0 1,0 0-1,0-1 0,0 1 0,0 0 1,0-1-1,0 1 0,0-1 0,0 1 1,0-1-1,1 1 0,-1-1 0,1 1 1,0-2-1,0 1 1,0-1 0,0 0-1,0 1 1,0-1 0,-1 0-1,1 0 1,0 0 0,-1 0-1,1 0 1,0-1 0,-1 1-1,1 0 1,-1-1-1,0 1 1,0-1 0,1 0-1,-1 1 1,0-1 0,0 0-1,1-3 1,17-38 0,-3-1 0,-1-1 0,13-67 0,-2 7 0,-14 60-1,-6 21 6,0 1 1,1-1-1,2 1 1,0 1-1,20-35 1,-28 56-7,-1 0 1,1 0-1,0-1 0,0 1 1,0 0-1,0 0 0,0 0 1,0 0-1,0 1 0,0-1 1,0 0-1,1 0 1,-1 1-1,0-1 0,0 0 1,1 1-1,-1-1 0,0 1 1,1 0-1,-1-1 0,1 1 1,-1 0-1,0 0 0,1 0 1,-1 0-1,1 0 0,-1 0 1,0 0-1,1 1 0,-1-1 1,1 0-1,-1 1 0,0-1 1,0 1-1,1 0 0,-1-1 1,0 1-1,0 0 0,0 0 1,1 0-1,-1 0 1,0 0-1,0 0 0,0 0 1,-1 0-1,1 0 0,0 0 1,1 2-1,2 8 1,0 0 0,0 1 0,-2-1 0,1 1 0,-1 0 0,0 16 0,-3 79 0,-1-81 0,1 0 0,1 0 0,2 0 0,6 36 0,-6-57 0,0 0 0,0 0 0,0 1 0,1-1 0,-1-1 0,1 1 0,1 0-1,-1-1 1,1 0 0,0 1 0,0-1 0,0-1 0,0 1 0,0-1 0,1 1 0,0-1 0,0-1 0,0 1 0,0-1 0,0 0 0,0 0 0,1 0 0,-1-1 0,0 1-1,9 0 1,-3-1 3,0 0-1,0 0 0,0-1 0,-1 0 0,1-1 0,0 0 1,0-1-1,-1 0 0,1 0 0,-1-1 0,1-1 0,16-8 1,-19 7-3,0-1 0,0 0 1,0 0-1,-1-1 0,0 0 1,0 0-1,-1 0 0,0-1 1,0 0-1,-1 0 0,0-1 1,-1 0-1,0 1 0,0-1 0,0-1 1,-2 1-1,3-11 0,1-9 0,-1 0 0,-2 0 0,-1 0 0,-3-42 0,0 58 0,0-1 0,-1 1 0,0 1 0,-1-1 0,-1 0 0,0 1 0,0-1 0,-10-17 0,11 25 0,0 0 0,1 1 0,-2-1 0,1 1 0,0 0 0,-1-1 0,0 2 0,0-1 0,0 0 0,0 1 0,-1 0 0,1 0 0,-1 0 0,0 0 0,1 1 0,-2 0 0,1 0 0,0 0 0,0 1 0,0 0 0,-1 0 0,1 0 0,-7 0 0,11 1 0,-1 0 0,1 0 0,0 0 0,-1 0 0,1 1 0,0-1 0,-1 0 0,1 1 0,0-1 0,0 1 0,0 0 0,-1-1 0,1 1 0,0 0 0,0-1 0,0 1 0,0 0 0,0 0 0,0 0 0,0 0 0,1 0 0,-1 0 0,0 0 0,0 0 0,1 1 0,-1-1 0,1 0 0,-1 0 0,1 0 0,-1 1 0,1 1 0,-2 4 0,1 1 0,1 0 0,-1-1 0,2 12 0,-1-6 0,0 1 0,-1 14 0,2 0 0,0 0 0,2 0 0,1 0 0,11 41 0,-7-44 0,1 0 0,1 0 0,1-1 0,24 40 0,-30-57 0,0 0 0,1 0 0,-1-1 0,1 1 0,1-1 0,-1 0 0,1-1 0,0 0 0,0 0 0,0 0 0,1-1 0,0 0 0,0 0 0,0-1 0,0 0 0,0-1 0,1 0 0,11 2 0,-9-3 0,1 0 0,0 0 0,19-3 0,-27 2 0,0-1 0,-1 0 0,1 0 0,-1 0 0,1 0 0,-1-1 0,1 1 0,-1-1 0,0 0 0,0 0 0,0 0 0,0 0 0,0-1 0,0 1 0,4-6 0,1-4 0,0-1 0,-1 0 0,0 0 0,-1-1 0,0 1 0,-1-1 0,-1-1 0,0 1 0,-1-1 0,1-15 0,1-27 0,-2-69 0,-3 110 0,0-137 0,-5 223 0,5-52 0,1 0 0,0-1 0,2 1 0,0-1 0,1 1 0,0-1 0,1 0 0,11 23 0,-13-34 0,0 0 0,1 0 0,-1 0 0,1-1 0,0 1 0,1-1 0,-1 0 0,1 0 0,0-1 0,1 1 0,-1-1 0,1 0 0,-1-1 0,1 1 0,0-1 0,0 0 0,1-1 0,-1 1 0,1-1 0,-1-1 0,1 1 0,0-1 0,-1 0 0,13 0 0,-14-1 0,-1 0 0,0 0 0,0 0 0,1 0 0,-1-1 0,0 0 0,0 0 0,0 0 0,0 0 0,0-1 0,0 1 0,0-1 0,0 0 0,-1 0 0,1-1 0,-1 1 0,1-1 0,-1 1 0,0-1 0,0 0 0,0 0 0,-1-1 0,1 1 0,-1-1 0,1 1 0,-1-1 0,3-7 0,2-6 0,0-1 0,-1 0 0,-1 1 0,-1-2 0,-1 1 0,2-24 0,-3-119 0,-3 77 0,-21 410 0,-26 3 0,-9 82 0,52-354 0,5-30 0,-2-1 0,-2 1 0,0-1 0,-1 0 0,-14 37 0,18-61 0,0 0 0,0 1 0,0-1 0,0 0 0,-1 0 0,1 0 0,-1 0 0,0 0 0,1 0 0,-1 0 0,0 0 0,-4 2 0,6-4 0,-1 0 0,1 0 0,-1 1 0,0-1 0,1 0 0,-1 0 0,1 0 0,-1 0 0,1 0 0,-1 0 0,0 0 0,1 0 0,-1 0 0,1 0 0,-1 0 0,0 0 0,1 0 0,-1-1 0,1 1 0,-1 0 0,1 0 0,-1-1 0,0 1 0,0-1 0,0-1 0,-1 1 0,1 0 0,0-1 0,0 1 0,0-1 0,0 1 0,0-1 0,0 1 0,1-1 0,-2-2 0,-4-16 0,0 0 0,2 0 0,0-1 0,1 0 0,1-22 0,3-110 0,0 139 0,1 0 0,-1 1 0,2-1 0,0 0 0,1 1 0,0-1 0,1 1 0,0 0 0,1 1 0,1-1 0,0 1 0,1 0 0,0 1 0,0 0 0,2 0 0,-1 1 0,1 0 0,0 1 0,1 0 0,15-10 0,-10 9-7,-1 1 0,1 0 0,0 1 0,1 1 1,0 0-1,0 1 0,1 1 0,0 1 0,-1 0 0,1 2 0,26-2 0,-29 4-278</inkml:trace>
</inkml:ink>
</file>

<file path=ppt/ink/ink1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2:42.001"/>
    </inkml:context>
    <inkml:brush xml:id="br0">
      <inkml:brushProperty name="width" value="0.05" units="cm"/>
      <inkml:brushProperty name="height" value="0.05" units="cm"/>
      <inkml:brushProperty name="color" value="#FFFFFF"/>
    </inkml:brush>
  </inkml:definitions>
  <inkml:trace contextRef="#ctx0" brushRef="#br0">1 585 32575,'0'19'105,"-1"-4"-90,1-1 1,1 1-1,0 0 1,1-1-1,3 16 1,-4-27-18,0 0 1,0 1 0,0-1-1,1 0 1,-1 0 0,1 0-1,-1 0 1,1 0 0,0-1 0,0 1-1,1 0 1,-1-1 0,0 1-1,1-1 1,0 0 0,-1 0 0,1 0-1,0 0 1,0-1 0,0 1-1,0-1 1,0 1 0,1-1-1,-1 0 1,0-1 0,0 1 0,1 0-1,6-1 1,-6 1 2,1 0 0,0-1 0,-1 0 0,1 0 0,0 0 1,-1-1-1,1 0 0,-1 0 0,1 0 0,-1 0 0,1 0 0,-1-1 0,0 0 0,0 0 1,0 0-1,0-1 0,0 1 0,0-1 0,0 0 0,-1 0 0,0 0 0,1-1 0,-1 1 0,0-1 1,-1 1-1,1-1 0,-1 0 0,3-6 0,8-17-1,-1-1 0,-2-1 0,0 1 0,-2-2 0,5-40 0,-6 36 0,1-1 0,1 2 0,15-38 0,-22 67-1,1 0-1,-1-1 1,1 1 0,-1 1 0,1-1-1,0 0 1,1 1 0,-1-1-1,1 1 1,-1 0 0,1 0-1,0 1 1,0-1 0,0 1-1,0-1 1,1 1 0,-1 1 0,1-1-1,-1 1 1,1-1 0,0 1-1,-1 1 1,1-1 0,0 1-1,-1 0 1,1 0 0,0 0 0,0 0-1,-1 1 1,1 0 0,0 0-1,-1 0 1,1 1 0,-1-1-1,1 1 1,-1 0 0,0 0 0,5 4-1,-3-3 2,-1 1-1,0-1 0,0 1 1,0 0-1,-1 1 0,0-1 1,1 1-1,-2 0 0,1 0 1,0 0-1,2 6 0,-21-10 28,-16-3-27,-28 1 0,56 1 0,0 0 0,0 1 0,0 0 0,0-1 0,0 1 0,0 0 0,0 0 0,1 1 0,-1-1 0,0 1 0,1-1 0,-1 1 0,1 0 0,-1 0 0,-3 4 0,2 0 0,0 0 0,0 0 0,1 1 0,-1-1 0,1 1 0,1-1 0,0 1 0,0 0 0,0 0 0,-1 10 0,0 9 0,2 39 0,1-55 0,-1-1 0,2 0 0,-1 0 0,1-1 0,1 1 0,-1-1 0,2 1 0,-1-1 0,1 0 0,0 0 0,1 0 0,-1 0 0,2 0 0,-1-1 0,1 0 0,0 0 0,1 0 0,-1-1 0,1 1 0,1-1 0,-1-1 0,1 1 0,0-1 0,0 0 0,1-1 0,0 0 0,-1 0 0,1 0 0,0-1 0,1-1 0,14 4 0,-13-4 0,0 0 0,1-1 0,-1 0 0,1 0 0,-1-1 0,0-1 0,17-2 0,-23 2 0,0-1 0,0 1 0,0-1 0,0 0 0,0 0 0,0 0 0,-1-1 0,1 1 0,-1-1 0,1 0 0,-1 0 0,0 0 0,0 0 0,-1-1 0,1 1 0,-1-1 0,1 0 0,-1 1 0,0-1 0,2-5 0,5-18 0,-1 0 0,-1-1 0,-2 0 0,0 0 0,0-39 0,-3 38 0,1 0 0,1-1 0,1 2 0,15-44 0,-18 68 0,0-1 0,0 1 0,0 1 0,0-1 0,1 0 0,0 0 0,0 1 0,0 0 0,0-1 0,0 1 0,1 0 0,-1 1 0,1-1 0,0 1 0,0-1 0,0 1 0,0 0 0,0 1 0,8-3 0,-6 3 0,0-1 0,0 1 0,0 1-1,0-1 1,1 1 0,-1 0 0,0 1 0,0-1-1,0 1 1,0 1 0,0-1 0,0 1 0,-1 0 0,7 2-1,-9-2 1,0-1-1,0 1 0,-1-1 0,1 1 1,0 0-1,-1 0 0,1 0 0,-1 1 1,1-1-1,-1 1 0,0-1 0,0 1 1,0 0-1,-1-1 0,1 1 0,-1 0 1,3 5-1,-16-5 1,7-3 3,-15 2-1,0 1 0,1 0 1,-1 1-1,1 1 1,-32 13-1,44-14-2,0-1 0,1 1 0,-1 1 0,1-1 0,0 1 0,0 0 0,0 1 0,1-1 0,-1 1 0,1 0-1,1 0 1,-1 1 0,1-1 0,1 1 0,-1 0 0,1 0 0,-5 15 0,5-5 0,-1 1 0,2-1 0,1 1 0,1 35 0,0-28 0,0-19 0,0-1 0,0 1 0,1 0 0,0-1 0,0 1 0,1-1 0,-1 1 0,1-1 0,1 1 0,-1-1 0,1 0-1,-1 0 1,1 0 0,1-1 0,-1 1 0,1-1 0,0 1 0,0-1 0,0-1 0,7 6 0,-4-4 2,0-1 1,0 0-1,1-1 1,-1 0-1,1 0 0,0 0 1,-1-1-1,1 0 0,0-1 1,1 0-1,-1 0 0,0-1 1,16-1-1,-21 1-2,0-1 0,1 0 0,-1 0 0,0 0 0,0 0 0,0-1 0,0 1 0,0-1 0,0 0 0,0 0 0,-1 0 0,1 0 0,-1 0 0,1-1 0,-1 1 0,0-1 0,0 1 0,0-1 0,0 0 0,0 0 0,-1 0 0,3-6 0,2-5 0,-1 0 0,0-1 0,3-26 0,-1-9 0,-3 0 0,-4-88 0,-1 60 0,1 69 0,0 7 0,1 1 0,-1 0 0,0 0 0,0-1 0,0 1 0,0 0 0,0 0 0,0-1 0,0 1 0,0 0 0,-1-1 0,1 1 0,-1 0 0,1 0 0,0 0 0,-2-2 0,1 4 0,0 0 0,0 0 0,1 0 0,-1 0 0,0 1 0,1-1 0,-1 0 0,1 0 0,-1 1 0,1-1 0,0 0 0,-1 1 0,1-1 0,0 3 0,-4 40 0,1 0 0,3 0 0,7 61 0,-5-92 0,0-1 0,1 0 0,1 0 0,0 0 0,1 0 0,0 0 0,1-1 0,1 0 0,14 20 0,-17-25 0,1 0 0,0-1 0,-1 0 0,2 0 0,-1-1 0,1 1 0,-1-1 0,1 0 0,1-1 0,-1 1 0,0-1 0,1 0 0,-1-1 0,1 0 0,0 0 0,0 0 0,0-1 0,12 1 0,-16-2 0,0 0 0,0 0 0,-1-1 0,1 1 0,0-1 0,-1 1 0,1-1 0,0 0 0,-1 0 0,1 0 0,-1-1 0,0 1 0,1 0 0,-1-1 0,0 0 0,4-3 0,-3 2 0,0-1 0,0 0 0,0-1 0,0 1 0,-1 0 0,0-1 0,1 0 0,1-6 0,1-9 0,-1 0 0,0 0 0,1-32 0,-5 43 0,5-73 0,-2 25 0,1 2 0,18-80 0,-21 133 0,-1 0 0,1 0 0,-1 0 0,1 1 0,0-1 0,0 0 0,0 1 0,0-1 0,0 0 0,0 1 0,0-1 0,1 1 0,-1 0 0,0-1 0,1 1 0,-1 0 0,4-2 0,-4 3 0,0-1 0,1 1 0,-1 0 0,0 0 0,0 0 0,0-1 0,1 1 0,-1 0 0,0 1 0,0-1 0,1 0 0,-1 0 0,0 0 0,0 1 0,0-1 0,0 1 0,0-1 0,1 1 0,-1-1 0,0 1 0,0-1 0,0 1 0,0 0 0,0 0 0,-1 0 0,1-1 0,0 1 0,0 0 0,0 0 0,0 2 0,6 8 0,0 0 0,0 0 0,-1 1 0,-1 0 0,0 0 0,5 20 0,14 83 0,-19-57 0,-3 77 0,7-195 0,24-85 0,-17 83 0,-15 58 0,41-146 0,-36 131 0,1 0 0,1 0 0,1 1 0,1 1 0,19-28 0,-27 43 0,0-1 0,0 1 0,0 0 0,1 0 0,-1 0 0,1 0 0,0 1 0,-1-1 0,5-1 0,-6 2 0,0 1 0,-1 0 0,1-1 0,0 1 0,0 0 0,0 0 0,0 0 0,0-1 0,0 1 0,0 0 0,0 0 0,0 1 0,0-1 0,0 0 0,0 0 0,0 0 0,0 0 0,0 1 0,0-1 0,0 1 0,0-1 0,-1 0 0,1 1 0,0 0 0,0-1 0,0 1 0,-1-1 0,1 1 0,0 0 0,-1 0 0,1-1 0,0 1 0,-1 0 0,1 1 0,4 8 0,-1 0 0,0 0 0,0 0 0,-2 1 0,1 0 0,1 12 0,5 72 0,-8-85 0,3 83 0,-2-39 0,2 0 0,17 81 0,-19-121-6,-2-11-12,0 0 0,0 0-1,1-1 1,-1 1-1,1 0 1,0 0 0,0 0-1,0-1 1,0 1-1,2 2 1,0-4-830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19:57.536"/>
    </inkml:context>
    <inkml:brush xml:id="br0">
      <inkml:brushProperty name="width" value="0.05" units="cm"/>
      <inkml:brushProperty name="height" value="0.05" units="cm"/>
      <inkml:brushProperty name="color" value="#E71224"/>
    </inkml:brush>
  </inkml:definitions>
  <inkml:trace contextRef="#ctx0" brushRef="#br0">214 88 31326,'1'-3'32,"-1"0"-1,0 0 0,0 1 0,0-1 1,0 0-1,-1 0 0,1 1 0,-1-1 0,0 0 1,1 1-1,-1-1 0,0 1 0,-1-1 1,1 1-1,0-1 0,-1 1 0,1 0 1,-1-1-1,0 1 0,0 0 0,0 0 0,0 1 1,0-1-1,0 0 0,0 0 0,-1 1 1,1 0-1,-1-1 0,1 1 0,-1 0 1,1 0-1,-1 0 0,0 1 0,1-1 1,-1 1-1,0-1 0,0 1 0,1 0 0,-1 0 1,-4 1-1,4-2-29,1 1 1,-1 0-1,1 0 0,-1 0 1,0 0-1,1 1 0,-1-1 0,1 1 1,-1 0-1,1-1 0,-1 1 1,1 0-1,0 0 0,-5 3 1,5-1-4,0 0 1,0 0 0,1 0 0,-1 0 0,1 0-1,-1 0 1,1 0 0,0 0 0,1 0-1,-1 1 1,0 3 0,-2 4 0,1-1 1,0 1 0,1 0-1,1 0 1,-1 0-1,3 12 1,-2-21 0,0 1-1,0 0 1,1-1 0,0 1 0,-1-1 0,1 0 0,0 1 0,0-1 0,1 0 0,-1 1 0,0-1 0,1 0-1,-1 0 1,1 0 0,0 0 0,-1 0 0,1-1 0,0 1 0,0 0 0,0-1 0,0 0 0,1 1 0,-1-1 0,0 0-1,1 0 1,-1 0 0,0 0 0,1-1 0,-1 1 0,5 0 0,-1 0 2,-1 0 0,0-1 0,1 1 0,-1-1 1,0-1-1,1 1 0,-1-1 0,7-1 0,-10 1-2,0 0 0,0 0-1,0 0 1,-1 0 0,1 0 0,-1-1 0,1 1 0,-1 0-1,1-1 1,-1 0 0,0 1 0,0-1 0,0 0 0,0 1-1,0-1 1,0 0 0,0 0 0,0 0 0,-1 0 0,1 0-1,-1 0 1,0 0 0,1-3 0,2-11-1,-1-1 0,-1 1 0,0-1 0,-2 0 0,1 1 0,-5-20 0,4 34 0,0 0 0,0 0 0,0 0 0,0 0 0,-1 0 0,1 1 0,-1-1 0,1 0 0,-1 1 0,1-1 0,-1 1 0,0 0 0,0 0 0,0 0 0,0 0 0,0 0 0,0 0 0,-3-1 0,5 2 0,-1-1 0,0 1 0,0-1 0,0 1 0,0 0 0,0 0 0,0-1 0,0 1 0,0 0 0,0 0 0,0 0 0,0 0 0,0 0 0,0 0 0,0 0 0,0 1 0,0-1 0,0 0 0,0 0 0,0 1 0,0-1 0,0 1 0,0-1 0,0 1 0,1-1 0,-1 1 0,0-1 0,0 1 0,1 0 0,-1 0 0,0-1 0,1 1 0,-1 0 0,0 0 0,1 0 0,-1-1 0,1 1 0,0 0 0,-1 0 0,0 2 0,-1 13-3,1 0-1,0 0 1,2 23 0,-1-7 0,2-31 4,0 0 0,0-1 0,0 1 0,0-1 0,-1 0 0,1 1 0,0-1 0,0 0 0,0 0 0,0 0 0,0-1 0,0 1 0,0 0 0,0-1 0,2 0 0,-2-1-1,-1 0 0,0-1 0,0 1 0,-1 0 0,1 0 0,0-1 0,-1 1 0,0-1 0,1 1 0,-1 0 0,0-1 0,0-3 0,0 4 0,0 1 0,0 0 0,0-1 0,0 1 0,0 0 0,-1-1 0,1 1 0,0 0 0,-1-1 0,1 1 0,-1 0 0,1 0 0,-1-1 0,1 1 0,-1 0 0,0 0 0,0 0 0,1 0 0,-1 0 0,0 0 0,0 0 0,-2-1 0,2 5 0,1 0 0,-1-1 0,0 1 0,1 0 0,0 0 0,0 0 0,0 0 0,0 5 0,0-6 0,-1 70 0,-1-33 0,2 0 0,8 67 0,-3-67 0,-1 75 0,-4-111 0,3 33 0,-4-36 1,0 1 0,0-1 0,0 1 0,0-1 0,0 0 0,-1 0 0,1 1 0,0-1-1,0 0 1,0 0 0,0 0 0,0 0 0,0 0 0,0 0 0,-2-1 0,1 1 0,-164-5-17,273 7 19,152-7 10,-241 4-13,0-1 0,1-1 0,25-8 0,-41 9-3,-2 2-13,-19 2-266,-3 11-473</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0:25.927"/>
    </inkml:context>
    <inkml:brush xml:id="br0">
      <inkml:brushProperty name="width" value="0.05" units="cm"/>
      <inkml:brushProperty name="height" value="0.05" units="cm"/>
      <inkml:brushProperty name="color" value="#FFFFFF"/>
    </inkml:brush>
  </inkml:definitions>
  <inkml:trace contextRef="#ctx0" brushRef="#br0">0 1 30046,'8'23'2584,"17"16"-2858,-15-26 477,25 36-186,2-2 0,2-2 0,50 46 0,145 104 43,-185-156-56,-3 2 0,-1 2 0,74 94 0,-86-96-4,2-2 0,41 37 0,-20-33 0,-54-41 0,1 1 0,-1-1-1,0 1 1,-1 0 0,1 0 0,0 0 0,-1 0-1,1 0 1,-1 0 0,0 1 0,0-1 0,0 4-1,-1-7-20,-1-5-2321,-3-7-2015</inkml:trace>
</inkml:ink>
</file>

<file path=ppt/ink/ink1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2:43.441"/>
    </inkml:context>
    <inkml:brush xml:id="br0">
      <inkml:brushProperty name="width" value="0.05" units="cm"/>
      <inkml:brushProperty name="height" value="0.05" units="cm"/>
      <inkml:brushProperty name="color" value="#FFFFFF"/>
    </inkml:brush>
  </inkml:definitions>
  <inkml:trace contextRef="#ctx0" brushRef="#br0">26 660 15367,'-13'25'13078,"6"2"-8195,4-9-5620,2 0 1,0 29 0,1-34 1965,0-10-1222,-1 0 0,1 1 0,0-1-1,1 0 1,-1 0 0,1 0 0,-1 0 0,1 0 0,0 0-1,0 0 1,0 0 0,0 0 0,1 0 0,-1 0 0,1-1-1,0 1 1,0 0 0,0-1 0,0 0 0,0 1 0,0-1-1,1 0 1,-1 0 0,1 0 0,-1-1 0,1 1 0,0 0-1,0-1 1,0 0 0,0 0 0,0 0 0,0 0 0,0 0-1,0-1 1,0 1 0,0-1 0,0 0 0,1 0 0,-1 0-1,5 0 1,-6-1-4,0 1 0,0-1 0,1 1 0,-1-1 0,0 0 0,0 1 0,0-1 0,0 0 0,0 0 0,0-1 0,0 1 0,0 0 0,-1-1 0,1 1 0,2-4 0,1 0 1,-1 0-1,-1 0 1,1-1-1,-1 1 1,4-9-1,1-7 4,-1 1-1,7-33 0,-3-2 2,5-100 0,-12-62-4,-3 125-5,1-125 33,-2 227-32,-1-1 0,-1 0 0,-4 14 0,-1 11 0,-4 50 0,4 0 0,5 125 0,2-119 0,0-67 0,1 0 0,1 0 0,1 0 0,1-1 0,13 45 0,-15-61 0,0 1 0,1 0 0,0-1 0,1 0 0,-1 0 0,1 0 0,0 0 0,0 0 0,1-1 0,0 0 0,0 0 0,0 0 0,1 0 0,-1-1 0,1 0 0,0 0 0,0-1 0,1 1 0,-1-1 0,1-1 0,-1 1 0,1-1 0,10 2 0,-6-3 0,-1 1 0,1-1 0,0-1 0,-1 0 0,1-1 0,-1 0 0,16-3 0,-21 3 0,0-1 0,-1 0 0,1 0 0,0 0 0,-1 0 0,0 0 0,1-1 0,-1 0 0,0 0 0,0 0 0,-1-1 0,1 1 0,-1-1 0,0 0 0,0 0 0,0 0 0,4-7 0,-2 0 0,0-1 0,-1 1 0,0-1 0,-1 0 0,-1 0 0,3-24 0,-3 3 0,-3-44 0,0 66 0,0 1 0,0 0 0,-1 0 0,0 0 0,-1 0 0,0 0 0,0 0 0,-1 1 0,0-1 0,-12-16 0,13 21 0,-1 1 0,0-1 0,0 1 0,0 0 0,0 1 0,-1-1 0,0 1 0,0-1 0,0 2 0,0-1 0,0 0 0,0 1 0,-1 0 0,1 0 0,-1 1 0,1-1 0,-1 1 0,0 0 0,0 1 0,-9 0 0,14 0 0,-1 0 0,1 0 0,-1 0 0,1 0 0,-1 1 0,1-1 0,-1 1 0,1-1 0,-1 1 0,1 0 0,-1-1 0,1 1 0,0 0 0,0 0 0,-1 0 0,1 0 0,0 0 0,0 0 0,0 0 0,0 1 0,0-1 0,0 0 0,0 0 0,1 1 0,-1-1 0,0 1 0,1-1 0,-1 1 0,1-1 0,-1 1 0,1-1 0,0 1 0,0-1 0,-1 1 0,1-1 0,0 1 0,1 2 0,-1 3 0,1-1 0,-1 1 0,1 0 0,1-1 0,-1 0 0,1 1 0,0-1 0,6 10 0,-2-4 0,2-1 0,-1 0 0,2-1 0,-1 0 0,1 0 0,1-1 0,0 0 0,0 0 0,1-1 0,0-1 0,0 0 0,22 10 0,-19-11 0,1 0 0,0-1 0,0 0 0,0-1 0,1-1 0,-1-1 0,1 0 0,0-1 0,0 0 0,24-3 0,-35 1 0,-1 1 0,0-1 0,0 0 0,0-1 0,0 1 0,0-1 0,0 0 0,-1 1 0,1-2 0,-1 1 0,1 0 0,-1-1 0,0 1 0,1-1 0,3-5 0,-2 2 0,-1 0 0,0-1 0,-1 1 0,1-1 0,-1 0 0,0 0 0,-1 0 0,3-8 0,0-13 0,-1 1 0,-2-1 0,0-46 0,-2 61 0,0-4 0,-1 0 0,0 0 0,-1 0 0,-8-29 0,9 42 0,0 0 0,-1 0 0,0 0 0,0 0 0,0 0 0,0 0 0,0 1 0,-1-1 0,0 1 0,-5-5 0,6 6 0,0 0 0,0 1 0,-1-1 0,1 1 0,0 0 0,-1 0 0,1 0 0,-1 0 0,0 0 0,1 1 0,-1-1 0,0 1 0,1 0 0,-1 0 0,0 0 0,1 0 0,-1 0 0,-5 1 0,5 0 0,0 0 0,0 0 0,0 0 0,0 1 0,0-1 0,0 1 0,1 0 0,-1 0 0,0 0 0,1 0 0,-1 0 0,1 0 0,0 1 0,0-1 0,0 1 0,0-1 0,0 1 0,1 0 0,-1 0 0,1 0 0,-2 5 0,-2 6 0,1 0 0,0 1 0,-2 20 0,1 17 0,2 1 0,4 69 0,0-110 0,0 0 0,1 1 0,0-1 0,0 0 0,1 0 0,1 0 0,0 0 0,1-1 0,0 1 0,1-1 0,7 10 0,-9-15 0,1 0 0,0 0 0,0 0 0,1-1 0,0 0 0,0 0 0,0 0 0,0-1 0,1 0 0,-1 0 0,1 0 0,0-1 0,0 0 0,1-1 0,-1 0 0,0 0 0,1 0 0,14 1 0,-7-2 2,1 0-1,0-1 1,-1-1 0,1 0-1,23-5 1,-35 5-7,0 0 0,0 0 0,0-1 0,0 1 0,0-1 1,0 0-1,0 0 0,-1-1 0,1 1 0,-1-1 0,0 1 0,0-1 0,0 0 0,0-1 0,0 1 1,-1 0-1,1-1 0,-1 1 0,0-1 0,0 0 0,0 1 0,-1-1 0,1 0 0,-1 0 1,1-5-1,0-24-454</inkml:trace>
</inkml:ink>
</file>

<file path=ppt/ink/ink1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2:46.485"/>
    </inkml:context>
    <inkml:brush xml:id="br0">
      <inkml:brushProperty name="width" value="0.05" units="cm"/>
      <inkml:brushProperty name="height" value="0.05" units="cm"/>
      <inkml:brushProperty name="color" value="#FFFFFF"/>
    </inkml:brush>
  </inkml:definitions>
  <inkml:trace contextRef="#ctx0" brushRef="#br0">439 82 31791,'3'-12'488,"4"-25"-30,-7 36-457,0-1 0,0 1 0,0 0 0,0 0 0,0 0 0,0 0 0,-1 0 0,1 0 0,0 0 0,0 0 0,-1 0 0,1 0 0,-1 0 0,1 1 0,-1-1 0,1 0 0,-1 0 0,1 0 0,-1 0 0,0 1 0,1-1 0,-1 0 0,0 0 0,0 1 0,0-1 0,0 1 0,1-1 0,-1 1 0,-2-1 0,-8-2-1,-1 2 0,0-1 0,1 2 0,-1-1 0,-15 3 0,-7-1 0,22-1 0,0 2 0,0-1 0,1 2 0,-1-1 0,1 1 0,-1 1 0,1 0 0,1 1 0,-1 0 0,0 1 0,1 0 0,0 0 0,1 1 0,-1 1 0,1-1 0,1 1 0,-1 1 0,2 0 0,-13 16 0,8-7 0,0 0 0,1 1 0,2 0 0,-1 1 0,2 0 0,1 0 0,1 1 0,0-1 0,1 2 0,-1 21 0,3-19 0,2-1 0,1 1 0,0-1 0,8 45 0,-5-57 0,-1 0 0,2 0 0,0-1 0,0 1 0,1-1 0,0 0 0,0 0 0,1 0 0,1-1 0,0 0 0,0 0 0,9 7 0,-6-6 0,1-1 0,1-1 0,0 0 0,0 0 0,0-1 0,1-1 0,0 0 0,0-1 0,1 0 0,0-1 0,23 4 0,-8-4 0,2-1 0,-1-1 0,0-2 0,44-5 0,-65 3 1,-1 1 0,1-1 0,-1-1 0,0 1 0,0-1-1,-1-1 1,1 1 0,0-2 0,-1 1 0,0-1 0,0 0 0,-1 0 0,8-8 0,-10 10-8,0-1 0,-1 0 1,0 0-1,0 0 0,0 0 1,0-1-1,-1 1 1,0-1-1,1 1 0,-2-1 1,1 0-1,-1 0 0,1 0 1,-1 0-1,-1 0 0,1 0 1,-1 0-1,0 0 0,0 0 1,0 0-1,-1-1 1,1 1-1,-3-6 0,-13-16-534</inkml:trace>
</inkml:ink>
</file>

<file path=ppt/ink/ink1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2:47.079"/>
    </inkml:context>
    <inkml:brush xml:id="br0">
      <inkml:brushProperty name="width" value="0.05" units="cm"/>
      <inkml:brushProperty name="height" value="0.05" units="cm"/>
      <inkml:brushProperty name="color" value="#FFFFFF"/>
    </inkml:brush>
  </inkml:definitions>
  <inkml:trace contextRef="#ctx0" brushRef="#br0">1 33 31855,'0'-30'616,"0"28"-448,0 6-72,0 53-64,2 17-32,4 0 0,22 114 0,-17-130 0,-2 1 0,1 94 0,-32-434 0,11 191 0,1-157 0,10 245 0,0 0 0,0 0 0,0 0 0,1 0 0,-1 0 0,1 1 0,0-1 0,-1 0 0,1 0 0,0 0 0,0 1 0,0-1 0,0 0 0,1 1 0,-1-1 0,0 1 0,1-1 0,-1 1 0,1 0 0,-1-1 0,1 1 0,0 0 0,-1 0 0,1 0 0,0 0 0,0 1 0,0-1 0,0 0 0,2 0 0,6-1 0,1 1 0,-1-1 0,0 2 0,16 0 0,-14 0 0,-5 1 0,1 0 0,-1 0 0,1 0 0,-1 1 0,1 1 0,-1-1 0,0 1 0,0 0 0,0 1 0,-1 0 0,1 0 0,-1 0 0,0 1 0,0-1 0,0 2 0,-1-1 0,0 1 0,0-1 0,5 9 0,3 4 0,-2 0 0,0 1 0,-1 0 0,-1 1 0,12 36 0,-13-25 0,-1 0 0,-2 1 0,-1-1 0,-1 1 0,-3 47 0,-1-64 0,-1 0 0,0 0 0,-1 0 0,0-1 0,-2 1 0,1-1 0,-2 0 0,0 0 0,-14 24 0,9-21 0,-1 0 0,-1 0 0,0-1 0,-1-1 0,-1 0 0,-25 19 0,36-31 0,0 0 1,0-1-1,0 0 0,0 0 0,0 0 1,-6 2-1,9-4-2,1 0-1,-1 1 1,0-1 0,0 0-1,0 0 1,0 0 0,1 1-1,-1-1 1,0 0 0,0 0-1,0 0 1,0-1 0,0 1-1,0 0 1,1 0 0,-1 0-1,0-1 1,0 1 0,0 0-1,0-1 1,1 1 0,-1 0-1,0-1 1,1 1 0,-1-1-1,0 0 1,1 1 0,-1-1-1,0 0 1,1 1 0,-1-1-1,1 0 1,-1 1 0,1-1-1,0 0 1,-1 0 0,1 0-1,0 1 1,-1-1 0,1 0-1,0-1 1,-5-39-369,4-10-747</inkml:trace>
</inkml:ink>
</file>

<file path=ppt/ink/ink1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2:47.798"/>
    </inkml:context>
    <inkml:brush xml:id="br0">
      <inkml:brushProperty name="width" value="0.05" units="cm"/>
      <inkml:brushProperty name="height" value="0.05" units="cm"/>
      <inkml:brushProperty name="color" value="#FFFFFF"/>
    </inkml:brush>
  </inkml:definitions>
  <inkml:trace contextRef="#ctx0" brushRef="#br0">0 217 32159,'0'-56'470,"0"44"-331,0 40-140,22 535 1,-21-548 0,7 31 0,-3-78 0,-5-182 0,-2 97 0,20-175 0,-17 282 0,4-18 0,-5 27 0,0 0 0,0 0 0,1 1 0,-1-1 0,0 0 0,0 1 0,1-1 0,-1 0 0,0 1 0,1-1 0,-1 0 0,1 1 0,-1-1 0,1 1 0,-1-1 0,1 1 0,-1-1 0,1 1 0,0-1 0,-1 1 0,1 0 0,0-1 0,-1 1 0,1 0 0,0 0 0,-1-1 0,1 1 0,1 0 0,-1 0 0,0 1 0,1-1 0,-1 1 0,0 0 0,0 0 0,0-1 0,0 1 0,0 0 0,0 0 0,0 0 0,0 0 0,0 0 0,0 0 0,-1 0 0,1 0 0,0 1 0,-1-1 0,1 0 0,-1 0 0,1 2 0,14 35 0,-10-23 0,43 112 0,-18-46 0,48 94 0,-74-167 0,1-1 0,-1 0 0,1 0 0,1 0 0,11 10 0,-16-15 0,0-1 0,1 0 0,-1 1 0,1-1 0,-1 0 0,1 0 0,0 0 0,-1 0 0,1 0 0,0 0 0,0-1 0,-1 1 0,1-1 0,0 1 0,0-1 0,0 0 0,0 1 0,0-1 0,0 0 0,0 0 0,0 0 0,0-1 0,-1 1 0,1 0 0,0-1 0,0 1 0,0-1 0,0 0 0,-1 0 0,1 1 0,3-3 0,0-3 0,-1 0 0,0 1 0,0-2 0,0 1 0,-1 0 0,0-1 0,0 1 0,0-1 0,-1 0 0,2-8 0,-2 8 0,14-57 0,-2 0 0,6-79 0,10-55 0,-27 185 0,-3 10 0,0-1 0,1 0 0,0 1 0,0-1 0,0 0 0,0 1 0,1 0 0,-1-1 0,1 1 0,3-5 0,-5 8 0,0 0 0,0 0 0,0 0 0,0 0 0,1 0 0,-1 0 0,0 0 0,0 0 0,0 0 0,0-1 0,1 1 0,-1 0 0,0 0 0,0 0 0,0 0 0,0 0 0,1 0 0,-1 1 0,0-1 0,0 0 0,0 0 0,1 0 0,-1 0 0,0 0 0,0 0 0,0 0 0,0 0 0,0 0 0,1 0 0,-1 0 0,0 1 0,0-1 0,0 0 0,0 0 0,0 0 0,0 0 0,1 0 0,-1 1 0,0-1 0,0 0 0,0 0 0,0 0 0,0 0 0,0 0 0,0 1 0,0-1 0,0 0 0,0 0 0,0 0 0,0 1 0,0-1 0,0 0 0,0 0 0,0 0 0,0 0 0,0 1 0,0-1 0,0 0 0,0 0 0,0 0 0,0 0 0,0 1 0,-1-1 0,1 0 0,43 296 0,5 24 0,-45-305 0,-1-6 0,-1 0 0,2 0 0,-1-1 0,2 1 0,-1 0 0,1-1 0,8 13 0,-12-20-7,1-1 1,0 1-1,-1 0 1,1-1-1,0 1 0,-1-1 1,1 1-1,0-1 0,0 1 1,0-1-1,0 0 1,-1 1-1,1-1 0,0 0 1,0 0-1,0 0 1,0 1-1,0-1 0,0 0 1,0 0-1,-1 0 0,1 0 1,0-1-1,2 1 1,10-4-565</inkml:trace>
</inkml:ink>
</file>

<file path=ppt/ink/ink1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2:48.267"/>
    </inkml:context>
    <inkml:brush xml:id="br0">
      <inkml:brushProperty name="width" value="0.05" units="cm"/>
      <inkml:brushProperty name="height" value="0.05" units="cm"/>
      <inkml:brushProperty name="color" value="#FFFFFF"/>
    </inkml:brush>
  </inkml:definitions>
  <inkml:trace contextRef="#ctx0" brushRef="#br0">31 44 32527,'-8'94'240,"1"52"-240,-8 275 0,15-513 0,4 0 0,4 1 0,28-126 0,-29 190 0,1 1 0,16-36 0,-21 54 0,1 1 0,0-1 0,0 1 0,0 1 0,1-1 0,0 1 0,1-1 0,-1 1 0,1 1 0,0-1 0,0 1 0,10-6 0,-14 10 0,-1 0 0,1 0 0,0 0 0,-1 0 0,1 0 0,0 1 0,-1-1 0,1 1 0,0-1 0,0 1 0,0-1 0,-1 1 0,1 0 0,0 0 0,0 0 0,0 0 0,0 0 0,-1 1 0,1-1 0,0 0 0,0 1 0,0-1 0,-1 1 0,1 0 0,0 0 0,-1 0 0,1 0 0,0 0 0,-1 0 0,0 0 0,1 0 0,-1 0 0,0 1 0,2 1 0,2 4 0,-1 0 0,-1 1 0,1-1 0,-1 1 0,0 0 0,2 10 0,-1-5 0,52 189 0,61 172 0,-108-348 0,-7-19-1,1 0 0,-1 0 0,1 0 0,8 12 0,-10-18-26,-1-3 12,-1 1 0,1-1-1,0 0 1,-1 0 0,0 0 0,1 1-1,-1-1 1,0 0 0,0 1 0,0-1 0,-1-2-1,-2-2-76,-27-39-738</inkml:trace>
</inkml:ink>
</file>

<file path=ppt/ink/ink1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2:48.643"/>
    </inkml:context>
    <inkml:brush xml:id="br0">
      <inkml:brushProperty name="width" value="0.05" units="cm"/>
      <inkml:brushProperty name="height" value="0.05" units="cm"/>
      <inkml:brushProperty name="color" value="#FFFFFF"/>
    </inkml:brush>
  </inkml:definitions>
  <inkml:trace contextRef="#ctx0" brushRef="#br0">0 0 31679,'0'0'944,"3"0"-864,30 8-64,14-1 0,9-2-16,-4-5 0,-8 0 0,-10 0 0,-15-2-80,-14-16-480</inkml:trace>
</inkml:ink>
</file>

<file path=ppt/ink/ink1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2:48.971"/>
    </inkml:context>
    <inkml:brush xml:id="br0">
      <inkml:brushProperty name="width" value="0.05" units="cm"/>
      <inkml:brushProperty name="height" value="0.05" units="cm"/>
      <inkml:brushProperty name="color" value="#FFFFFF"/>
    </inkml:brush>
  </inkml:definitions>
  <inkml:trace contextRef="#ctx0" brushRef="#br0">59 10 32575,'0'-7'128,"0"4"-64,22 3-64,14 0 0,0 0 0,-6 23 0,-13 16 0,-17 1 0,0 5 0,-28 0 0,-24-3 0,-7-7-64,-1-10-416</inkml:trace>
</inkml:ink>
</file>

<file path=ppt/ink/ink1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2:51.266"/>
    </inkml:context>
    <inkml:brush xml:id="br0">
      <inkml:brushProperty name="width" value="0.05" units="cm"/>
      <inkml:brushProperty name="height" value="0.05" units="cm"/>
      <inkml:brushProperty name="color" value="#FFFFFF"/>
    </inkml:brush>
  </inkml:definitions>
  <inkml:trace contextRef="#ctx0" brushRef="#br0">353 120 31679,'4'-18'211,"0"1"1,-2-1 0,0 0 0,0-20 0,-2 38-211,0-1 0,0 1-1,0-1 1,-1 1 0,1-1 0,0 1 0,0-1 0,0 1 0,0 0 0,-1-1 0,1 1 0,0-1 0,0 1 0,-1 0 0,1-1 0,0 1 0,-1-1 0,1 1 0,0 0-1,-1-1 1,1 1 0,-1 0 0,1 0 0,0-1 0,-1 1 0,1 0 0,-1 0 0,1 0 0,-1 0 0,1-1 0,-1 1 0,1 0 0,-1 0 0,-21 0-6,14 1 7,-5-1-2,0 1 0,0 1 0,1 1 0,-1 0 0,1 0 0,0 1 0,0 1 0,0 0 0,0 0 0,1 1 0,0 1 0,0 0 0,1 0 0,0 1 0,0 1 0,0-1 0,-12 17 0,10-11 0,1 1 0,0 0 0,1 1 0,1 0 0,0 1 0,1 0 0,1 0 0,1 0 0,0 1 0,2 0 0,-6 32 0,8-32 0,1 0 0,0 1 0,2-1 0,0 1 0,4 24 0,-3-35 0,0 0 0,1 0 0,0-1 0,0 0 0,0 1 0,1-1 0,0 0 0,0 0 0,1-1 0,0 0 0,0 1 0,0-2 0,1 1 0,11 8 0,-8-8 0,0 0 0,0-1 0,0 0 0,1-1 0,-1 0 0,1-1 0,0 0 0,0 0 0,12 1 0,-5-2 0,1-1 0,-1 0 0,1-1 0,29-4 0,-41 3 0,0 0 0,0-1 0,0 1 0,0-1 0,-1 0 0,1-1 0,-1 1 0,1-1 0,-1 0 0,0-1 0,0 1 0,0-1 0,-1 0 0,6-5 0,-4 2 0,-1 0 0,0-1 0,0 0 0,-1 1 0,0-1 0,0-1 0,0 1 0,3-15 0,-2-2 0,-1 0 0,-1-1 0,-1 1 0,-1 0 0,-4-46 0,3 71 0,0-1 0,0 1 0,0 0 0,0-1 0,0 1 0,0-1 0,0 1 0,0 0 0,0-1 0,0 1 0,0 0 0,0-1 0,0 1 0,-1 0 0,1-1 0,0 1 0,0 0 0,0-1 0,-1 1 0,1 0 0,0-1 0,0 1 0,0 0 0,-1-1 0,1 1 0,0 0 0,-1 0 0,1 0 0,0-1 0,-1 1 0,1 0 0,0 0 0,-1 0 0,0 0 0,1 1 0,-1-1 0,1 1 0,0-1 0,-1 1 0,1 0 0,-1-1 0,1 1 0,0 0 0,0-1 0,-1 1 0,1 0 0,0-1 0,0 1 0,0 0 0,0 0 0,0-1 0,0 1 0,0 0 0,0 0 0,0 1 0,0 84 0,16 125 0,-11-174 0,8 42 0,-12-71 0,2-1 0,-1 1 0,1-1 0,-1 0 0,2 0 0,-1 0 0,8 11 0,-10-18-25,-1 1 1,1 0-1,-1-1 1,1 1-1,0-1 0,-1 1 1,1-1-1,0 1 1,-1-1-1,1 1 0,0-1 1,0 0-1,-1 1 0,1-1 1,0 0-1,0 1 1,0-1-1,0 0 0,-1 0 1,1 0-1,0 0 1,0 0-1,0 0 0,0 0 1,-1 0-1,1 0 1,0-1-1,0 1 0,0 0 1,0 0-1,-1-1 1,1 1-1,0 0 0,0-1 1,-1 1-1,1-1 0,0 1 1,-1-1-1,1 0 1,0 1-1,-1-1 0,1 1 1,-1-1-1,1 0 1,-1 0-1,0 1 0,1-1 1,-1 0-1,1 0 1,-1 1-1,0-1 0,0 0 1,0 0-1,1 0 1,-1 0-1,0 1 0,0-2 1,3-36-6040</inkml:trace>
</inkml:ink>
</file>

<file path=ppt/ink/ink1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2:51.674"/>
    </inkml:context>
    <inkml:brush xml:id="br0">
      <inkml:brushProperty name="width" value="0.05" units="cm"/>
      <inkml:brushProperty name="height" value="0.05" units="cm"/>
      <inkml:brushProperty name="color" value="#FFFFFF"/>
    </inkml:brush>
  </inkml:definitions>
  <inkml:trace contextRef="#ctx0" brushRef="#br0">232 63 31935,'0'-52'784,"0"51"-782,0 1-1,0-1 1,0 1-1,-1-1 1,1 1 0,0-1-1,0 1 1,-1-1 0,1 1-1,0-1 1,-1 1-1,1 0 1,0-1 0,-1 1-1,1-1 1,-1 1-1,1 0 1,-1-1 0,1 1-1,-1 0 1,1 0 0,-1-1-1,1 1 1,-1 0-1,1 0 1,-1 0 0,1 0-1,-1 0 1,1 0-1,-1 0 1,-1 0 0,-22-1-10,18 2 12,-6-2-4,0 1 0,1 1 0,-1 0 0,1 1 0,-12 3 0,17-3 0,1 0 0,0 1 0,0-1 0,0 1 0,0 0 0,1 0 0,-1 0 0,1 1 0,0 0 0,0 0 0,0 0 0,-4 6 0,3-3 0,0 0 0,1 0 0,-1 0 0,2 1 0,-1-1 0,1 1 0,0 0 0,1 0 0,-3 12 0,3 1 0,0-1 0,2 35 0,1-48 0,0 0 0,1 0 0,0 0 0,0 0 0,0 0 0,1-1 0,0 1 0,0-1 0,0 1 0,1-1 0,0 0 0,0-1 0,1 1 0,0-1 0,0 0 0,0 0 0,0 0 0,1-1 0,8 6 0,15 8 0,0-1 0,58 24 0,-53-25 0,-23-12 0,1 1 0,0 1 0,-1 0 0,1 1 0,17 13 0,-27-19 0,-1 1 0,1-1 0,0 1 0,0 0 0,-1 0 0,1 0 0,-1-1 0,0 2 0,1-1 0,-1 0 0,0 0 0,0 0 0,0 0 0,0 1 0,-1-1 0,1 0 0,-1 1 0,1-1 0,-1 0 0,0 1 0,0-1 0,0 1 0,0-1 0,0 0 0,-1 1 0,1-1 0,-1 1 0,0-1 0,1 0 0,-1 0 0,0 1 0,-2 2 0,-1 0 0,-1 0 0,0-1 0,1 0 0,-2 0 0,1 0 0,0 0 0,-1-1 0,1 0 0,-1 0 0,0-1 0,0 1 0,-12 2 0,17-5 0,-27 9-1,0-1 0,-1-1 0,0-2 0,0-1 1,-51 1-1,79-5-1,0 1 1,-1-1-1,1 0 1,0 0-1,-1 0 1,1 0-1,0-1 1,-1 1-1,1 0 1,0 0 0,0-1-1,-1 1 1,1-1-1,0 1 1,0-1-1,-1 0 1,1 1-1,0-1 1,0 0-1,0 0 1,0 1-1,0-1 1,-1-1-1,2-1-9,-1 0 0,0 0-1,1 0 1,-1 0-1,1 0 1,0 0 0,0 0-1,0 0 1,0-3-1,1 2-71,-1 0-1,0 0 0,1 0 0,-1 0 1,1 1-1,0-1 0,2-5 1,23-24-1958</inkml:trace>
</inkml:ink>
</file>

<file path=ppt/ink/ink1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2:52.425"/>
    </inkml:context>
    <inkml:brush xml:id="br0">
      <inkml:brushProperty name="width" value="0.05" units="cm"/>
      <inkml:brushProperty name="height" value="0.05" units="cm"/>
      <inkml:brushProperty name="color" value="#FFFFFF"/>
    </inkml:brush>
  </inkml:definitions>
  <inkml:trace contextRef="#ctx0" brushRef="#br0">43 132 32191,'0'-3'61,"-1"2"-36,1 0 1,0-1-1,0 1 1,0 0-1,-1-1 1,1 1-1,0 0 1,-1-1-1,0 1 1,1 0-1,-1 0 1,0 0-1,1 0 1,-1-1-1,0 1 1,0 0-1,0 0 1,0 0-1,-2-1 1,2 3-26,0 1 0,1-1 1,-1 0-1,0 0 0,0 1 1,1-1-1,-1 1 0,1-1 1,-1 1-1,1-1 0,0 1 1,0-1-1,-1 1 0,1 1 1,-1 3-1,-10 82 0,3 1 0,7 144 0,3-116 0,-3-98 0,1 27 0,0-43 0,0-1 0,0 1 0,1-1 0,-1 1 0,1-1 0,0 1 0,-1-1 0,1 0 0,0 0 0,0 1 0,1-1 0,-1 0 0,0 0 0,3 2 0,-4-3 0,0-1 0,0 0 0,1 0 0,-1 0 0,0 0 0,0 1 0,1-1 0,-1 0 0,0 0 0,0 0 0,1 0 0,-1 0 0,0 0 0,0 0 0,1 0 0,-1 0 0,0 0 0,0 0 0,1 0 0,-1 0 0,0 0 0,0 0 0,1 0 0,-1 0 0,0 0 0,0 0 0,1-1 0,-1 1 0,0 0 0,0 0 0,1 0 0,-1 0 0,0 0 0,0-1 0,0 1 0,1 0 0,-1 0 0,0 0 0,0-1 0,0 1 0,0 0 0,0 0 0,0-1 0,1 1 0,-1 0 0,0 0 0,0-1 0,0 1 0,0 0 0,0 0 0,0-1 0,0 1 0,0-1 0,4-18 0,0-203 0,-5 135 0,-13-202 0,14 288 0,0 1 0,0 0 0,1-1 0,-1 1 0,0 0 0,0-1 0,0 1 0,0 0 0,1-1 0,-1 1 0,0 0 0,0 0 0,1-1 0,-1 1 0,0 0 0,1 0 0,-1-1 0,0 1 0,1 0 0,-1 0 0,0 0 0,1 0 0,-1 0 0,0-1 0,1 1 0,-1 0 0,0 0 0,1 0 0,-1 0 0,1 0 0,-1 0 0,0 0 0,1 0 0,-1 0 0,15 2 0,-14-2 0,3 1 0,0 0 0,0 1 0,-1-1 0,1 1 0,-1 0 0,0 0 0,1 0 0,-1 0 0,0 1 0,0-1 0,0 1 0,-1 0 0,1-1 0,4 8 0,35 55 0,-27-39 0,116 208 0,-128-230 0,-1 1 0,1-1 0,-1 0 0,1 0 0,0 0 0,6 6 0,-9-10 0,1 1 0,0-1 0,-1 1 0,1-1 0,0 1 0,-1-1 0,1 1 0,0-1 0,0 0 0,-1 0 0,1 1 0,0-1 0,0 0 0,0 0 0,-1 0 0,1 0 0,0 0 0,0 0 0,0 0 0,0 0 0,0 0 0,0-1 0,0 0 0,0 1 0,0-1 0,0 0 0,0 1 0,0-1 0,0 0 0,0 0 0,0 0 0,-1 0 0,1 0 0,0 0 0,-1 0 0,1 0 0,-1 0 0,1 0 0,0-2 0,7-23 0,-1 0 0,-1-1 0,-2 0 0,0 0 0,-1-35 0,4-24 0,-3 56 0,14-51 0,-15 70 0,1 0 0,0-1 0,1 2 0,0-1 0,1 0 0,0 1 0,10-13 0,-13 20 0,0 0 0,0 0 0,1 0 0,-1 0 0,1 1 0,-1-1 0,6-2 0,-8 5 0,-1-1 0,1 1 0,0 0 0,0-1 0,0 1 0,0 0 0,0-1 0,0 1 0,0 0 0,0 0 0,0 0 0,0 0 0,0 0 0,0 0 0,0 0 0,0 0 0,0 0 0,0 0 0,0 1 0,0-1 0,0 0 0,0 1 0,0-1 0,0 1 0,0-1 0,0 1 0,-1-1 0,1 1 0,0 0 0,0-1 0,0 1 0,-1 0 0,1 0 0,-1 0 0,1-1 0,0 1 0,-1 0 0,1 2 0,5 13 0,0 0 0,-1 0 0,-1 0 0,4 32 0,2 74 0,-10-114 0,4 290 0,-5-191 0,2-102-16,1-7-5,2-10-78,6-30-389</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0:28.695"/>
    </inkml:context>
    <inkml:brush xml:id="br0">
      <inkml:brushProperty name="width" value="0.05" units="cm"/>
      <inkml:brushProperty name="height" value="0.05" units="cm"/>
      <inkml:brushProperty name="color" value="#FFFFFF"/>
    </inkml:brush>
  </inkml:definitions>
  <inkml:trace contextRef="#ctx0" brushRef="#br0">620 2 27180,'2'-1'4050,"6"1"-3007,-6 10-1032,0-1 0,-1 0 0,0 1 0,-1-1 0,0 1-1,-1-1 1,0 1 0,0-1 0,-1 0 0,0 1 0,0-1-1,-1 0 1,-1 0 0,0-1 0,-4 9 0,-48 66 34,-117 132 0,129-164-36,-23 29 0,-4-3 1,-94 79 0,159-151-8,4-3 1,1 0 0,-1-1 0,0 1 0,0-1 0,0 1 0,0-1 0,0 0 0,0 0 0,0 0 0,-4 2 0,5-3 10,1 0 0,0 4-7,0-3 55,0 18-45,1 81-15,20 141 1,-12-153 5,-3 125 0,2 26-8,0-72 1,-6-96 0,12 85 0,-4-73 0,-3 143 0,-7-210 0,-1-4 3,0 0-1,-1 0 1,-1 0-1,0-1 1,-1 1-1,-7 17 1,6-19-1,1 2 0,0-1 0,1 0 0,0 1 0,1-1 0,-2 20 0,5-20-2,-2 1 0,1 0 0,-2-1 0,1 1 0,-6 19 0,6-28 0,1-1 0,0 0 0,0 1 0,0-1 0,0 1 0,0-1 0,1 0 0,-1 0 0,1 1 0,0-1 0,-1 0 0,1 0 0,0 1 0,0-1 0,1 0 0,-1 0 0,0 0 0,1 0 0,-1-1 0,1 1 0,-1 0 0,1-1 0,0 1 0,0-1 0,0 1 0,3 1 0,11 10 0,141 154 0,-124-128 0,-3-8 0,2-1 0,68 48 0,26 25 0,-81-63 0,1-1 0,95 59 0,-36-20 0,-73-52 0,55 34 0,-77-53 0,0 1 0,0 0 0,-1 0 0,0 1 0,-1 1 0,0-1 0,0 1 0,9 17 0,16 3 0,-33-29 0,0-1 0,0 1 0,0-1 0,0 0 0,1 1 0,-1-1 0,0 0 0,0 1 0,0-1 0,1 0 0,-1 0 0,0 1 0,0-1 0,1 0 0,-1 1 0,0-1 0,1 0 0,-1 0 0,0 0 0,1 1 0,-1-1 0,0 0 0,1 0 0,-1 0 0,0 0 0,1 0 0,-1 0 0,1 0 0,-1 0 0,0 0 0,1 0 0,-1 0 0,0 0 0,1 0 0,-1 0 0,1 0 0,-1 0 0,0 0 0,1 0 0,-1 0 0,0-1 0,1 1 0,-1 0 0,0 0 0,1 0 0,-1-1 0,0 1 0,0 0 0,1 0 0,-1-1 0,0 1 0,1-1 0,5-16 0,-5 15 0,20-61 0,48-97 0,-55 134 0,1 1 0,0 1 0,2 0 0,1 1 0,1 1 0,27-26 0,-39 42 0,-2 1 0,0 1 0,0-1 0,0 1 0,1 0 0,-1 1 0,1-1 0,0 1 0,0 0 0,7-2 0,-10 4 0,0 0 0,1-1 0,-1 1 0,0-1 0,0 0 0,0 0 0,3-3 0,-4 3 0,0 1 0,0-1 0,0 1 0,0-1 0,1 1 0,-1 0 0,0 0 0,1 0 0,-1 0 0,1 0 0,-1 0 0,1 1 0,0-1 0,-1 1 0,5 0 0,16-3-5,-22 3-25,-2 0-194,-6 0-718</inkml:trace>
</inkml:ink>
</file>

<file path=ppt/ink/ink1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2:52.785"/>
    </inkml:context>
    <inkml:brush xml:id="br0">
      <inkml:brushProperty name="width" value="0.05" units="cm"/>
      <inkml:brushProperty name="height" value="0.05" units="cm"/>
      <inkml:brushProperty name="color" value="#FFFFFF"/>
    </inkml:brush>
  </inkml:definitions>
  <inkml:trace contextRef="#ctx0" brushRef="#br0">20 1 32687,'0'0'48,"9"0"-16,13 12-32,3 28 0,2 7 0,-5-2 0,-10 0 0,-12-3 0,0-7 0,-6 0 0,-30-5-32,-8-13-96,-6-9-6291</inkml:trace>
</inkml:ink>
</file>

<file path=ppt/ink/ink1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2:55.295"/>
    </inkml:context>
    <inkml:brush xml:id="br0">
      <inkml:brushProperty name="width" value="0.05" units="cm"/>
      <inkml:brushProperty name="height" value="0.05" units="cm"/>
      <inkml:brushProperty name="color" value="#FFFFFF"/>
    </inkml:brush>
  </inkml:definitions>
  <inkml:trace contextRef="#ctx0" brushRef="#br0">402 65 32239,'0'-4'49,"0"0"0,0 0 1,0 0-1,0 0 0,-1 1 1,0-1-1,1 0 0,-3-5 1,2 7-48,-1 1 1,1-1 0,0 1-1,-1-1 1,1 1-1,0 0 1,-1 0 0,0 0-1,1 0 1,-1 0 0,0 0-1,1 0 1,-1 1-1,0-1 1,0 0 0,1 1-1,-1 0 1,0-1-1,-3 1 1,-10-2-3,-1 0 0,1 1 0,0 0 0,0 2 0,-24 2 0,31-2 0,-1 1 0,1 0 0,0 1 0,0 0 0,0 0 0,0 0 0,0 1 0,0 0 0,1 1 0,0 0 0,-8 6 0,2 2 0,1 0 0,0 0 0,1 1 0,1 0 0,0 1 0,0 0 0,2 1 0,0 0 0,-11 33 0,11-21 0,1 1 0,1 0 0,2 0 0,0 0 0,2 39 0,1-63 0,1 1 0,0-1 0,1 1 0,-1-1 0,1 1 0,0-1 0,1 0 0,-1 1 0,1-1 0,0 0 0,0 0 0,1 0 0,-1 0 0,1-1 0,0 1 0,0-1 0,1 1 0,-1-1 0,1 0 0,0-1 0,0 1 0,0 0 0,1-1 0,-1 0 0,1 0 0,0-1 0,0 1 0,0-1 0,0 0 0,0 0 0,0-1 0,9 2 0,0-1 3,-1 0 0,1-1 0,-1 0 0,1-2 0,-1 1 0,1-2 0,-1 1 0,0-2 0,25-7 0,-32 8-3,0-1 0,-1 0 0,1 0 0,-1 0 0,1 0 1,-1-1-1,0 0 0,0 0 0,-1 0 0,1-1 0,-1 0 0,0 0 0,0 0 0,-1 0 0,1 0 0,-1-1 0,0 1 1,-1-1-1,1 0 0,-1 0 0,-1 0 0,3-13 0,-2-36 0,-2 55 0,0-1 0,0 1 0,0 0 0,0 0 0,0-1 0,-1 1 0,1 0 0,0 0 0,0 0 0,0-1 0,0 1 0,0 0 0,-1 0 0,1 0 0,0 0 0,0-1 0,0 1 0,-1 0 0,1 0 0,0 0 0,0 0 0,-1 0 0,1 0 0,0 0 0,0 0 0,-1 0 0,1 0 0,0 0 0,0 0 0,-1 0 0,1 0 0,0 0 0,0 0 0,-1 0 0,1 0 0,0 0 0,0 0 0,0 0 0,-1 0 0,1 0 0,0 0 0,0 0 0,-1 1 0,1-1 0,0 0 0,0 0 0,-1 1 0,0-1 0,0 1 0,1-1 0,-1 1 0,0-1 0,0 1 0,1-1 0,-1 1 0,0 0 0,1-1 0,-1 1 0,1 0 0,-1 0 0,1-1 0,0 1 0,-1 0 0,1 0 0,-1 0 0,1 1 0,-3 20 0,1 1 0,1-1 0,2 27 0,0-3 0,0 0 0,2 1 0,2-1 0,2 0 0,2 0 0,21 61 0,-30-106 1,1 1-1,-1 0 1,1-1-1,0 1 1,0-1 0,-1 1-1,1-1 1,0 1-1,0-1 1,1 0 0,-1 1-1,2 1 1,6-4-93,0-14-230,5-28-905</inkml:trace>
</inkml:ink>
</file>

<file path=ppt/ink/ink1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2:55.795"/>
    </inkml:context>
    <inkml:brush xml:id="br0">
      <inkml:brushProperty name="width" value="0.05" units="cm"/>
      <inkml:brushProperty name="height" value="0.05" units="cm"/>
      <inkml:brushProperty name="color" value="#FFFFFF"/>
    </inkml:brush>
  </inkml:definitions>
  <inkml:trace contextRef="#ctx0" brushRef="#br0">0 165 32399,'0'9'118,"0"56"-35,3 0 1,12 69-1,2-53-83,28 153 0,-46-256 0,1-35 0,2 10 0,-20-188 0,9 167 0,4 0 0,5-125 0,0 191 0,0-1 0,1 0 0,0 1 0,-1-1 0,1 0 0,0 1 0,0-1 0,0 1 0,0-1 0,1 1 0,-1 0 0,1-1 0,-1 1 0,1 0 0,0 0 0,0 0 0,0 0 0,3-2 0,-1 2 0,0 0 0,0 0 0,0 0 0,0 1 0,0-1 0,0 1 0,0 0 0,1 0 0,-1 0 0,8 0 0,-4 1 0,1 0 0,-1 1 0,1 0 0,-1 0 0,1 1 0,-1 0 0,0 0 0,0 1 0,0 0 0,0 0 0,11 7 0,-7-1-1,-1 0 0,0 1 0,-1 0 1,0 0-1,0 1 0,-1 0 0,0 1 0,-1 0 0,12 24 1,-15-26-2,-1 0 0,0 1 1,-1-1-1,0 1 0,0 0 0,-1 0 1,0 0-1,-1 0 0,0 1 1,-1-1-1,-1 0 0,0 0 1,-2 15-1,1-21 4,-1 1-1,1-1 1,-1 0-1,0 0 1,0 0 0,0 0-1,-1 0 1,0-1 0,0 0-1,0 0 1,0 0-1,-1 0 1,1 0 0,-1-1-1,-9 5 1,11-6-1,-12 8-9,0-1 0,-1 0 0,-1-1 0,0 0 0,0-1 0,0-1 0,-1-1 0,0-1 0,0 0 0,-22 1 0,7-7-894,9-10-2793</inkml:trace>
</inkml:ink>
</file>

<file path=ppt/ink/ink1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2:56.518"/>
    </inkml:context>
    <inkml:brush xml:id="br0">
      <inkml:brushProperty name="width" value="0.05" units="cm"/>
      <inkml:brushProperty name="height" value="0.05" units="cm"/>
      <inkml:brushProperty name="color" value="#FFFFFF"/>
    </inkml:brush>
  </inkml:definitions>
  <inkml:trace contextRef="#ctx0" brushRef="#br0">1 127 30814,'0'-25'1662,"0"22"-1358,0 5-226,0 42-169,-1 66 91,15 310 0,-9-387 0,-3-29 0,-2-6 0,0-47 0,-1 14 0,15-228 0,-9 225 0,2 1 0,1 0 0,2 0 0,28-66 0,-35 95-2,1 0 0,0 1 0,1-1 0,0 1 0,0 0 0,1 1 0,0-1 1,0 1-1,0 0 0,1 0 0,13-8 0,-15 11 1,1 0 1,0 0-1,0 1 1,0 0-1,0 0 1,0 0-1,1 1 1,-1 0-1,0 0 1,1 1-1,-1-1 1,1 2-1,-1-1 1,0 1-1,1-1 1,8 4-1,-12-3 1,1 1 0,-1-1 0,1 1 0,-1 0 0,0 0 0,0 1 0,0-1 0,0 0 0,0 1 0,-1 0 0,1 0 0,-1 0 0,0 0 0,1 0 0,-1 0 0,-1 0 0,1 1 0,0-1 0,-1 1 0,0-1 0,0 1 0,0 0 0,1 6 0,1 10 0,0 0 0,-2 0 0,0 21 0,-1-32 0,0 0 0,0 0 0,-1 1 0,0-1 0,-1 0 0,0-1 0,0 1 0,-1 0 0,0 0 0,-1-1 0,0 0 0,0 0 0,0 0 0,-1 0 0,-1-1 0,1 1 0,-11 9 0,3-5 0,0 0 1,-2-1-1,1 0 0,-22 11 1,27-17-3,0 0 0,0-1 0,-1-1 0,1 1-1,-1-2 1,0 1 0,0-1 0,1-1 0,-14 1 0,21-2-1,1 0-1,0 0 0,0 0 1,0 0-1,-1-1 1,1 1-1,0 0 0,0-1 1,0 1-1,0 0 0,-1-1 1,1 0-1,0 1 1,0-1-1,0 0 0,0 1 1,1-1-1,-1 0 0,0 0 1,0 0-1,0 0 1,0 0-1,1 0 0,-1 0 1,1 0-1,-1 0 0,1 0 1,-1 0-1,1 0 1,-1 0-1,1 0 0,-1-3 1,0-3-44,1 0 1,0 0 0,0 0-1,1-12 1,0 5-64,-1 12 105,0-1 0,0 1 0,0-1 0,1 1 1,-1-1-1,1 1 0,-1 0 0,1-1 0,0 1 1,0 0-1,0 0 0,0-1 0,0 1 0,1 0 0,-1 0 1,0 0-1,1 0 0,0 1 0,-1-1 0,1 0 1,3-1-1,-1 1 33,0 0 0,0 0 1,0 1-1,1 0 0,-1-1 1,0 2-1,1-1 0,-1 0 1,1 1-1,7 0 0,-10 0-23,0 1 0,-1-1 0,1 0 0,0 1 0,-1-1 0,1 1-1,0 0 1,-1-1 0,1 1 0,-1 0 0,1 0 0,-1 0 0,0 0 0,1 0 0,-1 1-1,0-1 1,0 0 0,0 1 0,2 2 0,18 34 2,-14-23 6,101 174 47,-83-152-43,2 0-1,55 59 0,-78-92 20,1-1-1,-1 1 1,1 0 0,-1-1-1,1 0 1,0 0 0,9 3-1,-12-5-104,-1-1 0,1 1 0,0 0 0,0-1 0,0 0 0,0 1 0,0-1 0,0 0 0,0 0 0,0 0 0,1 0 0,-1 0 0,0-1 0,0 1 0,0-1 0,-1 1-1,1-1 1,0 0 0,0 0 0,0 0 0,0 0 0,-1 0 0,1 0 0,0 0 0,2-3 0,18-30-6761</inkml:trace>
</inkml:ink>
</file>

<file path=ppt/ink/ink1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2:56.940"/>
    </inkml:context>
    <inkml:brush xml:id="br0">
      <inkml:brushProperty name="width" value="0.05" units="cm"/>
      <inkml:brushProperty name="height" value="0.05" units="cm"/>
      <inkml:brushProperty name="color" value="#FFFFFF"/>
    </inkml:brush>
  </inkml:definitions>
  <inkml:trace contextRef="#ctx0" brushRef="#br0">254 79 31038,'1'-2'105,"0"-1"1,0 1-1,-1-1 0,0 1 0,1-1 0,-1 1 0,0-1 1,0 1-1,0-1 0,0 1 0,-1-1 0,1 1 0,-1-1 1,0 1-1,1 0 0,-3-5 0,1 5-109,-1-1-1,1 1 0,-1 0 1,1 0-1,-1 0 0,0 1 1,0-1-1,0 1 1,0-1-1,0 1 0,0 0 1,0 0-1,-3 0 1,-1-1 4,1 0 0,-1 0 0,1 1 0,-1 0 0,0 0 0,1 1 1,-1 0-1,0 0 0,1 0 0,-1 1 0,0 0 0,1 0 0,-1 1 0,1 0 1,0 0-1,-1 1 0,1-1 0,0 1 0,0 0 0,1 1 0,-1 0 1,1 0-1,-1 0 0,1 0 0,1 1 0,-1 0 0,1 0 0,-1 0 0,1 0 1,1 1-1,-1 0 0,1 0 0,0 0 0,0 0 0,1 0 0,0 0 0,0 1 1,0-1-1,1 1 0,-1 12 0,1-10 0,0 0 0,0 0 0,1 1 0,0-1 0,1 0 0,0 0 0,0 0 0,1 0 0,0 0 0,0 0 0,1 0 0,1 0 0,-1-1 0,2 0 0,7 14 0,-1-9 0,0 0 0,1 0 0,0-1 0,1 0 0,28 18 0,77 37 0,-38-23 0,-77-42 0,0 0 0,0 0 0,0 1 0,0-1 0,0 1 0,0 0 0,-1 0 0,0 0 0,1 0 0,2 6 0,-4-8 0,-1 0 0,1 1 0,0-1 0,-1 1 0,1 0 0,-1-1 0,0 1 0,1-1 0,-1 1 0,0-1 0,0 1 0,0 0 0,0-1 0,0 1 0,-1-1 0,1 1 0,0 0 0,-1-1 0,1 1 0,-1-1 0,1 1 0,-1-1 0,0 0 0,0 1 0,0-1 0,0 0 0,0 1 0,-1 0 0,-3 3 0,-1-1 0,0 0 0,-1 0 0,1 0 0,0-1 0,-1 0 0,0 0 0,-7 2 0,-60 14 0,50-14-25,0-1 0,-1-1 0,0-1 0,1-1 0,-29-3 1,34-2-371</inkml:trace>
</inkml:ink>
</file>

<file path=ppt/ink/ink1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2:57.582"/>
    </inkml:context>
    <inkml:brush xml:id="br0">
      <inkml:brushProperty name="width" value="0.05" units="cm"/>
      <inkml:brushProperty name="height" value="0.05" units="cm"/>
      <inkml:brushProperty name="color" value="#FFFFFF"/>
    </inkml:brush>
  </inkml:definitions>
  <inkml:trace contextRef="#ctx0" brushRef="#br0">69 0 32655,'8'0'64,"9"0"-48,2 0 16,6 27-32,-5 11 0,-12 4 0,-8 0 0,0-2 0,-14 3 0,-27-1-32,-12-12-128,-5-8-1041</inkml:trace>
</inkml:ink>
</file>

<file path=ppt/ink/ink1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3:00.189"/>
    </inkml:context>
    <inkml:brush xml:id="br0">
      <inkml:brushProperty name="width" value="0.05" units="cm"/>
      <inkml:brushProperty name="height" value="0.05" units="cm"/>
      <inkml:brushProperty name="color" value="#FFFFFF"/>
    </inkml:brush>
  </inkml:definitions>
  <inkml:trace contextRef="#ctx0" brushRef="#br0">21 11 31983,'-5'-11'524,"2"12"-315,-3 25-192,6-24-15,-6 60-2,5 124 0,3-125 0,-2-38 0,2 1 0,0-1 0,1 0 0,2 0 0,0-1 0,2 1 0,0-1 0,2-1 0,11 23 0,-17-40 0,0 1 0,0-1-1,0-1 1,0 1 0,1 0 0,-1-1 0,1 0 0,0 0-1,0 0 1,1 0 0,6 3 0,-9-5 1,0 0 0,0 0 0,0 0 0,0-1 0,0 1-1,0 0 1,0-1 0,0 0 0,0 0 0,0 1 0,0-1 0,0 0 0,1-1 0,-1 1 0,0 0 0,0-1 0,0 1 0,0-1 0,0 1-1,0-1 1,0 0 0,0 0 0,-1 0 0,1 0 0,0 0 0,0-1 0,-1 1 0,1 0 0,-1-1 0,3-2 0,1-4-1,0 1 1,-1-1-1,-1 0 1,1 0 0,-1 0-1,-1 0 1,1 0-1,-1-1 1,0-9 0,7-86-2,-8 74 1,4-148 0,-4 218 0,1 0 0,15 77 0,-14-100 0,2 0 0,0 0 0,1-1 0,0 0 0,1 0 0,1 0 0,1-1 0,0 0 0,21 25 0,-26-36 0,-1-1 0,1 0 0,-1 0 0,1 0 0,0-1 0,0 1 0,0-1 0,0 0 0,1 0 0,-1-1 0,0 1 0,1-1 0,5 1 0,1-1 0,-1 0 0,1 0 0,0-1 0,16-3 0,-23 3 0,0-1 0,-1 0 0,1-1 0,-1 1 0,1-1 0,-1 1 0,1-1 0,-1 0 0,0 0 0,0 0 0,0-1 0,0 1 0,0-1 0,0 0 0,-1 0 0,1 0 0,-1 0 0,0 0 0,0 0 0,0 0 0,0-1 0,-1 1 0,2-6 0,3-6 0,-2-1 0,0 0 0,0 0 0,0-19 0,3-163 0,-7 152 0,0 27 0,0 0 0,-1 0 0,-1 0 0,-1 0 0,0 0 0,-2 1 0,0 0 0,-15-35 0,13 44-6,4 12-2,2 9-16,1-11 19,0 32-213,0 7-545</inkml:trace>
</inkml:ink>
</file>

<file path=ppt/ink/ink1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3:00.613"/>
    </inkml:context>
    <inkml:brush xml:id="br0">
      <inkml:brushProperty name="width" value="0.05" units="cm"/>
      <inkml:brushProperty name="height" value="0.05" units="cm"/>
      <inkml:brushProperty name="color" value="#FFFFFF"/>
    </inkml:brush>
  </inkml:definitions>
  <inkml:trace contextRef="#ctx0" brushRef="#br0">1 40 32287,'0'-9'127,"0"-16"125,0 19-171,1 11-61,15 544-20,-17-459 0,2-89 0,-1 0 0,0 0 0,1-1 0,-1 1 0,0 0 0,1-1 0,-1 1 0,1 0 0,-1-1 0,1 1 0,0-1 0,-1 1 0,1-1 0,-1 1 0,1-1 0,0 1 0,0-1 0,-1 1 0,1-1 0,0 0 0,-1 0 0,1 1 0,0-1 0,0 0 0,0 0 0,-1 0 0,1 0 0,0 0 0,0 0 0,0 0 0,-1 0 0,1 0 0,0 0 0,0 0 0,0 0 0,-1-1 0,1 1 0,1-1 0,0 1 0,56 2 0,-37-1-1,0 0 0,-1-1 1,1 0-1,0-2 1,0-1-1,-1 0 0,23-8 1,-41 11-13,-1-1 1,1 1 0,-1 0 0,1-1 0,-1 0-1,0 1 1,1-1 0,-1 0 0,0 0 0,1 1 0,-1-1-1,0 0 1,0 0 0,0 0 0,0-1 0,0 1-1,0 0 1,0 0 0,0-1 0,0 1 0,-1 0-1,1-1 1,0 1 0,-1-1 0,1 1 0,-1-1-1,1-2 1,-1-7-954</inkml:trace>
</inkml:ink>
</file>

<file path=ppt/ink/ink1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3:01.019"/>
    </inkml:context>
    <inkml:brush xml:id="br0">
      <inkml:brushProperty name="width" value="0.05" units="cm"/>
      <inkml:brushProperty name="height" value="0.05" units="cm"/>
      <inkml:brushProperty name="color" value="#FFFFFF"/>
    </inkml:brush>
  </inkml:definitions>
  <inkml:trace contextRef="#ctx0" brushRef="#br0">1 13 32383,'0'-13'342,"0"35"-300,17 325-42,7-92 0,-24-249 0,1-1 0,-1 1 0,1 0 0,0-1 0,1 1 0,-1-1 0,1 1 0,4 8 0,-5-13 0,0 1 0,1-1 0,-1 1 0,0-1 0,1 0 0,-1 0 0,1 1 0,-1-1 0,1 0 0,0 0 0,-1-1 0,1 1 0,0 0 0,0 0 0,-1-1 0,1 1 0,0-1 0,0 0 0,0 1 0,0-1 0,0 0 0,0 0 0,-1 0 0,1-1 0,0 1 0,0 0 0,0-1 0,0 1 0,3-2 0,3-1 0,0 0 0,0-1 0,0 0 0,0 0 0,-1-1 0,11-8 0,-8 6 0,1 0 0,20-11 0,-18 13-72,-1 0 1,1 1-1,0 1 0,0 0 1,0 0-1,1 1 0,17 0 0,-22 2-635</inkml:trace>
</inkml:ink>
</file>

<file path=ppt/ink/ink1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3:02.756"/>
    </inkml:context>
    <inkml:brush xml:id="br0">
      <inkml:brushProperty name="width" value="0.05" units="cm"/>
      <inkml:brushProperty name="height" value="0.05" units="cm"/>
      <inkml:brushProperty name="color" value="#FFFFFF"/>
    </inkml:brush>
  </inkml:definitions>
  <inkml:trace contextRef="#ctx0" brushRef="#br0">11 529 32335,'-2'3'12,"0"0"0,1 1 0,0 0 0,0-1 0,0 1 0,0-1 0,0 1 0,1 0 0,-1 0 0,1 7 0,3 38 32,-2-47-42,0 1 0,0-1 0,1 1 0,-1-1 0,0 0 0,1 1 0,0-1-1,-1 0 1,1 0 0,0 0 0,0 0 0,0-1 0,0 1 0,0 0 0,0-1 0,1 0 0,-1 1 0,1-1 0,-1 0 0,0 0 0,1 0 0,0-1 0,-1 1 0,5 0 0,6 2 13,0-1 0,0 0 0,21 0 0,-27-2-7,0 0-1,-1 0 0,1-1 1,0 0-1,0 0 0,0 0 1,-1-1-1,11-4 0,-14 4-5,1 0 0,-1 0 0,0-1 0,0 1 0,-1-1 0,1 0 0,-1 1 0,1-1 0,-1 0 0,0-1 0,0 1 0,0 0 0,0-1 0,-1 1 0,1-1 0,-1 1 0,1-6 0,4-18 0,-2 0 0,0 0 1,-2 0-1,-2 0 1,-2-37-1,0-1 24,2 64-26,1 0 0,-1 0 0,0 0 0,0 0 0,0 0 0,0 0 1,0 0-1,-1 0 0,1 1 0,0-1 0,0 0 0,-1 0 0,1 0 1,0 0-1,-1 0 0,1 1 0,-1-1 0,1 0 0,-1 0 0,1 1 0,-1-1 1,1 0-1,-1 1 0,0-1 0,0 0 0,1 1 0,-1-1 0,0 1 1,0-1-1,1 1 0,-1 0 0,0-1 0,0 1 0,0 0 0,0 0 1,0-1-1,0 1 0,1 0 0,-1 0 0,0 0 0,0 0 0,-2 0 0,1 1 0,-1 0 0,1-1 0,-1 1 0,1 0 0,0 0 0,-1 0 0,1 0 0,0 1 0,0-1 0,0 1 0,-1-1 0,2 1 0,-1 0 0,0-1 0,-2 4 0,-3 6 0,0 0 0,1 0 1,0 0-1,1 1 0,0 0 0,1 0 0,1 0 1,-4 22-1,2 0-10,2 1 1,1 36-1,1-67 10,1 1 0,0 0 0,0 0 0,1 0-1,-1 0 1,1 0 0,0 0 0,0 0 0,1-1 0,0 1-1,0-1 1,0 1 0,0-1 0,0 1 0,1-1 0,0 0-1,0 0 1,0-1 0,0 1 0,1 0 0,0-1 0,-1 0-1,1 0 1,0 0 0,1-1 0,-1 1 0,0-1 0,1 0-1,-1 0 1,8 2 0,0 0 0,0-1 0,0-1 0,0 0 0,1-1 0,-1 0 0,0 0 0,0-2 0,1 1 0,17-5 0,-21 4 0,-1-1 0,1-1 0,-1 0 0,1 0 0,-1-1 0,0 0 0,0 0 0,-1 0 0,1-1 0,-1-1 0,0 1 0,-1-1 0,11-11 0,-9 6 0,-1 0 0,1-1 0,-2 1 0,0-2 0,0 1 0,-1-1 0,-1 1 0,0-1 0,0-1 0,2-22 0,-2-12 0,-2-82 0,-2 76 0,0-5 0,1-4 16,-10-91 0,11 186-16,-3 48 0,-1-17 0,3-19 0,2 1 0,1-1 0,12 46 0,-10-64 0,1 1 0,2-1 0,1 0 0,0-1 0,2 0 0,18 27 0,-27-47 0,0-1 0,1 1 0,-1-1 0,1 0 0,-1 0 0,1-1 0,1 1 0,-1-1 0,0 0 0,1 0 0,0 0 0,-1-1 0,1 1 0,0-1 0,0 0 0,1-1 0,-1 1 0,0-1 0,1 0 0,-1 0 0,0-1 0,1 0 0,-1 0 0,7 0 0,-11-1-1,1 1 0,-1 0 0,1 0 0,-1 0 0,0-1 1,1 1-1,-1-1 0,0 1 0,0-1 0,1 1 0,-1-1 0,0 0 0,0 0 0,0 0 0,0 1 0,0-1 0,0 0 1,0 0-1,1-2 0,1-1-1,-1 1 1,0-1-1,0 0 1,0 0-1,0 0 1,1-6-1,2-8 1,-2 0 0,3-22-1,-5 32 3,5-56-1,6-48 0,-9 99 0,0-1 0,1 1 0,0-1 0,1 1 0,11-22 0,-14 31-1,0 1 0,1 0 1,-1 0-1,0 0 0,1 0 0,0 0 1,0 0-1,0 0 0,0 1 0,0 0 1,1 0-1,-1-1 0,1 2 0,-1-1 1,1 0-1,-1 1 0,1 0 0,0 0 1,0 0-1,0 0 0,0 0 0,0 1 1,0 0-1,0 0 0,0 0 0,0 0 1,0 1-1,0-1 0,-1 1 0,1 0 1,0 0-1,0 1 0,0-1 0,-1 1 1,1 0-1,-1 0 0,1 0 0,3 3 1,25 25-19,-31-27 16,-24-3 19,-17-3-13,-24-1-3,60 4 0,1 0 0,-1 0 0,1 1 0,-1-1 0,1 1 0,0 0 0,-1 0 0,1 0 0,0 1 0,0-1 0,0 1 0,0 0 0,0 0 0,-5 3 0,5-1 0,-1 1 1,1-1 0,0 0-1,0 1 1,1 0-1,-1 0 1,1 0-1,0 0 1,1 0-1,-1 0 1,1 0-1,-1 9 1,0 7 3,0 41 0,3-42-3,-2-13-1,2 0 1,-1-1-1,1 1 0,0 0 1,1 0-1,-1-1 0,1 1 1,0-1-1,1 0 0,0 0 1,0 0-1,0 0 0,1 0 1,0 0-1,0-1 0,0 0 1,1 0-1,-1 0 0,1 0 1,0-1-1,1 0 0,-1 0 1,8 4-1,0-1 1,0-1 0,0-1-1,1 0 1,0-1 0,0 0 0,0-1 0,1-1-1,-1 0 1,28-1 0,-14 0 2,-15 0 2,1-1 0,-1 0 0,1-1 0,21-5 0,-31 5-5,-1 0 0,0 0 0,1 0 0,-1 0 0,0-1 0,0 0 0,0 1 0,0-1 0,0 0 0,-1 0 0,1-1 0,-1 1-1,1-1 1,-1 1 0,0-1 0,0 0 0,0 0 0,0 0 0,0 0 0,-1 0 0,1 0 0,-1 0 0,1-4 0,0-1-95,0 0 0,0 0 1,-1 0-1,-1 0 0,1 0 0,-1 0 1,0-1-1,-1 1 0,0 0 1,0 0-1,-3-9 0,1 14-480,1-1 0,0 1 0,-1 0 0,0 0 0,0 0 0,-4-4 0,7 7 556</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0:34.962"/>
    </inkml:context>
    <inkml:brush xml:id="br0">
      <inkml:brushProperty name="width" value="0.05" units="cm"/>
      <inkml:brushProperty name="height" value="0.05" units="cm"/>
      <inkml:brushProperty name="color" value="#FFFF00"/>
    </inkml:brush>
  </inkml:definitions>
  <inkml:trace contextRef="#ctx0" brushRef="#br0">70 32 23627,'0'0'8948,"-22"-5"-8937,19 5-22,3 34-21,0-33 31,0-1 1,0 1 0,0 0-1,0 0 1,0-1-1,0 1 1,0 0 0,0 0-1,0 0 1,1-1-1,-1 1 1,0 0 0,0 0-1,1-1 1,-1 1-1,1 0 1,-1-1 0,0 1-1,1 0 1,0-1-1,-1 1 1,1-1 0,-1 1-1,1-1 1,0 1-1,-1-1 1,1 1 0,0-1-1,24 2 7,-13-3 16,-10 1-21,-1-1 0,0 0 0,0 0 0,0 1 0,0-1 0,0 0 0,0 0 1,-1 0-1,1 0 0,0 0 0,0-1 0,-1 1 0,1 0 0,-1 0 0,1 0 0,-1-1 0,1 1 0,-1 0 0,0 0 0,0-1 1,1 1-1,-1 0 0,0-1 0,0 1 0,-1-3 0,2 2 0,-1 0 0,0-1 1,0 1-1,0 0 0,0 0 0,0-1 1,0 1-1,-1 0 0,1 0 0,-1-1 1,0 1-1,0 0 0,1 0 0,-1 0 1,-3-4-1,3 5-3,-1 0 1,0 0-1,0-1 1,0 1-1,0 1 0,0-1 1,0 0-1,0 0 1,0 1-1,0-1 0,-1 1 1,1 0-1,0-1 1,0 1-1,0 0 0,-1 0 1,1 1-1,0-1 1,0 0-1,0 1 0,0-1 1,0 1-1,-1 0 1,1-1-1,0 1 0,1 0 1,-1 1-1,0-1 1,0 0-1,0 0 0,1 1 1,-1-1-1,0 1 0,1-1 1,-1 1-1,1 0 1,0 0-1,0-1 0,0 1 1,0 0-1,0 0 1,0 0-1,0 0 0,0 0 1,1 1-1,-1-1 1,1 0-1,0 0 0,-1 4 1,1-5 1,0 0-1,0 0 1,-1-1 0,1 1 0,0 0-1,0 0 1,0 0 0,0-1-1,0 1 1,0 0 0,1 0 0,-1-1-1,0 1 1,0 0 0,0 0 0,1 0-1,-1-1 1,0 1 0,1 0-1,-1-1 1,1 1 0,-1 0 0,1-1-1,-1 1 1,1-1 0,-1 1 0,1-1-1,0 1 1,-1-1 0,1 1-1,0-1 1,-1 1 0,1-1 0,0 0-1,0 1 1,-1-1 0,1 0 0,0 0-1,0 0 1,-1 0 0,1 1-1,0-1 1,0 0 0,0 0 0,-1 0-1,1-1 1,0 1 0,0 0-1,0 0 1,1-1 0,6 1 19,-7-3-14,-1 1-1,1-1 1,0 0-1,-1 0 1,1 1-1,-1-1 1,0 0-1,0 0 1,0 0-1,0 0 1,-1 1-1,-1-6 1,0 6-6,0 1 1,-1 0-1,1 1 0,-1-1 1,1 0-1,-1 1 0,1-1 1,-1 1-1,1 0 0,-1 0 1,1 0-1,-5 1 0,-7-1-6,15 25-84,-1-24 91,1 0 0,-1 0 0,1 0-1,0 0 1,0 0 0,-1 0 0,1 0 0,0-1-1,0 1 1,0 0 0,0 0 0,0-1 0,0 1-1,0-1 1,0 1 0,0-1 0,0 1 0,1-1-1,-1 0 1,0 1 0,0-1 0,0 0 0,1 0-1,0 0 1,37 0 28,-25 0 8,-13-1-34,0 1-1,-1-1 1,1 1 0,-1 0-1,1-1 1,-1 1 0,1-1 0,-1 1-1,1-1 1,-1 1 0,0-1-1,1 0 1,-1 1 0,0-1-1,0 0 1,1 1 0,-1-1 0,0 1-1,0-1 1,0 0 0,0 1-1,1-1 1,-1 0 0,0 0 0,0 1-1,-1-1 1,1 0 0,0 1-1,0-1 1,0 0 0,0 1-1,-1-1 1,1 0 0,-1-8-39,30 9 67,1411 0 95,-1277 10-122,-163-10 5,0 0-110,-3 0-159</inkml:trace>
</inkml:ink>
</file>

<file path=ppt/ink/ink1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3:03.085"/>
    </inkml:context>
    <inkml:brush xml:id="br0">
      <inkml:brushProperty name="width" value="0.05" units="cm"/>
      <inkml:brushProperty name="height" value="0.05" units="cm"/>
      <inkml:brushProperty name="color" value="#FFFFFF"/>
    </inkml:brush>
  </inkml:definitions>
  <inkml:trace contextRef="#ctx0" brushRef="#br0">1 31 31727,'0'0'736,"11"0"-608,25 0-96,16 0 0,7 0-32,-1 0 16,-9 0-16,-7-5 0,-12 0-16,-16-5-128,-6 0-1425</inkml:trace>
</inkml:ink>
</file>

<file path=ppt/ink/ink1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3:04.750"/>
    </inkml:context>
    <inkml:brush xml:id="br0">
      <inkml:brushProperty name="width" value="0.05" units="cm"/>
      <inkml:brushProperty name="height" value="0.05" units="cm"/>
      <inkml:brushProperty name="color" value="#FFFFFF"/>
    </inkml:brush>
  </inkml:definitions>
  <inkml:trace contextRef="#ctx0" brushRef="#br0">1 1 31759,'0'0'979,"0"15"-950,0 15-61,0-35-128</inkml:trace>
</inkml:ink>
</file>

<file path=ppt/ink/ink1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3:22.391"/>
    </inkml:context>
    <inkml:brush xml:id="br0">
      <inkml:brushProperty name="width" value="0.05" units="cm"/>
      <inkml:brushProperty name="height" value="0.05" units="cm"/>
      <inkml:brushProperty name="color" value="#FFFF00"/>
    </inkml:brush>
  </inkml:definitions>
  <inkml:trace contextRef="#ctx0" brushRef="#br0">1 92 32415,'0'-1'7,"0"0"1,0 0 0,0 1-1,-1-1 1,1 0-1,0 0 1,0 0-1,0 1 1,1-1 0,-1 0-1,0 0 1,0 0-1,0 1 1,0-1 0,1 0-1,-1 0 1,0 1-1,1-1 1,-1 0-1,1 1 1,-1-1 0,1 0-1,-1 1 1,1-1-1,-1 1 1,1-1-1,-1 1 1,1-1 0,0 1-1,-1-1 1,1 1-1,0 0 1,-1-1 0,1 1-1,0 0 1,0 0-1,-1-1 1,1 1-1,0 0 1,0 0 0,0 0-1,-1 0 1,2 0-1,46 0-52,-29 1 74,31-4-28,0-2 0,0-3-1,95-27 1,-78 18-1,-67 17 0,0 0 0,0 0 0,0 0 0,0 0 0,0 0 0,0 1 0,-1-1 0,1 0 0,0 0 0,0 0 0,0 0 0,0 0 0,0 1 0,0-1 0,0 0 0,0 0 0,0 0 0,0 0 0,0 1 0,0-1 0,0 0 0,0 0 0,0 0 0,0 0 0,0 1 0,0-1 0,0 0 0,0 0 0,0 0 0,0 0 0,0 1 0,0-1 0,0 0 0,1 0 0,-1 0 0,0 0 0,0 0 0,0 0 0,0 1 0,0-1 0,0 0 0,1 0 0,-1 0 0,0 0 0,0 0 0,0 0 0,0 0 0,0 0 0,1 0 0,-1 0 0,0 1 0,0-1 0,0 0 0,0 0 0,1 0 0,-1 0 0,0 0 0,0 0 0,0 0 0,1-1 0,-22 25 0,-40 32 0,53-49 0,-12 11 0,-146 140 0,163-155 0,1-1 0,0 0 0,0 0 0,0 0 0,0 0 0,0 0 0,1 0 0,-1 1 0,1-1 0,-1 1 0,1-1 0,0 1 0,0-1 0,0 1 0,0 5 0,2-8-1,0 1 0,0 0 1,0-1-1,1 1 0,-1-1 1,0 1-1,1-1 0,-1 0 0,0 1 1,1-1-1,-1 0 0,0 0 0,1 0 1,-1 0-1,3 0 0,-2 0 0,41 0 6,-14 0-3,1 1 1,37 5 0,-61-5-3,0 0 0,1 1 0,-1-1 0,0 1 0,0 1 0,0-1 0,0 1 0,0 0 0,0 0 0,-1 1 0,0-1 0,1 1 0,-1 1 0,-1-1 0,1 1 0,4 5 0,-6-4 0,0 0 0,-1 0 0,0 0 0,0 0 0,-1 0 0,0 0 0,0 0 0,0 0 0,-1 1 0,0 9 0,0-7 0,0 0 0,-1-1 0,0 1 0,-1-1 0,0 1 0,0-1 0,-4 10 0,0-9 0,1 0 0,-1-1 0,-1 0 0,1 0 0,-1 0 0,-1-1 0,1 0 0,-1 0 0,0-1 0,-1 0 0,0 0 0,-15 7 0,10-7 0,0 0 0,1-1 0,-2 0 0,1-1 0,-1-1 0,1 0 0,-1-1 0,-19 0 0,32-2 1,-1-1-1,0 1 1,1-1 0,-1 1-1,0-1 1,1 0-1,-1 0 1,1 0 0,-1 0-1,1-1 1,0 1 0,-1-1-1,1 1 1,0-1-1,0 0 1,0 0 0,0 0-1,1 0 1,-1 0 0,0 0-1,1-1 1,-1 1 0,1 0-1,0-1 1,0 1-1,0-1 1,0 0 0,0 1-1,1-1 1,-1-4 0,-2-10-56,0 0 1,2-1 0,0-27-1,1 36-30,0-12-865</inkml:trace>
</inkml:ink>
</file>

<file path=ppt/ink/ink1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3:22.906"/>
    </inkml:context>
    <inkml:brush xml:id="br0">
      <inkml:brushProperty name="width" value="0.05" units="cm"/>
      <inkml:brushProperty name="height" value="0.05" units="cm"/>
      <inkml:brushProperty name="color" value="#FFFF00"/>
    </inkml:brush>
  </inkml:definitions>
  <inkml:trace contextRef="#ctx0" brushRef="#br0">844 25 30830,'-15'-5'161,"-1"0"-1,0 1 1,0 0-1,0 1 1,0 1-1,-17 0 1,-100 6 284,116-2-428,0 1 1,0 0-1,0 1 1,1 1-1,-1 0 1,1 1 0,1 1-1,-17 9 1,10-2-4,1 0 0,0 1 0,1 1 0,-34 35 0,24-15-9,0 0 0,3 2 0,1 2 0,1 0 1,-27 65-1,34-64-4,3 0 1,1 1 0,2 1-1,2 0 1,2 1 0,2 0-1,-1 55 1,6-81-3,1 0 0,1 1 0,0-1 1,2 0-1,0-1 0,1 1 0,0 0 0,1-1 0,2 0 1,-1 0-1,2-1 0,0 0 0,1 0 0,1-1 0,0 0 0,1 0 1,1-1-1,17 16 0,-8-11-5,1-1 0,0-1 0,2-1 0,0-1 0,0-1 1,1-1-1,1-1 0,0-1 0,48 12 0,-33-14-3,1-1 0,0-2 0,1-2 1,-1-1-1,77-7 0,-95 1 14,0-1 1,0 0-1,-1-2 1,1-1-1,-2-1 0,1-1 1,-1-1-1,-1-1 1,1 0-1,-2-2 0,0 0 1,0-2-1,-2 0 1,30-31-1,-27 23 5,0-2 0,-2 0 0,-1-2-1,-1 0 1,-1 0 0,-2-2 0,-1 0 0,-1 0 0,-1-1-1,11-55 1,-15 49-9,-1-1-1,-2 1 0,-2-1 1,-1 0-1,-2 1 0,-7-49 1,4 62 1,-1 1 0,-1-1 0,-1 1 1,0 0-1,-2 1 0,-1 0 0,-1 0 1,0 1-1,-2 0 0,0 1 0,-18-19 1,14 19-3,-2 1 1,0 1 0,0 0-1,-2 2 1,0 0 0,-1 2-1,0 0 1,-41-16-1,34 18 0,-1 2 0,0 1 0,-1 1 0,0 1 0,0 2 0,-55 0 0,74 3-3,-1 1 0,1 1 1,-1 0-1,1 0 0,-1 1 0,1 1 0,0 0 0,0 1 1,0 0-1,1 1 0,-1 0 0,1 0 0,0 2 0,1-1 1,-1 1-1,-9 10 0,1-1-95,2 1 0,-29 37 1,-25 52-939</inkml:trace>
</inkml:ink>
</file>

<file path=ppt/ink/ink1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3:27.659"/>
    </inkml:context>
    <inkml:brush xml:id="br0">
      <inkml:brushProperty name="width" value="0.05" units="cm"/>
      <inkml:brushProperty name="height" value="0.05" units="cm"/>
      <inkml:brushProperty name="color" value="#FFFF00"/>
    </inkml:brush>
  </inkml:definitions>
  <inkml:trace contextRef="#ctx0" brushRef="#br0">193 171 31823,'1'-21'246,"-1"14"-179,0 0 0,0 0 0,1 0-1,0 0 1,0 0 0,0 0 0,1 0 0,0 1 0,5-12 0,-10 43-38,-23 60-29,-50 183 0,59-200 0,-41 185 0,47-193 0,3 1 0,0 77 0,7-106 0,1-20-1,-1 1-1,1 0 1,3 14 0,-3-27 0,0 0 0,1 0 0,-1 1 0,0-1 1,0 0-1,1 1 0,-1-1 0,0 0 1,1 0-1,-1 0 0,0 1 0,1-1 0,-1 0 1,0 0-1,1 0 0,-1 0 0,0 0 0,1 0 1,-1 0-1,1 0 0,-1 0 0,0 0 0,1 0 1,-1 0-1,0 0 0,1 0 0,-1 0 0,0 0 1,1 0-1,-1 0 0,1 0 0,-1-1 0,1 1 1,12-5 5,-10 2-3,0 0 1,0 0-1,0 0 0,0 0 0,-1-1 0,1 1 0,-1-1 0,0 1 1,0-1-1,3-5 0,13-47 1,-16 50-3,21-94-1,20-203 1,-34 214-4,3-31-16,-4 27 16,33-150 1,-41 243 3,0-1 0,0 1 0,0-1 0,0 1 0,0-1 0,0 1 0,0-1 0,0 1 0,0-1 0,1 1 0,-1-1 0,0 1 0,0 0 0,0-1 0,1 1 0,-1-1 0,0 1 0,1-1 0,-1 1 0,0 0 0,1-1 0,-1 1 0,0 0 0,1-1 0,-1 1 0,1 0 0,-1 0 0,1-1 0,-1 1 0,1 0 0,-1 0 0,1 0 0,-1 0 0,1-1 0,-1 1 0,1 0 0,-1 0 0,1 0 0,-1 0 0,1 0 0,-1 0 0,1 0 0,-1 1 0,1-1 0,-1 0 0,1 0 0,-1 0 0,1 0 0,-1 1 0,0-1 0,2 1 0,0 1 0,1 0 0,-1 0 0,0 0 0,0 1 0,0-1 0,0 1 0,0-1 0,2 5 0,20 47 0,-3 1 0,-2 1 0,16 81 0,-28-107 0,78 389 0,-72-346 0,-8-41 0,20 60 0,-13-77 0,-12-15 0,0 1 0,1-1 0,-1 0 0,0 0 0,0 0 0,1 1 0,-1-1 0,0 0 0,0 0 0,1 0 0,-1 0 0,0 0 0,1 0 0,-1 1 0,0-1 0,1 0 0,-1 0 0,0 0 0,1 0 0,-1 0 0,0 0 0,0 0 0,1 0 0,-1 0 0,0-1 0,1 1 0,-1 0 0,0 0 0,1 0 0,-1 0 0,0 0 0,1 0 0,-1-1 0,0 1 0,0 0 0,1 0 0,-1 0 0,0-1 0,0 1 0,0 0 0,1 0 0,-1-1 0,0 1 0,0 0 0,0 0 0,0-1 0,1 1 0,-1 0 0,0-1 0,0 1 0,0 0 0,0-1 0,0 1 0,0 0 0,0-1 0,0 1 0,0 0 0,0-1 0,0 1 0,0 0 0,0-1 0,0 1 0,0 0 0,-1 0 0,1-1 0,2-22 0,-1-1 0,0 1 0,-6-40 0,3 49 0,-1 0-1,0 0 1,-1 0 0,-1 0-1,0 0 1,-1 1 0,-11-20-1,9 19 1,-2 0-1,1 1 1,-2 0-1,1 1 0,-2 0 1,0 1-1,0 0 0,-1 1 1,0 0-1,-1 1 1,0 1-1,0 0 0,-1 1 1,0 0-1,0 1 1,-1 1-1,1 0 0,-1 1 1,0 1-1,-1 1 1,-20-1-1,29 3 1,-2-1 0,0 1 0,-1 0 0,1 0 0,0 1 0,0 1 0,-14 3 0,21-3 0,0-1 0,0 1 0,0-1 0,0 1 0,0 0 0,1 0 0,-1 0 0,1 1 0,0-1 0,-1 1 0,1-1 0,0 1 0,0 0 0,1 0 0,-1 0 0,1 0 0,-1 0 0,1 0 0,0 0 0,0 0 0,0 0 0,1 1 0,-1 4 0,-2 10 0,1-1-1,2 1 1,0 0 0,0 0 0,2-1-1,0 1 1,1 0 0,1-1 0,0 0-1,1 0 1,1 0 0,14 26 0,-15-32 0,1-1 0,-1 0 0,2-1 0,0 0 0,0 0 0,0 0 0,1-1 0,1 0 0,-1 0 0,1-1 0,0-1 0,1 1 0,0-1 0,0-1 0,0 0 0,0 0 0,1-1 0,0 0 0,0-1 0,20 3 0,-18-4 1,-1-1-1,1-1 1,0 0 0,0-1-1,12-2 1,-18 2-1,-1-1 0,1 0-1,0 0 1,-1-1 0,0 0 0,1 0 0,-1 0 0,0-1 0,-1 0 0,10-8 0,-4 1-1,0-1 0,-1 0 0,0 0 0,-1-1 0,0 0 0,-1-1 0,-1 0 0,0 0 0,-1 0 0,9-30 0,-3-6-8,10-103 0,-9 54 6,-13 96 2,1 0 1,-1 0-1,1 1 1,0-1-1,-1 0 1,1 1-1,1-1 1,-1 1-1,0-1 1,0 1-1,1 0 1,-1-1-1,1 1 1,0 0-1,4-4 1,-4 5 0,0 0-1,-1 0 1,1 1 0,0-1-1,0 0 1,0 1 0,0-1-1,0 1 1,0 0-1,0 0 1,1 0 0,-1 0-1,0 0 1,0 0 0,0 0-1,0 1 1,0-1 0,0 1-1,0-1 1,0 1 0,0 0-1,2 1 1,5 3-2,0 0 0,0 1 0,-1 0 1,1 1-1,-1 0 0,8 9 0,42 49-1,-48-48 10,-16-19 20,-22-22-13,12 6-14,-27-26 0,39 41 0,1 0 0,-1 1 0,1 0 0,-1-1 0,0 1 0,0 1 0,0-1 0,0 1 0,0-1 0,-1 1 0,-7-1 0,9 2 0,-1-1 0,1 1 0,-1 0 0,0 0 0,1 0 0,-1 0 0,1 1 0,-1 0 0,1 0 0,-1-1 0,1 2 0,0-1 0,-1 0 0,1 1 0,0 0 0,0-1 0,-4 5 0,3-2 0,1 0 0,-1 1 0,1-1 0,0 1 0,0 0 0,1 0 0,0 0 0,0 0 0,0 1 0,0-1 0,0 6 0,-3 18 0,1 0 0,2-1 0,1 1 0,3 41 0,-2-68 0,1 8 0,0 1 0,0 0 0,1 0 0,0-1 0,1 1 0,0-1 0,1 0 0,0 0 0,1 0 0,0 0 0,0-1 0,13 17 0,-12-19 0,-1-2 0,1 1 0,0-1 0,1 1 0,-1-2 0,1 1 0,0-1 0,0 0 0,0 0 0,1-1 0,-1 0 0,1-1 0,0 1 0,-1-1 0,1-1 0,0 1 0,16-1 0,-16 0 0,0-1 0,-1-1 0,1 1 0,0-1 0,-1-1 0,1 1 0,13-6 0,-16 5 0,0-1 0,-1 1 0,1-1 0,-1 0 0,0 0 0,0-1 0,0 1 0,0-1 0,-1 0 0,0 0 0,1 0 0,3-7 0,0-2 0,-1 0 0,0-1 0,0 0 0,-1 0 0,-1 0 0,0 0 0,-2 0 0,3-17 0,-2-18 0,-2-53 1,-1 54 1,-1-57 4,-26-206 1,13 206 6,11 167-10,3 113-3,1 213 0,0-368 0,1 0 0,0 0 0,2-1 0,1 1 0,0-1 0,1 0 0,11 23 0,2-5 0,1-1 0,35 49 0,-54-83 0,0 0 0,0-1 0,0 1 0,1 0 0,-1-1 0,0 1 0,1-1 0,-1 1 0,1-1 0,-1 0 0,1 0 0,0 0 0,-1 0 0,1 0 0,0 0 0,0 0 0,0 0 0,0-1 0,0 1 0,0-1 0,0 1 0,0-1 0,0 0 0,0 0 0,0 0 0,0 0 0,0 0 0,4-1 0,1 1 0,-3 0-1,0 0-1,0 0 1,0 0-1,0-1 1,0 0-1,0 0 1,-1 0 0,1 0-1,0 0 1,0-1-1,-1 0 1,1 0-1,3-3 1,-2 1-1,0-1 1,0 1-1,-1-1 1,0-1-1,0 1 1,0-1-1,5-9 1,10-24 3,-1-1 1,-2-1-1,-1 0 0,-3-1 1,-1-1-1,8-79 0,-2-261 1,-17 351 2,-8-56 1,6 75-6,-1 0 1,0 1-1,-1-1 0,0 1 0,-1 0 1,-13-23-1,16 33 0,1 0 0,-1 0 0,0 0 0,1 0 0,-1 0 0,0 0 0,0 1 0,0-1 0,0 1 0,0-1 0,-1 1 0,1 0 0,0 0 0,-1 0 0,1 0 0,-1 0 0,1 0 0,-1 1 0,1-1 0,-1 1 0,1 0 0,-1 0 0,0 0 0,1 0 0,-1 0 0,1 0 0,-1 1 0,1-1 0,-1 1 0,1 0 0,-1 0 0,1 0 0,0 0 0,-1 0 0,1 0 0,0 1 0,0-1 0,0 1 0,0 0 0,0-1 0,0 1 0,0 0 0,1 0 0,-3 4 0,-2 7 0,2 0 0,0 1 0,0-1 0,1 1 0,1 0 0,0 0 0,1 0 0,1 23 0,-1 37 0,2 0 0,4-1 0,3 1 0,19 77 0,-16-107 0,36 137 0,-40-158 0,1-1 0,2-1 0,0 0 0,1 0 0,23 33 0,-32-52 0,-1 0 0,1-1 0,0 1 0,0 0 0,0 0 0,0-1 0,0 1 0,0-1 0,1 0 0,-1 0 0,0 0 0,0 0 0,1 0 0,4 1 0,-5-2 0,-1 0 0,1 0 0,-1 0 0,1 0 0,-1 0 0,1 0 0,-1-1 0,1 1 0,-1 0 0,0-1 0,1 1 0,-1-1 0,0 0 0,1 1 0,-1-1 0,0 0 0,0 0 0,1 0 0,-1 0 0,0 0 0,0 0 0,0 0 0,0 0 0,0 0 0,-1-1 0,1 1 0,0 0 0,-1 0 0,2-2 0,4-12-1,-1 0 0,0 0 0,-1 0 0,-1 0 1,2-22-1,3-90-8,-5 59 7,-1 32 2,-2 19 0,1-1 0,0 1 0,2-1 0,0 1 0,9-28 0,-11 43 0,-1 1 0,1-1 0,0 0 0,0 1 0,0-1 0,0 0 0,0 1 0,0 0 0,0-1 0,0 1 0,1 0 0,-1-1 0,0 1 0,1 0 0,-1 0 0,1 0 0,0 0 0,-1 0 0,1 1 0,0-1 0,-1 0 0,1 1 0,0-1 0,0 1 0,0 0 0,-1 0 0,1-1 0,0 1 0,0 0 0,0 1 0,3-1 0,-1 1 0,-1 0 0,1 0 0,-1 0 0,1 1 0,-1-1 0,0 1 0,1 0 0,-1 0 0,0 0 0,0 0 0,0 1 0,-1-1 0,1 1 0,2 2 0,2 5 0,-1-1 0,0 1 0,0 0 0,-1 0 0,-1 1 0,0-1 0,0 1 0,-1 0 0,2 13 1,0 9-2,0 59 1,0-8-3,-5-77 2,1 0-1,0 1 0,1-1 0,-1 0 0,1-1 1,5 12-1,-6-16 1,0 0 1,1 0-1,-1 0 0,0 0 1,1 0-1,0-1 1,-1 1-1,1 0 0,0-1 1,0 1-1,0-1 0,0 0 1,0 1-1,0-1 1,0 0-1,0 0 0,0 0 1,1-1-1,-1 1 0,0-1 1,1 1-1,3 0 1,1-1-1,-1 1 0,1-1 0,0 0 0,0-1 0,-1 0 0,1 0 0,0 0 0,-1-1 1,1 0-1,-1 0 0,13-6 0,-12 3-1,-1 1-1,1-1 1,-1-1-1,0 1 1,-1-1 0,1 0-1,-1 0 1,0 0-1,8-15 1,-3 3-2,-1 0 0,-1-1 0,0 0 0,10-41 0,6-81-6,1-2 43,-25 140-32,1-1-1,0 1 1,-1 0 0,1-1 0,0 1 0,1 0 0,-1 0 0,1 0 0,-1 0 0,1 0 0,0 0 0,0 1 0,0-1-1,1 0 1,-1 1 0,0 0 0,1 0 0,0-1 0,-1 1 0,1 1 0,0-1 0,0 0 0,0 1 0,0-1-1,1 1 1,-1 0 0,0 0 0,0 1 0,1-1 0,-1 0 0,0 1 0,1 0 0,-1 0 0,6 0 0,-3 0 0,17 2-12,-23-2 11,1 0 0,-1 0 0,0 0-1,1 0 1,-1 0 0,0 1 0,1-1 0,-1 0-1,0 0 1,1 1 0,-1-1 0,0 0 0,0 0 0,1 1-1,-1-1 1,0 0 0,0 1 0,0-1 0,1 0 0,-1 1-1,0-1 1,0 0 0,0 1 0,0-1 0,0 1-1,0-1 1,0 0 0,0 1 0,0-1 0,0 0 0,0 1-1,0-1 1,0 1 0,0-1 0,0 0 0,0 1-1,0-1 1,0 0 0,0 1 0,0-1 0,-1 1 0,1-1-1,0 0 1,0 0 0,0 1 0,-1-1 0,1 0-1,0 1 1,-1-1 0,1 0 0,-3 3 1,1 0 1,-1-1-1,0 1 0,0-1 1,0 0-1,-1 0 1,1 0-1,0 0 0,-1-1 1,-5 2-1,-11 6 3,11-3-3,0 0 0,0 0 0,1 0 0,0 1 1,0 1-1,0-1 0,1 1 0,0 0 0,1 1 1,-1 0-1,2 0 0,-1 0 0,-6 18 0,6-10 1,0 1 0,1 1 0,1-1 0,1 1-1,1-1 1,-1 38 0,3-47-2,0 5 0,0 1 0,1-1 0,0 0 0,5 21 0,-4-30 0,0 0 0,0 0 0,0 0 0,1 0 0,-1-1 0,1 1 0,0-1 0,1 0 0,-1 1 0,1-2 0,-1 1 0,1 0 0,0-1 0,1 0 0,6 5 0,-2-3-1,0-1 0,1 0 0,-1-1 0,0 0 1,1 0-1,0-1 0,0 0 0,13 1 0,-7-2-1,0-1 1,0 0-1,0-1 1,24-5-1,-34 5 2,-1-1 0,1 0 0,-1 0 1,1 0-1,-1 0 0,0-1 0,0 0 0,0 0 0,0-1 1,-1 1-1,1-1 0,-1 0 0,0 0 0,7-8 0,-6 5 1,-1-1 0,1 0-1,-1 0 1,-1 0-1,1 0 1,-1 0-1,-1-1 1,0 0-1,2-9 1,-2 3 0,-1-1-1,0 0 1,-1 1 0,-1-1 0,0 0-1,-1 1 1,-1-1 0,-1 1 0,0 0-1,-11-28 1,4 21 0,-1 0 1,-1 1-1,0 0 0,-2 1 1,-20-23-1,28 36-1,0 0 1,0 0-1,-1 0 1,0 1-1,0 0 1,0 1-1,-1 0 1,0 0-1,0 0 1,0 1-1,0 1 1,-1 0-1,1 0 1,-1 1-1,-18-3 1,26 5-1,-1 1 0,1-1 0,0 0 0,-1 0 0,1 1 0,-1-1 0,1 1 0,0 0 0,0 0 0,-1 0 0,1 0 0,0 0 0,0 0 0,0 1 0,0-1 0,0 1 0,1-1 0,-1 1 0,0 0 0,1 0 0,-1-1 0,1 1 0,-1 0 0,1 1 0,0-1 0,0 0 0,0 0 0,0 0 0,0 1 0,1-1 0,-1 0 0,1 1 0,-1 4 0,0 4 0,0 0-1,1 0 1,0-1 0,0 1-1,1 0 1,4 17-1,-1-14 1,1 0-1,0-1 0,1 0 1,0 0-1,1-1 1,1 0-1,0 0 0,0 0 1,1-1-1,12 11 0,-4-5 3,1 0 0,1-1-1,1-1 1,0 0-1,24 11 1,-33-20-2,1-1 0,0-1 0,0 0 0,0-1 0,1 0 0,-1-1 0,1 0 0,0-1 0,-1 0 0,1-1 0,17-2 0,-27 1 0,0 1 0,0-1 0,0 0 0,0 0 0,0 0 0,0-1 0,0 1 0,-1-1 0,1 1 0,0-1 0,-1 0 0,1 0 0,-1 0 0,0-1 0,1 1 0,-1 0 0,0-1 0,-1 1 0,1-1 0,0 0 0,-1 0 0,1 0 0,0-3 0,4-10 0,0 0 0,-1-1 0,2-19 0,-3 18 0,9-50 0,-9 41 0,2 0 0,0 0 0,2 0 0,19-45 0,-25 69-1,-1 0 1,1 0-1,0 0 1,-1 1-1,1-1 0,1 0 1,-1 1-1,0 0 1,1-1-1,-1 1 1,1 0-1,-1 0 0,1 1 1,3-3-1,-1 3 0,0-1 0,0 1 0,0 0-1,0 0 1,1 0 0,-1 1 0,9 0-1,-12 0 2,1 1-1,-1-1 1,0 1-1,1 0 0,-1-1 1,0 1-1,1 0 1,-1 0-1,0 1 1,0-1-1,0 0 0,0 1 1,0-1-1,0 1 1,0 0-1,-1 0 1,1-1-1,-1 1 0,1 0 1,-1 0-1,0 0 1,1 1-1,0 2 1,23 26 3,-25-31 10,-21-3 3,14 0-16,0 2 0,-1-1 0,1 1 0,-1 0 0,0 1 0,1 0 0,-1 0 0,1 1 0,-1-1 0,1 2 0,-1-1 0,1 1 0,0 0 0,-1 1 0,1-1 0,-9 6 0,8-3 0,1 0 0,1 1 0,-1 0 0,1 0 0,0 0 0,0 1 0,0-1 0,1 1 0,0 1 0,1-1 0,-1 1 0,1 0 0,1 0 0,-4 10 0,3-6 0,0 1 0,1 0 0,0 0 0,1 0 0,1 0 0,0 0 0,0 0 0,2 1 0,2 21 0,-1-26 0,0 0 0,0 0 0,1 0 0,0 0 0,1 0 0,0 0 0,1-1 0,-1 0 0,1 0 0,1 0 0,0-1 0,0 1 0,14 11 0,-11-11 2,1-1 1,0 0-1,0 0 0,1-1 1,-1-1-1,2 1 1,-1-2-1,0 0 0,1 0 1,18 3-1,5-3 0,1-1 1,44-1-1,-71-2-3,1 0 2,0 0 0,-1-1-1,1 0 1,0-1 0,12-3 0,-19 4-4,0 0 0,-1 0 1,1 0-1,-1 0 0,0 0 0,1-1 1,-1 1-1,0-1 0,0 0 0,0 1 1,0-1-1,0 0 0,0 0 0,-1 0 0,1 0 1,0-1-1,-1 1 0,0 0 0,0-1 1,1 1-1,-1 0 0,-1-1 0,2-4 1,0-13-177</inkml:trace>
</inkml:ink>
</file>

<file path=ppt/ink/ink1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3:31.661"/>
    </inkml:context>
    <inkml:brush xml:id="br0">
      <inkml:brushProperty name="width" value="0.05" units="cm"/>
      <inkml:brushProperty name="height" value="0.05" units="cm"/>
      <inkml:brushProperty name="color" value="#FFFF00"/>
    </inkml:brush>
  </inkml:definitions>
  <inkml:trace contextRef="#ctx0" brushRef="#br0">45 512 29854,'0'-242'2857,"1"238"-2847,-1 3-8,0 1-1,1-1 1,-1 0 0,0 0 0,0 0-1,0 1 1,0-1 0,0 0 0,0 0 0,0 0-1,0 0 1,0 1 0,0-1 0,-1 0-1,1 0 1,0 0 0,-1 1 0,1-1 0,0 0-1,-1 0 1,1 1 0,-1-2 0,-6 22 3,-24 328-5,27 14 0,4-273 0,2-119 0,8-45 0,0 5 0,5-238 0,-5 57 0,-4 224 0,-6 27 0,0-1 0,0 1 0,1 0 0,-1 0 0,0 0 0,0-1 0,0 1 0,0 0 0,1 0 0,-1 0 0,0 0 0,0 0 0,0 0 0,1 0 0,-1-1 0,0 1 0,0 0 0,1 0 0,-1 0 0,0 0 0,0 0 0,1 0 0,-1 0 0,0 0 0,0 0 0,1 0 0,-1 0 0,0 0 0,0 0 0,0 0 0,1 1 0,-1-1 0,0 0 0,0 0 0,1 0 0,-1 0 0,0 0 0,0 0 0,0 1 0,0-1 0,1 0 0,-1 0 0,0 0 0,0 0 0,0 1 0,1-1 0,2 6 0,1-1 0,-1 1 0,0 0 0,0 0 0,2 8 0,167 420 0,-149-376 0,-12-32 0,-6-10 0,1 0 0,1-1 0,0 0 0,1 0 0,0 0 0,2-1 0,20 24 0,-29-36 0,1-1 0,-1 1 0,1-1 0,-1 1 0,1-1 0,0 0 0,0 0 0,0 0 0,-1 0 0,1 0 0,0 0 0,0 0 0,1-1 0,-1 1 0,0-1 0,0 1 0,0-1 0,0 0 0,0 0 0,0 0 0,1 0 0,-1 0 0,0 0 0,0-1 0,0 1 0,0-1 0,0 0 0,0 1 0,0-1 0,0 0 0,0 0 0,0 0 0,0 0 0,2-2 0,0-1 0,0-1 0,0 1 0,0-1 0,-1 0 0,1 0 0,-1 0 0,0 0 0,-1-1 0,1 1 0,-1-1 0,1-6 0,6-28 0,-3-1 0,-1 0 0,-2-1 0,-4-71 0,0 42 0,1 40 0,0-56 0,-17-144 0,17 228 0,-9-28 0,9 30 0,-1 0 0,1 1 0,-1-1 0,0 0 0,1 1 0,-1-1 0,0 1 0,1-1 0,-1 1 0,0-1 0,0 1 0,0 0 0,1-1 0,-1 1 0,0 0 0,0 0 0,0 0 0,0 0 0,0-1 0,0 1 0,0 0 0,1 0 0,-1 1 0,0-1 0,0 0 0,0 0 0,0 0 0,0 1 0,-1-1 0,1 1 0,0-1 0,0 1 0,0-1 0,-1 1 0,1-1 0,0 1 0,0 0 0,0-1 0,0 1 0,0 0 0,0 0 0,0 0 0,0 0 0,1 0 0,-1 0 0,0 0 0,0 0 0,1 0 0,-1 1 0,0 1 0,-6 28 0,6-22 0,-5 47 0,4 1 0,4 62 0,-2-112 0,3 33 0,2-1 0,1 1 0,3-2 0,1 1 0,1-1 0,3-1 0,32 67 0,-42-96 0,1 0 0,-1 0 0,1-1 0,0 1 0,1-1 0,0 0 0,0-1 0,0 1 0,1-1 0,0-1 0,0 1 0,1-1 0,-1 0 0,1-1 0,0 0 0,0 0 0,1-1 0,-1 0 0,1 0 0,0-1 0,-1 0 0,1 0 0,0-1 0,0-1 0,11 1 0,-14-2 0,-1 1 0,1-1 0,0 1 0,0-2 0,-1 1 0,1-1 0,-1 1 0,1-1 0,-1-1 0,0 1 0,0-1 0,0 0 0,0 0 0,7-6 0,-5 2 0,1-1 0,-1 0 0,-1 0 0,0 0 0,0-1 0,0 0 0,6-15 0,-2 2 0,-2-1 0,0-1 0,-2 1 0,0-1 0,-2 0 0,2-32 0,-5-43 0,-1 97 0,0 1 0,0-1 0,0 0 0,-1 1 0,1-1 0,-1 0 0,1 1 0,-1-1 0,0 1 0,1-1 0,-1 1 0,0-1 0,0 1 0,0 0 0,0-1 0,0 1 0,0 0 0,-1 0 0,1 0 0,0 0 0,-1 0 0,1 0 0,0 0 0,-1 0 0,1 1 0,-1-1 0,1 0 0,-1 1 0,0-1 0,1 1 0,-1 0 0,-2-1 0,-5 1 0,1-1 0,-1 1 0,0 0 0,1 1 0,-10 2 0,15-3 0,1 1 0,0-1 0,-1 1 0,1 0 0,0 0 0,0 0 0,0 0 0,0 0 0,0 0 0,0 0 0,0 1 0,0-1 0,0 1 0,0 0 0,1-1 0,-1 1 0,-2 3 0,2 0 0,0-1 0,-1 1 0,1 0 0,1 0 0,-1-1 0,1 1 0,-2 10 0,2 1-1,0 0 0,1 0 0,1-1 0,3 25 0,-1-28-2,1 0 0,-1 0 0,2 0 0,0 0 1,0-1-1,1 0 0,1 0 0,-1-1 0,10 11 0,-2-4 4,0-1-1,2 0 0,-1-1 1,27 19-1,-32-28 0,0-1 0,0 0 0,1 0 0,0-1 0,-1-1 0,1 1 0,1-2 0,-1 0 0,0 0 0,1-1 0,-1 0 0,0-1 0,1 0 0,11-2 0,-18 1 0,-1 1 0,1-1 0,0-1 0,0 1 0,-1-1 0,1 1 0,-1-1 0,0 0 0,1-1 0,-1 1 0,0-1 0,0 0 0,5-5 0,-2 1 0,-1 0 0,0-1 0,0 1 0,-1-1 0,0 0 0,6-14 0,-1-2 0,-1-2 0,-1 1 0,-1-1 0,3-27 0,-2-22 0,-2 0 0,-6-88 0,-2 69 0,3 64 5,-1 1 1,-2 0-1,-1-1 0,-12-48 1,15 77-7,0 0 0,0 0 1,-1 0-1,1-1 1,0 1-1,-1 0 0,1 0 1,-1 0-1,1 0 1,-1 0-1,0 0 0,1 0 1,-1 0-1,0 0 1,0 0-1,0 0 0,1 1 1,-1-1-1,0 0 1,0 0-1,0 1 0,0-1 1,0 1-1,-1-1 0,-1 0 1,2 2-1,0-1 1,0 0 0,0 1-1,0-1 1,0 1 0,0 0-1,0-1 1,0 1-1,0 0 1,0 0 0,1 0-1,-1-1 1,0 1-1,0 0 1,1 0 0,-1 0-1,1 0 1,-1 0-1,1 0 1,-1 0 0,1 0-1,-1 1 1,1-1 0,0 0-1,0 0 1,0 0-1,-1 2 1,-5 42 0,2-1 0,1 1 0,4 54 0,0-28 0,5 126 0,-2-161 0,1 1 0,1-1 0,15 46 0,-18-73 0,0 0 0,1-1 0,0 0 0,0 0 0,0 0 0,1 0 0,8 9 0,-10-14 0,0 0 0,1 1 0,-1-2 0,1 1 0,-1 0 0,1 0 0,0-1 0,0 0 0,0 0 0,1 0 0,-1-1 0,0 1 0,1-1 0,-1 0 0,9 1 0,-5-1 0,0 0 0,0-1 0,0 0 0,0-1 0,0 1 0,0-2 0,0 1 0,0-1 0,13-5 0,-15 4 0,0 0 0,0-1 0,-1 0 0,0 0 0,1 0 0,-1 0 0,-1-1 0,1 0 0,-1 0 0,0 0 0,0-1 0,4-7 0,3-6 0,-2 0 0,0 0 0,-1-1 0,-1 0 0,-1-1 0,-1 1 0,3-24 0,-2-12 0,-1-82 0,-5 137 0,0 1 0,0-1 0,0 0 0,0 0 0,-1 0 0,1 0 0,0 1 0,0-1 0,0 0 0,-1 0 0,1 0 0,0 1 0,-1-1 0,1 0 0,-1 1 0,1-1 0,-1 0 0,1 1 0,-1-1 0,1 0 0,-1 1 0,0-1 0,1 1 0,-1-1 0,0 1 0,1-1 0,-1 1 0,0 0 0,0-1 0,1 1 0,-1 0 0,0 0 0,-1-1 0,1 1 0,0 0 0,-1 0 0,1 0 0,0 1 0,0-1 0,-1 0 0,1 0 0,0 1 0,0-1 0,0 1 0,0-1 0,0 1 0,0-1 0,0 1 0,0 0 0,0 0 0,0-1 0,0 1 0,0 0 0,0 0 0,0 0 0,1 0 0,-1 0 0,-1 2 0,-1 3 0,0 1 0,1 0 0,0 0 0,0 0 0,0 0 0,1 0 0,0 0 0,0 9 0,2 68 0,0-40 0,-1-28 0,1 0 0,0 0 0,1 1 0,1-1 0,1 0 0,0-1 0,9 23 0,-11-33 0,0 0 0,1 0 0,0 0 0,0 0 0,0 0 0,0-1 0,1 1 0,0-1 0,0 0 0,0 0 0,0 0 0,1-1 0,0 0 0,-1 0 0,1 0 0,0 0 0,1-1 0,-1 1 0,0-1 0,1-1 0,-1 1 0,1-1 0,-1 0 0,8 1 0,-8-2 0,1 1 0,0-1 0,0 0 0,0 0 0,0-1 0,0 0 1,0 0-1,0 0 0,-1-1 0,1 0 0,9-4 0,-10 3 2,-1-1 0,0 1-1,0-1 1,0 1 0,-1-1 0,1 0 0,-1-1 0,0 1-1,0-1 1,0 1 0,-1-1 0,0 0 0,3-7 0,2-12-2,-1 0 1,0 0 0,-2-1-1,-2 1 1,0-1 0,-2-48 0,-1 39-1,-3-26 0,3 57 0,0 1 0,1-1 0,-1 1 0,0-1 0,0 1 0,0 0 0,0-1 0,-1 1 0,-1-3 0,2 5 0,1-1 0,-1 1 0,1-1 0,-1 1 0,1-1 0,-1 1 0,0-1 0,1 1 0,-1 0 0,0-1 0,0 1 0,1 0 0,-1 0 0,0-1 0,0 1 0,1 0 0,-1 0 0,0 0 0,0 0 0,1 0 0,-1 0 0,0 0 0,0 0 0,1 1 0,-1-1 0,0 0 0,0 0 0,1 1 0,-2 0 0,1-1 0,0 1 0,0 0 0,0 0 0,0 1 0,0-1 0,1 0 0,-1 0 0,1 0 0,-1 0 0,0 1 0,1-1 0,0 0 0,-1 1 0,1-1 0,0 0 0,0 1 0,0-1 0,0 0 0,0 1 0,0-1 0,0 0 0,0 1 0,0-1 0,1 2 0,-1 5 0,1 33 0,1 1 0,8 45 0,-6-66 0,1 0-1,1 0 0,1 0 0,1-1 0,19 37 0,-23-52-1,-1 0 0,1-1 0,0 1 0,1-1 0,-1 0 0,1 0 0,-1 0 0,1-1 0,0 0 0,0 0 0,1 0 1,-1 0-1,1-1 0,8 3 0,-11-4 2,1 0 0,-1 0 1,1 0-1,-1-1 0,1 1 0,-1-1 1,1 0-1,0 0 0,-1 0 1,1 0-1,-1-1 0,1 0 1,-1 1-1,1-1 0,-1 0 0,1-1 1,-1 1-1,0-1 0,0 1 1,1-1-1,-1 0 0,-1 0 0,1 0 1,0-1-1,4-4 0,-3 1 3,1-1-1,-2 1 1,1-1-1,-1 0 1,0-1 0,0 1-1,-1 0 1,0-1-1,-1 1 1,2-14-1,-1-11-3,-2-41-1,-1 32 4,-8-111-2,5 110 0,4 41-1,0 0 0,1 0 1,-1 0-1,0 0 0,1 0 0,-1 0 1,1 0-1,-1 0 0,1 0 0,0 0 0,-1 1 1,1-1-1,0 0 0,0 0 0,-1 1 0,1-1 1,0 0-1,0 1 0,0-1 0,0 1 1,0-1-1,0 1 0,0-1 0,0 1 0,0 0 1,0 0-1,0-1 0,0 1 0,0 0 1,0 0-1,0 0 0,0 0 0,0 0 0,1 1 1,52-1-6,-38 1 7,33 0-1,-21 0 0,49-4 0,-75 3 1,1-1-1,-1 1 1,0-1 0,1 1-1,-1-1 1,0 0 0,1 1 0,-1-1-1,0 0 1,0-1 0,0 1-1,0 0 1,0-1 0,0 1 0,0-1-1,-1 1 1,1-1 0,0 0-1,-1 0 1,1 0 0,-1 0-1,0 0 1,0 0 0,0 0 0,0 0-1,0 0 1,0-1 0,0 1-1,-1 0 1,1-1 0,-1 1-1,0 0 1,0-1 0,1 1 0,-2-1-1,1 1 1,0-3 0,-1 4-1,0 0 0,0 1 0,0-1 1,1 1-1,-1 0 0,0-1 1,0 1-1,0 0 0,0-1 0,0 1 1,0 0-1,0 0 0,0 0 0,0 0 1,0 0-1,0 0 0,0 0 0,1 0 1,-1 0-1,0 0 0,-2 1 0,-22 4 0,18-1 0,1 0-1,0 0 1,0 0-1,0 1 1,1 0-1,0 1 1,0-1-1,0 1 1,1 0-1,-1 0 1,1 0-1,1 1 1,-6 11 0,3-4-5,0 1 1,2-1 0,-1 1 0,2 0-1,-4 29 1,4-4 4,3 0 0,4 44 0,-4-77 0,2-1 0,-1 0-1,1 1 1,0-1 0,0 0 0,0 0-1,1 0 1,0-1 0,0 1 0,1 0-1,-1-1 1,1 0 0,0 0 0,1 0 0,-1-1-1,1 1 1,0-1 0,0 0 0,0-1-1,1 1 1,0-1 0,-1 0 0,1 0-1,0-1 1,9 3 0,4 1 0,0-2 1,1 0-1,0-1 1,-1-2-1,1 1 1,38-4-1,-53 1 0,-1 1 0,1-1 1,-1 1-1,0-1 0,1-1 0,-1 1 0,0-1 0,0 1 0,0-1 0,0 0 0,0-1 0,-1 1 0,1-1 1,-1 1-1,1-1 0,-1 0 0,0-1 0,0 1 0,0 0 0,-1-1 0,1 0 0,-1 1 0,0-1 0,0 0 0,0 0 1,0 0-1,-1 0 0,2-8 0,1-5 1,-2 0-1,0 0 1,-1 0 0,0-1 0,-1 1 0,-4-20-1,2 22 3,-1 0-1,0 1 1,-1-1 0,-1 1-1,0 0 1,-1 0-1,0 1 1,-1 0-1,-1 0 1,-18-23 0,20 28-4,0 1 1,0 0 0,-1 0 0,0 1 0,0 0 0,-1 0 0,1 1 0,-1 0 0,-1 0 0,1 0 0,-1 1 0,1 1-1,-1-1 1,0 2 0,-1-1 0,1 1 0,0 0 0,-14 0 0,21 2-1,0 0 0,0 0 0,-1 0 1,1 0-1,0 0 0,0 1 0,0-1 0,-1 1 0,1-1 0,0 1 0,0 0 1,0 0-1,0 0 0,0 0 0,0 0 0,1 1 0,-1-1 0,0 0 1,0 1-1,-2 2 0,2 0 0,0 0-1,1-1 1,-1 1 0,1 0 0,0 0-1,0 0 1,0 0 0,0 1-1,1-1 1,-1 7 0,0-3 1,0 0 0,1 0 0,0 0 0,0 1 0,1-1 0,0 0 0,0 0 0,1 0 0,0 0 0,0 0 0,1 0 0,0-1 0,0 1 0,1-1 0,9 14 0,-2-7 0,1 0 0,0-1 0,23 19 0,-30-28 0,1 0 0,0 0 0,0 0 0,0-1 0,1 0 0,-1 0 0,1-1 0,-1 1 0,1-2 0,0 1 0,0-1 0,9 1 0,-12-1 0,-1-1 0,1 0 0,0 0 0,0 0 0,-1 0 0,1-1 0,0 0 0,-1 0 0,1 0 0,-1 0 0,1 0 0,-1 0 0,1-1 0,2-2 0,-2 1 0,-1-1 0,0 1 0,1-1 0,-2 0 0,1 0 0,0 0 0,-1-1 0,0 1 0,0-1 0,3-7 0,27-83 0,-23 64-1,1 1 1,1 0-1,2 1 1,30-52-1,-39 76 0,0 0-1,0 0 0,1 0 0,0 0 1,0 1-1,0-1 0,0 1 0,10-5 1,-13 8 0,1 0 1,-1 0-1,0 0 1,1 0-1,-1 0 1,1 0-1,-1 1 1,1-1-1,-1 1 0,1 0 1,0-1-1,-1 1 1,1 1-1,-1-1 1,1 0-1,0 0 1,-1 1-1,1 0 1,-1-1-1,0 1 1,1 0-1,-1 0 1,1 1-1,-1-1 1,2 2-1,1 1 0,-1 1 1,0-1-1,-1 1 0,1 0 0,-1 0 1,0 1-1,0-1 0,0 1 1,-1-1-1,0 1 0,0 0 0,-1 0 1,2 10-1,1 7-6,-1 1-1,-1 30 1,-2-24 8,0 4 3,0 0 0,-10 60 0,0-27 0,10-64-4,0 1 0,0-1 0,0 1-1,0 0 1,1-1 0,-1 1 0,1-1 0,0 1 0,0-1 0,0 1 0,0-1 0,1 0 0,0 1 0,-1-1 0,1 0 0,3 4 0,0-3 1,0-1-1,0 0 1,0 0-1,0 0 1,1 0 0,-1-1-1,1 0 1,-1 0-1,1 0 1,0-1 0,0 0-1,7 1 1,13 0 3,37-2 0,-61 0-4,2 0 0,0-1 0,0 1 0,0-1 0,0 1 0,-1-1 0,1 0 0,0-1 0,-1 1 0,1-1 0,-1 1 0,0-1 0,1 0 0,-1 0 0,0-1 0,0 1 0,5-5 0,-4 1 0,0 1 0,0-1 0,0 0 0,-1 0 0,0 0 0,0 0 0,0 0 0,2-12 0,1-8 3,-2-1 1,-1 1-1,0-48 0,-3 74-3,1-120 10,-25-188-1,-2 127 23,20 166-32,6 15 0,0 0 0,-1-1 0,1 1 0,0 0 0,0 0 0,0 0 0,-1 0 0,1 0 0,0-1 0,0 1 0,-1 0 0,1 0 0,0 0 0,0 0 0,-1 0 0,1 0 0,0 0 0,0 0 0,-1 0 0,1 0 0,0 0 0,0 0 0,-1 0 0,1 0 0,0 0 0,0 0 0,-1 0 0,1 0 0,0 1 0,0-1 0,-1 0 0,1 0 0,0 0 0,0 0 0,0 0 0,-1 1 0,1-1 0,0 0 0,0 0 0,0 0 0,0 1 0,-1-1 0,1 0 0,0 0 0,0 1 0,0-1 0,0 0 0,0 0 0,0 1 0,0-1 0,0 0 0,0 0 0,0 1 0,0-1 0,0 0 0,0 0 0,0 1 0,0-1 0,0 1 0,-4 15 0,1 0 0,1 1 0,1 0 0,0 0 0,1-1 0,3 21 0,-1 20 0,14 322 0,-12-297 0,9 74 0,-13-155 0,0 0 0,1 0 0,-1 1 0,0-1 0,1 0 0,-1 0 0,1 0 0,-1 0 0,1 0 0,-1 0 0,1 1 0,0-1 0,0-1 0,-1 1 0,2 1 0,-1-1 0,0-1 0,-1 0 0,1 0 0,-1 0 0,1 1 0,0-1 0,-1 0 0,1 0 0,0 0 0,-1 0 0,1 0 0,0 0 0,-1 0 0,1 0 0,-1-1 0,1 1 0,0 0 0,-1 0 0,1 0 0,0-1 0,-1 1 0,1 0 0,-1-1 0,1 1 0,-1 0 0,1-1 0,-1 1 0,1-1 0,-1 1 0,1-1 0,-1 1 0,0-1 0,1 1 0,-1-1 0,1 0 0,14-21 0,-1-1 0,-1 0 0,-1-1 0,13-39 0,11-20 0,-20 52-8,0 0 0,37-50 0,-47 74 7,-1 0-1,1 0 1,0 1-1,0 0 1,0 0 0,1 0-1,0 1 1,0 0-1,1 1 1,-1-1-1,1 1 1,0 1 0,0-1-1,0 1 1,1 1-1,15-3 1,-23 5 1,0-1 0,1 1 0,-1 0 0,0 0 0,1 1 0,-1-1 0,0 0 0,1 0 0,-1 1 0,0-1 0,1 1 0,-1-1 0,0 1 0,0-1 0,0 1 0,1 0 0,-1-1 0,0 1 0,0 0 0,0 0 0,0 0 0,0 0 0,-1 0 0,1 0 0,0 0 0,0 0 0,-1 1 0,1-1 0,0 0 0,-1 0 0,1 1 0,-1-1 0,0 0 0,1 1 0,-1 1 0,1 6 0,0 0 0,0 0 0,-1 1 0,-2 12 0,1-1 0,1-16 0,0 0 0,-1 1 0,0-1 1,1 0-1,-2 0 0,1 0 0,-1 0 0,0 0 0,0 0 1,0 0-1,0-1 0,-1 1 0,0-1 0,-4 6 0,1-4 1,0 0 0,-1 0-1,1-1 1,-1 1 0,0-1-1,0-1 1,-1 0-1,-9 4 1,0 0 0,-2-2 0,1 0 0,-1-2 0,1 0 0,-1-1 0,-1 0 0,-22-1 0,41-2-1,0-1 0,1 1 0,-1 0 0,1 0 0,-1 0 0,1-1 0,-1 1 0,1 0 0,-1 0 0,1-1 0,-1 1 0,1 0 0,-1-1 0,1 1 0,0-1 0,-1 1 0,1-1 0,-1 1 0,1-1 0,0 1 0,0-1 0,-1 1 0,1-1 0,0 1 0,0-1 0,0 1 0,-1-1 0,1 1 0,0-1 0,0 0 0,0 1 0,0-1 0,0 0 0,1-25 0,-1 19 0,1 5-1,-1-1 0,0 1 0,0-1 0,1 0 0,-1 1 0,1-1 1,0 1-1,0 0 0,0-1 0,0 1 0,0 0 0,1-1 0,-1 1 0,1 0 0,-1 0 0,1 0 0,0 0 1,0 0-1,0 1 0,0-1 0,0 1 0,0-1 0,0 1 0,0-1 0,1 1 0,-1 0 0,0 0 0,1 0 0,-1 1 1,1-1-1,-1 1 0,1-1 0,0 1 0,4 0 0,-6 0 1,1 0 0,-1 0 0,0 1 0,0-1 0,0 1 0,0-1 0,0 1 0,0-1 0,0 1 0,0 0 0,0-1 0,0 1 0,0 0 0,0 0 0,0 0 0,0 0 0,-1 0 0,1 0 0,0 0 0,-1 0 0,1 0 0,-1 0 0,1 1 0,11 33 0,-8-25 0,6 20 0,1-1 0,19 34 0,-24-51 0,1-1 0,0-1 0,1 1 0,0-1 0,0-1 0,2 0 0,-1 0 0,13 10 0,-6-9-1,0 0 0,1-1 0,0-1 0,0 0 0,1-1 0,0-1 0,0-1 0,1 0 0,-1-1 0,1-2 0,0 1 1,0-2-1,22-1 0,-38-1 1,1 1 0,-1 0 1,1-1-1,-1 0 1,0 0-1,1 0 0,-1 0 1,0 0-1,1-1 1,-1 1-1,0-1 0,0 0 1,0 0-1,-1 0 1,1 0-1,3-4 0,-2 1 1,1 0 1,-1-1-1,-1 0 0,1 0 0,-1 0 0,0 0 1,4-13-1,0-6 2,-1-1 0,-2 1 1,2-38-1,-5 58-3,6-126 4,-6 73-1,2 1 0,4 0 0,14-64 0,-20 116-2,0 0-1,1 1 1,0 0-1,0-1 1,0 1 0,0 0-1,1 0 1,-1 0 0,1 0-1,6-6 1,-8 9 0,1-1-1,-1 1 1,1 0 0,0 0 0,-1 0 0,1 1 0,0-1-1,0 0 1,-1 1 0,1-1 0,0 1 0,0-1 0,0 1 0,0 0-1,0 0 1,0 0 0,0 0 0,-1 0 0,1 0 0,0 1-1,0-1 1,0 1 0,0-1 0,0 1 0,-1 0 0,1-1-1,0 1 1,0 0 0,1 1 0,3 3-1,1 0 0,-1 0 0,-1 0 0,1 1 0,-1 0 0,0 0 0,0 0 0,0 1 0,4 9 0,32 69 0,-32-63 0,-2 0 0,0 1 0,-2 0 0,0 0 0,-1 0 0,-2 1 0,0-1 0,-2 1 0,-3 41 0,1-56 0,0 0 0,-1 0 0,0-1 0,-1 1 0,1-1 0,-2 1 0,1-1 0,-1-1 0,0 1 0,-1 0 0,0-1 0,0 0 0,0-1 0,-1 0 0,-15 11 0,0-1 0,0-1 0,-1-1 0,-1-1 0,-30 11 0,47-20 0,-30 8 0,36-11 0,0-1 0,0 0 0,0 0 0,0 0 0,0 0 0,0 0 0,0 0 0,-1 0 0,1 0 0,0 0 0,0 0 0,0-1 0,0 1 0,0 0 0,0-1 0,0 1 0,0-1 0,0 1 0,0-1 0,0 0 0,0 1 0,1-1 0,-1 0 0,0 0 0,0 1 0,1-1 0,-1 0 0,0 0 0,1 0 0,-2-2 0,-1-9 0,0-1 0,0 0 0,1 0 0,1 0 0,0 0 0,0 0 0,3-21 0,-1-4 0,-1-12 0,-1 7 0,1 0 0,10-58 0,-5 81 0,-1 16-1,-1 11-3,30 55-23,-12-19 40,43 61 1,-43-75-13,2-1 0,1-1 0,1-1 0,49 39 0,-61-55-1,1-1 0,0 0 0,1 0 0,0-2 0,0 0 0,1 0 0,0-2 0,0 0 0,0 0 0,0-2 0,1 0 0,19 1 0,-29-4-3,0 0 4,-1 1-1,1-1 1,0-1 0,-1 1-1,1-1 1,6-2 0,-11 2-6,0 1 1,-1-1-1,1 0 1,0 0-1,0 0 1,-1-1-1,1 1 1,-1 0-1,1-1 1,-1 1-1,0-1 1,1 1-1,-1-1 0,0 0 1,0 1-1,0-1 1,0 0-1,0 0 1,-1 0-1,1 0 1,-1 1-1,1-1 1,0-3-1,4-42-336</inkml:trace>
</inkml:ink>
</file>

<file path=ppt/ink/ink1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3:32.317"/>
    </inkml:context>
    <inkml:brush xml:id="br0">
      <inkml:brushProperty name="width" value="0.05" units="cm"/>
      <inkml:brushProperty name="height" value="0.05" units="cm"/>
      <inkml:brushProperty name="color" value="#FFFF00"/>
    </inkml:brush>
  </inkml:definitions>
  <inkml:trace contextRef="#ctx0" brushRef="#br0">19 40 31150,'-11'0'545,"3"0"239,8-3-752,8 3 0,23-5 16,8 0-32,10 5 0,1 0-16,5 0 0,-2 0 0,-6 0 0,-11 0 0,-14-5 0,-11 0-48,-11-2-256,0-3-1297</inkml:trace>
</inkml:ink>
</file>

<file path=ppt/ink/ink1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3:33.349"/>
    </inkml:context>
    <inkml:brush xml:id="br0">
      <inkml:brushProperty name="width" value="0.05" units="cm"/>
      <inkml:brushProperty name="height" value="0.05" units="cm"/>
      <inkml:brushProperty name="color" value="#FFFF00"/>
    </inkml:brush>
  </inkml:definitions>
  <inkml:trace contextRef="#ctx0" brushRef="#br0">162 205 31358,'-14'-7'149,"-1"0"1,0 1-1,0 1 0,0 0 0,-1 2 0,0-1 0,0 2 0,-23-1 0,599 17-114,-559-13-34,-1-1-1,1 0 1,0-1 0,-1 1-1,1 0 1,-1 0 0,1 0 0,0 0-1,-1 0 1,1-1 0,-1 1-1,1 0 1,-1 0 0,1-1 0,-1 1-1,1 0 1,-1-1 0,1 1-1,-1 0 1,0-1 0,1 1-1,-1-1 1,0 1 0,1-1 0,-1 1-1,0-1 1,1 1 0,-1-1-1,0 1 1,0-1 0,0 1-1,1-1 1,-1 0 0,0 1 0,0-1-1,0 1 1,0-1 0,0 0-1,0 1 1,0-2 0,-9-25-25,3 18 24,0 1-1,0 0 0,-1 0 1,0 0-1,-1 1 0,0 0 1,0 1-1,-13-9 1,4 4 0,0 1 0,-1 1 0,-30-12 0,44 20 0,0 0-1,0-1 1,-1 1 0,1 1 0,0-1-1,-1 1 1,1 0 0,-6 0-1,17 7-12,41 30 21,-27-23-1,-1 2-1,0 0 1,-1 1 0,-1 0-1,20 27 1,-36-40-7,0 0 0,0 0 0,0 0 0,-1 0 0,0 1 0,1-1 0,-1 0 0,-1 1 0,1-1 0,-1 0 0,0 1 0,0-1 0,0 1 0,0-1 0,-1 1 0,0-1 0,0 0 0,0 1 0,0-1 0,-1 0 0,1 0 0,-1 0 0,0 0 0,-1 0 0,1 0 0,-1-1 0,1 1 0,-7 5 0,-14 14-61,-1-2-1,-49 35 1,26-30-603</inkml:trace>
</inkml:ink>
</file>

<file path=ppt/ink/ink1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3:40.337"/>
    </inkml:context>
    <inkml:brush xml:id="br0">
      <inkml:brushProperty name="width" value="0.05" units="cm"/>
      <inkml:brushProperty name="height" value="0.05" units="cm"/>
      <inkml:brushProperty name="color" value="#FFFFFF"/>
    </inkml:brush>
  </inkml:definitions>
  <inkml:trace contextRef="#ctx0" brushRef="#br0">1 3 31743,'662'-3'1019,"-708"4"-1325,-47 8 1,43-1-1304</inkml:trace>
</inkml:ink>
</file>

<file path=ppt/ink/ink1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3:43.737"/>
    </inkml:context>
    <inkml:brush xml:id="br0">
      <inkml:brushProperty name="width" value="0.05" units="cm"/>
      <inkml:brushProperty name="height" value="0.05" units="cm"/>
      <inkml:brushProperty name="color" value="#FFFFFF"/>
    </inkml:brush>
  </inkml:definitions>
  <inkml:trace contextRef="#ctx0" brushRef="#br0">101 32 30974,'0'-3'132,"0"1"0,0 0 0,0 0 0,-1 0 0,1 0 0,-1 0 0,1-1 0,-1 1 0,0 0 0,-1-2 0,2 3-127,-1 1 1,1-1 0,-1 1-1,1 0 1,-1-1-1,1 1 1,-1 0-1,1-1 1,-1 1 0,0 0-1,1 0 1,-1-1-1,0 1 1,1 0-1,-1 0 1,0 0 0,1 0-1,-1 0 1,0 0-1,1 0 1,-1 0-1,0 0 1,1 0 0,-1 0-1,0 1 1,1-1-1,-1 0 1,1 0-1,-1 1 1,0-1 0,1 0-1,-1 1 1,1-1-1,-1 0 1,1 1-1,-1-1 1,1 1 0,-1-1-1,1 1 1,0-1-1,-1 1 1,1-1-1,-1 2 1,-3 2-4,1 0-1,-1 0 1,1 1-1,0 0 1,0 0 0,1 0-1,-1 0 1,1 0 0,0 0-1,-1 7 1,-12 62 7,13-65-7,-10 101 5,4 1-1,9 175 0,0-278-7,-1-1 1,1 0-1,0 0 1,1 1-1,-1-1 1,1 0-1,1 0 0,-1-1 1,1 1-1,1 0 1,-1-1-1,1 0 1,9 12-1,-9-14 1,1 1-1,0-1 1,0 0-1,0-1 1,0 1-1,1-1 1,0 0-1,-1 0 1,1-1-1,0 0 1,0 0-1,0 0 1,1-1-1,-1 0 1,0 0-1,9 0 1,-4 0 0,0 0 0,0-2 0,0 1 0,0-1 0,0-1 0,0 0 0,17-5 0,-22 4 0,0 0 0,0 0 0,0-1 0,0 1 0,-1-1 0,0-1 0,1 1 0,-1-1 0,-1 0 0,1 0 0,-1 0 0,0-1 0,6-9 0,-1-2 0,-1 0 0,0-1 0,-1 0-1,-1 0 1,-1-1 0,-1 1 0,4-32 0,-1-138 12,-7 176-10,1 11-1,-1 0-1,0 0 0,0 0 1,-1 0-1,1 0 0,0 0 1,0 0-1,0 0 1,-1 0-1,1 0 0,-1 0 1,1 0-1,-1 0 0,1 0 1,-1 0-1,1 0 0,-1 1 1,0-1-1,1 0 0,-1 0 1,0 1-1,0-1 0,1 0 1,-1 1-1,0-1 1,0 1-1,0-1 0,0 1 1,0-1-1,0 1 0,0 0 1,0-1-1,0 1 0,0 0 1,0 0-1,0 0 0,0 0 1,0 0-1,0 0 1,0 0-1,0 0 0,-1 0 1,0 1-1,-1 0 0,-1-1 0,1 1 0,0 0 0,0 0 0,0 1 0,0-1 0,0 0 0,1 1 0,-1 0 0,0 0 0,1 0 0,-1 0 0,1 0 0,-4 4 0,1 2 0,1 0-1,-1 0 0,2 1 0,-1 0 1,1 0-1,0 0 0,1 0 0,0 0 0,0 0 1,0 10-1,0 17-2,4 47 1,-2-74 2,1 4-1,0-1 1,1 0-1,1 0 0,0 0 0,0 0 1,1 0-1,1 0 0,0-1 0,0 0 1,9 13-1,-10-18 1,0 0-1,1 0 1,0 0-1,0-1 1,0 1-1,1-1 1,0-1 0,0 1-1,0-1 1,0 0-1,1 0 1,-1-1-1,1 0 1,0 0 0,0 0-1,0-1 1,1 0-1,8 1 1,-3-1 0,0-1 0,0 0 0,0-1 0,-1 0 0,1-1-1,23-5 1,-31 5 1,-1-1 0,1 0-1,0 0 1,-1 0 0,0 0-1,1-1 1,-1 0 0,0 0-1,0 0 1,-1 0 0,1-1-1,-1 0 1,0 1 0,0-1-1,0 0 1,0 0 0,0-1-1,-1 1 1,0-1 0,3-6-1,0-8 1,0 0-1,-2 0 0,0 0 1,0 0-1,-2 0 1,-1-1-1,-1-20 0,0 0 3,1-159 15,0 198-16,0-1-1,-1 1 0,1-1 0,0 0 0,0 1 1,1-1-1,-1 0 0,0 1 0,1-1 0,-1 1 0,0-1 1,1 1-1,0-1 0,-1 1 0,1-1 0,0 1 1,0 0-1,0-1 0,0 1 0,2-3 0,0 3 0,-1 0-1,1 1 0,0-1 0,-1 0 0,1 1 0,0-1 0,0 1 1,-1 0-1,1 0 0,4 0 0,-3 1 0,1-1 0,0 0 0,0 1 0,-1 0 0,1 0 0,-1 1 0,1-1 0,-1 1 0,1 0 0,-1 0 0,0 0 0,0 1 0,4 3 0,-1-1 0,-1 1 0,1 0 0,-1 1 0,-1-1 0,1 1 0,6 13 0,-1-1 0,-2 1 0,0 0 0,-1 1 0,9 40 0,-12-27 0,0 0 0,-3 0 0,-1 40 0,-1-58 0,-1-4 0,0 0 0,-1-1 0,0 1 0,0-1 0,-2 1 0,1-1 0,-1 0 0,-10 17 0,0 4 0,22-70 0,89-260 0,-91 279 0,-1-1 0,2 0 0,0 0 0,1 1 0,1 0 0,12-18 0,-21 36 0,1 0 0,-1 0 0,1 0 0,0 0 0,-1 0 0,1 0 0,0 0 0,0 0 0,0 1 0,0-1 0,0 0 0,0 0 0,0 1 0,0-1 0,0 1 0,0-1 0,0 1 0,0-1 0,2 1 0,-2 0 0,0 0 0,0 0 0,-1 0 0,1 1 0,0-1 0,0 0 0,-1 1 0,1-1 0,0 0 0,-1 1 0,1-1 0,0 1 0,-1-1 0,1 1 0,-1 0 0,1-1 0,-1 1 0,1-1 0,-1 1 0,1 0 0,0 0 0,1 5 0,1 0 0,-1-1 0,0 1 0,0 0 0,0 8 0,9 68-1,-4 0 1,-5 103-1,-2-129-2,0-59 3,0 0 1,1 0-1,-1 1 1,1-1-1,0 0 1,0 0-1,0 1 1,0-1-1,3-4 1,4-10-1,-8 17 0,35-91 0,88-164 0,-119 247 0,0 1 0,1 0 0,-1 0 0,1 0 0,1 1 0,-1-1 0,1 1 0,0 1 0,1-1 0,-1 1 0,1 0 0,0 1 0,14-8 0,-20 12 0,-1 0 0,1-1 0,-1 1 0,1 0 0,0 0 0,-1 0 0,1-1 0,0 1 0,-1 0 0,1 0 0,0 0 0,-1 0 0,1 0 0,0 0 0,-1 0 0,1 0 0,0 1 0,-1-1 0,1 0 0,-1 0 0,1 0 0,0 1 0,-1-1 0,1 0 0,-1 1 0,1-1 0,-1 1 0,1-1 0,-1 0 0,1 1 0,-1-1 0,1 1 0,-1-1 0,1 1 0,-1 0 0,0-1 0,1 1 0,-1-1 0,1 2 0,0 28-3,-1-21 1,-2 63-12,-12 78 1,11-128 13,0 1 0,2 0 0,1 0 0,3 23 0,-3-43 0,1 0 0,0 1 0,0-1 0,0 0 0,1 0 0,-1 0 0,1 0 0,-1 0 0,1 0 0,0-1 0,0 1 0,0 0 0,1-1 0,-1 0 0,0 1 0,1-1 0,0 0 0,-1 0 0,1-1 0,0 1 0,0 0 0,0-1 0,0 0 0,0 0 0,1 0 0,5 1 0,5 1 1,0-1 0,0-1 0,1 0 0,25-3 0,-35 2 1,0 0-1,0-1 1,1 0 0,-1 0-1,0-1 1,0 0-1,0 1 1,0-2-1,-1 1 1,1 0 0,0-1-1,-1 0 1,0 0-1,0 0 1,6-6-1,-4 3 0,-1-1-1,0 0 1,0 0-1,-1-1 1,0 1-1,0-1 0,0 0 1,3-14-1,0-6 0,-1-1-1,-2-1 1,0 1-1,-2-41 1,-2 43 0,2 4 0,-1 0 0,-2 0 0,0 0 0,-2 1 0,0-1 0,-13-43 0,16 66 0,0 0 0,0 0 0,0 0 0,0 0 0,0 0 0,0 0 0,0 1 0,0-1 0,0 0 0,0 0 0,0 0 0,-1 0 0,1 0 0,0 0 0,0 0 0,0 0 0,0 0 0,0 0 0,0 0 0,0 0 0,0 0 0,0 0 0,0 0 0,0 0 0,0 0 0,0 0 0,-1 0 0,1 0 0,0 0 0,0 0 0,0 0 0,0 0 0,0 0 0,0 0 0,0 0 0,0 0 0,0 0 0,0 0 0,0 0 0,0-1 0,0 1 0,-1 0 0,1 0 0,0 0 0,0 0 0,0 0 0,0 0 0,0 0 0,0 0 0,0 0 0,0 0 0,0 0 0,0 0 0,0 0 0,0 0 0,0-1 0,0 1 0,0 0 0,0 0 0,0 0 0,0 0 0,0 0 0,-2 11 0,1 19 0,0 531 0,0-511 0,-3 0 0,-1 1 0,-3-2 0,-2 1 0,-24 71 0,34-121 0,-1 0 0,1-1 0,0 1 0,0 0 0,0 0 0,0 0 0,0 0 0,0 0 0,0 0 0,0 0 0,0 0 0,0 0 0,0 0 0,0 0 0,0 0 0,-1 0 0,1 0 0,0 0 0,0 0 0,0 0 0,0 0 0,0 0 0,0 0 0,0 0 0,0 0 0,0 0 0,0 0 0,0 0 0,-1 0 0,1 0 0,0 0 0,0 0 0,0 0 0,0 0 0,0 0 0,0 1 0,0-1 0,0 0 0,0 0 0,-1-12 0,1 12 0,1-24 0,2 0 0,0 1 0,10-38 0,29-75 0,-23 77 0,-5 15 0,32-102 0,31-170 0,-76 315 0,-1-5 0,1 0 0,0 0 0,1 0 0,0 1 0,0-1 0,5-10 0,-6 14 0,0 1 0,0 0 0,0 0 0,0 0 0,1-1 0,-1 1 0,0 1 0,1-1 0,-1 0 0,1 0 0,-1 0 0,1 1 0,-1-1 0,1 1 0,-1-1 0,1 1 0,0-1 0,-1 1 0,1 0 0,-1 0 0,1 0 0,0 0 0,-1 0 0,1 0 0,0 1 0,-1-1 0,1 0 0,-1 1 0,1-1 0,1 2 0,1-1 0,1 1 0,-1 1 0,0-1 0,0 0 0,0 1 0,-1 0 0,1 0 0,-1 0 0,1 0 0,-1 1 0,0-1 0,0 1 0,-1 0 0,4 5 0,4 8 0,-1 0 0,7 21 0,-9-17 0,-2 0 0,0 0 0,-1 1 0,-1-1 0,-1 1 0,-1 39 0,-2-55 0,1 0 0,-1 1 0,0-1 0,-1 0 1,1 1-1,-1-1 0,-1 0 0,1 0 0,-1 0 0,0-1 0,0 1 0,-1-1 0,1 1 0,-1-1 1,0 0-1,-1-1 0,1 1 0,-1-1 0,0 0 0,0 0 0,-1 0 0,-8 4 0,-12 6-6,0-2 0,0-1 0,-50 13-1,64-20 1,18-5 0,1 0 1,-1 0 0,1 1 0,-1 0-1,11 1 1,-8 0 0,0 0 1,0-1-1,18-2 0,-14-1 6,-1-1 0,0 1 1,0-2-1,0 0 0,-1 0 0,1-1 0,-1-1 1,-1 0-1,1 0 0,-1-1 0,0 0 1,-1-1-1,0 0 0,-1 0 0,1-1 0,10-18 1,-4 3 1,-2-1 1,0 0-1,-2-1 1,-1 0-1,-1-1 1,6-35-1,-9 32-1,-3 16-1,0-1-1,1 1 0,1 0 0,0 0 0,8-16 0,-13 30 0,1 0 0,-1 0 0,1 0 0,-1 0 0,1 0 0,-1 0 0,1 0 0,0 0 0,-1 0 0,1 0 0,0 0 0,0 0 0,0 0 0,0 1 0,-1-1 0,1 0 0,0 1 0,0-1 0,1 1 0,-1-1 0,0 1 0,0-1 0,0 1 0,0 0 0,0-1 0,0 1 0,1 0 0,0 0 0,-1 1 0,0-1 0,0 1 0,-1 0 0,1 0 0,0-1 0,-1 1 0,1 0 0,0 0 0,-1 0 0,1 0 0,-1 0 0,1 0 0,-1 0 0,0 0 0,1 0 0,-1 0 0,0 0 0,0 0 0,0 0 0,0 0 0,0 1 0,0-1 0,0 0 0,0 0 0,0 0 0,0 0 0,-1 1 0,-1 5 0,0 0 0,0 0 0,-1-1 0,0 1 0,0-1 0,0 1 0,-1-1 0,0 0 0,0 0 0,-6 5 0,-12 20 5,13-16-3,1-1 0,0 1 0,1 1-1,1 0 1,0 0 0,2 0 0,-1 0 0,2 1-1,0 0 1,1 0 0,1-1 0,1 1-1,0 0 1,3 23 0,-1-33-2,0-1 0,0 0 0,0 0 0,1 0 0,-1 0 0,1 0 0,1-1 0,-1 1 0,1-1 0,0 0 0,1 0 0,-1 0 0,1-1 0,0 1 0,0-1 0,0 0 0,0-1 0,1 1 0,-1-1 0,1 0 0,0 0 0,0-1 0,7 2 0,3 1 0,0-1 0,0-1 0,0 0 0,1-1 0,-1-1 0,1 0 0,32-4 0,-45 2 0,0 1 0,0-1 0,0 0 0,0 0 0,0-1 0,-1 1 0,1-1 0,0 0 0,-1 1 0,1-2 0,-1 1 0,0 0 0,0-1 0,0 1 0,4-5 0,-3 2 0,0-1 0,-1 1 0,1-1 0,-1 0 0,0 1 0,-1-2 0,1 1 0,1-10 0,1-9 0,-1 0 0,-1-1 0,-2-46 0,-1 56 0,0-9 0,-2 1 0,0-1 0,-2 0 0,-8-32 0,10 48 0,-1 0 0,0 0 0,-1 0 0,0 0 0,0 0 0,-1 1 0,0 0 0,-1 0 0,1 0 0,-2 1 0,1 0 0,-1 0 0,0 0 0,-10-7 0,11 11 0,0 0 0,0 1 0,0-1 0,-1 1 0,1 0 0,0 1 0,-1-1 0,-8 0 0,11 2 0,0-1 0,-1 1 0,1 0 0,0 0 0,-1 1 0,1-1 0,0 1 0,0 0 0,0 0 0,-1 0 0,1 1 0,0-1 0,-5 4 0,6-2 0,-1 1 0,1-1 0,0 1 0,0 0 0,0 0 0,1 0 0,-1 0 0,1 0 0,0 0 0,0 1 0,0-1 0,1 1 0,-1 0 0,1-1 0,0 9 0,-2 10 0,0 45 0,3-63 0,0 17 0,1 0 0,0 0 0,2 0 0,0 0 0,2 0 0,12 36 0,-14-51 0,-1-1 0,1 0 0,0 0 0,0-1 0,1 1 0,0-1 0,0 1 0,0-1 0,1 0 0,0-1 0,0 1 0,0-1 0,0 0 0,1 0 0,-1 0 0,1-1 0,0 0 0,0 0 0,0-1 0,1 1 0,-1-1 0,0-1 0,1 1 0,0-1 0,-1 0 0,1-1 0,7 0 0,-11 0 0,1 0 0,-1 0 0,1 0 0,-1-1 0,1 0 0,-1 0 0,1 0 0,-1 0 0,0 0 0,1-1 0,-1 1 0,0-1 0,0 0 0,0 0 0,-1 0 0,1 0 0,0 0 0,-1-1 0,1 0 0,-1 1 0,0-1 0,0 0 0,0 0 0,0 0 0,0 0 0,-1 0 0,2-4 0,2-9 0,0 0 0,-1 0 0,-1-1 0,2-27 0,-4 30 0,5-67 0,-5 50 0,2 0 0,0 0 0,2 1 0,17-59 0,-20 86 0,-1-1 0,1 1 0,0 0 0,-1-1 0,2 1 0,-1 0 0,0 0 0,1 0 0,-1 0 0,1 1 0,0-1 0,0 1 0,0-1 0,0 1 0,0 0 0,0 0 0,7-2 0,-2 1 0,0 1 0,1 0 0,-1 1 0,1 0 0,-1 0 0,14 1 0,-17 0 0,0 0 0,0 0 0,0 1 0,0 0 0,-1 0 0,1 0 0,0 1 0,-1 0 0,1-1 0,-1 2 0,1-1 0,-1 0 0,0 1 0,0 0 0,4 3 0,-3 0 0,1 0 0,-1 0 0,0 0 0,0 1 0,-1 0 0,0-1 0,0 2 0,4 10 0,-1 2 0,-1 0 0,-1 0 0,-1 0 0,-1 1 0,0-1 0,-1 29 0,-2-36 0,-1 0 0,0 1 0,-1-1 0,0 0 0,-1 1 0,0-2 0,-1 1 0,0 0 0,-1-1 0,-1 1 0,-10 16 0,-19 38 0,32-61 0,1 0 0,0 0 0,1 0 0,-1 1 0,1-1 0,0 0 0,1 1 0,0-1 0,0 11 0,1-15 0,0 0 0,-1-1 0,1 1 0,0-1 0,0 1 0,0-1 0,0 0 0,0 1 0,0-1 0,1 0 0,-1 0 0,0 1 0,1-1 0,-1 0 0,0 0 0,1-1 0,0 1 0,-1 0 0,1 0 0,-1-1 0,1 1 0,0-1 0,-1 0 0,1 1 0,0-1 0,-1 0 0,1 0 0,0 0 0,2 0 0,1 0 0,13 3 0,-1-1 0,1-1 0,-1-1 0,1-1 0,-1 0 0,30-7 0,-37 6 0,-1-1 0,0 0 0,-1-1 0,1 0 0,-1 0 0,1-1 0,-1 0 0,-1-1 0,1 0 0,-1 0 0,0 0 0,0-1 0,-1 0 0,6-8 0,0-2 0,-1-1 0,-1 1 0,-1-2 0,0 0 0,-1 0 0,-2 0 0,0-1 0,5-24 0,-4-2 0,-2 0 0,0-70 0,-5 107 0,0-1 0,0 1 0,-1-1 0,-1 1 0,1-1 0,-1 1 0,-5-13 0,5 19 0,1 0 0,-1 0 0,0 0 0,0 0 0,0 0 0,-1 1 0,1-1 0,0 1 0,-1 0 0,0 0 0,0-1 0,1 2 0,-1-1 0,0 0 0,0 1 0,-1-1 0,1 1 0,0 0 0,0 0 0,-1 0 0,1 1 0,-1-1 0,-3 0 0,0 0 0,0 1 0,-1-1 0,1 1 0,0 0 0,0 0 0,-1 1 0,1 0 0,0 1 0,-11 3 0,14-3 0,1-1 0,-1 2 0,0-1 0,1 0 0,-1 1 0,1 0 0,0-1 0,0 1 0,0 1 0,0-1 0,1 0 0,-1 1 0,1-1 0,0 1 0,0 0 0,0-1 0,0 1 0,-1 5 0,-2 11 0,1 0 0,0 1 0,2 0 0,0-1 0,1 1 0,3 27 0,-1-5 0,-1-24 0,1 1 0,1 0 0,1-1 0,0 1 0,2-1 0,7 20 0,-8-27 0,2 0 0,-1 0 0,1-1 0,1 1 0,0-1 0,1-1 0,0 0 0,0 0 0,1 0 0,12 9 0,-15-14 0,0-1 0,1-1 0,-1 1 0,1-1 0,0 0 0,0 0 0,0-1 0,12 3 0,-16-4 0,0-1 0,0 1 0,1-1 0,-1 1 0,0-1 0,0 0 0,0 0 0,0-1 0,0 1 0,1-1 0,-1 1 0,0-1 0,0 0 0,0 0 0,0 0 0,-1 0 0,1-1 0,0 1 0,0-1 0,-1 0 0,1 0 0,3-3 0,-2-1 0,-1 0 0,1 0 0,-1 0 0,-1 0 0,1 0 0,-1 0 0,0-1 0,0 1 0,0-10 0,5-67 0,-6 60 0,1-200 0,-2 125 0,-14 216 0,13-106 0,-3 45 0,3 0 0,6 60 0,-4-111 0,0 0 0,0 0 0,1 0 0,-1 0 0,2 0 0,-1-1 0,0 1 0,1-1 0,0 1 0,1-1 0,4 6 0,-5-8 0,-1 0 0,1 0 0,0-1 0,0 1 0,0-1 0,0 0 0,1 0 0,-1 0 0,1 0 0,-1-1 0,1 1 0,-1-1 0,1 0 0,0 0 0,0 0 0,0 0 0,0-1 0,4 0 0,-2 1 0,-1-1 0,1-1 0,-1 1 0,1-1 0,-1 0 0,1 0 0,5-2 0,-9 2 0,1-1 0,-1 1 0,0-1 0,1 1 0,-1-1 0,0 0 0,0 0 0,0 0 0,-1 0 0,1-1 0,0 1 0,-1 0 0,0-1 0,1 1 0,1-6 0,3-8 0,-1 1 0,0-2 0,-1 1 0,-1-1 0,2-26 0,-3-89 0,-3 76 0,1-130 0,0 184 0,0 1 0,-1 0 0,1 0 0,0 0 0,1 0 0,-1 0 0,0 0 0,0 0 0,0 0 0,0 0 0,1 0 0,-1 0 0,1 0 0,-1 0 0,1 0 0,-1 0 0,1 0 0,-1 0 0,1 1 0,0-1 0,-1 0 0,2-1 0,21 0 0,-14 2 0,-2 0 0,0 1 0,0 1 0,0-1 0,0 1 0,0 0 0,0 0 0,-1 1 0,0 0 0,1 0 0,-1 1 0,0 0 0,9 7 0,0 2 0,0 0 0,0 1 0,15 21 0,-22-25 0,-1 0 0,0 1 0,-1 0 0,0 0 0,-1 1 0,0-1 0,-1 1 0,6 23 0,-9-28 0,1 1 0,-1 0 0,0 0 0,-1 0 0,0 0 0,0 0 0,-1 0 0,0 0 0,0 0 0,-1-1 0,0 1 0,-1 0 0,1-1 0,-8 14 0,2-9 0,0-1 0,-16 16 0,19-22 0,0 0 0,0 0 0,0 0 0,1 1 0,0-1 0,0 1 0,0 0 0,1 0 0,0 0 0,0 1 0,1-1 0,0 1 0,0 0 0,0 0 0,1-1 0,-1 10 0,2-15 0,0 0 0,0 0 0,1 1 0,-1-1 0,0 0 0,1 0 0,-1 0 0,1 0 0,-1 1 0,1-1 0,0 0 0,-1 0 0,1 0 0,0 0 0,0 0 0,0 0 0,0-1 0,0 1 0,0 0 0,0 0 0,0-1 0,0 1 0,0-1 0,0 1 0,0-1 0,0 1 0,1-1 0,-1 1 0,2-1 0,44 6 0,-40-6 0,10 1 0,0 0 0,1-2 0,-1 0 0,24-4 0,-35 3 0,0 1 0,0-1 0,-1 0 0,1-1 0,0 0 0,-1 0 0,0 0 0,1 0 0,-2-1 0,1 0 0,0 0 0,-1 0 0,1 0 0,-1-1 0,7-10 0,-2 0 0,-1-1 0,0 0 0,-1 0 0,0 0 0,-1-1 0,-2 0 0,1-1 0,2-26 0,-2-13 0,-3-75 0,0 8 0,-3 132 0,-3 45 0,3 0 0,5 60 0,-2-97 0,0 0 0,1 0 0,1 0 0,0-1 0,1 1 0,1-1 0,0-1 0,1 1 0,1-1 0,0 0 0,19 24 0,-22-34 0,-1 0 0,1 0 0,0 0 0,0-1 0,0 0 0,0 0 0,1 0 0,-1-1 0,12 4 0,-15-5 0,0 0 0,0-1 0,1 1 0,-1 0 0,0-1 0,0 0 0,1 0 0,-1 1 0,0-1 0,1-1 0,-1 1 0,0 0 0,0 0 0,1-1 0,-1 0 0,0 1 0,0-1 0,0 0 0,0 0 0,0 0 0,0 0 0,0 0 0,0-1 0,0 1 0,0-1 0,-1 1 0,1-1 0,0 1 0,2-5 0,1-4 0,-1 0 0,0-1 0,0 1 0,-1-1 0,0 0 0,1-14 0,4-74 0,-6 79 0,1-56 0,-2 28 0,2 0 0,11-55 0,-11 99 0,1 10 0,1 25 0,-1 0 0,0 41 0,-2-23 0,3 419 0,-6-273 0,1 245 0,0-424 0,0 1 0,-1-1 0,-1 0 0,-1 0 0,0 0 0,-8 23 0,10-35 0,-1 1 0,0 0 0,-1-1 0,1 0 0,-1 1 0,0-1 0,0 0 0,0-1 0,-1 1 0,1 0 0,-1-1 0,0 0 0,0 0 0,0 0 0,0 0 0,-1-1 0,1 0 0,-1 1 0,1-2 0,-1 1 0,0 0 0,0-1 0,1 0 0,-11 1 0,7-1 0,0-1 0,-1 1 0,1-1 0,-1-1 0,1 0 0,0 0 0,0 0 0,-1-1 0,1 0 0,0-1 0,0 0 0,-9-5 0,9 3 0,0-1 0,0 0 0,1 0 0,0 0 0,0-1 0,0 0 0,1-1 0,0 1 0,1-1 0,-8-15 0,3 2 0,0 0 0,2-1 0,1-1 0,1 1 0,1-1 0,0 0 0,2-1 0,1 1 0,1-34 0,0 44 0,2 0 0,-1 0 0,1 0 0,1 0 0,0 1 0,1-1 0,1 1 0,0-1 0,0 1 0,1 0 0,1 1 0,0-1 0,0 1 0,1 0 0,1 1 0,0 0 0,14-14 0,3 0 0,1 2 0,2 0 0,0 2 0,1 2 0,1 0 0,48-19 0,194-62 0,-248 92 0,-1 0 0,40-4 0,-61 10-6,9 1 17,-10 0-13,-1 0-1,0 0 1,0 1 0,0-1 0,0 0 0,0 0 0,0 0 0,0 0 0,1 1 0,-1-1 0,0 0 0,0 0 0,0 0 0,0 0 0,0 1 0,0-1 0,0 0 0,0 0 0,0 0 0,0 0 0,0 1-1,0-1 1,0 0 0,0 0 0,0 0 0,0 1 0,0-1 0,0 0 0,0 0 0,-1 0 0,1 0 0,0 1 0,0-1 0,0 0 0,0 0 0,0 0 0,0 0 0,0 0 0,-1 1 0,1-1 0,0 0 0,0 0-1,0 0 1,0 0 0,0 0 0,-1 0 0,1 0 0,0 0 0,0 0 0,0 0 0,0 1 0,-1-1 0,-22 19-390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0:36.136"/>
    </inkml:context>
    <inkml:brush xml:id="br0">
      <inkml:brushProperty name="width" value="0.05" units="cm"/>
      <inkml:brushProperty name="height" value="0.05" units="cm"/>
      <inkml:brushProperty name="color" value="#FFFF00"/>
    </inkml:brush>
  </inkml:definitions>
  <inkml:trace contextRef="#ctx0" brushRef="#br0">242 305 31038,'0'-2'97,"0"-1"0,0 0-1,0 1 1,0-1-1,-1 0 1,1 1 0,-1-1-1,0 1 1,0-1 0,0 1-1,0-1 1,0 1 0,0 0-1,-1-1 1,1 1 0,-1 0-1,-2-3 1,1 3-102,-1-1 1,0 0-1,0 1 1,0 0-1,0 0 1,0 0-1,0 1 0,0-1 1,-9-1-1,-1 1 6,-1 0-1,0 0 1,1 2-1,-18 0 1,5 1-4,25-1 3,0 0 0,-1 0 0,1 0-1,0 1 1,0-1 0,-1 1 0,1 0-1,0-1 1,0 1 0,0 0 0,0 0-1,0 0 1,0 1 0,0-1 0,0 0-1,1 1 1,-1-1 0,0 1-1,1 0 1,-1-1 0,1 1 0,0 0-1,-1 0 1,1 0 0,0 0 0,0 0-1,0 0 1,1 0 0,-1 1 0,-1 3-1,0 6 0,0 1 0,1-1 0,0 1 0,1 17 0,0-15 1,0-10 0,1 0 0,-1 1 1,1-1-1,0 0 0,0 0 0,1 0 0,-1 0 0,1 0 1,0 0-1,1 0 0,-1-1 0,1 1 0,0-1 1,0 0-1,0 1 0,0-1 0,1-1 0,0 1 1,0 0-1,0-1 0,0 0 0,0 0 0,1 0 0,8 4 1,-3-3-1,-1-1 1,0 0 0,1 0-1,-1-1 1,1 0 0,0-1-1,0 0 1,-1 0 0,1-1-1,0 0 1,0-1 0,17-3-1,-22 3 1,0-1 0,0 0 0,0 0-1,0 0 1,-1-1 0,1 1 0,0-1 0,-1 0-1,0 0 1,0-1 0,0 1 0,0-1 0,0 0-1,-1 0 1,0-1 0,1 1 0,-2 0 0,1-1-1,0 0 1,-1 0 0,0 0 0,0 0-1,-1 0 1,1 0 0,0-6 0,2-15 4,0 0-1,-2 0 1,-1-49 0,-2 45-10,1-22 5,-13-85 0,8 113-19,4 50 0,1-14 25,-1 57-6,6 124 0,-3-172 0,1 0 0,1 0 0,1-1 0,1 0 0,1 0 0,1 0 0,11 21 0,-17-38 1,0 1-1,0-1 1,1 0-1,-1 1 1,1-1-1,0-1 1,0 1-1,0 0 1,0-1 0,0 1-1,1-1 1,-1 0-1,1 0 1,0 0-1,-1-1 1,1 1-1,0-1 1,4 1-1,5 0-36,0 0 0,0-1 0,0-1-1,16-1 1,-13 0-73,18-1-555</inkml:trace>
</inkml:ink>
</file>

<file path=ppt/ink/ink1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3:49.352"/>
    </inkml:context>
    <inkml:brush xml:id="br0">
      <inkml:brushProperty name="width" value="0.05" units="cm"/>
      <inkml:brushProperty name="height" value="0.05" units="cm"/>
      <inkml:brushProperty name="color" value="#FFFFFF"/>
    </inkml:brush>
  </inkml:definitions>
  <inkml:trace contextRef="#ctx0" brushRef="#br0">41 818 29582,'-25'-71'2739,"20"48"-2666,1-1 1,1 0-1,1 0 1,1 0-1,2-27 1,0 47-74,0-1 0,0 1 1,0 0-1,0 0 1,1 0-1,-1 0 0,1 0 1,0 0-1,1 0 1,-1 1-1,0-1 0,1 1 1,0-1-1,6-5 0,-7 7 0,0 0 0,0 1 0,0-1 0,0 0 0,1 1 0,-1-1 0,1 1 0,-1 0 0,1 0 0,-1 0 0,1 0 0,0 0 0,0 1 0,-1-1 0,1 1 0,0-1 0,0 1 0,-1 0 0,1 0 0,0 1 0,0-1 0,0 0 0,-1 1 0,5 1 0,-5 0 0,1 0 0,-1 0 0,1 0 0,-1 1 0,0-1 0,0 0 0,0 1 0,-1 0 0,1-1 0,0 1 0,-1 0 0,0 0 0,0 0 0,0 0 0,0 0 0,0 0 0,-1 0 0,1 1 0,-1 4 0,3 3 0,6 50 0,-3 0 0,-2 1 0,-5 70 0,4 71 0,4-169 0,-7-34 0,0 1 0,1 0 0,-1-1 0,0 1 0,1 0 0,-1-1 0,1 1 0,-1-1 0,1 1 0,-1-1 0,1 1 0,0-1 0,-1 1 0,1-1 0,-1 0 0,1 1 0,0-1 0,-1 0 0,1 0 0,0 1 0,0-1 0,-1 0 0,1 0 0,0 0 0,-1 0 0,1 0 0,0 0 0,0 0 0,-1 0 0,1 0 0,0 0 0,0 0 0,-1-1 0,1 1 0,0 0 0,-1 0 0,1-1 0,0 1 0,-1 0 0,2-1 0,1-2 0,-1 1 0,1-1 0,0 1 0,-1-1 0,1 0 0,-1 0 0,0 0 0,0 0 0,0 0 0,0-1 0,-1 1 0,1 0 0,-1-1 0,0 1 0,0-1 0,1-5 0,1-3 0,8-31 0,-2 0 0,6-88 0,-11 81 0,20-95 0,-23 139 0,1-1 0,1 2 0,-1-1 0,1 0 0,0 0 0,1 1 0,-1 0 0,1 0 0,0 0 0,0 0 0,1 0 0,6-5 0,-9 8 0,1 0 0,0 0 0,0 0 0,1 0 0,-1 0 0,0 1 0,1-1 0,-1 1 0,1 0 0,-1 0 0,1 0 0,-1 1 0,1-1 0,0 1 0,-1 0 0,1 0 0,0 0 0,-1 0 0,1 1 0,0 0 0,-1-1 0,6 3 0,-6-1 0,-1 0 0,1 0 0,-1 0 0,0 0 0,0 1 0,1-1 0,-2 0 0,1 1 0,0 0 0,0-1 0,-1 1 0,0 0 0,1 0 0,-1 0 0,0 0 0,-1 0 0,1 0 0,0 5 0,0-4 0,8 36 0,-3 1 0,-1 0 0,-1 55 0,-3-46 0,13 82 0,-14-128 0,1 1 0,0-1 0,0 0 0,0 0 0,0 0 0,1 0 0,0 0 0,0-1 0,0 1 0,0 0 0,0-1 0,1 1 0,0-1 0,-1 0 0,1 0 0,0 0 0,4 3 0,-1-4 0,0 1 0,-1-1 0,1 0 0,0 0 0,0 0 0,0-1 0,0 0 0,1 0 0,-1-1 0,0 0 0,6 0 0,-1 0 0,0-1 0,-1 0 0,1 0 0,0-1 0,-1 0 0,0-1 0,1 0 0,-1-1 0,-1 0 0,1-1 0,0 0 0,-1 0 0,0-1 0,0 0 0,-1-1 0,0 0 0,0 0 0,0 0 0,-1-1 0,0-1 0,-1 1 0,0-1 0,7-13 0,-2 1 0,-2-1 0,0 0 0,-2-1 0,0 1 0,-2-2 0,0 1 0,-2 0 0,-1-1 0,0 1 0,-2-1 0,0 0 0,-8-42 0,7 61 0,0-1 0,0 1 0,-1-1 0,0 1 0,0-1 0,0 1 0,-1 0 0,1 0 0,-1 0 0,-1 0 0,1 1 0,-1-1 0,1 1 0,-1 0 0,0 0 0,-1 0 0,1 1 0,-1-1 0,1 1 0,-1 0 0,-6-2 0,3 1 0,-1 1 0,1 1 0,-1-1 0,0 1 0,0 1 0,0-1 0,0 1 0,0 1 0,0 0 0,0 0 0,0 1 0,-14 3 0,19-3 0,0 0 0,1 1 0,-1-1 0,0 1 0,1 0 0,-1 0 0,1 0 0,0 0 0,0 1 0,0-1 0,0 1 0,0 0 0,0 0 0,1 0 0,0 0 0,-1 0 0,1 1 0,0-1 0,1 1 0,-1-1 0,0 1 0,1 0 0,0 0 0,0-1 0,-1 9 0,-1 8 0,1 1 0,0-1 0,3 35 0,0-46 0,0 12 0,2 0 0,0 0 0,1 0 0,1-1 0,1 0 0,1 0 0,1-1 0,1 1 0,0-2 0,1 1 0,1-1 0,1-1 0,17 20 0,-18-24 0,1 0 0,0-2 0,1 1 0,0-1 0,0-1 0,1-1 0,0 0 0,1 0 0,0-2 0,1 0 0,-1 0 0,1-2 0,1 0 0,-1 0 0,1-2 0,30 3 0,-35-5 0,0-1 0,0 0 0,-1-1 0,1-1 0,20-4 0,-26 4 0,-1 0 0,1-1 0,0 0 0,-1 1 0,0-2 0,0 1 0,0-1 0,0 0 0,0 0 0,-1 0 0,1 0 0,5-8 0,-1-2 0,0 0 0,-1 0 0,0-1 0,-1 0 0,-1-1 0,0 0 0,-1 0 0,-1 0 0,-1 0 0,2-19 0,0-22 0,-4-90 0,-1 111 0,-1 19 0,-1-1 0,0 1 0,-2-1 0,1 1 0,-2 0 0,-1 0 0,0 0 0,-14-26 0,17 34 0,1 0 0,0-1 0,0 1 0,1-1 0,0 0 0,1 1 0,0-1 0,3-18 0,-1-9 0,-2-41 0,-5 81 0,-1 8 0,-2 13 0,1 1 0,2 0 0,0 0 0,2 1 0,-1 28 0,7 131 0,2-136 0,3 0 0,1-1 0,3 0 0,2-1 0,1 0 0,31 61 0,-42-100 0,0 0 0,0 0 0,0-1 0,1 1 0,0-1 0,0 0 0,13 11 0,-15-15 0,1-1 0,0 1 0,0-1 0,0 0 0,0 0 0,0-1 0,0 1 0,1-1 0,-1 1 0,1-2 0,-1 1 0,0 0 0,1-1 0,0 0 0,-1 0 0,8-1 0,-8 0 0,1 0 0,-1 0 0,0-1 0,1 0 0,-1 0 0,0 0 0,0 0 0,0-1 0,0 1 0,0-1 0,-1 0 0,1 0 0,-1-1 0,0 1 0,0-1 0,0 1 0,0-1 0,-1 0 0,0 0 0,1 0 0,1-5 0,3-6 0,-1-1 0,0 1 0,-2-1 0,7-31 0,-5-6 0,-3-1 0,-4-60 0,0 78 0,1 15 0,0 0 0,-2 0 0,-1 1 0,0-1 0,-1 1 0,-13-35 0,15 74 0,1 0 0,1 0 0,3 33 0,5-20 0,1 0 0,2 0 0,1-1 0,1-1 0,33 56 0,-41-78 0,1 0 0,0 0 0,0-1 0,0 0 0,1 0 0,0 0 0,1-1 0,-1 0 0,17 9 0,-19-13 0,0 1 0,0-1 0,0 1 0,1-2 0,-1 1 0,1 0 0,-1-1 0,1 0 0,0-1 0,-1 1 0,1-1 0,0 0 0,-1 0 0,1-1 0,0 0 0,-1 0 0,1 0 0,6-3 0,-8 2 0,1-1 0,-1 1 0,0-1 0,-1 0 0,1-1 0,0 1 0,-1-1 0,0 1 0,0-1 0,0 0 0,0 0 0,-1 0 0,1-1 0,-1 1 0,0-1 0,0 1 0,-1-1 0,0 0 0,2-5 0,1-9 0,0-1 0,-2 0 0,1-28 0,-2 10 0,1-51 0,-3 79 0,1 0 0,-2 0 0,1 0 0,-2 0 0,1 0 0,-5-11 0,5 18 0,1 0 0,-1 0 0,1 0 0,-1 1 0,0-1 0,0 1 0,0-1 0,-3-2 0,5 5 0,0 0 0,-1 1 0,1-1 0,0 0 0,-1 0 0,1 0 0,0 1 0,0-1 0,-1 0 0,1 0 0,0 1 0,0-1 0,-1 0 0,1 0 0,0 1 0,0-1 0,0 0 0,0 1 0,-1-1 0,1 0 0,0 1 0,0-1 0,0 0 0,0 1 0,0-1 0,0 0 0,0 1 0,0-1 0,0 0 0,0 1 0,0-1 0,0 1 0,0-1 0,0 0 0,1 1 0,-1-1 0,0 0 0,0 0 0,0 1 0,0 2 0,0 16 0,1 1 0,1 0 0,1-1 0,0 0 0,1 1 0,9 22 0,-5-20 0,-1 2 0,2-1 0,0 0 0,1 0 0,2-1 0,0-1 0,20 27 0,-27-44 0,-1 0 0,0 0 0,1-1 0,0 0 0,0 1 0,0-2 0,0 1 0,0-1 0,0 1 0,1-1 0,-1-1 0,1 1 0,0-1 0,-1 0 0,1 0 0,0-1 0,11 0 0,-16 0 0,1-1 0,0 1 0,0-1 0,0 1 0,0-1 0,-1 0 0,1 0 0,0 0 0,-1 0 0,1 0 0,-1 0 0,1 0 0,-1 0 0,1-1 0,-1 1 0,0-1 0,0 1 0,0-1 0,1 1 0,-2-1 0,1 0 0,0 1 0,0-1 0,0 0 0,-1 0 0,1 1 0,-1-1 0,1 0 0,-1 0 0,0-4 0,2-9 0,0-1 0,-1-27 0,-1 32 0,0-28 0,0 0 0,-3 1 0,-1-1 0,-2 1 0,-11-40 0,7 51 0,7 21 0,1 0 0,0-1 0,0 1 0,0-1 0,0 1 0,1-1 0,0 0 0,1 0 0,0-7 0,0 13 0,1-1 0,0 1 0,0 0 0,0-1 0,0 1 0,0 0 0,0 0 0,0 0 0,0 0 0,0 0 0,0 0 0,1 0 0,-1 0 0,0 1 0,1-1 0,-1 0 0,0 1 0,1-1 0,-1 1 0,1-1 0,-1 1 0,1 0 0,-1 0 0,1-1 0,2 1 0,2-1 0,34-6 0,63-4 0,-65 9 0,-1-2 0,43-10 0,-79 14 0,-1 0 0,1-1 0,-1 1 0,1 0 0,-1 0 0,0-1 0,1 1 0,-1 0 0,1-1 0,-1 1 0,0-1 0,1 1 0,-1 0 0,0-1 0,1 1 0,-1-1 0,0 1 0,1-1 0,-1 1 0,0-1 0,0 1 0,0-1 0,0 1 0,1-1 0,-1 1 0,0-1 0,0 0 0,0 1 0,0-1 0,0 1 0,0-1 0,0 1 0,-1-1 0,1 1 0,0-1 0,0 0 0,-1 0 0,1 0 0,0 0 0,-1 0 0,1 0 0,0 0 0,-1 0 0,1 0 0,-1 0 0,1 1 0,-1-1 0,0 0 0,1 0 0,-1 0 0,0 1 0,0-1 0,1 1 0,-1-1 0,0 0 0,-1 0 0,-1 1 0,1-1 0,-1 0 0,0 1 0,0 0 0,1-1 0,-1 1 0,0 0 0,0 1 0,1-1 0,-1 0 0,0 1 0,1 0 0,-1-1 0,0 1 0,1 0 0,-1 0 0,1 1 0,-1-1 0,1 0 0,-3 3 0,1-1 0,0 1 0,0 0 0,0 1 0,1-1 0,0 1 0,0-1 0,0 1 0,0 0 0,-3 8 0,0 5 0,1-1 0,0 2 0,1-1 0,1 0 0,-1 21 0,3-25 0,-2 24 0,4 66 0,0-94 0,0-1 0,0 1 0,1-1 0,0 1 0,1-1 0,0 0 0,1 0 0,-1 0 0,2-1 0,-1 1 0,1-1 0,8 9 0,-9-12 0,0-1 0,0 0 0,0-1 0,1 1 0,0-1 0,0 0 0,0 0 0,0 0 0,0-1 0,0 0 0,1 0 0,-1 0 0,9 1 0,3-1 0,0 0 0,0-1 0,20-2 0,-33 1 0,0 0 0,1 0 0,-1-1 0,0 0 0,0 0 0,1 0 0,-1 0 0,0-1 0,0 1 0,0-1 0,-1 0 0,1-1 0,0 1 0,-1 0 0,1-1 0,3-4 0,-3 3 0,0-1 0,0 0 0,-1-1 0,0 1 0,0 0 0,0-1 0,0 0 0,-1 0 0,0 0 0,1-6 0,1-13 0,-1 1 0,-1-1 0,-1 0 0,-3-37 0,0 43 0,0 1 0,-1-1 0,0 1 0,-2 0 0,0 1 0,-1-1 0,-1 1 0,0 0 0,-2 1 0,0-1 0,0 2 0,-19-23 0,26 35 0,0 1 0,0 0 0,-1 0 0,1 0 0,-1 0 0,0 0 0,1 0 0,-1 1 0,0-1 0,0 1 0,0 0 0,0 0 0,0 0 0,0 0 0,0 1 0,-5-1 0,6 1 0,0 0 0,0 0 0,0 0 0,0 1 0,1-1 0,-1 0 0,0 1 0,0 0 0,1-1 0,-1 1 0,0 0 0,1 0 0,-1 0 0,1 0 0,-1 0 0,1 0 0,-1 1 0,1-1 0,0 0 0,0 1 0,0-1 0,0 1 0,0-1 0,0 1 0,0-1 0,0 1 0,0 0 0,0 2 0,-3 11 0,1 1 0,0 0 0,1 0 0,1 0 0,0 0 0,1 0 0,1 0 0,1 0 0,0 0 0,1 0 0,0 0 0,11 26 0,-7-27 0,0-1 0,1-1 0,0 1 0,1-2 0,13 16 0,-18-23 0,0-1 0,1 1 0,0 0 0,0-1 0,0 0 0,0 0 0,1-1 0,0 0 0,0 1 0,0-2 0,0 1 0,0-1 0,0 0 0,0 0 0,8 0 0,-10-1 0,1 0 0,0-1 0,-1 0 0,1 0 0,0 0 0,-1-1 0,1 1 0,-1-1 0,1 0 0,-1 0 0,1-1 0,-1 0 0,0 1 0,0-1 0,1-1 0,-1 1 0,-1-1 0,1 1 0,0-1 0,-1 0 0,1 0 0,-1-1 0,0 1 0,0-1 0,0 1 0,-1-1 0,1 0 0,2-7 0,8-14 0,-2-1 0,0 0 0,-2-1 0,-1 0 0,-1-1 0,3-29 0,10-36 0,-17 84 0,-1 0 0,1 1 0,0-1 0,1 1 0,8-16 0,-10 22 0,-1 0 0,1 0 0,0-1 0,0 1 0,0 1 0,0-1 0,0 0 0,0 0 0,0 1 0,1-1 0,-1 1 0,1 0 0,-1 0 0,1 0 0,-1 0 0,1 0 0,0 0 0,-1 1 0,1-1 0,0 1 0,-1 0 0,6 0 0,-6 0 0,0 0 0,0 1 0,0-1 0,1 1 0,-1-1 0,0 1 0,0 0 0,0 0 0,0 0 0,0 0 0,-1 0 0,1 1 0,0-1 0,0 0 0,-1 1 0,3 2 0,0 1 0,-1 0 0,1 0 0,-1 0 0,0 0 0,4 12 0,-1 1 0,0 1 0,5 36 0,-5 9 0,-2-1 0,-6 68 0,1-35 0,1-91 0,0 0 0,0 0 0,0 0 0,1 0 0,0 0 0,0 0 0,0 0 0,3 6 0,-3-9 0,0 0 0,1-1 0,-1 1 0,0 0 0,1 0 0,0-1 0,-1 1 0,1-1 0,0 1 0,0-1 0,-1 1 0,1-1 0,0 0 0,1 0 0,-1 0 0,0-1 0,0 1 0,0 0 0,0-1 0,4 1 0,4 1 0,0-1 0,0 0 0,0 0 0,0-1 0,0-1 0,1 0 0,13-2 0,-18 1 0,0 0 0,0 0 0,0 0 0,0 0 0,0-1 0,0 0 0,-1 0 0,1-1 0,-1 0 0,0 0 0,0 0 0,8-9 0,-2-2 0,0 0 0,-1-1 0,-1 0 0,0 0 0,-2-1 0,0 0 0,0-1 0,-2 1 0,0-1 0,3-30 0,-1-17 0,-2-108 0,-5 135 0,1-42 0,-4 0 0,-17-101 0,16 175 0,3 13 0,5 455 0,3-260 0,-7-185 0,1 0 0,0 0 0,1-1 0,1 1 0,9 30 0,-11-45 0,0-1 0,0 1 0,0-1 0,0 1 0,0-1 0,1 1 0,-1-1 0,0 0 0,1 0 0,-1 0 0,1 0 0,-1 0 0,1 0 0,-1 0 0,1 0 0,0 0 0,0-1 0,-1 1 0,1-1 0,0 1 0,0-1 0,-1 0 0,1 0 0,0 0 0,0 0 0,0 0 0,0 0 0,-1 0 0,1 0 0,0-1 0,0 1 0,0-1 0,-1 1 0,1-1 0,0 0 0,-1 0 0,1 0 0,-1 0 0,1 0 0,-1 0 0,1 0 0,-1 0 0,0-1 0,3-2 0,6-11 0,-1-1 0,0 0 0,-1-1 0,-1 0 0,-1 0 0,0-1 0,4-20 0,-3 14 0,-2 7 0,4-21 0,3 1 0,1 0 0,1 1 0,39-69 0,-51 102 0,1 0 0,-1 0 0,1 0 0,0 0 0,0 0 0,0 1 0,0-1 0,0 1 0,0 0 0,1 0 0,4-3 0,-6 5 0,-1-1 0,0 1 0,0 0 0,0 0 0,0-1 0,1 1 0,-1 0 0,0 0 0,0 0 0,0 0 0,1 1 0,-1-1 0,0 0 0,0 0 0,0 1 0,0-1 0,1 0 0,-1 1 0,0-1 0,0 1 0,0 0 0,0-1 0,0 1 0,0 0 0,0 0 0,-1-1 0,1 1 0,0 0 0,0 0 0,-1 0 0,1 0 0,0 0 0,-1 0 0,1 0 0,-1 0 0,1 1 0,-1-1 0,0 0 0,1 2 0,3 10 0,-1 0 0,-1 0 0,0 1 0,-1-1 0,0 0 0,-1 1 0,0-1 0,-1 0 0,-1 1 0,0-1 0,-1 0 0,0 0 0,-1 0 0,-1-1 0,0 1 0,-10 17 0,7-18 0,-1-1 0,0-1 0,0 0 0,-1 0 0,0-1 0,-15 10 0,18-14 0,1-1 0,-1 0 0,-1-1 0,1 0 0,-1 0 0,1 0 0,-1-1 0,0 0 0,0 0 0,0-1 0,-14 1 0,21-3 0,0 1 0,-1 0 0,1-1 0,-1 1 0,1 0 0,0-1 0,-1 0 0,1 1 0,0-1 0,0 0 0,0 0 0,-1 1 0,1-1 0,0 0 0,0 0 0,0 0 0,0-1 0,0 1 0,1 0 0,-1 0 0,0 0 0,0-1 0,1 1 0,-1 0 0,1-1 0,-1 1 0,1 0 0,0-1 0,-1 1 0,1-1 0,0-1 0,-2-8 0,1 0 0,1 0 0,0-12 0,1 12 0,-2 7 0,1 1 0,1 0 0,-1 0 0,0 0 0,1 0 0,0 0 0,-1-1 0,1 1 0,0 0 0,1 0 0,-1 1 0,3-6 0,-3 7 0,1 0 0,-1 0 0,0 0 0,0 0 0,0 0 0,1 0 0,-1 1 0,0-1 0,0 1 0,1-1 0,-1 1 0,1-1 0,-1 1 0,1 0 0,-1-1 0,0 1 0,1 0 0,-1 0 0,1 0 0,-1 0 0,1 1 0,-1-1 0,1 0 0,-1 0 0,0 1 0,1-1 0,-1 1 0,0 0 0,1-1 0,1 2 0,-1 0 0,1-1 0,-1 1 0,0-1 0,0 1 0,0 0 0,0 0 0,0 0 0,0 0 0,-1 1 0,1-1 0,-1 0 0,1 1 0,1 3 0,13 40 0,-10-29 0,3 10 0,2 0 0,0-1 0,21 34 0,-27-52 0,1 1 0,0-1 0,1-1 0,-1 1 0,1-1 0,1 0 0,-1-1 0,1 1 0,1-2 0,-1 1 0,1-1 0,0 0 0,11 4 0,-2-4 0,1 0 0,-1-1 0,1-1 0,0-1 0,0 0 0,24-2 0,-38 0 0,-1 0 0,0-1 0,0 0 0,1 1 0,-1-2 0,0 1 0,0 0 0,0-1 0,0 0 0,-1 0 0,1 0 0,0 0 0,-1 0 0,1-1 0,3-3 0,-2 0 0,0 0 0,0 0 0,0-1 0,-1 1 0,0-1 0,0 0 0,5-12 0,-1-6 0,0 0 0,-2-1 0,-1 1 0,2-28 0,2-61 0,-6 66 0,1 0 0,3 0 0,21-83 0,-27 127 0,1 0 0,0 0 0,0 0 0,0 0 0,0 1 0,0-1 0,1 0 0,0 1 0,-1 0 0,1-1 0,0 1 0,6-4 0,-7 6 0,0 0 0,0-1 0,0 1 0,1 1 0,-1-1 0,0 0 0,0 0 0,1 1 0,-1 0 0,0-1 0,1 1 0,-1 0 0,1 0 0,-1 0 0,0 0 0,1 1 0,-1-1 0,0 1 0,0-1 0,1 1 0,-1 0 0,0 0 0,0 0 0,0 0 0,2 1 0,3 3 0,-1 0 0,0 0 0,0 0 0,-1 1 0,0 0 0,0 0 0,0 0 0,-1 1 0,6 10 0,2 6 0,15 39 0,-20-38 0,0 0 0,-2 0 0,-1 0 0,-1 1 0,-1-1 0,-1 35 0,-1-47 0,-2 0 0,1 0 0,-2 0 0,1 0 0,-2-1 0,1 1 0,-2-1 0,0 0 0,0 0 0,0 0 0,-2-1 0,1 0 0,-15 17 0,9-14 0,1-1 0,-1 0 0,-1-1 0,0 0 0,-1-1 0,0-1 0,0 0 0,-1-1 0,-24 10 0,30-15 0,0-1 0,0 0 0,0 0 0,0-1 0,0 0 0,-14 0 0,22-1 0,-1 0 0,0 0 0,0 0 0,1-1 0,-1 1 0,0 0 0,1-1 0,-1 1 0,0-1 0,1 0 0,-1 0 0,0 1 0,1-1 0,-1 0 0,1 0 0,0 0 0,-1-1 0,1 1 0,0 0 0,0 0 0,0-1 0,-1 1 0,2-1 0,-1 1 0,0-1 0,0 1 0,0-1 0,1 1 0,-2-4 0,0-4 0,0 0 0,1 0 0,0 0 0,1-16 0,-1 14 0,1-39 0,9-87 0,-6 115 0,2 0 0,0 1 0,1-1 0,1 1 0,1 0 0,14-27 0,-20 45 0,1-1 0,-1 0 0,1 1 0,-1 0 0,1-1 0,0 1 0,0 0 0,7-5 0,-9 8 0,0-1 0,0 0 0,0 1 0,0-1 0,0 1 0,1 0 0,-1-1 0,0 1 0,0 0 0,0 0 0,1-1 0,-1 1 0,0 0 0,0 0 0,1 0 0,-1 1 0,0-1 0,0 0 0,0 0 0,1 1 0,-1-1 0,0 1 0,0-1 0,0 1 0,0-1 0,0 1 0,0 0 0,0-1 0,0 1 0,0 0 0,0 0 0,0 0 0,0 0 0,-1 0 0,1 0 0,0 1 0,12 16 0,-2 1 0,17 36 0,3 8 0,-15-37 0,0 0 0,2-1 0,1-1 0,0-1 0,2-1 0,29 26 0,-35-37 0,-1 0 0,2-1 0,-1 0 0,1-2 0,1 1 0,-1-2 0,1 0 0,1-1 0,-1-1 0,1-1 0,30 4 0,-35-7 0,0 0 0,0 0 0,0-1 0,0-1 0,1 0 0,14-4 0,-23 3 0,0 1 0,0-1 0,0 0 0,-1 0 0,1-1 0,-1 1 0,0-1 0,1 0 0,-1 0 0,0 0 0,-1-1 0,1 0 0,-1 1 0,1-1 0,-1-1 0,0 1 0,-1 0 0,5-8 0,-5 5-5,1 0 0,0 0 0,-1 0 0,-1 0 1,2-10-1,0-38-142</inkml:trace>
</inkml:ink>
</file>

<file path=ppt/ink/ink1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3:50.010"/>
    </inkml:context>
    <inkml:brush xml:id="br0">
      <inkml:brushProperty name="width" value="0.05" units="cm"/>
      <inkml:brushProperty name="height" value="0.05" units="cm"/>
      <inkml:brushProperty name="color" value="#FFFFFF"/>
    </inkml:brush>
  </inkml:definitions>
  <inkml:trace contextRef="#ctx0" brushRef="#br0">212 53 31695,'-211'-8'800,"277"8"-744,0-3 0,-1-3 0,68-16 0,-109 18 141,6-2-278,-24 3-560,-11 3-670,-33 0-6489</inkml:trace>
</inkml:ink>
</file>

<file path=ppt/ink/ink1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3:52.720"/>
    </inkml:context>
    <inkml:brush xml:id="br0">
      <inkml:brushProperty name="width" value="0.05" units="cm"/>
      <inkml:brushProperty name="height" value="0.05" units="cm"/>
      <inkml:brushProperty name="color" value="#FFFFFF"/>
    </inkml:brush>
  </inkml:definitions>
  <inkml:trace contextRef="#ctx0" brushRef="#br0">9 677 32383,'-1'-15'259,"-2"14"-148,-1 27-97,4 5-14,-1 3 0,2 1 0,7 41 0,-6-64 0,0-1 0,1-1 0,0 1 0,1 0 0,0-1 0,1 1 0,0-1 0,1-1 0,0 1 0,14 16 0,-18-24 0,0 0 0,0 0 0,-1 0 0,1 0 0,0 0 0,1-1 0,-1 1 0,0-1 0,0 0 0,1 0 0,-1 1 0,1-2 0,-1 1 0,1 0 0,-1 0 0,1-1 0,0 1 0,-1-1 0,1 0 0,0 0 0,-1 0 0,1 0 0,-1 0 0,1-1 0,0 1 0,3-2 0,-1 0 0,-1 0 0,0 0 0,0 0 0,-1 0 0,1-1 0,0 0 0,-1 0 0,1 0 0,-1 0 0,0 0 0,0-1 0,-1 1 0,1-1 0,2-5 0,4-9 0,0-1 0,-2 0 0,0-1 0,-2 1 0,0-1 0,-1 0 0,2-25 0,-1-146 0,-6 130 0,2 38 0,-1 12 0,0 0 0,0 1 0,-1-1 0,0 1 0,-1-1 0,-3-11 0,-2 12 0,1 16 0,-3 23 0,5 8 0,2 73 0,2-68 0,1-15 0,0 0 0,2-1 0,1 1 0,11 36 0,-12-51 0,1 0 0,0 0 0,1 0 0,0-1 0,1 0 0,1 0 0,-1 0 0,2-1 0,-1 0 0,1-1 0,16 15 0,-18-20 0,0 0 0,0-1 0,0 0 0,0 0 0,0 0 0,1-1 0,-1 0 0,1 0 0,-1-1 0,1 0 0,0 0 0,0 0 0,0-1 0,-1 0 0,1 0 0,0-1 0,0 0 0,-1 0 0,1-1 0,0 0 0,-1 0 0,1 0 0,-1-1 0,7-3 0,-4-2 0,0 1 0,-1-2 0,0 1 0,0-1 0,-1 0 0,0-1 0,0 0 0,-1 0 0,-1 0 0,1-1 0,-2 1 0,0-1 0,5-19 0,-1-3 0,-1 0 0,-2 0 0,1-53 0,-4 49 0,0 3 0,-2 0 0,-4-39 0,-7 45 0,11 28 0,0-1 0,0 1 0,0 0 0,-1-1 0,1 1 0,0-1 0,0 1 0,-1-1 0,1 1 0,0 0 0,0-1 0,-1 1 0,1 0 0,-1-1 0,1 1 0,0 0 0,-1-1 0,1 1 0,-1 0 0,1 0 0,0 0 0,-1-1 0,1 1 0,-1 0 0,1 0 0,-1 0 0,1 0 0,-1 0 0,1 0 0,-1 0 0,1 0 0,-1 0 0,1 0 0,-1 0 0,1 0 0,0 0 0,-1 0 0,1 0 0,-1 0 0,1 1 0,-1-1 0,1 0 0,-1 0 0,1 1 0,0-1 0,-1 0 0,1 0 0,0 1 0,-1-1 0,1 0 0,0 1 0,-1-1 0,1 1 0,0-1 0,0 0 0,-1 1 0,1 0 0,-4 6 0,1 0 0,0 1 0,1-1 0,-1 1 0,1 0 0,1-1 0,-1 1 0,1 11 0,-1 74 0,3-63 0,-1-14 0,0 0 0,2 0 0,0-1 0,0 1 0,2-1 0,0 0 0,0 0 0,2 0 0,7 15 0,-9-23 0,0 0 0,0 0 0,1-1 0,0 0 0,0 0 0,0 0 0,1 0 0,0-1 0,0 0 0,1 0 0,-1 0 0,1-1 0,0 0 0,0-1 0,0 1 0,1-1 0,-1-1 0,1 1 0,13 1 0,-10-2 0,0 0 0,1-1 0,-1-1 0,1 1 0,-1-2 0,0 0 0,1 0 0,20-6 0,-27 5 0,0 1 0,0-2 0,-1 1 0,1 0 0,0-1 0,-1 0 0,0 0 0,0 0 0,0-1 0,0 1 0,0-1 0,-1 0 0,1 0 0,-1 0 0,0-1 0,0 1 0,-1-1 0,1 1 0,-1-1 0,0 0 0,1-7 0,1-1 0,-1-1 0,0 0 0,-2 0 0,1 0 0,-2 0 0,0-1 0,0 1 0,-1 0 0,-1 0 0,-1 0 0,0 0 0,0 1 0,-2-1 0,1 1 0,-2 0 0,0 0 0,0 0 0,-1 1 0,-1 0 0,-17-22 0,22 31 0,-35-37 0,35 37 0,0 1 0,0 0 0,0-1 0,0 2 0,0-1 0,-1 0 0,1 1 0,-1-1 0,1 1 0,-1 0 0,0 0 0,-6 0 0,9 0 0,0 1 0,0 0 0,0 1 0,0-1 0,0 0 0,-1 0 0,1 0 0,0 1 0,0-1 0,0 0 0,0 1 0,0-1 0,0 1 0,0 0 0,0-1 0,1 1 0,-1-1 0,0 1 0,0 0 0,0 0 0,1 0 0,-1-1 0,0 1 0,1 0 0,-1 0 0,1 0 0,-1 0 0,1 0 0,-1 0 0,1 0 0,0 0 0,-1 2 0,-3 40 0,4-33 0,0 7 0,0 0 0,2 1 0,0-1 0,0 0 0,2 0 0,0 0 0,1-1 0,1 1 0,0-1 0,1-1 0,1 1 0,0-1 0,1 0 0,1-1 0,0 0 0,1-1 0,1 0 0,0 0 0,14 10 0,-17-15 0,1-1 0,0 0 0,0-1 0,1 0 0,0-1 0,0 0 0,0-1 0,0 0 0,1 0 0,0-2 0,-1 1 0,19 0 0,-23-2 0,1-1 0,0 0 0,0 0 0,0-1 0,-1 0 0,1-1 0,0 0 0,-1 0 0,1 0 0,-1-1 0,0 0 0,0 0 0,0-1 0,0 0 0,-1 0 0,1-1 0,-1 0 0,0 0 0,9-11 0,-4 2 0,-1 0 0,-1-1 0,-1 0 0,0 0 0,0-1 0,-2-1 0,0 1 0,-1-1 0,-1 0 0,3-17 0,0-18 0,-1-106 0,-5 126 0,-2 0 0,-2 0 0,-1 0 0,-1 0 0,-1 1 0,-2 0 0,-20-50 0,15 61 0,12 19 0,1 1 0,-1 0 0,1-1 0,-1 1 0,1 0 0,-1-1 0,1 1 0,-1 0 0,1 0 0,-1 0 0,1-1 0,-1 1 0,1 0 0,-1 0 0,1 0 0,-1 0 0,0 0 0,1 0 0,-1 0 0,1 0 0,-1 0 0,1 0 0,-2 1 0,0 0 0,1 0 0,-1 1 0,0-1 0,1 1 0,-1 0 0,1 0 0,0-1 0,-1 1 0,1 0 0,0 0 0,0 0 0,0 0 0,0 1 0,1-1 0,-1 0 0,0 4 0,-6 21 0,2 0 0,1 0 0,0 40 0,5 88 0,-1-138 0,2 27 0,1 1 0,3-1 0,1 1 0,2-2 0,19 55 0,-26-93 0,0-1 0,0 0 0,0 0 0,1 1 0,-1-1 0,1-1 0,5 6 0,-8-8 0,1-1 0,0 1 0,-1 0 0,1-1 0,0 1 0,-1-1 0,1 0 0,0 1 0,0-1 0,0 0 0,-1 1 0,1-1 0,0 0 0,0 0 0,0 0 0,-1 1 0,1-1 0,0 0 0,0 0 0,1-1 0,-1 1 0,0-1 0,0 1 0,0-1 0,1 1 0,-1-1 0,0 0 0,0 0 0,0 0 0,0 0 0,-1 1 0,1-1 0,0 0 0,0-1 0,0 1 0,-1 0 0,1 0 0,0-2 0,15-34 0,-1-1 0,13-53 0,-19 54 0,3 1 0,1 0 0,21-41 0,-32 72 0,2 0 0,-1 1 0,0-1 0,1 1 0,0 0 0,0 0 0,0 0 0,0 0 0,10-5 0,-12 8 0,0-1 0,1 1 0,-1 0 0,1 0 0,0 0 0,-1 0 0,1 0 0,0 1 0,-1-1 0,1 1 0,0 0 0,0 0 0,-1 0 0,1 0 0,0 0 0,0 0 0,-1 1 0,1-1 0,0 1 0,-1 0 0,4 1 0,-4 0 0,0 0 0,0 0 0,0 1 0,-1-1 0,1 0 0,-1 1 0,1-1 0,-1 1 0,0 0 0,0-1 0,0 1 0,0 0 0,0 0 0,0-1 0,-1 1 0,0 0 0,1 0 0,-1 0 0,-1 5 0,2-4 0,1 25 0,-1 0 0,-1 0 0,-1 0 0,-2 0 0,-11 53 0,10-68 0,1 0 0,0 0 0,1 1 0,0 0 0,1-1 0,1 1 0,2 19 0,-2-32 0,1 0 0,-1-1 0,0 1 0,1-1 0,0 1 0,-1-1 0,1 1 0,0-1 0,0 1 0,0-1 0,0 1 0,0-1 0,0 0 0,0 0 0,0 0 0,0 1 0,1-1 0,-1 0 0,2 1 0,1 0 0,0-1 0,0 1 0,0 0 0,0-1 0,0 0 0,1 0 0,5 0 0,8 1 0,0-2 0,31-3 0,-42 2 0,1 0 0,-1 0 0,0 0 0,0-1 0,0 0 0,0 0 0,0-1 0,-1 0 0,1 0 0,-1 0 0,1-1 0,-1 0 0,0 0 0,6-7 0,-4 3 0,-1 0 0,1-1 0,-2 1 0,1-2 0,-1 1 0,-1-1 0,9-19 0,-5 4 0,-2 0 0,0 0 0,-2 0 0,0-1 0,-2 0 0,0-41 0,-2 34 0,0 25 0,0 0 0,-1-1 0,0 1 0,0 0 0,-1-1 0,0 1 0,-1 0 0,0 0 0,-4-12 0,6 20 0,0-1 0,0 0 0,0 1 0,0-1 0,-1 1 0,1-1 0,0 1 0,0-1 0,-1 0 0,1 1 0,0-1 0,-1 1 0,1-1 0,0 1 0,-1-1 0,1 1 0,-1 0 0,1-1 0,-1 1 0,1 0 0,-1-1 0,1 1 0,-1 0 0,1-1 0,-1 1 0,1 0 0,-1 0 0,0 0 0,1-1 0,-1 1 0,1 0 0,-1 0 0,0 0 0,1 0 0,-1 0 0,1 0 0,-1 0 0,0 1 0,1-1 0,-1 0 0,1 0 0,-1 0 0,-1 1 0,1 0 0,0 1 0,0-1 0,0 0 0,0 1 0,0-1 0,0 1 0,1 0 0,-1-1 0,0 1 0,1 0 0,-1-1 0,1 1 0,0 0 0,0-1 0,-1 3 0,-2 38 0,2 0 0,6 64 0,-3-90 0,0-1 0,1-1 0,1 1 0,0 0 0,1-1 0,0 0 0,1 0 0,1 0 0,0-1 0,16 22 0,-20-31 0,1 0 0,0 0 0,-1 0 0,1 0 0,1-1 0,-1 1 0,0-1 0,1 0 0,0-1 0,0 1 0,-1-1 0,2 0 0,-1 0 0,0 0 0,0-1 0,0 0 0,1 0 0,-1 0 0,1-1 0,8 0 0,-11 0 0,0 0 0,-1-1 0,1 0 0,0 0 0,-1 0 0,1 0 0,-1 0 0,0 0 0,1 0 0,-1-1 0,0 1 0,0-1 0,0 0 0,0 0 0,0 0 0,0 0 0,0 0 0,0 0 0,-1 0 0,1 0 0,-1-1 0,0 1 0,0-1 0,0 1 0,0-1 0,1-3 0,3-11 0,0 0 0,4-34 0,-7 42 0,7-76 0,5-26 0,-12 96 0,2 1 0,0-1 0,1 1 0,0-1 0,8-13 0,-11 25 0,0-1 0,0 1 0,0-1 0,0 1 0,1 0 0,-1 0 0,1 0 0,0 1 0,0-1 0,0 1 0,0-1 0,0 1 0,1 0 0,-1 0 0,1 0 0,-1 1 0,1-1 0,0 1 0,0 0 0,0 0 0,-1 0 0,1 1 0,0-1 0,0 1 0,0 0 0,0 0 0,5 1 0,-7-1 0,-1 0 0,1 0 0,-1 0 0,1 0 0,-1 0 0,1 1 0,-1-1 0,0 1 0,1-1 0,-1 1 0,0-1 0,1 1 0,-1 0 0,0-1 0,0 1 0,1 0 0,-1 0 0,0 0 0,0 0 0,0 0 0,0 0 0,0 0 0,0 0 0,0 1 0,-1-1 0,1 0 0,0 1 0,-1-1 0,1 3 0,1 2 0,-1 1 0,0-1 0,0 1 0,-1 0 0,0 8 0,0-6 0,0-9 0,0 1 0,-1 0 0,1-1 0,0 1 0,0 0 0,-1-1 0,1 1 0,0 0 0,-1-1 0,1 1 0,-1-1 0,1 1 0,-1-1 0,1 1 0,-1-1 0,1 0 0,-1 1 0,1-1 0,-1 1 0,0-1 0,1 0 0,-1 0 0,1 1 0,-1-1 0,-1 0 0,-22 6 0,14-3 0,4-2 0,1 1 0,-1 0 0,1 1 0,0-1 0,0 1 0,0 0 0,0 0 0,0 1 0,1 0 0,0-1 0,-1 1 0,1 1 0,1-1 0,-1 1 0,1-1 0,0 1 0,0 0 0,0 0 0,0 1 0,1-1 0,0 0 0,-2 10 0,-1 7 0,1 0 0,1 1 0,1-1 0,2 32 0,0-53 0,0 5 0,0 0 0,1 0 0,-1 0 0,1-1 0,0 1 0,1 0 0,0 0 0,-1-1 0,2 1 0,-1-1 0,1 0 0,0 0 0,0 0 0,0 0 0,0 0 0,1 0 0,0-1 0,0 0 0,0 0 0,8 6 0,-4-5 0,1 0 0,0-1 0,0 0 0,0 0 0,0 0 0,0-1 0,1-1 0,0 0 0,-1 0 0,1-1 0,16 0 0,-15 0 0,2-1 0,0 1 0,0-2 0,16-2 0,-24 2 0,-1 0 0,0-1 0,1 1 0,-1-1 0,0 0 0,0 0 0,0 0 0,0-1 0,0 0 0,-1 1 0,1-1 0,5-6 0,-1-2 0,1 0 0,-2 0 0,0 0 0,0-1 0,-1 0 0,-1-1 0,0 1 0,0-1 0,-1 0 0,-1 0 0,2-16 0,1-20 0,0-81 0,-6 123 0,1-423 0,-2 422 0,0 9 0,-2 9 0,-2 44 0,5 97 0,2-65 0,-4 20 0,5 128 0,-2-228 0,0 0 0,0 0 0,1 0 0,0 0 0,0 0 0,1 0 0,4 8 0,-6-13 0,0 1 0,-1-1 0,1 0 0,0 0 0,0-1 0,0 1 0,-1 0 0,1 0 0,0 0 0,0 0 0,1-1 0,-1 1 0,0-1 0,0 1 0,0 0 0,0-1 0,0 0 0,2 1 0,-1-1 0,-1 0 0,1 0 0,-1-1 0,0 1 0,1-1 0,-1 1 0,0-1 0,1 1 0,-1-1 0,0 0 0,0 1 0,1-1 0,-1 0 0,0 0 0,0 0 0,0 0 0,0 0 0,0 0 0,0 0 0,1-3 0,9-13 0,-1 0 0,0-1 0,11-30 0,1-2 0,-5 13 0,2 1 0,1 0 0,2 2 0,47-58 0,-66 89 0,-1 1 0,0 0 0,-1 0 0,1 0 0,0 0 0,0 0 0,0 1 0,0-1 0,0 1 0,0-1 0,1 1 0,-1 0 0,1 0 0,-1 0 0,5-1 0,-6 2 0,-1 0 0,1 0 0,0 1 0,-1-1 0,1 1 0,-1-1 0,0 0 0,1 1 0,-1-1 0,1 1 0,-1-1 0,1 1 0,-1-1 0,0 1 0,1-1 0,-1 1 0,0-1 0,0 1 0,0 0 0,1-1 0,-1 1 0,0-1 0,0 1 0,0 0 0,0-1 0,0 1 0,0 0 0,0-1 0,0 1 0,0-1 0,0 1 0,0 0 0,-1-1 0,1 1 0,0-1 0,-1 2 0,1 4 0,0 268 0,0-266 0,1 1 0,-1 0 0,1 0 0,1-1 0,0 1 0,0-1 0,1 1 0,0-1 0,0 0 0,1 0 0,6 10 0,-7-14 0,0 1 0,0-1 0,1 0 0,-1 0 0,1-1 0,0 1 0,1-1 0,-1 0 0,0 0 0,1 0 0,0-1 0,0 1 0,-1-1 0,1 0 0,0-1 0,1 1 0,-1-1 0,0 0 0,9 0 0,-8 0 0,0-1 0,0 1 0,0-1 0,1-1 0,-1 1 0,-1-1 0,1 0 0,0-1 0,0 1 0,0-1 0,-1-1 0,11-4 0,-11 3 0,0 0 0,0 0 0,-1-1 0,0 1 0,1-1 0,-2 0 0,1 0 0,-1 0 0,1-1 0,-1 1 0,-1-1 0,3-6 0,-1 2-15,-1 1-1,0-1 1,3-19 0,-3-32-292</inkml:trace>
</inkml:ink>
</file>

<file path=ppt/ink/ink1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3:53.064"/>
    </inkml:context>
    <inkml:brush xml:id="br0">
      <inkml:brushProperty name="width" value="0.05" units="cm"/>
      <inkml:brushProperty name="height" value="0.05" units="cm"/>
      <inkml:brushProperty name="color" value="#FFFFFF"/>
    </inkml:brush>
  </inkml:definitions>
  <inkml:trace contextRef="#ctx0" brushRef="#br0">138 68 32687,'-2'-5'6,"0"0"1,0 1-1,0-1 0,-1 0 1,1 0-1,-1 1 0,0 0 0,0-1 1,-1 1-1,-6-6 0,8 9-5,1-1-1,-1 1 0,0 0 1,1 0-1,-1 0 0,0 0 1,0 1-1,0-1 0,1 0 1,-1 1-1,0-1 0,0 1 0,0 0 1,0-1-1,0 1 0,0 0 1,0 0-1,0 0 0,0 1 1,0-1-1,0 0 0,0 1 1,0-1-1,1 1 0,-1 0 1,0 0-1,0 0 0,1-1 0,-1 2 1,0-1-1,1 0 0,-1 0 1,-1 2-1,-1 1 0,0 1 0,1 0 0,-1-1 0,1 1 0,0 0 0,1 1 0,-1-1 0,1 0 0,0 1 0,0 0 0,1-1 0,0 1 0,0 0 0,-1 8 0,1 4 0,0 0 0,1 0 0,4 29 0,-3-42 0,0 0 0,0 0 0,0 0 0,1 0 0,0-1 0,0 1 0,0 0 0,0-1 0,1 0 0,0 1 0,0-1 0,0 0 0,0 0 0,0-1 0,1 1 0,0-1 0,0 1 0,0-1 0,0-1 0,0 1 0,0 0 0,8 2 0,0 0 0,0-1 0,1-1 0,0 0 0,0-1 0,0 0 0,0 0 0,19-2 0,-27 0 0,0 0 0,0 0 0,0-1 0,0 1 0,0-1 0,0-1 0,-1 1 0,1-1 0,0 1 0,-1-1 0,1-1 0,-1 1 0,0-1 0,0 1 0,0-1 0,0 0 0,0-1 0,-1 1 0,1-1 0,-1 1 0,0-1 0,0 0 0,0 0 0,-1-1 0,1 1 0,-1 0 0,0-1 0,0 0 0,-1 1 0,1-1 0,-1 0 0,0 0 0,0-6 0,0 3 0,0-1 0,0 1 0,-1 0 0,0-1 0,0 1 0,-1 0 0,0-1 0,-1 1 0,0 0 0,-3-9 0,3 13 0,0 0 0,0-1 0,0 2 0,-1-1 0,0 0 0,0 0 0,0 1 0,0 0 0,0-1 0,-1 1 0,1 1 0,-1-1 0,0 0 0,0 1 0,0 0 0,0 0 0,0 0 0,0 0 0,-8-1 0,5 1-16,-1 0-1,1 0 1,-1 1-1,0 1 1,1-1-1,-1 1 1,0 0 0,1 1-1,-1 0 1,1 0-1,-1 1 1,1 0-1,-1 0 1,1 0 0,0 1-1,0 0 1,0 1-1,-10 6 1,-31 30-1289</inkml:trace>
</inkml:ink>
</file>

<file path=ppt/ink/ink1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3:56.867"/>
    </inkml:context>
    <inkml:brush xml:id="br0">
      <inkml:brushProperty name="width" value="0.05" units="cm"/>
      <inkml:brushProperty name="height" value="0.05" units="cm"/>
      <inkml:brushProperty name="color" value="#FFFFFF"/>
    </inkml:brush>
  </inkml:definitions>
  <inkml:trace contextRef="#ctx0" brushRef="#br0">1 288 31871,'0'13'103,"4"85"421,-3-85-492,1 0-1,0-1 1,1 1-1,1-1 1,0 0-1,9 17 1,-11-24-31,1 0 0,0 0-1,0 0 1,0-1 0,1 1 0,0-1 0,0 0-1,0 0 1,6 4 0,-9-7-1,0 0 1,0-1-1,1 1 0,-1 0 1,0-1-1,0 0 0,1 1 0,-1-1 1,1 0-1,-1 1 0,0-1 1,1 0-1,-1 0 0,0 0 1,1 0-1,-1-1 0,2 1 0,-1-1 1,0 0-1,0 0 0,0 0 0,0 0 0,0-1 0,0 1 1,0 0-1,-1-1 0,1 1 0,0-1 0,-1 0 0,1 1 1,-1-1-1,1-2 0,7-10 2,-2 0 0,0-1 0,0 0 1,-1 0-1,-1 0 0,3-16 0,15-103 20,-15 82-27,-5 30 5,17-76 0,-18 89 0,1 0 0,0 0 0,1 1 0,0 0 0,0 0 0,0 0 0,1 0 0,9-10 0,-13 16 0,1 0 0,-1 0-1,1 1 1,-1-1 0,1 0 0,0 1 0,-1 0-1,1-1 1,0 1 0,0 0 0,0 0-1,0 0 1,0 0 0,0 0 0,0 1 0,1-1-1,-1 1 1,0-1 0,0 1 0,0 0 0,1 0-1,-1 0 1,0 0 0,0 0 0,1 0 0,-1 1-1,0-1 1,0 1 0,3 0 0,0 2-3,-1 0 1,1 0 0,-1 1-1,1-1 1,-1 1 0,0 0-1,0 0 1,-1 1 0,1-1-1,2 6 1,4-3 13,-21-13 10,6 6-21,1-1 0,0 1 0,-1 0 0,1 0 0,-1 0 0,1 1 0,-1 0 0,1-1 0,0 2 0,0-1 0,-1 0 0,1 1 0,0 0 0,0 0 0,0 0 0,1 0 0,-1 1 0,0-1 0,1 1 0,0 0 0,-1 0 0,1 1 0,1-1 0,-1 0 0,0 1 0,1 0 0,0 0 0,-1-1 0,1 1 0,-1 5 0,-3 8 0,0-1 0,1 1 0,1 1 0,0-1 0,2 0 0,-2 26 0,3-20 0,0 1 0,2 0 0,1 0 0,6 36 0,-6-52 0,0 0 0,1 0 0,0 0 0,0 0 0,0-1 0,1 1 0,0-1 0,1 0 0,0 0 0,0-1 0,0 1 0,1-1 0,0 0 0,0 0 0,0-1 0,13 8 0,-14-10 0,1 0 0,-1-1 0,1 1 0,0-1 0,0-1 0,0 1 0,0-1 0,0 0 0,0 0 0,0-1 0,0 0 0,13-1 0,-15 1 0,0-1 0,0 0 0,0 0 0,1 0 0,-1 0 0,0-1 0,0 1 0,-1-1 0,1 0 0,0-1 0,-1 1 0,1-1 0,-1 1 0,0-1 0,0 0 0,0 0 0,0 0 0,4-6 0,-1-2 0,-1 0 0,0 0 0,0-1 0,-1 1 0,-1-1 0,0 0 0,0-1 0,1-16 0,-2-12 0,-3-48 0,1 81 0,-2-12 0,0 1 0,-1 0 0,-1 0 0,-1 0 0,-1 0 0,0 1 0,-1 0 0,-19-33 0,26 51 0,0 1 0,0-1 0,0 0 0,0 0 0,0 0 0,0 0 0,0 0 0,0 1 0,0-1 0,-1 0 0,1 0 0,0 0 0,0 0 0,0 0 0,0 0 0,0 1 0,0-1 0,0 0 0,-1 0 0,1 0 0,0 0 0,0 0 0,0 0 0,0 0 0,0 0 0,0 0 0,-1 0 0,1 0 0,0 0 0,0 1 0,0-1 0,0 0 0,-1 0 0,1 0 0,0 0 0,0 0 0,0 0 0,0 0 0,0-1 0,-1 1 0,1 0 0,0 0 0,0 0 0,0 0 0,0 0 0,-1 0 0,1 0 0,0 0 0,0 0 0,0 0 0,0 0 0,0-1 0,0 1 0,-1 0 0,1 20 0,0-19 0,-1 29 0,1 12 0,1 0 0,1-1 0,11 52 0,-11-81 0,1-1 0,1 0 0,-1 0 0,2 0 0,-1 0 0,2-1 0,-1 1 0,1-1 0,1-1 0,0 1 0,0-1 0,1 0 0,0-1 0,1 0 0,-1 0 0,17 10 0,-18-14 0,0-1 0,0 0 0,0 0 0,0-1 0,1 0 0,-1 0 0,1-1 0,-1 0 0,1 0 0,-1-1 0,15 0 0,-19-1 0,0 1 0,0-1 0,0 1 0,0-1 0,0 0 0,-1 0 0,1 0 0,0 0 0,-1-1 0,1 1 0,-1-1 0,1 0 0,-1 0 0,0 0 0,0 0 0,0 0 0,0 0 0,0 0 0,0-1 0,0 1 0,-1-1 0,1 1 0,-1-1 0,2-4 0,2-6 0,0 0 0,-1 0 0,-1 0 0,3-18 0,-2-9 0,-1-73 0,-4 78 0,1-1 0,10-62 0,-9 95 0,-1 0 0,1 0 0,0 0 0,0 0 0,0 0 0,0 0 0,0 0 0,1 1 0,-1-1 0,1 1 0,0-1 0,0 1 0,0-1 0,0 1 0,0 0 0,0 0 0,5-3 0,-3 3 0,0 0 0,1 0 0,-1 1 0,1-1 0,-1 1 0,1 0 0,0 1 0,-1-1 0,1 1 0,7 0 0,-10 0-1,1 0 0,-1 1 0,0-1 0,1 0 0,-1 1 0,0 0 0,0-1 1,1 1-1,-1 0 0,0 0 0,0 0 0,0 1 0,0-1 0,0 0 0,0 1 0,2 2 0,0 0-1,-1 1 1,0-1-1,0 1 0,0-1 1,0 1-1,4 10 0,-1 2 1,-1 1 0,-1 0 0,4 27 0,-4 9 1,-2 74 0,-2-5 0,1-121 0,-1 0 0,0 0 0,1 0 0,0 0 0,-1 0 0,1 0 0,0-1 0,0 1 0,0 0 0,0-1 0,0 1 0,0 0 0,0-1 0,1 1 0,-1-1 0,0 0 0,1 1 0,0-1 0,-1 0 0,1 0 0,0 0 0,-1 0 0,1 0 0,0 0 0,0-1 0,0 1 0,0-1 0,-1 1 0,1-1 0,3 1 0,10 1 0,-1-1 0,0 0 0,21-2 0,-13 0 0,-10 1 0,0-1 0,1 0 0,-1-1 1,0 0-1,0-1 0,0-1 0,-1 0 0,1 0 0,-1-1 1,0-1-1,0 0 0,0 0 0,-1-1 0,0 0 0,-1-1 1,1 0-1,-1-1 0,-1 0 0,0 0 0,0-1 0,-1 0 1,0 0-1,-1 0 0,0-1 0,0 0 0,-1-1 0,-1 1 1,0-1-1,-1 0 0,0 1 0,2-18 0,-3 11 4,0 0-1,-1 0 1,-1 0-1,-1 0 1,-1 0-1,0 0 1,-8-28-1,9 41-3,-1 0 0,0 0 0,0 0 0,-1 0 0,1 0 0,-1 1 0,0-1 0,0 1 0,-1 0 0,1 0 0,-1 0 0,0 0 0,0 1 0,0-1 0,-1 1 0,1 0 0,-1 0-1,0 1 1,0-1 0,1 1 0,-2 0 0,1 1 0,0-1 0,0 1 0,0 0 0,-1 0 0,1 1 0,-1-1 0,-6 2 0,9-2 0,0 1 0,0 0 0,0 0 0,0 1 0,0-1 0,0 1 0,0-1 0,0 1 0,1 0 0,-1 0 0,0 0 0,1 1 0,-1-1 0,0 0 0,1 1 0,-1 0 0,1 0 0,-3 2 0,3 0 0,-1 0 0,1-1 0,0 1 0,0 0 0,1 0 0,-1 0 0,1 1 0,0-1 0,0 0 0,0 0 0,1 1 0,-1 4 0,-1 8 0,1 1 0,1-1 0,1 1 0,0 0 0,1-1 0,1 0 0,0 1 0,2-1 0,0-1 0,0 1 0,2-1 0,0 0 0,1 0 0,19 28 0,-10-20 0,0 0 0,2-2 0,0 0 0,30 25 0,-40-40 0,-1 0 0,2 0-1,-1-1 1,1 0 0,0-1-1,0 0 1,0 0-1,1-1 1,0-1 0,0 0-1,0 0 1,0-1-1,0 0 1,12 0 0,10-6-62,-4-12-143</inkml:trace>
</inkml:ink>
</file>

<file path=ppt/ink/ink1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3:59.355"/>
    </inkml:context>
    <inkml:brush xml:id="br0">
      <inkml:brushProperty name="width" value="0.05" units="cm"/>
      <inkml:brushProperty name="height" value="0.05" units="cm"/>
      <inkml:brushProperty name="color" value="#FFFFFF"/>
    </inkml:brush>
  </inkml:definitions>
  <inkml:trace contextRef="#ctx0" brushRef="#br0">7 682 32351,'-2'5'36,"1"0"-1,0 0 1,0 1 0,0-1 0,0 0 0,1 1-1,0-1 1,1 9 0,-1 0-19,0-5-16,0-1 1,1 0 0,0 1 0,0-1-1,1 0 1,-1 0 0,7 16 0,-5-20-2,-1 0 0,1 1 0,0-1 0,0 0-1,0 0 1,0-1 0,1 1 0,-1-1 0,1 0 0,0 1 0,0-2 0,0 1 0,1 0 0,8 3 0,-7-3 2,1-1 1,-1 1-1,1-2 0,-1 1 0,1-1 1,0 1-1,-1-2 0,1 1 1,0-1-1,8-1 0,-11 1-2,-1-1 1,0 1-1,0-1 0,0 0 1,0 0-1,0 0 0,0 0 0,0-1 1,0 1-1,0-1 0,0 0 1,-1 0-1,1 0 0,-1 0 1,1 0-1,-1 0 0,0-1 0,0 1 1,0-1-1,0 0 0,-1 0 1,3-5-1,5-18 5,-2 0 1,0-1-1,-2 0 1,-1 0-1,1-49 1,5-32-7,-6 81 1,2 0 0,9-26 0,-12 45 0,0-1 0,0 1 0,1 0 0,0 0 0,1 1 0,0 0 0,0-1 0,0 1 0,13-12 0,-16 18-1,0-1 0,-1 1 1,1 0-1,0-1 0,0 1 0,0 0 0,0 0 1,0 1-1,1-1 0,-1 0 0,0 1 0,0-1 1,0 1-1,1 0 0,-1-1 0,0 1 0,0 0 1,1 0-1,-1 1 0,0-1 0,0 0 0,1 1 1,-1 0-1,0-1 0,0 1 0,0 0 0,0 0 1,0 0-1,0 0 0,0 0 0,0 1 0,0-1 1,-1 1-1,1-1 0,0 1 0,-1 0 0,1-1 1,-1 1-1,2 3 0,-3-4 2,0 0 0,1 0 1,-1-1-1,0 1 0,-1 0 0,1 0 0,0-1 0,0 1 1,0 0-1,0-1 0,0 1 0,-1 0 0,1-1 1,0 1-1,-1 0 0,1-1 0,0 1 0,-1 0 0,1-1 1,-1 1-1,1-1 0,-1 1 0,1-1 0,-1 1 1,0-1-1,1 1 0,-2-1 0,-28 23-2,-2 2 1,22-12 0,0 0 0,1 0 0,0 0 0,1 1 0,1 1 0,0-1 0,1 1 0,0 0 0,-5 24 0,7-20 0,1 0 0,0 1 0,1-1 0,2 0 0,0 1 0,0-1 0,6 31 0,-4-44 0,-1 0 0,1 0 0,1 0 0,-1 0 0,1 0 0,0 0 0,0-1 0,0 0 0,1 1 0,0-1 0,0 0 0,0-1 0,1 1 0,-1-1 0,1 0 0,0 0 0,1 0 0,-1-1 0,0 0 0,1 0 0,0 0 0,0-1 0,11 4 0,5-1 0,1 0 0,0-1 0,0-1 0,0-2 0,25 0 0,-42-1 0,0 0 0,-1-1 0,1 0 0,-1 1 0,0-2 0,1 1 0,-1-1 0,0 0 0,0 0 0,1 0 0,-2 0 0,1-1 0,0 0 0,0 0 0,-1-1 0,5-4 0,-3 2 0,0-1 0,-1 0 0,1-1 0,-1 1 0,-1-1 0,0 0 0,0 0 0,0 0 0,2-11 0,1-10 0,0-1 0,-3 0 0,0-1 0,-1-55 0,-4 56 0,0 9 0,1 1 0,1-1 0,1 0 0,5-23 0,-6 40 0,0-1 0,0 1 0,0 0 0,1-1 0,0 1 0,0 0 0,0 0 0,0 0 0,1 0 0,0 1 0,-1-1 0,1 1 0,1-1 0,-1 1 0,0 0 0,1 0 0,-1 1 0,1-1 0,0 1 0,0 0 0,0 0 0,0 0 0,1 0 0,6-2 0,-4 3 0,1-1 0,-1 1 0,0 0 0,1 0 0,-1 1 0,1 0 0,-1 0 0,1 1 0,-1 0 0,0 0 0,9 3 0,-12-2 0,-1-1 0,0 1 0,0 0 0,0 0 0,0 0 0,-1 0 0,1 0 0,0 0 0,-1 1 0,0-1 0,1 1 0,-1 0 0,0 0 0,0 0 0,-1 0 0,1 0 0,-1 0 0,1 0 0,-1 1 0,0-1 0,0 0 0,0 1 0,-1-1 0,1 1 0,-1-1 0,0 4 0,1 6 0,0 0 0,-1-1 0,-1 1 0,0 0 0,0-1 0,-1 1 0,-1-1 0,0 1 0,-1-1 0,0 0 0,-7 12 0,-26 41 0,19-37 0,-14 34 0,28-52 0,0 0 0,1 1 0,0-1 0,0 1 0,1-1 0,1 1 0,-1 16 0,2-24 0,0-1 0,0 1 0,1-1 0,-1 1 0,1-1 0,-1 0 0,1 1 0,0-1 0,0 1 0,0-1 0,0 0 0,1 0 0,-1 0 0,1 0 0,-1 0 0,1 0 0,0 0 0,-1 0 0,1 0 0,0-1 0,0 1 0,0-1 0,1 1 0,-1-1 0,0 0 0,0 0 0,1 0 0,-1 0 0,1-1 0,-1 1 0,1-1 0,2 1 0,11 2 0,1-2 0,-1 0 0,1 0 0,16-3 0,-4 1 0,-9 2 0,0-2 0,0-1 0,0 0 0,0-1 0,23-8 0,-33 8 0,1-1 0,-1-1 0,0 0 0,0-1 0,0 1 0,-1-2 0,0 1 0,0-2 0,-1 1 0,0-1 0,8-9 0,-8 6 0,0 0 0,0-1 0,-1 1 0,-1-2 0,0 1 0,0-1 0,-1 0 0,-1 0 0,0 0 0,3-27 0,-3-4 0,-1 0 0,-4-46 0,1 87 0,0-3 0,0 1 0,0 0 0,-1 0 0,1-1 0,-1 1 0,-1 0 0,1 0 0,-1 0 0,1 0 0,-2 0 0,1 1 0,-6-10 0,6 12 0,0 0 0,-1 0 0,1 0 0,-1 0 0,0 0 0,1 0 0,-1 1 0,0-1 0,0 1 0,0 0 0,0 0 0,0 0 0,-1 0 0,1 1 0,0-1 0,0 1 0,0 0 0,-1 0 0,1 0 0,0 0 0,-5 1 0,6-1 0,0 1 0,0-1 0,-1 1 0,1-1 0,0 1 0,1 0 0,-1 0 0,0 0 0,0 0 0,0 0 0,0 0 0,1 1 0,-1-1 0,0 0 0,1 1 0,0-1 0,-1 1 0,0 2 0,-2 0 0,2 1 0,-1 1 0,0-1 0,1 0 0,0 1 0,-2 8 0,0 7 0,1 0 0,-1 34 0,3-38 0,-1 16 0,2-1 0,1 1 0,9 59 0,-9-85 0,1 0 0,-1 0 0,1 0 0,1 0 0,-1 0 0,1 0 0,1 0 0,-1-1 0,1 0 0,0 0 0,0 0 0,1 0 0,0 0 0,0-1 0,0 0 0,1 0 0,0 0 0,0-1 0,0 0 0,0 0 0,1-1 0,-1 1 0,8 1 0,-2-2 0,-1-1 0,1 0 0,0-1 0,-1 0 0,20-2 0,-7 0 0,-20 1 0,1-1 0,-1 1 0,1-2 0,-1 1 0,1 0 0,-1-1 0,0 0 0,0 0 0,0 0 0,0 0 0,0-1 0,0 1 0,0-1 0,-1 0 0,0 0 0,1 0 0,-1-1 0,0 1 0,-1-1 0,1 0 0,-1 0 0,1 0 0,-1 0 0,2-5 0,5-13 0,0-1 0,-2 1 0,7-32 0,-14 53 0,18-86 0,-12 50 0,1 1 0,23-63 0,-28 94 0,0 1-1,1 0 1,-1-1-1,1 1 1,0 0-1,0 0 1,1 1-1,-1-1 1,1 1-1,-1-1 1,8-3-1,-10 6 0,1 0-1,0 0 1,-1 0 0,1 0-1,0 0 1,0 1 0,-1-1-1,1 1 1,0-1-1,0 1 1,0 0 0,0 0-1,0 0 1,0 0 0,0 0-1,0 0 1,-1 0 0,1 1-1,0-1 1,0 0 0,0 1-1,0 0 1,-1-1-1,1 1 1,0 0 0,0 0-1,-1 0 1,1 0 0,-1 1-1,1-1 1,-1 0 0,2 2-1,3 5-4,0-1 0,0 1-1,-1 1 1,7 16-1,-12-25 7,0 0 0,0 1 0,0-1 0,-1 0 1,1 1-1,0-1 0,-1 0 0,1 0 0,0 1 0,0-1 0,-1 0 0,1 0 0,-1 0 0,1 1 0,0-1 0,-1 0 0,1 0 0,0 0 0,-1 0 0,1 0 0,-1 0 0,1 0 0,0 0 0,-1 0 0,1 0 0,-1 0 0,1 0 0,0 0 0,-1 0 1,1 0-1,-1 0 0,1-1 0,-2 1 1,-19 0 4,8-1 1,1 1 0,-24 4 0,32-4-5,0 1-1,0 0 1,-1 1 0,1-1-1,0 1 1,1 0 0,-1 0-1,0 0 1,0 0 0,1 1 0,0-1-1,-6 6 1,2 0-1,1 0 0,-1 0 0,2 1 0,-1 0 0,1 0 0,0 0 0,1 1 0,0 0 0,1 0 0,0 0 0,-3 17 0,1 6 0,2 2 0,2 40 0,1-73 0,0 3 0,0-1 0,0 1 0,1 0 0,-1-1 0,1 1 0,0 0 0,0-1 0,1 1 0,-1-1 0,1 1 0,0-1 0,0 0 0,1 0 0,-1 0 0,1 0 0,0 0 0,0-1 0,0 1 0,0-1 0,1 0 0,-1 0 0,1 0 0,0 0 0,0-1 0,0 1 0,0-1 0,1 0 0,-1 0 0,0-1 0,1 1 0,6 0 0,-2 1 1,0-2 0,0 1 0,0-1 0,0-1 0,0 1 0,0-2 0,17-1 0,-22 1-1,0 0 1,0 0-1,-1 0 1,1 0-1,-1-1 0,1 0 1,-1 1-1,0-1 0,0 0 1,1-1-1,-1 1 1,-1 0-1,1-1 0,0 0 1,-1 1-1,1-1 0,-1 0 1,0-1-1,0 1 1,3-7-1,-1-1 0,0 0 0,-1 0 0,-1 0 0,0 0 0,1-22 0,-3-62 0,-2 43 0,2 27 9,-1-1 0,-8-44 0,6 62-3,1 8-8,1 7-2,-6 65-10,6 122 1,1-184 13,1-1 0,0 0 0,0 0 0,1 0 0,0 0 0,1 0 0,0-1 0,7 15 0,-8-19 0,1 0 0,-1 0 0,1 0 0,0 0 0,0-1 0,0 1 0,0-1 0,1 0 0,-1 0 0,1 0 0,0-1 0,0 1 0,0-1 0,0 0 0,0 0 0,1 0 0,-1-1 0,1 1 0,4 0 0,1 0 2,0-1 0,-1 0 0,1 0 0,0-1 0,0 0 0,0 0 0,0-1 0,10-3 0,-15 3-1,-1-1-1,1 1 1,-1-1 0,0 0 0,0-1-1,0 1 1,0-1 0,0 0-1,-1 0 1,1 0 0,-1 0-1,0 0 1,0-1 0,0 0 0,0 1-1,-1-1 1,1 0 0,-1 0-1,2-7 1,5-12-1,-2 0 0,0 0 0,-2 0 0,0-1 0,1-34 0,-2-128 0,-4 127 0,0-27 0,-1-99 0,1 183 0,0-1 0,0 1 0,0 0 0,-1 0 0,1 0 0,-1 0 0,1-1 0,-1 1 0,0 0 0,0 0 0,-1-2 0,2 4 0,0 0 0,0 0 0,-1 0 0,1 0 0,0 0 0,0 0 0,0 0 0,0 0 0,0 0 0,0-1 0,-1 1 0,1 0 0,0 0 0,0 0 0,0 0 0,0 0 0,0 0 0,-1 0 0,1 0 0,0 0 0,0 0 0,0 0 0,0 0 0,0 0 0,-1 0 0,1 0 0,0 0 0,0 0 0,0 0 0,0 1 0,0-1 0,-1 0 0,1 0 0,0 0 0,0 0 0,0 0 0,0 0 0,0 0 0,0 0 0,0 0 0,-1 1 0,1-1 0,0 0 0,0 0 0,0 0 0,0 0 0,0 1 0,-6 18-5,-4 83 9,3 188 0,8-189-7,-1-76 3,1 0 0,1-1 0,1 1 0,12 47 0,-13-66 0,-1 0 0,2 1 0,-1-1 0,1 0 0,0 0 0,0-1 0,0 1 0,1-1 0,0 1 0,0-1 0,0 0 0,1 0 0,0-1 0,0 0 0,0 1 0,0-2 0,1 1 0,-1-1 0,1 1 0,0-2 0,0 1 0,0-1 0,13 4 0,-8-4 0,-1-1 0,0 1 0,1-2 0,-1 0 0,1 0 0,0-1 0,-1 0 0,0 0 0,1-2 0,15-4 0,-19 4 0,1-1 0,-1 0 0,0 0 0,0 0 0,0-1 0,-1 0 0,0-1 0,0 1 0,0-1 0,0 0 0,-1-1 0,0 1 0,-1-1 0,5-8 0,-1 0 0,-1 0 0,-1-1 0,-1 0 0,0 0 0,-1 0 0,0-1 0,1-19 0,0-120 0,-5 124 0,0 29 0,0 0 0,0 0 0,0-1 0,0 1 0,0 0 0,-1 0 0,1 0 0,-1 0 0,0 0 0,0 0 0,0 0 0,-1 0 0,1 0 0,-3-3 0,2 4 0,0 1 0,0 0 0,0 0 0,0 0 0,0 0 0,0 0 0,0 0 0,0 0 0,0 0 0,0 1 0,-1-1 0,1 1 0,0 0 0,0 0 0,-1 0 0,1 0 0,0 0 0,-1 0 0,-3 1 0,4 0 0,0-1 0,0 1 0,0-1 0,0 1 0,0 0 0,0-1 0,1 1 0,-1 0 0,0 0 0,0 0 0,1 1 0,-1-1 0,0 0 0,1 1 0,-1-1 0,1 1 0,-2 2 0,0 0 0,0 1 0,0 0 0,1 0 0,0 0 0,0 0 0,-2 8 0,0 6 0,0 1 0,-1 36 0,4-38 0,0 5 0,0 0 0,1 0 0,1 0 0,8 43 0,-7-60 0,-1 0 0,1-1 0,0 1 0,1-1 0,-1 0 0,1 1 0,0-1 0,0-1 0,1 1 0,-1 0 0,1-1 0,0 0 0,0 0 0,1 0 0,-1 0 0,1 0 0,0-1 0,0 0 0,0 0 0,0-1 0,0 1 0,1-1 0,-1 0 0,12 2 0,3-1 0,0-1 0,1-1 0,-1 0 0,32-5 0,-46 3 0,0 0 0,-1 0 0,1-1 0,0 0 0,-1 0 0,0 0 0,0-1 1,1 1-1,-2-1 0,1-1 0,0 1 0,0-1 0,-1 0 0,0 0 0,0 0 0,0 0 0,-1-1 0,1 1 0,-1-1 0,0 0 0,0 0 0,-1 0 0,1-1 1,1-5-1,5-16-5,0 0 0,-2 0 0,5-46 0,-9 55-4,2-15 5,-4 21 4,1-1 0,0 0-1,0 1 1,2 0 0,-1 0 0,10-19 0,-12 29 0,0 0 0,0 0 0,1 0 0,-1 0 0,1 0 0,0 1 0,-1-1 0,1 0 0,0 1 0,0-1 0,0 1-1,0 0 1,0-1 0,0 1 0,1 0 0,-1 0 0,0 1 0,1-1 0,-1 0 0,0 1 0,1-1 0,-1 1 0,1 0 0,-1 0 0,1 0 0,-1 0 0,0 0 0,1 1 0,-1-1 0,4 2 0,0-1-3,-1 1 1,0 0 0,0 0-1,-1 1 1,1-1 0,0 1-1,-1 0 1,1 0-1,-1 1 1,0-1 0,0 1-1,4 6 1,22 37-14,-30-47 16,0 0 1,-1 1-1,1-1 1,0 0-1,-1 1 1,1-1-1,0 0 1,-1 0-1,1 1 0,0-1 1,-1 0-1,1 0 1,-1 0-1,1 0 1,-1 0-1,1 1 1,0-1-1,-1 0 0,1 0 1,-1 0-1,1 0 1,-1 0-1,1 0 1,-1 0-1,1-1 1,-1 1-1,0 0 1,-45-6 14,40 5-14,-1-1 0,1 1 0,-1 0 1,0 0-1,1 1 0,-1 0 0,0 0 1,0 0-1,1 1 0,-1 0 1,0 0-1,1 1 0,-11 4 0,11-2-1,0 1-1,1 0 0,0 0 1,0 0-1,0 0 0,1 1 1,0 0-1,0 0 0,0 0 1,1 1-1,0-1 0,0 1 1,-2 9-1,-1 2 1,2 0-1,0 0 1,1 0 0,-1 23 0,3-27 3,0 1-1,1 1 1,0-1-1,4 24 1,-4-35-3,1 0 0,0 0 0,1 0 0,-1 0 0,1 0 0,-1 0 0,1 0 0,0 0 0,1 0 0,-1-1 0,1 1 0,0-1 0,-1 0 0,2 0 0,-1 0 0,0 0 0,4 2 0,3 0 0,0 0 0,0-1 0,1 0 0,-1-1 0,1 0 0,0-1 0,-1 0 0,1 0 0,0-2 0,0 1 0,0-1 0,21-3 0,-28 3 0,0-1 0,-1 0 0,1 0 0,-1 0 0,1 0 0,-1 0 0,1-1 0,-1 0 0,0 1 0,0-1 0,1 0 0,-1-1 0,-1 1 0,1-1 0,0 1 0,-1-1 0,1 0 0,-1 0 0,0 0 0,0 0 0,0 0 0,0 0 0,-1 0 0,1-1 0,1-4 0,1-6 0,1-1-1,-2-1 0,0 1 1,2-31-1,-1-241-29,-4 182 31,-16-136 10,7 151 15,3 156 1,4 152-27,7 287 0,0-436-1014</inkml:trace>
</inkml:ink>
</file>

<file path=ppt/ink/ink1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3:59.684"/>
    </inkml:context>
    <inkml:brush xml:id="br0">
      <inkml:brushProperty name="width" value="0.05" units="cm"/>
      <inkml:brushProperty name="height" value="0.05" units="cm"/>
      <inkml:brushProperty name="color" value="#FFFFFF"/>
    </inkml:brush>
  </inkml:definitions>
  <inkml:trace contextRef="#ctx0" brushRef="#br0">0 56 31390,'0'0'1201,"42"0"-1137,21 0-16,23 0-48,3 0 0,-1 0 16,-2-10-16,-9-8-112,-13-9-1953</inkml:trace>
</inkml:ink>
</file>

<file path=ppt/ink/ink1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4:00.559"/>
    </inkml:context>
    <inkml:brush xml:id="br0">
      <inkml:brushProperty name="width" value="0.05" units="cm"/>
      <inkml:brushProperty name="height" value="0.05" units="cm"/>
      <inkml:brushProperty name="color" value="#FFFFFF"/>
    </inkml:brush>
  </inkml:definitions>
  <inkml:trace contextRef="#ctx0" brushRef="#br0">12 687 31919,'-1'0'24,"1"0"0,-1 1 0,0-1 0,1 0 0,-1 1 0,1-1 0,-1 0 0,1 1 0,-1-1 0,1 1 0,-1-1 0,1 1 0,-1-1 0,1 1 0,-1-1 0,1 1 0,0-1 0,-1 1 0,1 0 0,0-1 0,0 1 0,0-1 0,-1 1 0,1 0 0,0-1 0,0 1 0,0 0 0,0-1 0,0 1 0,0 1 0,0 27-117,0-22 157,0 6-61,-1-3 1,1 0 1,1-1-1,-1 1 0,2 0 1,2 11-1,-3-17-3,1-1 0,-1 0 0,1 1 1,0-1-1,0 0 0,0 0 0,1 0 0,-1 0 1,1 0-1,-1 0 0,1-1 0,0 1 0,0-1 1,0 0-1,0 0 0,1 0 0,3 2 0,3 0 1,0 0-1,0-1 0,1 0 0,-1 0 1,1-1-1,0-1 0,10 1 0,-14-2 1,-1 1-1,0-1 1,0-1 0,0 1-1,0-1 1,1 0-1,-1 0 1,0-1-1,0 0 1,-1 0 0,1 0-1,0-1 1,9-6-1,-8 2 0,0 0 0,-1 0 0,0-1 0,0 0 0,-1-1-1,0 1 1,-1-1 0,1 0 0,-2 0 0,6-17 0,2-16 3,6-46 1,-16 83-5,30-307-2,-26-3 36,-5 315-34,0 1 0,0-1 0,0 0 0,0 0 0,0 0 0,-1 0 0,1 0 0,0 0 0,0 0 0,0 0 0,0 0 0,-1 0 0,1 0 0,0 0 0,0 0 0,0 0 0,0 0 0,0 0 0,-1 0 0,1 0 0,0 0 0,0 0 0,0 0 0,0 0 0,-1 0 0,1 0 0,0 0 0,0 0 0,0 0 0,0-1 0,0 1 0,0 0 0,-1 0 0,1 0 0,0 0 0,0 0 0,0 0 0,0 0 0,0-1 0,0 1 0,0 0 0,0 0 0,0 0 0,0 0 0,-1 0 0,1-1 0,0 1 0,0 0 0,0 0 0,0 0 0,0 0 0,0-1 0,0 1 0,0 0 0,0 0 0,0 0 0,0 0 0,0-1 0,1 1 0,-1 0 0,0 0 0,0 0 0,0 0 0,0 0 0,0-1 0,-7 11 0,2 1 0,-1 1 0,2 0 0,0 0 0,0 0 0,1 0 0,0 1 0,1-1 0,0 15 0,2 111 0,1-73 0,-2 1 0,-1-26 0,2 0 0,2 0 0,10 61 0,-11-91 0,2 0 0,-1 0 0,1-1 0,1 0 0,0 1 0,0-1 0,1 0 0,0-1 0,0 1 0,1-1 0,0 0 0,1-1 0,-1 1 0,2-1 0,-1-1 0,1 1 0,0-1 0,0-1 0,12 7 0,-6-6-4,1-1 0,0 0 0,0-1 1,0-1-1,1 0 0,-1-1 0,1-1 0,27-1 0,-39 0 4,0 0-1,1 0 1,-1-1 0,0 1-1,1-1 1,-1 0-1,0 0 1,0-1 0,0 1-1,0-1 1,0 0-1,0 0 1,0 0-1,-1 0 1,1-1 0,-1 1-1,1-1 1,-1 0-1,0 0 1,0 0 0,-1-1-1,1 1 1,-1-1-1,1 1 1,-1-1-1,0 0 1,0 0 0,-1 0-1,1 0 1,-1 0-1,1-6 1,3-15 2,-1 0 0,-1 0-1,-1 0 1,-1 0 0,-4-37 0,1 28 0,0 2 6,-1 1-1,-2-1 0,-14-50 1,19 81-8,0 0 0,-1-1 1,1 1-1,0 0 0,-1 0 1,1-1-1,-1 1 0,0 0 1,1 0-1,-1 0 0,0 0 0,0 0 1,1 0-1,-1 0 0,0 0 1,0 0-1,-2-1 0,3 2 0,-1 0 0,0 1 0,0-1 0,1 0 0,-1 1 0,0-1 0,1 1 0,-1-1 0,0 1 0,1-1 0,-1 1 0,1-1 0,-1 1 0,1 0 0,-1-1 0,1 1 0,0 0 0,-1-1 0,1 1 0,0 0 0,-1 0 0,1 0 0,0-1 0,0 1 0,0 0 0,-1 0 0,1-1 0,0 1 0,0 0 0,1 1 0,-6 19 0,1 1 0,2-1 0,0 1 0,1 0 0,1-1 0,1 1 0,7 36 0,-6-49 0,0 0 0,0 0 0,1 0 0,0-1 0,1 1 0,0-1 0,0 0 0,1 0 0,0 0 0,0-1 0,1 0 0,0 0 0,0 0 0,1-1 0,0 0 0,0 0 0,0-1 0,1 1 0,0-2 0,0 1 0,11 4 0,-5-4 0,0-1 0,1-1 0,0 0 0,0-1 0,0 0 0,0-1 0,0-1 0,0-1 0,29-4 0,-41 4 0,1 0 0,-1-1 0,1 1 0,-1-1 0,0 0 0,0 0 0,0-1 0,0 1 0,0 0 0,0-1 0,-1 0 0,1 0 0,-1 1 0,0-2 0,0 1 0,0 0 0,0 0 0,0-1 0,-1 1 0,0 0 0,1-1 0,-1 0 0,1-5 0,1-8 0,0 0 0,-1 0 0,-1-31 0,-1 35 0,0 0 0,-1-1 0,0 1 0,-2 0 0,1-1 0,-1 1 0,-1 1 0,0-1 0,-1 0 0,-1 1 0,0 0 0,0 0 0,-1 1 0,-1 0 0,1 0 0,-2 1 0,0-1 0,0 2 0,-1-1 0,-13-9 0,13 12 0,0 0 0,-1 1 0,1 0 0,-1 0 0,-1 2 0,1-1 0,-1 1 0,1 1 0,-1 0 0,0 1 0,0 0 0,0 0 0,-21 1 0,30 1 0,0 0 0,0 0 0,-1 0 0,1 0 0,0 1 0,0-1 0,0 1 0,0 0 0,0 0 0,0 0 0,0 0 0,0 0 0,0 1 0,1-1 0,-1 1 0,0 0 0,-2 2 0,3-1 0,0 0 0,0 0 0,0 1 0,1-1 0,-1 1 0,1-1 0,0 1 0,0-1 0,0 1 0,0 0 0,0-1 0,1 1 0,0 7 0,-1-1 0,0 0 0,1-1 0,0 1 0,1 0 0,0-1 0,1 1 0,0 0 0,0-1 0,1 0 0,0 0 0,1 0 0,0 0 0,1 0 0,-1-1 0,1 1 0,1-1 0,0 0 0,0-1 0,0 0 0,1 0 0,0 0 0,1-1 0,-1 0 0,1 0 0,1-1 0,8 5 0,-1-4 0,0 0 0,0-1 0,0-1 0,1 0 0,-1-2 0,1 0 0,0 0 0,0-2 0,0 0 0,21-3 0,-35 3-4,1 0 0,0 0 0,-1 0-1,1-1 1,-1 0 0,1 1 0,-1-1 0,1-1 0,-1 1 0,0 0-1,1-1 1,-1 0 0,0 1 0,0-1 0,0 0 0,0-1-1,0 1 1,-1-1 0,1 1 0,-1-1 0,0 0 0,1 0 0,-1 0-1,-1 0 1,1 0 0,0 0 0,-1 0 0,1-1 0,-1 1-1,0-1 1,0 1 0,0-1 0,-1 1 0,1-1 0,-1-4 0,0-20-423</inkml:trace>
</inkml:ink>
</file>

<file path=ppt/ink/ink1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4:00.903"/>
    </inkml:context>
    <inkml:brush xml:id="br0">
      <inkml:brushProperty name="width" value="0.05" units="cm"/>
      <inkml:brushProperty name="height" value="0.05" units="cm"/>
      <inkml:brushProperty name="color" value="#FFFFFF"/>
    </inkml:brush>
  </inkml:definitions>
  <inkml:trace contextRef="#ctx0" brushRef="#br0">1 83 32591,'11'-2'80,"47"-18"-32,14 0-48,11 5 16,-9 2-16,-18 8 0,-18 0-96,-21 3-704</inkml:trace>
</inkml:ink>
</file>

<file path=ppt/ink/ink1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4:20.738"/>
    </inkml:context>
    <inkml:brush xml:id="br0">
      <inkml:brushProperty name="width" value="0.05" units="cm"/>
      <inkml:brushProperty name="height" value="0.05" units="cm"/>
      <inkml:brushProperty name="color" value="#FFFFFF"/>
    </inkml:brush>
  </inkml:definitions>
  <inkml:trace contextRef="#ctx0" brushRef="#br0">441 269 31903,'21'-37'498,"-17"31"-464,0 0-1,0-1 0,0 0 0,-1 0 1,0 0-1,0 0 0,0-1 0,-1 1 1,-1 0-1,3-14 0,-5 20-33,1 0 0,0 0 0,0 0 0,0 1 0,-1-1 0,1 0 0,0 0 0,-1 0 0,1 1 0,-1-1 0,1 0 0,0 1 0,-1-1 0,0 0 0,1 1 0,-1-1 0,1 1 0,-1-1 0,0 1 0,1-1 0,-1 1 0,0-1 0,0 1 0,1 0 0,-1-1 0,0 1 0,0 0 0,0 0 0,1 0 0,-1 0 0,-1-1 0,-32-1 0,26 2 0,-19-1 0,-1 2 0,1 1 0,0 1 0,-46 11 0,56-9 0,1 0 0,-1 2 0,1 0 0,1 0 0,0 2 0,0 0 0,0 1 0,-20 17 0,26-20 0,1 1 0,1-1 0,0 1 0,0 1 0,0-1 0,1 1 0,0 0 0,1 1 0,0-1 0,0 1 0,1 0 0,0 0 0,1 1 0,0-1 0,1 1 0,0 0 0,0-1 0,2 1 0,-1 0 0,1 0 0,2 14 0,0-19 0,0 0 0,0 0 0,1 0 0,-1-1 0,1 1 0,1-1 0,-1 0 0,1 1 0,0-2 0,0 1 0,1 0 0,-1-1 0,1 0 0,0 0 0,0 0 0,0-1 0,1 1 0,-1-1 0,1 0 0,0-1 0,6 3 0,12 3 0,0 0 0,0-2 0,49 7 0,-6-8 0,73-2 0,-170 1 0,-1 1 0,1 2 0,-37 13 0,54-15 0,-1 0 0,1 1 0,0 1 0,0 0 0,1 0 0,0 2 0,0-1 0,1 1 0,-15 15 0,22-18 0,-1 0 0,1 0 0,1 0 0,-1 0 0,1 1 0,0-1 0,1 1 0,0 0 0,0 0 0,0 0 0,-1 10 0,3-13 0,-1 1 0,1-1 0,0 0 0,0 0 0,1 1 0,-1-1 0,1 0 0,0 0 0,0 0 0,0 0 0,1 0 0,-1 0 0,1 0 0,0 0 0,0 0 0,1-1 0,-1 1 0,1-1 0,-1 0 0,7 6 0,0-3 0,1 1 0,0-1 0,1 0 0,-1-1 0,1-1 0,0 1 0,1-2 0,-1 1 0,1-2 0,18 3 0,16 0 0,61-2 0,-95-3 0,5 0 0,0-1 0,-1 0 0,1-1 0,24-6 0,-33 5 0,0 0 0,0 0 0,0-1 0,0 0 0,0 0 0,-1-1 0,0 0 0,0 0 0,0 0 0,8-10 0,-1-2 0,-1 0 0,0-1 0,-2 0 0,0-1 0,-1-1 0,0 1 0,-2-2 0,-1 1 0,0-1 0,3-21 0,4-30 0,7-116 0,-14-121 0,-7 305 0,0 0 0,0-1 0,-1 1 0,1 0 0,-1-1 0,0 1 0,0 0 0,0 0 0,-1 0 0,1 0 0,-1 0 0,0 0 0,0 1 0,-1-1 0,-4-6 0,4 8 0,1 1 0,0-1 0,-1 0 0,0 1 0,1 0 0,-1-1 0,0 1 0,0 0 0,0 1 0,0-1 0,0 0 0,0 1 0,0 0 0,0 0 0,0 0 0,0 0 0,0 0 0,0 0 0,0 1 0,0-1 0,1 1 0,-6 2 0,4-2 0,0 1 0,-1 0 0,1 0 0,0 0 0,0 1 0,1 0 0,-1-1 0,0 1 0,1 1 0,0-1 0,-1 0 0,2 1 0,-1 0 0,0-1 0,1 1 0,-1 0 0,1 1 0,-2 4 0,-3 8 0,1 0 0,1 1 0,-4 23 0,-2 32 0,4 0 0,4 129 0,3-133 0,1-12 0,3 1 0,2-1 0,3 0 0,2-1 0,3 0 0,29 77 0,-40-126-7,-2-3-3,0 0 0,1 1 1,-1-1-1,1-1 0,0 1 0,0 0 0,0 0 0,1-1 0,-1 1 0,1-1 0,0 0 0,4 3 0,9-2-478</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0:43.338"/>
    </inkml:context>
    <inkml:brush xml:id="br0">
      <inkml:brushProperty name="width" value="0.05" units="cm"/>
      <inkml:brushProperty name="height" value="0.05" units="cm"/>
      <inkml:brushProperty name="color" value="#FFFF00"/>
    </inkml:brush>
  </inkml:definitions>
  <inkml:trace contextRef="#ctx0" brushRef="#br0">164 0 14407,'-1'24'6810,"-2"-3"-3979,2-13-2781,-1 1 0,-1-1 0,0 0-1,0 0 1,-6 11 0,4-11-17,1 2 1,0-1-1,1 0 0,0 1 0,0-1 1,1 1-1,0 0 0,1 0 0,0 0 0,1 15 1,1 40 1859,0 20 1335,-4-29-4913,1-34-2117</inkml:trace>
  <inkml:trace contextRef="#ctx0" brushRef="#br0" timeOffset="1">39 847 26620,'-3'12'3458,"1"1"-2722,2 7-288,-3 2-240,0 0-192,0 6 0,-2-1-16,-1 0-48,-2 1-288,2-3-816</inkml:trace>
</inkml:ink>
</file>

<file path=ppt/ink/ink1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4:35.904"/>
    </inkml:context>
    <inkml:brush xml:id="br0">
      <inkml:brushProperty name="width" value="0.05" units="cm"/>
      <inkml:brushProperty name="height" value="0.05" units="cm"/>
      <inkml:brushProperty name="color" value="#FFFFFF"/>
    </inkml:brush>
  </inkml:definitions>
  <inkml:trace contextRef="#ctx0" brushRef="#br0">48 15 32287,'-5'-14'399,"-2"32"-318,-4 34-81,2-1 0,-2 61 0,7 109 0,4-201 0,0 1 0,2-1 0,1 0 0,0 0 0,10 29 0,-12-43 0,1-1 0,-1 0 0,2 0 0,-1-1 0,0 1 0,1 0 0,0-1 0,0 1 0,0-1 0,0 0 0,1 0 0,0 0 0,0 0 0,0-1 0,0 0 0,0 0 0,1 0 0,0 0 0,-1-1 0,1 1 0,0-1 0,0 0 0,0-1 0,0 1 0,1-1 0,5 0 0,-6 0 0,0 0 0,0-1 0,0 0 0,0-1 0,0 1 0,0-1 0,0 0 0,0 0 0,0 0 0,0-1 0,0 0 0,0 0 0,-1 0 0,5-3 0,-4 1 0,0 0 0,-1 0 0,1-1 0,-1 0 0,0 0 0,-1 0 0,1-1 0,-1 1 0,0-1 0,0 1 0,2-8 0,3-9 0,-1 0 0,-1 0 0,-1 0 0,-1-1 0,2-30 0,-4-119 0,-3 98 0,1 66 0,-1-13 0,1 21 0,0-1 0,0 1 0,-1-1 0,1 1 0,0-1 0,0 1 0,-1-1 0,1 1 0,0-1 0,-1 1 0,1 0 0,0-1 0,-1 1 0,1 0 0,0-1 0,-1 1 0,1 0 0,-1-1 0,1 1 0,-1 0 0,1 0 0,-1-1 0,1 1 0,-1 0 0,1 0 0,-1 0 0,1 0 0,-1 0 0,0 0 0,1 0 0,-1 0 0,0 0 0,0 0 0,-1 1 0,1-1 0,0 1 0,0-1 0,0 1 0,0 0 0,0 0 0,0-1 0,0 1 0,1 0 0,-1 0 0,0 0 0,0 0 0,1 0 0,-1 0 0,0 0 0,1 0 0,-1 0 0,1 0 0,-1 0 0,1 0 0,0 0 0,-1 0 0,1 1 0,0-1 0,0 0 0,0 0 0,0 2 0,-2 5 0,-2 13 0,0 0 0,1 1 0,1-1 0,2 1 0,0 0 0,1-1 0,1 1 0,1 0 0,9 35 0,-7-40 0,1 1 0,0-1 0,2 0 0,-1-1 0,2 0 0,1 0 0,0-1 0,0 0 0,2 0 0,0-1 0,26 23 0,-32-32 0,1-1 0,0 1 0,0-2 0,0 1 0,0-1 0,1 0 0,-1 0 0,1-1 0,-1 0 0,12 1 0,-13-2 0,1-1 0,-1 1 0,0-1 0,0 0 0,0-1 0,1 0 0,-1 0 0,0 0 0,0-1 0,0 1 0,0-1 0,-1-1 0,12-5 0,-9 1 0,0 0 0,0 0 0,0-1 0,-1 0 0,0 0 0,-1-1 0,0 1 0,0-2 0,-1 1 0,0-1 0,5-14 0,1-5 0,-2-1 0,10-54 0,-13 33 0,-1-1 0,-4-55 0,-1 94 0,1 9 0,-1 0 0,0 0 0,0 0 0,-1 0 0,1 1 0,-1-1 0,0 0 0,0 0 0,0 0 0,0 1 0,-1-1 0,1 1 0,-1-1 0,0 1 0,0 0 0,0-1 0,0 1 0,-1 0 0,0 0 0,1 1 0,-1-1 0,0 1 0,0-1 0,0 1 0,-1 0 0,1 0 0,0 0 0,-1 0 0,1 1 0,-1 0 0,0-1 0,0 1 0,1 0 0,-1 1 0,0-1 0,0 1 0,-4 0 0,5-1 0,0 0 0,0 1 0,0 0 0,0-1 0,0 1 0,-1 0 0,1 1 0,0-1 0,0 0 0,0 1 0,0 0 0,0 0 0,0 0 0,0 0 0,1 0 0,-1 0 0,0 1 0,0 0 0,1-1 0,-1 1 0,-2 3 0,2-1 0,1 0 0,0 1 0,-1 0 0,1 0 0,1 0 0,-1-1 0,1 1 0,0 1 0,0-1 0,1 0 0,-1 0 0,1 7 0,-1 6 0,0-1 0,1 1 0,1-1 0,0 0 0,1 1 0,1-1 0,1 0 0,1 0 0,9 25 0,3-8 0,1 0 0,27 39 0,-35-59 0,1 0 0,0-1 0,0 0 0,2-1 0,-1 0 0,2-1 0,19 13 0,-25-20 0,-1 0 0,1-1 0,1 0 0,-1 0 0,0-1 0,1 0 0,-1-1 0,1 1 0,0-2 0,0 1 0,12-2 0,-17 0 0,0 1 0,0-1 0,0 0 0,-1-1 0,1 1 0,0-1 0,0 1 0,-1-1 0,1 0 0,-1-1 0,0 1 0,0 0 0,0-1 0,0 0 0,0 0 0,0 0 0,-1 0 0,1 0 0,-1 0 0,0-1 0,0 1 0,3-7 0,1-3 0,0-1 0,-1 0 0,-1 0 0,0 0 0,2-17 0,-1-25 0,-2 1 0,-4-64 0,-1 29 0,3 55 0,1 24 0,-2 0 0,1 0 0,-1 1 0,-1-1 0,0 0 0,-1 0 0,0 1 0,0-1 0,-7-16 0,9 27 0,0 0 0,0 0 0,0-1 0,-1 1 0,1 0 0,0 0 0,0 0 0,0 0 0,0-1 0,0 1 0,-1 0 0,1 0 0,0 0 0,0 0 0,0 0 0,-1 0 0,1-1 0,0 1 0,0 0 0,0 0 0,-1 0 0,1 0 0,0 0 0,0 0 0,-1 0 0,1 0 0,0 0 0,0 0 0,0 0 0,-1 0 0,1 0 0,0 0 0,0 0 0,-1 0 0,1 0 0,0 0 0,0 1 0,0-1 0,-1 0 0,1 0 0,0 0 0,0 0 0,0 0 0,0 0 0,-1 1 0,1-1 0,0 0 0,0 0 0,0 0 0,0 0 0,0 1 0,0-1 0,-1 0 0,1 0 0,0 1 0,-7 14 0,1 21 0,1 0 0,2 0 0,2 0 0,3 42 0,0-5 0,0-15 0,2 0 0,3 0 0,3-1 0,30 103 0,-39-158 0,0 0 0,-1 1 0,1-1 0,0 0 0,0 0 0,0 0 0,1 0 0,-1 0 0,0 0 0,3 2 0,-4-4 0,0 1 0,1-1 0,-1 0 0,0 0 0,1 1 0,-1-1 0,0 0 0,1 0 0,-1 0 0,1 0 0,-1 0 0,0 0 0,1 0 0,-1 0 0,0 0 0,1 0 0,-1 0 0,1 0 0,-1 0 0,0 0 0,1 0 0,-1 0 0,1 0 0,-1 0 0,0 0 0,1 0 0,-1-1 0,0 1 0,1 0 0,-1 0 0,0-1 0,1 1 0,-1 0 0,1-1 0,2-3 0,-1 0 0,1 0 0,-1-1 0,0 1 0,0 0 0,0-1 0,0 0 0,0-5 0,26-103 0,-20 75 0,1 1 0,2-1 0,1 2 0,31-64 0,-42 98 0,0 0 0,0 0 0,0 1 0,0-1 0,1 0 0,-1 0 0,1 1 0,-1-1 0,1 1 0,0-1 0,-1 1 0,1 0 0,0-1 0,0 1 0,0 0 0,0 0 0,0 1 0,0-1 0,0 0 0,4 0 0,-4 1 0,-1 0 0,1 1 0,-1-1 0,0 0 0,1 1 0,-1-1 0,0 1 0,1 0 0,-1-1 0,0 1 0,0 0 0,0 0 0,1-1 0,-1 1 0,0 0 0,0 0 0,0 0 0,-1 1 0,1-1 0,0 0 0,0 0 0,0 0 0,-1 1 0,1-1 0,-1 0 0,1 1 0,-1-1 0,0 0 0,1 1 0,-1-1 0,0 3 0,7 42 0,-2 1 0,-3 0 0,-3 50 0,0-30 0,1-63 0,0 0 0,0 0 0,0 0 0,1 0 0,-1 0 0,1 0 0,0 0 0,0 0 0,0 0 0,1-1 0,-1 1 0,1 0 0,0-1 0,0 1 0,0-1 0,5 6 0,-4-7 0,1 1 0,-1-1 0,1 0 0,0 0 0,0 0 0,0 0 0,0-1 0,0 1 0,0-1 0,0 0 0,0-1 0,0 1 0,1-1 0,-1 0 0,7 0 0,-2 1 0,0-1 0,-1 0 0,1-1 0,-1 0 0,1 0 0,-1-1 0,0 0 0,1 0 0,-1-1 0,0 0 0,0-1 0,-1 1 0,1-2 0,-1 1 0,0-1 0,0 0 0,0 0 0,-1-1 0,1 0 0,-1 0 0,8-12 0,-7 8 0,0-1 0,-1 1 0,0-1 0,0-1 0,-1 1 0,-1-1 0,0 0 0,-1 0 0,3-19 0,-1-6 0,-2-69 0,-3 101 0,0 2 0,0 0 0,0 0 0,0 0 0,0 0 0,-1 0 0,1 0 0,-1 1 0,0-1 0,0 0 0,0 0 0,0 0 0,0 1 0,-2-4 0,1 5 0,1-1 0,-1 1 0,1 0 0,-1 0 0,0 0 0,0 0 0,1 0 0,-1 0 0,0 0 0,0 0 0,0 1 0,0-1 0,0 1 0,0-1 0,0 1 0,0 0 0,0 0 0,-1 0 0,-1 0 0,3 0 0,0 0 0,0 0 0,0 0 0,0 1 0,0-1 0,0 0 0,0 0 0,0 1 0,0-1 0,0 1 0,0-1 0,0 1 0,0-1 0,0 1 0,0 0 0,0-1 0,1 1 0,-1 0 0,0 0 0,0 0 0,1-1 0,-1 2 0,-1 2 0,0-1 0,1 0 0,0 0 0,0 1 0,0-1 0,0 0 0,-1 5 0,1 10 0,0 0 0,2 21 0,-1-20 0,0-4 0,0 0 0,1 1 0,1-1 0,0 0 0,1 0 0,1 0 0,0 0 0,1-1 0,1 0 0,0 0 0,1 0 0,0 0 0,1-1 0,14 17 0,-20-28 0,0 0 0,-1 0 0,1 0 0,0 0 0,0 0 0,0 0 0,1-1 0,-1 1 0,0-1 0,1 0 0,-1 0 0,0 1 0,1-2 0,0 1 0,-1 0 0,1 0 0,-1-1 0,1 0 0,0 1 0,-1-1 0,1 0 0,0 0 0,0 0 0,-1-1 0,1 1 0,0-1 0,-1 1 0,1-1 0,-1 0 0,1 0 0,-1 0 0,1 0 0,-1-1 0,0 1 0,0-1 0,1 1 0,2-4 0,3-2 0,1-1 0,-1 0 0,-1-1 0,1 0 0,-1 0 0,-1-1 0,7-12 0,1-8 0,-2-1 0,-1 0 0,12-53 0,-2 3 0,-20 79-1,-1 0 1,1 1-1,-1-1 1,1 1-1,0-1 1,-1 1-1,1-1 1,0 1-1,0 0 1,0-1-1,0 1 1,0 0-1,1-1 1,-1 1-1,0 0 1,0 0-1,1 0 1,-1 0-1,1 1 1,-1-1-1,3-1 1,0 1-4,1 0-1,-1 1 1,1 0 0,-1-1-1,1 1 1,5 1 0,8 0-3,-16-1 5,1 0 2,0 0-1,0 0 0,-1 0 1,1 0-1,0 0 1,0 1-1,0 0 0,-1-1 1,1 1-1,0 0 1,-1 0-1,1 1 0,-1-1 1,1 0-1,-1 1 0,0 0 1,1-1-1,2 4 1,-4-4 32,-19-1-3,13-1-29,1 1 0,0 0 0,-1 0 0,1 0 0,-1 1 0,1-1 0,0 1 0,-1 0 0,1 0 0,0 1 0,0-1 0,0 1 0,0 0 0,0 0 0,0 0 0,0 1 0,1-1 0,-1 1 0,1 0 0,0 0 0,0 0 0,0 0 0,0 1 0,0-1 0,1 1 0,-1 0 0,1-1 0,-3 9 0,-3 6 0,1 1 0,0 0 0,2 0 0,0 1 0,1-1 0,1 1 0,1 0 0,1 0 0,0 0 0,3 22 0,-2-36 0,1 0 0,0 1 0,0-1 0,0 0 0,1 0 0,0 1 0,0-1 0,1-1 0,-1 1 0,1 0 0,1-1 0,-1 1 0,1-1 0,0 0 0,0 0 0,0 0 0,1-1 0,-1 0 0,1 0 0,6 4 0,-2-2 0,1-1 0,-1-1 0,1 0 0,0 0 0,0 0 0,0-1 0,1-1 0,-1 0 0,0 0 0,1-1 0,14-1 0,-23 0 0,15 1 0,1-2 0,28-4 0,-40 4 0,1-1 0,-1 0 0,0 0 0,0-1 0,-1 1 0,1-1 0,0-1 0,-1 1 0,0-1 0,8-6 0,-1-2 0,-1-1 0,0 0 0,0 0 0,-2-1 0,0-1 0,0 0 0,-1 0 0,-1 0 0,-1-1 0,0 0 0,-1 0 0,0-1 0,2-24 0,1-20 0,-4-1 0,-3-84 0,-2 75 0,2 28 0,0 28 0,0 0 0,-1 0 0,-1 0 0,0 0 0,-1 0 0,-8-29 0,7 41 0,0 10 0,-9 256 0,11-190 0,1 172 0,0-238 0,1 0 0,0-1 0,0 1 0,0-1 0,6 13 0,-7-17 0,1 0 0,0-1 0,0 1 0,0 0 0,0-1 0,0 1 0,0-1 0,0 0 0,0 1 0,1-1 0,-1 0 0,2 2 0,-2-3 0,0 0 0,0 1 0,0-1 0,0 0 0,-1 0 0,1 1 0,0-1 0,0 0 0,0 0 0,0 0 0,0 0 0,0 0 0,0 0 0,0 0 0,-1-1 0,1 1 0,0 0 0,0 0 0,0-1 0,0 1 0,0-1 0,-1 1 0,1 0 0,0-1 0,1-1 0,1-1 0,0 0 0,0 0 0,-1 0 0,1-1 0,-1 0 0,0 1 0,0-1 0,0 0 0,0 0 0,-1 0 0,2-6 0,2-2 0,7-19 0,59-140 0,-57 143 0,1 0 0,2 1 0,35-45 0,-48 68 0,0-1 0,0 0 0,1 1 0,-1 0 0,7-4 0,-11 8 0,1-1 0,0 1 0,0-1 0,-1 1 0,1 0 0,0-1 0,0 1 0,0 0 0,-1-1 0,1 1 0,0 0 0,0 0 0,0 0 0,0 0 0,-1 0 0,1 0 0,0 0 0,0 0 0,0 0 0,0 0 0,0 0 0,-1 1 0,1-1 0,0 0 0,0 0 0,0 1 0,-1-1 0,1 1 0,0-1 0,0 1 0,-1-1 0,1 1 0,-1-1 0,1 1 0,0 0 0,-1-1 0,1 1 0,-1 0 0,1-1 0,-1 1 0,0 0 0,1 0 0,-1 0 0,0-1 0,1 1 0,-1 0 0,0 0 0,0 1 0,6 25 0,-2 0 0,0 0 0,-2 0 0,-1 1 0,-4 42 0,1-2 0,2-53 0,-1-1 0,1 0 0,1 0 0,0-1 0,6 24 0,-6-32 0,1 0 0,0-1 0,0 1 0,0-1 0,1 0 0,0 1 0,0-1 0,0 0 0,0-1 0,0 1 0,1-1 0,-1 1 0,1-1 0,0 0 0,0 0 0,9 4 0,-5-3 1,0 0 0,1-1 0,0 0 0,-1 0 0,1-1 0,0 0 0,1-1 0,-1 0 0,0 0 0,0-1 0,13-1 0,-18 1-7,0 0 1,0-1-1,0 0 1,-1 0-1,1 0 1,0 0-1,0 0 1,-1-1-1,1 1 1,-1-1 0,0 0-1,1 0 1,-1 0-1,0-1 1,0 1-1,0-1 1,0 0-1,-1 1 1,1-1-1,-1 0 1,0-1-1,0 1 1,0 0 0,0-1-1,0 1 1,-1-1-1,0 0 1,2-4-1,2-49-471</inkml:trace>
</inkml:ink>
</file>

<file path=ppt/ink/ink1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4:36.263"/>
    </inkml:context>
    <inkml:brush xml:id="br0">
      <inkml:brushProperty name="width" value="0.05" units="cm"/>
      <inkml:brushProperty name="height" value="0.05" units="cm"/>
      <inkml:brushProperty name="color" value="#FFFFFF"/>
    </inkml:brush>
  </inkml:definitions>
  <inkml:trace contextRef="#ctx0" brushRef="#br0">235 41 32591,'-1'-3'7,"-1"0"1,0 1-1,0-1 0,0 0 1,0 1-1,0 0 0,-1-1 1,1 1-1,-1 0 0,1 0 1,-1 1-1,0-1 0,0 0 1,0 1-1,-5-2 0,1 1-3,0 1 0,0 0 0,0 1 0,0 0-1,0 0 1,-11 1 0,11 0-4,1 1 0,0-1 0,0 1 0,0 0 0,1 0 0,-1 1 0,0 0 0,1 0 0,0 0 0,0 1 0,0-1 0,0 1 0,0 0 0,1 1 0,-1-1 0,1 1 0,1 0 0,-1 0 0,-5 10 0,5-8 0,1-1 0,0 1 0,0 0 0,0 0 0,1 1 0,0-1 0,0 0 0,1 1 0,0-1 0,1 1 0,-1-1 0,1 1 0,1-1 0,-1 1 0,1-1 0,4 12 0,-4-15 0,1-1 0,0 0 0,0 1 0,0-1 0,0 0 0,0 0 0,1-1 0,0 1 0,-1 0 0,1-1 0,0 1 0,0-1 0,0 0 0,1 0 0,-1-1 0,0 1 0,1 0 0,-1-1 0,1 0 0,-1 0 0,1 0 0,5 0 0,11 2 7,-1 0 0,39-2 0,-48-1-1,0 1-6,-1-2 1,1 1 0,-1-1 0,1 0 0,-1-1 0,18-6-1,-24 7 0,0-1 0,0 1 0,0-1 0,0 0 0,0 0 0,-1 0 0,1 0 0,0-1 0,-1 1 0,0-1 0,0 1 0,0-1 0,0 0 0,0 0 0,0 0 0,-1 0 0,1 0 0,-1 0 0,0 0 0,0-1 0,0 1 0,0-5 0,0 3 0,0-1 0,0 1 0,0-1 0,-1 0 0,0 1 0,0-1 0,-1 1 0,1-1 0,-1 1 0,0-1 0,-1 1 0,0-1 0,1 1 0,-1 0 0,-1 0 0,1 0 0,-1 0 0,0 0 0,-7-8 0,4 8 0,1 0 0,-1 0 0,0 1 0,0 0 0,-1 1 0,1-1 0,-1 1 0,0 0 0,0 1 0,0 0 0,0 0 0,0 0 0,0 1 0,-14-1 0,14 1 1,0 1-1,0 0 1,0 0 0,0 1-1,0 0 1,0 0-1,0 0 1,1 1 0,-1 0-1,-6 3 1,8-3-11,1 1-1,0-1 1,0 1-1,0 0 1,1 0-1,-1 0 1,1 0-1,0 1 1,-1 0 0,1-1-1,1 1 1,-1 0-1,1 0 1,-1 1-1,-1 5 1,-11 46-598</inkml:trace>
</inkml:ink>
</file>

<file path=ppt/ink/ink1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4:05.185"/>
    </inkml:context>
    <inkml:brush xml:id="br0">
      <inkml:brushProperty name="width" value="0.05" units="cm"/>
      <inkml:brushProperty name="height" value="0.05" units="cm"/>
      <inkml:brushProperty name="color" value="#FFFFFF"/>
    </inkml:brush>
  </inkml:definitions>
  <inkml:trace contextRef="#ctx0" brushRef="#br0">53 588 31118,'-3'3'98,"-1"0"0,0 0 0,1 0 0,0 1 0,0-1 0,0 1 0,0-1 0,0 1 0,1 0 0,0 0 1,0 1-1,0-1 0,0 0 0,1 1 0,-3 7 0,1 3-126,1 0 0,0-1 0,1 25 0,1-39 28,0 1 1,0-1-1,0 1 0,1-1 1,-1 1-1,0-1 1,0 1-1,1-1 0,-1 1 1,0-1-1,1 0 0,-1 1 1,1-1-1,-1 1 1,0-1-1,1 0 0,-1 1 1,1-1-1,-1 0 0,1 0 1,-1 1-1,1-1 1,-1 0-1,1 0 0,-1 0 1,1 0-1,0 1 0,26 1 22,-19-2-12,0 0-1,0-1 1,-1 0-1,13-3 1,-11 0-3,-1-1-1,1 0 1,-1 0-1,0-1 1,0 0-1,-1-1 1,0 1-1,0-1 1,11-15-1,4-8 4,23-42 0,-25 37-4,-3-1 0,-1-1 0,-1-1-1,17-75 1,-21 60-6,-2-1-1,-3 0 1,-1-62-1,-5 115 1,0 0 0,0 0 0,-1 0 0,1 0 0,0-1 0,-1 1 0,1 0 0,0 0 0,-1 0 0,1 0 0,-1 0 0,0 0 0,1 0 0,-1 0 0,0 0 0,0 0 0,1 0 0,-1 1 0,0-1 0,0 0 0,0 1 0,0-1 0,0 0 0,0 1 0,0-1 0,0 1 0,-1-1 0,1 1 0,0 0 0,0 0 0,0-1 0,0 1 0,0 0 0,-1 0 0,1 0 0,0 0 0,0 0 0,0 0 0,0 1 0,-1-1 0,1 0 0,-2 1 0,-2 0 0,0 0 0,0 1 0,0-1 0,0 1 0,1 0 0,-1 0 0,0 0 0,1 1 0,-6 3 0,4 0 0,1 0 0,0 1 0,0-1 0,0 1 0,1 0 0,0 1 0,0-1 0,0 1 0,1-1 0,1 1 0,-1 0 0,1 0 0,0 0 0,0 16 0,1-12 0,0 0 0,1 0 0,0 1 0,1-1 0,1 0 0,0 0 0,1 0 0,0 0 0,0-1 0,6 12 0,10 11 0,1-2 0,1 0 0,37 41 0,18 25 0,-73-93 0,0 0 0,0-1 0,0 1 0,0 0 0,-1 0 0,0 0 0,0 1 0,0-1 0,0 0 0,-1 1 0,0-1 0,0 1 0,-1 0 0,0 7 0,0-12 0,0 1 0,-1 0 0,1 0 0,-1-1 0,1 1 0,-1 0 0,0-1 0,0 1 0,0-1 0,0 1 0,0-1 0,0 1 0,0-1 0,0 0 0,-1 1 0,1-1 0,0 0 0,-1 0 0,1 0 0,-1 0 0,1 0 0,-1 0 0,-3 1 0,-44 12 0,40-12 0,-38 5-18,-95 4 0,91-9 22,47-2-4,3 0 0,0 0 0,0 0 0,0 0 0,0 0 0,0 0 0,0 0 0,0 0 0,0 0 0,0 0 0,0 0 0,1 0 0,-1 1 0,0-1 0,0 0 0,0 1 0,0-1 0,0 1 0,1-1 0,-3 2 0,3-2 0,0 0 0,0 1 0,0-1 0,0 0 0,0 0 0,0 1 0,0-1 0,0 0 0,0 0 0,0 0 0,0 1 0,0-1 0,0 0 0,0 0 0,0 1 0,0-1 0,0 0 0,0 0 0,1 0 0,-1 1 0,0-1 0,0 0 0,0 0 0,0 0 0,0 0 0,0 1 0,1-1 0,-1 0 0,0 0 0,0 0 0,0 0 0,0 1 0,1-1 0,-1 0 0,0 0 0,0 0 0,0 0 0,1 0 0,-1 0 0,0 0 0,0 0 0,1 0 0,-1 0 0,0 0 0,0 0 0,0 0 0,1 0 0,-1 0 0,0 0 0,33 8 0,18 6 0,0-3 0,1-2 0,77 4 0,-124-13 0,-1 0 0,1-1 0,0 1 0,-1-1 0,1 0 0,-1-1 0,0 1 0,1-1 0,-1 0 0,0 0 0,0 0 0,0 0 0,7-7 0,-4 3 0,-1 0 0,0 0 0,0-1 0,0 0 0,-1-1 0,8-13 0,0-7 0,0-1 0,-2-1 0,8-33 0,-17 54 0,18-71 0,-4 0 0,-4-1 0,-3 0 0,-2-111 0,-7 191 1,0-1 0,0 1 0,1 0 0,-1-1 0,-1 1 1,1 0-1,0-1 0,0 1 0,0 0 0,-1-1 0,1 1 0,-1 0 0,1-1 0,-1 1 0,1 0 0,-1 0 1,0 0-1,0 0 0,1 0 0,-3-2 0,1 2 0,-1 0 0,1 0 0,0 1 0,-1-1-1,1 1 1,-1 0 0,1-1 0,-1 1 0,1 0 0,-3 1 0,4-1-2,-1 0 1,0 0 0,0 0 0,0 0-1,0 1 1,0-1 0,0 1 0,1-1 0,-1 1 0,0 0 0,0 0-1,1 0 1,-1 0 0,0 0 0,1 0 0,-1 0 0,1 0 0,-1 1-1,-1 2 1,0 0-2,0 0 1,1 0-1,-1 0 0,1 1 0,0-1 0,0 1 0,-1 6 0,-1 8-2,0 0-1,-1 36 0,2 38 16,9 105 1,-1-146-10,3 1 1,1-1-1,25 76 0,-33-125-2,0-1 0,1 1 0,-1 0 0,0-1 0,1 1 0,-1-1 0,1 0 0,0 1 0,0-1 0,0 0 0,4 3 0,-5-4 0,0-1 0,0 1 0,0-1 0,0 1 0,0-1 0,0 1 0,0-1 0,0 0 0,0 0 0,0 1 0,0-1 0,1 0 0,-1 0 0,0 0 0,0 0 0,0 0 0,0-1 0,0 1 0,0 0 0,0-1 0,1 1 0,-1 0 0,0-1 0,0 1 0,0-1 0,0 1 0,0-1 0,-1 0 0,1 0 0,0 1 0,0-1 0,0 0 0,-1 0 0,2-2 0,4-3 0,-2-1 0,1 0 0,-1-1 0,0 1 0,-1-1 0,0 0 0,0 0 0,3-13 0,12-77 0,-13 62 0,-3 23 0,1-7 0,0-1 0,2 1 0,0 0 0,16-37 0,-20 55-1,0 0 0,0 0 0,0 0 1,1 1-1,-1-1 0,1 0 0,-1 1 0,1-1 0,0 0 0,0 1 1,0 0-1,0 0 0,0-1 0,0 1 0,0 0 0,0 0 0,0 1 0,3-2 1,-3 2-1,-1 0 1,1 0-1,-1-1 0,1 1 1,-1 0-1,1 1 1,-1-1-1,1 0 1,-1 0-1,1 1 1,-1-1-1,1 1 1,-1-1-1,0 1 1,1 0-1,-1-1 0,0 1 1,1 0-1,-1 0 1,0 0-1,0 0 1,0 0-1,0 0 1,0 0-1,0 0 1,0 1-1,0-1 1,1 2-1,2 6 1,-1-1 0,0 1 0,0-1 0,-1 1 0,0 0 0,0 0 0,0 17 0,-2 73 0,-1-48 0,1-36 0,-1 0 0,1-1 0,1 0 0,0 0 0,1 0 0,4 18 0,-4-27 0,0-1 0,0 0 0,0 0 0,0 0 0,0 0 0,1 0 0,0 0 0,0 0 0,0-1 0,0 0 0,0 0 0,1 0 0,0 0 0,-1 0 0,1 0 0,0-1 0,0 0 0,0 0 0,1 0 0,6 2 0,3 0 0,1 0 0,-1-2 0,1 1 0,0-1 0,0-1 0,0-1 0,25-2 0,-30 1 0,0-1 0,1 1 1,-1-2-1,0 1 1,-1-1-1,1-1 1,0 0-1,-1 0 1,0-1-1,0 0 1,16-13-1,-17 10 3,0 0-1,0-1 0,-1 0 0,-1 0 0,0 0 1,0-1-1,0 0 0,-2 0 0,1 0 0,-1-1 1,-1 0-1,5-21 0,-3 3-3,-2 0 1,-2-1-1,-3-51 1,2 69 0,-1 1 0,-1-1 0,0 1 0,-1 0 0,0-1 0,0 1 0,-1 1 0,-1-1 0,-7-12 0,9 18 0,0 0 0,-1 0 0,1 1 0,-1 0 0,0-1 0,0 1 0,-1 1 0,1-1 0,-1 1 0,0-1 0,0 2 0,0-1 0,0 0 0,-1 1 0,1 0 0,0 0 0,-1 1 0,0-1 0,1 1 0,-11-1 0,11 2-1,0 0 0,0 0 1,0 0-1,-1 0 0,1 1 0,0 0 0,0 0 1,0 0-1,0 1 0,1 0 0,-1 0 0,0 0 0,1 0 1,-1 1-1,1-1 0,-1 1 0,1 0 0,0 1 1,1-1-1,-1 1 0,0 0 0,1 0 0,0 0 1,0 0-1,0 0 0,1 1 0,-1-1 0,1 1 1,0 0-1,0-1 0,1 1 0,-2 9 0,-1 3 1,0 0-1,1 0 1,2 0-1,-1 0 1,2 0-1,0 0 1,1 0-1,1 0 1,1 0-1,9 32 1,-10-41 0,1 0 0,-1-1 0,2 1 0,-1-1 0,1 0 0,0 0 0,1 0 0,-1-1 0,1 1 0,1-1 0,-1-1 0,1 1 0,0-1 0,0 1 0,1-2 0,0 1 0,-1-1 0,2 0 0,-1 0 0,0-1 0,1 0 0,-1-1 0,1 1 0,0-1 0,10 1 0,-13-2 2,0-1 0,0 1-1,0-1 1,0 0 0,0 0 0,0-1 0,0 0-1,-1 1 1,1-2 0,0 1 0,0 0 0,-1-1-1,1 0 1,0 0 0,5-4 0,-5 2-2,-1-1 0,1 1 0,-1-1 1,0 1-1,-1-1 0,1 0 0,-1 0 1,0-1-1,0 1 0,-1-1 1,0 1-1,3-8 0,1-13 0,-1 0 0,0 0 0,-2-1 0,-1 1 0,-3-46 0,1 36 0,0 36 0,0-8 0,0 0 0,0 0 0,-1 0 0,-3-14 0,3 21 0,1-1 0,-1 1 0,1 0 0,-1-1 0,0 1 0,1 0 0,-1-1 0,0 1 0,0 0 0,0 0 0,0 0 0,0-1 0,0 1 0,0 0 0,0 1 0,-1-1 0,1 0 0,0 0 0,-1 0 0,1 1 0,0-1 0,-1 1 0,1-1 0,-1 1 0,1-1 0,-1 1 0,1 0 0,-1 0 0,1 0 0,-2 0 0,2 0 0,-1 0 0,1 0 0,0 1 0,0-1 0,0 0 0,0 1 0,0-1 0,-1 1 0,1-1 0,0 1 0,0-1 0,0 1 0,0 0 0,0-1 0,1 1 0,-1 0 0,0 0 0,0 0 0,0 0 0,1 0 0,-1 0 0,0 0 0,1 0 0,-1 0 0,1 0 0,-1 0 0,1 0 0,0 0 0,-1 1 0,1 0 0,-5 40 0,5-37 0,-1 25 0,2 0 0,0-1 0,2 1 0,10 44 0,-11-64 0,1 0 0,0-1 0,1 1 0,0-1 0,0 0 0,1 0 0,0-1 0,1 1 0,0-1 0,0 0 0,1-1 0,-1 1 0,2-1 0,-1-1 0,1 1 0,0-1 0,12 6 0,-16-10 0,-1 0 0,0 0 0,0-1 0,1 0 0,-1 1 0,1-1 0,-1 0 0,1-1 0,-1 1 0,1-1 0,0 0 0,-1 1 0,6-2 0,-8 1 0,1-1 0,0 0 0,0 0 0,0 1 0,-1-1 0,1 0 0,0 0 0,-1-1 0,1 1 0,-1 0 0,1 0 0,-1-1 0,0 1 0,1-1 0,-1 1 0,0-1 0,0 0 0,0 1 0,0-1 0,0 0 0,-1 0 0,1 0 0,0-2 0,9-36 0,-1 0 0,-3 0 0,3-78 0,-3 33 0,-4 60 0,7-56 0,-8 76 0,0 1 0,0-1 0,0 1 0,1 0 0,-1-1 0,1 1 0,0 0 0,0 0 0,0 0 0,1 1 0,0-1 0,-1 1 0,7-7 0,-7 9 0,-1 0 0,0 0 0,1 0 0,-1 1 0,1-1 0,0 0 0,-1 1 0,1-1 0,-1 1 0,1 0 0,0-1 0,-1 1 0,1 0 0,0 0 0,0 0 0,-1 0 0,1 0 0,0 0 0,-1 1 0,1-1 0,0 0 0,-1 1 0,1 0 0,0-1 0,-1 1 0,1 0 0,-1 0 0,0 0 0,1 0 0,-1 0 0,3 2 0,1 2 0,-1 0 0,1 0 0,-1 0 0,0 1 0,0 0 0,4 8 0,1 5 0,0 1 0,-1 0 0,-1 0 0,-1 1 0,-1 0 0,-1 0 0,2 27 0,-4-14 0,-2-1 0,-1 1 0,-11 65 0,11-95 0,0 1 0,0 0 0,1 0 0,0 0 0,0 0 0,0 0 0,0-1 0,1 1 0,-1 0 0,1 0 0,1 0 0,2 7 0,-2-9 0,-1-1 0,1 1 0,0-1 0,0 0 0,0 0 0,0 0 0,1 0 0,-1 0 0,1 0 0,-1-1 0,1 1 0,-1-1 0,1 0 0,0 0 0,0 0 0,-1 0 0,1 0 0,0 0 0,0-1 0,0 0 0,4 1 0,13 1 0,0 0 0,1-2 0,-1 0 0,1-1 0,34-7 0,-43 5 0,-1 0 0,1-1 0,-1-1 0,1 1 0,-1-2 0,-1 0 0,1 0 0,-1-1 0,0 0 0,16-16 0,-16 14 0,-2-1 0,0-1 0,0 1 0,-1-1 0,0 0 0,-1-1 0,0 0 0,-1 0 0,0 0 0,-1 0 0,3-15 0,-2 3 0,-2 0 0,0 0 0,-2 0 0,0 0 0,-4-27 0,2 41 0,-1 0 0,0 1 0,0-1 0,-1 1 0,0 0 0,-1 0 0,1 0 0,-8-12 0,9 18 0,-1-1 0,1 1 0,0-1 0,-1 1 0,0 0 0,1 0 0,-1 0 0,-1 0 0,1 1 0,0-1 0,-1 1 0,1 0 0,-1 0 0,1 0 0,-1 0 0,0 1 0,0 0 0,0-1 0,0 1 0,0 1 0,-7-2 0,10 3 0,-1-1 0,1 0 0,0 0 0,0 1 0,0-1 0,0 0 0,0 1 0,0-1 0,0 1 0,0 0 0,0-1 0,1 1 0,-1 0 0,0-1 0,0 1 0,0 0 0,1 0 0,-1 0 0,0 0 0,1 0 0,-1 0 0,1 0 0,-1 0 0,1 0 0,-1 0 0,1 0 0,0 0 0,0 0 0,0 0 0,-1 0 0,1 3 0,-1 42 0,1-35 0,0 13 0,0 0 0,1 0 0,2-1 0,0 1 0,2-1 0,10 33 0,-13-51 0,9 25 0,30 56 0,-37-79 0,0-1 0,0 1 0,1 0 0,0-1 0,0 0 0,1 0 0,-1-1 0,1 1 0,0-1 0,1-1 0,0 1 0,-1-1 0,12 5 0,-11-7-9,0-1 0,0 1 1,0-2-1,0 1 0,0-1 0,0 0 0,-1 0 1,1-1-1,8-1 0,10-6-303</inkml:trace>
</inkml:ink>
</file>

<file path=ppt/ink/ink1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4:07.061"/>
    </inkml:context>
    <inkml:brush xml:id="br0">
      <inkml:brushProperty name="width" value="0.05" units="cm"/>
      <inkml:brushProperty name="height" value="0.05" units="cm"/>
      <inkml:brushProperty name="color" value="#FFFFFF"/>
    </inkml:brush>
  </inkml:definitions>
  <inkml:trace contextRef="#ctx0" brushRef="#br0">9 696 31486,'-2'5'89,"1"0"-1,-1 0 1,1 0-1,0 0 0,1 1 1,-1-1-1,1 0 1,0 0-1,0 1 0,1-1 1,1 7-1,-2-4-7,1-4-79,-1 1-1,1-1 0,0 0 1,0 0-1,0 0 1,1 0-1,-1 0 0,1 0 1,0 0-1,0 0 0,0 0 1,1-1-1,0 1 1,-1-1-1,1 0 0,0 0 1,0 0-1,1 0 1,-1 0-1,1-1 0,-1 0 1,6 3-1,0-1 0,0 0 1,1-1-1,-1 0 0,1-1 0,-1 0 0,1 0 1,0-1-1,18 0 0,-25-2 0,0 1 0,0 0-1,0-1 1,0 1 0,0-1 0,-1 0-1,1 0 1,0 0 0,0-1 0,-1 1-1,1-1 1,0 1 0,-1-1 0,4-3 0,-1 0-1,1 0 1,-1-1 0,-1 0-1,1 0 1,5-10 0,1-6 3,0 0 1,11-37-1,-8 7 2,12-77 0,-16 75-3,18-63 1,-27 114-5,0 0 0,0 0 1,0 0-1,0 0 0,1 0 0,-1 0 0,1 0 0,0 1 1,0-1-1,0 1 0,0-1 0,0 1 0,0 0 1,1 0-1,-1 0 0,1 0 0,-1 0 0,1 1 1,0-1-1,0 1 0,0-1 0,0 1 0,0 0 0,0 0 1,0 0-1,0 1 0,0-1 0,0 1 0,0 0 1,1 0-1,-1 0 0,0 0 0,0 0 0,0 1 1,0 0-1,0-1 0,0 1 0,0 0 0,0 0 0,0 1 1,0-1-1,0 1 0,0-1 0,-1 1 0,4 2 1,4 5-30,0 0 0,-1 1 0,17 20 0,6 8-50,-30-36 82,-2-2 1,1 0-1,-1 1 0,0-1 0,1 0 1,-1 1-1,0-1 0,1 1 0,-1-1 1,0 0-1,0 1 0,1-1 0,-1 1 1,0-1-1,0 1 0,0-1 0,1 1 1,-1-1-1,0 0 0,0 1 0,0-1 1,0 1-1,0-1 0,0 1 0,0-1 1,0 2-1,-9-6 75,-1-2-71,0 0 0,-1 1 0,1 0 0,-21-7-1,26 11-4,1 0-1,-1-1 0,1 2 1,-1-1-1,0 1 0,1-1 1,-1 1-1,0 1 0,1-1 1,-1 1-1,1-1 0,-1 1 1,0 1-1,1-1 0,0 1 1,-7 2-1,5 0 0,1 0 0,1 1 0,-1-1 0,0 1 0,1 0 0,0 0 0,0 0 0,1 1 0,-1-1 0,1 1 0,1 0 0,-1 0 0,1 0 0,0 0 0,-3 13 0,1 2 0,0 0 0,2 1 0,0 32 0,2-42 0,0 1 0,1 0 0,0 0 0,1 0 0,1 0 0,0-1 0,0 0 0,8 17 0,-8-22 0,1-1 0,0 0 0,0 0 0,1 0 0,0 0 0,0-1 0,0 0 0,0 0 0,1 0 0,0 0 0,0-1 0,0 0 0,1-1 0,-1 1 0,1-1 0,7 2 0,-1-1 0,1 0 1,0-1-1,0 0 0,0-2 1,0 1-1,15-2 1,-27 0 0,0 0 0,1 0 0,-1 0 0,0-1 0,0 1 1,0-1-1,0 0 0,0 1 0,0-1 0,0 0 0,0 0 0,0 0 1,0-1-1,0 1 0,-1 0 0,1-1 0,0 1 0,-1-1 1,1 1-1,-1-1 0,0 0 0,1 0 0,-1 0 0,0 1 0,0-1 1,0 0-1,0 0 0,-1 0 0,2-5 0,1-5 2,-1 0 0,0 0-1,-1 0 1,-1-16 0,1 22-3,-2-450 24,-1 191-19,-17 343-5,11-8 0,2 134 0,6-157 0,0-15 0,2 0 0,1-1 0,2 1 0,8 33 0,-10-53 0,1 0 0,0 0 0,1 0 0,0 0 0,1-1 0,0 1 0,1-1 0,0-1 0,0 0 0,2 0 0,-1 0 0,1-1 0,10 9 0,-13-15 0,-1 1 0,1-1 0,-1 0 0,1-1 0,0 1 0,0-1 0,1 0 0,-1-1 0,12 2 0,60-1 0,-60-3 0,-11 1 0,0-1 0,1 1 1,-1-2-1,1 1 0,-1-1 0,0 0 0,0 0 0,0-1 1,0 0-1,-1-1 0,1 1 0,-1-1 0,8-6 1,-7 4 0,1-1 1,-1 0 0,-1-1 0,0 0 0,0 0 0,0 0 0,-1-1-1,8-17 1,-4 3 0,-2-1 0,0 0-1,-2-1 1,0 1-1,-2-1 1,0 0-1,-2-27 1,-1 41-2,-1-1 0,0 1 0,0 0 0,-1 0 0,0 0 0,-1 0 0,-1 1 0,-8-20 0,10 25 0,-1 1 0,1 0 0,-1 0 0,0 0 0,0 0 0,-1 0 0,1 0 0,-1 1 0,0 0 0,0 0 0,0 0 0,0 0 0,0 1 0,-1-1 0,1 1 0,-1 0 0,1 0 0,-1 1 0,0-1 0,0 1 0,0 0 0,-5 0 0,7 1 0,0 0 0,0 0 0,0 0 0,0 0 0,0 1 0,0-1 0,0 1 0,1 0 0,-1 0 0,0 0 0,0 0 0,1 0 0,-1 1 0,1-1 0,-1 1 0,1-1 0,0 1 0,-1 0 0,1 0 0,0 0 0,0 1 0,0-1 0,1 0 0,-1 1 0,0-1 0,1 1 0,0-1 0,0 1 0,-1 0 0,2-1 0,-1 1 0,0 0 0,0 4 0,-3 11 0,2 0 0,0 0 0,1 0 0,2 23 0,-1-19 0,0 3 0,1 1 0,1-1 0,1 0 0,8 34 0,-9-51 0,1 0 0,-1 0 0,2-1 0,-1 1 0,1-1 0,0 0 0,0 0 0,1 0 0,0 0 0,0-1 0,0 0 0,1 0 0,0 0 0,0-1 0,1 0 0,-1 0 0,13 6 0,-12-8 0,0-1 0,0 0 0,0 0 0,1-1 0,-1 0 0,0 0 0,1-1 0,13 0 0,-10 0 0,-9 0 0,0-1 0,1 1 0,-1 0 0,0-1 0,0 0 0,0 1 0,0-1 0,0 0 0,-1 0 0,1 0 0,0 0 0,0 0 0,0 0 0,-1-1 0,1 1 0,-1-1 0,1 1 0,-1-1 0,0 0 0,1 1 0,-1-1 0,0 0 0,0 0 0,0 0 0,0 0 0,-1 0 0,1 0 0,0 0 0,-1 0 0,1-2 0,2-10 0,-1 0 0,-1 1 0,1-23 0,-2 27 0,0-3 2,-1-103-12,0 99 6,-1 0 0,0 0 0,-2 1 0,0-1 0,-6-17 0,8 29 4,0 1 0,0-1 0,0 1 0,0-1 0,-1 1 0,1 0 0,-1 0 0,-3-4 0,5 7 0,1-1 0,-1 1 0,1-1 0,-1 1 0,1 0 0,-1-1 0,1 1 0,-1 0 0,0 0 0,1 0 0,-1-1 0,1 1 0,-1 0 0,0 0 0,1 0 0,-1 0 0,1 0 0,-1 0 0,0 0 0,1 0 0,-1 0 0,1 0 0,-2 1 0,1-1 0,0 1 0,0 0 0,0 0 0,1 0 0,-1 0 0,0-1 0,0 1 0,1 0 0,-1 0 0,1 1 0,-1-1 0,1 0 0,-1 0 0,1 0 0,0 0 0,-1 0 0,1 3 0,-4 18 0,1-1 0,1 1 0,1 1 0,1-1 0,4 35 0,-2-43 0,0 0 0,1-1-1,1 1 1,0-1 0,0 0 0,2 0-1,-1 0 1,2-1 0,-1 0 0,13 16-1,-15-23 0,1 1 0,0-1-1,0 0 1,0 0 0,1-1-1,0 0 1,0 0 0,0 0-1,0-1 1,13 6 0,-10-6 3,1-1-1,0 0 1,-1-1 0,1 0 0,0 0 0,0-1 0,14-1-1,-20 0-1,0 0 1,0 0-1,0 0 0,-1 0 0,1 0 0,0-1 0,-1 0 0,1 0 0,-1 0 1,0 0-1,0 0 0,0-1 0,0 0 0,0 1 0,0-1 0,-1 0 0,1 0 0,-1-1 1,0 1-1,0 0 0,0-1 0,0 1 0,1-6 0,4-8 0,-1-1 0,-1 1 0,6-37 0,-1-47 0,-5-201 0,-6 177 0,1 124 0,0 1 0,0-1 0,1 1 0,-1-1 0,0 0 0,0 1 0,0-1 0,0 1 0,0-1 0,0 0 0,0 1 0,0-1 0,-1 1 0,1-1 0,0 0 0,0 1 0,0-1 0,-1 1 0,1-1 0,0 1 0,0-1 0,-1 1 0,1-1 0,-1 1 0,1-1 0,0 1 0,-1-1 0,1 1 0,-1 0 0,1-1 0,-1 1 0,1 0 0,-1-1 0,0 1 0,0 0 0,0 1 0,0-1 0,0 1 0,0 0 0,0 0 0,0-1 0,0 1 0,0 0 0,0 0 0,1 0 0,-1 0 0,0 0 0,1 0 0,-1 0 0,1 0 0,-1 0 0,1 1 0,0-1 0,-1 2 0,-4 14 0,0 1 0,1-1 0,1 1 0,0 23 0,1 78 0,3-72 0,-1-14 0,2 0 0,1 0 0,14 58 0,-13-75 0,1 1 0,1-1 0,0 0 0,1 0 0,1-1 0,1 0 0,0-1 0,0 1 0,14 13 0,-19-24 0,0 0 0,0 0 0,1-1 0,-1 1-1,1-1 1,0 0 0,0 0 0,0-1 0,0 0 0,0 0 0,1 0 0,-1 0 0,8 0-1,-10-1 2,0-1 0,-1 0 0,1 0 0,-1 0 0,1 0 0,0 0 0,-1 0 0,1-1 0,-1 0 0,1 1-1,-1-1 1,1 0 0,-1 0 0,0 0 0,1-1 0,-1 1 0,0 0 0,0-1 0,0 1 0,0-1 0,0 0-1,0 0 1,0 0 0,-1 0 0,1 0 0,-1 0 0,1 0 0,-1-1 0,0 1 0,1-4 0,8-25-5,-1 0 1,-2-1-1,-1 0 0,2-34 1,-3 26-10,18-79 1,-22 116 10,-1 1 1,1-1-1,0 0 1,0 1-1,0-1 1,0 1-1,0-1 1,0 1-1,1-1 1,-1 1-1,1 0 1,0 0-1,0 0 1,0 0-1,0 0 1,0 0-1,0 0 1,0 1-1,0-1 0,1 1 1,-1-1-1,1 1 1,-1 0-1,1 0 1,0 0-1,-1 0 1,1 1-1,0-1 1,-1 1-1,1 0 1,0 0-1,0-1 1,-1 2-1,1-1 1,0 0-1,0 1 1,-1-1-1,1 1 0,0 0 1,-1 0-1,4 1 1,13 11 0,-17-11 3,0-1-1,-1 1 0,1-1 1,0 0-1,0 1 1,0-1-1,0 0 0,0 0 1,0 0-1,0-1 0,0 1 1,1 0-1,1 0 1,-3-1 24,-1-1-25,0 1 1,0-1-1,0 1 0,0 0 0,0-1 0,1 1 0,-1 0 0,0-1 0,0 1 0,0-1 1,0 1-1,0 0 0,0-1 0,-1 1 0,1-1 0,0 1 0,0 0 0,0-1 1,0 1-1,0-1 0,-1 1 0,1 0 0,0-1 0,0 1 0,0 0 0,-1-1 1,1 1-1,0 0 0,-1 0 0,1-1 0,-5 0 0,1 0 0,-1 0 0,1 0 0,-1 1 0,1 0 0,-1 0 0,0 0 0,1 1 0,-1-1 0,1 1 0,-1 0 0,1 0 0,0 0 0,-1 1 0,1 0-1,0 0 1,0 0 0,0 0 0,0 1 0,1-1 0,-1 1 0,0 0 0,1 0 0,0 0 0,0 1 0,0-1 0,0 1 0,1 0 0,-1-1 0,1 1 0,-3 8 0,-2 2-1,2 0 0,0 0 0,0 1 0,1 0 1,1 0-1,1 0 0,0 0 0,1 22 0,0-22 0,2 0 0,0-1 0,1 1 0,0-1 0,1 1 0,1-1 0,9 24 0,-10-31 0,0-1 0,0-1 0,1 1 0,0 0 0,0-1 0,0 0 0,1 0 0,-1 0 0,1-1 0,0 1 0,1-1 0,-1 0 0,1-1 0,0 1 0,0-1 0,0 0 0,0-1 0,0 1 0,10 1 0,-9-2 0,0 0 0,0-1 0,0 0 0,0-1 0,0 1 0,0-1 0,0 0 0,1-1 0,-1 0 0,9-2 0,-12 2 0,0-1 0,-1 1 0,1-1 0,-1 0 0,1 0 0,-1 0 0,0 0 0,0-1 0,0 1 0,0-1 0,0 0 0,-1 0 0,1 0 0,-1 0 0,0 0 0,0-1 0,0 1 0,0 0 0,2-7 0,1-7 0,0-1 0,0 0 0,-2 0 0,3-25 0,-2-78 0,-4 83 0,3-142 0,-4 260 0,-1-28 0,2-1 0,8 67 0,-5-104 1,0-1-1,0 0 1,2 0-1,-1 0 1,2 0-1,-1-1 1,2 0-1,10 16 1,-14-23-4,1 0 0,0 0 0,0-1 1,0 1-1,1-1 0,0 0 0,0 0 1,0 0-1,0 0 0,0-1 0,1 0 1,0 0-1,-1-1 0,1 0 0,0 0 0,0 0 1,0-1-1,0 1 0,1-1 0,7 0 1,6-4-919,-4-12-3147</inkml:trace>
</inkml:ink>
</file>

<file path=ppt/ink/ink1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4:07.420"/>
    </inkml:context>
    <inkml:brush xml:id="br0">
      <inkml:brushProperty name="width" value="0.05" units="cm"/>
      <inkml:brushProperty name="height" value="0.05" units="cm"/>
      <inkml:brushProperty name="color" value="#FFFFFF"/>
    </inkml:brush>
  </inkml:definitions>
  <inkml:trace contextRef="#ctx0" brushRef="#br0">0 50 32143,'14'0'320,"41"0"-224,20-2-16,16-3-16,3-5-48,-8 0-16,-17 2 0,-25 1 0,-19 4-64,-19-2-480</inkml:trace>
</inkml:ink>
</file>

<file path=ppt/ink/ink1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4:12.158"/>
    </inkml:context>
    <inkml:brush xml:id="br0">
      <inkml:brushProperty name="width" value="0.05" units="cm"/>
      <inkml:brushProperty name="height" value="0.05" units="cm"/>
      <inkml:brushProperty name="color" value="#FFFFFF"/>
    </inkml:brush>
  </inkml:definitions>
  <inkml:trace contextRef="#ctx0" brushRef="#br0">13 893 28189,'-1'0'146,"1"0"0,-1 0-1,1 0 1,-1 0 0,1 0 0,-1 1 0,1-1-1,-1 0 1,1 0 0,-1 0 0,1 0 0,0 1-1,-1-1 1,1 0 0,-1 0 0,1 1 0,0-1 0,-1 0-1,1 1 1,-1-1 0,1 1 0,0-1 0,0 0-1,-1 1 1,1-1 0,0 1 0,0-1 0,-1 0-1,1 1 1,0-1 0,0 1 0,0-1 0,0 2 0,0 18-906,1-10 1108,-1-9-348,1-1 0,-1 1 0,1-1 0,-1 1 0,1-1 0,0 0 0,-1 1 0,1-1 0,-1 0 0,1 0 0,0 1 0,0-1 0,-1 0 0,1 0 0,0 0 0,-1 0 0,1 0 0,0 0 0,-1 0 0,1 0 0,0 0 0,0 0 0,0-1 0,1 1 0,5-1 2,0 0 0,-1 0 0,1 0 0,0-1 1,-1 0-1,0-1 0,1 1 0,-1-1 0,0 0 0,0-1 0,-1 0 0,1 0 1,7-7-1,5-5-2,0-1 1,22-29 0,-23 22-1,-1 1 0,-1-2 0,-2 0 0,0-1 0,-1 0 0,-2 0 0,-1-1 0,-1-1 0,-1 0 0,3-31 0,-1-18 0,-4-1 0,-7-112 0,2 188 0,0 0 0,0 0 0,0 0 0,0 0 0,-1 0 0,1 0 0,0 0 0,-1 0 0,0 1 0,1-1 0,-1 0 0,0 0 0,0 0 0,0 1 0,0-1 0,-2-2 0,2 4 0,0-1 0,1 1 0,-1-1 0,0 1 0,0 0 0,0-1 0,0 1 0,0 0 0,0 0 0,1-1 0,-1 1 0,0 0 0,0 0 0,0 0 0,0 0 0,0 0 0,0 0 0,0 1 0,0-1 0,1 0 0,-1 0 0,0 1 0,0-1 0,-1 1 0,-1 1 0,-1 0 0,1 0 0,0 1 0,0-1 0,0 1 0,0-1 0,1 1 0,-1 0 0,1 0 0,-1 1 0,1-1 0,0 0 0,0 1 0,-1 3 0,-1 5 0,0 1 0,1-1 0,1 1 0,0 0 0,1 0 0,0 0 0,1 0 0,1 0 0,0 0 0,0-1 0,4 16 0,1-7 0,1 0 0,0 0 0,2-1 0,0 0 0,21 33 0,21 20 0,-32-47 0,0 1 0,28 57 0,-44-76 0,0-1 0,-1 0 0,0 1 0,0-1 0,-1 1 0,0-1 0,0 1 0,-1 15 0,0-19 0,-1 0 0,1-1 0,-1 1 0,0 0 0,0-1 0,0 1 0,0-1 0,-1 1 0,1-1 0,-1 0 0,0 0 0,0 0 0,0 1 0,0-2 0,-1 1 0,1 0 0,-1 0 0,0-1 0,-3 3 0,-4 1 0,0 0 0,0-1 0,-1 0 0,1-1 0,-1 0 0,0-1 0,-22 4 0,-1-3 0,-52-2 0,86-2 0,189 15 0,-179-15 0,17 0 0,1 0 0,-1-2 0,29-6 0,-47 6 0,0-1 0,1 0 0,-1 0 0,0-1 0,0 0 0,-1-1 0,1 0 0,-1 0 0,0-1 0,-1 0 0,1 0 0,8-10 0,-8 6 0,0-1 0,0 0 0,-1 0 0,-1 0 0,1-1 0,-2 0 0,0 0 0,0-1 0,-1 0 0,-1 1 0,0-1 0,1-16 0,0-19 0,-2-1 0,-4-48 0,0 19 0,2 78 0,0 0 0,0 0 0,0 0 0,0 0 0,-1 0 0,1 0 0,0 0 0,0 0 0,0 0 0,0 0 0,0 0 0,-1 0 0,1 0 0,0 0 0,0 0 0,0 0 0,0 0 0,0 0 0,-1 0 0,1 0 0,0 0 0,0 0 0,0 0 0,0 0 0,0 0 0,-1 0 0,1 0 0,0 0 0,0 0 0,0-1 0,0 1 0,0 0 0,0 0 0,0 0 0,-1 0 0,1 0 0,0 0 0,0 0 0,0-1 0,0 1 0,0 0 0,0 0 0,0 0 0,0 0 0,0 0 0,0-1 0,0 1 0,0 0 0,0 0 0,0 0 0,0 0 0,0 0 0,0-1 0,0 1 0,0 0 0,0 0 0,0 0 0,0 0 0,0 0 0,0-1 0,0 1 0,-6 10 0,2 0 0,0 0 0,1 1 0,0-1 0,1 1 0,0 0 0,-1 12 0,2 72 0,1-60 0,1-22 0,0 1 0,0-1 0,2 0 0,0 0 0,0 0 0,1 0 0,0-1 0,13 23 0,-14-27 0,2-1 0,-1 1 0,1-1 0,0 0 0,1-1 0,0 1 0,0-1 0,0 0 0,0-1 0,1 0 0,0 0 0,0 0 0,1-1 0,-1 0 0,10 4 0,-11-6 0,0 0 0,0 0 0,0-1 0,0 0 0,1 0 0,-1 0 0,0-1 0,0 0 0,1 0 0,-1 0 0,0-1 0,0 0 0,1-1 0,-1 1 0,0-1 0,0 0 0,0 0 0,-1-1 0,1 0 0,-1 0 0,1 0 0,-1-1 0,0 0 0,0 0 0,0 0 0,-1 0 0,0-1 0,0 0 0,6-7 0,-2-2 0,-1-1 0,0 1 0,-1-1 0,0-1 0,-1 1 0,-1-1 0,-1 1 0,3-25 0,-2-15 0,-3-61 0,-2 62 0,-3 18 0,4 35 0,0 0 0,-1 1 0,1-1 0,0 1 0,0-1 0,-1 0 0,1 1 0,0-1 0,-1 1 0,1-1 0,0 1 0,-1-1 0,1 1 0,-1-1 0,1 1 0,-1-1 0,1 1 0,-1 0 0,1-1 0,-1 1 0,0 0 0,1-1 0,-1 1 0,1 0 0,-1 0 0,0 0 0,1 0 0,-1-1 0,0 1 0,1 0 0,-1 0 0,1 0 0,-1 0 0,0 1 0,1-1 0,-1 0 0,0 0 0,1 0 0,-1 0 0,0 1 0,1-1 0,-1 0 0,1 0 0,-1 1 0,1-1 0,-1 1 0,1-1 0,-1 0 0,1 1 0,-1 0 0,-2 2 0,1-1 0,0 1 0,0 0 0,0 0 0,1 0 0,-1 0 0,1 1 0,0-1 0,0 0 0,0 1 0,0-1 0,0 0 0,1 1 0,0-1 0,-1 1 0,2 6 0,-2-4 0,-2 41 0,2 0 0,7 64 0,-4-94 0,0 0 0,2 0 0,0 0 0,0-1 0,2 1 0,0-1 0,1 0 0,0-1 0,19 28 0,-23-39 0,1 0 0,-1-1 0,1 0 0,-1 1 0,1-1 0,0-1 0,0 1 0,0-1 0,0 1 0,1-1 0,5 2 0,-7-3 0,0 0 0,-1-1 0,1 1 0,0-1 0,-1 1 0,1-1 0,0 0 0,-1 0 0,1 0 0,0 0 0,0-1 0,-1 1 0,1-1 0,0 1 0,-1-1 0,1 0 0,-1 0 0,1 0 0,-1-1 0,1 1 0,3-4 0,0 0 0,-1 0 0,0-1 0,-1 0 0,1 0 0,-1-1 0,0 1 0,5-14 0,19-55 0,-24 60 0,27-106 0,-24 88 0,1 0 0,1 1 0,1 0 0,22-43 0,-31 73 0,0 1 0,-1-1 0,1 1 0,0-1 0,0 1 0,0 0 0,0-1 0,0 1 0,1 0 0,-1 0 0,0 0 0,0-1 0,1 1 0,-1 1 0,1-1 0,-1 0 0,1 0 0,-1 1 0,1-1 0,0 0 0,-1 1 0,1 0 0,0-1 0,-1 1 0,1 0 0,0 0 0,-1 0 0,1 0 0,2 0 0,-2 1 0,1 0 0,-1 0 0,1 0 0,-1 0 0,0 0 0,1 1 0,-1-1 0,0 1 0,0-1 0,0 1 0,0 0 0,0 0 0,0 0 0,-1 0 0,1 0 0,1 3 0,3 7-8,0-1 1,0 2-1,4 15 0,-2-6 12,-25-27 23,11 4-27,-1 0 0,1 1 0,-1 0 0,1 0 0,-1 1 0,1 0 0,0 0 0,-1 0 0,1 1 0,0 0 0,0 0 0,0 0 0,0 1 0,0 0 0,0 0 0,1 1 0,-1-1 0,1 1 0,0 0 0,0 1 0,1-1 0,-1 1 0,1 0 0,0 0 0,-6 11 0,3-4 0,1-1 0,1 1 0,0 0 0,1 0 0,0 0 0,1 0 0,0 1 0,1-1 0,1 1 0,0 0 0,0 0 0,3 22 0,-2-30 0,1 1 0,0-1 0,1 0 0,-1 0 0,1 0 0,0 0 0,0 0 0,0 0 0,1 0 0,0-1 0,0 1 0,0-1 0,7 8 0,-4-6 0,1-1 0,-1 0 0,1 0 0,0-1 0,1 0 0,-1 0 0,1 0 0,9 2 0,5 1 0,1-2 0,0 0 0,0-2 0,0 0 0,35-2 0,-43 0 0,0-2 0,0 0 0,0-1 0,0-1 0,0 0 0,24-9 0,-30 9 0,-1-1 0,1-1 0,-1 0 0,0 0 0,0-1 0,0 0 0,-1 0 0,0 0 0,0-1 0,-1 0 0,10-14 0,-7 7 0,0-2 0,-1 1 0,-1-1 0,0 0 0,-2-1 0,0 1 0,0-1 0,-2 0 0,3-21 0,-1-23 0,-4-78 0,-2 71 0,-3-22 0,-20-112 0,20 185 0,-1 15 0,0 12 0,0 8 0,1 0 0,1 0 0,1 0 0,-1 20 0,3 86 0,1-65 0,-2 36 0,2 114 0,0-199 0,0 0 0,0-1 0,0 1 0,1-1 0,6 18 0,-7-25 0,0 0 0,0-1 0,0 1 0,0 0 0,0 0 0,0 0 0,0-1 0,1 1 0,-1-1 0,0 1 0,1-1 0,-1 1 0,1-1 0,0 0 0,-1 0 0,1 0 0,0 0 0,0 0 0,0 0 0,0 0 0,0-1 0,0 1 0,0-1 0,0 1 0,0-1 0,0 0 0,0 0 0,0 0 0,0 0 0,0 0 0,0 0 0,4-1 0,-3 0 0,-1 0 0,1 0 0,-1 0 0,1-1 0,-1 1 0,0-1 0,1 1 0,-1-1 0,0 0 0,0 0 0,0 0 0,0 0 0,-1 0 0,1 0 0,0-1 0,2-4 0,19-46 0,-15 34 0,12-31 0,3 1 0,1 1 0,56-80 0,-48 91 0,-30 35 0,1 1 0,-1-1 0,0 0 0,1 1 0,-1 0 0,1-1 0,-1 1 0,1 0 0,0 0 0,-1 1 0,1-1 0,0 0 0,0 1 0,4-1 0,-6 2 0,0-1 0,0 1 0,0-1 0,0 0 0,0 1 0,0-1 0,0 1 0,0 0 0,0-1 0,0 1 0,-1 0 0,1 0 0,0 0 0,0-1 0,-1 1 0,1 0 0,0 0 0,-1 0 0,1 0 0,-1 0 0,1 0 0,-1 0 0,0 0 0,1 0 0,-1 1 0,0-1 0,0 0 0,0 0 0,0 2 0,3 41 0,-3-36 0,0 49 0,-2 0 0,-13 67 0,13-111 0,0 0 0,1 0 0,0 0 0,2 24 0,0-34 0,-1 0 0,1 1 0,0-1 0,0 0 0,0 0 0,0 0 0,0 0 0,1 0 0,-1 0 0,1 0 0,0-1 0,0 1 0,0-1 0,0 1 0,0-1 0,0 1 0,1-1 0,-1 0 0,1 0 0,0-1 0,0 1 0,-1 0 0,1-1 0,4 2 0,5 0-3,1 0-1,1 0 1,-1-1 0,0-1-1,1 0 1,23-3-1,-6 2-57,24 0-238</inkml:trace>
</inkml:ink>
</file>

<file path=ppt/ink/ink1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4:12.989"/>
    </inkml:context>
    <inkml:brush xml:id="br0">
      <inkml:brushProperty name="width" value="0.05" units="cm"/>
      <inkml:brushProperty name="height" value="0.05" units="cm"/>
      <inkml:brushProperty name="color" value="#FFFFFF"/>
    </inkml:brush>
  </inkml:definitions>
  <inkml:trace contextRef="#ctx0" brushRef="#br0">253 358 32463,'1'-4'19,"6"-13"12,-1 0 1,-1-1 0,-1 0-1,0 0 1,-2 0 0,0 0 0,-1 0-1,-1-22 1,0 38-32,0 0 0,-1 0 0,1 0 0,-1 1 0,0-1 0,0 0 0,1 1 0,-1-1 0,0 1 0,0-1 0,-1 1 0,1-1 0,0 1 0,0 0 0,-1-1 0,1 1 0,0 0 0,-1 0 0,0 0 0,1 0 0,-1 0 0,1 0 0,-1 1 0,0-1 0,0 0 0,1 1 0,-1 0 0,0-1 0,-2 1 0,-6-2 0,-1 2 0,0-1 0,-19 2 0,24 0 0,1 0 0,-1 0 0,1 0 0,-1 1 0,1 0 0,-1 0 0,1 0 0,0 1 0,0-1 0,0 1 0,1 1 0,-1-1 0,1 1 0,-1-1 0,1 1 0,0 0 0,1 1 0,-1-1 0,1 1 0,-4 6 0,-3 5 0,0 2 0,2 0 0,0 0 0,-8 25 0,9-17 0,0 0 0,1 1 0,2 0 0,1 0 0,1 1 0,1-1 0,4 31 0,-3-54 0,1-1 0,0 1 0,0 0 0,1-1 0,-1 0 0,1 1 0,0-1 0,0 0 0,0 1 0,0-1 0,0 0 0,1-1 0,-1 1 0,1 0 0,0-1 0,0 1 0,0-1 0,0 0 0,0 0 0,0 0 0,1 0 0,-1-1 0,1 1 0,-1-1 0,1 0 0,-1 0 0,1 0 0,7 0 0,-5 0 0,1 0 0,-1-1 0,1 1 0,-1-1 0,1-1 0,0 1 0,-1-1 0,1 0 0,-1-1 0,1 1 0,-1-1 0,0-1 0,0 1 0,0-1 0,0 0 0,6-5 0,-4 2 0,-1-2 0,-1 1 0,1-1 0,-1 0 0,-1 0 0,1-1 0,-2 0 0,1 0 0,-1 0 0,0 0 0,-1-1 0,0 1 0,-1-1 0,3-16 0,0-15 0,-2-1 0,-2-49 0,-1 57 0,0 25 0,-1-34 0,1 42 0,0 0 0,-1 0 0,1 0 0,0 0 0,0 0 0,0 0 0,-1 0 0,1 0 0,0 0 0,-1 0 0,1 0 0,-1 0 0,1 0 0,-1 0 0,0 1 0,1-1 0,-1 0 0,0 0 0,1 1 0,-1-1 0,0 0 0,0 1 0,0-1 0,0 1 0,0-1 0,0 1 0,0-1 0,0 1 0,0 0 0,0-1 0,-1 1 0,1 0 0,0 1 0,0-1 0,0 1 0,0-1 0,0 1 0,0-1 0,1 1 0,-1 0 0,0-1 0,0 1 0,1 0 0,-1 0 0,1 0 0,-1 0 0,1-1 0,-1 1 0,1 0 0,-1 0 0,1 0 0,0 0 0,-1 0 0,1 0 0,0 0 0,0 0 0,0 0 0,0 2 0,-4 35 0,4-32 0,-2 22 0,2-1 0,1 1 0,1-1 0,1 1 0,1-1 0,11 36 0,-12-53 0,1-1 0,0 0 0,0 0 0,1-1 0,0 1 0,0-1 0,1 0 0,0 0 0,10 8 0,-11-11 0,1 0 0,0-1 0,1 0 0,-1 0 0,1 0 0,0-1 0,-1 0 0,2 0 0,-1-1 0,0 1 0,0-2 0,1 1 0,11 0 0,-7-1 0,1 0 0,-1 0 0,0-2 0,1 1 0,13-4 0,-22 3 0,0 0 0,0 0 0,0-1 0,0 0 0,0 1 0,-1-2 0,1 1 0,-1 0 0,1-1 0,-1 1 0,0-1 0,0 0 0,0 0 0,0 0 0,0 0 0,-1-1 0,0 1 0,4-8 0,9-23 0,-3-1 0,0 0 0,-2-1 0,-2 0 0,6-56 0,-9 50 0,2 2 0,2-1 0,1 1 0,17-40 0,-26 77 0,1 0 0,-1-1 0,1 1 0,0 0 0,0 0 0,0 0 0,1 1 0,-1-1 0,0 0 0,1 1 0,0 0 0,0-1 0,0 1 0,4-2 0,-5 3 0,-1 1 0,1-1 0,0 1 0,0-1 0,0 1 0,0 0 0,0 0 0,-1 0 0,1 0 0,0 0 0,0 0 0,0 1 0,0-1 0,0 0 0,-1 1 0,1 0 0,0-1 0,0 1 0,-1 0 0,1 0 0,0 0 0,-1 0 0,1 0 0,-1 0 0,0 1 0,1-1 0,-1 0 0,0 1 0,2 2 0,4 5 0,0 1 0,0 1 0,-1-1 0,-1 1 0,0 0 0,5 15 0,-1 3 0,8 44 0,-12-47 0,-1 0 0,-2 0 0,0 0 0,-3 32 0,0-48 0,0-1 0,0 0 0,-1 0 0,0 1 0,-1-1 0,0 0 0,0-1 0,-1 1 0,0-1 0,-1 1 0,0-1 0,0-1 0,-1 1 0,-12 13 0,8-12 0,-1 0 0,0 0 0,-1-1 0,-20 11 0,25-16 0,1 0 0,-1 0 0,0-1 0,0 0 0,0 0 0,0-1 0,0 1 0,0-2 0,0 1 0,-15-1 0,21-1 0,-1 1 0,0-1 0,1 1 0,-1-1 0,0 0 0,1 0 0,-1 1 0,1-1 0,-1 0 0,1 0 0,0 0 0,-1-1 0,1 1 0,0 0 0,0 0 0,0-1 0,0 1 0,0-1 0,0 1 0,0-1 0,0 1 0,1-1 0,-1 0 0,0 1 0,1-1 0,-1-2 0,-1-6 0,0-1 0,1 1 0,0-14 0,0 18 0,0-216 0,1 220 0,0 0 0,0 0 0,0 0 0,0 0 0,0 1 0,0-1 0,0 0 0,0 0 0,1 0 0,-1 1 0,1-1 0,0 0 0,-1 1 0,1-1 0,0 0 0,0 1 0,0-1 0,2-2 0,-2 4 0,0-1 0,0 1 0,0 0 0,0 0 0,0 0 0,0 0 0,0 0 0,0 0 0,0 0 0,-1 0 0,1 0 0,0 0 0,0 0 0,0 1 0,0-1 0,0 0 0,0 1 0,0-1 0,-1 1 0,1-1 0,0 1 0,0-1 0,0 1 0,1 1 0,6 5 0,0 1 0,0 1 0,0-1 0,7 13 0,1 1 1,0 0 0,2-2 0,0 0 1,2-1-1,41 33 0,-48-44-8,0 0 1,1 0-1,-1-1 1,1-1-1,0 0 1,1-1-1,0-1 1,-1 0 0,2-1-1,-1-1 1,0 0-1,18 0 1,-8-2-253</inkml:trace>
</inkml:ink>
</file>

<file path=ppt/ink/ink1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4:13.663"/>
    </inkml:context>
    <inkml:brush xml:id="br0">
      <inkml:brushProperty name="width" value="0.05" units="cm"/>
      <inkml:brushProperty name="height" value="0.05" units="cm"/>
      <inkml:brushProperty name="color" value="#FFFFFF"/>
    </inkml:brush>
  </inkml:definitions>
  <inkml:trace contextRef="#ctx0" brushRef="#br0">28 93 31550,'0'-26'468,"-1"-37"206,1 59-612,-1 9-32,-2 37-47,-17 511 17,17-346-59,3-222-106</inkml:trace>
</inkml:ink>
</file>

<file path=ppt/ink/ink1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4:16.893"/>
    </inkml:context>
    <inkml:brush xml:id="br0">
      <inkml:brushProperty name="width" value="0.05" units="cm"/>
      <inkml:brushProperty name="height" value="0.05" units="cm"/>
      <inkml:brushProperty name="color" value="#FFFFFF"/>
    </inkml:brush>
  </inkml:definitions>
  <inkml:trace contextRef="#ctx0" brushRef="#br0">0 441 32255,'16'-15'58,"0"0"1,1 2 0,0 0-1,1 0 1,35-16 0,101-37-30,-112 50-16,-1 2-1,2 2 0,0 1 1,0 2-1,1 3 0,0 1 1,51 1-1,-93 4-12,-1 0 0,0 1 0,0-1 0,0 0 0,1 0 0,-1 1 0,0-1 0,0 1 0,0-1 0,0 1 0,0 0 0,0-1 0,0 1 0,0 0 0,0 0 0,0 0 0,0-1 0,-1 1 0,1 0 0,0 0 0,-1 0 0,1 0 0,0 0 0,-1 1 0,1-1 0,-1 0 0,0 0 0,1 0 0,-1 0 0,0 1 0,1 0 0,0 45 0,-2-34 0,0-3 0,-1 0 0,0 0 0,0 0 0,-1 0 0,-1 0 0,1-1 0,-2 1 0,1-1 0,-1 0 0,-1-1 0,1 1 0,-1-1 0,-14 14 0,-10 9 0,-65 51 0,88-76 0,-19 13 0,19-15-3,0 1 0,0 0 0,1 0 0,-1 1 0,1 0 0,1 0 0,-1 1 0,1-1 1,-6 10-1,11-15 3,-1-1 0,1 1-1,0 0 1,0-1 0,-1 1 0,1-1 0,0 1 0,0-1 0,0 1 0,0 0 0,0-1 0,0 1 0,0-1 0,0 1 0,0 0 0,0-1-1,0 1 1,0-1 0,1 1 0,-1-1 0,0 1 0,0-1 0,1 1 0,-1 0 0,0-1 0,0 0 0,1 1 0,-1-1 0,1 1 0,-1-1 0,0 1-1,1-1 1,-1 0 0,1 1 0,-1-1 0,1 0 0,-1 1 0,1-1 0,-1 0 0,1 0 0,0 1 0,0-1 0,30 5 0,-21-4 0,21 3 1,0 1 1,0 2-1,0 1 1,-1 1-1,-1 1 1,0 2-1,0 1 1,48 31-1,-71-40-1,-1 0 0,0 0 1,-1 1-1,1 0 0,-1 0 0,0 0 0,0 0 0,0 1 0,-1-1 0,1 1 0,-1 0 0,-1 0 0,1 0 0,-1 1 0,-1-1 0,1 1 0,-1-1 0,0 1 1,0-1-1,-1 1 0,0 0 0,0-1 0,0 1 0,-1-1 0,0 1 0,0-1 0,-1 1 0,0-1 0,0 1 0,0-1 0,-1 0 0,0 0 0,0 0 1,-1-1-1,0 1 0,1-1 0,-2 0 0,1 0 0,-1 0 0,0-1 0,-8 7 0,-18 12 0,0-1 0,-2-2 0,0-2 0,-1 0 0,-1-3 0,-1 0 0,0-3 0,-48 11 0,70-21 0,1-1 0,-23 0 0,35-1 0,0 0 0,0 0 0,0 0 0,0-1 0,0 1 0,0-1 0,0 1 0,0 0 0,1-1 0,-1 1 0,0-1 0,0 0 0,0 1 0,1-1 0,-1 0 0,0 1 0,1-1 0,-1 0 0,1 0 0,-1 0 0,1 1 0,-1-1 0,1 0 0,-1 0 0,1 0 0,0 0 0,-1 0 0,1 0 0,0 0 0,0 0 0,0 0 0,0 0 0,0-1 0,1-35 0,0 36 0,-1 1 0,1-1 0,-1 1-1,1-1 1,-1 1 0,0 0 0,1-1 0,0 1 0,-1-1 0,1 1 0,-1 0-1,1 0 1,-1-1 0,1 1 0,0 0 0,-1 0 0,1 0 0,-1-1 0,1 1-1,0 0 1,-1 0 0,1 0 0,0 0 0,0 0 0,24 1-7,-17-1 4,30 2 1,45 8 1,16 1 4,-48-9 0,-17 1 0,-1-2-1,1-1 1,55-8-1,-78 6-2,0-2 0,-1 1 0,1-1 0,-1-1 0,0 0 0,0-1 0,0 1 0,-1-2 0,0 1 0,0-2 0,0 1 0,-1-1 0,0 0 0,-1-1 0,0 1 0,11-19 0,0-4 0,-2-1 0,0 0 0,20-69 0,-22 54 2,-3 1 0,-1-2 0,3-55 0,-4-144 6,-9 234-8,-1 0 0,0 1 0,0-1 0,-1 1 0,-7-22 0,9 31 0,-1 0 0,-1 0 0,1 1 0,0-1 0,-1 0 0,1 0 0,-1 1 0,0-1 0,0 1 0,0-1 0,0 1 0,0 0 0,0 0 0,-1 0 0,1 0 0,-1 0 0,1 1 0,-1-1 0,0 1 0,0-1 0,1 1 0,-1 0 0,0 0 0,0 1 0,0-1 0,0 0 0,-1 1 0,-2 0 0,5 0 0,0 0 0,-1 0 0,1 0 0,0 0 0,0 0 0,0 0 0,0 1 0,0-1 0,0 0 0,0 1 0,0-1 0,1 1 0,-1-1 0,0 1 0,0-1 0,0 1 0,0 0 0,1-1 0,-1 1 0,0 0 0,0 0 0,1 0 0,-1-1 0,1 1 0,-1 0 0,1 0 0,-1 0 0,1 0 0,-1 0 0,1 1 0,-3 35 0,2-27 0,0 81 11,4 0-1,24 154 1,-20-206-11,25 112 0,-28-136 0,1 0 0,0 0 0,2 0 0,-1-1 0,2 0 0,0 0 0,12 16 0,-15-26 0,0 1 0,0-1 0,0 0 0,1 0 0,-1 0 0,1-1 0,0 0 0,0 0 0,0-1 0,0 1 0,0-1 0,1-1 0,-1 1 0,1-1 0,-1 0 0,1 0 0,10-1 0,-12 0 0,1 0 0,0 0 0,-1-1-1,1 0 1,-1 0 0,1 0 0,-1-1-1,1 1 1,-1-1 0,0-1-1,0 1 1,0-1 0,0 0 0,0 0-1,-1 0 1,1-1 0,-1 1-1,0-1 1,0 0 0,6-8 0,-3-2-4,0 0 1,0 0 0,-2-1 0,1 0-1,-2-1 1,0 1 0,-1-1 0,2-22 0,-2-135 7,-4 113-6,1 3 2,0 57 0,0 0 0,0 0 0,0 0 0,0 0 0,0 0 0,0 0 0,0 0 0,0 0 0,0 0 0,0 0 0,0 0 0,0 0 0,0 0 0,0 0 0,0 0 0,0 0 0,0 1 0,0-1 0,0 0 0,0 0 0,0 0 0,-1 0 0,1 0 0,0 0 0,0 0 0,0 0 0,0 0 0,0 0 0,0 0 0,0 0 0,0 0 0,0 0 0,0 0 0,0 0 0,0 0 0,0 0 0,0 0 0,0 0 0,0 0 0,-1 0 0,1 0 0,0 0 0,0 0 0,0-1 0,0 1 0,-3 10 0,-2 29 0,1 0 0,3 0 0,2 39 0,0-53 0,-1-12 0,1-1 0,0 0 0,1 0 0,1 0 0,0 0 0,0 0 0,1 0 0,1-1 0,0 1 0,10 17 0,-11-24 0,-1 0 0,1 0 0,1 0 0,-1 0 0,1-1 0,0 1 0,0-1 0,0-1 0,0 1 0,1-1 0,-1 1 0,1-2 0,0 1 0,0-1 0,0 1 0,0-2 0,0 1 0,1-1 0,-1 0 0,1 0 0,9 0 0,-12-1 0,0 0 0,0 0 0,0-1 0,0 1 0,0-1 0,0 0 0,0 0 1,0 0-1,0-1 0,0 1 0,0-1 0,-1 0 0,1 0 0,-1 0 0,0-1 0,1 1 0,4-6 0,-3 2 3,0-1 0,-1 0 0,0 0 0,0 0-1,0 0 1,-1-1 0,0 0 0,2-8 0,5-27-2,-2 1 0,-2-1 0,-2-1 0,-3-83 0,-1 98-1,0 29 0,0 0 0,0 0 0,0 0 0,0 0 0,0 0 0,0-1 0,0 1 0,0 0 0,0 0 0,0 0 0,0 0 0,0 0 0,0 0 0,0-1 0,0 1 0,0 0 0,-1 0 0,1 0 0,0 0 0,0 0 0,0 0 0,0 0 0,0 0 0,0 0 0,0-1 0,0 1 0,-1 0 0,1 0 0,0 0 0,0 0 0,0 0 0,0 0 0,0 0 0,0 0 0,-1 0 0,1 0 0,0 0 0,0 0 0,0 0 0,0 0 0,0 0 0,-1 0 0,1 0 0,0 0 0,0 0 0,0 0 0,0 0 0,0 0 0,0 1 0,-1-1 0,1 0 0,0 0 0,0 0 0,0 0 0,0 0 0,0 0 0,0 0 0,0 0 0,0 0 0,0 1 0,-1-1 0,1 0 0,0 0 0,0 0 0,0 0 0,0 0 0,0 0 0,0 1 0,-8 8 0,4-1-3,0 1 0,1 0 0,0 0 0,0 0 0,1 0 1,0 0-1,-1 15 0,0 71-9,3-75 15,0-11-3,0 0 0,0 0 0,2 0 0,-1 0 0,1 0 0,0 0 0,1 0 0,0 0 0,0-1 0,1 1 0,5 9 0,-5-13 0,0 1 0,1-1 1,-1 0-1,1 0 0,0-1 1,0 0-1,1 0 0,-1 0 1,1 0-1,0-1 1,0 0-1,0 0 0,0 0 1,1-1-1,12 3 0,-6-2 4,1 0 0,0-1 0,0 0 0,0-2 0,-1 1 0,23-3 0,-31 1-4,1 0 0,-1 0 0,1-1 0,-1 1 0,0-1 0,1 0 0,-1-1 0,0 1 0,-1-1 0,1 0 0,0 0-1,-1 0 1,1-1 0,-1 0 0,0 0 0,0 0 0,-1 0 0,6-8 0,-2-1 0,0-1 0,-1 0 0,-1 0 0,0-1 0,-1 1 0,0-1 0,-1 0 0,1-21 0,-2-8 0,-4-70 0,1 103 0,-1 0 0,1 1 0,-2-1 0,1 1 0,-1-1 0,-8-16 0,10 25 0,0-1 0,0 1 0,0 0 0,0 0 0,-1 0 0,1 0 0,0 0 0,-1 0 0,0 0 0,1 0 0,-1 1 0,0-1 0,0 0 0,0 1 0,0 0 0,0-1 0,-1 1 0,1 0 0,0 0 0,-1 0 0,1 1 0,0-1 0,-1 0 0,1 1 0,-1 0 0,1-1 0,-1 1 0,1 0 0,-1 0 0,1 1 0,0-1 0,-1 0 0,1 1 0,-1 0 0,-2 0 0,3 0 0,0 0 0,0 0 0,0 1 0,0-1 0,0 0 0,1 1 0,-1-1 0,0 1 0,1-1 0,-1 1 0,1 0 0,0 0 0,-1 0 0,1 0 0,-1 3 0,-11 34 0,8-12 0,2 1 0,0 0 0,3 50 0,1-38 0,-1-26 0,1 0 0,0 0 0,1 0 0,1 0 0,0-1 0,1 1 0,1-1 0,0 1 0,0-2 0,1 1 0,10 15 0,-11-21 0,1 1 0,-1-1 0,1 0 0,1-1 0,-1 1 0,1-1 0,0 0 0,1-1 0,-1 0 0,1 0 0,0-1 0,0 0 0,1 0 0,-1-1 0,1 0 0,0 0 0,-1-1 0,14 2 0,-11-3 0,-1 0 0,0 0 0,1-1 0,-1-1 0,1 0 0,19-4 0,-24 3 0,-1 0 0,0 0 0,0 0 0,0-1 0,0 0 0,0 0 0,0 0 0,-1-1 0,1 1 0,-1-1 0,0 0 0,0 0 0,-1-1 0,4-4 0,8-15 0,-1-1 0,-1 0 0,-2 0 0,0-2 0,-2 1 0,0-1 0,-2 0 0,-2-1 0,4-33 0,-1-35 0,-7-126 0,-2 183 0,1 16 0,-1 1 0,-1 0 0,-1 0 0,-1 0 0,-1 1 0,-12-34 0,16 53 0,1 0 0,0 1 0,-1-1 0,0 0 0,1 1 0,-1-1 0,0 0 0,0 1 0,0-1 0,0 1 0,0-1 0,0 1 0,0 0 0,0-1 0,-1 1 0,1 0 0,0 0 0,-1 0 0,1 0 0,-1 0 0,1 0 0,-1 0 0,0 1 0,1-1 0,-1 0 0,0 1 0,1 0 0,-1-1 0,0 1 0,0 0 0,-2 0 0,3 0 0,1 0 0,-1 0 0,0 0 0,0 0 0,1 1 0,-1-1 0,0 0 0,1 1 0,-1-1 0,0 0 0,1 1 0,-1-1 0,0 1 0,1-1 0,-1 1 0,1-1 0,-1 1 0,1 0 0,-1-1 0,1 1 0,0 0 0,-1-1 0,1 1 0,0 0 0,-1-1 0,1 1 0,0 1 0,-3 26 0,3-19 0,-1 48 0,2 1 0,3-1 0,3 0 0,14 57 0,5 32 0,-15-74 0,22 75 0,-31-141 0,0 1 0,1-1 0,0 1 0,0-1 0,0 0 0,1 0 0,-1 0 0,2-1 0,-1 1 0,0-1 0,1 0 0,0 0 0,0-1 0,7 5 0,-7-6 0,-1-1 0,1 1 0,0-1 0,0 0 0,0-1 0,0 1 0,0-1 0,0 0 0,0 0 0,0-1 0,1 1 0,-1-1 0,0 0 0,0-1 0,1 1 0,-1-1 0,0 0 0,0 0 0,6-3 0,-7 2 0,0 0 0,-1 0 0,1-1 0,-1 1 0,1-1 0,-1 0 0,0 0 0,0 0 0,0-1 0,0 1 0,0-1 0,-1 1 0,0-1 0,0 0 0,0 0 0,0 0 0,0 0 0,-1 0 0,0 0 0,0-1 0,1-4 0,2-14 0,0 0 0,0-38 0,-4 56 0,0-74 0,-1 48 0,1 0 0,2 0 0,7-42 0,-8 70-1,-1 0 1,1 0-1,0 1 0,0-1 0,0 1 1,1-1-1,-1 1 0,1-1 0,-1 1 1,1-1-1,0 1 0,0 0 1,0 0-1,0 0 0,0 0 0,0 1 1,1-1-1,-1 0 0,0 1 0,1 0 1,-1-1-1,1 1 0,0 0 1,-1 0-1,6 0 0,4-1-3,0 0 0,0 2-1,1-1 1,20 3 0,2 0-1,-51-9 45,9 7-40,1-1 0,0 1 0,-1-1 0,1 2 1,0-1-1,0 1 0,0 0 0,-1 0 1,1 1-1,0-1 0,0 1 0,0 1 0,1-1 1,-1 1-1,1 0 0,-1 1 0,1-1 0,0 1 1,0 0-1,0 0 0,1 0 0,0 1 0,0 0 1,0 0-1,-4 6 0,1 0 0,1 0 0,1 1 0,0 0 0,0 0 0,1 0 0,1 1 0,-3 18 0,3-4 0,1-1 0,2 45 0,1-64 0,-1-1 0,1 1 0,0-1 0,1 1 0,-1-1 0,1 0 0,0 0 0,1 0 0,0 0 0,0 0 0,0 0 0,1 0 0,-1-1 0,1 0 0,1 0 0,-1 0 0,1 0 0,0-1 0,0 0 0,0 0 0,0 0 0,1 0 0,0-1 0,-1 0 0,8 3 0,6 0 0,0 0 0,0-1 0,0-1 0,0 0 0,1-2 0,0 0 0,23-1 0,-37-1 0,0 0 0,-1-1 0,1 1 0,0-1 0,-1 0 0,1-1 0,0 1 0,-1-1 0,0 0 0,1 0 0,-1-1 0,0 1 0,0-1 0,0-1 0,7-6 0,-7 6 0,-1-2 0,0 1 0,0 0 0,0-1 0,-1 0 0,0 1 0,0-1 0,-1-1 0,1 1 0,-1 0 0,-1 0 0,1-1 0,0-11 0,1-2 0,-1-1 0,-1 1 0,-2-1 0,1 1 0,-2 0 0,-1-1 0,-1 1 0,0 0 0,-2 0 0,0 1 0,-1 0 0,-1 0 0,-1 0 0,0 1 0,-1 1 0,-21-27 0,28 39 0,0 1 0,-1-1 0,0 1 0,0 0 0,0 0 0,-1 0 0,1 0 0,-1 1 0,0 0 0,0 0 0,0 0 0,0 0 0,-1 1 0,1 0 0,-1 0 0,1 1 0,-1-1 0,0 1 0,1 0 0,-1 1 0,-8-1 0,12 2 0,0-1 0,0 0 0,-1 1 0,1-1 0,0 1 0,0-1 0,0 1 0,0 0 0,0 0 0,0 0 0,0 0 0,0 0 0,0 1 0,0-1 0,1 1 0,-1-1 0,1 1 0,-1-1 0,1 1 0,-1 0 0,1 0 0,0 0 0,0 0 0,0 0 0,0 0 0,0 0 0,0 0 0,1 0 0,-1 0 0,1 0 0,-1 1 0,1-1 0,0 3 0,-2 8 0,1 0 0,1 1 0,1-1 0,2 20 0,-2-25 0,1 1 0,0 0 0,1-1 0,-1 0 0,2 1 0,-1-1 0,1-1 0,0 1 0,1 0 0,0-1 0,0 0 0,1 0 0,0-1 0,0 1 0,0-1 0,1 0 0,0-1 0,0 0 0,0 0 0,1 0 0,9 3 0,-1-1 0,0 0 0,0-1 0,1-1 0,0-1 0,0 0 0,0-1 0,1-1 0,-1-1 0,32-1 0,-43-1 0,1 0 0,-1 0 0,-1 0 0,1-1 0,0 0 0,0 0 0,-1-1 0,1 0 0,-1 0 0,0 0 0,1 0 0,-2-1 0,1 0 0,0 0 0,-1 0 0,8-9 0,3-8 0,0 0 0,21-41 0,-1 2-5,-32 55 1,1-2-4,1 1 0,0-1 0,0 1-1,12-11 1,-14 14 2,0 1 0,0 1 0,0-1 0,1 0 0,-1 1 0,1 0-1,-1 0 1,1 0 0,-1 0 0,1 0 0,-1 1 0,1-1 0,0 1 0,3 0 0,-7 0 38,-12 1 0,7 0-30,1 1 0,-1-1 0,1 1 1,-1 0-1,1 0 0,0 1 0,0-1 1,0 1-1,1 0 0,-1 0 0,1 0 0,-1 0 1,1 1-1,0-1 0,-3 6 0,-5 7 3,0 0 0,-11 26 0,14-23-2,0 1 0,1 0-1,1 0 1,1 1 0,1 0-1,1 0 1,1 0 0,0 0-1,3 22 1,-2-38-3,2 0 0,-1 1 0,1-1 0,0 0 0,0 0 0,0 1 0,1-1 0,-1 0 0,1 0 0,1-1 0,-1 1 0,1 0 0,-1-1 0,7 8 0,-4-6 0,1-1 0,-1 0 0,1-1 0,0 0 0,0 1 0,1-2 0,-1 1 0,1-1 0,11 4 0,4 0 0,1-2 0,1 0 0,-1-2 0,1 0 0,38-1 0,-56-2 0,-1 0 0,0 0 0,1-1 0,-1 1 0,0-1 0,0 0 0,1-1 0,-1 1 0,0-1 0,0 0 0,-1 0 0,1-1 0,0 1 0,-1-1 0,1 0 0,-1 0 0,0-1 0,0 1 0,0-1 0,-1 0 0,1 0 0,-1 0 0,0-1 0,0 1 0,0-1 0,-1 1 0,0-1 0,3-8 0,0-2 0,-1 0 0,-1 0 0,0 0 0,-1 0 0,-1-1 0,0 1 0,-1-1 0,-1 1 0,0-1 0,-1 1 0,-1-1 0,0 1 0,-1 0 0,-1 0 0,-1 1 0,0-1 0,0 1 0,-1 1 0,-1-1 0,0 1 0,-1 0 0,-1 1 0,0 0 0,0 1 0,-1 0 0,-19-15 0,24 23 0,1 0 0,0 0 0,-1 0 0,0 0 0,0 1 0,0 0 0,0 0 0,0 1 0,0 0 0,0 0 0,0 0 0,0 1 0,-1-1 0,1 2 0,-10 0 0,12 0 0,1 0 0,0 0 0,-1 0 0,1 0 0,0 0 0,0 1 0,0-1 0,0 1 0,0 0 0,0 0 0,0 0 0,0 0 0,1 1 0,-1-1 0,1 1 0,0 0 0,0-1 0,0 1 0,0 0 0,0 0 0,0 0 0,1 1 0,0-1 0,-1 0 0,1 1 0,1-1 0,-1 0 0,0 6 0,-1 2 0,0 0 0,1 0 0,1 0 0,0 0 0,0 1 0,1-1 0,1 0 0,0 0 0,0 0 0,1 0 0,0-1 0,1 1 0,1-1 0,-1 0 0,1 0 0,1 0 0,0-1 0,1 1 0,7 7 0,-5-7 0,1-1 0,0 0 0,1-1 0,0 0 0,0-1 0,1 0 0,0 0 0,0-2 0,0 1 0,14 3 0,-8-5 0,0 0 0,0-1 0,0-1 0,0 0 0,0-2 0,35-3 0,-46 2 0,0 0 0,0-1 0,-1 0 0,1 0 0,-1 0 0,0-1 0,0 0 0,0 0 0,0-1 0,0 0 0,-1 0 0,1 0 0,-1-1 0,0 1 0,0-1 0,-1-1 0,0 1 0,0 0 0,0-1 0,0 0 0,-1 0 0,4-9 0,1-3 0,-2-1 0,1 0 0,-2 0 0,-1-1 0,0 0 0,1-30 0,0-33 0,-3 0 0,-4 0 0,-3 0 0,-18-84 0,15 147 0,1 19 0,0 15 0,1 17 0,0 0 0,2 0 0,2 1 0,1 43 0,1-42 0,-1 57 0,13 119 0,-8-180 0,1 1 0,1-1 0,2 0 0,1 0 0,1-1 0,2 0 0,28 49 0,-37-72 0,0-1 0,1 1 0,0-1 0,0 0 0,0 1 0,1-2 0,-1 1 0,1-1 0,0 1 0,0-1 0,9 4 0,-11-6 0,0 0 0,0 0 0,0 0 0,0 0 0,1 0 0,-1-1 0,0 0 0,0 1 0,0-1 0,1 0 0,-1-1 0,0 1 0,0-1 0,1 1 0,-1-1 0,0 0 0,0 0 0,0 0 0,0 0 0,0-1 0,0 1 0,-1-1 0,5-3 0,-1-1 0,0 0 0,-1 0 0,0 0 0,0-1 0,-1 0 0,0 0 0,0 0 0,0-1 0,4-14 0,19-80 0,-26 98 0,14-76 0,8-146 0,-18-85 0,-5 231 0,-2 78 0,-1 11 0,-3 20 0,-3 106 0,10 170 0,1-262 0,3-1 0,0 0 0,3 0 0,15 47 0,-22-88 0,-1-1 0,0 1 0,0 0 0,0-1 0,0 1 0,1-1 0,-1 1 0,0-1 0,0 1 0,1-1 0,-1 1 0,0-1 0,1 1 0,-1-1 0,0 0 0,1 1 0,-1-1 0,1 1 0,-1-1 0,1 0 0,-1 1 0,1-1 0,-1 0 0,1 0 0,-1 0 0,1 1 0,0-1 0,-1 0 0,1 0 0,-1 0 0,1 0 0,-1 0 0,1 0 0,0 0 0,1 0 0,-1-1 0,0 1 0,1-1 0,-1 0 0,0 1 0,0-1 0,1 0 0,-1 0 0,0 0 0,0 0 0,0 0 0,0 0 0,0 0 0,0 0 0,0-2 0,11-17 0,-1 0 0,-1-2 0,9-24 0,4-12 0,9-12 0,67-108 0,-95 171 0,-4 6 0,1 0 0,-1-1 0,1 1 0,-1 0 0,1 0 0,0 0 0,0 0 0,-1 0 0,1 0 0,0 0 0,0 0 0,0 1 0,0-1 0,0 0 0,0 0 0,0 1 0,0-1 0,0 1 0,0-1 0,2 0 0,-2 3 0,0-1 0,0 0 0,0 1 0,-1-1 0,1 0 0,-1 1 0,1-1 0,-1 1 0,1-1 0,-1 1 0,0-1 0,0 1 0,0-1 0,0 1 0,0-1 0,0 1 0,0 0 0,-1 2 0,1 4 0,0 89 0,2 61 0,0-137 0,0-1 0,2 0 0,0 0 0,1 0 0,12 29 0,-15-45 0,-1 0 0,1-1 0,0 1 0,0-1 0,0 0 0,0 1 0,0-1 0,1 0 0,0 0 0,0-1 0,0 1 0,0 0 0,0-1 0,0 0 0,0 0 0,1 0 0,-1 0 0,1 0 0,0-1 0,-1 1 0,1-1 0,0 0 0,0 0 0,0-1 0,0 1 0,0-1 0,0 0 0,-1 0 0,1 0 0,0 0 0,0-1 0,0 0 0,0 0 0,0 0 0,0 0 0,-1 0 0,1-1 0,0 1 0,-1-1 0,1 0 0,3-4 0,-1 1 1,0-1 0,0 1 1,0-2-1,-1 1 0,0-1 0,-1 1 1,1-1-1,-1-1 0,-1 1 0,1-1 0,3-13 1,-2 6-42,-2-1 0,0 0 0,0-1 0,-2 1 1,0-17-1,-1-23-760</inkml:trace>
</inkml:ink>
</file>

<file path=ppt/ink/ink1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4:17.253"/>
    </inkml:context>
    <inkml:brush xml:id="br0">
      <inkml:brushProperty name="width" value="0.05" units="cm"/>
      <inkml:brushProperty name="height" value="0.05" units="cm"/>
      <inkml:brushProperty name="color" value="#FFFFFF"/>
    </inkml:brush>
  </inkml:definitions>
  <inkml:trace contextRef="#ctx0" brushRef="#br0">0 73 31871,'0'0'800,"22"0"-752,31 0-32,21-7 16,4-6-32,2 3 0,-11 3 0,-16-6 0,-15 3 0,-24 3-80,-14 2-464</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0:43.839"/>
    </inkml:context>
    <inkml:brush xml:id="br0">
      <inkml:brushProperty name="width" value="0.05" units="cm"/>
      <inkml:brushProperty name="height" value="0.05" units="cm"/>
      <inkml:brushProperty name="color" value="#FFFF00"/>
    </inkml:brush>
  </inkml:definitions>
  <inkml:trace contextRef="#ctx0" brushRef="#br0">692 1 28973,'-42'96'3469,"-10"22"-3387,17-47-462,-29 54-1617,58-115 2141,-40 69 1050,-87 114 0,116-172-996,9-10-681,0-1 0,-1 0 0,0 0 0,0-1 0,-1 0 0,-1-1 0,-14 10 0,-91 47 3829,39-25-4155,63-32-2120</inkml:trace>
</inkml:ink>
</file>

<file path=ppt/ink/ink1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4:17.581"/>
    </inkml:context>
    <inkml:brush xml:id="br0">
      <inkml:brushProperty name="width" value="0.05" units="cm"/>
      <inkml:brushProperty name="height" value="0.05" units="cm"/>
      <inkml:brushProperty name="color" value="#FFFFFF"/>
    </inkml:brush>
  </inkml:definitions>
  <inkml:trace contextRef="#ctx0" brushRef="#br0">6 68 31598,'-5'-5'1041,"41"5"-1009,36 0 16,25 0-32,5 0-16,-5-5 0,-14-3 0,-22-4 0,-20 2-16,-24-5-240,-17 3-4274</inkml:trace>
</inkml:ink>
</file>

<file path=ppt/ink/ink1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4:23.740"/>
    </inkml:context>
    <inkml:brush xml:id="br0">
      <inkml:brushProperty name="width" value="0.05" units="cm"/>
      <inkml:brushProperty name="height" value="0.05" units="cm"/>
      <inkml:brushProperty name="color" value="#FFFFFF"/>
    </inkml:brush>
  </inkml:definitions>
  <inkml:trace contextRef="#ctx0" brushRef="#br0">10 856 32351,'-1'0'11,"1"0"0,-1 1 0,1-1 0,-1 0 0,1 0 0,0 0 0,-1 1 0,1-1 0,-1 0 0,1 1 0,0-1 0,-1 0 0,1 1 0,0-1 0,-1 0 0,1 1 0,0-1 0,0 1 0,0-1 0,-1 0 0,1 1 0,0-1 0,0 1 0,0-1 0,0 1 0,0-1 0,0 1 0,0-1 0,-1 1 0,2 0 0,-2 20-44,1-15 61,0 6-22,0 1 0,0 1 0,0-1 0,2 1-1,-1-1 1,7 20 0,-7-29-6,0-1 0,1 0 0,-1 1 1,1-1-1,0 0 0,0 0 1,0 0-1,1 0 0,-1 0 0,1 0 1,-1-1-1,1 1 0,0-1 1,0 0-1,0 0 0,0 0 0,1 0 1,-1 0-1,0-1 0,1 1 1,-1-1-1,1 0 0,0 0 0,-1-1 1,6 1-1,-6 0 1,1 0 0,0-1 0,0 0 0,0 0 0,0 0 0,-1 0 0,1-1 0,0 1 1,0-1-1,0 0 0,-1 0 0,1 0 0,0-1 0,-1 1 0,1-1 0,-1 0 0,0 0 0,0 0 0,0-1 0,0 1 0,4-4 0,-1-1 0,-1-1 0,0 1 0,-1-1 0,1 0 0,-2 0 0,1 0 0,-1-1 0,3-11 0,4-21-1,-1 0 0,5-81 0,-10-78 0,-4 188 0,-1 114 0,-2-22 0,12 108 0,-8-178 0,1 1 0,0 0 0,0-1 0,1 0 0,1 1 0,0-1 0,0 0 0,1-1 0,9 14 0,-12-20 0,1 1 0,0 0 0,1-1 0,-1 0 0,1 0 0,-1 0 0,1 0 0,0 0 0,0-1 0,0 1 0,0-1 0,1 0 0,-1-1 0,1 1 0,-1-1 0,1 0 0,-1 0 0,1 0 0,0-1 0,-1 1 0,1-1 0,0 0 0,5-1 0,-7 0 0,-1 1 0,0-1 0,0 0 0,1 1 0,-1-1 0,0 0 0,0 0 0,0-1 0,0 1 0,0 0 0,-1-1 0,1 1 0,0-1 0,-1 0 0,1 1 0,-1-1 0,1 0 0,-1 0 0,0 0 0,0 0 0,2-4 0,2-4 0,-1-2 0,0 1 0,2-13 0,-5 18 0,28-160 0,-24 123 0,1 0 0,3 0 0,1 1 0,17-42 0,-26 81 0,1 0 0,-1 0 0,1 0 0,-1 0 0,1 1 0,0-1 0,0 0 0,0 1 0,1 0 0,3-3 0,-5 4 0,0 0 0,0 1 0,0-1 0,0 0 0,0 1 0,0 0 0,0-1 0,1 1 0,-1 0 0,0-1 0,0 1 0,1 0 0,-1 0 0,0 0 0,0 0 0,1 0 0,-1 0 0,0 0 0,0 1 0,1-1 0,-1 0 0,0 1 0,0-1 0,0 1 0,0-1 0,0 1 0,0 0 0,2 1 0,3 4 0,0 1 0,-1-1 0,0 1 0,-1 1 0,1-1 0,-1 0 0,-1 1 0,0 0 0,4 10 0,-6-15 0,8 23 0,-2 0 0,0 1 0,-1-1 0,2 40 0,-3 108 0,-5-144 0,-3-9 0,6-38 0,73-168-35,-53 133 38,-11 24-3,1 1 0,2 0 0,26-38 0,-25 50 0,-16 15 0,0 0 0,1 0 0,-1 0 0,0 0 0,0 0 0,1 0 0,-1 0 0,0 0 0,0 0 0,1 0 0,-1 0 0,0 0 0,0 0 0,0 0 0,1 0 0,-1 0 0,0 0 0,0 0 0,1 0 0,-1 0 0,0 0 0,0 0 0,1 0 0,-1 1 0,0-1 0,0 0 0,0 0 0,1 0 0,-1 0 0,0 1 0,0-1 0,0 0 0,0 0 0,0 0 0,1 1 0,-1-1 0,0 0 0,3 33 0,-3-30 0,-2 91 0,0-32 0,8 92 0,-5-149 0,1 0 0,-1 0 0,1 0 0,0 0 0,0-1 0,1 1 0,-1-1 0,1 1 1,0-1-1,0 0 0,1 0 0,-1 0 0,1-1 0,0 1 0,0-1 0,0 0 0,0 0 0,0 0 0,1-1 0,0 1 0,-1-1 0,1 0 0,0-1 0,0 1 1,0-1-1,6 1 0,-3 0 1,0 0 1,-1-1 0,2 0 0,-1-1 0,0 1-1,0-2 1,0 1 0,0-1 0,0 0 0,0-1-1,0 0 1,-1 0 0,1 0 0,0-1-1,-1-1 1,11-5 0,-8 1-2,-1-1 0,0 1 0,-1-1 0,0-1 0,0 0 0,-1 0 0,-1 0 0,1-1 0,-2 0 0,1 0 0,-2 0 0,1-1 0,2-13 0,1-8 0,-1-1 0,-2 0 0,2-51 0,-6-158 0,-4 203 0,-1 1 0,-3 0 0,-1 0 0,-13-40 0,20 75 0,1 3 0,0 0 0,-1 0 0,1 0 0,0 0 0,0 0 0,-1 0 0,1 0 0,-1 0 0,1 0 0,0 0 0,-1 0 0,0 0 0,1 1 0,-1-1 0,0 0 0,1 0 0,-1 0 0,0 1 0,-1-2 0,-3 7 0,2 5 0,1 1 0,1-1 0,-1 1 0,2 20 0,-1-6 0,0 366 0,-2 66 0,-2-390 0,-3-1 0,-3-1 0,-38 126 0,45-180 0,0 0 0,0 0 0,-1 0 0,0-1 0,-1 0 0,0 0 0,-13 15 0,16-21 0,0-1 0,0-1 0,-1 1 0,1 0 0,0-1 0,-1 1 0,0-1 0,1 0 0,-1-1 0,0 1 0,0 0 0,0-1 0,0 0 0,0 0 0,-1 0 0,1-1 0,0 1 0,0-1 0,0 0 0,-1 0 0,1-1 0,0 1 0,0-1 0,-5-1 0,6 1 0,1 0 0,-1 0 0,1-1 0,-1 1 0,1-1 0,-1 0 0,1 1 0,0-1 0,0 0 0,0 0 0,0 0 0,0-1 0,1 1 0,-1 0 0,0-1 0,1 1 0,0-1 0,0 1 0,-1-1 0,2 0 0,-1 1 0,-1-5 0,0-4 0,0 0 0,0-1 0,1 1 0,0-13 0,1 1 0,1 1 0,1-1 0,1 1 0,0-1 0,2 1 0,1 1 0,12-32 0,22-36 0,5 1 0,3 2 0,4 3 0,4 2 0,69-78 0,-73 109 0,-43 43 0,0 0 0,-1-1 0,0 0 0,-1 0 0,1-1 0,-2 1 0,11-18 0,-16 23 0,2-4 0,0 1 0,1-1 0,0 1 0,0 0 0,0 0 0,7-7 0,-9 11 0,0 0 0,0 1 0,0 0 0,0-1 0,1 1 0,-1 0 0,0 0 0,1 0 0,-1 0 0,1 1 0,-1-1 0,1 1 0,-1-1 0,1 1 0,0 0 0,-1 0 0,1 0 0,-1 0 0,1 1 0,0-1 0,-1 1 0,3 0 0,-1 1 0,-1-1 0,1 1 0,-1 0 0,0 0 0,1 0 0,-1 1 0,0-1 0,0 1 0,-1 0 0,1-1 0,0 1 0,-1 0 0,0 1 0,0-1 0,0 0 0,2 6 0,2 2 0,-1 1 0,0 0 0,5 22 0,-7-19 0,-1 0 0,0 0 0,-1 0 0,-1 0 0,0 0 0,-1 0 0,-1 0 0,0 0 0,-1-1 0,0 1 0,-8 19 0,7-24 0,1 0 0,1-1 0,0 1 0,0 0 0,1 1 0,0 18 0,1-28 0,0 1 0,0-1 0,0 1 0,1-1 0,-1 0 0,0 1 0,1-1 0,-1 1 0,1-1 0,0 0 0,-1 1 0,1-1 0,0 0 0,0 0 0,0 0 0,0 0 0,0 1 0,0-1 0,0 0 0,0-1 0,0 1 0,1 0 0,-1 0 0,0 0 0,1-1 0,-1 1 0,0-1 0,1 1 0,-1-1 0,1 1 0,1-1 0,5 2 0,1-1 0,0 0 0,0-1 0,9 0 0,-7 0 0,4 0 0,-1 0 0,1-1 0,0-1 0,15-3 0,-24 3 0,0 0 0,0-1 0,0 1 0,-1-1 0,1 0 0,-1-1 0,1 1 0,-1-1 0,0 0 0,-1 0 0,1-1 0,4-5 0,2-5 0,-1-1 0,0-1 0,-1 0 0,0 0 0,-2 0 0,0-1 0,-1 0 0,5-26 0,-2 12 0,21-50 0,-29 80 0,0-1 0,1 0 0,-1 1 0,1-1 0,0 1 0,-1 0 0,1-1 0,0 1 0,0 0 0,1 0 0,-1 0 0,0 1 0,1-1 0,-1 0 0,1 1 0,-1 0 0,1-1 0,3 0 0,2 0 0,0 1 0,-1 0 0,1 0 0,0 1 0,10 0 0,-5 0 0,-11 0 0,-2 0 0,1 0 0,0 0 0,0 0 0,0 0 0,0 0 0,-1 0 0,1 0 0,0 0 0,0 0 0,0 0 0,-1 0 0,1 0 0,0 1 0,0-1 0,0 0 0,-1 1 0,1-1 0,0 0 0,0 1 0,-1-1 0,1 1 0,-1-1 0,1 1 0,0 0 0,-1-1 0,1 1 0,-1 0 0,1-1 0,-1 1 0,1 0 0,-1-1 0,0 1 0,1 0 0,-1 0 0,0 0 0,-5 0 0,-31-2 0,14 0 0,-45 4 0,60-2 0,1 0 0,0 0 0,-1 1 0,1 0 0,0 0 0,0 0 0,0 1 0,1 0 0,-1 0 0,1 0 0,-10 8 0,7-3 0,1 0 0,0 1 0,0-1 0,1 2 0,0-1 0,1 1 0,0-1 0,0 1 0,1 1 0,0-1 0,1 1 0,-2 10 0,1-4 0,2 0 0,0 1 0,1-1 0,0 0 0,2 1 0,0-1 0,4 18 0,-4-30 0,0 0 0,0 0 0,1 0 0,-1-1 0,1 1 0,1-1 0,-1 1 0,0-1 0,1 0 0,0 0 0,0 0 0,0 0 0,1 0 0,-1-1 0,1 0 0,0 1 0,0-1 0,0-1 0,0 1 0,1-1 0,-1 1 0,6 1 0,2 0 0,1-1 0,-1 0 0,0 0 0,1-1 0,0-1 0,-1 0 0,20-2 0,-29 1 0,1 0 0,-1-1 0,0 1 0,0-1 0,0 0 0,0 0 0,0 0 0,0 0 0,0 0 0,-1-1 0,1 0 0,0 1 0,-1-1 0,1 0 0,3-4 0,-2 1 0,0 1 0,0-2 0,0 1 0,-1 0 0,0-1 0,0 0 0,3-7 0,0-5 0,-1 0 0,0-1 0,-2 0 0,2-24 0,-1-128 0,-4 123 0,-3 128 0,2 128 0,1-202 0,1 1 0,0-1 0,0 0 0,0 1 0,1-1 0,0 0 0,0 0 0,1 0 0,0-1 0,0 1 0,0-1 0,1 1 0,-1-1 0,1 0 0,0 0 0,1-1 0,-1 1 0,1-1 0,0 0 0,0 0 0,0-1 0,1 1 0,-1-1 0,1 0 0,0-1 0,0 1 0,0-1 0,0-1 0,0 1 0,0-1 0,0 0 0,1 0 0,8 0 0,-12-1 0,-1-1 0,0 1 0,1-1 0,-1 1 0,0-1 0,0 0 0,0 0 0,0 1 0,0-2 0,0 1 0,0 0 0,0 0 0,0-1 0,0 1 0,0-1 0,-1 1 0,1-1 0,-1 0 0,1 0 0,-1 1 0,0-1 0,1 0 0,-1 0 0,0-1 0,0 1 0,-1 0 0,1 0 0,0 0 0,-1-1 0,1-1 0,2-11 0,-1 0 0,0 0 0,-1-23 0,0 33 0,-1-296 0,0 288 0,0 0 0,1 0 0,1 0 0,3-15 0,-4 25 0,-1 0 0,1 0 0,0 1 0,0-1 0,0 0 0,0 1 0,1-1 0,-1 1 0,1 0 0,-1-1 0,1 1 0,0 0 0,0 0 0,0 0 0,0 0 0,0 0 0,0 1 0,1-1 0,-1 1 0,0-1 0,1 1 0,-1 0 0,1 0 0,0 0 0,4-1 0,-2 1 0,0 1 0,0-1 0,0 1 0,0 0 0,1 0 0,-1 1 0,0 0 0,0 0 0,0 0 0,0 0 0,0 1 0,-1 0 0,1 0 0,0 0 0,-1 0 0,1 1 0,-1 0 0,0 0 0,0 0 0,0 0 0,0 1 0,-1-1 0,5 7 0,-3-3 0,0 0 0,-1 1 0,0 0 0,0 0 0,-1 0 0,0 0 0,0 1 0,-1-1 0,0 1 0,0 0 0,-1-1 0,0 18 0,0-16 0,-1-1 0,0 1 0,-1 0 0,0-1 0,0 1 0,-1 0 0,0-1 0,-1 0 0,0 1 0,-1-1 0,-5 11 0,1-8 0,1 0 0,1 0 0,0 1 0,0 0 0,2 0 0,-1 1 0,2-1 0,0 1 0,0 0 0,1 0 0,0 27 0,3-39 0,-1 0 0,0 0 0,1 0 0,0 0 0,-1 0 0,1 0 0,0 0 0,0 0 0,0 0 0,0-1 0,1 1 0,-1 0 0,0-1 0,1 1 0,-1-1 0,1 1 0,0-1 0,-1 0 0,1 1 0,0-1 0,0 0 0,0 0 0,0-1 0,-1 1 0,1 0 0,1-1 0,2 2 0,8 1 0,1-1 0,-1 0 0,18 0 0,-17-2 0,12 3 0,1-2 0,-1-2 0,1 0 0,32-6 0,-48 4 0,0 0 0,-1 0 0,0-1 0,0 0 0,0-1 0,0 0 0,-1 0 0,1-1 0,-1 0 0,-1-1 0,1 0 0,-1-1 0,9-10 0,-9 8 0,-1 0 0,1-1 0,-2 0 0,1 0 0,-2-1 0,1 0 0,-2 0 0,0 0 0,0 0 0,3-22 0,-2-6 0,-2-1 0,-1-41 0,-2 69 0,0 8 0,-1-1 0,1 1 0,-1-1 0,0 1 0,0-1 0,0 1 0,-1 0 0,0 0 0,0-1 0,0 1 0,0 0 0,-4-4 0,4 7 0,1 0 0,-1 0 0,0 0 0,0 0 0,0 0 0,0 1 0,0-1 0,0 1 0,-1 0 0,1-1 0,0 1 0,-1 0 0,1 1 0,-1-1 0,1 0 0,-1 0 0,1 1 0,-1 0 0,1-1 0,-1 1 0,1 0 0,-1 0 0,0 1 0,1-1 0,-1 0 0,1 1 0,-1 0 0,-3 1 0,4-1 0,-1 0 0,1 0 0,-1 1 0,1-1 0,0 1 0,-1 0 0,1-1 0,0 1 0,0 0 0,0 0 0,1 1 0,-1-1 0,0 0 0,1 0 0,-1 1 0,1-1 0,0 1 0,0 0 0,0-1 0,-1 5 0,-2 8 0,1-1 0,-2 26 0,4-31 0,-3 27 0,1 1 0,2 0 0,1 0 0,10 69 0,-7-94 0,0-1 0,0-1 0,1 1 0,0 0 0,0-1 0,1 0 0,1 0 0,12 17 0,-13-21 0,1 0 0,0 0 0,0-1 0,0 0 0,1 0 0,-1 0 0,1-1 0,0 0 0,1 0 0,-1-1 0,1 0 0,-1 0 0,16 2 0,-14-2 0,1-2 0,0 1 0,0-1 0,0-1 0,-1 0 0,12-1 0,-17 1 0,-1-1 0,0 0 0,1 0 0,-1 0 0,0 0 0,0 0 0,1 0 0,-1-1 0,0 0 0,0 0 0,-1 1 0,1-2 0,0 1 0,-1 0 0,1 0 0,-1-1 0,0 0 0,1 1 0,-1-1 0,2-5 0,6-16 0,-1 0 0,-1-1 0,-2-1 0,0 1 0,3-42 0,0 7 0,-6 36 0,2-1 0,0 1 0,2 0 0,1 1 0,14-31 0,-21 51-1,1 0 0,0 0 0,0 0 0,0 1 0,0-1-1,1 1 1,-1-1 0,1 1 0,0 0 0,-1 0 0,1 0 0,0 0 0,0 1 0,0-1 0,0 1 0,0-1-1,1 1 1,-1 0 0,0 1 0,1-1 0,4 0 0,-3 1-1,-1 0 1,1 0-1,-1 0 1,0 0-1,1 1 1,-1 0-1,0 0 1,1 0-1,-1 1 1,0-1-1,0 1 1,0 0-1,0 0 1,0 0-1,5 5 1,8 8 1,-11-9 0,1 0 0,-1 0 0,1-1 0,14 8 0,-21-13 0,0 0 0,1-1 0,-1 1 0,0-1 0,0 1 0,0-1 0,0 1 0,0 0 0,0-1 0,0 1 0,0-1 0,0 1 0,0-1 0,0 1 0,0 0 0,0-1 0,0 1 0,0-1 0,0 1 0,-1 0 0,1-1 0,0 1 0,0-1 0,0 1 0,-1 0 0,1-1 0,0 1 0,-1 0 0,1 0 0,-1-1 0,-4-4 0,0 1 1,0-1 0,0 1-1,-1 0 1,0 1-1,0-1 1,0 1-1,0 1 1,-1-1-1,1 1 1,-1 0-1,-8-1 1,0 0 2,1 2 0,-1-1-1,1 2 1,-29 3 0,38-3-2,0 1-1,1 1 0,-1-1 1,1 1-1,0-1 1,-1 1-1,1 0 0,0 1 1,0-1-1,0 1 1,0 0-1,1 0 0,-1 0 1,1 0-1,0 1 0,0-1 1,0 1-1,0 0 1,1 0-1,-1 0 0,1 0 1,0 0-1,0 1 1,1-1-1,-1 1 0,0 4 1,-3 11-4,1 0-1,1 0 1,1 1 0,0 34 0,2-46 4,0-1 0,1 1 1,0 0-1,0 0 0,1-1 0,0 1 0,1-1 0,-1 1 1,2-1-1,-1 0 0,1 0 0,0 0 0,1-1 1,0 1-1,0-1 0,1 0 0,0-1 0,0 1 1,0-1-1,1 0 0,0-1 0,0 0 0,0 0 0,1 0 1,0-1-1,15 6 0,-13-6-1,-1-2 0,1 1 0,-1-1 0,1-1 0,13 1 0,-19-2 0,-1 1 0,0-1 0,1-1 0,-1 1 0,1 0 0,-1-1 0,1 0 0,-1 0 0,0 0 0,0 0 0,1 0 0,-1-1 0,0 1 0,0-1 0,0 0 0,0 0 0,-1 0 0,6-5 0,-3 0 0,0-1 0,0 0 0,-1 0 0,0-1 0,-1 1 0,1-1 0,1-9 0,12-68 0,-13 60 0,36-369 0,-33 11 0,9 845 0,-13-30 0,-3-411-1,1-12 1,-1 1-1,0 0 0,-1 0 0,1-1 1,-2 1-1,1-1 0,-1 1 0,-1-1 1,-5 15-1,-3-15-188,-3-8-606</inkml:trace>
</inkml:ink>
</file>

<file path=ppt/ink/ink1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4:24.319"/>
    </inkml:context>
    <inkml:brush xml:id="br0">
      <inkml:brushProperty name="width" value="0.05" units="cm"/>
      <inkml:brushProperty name="height" value="0.05" units="cm"/>
      <inkml:brushProperty name="color" value="#FFFFFF"/>
    </inkml:brush>
  </inkml:definitions>
  <inkml:trace contextRef="#ctx0" brushRef="#br0">308 39 29373,'-7'-5'316,"-1"1"0,1-1 0,-1 1 0,1 1-1,-1 0 1,0 0 0,-1 0 0,1 1 0,0 0-1,-14-1 1,7 2-355,-1 0 0,1 1 0,-1 1 0,-29 5 0,40-5 40,0 1 0,0-1 0,1 1-1,-1 0 1,1 0 0,-1 0 0,1 1 0,-1 0 0,1 0-1,0 0 1,0 0 0,1 0 0,-1 1 0,1 0-1,0 0 1,0 0 0,0 0 0,0 0 0,-2 6-1,2-3 1,-1 0-1,2 1 0,-1-1 0,1 1 0,0 0 1,1 0-1,0-1 0,0 1 0,1 0 1,0 0-1,1 13 0,0-17 0,0 0 0,0-1-1,0 1 1,0 0 0,0 0 0,1-1-1,0 1 1,-1-1 0,1 1 0,1-1-1,-1 0 1,0 0 0,1 0 0,0 0 0,-1 0-1,6 4 1,-1-3 2,0 0 0,0 0 0,0 0 0,0-1 0,0 0-1,1 0 1,14 2 0,6 0 8,0-2 0,0-1 0,45-2 0,-71-1-9,1 1 1,-1 0 0,1 0 0,-1-1 0,0 1 0,1-1-1,-1 0 1,0 0 0,1 0 0,-1 0 0,0 0-1,0 0 1,0-1 0,0 1 0,0-1 0,0 1 0,0-1-1,0 0 1,-1 0 0,3-2 0,-2 0-1,1 0-1,-1-1 1,-1 1 0,1 0 0,0-1 0,-1 1 0,0-1-1,0 1 1,-1-1 0,1-7 0,0 5-1,-1-1 0,-1 1 0,1-1-1,-1 1 1,0 0 0,-1-1 0,0 1 0,0 0 0,-1 0 0,1 0-1,-2 0 1,1 0 0,-8-10 0,6 13-2,0-1 0,0 1 0,-1 0 0,1 1 0,-1-1 0,0 1 0,0 0 0,-1 1 0,1-1 0,0 1 0,-1 1 0,1-1 0,-1 1 0,0 0 1,1 1-1,-1-1 0,0 1 0,-9 1 0,14-1-33,-1 0 0,1 0 0,-1 0 0,1 0 0,-1 1 0,1-1 0,0 0 0,-1 1 0,1 0 0,0 0 0,-1-1 0,1 1 0,0 1 0,0-1 0,0 0 0,0 0 1,0 1-1,0-1 0,0 1 0,0 0 0,1 0 0,-1-1 0,1 1 0,-1 0 0,1 0 0,0 0 0,0 1 0,-1-1 0,0 4 0,-11 37-3953</inkml:trace>
</inkml:ink>
</file>

<file path=ppt/ink/ink1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4:25.116"/>
    </inkml:context>
    <inkml:brush xml:id="br0">
      <inkml:brushProperty name="width" value="0.05" units="cm"/>
      <inkml:brushProperty name="height" value="0.05" units="cm"/>
      <inkml:brushProperty name="color" value="#FFFFFF"/>
    </inkml:brush>
  </inkml:definitions>
  <inkml:trace contextRef="#ctx0" brushRef="#br0">42 42 32175,'-4'3'30,"1"1"0,0 0 0,-1 0 1,1 1-1,1-1 0,-1 0 0,1 1 1,0 0-1,0 0 0,0-1 0,0 1 1,1 0-1,0 1 0,0-1 0,0 0 0,1 0 1,0 10-1,1-14-28,-1 0 0,1 0 0,-1 0 0,1 0-1,0 0 1,0-1 0,-1 1 0,1 0 0,0-1 0,0 1 0,0-1 0,0 1-1,0-1 1,0 1 0,0-1 0,0 1 0,0-1 0,0 0 0,0 1 0,0-1 0,0 0-1,0 0 1,0 0 0,0 0 0,0 0 0,1 0 0,1 0-2,0 0-1,0 0 1,0 0 0,1 0-1,-1 0 1,0-1 0,0 1-1,5-2 1,-7 1 0,0-1 0,0 1 0,0 0 0,0 0 0,0 0 0,0-1 0,-1 1 0,1 0 0,0-1 0,-1 1 0,1 0 0,-1-1 0,1 1 0,-1-1 0,0 1 0,0-3 0,2-29 0,-2 23 0,1-55 0,-1 64 0,-1 1 0,1-1 0,0 0 0,0 1 0,-1-1 0,1 1 0,-1-1 0,1 0 0,0 1 0,-1-1 0,1 1 0,-1-1 0,1 1 0,-1-1 0,0 1 0,1 0 0,-1-1 0,0 1 0,1 0 0,-1-1 0,1 1 0,-1 0 0,0 0 0,0-1 0,1 1 0,-1 0 0,0 0 0,1 0 0,-1 0 0,0 0 0,-1 0 0,0 0 0,0 0 0,0 0 0,0 0 0,0 0 0,0 1 0,0-1 0,0 0 0,0 1 0,0 0 0,0-1 0,-4 3 0,4-1 7,0 0-1,0 0 1,0 1 0,0-1-1,0 1 1,0-1 0,0 1 0,1 0-1,-1-1 1,1 1 0,0 0-1,0 0 1,-1 5 0,0 0-341,0 1 1,1 0-1,0 16 0,1-9-4796</inkml:trace>
</inkml:ink>
</file>

<file path=ppt/ink/ink1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4:39.591"/>
    </inkml:context>
    <inkml:brush xml:id="br0">
      <inkml:brushProperty name="width" value="0.05" units="cm"/>
      <inkml:brushProperty name="height" value="0.05" units="cm"/>
      <inkml:brushProperty name="color" value="#FFFFFF"/>
    </inkml:brush>
  </inkml:definitions>
  <inkml:trace contextRef="#ctx0" brushRef="#br0">31 745 30942,'-1'1'97,"0"0"-1,0-1 0,-1 1 1,1 0-1,0 0 0,0 0 1,0 0-1,0 0 0,0 0 1,0 0-1,0 0 0,1 0 1,-1 0-1,0 1 0,0-1 1,0 2-1,-10 23-98,9-20 18,2-4 13,9-14 43,12-17-66,0-1 0,-2-1-1,-2 0 1,-1-2 0,-1 0 0,-1 0-1,11-47 1,-12 27-1,-2-1 1,-2 0-1,-3-1 0,0-64 0,-9 95-5,-1 25 0,2 0 0,-1 1 0,0-1 0,0 1 0,0 0 0,0 0 0,0 0 0,0 0 0,1 1 0,-1-1 0,1 1 0,-1 0 0,1-1 0,0 1 0,0 0 0,0 0 0,1 0 0,-1 1 0,1-1 0,0 0 0,-1 1 0,1-1 0,1 1 0,-2 3 0,-1 9 0,1 0 0,0 0 0,1 30 0,2-37 0,0 1 0,0 0 0,2 0 0,-1-1 0,1 1 0,0-1 0,1 0 0,0 0 0,1 0 0,-1-1 0,2 1 0,-1-1 0,11 12 0,11 8 0,0-1 0,38 29 0,4 5 0,-64-56 0,0 0 0,0 1 0,0 0 0,-1 0 0,0 0 0,0 1 0,5 12 0,-8-16 0,0 0 0,0 0 0,0 0 0,0 0 0,-1 1 0,1-1 0,-1 0 0,0 0 0,0 1 0,0-1 0,0 0 0,-1 0 0,1 1 0,-1-1 0,0 0 0,0 0 0,0 0 0,0 0 0,-1 0 0,-2 4 0,1-2 0,-2-1 0,1 1 0,-1-1 0,1 0 0,-1 0 0,0-1 0,0 0 0,-1 1 0,1-2 0,-7 4 0,-62 21 0,69-26 0,-28 7 0,0-1 0,0-1 0,-1-2 0,1-2 0,-37-1 0,69-1 0,0 0 0,0 0 0,0 0 0,0 0-1,0 0 1,0 0 0,0 0 0,-1 0 0,1 0 0,0-1 0,0 1 0,0 0-1,0-1 1,0 1 0,0-1 0,0 1 0,0-1 0,1 1 0,-1-1 0,0 0-1,0 1 1,0-1 0,0 0 0,1 0 0,-1 0 0,0 1 0,1-1 0,-1 0-1,1 0 1,-1 0 0,1 0 0,0 0 0,-1 0 0,1 0 0,0 0 0,-1 0 0,1-1-1,0 1 1,0 0 0,0 0 0,0 0 0,0 0 0,1-2 0,9 3-27,328 12 59,-331-12-32,1 0 0,0-1 0,-1 0 0,1 0 0,0-1 0,-1 0 0,0 0 0,1-1 0,-1 0 0,0 0 0,0-1 0,6-4 0,-4 1 0,-1 0 0,0 0 0,0 0 0,-1-1 0,0 0 0,-1-1 0,0 1 0,7-14 0,-3 4 0,-2 0 0,0-1 0,-1 0 0,-1 0 0,0-1 0,3-33 0,-4 11 0,-3-1 0,-2-47 0,0 88 0,0 0 0,0 0 0,-1-1 0,1 1 0,0 0 0,-1 0 0,1 0 0,-1 0 0,0 0 0,1 0 0,-1 1 0,0-1 0,0 0 0,-1 0 0,1 0 0,-2-1 0,2 2 0,0 0 0,-1 0 0,1 1 0,0-1 0,-1 0 0,1 1 0,0-1 0,-1 1 0,1 0 0,-1-1 0,1 1 0,-1 0 0,1 0 0,-1 0 0,1 0 0,-1 0 0,1 0 0,-1 1 0,1-1 0,-1 0 0,1 1 0,-2 0 0,2 0 0,-1-1 0,1 1 0,-1 0 0,1 0 0,-1 0 0,1 0 0,0 0 0,0 1 0,0-1 0,-1 0 0,1 1 0,0-1 0,1 0 0,-1 1 0,0-1 0,0 1 0,1 0 0,-1-1 0,0 1 0,1-1 0,0 1 0,-1 0 0,1 2 0,-2 48 0,2-38 0,1 10 0,0-1 0,2 1 0,0-1 0,1 1 0,2-1 0,16 44 0,-16-54 0,0 0 0,0-1 0,1 1 0,1-2 0,0 1 0,1-1 0,0 0 0,0-1 0,1 0 0,1 0 0,-1-1 0,2 0 0,15 8 0,-18-12 0,0-1 0,0-1 0,0 0 0,1 0 0,-1-1 0,1 0 0,-1 0 0,16-1 0,-21 0 0,1-1 0,0 0 0,-1 0 0,1-1 0,0 1 0,-1-1 0,1 0 0,-1 0 0,1-1 0,-1 1 0,0-1 0,1 0 0,-1 0 0,0 0 0,0-1 0,-1 0 0,1 1 0,0-1 0,4-6 0,-1-1 0,-1 0 0,-1-1 0,0 0 0,0 0 0,-1 0 0,-1 0 0,0-1 0,0 1 0,-1-1 0,1-15 0,-1-19 0,-4-60 0,0 85 0,3 13 0,-2-1 0,1 1 0,-1-1 0,-1 1 0,1 0 0,-1 0 0,-1 0 0,1 0 0,-2 0 0,-4-10 0,8 19 0,0-1 0,0 0 0,0 0 0,0 1 0,0-1 0,0 0 0,0 0 0,0 1 0,0-1 0,0 0 0,-1 0 0,1 0 0,0 1 0,0-1 0,0 0 0,0 0 0,0 0 0,-1 1 0,1-1 0,0 0 0,0 0 0,0 0 0,0 0 0,-1 1 0,1-1 0,0 0 0,0 0 0,-1 0 0,1 0 0,0 0 0,0 0 0,0 0 0,-1 0 0,1 0 0,0 0 0,0 0 0,-1 0 0,1 0 0,0 0 0,0 0 0,-1 0 0,1 0 0,0 0 0,0 0 0,-1 0 0,1 0 0,0 0 0,0 0 0,0 0 0,-1 0 0,1-1 0,0 1 0,0 0 0,0 0 0,-1 0 0,1 0 0,0-1 0,0 1 0,0 0 0,0 0 0,0 0 0,-1-1 0,1 1 0,0 0 0,0 0 0,0-1 0,0 1 0,0 0 0,-2 174 0,3-89 0,-1-77 0,1 0 0,0 0 0,0 1 0,0-1 0,1 0 0,0 0 0,0 0 0,6 11 0,-6-15 0,0-1 0,-1 0 0,1 0 0,0 0 0,1-1 0,-1 1 0,1 0 0,-1-1 0,1 1 0,0-1 0,-1 0 0,1 0 0,0 0 0,1 0 0,-1-1 0,0 1 0,0-1 0,1 0 0,-1 0 0,1 0 0,-1 0 0,6 0 0,-4 0 0,0-1 0,1 1 0,-1-1 0,0 0 0,0 0 0,1-1 0,-1 1 0,0-1 0,0 0 0,0-1 0,0 1 0,0-1 0,0 0 0,0 0 0,-1-1 0,1 1 0,-1-1 0,1 0 0,-1 0 0,0-1 0,0 1 0,-1-1 0,1 0 0,-1 0 0,0 0 0,0 0 0,0 0 0,4-10 0,2-5 0,-1-1 0,0 0 0,-2 0 0,0-1 0,-2 0 0,5-41 0,-6-134 0,-5 117 0,3 70 0,-2-16 0,0 24 0,1 0 0,0 1 0,0-1 0,0 0 0,-1 1 0,1-1 0,0 1 0,-1-1 0,1 0 0,0 1 0,-1-1 0,1 1 0,-1-1 0,1 1 0,-1-1 0,1 1 0,-1 0 0,1-1 0,-1 1 0,1 0 0,-1-1 0,0 1 0,1 0 0,-1-1 0,1 1 0,-1 0 0,0 0 0,1 0 0,-1 0 0,0 0 0,-1 0 0,1 0 0,0 1 0,0-1 0,-1 1 0,1 0 0,0 0 0,0 0 0,0-1 0,0 1 0,0 0 0,0 0 0,0 0 0,0 1 0,1-1 0,-1 0 0,0 0 0,1 0 0,-1 1 0,0-1 0,1 0 0,0 0 0,-1 1 0,1-1 0,0 1 0,-1-1 0,1 0 0,0 1 0,0-1 0,1 2 0,-3 4 0,-6 51 0,3 1 0,3-1 0,4 62 0,0-20 0,1 109 0,-4 163 0,-1-344 0,1-26 0,0-7 0,6-47 0,93-300 0,-81 300 0,15-50 0,74-202 0,-105 302 0,0 0 0,0 0 0,0 0 0,0 0 0,1 0 0,-1 0 0,0 0 0,1 0 0,0 0 0,-1 0 0,1 1 0,0-1 0,0 1 0,0 0 0,4-3 0,-4 4 0,-1-1 0,1 1 0,0 0 0,0 0 0,-1 0 0,1 0 0,0 0 0,0 0 0,-1 0 0,1 1 0,0-1 0,0 0 0,-1 1 0,1 0 0,0-1 0,-1 1 0,1 0 0,-1 0 0,1 0 0,-1 0 0,1 0 0,-1 0 0,2 2 0,11 12 0,0 1 0,-1 1 0,-1-1 0,0 2 0,-2 0 0,0 0 0,-1 1 0,0 0 0,-2 0 0,6 23 0,-10-32 0,-1 1 0,0 0 0,-1 0 0,0 0 0,-1 0 0,-1 14 0,1-21 0,0 0 0,-1 0 0,0 0 0,0 0 0,0 0 0,-1 0 0,1 0 0,-1 0 0,0-1 0,0 1 0,0-1 0,0 1 0,-1-1 0,0 0 0,1 0 0,-1 0 0,0 0 0,-6 4 0,-2-1 1,0 1-1,-1-1 1,0-1-1,0 0 1,0-1-1,-1 0 1,-24 3-1,0-3-23,-55-1-1,87-3 19,83 1-25,-34 1 34,-1-2 1,85-10 0,-118 8-2,0-1 0,0 0 0,0 0 0,0 0 0,0-2 0,-1 1 0,0-1 0,0 0 0,0-1 0,-1 0 0,0 0 0,0-1 0,0 0 0,10-13 0,-11 11-2,-1-1 1,0-1-1,0 1 1,-1-1-1,0 0 1,0 0-1,-2-1 1,1 1-1,-2-1 1,1 0-1,-1 0 1,0-14-1,0-142-1,-3 97 0,2 205 0,-2 134 0,-2-186 0,-19 103 0,12-136 0,-10 78 0,21-137 0,23-173 0,8 39 0,90-246 0,-118 379 0,1-3 0,1 0 0,0 0 0,1 1 0,0 0 0,1 0 0,10-12 0,-18 25 0,0-1 0,0 1 0,1 0 0,-1 0 0,0-1 0,0 1 0,1 0 0,-1 0 0,0 0 0,0 0 0,1 0 0,-1-1 0,0 1 0,1 0 0,-1 0 0,0 0 0,0 0 0,1 0 0,-1 0 0,0 0 0,1 0 0,-1 0 0,0 0 0,1 0 0,-1 0 0,0 0 0,1 0 0,-1 0 0,0 1 0,0-1 0,1 0 0,-1 0 0,0 0 0,0 0 0,1 0 0,-1 1 0,0-1 0,0 0 0,1 0 0,-1 1 0,0-1 0,0 0 0,0 0 0,1 1 0,-1-1 0,0 0 0,0 0 0,0 1 0,0-1 0,0 0 0,0 1 0,0-1 0,7 22 0,-5-18 0,6 30 0,0 0 0,-2 1 0,-2 0 0,-1 0 0,-2 0 0,-4 46 0,2-73 0,-1 0 0,0 1 0,0-1 0,-1 0 0,0 0 0,0 0 0,-1-1 0,0 1 0,-1-1 0,1 0 0,-12 13 0,7-10 0,-1 0 0,0-1 0,0-1 0,-1 0 0,0 0 0,-22 11 0,77-25-5,-18-4-1,1-1 0,-1-1 0,-1-1 0,37-27 0,-49 31 7,-2 0 0,1-1-1,-1-1 1,-1 0 0,0 0 0,0-1-1,-1-1 1,-1 1 0,0-1 0,9-20-1,-7 4 10,-1 0-1,8-48 1,-13 54-11,1 0 1,1 0 0,0 1 0,2 0-1,17-35 1,-23 55 0,-1 0 0,1 0 0,-1 0 0,1 0 0,0 0 0,0 1 0,0-1 0,0 0 0,0 1 0,0 0 0,1-1 0,-1 1 0,0 0 0,1 0 0,-1 0 0,1 0 0,-1 1 0,5-1 0,-8 2 0,1 0 0,0 1 0,0-1 0,-1 1 0,1-1 0,-1 1 0,1-1 0,-1 0 0,0 0 0,1 1 0,-1-1 0,0 0 0,-2 2 0,-28 37 0,7-9 0,-36 58 0,53-77 0,1 1 0,0 0 0,1 0 0,1 0 0,0 0 0,0 1 0,2 0 0,-3 24 0,4-24 0,1-1 0,0 1 0,1-1 0,1 1 0,4 19 0,-5-27 0,2-1 0,-1 1 0,1 0 0,-1-1 0,1 1 0,1-1 0,-1 0 0,1 0 0,0-1 0,0 1 0,1-1 0,-1 0 0,1 0 0,7 5 0,-4-4 0,0-1 0,-1 0 0,2 0 0,-1-1 0,0 0 0,1-1 0,-1 0 0,1 0 0,14 1 0,4-2 0,49-4 0,-71 3 0,0 0 0,0-1 0,1 0 0,-2 0 0,1-1 0,0 1 0,0-1 0,0 0 0,-1-1 0,1 1 0,-1-1 0,0 0 0,1 0 0,-1 0 0,7-8 0,-6 5 0,0 0 0,-1-1 0,0 0 0,0 0 0,0 0 0,-1 0 0,0-1 0,0 1 0,1-12 0,1-6 0,-2-1 0,-1 0 0,0 1 0,-2-1 0,-5-36 0,3 47 0,-1 0 0,0 0 0,-2 0 0,1 1 0,-2-1 0,0 1 0,0 1 0,-1-1 0,-10-12 0,13 18 0,-1 1 0,0 1 0,-1-1 0,0 1 0,0 0 0,0 0 0,-1 0 0,0 1 0,0 0 0,0 1 0,0 0 0,-1 0 0,0 0 0,0 1 0,0 0 0,0 0 0,-13-2 0,18 5 0,0-1 0,0 1 0,-1 0 0,1 0 0,0 0 0,0 0 0,0 1 0,0-1 0,0 1 0,0 0 0,0 0 0,0 0 0,0 0 0,0 0 0,1 1 0,-1-1 0,0 1 0,1 0 0,-1 0 0,1 0 0,0 0 0,0 0 0,-1 0 0,1 1 0,1-1 0,-1 1 0,0-1 0,1 1 0,-1 0 0,1-1 0,-2 5 0,-1 6 0,1 0 0,0 0 0,1 0 0,0 0 0,1 1 0,1 13 0,0-7 0,1 1 0,0 0 0,2-1 0,1 0 0,0 0 0,1 0 0,10 22 0,-11-30 0,1-1 0,1 1 0,0-1 0,1-1 0,0 1 0,1-1 0,0-1 0,0 1 0,1-1 0,0-1 0,1 1 0,0-2 0,11 8 0,-15-12 0,-1 0 0,1 0 0,0-1 0,0 1 0,0-2 0,1 1 0,-1-1 0,7 1 0,-10-1 0,-1-1 0,0 0 0,0 0 0,0 0 0,1 0 0,-1-1 0,0 1 0,0 0 0,0-1 0,0 0 0,0 1 0,0-1 0,0 0 0,0 0 0,0 0 0,0 0 0,0-1 0,0 1 0,-1 0 0,1-1 0,-1 1 0,1-1 0,-1 0 0,1 1 0,-1-1 0,2-4 0,9-25 0,0-1 0,-3 0 0,12-64 0,6-26 0,-22 103 0,2 0 0,-1 1 0,2 0 0,17-30 0,-22 44 0,-1 0 0,1 0 0,0 0 0,0 0 0,1 1 0,-1-1 0,1 1 0,0 0 0,-1 0 0,1 1 0,1-1 0,-1 1 0,0 0 0,0 0 0,1 0 0,0 0 0,-1 1 0,1 0 0,0 0 0,-1 0 0,1 0 0,0 1 0,0 0 0,0 0 0,5 1 0,-6 0 0,-1 0 0,0 1 0,1-1 0,-1 1 0,0-1 0,0 1 0,0 0 0,-1 0 0,1 1 0,0-1 0,-1 0 0,1 1 0,-1 0 0,0-1 0,0 1 0,0 0 0,0 0 0,0 0 0,-1 0 0,0 1 0,1-1 0,0 7 0,3 5 0,0 1 0,-2 0 0,3 27 0,-3-12 0,-2 0 0,-1 0 0,-1 0 0,-1-1 0,-11 47 0,10-62 0,0 0 0,0 1 0,2 0 0,0-1 0,2 32 0,-1-44 0,1 0 0,0 0 0,0 0 0,0 0 0,0-1 0,1 1 0,-1 0 0,1 0 0,0-1 0,-1 1 0,1-1 0,0 0 0,1 1 0,-1-1 0,0 0 0,1 0 0,-1 0 0,1-1 0,-1 1 0,1-1 0,0 1 0,0-1 0,0 0 0,0 0 0,0 0 0,0 0 0,0-1 0,4 1 0,12 2 0,1 0 0,-1-2 0,27-1 0,-31 0 0,-7 0 0,0 0 0,0-1 0,0 0 0,0 0 0,0-1 0,0 0 0,0 0 0,-1-1 0,1 0 0,-1 0 0,0-1 0,0 0 0,10-7 0,-8 3 0,-1 0 0,0 0 0,0-1 0,-1 0 0,0 0 0,0-1 0,-1 0 0,9-21 0,-5 8 0,-2-1 0,0 0 0,-2 0 0,-1-1 0,0 1 0,0-27 0,-3-153 0,-3 156 0,2 33 0,-2 0 0,0-1 0,-1 1 0,0 1 0,-1-1 0,-1 0 0,0 1 0,-9-19 0,13 32 0,0 1 0,0-1 0,0 0 0,0 1 0,-1-1 0,1 1 0,0-1 0,-1 1 0,1-1 0,0 1 0,-1-1 0,1 1 0,0-1 0,-1 1 0,1 0 0,-1-1 0,1 1 0,-1-1 0,1 1 0,-1 0 0,1 0 0,-1-1 0,1 1 0,-2 0 0,-4 10 0,3 24 0,3 446 0,6-380 0,1 48-8,-10-147-152,-2-6-192,-9-26-1433</inkml:trace>
</inkml:ink>
</file>

<file path=ppt/ink/ink1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4:39.936"/>
    </inkml:context>
    <inkml:brush xml:id="br0">
      <inkml:brushProperty name="width" value="0.05" units="cm"/>
      <inkml:brushProperty name="height" value="0.05" units="cm"/>
      <inkml:brushProperty name="color" value="#FFFFFF"/>
    </inkml:brush>
  </inkml:definitions>
  <inkml:trace contextRef="#ctx0" brushRef="#br0">0 38 30030,'0'-2'2689,"22"2"-2673,28-3 16,14 1-32,5-3 0,-5 0 0,-15-3 0,-18 8 0,-17-2 0,-14-1-32,0-4-528</inkml:trace>
</inkml:ink>
</file>

<file path=ppt/ink/ink1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4:45.439"/>
    </inkml:context>
    <inkml:brush xml:id="br0">
      <inkml:brushProperty name="width" value="0.05" units="cm"/>
      <inkml:brushProperty name="height" value="0.05" units="cm"/>
      <inkml:brushProperty name="color" value="#FFFFFF"/>
    </inkml:brush>
  </inkml:definitions>
  <inkml:trace contextRef="#ctx0" brushRef="#br0">1 849 31967,'0'9'352,"0"8"-251,0 0 0,0 0-1,2 0 1,4 19 0,-5-30-114,1-1 1,-1 0 0,1 0-1,0 0 1,1 0 0,-1-1-1,1 1 1,6 7 0,-7-10 15,0 0 0,0 0 0,0 0 0,1 0 0,-1 0 0,1 0 0,-1-1 0,1 1 0,0-1 0,0 0 1,-1 0-1,1 0 0,0 0 0,0 0 0,0-1 0,0 1 0,3-1 0,0 0-3,-1 1 0,1-1 0,-1-1 0,0 1 0,1-1 0,-1 0 0,0 0 0,1 0 0,-1-1 0,0 0 0,0 0 0,0 0 0,0-1 0,-1 1 0,1-1 0,-1 0 0,1-1 0,-1 1 0,0-1 0,0 0 0,-1 0 0,1 0 0,-1 0 0,0 0 0,0-1 0,4-8 0,1-3 0,0-1 0,-1 0 0,0 0 0,-2 0 0,0-1 0,-1 0 0,0 0 0,1-28 0,-3-16 0,-5-71 0,1 112 0,0-1 0,-2 0 0,0 0 0,-2 1 0,-13-35 0,20 85 0,-3-9 0,7 40 0,1-1 0,4 0 0,2-1 0,20 60 0,-29-108 0,0 1 0,0-1 0,2 0 0,-1 0 0,1 0 0,0-1 0,1 1 0,12 14 0,-14-20 0,-1-1 0,1 0 0,0 0 0,-1 0 0,2-1 0,-1 1 0,0-1 0,0 0 0,1 0 0,-1 0 0,1-1 0,0 1 0,-1-1 0,1-1 0,0 1 0,0 0 0,0-1 0,-1 0 0,1 0 0,0-1 0,0 1 0,5-2 0,-6 1 0,0 0 0,0 0 0,0-1 0,-1 1 0,1-1 0,0 1 0,-1-1 0,1 0 0,-1-1 0,0 1 0,0-1 0,0 1 0,0-1 0,3-4 0,-1 1 0,-1 0 0,0 0 0,0-1 0,-1 1 0,0-1 0,0 0 0,2-9 0,0-5 0,0 0 0,-2 0 0,-1-1 0,0-30 0,-2 39 0,1-11 0,-1 1 0,-1-1 0,-1 1 0,-1 0 0,-1-1 0,-13-42 0,9 54 0,8 29 0,1-2 0,6 152 0,-3-141 0,0-1 0,1 0 0,1 0 0,16 38 0,-20-58 0,0-1 0,0 1 0,1-1 0,0 0 0,0 1 0,0-2 0,1 1 0,-1 0 0,1-1 0,0 1 0,0-1 0,0 0 0,0 0 0,0-1 0,1 1 0,0-1 0,-1 0 0,1 0 0,0 0 0,0-1 0,0 0 0,0 0 0,0 0 0,0 0 0,0-1 0,9 0 0,-7-1 0,0 0 0,1 0 0,-1 0 0,0-1 0,0 0 0,0 0 0,0-1 0,0 0 0,0 0 0,-1 0 0,0-1 0,1 0 0,-1 0 0,-1-1 0,1 0 0,-1 0 0,9-10 0,-8 6 0,0 0 0,-1-1 0,0 1 0,-1-1 0,0 0 0,0 0 0,-1 0 0,-1 0 0,3-20 0,-3 5 0,-1-1 0,-4-49 0,2 67 0,0 1 0,0-1 0,-1 0 0,0 0 0,-1 1 0,0 0 0,0-1 0,-1 1 0,1 0 0,-6-6 0,7 9 0,-1 1 0,1 0 0,-1 0 0,0 0 0,0 0 0,0 0 0,-1 1 0,1-1 0,-1 1 0,1 0 0,-1 0 0,0 0 0,0 0 0,0 1 0,0 0 0,0 0 0,0 0 0,0 0 0,0 0 0,-5 1 0,8 0 0,0 0 0,1 0 0,-1 0 0,0 0 0,1 0 0,-1 0 0,1 0 0,-1 1 0,0-1 0,1 0 0,-1 0 0,1 1 0,-1-1 0,1 0 0,-1 1 0,1-1 0,-1 1 0,1-1 0,-1 0 0,1 1 0,-1-1 0,1 1 0,0-1 0,-1 1 0,1 0 0,0-1 0,0 1 0,-1-1 0,1 1 0,0 0 0,0-1 0,0 1 0,-1 1 0,2 24 0,0-16 0,0 3 0,1 0 0,1 0 0,0 1 0,0-2 0,12 25 0,35 62 0,-31-65 0,-10-17 0,0 0 0,2-1 0,0 0 0,0-1 0,16 16 0,-23-27 0,0 0 0,1-1 0,-1 1 0,1-1 0,0 0 0,0 0 0,0-1 0,0 1 0,1-1 0,-1 0 0,1 0 0,-1-1 0,1 0 0,0 0 0,-1 0 0,1-1 0,0 1 0,0-2 0,0 1 0,-1 0 0,9-3 0,-11 2 0,1 0 0,0-1 0,0 1 0,-1-1 0,1 0 0,0 0 0,-1-1 0,0 1 0,0-1 0,0 1 0,0-1 0,0 0 0,0 0 0,-1 0 0,1-1 0,-1 1 0,0-1 0,0 1 0,0-1 0,0 0 0,-1 1 0,0-1 0,0 0 0,0 0 0,1-5 0,2-12 0,-2-1 0,0 0 0,-1-31 0,-1 40 0,0-19 0,-2 0 0,-7-43 0,6 59 0,-1 0 0,-1 1 0,0-1 0,-1 1 0,-1 0 0,-12-21 0,13 28 0,-4-9 0,10 17 0,0 0 0,0 0 0,0 0 0,0-1 0,0 1 0,0 0 0,-1 0 0,1-1 0,0 1 0,0 0 0,0 0 0,0 0 0,0-1 0,0 1 0,0 0 0,1 0 0,-1-1 0,0 1 0,0 0 0,0 0 0,0-1 0,0 1 0,0 0 0,0 0 0,0 0 0,0-1 0,1 1 0,-1 0 0,0 0 0,0 0 0,0 0 0,0-1 0,1 1 0,-1 0 0,0 0 0,0 0 0,0 0 0,1 0 0,-1 0 0,0 0 0,0-1 0,1 1 0,-1 0 0,0 0 0,0 0 0,1 0 0,-1 0 0,0 0 0,0 0 0,0 0 0,1 0 0,-1 0 0,0 0 0,1 1 0,138-4 0,-138 3 0,-1 0 0,0 0 0,0 0 0,0 0 0,1 0 0,-1 0 0,0 0 0,0 0 0,0 0 0,0 0 0,1 0 0,-1 0 0,0 0 0,0 1 0,0-1 0,0 0 0,1 0 0,-1 0 0,0 0 0,0 0 0,0 0 0,0 0 0,0 1 0,1-1 0,-1 0 0,0 0 0,0 0 0,0 0 0,0 0 0,0 1 0,0-1 0,0 0 0,0 0 0,0 0 0,0 0 0,0 1 0,0-1 0,0 0 0,0 0 0,0 0 0,0 1 0,0-1 0,0 0 0,0 0 0,0 0 0,0 0 0,0 1 0,0-1 0,0 0 0,0 0 0,0 3 0,-2 126 0,5 158 0,-3-275 0,1 0 0,1 0 0,0-1 0,1 1 0,7 22 0,-8-31 0,-1 1 0,1-1 0,-1 0 0,1 0 0,0 1 0,1-1 0,-1 0 0,0-1 0,1 1 0,0 0 0,-1-1 0,1 1 0,0-1 0,0 0 0,0 0 0,1 0 0,-1-1 0,0 1 0,1-1 0,-1 0 0,1 0 0,0 0 0,4 1 0,5-1 0,0 0 0,-1 0 0,27-3 0,-35 1 0,1 0 0,-1 0 0,0 0 0,1 0 0,-1-1 0,0 1 0,0-1 0,0 0 0,0-1 0,-1 1 0,1-1 0,0 1 0,-1-1 0,6-6 0,0-3 0,-1-1 0,0 1 0,-1-1 0,0 0 0,-1-1 0,-1 0 0,0 0 0,-1 0 0,0 0 0,2-23 0,0-16 0,-3-82 0,-3 116 0,0-164 0,1 182 0,-1 0 0,1 0 0,-1 0 0,1 0 0,0 1 0,-1-1 0,1 0 0,0 0 0,-1 1 0,1-1 0,0 1 0,0-1 0,0 1 0,-1-1 0,1 1 0,0-1 0,0 1 0,0-1 0,2 1 0,21-8 0,-20 7 0,7-2 0,0 0 0,0 1 0,1 1 0,18-1 0,-28 3 0,0 0 0,0 1 0,0-1 0,0 1 0,0-1 0,-1 1 0,1 0 0,0 0 0,-1 0 0,1-1 0,-1 2 0,0-1 0,1 0 0,-1 0 0,0 0 0,1 5 0,3 3 0,4 5 0,0 1 0,-1 0 0,0 1 0,-2 0 0,0 0 0,-1 0 0,0 1 0,-2-1 0,0 1 0,1 25 0,-3-28 0,-1 0 0,-1-1 0,0 1 0,-1 0 0,-1 0 0,0-1 0,-1 1 0,-9 23 0,11-34 0,0 0 0,1 0 0,-1 0 0,1 0 0,0 0 0,1 0 0,-1 0 0,0 7 0,1-10 0,0 0 0,1 1 0,-1-1 0,0 0 0,0 0 0,1 0 0,-1 1 0,1-1 0,-1 0 0,1 0 0,-1 0 0,1 0 0,0 0 0,0 0 0,-1 0 0,1 0 0,0 0 0,0 0 0,0-1 0,0 1 0,0 0 0,0-1 0,0 1 0,0 0 0,0-1 0,0 1 0,1-1 0,-1 0 0,0 1 0,0-1 0,2 0 0,23 4 0,0-2 0,49-2 0,-34 0 0,-35 0 0,0-1 0,-1 1 0,1-1 0,0 0 0,-1 0 0,1 0 0,-1-1 0,1 0 0,-1 0 0,0-1 0,1 1 0,-1-1 0,0 0 0,5-5 0,-4 2 0,0 0 0,0 0 0,-1 0 0,0-1 0,0 1 0,-1-1 0,0-1 0,0 1 0,3-8 0,1-8 0,-1-1 0,-1 0 0,-1 0 0,-1 0 0,1-45 0,-4-180 0,-1 248 0,0 0 0,-1 1 0,1-1 0,0 1 0,0-1 0,0 0 0,-1 1 0,1-1 0,0 1 0,-1-1 0,1 0 0,0 1 0,-1-1 0,1 1 0,-1 0 0,1-1 0,-1 1 0,1-1 0,-1 1 0,1-1 0,-1 1 0,0 0 0,1 0 0,-1-1 0,1 1 0,-1 0 0,0 0 0,1 0 0,-1-1 0,0 1 0,1 0 0,-1 0 0,0 0 0,1 0 0,-1 0 0,0 0 0,1 1 0,-1-1 0,1 0 0,-1 0 0,0 0 0,1 1 0,-1-1 0,1 0 0,-1 0 0,0 1 0,1-1 0,-1 1 0,1-1 0,-1 0 0,1 1 0,-1-1 0,1 1 0,-1 0 0,-2 3 0,-1 0 0,1 0 0,1 0 0,-1 1 0,0-1 0,1 1 0,0-1 0,0 1 0,0 0 0,1 0 0,0 0 0,-1 6 0,-6 65 0,6-42 0,2 0 0,1 0 0,2-1 0,1 1 0,12 46 0,-13-69 0,1-1 0,0 1 0,0-1 0,1 0 0,1 0 0,0-1 0,0 0 0,15 17 0,-15-21 0,0 1 0,0-1 0,1 0 0,0 0 0,0 0 0,1-1 0,-1-1 0,1 1 0,0-1 0,0 0 0,0-1 0,0 0 0,11 1 0,-2 0 0,1-1 0,0 0 0,23-3 0,-37 1 0,1 0 0,-1 0 0,0-1 0,0 0 0,-1 0 0,1 0 0,0 0 0,0 0 0,0-1 0,-1 0 0,1 0 0,-1 0 0,1 0 0,-1 0 0,0-1 0,0 0 0,0 1 0,0-1 0,0 0 0,4-7 0,-2 0 0,-1 0 0,0-1 0,0 0 0,-1 0 0,0 0 0,-1 0 0,1-19 0,-2-84 0,-2 58 0,2-40 0,-3-108 0,-2 171 0,-10-35 0,-3-28 0,17 83 0,1 10 0,-1 0 0,0 0 0,0 0 0,-1 0 0,1 0 0,0 0 0,-1 0 0,-1-5 0,1 8 0,0-1 0,0 1 0,1 0 0,-1 0 0,0-1 0,0 1 0,1 0 0,-1 0 0,0 0 0,0 0 0,0 0 0,1 0 0,-1 0 0,0 0 0,0 0 0,0 1 0,1-1 0,-1 0 0,0 0 0,0 1 0,1-1 0,-1 0 0,0 1 0,1-1 0,-1 1 0,0-1 0,0 1 0,-2 4 0,1 0 0,-1-1 0,1 1 0,0 0 0,1 0 0,-1 0 0,1 0 0,0 0 0,0 7 0,-2 55 0,2-48 0,1 15 0,-3 32 0,4 0 0,14 104 0,-12-152 0,1 1 0,0-1 0,2 0 0,0 0 0,1-1 0,1 1 0,0-1 0,1-1 0,1 0 0,1 0 0,0-1 0,1 0 0,26 24 0,-32-33 0,1-1 0,0 0 0,0-1 0,1 0 0,-1 0 0,1 0 0,0-1 0,0 0 0,0-1 0,12 3 0,3-2 0,1-1 0,33-1 0,-52-1 0,0 0 0,0 0 0,0-1 0,-1 0 0,1 0 0,0 0 0,-1-1 0,1 1 0,-1-1 0,1 0 0,-1 0 0,0-1 0,0 1 0,7-7 0,-5 4 0,-1-1 0,0 0 0,0 0 0,0 0 0,-1-1 0,0 0 0,0 0 0,4-10 0,0-6 0,0-1 0,-2-1 0,-1 1 0,4-44 0,-5-87 0,-4 118 0,0 33 0,0-1 0,0 1 0,0 0 0,-1 0 0,0-1 0,0 1 0,0 0 0,0 0 0,0 0 0,-1 0 0,0 0 0,0 0 0,-3-4 0,3 6 0,1 1 0,-1-1 0,0 1 0,0 0 0,1-1 0,-1 1 0,0 0 0,0 0 0,0 1 0,-1-1 0,1 0 0,0 1 0,0-1 0,0 1 0,0-1 0,-1 1 0,1 0 0,0 0 0,0 0 0,0 0 0,-1 1 0,1-1 0,0 1 0,0-1 0,0 1 0,0 0 0,-4 1 0,4-1 0,-1 1 0,1-1 0,-1 1 0,1-1 0,0 1 0,0 0 0,0 0 0,0 0 0,0 0 0,0 0 0,0 1 0,0-1 0,1 0 0,0 1 0,-1-1 0,1 1 0,0 0 0,0-1 0,0 1 0,0 5 0,-2 5 0,0 1 0,0 27 0,3-39 0,-1 26 0,1 0 0,1 1 0,1-1 0,11 50 0,-11-66 0,2-1 0,0 0 0,0 0 0,1-1 0,0 1 0,0-1 0,2 0 0,-1-1 0,1 1 0,0-1 0,1 0 0,0-1 0,1 0 0,14 11 0,-15-15 0,1 0 0,0 0 0,0 0 0,0-1 0,0-1 0,1 0 0,-1 0 0,1 0 0,0-1 0,-1-1 0,1 0 0,0 0 0,14-3 0,-19 3 0,-1-1 0,0 0 0,0 0 0,0-1 0,-1 1 0,1-1 0,0 1 0,0-1 0,-1-1 0,1 1 0,-1 0 0,0-1 0,1 0 0,-1 1 0,-1-1 0,1-1 0,0 1 0,-1 0 0,1-1 0,-1 1 0,3-7 0,3-6 0,-1-1 0,0-1 0,6-27 0,-2-5 0,5-64 0,-13 79 0,2 1 0,1-1 0,1 1 0,23-61 0,-30 94 0,1-1 0,0 1 0,-1-1 0,1 0 0,0 1 0,0-1 0,0 1 0,0 0 0,0-1 0,0 1 0,0 0 0,0-1 0,0 1 0,1 0 0,-1 0 0,1 0 0,-1 0 0,1 0 0,-1 1 0,1-1 0,-1 0 0,4 0 0,-4 1 0,1 0 0,0 0 0,0 1 0,0-1 0,-1 1 0,1-1 0,0 1 0,-1 0 0,1-1 0,0 1 0,-1 0 0,1 0 0,-1 0 0,1 0 0,-1 1 0,0-1 0,2 2 0,5 6 0,-1 0 0,0 0 0,-1 1 0,0-1 0,6 15 0,13 32 0,19 63 0,-37-95 0,-1 1 0,-1-1 0,-1 1 0,-1-1 0,-1 41 0,-2-62 0,0 1 0,-1-1 0,1 1 0,-1-1 0,0 1 0,0-1 0,0 0 0,-1 0 0,1 1 0,-1-1 0,1 0 0,-1 0 0,0-1 0,0 1 0,-4 4 0,1-3 0,0 0 0,0 0 0,-1 0 0,1 0 0,-1-1 0,0 0 0,-10 4 0,-4-1 0,-1 0 0,1-2 0,-1 0 0,-22 1 0,27-3-8,29-3-14,11 1 20,-9 0-1,0 1 7,0-1 0,1-1 0,-1 0 0,0-1-1,1 0 1,-1-1 0,0-1 0,19-8 0,-18 5-4,0-1 0,-1-1 0,0-1 0,0 0 0,-1-1 0,24-23 0,-30 25 0,0 0 0,-1-1 0,0-1 0,0 1 0,-1-1 0,0 0 0,-1-1 0,0 1 0,-1-1 0,4-19 0,0-17 0,-3 1 0,0-74 0,4-43 0,-4 149 0,5 16 0,13 23 0,20 40 0,-4 3 0,52 115 0,-85-168 0,0 0 0,-2 1 0,1 0 0,-2 0 0,0 0 0,-1 1 0,0-1 0,-2 20 0,0-30 0,-1 0 0,-1-1 0,1 1 0,-1 0 0,0 0 0,0-1 0,0 1 0,0-1 0,-1 1 0,0-1 0,0 0 0,0 0 0,0 0 0,-1-1 0,0 1 0,1-1 0,-1 0 0,0 0 0,-1 0 0,1 0 0,-8 2 0,-9 6 0,-2 0 0,1-2 0,-28 6 0,31-9-7,-1-2-1,1-1 1,-33 2 0,-1-4-140</inkml:trace>
</inkml:ink>
</file>

<file path=ppt/ink/ink1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4:45.893"/>
    </inkml:context>
    <inkml:brush xml:id="br0">
      <inkml:brushProperty name="width" value="0.05" units="cm"/>
      <inkml:brushProperty name="height" value="0.05" units="cm"/>
      <inkml:brushProperty name="color" value="#FFFFFF"/>
    </inkml:brush>
  </inkml:definitions>
  <inkml:trace contextRef="#ctx0" brushRef="#br0">186 50 32351,'-1'-3'24,"1"0"1,-1 0-1,0 0 0,0 0 1,0 0-1,0 1 1,-1-1-1,1 0 0,-1 1 1,0-1-1,1 1 1,-1-1-1,-4-3 0,4 5-22,0 0 0,1 0 0,-1 1 0,0-1 0,0 0-1,0 1 1,0-1 0,0 1 0,0-1 0,-1 1 0,1 0 0,0 0-1,0 0 1,0 0 0,0 0 0,0 1 0,0-1 0,0 1 0,0-1-1,0 1 1,0 0 0,-3 1 0,-2 1-2,1 1 0,0 0 0,0 0 0,0 0 0,0 1 0,0 0 0,1 0 0,0 0 0,0 1 0,0 0 0,1 0 0,0 0 0,0 0 0,1 1 0,-1 0 0,1-1 0,-3 12 0,0 1 0,1 0 0,1 0 0,1 0 0,0 0 0,0 33 0,3-47 0,0 1 0,0-1 0,1 0 0,-1 1 0,1-1 0,0 0 0,1 0 0,-1 0 0,1 0 0,0 0 0,0 0 0,1 0 0,-1 0 0,1-1 0,0 1 0,1-1 0,-1 0 0,1 0 0,-1 0 0,1-1 0,0 1 0,1-1 0,-1 0 0,1 0 0,-1 0 0,1-1 0,0 1 0,0-1 0,0 0 0,0-1 0,0 1 0,0-1 0,0 0 0,1 0 0,7-1 0,-3 1 2,-1 0 1,0-1-1,1-1 1,-1 1-1,0-1 1,0-1-1,0 0 1,0 0-1,0-1 1,16-7-1,-20 7-2,0 0 1,-1 0-1,1 0 0,-1-1 0,0 0 0,0 0 1,0 0-1,-1 0 0,1 0 0,-1-1 1,0 0-1,0 1 0,-1-1 0,1 0 1,-1-1-1,0 1 0,-1 0 0,1 0 1,-1-1-1,1-5 0,-1 2 0,0 0 0,0-1 0,-1 1 0,0 0 0,0 0 0,-1 0 0,-1-1 0,1 1 0,-1 0 0,-1 0 0,0 1 0,0-1 0,-1 1 0,-7-14 0,6 15 0,1 1 0,-1 0 0,0 1 0,-1-1 0,1 1 0,-1 0 0,0 0 0,-1 0 0,1 1 0,-1 0 0,0 1 0,1-1 0,-2 1 0,1 1 0,0-1 0,-1 1 0,-14-2 0,18 3-16,-1 0 1,1 1-1,-1-1 1,1 1-1,-1 0 1,1 0-1,-1 0 1,1 1-1,-1 0 1,1 0-1,-1 0 1,1 0-1,0 1 1,0-1-1,-1 1 1,1 0-1,0 0 1,1 1-1,-1-1 1,0 1-1,1 0 1,-1 0-1,1 0 1,0 0-1,0 1 1,0-1-1,1 1 1,-1 0-1,1 0 1,0 0-1,-3 7 1,-12 43-1922</inkml:trace>
</inkml:ink>
</file>

<file path=ppt/ink/ink1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4:58.106"/>
    </inkml:context>
    <inkml:brush xml:id="br0">
      <inkml:brushProperty name="width" value="0.05" units="cm"/>
      <inkml:brushProperty name="height" value="0.05" units="cm"/>
      <inkml:brushProperty name="color" value="#FFFFFF"/>
    </inkml:brush>
  </inkml:definitions>
  <inkml:trace contextRef="#ctx0" brushRef="#br0">1 925 32575,'0'-14'165,"0"35"-138,0 196-27,0-208 0,0-1 0,1 1 0,0 0 0,0 0 0,1-1 0,0 1 0,1-1 0,0 0 0,0 0 0,8 15 0,-9-19 0,1-1 0,0 1 0,0-1 0,0 1 0,1-1 0,-1 0 0,1 0 0,0 0 0,-1-1 0,1 1 0,0-1 0,1 0 0,-1 0 0,0 0 0,1-1 0,-1 0 0,1 1 0,-1-1 0,1-1 0,-1 1 0,1-1 0,5 0 0,-6 0 0,0-1 0,0 0 0,0 1 0,0-1 0,0-1 0,-1 1 0,1-1 0,0 1 0,-1-1 0,1 0 0,-1 0 0,0-1 0,1 1 0,-1-1 0,0 1 0,-1-1 0,1 0 0,0 0 0,-1 0 0,0-1 0,4-5 0,1-5 0,0 1 0,-1-1 0,0 0 0,6-26 0,-3-5 0,-2-1 0,-2 0 0,-2-75 0,-4 77 0,3 1 0,1 0 0,2 0 0,14-57 0,-18 96 0,0 0 0,1 0 0,-1 0 0,1 0 0,0 0 0,0 1 0,1-1 0,-1 0 0,1 1 0,0 0 0,-1-1 0,1 1 0,1 1 0,-1-1 0,0 0 0,1 1 0,-1-1 0,1 1 0,0 0 0,0 0 0,0 1 0,0-1 0,0 1 0,0 0 0,0 0 0,1 0 0,-1 1 0,0-1 0,0 1 0,1 0 0,-1 0 0,0 0 0,1 1 0,-1 0 0,0 0 0,0 0 0,8 3 0,-5-1 0,1 1 0,-1 0 0,0 0 0,-1 0 0,1 1 0,-1 0 0,0 1 0,0-1 0,0 1 0,-1 0 0,0 0 0,0 1 0,-1 0 0,0-1 0,0 2 0,0-1 0,3 12 0,-7-19 0,0 0 0,0 0 0,0 0 0,0 0 0,1 1 0,-1-1 0,0 0 0,0 0 0,0 0 0,0 0 0,0 0 0,0 1 0,-1-1 0,1 0 0,0 0 0,0 0 0,0 0 0,0 0 0,0 1 0,0-1 0,0 0 0,0 0 0,0 0 0,0 0 0,0 0 0,0 0 0,0 0 0,-1 1 0,1-1 0,0 0 0,0 0 0,0 0 0,0 0 0,0 0 0,0 0 0,-1 0 0,1 0 0,0 0 0,0 0 0,0 0 0,0 0 0,0 0 0,-1 0 0,1 0 0,0 0 0,0 0 0,0 0 0,0 0 0,-1 0 0,1 0 0,0 0 0,0 0 0,0 0 0,0 0 0,0 0 0,0 0 0,-1 0 0,1 0 0,0 0 0,0 0 0,-9-4 0,8 4 0,-8-5 0,-2 0 0,1 1 0,-1 0 0,1 1 0,-1 0 0,-20-2 0,26 5 0,0-1 0,0 1 0,0 0 0,0 1 0,0-1 0,0 1 0,0 0 0,0 0 0,0 1 0,0-1 0,0 1 0,1 0 0,-1 1 0,0-1 0,1 1 0,0 0 0,-6 5 0,-1 3 0,2 1 0,-1 0 0,1 1 0,1-1 0,1 2 0,0-1 0,0 1 0,1 0 0,1 1 0,0 0 0,1-1 0,1 1 0,-2 16 0,0 14 0,2 0 0,2-1 0,5 55 0,-4-89 0,2-1 0,-1 1 0,1-1 0,0 1 0,1-1 0,0 0 0,1 0 0,0 0 0,0 0 0,1-1 0,0 1 0,0-1 0,1-1 0,0 1 0,0-1 0,1 0 0,0 0 0,0-1 0,1 0 0,0 0 0,0-1 0,0 0 0,0 0 0,1-1 0,0 0 0,0-1 0,0 1 0,0-2 0,1 0 0,-1 0 0,11 1 0,-6-1 0,0-1 0,0-1 0,1 0 0,-1-1 0,0 0 0,15-4 0,-23 3 0,1 0 0,-1 0 0,1-1 0,-1 0 0,0 0 0,0-1 0,0 1 0,0-1 0,-1 0 0,1-1 0,-1 0 0,0 0 0,-1 0 0,7-9 0,-2 0 0,0-1 0,-1 0 0,-1-1 0,-1 0 0,0 0 0,-1 0 0,0-1 0,2-22 0,9-144 0,-13 122 0,-2 34 0,0 7 0,0 1 0,1-1 0,8-32 0,-9 48 0,0 0 0,0 1 0,0-1 0,1 0 0,-1 1 0,1 0 0,0-1 0,0 1 0,0 0 0,1 0 0,-1 0 0,1 0 0,-1 0 0,1 1 0,0-1 0,0 1 0,0 0 0,0 0 0,1 0 0,-1 0 0,1 0 0,-1 1 0,1 0 0,-1 0 0,5-1 0,7-1 0,-1 2 0,1 0 0,0 1 0,0 0 0,25 4 0,-40-4 0,1 0 0,0 1 0,0-1 0,-1 0 0,1 0 0,0 0 0,-1 1 0,1-1 0,0 0 0,-1 1 0,1-1 0,0 1 0,-1-1 0,1 1 0,-1-1 0,1 1 0,0-1 0,-1 1 0,1 0 0,-6 9 0,-28 6 0,27-13 0,-7 3 0,1 0 0,-1 2 0,1-1 0,1 1 0,-1 1 0,1 0 0,1 1 0,0 0 0,0 1 0,1-1 0,0 2 0,1-1 0,1 1 0,-10 20 0,9-14 0,2 0 0,0 1 0,0-1 0,2 1 0,0 0 0,2 1 0,0-1 0,1 1 0,1-1 0,2 22 0,-1-33 0,0-1 0,1 1 0,0-1 0,0 1 0,1-1 0,0 0 0,0 0 0,1 0 0,-1 0 0,2 0 0,-1-1 0,1 0 0,0 0 0,0 0 0,0-1 0,1 1 0,0-1 0,0-1 0,0 1 0,1-1 0,0 0 0,-1 0 0,1-1 0,1 0 0,7 2 0,6 2 0,-1-1 0,1-2 0,0 0 0,1-1 0,-1-1 0,0-1 0,42-3 0,-58 1 0,0 1 0,1-1 0,-1 0 0,0 0 0,1-1 0,-1 0 0,0 0 0,0 0 0,-1 0 0,1-1 0,0 0 0,-1 0 0,1 0 0,-1 0 0,0-1 0,0 0 0,0 1 0,-1-2 0,1 1 0,-1 0 0,0-1 0,0 1 0,-1-1 0,1 0 0,2-8 0,0-5 0,0 0 0,-2 0 0,0 0 0,-1-1 0,-1 1 0,-1-22 0,0 24 0,-1 0 0,-1 0 0,0 0 0,-1 0 0,-1 1 0,0-1 0,-1 1 0,-1 0 0,0 1 0,-2-1 0,1 1 0,-1 0 0,-1 1 0,-1 0 0,0 0 0,0 1 0,-1 1 0,-15-13 0,19 19 0,-1 0 0,0 0 0,0 1 0,0-1 0,0 2 0,-1-1 0,-10-1 0,16 3 0,0 2 0,0-1 0,0 0 0,0 1 0,0-1 0,0 1 0,0 0 0,0 0 0,0 0 0,0 0 0,0 1 0,0-1 0,0 1 0,0 0 0,0 0 0,0 0 0,0 0 0,0 0 0,0 1 0,1-1 0,-1 1 0,1 0 0,-1 0 0,-2 3 0,2-1 0,0 1 0,0 0 0,1 0 0,0 1 0,0-1 0,0 0 0,0 1 0,1-1 0,0 1 0,0 0 0,0 8 0,3 71 0,-1-70 0,1 3 0,0 1 0,2-1 0,0 0 0,1 0 0,1 0 0,1-1 0,0 0 0,1 0 0,1 0 0,1-1 0,0-1 0,1 0 0,1 0 0,0-1 0,24 21 0,-30-30 0,0-1 0,0-1 0,1 1 0,-1-1 0,1 0 0,0 0 0,0-1 0,0 0 0,0 0 0,14 1 0,-17-2 0,1-1 0,-1 0 0,0 0 0,0 0 0,0 0 0,0-1 0,0 0 0,0 0 0,0 0 0,0 0 0,0 0 0,0-1 0,0 0 0,0 0 0,-1 0 0,1 0 0,-1 0 0,0-1 0,6-5 0,-2-1 0,-1 0 0,0-1 0,0 1 0,-1-1 0,-1 0 0,0-1 0,0 1 0,-1-1 0,0 1 0,2-21 0,-1-9 0,-1-66 0,-4 75 0,1-5 0,-1 10 0,1 0 0,1-1 0,1 1 0,1-1 0,8-26 0,-10 48 0,1 0 0,0-1 0,0 1 0,0 0 0,0 0 0,1 0 0,0 1 0,0-1 0,0 1 0,1 0 0,0 0 0,-1 0 0,1 0 0,1 0 0,-1 1 0,0 0 0,1 0 0,0 0 0,0 0 0,0 1 0,0 0 0,0 0 0,0 0 0,0 1 0,1-1 0,-1 1 0,1 1 0,-1-1 0,0 1 0,7 0 0,-10 0 0,0 0 0,0 1 0,0-1 0,0 1 0,0-1 0,0 1 0,-1 0 0,1-1 0,0 1 0,-1 0 0,1 0 0,0 0 0,-1 0 0,1 1 0,-1-1 0,0 0 0,1 1 0,-1-1 0,0 1 0,0-1 0,0 1 0,0 0 0,0-1 0,0 1 0,0 0 0,-1 0 0,1-1 0,0 4 0,2 6 0,-1 1 0,1 0 0,-1 17 0,-1-25 0,-1 267 0,-4-118 0,4-152 0,0 0 0,0 1 0,0-1 0,0 0 0,1 0 0,-1 1 0,0-1 0,1 0 0,-1 0 0,1 0 0,-1 0 0,1 0 0,0 1 0,-1-1 0,1 0 0,0 0 0,0-1 0,0 1 0,0 0 0,0 0 0,0 0 0,0-1 0,0 1 0,0 0 0,0-1 0,0 1 0,0-1 0,0 1 0,0-1 0,1 1 0,-1-1 0,0 0 0,0 0 0,1 0 0,-1 0 0,0 0 0,0 0 0,1 0 0,-1 0 0,0 0 0,0 0 0,1-1 0,-1 1 0,0 0 0,0-1 0,0 1 0,0-1 0,0 0 0,0 1 0,0-1 0,0 0 0,0 0 0,0 1 0,0-1 0,0 0 0,0 0 0,1-1 0,5-13 0,0 0 0,-1 0 0,-1 0 0,0 0 0,4-23 0,2-7 0,-3 18 0,44-137 0,-44 141 0,2 1 0,1 0 0,0 1 0,28-39 0,-16 40 0,-22 19 0,-1 1 0,1 0 0,-1-1 0,0 1 0,1 0 0,-1-1 0,1 1 0,-1 0 0,1 0 0,-1 0 0,1-1 0,0 1 0,-1 0 0,1 0 0,-1 0 0,1 0 0,-1 0 0,1 0 0,0 0 0,-1 0 0,1 0 0,-1 0 0,1 0 0,-1 0 0,1 1 0,-1-1 0,1 0 0,-1 0 0,1 1 0,-1-1 0,1 0 0,-1 1 0,1-1 0,-1 0 0,1 1 0,-1-1 0,0 0 0,1 1 0,-1-1 0,0 1 0,1-1 0,-1 1 0,0-1 0,1 1 0,-1-1 0,0 1 0,0-1 0,0 1 0,0 0 0,0-1 0,1 1 0,7 56 0,-2-1 0,-3 1 0,-5 78 0,0-34 0,2-45 0,0-55 0,0-1 0,0 0 0,0 1 0,0-1 0,0 1 0,0-1 0,0 1 0,0-1 0,0 0 0,0 1 0,0-1 0,0 1 0,0-1 0,0 1 0,1-1 0,-1 0 0,0 1 0,0-1 0,0 1 0,1-1 0,-1 0 0,0 1 0,0-1 0,1 0 0,-1 1 0,0-1 0,1 0 0,-1 0 0,0 1 0,1-1 0,-1 0 0,1 0 0,-1 1 0,0-1 0,1 0 0,-1 0 0,1 0 0,-1 0 0,1 0 0,-1 0 0,0 0 0,1 0 0,-1 0 0,1 0 0,-1 0 0,1 0 0,14-7 0,-11 3 0,0 0 0,0-1 0,0 0 0,0 0 0,-1 0 0,0 0 0,0-1 0,3-8 0,17-53 0,-15 42 0,17-65 0,-17 57 0,1 0 0,1 1 0,2 0 0,1 1 0,23-39 0,-35 68 0,0 0 0,0 0 0,1 0 0,-1 0 0,1 0 0,0 1 0,0-1 0,-1 0 0,1 1 0,0-1 0,0 1 0,1 0 0,-1 0 0,0 0 0,0 0 0,1 0 0,-1 0 0,0 0 0,1 1 0,3-1 0,-4 1 0,-1 0 0,1 1 0,0-1 0,-1 1 0,1-1 0,0 1 0,-1 0 0,1 0 0,-1 0 0,1-1 0,-1 1 0,1 1 0,-1-1 0,0 0 0,0 0 0,1 0 0,-1 1 0,0-1 0,0 1 0,0-1 0,-1 1 0,1-1 0,0 1 0,0-1 0,-1 1 0,1 0 0,-1-1 0,1 3 0,6 28 0,-2-1 0,-1 1 0,-1 0 0,-4 56 0,1-40 0,6 55 0,-5-95 0,0-1 0,0 0 0,1 0 0,0 0 0,0 0 0,1 0 0,0 0 0,0 0 0,1-1 0,0 0 0,0 1 0,0-1 0,1-1 0,-1 1 0,2-1 0,-1 0 0,7 5 0,-5-5 0,0-1 0,0 0 0,0-1 0,1 0 0,-1 0 0,1-1 0,0 1 0,0-2 0,0 1 0,0-1 0,0 0 0,0-1 0,0 0 0,0 0 0,10-2 0,-15 1 0,1 0 0,-1 0 0,-1 0 0,1 0 0,0-1 0,0 1 0,0-1 0,-1 0 0,1 0 0,-1 0 0,1 0 0,-1 0 0,0 0 0,0-1 0,0 1 0,0-1 0,0 1 0,0-1 0,-1 0 0,1 0 0,-1 1 0,0-1 0,0 0 0,0 0 0,1-5 0,2-10 0,-1 0 0,0 0 0,0-21 0,-3 37 0,3-211 0,-3 149 0,0 56 0,0 1 0,0-1 0,1 0 0,0 1 0,0-1 0,1 1 0,3-9 0,-4 14 0,0-1 0,1 1 0,-1 0 0,1-1 0,-1 1 0,1 0 0,0 0 0,0 0 0,0 0 0,0 1 0,0-1 0,1 1 0,-1-1 0,0 1 0,1-1 0,-1 1 0,1 0 0,-1 0 0,1 1 0,0-1 0,-1 0 0,5 0 0,-2 0 0,-1 0 0,1 0 0,0 1 0,-1 0 0,1-1 0,0 1 0,0 1 0,-1-1 0,1 1 0,0 0 0,-1 0 0,1 0 0,-1 0 0,1 1 0,-1 0 0,1 0 0,-1 0 0,0 1 0,0-1 0,0 1 0,-1 0 0,1 0 0,0 0 0,-1 1 0,0-1 0,0 1 0,0-1 0,0 1 0,-1 0 0,0 1 0,4 6 0,1 8 0,0 0 0,-2 1 0,0-1 0,-1 1 0,-1 0 0,-1 0 0,0 0 0,-2 1 0,-1-1 0,-5 36 0,4-44 0,-2 0 0,1 0 0,-2-1 0,1 1 0,-2-1 0,-6 11 0,6-13 0,1 0 0,0 0 0,1 1 0,0-1 0,1 1 0,0 0 0,0 0 0,1 0 0,-1 14 0,3-24 0,0 0 0,0 1 0,0-1 0,0 0 0,0 1 0,1-1 0,-1 0 0,0 1 0,0-1 0,0 0 0,1 0 0,-1 1 0,0-1 0,0 0 0,1 0 0,-1 1 0,0-1 0,1 0 0,-1 0 0,0 0 0,1 0 0,-1 1 0,0-1 0,1 0 0,-1 0 0,0 0 0,1 0 0,-1 0 0,0 0 0,1 0 0,-1 0 0,0 0 0,1 0 0,-1 0 0,0 0 0,1 0 0,-1 0 0,0 0 0,1 0 0,-1-1 0,0 1 0,1 0 0,-1 0 0,0 0 0,1-1 0,-1 1 0,0 0 0,0 0 0,1-1 0,18-11 0,-13 4 0,0-1 0,0 1 0,-1-1 0,0 0 0,0 0 0,-1-1 0,6-18 0,15-80 0,-20 81 0,10-51 0,-10 43 0,1 1 0,2 0 0,2 0 0,26-61 0,-36 95 0,0-1 0,0 1 0,0 0 0,0 0 0,0-1 0,0 1 0,0 0 0,0 0 0,0 0 0,0-1 0,0 1 0,0 0 0,0 0 0,0-1 0,0 1 0,1 0 0,-1 0 0,0 0 0,0 0 0,0-1 0,0 1 0,1 0 0,-1 0 0,0 0 0,0 0 0,0 0 0,0-1 0,1 1 0,-1 0 0,0 0 0,0 0 0,1 0 0,-1 0 0,0 0 0,0 0 0,0 0 0,1 0 0,-1 0 0,0 0 0,0 0 0,1 0 0,-1 0 0,0 0 0,0 0 0,1 0 0,-1 0 0,4 14 0,-3 27 0,-1-36 0,0 335-32,0-335 32,3 39 0,-3-43 0,0 0 0,0 0 0,0 1 0,1-1 0,-1 0 0,0 0 0,1 0 0,-1 0 0,1 1 0,-1-1 0,1 0 0,0 0 0,0 0 0,-1 0 0,1 0 0,0 0 0,0-1 0,0 1 0,0 0 0,0 0 0,0-1 0,0 1 0,0 0 0,0-1 0,0 1 0,0-1 0,0 1 0,0-1 0,1 0 0,1 1 0,-2-2 0,0 1 0,-1 0 0,1-1 0,0 0 0,0 1 0,0-1 0,-1 1 0,1-1 0,0 0 0,-1 1 0,1-1 0,0 0 0,-1 0 0,1 0 0,-1 0 0,1 1 0,-1-1 0,0 0 0,1 0 0,-1 0 0,0 0 0,0 0 0,1 0 0,-1-1 0,6-34 0,-4 25 0,4-22 0,6-36 2,3 0 0,32-90-1,-45 153 2,1-1 1,-1 1-1,2 0 0,-1 1 0,1-1 0,-1 1 1,9-10-1,-10 14-3,0-1 0,0 0 0,0 1 0,0 0 0,1-1 0,-1 1 0,0 0 0,0 0 0,1 0 0,-1 0 0,1 1 0,-1-1 0,1 1 0,-1-1 1,1 1-1,-1 0 0,1 0 0,-1 0 0,1 0 0,-1 1 0,1-1 0,3 2 0,-4-1 0,1 0 0,-1 0 0,1 0 0,-1 0 0,0 1 0,0 0 0,1-1 0,-1 1 0,0 0 0,-1 0 0,1 0 0,0 0 0,-1 0 0,1 0 0,-1 1 0,1-1 0,-1 0 0,1 5 0,16 50 0,-18-57 0,8 50 0,-2 0 0,-3 0 0,-3 68 0,0-59 0,0-54 0,0-1 0,0 1 0,0 0 0,1 0 0,0-1 0,0 1 0,0 0 0,0-1 0,1 1 0,0-1 0,4 8 0,-4-10 0,0 1 0,0-1 0,0 0-1,1 0 1,-1 1 0,1-2-1,0 1 1,0 0 0,-1 0-1,1-1 1,0 0 0,0 1-1,0-1 1,1-1 0,-1 1-1,0 0 1,6 0 0,2 1-12,1-1 0,0-1 1,-1 0-1,1 0 0,19-4 1,-25 3 5,-1 0 1,1-1-1,-1 0 1,0 0-1,1 0 1,-1-1-1,0 0 1,0 0-1,0 0 1,-1 0-1,1-1 1,-1 0-1,5-5 1,0-3 5,0 0-1,0 0 1,-2-1-1,0-1 1,0 1 0,-1-1-1,-1 0 1,0-1 0,-1 1-1,0-1 1,1-17-1,0-20 35,-2-98 0,-4 86 18,0 50-38,0 12 2,0 12-9,0-1-7,-3 63 0,9 138 0,-4-200 0,0-1 0,1 1 0,1-1 0,-1 1 0,2-1 0,-1 0 0,1 0 0,1 0 0,-1-1 0,10 12 0,-11-15 0,1-1 0,0 0 0,0 0 0,0-1 0,1 1 0,-1-1 0,1 0 0,0 0 0,0-1 0,0 1 0,0-1 0,0 0 0,0-1 0,1 1 0,-1-1 0,1 0 0,-1 0 0,1 0 0,6-1 0,-2 0 0,-3 0 0,-1 0 0,0 0 0,0 0 0,0-1 0,10-2 0,-13 2 0,-1-1 0,0 1 0,1 0 0,-1 0 0,0-1 0,0 1 0,0-1 0,0 0 0,0 0 0,-1 0 0,1 0 0,0 0 0,-1 0 0,0 0 0,1 0 0,1-4 0,1-5 0,1 0 0,-1-1 0,-1 1 0,0-1 0,-1 0 0,2-20 0,-2-75 0,-3 61 0,1-141 0,-1 237 0,1 6 0,7 69 0,-5-105 0,2-1 0,0 1 0,1-1 0,1-1 0,1 1 0,1-1 0,14 27 0,-17-38 0,-1 0 0,1 0 0,0-1 0,1 0 0,0 0 0,0 0 0,0-1 0,0 1 0,1-2 0,0 1 0,0-1 0,0 0 0,1 0 0,-1-1 0,1 0 0,0-1 0,0 1 0,0-1 0,0-1 0,0 0 0,0 0 0,0 0 0,9-1 0,-14-1 0,-1 1 0,1 0 0,-1-1 0,1 0 0,-1 0 0,1 1 0,-1-2 0,0 1 0,0 0 0,1 0 0,-1-1 0,0 1 0,0-1 0,0 1 0,-1-1 0,1 0 0,0 0 0,-1 0 0,1 0 0,-1 0 0,1 0 0,-1 0 0,0-1 0,0 1 0,0 0 0,0-1 0,0 1 0,0-5 0,3-10 0,-1 0 0,0 1 0,0-23 0,-3 36 0,2-103 0,-3 74 0,1 0 0,2-1 0,1 1 0,1 0 0,18-60 0,-21 87 0,1 1 0,0 0 0,0 0 0,1 0 0,-1 0 0,1 0 0,0 1 0,0-1 0,0 1 0,7-6 0,-9 8 0,0 1 0,0-1 0,0 0 0,1 1 0,-1-1 0,0 1 0,0-1 0,1 1 0,-1-1 0,0 1 0,1 0 0,-1 0 0,0 0 0,1 0 0,-1 0 0,0 0 0,1 0 0,-1 0 0,0 0 0,1 1 0,-1-1 0,0 0 0,0 1 0,1-1 0,-1 1 0,0 0 0,0-1 0,0 1 0,1 0 0,-1 0 0,0-1 0,0 1 0,0 0 0,-1 0 0,1 0 0,0 1 0,0-1 0,0 0 0,-1 0 0,1 0 0,0 2 0,7 11 0,-1 0 0,-1 1 0,0 0 0,-1 0 0,5 21 0,9 84 0,-17-34 0,-3-67 0,1 0 0,1 1 0,0-1 0,1 0 0,1 0 0,9 27 0,-12-45 0,0 0 0,0-1 0,0 1 0,1 0 0,-1-1 0,0 1 0,1 0 0,-1-1 0,0 1 0,1-1 0,-1 1 0,1-1 0,-1 1 0,1-1 0,-1 1 0,1-1 0,-1 1 0,1-1 0,0 1 0,0-1 0,6-7-7,1-25-11,-7 29 16,14-96-19,14-67 5,-24 148 16,1 0 0,0 0 1,1 0-1,1 1 1,0 0-1,18-25 1,-24 39 1,1 0 0,0-1 0,0 2 0,0-1 0,0 0 0,7-4 0,-10 7-2,1-1 1,-1 1-1,1 0 0,-1-1 0,1 1 1,0 0-1,-1-1 0,1 1 1,-1 0-1,1 0 0,0 0 0,-1 0 1,1-1-1,0 1 0,-1 0 1,1 0-1,-1 0 0,1 0 1,0 0-1,-1 0 0,1 1 0,0-1 1,-1 0-1,1 0 0,0 0 1,-1 1-1,1-1 0,-1 0 1,1 1-1,-1-1 0,1 0 0,-1 1 1,1-1-1,-1 1 0,1-1 1,-1 1-1,1-1 0,-1 1 0,1-1 1,-1 1-1,0-1 0,0 1 1,1-1-1,-1 1 0,0 0 1,0-1-1,1 1 0,-1 0 0,0-1 1,0 2-1,4 23 0,-1 2 0,-1-1 0,-1 0 0,-4 41 0,1-43 0,1 0 0,1 0 0,1-1 0,1 1 0,1 0 0,8 31 0,-9-50 0,0 0 0,0-1 0,0 1 0,0-1 0,1 0 0,0 0 0,0 0 0,0 0 0,0 0 0,1-1 0,-1 1 0,1-1 0,0 0 0,0 0 0,0 0 0,1-1 0,-1 1 0,0-1 0,1 0 0,0-1 0,-1 1 0,1-1 0,0 0 0,0 0 0,0 0 0,0 0 0,0-1 0,0 0 0,0 0 0,0-1 0,0 1 0,7-3 0,-8 2 0,-1 0 0,1-1 0,0 1 0,-1-1 0,1 0 0,-1 0 0,0-1 0,0 1 0,0 0 0,0-1 0,0 0 0,0 0 0,-1 0 0,1 0 0,-1 0 0,0-1 0,0 1 0,0 0 0,0-1 0,-1 0 0,3-7 0,2-8-1,0-1 0,4-37 0,-10 57 1,9-80-5,-3-128-1,-6 186 7,0 21 0,0 0 0,0 0 1,0 0-1,0 0 0,0 0 1,0 0-1,-1 0 0,1 0 1,0 0-1,-1 0 1,1 0-1,-1 0 0,1 0 1,-1 0-1,1 1 0,-1-1 1,1 0-1,-1 0 0,0 0 1,1 1-1,-1-1 0,0 0 1,0 1-1,0-1 0,-1 0 1,1 1-2,1 0 0,-1 0 1,0 0-1,0 0 0,0 0 1,0 0-1,0 0 0,0 0 0,1 1 1,-1-1-1,0 0 0,0 1 1,0-1-1,1 0 0,-1 1 1,0-1-1,0 1 0,1-1 0,-1 1 1,0-1-1,1 1 0,-1 0 1,1-1-1,-1 1 0,1 0 1,-1 0-1,1-1 0,-1 1 1,1 0-1,0 0 0,-1 0 0,1-1 1,0 2-1,-4 11 0,0 0 0,2 0 0,0 0 0,0 1 0,1-1 0,1 0 0,2 24 0,-1 3 0,-1-12 0,2-1 0,1 1 0,13 52 0,-13-66 0,1-1 0,1 0 0,0 0 0,1 0 0,0-1 0,1 0 0,1 0 0,0-1 0,16 19 0,-20-27 0,-1 1 0,1-1 0,1 0 0,-1-1 0,0 1 0,1-1 0,0 0 0,-1 0 0,1 0 0,0 0 0,8 1 0,-11-3 0,0 0 0,0 1 0,0-1 0,1 0 0,-1 0 0,0 0 0,0 0 0,1 0 0,-1-1 0,0 1 0,0-1 0,0 1 0,0-1 0,0 0 0,0 0 0,0 0 0,0 0 0,0 0 0,0 0 0,0-1 0,0 1 0,-1-1 0,1 1 0,-1-1 0,1 0 0,-1 1 0,3-5 0,1-5-1,-1 0 0,0 0 0,0 0 0,-1-1 0,3-21 0,2-66-23,-5 42 19,-1 35 1,11-97-7,-10 103 5,1-1 1,0 1-1,1 0 1,13-29 0,-16 42 4,-1 1 0,1-1 0,0 1 0,-1 0 0,1 0 0,0 0 1,0 0-1,0 0 0,1 0 0,-1 1 0,0-1 0,1 1 0,-1-1 1,1 1-1,-1 0 0,1 0 0,0 0 0,0 0 0,-1 0 0,1 1 0,0 0 1,0-1-1,0 1 0,-1 0 0,1 0 0,0 0 0,0 1 0,0-1 1,-1 1-1,1-1 0,0 1 0,0 0 0,-1 0 0,1 0 0,-1 1 0,4 1 1,-6-3 0,1 1 0,0 0 0,0 0 1,0 0-1,-1 0 0,1 0 0,0 0 1,-1 0-1,1 0 0,-1 1 0,1-1 1,-1 0-1,0 0 0,1 0 0,-1 0 0,0 1 1,0-1-1,0 0 0,0 0 0,0 1 1,0 1-1,-18-2 56,12 0-54,0 1-1,1-1 1,-1 1 0,0 0 0,1 1-1,-1-1 1,1 1 0,0 0-1,0 1 1,0-1 0,0 1-1,0 0 1,1 0 0,0 0 0,0 1-1,0 0 1,0-1 0,1 1-1,0 1 1,0-1 0,0 0 0,0 1-1,-1 7 1,-3 5-1,2 1 0,0 0 0,1 0 1,1 0-1,-1 38 0,3-37-1,1 0 0,1-1 0,1 1 0,0-1 0,6 22 0,-5-33 0,0 0 0,0-1 0,1 1 0,-1-1 0,2 0 0,-1 0 0,1 0 0,0-1 0,0 1 0,1-1 0,0 0 0,0-1 0,0 0 0,13 9 0,-7-7 0,-1-1 0,1 0 0,1-1 0,-1 0 0,1 0 0,0-2 0,16 4 0,1-3 0,1-1 0,33-1 0,-53-2 0,-1-1 0,1 0 0,-1 0 0,0-1 0,1 0 0,-1-1 0,0 0 0,0-1 0,0 0 0,-1 0 0,0-1 0,1 0 0,-2-1 0,1 0 0,-1 0 0,1-1 0,-2 0 0,1-1 0,-1 1 0,0-1 0,-1-1 0,0 1 0,0-1 0,5-12 0,-4 4 0,0-1 0,-1 0 0,-1 0 0,-1 0 0,0-1 0,1-28 0,-3 12 0,-2-1 0,-6-51 0,5 80 0,0 1 0,0-1 0,0 1 0,-1-1 0,0 1 0,0 0 0,-1 0 0,0 0 0,0 0 0,0 0 0,-8-9 0,8 12 0,0 0 0,0 1 0,0-1 0,-1 0 0,1 1 0,-1 0 0,0 0 0,0 0 0,0 0 0,0 0 0,0 1 0,0 0 0,0 0 0,-1 0 0,1 0 0,0 1 0,-1 0 0,-4 0 0,5 0 0,1 0 0,-1 0 0,0 1 0,1-1 0,-1 1 0,1 0 0,-1 0 0,1 1 0,-1-1 0,1 1 0,0-1 0,0 1 0,-1 0 0,1 0 0,-3 4 0,1-2 0,1 1 0,0 0 0,0 0 0,1 0 0,-1 0 0,1 1 0,0-1 0,-3 9 0,1 4 0,0 0 0,0 0 0,2 0 0,0 0 0,0 25 0,3-41 0,-3 57 0,7 74 0,-3-127 0,0 0 0,0 0 0,0 0 0,1-1 0,0 1 0,0 0 0,0-1 0,1 0 0,0 1 0,0-1 0,0 0 0,1 0 0,0-1 0,0 1 0,0-1 0,0 0 0,1 0 0,-1 0 0,1 0 0,0-1 0,0 0 0,1 0 0,-1 0 0,0-1 0,1 0 0,0 0 0,0 0 0,-1-1 0,1 0 0,0 0 0,0 0 0,0-1 0,0 0 0,0 0 0,0 0 0,0-1 0,0 0 0,0 0 0,7-2 0,-8 1 0,0-1 0,-1 1 0,1-1 0,-1 0 0,1 0 0,-1 0 0,0-1 0,0 0 0,0 1 0,-1-1 0,1-1 0,-1 1 0,0 0 0,0-1 0,0 0 0,-1 1 0,0-1 0,0 0 0,2-8 0,3-7 0,-1-1 0,-1 0 0,2-33 0,-2 2 0,-2-1 0,-7-80 0,4 132 0,0 0 0,0 1 0,0-1 0,0 0 0,0 0 0,0 0 0,-1 0 0,1 0 0,0 0 0,0 0 0,-1 0 0,1 1 0,-1-1 0,1 0 0,-1 0 0,1 0 0,-1 1 0,1-1 0,-1 0 0,0 1 0,0-1 0,1 0 0,-1 1 0,0-1 0,0 1 0,1-1 0,-1 1 0,0 0 0,0-1 0,0 1 0,0 0 0,0-1 0,0 1 0,0 0 0,0 0 0,1 0 0,-1 0 0,0 0 0,0 0 0,0 0 0,0 0 0,0 0 0,0 1 0,0-1 0,0 0 0,0 1 0,1-1 0,-1 0 0,0 1 0,0-1 0,0 1 0,1-1 0,-1 1 0,0 0 0,0-1 0,1 1 0,-1 0 0,1-1 0,-1 1 0,0 0 0,1 0 0,0 0 0,-1-1 0,1 1 0,-1 0 0,1 0 0,0 0 0,0 0 0,-1 1 0,-3 13 0,1 0 0,0 0 0,0 1 0,2-1 0,0 1 0,2 19 0,-1-25 0,1 0 0,0 0 0,0-1 0,1 1 0,1 0 0,0-1 0,0 1 0,1-1 0,0 0 0,0 0 0,7 9 0,-3-8 0,1 1 0,1-1 0,0-1 0,0 1 0,1-2 0,0 0 0,18 11 0,-22-15 0,-1-1 0,1 0 0,-1 0 0,1-1 0,0 0 0,0 0 0,0-1 0,0 1 0,0-2 0,1 1 0,-1-1 0,0 0 0,0 0 0,0-1 0,1 0 0,7-2 0,-13 2 0,1 0 0,-1-1 0,0 1 0,1-1 0,-1 1 0,0-1 0,0 0 0,0 0 0,0 0 0,-1 0 0,1 0 0,0 0 0,-1 0 0,1-1 0,-1 1 0,0 0 0,0-1 0,0 1 0,0-1 0,0-3 0,3-9 0,-1 0 0,2-21 0,-3 22 0,9-116 0,-7-134 0,-5 179 0,-1 16 0,-3 0 0,-15-75 0,15 132 0,0 18 0,-2 21 0,1 67 0,6 96 0,1-128 0,0-3 0,3-1 0,2 1 0,3-2 0,29 104 0,-35-151 0,0-1 0,1-1 0,0 1 0,1 0 0,0-1 0,1 0 0,-1 0 0,1-1 0,1 1 0,0-1 0,7 6 0,-10-10 0,0 0 0,1 0 0,-1 0 0,1-1 0,-1 0 0,1 0 0,0 0 0,0 0 0,0-1 0,0 0 0,0 0 0,0 0 0,0 0 0,0-1 0,0 0 0,1 0 0,-1-1 0,0 1 0,0-1 0,0 0 0,0 0 0,6-3 0,-5 1 0,-1 0 0,1 0 0,-1 0 0,0-1 0,0 1 0,0-1 0,-1-1 0,1 1 0,-1 0 0,0-1 0,0 0 0,4-8 0,4-7 0,-1 0 0,8-23 0,-7 11 0,-2 0 0,-1-1 0,-1-1 0,-2 0 0,-1 0 0,-2 0 0,-1 0 0,-5-53 0,3 84 0,0 0 0,-1 0 0,1 0 0,-1 0 0,0 0 0,1 0 0,-1 0 0,-1 0 0,1 0 0,0 0 0,-1 0 0,-2-3 0,3 5 0,0 0 0,0 0 0,0 1 0,0-1 0,0 0 0,0 0 0,-1 1 0,1-1 0,0 0 0,0 1 0,-1-1 0,1 1 0,0 0 0,-1-1 0,1 1 0,-1 0 0,1 0 0,0 0 0,-1 0 0,1 0 0,0 0 0,-1 0 0,1 1 0,0-1 0,-1 0 0,1 1 0,0-1 0,-1 1 0,-1 1 0,1-2 0,1 1 0,0 0 0,0 0 0,-1 0 0,1 0 0,0 0 0,0 0 0,0 0 0,0 1 0,0-1 0,0 0 0,0 0 0,1 1 0,-1-1 0,0 1 0,1-1 0,-1 0 0,0 3 0,-3 30 0,3-30 0,-2 39 0,2 1 0,9 83 0,-5-108 0,1 1 0,0-1 0,1 0 0,1-1 0,1 1 0,1-1 0,0-1 0,22 34 0,-26-46 0,1 1 0,0 0 0,0-1 0,0 0 0,1 0 0,-1 0 0,1-1 0,0 0 0,1 0 0,-1-1 0,1 1 0,12 4 0,-7-5 0,-1-1 0,0 0 0,1 0 0,-1-1 0,1-1 0,0 0 0,14-1 0,-22 0 0,1 0 0,-1 0 0,0-1 0,1 1 0,-1-1 0,0 0 0,0 0 0,0 0 0,0-1 0,-1 1 0,1-1 0,-1 0 0,1 0 0,-1 0 0,0 0 0,0-1 0,0 0 0,-1 1 0,1-1 0,-1 0 0,0 0 0,3-7 0,2-6 0,-1-1 0,-1 0 0,0 0 0,3-23 0,11-274 0,-18 268 0,-8 149 0,2-51 0,3 1 0,5 71 0,-2-112 0,1-1 0,1 1 0,-1-1 0,2 0 0,-1 0 0,2 0 0,-1 0 0,1-1 0,0 1 0,1-1 0,9 11 0,-10-15 0,0 1 0,0-1 0,0 0 0,1-1 0,0 1 0,0-1 0,0 0 0,0-1 0,1 1 0,-1-1 0,1 0 0,0-1 0,0 0 0,0 0 0,0 0 0,0-1 0,10 1 0,-10-2 0,0 1 0,0-1 0,-1-1 0,1 1 0,0-1 0,12-4 0,-16 4 0,0-1 0,0 0 0,0 1 0,0-1 0,0 0 0,0-1 0,-1 1 0,1 0 0,-1-1 0,0 1 0,0-1 0,0 0 0,0 0 0,0 0 0,2-4 0,2-7 0,0 0 0,-1-1 0,0 1 0,-1-1 0,-1 0 0,-1-1 0,2-20 0,-3-6 0,-5-63 0,2 92 0,0 0 0,0 0 0,-1 0 0,-1 0 0,0 1 0,-1 0 0,0 0 0,-1 0 0,0 0 0,-1 1 0,0 0 0,-10-12 0,12 18 0,0-1 0,-1 1 0,1 0 0,-1 0 0,0 1 0,0 0 0,0 0 0,-1 0 0,1 1 0,-1 0 0,0 0 0,0 0 0,0 1 0,0 0 0,0 1 0,-1-1 0,1 2 0,0-1 0,-1 1 0,1 0 0,-1 0 0,1 1 0,-8 1 0,11-1 0,1 0 0,-1 1 0,1-1 0,-1 1 0,1 0 0,0-1 0,0 1 0,0 1 0,0-1 0,0 0 0,0 1 0,1-1 0,-1 1 0,1 0 0,0 0 0,0 0 0,0 0 0,0 1 0,0-1 0,1 0 0,-1 1 0,1-1 0,0 1 0,0-1 0,-1 6 0,-1 10 0,1-1 0,1 0 0,1 33 0,0-48 0,1 8 0,0 0 0,1 1 0,0-1 0,1 0 0,1 0 0,0-1 0,0 1 0,1-1 0,0 0 0,0 0 0,2 0 0,-1-1 0,10 11 0,-6-9 0,0 0 0,0-1 0,1 0 0,1-1 0,0 0 0,0-1 0,0 0 0,1-1 0,26 10 0,-29-13 0,0-2 0,0 0 0,0 0 0,11 1 0,-18-3 0,0 0 0,1 0 0,-1 0 0,0 0 0,1 0 0,-1 0 0,0-1 0,1 0 0,-1 0 0,0 0 0,0 0 0,0 0 0,0 0 0,0-1 0,0 0 0,4-2 0,-1-5 0,0 0 0,-1 0 0,0 0 0,-1-1 0,0 1 0,0-1 0,-1 0 0,0 0 0,-1-1 0,1-13 0,3-2 0,4-22 0,-2 7 0,2-1 0,1 2 0,24-54 0,-32 88 0,0-1 0,1 1 0,0 0 0,0 0 0,6-6 0,-10 11 0,1 0 0,0 1 0,-1-1 0,1 0 0,0 0 0,0 1 0,-1-1 0,1 1 0,0-1 0,0 0 0,0 1 0,0 0 0,0-1 0,0 1 0,0-1 0,0 1 0,0 0 0,0 0 0,0 0 0,0 0 0,0-1 0,0 1 0,0 0 0,0 1 0,0-1 0,0 0 0,0 0 0,0 0 0,0 1 0,0-1 0,0 0 0,-1 1 0,1-1 0,0 1 0,0-1 0,0 1 0,0-1 0,0 1 0,-1 0 0,1-1 0,0 1 0,-1 0 0,1 0 0,0 0 0,-1-1 0,1 1 0,-1 0 0,1 1 0,8 17 0,-1-1 0,0 2 0,-2-1 0,0 1 0,5 33 0,-4-21 0,10 41 0,-3 2 0,-4 0 0,2 82 0,5-229 0,15-54 0,84-219 0,-110 331 0,11-26 0,-16 38 0,0 0 0,0 0 0,1 0 0,-1 0 0,1 0 0,-1 0 0,1 0 0,-1 1 0,1-1 0,0 1 0,0-1 0,0 1 0,2-2 0,-3 3 0,-1 0 0,1 0 0,-1 0 0,0 0 0,1-1 0,-1 1 0,0 0 0,1 0 0,-1 0 0,1 1 0,-1-1 0,0 0 0,1 0 0,-1 0 0,0 0 0,1 0 0,-1 0 0,0 0 0,1 1 0,-1-1 0,0 0 0,1 0 0,-1 0 0,0 1 0,0-1 0,1 0 0,-1 1 0,0-1 0,0 0 0,1 0 0,-1 1 0,0-1 0,0 0 0,0 1 0,0-1 0,1 0 0,-1 1 0,5 19 0,-4-16 0,12 98 0,2 199 0,-11-128 0,-5-163 2,2 12-95,-6-46-232</inkml:trace>
</inkml:ink>
</file>

<file path=ppt/ink/ink1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4:58.481"/>
    </inkml:context>
    <inkml:brush xml:id="br0">
      <inkml:brushProperty name="width" value="0.05" units="cm"/>
      <inkml:brushProperty name="height" value="0.05" units="cm"/>
      <inkml:brushProperty name="color" value="#FFFFFF"/>
    </inkml:brush>
  </inkml:definitions>
  <inkml:trace contextRef="#ctx0" brushRef="#br0">257 83 32319,'-2'-3'22,"-1"0"1,0 1-1,0 0 1,0-1-1,0 1 1,-1 0-1,1 0 1,0 1-1,-1-1 1,0 1-1,1-1 0,-1 1 1,0 0-1,1 1 1,-1-1-1,-5 0 1,-3 1-13,-1-1 0,1 2-1,-20 2 1,28-2-9,1 0 1,0 0-1,-1 0 0,1 1 0,0-1 0,0 1 0,0 0 0,0 0 0,0 0 0,0 0 0,1 0 1,-1 1-1,1-1 0,-1 1 0,1 0 0,0 0 0,0-1 0,0 1 0,0 1 0,1-1 1,-1 0-1,1 0 0,0 1 0,0-1 0,-1 7 0,0-4-1,1 0 0,0 0 0,1 0-1,-1 0 1,1 0 0,1 0 0,-1 0 0,1 0 0,0 0 0,0 0 0,1 0-1,-1 0 1,1 0 0,5 10 0,-2-10 0,-1 0 0,1 0 0,0 0 0,1-1 0,-1 0 0,1 0 0,0 0 0,0-1 0,1 0 0,-1 0 0,1 0 0,0-1 0,9 3 0,-6-2 0,0-1 0,0-1 0,0 1 0,0-2 0,0 1 0,0-2 0,0 1 0,1-1 0,17-3 0,-24 2 0,0 0 0,0 0 0,-1-1 0,1 1 0,0-1 0,-1 0 0,1 0 0,-1-1 0,1 1 0,-1 0 0,0-1 0,0 0 0,0 0 0,-1 0 0,1 0 0,-1-1 0,0 1 0,1 0 0,-2-1 0,1 0 0,0 1 0,-1-1 0,3-7 0,-1-3 0,0 0 0,0 0 0,-1 0 0,-1 0 0,-1-22 0,0 31 0,0 0 0,0 0 0,-1 0 0,0 0 0,0 0 0,0 0 0,-1 1 0,1-1 0,-1 0 0,0 1 0,-1 0 0,1-1 0,-1 1 0,0 0 0,0 0 0,0 0 0,0 1 0,-1-1 0,1 1 0,-1 0 0,0 0 0,0 0 0,0 0 0,0 1 0,-5-3 0,-4 0 0,-1 1 0,1 0 0,0 1 0,-1 0 0,0 1 0,0 1 0,-25 0 0,31 1-6,0 0-1,0 0 1,1 1-1,-1 0 1,0 0 0,1 1-1,0 0 1,-1 1-1,1 0 1,0 0 0,0 0-1,0 1 1,1 0-1,-10 7 1,-31 30-282</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0:44.168"/>
    </inkml:context>
    <inkml:brush xml:id="br0">
      <inkml:brushProperty name="width" value="0.05" units="cm"/>
      <inkml:brushProperty name="height" value="0.05" units="cm"/>
      <inkml:brushProperty name="color" value="#FFFF00"/>
    </inkml:brush>
  </inkml:definitions>
  <inkml:trace contextRef="#ctx0" brushRef="#br0">125 0 31246,'-11'0'1153,"-2"0"-1057,1 0 48,-1 0-128,-1 8 0,0-3-16,-3 2-48,4-4-176,-4-1-1569</inkml:trace>
</inkml:ink>
</file>

<file path=ppt/ink/ink1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4:58.809"/>
    </inkml:context>
    <inkml:brush xml:id="br0">
      <inkml:brushProperty name="width" value="0.05" units="cm"/>
      <inkml:brushProperty name="height" value="0.05" units="cm"/>
      <inkml:brushProperty name="color" value="#FFFFFF"/>
    </inkml:brush>
  </inkml:definitions>
  <inkml:trace contextRef="#ctx0" brushRef="#br0">1 55 32559,'0'0'144,"11"0"-112,33-13 0,11 1-32,12 2 0,5 5 0,-9-2 0,-5 4 0,-19 1 0,-25-1-224</inkml:trace>
</inkml:ink>
</file>

<file path=ppt/ink/ink1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4:59.873"/>
    </inkml:context>
    <inkml:brush xml:id="br0">
      <inkml:brushProperty name="width" value="0.05" units="cm"/>
      <inkml:brushProperty name="height" value="0.05" units="cm"/>
      <inkml:brushProperty name="color" value="#FFFFFF"/>
    </inkml:brush>
  </inkml:definitions>
  <inkml:trace contextRef="#ctx0" brushRef="#br0">249 66 32559,'0'-2'6,"0"-1"0,0 1 0,-1-1 0,1 1 0,-1-1 0,0 1 0,0-1 1,1 1-1,-1-1 0,-1 1 0,1 0 0,0 0 0,-1 0 0,1 0 0,-1 0 0,1 0 0,-1 0 0,0 0 0,0 0 1,0 1-1,0-1 0,0 1 0,0-1 0,-1 1 0,1 0 0,0 0 0,-1 0 0,1 0 0,-1 1 0,-4-2 0,-8-1-8,1 1 0,-1 1 0,0 0 0,-18 1 0,17 1 27,12-1-25,0 0 0,1 1 0,-1-1 0,1 1 1,-1 0-1,1 0 0,-1 0 0,1 1 0,0-1 1,-1 1-1,1 0 0,0 0 0,0 0 0,0 0 1,1 1-1,-1-1 0,0 1 0,1-1 0,0 1 1,-1 0-1,1 0 0,0 0 0,1 0 0,-1 1 1,0-1-1,1 0 0,0 1 0,0-1 0,-1 7 0,-1 3 0,1-1 0,0 1 0,1-1 0,0 1 0,1-1 0,0 1 0,4 19 0,-3-28 0,0 0 0,0-1 0,0 1 0,0-1 0,0 1 0,1-1 0,0 0 0,0 0 0,0 1 0,0-1 0,0-1 0,0 1 0,1 0 0,0 0 0,-1-1 0,1 0 0,0 1 0,0-1 0,0 0 0,1 0 0,-1-1 0,0 1 0,1-1 0,-1 0 0,6 2 0,5 0 0,1-1 0,-1 0 0,1-1 0,-1 0 0,16-2 0,-26 1 0,0 0 0,-1-1 0,1 1 0,0-1 0,-1 0 0,1 0 0,-1 0 0,0 0 0,1-1 0,-1 1 0,0-1 0,0 0 0,0 0 0,0 0 0,0 0 0,0-1 0,0 1 0,-1-1 0,1 0 0,-1 1 0,0-1 0,0 0 0,0 0 0,0-1 0,-1 1 0,3-5 0,0-4 0,-1 0 0,0 0 0,-1-1 0,0 1 0,-1 0 0,-1-20 0,1 27 0,-2-1 0,1 1 0,0 0 0,-1-1 0,0 1 0,0 0 0,-1 0 0,0-1 0,0 1 0,-4-8 0,4 10 0,0 0 0,0 1 0,-1-1 0,1 0 0,-1 1 0,0 0 0,0-1 0,0 1 0,0 0 0,0 0 0,0 1 0,0-1 0,-1 1 0,1-1 0,0 1 0,-7-1 0,1 0 1,0 0-1,0 1 1,0 0-1,-1 1 1,1 0-1,-11 1 1,15 0-5,1 0 1,-1 0 0,1 0 0,-1 0 0,1 1 0,0-1 0,0 1 0,-1 0 0,1 1 0,1-1 0,-1 1 0,0 0-1,0 0 1,-2 3 0,-24 36-210</inkml:trace>
</inkml:ink>
</file>

<file path=ppt/ink/ink1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5:05.344"/>
    </inkml:context>
    <inkml:brush xml:id="br0">
      <inkml:brushProperty name="width" value="0.05" units="cm"/>
      <inkml:brushProperty name="height" value="0.05" units="cm"/>
      <inkml:brushProperty name="color" value="#66CC00"/>
    </inkml:brush>
  </inkml:definitions>
  <inkml:trace contextRef="#ctx0" brushRef="#br0">408 63 32127,'0'-51'589,"0"50"-588,0 1 0,0-1-1,-1 1 1,1-1 0,0 1-1,0-1 1,-1 1 0,1 0-1,0-1 1,-1 1 0,1-1-1,0 1 1,-1 0 0,1-1-1,-1 1 1,1 0 0,0 0-1,-1-1 1,1 1 0,-1 0-1,1 0 1,-1-1 0,1 1-1,-1 0 1,1 0 0,-1 0 0,1 0-1,-1 0 1,0 0 0,-20-2-2,16 2 5,-7 0-2,1 0 0,-1 0-1,0 1 1,0 1 0,0 0-1,0 0 1,1 1 0,-1 1-1,1 0 1,0 0 0,0 1-1,1 1 1,-1-1 0,1 2-1,-17 13 1,10-6-2,1 0 0,1 1 0,0 1 0,1 0 0,1 1 0,0 0 0,-19 39 0,25-43 0,1 0 0,1 0 0,1 1 0,-1 0 0,2 0 0,0 0 0,1 0 0,1 1 0,0-1 0,0 0 0,2 1 0,3 27 0,-3-36 0,1-1 0,-1 1 0,1-1 0,0 0 0,1 1 0,-1-1 0,1 0 0,0 0 0,0-1 0,1 1 0,-1-1 0,1 0 0,7 7 0,-4-5 0,1-1 0,0 1 0,0-1 0,1-1 0,0 1 0,0-2 0,12 5 0,5-1 0,1-2 0,0 0 0,-1-2 0,50 0 0,-68-3 0,0 0 0,0 0 0,1-1 0,-1 0 0,0 0 0,10-4 0,-15 4 0,-1 0 0,1 0 0,-1-1 0,0 1 0,0-1 0,0 0 0,0 1 0,0-1 0,0 0 0,0 0 0,0 0 0,-1-1 0,1 1 0,-1 0 0,1-1 0,-1 1 0,0-1 0,0 1 0,0-1 0,-1 1 0,1-1 0,0-4 0,2-13 0,0 0 0,-2-1 0,-1 1 0,-3-40 0,0 162 0,17 258 0,-11-316 0,-3-25 0,1-10-35,4-7-138</inkml:trace>
</inkml:ink>
</file>

<file path=ppt/ink/ink1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5:05.783"/>
    </inkml:context>
    <inkml:brush xml:id="br0">
      <inkml:brushProperty name="width" value="0.05" units="cm"/>
      <inkml:brushProperty name="height" value="0.05" units="cm"/>
      <inkml:brushProperty name="color" value="#66CC00"/>
    </inkml:brush>
  </inkml:definitions>
  <inkml:trace contextRef="#ctx0" brushRef="#br0">280 119 32623,'1'-3'11,"5"-5"11,-1 0 1,0 0-1,6-16 1,-10 22-22,-1 1 1,1-1-1,-1 1 0,1-1 1,-1 1-1,1-1 0,-1 1 0,0-1 1,0 1-1,0-1 0,0 0 1,0 1-1,0-1 0,0 1 1,0-1-1,-1 1 0,1-1 0,0 1 1,-1-1-1,0 1 0,1-1 1,-1 1-1,0-1 0,0 1 1,0 0-1,1 0 0,-1-1 1,-1 1-1,1 0 0,0 0 0,0 0 1,-2-1-1,-7-2-1,0 0 0,-1 1 0,0 0 0,1 1 0,-1 0 0,0 1 0,0 0 0,0 1 0,-20 2 0,5-2 0,19 0 0,-1 0 0,1 1 0,-1-1 0,1 2 0,-1-1 0,1 1 0,-14 5 0,17-5 0,0 0 0,0 1 0,1-1 0,-1 1 0,1 0 0,-1-1 0,1 2 0,0-1 0,0 0 0,0 1 0,1-1 0,-1 1 0,1 0 0,-3 7 0,1-2 0,1 0 0,0 0 0,0 0 0,1 1 0,0-1 0,1 1 0,0-1 0,0 1 0,1 0 0,1-1 0,-1 1 0,2-1 0,-1 1 0,1-1 0,1 0 0,-1 1 0,2-1 0,-1 0 0,1-1 0,1 1 0,-1-1 0,2 0 0,7 11 0,11 4 0,0-1 0,2-1 0,0-2 0,41 24 0,-32-21 0,61 49 0,-91-66 0,-1-1 0,1 1 0,-1 0 0,0 1 0,0-1 0,-1 1 0,1 0 0,-1 0 0,3 8 0,-5-11 0,0 0 0,0 0 0,-1 0 0,1 0 0,-1 1 0,1-1 0,-1 0 0,0 1 0,0-1 0,0 0 0,-1 0 0,1 1 0,-1-1 0,0 0 0,0 0 0,0 0 0,0 0 0,-1 0 0,1 0 0,-4 5 0,-2 0 0,-1 0 0,0-1 0,0 0 0,-1 0 0,0-1 0,0 0 0,-1-1 0,1 0 0,-13 5 0,-97 31 0,117-40 0,-14 4 0,0 0 0,0-2 0,-1 0 0,-23 2 0,39-5-1,1 0 1,-1 0-1,1-1 1,0 1-1,-1 0 1,1 0-1,-1 0 1,1 0-1,0 0 1,-1-1-1,1 1 1,0 0-1,-1 0 1,1 0-1,0-1 0,-1 1 1,1 0-1,0-1 1,0 1-1,-1 0 1,1-1-1,0 1 1,0 0-1,-1-1 1,1 1-1,0 0 1,0-1-1,0 1 1,0 0-1,0-1 1,0 1-1,0-1 0,0 1 1,0 0-1,0-1 1,0 1-1,0-1 1,0 1-1,0 0 1,0-1-1,0 1 1,0-1-1,0 1 1,1-1-1,6-18-106,21-11-290</inkml:trace>
</inkml:ink>
</file>

<file path=ppt/ink/ink1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5:06.502"/>
    </inkml:context>
    <inkml:brush xml:id="br0">
      <inkml:brushProperty name="width" value="0.05" units="cm"/>
      <inkml:brushProperty name="height" value="0.05" units="cm"/>
      <inkml:brushProperty name="color" value="#66CC00"/>
    </inkml:brush>
  </inkml:definitions>
  <inkml:trace contextRef="#ctx0" brushRef="#br0">6 195 30526,'-5'-24'2169,"6"48"-2096,-2-8-74,9 526 1,-7-531 0,1-12 0,1-12 0,20-212 0,3-28 0,-14 187 0,23-75 0,-27 121 0,-8 20 0,0 0 0,0 0 0,1 0 0,-1 0 0,0 1 0,0-1 0,0 0 0,0 0 0,0 0 0,0 0 0,0 0 0,0 0 0,1 0 0,-1 0 0,0 0 0,0 0 0,0 0 0,0 0 0,0 0 0,0 0 0,1 0 0,-1 0 0,0 0 0,0 0 0,0 0 0,0 0 0,0 0 0,0 0 0,1 0 0,-1 0 0,0 0 0,0 0 0,0 0 0,0 0 0,0 0 0,0 0 0,0 0 0,1 0 0,-1 0 0,0 0 0,0 0 0,0 0 0,0 0 0,0-1 0,0 1 0,0 0 0,0 0 0,0 0 0,1 0 0,-1 0 0,0 0 0,0 0 0,0-1 0,0 1 0,0 0 0,0 0 0,0 0 0,0 0 0,0 0 0,0 0 0,0-1 0,0 1 0,0 0 0,0 0 0,18 88 0,-5-24 0,-12-58 0,81 325 0,-82-329 0,0-1 0,1 0 0,-1 1 0,0-1 0,1 0 0,-1 0 0,1 1 0,-1-1 0,1 0 0,0 0 0,-1 0 0,1 0 0,0 0 0,0 0 0,0 0 0,0 0 0,0 0 0,0 0 0,0 0 0,0 0 0,0-1 0,0 1 0,0 0 0,0-1 0,1 1 0,-1-1 0,0 1 0,0-1 0,1 0 0,-1 0 0,0 1 0,1-1 0,-1 0 0,0 0 0,1 0 0,-1 0 0,0-1 0,1 1 0,-1 0 0,0 0 0,1-1 0,-1 1 0,0-1 0,0 1 0,0-1 0,1 0 0,-1 1 0,0-1 0,0 0 0,1-1 0,6-3 0,-2-1 0,1 0 0,0 0 0,-1 0 0,0-1 0,7-11 0,4-9 0,-1 0 0,-1-2 0,-2 0 0,12-37 0,27-124 0,-22 68 0,-30 121 0,1 1 0,-1 0 0,0-1 0,0 1 0,0 0 0,0-1 0,0 1 0,0 0 0,0 0 0,0-1 0,1 1 0,-1 0 0,0-1 0,0 1 0,0 0 0,1 0 0,-1 0 0,0-1 0,0 1 0,1 0 0,-1 0 0,0 0 0,0-1 0,1 1 0,-1 0 0,0 0 0,0 0 0,1 0 0,-1 0 0,0 0 0,1 0 0,-1 0 0,0 0 0,1 0 0,-1 0 0,0 0 0,1 0 0,-1 0 0,0 0 0,1 0 0,-1 0 0,0 0 0,1 0 0,11 13 0,-1 8 0,-1 0 0,-2 1 0,0 0 0,8 38 0,9 98 0,-20 45 0,-5-123-24,0-85-96</inkml:trace>
</inkml:ink>
</file>

<file path=ppt/ink/ink1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5:09.398"/>
    </inkml:context>
    <inkml:brush xml:id="br0">
      <inkml:brushProperty name="width" value="0.05" units="cm"/>
      <inkml:brushProperty name="height" value="0.05" units="cm"/>
      <inkml:brushProperty name="color" value="#66CC00"/>
    </inkml:brush>
  </inkml:definitions>
  <inkml:trace contextRef="#ctx0" brushRef="#br0">441 102 32271,'0'-4'33,"0"1"0,0-1 0,0 1 0,-1-1 0,1 1-1,-1-1 1,0 1 0,0 0 0,0-1 0,0 1 0,0 0 0,-1 0 0,0 0 0,-1-3 0,-1 3-33,1 0 0,0 0 1,-1 0-1,0 0 0,1 1 0,-1 0 0,0 0 0,0 0 1,0 0-1,-6-1 0,-10-3 0,0 1 0,-1 2 0,0 0 0,1 1 0,-1 1 0,-36 2 0,49 0 0,1 0 0,-1 1 0,1-1 0,-1 1 0,1 1 0,0 0 0,0 0 0,0 0 0,0 0 0,1 1 0,-1 0 0,1 1 0,0 0 0,0 0 0,0 0 0,1 0 0,0 1 0,0 0 0,1 0 0,-1 0 0,-4 9 0,1 1 0,0-1 0,1 1 0,0 0 0,1 1 0,1 0 0,1 0 0,1 0 0,-3 26 0,4-22 0,1 0 0,2 0 0,2 25 0,-2-37 0,1-1 0,0 0 0,0 0 0,1 0 0,0 0 0,0-1 0,1 1 0,0-1 0,0 0 0,1 0 0,6 7 0,-1-3 0,0 0 0,1-1 0,0 0 0,1-1 0,0-1 0,0 1 0,1-2 0,0 0 0,1 0 0,-1-1 0,21 5 0,-5-4 0,0-1 0,0-2 0,0 0 0,50-2 0,-76-2 0,1 0 0,-1 0 0,1 0 0,-1-1 1,0 1-1,0-1 0,1 0 0,-1 1 0,0-2 0,0 1 0,0 0 0,0-1 0,0 1 1,0-1-1,0 0 0,0 0 0,-1 0 0,3-3 0,-2 2-2,-1 0 1,0-1-1,0 1 0,0-1 0,-1 1 1,1-1-1,-1 0 0,0 0 0,0 1 1,0-1-1,-1 0 0,1 0 0,-1 0 1,0-6-1,-4-7-460,-14 3-1389</inkml:trace>
</inkml:ink>
</file>

<file path=ppt/ink/ink1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5:09.954"/>
    </inkml:context>
    <inkml:brush xml:id="br0">
      <inkml:brushProperty name="width" value="0.05" units="cm"/>
      <inkml:brushProperty name="height" value="0.05" units="cm"/>
      <inkml:brushProperty name="color" value="#66CC00"/>
    </inkml:brush>
  </inkml:definitions>
  <inkml:trace contextRef="#ctx0" brushRef="#br0">42 22 31598,'0'-21'871,"0"23"-576,0 40-292,-11 287-3,10-259 0,-4-1 0,-19 103 0,40-226 0,8-33 0,-13 7 0,-4 0 0,-3-93 0,-2 26 0,-2 145 0,0 0 0,0 0 0,0 1 0,0-1 0,0 0 0,0 0 0,1 1 0,-1-1 0,1 0 0,-1 1 0,1-1 0,0 0 0,-1 1 0,1-1 0,0 1 0,0-1 0,0 1 0,0 0 0,1-1 0,-1 1 0,1-1 0,0 1 0,0 0 0,0 1 0,0 0 0,0-1 0,0 1 0,0 0 0,0 0 0,0 0 0,0 0 0,0 0 0,0 1 0,0-1 0,0 0 0,0 1 0,0 0 0,0-1 0,-1 1 0,1 0 0,2 1 0,8 4 0,0 1 0,-1 1 0,0 0 0,0 0 0,13 14 0,48 55 0,-59-63 0,-1 0 0,0 1 0,-2 1 0,0 0 0,0 0 0,-1 1 0,-2 0 0,1 1 0,-2-1 0,0 1 0,-1 1 0,-1-1 0,-1 1 0,-1-1 0,0 1 0,-2 26 0,-1-38 0,0 0 0,-1 0 0,1-1 0,-1 1 0,-1 0 0,0-1 0,0 0 0,0 0 0,0 0 0,-1 0 0,0 0 0,0-1 0,-1 1 0,0-1 0,0 0 0,0-1 0,0 1 0,-11 6 0,-8 4 0,-1-1 0,-1-1 0,-33 11 0,52-21 0,-8 2-41,0 0 1,0-1-1,-1 0 0,1-1 1,-1-1-1,0-1 0,-19 0 1,22-1-980</inkml:trace>
</inkml:ink>
</file>

<file path=ppt/ink/ink1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5:10.782"/>
    </inkml:context>
    <inkml:brush xml:id="br0">
      <inkml:brushProperty name="width" value="0.05" units="cm"/>
      <inkml:brushProperty name="height" value="0.05" units="cm"/>
      <inkml:brushProperty name="color" value="#66CC00"/>
    </inkml:brush>
  </inkml:definitions>
  <inkml:trace contextRef="#ctx0" brushRef="#br0">2 117 31903,'-1'-4'396,"1"2"-350,0-1 1,-1 0-1,1 1 0,0-1 0,0 1 1,0-1-1,1 1 0,-1-1 0,1-2 1,0 5-47,-1 0 0,0-1 0,1 1 0,-1 0 0,1 0 0,-1 0 0,0 0 1,1 0-1,-1 0 0,1 0 0,-1 0 0,1 0 0,-1 0 0,0 0 0,1 0 1,-1 0-1,1 0 0,-1 0 0,0 0 0,1 1 0,-1-1 0,1 0 0,-1 0 0,0 0 1,1 1-1,-1-1 0,0 0 0,1 1 0,-1-1 0,0 0 0,0 0 0,1 1 0,-1-1 1,0 1-1,0-1 0,1 0 0,-1 1 0,0-1 0,0 0 0,0 1 0,0-1 1,0 1-1,0-1 0,0 0 0,1 2 0,7 24 0,-1 1 0,-1 1 0,4 42 0,-1 92 0,-9 93 0,0-270 0,16-575 0,-12 535 0,-4 55 0,0 0 0,0-1 0,1 1 0,-1 0 0,0 0 0,0 0 0,0 0 0,1 0 0,-1 0 0,0 0 0,0 0 0,1-1 0,-1 1 0,0 0 0,0 0 0,0 0 0,1 0 0,-1 0 0,0 0 0,0 0 0,1 0 0,-1 0 0,0 1 0,0-1 0,1 0 0,-1 0 0,0 0 0,0 0 0,0 0 0,1 0 0,-1 0 0,0 0 0,0 1 0,0-1 0,0 0 0,1 0 0,-1 0 0,0 0 0,0 1 0,0-1 0,0 0 0,0 0 0,1 0 0,-1 1 0,0-1 0,0 0 0,0 0 0,0 0 0,0 1 0,0-1 0,0 0 0,0 1 0,11 22 0,-1 1 0,10 35 0,1 4 0,9 15 0,3-2 0,62 103 0,-94-176 0,18 20 0,-19-23 0,1 0 0,-1 1 0,1-1 0,-1 0 0,1 0 0,-1 1 0,1-1 0,0 0 0,-1 0 0,1 0 0,-1 0 0,1 0 0,0 0 0,-1 0 0,1 0 0,-1 0 0,1 0 0,0 0 0,-1 0 0,1 0 0,-1 0 0,1 0 0,0-1 0,-1 1 0,1 0 0,-1-1 0,1 1 0,-1 0 0,1-1 0,-1 1 0,1 0 0,-1-1 0,1 1 0,-1-1 0,0 1 0,1-1 0,-1 1 0,0-1 0,1 1 0,-1-1 0,0 1 0,0-1 0,1 0 0,-1 0 0,15-33 0,-1 0 0,-2-1 0,12-59 0,-10 38 0,8-32 0,23-78 0,-38 155 0,-5 19 0,-2-7 0,19 137 0,-5 2 0,-6 156 0,-7-270-1,0-19 0,-1 0 0,1-1 0,-1 1 0,-1 0 0,1 0 0,-1-1 0,0 1 0,-1 0 0,-2 6 0,2-11-148</inkml:trace>
</inkml:ink>
</file>

<file path=ppt/ink/ink1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5:11.267"/>
    </inkml:context>
    <inkml:brush xml:id="br0">
      <inkml:brushProperty name="width" value="0.05" units="cm"/>
      <inkml:brushProperty name="height" value="0.05" units="cm"/>
      <inkml:brushProperty name="color" value="#66CC00"/>
    </inkml:brush>
  </inkml:definitions>
  <inkml:trace contextRef="#ctx0" brushRef="#br0">15 113 32463,'0'-14'219,"0"11"-140,0 14-73,2 128-6,1-45 0,-4 1 0,-16 119 0,15-168 0,56-224 0,-5-43 0,16-58 0,-65 278 0,0 0 0,0 0 0,0 1 0,1-1 0,-1 0 0,0 0 0,0 1 0,1-1 0,-1 0 0,1 0 0,-1 1 0,0-1 0,1 1 0,-1-1 0,1 0 0,-1 1 0,1-1 0,0 1 0,-1-1 0,1 1 0,0-1 0,-1 1 0,1 0 0,0-1 0,0 1 0,0 0 0,0 0 0,0 0 0,0 0 0,0 1 0,0-1 0,0 1 0,0-1 0,0 0 0,0 1 0,0-1 0,0 1 0,0 0 0,-1-1 0,1 1 0,0 0 0,0 0 0,-1-1 0,1 1 0,0 0 0,0 1 0,12 20 0,-1 0 0,-1 0 0,-2 1 0,14 43 0,-10-28 0,55 178 0,-59-178-1,-1 0 0,-2 1-1,3 69 1,-9-108-3,0 1 1,0-1-1,0 0 1,0 1-1,0-1 1,0 1-1,0-1 1,0 0-1,0 1 1,0-1-1,0 1 1,0-1-1,0 1 1,0-1-1,-1 0 1,1 1-1,0-1 1,0 0-1,0 1 1,-1-1-1,1 1 1,0-1-1,0 0 1,-1 0-1,1 1 1,0-1-1,-1 0 1,1 1-1,0-1 1,-1 0-1,1 0 1,0 0-1,-1 1 1,1-1-1,-1 0 1,1 0-1,0 0 1,-1 0-1,1 0 1,-1 0-1,1 0 1,0 0 0,-1 0-1,1 0 1,-1 0-1,1 0 1,-1 0-1,1 0 1,0 0-1,-1 0 1,1 0-1,-1 0 1,1-1-1,-1 1 1,-26 0-504</inkml:trace>
</inkml:ink>
</file>

<file path=ppt/ink/ink1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5:11.596"/>
    </inkml:context>
    <inkml:brush xml:id="br0">
      <inkml:brushProperty name="width" value="0.05" units="cm"/>
      <inkml:brushProperty name="height" value="0.05" units="cm"/>
      <inkml:brushProperty name="color" value="#66CC00"/>
    </inkml:brush>
  </inkml:definitions>
  <inkml:trace contextRef="#ctx0" brushRef="#br0">0 32 32495,'0'-2'224,"28"-1"-176,24 1-48,12-3 0,-1 0 0,-10 0 0,-12 0 0,-10 3 0,-14 2 0,-17-3-304</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0:44.496"/>
    </inkml:context>
    <inkml:brush xml:id="br0">
      <inkml:brushProperty name="width" value="0.05" units="cm"/>
      <inkml:brushProperty name="height" value="0.05" units="cm"/>
      <inkml:brushProperty name="color" value="#FFFF00"/>
    </inkml:brush>
  </inkml:definitions>
  <inkml:trace contextRef="#ctx0" brushRef="#br0">628 279 31775,'-28'-10'368,"1"0"-144,-1 5-80,3 0-112,3 5-32,3-3 0,2-2-48,3 1-80,-2-11-496,-1 2-1778</inkml:trace>
  <inkml:trace contextRef="#ctx0" brushRef="#br0" timeOffset="1">114 102 25548,'-17'-7'5794,"0"-1"-5313,1-2-33,2 3-352,3-3-32,3-5-64,-1 0-32,-2 0-416,0 0-2834</inkml:trace>
</inkml:ink>
</file>

<file path=ppt/ink/ink1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5:16.895"/>
    </inkml:context>
    <inkml:brush xml:id="br0">
      <inkml:brushProperty name="width" value="0.05" units="cm"/>
      <inkml:brushProperty name="height" value="0.05" units="cm"/>
      <inkml:brushProperty name="color" value="#66CC00"/>
    </inkml:brush>
  </inkml:definitions>
  <inkml:trace contextRef="#ctx0" brushRef="#br0">422 61 32207,'0'-3'33,"0"1"-1,0-1 1,0 1 0,0-1 0,0 1-1,-1-1 1,1 1 0,-1-1 0,0 1 0,1-1-1,-1 1 1,0 0 0,0 0 0,-1-1 0,1 1-1,-3-3 1,1 3-33,0 0 1,1 0-1,-1 1 0,-1-1 0,1 1 0,0 0 1,0 0-1,0 0 0,0 0 0,-1 1 1,1-1-1,-6 1 0,-2-1 0,0 0 0,0 1 0,0 1 0,1 0 0,-1 0 0,0 1 0,1 0 0,-1 1 0,1 1 0,0-1 0,0 1 0,-15 9 0,10-3 0,0 0 0,0 1 0,1 1 0,1 0 0,0 1 0,-19 25 0,20-22 0,2 0 0,0 0 0,0 1 0,2 0 0,0 0 0,1 1 0,0 0 0,2 1 0,0-1 0,1 1 0,1 0 0,1 0 0,0 32 0,2-45 0,0 0 0,0-1 0,0 1 0,1 0 0,-1-1 0,1 1 0,1-1 0,-1 1 0,1-1 0,0 1 0,0-1 0,1 0 0,-1 0 0,1 0 0,0 0 0,1-1 0,-1 1 0,1-1 0,0 0 0,0 0 0,0 0 0,1 0 0,-1-1 0,1 0 0,0 0 0,0 0 0,6 2 0,8 2 0,0-1 0,0 0 0,1-2 0,0-1 0,0 0 0,0-1 0,0-1 0,0-1 0,0-1 0,26-5 0,-40 6 0,0-1 0,-1 0 0,1-1 0,0 1 0,-1-1 0,0 0 0,1-1 0,-1 1 0,0-1 0,0 0 0,0 0 0,0-1 0,-1 0 0,1 1 0,-1-1 0,0-1 0,5-6 0,-5 5 0,0-1 0,0-1 0,-1 1 0,0-1 0,0 1 0,-1-1 0,0 0 0,-1 0 0,1 0 0,-1 0 0,-1 0 0,0-9 0,1-4 0,-1-33 0,0 51 0,0 0 0,-1 1 0,1-1 0,-1 0 0,1 0 0,-1 0 0,0 1 0,0-1 0,-1 0 0,1 1 0,0-1 0,-1 1 0,1 0 0,-4-4 0,5 6 0,0 0 0,0 0 0,0-1 0,0 1 0,-1 0 0,1 0 0,0-1 0,0 1 0,0 0 0,0 0 0,-1 0 0,1 0 0,0-1 0,0 1 0,-1 0 0,1 0 0,0 0 0,0 0 0,-1 0 0,1 0 0,0 0 0,0 0 0,-1-1 0,1 1 0,0 0 0,0 0 0,-1 0 0,1 0 0,0 0 0,0 0 0,-1 1 0,1-1 0,0 0 0,0 0 0,-1 0 0,1 0 0,0 0 0,0 0 0,-1 0 0,1 0 0,0 1 0,0-1 0,-1 0 0,1 0 0,0 0 0,0 0 0,0 1 0,0-1 0,-1 0 0,1 0 0,0 1 0,0-1 0,0 0 0,0 0 0,0 1 0,0-1 0,-1 0 0,-1 20 0,2-15 0,-2 36 0,1 0 0,3 0 0,1 0 0,12 61 0,3-30 0,10 87 0,-20-133 60,-8-26-71,0 1-1,0-1 1,0 0 0,0 1-1,0-1 1,0 0 0,0 1-1,1-1 1,-1 0 0,0 1-1,0-1 1,0 0 0,1 1-1,-1-1 1,0 0 0,0 1-1,1-1 1,-1 0 0,0 0-1,1 0 1,-1 1 0,0-1-1,1 0 1,-1 0 0,0 0-1,1 0 1,-1 1 0,0-1-1,1 0 1,-1 0 0,0 0-1,1 0 1,-1 0 0,1 0-1,-1 0 1,0 0-1,1 0 1,-1 0 0,0 0-1,1-1 1,-1 1 0,1 0-1,-1 0 1,0 0 0,1 0-1,-1 0 1,0-1 0,0 1-1,1 0 1,-1 0 0,0-1-1,1 1 1,-1 0 0,0 0-1,0-1 1,1 1 0,-1 0-1,0-1 1,0 1 0,0 0-1,0-1 1,1 1 0,-1 0-1,0-1 1,0 1 0,0-1-1,0 1 1,0 0 0,0-1-1,9-30-3144</inkml:trace>
</inkml:ink>
</file>

<file path=ppt/ink/ink1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5:17.380"/>
    </inkml:context>
    <inkml:brush xml:id="br0">
      <inkml:brushProperty name="width" value="0.05" units="cm"/>
      <inkml:brushProperty name="height" value="0.05" units="cm"/>
      <inkml:brushProperty name="color" value="#66CC00"/>
    </inkml:brush>
  </inkml:definitions>
  <inkml:trace contextRef="#ctx0" brushRef="#br0">40 82 32367,'13'-31'341,"-10"60"-282,-8 722-59,-6-1007 0,0-10 0,9 186 0,0 35 0,7-78 0,-4 120 0,-1 0 0,1 1 0,0-1 0,-1 0 0,1 0 0,1 0 0,-1 1 0,0-1 0,1 0 0,-1 1 0,1-1 0,0 1 0,0 0 0,0 0 0,0-1 0,0 1 0,0 1 0,1-1 0,-1 0 0,0 0 0,1 1 0,0-1 0,-1 1 0,1 0 0,0 0 0,0 0 0,0 0 0,-1 1 0,1-1 0,0 1 0,0-1 0,4 1 0,-1 0 0,-1 0 0,1 0 0,-1 1 0,1 0 0,-1 0 0,1 0 0,-1 1 0,1-1 0,-1 1 0,0 0 0,0 1 0,0-1 0,0 1 0,-1 0 0,1 1 0,5 4 0,0 3 0,-1 0 0,-1 1 0,0 0 0,-1 0 0,0 0 0,0 1 0,-2 0 0,0 0 0,0 1 0,4 23 0,-3-6 0,-2 1 0,-1-1 0,-2 58 0,-2-79 0,0 0 0,-1-1 0,0 1 0,0-1 0,-1 0 0,0 0 0,-1 0 0,0 0 0,0 0 0,-1-1 0,0 0 0,0 0 1,-1 0-1,0-1 0,0 0 0,-1 0 0,-9 7 0,7-7-1,0 0 0,-1 0 1,0-1-1,0 0 1,0-1-1,-1 0 0,0-1 1,0 0-1,0-1 0,0 0 1,-1-1-1,1 0 1,-23 0-1,33-2-2,-1 0-1,1 0 1,0 0 0,0 0 0,0 0-1,-1 0 1,1 0 0,0-1 0,0 1-1,0 0 1,-1-1 0,1 1 0,0-1-1,0 1 1,0-1 0,0 0 0,0 1-1,0-1 1,0 0 0,-1-2 0,0 1-36,1 0 0,0-1 0,0 1 0,0-1 0,1 1 0,-1-1 0,1 0 0,-1-4 0,-1-40-1343</inkml:trace>
</inkml:ink>
</file>

<file path=ppt/ink/ink1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5:18.177"/>
    </inkml:context>
    <inkml:brush xml:id="br0">
      <inkml:brushProperty name="width" value="0.05" units="cm"/>
      <inkml:brushProperty name="height" value="0.05" units="cm"/>
      <inkml:brushProperty name="color" value="#66CC00"/>
    </inkml:brush>
  </inkml:definitions>
  <inkml:trace contextRef="#ctx0" brushRef="#br0">51 74 30798,'-2'-23'1294,"2"23"-1279,0 0-1,0 0 0,0 0 1,0 0-1,0 0 0,0 1 1,0-1-1,0 0 1,0 0-1,0 0 0,0 0 1,0 0-1,0 0 0,0 0 1,0 0-1,0 0 1,0 0-1,0 0 0,0 0 1,-1 0-1,1 0 1,0 0-1,0 0 0,0 0 1,0 0-1,0 0 0,0 0 1,0 0-1,0 0 1,0 0-1,0 0 0,0 0 1,0 0-1,-1 0 1,1 0-1,0 0 0,0 0 1,0 0-1,0 0 0,-5 44 81,4-8-94,-36 526 3,35-522-4,1-25 0,1-23 0,0-445 0,0 441 0,-1-15 0,2 1 0,0-1 0,11-50 0,-10 71 0,-1 0 0,1 0 0,0 0 0,0 0 0,1 1 0,-1-1 0,2 1 0,-1-1 0,0 1 0,1 0 0,0 0 0,0 1 0,0-1 0,1 1 0,-1 0 0,1 0 0,0 1 0,1-1 0,-1 1 0,0 0 0,1 1 0,10-5 0,-7 5 0,-1 0 0,0 0 0,1 1 0,-1 0 0,0 0 0,1 1 0,-1 0 0,18 3 0,-23-2 0,1-1 0,-1 1 0,0 0 0,1 1 0,-1-1 0,0 1 0,0-1 0,0 1 0,0 0 0,0 0 0,0 0 0,-1 1 0,1-1 0,-1 1 0,1-1 0,-1 1 0,0 0 0,0 0 0,0 0 0,-1 0 0,1 0 0,-1 0 0,2 5 0,1 3 0,-2 0 0,1 1 0,-1-1 0,-1 1 0,0-1 0,-1 1 0,0 0 0,0-1 0,-4 14 0,3-17 0,-1-1 0,0 1 0,0-1 0,-1 1 0,0-1 0,0 0 0,0 0 0,-1-1 0,0 1 0,-1-1 0,0 0 0,0 0 0,0 0 0,-9 8 0,-1-3 0,1-1 0,-2 0 0,1-1 0,-1 0 0,-1-2 0,1 0 0,-1 0 0,0-2 0,-1 0 0,-25 3 0,67-14 0,-14 3 0,0 0 0,0 1 0,14-2 0,-21 3 0,0 1 0,0 0 0,-1 0 0,1 0 0,0 1 0,0-1 0,-1 1 0,1-1 0,-1 1 0,1 0 0,0 0 0,-1 0 0,1 0 0,-1 1 0,0-1 0,1 0 0,-1 1 0,4 3 0,5 10 0,-1 1 0,0-1 0,-1 2 0,0-1 0,9 27 0,6 12 0,-14-34 0,2-1 0,0 0 0,1-1 0,1-1 0,1 0 0,0-1 0,1 0 0,1-1 0,1-1 0,28 18 0,-46-32-3,0-1 2,0-1 0,0 1 1,0 0-1,0 0 0,0 0 0,-1 0 1,1 0-1,0 0 0,0 0 1,0 0-1,0-1 0,0 1 0,0 0 1,0 0-1,0 0 0,0 0 1,0 0-1,0 0 0,0 0 0,1 0 1,-1-1-1,0 1 0,0 0 1,0 0-1,0 0 0,0 0 0,0 0 1,0 0-1,0 0 0,0 0 1,0 0-1,0 0 0,0-1 0,0 1 1,0 0-1,1 0 0,-1 0 1,0 0-1,0 0 0,0 0 0,0 0 1,0 0-1,0 0 0,0 0 1,0 0-1,0 0 0,1 0 0,-1 0 1,0 0-1,0 0 0,0 0 1,0 0-1,0 0 0,0 0 1,0 0-1,1 0 0,-1 0 0,0 0 1,0-21-99</inkml:trace>
</inkml:ink>
</file>

<file path=ppt/ink/ink1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5:18.851"/>
    </inkml:context>
    <inkml:brush xml:id="br0">
      <inkml:brushProperty name="width" value="0.05" units="cm"/>
      <inkml:brushProperty name="height" value="0.05" units="cm"/>
      <inkml:brushProperty name="color" value="#66CC00"/>
    </inkml:brush>
  </inkml:definitions>
  <inkml:trace contextRef="#ctx0" brushRef="#br0">200 54 31262,'0'-4'108,"1"1"0,1-1 0,-1 1-1,0 0 1,1-1 0,0 1-1,0 0 1,0 0 0,0 0 0,0 0-1,0 1 1,6-5 0,-37 0-4,19 6-104,0 1 0,0 0 0,0 1 0,0 0 0,1 0 0,-1 1 0,0 0 0,0 1 0,-11 5 0,15-5 0,1 0 0,0 0 0,0 1 0,0-1 0,0 1 0,1 1 0,0-1 0,0 1 0,0-1 0,0 1 0,1 0 0,-1 0 0,1 1 0,1-1 0,-1 1 0,-3 11 0,2-5 0,1 0 0,0 1 0,1 0 0,0-1 0,1 1 0,1 0 0,0 15 0,1-20 0,0 0 0,0 0 0,1 0 0,0-1 0,0 1 0,1 0 0,-1-1 0,2 1 0,-1-1 0,1 0 0,0 0 0,8 9 0,0-3 0,1 0 0,1-1 0,0-1 0,0 0 0,1-1 0,1 0 0,-1-1 0,2-1 0,-1-1 0,21 7 0,4-2 0,0-2 0,0-2 0,51 4 0,-86-11 0,1 0 0,0 0 0,-1 0 0,1 0 0,-1 1 0,7 3 0,-13-5 0,1 0 0,-1 1 0,1-1 0,-1 0 0,1 1 0,-1-1 0,1 0 0,-1 1 0,1-1 0,-1 0 0,0 1 0,1-1 0,-1 1 0,0-1 0,1 1 0,-1-1 0,0 1 0,0-1 0,1 1 0,-1-1 0,0 1 0,0 0 0,0-1 0,0 1 0,0-1 0,0 1 0,0-1 0,0 1 0,0 0 0,-1 1 0,0 0 0,0 0 0,0-1 0,0 1 0,0 0 0,0-1 0,-1 1 0,1 0 0,-1-1 0,1 0 0,-1 1 0,1-1 0,-3 1 0,-30 19 0,0-1 0,-2-2 0,0-2 0,0-1 0,-69 18 0,82-24 0,20-7 0,0 0-1,-1-1 0,1 0 0,0 1 1,0-1-1,-1-1 0,-4 2 1,7-2-38</inkml:trace>
</inkml:ink>
</file>

<file path=ppt/ink/ink1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5:21.605"/>
    </inkml:context>
    <inkml:brush xml:id="br0">
      <inkml:brushProperty name="width" value="0.05" units="cm"/>
      <inkml:brushProperty name="height" value="0.05" units="cm"/>
      <inkml:brushProperty name="color" value="#66CC00"/>
    </inkml:brush>
  </inkml:definitions>
  <inkml:trace contextRef="#ctx0" brushRef="#br0">66 138 32367,'0'0'4,"0"-1"0,0 1 1,-1 0-1,1 0 0,0-1 1,-1 1-1,1 0 0,0 0 0,-1-1 1,1 1-1,0 0 0,-1 0 0,1 0 1,0-1-1,-1 1 0,1 0 1,0 0-1,-1 0 0,1 0 0,-1 0 1,1 0-1,0 0 0,-1 0 1,1 0-1,0 0 0,-1 0 0,1 0 1,-1 0-1,1 0 0,0 0 1,-1 1-1,1-1 0,0 0 0,-1 0 1,1 0-1,0 1 0,-1-1 1,1 0-1,0 0 0,-1 1 0,1-1 1,0 0-1,0 0 0,-1 1 0,1-1 1,0 1-1,-8 21 138,6-16-133,-11 51-6,2 1-1,3 0 1,3 1 0,2 0-1,6 75 1,-3-124-3,1 1 0,1-1 0,0 0 0,0 0 0,1 0 0,1 0 0,-1 0 0,11 18 0,-11-23 0,0-1 0,0 1 0,0-1 0,0 0 0,1 0 0,-1 0 0,1-1 0,0 1 0,0-1 0,1 0 0,-1 0 0,1 0 0,-1-1 0,1 0 0,0 1 0,0-2 0,0 1 0,0-1 0,8 2 0,-7-2 1,0-1-1,1 1 1,-1-1-1,0-1 1,1 1 0,-1-1-1,0 0 1,0 0 0,0-1-1,0 0 1,0 0-1,0-1 1,0 1 0,-1-1-1,9-5 1,-8 2 1,1 1 0,-1-1-1,0 0 1,-1-1 0,1 0 0,-1 0 0,-1 0 0,1 0-1,-1-1 1,-1 1 0,4-9 0,1-7-2,-2 0 0,0 0 0,-1 0 0,2-38 0,-3-89 0,-3 86 0,-3 100 0,-1 20 0,5 66 0,-1-104 0,2 0 0,0-1 0,0 1 0,2-1 0,0 0 0,1 0 0,16 32 0,-13-34 0,0 0 0,1 0 0,0-1 0,1 0 0,13 12 0,-20-22 0,0-1 0,0 1 0,0-1 0,0 0 0,0-1 0,1 1 0,0-1 0,-1 0 0,1 0 0,0 0 0,0-1 0,0 1 0,0-1 0,0-1 0,0 1 0,0-1 0,0 1 0,0-2 0,0 1 0,1 0 0,7-3 0,-9 2 0,-1 0 0,1-1 0,-1 0 0,0 1 0,1-1 0,-1 0 0,0-1 0,0 1 0,0 0 0,-1-1 0,1 0 0,-1 1 0,1-1 0,-1 0 0,0 0 0,0-1 0,2-3 0,2-6 0,0 0 0,-1 0 0,4-20 0,-2 2 0,-1 0 0,3-63 0,-9-68 0,-2 103 0,2 31 0,-1 0 0,-1-1 0,-2 1 0,-1 0 0,-1 1 0,-1-1 0,-1 1 0,-19-38 0,27 63 0,0 1 0,-1 0 0,1 0 0,-1 0 0,1 0 0,-1 0 0,0 0 0,0 0 0,1 0 0,-1 1 0,0-1 0,0 0 0,0 0 0,0 1 0,0-1 0,0 0 0,-1 0 0,1 2 0,1-1 0,-1 1 0,0-1 0,1 1 0,-1 0 0,1-1 0,-1 1 0,1 0 0,-1-1 0,1 1 0,-1 0 0,1 0 0,0-1 0,-1 1 0,1 0 0,0 0 0,0 0 0,0 0 0,0-1 0,0 1 0,0 0 0,0 0 0,0 0 0,0 0 0,0-1 0,0 3 0,2 108-432,7-46-1281</inkml:trace>
</inkml:ink>
</file>

<file path=ppt/ink/ink1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5:22.121"/>
    </inkml:context>
    <inkml:brush xml:id="br0">
      <inkml:brushProperty name="width" value="0.05" units="cm"/>
      <inkml:brushProperty name="height" value="0.05" units="cm"/>
      <inkml:brushProperty name="color" value="#66CC00"/>
    </inkml:brush>
  </inkml:definitions>
  <inkml:trace contextRef="#ctx0" brushRef="#br0">5 125 30158,'-2'-32'1957,"1"24"-1885,0-1 0,0 0 0,1 1-1,1-1 1,-1 0 0,1 1 0,1-1 0,3-14 0,-4 37-67,-2 168-5,3 219 0,-2-388 0,0-3 0,0 0 0,0 0 0,1 0 0,0 0 0,1 0 0,0 0 0,7 18 0,-7-27 0,-1 0 0,1 0 0,0 0 0,-1 0 0,1-1 0,0 1 0,-1 0 0,1-1 0,0 0 0,0 1 0,0-1 0,-1 0 0,1 0 0,0 0 0,0 0 0,0 0 0,-1 0 0,4-1 0,6 0 0,29 0-1,0-2 0,0-2 0,-1-2 0,67-19 0,-106 26-6,1 0 1,0-1-1,-1 1 1,1 0-1,0 0 1,-1 0-1,1 0 1,0-1-1,-1 1 1,1 0-1,0-1 1,-1 1-1,1-1 1,-1 1-1,1 0 1,-1-1-1,1 1 1,-1-1-1,1 0 1,-1 1-1,0-1 1,1 1-1,-1-1 1,1 0-1,-1 1 1,0-1-1,0 1 1,0-1-1,1-1 1,-1-9-642</inkml:trace>
</inkml:ink>
</file>

<file path=ppt/ink/ink1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5:24.013"/>
    </inkml:context>
    <inkml:brush xml:id="br0">
      <inkml:brushProperty name="width" value="0.05" units="cm"/>
      <inkml:brushProperty name="height" value="0.05" units="cm"/>
      <inkml:brushProperty name="color" value="#66CC00"/>
    </inkml:brush>
  </inkml:definitions>
  <inkml:trace contextRef="#ctx0" brushRef="#br0">4 44 31679,'0'-44'1088,"-3"669"-1088,3-623 0,0 0 0,0 0 0,0 0 0,0 0 0,0 0 0,1 0 0,-1 0 0,0 0 0,1 0 0,0 0 0,-1 0 0,1 0 0,0-1 0,0 1 0,0 0 0,0-1 0,2 3 0,0-2 0,-1-1 0,0 0 0,0 1 0,1-1 0,-1 0 0,1 0 0,-1 0 0,1-1 0,0 1 0,-1 0 0,1-1 0,4 0 0,30 3 0,0-1 0,1-3 0,-1 0 0,44-9 0,-64 6-267,-19 4-619</inkml:trace>
</inkml:ink>
</file>

<file path=ppt/ink/ink1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5:40.172"/>
    </inkml:context>
    <inkml:brush xml:id="br0">
      <inkml:brushProperty name="width" value="0.05" units="cm"/>
      <inkml:brushProperty name="height" value="0.05" units="cm"/>
      <inkml:brushProperty name="color" value="#FFFFFF"/>
    </inkml:brush>
  </inkml:definitions>
  <inkml:trace contextRef="#ctx0" brushRef="#br0">0 195 27244,'403'2'5363,"-400"-2"-5362,0 1 0,-1-1-1,1-1 1,0 1 0,-1 0 0,1-1-1,0 1 1,-1-1 0,1 0 0,-1 0 0,1 0-1,-1 0 1,0 0 0,1 0 0,-1-1-1,2-1 1,-2 1 0,-1 0-1,0 1 1,0-1 0,0 0-1,0 0 1,-1 0 0,1 0-1,0 0 1,-1 0-1,1-1 1,-1 1 0,0 0-1,0 0 1,0 0-1,0 0 1,0 0 0,0-1-1,-1 1 1,1 0-1,-1 0 1,0-3 0,-1 0-2,-1 0 0,1 1 0,-1-1 1,1 1-1,-1 0 0,-1 0 0,1 0 1,0 0-1,-1 0 0,0 1 0,0 0 0,0 0 1,-9-5-1,-8-5-4,-33-15-1,38 21 12,1 2-1,-1-1 0,-1 2 1,1 0-1,-1 1 0,1 0 1,-32 1-1,46 2 14,23-1 10,-14 2-26,26 3 3,-1 0 1,-1 3 0,53 16 0,-56-14-5,-17-7 0,-1 2 0,0-1 0,0 1 0,-1 1 0,1 0 0,9 7 0,-16-10-1,0 0-1,0 1 1,0-1 0,-1 1 0,1 0 0,-1 0 0,0 0 0,0 0 0,0 0-1,0 0 1,0 1 0,-1-1 0,1 1 0,-1-1 0,0 1 0,0-1 0,-1 1-1,1 0 1,-1-1 0,1 6 0,-1 2-1,0 0 0,0 0 0,-1 0 0,-1 0 0,1-1 0,-2 1 0,0 0 0,0-1 0,-9 20 0,7-20-232,1 0 1,0 0-1,1 0 0,0 0 0,0 1 1,-1 11-1</inkml:trace>
</inkml:ink>
</file>

<file path=ppt/ink/ink1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5:42.581"/>
    </inkml:context>
    <inkml:brush xml:id="br0">
      <inkml:brushProperty name="width" value="0.05" units="cm"/>
      <inkml:brushProperty name="height" value="0.05" units="cm"/>
      <inkml:brushProperty name="color" value="#FFFFFF"/>
    </inkml:brush>
  </inkml:definitions>
  <inkml:trace contextRef="#ctx0" brushRef="#br0">17 307 32399,'-6'-13'121,"-1"2"61,4 30-149,2 264-33,2-259 0,0 0 0,2 0 0,0 0 0,2 0 0,0-1 0,10 25 0,-9-32 0,1-1 0,0 1 0,1-2 0,1 1 0,0-1 0,1-1 0,0 0 0,1 0 0,20 18 0,-27-28 0,0 0 0,1 0 0,0-1 0,-1 1 0,1-1 0,0 0 0,0 0 0,9 1 0,-11-2 0,0 0 0,0-1 0,0 1 0,0-1 0,0 0 0,0 0 0,0 0 0,1 0 0,-1-1 0,0 1 0,0-1 0,0 0 0,0 0 0,0 0 0,0 0 0,2-2 0,0-1 0,0-1 0,-1 0 0,1-1 0,-1 1 0,0 0 0,-1-1 0,0 0 0,0 0 0,0 0 0,0 0 0,-1-1 0,0 1 0,0-1 0,0-8 0,3-13 0,-1 0 0,0-30 0,-3-218 0,-7 351 0,6-32 0,2 1 0,8 43 0,-8-72 0,1-1 0,1 0 0,0 0 0,1 0 0,0-1 0,1 0 0,1 0 0,0 0 0,1-1 0,10 13 0,-13-19 0,1-1 1,0 1-1,0-1 0,0-1 1,1 1-1,-1-1 0,1 0 1,0-1-1,0 0 0,1 0 0,-1 0 1,0-1-1,1 0 0,9 1 1,-10-2 0,-1 0 1,0-1-1,1 0 1,-1 0-1,0 0 1,1-1-1,-1 0 1,0 0-1,1 0 1,-1-1-1,0 0 1,0 0-1,0-1 1,-1 0-1,1 0 1,-1 0-1,9-6 1,-7 2-2,0-1 0,0 1 0,-1-1 0,0 0 0,0-1 0,0 0 0,-2 0 0,1 0 0,-1 0 0,0-1 0,-1 1 0,0-1 0,3-18 0,-2-7 0,-1-1 0,-3-57 0,0 67 0,-1 7 0,-1-1 0,0 0 0,-2 1 0,0 0 0,-1 0 0,-1 0 0,0 0 0,-2 1 0,0 0 0,-1 0 0,-20-28 0,29 47 0,0-1 0,0 0 0,0 1 0,0-1 0,0 0 0,0 1 0,0-1 0,0 1 0,-1-1 0,1 0 0,0 1 0,0-1 0,0 0 0,0 1 0,-1-1 0,1 0 0,0 1 0,0-1 0,-1 0 0,1 0 0,0 1 0,-1-1 0,1 0 0,0 0 0,-1 1 0,1-1 0,0 0 0,-1 0 0,1 0 0,0 0 0,-1 0 0,1 1 0,0-1 0,-1 0 0,1 0 0,-1 0 0,1 0 0,0 0 0,-1 0 0,1 0 0,0 0 0,-1 0 0,1-1 0,-1 1 0,1 0 0,0 0 0,-1 0 0,1 0 0,0 0 0,-1-1 0,1 1 0,0 0 0,-1 0 0,1-1 0,0 1 0,0 0 0,-1 0 0,1-1 0,0 1 0,0 0 0,-1-1 0,1 1 0,0 0 0,0-1 0,0 1 0,0 0 0,-1-2 0,1 4 0,-5 17 0,0 1 0,2 0 0,0 0 0,0 25 0,4 92 0,1-85 0,-2-38 0,1 0 0,1 0 0,0 0 0,1-1 0,1 0 0,0 1 0,0-1 0,13 24 0,-13-30 0,-1-1 0,1 0 0,0-1 0,1 1 0,-1-1 0,1 1 0,0-1 0,1-1 0,-1 1 0,1-1 0,0 0 0,0 0 0,0-1 0,0 1 0,1-1 0,-1-1 0,1 1 0,0-1 0,8 1 0,-7-1 0,0-1 0,0 0 0,0-1 0,0 0 0,0 0 0,0 0 0,0-1 0,0 0 0,-1-1 0,14-4 0,-17 4 0,0 0 0,0 0 0,0-1 0,0 0 0,-1 1 0,1-1 0,-1 0 0,0-1 0,0 1 0,0-1 0,0 1 0,-1-1 0,1 0 0,-1 0 0,0 0 0,0 0 0,-1 0 0,1-1 0,-1 1 0,1-5 0,4-24 0,-1-1 0,-2 0 0,-2 0 0,-2-37 0,0 12 0,-2 52 0,0 15 0,0 134 0,3-96 0,0-44 0,0 0 0,0 0 0,0 1 0,0-1 0,0 0 0,1 0 0,-1 0 0,1 1 0,-1-1 0,1 0 0,0 0 0,0 0 0,0 0 0,0 0 0,0 0 0,0 0 0,0 0 0,1-1 0,-1 1 0,1 0 0,-1-1 0,1 1 0,0-1 0,0 0 0,0 0 0,-1 1 0,5 0 0,1 1 0,1-2 0,-1 1 0,1-1 0,0 0 0,-1-1 0,13 0 0,-11 0 0,-8 0 0,1-1 0,0 1 0,0-1 0,0 1 0,-1-1 0,1 1 0,0-1 0,0 0 0,-1 0 0,1 0 0,-1 0 0,1 0 0,-1 0 0,1 0 0,-1-1 0,0 1 0,0 0 0,1-1 0,-1 1 0,0-1 0,0 0 0,0 1 0,-1-1 0,1 0 0,0 1 0,-1-1 0,1 0 0,-1 0 0,1 1 0,-1-1 0,0-3 0,2-9 0,0 0 0,-1 1 0,-2-18 0,1 17 0,-1-40 0,0 14 0,4-46 0,-2 84 0,-1 0 0,1 0 0,0-1 0,0 1 0,1 0 0,-1 0 0,0 0 0,1 0 0,-1 0 0,1 1 0,0-1 0,-1 0 0,1 1 0,0-1 0,0 1 0,0 0 0,0-1 0,0 1 0,1 0 0,-1 0 0,0 1 0,0-1 0,1 0 0,-1 1 0,0-1 0,1 1 0,2 0 0,3-2 0,0 1 0,1 1 0,-1-1 0,0 1 0,0 1 0,16 2 0,-21-2 0,0 1 0,-1-1 0,1 0 0,-1 1 0,1-1 0,-1 1 0,0 0 0,1 0 0,-1 0 0,0 0 0,0 0 0,-1 1 0,1-1 0,0 0 0,-1 1 0,1-1 0,-1 1 0,0 0 0,0-1 0,0 1 0,0 0 0,0 0 0,-1 0 0,1 4 0,1 11 0,0 0 0,-1 34 0,-2-34 0,1 153 0,0-169 0,0 1 0,0 0 0,0 0-1,0-1 1,1 1 0,-1 0 0,1-1 0,0 1 0,0 0-1,0-1 1,0 1 0,0-1 0,0 1 0,1-1 0,-1 0 0,1 0-1,-1 1 1,1-1 0,0 0 0,0 0 0,0-1 0,0 1 0,1 0-1,-1-1 1,0 1 0,1-1 0,-1 0 0,1 0 0,-1 0-1,3 1 1,7 1-4,0-1 0,0-1-1,0 0 1,0 0 0,18-2 0,-19 1 2,-5-1 2,0 1 0,0-1 0,0 0 0,0 0 0,0 0 0,-1-1 0,1 0 0,0 0 0,-1-1 0,0 1 0,1-1 0,-1 0 0,0-1 0,6-5 0,-5 3 0,0 0 0,0-1 0,-1 0 0,1 0 0,-2 0 0,1-1 0,-1 1 0,6-17 0,-3 0 0,0 0 0,-2 0 0,-1-1 0,-1 1 0,0-49 0,-2 52 0,-1 14 0,1 1 0,-1-1 0,-1 0 0,1 0 0,-4-12-1,4 17 2,-1 1-1,0-1 0,1 1 0,-1-1 0,0 1 1,0 0-1,0-1 0,0 1 0,0 0 0,0 0 1,-1 0-1,1 0 0,0 0 0,0 0 0,-1 0 1,1 0-1,-1 0 0,1 0 0,-1 1 0,1-1 1,-1 1-1,1-1 0,-1 1 0,0 0 1,1-1-1,-1 1 0,0 0 0,-1 0 0,-2 0 3,0-1 0,0 1 0,0 0 0,0 1 0,0-1 0,0 1 0,0 0 0,-9 3 0,12-2-5,0-1 1,0 0 0,0 1-1,0-1 1,0 1 0,0 0-1,1-1 1,-1 1 0,0 0-1,1 0 1,0 0 0,-1 0-1,1 1 1,0-1 0,0 0 0,0 0-1,0 1 1,1-1 0,-2 5-1,0 8 2,0 0 0,1 0 0,0 0-1,1 1 1,1-1 0,0 0 0,1 0-1,1 1 1,0-2 0,1 1 0,1 0-1,0-1 1,1 0 0,1 0 0,0 0-1,0-1 1,2 0 0,0-1-1,0 0 1,14 14 0,-19-22 0,1 0 0,-1 0 0,1 0 0,0-1 0,1 1 0,-1-1 0,0 0 0,1-1 0,0 1 0,-1-1 0,1-1 0,8 3 0,-2-3 0,0 1 1,0-2 0,-1 1 0,1-2 0,16-1 0,-22 0 1,1 0-1,-1 0 1,1 0-1,-1-1 1,0 0-1,0 0 0,0-1 1,0 0-1,0 0 1,-1 0-1,0 0 1,0-1-1,0 0 1,0 0-1,-1-1 0,0 1 1,0-1-1,-1 0 1,5-9-1,3-6-1,-2 0-1,0 0 1,-2-1-1,8-34 1,-5-8 0,-3 0 0,-3-1 0,-5-82 0,0 53 0,1 69 0,-1-46 0,1 67 0,-1 0 0,0 0 0,1 0 0,-1 0 0,-1 0 0,1 1 0,0-1 0,-1 0 0,0 1 0,0-1 0,0 1 0,0 0 0,-6-7 0,6 9 0,-1-1 0,0 0 0,0 1 0,1 0 0,-1 0 0,0 0 0,-1 0 0,1 0 0,0 0 0,0 1 0,-5-1 0,6 1 0,1 0 0,-1 0 0,0 0 0,1 0 0,-1 0 0,1 0 0,-1 0 0,0 0 0,1 1 0,-1-1 0,1 1 0,-1-1 0,1 1 0,-1 0 0,1-1 0,0 1 0,-1 0 0,1 0 0,0 0 0,-1 0 0,1 0 0,0 0 0,0 0 0,0 1 0,-1 0 0,-1 9 0,0 1 0,1-1 0,1 1 0,0-1 0,0 1 0,1 0 0,3 20 0,-2 10 0,4 45 0,3 0 0,34 147 0,-39-224 0,1 14 0,2 1 0,1-1 0,13 28 0,-18-47 0,0 0 0,0 0 0,1 0 0,0 0 0,0-1 0,0 1 0,0-1 0,1 0 0,0 0 0,0 0 0,0 0 0,0-1 0,1 0 0,-1 0 0,1 0 0,0 0 0,0-1 0,0 1 0,0-1 0,0-1 0,6 2 0,-1-1 0,1-1 0,-1 0 0,0-1 0,0 0 0,16-3 0,-21 2 0,0 0 0,-1 0 0,1-1 0,-1 1 0,1-1 0,-1 0 0,0 0 0,0-1 0,0 1 0,0-1 0,0 0 0,-1 0 0,1 0 0,3-5 0,5-8 0,-1 0 0,-1-1 0,0 0 0,-1-1 0,-1 0 0,0 0 0,-2-1 0,0 0 0,6-38 0,-6 13 0,-2 0 0,-2 0 0,-4-60 0,2 102 0,-1 1 0,1-1 0,-1 1 0,0 0 0,1-1 0,-1 1 0,0 0 0,0 0 0,0-1 0,0 1 0,0 0 0,0 0 0,0 0 0,0 0 0,0 0 0,0 1 0,-1-1 0,1 0 0,0 0 0,-1 1 0,1-1 0,-1 1 0,1-1 0,-3 0 0,2 1 0,0-1 0,0 1 0,-1-1 0,1 1 0,0 0 0,0 0 0,0 0 0,0 0 0,0 0 0,0 0 0,0 0 0,-1 1 0,1-1 0,0 1 0,0-1 0,0 1 0,-3 2 0,4-1 0,-1 0 0,0 0 0,0 0 0,1 0 0,0 0 0,-1 1 0,1-1 0,0 1 0,0-1 0,0 1 0,0-1 0,1 1 0,-1 0 0,1-1 0,-1 4 0,0 47 0,1-34 0,-1 6 0,2 0 0,0 1 0,2-1 0,1 0 0,10 36 0,-7-40 0,0 0 0,2-1 0,0 0 0,13 18 0,-19-33 0,1 1 0,0-1 0,0-1 0,0 1 0,1-1 0,0 1 0,0-1 0,0-1 0,0 1 0,1-1 0,-1 0 0,1 0 0,0 0 0,0-1 0,0 0 0,0 0 0,0 0 0,7 0 0,-4 0 0,0-1 0,-1-1 0,1 1 0,0-1 0,0-1 0,-1 0 0,1 0 0,0 0 0,-1-1 0,12-4 0,-15 3 0,0 1 0,-1-1 0,1 0 0,-1 0 0,0-1 0,0 1 0,0-1 0,-1 0 0,1 0 0,-1 0 0,0-1 0,0 1 0,0-1 0,-1 1 0,1-1 0,-1 0 0,0 0 0,1-8 0,4-17 0,-2-1 0,-1 0 0,-1 0 0,-2 0 0,-4-51 0,2 33 0,4-59 0,-3 105 0,1 1 0,-1-1 0,1 1 0,0-1 0,-1 0 0,1 1 0,1 0 0,-1-1 0,0 1 0,0 0 0,1-1 0,-1 1 0,1 0 0,0 0 0,0 0 0,3-3 0,-3 4 0,-1 0 0,1 1 0,-1-1 0,1 0 0,-1 0 0,1 1 0,0-1 0,-1 1 0,1 0 0,0-1 0,0 1 0,-1 0 0,1 0 0,0 0 0,0 0 0,-1 0 0,1 1 0,0-1 0,0 0 0,-1 1 0,1 0 0,-1-1 0,1 1 0,0 0 0,-1 0 0,1-1 0,1 3 0,2 1 0,1 1 0,-1 0 0,-1 0 0,1 0 0,-1 1 0,0-1 0,0 1 0,0 0 0,4 11 0,1 4 0,11 37 0,-13-36 0,-2 1 0,-1-1 0,-1 1 0,-1 0 0,-1 0 0,0 0 0,-5 29 0,3-47 0,0 1 0,-1 0 0,1-1 0,-2 1 0,1-1 0,0 0 0,-1 0 0,0 0 0,0 0 0,-1 0 0,1-1 0,-1 1 0,0-1 0,-7 6 0,-1 0-1,0-1 0,-1-1 0,0 0 0,-25 11 0,66-20-26,-15 2 27,18 0 0,-2-1 0,-1 0 0,1-1 0,-1-2 0,32-7-1,-51 8 2,-1-1-1,0 0 0,0 0 1,0-1-1,0 0 0,0 0 1,-1-1-1,1 0 0,-1-1 1,0 1-1,-1-1 0,0 0 1,0-1-1,0 0 0,-1 0 1,1 0-1,6-14 0,-5 6 4,0 0 0,-2 0 0,1-1 0,-2 1 0,0-1 0,1-20 0,2-99-4,-6 95-1,1 0 1,7-42 0,-9 81 0,0 0 0,0 0 0,1-1 0,-1 1 0,0 0 0,1 0 0,-1 0 0,1-1 0,-1 1 0,1 0 0,-1 0 0,1 0 0,0 0 0,0 0 0,0 0 0,-1 0 0,1 0 0,0 0 0,0 1 0,0-1 0,0 0 0,0 1 0,1-1 0,-1 0 0,0 1 0,0-1 0,0 1 0,0 0 0,1-1 0,-1 1 0,0 0 0,0 0 0,1 0 0,-1 0 0,0 0 0,1 0 0,-1 0 0,0 0 0,0 1 0,1-1 0,-1 0 0,2 1 0,1 1 0,1 0 0,0 0 0,-1 0 0,1 1 0,-1 0 0,0 0 0,0 0 0,0 0 0,0 0 0,4 6 0,8 11 0,-2 1 0,0 0 0,-1 1 0,-2 0 0,0 1 0,-1 0 0,-1 1 0,-2 0 0,0 0 0,-1 1 0,-2 0 0,3 50 0,-7-60 0,1-10 0,0 0 0,-1-1 0,0 1 0,0 0 0,0-1 0,-1 1 0,0 0 0,0-1 0,0 1 0,0-1 0,-1 1 0,1-1 0,-1 0 0,0 1 0,0-1 0,-1 0 0,0 0 0,-5 6 0,0-1-1,-1-1-1,0 0 1,-1-1 0,1 0-1,-1-1 1,0 0 0,-1 0-1,0-1 1,0 0 0,0-1-1,-17 4 1,-11-6-79</inkml:trace>
</inkml:ink>
</file>

<file path=ppt/ink/ink1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5:43.066"/>
    </inkml:context>
    <inkml:brush xml:id="br0">
      <inkml:brushProperty name="width" value="0.05" units="cm"/>
      <inkml:brushProperty name="height" value="0.05" units="cm"/>
      <inkml:brushProperty name="color" value="#FFFFFF"/>
    </inkml:brush>
  </inkml:definitions>
  <inkml:trace contextRef="#ctx0" brushRef="#br0">151 25 32271,'0'-1'12,"-1"0"0,1 0 1,0 1-1,-1-1 0,1 0 0,0 0 0,-1 0 1,1 1-1,-1-1 0,0 0 0,1 0 1,-1 1-1,1-1 0,-1 1 0,0-1 1,0 0-1,1 1 0,-1-1 0,0 1 1,0 0-1,0-1 0,1 1 0,-1 0 1,0-1-1,0 1 0,0 0 0,0 0 1,0 0-1,0 0 0,1 0 0,-2 0 1,-37-2 0,31 3 1,2-2-13,1 1 1,0 0-1,-1 1 1,1-1-1,0 1 1,0 0-1,-1 1 1,-5 1-1,9-2-1,0 1 0,0-1 0,1 1 0,-1-1 0,0 1 0,1-1 0,-1 1 0,1 0 0,0 0 0,-1 0 0,1-1 0,0 1 0,0 1 0,0-1 0,1 0 0,-1 0 0,0 0 0,1 0 0,-1 0 0,1 1 0,0-1 0,0 3 0,-1 5 1,0 0 0,1 0 0,0 0 0,0 0-1,1 0 1,1 0 0,-1 0 0,2 0 0,0-1 0,0 1 0,5 11 0,-5-15-1,0-1 1,1 0-1,0 0 0,-1 0 1,1 0-1,1-1 1,-1 1-1,1-1 0,0 0 1,0 0-1,0-1 1,0 0-1,1 0 0,-1 0 1,1 0-1,0-1 0,-1 0 1,1 0-1,8 1 1,-6-1 1,0-1-1,0 1 1,0-2 0,1 1 0,-1-1 0,0 0 0,0-1 0,0 0-1,0 0 1,9-3 0,-14 3-1,1-1 0,-1 1 0,1-1 0,-1 0 1,0 0-1,0-1 0,0 1 0,0-1 0,-1 1 0,1-1 0,-1 0 0,1 0 0,-1 0 0,0 0 0,0 0 0,0-1 1,-1 1-1,1-1 0,-1 1 0,0-1 0,0 0 0,1-6 0,1 0-1,-2-1 0,1 1 0,-2 0 0,1 0 0,-1 0 0,-1-1 0,0 1 0,-2-12 0,2 18 0,-1-1 0,1 1 0,-1 0 0,1 0 0,-1-1 0,-1 1 0,1 0 0,-1 1 0,1-1 0,-1 0 0,0 1 0,0-1 0,-1 1 0,1 0 0,-1 0 0,1 0 0,-1 1 0,0-1 0,-7-2 0,4 2-10,0 0-1,0 0 1,0 1-1,0 0 1,0 1-1,0 0 1,0 0 0,-1 0-1,1 1 1,0 0-1,-1 0 1,1 1 0,0 0-1,0 0 1,0 1-1,0 0 1,0 0-1,0 0 1,0 1 0,-6 4-1,-30 31-666</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0:44.841"/>
    </inkml:context>
    <inkml:brush xml:id="br0">
      <inkml:brushProperty name="width" value="0.05" units="cm"/>
      <inkml:brushProperty name="height" value="0.05" units="cm"/>
      <inkml:brushProperty name="color" value="#FFFF00"/>
    </inkml:brush>
  </inkml:definitions>
  <inkml:trace contextRef="#ctx0" brushRef="#br0">238 1125 29518,'-14'-22'2481,"1"2"-2113,4 7-224,1-4-112,2 2-32,-2 3-64,-3-3-192,3-3-977</inkml:trace>
  <inkml:trace contextRef="#ctx0" brushRef="#br0" timeOffset="1">0 351 27789,'0'-37'1680,"0"2"-1375,0-5-225,0 0 80,0-5-160,0 3-80,0 5-1041,0-3-367,0 5-1778</inkml:trace>
</inkml:ink>
</file>

<file path=ppt/ink/ink1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5:45.865"/>
    </inkml:context>
    <inkml:brush xml:id="br0">
      <inkml:brushProperty name="width" value="0.05" units="cm"/>
      <inkml:brushProperty name="height" value="0.05" units="cm"/>
      <inkml:brushProperty name="color" value="#FFFFFF"/>
    </inkml:brush>
  </inkml:definitions>
  <inkml:trace contextRef="#ctx0" brushRef="#br0">97 108 32431,'-9'-19'209,"9"19"-207,0 0 0,0 0 0,0 0 0,0 0 0,0 0 0,0-1 0,0 1 0,0 0 0,-1 0 0,1 0 0,0 0 0,0 0 0,0 0 0,0 0 0,0 0 0,-1 0 0,1 0 0,0 0 0,0 0 0,0 0 1,0 0-1,0 0 0,-1 0 0,1 0 0,0 0 0,0 0 0,0 0 0,0 0 0,-1 0 0,1 0 0,0 0 0,0 0 0,0 0 0,0 0 0,0 0 0,0 0 0,-1 1 0,1-1 0,0 0 0,0 0 0,0 0 0,0 0 0,0 0 0,0 0 0,0 0 0,0 1 0,0-1 0,-1 0 0,1 0 0,0 0 0,0 0 0,0 1 0,-7 37 18,0 375-20,8-265 0,-1-118 0,-2 0 0,-1-1 0,-1 1 0,-2-1 0,-1 0 0,-1 0 0,-15 34 0,19-54 0,1-1 0,0 1 0,-2 15 0,5-24 0,0 0 0,0-1 0,0 1 0,0 0 0,0 0 0,0 0 0,1 0 0,-1 0 0,0-1 0,0 1 0,0 0 0,0 0 0,0 0 0,1 0 0,-1 0 0,0 0 0,0 0 0,0 0 0,0 0 0,1 0 0,-1 0 0,0 0 0,0 0 0,0 0 0,0 0 0,1 0 0,-1 0 0,0 0 0,0 0 0,0 0 0,0 0 0,1 0 0,-1 0 0,0 0 0,0 0 0,0 0 0,0 0 0,1 0 0,-1 0 0,0 0 0,0 0 0,0 1 0,0-1 0,0 0 0,0 0 0,1 0 0,-1 0 0,0 0 0,0 1 0,0-1 0,0 0 0,0 0 0,0 0 0,0 0 0,0 1 0,0-1 0,0 0 0,0 0 0,0 0 0,0 0 0,0 1 0,0-1 0,0 0 0,0 0 0,2-1 0,23-17 0,-18 12 0,0 0 0,0 1 0,1 0 0,-1 0 0,1 0 0,0 1 0,0 1 0,1-1 0,-1 1 0,1 1 0,0-1 0,17-1 0,216 4-45,-241-9 58,6-241-1,-6 89 8,-1 157-21,0 0 0,1 0 0,-1 0 0,1 0 0,0 0 0,0 0 0,0 1 0,1-1 1,-1 0-1,1 0 0,0 1 0,0-1 0,0 1 0,0 0 0,1 0 0,-1-1 0,1 1 0,0 1 0,0-1 0,0 0 0,0 1 0,0 0 0,1-1 0,-1 1 0,1 1 1,-1-1-1,1 0 0,0 1 0,0 0 0,0 0 0,0 0 0,0 0 0,6 0 0,5-1 1,0 1 0,0 0 0,-1 1 0,1 1 0,28 4 0,-41-4 0,-1-1 1,-1 0-1,1 0 0,0 0 0,-1 0 0,1 1 0,-1-1 1,1 0-1,0 0 0,-1 1 0,1-1 0,-1 1 1,1-1-1,-1 0 0,1 1 0,-1-1 0,0 1 0,1-1 1,-1 1-1,1-1 0,-1 1 0,0-1 0,0 1 0,1 0 1,-1-1-1,0 1 0,0-1 0,1 2 0,-29-1 27,21-1-27,0 0 0,1 0 0,-1 1 0,1 0 0,-1 0 0,1 1 0,-8 2 0,10-2 0,1 0 0,-1 0 0,1 0 0,0 0 0,0 0 0,0 1 0,1 0 0,-1-1 0,0 1 0,1 0 0,0 0 0,0 1 0,0-1 0,-2 5 0,-3 7 0,0 1 0,2 0 0,0 0 0,0 1 0,2-1 0,-3 30 0,4-16 0,1 0 0,7 60 0,-6-84 0,1 0 0,0 0 0,1-1 0,-1 1 0,1 0 0,0-1 0,1 1 0,-1-1 0,1 0 0,0 0 0,1 0 0,-1 0 0,1 0 0,0-1 0,0 1 0,0-1 0,0 0 0,1 0 0,0-1 0,0 0 0,0 1 0,10 3 0,-1-2 0,1 0 0,0-1 0,0 0 0,1-2 0,-1 0 0,0 0 0,25-2 0,-33 0 0,0 0 0,0-1 0,0 1 0,0-1 0,0-1 0,0 0 0,-1 0 0,1 0 0,0-1 0,-1 1 0,0-2 0,0 1 0,0-1 0,0 0 0,0 0 0,-1 0 0,0-1 0,0 0 0,0 0 0,0 0 0,-1-1 0,0 0 0,0 1 0,0-1 0,-1-1 0,0 1 0,0 0 0,-1-1 0,4-11 0,-3 3 0,-1 1 0,0-1 0,-1 0 0,-1 0 0,0 1 0,-1-1 0,0 0 0,-1 0 0,-1 1 0,0-1 0,-1 1 0,-1 0 0,0 0 0,-1 0 0,0 1 0,-1 0 0,-1 0 0,0 1 0,-1 0 0,0 0 0,0 1 0,-2 0 0,1 1 0,-1 0 0,-1 0 0,0 1 0,0 1 0,0 0 0,-17-7 0,23 12 0,0 1 0,0 0 0,0 0 0,0 1 0,-1-1 0,1 1 0,0 1 0,0-1 0,-1 1 0,1 0 0,0 0 0,-1 1 0,-10 2 0,14-2 0,0 1 0,-1-1 0,1 1 0,0 0 0,0-1 0,0 1 0,0 1 0,1-1 0,-1 0 0,1 1 0,-1-1 0,1 1 0,0 0 0,0 0 0,0 0 0,0 0 0,0 0 0,1 0 0,-1 0 0,1 1 0,0-1 0,0 0 0,0 1 0,1-1 0,-1 6 0,-1 7 0,1 1 0,1 0-1,0 0 1,1 0 0,1-1 0,1 1-1,0 0 1,1-1 0,1 0 0,0 0 0,1 0-1,1-1 1,0 1 0,2-2 0,-1 1-1,2-1 1,0-1 0,0 1 0,1-2 0,1 0-1,0 0 1,1-1 0,14 10 0,-20-16 0,0-1 0,0 1 0,0-2 0,1 1 0,-1-1 1,1 0-1,0 0 0,0-1 0,0 0 0,0-1 0,0 0 1,0 0-1,1 0 0,-1-1 0,0-1 0,0 1 0,1-1 0,-1-1 1,0 1-1,0-1 0,0-1 0,-1 1 0,1-2 0,0 1 1,-1-1-1,0 0 0,0 0 0,0-1 0,0 0 0,-1 0 1,0-1-1,0 1 0,5-8 0,-1-1 0,0-1 0,-1 0 0,-1 0 0,0-1 0,-1 0 0,-1 0 0,8-34 0,-4-2 0,4-68 0,-4 24 0,-9 95-1,-1 0 1,0 1-1,1-1 1,-1 0-1,1 0 1,-1 0-1,1 0 1,0 1-1,-1-1 1,1 0-1,0 0 1,0 1-1,-1-1 1,1 1-1,0-1 1,0 1-1,0-1 1,0 1-1,0-1 1,0 1-1,0 0 1,0 0-1,0-1 1,0 1-1,0 0 1,0 0-1,0 0 1,0 0-1,0 0 1,1 0-1,34 4-15,-32-3 16,0 1 0,1 0 0,-1 0 0,0 0 0,0 1 0,0-1 0,0 1 0,0 0 0,-1 0 0,1 0 0,-1 1 0,0-1 0,0 1 0,0 0 0,0 0 0,-1 0 0,1 0 0,-1 0 0,2 6 0,-4-10 0,0 0 0,0 0 0,0 1 0,0-1 0,0 0 1,0 1-1,0-1 0,0 0 0,0 1 0,0-1 0,0 0 0,0 0 0,0 1 0,0-1 0,0 0 0,-1 1 1,1-1-1,0 0 0,0 0 0,0 1 0,0-1 0,-1 0 0,1 0 0,0 1 0,0-1 0,0 0 0,-1 0 1,1 1-1,0-1 0,0 0 0,-1 0 0,1 0 0,0 0 0,0 0 0,-1 1 0,1-1 0,0 0 0,-1 0 1,1 0-1,0 0 0,-1 0 0,1 0 0,0 0 0,0 0 0,-1 0 0,1 0 0,0 0 0,-1 0 0,1 0 1,0 0-1,-1-1 0,1 1 0,0 0 0,0 0 0,-1 0 0,1 0 0,0-1 0,-6 0 5,1-1-1,0 0 1,0 0 0,0 0-1,-9-7 1,9 6-5,0 0 0,0 0-1,-1 1 1,1-1 0,-1 1 0,-9-2 0,13 4 0,0 0 0,0-1 0,-1 2 0,1-1 0,0 0 0,0 0 0,0 1 0,-1-1 0,1 1 0,0 0 0,0-1 0,0 1 0,0 0 0,0 0 0,0 0 0,0 1 0,1-1 0,-1 0 0,0 1 0,1-1 0,-1 1 0,-2 3 0,-2 3 0,1 0 0,-1 0 0,2 0 0,-1 1 1,1 0-1,1 0 0,0 0 0,0 0 0,0 1 0,-1 17 0,0 9-9,2 57 1,2-70-3,0-14 11,1 0-1,0 0 1,0 0 0,1 0-1,0 0 1,1 0-1,0 0 1,0-1-1,1 1 1,0-1-1,1 0 1,5 8 0,-6-10 0,0-1 0,1 0 0,-1 0 0,1-1 0,0 1 0,0-1 0,0 0 0,1 0 0,0-1 0,-1 1 0,1-1 0,0-1 0,1 1 0,-1-1 0,0 0 0,1 0 0,9 1 0,-5-2 0,1 0 0,-1-1 0,0 0 0,20-3 0,-27 2 2,-1 0-1,1 0 1,0 0-1,-1 0 0,1 0 1,-1-1-1,0 0 1,1 0-1,-1 0 1,0 0-1,0 0 1,0-1-1,0 1 1,-1-1-1,1 0 1,-1 0-1,4-5 1,0-3-2,0 0 1,-1 0-1,-1 0 1,0-1 0,0 1-1,-1-1 1,-1 0-1,1-14 1,0-13-1,-4-49 0,-1 66 0,2-1 0,0 0 0,1 1 0,1-1 0,1 1 0,12-44 0,-13 62-1,-1 1 0,1 0 0,-1-1 0,1 1 0,0 0 0,0 0 0,1 0-1,-1 0 1,0 0 0,1 1 0,0-1 0,0 1 0,-1 0 0,2-1 0,-1 2 0,0-1 0,0 0 0,0 0 0,1 1 0,-1 0-1,1 0 1,3-1 0,6 0 0,0 1-1,0 0 0,1 1 0,23 2 1,-32-1 2,-1-1-1,0 0 0,0 1 0,0 0 0,0 0 0,0 0 0,0 0 0,0 1 0,-1-1 0,1 1 0,-1 0 0,1 0 0,-1 1 0,1-1 0,-1 1 0,4 4 0,-19-5 0,6-2 1,0 0 1,0 0-1,1 1 1,-1 0-1,0 0 1,0 0-1,1 1 1,-1 0-1,1 0 1,-1 0-1,1 1 0,0 0 1,0 0-1,0 0 1,0 0-1,0 1 1,1 0-1,0 0 1,-1 0-1,2 0 1,-7 9-1,2-2-1,0 1 0,1 0 0,0 1 0,1 0 0,0 0 0,1 0 0,1 1 0,-5 23 0,4-5 0,1 1 0,0 53 0,4-80 0,0 0 0,0-1 0,1 1 0,-1 0 0,1-1 0,0 1 0,1-1 0,-1 1 0,1-1 0,0 0 0,1 0 0,-1 0 0,1 0 0,0 0 0,0 0 0,1-1 0,-1 1 0,1-1 0,0 0 0,0 0 0,0 0 0,1-1 0,-1 1 0,1-1 0,0 0 0,0-1 0,0 1 0,0-1 0,0 0 0,1 0 0,-1-1 0,1 1 0,-1-1 0,10 0 0,-8 0 0,1 0 0,-1-1 0,1 0 0,-1 0 0,1-1 0,-1 0 0,1 0 0,8-4 0,-12 4 0,0-1 0,-1 0 0,1 0 0,-1 0 0,1 0 0,-1-1 0,0 0 0,0 1 0,0-1 0,0 0 0,0 0 0,-1-1 0,1 1 0,-1-1 0,0 1 0,3-7 0,1-7 0,-1 1 0,-1-1 0,0 0 0,-1-1 0,-1 1 0,-1 0 0,0-1 0,-3-25 0,2 7 0,0-1 0,-6-40 0,5 66 0,-1-1 0,0 1 0,-1-1 0,-1 1 0,0 0 0,0 0 0,-11-18 0,15 29 0,0 0 0,0 0 0,0 1 0,0-1 0,0 0 0,0 0 0,0 0 0,0 0 0,0 0 0,0 0 0,0 1 0,0-1 0,0 0 0,0 0 0,0 0 0,-1 0 0,1 0 0,0 0 0,0 0 0,0 1 0,0-1 0,0 0 0,0 0 0,0 0 0,-1 0 0,1 0 0,0 0 0,0 0 0,0 0 0,0 0 0,0 0 0,-1 0 0,1 0 0,0 0 0,0 0 0,0 0 0,0 0 0,0 0 0,0 0 0,-1 0 0,1 0 0,0 0 0,0 0 0,0 0 0,0 0 0,0 0 0,-1 0 0,1 0 0,0 0 0,0-1 0,0 1 0,0 0 0,0 0 0,0 0 0,0 0 0,-1 0 0,1 201 0,1-174 0,0 4 0,2 0 0,14 59 0,-14-76 0,1-1 0,1 1 0,0-1 0,1 0 0,0-1 0,1 1 0,0-1 0,16 19 0,-20-27 0,1-1 0,-1 0 0,0 0 0,1 0 0,-1 0 0,1-1 0,0 1 0,0-1 0,0 0 0,0 0 0,1-1 0,-1 1 0,0-1 0,1 0 0,-1 0 0,1 0 0,-1-1 0,1 0 0,-1 1 0,1-2 0,-1 1 0,1 0 0,-1-1 0,1 0 0,-1 0 0,1 0 0,-1-1 0,0 1 0,0-1 0,0 0 0,0 0 0,0-1 0,0 1 0,0-1 0,-1 0 0,1 0 0,-1 0 0,0 0 0,0-1 0,0 1 0,0-1 0,-1 0 0,0 0 0,4-7 0,6-14 0,-2-1 0,0 0 0,-2-1 0,9-49 0,5-114 0,-20 171 0,6-105 0,-8-149 0,0 269 0,0-1 0,0 1 0,-1-1 0,0 1 0,1-1 0,-2 1 0,1 0 0,0-1 0,-5-7 0,5 11 0,0-1 0,-1 1 0,0-1 0,1 1 0,-1 0 0,0 0 0,1-1 0,-1 1 0,0 0 0,0 1 0,0-1 0,0 0 0,0 1 0,0-1 0,0 1 0,0-1 0,0 1 0,0 0 0,0 0 0,0 0 0,-3 0 0,2 0 0,0 1 0,0-1 0,0 1 0,0 0 0,0 0 0,0 0 0,0 0 0,0 0 0,1 1 0,-1-1 0,1 1 0,-1 0 0,1 0 0,-1 0 0,1 0 0,0 0 0,0 0 0,0 0 0,0 1 0,0-1 0,1 1 0,-1-1 0,1 1 0,0 0 0,-1 0 0,1 0 0,-1 5 0,-2 7 0,0 1 0,1 0 0,0 0 0,0 17 0,-1 57 0,9 105 0,-2-159 0,2 0 0,1-1 0,2 0 0,14 40 0,-16-59 0,1 1 0,0-1 0,1 0 0,0-1 0,1 0 0,1 0 0,1-1 0,0-1 0,0 1 0,20 15 0,-28-26-5,0-1-1,-1 0 1,1 1-1,0-2 1,0 1-1,1 0 1,-1 0-1,0-1 1,1 0-1,-1 0 1,0 0-1,1 0 1,-1 0-1,1-1 1,0 1-1,-1-1 1,1 0-1,4-1 1,9-7-387</inkml:trace>
</inkml:ink>
</file>

<file path=ppt/ink/ink1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5:47.804"/>
    </inkml:context>
    <inkml:brush xml:id="br0">
      <inkml:brushProperty name="width" value="0.05" units="cm"/>
      <inkml:brushProperty name="height" value="0.05" units="cm"/>
      <inkml:brushProperty name="color" value="#FFFFFF"/>
    </inkml:brush>
  </inkml:definitions>
  <inkml:trace contextRef="#ctx0" brushRef="#br0">26 0 32495,'-3'93'272,"5"54"-272,0-17 0,-17 165 0,4-90 0,11-204 0,1 0 0,-1-1 0,1 1 0,0 0 0,-1-1 0,1 1 0,0 0 0,-1-1 0,1 1 0,0-1 0,0 1 0,-1-1 0,1 0 0,0 1 0,0-1 0,0 0 0,0 0 0,0 1 0,0-1 0,-1 0 0,1 0 0,0 0 0,0 0 0,0 0 0,0 0 0,1-1 0,37 1 0,-28 0 0,124-13 0,-108 14 0,-16 0 0,-1 0 0,1-1 0,-1 0 0,1-1 0,0 0 0,-1-1 0,0 0 0,1-1 0,-1 0 0,10-4 0,-19 5 0,1-1 0,-1 1 0,0 0 0,0-1 0,0 1 0,0 0 0,0-1 0,0 0 0,-1 1 0,0-1 0,1 1 0,-1-1 0,0 1 0,0-1 0,0-3 0,0-5 0,3-98 0,1-18 0,-2 111 0,0 0 0,1-1 0,1 1 0,1 0 0,9-22 0,-11 31 0,1 1 0,0-1 0,0 1 0,0 0 0,1 0 0,0 1 0,0-1 0,1 1 0,-1 0 0,1 1 0,0-1 0,0 1 0,1 0 0,-1 1 0,10-4 0,8-2 0,1 1 0,0 1 0,27-4 0,-12 3 0,-87 10 0,43-3 0,-1 1 0,1-1 0,-1 1 0,1 0 0,0 0 0,-1 1 0,1-1 0,-1 1 0,1 0 0,0 0 0,0 1 0,-1-1 0,1 1 0,0 0 0,0 0 0,1 0 0,-1 1 0,0-1 0,1 1 0,-4 3 0,-2 5 0,1-1 0,0 1 0,1 1 0,0 0 0,1 0 0,0 0 0,1 1 0,1-1 0,0 1 0,-4 20 0,2 3 0,2 0 0,0 61 0,4-91 0,0-1 0,1 0 0,0 0 0,-1 0 0,2 0 0,-1 0 0,1 0 0,-1 0 0,1 0 0,0 0 0,1-1 0,-1 1 0,1-1 0,0 1 0,0-1 0,1 0 0,-1 0 0,1-1 0,0 1 0,0-1 0,0 0 0,0 0 0,1 0 0,-1 0 0,1-1 0,0 0 0,-1 0 0,1 0 0,0 0 0,0-1 0,0 0 0,8 1 0,3 1 0,0-1 0,0 0 0,0-1 0,1-1 0,-1 0 0,0-1 0,30-6 0,-38 5 0,-1-1 0,0 1 0,0-1 0,0 0 0,0-1 0,0 1 0,-1-1 0,1-1 0,-1 1 0,0-1 0,-1 0 0,1-1 0,-1 1 0,0-1 0,0 0 0,-1 0 0,0-1 0,7-13 0,-5 6 0,-1 0 0,-1-1 0,0 0 0,-1 1 0,-1-2 0,0 1 0,-1 0 0,0 0 0,-3-30 0,1 33 0,-1 0 0,0 1 0,-1-1 0,0 1 0,0 0 0,-1 0 0,0 0 0,-1 1 0,-1-1 0,0 1 0,0 0 0,-1 1 0,-10-12 0,13 16 0,-1 1 0,0 1 0,0-1 0,-1 1 0,1 0 0,-1 0 0,0 0 0,0 1 0,1 0 0,-2 0 0,1 1 0,-10-2 0,13 2 0,-1 1 0,1 0 0,0 0 0,-1 0 0,1 0 0,0 0 0,-1 1 0,1-1 0,0 1 0,0 0 0,0 0 0,-1 0 0,1 0 0,0 1 0,0-1 0,1 1 0,-1 0 0,0 0 0,0 0 0,1 0 0,0 0 0,-1 1 0,1-1 0,-4 5 0,2 2 0,1 0 0,-1 0 0,1 0 0,1 0 0,-1 1 0,2-1 0,-1 1 0,1-1 0,1 1 0,0 0 0,1 11 0,0-8 0,0 0 0,1 0 0,1-1 0,0 1 0,1-1 0,0 1 0,11 21 0,-7-21-3,0-1-1,0 0 1,1-1 0,1 0 0,0 0-1,22 18 1,-25-24 2,1 0 1,-1 0-1,1 0 0,0-1 1,1 0-1,-1-1 0,0 0 0,1 0 1,0-1-1,0 0 0,0 0 1,12 0-1,-11-2 1,46-2 0,-52 2 0,0-1 0,0 0 0,0-1 0,0 1 0,-1-1 0,1 0 0,0 0 0,-1 0 0,0 0 0,1 0 0,5-6 0,0-2 0,0-1 0,0 1 0,-1-1 0,-1-1 0,0 0 0,0 0 0,9-25 0,-2-5 0,10-48 0,5-18 0,-27 103-3,-1 0-1,1 0 1,1 0 0,-1 0 0,1 1-1,0-1 1,6-8 0,-7 12-3,-1-1 0,1 1 0,-1 0 0,1 0 0,0 0 0,0 0 0,-1 0 0,1 1 0,0-1 0,0 0 0,0 1 0,0-1 0,0 1 0,0 0 0,0 0-1,0 0 1,0 0 0,0 0 0,0 0 0,0 0 0,0 0 0,0 1 0,2 0 0,-1 0 6,-1 1 0,1-1 0,-1 1 0,0-1 0,1 1 0,-1 0 0,0 0 0,0 0 0,0 0 0,0 0 0,0 0 0,-1 0 0,1 1 0,-1-1 0,0 1 0,1-1 0,-1 1 0,0 0 0,0-1 0,0 5 0,-1-6 102,-4-2-97,0 1 1,0-1 0,0 1 0,-1 0 0,1 1-1,0-1 1,0 1 0,0 0 0,0 0-1,0 0 1,0 0 0,0 1 0,0-1 0,1 1-1,-1 0 1,0 0 0,1 1 0,-7 4 0,1 1-8,0 0 1,1 1-1,0 0 1,0 0-1,-9 15 1,10-13 1,1 0 0,0 1 0,1 0 0,0 1 0,1-1 0,0 1 0,-2 15 0,3-2 0,0 0 0,2 45 0,1-66 0,0 1 0,1-1 0,0 1 0,0-1 0,0 1 0,0-1 0,1 0 0,0 0 0,0 1 0,1-1 0,-1-1 0,1 1 0,0 0 0,7 7 0,-5-7 0,0 0 0,1 0 0,0-1 0,0 0 0,0 0 0,1 0 0,-1-1 0,1 0 0,12 4 0,7 0 0,0-2 0,0-1 0,0-1 0,53-1 0,-75-1 0,0-1 0,0 0 0,0 0 0,0 0 0,0-1 0,0 1 0,0-1 0,0 0 0,-1 0 0,1 0 0,0-1 0,-1 1 0,1-1 0,-1 0 0,1 0 0,-1 0 0,0-1 0,0 1 0,0-1 0,0 1 0,0-1 0,0 0 0,-1 0 0,0 0 0,1-1 0,-1 1 0,0 0 0,-1-1 0,1 0 0,-1 1 0,1-1 0,0-7 0,2-5 0,-1 0 0,-1 0 0,0-1 0,-2 0 0,0 1 0,0-1 0,-2 1 0,0-1 0,-5-20 0,0 12 0,-2 0 0,0 0 0,-1 1 0,-2 0 0,-14-24 0,22 42 0,-1-2 0,1 1 0,-1-1 0,0 1 0,-7-6 0,10 11 0,0 0 0,1 1 0,-1 0 0,0-1 0,0 1 0,0 0 0,0 0 0,0 0 0,0 0 0,0 0 0,0 0 0,-1 1 0,1-1 0,0 1 0,0 0 0,-1-1 0,1 1 0,0 0 0,-1 0 0,-3 1 0,5-1 0,0 0 0,1 1 0,-1-1 0,0 0 0,0 0 0,0 1 0,0-1 0,1 1 0,-1-1 0,0 0 0,0 1 0,1 0 0,-1-1 0,0 1 0,1-1 0,-1 1 0,1 0 0,-1-1 0,1 1 0,-1 0 0,1 0 0,-1-1 0,1 1 0,-1 2 0,-3 9-3,1 0 0,0 1 0,1-1 0,0 1-1,1 0 1,0-1 0,2 24 0,0-19 2,1 0 0,1 0 0,0-1-1,1 1 1,11 27 0,-8-27 1,2-1 0,0 0 0,0 0 0,2-1 0,13 15 0,-20-24 0,1 0 0,1-1 0,-1 0 0,1 0 0,0-1 0,0 0 0,0 0 0,0 0 0,1-1 0,0 1 0,0-2 0,-1 1 0,2-1 0,-1 0 0,11 1 0,-9-2 2,0 0 0,-1-1 1,1 0-1,0 0 0,16-4 0,-22 3-1,1 0 0,-1-1 1,1 0-1,-1 1 0,0-1 0,0 0 0,0 0 0,0-1 0,0 1 0,0-1 0,-1 1 0,1-1 1,-1 0-1,0 0 0,0 0 0,2-3 0,8-16-1,-2 0 0,0 0 0,-1-1 0,-2 0 0,0 0 0,-1-1 0,4-41 0,0-173 0,-10 227 0,-14 842 0,12-702 0,3-73 0,-2 0 0,-3 0 0,-12 58 0,10-97 0,2-17 0,3-14 0,1 3 0,0-88 0,18-147 0,10 71 0,102-338 0,-128 506 0,1 0 0,0 0 0,0 0 0,1 1 0,0-1 0,0 1 0,0 0 0,1 0 0,0 0 0,0 1 0,7-6 0,-10 9 0,1 0 0,-1 1 0,1-1 0,0 1 0,-1 0 0,1 0 0,0 0 0,0 0 0,0 0 0,0 1 0,0-1 0,0 1 0,0 0 0,0 0 0,0 0 0,0 0 0,0 0 0,0 1 0,-1-1 0,1 1 0,0 0 0,0 0 0,0 0 0,0 0 0,-1 1 0,1-1 0,-1 1 0,1-1 0,-1 1 0,3 2 0,4 4 0,-1-1 0,-1 1 0,1 1 0,-1-1 0,-1 1 0,0 0 0,8 15 0,-3-2 0,-2 0 0,11 33 0,-15-36 0,-1 0 0,-1 0 0,-1 0 0,0 0 0,-2 24 0,-1-35 0,0-1 0,-1 1 0,0 0 0,0 0 0,0-1 0,-1 1 0,-1-1 0,1 0 0,-1 0 0,0 0 0,-1 0 0,1-1 0,-1 0 0,-1 0 0,1 0 0,-1-1 0,0 1 0,0-1 0,-1-1 0,1 1 0,-9 3 0,1 0 0,0-1 0,0 0 0,0-1 0,-1-1 0,0 0 0,-1-1 0,1 0 0,-1-1 0,-30 1 0,20-8-24,2-15-96</inkml:trace>
</inkml:ink>
</file>

<file path=ppt/ink/ink1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8:56.263"/>
    </inkml:context>
    <inkml:brush xml:id="br0">
      <inkml:brushProperty name="width" value="0.05" units="cm"/>
      <inkml:brushProperty name="height" value="0.05" units="cm"/>
      <inkml:brushProperty name="color" value="#FFFF00"/>
    </inkml:brush>
  </inkml:definitions>
  <inkml:trace contextRef="#ctx0" brushRef="#br0">1 1762 31358,'-1'0'37,"1"1"-1,0-1 0,0 0 0,0 1 1,0-1-1,0 1 0,0-1 0,0 1 1,1-1-1,-1 1 0,0-1 1,0 1-1,0-1 0,0 1 0,1-1 1,-1 1-1,0-1 0,0 0 0,1 1 1,-1-1-1,0 1 0,1-1 0,-1 0 1,0 1-1,1-1 0,-1 0 1,1 0-1,-1 1 0,0-1 0,1 0 1,0 1-1,16-5 186,17-18-279,3-9 69,-1-3 0,38-46 0,55-83 1,10-12-11,2 19 0,6 6 0,244-191-1,76-36 26,-444 355-27,0-1 0,-1 0 0,20-31 0,-7 10 0,-24 32 0,0 0 0,18-14 0,-1 2 0,-53 24 0,-44-1 0,-86 3 0,119 7 0,31-7 0,0 0-1,1-1 0,-1 1 0,0-1 0,0-1 0,-8 2 1,297 0 5,-281-2-5,0 0 0,-1 0 0,1 0 0,-1 0 0,1 0 0,0 0 0,-1 1 0,1-1 1,-1 1-1,1 0 0,-1 0 0,1 0 0,-1 0 0,0 0 0,0 0 0,3 3 0,-3-2-2,-1 0 0,0 1 0,0-1 1,0 1-1,0-1 0,0 1 0,0 0 0,0-1 0,-1 1 1,1 0-1,-1-1 0,0 1 0,0 0 0,-1 5 0,1-1 1,1 3 4,-1 0-1,0 1 1,-1-1-1,0 0 1,-1 0-1,0 0 1,0 0-1,-7 15 1,-6 16 14,12-32-110,0 0-1,-1-1 0,1 1 1,-2-1-1,-5 9 0,-5-1-1853</inkml:trace>
</inkml:ink>
</file>

<file path=ppt/ink/ink1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8:59.685"/>
    </inkml:context>
    <inkml:brush xml:id="br0">
      <inkml:brushProperty name="width" value="0.05" units="cm"/>
      <inkml:brushProperty name="height" value="0.05" units="cm"/>
      <inkml:brushProperty name="color" value="#FFFF00"/>
    </inkml:brush>
  </inkml:definitions>
  <inkml:trace contextRef="#ctx0" brushRef="#br0">4 719 32255,'0'-13'261,"0"14"-68,0 28-135,6 776-58,2-989 0,-10 31 0,11-256 0,-8 401 0,2-22 0,9-41 0,-10 65 0,-1-1 0,2 1 0,-1-1 0,0 1 0,1 0 0,0-1 0,1 2 0,0-1 0,-1 0 0,2 1 0,-1-1 0,6-4 0,-7 9-1,0-1 0,0 0 0,0 1 0,0-1-1,1 1 1,-1 0 0,0 0 0,1 0 0,-1 1 0,1-1 0,-1 1 0,1 0 0,-1 0 0,1 0-1,-1 1 1,1-1 0,-1 1 0,1-1 0,-1 1 0,1 0 0,-1 1 0,0-1 0,0 1 0,0-1-1,0 1 1,0 0 0,0 0 0,3 2 0,3 6 1,-1 0 0,0 0 0,-1 0 0,0 1 0,0 0 0,-1 1 0,-1-1 0,0 1 0,0 0 0,5 25 0,-6-16 0,0 0 0,-1 0 0,-1 0 0,-2 1 0,0-1 0,-3 23 0,2-34 0,-1 0 0,-1-1 0,0 0 0,0 1 0,-1-1 0,0 0 0,-1-1 0,0 1 0,0-1 0,-1 0 0,0 0 0,0-1 0,-15 14 0,3-5 0,-1-2 0,0 0 0,-1-1 0,-36 18 0,51-28-7,-1 0-1,0 0 1,0-1-1,0 0 1,0 0 0,0-1-1,-1 0 1,-11 1-1,29-16-194,3 9 200,2 0 1,-1 1 0,0 0-1,1 2 1,-1-1 0,17 1-1,27-4 9,-37 2-5,0 0-1,0-2 1,0 0 0,0-1 0,-1-1-1,30-17 1,-43 20 3,0 0-1,0 0 0,-1-1 1,0-1-1,0 1 1,0-1-1,-1 0 0,0 0 1,0-1-1,-1 0 1,0 0-1,0 0 0,-1-1 1,0 0-1,-1 1 1,0-1-1,0 0 1,2-13-1,3-45 33,-3 0 0,-5-99 0,-1 70-20,2 36-4,1 36-7,-1-1 1,-1 0-1,-2 1 1,-6-35-1,1 44 7,0 13-2,6 3-12,0 0 0,0 1 1,0-1-1,0 0 0,0 1 0,1-1 0,-1 1 0,0-1 0,1 1 0,-1 0 0,1-1 0,-1 1 0,1-1 0,0 1 0,0 0 0,0 1 0,-4 289-4,5-250 5,3 61 16,27 175 0,-30-275-15,13 48-4,-13-50 3,0 1 0,-1-1 0,1 1-1,0-1 1,0 0 0,0 1 0,0-1 0,0 0-1,0 0 1,1 0 0,-1 0 0,2 2-1,-2-3 1,0 0 0,-1 1 0,1-1 0,0 0 0,0 0 0,0 0 0,-1 0 0,1 0 0,0 0 0,0 0 0,-1 0 0,1 0 0,0 0 0,0 0 0,0-1 0,-1 1 0,1 0 0,0 0 0,-1-1 0,1 1 0,0-1 0,-1 1 0,1 0 0,0-1 0,-1 1 0,1-1 0,0 0 0,4-6 0,0 1 1,-1-1-1,0 0 1,0 0-1,-1-1 1,0 1-1,0-1 1,0 1-1,1-12 1,-2 11-1,27-116-1,2-10-21,-26 114 20,2 0 0,1 1 0,0-1 1,14-21-1,-21 39 2,0-1 0,1 1-1,-1 0 1,1 0 0,0 0 0,-1 0 0,1 0 0,0 0-1,0 0 1,0 1 0,0-1 0,1 1 0,2-3-1,-4 4 1,0 0 0,0 0 0,-1 0 0,1 0 0,0 0-1,0 0 1,-1 0 0,1 0 0,0 0 0,0 0-1,-1 1 1,1-1 0,0 0 0,0 0 0,-1 1-1,1-1 1,0 0 0,-1 1 0,1-1 0,-1 1 0,1-1-1,0 1 1,-1-1 0,1 1 0,-1-1 0,1 1-1,-1 0 1,1 0 0,2 5-1,0 1 0,0-1 0,-1 0 0,0 1 0,0-1 0,-1 1 0,2 12 0,-2 70 1,0 4 0,0-84 0,0 0 0,1 0 0,0-1 0,0 1 0,1 0 0,0-1 0,8 16 0,-9-21 0,0 0 0,0 0 0,0 0 0,1-1 0,-1 1 0,1-1 0,0 1 0,0-1 0,0 0 0,0 0 0,0 0 0,0 0 0,1 0 0,-1-1 0,0 0 0,1 1 0,6 0 0,1 0 0,0-1 0,0 0 0,0-1 0,18-2 0,-25 2 0,0-1 0,0 1 0,-1-1 0,1 0 0,0-1 0,-1 1 0,1 0 0,-1-1 0,1 0 0,-1 0 0,0 0 0,0 0 0,0-1 0,3-2 0,-1-1 0,0 1 0,0-1 0,0-1 0,-1 1 0,0-1 0,5-10 0,-1-3 0,-1 0 0,-1-1 0,-1 1 0,3-26 0,-3-5 23,-3-55 1,-2 95-23,0 55-1,9 60 0,-6-85 0,1 1 0,0 0 0,2-1 0,0 0 0,15 29 0,-19-44 0,0-1 0,0 1 0,0-1 0,1 1 0,-1-1 0,1 0 0,0 0 0,0 0 0,0 0 0,0-1 0,0 1 0,1-1 0,-1 0 0,1 0 0,0 0 0,-1 0 0,1-1 0,0 1 0,0-1 0,0 0 0,0 0 0,0-1 0,0 1 0,0-1 0,1 0 0,-1 0 0,0 0 0,0 0 0,0-1 0,0 0 0,0 0 0,0 0 0,0 0 0,0-1 0,0 1 0,-1-1 0,1 0 0,0 0 0,-1-1 0,0 1 0,1-1 0,-1 1 0,0-1 0,0 0 0,-1 0 0,1 0 0,-1-1 0,1 1 0,-1-1 0,0 1 0,3-8 0,0-2 0,0-1 0,-1 0 0,-1-1 0,0 1 0,1-28 0,-4-77 0,-1 88 0,2 24 0,-2 0 0,1 0 0,-1-1 0,0 1 0,0 0 0,-1 0 0,0 0 0,-4-9 0,-1 5 0,3 10 0,4 13 0,0-10 0,-1 668 0,1-619 0,-2-1 0,-3 1 0,-1-1 0,-3-1 0,-3 1 0,-23 65 0,33-109 0,-1 0 0,0 0 0,0-1 0,0 1 0,-1-1 0,0 0 0,0 0 0,0 0 0,-1 0 0,1-1 0,-1 0 0,-9 6 0,11-8 0,1-1 0,-1 0 0,0 1 0,0-1 0,0-1 0,0 1 0,0 0 0,0-1 0,0 1 0,-1-1 0,1 0 0,0 0 0,0 0 0,0-1 0,0 1 0,0-1 0,0 1 0,0-1 0,0 0 0,0 0 0,0-1 0,0 1 0,0-1 0,1 1 0,-1-1 0,1 0 0,-1 0 0,-3-3 0,-3-4 0,0 0-1,1-1 1,0 0-1,1 0 1,0-1 0,1 0-1,0 0 1,0-1-1,-7-23 1,8 19-4,1 1 1,0-1-1,1 0 1,1 0-1,1 0 1,0-1-1,2-24 1,1 34 3,-1 1-1,1-1 1,0 0-1,1 1 1,0-1-1,0 1 1,0 0 0,1-1-1,-1 2 1,2-1-1,-1 0 1,0 1 0,10-9-1,9-6-3,49-33-1,-32 25 4,8-9 3,-1-3 0,64-67 1,-87 79-1,-1-2 1,-1 0-1,-1-1 0,-2-1 1,21-48-1,-22 38 7,-3-1 0,16-67 0,-25 82-9,-2 0 0,0 0 0,-2 0 0,-2-1 0,-3-36 0,1 58 0,0 11 0,-1 13 0,3-1 0,1-1 0,1 0 0,1 1 0,0-1 0,11 28 0,36 71 0,0-2 0,-40-84 0,-2 1 0,0 0 0,-2 0 0,-2 0 0,0 1 0,-1 37 0,-3-65 0,-1 0 0,1-1 0,0 1 0,0 0 0,-1 0 0,1 0 0,-1-1 0,1 1 0,-1 0 0,0-1 0,0 1 0,0 0 0,0-1 0,0 1 0,0-1 0,0 1 0,0-1 0,-1 0 0,-2 3 0,0-2 0,0 1 0,0-1 0,0 0 0,-1 0 0,1 0 0,0-1 0,-9 2 0,-7 0 0,0 0 0,-38-2 0,49-1 0,101-10-32,-71 11 32,1-2 0,0-1 0,-1 0 0,0-2 0,30-8 0,-43 10 0,-1-1 0,1-1 0,0 1 0,-1-1 0,0-1 0,0 1 0,0-1 0,0 0 0,-1-1 0,0 1 0,0-1 0,-1-1 0,1 1 0,-1-1 0,-1 0 0,1 0 0,4-10 0,0-6 2,0-1-1,-1 0 1,-2-1 0,0 0-1,4-45 1,-5-133 22,-5 154-26,0 325 2,0-258 0,1-1 0,1 0 0,0 1 0,8 24 0,-9-35 0,2 0 0,-1-1 0,1 1 0,0-1 0,0 0 0,1 1 0,-1-1 0,1-1 0,1 1 0,-1-1 0,1 1 0,0-1 0,10 7 0,-13-10 0,0-1 0,1 1 0,-1-1 0,1 1 0,0-1 0,-1 0 0,1 0 0,0-1 0,0 1 0,0 0 0,0-1 0,-1 0 0,1 1 0,0-1 0,0-1 0,0 1 0,0 0 0,0-1 0,0 1 0,-1-1 0,1 0 0,0 0 0,3-1 0,-2 0 0,-1-1 0,1 1 0,0-1 0,-1 0 0,0 0 0,0 0 0,1 0 0,-2 0 0,1-1 0,0 1 0,-1-1 0,0 0 0,4-7 0,7-25 0,-2 1 0,-2-1 0,9-63 0,-14 66 0,2 1 0,1-1 0,1 1 0,2 0 0,16-33 0,-24 60 0,0 1 0,0 0 0,0 0 0,0 0 0,1 0 0,0 1 0,0-1 0,0 1 0,0-1 0,1 1 0,-1 0 0,1 0 0,0 1 0,-1-1 0,1 1 0,0 0 0,1 0 0,-1 0 0,0 0 0,1 1 0,-1 0 0,1 0 0,-1 0 0,1 0 0,-1 1 0,1 0 0,5 0 0,-9 0-1,0 0 0,0 0 1,0 0-1,0 0 0,0 1 0,-1-1 0,1 0 1,0 0-1,0 1 0,0-1 0,-1 1 0,1-1 0,0 1 1,-1-1-1,1 1 0,0-1 0,-1 1 0,1-1 1,0 1-1,-1 0 0,1-1 0,-1 1 0,1 0 1,-1 0-1,0-1 0,1 3 0,3 22-9,-4-25 10,0 0 1,0 0-1,0 0 1,0 0-1,0 1 1,0-1-1,0 0 1,0 0-1,0 0 1,0 1-1,0-1 1,0 0-1,0 0 1,0 0-1,0 0 1,0 0-1,-1 1 0,1-1 1,0 0-1,0 0 1,0 0-1,0 0 1,0 0-1,-1 0 1,1 0-1,0 1 1,0-1-1,0 0 1,0 0-1,0 0 1,-1 0-1,1 0 1,0 0-1,0 0 0,0 0 1,-1 0-1,1 0 1,0 0-1,0 0 1,0 0-1,0 0 1,-1 0-1,1 0 1,0 0-1,0 0 1,0 0-1,-1-1 1,0 1 3,-8 1-4,0 0 0,1 0 1,-1 0-1,0 1 0,1 1 1,0-1-1,-1 1 0,1 1 1,1 0-1,-1 0 0,0 0 1,1 1-1,0 0 0,0 0 1,0 1-1,1 0 0,-11 13 0,9-10 0,1 1 0,0 0 0,0 1 0,1 0 0,1 0 0,0 0 0,0 0 0,1 1 0,0 0 0,1 0 0,1 0 0,-2 14 0,2-9 0,2 1 0,-1-1 0,2 0 0,1 0 0,4 26 0,-4-36 0,0-1 0,0 0 0,1 0 0,0 0 0,0 0 0,0 0 0,1-1 0,-1 1 0,1-1 0,1 0 0,-1 0 0,1 0 0,0-1 0,0 0 0,0 0 0,1 0 0,7 4 0,-1-2 0,-1-1 0,1 0 0,1-1 0,-1-1 0,1 0 0,24 3 0,-6-4 0,54-3 0,-75 1 0,1-1 0,-1-1 0,0 0 0,1-1 0,-1 0 0,0 0 0,-1-1 0,1 0 0,-1-1 0,1 0 0,-2 0 0,1-1 0,0 0 0,-1-1 0,0 0 0,-1 0 0,1-1 0,-2 1 0,1-2 0,-1 1 0,0-1 0,-1 0 0,0 0 0,0 0 0,-1-1 0,0 0 0,-1 0 0,0 0 0,0 0 0,-1 0 0,1-16 0,0-2 0,0 1 0,-2 0 0,-1-1 0,-2 1 0,0 0 0,-7-28 0,7 50 0,1 0 0,-1 0 0,0 1 0,-1-1 0,1 1 0,-1 0 0,0 0 0,0 0 0,0 0 0,-1 0 0,1 0 0,-1 1 0,0 0 0,0 0 0,0 0 0,0 0 0,0 1 0,-1-1 0,0 1 0,1 0 0,-1 0 0,0 1 0,0 0 0,0 0 0,0 0 0,0 0 0,0 1 0,0-1 0,-9 2 0,12-1 0,-1 0 0,1 1 0,0-1 0,-1 0 0,1 1 0,0 0 0,0 0 0,-1-1 0,1 1 0,0 0 0,0 1 0,0-1 0,0 0 0,0 1 0,1-1 0,-1 1 0,0-1 0,1 1 0,-1 0 0,1 0 0,-1 0 0,1 0 0,0 0 0,0 0 0,0 0 0,0 0 0,0 0 0,0 0 0,1 1 0,-1 3 0,-2 9 0,1-1 0,0 1 0,2 28 0,0-31 0,0 9 0,1 0 0,0-1 0,2 1 0,0 0 0,12 34 0,-12-46 0,1 0 0,0 0 0,0-1 0,1 1 0,0-1 0,0 0 0,1 0 0,0-1 0,0 0 0,1 0 0,0 0 0,0-1 0,1 0 0,16 9 0,-21-13 0,0 0 0,0 0 0,0-1 0,0 1 0,0-1 0,0 0 0,1 0 0,-1 0 0,0-1 0,1 1 0,-1-1 0,0 0 0,1 1 0,-1-2 0,1 1 0,-1 0 0,0-1 0,1 1 0,-1-1 0,0 0 0,1 0 0,-1-1 0,0 1 0,0 0 0,0-1 0,0 0 0,0 0 0,-1 0 0,1 0 0,0 0 0,-1-1 0,0 1 0,1-1 0,-1 1 0,0-1 0,0 0 0,0 0 0,-1 0 0,1 0 0,-1 0 0,0 0 0,0 0 0,1-4 0,4-17 0,-1 0 0,0 0 0,-2-1 0,-1 1 0,-3-45 0,1 45 0,0 18 0,-2-19 0,1 24 0,1 0 0,0 0 0,-1 1 0,1-1 0,-1 0 0,1 1 0,-1-1 0,1 1 0,-1-1 0,0 0 0,1 1 0,-1-1 0,0 1 0,1 0 0,-1-1 0,0 1 0,0 0 0,1-1 0,-1 1 0,0 0 0,0 0 0,1-1 0,-1 1 0,0 0 0,0 0 0,0 0 0,-1 0 0,0 1 0,1-1 0,0 0 0,-1 1 0,1 0 0,0-1 0,0 1 0,-1-1 0,1 1 0,0 0 0,0 0 0,0 0 0,0 0 0,0 0 0,0 0 0,0 0 0,0 0 0,0 0 0,1 0 0,-1 0 0,0 1 0,1-1 0,-1 0 0,1 1 0,-1-1 0,1 0 0,0 1 0,-1-1 0,1 3 0,-6 48 0,6-46 0,-1 13 0,-1 1 0,2 0 0,0-1 0,5 38 0,-4-52 0,0 1 0,0-1 0,1 0 0,0 0 0,0 1 0,0-1 0,1-1 0,0 1 0,0 0 0,0-1 0,0 1 0,1-1 0,0 0 0,0 0 0,0 0 0,0-1 0,0 1 0,9 4 0,-1-3 0,0 0 0,0-1 0,1-1 0,-1 0 0,1 0 0,0-1 0,0-1 0,0 0 0,0-1 0,0 0 0,0-1 0,22-4 0,-31 3 0,0 1 0,-1-1 0,1 1 0,-1-1 0,1 0 0,-1-1 0,0 1 0,0 0 0,0-1 0,0 0 0,0 0 0,-1 0 0,1 0 0,-1 0 0,1 0 0,-1-1 0,-1 1 0,1-1 0,2-4 0,2-8 0,-1-1 0,7-34 0,-11 50 0,9-58 0,-3 0 0,0-62 0,-10-122 0,2 198 0,1 19 0,-1 0 0,-2 0 0,0 0 0,-2 0 0,-1 1 0,-8-25 0,13 48 0,1 1 0,-1 0 0,1-1 0,-1 1 0,1 0 0,-1 0 0,0 0 0,0 0 0,1 0 0,-1-1 0,0 2 0,0-1 0,0 0 0,0 0 0,0 0 0,-2-1 0,2 2 0,0 0 0,0 0 0,0 1 0,0-1 0,1 0 0,-1 0 0,0 1 0,0-1 0,1 0 0,-1 1 0,0-1 0,0 1 0,1-1 0,-1 1 0,0-1 0,1 1 0,-1 0 0,1-1 0,-1 1 0,1 0 0,-1-1 0,1 1 0,-1 0 0,1 0 0,0 0 0,-1-1 0,1 1 0,0 0 0,0 0 0,0 0 0,-1 1 0,-4 17 0,0 0 0,0 1 0,2 0 0,-2 34 0,5 91 0,1-70 0,0 4 0,3 0 0,3-1 0,4 0 0,25 92 0,-34-162 0,-1-3 0,0 1 0,1-1 0,-1 0 0,1 1 0,0-1 0,1 0 0,-1 0 0,1 0 0,0-1 0,7 10 0,-5-13-4,-4-12-115,-1-28-302</inkml:trace>
</inkml:ink>
</file>

<file path=ppt/ink/ink1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9:00.045"/>
    </inkml:context>
    <inkml:brush xml:id="br0">
      <inkml:brushProperty name="width" value="0.05" units="cm"/>
      <inkml:brushProperty name="height" value="0.05" units="cm"/>
      <inkml:brushProperty name="color" value="#FFFF00"/>
    </inkml:brush>
  </inkml:definitions>
  <inkml:trace contextRef="#ctx0" brushRef="#br0">131 48 32575,'-4'-1'0,"0"0"1,0 1-1,-1-1 0,1 1 1,0 0-1,-1 0 1,1 1-1,0-1 0,-1 1 1,1 0-1,0 0 0,0 0 1,0 1-1,0-1 1,0 1-1,0 0 0,0 0 1,1 0-1,-1 1 1,-6 5-1,6-4 0,0 1 1,1 0 0,-1 1-1,1-1 1,0 1-1,0-1 1,1 1 0,0 0-1,0 0 1,0 0-1,1 0 1,0 0-1,-1 12 1,1-11 0,0-1 1,1 1-1,0 0 1,0-1 0,0 1-1,1 0 1,0-1-1,0 1 1,1-1-1,3 10 1,-3-13-1,1 0 1,-1 1-1,0-1 1,1 0-1,0 0 1,0-1-1,0 1 1,0-1-1,0 1 1,0-1-1,1 0 1,-1 0-1,1 0 1,-1-1-1,1 1 1,0-1-1,0 0 1,6 1-1,3 2 8,0-2-1,0 1 0,0-2 0,1 0 1,-1 0-1,18-3 0,-27 2-6,0 0 0,-1-1-1,1 0 1,0 0 0,0 0-1,0 0 1,-1 0 0,1-1-1,-1 0 1,1 0 0,-1 0-1,0 0 1,0 0 0,0 0-1,0-1 1,0 0 0,0 1-1,-1-1 1,1 0 0,-1-1-1,0 1 1,0 0 0,0-1-1,0 1 1,2-6 0,-1-2 1,-1 0-1,1 0 1,-2 0 0,0 0 0,0 0 0,-1 0 0,0 0-1,-1-1 1,0 1 0,-4-13 0,4 19-3,0-1 0,-1 1 0,1 0 0,-1 0 0,-1 0-1,1 0 1,-1 0 0,0 1 0,0-1 0,0 1 0,-1 0 0,1-1 0,-1 2 0,0-1 0,0 0 0,0 1 0,-1 0-1,1 0 1,-1 0 0,0 0 0,0 1 0,-7-3 0,7 3-2,-1 1 1,1 0-1,-1 0 1,1 0-1,-1 1 0,1-1 1,-1 1-1,1 0 0,-11 2 1,13-1-4,0 0 1,1 0 0,-1 0-1,1 0 1,0 0 0,-1 1-1,1-1 1,0 0 0,0 1-1,0 0 1,0 0-1,0-1 1,0 1 0,0 0-1,1 1 1,-1-1 0,1 0-1,-1 0 1,1 1 0,0-1-1,-2 5 1,-8 49-204</inkml:trace>
</inkml:ink>
</file>

<file path=ppt/ink/ink1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9:02.471"/>
    </inkml:context>
    <inkml:brush xml:id="br0">
      <inkml:brushProperty name="width" value="0.05" units="cm"/>
      <inkml:brushProperty name="height" value="0.05" units="cm"/>
      <inkml:brushProperty name="color" value="#FFFF00"/>
    </inkml:brush>
  </inkml:definitions>
  <inkml:trace contextRef="#ctx0" brushRef="#br0">73 530 31630,'-4'0'70,"0"0"0,0 0 0,1 0 0,-1 1 0,0-1 0,1 1 0,-1 0 0,0 0-1,1 0 1,-1 1 0,-5 3 0,7-4-66,0 1 0,0 0-1,1-1 1,-1 1 0,0 0 0,1 0-1,0 0 1,-1 1 0,1-1 0,0 0-1,0 0 1,0 1 0,1-1 0,-1 0-1,0 1 1,1-1 0,0 1-1,-1 4 1,1-5-1,0-1 0,-1 0 0,1 1 0,0-1 0,0 0 0,0 1 0,0-1 0,0 1 0,1-1 0,-1 0 0,0 1 0,1-1 0,-1 1 0,1-1 0,-1 0 0,1 0 0,-1 1 0,1-1 0,0 0 0,0 0 0,0 0 0,0 0 0,-1 0 0,4 2-1,-2-2 3,0-1-1,1 1 0,-1-1 1,0 1-1,1-1 0,-1 0 0,0 0 1,1 0-1,-1 0 0,0-1 0,1 1 1,-1-1-1,0 1 0,1-1 0,-1 0 1,3-1-1,3-2 0,1-1 1,-1 0-1,1 0 0,-1-1 0,-1 0 1,1 0-1,-1 0 0,0-1 1,-1-1-1,11-13 0,0-3-2,-1-2 0,17-36 0,-20 32 4,-1 0 0,-2-1-1,-1 0 1,9-59-1,-11 28-5,0-90-1,-7 165 1,-1 4 0,2 0 0,-1 1 0,2-1 0,0 0 0,1-1 0,8 26 0,5-6 0,38 64 0,7 16 0,-55-102 0,0 1 0,-1 0 0,0 1 0,-1-1 0,-1 1 0,1 16 0,-4-28 0,1 0 0,-1 0 0,0 0 0,0 0 0,-1 0 0,1 0 0,-1 0 0,0 0 0,0 0 0,0 0 0,-1 0 0,1-1 0,-1 1 0,0-1 0,0 1 0,0-1 0,0 1 0,-1-1 0,1 0 0,-5 4 0,0-2 0,0-1 0,0 0 0,-1 0 0,0 0 0,0 0 0,1-2 0,-2 1 0,-11 2 0,-13 1-8,1-1-1,-1-2 1,0-1-1,-43-3 1,13 0 2,148 3 8,128-5 9,-198 1-11,0 1 1,0-2-1,0 0 0,-1-1 0,1 0 0,-1-1 0,0-1 0,0 0 0,-1-1 0,0-1 0,0 0 0,-1 0 1,0-1-1,0-1 0,-1 0 0,0 0 0,-1-1 0,0-1 0,-1 0 0,0 0 0,-1-1 0,0 0 1,-1 0-1,-1-1 0,0 1 0,-1-2 0,7-28 0,-7 11 3,-1 0 0,-2 0 1,-2-33-1,0 36 11,0 23-13,0-1 0,-1 0 0,0 0-1,0 0 1,-4-13 0,4 19-1,1-1 0,-1 0 0,0 1 0,1-1 0,-1 1 0,0-1 0,0 1 0,0-1 0,0 1 0,-1-1 0,1 1 0,0 0 0,0 0 0,-1 0 0,1 0 0,-1 0 0,1 0 0,-1 0 0,1 0 0,-1 0 0,0 1 0,1-1 0,-1 1 0,0-1 0,0 1 0,1 0 0,-4-1 0,4 2 0,0-1 0,0 1 0,0-1 0,0 1 0,0 0 0,0 0 0,0-1 0,0 1 0,0 0 0,1 0 0,-1 0 0,0 0 0,1 0 0,-1 0 0,1 0 0,-1 0 0,1 0 0,-1 0 0,1 0 0,-1 0 0,1 0 0,0 0 0,0 1 0,0-1 0,0 0 0,0 0 0,0 2 0,-3 40 0,3-37 0,7 440 0,-1-189 0,-7-246 0,0-1 0,-1 0 0,0 0 0,0 0 0,-1 0 0,-5 11 0,5-65 0,5-2 0,2 1 0,11-56 0,28-89 0,-38 169 0,4-15 0,32-114 0,-34 129 0,1 0 0,1 1 0,1 0 0,22-34 0,-30 51 0,1 0 0,-1 0 0,1 1 0,-1-1 0,1 1 0,0-1 0,0 1 0,5-3 0,-7 5 0,0-1 0,0 1 0,1-1 0,-1 1 0,0-1 0,0 1 0,0 0 0,1 0 0,-1-1 0,0 1 0,0 0 0,1 0 0,-1 0 0,0 0 0,0 0 0,1 1 0,-1-1 0,0 0 0,0 1 0,0-1 0,0 0 0,1 1 0,-1 0 0,0-1 0,0 1 0,0-1 0,2 3 0,1 2 0,0 0 0,0 1 0,-1 0 0,1-1 0,-1 1 0,-1 1 0,1-1 0,1 7 0,13 57 0,-13-38 0,-2 0 0,-4 60 0,1-85 0,0-1 0,0 1 0,-1-1 0,0 0 0,0 1 0,0-1 0,-1 0 0,0 0 0,0 0 0,-1-1 0,1 1 0,-1-1 0,0 0 0,-1 0 0,1 0 0,-1-1 0,-6 5 0,-7 5-1,0-2 0,-1 0 0,0-1 0,-25 9 0,72-22-49,-6 1 44,8-6 1,0-1 0,-1-2 1,0 0-1,37-20 0,-48 20 4,-1 0 0,0-1 0,-1 0 0,0-1 0,-1-1 0,0-1 0,22-27 0,-26 25 11,-1-1 0,-1 1 0,-1-2 0,13-35 0,-13 31 3,1 0-1,16-28 1,-23 47-14,1-1 0,-1 1 0,0 0 0,1 0 0,0 0 0,0 0 0,0 1 0,0-1 0,0 1 0,1 0 0,-1 0 0,1 0 0,-1 0 0,1 1 0,0-1 0,0 1 0,0 0 1,0 0-1,-1 0 0,1 1 0,0-1 0,0 1 0,1 0 0,-1 0 0,0 1 0,0-1 0,7 3 0,-9-2 1,-1 0 0,1 0 0,-1 0 0,1 1 0,-1-1 0,0 1 0,1-1 0,-1 1 0,0-1 0,0 1 0,0 0 0,0 0 0,-1-1 0,1 1 0,0 0 0,-1 0 0,1 0 0,-1 0 0,0 0 0,0 0 0,0 0 0,0-1 0,0 5 0,0-6 0,0 0 0,0 0 0,0 1 0,0-1 0,0 0 0,0 0 0,-1 1 0,1-1 0,0 0 0,0 0 0,0 0 0,0 1 0,0-1 0,-1 0 0,1 0 0,0 0 0,0 0 0,0 1 0,-1-1 0,1 0 0,0 0 0,0 0 0,0 0 0,-1 0 0,1 0 0,0 0 0,0 1 0,-1-1 0,1 0 0,0 0 0,0 0 0,-1 0 0,-1 0 0,-7 4 0,-1-1 1,1 2-1,0-1 0,0 2 0,1-1 1,0 1-1,0 0 0,0 1 0,0-1 1,1 2-1,0-1 0,1 1 0,0 0 1,0 0-1,0 1 0,1 0 1,1 0-1,-5 10 0,3-2 0,-1 0-1,2 1 1,1 0-1,0-1 1,1 1-1,1 1 1,0-1-1,2 0 1,1 24-1,0-40 0,-1 0 1,0 0-1,1 0 1,0-1-1,-1 1 1,1 0-1,0 0 0,0-1 1,-1 1-1,2-1 1,-1 1-1,0-1 1,0 1-1,0-1 0,1 1 1,-1-1-1,0 0 1,1 0-1,-1 0 1,4 2-1,-1-1 1,0 0 1,1 0-1,-1-1 0,1 1 1,-1-1-1,1 0 0,0-1 1,6 1-1,-5 0 1,-1-1-1,1 0 1,-1 0-1,1 0 1,-1-1-1,1 0 1,-1 0 0,1-1-1,-1 1 1,0-1-1,0 0 1,0-1-1,0 1 1,0-1-1,6-4 1,-6 0-1,0 1 1,0-1-1,-1 0 0,0-1 1,0 1-1,-1-1 0,0 0 1,0 0-1,-1 0 1,0 0-1,0 0 0,0-9 1,1-18 11,-2-53 0,-1 55-9,0-87-3,0 166 0,11 78 0,-7-103 0,0 0 0,1-1 0,2 1 0,0-1 0,1-1 0,13 24 0,-19-39 0,0 0 0,1 0 0,-1 0 0,1 0 0,0-1 0,0 1 0,1-1 0,-1 1 0,1-1 0,0-1 0,0 1 0,0 0 0,0-1 0,0 0 0,0 0 0,1 0 0,-1 0 0,0-1 0,1 0 0,0 1 0,-1-2 0,1 1 0,0-1 0,0 1 0,-1-1 0,10-1 0,-12 0 0,0 0 0,1 0 0,-1 0 0,0 0 0,1 0 0,-1 0 0,0 0 0,0-1 0,0 1 0,0-1 0,0 1 0,0-1 0,0 0 0,-1 0 0,1 0 0,-1 0 0,1 0 0,-1 0 0,0 0 0,0-1 0,0 1 0,0 0 0,0-1 0,0 1 0,0-5 0,4-12 0,-1 0 0,2-26 0,-5 31 0,8-64 0,18-111 0,-26 184 0,0 1 0,1-1 1,-1 0-1,1 0 0,0 1 0,0-1 0,0 1 0,1 0 1,-1 0-1,1 0 0,5-6 0,-6 8-1,0 1 0,1 0 0,-1-1-1,0 1 1,0 0 0,1 0 0,-1 0 0,0 0-1,1 0 1,-1 1 0,1-1 0,-1 1 0,1 0-1,-1-1 1,1 1 0,-1 0 0,1 0 0,0 1-1,-1-1 1,1 1 0,-1-1 0,1 1 0,4 2-1,-3-1 2,0 0 0,1 1-1,-1 0 1,0 0 0,-1 0 0,1 1-1,0-1 1,-1 1 0,0 0 0,0 0-1,0 0 1,0 0 0,-1 0-1,1 1 1,-1-1 0,0 1 0,-1-1-1,2 7 1,-3-11 0,0 0 0,0 0 0,0 1 0,0-1 0,0 0 0,0 0 0,0 0 0,0 1 1,0-1-1,0 0 0,0 0 0,0 0 0,-1 0 0,1 1 0,0-1 0,0 0 0,0 0 0,0 0 0,0 0 0,0 0 0,-1 0 0,1 0 0,0 1 0,0-1 0,0 0 1,-1 0-1,1 0 0,0 0 0,0 0 0,0 0 0,0 0 0,-1 0 0,1 0 0,0 0 0,0 0 0,0 0 0,-1 0 0,1 0 0,0 0 0,0 0 0,0 0 0,0 0 1,-1 0-1,1-1 0,-2 1 2,-128 0 25,126 0-27,1 0 0,-1 1 1,0-1-1,1 1 0,-1-1 0,0 1 1,1 0-1,-1 1 0,1-1 0,0 1 1,-1-1-1,1 1 0,0 0 0,0 0 1,0 0-1,-4 4 0,3-2-1,1 1 0,-1-1 0,1 1 0,0-1 0,0 1 0,1 0 0,0 0 1,-1 1-1,2-1 0,-3 6 0,1 4 1,1 0 0,0 0 0,1 0 0,1 0 0,0 0 0,1 0 1,4 23-1,-4-32 0,1 1 0,-1-1 1,1 0-1,1 0 0,-1 0 1,1 0-1,0 0 1,0-1-1,1 1 0,0-1 1,0 0-1,0 0 0,7 6 1,-3-5-1,-1 0 0,1-1 0,0 0 0,1 0 0,-1-1 0,1 0 0,0-1 0,12 4 0,5-2 0,0 0 0,-1-2 0,2-1 0,-1-1 0,46-5 0,-61 3 0,-1 0 0,1-2 0,-1 1 0,1-1 0,-1-1 0,0 0 0,0 0 0,-1-1 0,1 0 0,-1-1 0,0 0 0,-1 0 0,1-1 0,-1 0 0,0-1 0,-1 1 0,12-17 0,-9 10 0,-1-1 0,0 0 0,-1 0 0,-1-1 0,0 0 0,-2-1 0,1 0 0,-2 1 0,0-2 0,1-19 0,0-9 0,-3 0 0,-6-77 0,4 121 0,0-1 0,0 0 0,-1 1 0,1-1 0,-1 1 0,0-1 0,1 1 0,-1 0 0,0-1 0,0 1 0,-1 0 0,1 0 0,0-1 0,-1 1 0,1 0 0,-1 0 0,0 1 0,0-1 0,0 0 0,0 1 0,0-1 0,0 1 0,0-1 0,0 1 0,-1 0 0,-2-1 0,3 1 0,-1 1 0,0 0 0,0 0 0,0 0 0,0 0 0,0 0 0,0 1 0,0-1 0,0 1 0,1 0 0,-1-1 0,0 1 0,0 1 0,1-1 0,-1 0 0,1 1 0,-1-1 0,1 1 0,0 0 0,-1 0 0,1 0 0,-3 4 0,-4 4 0,1 0 0,1 1 0,-1 1 0,2-1 0,0 1 0,0 0 0,1 1 0,0-1 0,1 1 0,1 0 0,-2 14 0,-1 14 0,1 0 0,2 55 0,3-90 0,0 1 0,0-1 0,0 0 0,1 0 0,0 1 0,0-1 0,1 0 0,0 0 0,0 0 0,0 0 0,1 0 0,0-1 0,0 1 0,0-1 0,1 0 0,-1 0 0,1 0 0,1 0 0,-1 0 0,1-1 0,-1 0 0,1 0 0,0 0 0,10 4 0,0 1 0,0-2 0,1 0 1,0 0-1,1-2 0,0 0 0,-1-1 0,27 3 0,9-2-8,58-2-1,-106-4-220,-4-5-614</inkml:trace>
</inkml:ink>
</file>

<file path=ppt/ink/ink1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9:04.241"/>
    </inkml:context>
    <inkml:brush xml:id="br0">
      <inkml:brushProperty name="width" value="0.05" units="cm"/>
      <inkml:brushProperty name="height" value="0.05" units="cm"/>
      <inkml:brushProperty name="color" value="#FFFF00"/>
    </inkml:brush>
  </inkml:definitions>
  <inkml:trace contextRef="#ctx0" brushRef="#br0">0 130 31486,'0'0'889,"6"0"-628,40 0-229,320-15 67,-204 2-99,301 14 0,-115 24 0,170 4 0,-552-49 0,-11-4 0,-179-85 0,265 106 0,-29 4 0,1 1 0,-1 1 0,0 0 0,0 0 0,0 1 0,0 1 0,0 0 0,-1 1 0,19 12 0,-15-9 0,-2 1 0,1 1 0,-1 0 0,-1 1 0,0 0 0,17 23 0,-25-29 0,-1-1 0,1 1 0,-1-1 0,-1 1 0,1 0 0,-1 0 0,0 0 0,2 12 0,-4-15 0,0-1 0,0 1 0,1 0 0,-2-1 0,1 1 0,0-1 0,0 1 0,-1-1 0,0 1 0,1-1 0,-1 1 0,0-1 0,0 0 0,0 1 0,-1-1 0,1 0 0,0 0 0,-1 0 0,0 0 0,1 0 0,-1 0 0,0 0 0,0-1 0,-2 3 0,-12 5-81,-1 0 0,0-1 0,0 0 1,-1-2-1,1 0 0,-1-1 0,-1-1 0,1 0 0,-29 1 1,-7-4-3514</inkml:trace>
</inkml:ink>
</file>

<file path=ppt/ink/ink1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9:10.425"/>
    </inkml:context>
    <inkml:brush xml:id="br0">
      <inkml:brushProperty name="width" value="0.05" units="cm"/>
      <inkml:brushProperty name="height" value="0.05" units="cm"/>
      <inkml:brushProperty name="color" value="#FFFF00"/>
    </inkml:brush>
  </inkml:definitions>
  <inkml:trace contextRef="#ctx0" brushRef="#br0">117 336 30974,'-5'-23'657,"3"15"-487,0-1 0,0 1-1,-1-1 1,0 1 0,-5-10 0,7 17-169,1 1 1,0 0-1,0 0 1,0-1 0,-1 1-1,1 0 1,0 0-1,0 0 1,0-1 0,-1 1-1,1 0 1,0 0 0,-1 0-1,1 0 1,0-1-1,0 1 1,-1 0 0,1 0-1,0 0 1,-1 0-1,1 0 1,0 0 0,-1 0-1,1 0 1,0 0-1,-1 0 1,1 0 0,0 0-1,-1 0 1,1 0 0,0 1-1,0-1 1,-1 0-1,1 0 1,0 0 0,-1 0-1,1 0 1,0 1-1,0-1 1,-1 0 0,1 0-1,0 0 1,0 1 0,0-1-1,-1 0 1,1 1-1,0-1 1,0 0 0,0 0-1,0 1 1,0-1-1,-1 1 1,-4 21-2,1 0 0,1 0 0,1 1 0,1 25 0,0-6 0,-3 299 1,5-221 25,-6-228-24,-20-118 1,-2-8-3,26 192 0,1 42 0,0 0 0,0 0 0,0 0 0,0 0 0,0 0 0,1 1 0,-1-1 0,0 0 0,0 0 0,0 0 0,0 0 0,0 0 0,1 0 0,-1 0 0,0 0 0,0 1 0,0-1 0,0 0 0,1 0 0,-1 0 0,0 0 0,0 0 0,0 0 0,0 0 0,1 0 0,-1 0 0,0 0 0,0 0 0,0 0 0,1 0 0,-1 0 0,0 0 0,0-1 0,0 1 0,0 0 0,1 0 0,-1 0 0,0 0 0,0 0 0,0 0 0,0 0 0,0 0 0,0-1 0,1 1 0,-1 0 0,0 0 0,0 0 0,0 0 0,0 0 0,0-1 0,0 1 0,0 0 0,0 0 0,0 0 0,0 0 0,1-1 0,-1 1 0,0 0 0,0 0 0,0 0 0,0-1 0,0 1 0,0 0 0,0 0 0,-1 0 0,3 0 0,8 9 0,0 1 0,0 0 0,-1 0 0,0 1 0,0 0 0,9 17 0,38 79 0,-8 7 0,-30-67 0,2-1 0,27 46 0,-43-87 0,-1 1 0,1-1 0,0 0 0,1-1 0,-1 1 0,1-1 0,0 0 0,0 0 0,6 4 0,-9-7 0,-1 0 0,1-1 0,-1 1 0,1 0 0,-1-1 0,1 1 0,0-1 0,-1 1 0,1-1 0,0 0 0,-1 0 0,1 0 0,0 0 0,-1 0 0,1 0 0,0 0 0,-1-1 0,1 1 0,0 0 0,-1-1 0,1 0 0,-1 1 0,1-1 0,-1 0 0,1 0 0,-1 0 0,1 0 0,-1 0 0,0 0 0,0 0 0,1 0 0,-1 0 0,0-1 0,0 1 0,0 0 0,0-1 0,-1 1 0,1-1 0,0 1 0,0-3 0,6-12 0,0-1 0,-1 0 0,-1-1 0,0 1 0,-2-1 0,3-30 0,-2-116 0,-5 110 0,1 28 0,-2 0 0,0 1 0,-2-1 0,-1 1 0,0-1 0,-2 2 0,-15-35 0,20 57 0,0 11 0,0 17 0,3 61 0,15 125 0,-11-182 0,1 0 0,1 0 0,1 0 0,2-1 0,1-1 0,1 0 0,29 49 0,-36-69 0,0-1 0,0 0 0,1 0 0,0-1 0,0 1 0,1-1 0,0-1 0,0 1 0,0-1 0,1-1 0,-1 1 0,1-1 0,0 0 0,1-1 0,-1 0 0,0 0 0,1-1 0,0 0 0,-1-1 0,1 0 0,0 0 0,0 0 0,0-1 0,14-2 0,-17 1 0,-1 0 0,1 0 0,0 0 0,0-1 0,0 1 0,-1-2 0,1 1 0,-1 0 0,1-1 0,-1 0 0,0 0 0,0-1 0,7-6 0,-5 3 0,-1 0 0,0 0 0,0-1 0,-1 0 0,0 0 0,0 0 0,7-18 0,-5 4 0,0 1 0,-2-2 0,0 1 0,-2-1 0,0 1 0,-1-33 0,-1 31 0,-1 11-4,1 1 0,-2-1 0,0 1 0,0-1 0,-6-20 0,6 30 4,0 0-1,0 0 1,-1 0 0,1 0-1,-1 0 1,0 1 0,0-1 0,0 0-1,0 1 1,0 0 0,-1-1-1,1 1 1,-1 0 0,1 0-1,-1 0 1,0 1 0,0-1 0,0 1-1,0-1 1,0 1 0,0 0-1,0 0 1,0 1 0,0-1 0,-1 1-1,-5-1 1,6 0 0,-1 1 0,0-1 0,1 1 0,-1 0 0,0 0 0,1 1 0,-1-1 0,0 1 0,1 0 0,-1 0 0,0 0 0,-4 2 0,6-1 0,0-1 0,0 1 0,1 0 0,-1 0 0,0 0 0,1 0 0,0 0 0,-1 0 0,1 0 0,0 1 0,0-1 0,0 0 0,0 1 0,1-1 0,-1 1 0,0-1 0,1 1 0,0 3 0,-3 8 0,1 0 0,1 0 0,1 1 0,0-1 0,0 1 0,1-1 0,1 0 0,1 1 0,0-1 0,1 0 0,0-1 0,1 1 0,1-1 0,0 0 0,0 0 0,2 0 0,-1-1 0,18 20 0,-17-23 0,1 0 0,0 0 0,0-1 0,0 0 0,1-1 0,1 0 0,-1-1 0,1 0 0,0 0 0,0-2 0,1 1 0,0-1 0,-1-1 0,1 0 0,1 0 0,-1-1 0,0-1 0,0 0 0,1-1 0,-1 0 0,23-4 0,-30 3 0,-1 0 0,1 0 0,0-1 0,-1 1 0,1-1 0,-1 0 0,0 0 0,0-1 0,0 1 0,0-1 0,0 0 0,0 0 0,-1-1 0,1 1 0,-1-1 0,0 1 0,0-1 0,0 0 0,-1 0 0,0 0 0,1-1 0,-1 1 0,-1 0 0,1-1 0,0 1 0,0-7 0,3-10 0,-1 0 0,-1 0 0,-1-1 0,-1-30 0,-1 46 0,0-41 0,-1 0 0,-15-87 0,13 118 0,-5-19 7,1-1 0,-3-59 0,10 160-8,3 132-11,0-156 10,2 0-1,18 74 0,-15-84 3,2-1 0,1 0 0,1 0 0,30 51 0,-37-73 0,0 0 0,0-1 0,1 0 0,0 0 0,0-1 0,0 1 0,1-1 0,0-1 0,0 1 0,1-1 0,-1-1 0,1 1 0,0-1 0,1-1 0,-1 1 0,1-1 0,-1-1 0,1 0 0,0 0 0,0 0 0,16 0 0,-22-2 0,0 0 0,1-1 0,-1 1 0,1-1 0,-1 1 0,0-1 0,1 0 0,-1 0 0,0 0 0,0-1 0,0 1 0,0-1 0,0 0 0,0 0 0,0 0 0,-1 0 0,4-3 0,-3 1 0,1 0 0,-1-1 0,0 1 0,0-1 0,-1 0 0,0 0 0,0 0 0,0 0 0,0 0 0,1-6 0,0-14 0,0 0 0,-1 0 0,-3-48 0,0 35 0,0 18 0,-1 0 0,0 0 0,-1 0 0,-2 1 0,0-1 0,-1 1 0,-11-26 0,13 141 0,5-72 0,0 0 0,2 0 0,0 0 0,8 28 0,-8-41 0,0-1 0,1 1 0,0-1 0,1 0 0,0-1 0,0 1 0,1-1 0,0 0 0,1 0 0,0-1 0,14 14 0,-16-18 0,1-1 0,-1 0 0,0 0 0,1 0 0,0-1 0,0 1 0,0-1 0,0-1 0,0 1 0,12 1 0,-3-2 0,0-1 0,-1 0 0,24-3 0,-34 2 0,1 0 0,0 0 0,-1-1 0,1 0 0,-1 1 0,0-2 0,0 1 0,1 0 0,-1-1 0,-1 0 0,1 0 0,0 0 0,-1 0 0,1-1 0,-1 1 0,0-1 0,0 0 0,-1 0 0,1 0 0,-1 0 0,0-1 0,0 1 0,0-1 0,-1 1 0,2-6 0,2-9 5,-1 1 0,-1-1 1,0 0-1,-1-37 1,-1 9-1,0 21-5,-4-44 0,-6 52-5,2 16-9,3 13 1,2 7 13,1 0 0,1-1 0,1 1 0,0 0 0,1 0 0,1 0 0,1-1 0,11 33 0,-10-38 0,0 0 0,0 0 0,2 0 0,-1-1 0,2 0 0,-1 0 0,2-1 0,-1 0 0,1 0 0,1-1 0,0 0 0,0 0 0,14 7 0,-19-12 0,2-1 0,-1 0 0,0-1 0,1 1 0,-1-1 0,1 0 0,-1-1 0,13 2 0,-16-3 0,-1 0 0,0 1 0,0-1 0,1 0 0,-1-1 0,0 1 0,0 0 0,1-1 0,-1 1 0,0-1 0,0 0 0,0 0 0,0 0 0,0 0 0,0 0 0,0 0 0,0 0 0,0-1 0,0 1 0,-1-1 0,1 1 0,0-1 0,-1 0 0,0 1 0,1-1 0,-1 0 0,0 0 0,2-4 0,1-10 0,0 0 0,-1-1 0,-1 0 0,0 1 0,-1-1 0,-2-25 0,1 14 0,-2 6 2,0-1 1,-2 1-1,0 0 0,-1 1 0,-2-1 1,0 1-1,-11-22 0,13 30 7,5 12-10,-1 0 1,1 0 0,-1 1-1,1-1 1,0 0 0,0 0-1,-1 0 1,1 0 0,0 0 0,0 0-1,0 1 1,0-1 0,0 0-1,0 0 1,0 0 0,0 0-1,0 0 1,1 0 0,-1 0-1,0 1 1,1-1 0,-1 0-1,0 0 1,1 0 0,-1 0-1,1 1 1,-1-1 0,1 0 0,-1 1-1,1-1 1,0 0 0,-1 1-1,1-1 1,0 1 0,0-1-1,-1 1 1,1-1 0,0 1-1,0-1 1,0 1 0,0 0-1,5-2-2,0 1 0,0 0 0,0 0 0,0 1 0,7 0 0,-1-1 5,96-2-15,-58 3 6,75-10 1,-125 10 6,1 1 1,-1-1 0,0 0-1,1 0 1,-1 0-1,1 0 1,-1 0 0,0 0-1,1 0 1,-1 0-1,0 0 1,1 0 0,-1-1-1,1 1 1,-1 0 0,0 0-1,1 0 1,-1 0-1,0 0 1,1-1 0,-1 1-1,0 0 1,0 0 0,1-1-1,-1 1 1,0 0-1,0 0 1,1-1 0,-1 1-1,0 0 1,0-1 0,0 1-1,1 0 1,-1-1-1,0 1 1,0 0 0,0-1-1,0 1 1,0-1 0,0 1-1,0 0 1,0-1-1,-6-6 3,0 4-3,0 0 0,-1 1 0,1 0 0,0 0 0,-1 0 0,1 1 0,-1 0 0,1 0 0,-12 1 0,15 0 0,0 0 0,0 1 0,0-1 0,-1 1 0,1 0 0,0 0 0,0 0 0,1 0 0,-1 0 0,0 1 0,0 0 0,1-1 0,-1 1 0,0 0 0,1 0 0,0 0 0,0 0 0,-1 1 0,1-1 0,0 1 0,1-1 0,-4 6 0,0 4 0,0-1 0,1 2 0,0-1 0,1 0 0,0 1 0,1 0 0,0 15 0,0 4 0,6 55 0,-3-78 0,1 0 0,0 0 0,0 0 0,1 0 0,0-1 0,1 1 0,-1-1 0,2 0 0,-1 0 0,1 0 0,0-1 0,1 1 0,0-1 0,0-1 0,1 1 0,-1-1 0,1 0 0,1-1 0,-1 1 0,1-1 0,0-1 0,0 0 0,0 0 0,1 0 0,-1-1 0,1 0 0,0-1 0,0 0 0,0 0 0,0-1 0,18 0 0,-20 0 0,1-1 0,-1 0 0,1 0 0,0-1 0,-1 0 0,0 0 0,13-4 0,-18 4 0,1-1 0,-1 0 0,0 1 0,1-1 1,-1 0-1,0 0 0,0 0 0,0 0 1,0 0-1,-1-1 0,1 1 0,-1-1 1,1 1-1,-1-1 0,0 1 0,0-1 1,0 0-1,0 1 0,-1-1 0,1 0 1,-1 0-1,1 0 0,-1-4 0,3-20 5,-2-1 0,0 1 0,-2-1 0,-1 0-1,-11-49 1,9 59-5,-1 1 0,-1-1 0,0 1-1,-2 0 1,0 1 0,0-1 0,-2 2-1,0-1 1,-20-22 0,-5 5 0,32 32 0,1-1 0,0 1-1,0-1 1,-1 1 0,1 0-1,-1 0 1,1 0 0,-1 1-1,1-1 1,-1 0-1,0 1 1,1 0 0,-1-1-1,0 1 1,-3 1 0,6-1-1,-1 0 0,1 0 1,-1 0-1,1 0 0,-1 0 1,1 0-1,-1 1 0,1-1 1,-1 0-1,1 0 0,-1 1 1,1-1-1,0 0 0,-1 0 1,1 1-1,0-1 0,-1 1 1,1-1-1,0 0 0,-1 1 1,1-1-1,0 1 0,0-1 1,-1 1-1,1-1 0,0 0 1,0 1-1,0-1 0,0 1 1,0-1-1,-1 2 0,-1 12 0,1 0 0,0 0 0,1 0 0,1 0 0,0 0 0,0 0 0,2 0 0,-1 0 1,2 0-1,0-1 0,1 1 0,0-1 0,1-1 0,9 17 0,-8-17 0,1 1 1,1-1-1,0 0 1,0-1-1,1 0 1,0 0-1,1-1 1,1 0-1,-1-1 1,1-1-1,1 0 1,0 0-1,26 10 1,5-7 5,-42-11-5,0 1 0,-1-1 1,1 0-1,-1 0 0,1 0 1,0 0-1,-1 0 0,1-1 1,-1 1-1,1 0 0,0-1 1,-1 1-1,1-1 0,-1 0 1,0 1-1,1-1 0,-1 0 1,1 0-1,-1 0 0,0 0 1,0 0-1,1 0 0,-1 0 1,0-1-1,2-1 0,3-14 7,-1 1 0,0-1-1,0 1 1,2-30-1,1-3-4,-2 22-3,1-1-1,1 1 1,1 1 0,21-44 0,-25 61-1,0 1 0,1 0 0,0 0 0,0 0 0,1 0 0,0 1 1,9-8-1,-11 11 1,1 1 0,-1 0 0,0-1 0,1 2 1,0-1-1,0 1 0,0 0 0,0 0 0,0 0 0,0 1 1,0 0-1,10-1 0,-13 2 1,0 0 0,0 0-1,0 1 1,0-1 0,0 0 0,0 1-1,0 0 1,0 0 0,0 0 0,-1 0 0,1 0-1,0 0 1,-1 1 0,1 0 0,-1-1-1,1 1 1,-1 0 0,0 0 0,0 0 0,0 0-1,0 1 1,0-1 0,0 0 0,0 1-1,-1-1 1,0 1 0,1 0 0,-1-1 0,0 1-1,0 0 1,1 4 0,1 9-2,0-1 0,-1 1 1,-1 0-1,-1 26 0,0-27 2,-2 66 4,1-26 2,5 64 0,-3-115-6,0 0 0,0-1 0,0 1 0,1-1 0,-1 1 0,1-1 0,0 1 0,0-1 0,0 0 0,0 0 0,0 0 0,1 0 0,0 0 0,-1 0 0,1-1 0,0 0 0,0 1 0,0-1 0,1 0 0,-1 0 0,1-1 0,-1 1 0,1-1 0,-1 1 0,7 0 0,5 2 0,0-1 0,1 0 0,-1-1 0,29-1 0,-39-1 0,-1 0 0,1 0 0,-1 0 0,1-1 0,-1 0 0,1 0 0,-1 0 0,0-1 0,1 1 0,-1-1 0,0 0 0,0 0 0,0-1 0,0 1 0,0-1 0,-1 0 0,1 0 0,-1 0 0,0 0 0,0-1 0,0 1 0,0-1 0,-1 0 0,1 0 0,-1 0 0,0 0 0,0 0 0,2-9 0,3-6 0,0-1 0,-2 0 0,-1-1 0,0 1 0,0-23 0,-1-108 0,-4 94 0,-1-10 6,-2 1 1,-4 0-1,-3 0 1,-19-65-1,22 116-6,3 13 0,2 12 0,1 198 0,3-110 0,0-36 0,2 0 0,4 0 0,1-1 0,4 0 0,37 114 0,-47-173 0,0-7 0,0-9 0,6-47-2,25-100 1,-28 141-2,1 1 0,1 1 0,1-1 0,0 1 0,2 1 1,0 0-1,0 0 0,2 1 0,18-21 0,-25 32 2,0 0 0,1 0 0,0 1 0,0-1 1,0 1-1,0 1 0,1-1 0,-1 1 0,1 0 0,0 0 0,0 1 0,0 0 0,0 0 1,0 1-1,0 0 0,0 0 0,15 1 0,-20 0 1,1 0 0,-1 0 0,1 1 1,-1-1-1,0 1 0,1-1 0,-1 1 0,0 0 0,1 0 1,-1 0-1,0 0 0,0 0 0,0 0 0,0 1 0,0-1 1,0 1-1,0-1 0,0 1 0,-1 0 0,1 0 0,-1 0 1,1 0-1,-1 0 0,0 0 0,1 0 0,-1 0 0,0 0 0,0 3 1,1 4 0,0-1 0,0 0 0,-1 1 1,-1-1-1,1 1 0,-3 15 0,2-20-1,-1 0 1,1-1-1,-1 1 0,0-1 0,0 1 0,-1-1 0,1 0 1,-1 1-1,1-1 0,-1 0 0,0 0 0,0 0 0,-1 0 1,1 0-1,-4 3 0,1-2 0,-1 1 0,0 0 0,-1-1 0,1 0 0,-1-1 0,-13 6 0,-1-2 0,0-1 0,-1-1 0,1 0 0,-24 0 0,45-5 0,-31 4 0,0-2 0,-49-3 0,79 1 0,1 0 0,-1 0 0,0 0 0,0-1 0,0 1 0,0 0 0,0 0 0,0-1 0,1 1 0,-1 0 0,0-1 0,0 1 0,0-1 0,1 1 0,-1-1 0,0 1 0,0-1 0,1 0 0,-1 1 0,1-1 0,-1 0 0,1 1 0,-1-1 0,1 0 0,-1 0 0,1 0 0,-1 1 0,1-1 0,0 0 0,0 0 0,-1 0 0,1 0 0,0 0 0,0 0 0,0 0 0,0 1 0,0-1 0,0 0 0,0 0 0,0 0 0,1 0 0,-1 0 0,0 0 0,0 0 0,1-1 0,0 1 0,0 0-1,-1 1 1,1-1 0,0 0 0,-1 1-1,1-1 1,0 0 0,-1 1-1,1-1 1,0 1 0,0-1-1,0 1 1,0 0 0,0-1 0,-1 1-1,1 0 1,0-1 0,0 1-1,0 0 1,0 0 0,0 0-1,0 0 1,0 0 0,0 0 0,0 0-1,1 1 1,31 1-8,-27 0 8,0 0 1,0 0-1,0 0 1,-1 1-1,1 0 1,0 0-1,-1 0 1,0 1-1,0-1 1,0 1-1,0 1 1,4 5-1,11 11 5,22 33-1,-23-29-3,7 10-1,2-1 0,2-2 0,0-1 0,58 45 0,-87-75 0,31 22 0,50 27 0,-71-45 0,0 0 0,1 0 0,-1-1 0,1 0 0,0-1 0,0 0 0,1-1 0,22 1 0,-34-3-2,0 0-1,0 0 1,-1 0 0,1 0-1,0 0 1,0 0 0,0 0-1,0 0 1,-1 0 0,1 0-1,0-1 1,0 1 0,0 0 0,-1 0-1,1-1 1,0 1 0,0-1-1,-1 1 1,1 0 0,0-1-1,-1 1 1,1-1 0,0 0-1,-1 1 1,1-1 0,-1 0-1,1 1 1,-1-1 0,0 0-1,1 1 1,-1-1 0,1 0-1,-1 0 1,0 1 0,0-1-1,0 0 1,1 0 0,-1 0 0,0 0-1,0 1 1,0-1 0,0 0-1,0 0 1,0 0 0,-1-1-1,2-34-338</inkml:trace>
</inkml:ink>
</file>

<file path=ppt/ink/ink1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9:11.019"/>
    </inkml:context>
    <inkml:brush xml:id="br0">
      <inkml:brushProperty name="width" value="0.05" units="cm"/>
      <inkml:brushProperty name="height" value="0.05" units="cm"/>
      <inkml:brushProperty name="color" value="#FFFF00"/>
    </inkml:brush>
  </inkml:definitions>
  <inkml:trace contextRef="#ctx0" brushRef="#br0">1 1 30862,'0'2'977,"0"3"-865,0-2 176,22-1-80,30-2-112,17 0-48,12 0-16,-7 0-16,-13 0-16,-22 0 0,-25 0-32,-31 0-1121</inkml:trace>
</inkml:ink>
</file>

<file path=ppt/ink/ink1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9:13.867"/>
    </inkml:context>
    <inkml:brush xml:id="br0">
      <inkml:brushProperty name="width" value="0.05" units="cm"/>
      <inkml:brushProperty name="height" value="0.05" units="cm"/>
      <inkml:brushProperty name="color" value="#FFFF00"/>
    </inkml:brush>
  </inkml:definitions>
  <inkml:trace contextRef="#ctx0" brushRef="#br0">1 455 32287,'-1'26'277,"1"36"-142,0-59-135,1 0 1,-1-1-1,1 1 0,-1 0 1,1-1-1,0 1 0,0-1 1,0 1-1,0-1 1,0 1-1,0-1 0,1 0 1,0 1-1,-1-1 0,1 0 1,0 0-1,0 0 0,2 1 1,-1-1-1,0-1 1,-1 0-1,1-1 1,0 1-1,0 0 1,0-1-1,0 0 1,0 1-1,0-1 1,0 0-1,0-1 1,0 1-1,0 0 1,0-1-1,0 0 1,-1 0-1,1 0 1,0 0-1,0 0 1,-1 0-1,1-1 1,-1 1-1,1-1 1,-1 0 0,1 0-1,-1 0 1,0 0-1,0 0 1,0 0-1,3-4 1,7-13 0,-1 0 0,-1 0 1,0-1-1,-2-1 0,0 1 1,-2-1-1,0 0 0,-1-1 1,3-29-1,-1-27 6,-4-101 0,-4 115 11,1 63-18,0 1 0,0-1 0,0 1 0,0-1 0,0 1 0,0-1 0,0 1 0,-1-1 0,1 1 0,0-1 0,0 1 0,-1 0 0,1-1 0,0 1 0,0-1 0,-1 1 0,1 0 0,0-1 0,-1 1 0,1 0 0,-1-1 0,1 1 0,0 0 0,-1 0 0,1-1 0,-1 1 0,1 0 0,-1 0 0,1 0 0,-1 0 0,1 0 0,-1-1 0,1 1 0,-1 0 0,1 0 0,-1 0 0,1 0 0,-1 0 0,1 1 0,-1-1 0,1 0 0,-1 0 0,1 0 0,0 0 0,-1 0 0,1 1 0,-1-1 0,1 0 0,-1 0 0,1 1 0,0-1 0,-1 0 0,1 1 0,-1-1 0,1 0 0,0 1 0,-1 0 0,-1 9 0,0 0 0,1-1 0,0 1 0,0 0 0,1 0 0,1 0 0,0 0 0,0 0 0,3 11 0,3 4 0,2 0 0,0-1 0,2 0 0,0-1 0,18 26 0,-9-15 0,23 55 0,-39-78 0,0 1 0,-1 0 0,0-1 0,0 1 0,-2 0 0,1 0 0,-2 0 0,1 0 0,-3 16 0,1-24 0,0-1 0,0 1 0,0 0 0,-1-1 0,1 1 0,-1-1 0,0 1 0,0-1 0,-1 0 0,1 0 0,0 0 0,-1 0 0,0 0 0,0-1 0,0 1 0,0-1 0,0 0 0,0 0 0,-1 0 0,1 0 0,-1 0 0,1-1 0,-1 0 0,0 1 0,1-1 0,-6 0 0,-10 3 0,-1 0 0,0-2 0,-32 1 0,-67-2 0,111 0-10,10 3 4,10 3-5,10 1 14,0-1 0,1 0 0,-1-2-1,1-1 1,25 2 0,120-1 8,-163-5-12,4 0 1,0 0 0,0-1 0,0 0 0,0 0 0,0-1 0,-1 0 0,1-1 0,13-5 0,-17 5 0,0 0 0,0 0 0,0-1 0,0 1 0,-1-1 0,1 0 0,-1-1 0,0 1 0,0-1 0,-1 0 0,1 0 0,-1 0 0,5-10 0,-3 2 0,-1 1 0,0-1 0,0 0 0,-2-1 0,1 1 0,0-19 0,-4-84 0,0 74 0,0 20 0,-7-35 0,4 36 0,1 1 0,0-23 0,14 267 0,-1 172 0,-11-256 0,1 85 0,7-493 0,-2 202 0,4 1 0,18-72 0,22-24 0,-43 144 0,1 1 0,1 0 0,0 0 0,1 1 0,1 0 0,1 0 0,17-18 0,-27 32 0,0 0 0,0 0 0,0 0 0,0 0 0,0 0 0,0 0 0,0 1 0,0-1 0,0 0 0,1 1 0,-1-1 0,0 1 0,0-1 0,1 1 0,-1-1 0,0 1 0,1 0 0,-1 0 0,0 0 0,1 0 0,-1 0 0,1 0 0,-1 0 0,0 0 0,3 1 0,-2 0 0,0 0 0,0 1 0,0-1 0,0 0 0,0 1 0,0 0 0,0-1 0,0 1 0,-1 0 0,1 0 0,-1 0 0,3 5 0,2 5 0,0 0 0,-1 1 0,6 24 0,-5-12 0,-2-1 0,-1 1 0,-1-1 0,-2 36 0,-1-54 0,0 0 0,0 1 0,0-1 1,-1 1-1,0-1 0,0 0 0,0 0 0,-1 0 0,0-1 1,0 1-1,-1 0 0,0-1 0,0 0 0,0 0 0,0 0 0,-10 8 1,6-7-4,1 0 0,-1-1 1,0 0-1,0 0 0,-1-1 1,1 0-1,-1 0 0,0-1 1,0 0-1,0-1 0,-11 2 1,14-3-17,253-1-29,-241 0 49,-1 0 0,0-1-1,0 1 1,0-1 0,0 0 0,0 0 0,0 0-1,0-1 1,0 0 0,0 0 0,-1 0 0,1-1-1,-1 1 1,8-7 0,-7 5-1,-1-1 1,0 0 0,1-1-1,-2 1 1,1-1-1,-1 0 1,1 0-1,-2 0 1,1 0-1,-1 0 1,2-8 0,2-12 2,-1 0 0,-1 0 0,-1-52 0,-2 45 5,9-63 1,-9 93-8,-1 0-1,1 1 1,0-1 0,0 0-1,0 0 1,0 0 0,0 1 0,1-1-1,-1 0 1,1 1 0,-1-1-1,1 1 1,0 0 0,0-1-1,0 1 1,1 0 0,-1 0-1,0 1 1,1-1 0,-1 0 0,1 1-1,0-1 1,-1 1 0,6-2-1,2 1 0,0 1 0,0 0 0,0 0 0,0 1-1,0 0 1,10 2 0,-14-1 0,-1 0 0,0 0 0,0 1 0,0-1 0,0 1 0,-1 0 0,1 0 0,0 1 0,-1-1 0,1 1 0,-1 0 0,6 6 0,-3-3-3,-17-5-7,-29-4 23,31 2-13,0-1 0,1 1 0,-1 1 0,0-1 0,0 2 0,0-1 0,0 1 0,1 0 0,-1 0 0,0 1 0,-14 5 0,16-3 0,1 1 0,-1-1 0,1 1 0,0 0 0,0 0 0,1 1 0,0-1 0,0 1 0,0 0 0,0 0 0,1 1 0,0-1 0,0 0 0,1 1 0,0 0 0,-2 12 0,-1 7 0,2 0 0,1 1 0,1 29 0,1-49 0,0 0 0,0 0 0,1 0 0,0 0 0,0 0 0,1 0 0,0 0 0,0 0 0,1 0 0,-1-1 0,1 1 0,1-1 0,0 0 0,-1 0 0,2 0 0,-1 0 0,1-1 0,0 1 0,0-1 0,0-1 0,1 1 0,0-1 0,0 0 0,0 0 0,0 0 0,0-1 0,1 0 0,0-1 0,-1 1 0,1-1 0,9 1 0,-4 0 0,-1-2 0,1 0 0,0 0 0,24-2 0,-32 0 0,0 1 0,0-1 0,-1 0 0,1 0 0,0 0 0,0-1 0,-1 1 0,1-1 0,-1 0 0,0 0 0,1 0 0,-1-1 0,0 1 0,0-1 0,0 1 0,0-1 0,-1 0 0,4-5 0,-1-1 1,-1 0-1,1 0 1,-2 0 0,1 0-1,-2-1 1,1 0 0,-1 1 0,1-18-1,-1-9 12,-2-38 0,-1 28-10,1 31-2,0-1 0,0 1 0,-2-1 0,0 1 0,0 0 0,-2 0 0,0 0 0,-7-17 0,8 59 0,9 121 0,-4-124 0,2 0 0,1 0 0,1 0 0,10 27 0,-10-37 0,23 54 0,-27-63 0,0 0 0,1-1 0,0 1 0,0-1 0,1 1 0,-1-1 0,1 0 0,0-1 0,0 1 0,7 5 0,-10-8 0,1 0 0,-1 0 0,1 0 0,0-1 0,-1 1 0,1 0 0,0-1 0,0 1 0,0-1 0,-1 1 0,1-1 0,0 0 0,0 0 0,0 0 0,0 0 0,0 0 0,-1 0 0,1 0 0,0-1 0,0 1 0,0 0 0,0-1 0,-1 0 0,1 0 0,0 1 0,-1-1 0,1 0 0,-1 0 0,1 0 0,-1-1 0,1 1 0,-1 0 0,1 0 0,-1-1 0,0 1 0,0-1 0,2-2 0,2-5 0,-1-1 0,0 0 0,0 0 0,-1 0 0,3-15 0,4-25 0,3-61 0,-10 68 0,3 1 0,16-67 0,-21 106 0,0-1 0,0 1 0,0 0 0,1 0 0,-1-1 0,1 1 0,0 0 0,0 0 0,0 0 0,0 1 0,1-1 0,-1 0 0,1 1 0,0 0 0,-1-1 0,1 1 0,0 0 0,5-2 0,-2 2 0,0 0-1,0 1 1,0 0-1,0 0 1,0 0-1,0 1 0,1-1 1,-1 2-1,10 0 1,-13 0-2,0-1 1,0 1-1,1 0 0,-1 0 1,0 1-1,0-1 1,0 0-1,-1 1 1,1 0-1,0 0 0,-1 0 1,1 0-1,-1 0 1,1 0-1,-1 1 1,0-1-1,3 5 1,-3-4 1,1 1 0,-1 0 0,0 1 0,0-1 0,0 0 0,0 0 0,-1 1 1,0-1-1,0 1 0,0 0 0,0 7 0,-1-12 0,-1 1 0,1-1 0,-1 1 1,0-1-1,1 0 0,-1 1 0,0-1 0,1 0 0,-1 1 0,0-1 0,1 0 1,-1 0-1,0 0 0,0 0 0,1 0 0,-1 0 0,0 0 0,1 0 1,-1 0-1,0 0 0,0 0 0,0-1 0,-1 1 2,-33-1 20,26 0-21,1 0 0,-1 1 0,1 0 0,-1 1 0,1 0 0,-9 2 0,14-2-2,-1 0 1,1 1-1,0-1 1,0 1 0,0 0-1,0 0 1,0 0 0,0 1-1,0-1 1,1 0 0,-1 1-1,1 0 1,-1 0-1,1 0 1,0 0 0,0 0-1,1 0 1,-3 5 0,-1 7-3,0 1 1,1 1-1,1-1 1,0 0 0,1 1-1,1 0 1,0 0-1,1-1 1,1 1-1,4 21 1,-4-32 2,1 0 0,-1-1 0,1 1 1,0-1-1,1 1 0,-1-1 0,1 0 0,0 0 0,0 0 0,1 0 1,-1-1-1,1 1 0,0-1 0,0 0 0,1 0 0,-1-1 1,1 1-1,0-1 0,0 0 0,0 0 0,0 0 0,0-1 0,1 0 1,10 3-1,5 0 4,1-1 1,0-1 0,0-1 0,1 0-1,25-3 1,-40 0-5,-1 1 0,1-2 0,0 1 0,-1-1 0,1 0 0,-1 0 0,0-1 0,1 0 0,-1 0 0,13-9 0,-10 4 0,1 0 0,-1-1 0,-1 0 0,0 0 0,0-1 0,8-11 0,-4 2 0,-1-1 0,-1 0 0,0-1 0,-2 0 0,0-1 0,-1 0 0,4-24 0,-7 26 0,-1-1 0,-1 1 0,0-1 0,-2 0 0,0 0 0,-2 0 0,-5-34 0,6 52 0,-1 0 0,0 1 0,0-1 0,0 1 0,-1-1 0,1 1 0,0 0 0,-1-1 0,0 1 0,0 0 0,1 0 0,-1 0 0,0 0 0,0 1 0,-1-1 0,1 1 0,0-1 0,-1 1 0,1-1 0,-1 1 0,1 0 0,-1 0 0,1 1 0,-1-1 0,0 0 0,-3 0 0,2 1 0,0 0 0,0-1 0,0 1 0,1 1 0,-1-1 0,0 0 0,0 1 0,0 0 0,0 0 0,1 0 0,-1 0 0,1 1 0,-1 0 0,1-1 0,-1 1 0,1 0 0,0 1 0,-4 2 0,1 2 0,1 0 0,0 0 0,0 0 0,0 1 0,1-1 0,1 1 0,-1 0 0,1 1 0,0-1 0,1 0 0,0 1 0,1-1 0,-2 12 0,0 17 0,4 65 0,-1-92 0,1 2 0,0 0 0,1 0 0,0 0 0,1 1 0,0-2 0,1 1 0,0 0 0,1-1 0,0 0 0,1 0 0,0 0 0,1-1 0,0 0 0,9 10 0,-9-13 0,1 1 0,-1-2 0,1 1 0,1-1 0,-1 0 0,1-1 0,0 0 0,0 0 0,0-1 0,1 0 0,0-1 0,-1 0 0,1-1 0,0 0 0,1 0 0,-1-1 0,13 0 0,-21 0-10,0-1 0,-1 0 0,1 0 0,0 0 0,0 0 0,-1 0 0,1 0-1,0 0 1,0-1 0,-1 1 0,1 0 0,0-1 0,-1 0 0,1 1 0,0-1 0,-1 0 0,1 0 0,-1 0 0,1 0 0,-1 0 0,0 0 0,1 0-1,-1 0 1,0-1 0,0 1 0,0 0 0,0-1 0,0 1 0,0-1 0,0 1 0,0-1 0,-1 0 0,1 1 0,-1-1 0,1 0 0,-1 1 0,1-1-1,-1 0 1,0 0 0,0 1 0,0-1 0,0 0 0,0-1 0,0-31-1820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0:45.186"/>
    </inkml:context>
    <inkml:brush xml:id="br0">
      <inkml:brushProperty name="width" value="0.05" units="cm"/>
      <inkml:brushProperty name="height" value="0.05" units="cm"/>
      <inkml:brushProperty name="color" value="#FFFF00"/>
    </inkml:brush>
  </inkml:definitions>
  <inkml:trace contextRef="#ctx0" brushRef="#br0">0 55 23627,'14'-28'1537,"-3"1"-1537</inkml:trace>
</inkml:ink>
</file>

<file path=ppt/ink/ink1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9:15.478"/>
    </inkml:context>
    <inkml:brush xml:id="br0">
      <inkml:brushProperty name="width" value="0.05" units="cm"/>
      <inkml:brushProperty name="height" value="0.05" units="cm"/>
      <inkml:brushProperty name="color" value="#FFFF00"/>
    </inkml:brush>
  </inkml:definitions>
  <inkml:trace contextRef="#ctx0" brushRef="#br0">0 12 29854,'0'-9'1621,"0"7"-688,1 5-462,3 8-615,14 27 147,1-1 0,1-1-1,2-1 1,48 58 0,126 119 20,-84-97-28,129 164 5,-110-122 0,157 143 0,57-13 0,-327-274 0,26 24 0,-42-35 0,0 0 0,0 1 0,0-1 0,-1 1 0,1 0 0,-1-1 0,1 1 0,-1 0 0,0 0 0,0 0 0,0 0 0,0 0 0,-1 0 0,1 0 0,-1 4 0,-1-11 0,0 0 0,0 0 0,0 0 0,0 0 0,-1 0 0,0 0 0,0 0 0,0 1 0,0-1 0,-4-5 0,1 4 0,2-1 0,-1 0 0,1-1 0,-5-10 0,4-5 0,0 1 0,1-1 0,2 0 0,1-32 0,0 27 0,-1 1 0,0 0 0,-7-28 0,7 46 0,-1 1 0,-1 0 0,1 0 0,-1 0 0,0 0 0,-1 0 0,1 0 0,-1 1 0,-1 0 0,1 0 0,-1 0 0,0 0 0,-1 1 0,1 0 0,-7-5 0,2 3 0,0 0 0,-1 1 0,0 0 0,0 1 0,0 0 0,0 1 0,-1 0 0,-13-2 0,25 6 0,0 0 0,1 0 0,-1 0 0,0 0 0,0 0 0,0 0 0,0 1 0,0-1 0,0 0 0,0 0 0,0 0 0,0 0 0,0 0 0,0 0 0,0 0 0,0 0 0,0 0 0,0 0 0,0 0 0,0 1 0,0-1 0,0 0 0,0 0 0,0 0 0,0 0 0,0 0 0,0 0 0,0 0 0,0 0 0,0 0 0,0 0 0,0 1 0,0-1 0,0 0 0,0 0 0,0 0 0,0 0 0,0 0 0,0 0 0,0 0 0,0 0 0,0 0 0,0 0 0,0 0 0,0 0 0,-1 1 0,1-1 0,0 0 0,0 0 0,0 0 0,0 0 0,0 0 0,0 0 0,80 106 0,10 13 0,-78-101 0,0 1 0,-2 1 0,0 0 0,11 34 0,-18-43 0,-1-1 0,0 1 0,0 0 0,-1 19 0,-1-26 0,1-1 0,-1 0 0,-1 1 0,1-1 0,0 0 0,-1 0 0,0 1 0,0-1 0,0 0 0,0 0 0,0 0 0,-1 0 0,1 0 0,-1 0 0,0 0 0,0 0 0,0-1 0,-4 5 0,-4-1 0,0-1 0,0 0 0,0 0 0,-1-1 0,1 0 0,-15 2 0,-71 10-2,65-11-1,-83 9-683,63-13-2033</inkml:trace>
</inkml:ink>
</file>

<file path=ppt/ink/ink1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9:24.012"/>
    </inkml:context>
    <inkml:brush xml:id="br0">
      <inkml:brushProperty name="width" value="0.05" units="cm"/>
      <inkml:brushProperty name="height" value="0.05" units="cm"/>
      <inkml:brushProperty name="color" value="#FFFF00"/>
    </inkml:brush>
  </inkml:definitions>
  <inkml:trace contextRef="#ctx0" brushRef="#br0">1 0 28669,'0'0'2697,"16"3"-1488,378-3-1089,-464 7-606,28 1-509</inkml:trace>
</inkml:ink>
</file>

<file path=ppt/ink/ink1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9:28.007"/>
    </inkml:context>
    <inkml:brush xml:id="br0">
      <inkml:brushProperty name="width" value="0.05" units="cm"/>
      <inkml:brushProperty name="height" value="0.05" units="cm"/>
      <inkml:brushProperty name="color" value="#FFFF00"/>
    </inkml:brush>
  </inkml:definitions>
  <inkml:trace contextRef="#ctx0" brushRef="#br0">239 236 31743,'0'0'923,"1"0"-875,1 20-27,9 601-21,-11-581 0,0-40 0,0 1 0,0-1 0,0 1 0,0 0 0,0-1 0,-1 1 0,1-1 0,0 1 0,0-1 0,0 1 0,-1-1 0,1 1 0,0-1 0,-1 0 0,1 1 0,0-1 0,-1 1 0,1-1 0,0 0 0,-1 1 0,1-1 0,-1 0 0,1 1 0,-1-1 0,1 0 0,-1 0 0,1 1 0,-1-1 0,1 0 0,-1 0 0,1 0 0,-1 0 0,1 0 0,-1 0 0,1 0 0,-2 0 0,-21-5 0,14-1 0,1-1 0,-1 0 0,2 0 0,-1-1 0,-11-14 0,10 11 0,0 1 0,-1 0 0,-14-11 0,19 17-1,-1 0 0,1 1 0,-1 0-1,0 0 1,0 0 0,0 1 0,0 0 0,0 0 0,0 0 0,-1 1-1,1 0 1,-1 0 0,-11 1 0,17 0 1,1 0 0,-1 0 0,1 0 0,0 1 0,-1-1 0,1 0 0,0 0 0,-1 1 0,1-1 0,0 0 0,-1 0 0,1 1 0,0-1 0,0 0 0,-1 1 0,1-1 0,0 1 0,0-1 0,-1 0 0,1 1 0,0-1 0,0 1 0,0-1 0,0 0 0,0 1 0,0-1 0,0 1 0,0-1 0,0 1 0,0-1 0,0 1 0,0 19 0,0-13 0,1-2 0,0 0 0,0 1 0,0-1 0,1 0 0,0 0 0,0 0 0,0-1 0,0 1 0,1 0 0,0-1 0,0 1 0,0-1 0,1 0 0,-1 0 0,1 0 0,0-1 1,0 1-1,0-1 0,0 0 0,10 5 0,-2-1-1,1 0 1,-1-1-1,1-1 1,1 0 0,-1 0-1,1-1 1,14 1-1,-13-2-1,0-1-1,1-1 0,-1 0 0,0-1 0,29-4 1,-40 3 1,1 0 1,0 0-1,-1-1 0,1 0 1,-1 0-1,0 0 1,0 0-1,1 0 1,-2-1-1,1 0 1,0 0-1,0 0 0,-1 0 1,0-1-1,1 1 1,-1-1-1,-1 0 1,1 0-1,0 0 1,-1 0-1,0 0 1,3-10-1,-1 0 0,0 0 1,-1 0-1,-1 0 0,1-28 1,-5-63-7,1 57 4,-2-87 13,3 133-9,0 1-1,1-1 0,-1 1 1,0-1-1,0 1 0,1-1 1,-1 1-1,1-1 0,-1 1 1,1-1-1,0 1 0,0 0 1,0-1-1,-1 1 1,1 0-1,0 0 0,1-1 1,-1 1-1,0 0 0,0 0 1,0 0-1,3-1 0,-1 0 1,1 0 0,0 1 0,0-1 0,0 1 0,0 0 0,0 0-1,0 0 1,7 0 0,-4 1-1,1-1 1,-1 2-1,0-1 0,0 1 0,0 0 1,0 0-1,0 1 0,-1 0 0,1 0 1,11 6-1,-11-3 0,0 1 0,0 0 0,-1 0 0,0 0 0,-1 1 0,1 0 0,-1 0 0,0 1 0,-1 0 0,0-1 0,0 1 0,-1 1 0,0-1 0,0 0 0,-1 1 0,0-1 0,1 10 0,2 20 0,-2 1 0,-3 63 0,-1-52 0,1-36 0,1-9 0,-1-1 0,0 1 0,0 0 0,0 0 0,-1 0 0,0 0 0,0-1 0,-3 10 0,1-10 5,2-5-2,0-8 1,1 8-3,1-28-2,0 1 0,2 0 0,2 0 0,0 0 0,2 1 0,1 0 0,1 0-1,1 1 1,1 0 0,1 1 0,18-27 0,-24 44 1,0 0 0,0 1 0,12-11 0,-16 17 0,-1-1 0,1 0 0,0 1 0,-1 0 0,1-1 0,0 1 0,0 0 0,0 0 0,0 0 0,0 1 0,0-1 0,0 0 0,1 1 0,-1-1 0,0 1 0,0 0 0,0-1 0,1 1 0,-1 0 0,0 0 0,4 1 0,-5 0-1,0 0 1,1 0-1,-1 1 1,0-1-1,0 0 1,0 0-1,0 1 1,0-1-1,-1 0 1,1 1-1,0-1 1,-1 1-1,1-1 1,-1 1-1,1 0 1,-1-1-1,0 1 1,1-1-1,-1 1 1,0 3-1,1 4-1,4 27 1,-2 1-1,-1 54 1,3 42 2,-5-130-1,1-1 0,-1 1 1,1-1-1,-1 1 0,1 0 1,0-1-1,0 0 0,0 1 0,0-1 1,1 0-1,-1 1 0,0-1 0,1 0 1,0 0-1,-1 0 0,1 0 0,0-1 1,0 1-1,0 0 0,0-1 0,1 1 1,-1-1-1,0 0 0,1 0 0,-1 0 1,0 0-1,1 0 0,-1 0 0,1-1 1,2 1-1,0-1 0,0 1 1,0-1-1,-1 0 1,1-1-1,0 1 1,0-1-1,-1 0 1,1-1-1,-1 1 1,1-1-1,-1 1 1,1-1-1,-1-1 1,0 1-1,0 0 0,4-4 1,2-4-1,-1 1 0,0-1 0,0-1 0,-1 1 0,-1-1 0,0-1 0,0 1 0,-1-1 0,-1 0 0,0-1 0,6-22 0,-3 1 0,-1-1 0,-1 1 0,1-47 0,-6 48 0,2-5 1,-2 0-1,-2 1 1,-8-63 0,8 93 0,-1 0 1,0 0-1,-1 0 1,1 0-1,-1 0 1,0 1-1,-1-1 1,0 1 0,0 0-1,0 0 1,-1 1-1,0-1 1,0 1-1,0 0 1,-1 0-1,1 0 1,-1 1-1,-12-7 1,17 11-2,1-1 0,-1 1 0,1 0 0,0 0 0,0 0 0,0 0 0,0 0 0,-1 0 0,1-1 0,0 1 0,0 0 0,-1 0 0,1 0 0,0 0 0,0 0 0,0 0 0,-1 0 0,1 0 0,0 0 0,0 0 0,-1 0 0,1 0 0,0 0 0,0 0 0,0 0 0,-1 0 0,1 1 0,0-1 0,0 0 0,0 0 0,-1 0 0,1 0 0,0 0 0,0 0 0,0 1 0,0-1 0,-1 0 0,1 0 0,0 0 0,0 0 0,0 1 0,0-1 0,0 0 0,0 0 0,-1 0 0,1 1 0,0-1 0,0 0 0,0 0 0,0 0 0,0 1 0,0-1 0,0 0 0,0 0 0,0 1 0,0-1 0,0 0 0,0 0 0,0 0 0,0 1 0,0-1 0,0 0 0,1 0 0,-1 1 0,0-1 0,0 0 0,0 0 0,7 351 18,2-96-4,-9-13-14,-35 266 0,33-493 0,1-4 0,0-1 0,0 0 0,-1 0 0,0 0 0,-1 0 0,0 0 0,-1-1 0,0 1 0,0-1 0,-9 14 0,12-22 0,0 0 0,0 1 0,-1-1 0,1 0 0,0 1 0,-1-1 0,1 0 0,-1 0 0,1 0 0,-1 0 0,0-1 0,1 1 0,-1 0 0,0-1 0,0 1 0,1-1 0,-1 1 0,0-1 0,0 0 0,0 0 0,0 0 0,1 0 0,-1 0 0,0 0 0,0-1 0,0 1 0,1 0 0,-1-1 0,0 0 0,0 1 0,1-1 0,-3-1 0,0-1 0,-1 0 0,1 0 0,0 0 0,0-1 0,0 0 0,0 0 0,1 0 0,-1 0 0,-3-7 0,-7-14 0,2 1 0,1-1 0,0-1 0,2 0 0,1-1 0,-6-40 0,6 10 0,2-2 0,2-60 0,5 113 0,-1 0 0,1 1 0,0-1 0,0 0 0,1 1 0,0-1 0,0 1 0,0-1 0,1 1 0,-1 0 0,1 0 0,0 0 0,1 0 0,-1 1 0,1-1 0,0 1 0,9-7 0,6-4 0,1 0 0,0 2 0,24-12 0,3-2 0,-13 5 0,0-1 0,-1-1 0,-1-2 0,-2-1 0,-1-2 0,-1-1 0,-1 0 0,-2-3 0,39-64 0,-38 46 0,25-76 0,-48 119 0,0 1 0,1-1 0,0 1 0,0 0 0,0 0 0,8-8 0,-10 12 0,1 1 0,-1-1 0,0 1 0,1 0 0,0 0 0,-1 0 0,1 0 0,0 1 0,0-1 0,0 1 0,0-1 0,0 1 0,0 0 0,1 0 0,-1 1 0,0-1 0,6 0 0,-9 1 0,0 0 0,0 0 0,1 0 0,-1 0 0,0 0 0,0 0 0,0 0 0,0 0 0,0 0 0,1 0 0,-1 0 0,0-1 0,0 1 0,0 0 0,0 0 0,1 0 0,-1 0 0,0 0 0,0 0 0,0 0 0,0 0 0,1 1 0,-1-1 0,0 0 0,0 0 0,0 0 0,0 0 0,1 0 0,-1 0 0,0 0 0,0 0 0,0 0 0,0 0 0,0 1 0,1-1 0,-1 0 0,0 0 0,0 0 0,0 0 0,0 0 0,0 0 0,0 1 0,0-1 0,0 0 0,0 0 0,0 0 0,0 0 0,0 1 0,1-1 0,-1 0 0,0 0 0,0 0 0,0 0 0,0 1 0,0-1 0,-1 0 0,1 0 0,0 3 0,-1 3 0,-1-1 0,1 1 0,-1-1 0,0 0 0,-1 1 0,1-1 0,-1 0 0,0-1 0,0 1 0,-1 0 0,1-1 0,-1 0 0,0 0 0,-7 6 0,-8 10 0,4-2 0,1 0 0,1 1 0,0 0 0,2 1 0,0 0 0,-14 39 0,19-43 0,2 0 0,0 0 0,1 0 0,1 1 0,0 0 0,1-1 0,1 1 0,0-1 0,1 1 0,5 19 0,-5-29 0,1-1 0,0 1 0,1 0 0,0-1 0,0 1 0,0-1 0,1 0 0,0 0 0,0 0 0,0-1 0,1 1 0,0-1 0,0 0 0,0-1 0,1 1 0,-1-1 0,1 0 0,0 0 0,0-1 0,1 0 0,-1 0 0,13 4 0,3-1 0,1 0 0,-1-2 0,1 0 0,0-2 0,38 0 0,-55-2 0,-1 0 0,1 0 0,-1-1 0,0 1 0,1-1 0,-1-1 0,0 1 0,0-1 0,1 0 0,-1 0 0,4-3 0,-5 2 0,-1 1 0,0-1 0,1 0 0,-2 0 0,1 0 0,0 0 0,-1-1 0,1 1 0,-1-1 0,0 1 0,0-1 0,0 0 0,-1 0 0,1 0 0,1-6 0,0-6 0,0 0 0,-1 0 0,0 0 0,-1 0 0,-1-1 0,-1 1 0,0 0 0,-1-1 0,-1 1 0,0 0 0,-1 1 0,-1-1 0,-12-27 0,9 27 0,0 0 0,-1 1 0,-1 0 0,0 0 0,-1 1 0,-1 1 0,0 0 0,-1 0 0,0 1 0,-1 1 0,0 0 0,-23-13 0,28 19 0,0 1 0,0 0 0,-1 1 0,1 0 0,-1 0 0,0 1 0,0 0 0,0 1 0,0 0 0,-11 0 0,19 1 0,-1 0 0,1-1 0,-1 1 0,1 1 0,-1-1 0,1 0 0,0 1 0,-1-1 0,1 1 0,0 0 0,-1-1 0,1 1 0,0 0 0,0 0 0,-1 1 0,1-1 0,0 0 0,1 1 0,-1 0 0,0-1 0,-2 4 0,2-1 0,0 0 0,0 1 0,1-1 0,-1 1 0,1 0 0,0-1 0,1 1 0,-1 0 0,1 0 0,0 5 0,1 4 0,0 0 0,1 0 0,0-1 0,1 1 0,1-1 0,0 1 0,1-1 0,0-1 0,1 1 0,0-1 0,1 0 0,0 0 0,1-1 0,1 0 0,11 13 0,-7-11 0,0 0 0,1 0 0,0-2 0,0 0 0,2 0 0,-1-2 0,1 0 0,0 0 0,1-2 0,0 0 0,23 6 0,-28-10 0,1 0 0,-1-1 0,0-1 0,20 0 0,-29-1 0,0 0 0,0 0 0,0-1 0,0 1 0,0-1 0,0 1 0,0-1 0,0 0 0,0 0 0,0-1 0,0 1 0,-1 0 0,1-1 0,0 0 0,-1 0 0,1 1 0,-1-2 0,0 1 0,0 0 0,0 0 0,0-1 0,0 1 0,2-3 0,0-7 0,1 0 0,-1 1 0,-1-1 0,0-1 0,0 1 0,0-17 0,-1-80 0,-4 82 0,2 0 0,1 0 0,8-47 0,-8 72 0,0 0 0,0-1 0,1 1 0,-1 0 0,0 0 0,1-1 0,-1 1 0,1 0 0,0 1 0,-1-1 0,1 0 0,0 0 0,0 1 0,0-1 0,0 1 0,1 0 0,-1-1 0,0 1 0,1 0 0,-1 0 0,0 1 0,1-1 0,-1 0 0,1 1 0,3-1 0,0 0 0,0 1 0,0-1 0,0 1 0,0 1 0,-1-1 0,1 1 0,0 0 0,0 0 0,0 0 0,6 3 0,-7-1 0,0 0 0,0 0 0,0 1 0,0 0 0,-1 0 0,1 0 0,-1 0 0,0 1 0,0-1 0,0 1 0,-1 0 0,0 1 0,0-1 0,0 0 0,-1 1 0,1-1 0,1 10 0,1 1 0,-1 1 0,-1-1 0,0 1 0,-2 0 0,1 20 0,-3-23 0,0 1 0,0-1 0,-1 1 0,-1-1 0,0 0 0,-2 0 0,1 0 0,-12 22 0,12-28 0,0 1 0,0 0 0,0 1 0,1-1 0,1 1 0,-1-1 0,2 1 0,-2 18 0,3-27 0,0 1 0,0-1 0,0 1 0,0-1 0,1 0 0,-1 1 0,0-1 0,1 1 0,-1-1 0,1 0 0,0 0 0,-1 1 0,1-1 0,0 0 0,0 0 0,0 0 0,0 0 0,0 0 0,0 0 0,0 0 0,0 0 0,0 0 0,0 0 0,1 0 0,-1-1 0,0 1 0,0 0 0,1-1 0,-1 1 0,1-1 0,1 1 0,6 0 0,-1 0-1,1 0 1,0-1 0,11-1-1,-3 1-2,-9 0 0,0 0 1,-1-1-1,1 0 1,0 0-1,0 0 1,-1-1-1,1 0 1,-1-1-1,1 0 1,9-5-1,-12 5 2,-1-1 1,1 1-1,0-1 0,-1 0 0,0 0 0,0-1 0,0 1 1,-1-1-1,0 0 0,1 0 0,-2 0 0,1 0 0,-1-1 0,4-10 1,0-11-1,-1-1 1,-1-1 0,-1 1-1,-2 0 1,-3-47-1,1 16 4,1-63 37,0 121-40,0 0 0,0 0 0,0 0 0,0 0 1,0 0-1,1 0 0,-1 1 0,0-1 0,0 0 0,1 0 1,-1 0-1,0 0 0,1 0 0,-1 1 0,1-1 1,-1 0-1,1 0 0,0 1 0,-1-1 0,1 0 0,0 1 1,-1-1-1,1 1 0,0-1 0,0 1 0,-1-1 1,3 0-1,-1 1 0,0-1 0,1 1 0,-1-1 0,1 1 0,0 0 0,-1 0 0,1 0 0,-1 0 0,1 0 0,3 1 0,0 1 0,0-1 0,-1 1 0,1 0 0,0 0 0,0 1 0,-1-1 0,0 1 0,10 7 0,-5 0 0,-2 0 0,1 0 0,-1 1 0,-1 0 0,0 1 0,-1-1 0,0 1 0,0 1 0,-2-1 0,1 1 0,4 22 0,-6-15 0,0 1 0,0-1 0,-2 1 0,-1 0 0,-1 0 0,0-1 0,-5 23 0,0-22 0,-14 38 0,15-49 0,19-52 0,30-102 0,-32 97 0,2 0 0,31-69 0,-34 101 0,-11 15 0,0 0 0,0 0 0,1-1 0,-1 1 0,0 0 0,0 0 0,1 0 0,-1 0 0,0 0 0,0 0 0,1 0 0,-1 0 0,0 0 0,0 0 0,1 0 0,-1 0 0,0 0 0,0 0 0,1 0 0,-1 0 0,0 0 0,0 0 0,1 0 0,-1 0 0,0 1 0,0-1 0,1 0 0,-1 0 0,0 0 0,0 0 0,0 0 0,1 1 0,-1-1 0,0 0 0,2 3 0,-1 0 0,0 0 0,0-1 0,0 1 0,0 0 0,0 0 0,0 0 0,0 4 0,10 82 0,-1 160 0,-7-235 0,4-12 0,-6-3 0,1 0 0,-1 0 0,1 0 0,-1-1 0,0 1 0,0 0 0,0-1 0,0 1 0,0-1 0,0 1 0,0-1 0,0 0 0,0-1 0,42-122 0,1-4 0,-37 112 0,1 0 0,1 1 0,0 0 0,1 0 0,14-16 0,-22 29 0,1-1 0,0 1 0,0-1 0,0 1 0,0 0 0,1 0 0,-1 0 0,1 1 0,0-1 0,0 1 0,0 0 0,0 0 0,0 0 0,0 1 0,1-1 0,-1 1 0,0 0 0,8 0 0,-11 2 0,-1-1 0,1 1 0,0 0 0,0 0 0,0 0 0,-1 0 0,1 0 0,-1 0 0,1 0 0,-1 0 0,1 1 0,-1-1 0,1 0 0,-1 0 0,0 0 0,0 1 0,0-1 0,1 0 0,-1 0 0,0 0 0,-1 1 0,1-1 0,0 2 0,0 3 0,2 35 0,-1-13 0,1 0 0,2 0 0,0 0 0,9 28 0,-10-49 0,-1 1 0,1-1 0,1 0 0,-1 0 0,1 0 0,0-1 0,1 1 0,-1-1 0,1 0 0,1 0 0,-1-1 0,1 1 0,0-1 0,0-1 0,0 1 0,1-1 0,-1 0 0,1 0 0,12 4 0,0-3 0,1 0 0,-1-2 0,0 0 0,1-1 0,36-1 0,-52-1 0,1 0 0,-1-1 0,0 1 0,1-1 0,-1 0 0,0 0 0,1 0 0,-1 0 0,0-1 0,0 0 0,0 0 0,0 0 0,0 0 0,4-4 0,-4 2 0,0 0 0,0 0 0,0-1 0,-1 1 0,0-1 0,1 0 0,-2 0 0,1-1 0,-1 1 0,4-11 0,-1-7 0,-1 0 0,-1 0 0,-1 0 0,0-1 0,-2 1 0,-4-33 0,3 48 0,1 0 0,-2 0 0,1 0 0,-1 0 0,0 0 0,-1 1 0,0-1 0,0 1 0,-6-11 0,7 14 0,-1 1 0,1 0 0,-1 0 0,0 0 0,0 0 0,0 0 0,0 0 0,0 1 0,-1 0 0,1-1 0,-1 1 0,1 0 0,-1 1 0,0-1 0,0 1 0,0 0 0,0 0 0,0 0 0,0 0 0,-5 0 0,9 1 0,-7-1 0,0 1 0,0 0 0,0 0 0,0 0 0,-11 3 0,16-3 0,-1 1 0,1 0 0,0 0 0,0 0 0,0 1 0,0-1 0,0 0 0,0 1 0,0-1 0,1 1 0,-1 0 0,0-1 0,1 1 0,-1 0 0,1 0 0,0 0 0,0 0 0,0 0 0,-2 5 0,-2 9 0,1 0 0,1 0 0,0 1 0,1-1 0,0 1 0,3 32 0,-1-33 0,0-6 0,1 0 0,0-1 0,0 1 0,1 0 0,0-1 0,1 0 0,0 1 0,1-1 0,-1 0 0,2 0 0,7 11 0,-9-15 0,1 0 0,0 0 0,-1-1 0,2 1 0,-1-1 0,0 0 0,1-1 0,0 1 0,0-1 0,0 0 0,0 0 0,1 0 0,-1-1 0,1 0 0,0 0 0,-1 0 0,1-1 0,0 0 0,11 1 0,-7-1 0,21-3 0,-29 2 0,-1-1 0,0 1 0,1-1 0,-1 0 0,0 1 0,1-1 0,-1 0 0,0 0 0,0 0 0,0 0 0,0 0 0,0 0 0,0 0 0,0-1 0,0 1 0,0 0 0,-1 0 0,1-1 0,0 1 0,0-2 0,3-10 0,0 0 0,-1-1 0,0 1 0,-1-1 0,1-18 0,-4-76 0,0 50 0,1 49 0,0-19 0,0 28 0,0-1 0,0 0 0,1 1 0,-1-1 0,0 0 0,-1 0 0,1 1 0,0-1 0,0 0 0,0 1 0,0-1 0,0 0 0,-1 1 0,1-1 0,0 1 0,-1-1 0,1 0 0,0 1 0,-1-1 0,1 1 0,-1-1 0,1 1 0,-1-1 0,0 2 0,0 0 0,1 0 0,-1 1 0,1-1 0,0 0 0,-1 1 0,1-1 0,0 1 0,0-1 0,-1 0 0,1 1 0,1-1 0,-1 1 0,0-1 0,0 2 0,0 2 0,0 28-13,-1-7 9,1-1 0,1 0 0,1 1 0,9 40 0,-10-61 4,0 0 0,1 0 1,0 0-1,0 0 0,0 0 0,0-1 0,1 1 1,0 0-1,0-1 0,0 0 0,0 0 1,1 0-1,-1 0 0,1 0 0,0-1 0,1 0 1,-1 0-1,0 0 0,1 0 0,0-1 1,-1 1-1,1-1 0,0 0 0,0-1 0,0 1 1,1-1-1,-1 0 0,8 0 0,-9 0 4,4 0 0,0-1 1,-1 0-1,1 0 1,15-2-1,-20 1-4,-1 0 0,1 0 0,0 0 0,0 0 0,-1-1 0,1 1 1,0-1-1,-1 0 0,0 0 0,1 1 0,-1-1 0,0-1 0,0 1 0,0 0 0,0-1 0,2-3 0,4-9 0,0 0 0,-2 0 0,1 0 0,-2-1 0,0 0 0,-1 0 0,-1-1 0,2-21 0,0-143 0,-5 128 0,-3-43 0,-16-112 0,16 168 0,0 193 0,5 174 0,0-305 0,1 1 0,1-1 0,1 0 0,15 41 0,-16-52 0,1-1 0,0 0 0,0 0 0,1 0 0,1 0 0,-1-1 0,2 0 0,-1 0 0,1-1 0,0 0 0,14 10 0,-16-15 0,-1 0 0,1 0 0,0-1 0,0 1 0,0-1 0,0-1 0,9 2 0,-13-2 0,1-1 0,0 1 0,0-1 0,0 0 0,0 0 0,0 0 0,0 0 0,0-1 0,-1 1 0,1-1 0,0 0 0,0 1 0,0-1 0,-1-1 0,1 1 0,0 0 0,-1-1 0,5-3 0,-3 1 0,-1-1 0,0 1 0,0-1 0,0 0 0,0 0 0,-1-1 0,0 1 0,0-1 0,0 1 0,-1-1 0,1-5 0,8-72 0,-8 56 0,4-258 0,-6 204 0,-16 248 0,16 34 0,0-191 0,1 0 0,1 0 0,0 0 0,0 0 0,1-1 0,0 1 0,1-1 0,0 1 0,0-1 0,1-1 0,5 10 0,-6-13 0,0 0 0,0 0 0,1-1 0,-1 1 0,1-1 0,0 0 0,0 0 0,1 0 0,-1-1 0,1 0 0,-1 0 0,1 0 0,0-1 0,0 0 0,0 0 0,1 0 0,-1-1 0,10 1 0,-12-2 0,0 1 0,0-1 0,0 0 0,0 0 0,0 0 0,0-1 0,0 0 0,0 1 0,0-1 0,0-1 0,0 1 0,-1 0 0,1-1 0,0 0 0,-1 0 0,0 0 0,1 0 0,3-4 0,-2 0 0,-1 1 0,0 0 0,-1-1 0,0 0 0,1 0 0,-2 0 0,1 0 0,-1-1 0,0 1 0,2-12 0,4-33 0,-2-1 0,-2 0 0,-5-93 0,-1 49 0,17 369 0,-11-245 0,0 2 0,10 36 0,-12-59 0,0 0 0,0 0 0,1 0 0,0 0 0,1 0 0,-1-1 0,1 0 0,0 0 0,1 0 0,7 8 0,-7-10 0,0-1 0,1 0 0,-1 0 0,0 0 0,1-1 0,0 0 0,-1 0 0,1 0 0,0-1 0,0 0 0,0 0 0,0-1 0,0 1 0,12-2 0,-12 1 0,-1 0 0,1-1 0,0 0 0,-1 0 0,1 0 0,-1-1 0,1 1 0,-1-2 0,0 1 0,0 0 0,0-1 0,0 0 0,0 0 0,0 0 0,7-8 0,-6 2 0,0 0 0,0-1 0,-1 1 0,-1-1 0,0-1 0,0 1 0,-1 0 0,0-1 0,0 0 0,-2 0 0,2-16 0,-1-9 0,-2 1 0,-4-45 0,2 66 0,0-1 0,-1 1 0,0 0 0,-1 1 0,-1-1 0,0 1 0,-1-1 0,0 2 0,-1-1 0,0 1 0,-1 0 0,-10-12 0,11 17 0,0 0 0,0 0 0,0 0 0,-1 1 0,0 0 0,0 1 0,-1 0 0,1 0 0,-1 1 0,0 0 0,0 0 0,-1 1 0,1 0 0,-1 1 0,0 0 0,1 0 0,-1 1 0,-10 0 0,17 1 0,1 0 0,-1 0 0,1 0 0,-1 1 0,1-1 0,-1 1 0,1-1 0,-1 1 0,1 0 0,0 0 0,-1 0 0,1 0 0,0 0 0,0 1 0,0-1 0,0 0 0,0 1 0,0 0 0,0 0 0,0-1 0,1 1 0,-1 0 0,1 0 0,-1 0 0,1 1 0,0-1 0,0 0 0,0 0 0,-2 5 0,1 4 0,0 1 0,0-1 0,1 1 0,0 0 0,1 14 0,1-13 0,-1-1 0,1 1 0,1-1 0,0 0 0,1 1 0,0-1 0,0 0 0,2 0 0,0-1 0,0 1 0,1-1 0,0 0 0,0-1 0,17 20 0,-16-22 0,0-1 0,0 0 0,0 0 0,1-1 0,0 0 0,0 0 0,1 0 0,0-1 0,0-1 0,0 0 0,0 0 0,1 0 0,0-1 0,0-1 0,-1 0 0,1 0 0,19 0 0,-26-2 0,0 0 0,1 0 0,-1-1 0,0 0 0,0 0 0,0 0 0,1 0 0,-1 0 0,0 0 0,0-1 0,-1 1 0,1-1 0,0 0 0,0 0 0,-1 0 0,1 0 0,-1-1 0,0 1 0,0-1 0,0 1 0,0-1 0,0 0 0,0 0 0,-1 0 0,1 0 0,-1 0 0,1-5 0,3-8 0,0 0 0,-2-1 0,0 1 0,1-19 0,-4 27 0,5-98 0,-5 71 0,1 0 0,9-46 0,-10 78 0,1 0 0,0 0 0,0 0 0,0 0 0,1 0 0,-1 0 0,1 0 0,-1 0 0,1 1 0,0-1 0,0 1 0,0-1 0,1 1 0,4-4 0,-6 5 0,1 0 0,-1 0 0,1 1 0,-1-1 0,1 0 0,-1 1 0,1-1 0,0 1 0,-1 0 0,1-1 0,0 1 0,0 0 0,-1 0 0,1 0 0,0 0 0,-1 0 0,1 1 0,0-1 0,0 0 0,-1 1 0,1-1 0,-1 1 0,1 0 0,0 0 0,-1-1 0,0 1 0,1 0 0,-1 0 0,1 0 0,1 3 0,3 2 0,0 0 0,-1 1 0,0 0 0,0 1 0,0-1 0,-1 1 0,0 0 0,3 11 0,22 72 0,-19-46 0,-2 1 0,-2 1 0,-2-1 0,-3 84 0,-1-128 0,0 1 0,-1 0 0,1-1 0,-1 1 0,1-1 0,-1 1 0,0-1 0,1 1 0,-1-1 0,-1 1 0,-1 3 0,-1-2 0,4-9 0,0 0 0,2-19 0,0 0 0,1 1 0,10-35 0,27-75 0,-33 111 0,-6 20 0,10-37 0,3 0 0,1 0 0,1 2 0,22-36 0,-38 73 0,0-1 0,0 1 0,0 0 0,1 0 0,-1 0 0,0-1 0,0 1 0,0 0 0,0 0 0,0 0 0,0-1 0,0 1 0,0 0 0,0 0 0,0 0 0,0-1 0,1 1 0,-1 0 0,0 0 0,0 0 0,0 0 0,0-1 0,1 1 0,-1 0 0,0 0 0,0 0 0,0 0 0,1 0 0,-1 0 0,0 0 0,0 0 0,0 0 0,1 0 0,-1 0 0,0-1 0,0 1 0,0 0 0,1 0 0,-1 0 0,0 1 0,0-1 0,0 0 0,1 0 0,-1 0 0,0 0 0,0 0 0,0 0 0,1 0 0,-1 0 0,0 0 0,0 0 0,0 0 0,1 1 0,-1-1 0,0 0 0,0 0 0,0 0 0,4 16 0,6 112-11,-9 207 0,-4-195-658,3-188-2338</inkml:trace>
</inkml:ink>
</file>

<file path=ppt/ink/ink1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9:28.335"/>
    </inkml:context>
    <inkml:brush xml:id="br0">
      <inkml:brushProperty name="width" value="0.05" units="cm"/>
      <inkml:brushProperty name="height" value="0.05" units="cm"/>
      <inkml:brushProperty name="color" value="#FFFF00"/>
    </inkml:brush>
  </inkml:definitions>
  <inkml:trace contextRef="#ctx0" brushRef="#br0">117 20 32207,'-6'0'8,"0"0"0,0 0 0,0 0 1,-1 1-1,1 0 0,1 1 0,-1-1 1,0 1-1,0 0 0,0 1 0,-6 3 0,9-4-2,0 1-1,0-1 1,0 1-1,1 0 1,-1 0-1,1 0 1,0 0-1,-1 0 1,1 0-1,1 1 1,-1-1-1,0 1 1,1 0-1,0-1 1,0 1-1,0 0 1,0-1-1,0 9 1,0-6 3,1 0 1,-1 0-1,1 0 1,0 0 0,1 0-1,-1 0 1,1 0 0,0 0-1,1 0 1,0 0 0,2 7-1,-1-9-2,-1 0 0,1 1 0,0-1 0,1 0-1,-1-1 1,1 1 0,-1 0 0,1-1-1,0 0 1,1 0 0,-1 0 0,0-1 0,7 4-1,1-1 3,1 0-1,0 0 0,0-1 0,0-1 0,0 0 1,1-1-1,-1 0 0,1-1 0,0-1 1,-1 0-1,27-4 0,-37 3-7,0 0 0,-1 0 0,1 0 0,-1 0 0,1 0 0,-1-1 0,0 1 1,1-1-1,-1 0 0,0 0 0,0 0 0,0 0 0,-1 0 0,1 0 0,0 0 0,-1-1 0,1 1 0,-1-1 0,0 1 0,0-1 0,0 1 0,0-1 1,0 0-1,0 1 0,-1-1 0,0 0 0,1-4 0,0-4 2,0 0 0,-1-1 0,-1 1 0,1 0 0,-5-19 0,3 24-3,0 0 1,0 1-1,0-1 0,-1 0 1,0 1-1,0 0 0,0-1 1,-1 1-1,1 1 0,-1-1 1,-1 0-1,1 1 0,-1 0 1,1 0-1,-1 0 0,0 1 1,-8-5-1,5 4-7,0 0 1,0 1-1,0 0 0,0 0 0,0 1 1,-1 0-1,1 0 0,-1 1 0,0 0 1,1 0-1,-18 2 0,24-1-15,-1 1-1,1-1 1,-1 1-1,1-1 1,-1 1-1,1 0 0,-1 0 1,1 0-1,0 0 1,-4 3-1,-18 24-759</inkml:trace>
</inkml:ink>
</file>

<file path=ppt/ink/ink1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9:28.680"/>
    </inkml:context>
    <inkml:brush xml:id="br0">
      <inkml:brushProperty name="width" value="0.05" units="cm"/>
      <inkml:brushProperty name="height" value="0.05" units="cm"/>
      <inkml:brushProperty name="color" value="#FFFF00"/>
    </inkml:brush>
  </inkml:definitions>
  <inkml:trace contextRef="#ctx0" brushRef="#br0">0 0 32479,'33'0'112,"34"0"-32,24 0-64,3 0-16,-3 0-16,-16 0-400,-20 0-4146</inkml:trace>
</inkml:ink>
</file>

<file path=ppt/ink/ink1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9:32.332"/>
    </inkml:context>
    <inkml:brush xml:id="br0">
      <inkml:brushProperty name="width" value="0.05" units="cm"/>
      <inkml:brushProperty name="height" value="0.05" units="cm"/>
      <inkml:brushProperty name="color" value="#FFFF00"/>
    </inkml:brush>
  </inkml:definitions>
  <inkml:trace contextRef="#ctx0" brushRef="#br0">1 783 30862,'1'-6'119,"0"1"1,1 0-1,0 0 0,-1 1 1,2-1-1,-1 0 0,1 1 0,-1-1 1,1 1-1,1 0 0,-1 0 1,0 0-1,8-6 0,14-20-20,1-14-81,-1-1-1,-3-2 1,-2 0-1,17-58 1,2-2-5,-33 92-10,5-12 1,0 1-1,-2-2 1,-1 1 0,-1-1 0,-2-1 0,4-49 0,-9 77-4,1-1 0,-1 1 0,0 0 1,0 0-1,0 0 0,-1 0 0,1 0 0,0 0 1,0 0-1,-1 0 0,1 0 0,0 0 0,-1 0 1,1 0-1,-1 0 0,1 0 0,-1 0 1,0 0-1,1 0 0,-1 0 0,0 1 0,1-1 1,-1 0-1,0 1 0,0-1 0,-1 0 1,-1 0-2,0 0 1,0 0 0,0 1 0,0 0 0,0-1 0,0 1 0,-5 1 0,-3-1 0,9 0 0,0 1 0,0-1 0,0 1 0,0-1 0,0 1 0,0 0 0,0 0 0,0 0 0,0 0 0,1 0 0,-1 0 0,0 0 0,1 0 0,-1 1 0,1-1 0,-1 1 0,1-1 0,0 1 0,0 0 0,0-1 0,0 1 0,0 0 0,0 0 0,0 0 0,0 0 0,1 0 0,-1 0 0,1 0 0,-1 0 0,1 4 0,-2 7 0,0 1 0,1 0 0,1 20 0,1-24 0,0 0 0,1 0 0,0 0 0,0 0 0,1 0 0,0 0 0,1 0 0,8 15 0,5 3 0,28 37 0,-31-47 0,0 0 0,-2 1 0,0 1 0,-2 0 0,11 25 0,-19-39 0,-1-1 0,1 0 0,-1 1 0,0-1 0,-1 1 0,1-1 0,-1 1 0,0 0 0,-1 5 0,0-8 0,1 0 0,-1 0 0,0-1 0,0 1 0,0 0 0,0-1 0,-1 1 0,1-1 0,-1 1 0,1-1 0,-1 0 0,0 0 0,0 0 0,0 0 0,0 0 0,0 0 0,0 0 0,-4 2 0,-6 2-2,0-1 1,1 0-1,-1 0 0,-1-2 1,1 1-1,-1-1 0,-19 1 1,-90 1-31,122-5 32,0 0-1,0 0 1,0 1 0,0-1 0,0 0-1,1 0 1,-1 0 0,0 0-1,0 0 1,0 0 0,0 0 0,0 1-1,0-1 1,1 0 0,-1 0 0,0 0-1,0 0 1,0 0 0,0 1-1,0-1 1,0 0 0,0 0 0,0 0-1,0 0 1,0 1 0,0-1-1,0 0 1,0 0 0,0 0 0,0 0-1,0 1 1,0-1 0,0 0 0,0 0-1,0 0 1,0 0 0,0 1-1,0-1 1,0 0 0,0 0 0,-1 0-1,1 0 1,0 0 0,0 1 0,0-1-1,0 0 1,0 0 0,0 0-1,-1 0 1,1 0 0,0 0 0,0 0-1,0 0 1,0 1 0,0-1 0,-1 0-1,1 0 1,0 0 0,14 4-1,-1 0 0,1 0 1,1-1-1,-1-1 1,21 1-1,79-5 7,-76 1 2,-32 1-7,0-1-1,0 1 0,-1-1 0,1 0 0,0-1 1,-1 1-1,1-1 0,-1 0 0,1-1 1,-1 1-1,0-1 0,0 0 0,0 0 1,0-1-1,7-6 0,-7 4 1,1-1 0,-1 1 0,0-1 0,0-1-1,-1 1 1,0-1 0,0 0 0,-1 0 0,4-13 0,0-10 0,-2-1 0,-1 0 1,-1 0-1,-2-45 0,-1 73-1,0-28 2,1 14 3,-1 0 0,-1 1 0,0-1 0,-6-28 0,4 79-27,3 723 49,6-869-27,43-219 0,-38 271 0,-8 40 0,4-19 0,1 0 0,26-75 0,-33 113 0,-1 0 0,1 0 0,0 0 0,0 0 0,0 0 0,0 0 0,0 1 0,1-1 0,-1 0 0,0 0 0,1 1 0,-1-1 0,1 1 0,0 0 0,-1-1 0,1 1 0,0 0 0,0 0 0,0 0 0,0 0 0,0 0 0,0 0 0,0 1 0,0-1 0,0 1 0,0-1 0,0 1 0,0 0 0,1 0 0,-1 0 0,4 1 0,-3-1 0,1 2 0,0-1 0,-1 0 0,1 1 0,-1 0 0,1-1 0,-1 1 0,0 1 0,0-1 0,0 0 0,0 1 0,0-1 0,0 1 0,-1 0 0,1 0 0,1 4 0,3 6-2,0 1 0,-2 0-1,1 0 1,-2 0 0,0 1 0,-1-1-1,0 1 1,-1 0 0,-1 0 0,0 0 0,-3 28-1,2-35 3,-1-1 0,0 0-1,0 0 1,-1 0 0,0 0-1,0 0 1,-1-1 0,0 1 0,0 0-1,0-1 1,-1 0 0,0 0-1,0 0 1,-1 0 0,0-1-1,1 0 1,-7 5 0,-7 5-1,-1-1 1,0-1-1,-40 20 0,58-33-1,1 0-1,0 0 0,-1 0 0,1 0 0,0 0 1,-1 0-1,1 0 0,0 1 0,-1-1 1,1 0-1,0 0 0,0 0 0,-1 0 1,1 1-1,0-1 0,-1 0 0,1 0 1,0 1-1,0-1 0,0 0 0,-1 0 0,1 1 1,0-1-1,0 0 0,0 0 0,0 1 1,0-1-1,-1 0 0,1 1 0,0-1 1,0 0-1,0 1 0,0-1 0,0 0 1,0 1-1,13 3-48,29-3 21,-36-1 24,9 0 9,-1-1 0,0 0 0,1-1 0,-1-1 0,0 0 0,0-1 0,17-6 0,-24 7 2,-1 0-1,0 0 1,0-1 0,0 0 0,0 0-1,-1 0 1,1-1 0,-1 1-1,0-1 1,-1-1 0,1 1 0,-1-1-1,0 1 1,0-1 0,-1 0 0,0-1-1,4-9 1,2-18 4,-1 0 0,-1-1 0,1-44 0,2-3 3,-10 79-11,0-1 0,1 0-1,0 0 1,0 1 0,0-1 0,0 1 0,1-1-1,-1 1 1,3-4 0,-3 5-1,1 1 1,-1 0-1,1-1 1,-1 1-1,1 0 0,-1 0 1,1 0-1,0 0 1,0 1-1,-1-1 1,1 0-1,0 1 0,0-1 1,0 1-1,0-1 1,0 1-1,0 0 1,3 0-1,10-1 0,48 0-6,-59 1 6,-1 0-1,0 0 1,0 0-1,1 1 1,-1 0-1,0-1 1,0 1-1,0 0 1,0 1-1,0-1 1,0 0 0,0 1-1,-1 0 1,1 0-1,3 2 1,-6-3 0,0-1 0,0 0-1,0 0 1,0 1 0,1-1 0,-1 0 0,0 0 0,0 1 0,0-1 0,0 0 0,0 1 0,0-1 0,0 0 0,-1 0 0,1 1 0,0-1 0,0 0 0,0 0 0,0 1 0,0-1-1,0 0 1,0 0 0,-1 1 0,1-1 0,0 0 0,0 0 0,0 1 0,0-1 0,-1 0 0,1 0 0,0 0 0,0 0 0,-1 1 0,1-1 0,0 0 0,0 0 0,-1 0 0,1 0-1,0 0 1,0 0 0,-1 0 0,1 0 0,0 0 0,-1 0 0,1 0 0,0 0 0,-1 0 0,1 0 0,-14 5 0,-9 4 0,-1 0 0,-26 15 0,41-19 0,1 0 0,0 1 0,1 0 0,-1 0 0,1 1 0,1 0 0,-1 0 0,1 1 0,-7 10 0,5-4 0,1 1 0,1 0 0,0 1 0,1-1 0,1 1 0,0 0 0,1 0 0,1 1 0,0-1 0,2 0 0,-1 1 0,2-1 0,3 23 0,-3-35 0,0 0 0,0 0 1,1 0-1,-1 0 0,1 0 0,0 0 0,0 0 1,0-1-1,0 1 0,1-1 0,0 0 0,-1 0 1,1 0-1,0 0 0,1 0 0,-1 0 0,0-1 1,1 0-1,-1 1 0,1-1 0,0-1 1,0 1-1,0 0 0,0-1 0,4 1 0,6 1 3,0 0-1,0-1 0,0-1 0,1 0 0,27-2 1,-39 0-3,0 1 1,0 0 0,0-1-1,0 0 1,0 0 0,0 0-1,0 0 1,0 0 0,0-1-1,0 1 1,-1-1 0,1 0 0,-1 1-1,1-1 1,-1 0 0,0-1-1,3-2 1,-2 0-1,1 0 0,-1 0 1,0-1-1,0 1 0,0-1 0,-1 0 1,0 0-1,1-7 0,2-10 0,-2-1-1,-1 0 1,-1-35-1,-1 52 2,1-27-1,-3-59 0,1 83 0,-1 1 0,1 0 0,-2 0 0,1 0 0,-1 0 0,0 1 0,-8-16 0,-1 12 0,11 12 0,1 0 0,-1 0 0,1 0 0,0 0 0,-1 0 0,1 0 0,-1 0 0,1 0 0,0 0 0,-1 0 0,1 0 0,-1 0 0,1 0 0,0 0 0,-1 0 0,1 0 0,-1 0 0,1 0 0,0 1 0,-1-1 0,1 0 0,0 0 0,-1 1 0,1-1 0,0 0 0,-1 0 0,1 1 0,0-1 0,0 0 0,-1 1 0,1-1 0,0 0 0,0 1 0,-1-1 0,1 0 0,0 1 0,0-1 0,0 1 0,0-1 0,0 0 0,0 1 0,0-1 0,0 1 0,0-1 0,0 0 0,0 1 0,0 0 0,-5 34 0,2 0 0,2 1 0,4 57 0,-2-71 0,0-9 0,0-1 0,1 1 0,1-1 0,0 1 0,0-1 0,1 0 0,1 0 0,0-1 0,9 17 0,-11-23 0,0-1 0,0 0 0,0 1 0,0-1 0,1-1 0,-1 1 0,1 0 0,0-1 0,0 0 0,1 0 0,-1 0 0,0 0 0,1-1 0,0 0 0,0 0 0,-1 0 0,1 0 0,0-1 0,1 0 0,-1 0 0,0 0 0,0-1 0,0 0 0,0 0 0,6 0 0,-9-1 0,0 1 0,0-1 0,0 0 0,0 0 0,0 0 0,0 0 0,-1 0 0,1 0 0,0 0 0,-1-1 0,1 1 0,-1-1 0,1 1 0,-1-1 0,0 1 0,0-1 0,1 0 0,-1 0 0,0 0 0,-1 0 0,2-3 0,14-48 0,-14 45 0,6-37 3,5-82 0,-11 85 6,2 0-1,14-62 1,-17 101-10,0 1 0,-1 0 0,1 0 0,0 1 0,0-1 0,0 0 0,1 0-1,-1 0 1,0 1 0,1-1 0,-1 0 0,1 1 0,-1-1 0,1 1 0,-1 0 0,1 0 0,0-1 0,0 1 0,0 0 0,0 1 0,0-1 0,0 0 0,0 0-1,0 1 1,0-1 0,0 1 0,0 0 0,0 0 0,1 0 0,-1 0 0,0 0 0,0 0 0,0 0 0,4 2 0,-1-2 0,-1 1 0,1 1 0,0-1 0,-1 1 0,1 0 0,-1 0 0,1 0 1,-1 0-1,0 1 0,0 0 0,0 0 0,0 0 0,-1 0 0,5 5 0,-6-5-1,-1-2 1,0 0 0,0 0 0,0 1 0,0-1 1,-1 0-1,1 1 0,0-1 0,-1 1 0,1-1 0,-1 1 1,1-1-1,-1 1 0,0-1 0,0 1 0,1 3 0,-26-5 4,20 0-3,1 0 1,0 0-1,0 0 1,-1 0-1,1 1 1,0-1-1,0 1 1,0 0-1,0 0 1,0 1-1,0-1 1,0 1-1,0 0 1,0 0-1,1 0 1,-1 1-1,1-1 1,-1 1-1,1 0 1,0 0-1,0 0 0,0 0 1,1 0-1,-1 1 1,1-1-1,0 1 1,-3 5-1,-1 4-2,1 1 0,1 0 0,0 0 0,0 0 0,2 0 0,-2 24 0,2-14 2,2 1 1,0 0-1,5 27 0,-4-47 0,0 0 0,0 0 1,0 0-1,1 0 0,0 0 0,0-1 0,0 1 1,1-1-1,-1 0 0,1 1 0,0-1 0,0 0 0,0-1 1,1 1-1,0-1 0,-1 1 0,1-1 0,0 0 1,1 0-1,-1-1 0,0 1 0,1-1 0,0 0 1,-1 0-1,7 1 0,7 2 4,0-2 0,1 0 0,-1-1 0,0-1 0,29-1 0,-40-1-4,1 0 1,-1 0-1,0-1 0,1 0 0,-1 0 0,0-1 0,0 0 0,0 0 0,0-1 1,-1 1-1,0-2 0,1 1 0,-1-1 0,-1 1 0,1-2 0,-1 1 0,0-1 1,0 1-1,0-1 0,-1-1 0,0 1 0,5-12 0,1 0 0,-2-1 0,0-1 0,-2 1 0,0-1 0,-1-1 0,-1 1 0,2-25 0,-2-150 0,-4 193 0,0 1 0,0-1 0,0 0 0,0 0 0,0 1 0,-1-1 0,1 0 0,0 1 0,-1-1 0,1 0 0,-1 1 0,0-1 0,0 1 0,1-1 0,-1 1 0,0-1 0,0 1 0,0 0 0,-1 0 0,1-1 0,0 1 0,0 0 0,-1 0 0,-1-1 0,2 2 0,-1 0 0,1-1 0,-1 2 0,1-1 0,-1 0 0,1 0 0,-1 0 0,1 1 0,0-1 0,-1 1 0,1-1 0,-1 1 0,1-1 0,0 1 0,0 0 0,-1 0 0,1-1 0,0 1 0,0 0 0,0 0 0,0 0 0,0 1 0,0-1 0,0 0 0,0 0 0,1 0 0,-1 1 0,0-1 0,0 2 0,-6 10 0,1 0 0,1 1 0,0-1 0,1 1 0,0 0 0,1 0 0,0 0 0,0 19 0,1 123 0,3-128 0,-1-20 1,1 1 0,-1-1 0,2 0 0,-1 0 0,1 0 0,0-1 0,1 1 0,0 0-1,0-1 1,0 0 0,1 1 0,0-1 0,1-1 0,0 1 0,0-1 0,0 1 0,1-2 0,-1 1 0,2-1 0,-1 1 0,0-2 0,1 1 0,0-1 0,0 0 0,0 0-1,1-1 1,-1 0 0,1 0 0,0-1 0,0 0 0,0 0 0,0-1 0,12 1 0,-18-2-1,6 1-9,1 0 0,-1-1 0,1 0 1,0 0-1,-1-1 0,14-2 1,-21 2-7,1 0 0,-1 0 1,1 0-1,-1 0 0,0 0 0,1 0 1,-1 0-1,0-1 0,0 1 1,0 0-1,2-4 0,-3 5 13</inkml:trace>
</inkml:ink>
</file>

<file path=ppt/ink/ink1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8:05.046"/>
    </inkml:context>
    <inkml:brush xml:id="br0">
      <inkml:brushProperty name="width" value="0.05" units="cm"/>
      <inkml:brushProperty name="height" value="0.05" units="cm"/>
      <inkml:brushProperty name="color" value="#FFFF00"/>
    </inkml:brush>
  </inkml:definitions>
  <inkml:trace contextRef="#ctx0" brushRef="#br0">63 20 31006,'0'-20'338,"0"23"197,0 36 177,-1 142-693,2 211 45,20-142-35,-21 172-13,-5-354-12,-21 105 0,14-110-2,3-1 1,-2 75 0,12-7 11,-3 152 4,-7-186-18,0 35 0,8 66 0,2 209 0,4-343 0,14 70 0,4 50 0,-18-64 0,37 202 0,-20-184 0,8 222 0,-2 0 0,-13-181 0,-9 237 0,-8-237 0,5-125 0,2 0 0,14 60 0,-9-60 0,-3 0 0,2 62 0,-19 288 0,7 157 0,5-294 0,-1-175 0,1-32 0,-2 0 0,-17 112 0,7-102 0,3 0 0,3 108 0,2-59 0,-4-20 0,1-55 0,4 80 0,3-113 0,-1 1 0,2-1 0,0-1 0,0 1 0,9 18 0,-8-20 0,0 1 0,0-1 0,-1 1 0,-1 0 0,1 0 0,-1 0 0,1 17 0,-3 16 0,0-43 0,0 1 0,0 0 0,0 0 0,0 0 0,0 0 0,0-1 0,0 1 0,0 0 0,0 0 0,0 0 0,0 0 0,0 0 0,0 0 0,1-1 0,-1 1 0,0 0 0,0 0 0,0 0 0,0 0 0,0 0 0,0 0 0,0 0 0,1-1 0,-1 1 0,0 0 0,0 0 0,0 0 0,0 0 0,0 0 0,1 0 0,-1 0 0,0 0 0,0 0 0,0 0 0,0 0 0,0 0 0,1 0 0,-1 0 0,0 0 0,0 0 0,0 0 0,0 0 0,0 0 0,1 0 0,-1 0 0,0 0 0,0 0 0,0 0 0,0 1 0,0-1 0,1 0 0,-1 0 0,0 0 0,0 0 0,0 0 0,0 0 0,0 0 0,0 1 0,0-1 0,0 0 0,0 0 0,1 0 0,-1 0 0,0 0 0,0 1 0,10-19-4,-1 0 1,0 0-1,-2 0 0,10-35 0,-7 23-46,18-60-297</inkml:trace>
</inkml:ink>
</file>

<file path=ppt/ink/ink1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8:06.456"/>
    </inkml:context>
    <inkml:brush xml:id="br0">
      <inkml:brushProperty name="width" value="0.05" units="cm"/>
      <inkml:brushProperty name="height" value="0.05" units="cm"/>
      <inkml:brushProperty name="color" value="#FFFF00"/>
    </inkml:brush>
  </inkml:definitions>
  <inkml:trace contextRef="#ctx0" brushRef="#br0">19 247 29934,'-18'0'2518,"31"0"-2082,34 0-640,532-36 223,-494 27-19,188-21 0,-271 30 0,-1 0 0,1 0 0,-1 0 0,0 0 0,1-1 0,-1 1 0,1 0 0,-1-1 0,0 1 0,1-1 0,-1 1 0,0-1 0,1 1 0,-1-1 0,0 0 0,0 0 0,0 0 0,0 1 0,0-1 0,0 0 0,0-1 0,0 1 0,0 0 0,1-2 0,-2 1 0,0 0 0,-1 0 0,1 0 0,-1 0 0,1 0 0,-1 0 0,0 0 0,1 0 0,-1 1 0,0-1 0,0 0 0,0 0 0,-1 1 0,1-1 0,0 1 0,-3-3 0,-10-10-2,0 1 1,0 1-1,-1 0 0,0 1 0,-1 1 1,-1 0-1,-23-10 0,3 1 16,86 22-1,3 14-6,-2 4-1,82 44 0,-128-63-6,0 0 0,-1 0 0,0 0 0,1 0 0,-1 1 0,0-1 0,0 1 0,0 0 0,-1 0 0,1 0 0,-1 0 0,1 1 0,-1-1 0,0 0 0,0 1 0,-1 0 0,1-1 0,-1 1 0,0 0 0,0 0 0,0 0 0,0 0 0,-1 0 0,1 0 0,-1 0 0,0 0 0,0 0 0,-1 0 0,1 0 0,-1 0 0,0-1 0,0 1 0,0 0 0,-1 0 0,-2 6 0,-2-1 0,0-1 0,0 1 0,-1-1 0,0-1 0,0 1 0,-10 6 0,-58 42 0,26-22-5,36-23-17,-3 1-140,0 0 0,-24 13 1,6-12-1536</inkml:trace>
</inkml:ink>
</file>

<file path=ppt/ink/ink1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8:11.750"/>
    </inkml:context>
    <inkml:brush xml:id="br0">
      <inkml:brushProperty name="width" value="0.05" units="cm"/>
      <inkml:brushProperty name="height" value="0.05" units="cm"/>
      <inkml:brushProperty name="color" value="#FFFF00"/>
    </inkml:brush>
  </inkml:definitions>
  <inkml:trace contextRef="#ctx0" brushRef="#br0">15 207 31134,'0'0'1356,"0"13"-1319,3 686 91,-12-1041-130,1-9-33,12 330 70,-4 21-34,1 0-1,-1-1 1,0 1 0,0 0-1,1-1 1,-1 1 0,0 0-1,1 0 1,-1-1 0,0 1-1,1 0 1,-1 0 0,0 0 0,1 0-1,-1-1 1,0 1 0,1 0-1,-1 0 1,0 0 0,1 0-1,-1 0 1,1 0 0,-1 0-1,0 0 1,1 0 0,-1 0-1,1 0 1,0 1 0,1 0-1,0 0-1,0 0 1,0 0 0,0 1 0,-1-1 0,1 1 0,0-1 0,-1 1 0,1 0-1,-1 0 1,1 0 0,-1 0 0,2 3 0,72 157 9,-16-29-2,-58-131-7,0 1 0,0-1 0,1 0 0,-1 1 0,1-1 0,-1 0 0,1 0 0,0 0 0,0 0 0,0 0 0,0-1 0,0 1 0,0-1 0,0 1 0,0-1 0,1 0 0,-1 0 0,0 0 0,1 0 0,-1 0 0,4 1 0,-4-3 0,0 1 0,0 0 0,1 0 0,-1-1 0,0 1 0,0-1 0,0 0 0,0 1 0,0-1 0,0 0 0,0 0 0,0-1 0,0 1 0,0 0 0,-1-1 0,1 1 0,0-1 0,-1 1 0,1-1 0,-1 0 0,0 1 0,1-1 0,-1 0 0,1-4 0,14-26 0,-2-1 0,-2 0 0,-1-1 0,9-47 0,14-42 0,-29 116-1,-3 14-3,0 17-4,0 124 7,4 77 9,-2-169-5,23 109 0,-26-162-3,1 6-2,0 1 1,1-1-1,1 0 0,5 11 1,-9-18 0,1-1 1,0 1 0,0-1 0,0 0-1,0 1 1,0-1 0,0 0 0,0 1-1,0-1 1,0 0 0,1 0 0,-1 0 0,1 0-1,-1 0 1,0 0 0,1-1 0,0 1-1,-1 0 1,1-1 0,-1 1 0,1-1-1,0 1 1,-1-1 0,1 0 0,0 0-1,0 0 1,-1 0 0,1 0 0,0 0-1,-1 0 1,3-1 0,-1 0 0,-1-1 0,0 1 0,1-1 0,-1 1 0,0-1 0,0 0 0,0 0 0,0 0 0,0 0 0,-1 0 0,1 0 0,0-1 0,-1 1 0,0 0 0,0-1 0,1 1 0,-1-1 0,-1 0 0,1 1 0,0-4 0,2-3 0,15-49-10,-3 0-1,13-97 1,5-27 12,-32 179-2,-1 0-1,1 0 1,0 1 0,0-1 0,0 0 0,0 1 0,0-1 0,0 1 0,1-1 0,-1 1 0,1-1 0,0 1 0,0 0 0,0 0 0,0 0 0,0 0-1,0 0 1,0 1 0,1-1 0,-1 1 0,1-1 0,-1 1 0,1 0 0,-1 0 0,1 0 0,0 0 0,0 0 0,-1 1 0,1-1 0,0 1 0,0 0-1,0 0 1,-1 0 0,1 0 0,0 0 0,0 0 0,0 1 0,0 0 0,3 1 0,-5-2-1,0 0 1,0 1-1,-1-1 1,1 1 0,0-1-1,0 1 1,0-1-1,-1 1 1,1-1-1,0 1 1,-1 0-1,1-1 1,0 1-1,-1 0 1,1 0-1,-1-1 1,1 1-1,-1 0 1,0 0-1,1 0 1,-1 1-1,1-1 15,-13-1 16,5-1-25,0 1 1,0 1 0,0-1 0,0 1 0,-8 2 0,13-2-6,-1 0 0,0 0-1,1 0 1,-1 1 0,1-1 0,0 1-1,0 0 1,-1 0 0,1-1 0,0 1-1,0 0 1,1 1 0,-1-1 0,0 0-1,1 1 1,-2 2 0,-4 9 0,1 0 0,0 0 0,2 0 0,-1 1 0,2 0 0,0 0 0,-1 16 0,0 110 0,4-104 0,0-30-1,0 0 1,0 0-1,1-1 1,0 1-1,0 0 0,1 0 1,0 0-1,0-1 0,0 1 1,1-1-1,0 0 1,7 12-1,-6-14 1,0 0-1,-1 0 1,1-1-1,1 1 1,-1-1-1,0 0 1,1 0-1,0 0 1,-1-1 0,1 0-1,0 1 1,0-2-1,1 1 1,-1-1-1,0 0 1,1 0-1,6 1 1,5 0 1,0-1 0,0 0 0,0-2 1,0 1-1,-1-2 0,32-7 0,-41 7-1,-1 0 1,0 0-1,0-1 0,1 0 1,-2 0-1,1-1 1,0 1-1,-1-1 0,1-1 1,-1 1-1,0-1 1,-1 0-1,1 0 0,-1 0 1,0 0-1,0-1 0,-1 0 1,1 0-1,-1 0 1,2-7-1,0-1 0,-1 0 0,-1 0 0,0-1 0,-1 1 0,-1-1 0,0 0 0,-1 1 0,-1-1 0,0 0 0,-1 1 0,0-1 0,-1 1 0,-1 0 0,-7-19 0,6 19 0,-1 0 0,0 1 0,-1-1 0,-1 2 0,0-1 0,0 1 0,-2 0 0,1 1 0,-1 0 0,-1 0 0,0 1 0,-1 1 0,-24-16 0,28 21 0,0 0 0,0 1 0,-1 0 0,1 1 0,-1 0 0,0 0 0,0 1 0,-10-1 0,16 2 0,-1 0 0,1-1 0,0 1 0,0 1 0,0-1 0,-1 0-1,1 1 1,0-1 0,0 1 0,0 0 0,0 0 0,0 0 0,0 1 0,0-1-1,0 1 1,1 0 0,-1-1 0,1 1 0,-1 0 0,1 1 0,-1-1 0,1 0 0,0 1-1,-2 3 1,0 4-1,1 0 0,1 1 0,0-1 0,0 1 0,1-1-1,1 1 1,0 0 0,0-1 0,1 1 0,0 0 0,1-1 0,0 1-1,6 17 1,-1-13 1,0 0-1,1-1 1,0 0-1,1 0 1,1-1 0,0 0-1,1 0 1,1-1-1,0-1 1,0 0-1,1-1 1,0 0-1,1-1 1,0 0-1,0-1 1,1-1-1,0 0 1,1-1 0,-1-1-1,1 0 1,0-1-1,31 3 1,-32-6 3,0 0 0,0-2 0,24-3 0,-34 3-3,-1 0 1,1-1-1,0 1 0,0-1 0,0 0 1,-1-1-1,0 1 0,1-1 0,-1 0 1,0 0-1,0 0 0,0-1 0,6-7 1,-3 2 0,0-1 0,-1 0 0,0-1 0,-1 1 1,0-1-1,0 0 0,-1-1 0,-1 1 0,0-1 1,-1 0-1,2-12 0,0-18 4,-4-74 0,0 104-3,-2-19-1,-1 0-1,-1 0 0,-2 1 1,-1-1-1,-2 1 0,0 1 1,-27-54-1,23 66 0,13 17 0,0 0 0,-1 0 0,1-1 0,-1 1 0,1 0 0,0 0 0,-1 0 0,1-1 0,-1 1 0,1 0 0,0 0 0,-1 0 0,1 0 0,-1 0 0,1 0 0,-1 0 0,1 0 0,0 0 0,-1 0 0,1 0 0,-1 0 0,1 0 0,-1 1 0,1-1 0,0 0 0,-1 0 0,1 0 0,0 0 0,-1 1 0,1-1 0,-1 0 0,1 0 0,0 1 0,0-1 0,-1 0 0,1 1 0,0-1 0,-1 0 0,1 1 0,0-1 0,0 1 0,0-1 0,-1 1 0,-4 12 0,1 0 0,1 1 0,0-1 0,0 1 0,1 0 0,1-1 0,0 1 0,2 22 0,-1-10 0,0-15 0,4 248 0,-1-224 0,2 1 0,1-1 0,2-1 0,1 1 0,17 40 0,-23-66 0,1-1 0,0 0 0,1 0 0,-1-1 0,1 1 0,1-1 0,-1 0 0,1-1 0,1 1 0,-1-1 0,1 0 0,9 5 0,-9-7 0,-1 0 0,1-1 0,1 0 0,-1-1 0,0 1 0,1-1 0,0-1 0,-1 1 0,1-1 0,0-1 0,-1 0 0,1 0 0,0 0 0,9-2 0,-11 1 0,-1 0 0,1 0 0,0-1 0,0 0 0,-1 0 0,1 0 0,-1-1 0,1 1 0,-1-1 0,0-1 0,0 1 0,0-1 0,-1 0 0,7-7 0,-5 4 0,0-1 0,-1 0 0,0 0 0,0 0 0,-1-1 0,0 0 0,0 1 0,2-14 0,1-9 0,-1-1 0,-2 0 0,-1 0 0,-2-41 0,-1 62 1,0-1 0,-1 0-1,0 1 1,-1-1 0,-3-13 0,4 23-1,0-1 0,0 0 1,0 1-1,0-1 0,-1 1 1,1-1-1,-1 1 0,0 0 1,1-1-1,-1 1 0,0 0 1,0 0-1,-1 0 0,1 1 1,0-1-1,-1 0 0,1 1 1,-1 0-1,1-1 0,-1 1 1,0 0-1,1 0 0,-1 1 1,0-1-1,-5 0 0,5 0 0,0 1 0,0-1-1,0 1 1,0 0 0,0 0 0,0 0-1,0 0 1,-1 0 0,1 1-1,0-1 1,0 1 0,0 0 0,0 0-1,0 0 1,-2 2 0,3-1-1,0 0 1,0 0-1,0 0 1,1 0-1,-1 1 1,1-1-1,0 0 1,0 1 0,0-1-1,0 1 1,0-1-1,0 1 1,0 0-1,1-1 1,0 1-1,-1 0 1,1-1-1,0 4 1,0 9 0,0 0 0,1-1 0,0 1 0,1-1 0,0 1 0,2-1 0,-1 0 0,2 0 0,0-1 0,8 17 0,-8-21 0,-1-1 0,1-1 0,0 1 0,1-1 0,0 1 0,0-2 0,1 1 0,-1-1 0,1 0 0,1 0 0,-1-1 0,1 0 0,0 0 0,0 0 0,1-2 0,-1 1 0,14 3 0,-14-4 1,0-2 0,1 1 0,-1-1 0,0 0 0,1-1 0,-1 0 0,12-1 0,-16 0-1,-1 0 1,1 1-1,-1-1 1,0 0-1,0-1 0,0 1 1,1-1-1,-1 1 1,0-1-1,-1 0 0,1 0 1,0 0-1,-1 0 1,1-1-1,-1 1 0,1-1 1,-1 0-1,0 1 1,2-6-1,2-3 2,-1-1-1,0 0 1,-1 0-1,-1 0 1,0 0-1,0-1 1,1-19-1,-4-94 22,-1 63-26,-3 45 3,0 18-7,0 13-13,0 31 19,1-1-1,5 52 0,-2-66 2,1-17 0,0 0 0,0 0 0,1 0 0,0 0 0,1-1 0,1 1 0,0-1 0,0 0 0,7 12 0,-8-18 0,-1-1 0,1 1 0,0-1 0,1 0 0,-1 0 0,1 0 0,0 0 0,0-1 0,0 1 0,1-1 0,-1 0 0,1 0 0,-1-1 0,1 1 0,0-1 0,0 0 0,0 0 0,0-1 0,1 0 0,-1 1 0,0-2 0,8 1 0,-7 0 2,1-1 1,-1 0-1,0 0 0,1-1 1,-1 0-1,0 0 1,11-4-1,-13 3-1,0 0 0,0 0 0,-1-1 0,1 1 0,-1-1 0,1 0 0,-1 0 0,0 0 0,0 0 0,-1 0 0,1-1 0,3-5 0,5-10-1,-1-1 0,-1 0 0,-1-1 0,-1 0 0,0 0 0,-2 0 0,0-1 0,1-23 0,4-178 0,-10 206 0,1-40 0,-2-69 0,0 115 0,0-1 0,-1 0 0,0 1 0,-1 0 0,-1 0 0,1-1 0,-2 2 0,-5-12 0,10 21 0,-1 0 0,1 1 0,-1-1 0,1 0 0,-1 0 0,0 0 0,1 0 0,-1 1 0,0-1 0,0 0 0,1 0 0,-1 1 0,0-1 0,0 1 0,0-1 0,0 1 0,0-1 0,0 1 0,0-1 0,0 1 0,0 0 0,0 0 0,0 0 0,0-1 0,0 1 0,0 0 0,0 0 0,0 0 0,0 1 0,0-1 0,0 0 0,0 0 0,0 0 0,0 1 0,0-1 0,0 1 0,0-1 0,0 0 0,0 1 0,0 0 0,0-1 0,-1 2 0,-1 7 0,0 0 0,0 0 0,0 0 0,1 0 0,1 1 0,0-1 0,-1 14 0,2-17 0,-4 295 0,5-252 0,0-18 0,1 0 0,9 44 0,-8-59 0,1-1 0,1 0 0,0 1 0,2-2 0,-1 1 0,14 21 0,-16-32 0,-1 1 0,1-1 0,0 1 0,1-1 0,-1 0 0,1 0 0,-1-1 0,1 0 0,0 1 0,1-2 0,-1 1 0,0-1 0,1 1 0,-1-1 0,1-1 0,0 1 0,0-1 0,-1 0 0,1 0 0,0-1 0,0 0 0,12-1 0,-10 0 0,0 0 0,0 0 0,0-1 0,0 0 0,0-1 0,-1 1 0,1-2 0,-1 1 0,0-1 0,1 0 0,-2 0 0,1-1 0,0 0 0,-1 0 0,11-12 0,-10 7 0,0 0 0,0-1 0,-1 0 0,0 0 0,-1 0 0,0-1 0,-1 0 0,0 1 0,3-21 0,-2 0 0,-2-1 0,-1-45 0,-2 72 0,1 0 0,-1 0 0,0 0 0,-1 0 0,0 0 0,0 0 0,-2-7 0,3 11 0,-1 1 0,0 0 0,0-1 0,0 1 0,0 0 0,0 0 0,0-1 0,0 1 0,0 0 0,0 0 0,0 0 0,-1 0 0,1 0 0,0 1 0,-1-1 0,1 0 0,-1 1 0,1-1 0,-1 1 0,1-1 0,-1 1 0,1-1 0,-1 1 0,0 0 0,1 0 0,-4 0 0,2 0 0,-1 0 0,0 0 0,0 1 0,1-1 0,-1 1 0,0 0 0,1 0 0,-1 0 0,1 1 0,-1-1 0,1 1 0,-1 0 0,1 0 0,0 0 0,0 0 0,0 0 0,0 1 0,0-1 0,1 1 0,-1 0 0,1 0 0,0 0 0,0 0 0,0 0 0,0 0 0,0 1 0,1-1 0,-1 1 0,1-1 0,0 1 0,-1 5 0,-2 11 0,0 0 0,2 1 0,0 0 0,1 28 0,1-47 0,1 11 0,1-1 0,-1 0 0,2 0 0,0 0 0,0-1 0,1 1 0,0-1 0,1 0 0,1 0 0,0 0 0,0-1 0,1 1 0,0-2 0,0 1 0,1-1 0,1 0 0,9 8 0,-9-9 0,0-1 0,0 0 0,1 0-1,-1-1 1,1-1 0,1 1-1,-1-2 1,1 1 0,0-1-1,0-1 1,0 0 0,1-1-1,-1 0 1,1 0 0,-1-1 0,1-1-1,-1 0 1,16-2 0,-26 2-2,-1 0 0,1-1 0,0 1 0,0 0 0,0 0 0,0-1 0,-1 1 0,1 0 0,0-1 0,0 1 0,-1-1 0,1 1 0,0-1 0,0 0 0,-1 1 0,1-1 0,-1 0 0,1 1 1,-1-1-1,1 0 0,-1 0 0,1 1 0,-1-1 0,0 0 0,1 0 0,-1-1 0,2-25-145,-3 16 13,1-51-952</inkml:trace>
</inkml:ink>
</file>

<file path=ppt/ink/ink1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8:12.094"/>
    </inkml:context>
    <inkml:brush xml:id="br0">
      <inkml:brushProperty name="width" value="0.05" units="cm"/>
      <inkml:brushProperty name="height" value="0.05" units="cm"/>
      <inkml:brushProperty name="color" value="#FFFF00"/>
    </inkml:brush>
  </inkml:definitions>
  <inkml:trace contextRef="#ctx0" brushRef="#br0">81 30 31855,'-2'0'49,"-3"-1"48,0 0 0,0 0 0,0 0 0,-1 1 0,-9 0 0,14 1-92,-1-1 0,1 0 0,0 1 0,-1-1 1,1 1-1,0-1 0,-1 1 0,1 0 0,0 0 0,0-1 0,-1 1 0,1 0 0,0 0 0,0 0 0,0 0 0,0 1 0,0-1 0,1 0 0,-1 0 0,0 0 0,1 1 0,-1-1 0,0 0 1,1 1-1,-1 1 0,-2 7-5,1-1 1,0 1 0,0-1 0,1 1 0,1-1 0,-1 1 0,2 0-1,-1-1 1,1 1 0,1-1 0,3 15 0,-3-19 0,0 1 0,0-1 0,0 0 0,1 0 1,-1 0-1,1 0 0,1 0 0,-1-1 0,0 1 0,1-1 1,0 0-1,0 0 0,1-1 0,-1 1 0,1-1 0,-1 0 1,1 0-1,0 0 0,0-1 0,11 4 0,-10-4 3,0 0-1,0 0 1,1-1 0,-1 0-1,0 0 1,1-1-1,-1 1 1,1-1-1,-1-1 1,1 1 0,-1-1-1,0-1 1,10-2-1,-12 3-1,-1-1 0,1 0-1,-1-1 1,0 1 0,1 0-1,-1-1 1,0 0 0,-1 0-1,1 1 1,0-2-1,-1 1 1,0 0 0,0 0-1,0-1 1,0 0 0,0 1-1,-1-1 1,1 0 0,-1 0-1,0 1 1,0-1 0,0-6-1,1-3 3,0 1 0,-1 0 0,-1 0 0,0-1 0,0 1-1,-4-19 1,3 26-4,0 1 0,-1 0 0,1-1 0,-1 1 0,1 0 0,-1 0 0,-1 0 0,1 0 0,0 0 0,-1 0 0,0 1 0,0-1 0,0 1 0,0 0 0,-1 0 0,1 0 0,-1 0 0,0 0 0,1 1 0,-9-4 0,7 4-12,0 0 1,0 0-1,0 1 1,0-1-1,0 1 1,-1 0-1,1 1 1,0-1-1,-1 1 1,1 0-1,0 1 1,-1-1-1,1 1 0,0 0 1,-1 0-1,1 1 1,0-1-1,0 1 1,0 1-1,0-1 1,0 0-1,1 1 1,-1 0-1,1 0 1,0 1-1,0-1 1,0 1-1,0 0 0,0 0 1,1 0-1,0 0 1,0 1-1,0-1 1,0 1-1,1 0 1,-3 8-1,-12 43-1514</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0:21.941"/>
    </inkml:context>
    <inkml:brush xml:id="br0">
      <inkml:brushProperty name="width" value="0.05" units="cm"/>
      <inkml:brushProperty name="height" value="0.05" units="cm"/>
      <inkml:brushProperty name="color" value="#E71224"/>
    </inkml:brush>
  </inkml:definitions>
  <inkml:trace contextRef="#ctx0" brushRef="#br0">10 277 31150,'0'0'36,"0"0"0,-1 0 0,1-1 0,-1 1 0,1 0 0,-1 0 0,1 0 1,-1 0-1,1-1 0,0 1 0,-1 0 0,1 0 0,-1-1 0,1 1 0,0 0 0,-1-1 0,1 1 0,0 0 0,-1-1 0,1 1 0,0 0 0,0-1 0,0 1 0,-1-1 0,1 1 0,0-1 0,0 1 0,0 0 0,0-1 0,0 1 0,-1-1 0,1 1 0,0-1 0,0 1 0,0-1 0,0 1 0,1-1 0,-1 1 1,0-1-1,0 0 0,22-6 217,39 4-404,-60 3 183,99 0-31,0-5 0,0-4 0,0-4 0,193-52 0,-281 61-1,-5 3 0,-1-1 0,0 1 0,1-2 0,-1 1 0,0-1 0,0 0 0,-1 0 0,1 0 0,-1-1 0,1 0 0,4-5 0,-10 9 0,1 0 0,-1-1 0,0 1 0,0-1 0,0 1 0,1 0 0,-1-1 0,0 1 0,0-1 0,0 1 0,0-1 0,0 1 0,0-1 0,0 1 0,0 0 0,0-1 0,0 1 0,0-1 0,0 1 0,0-1 0,0 1 0,0-1 0,0 1 0,0 0 0,-1-1 0,1 1 0,0-1 0,0 1 0,0 0 0,-1-1 0,1 1 0,0 0 0,-1-1 0,1 1 0,0 0 0,-1-1 0,1 1 0,0 0 0,-1 0 0,1-1 0,-1 1 0,1 0 0,0 0 0,-1 0 0,1-1 0,-1 1 0,1 0 0,-1 0 0,1 0 0,-1 0 0,1 0 0,0 0 0,-1 0 0,-32-4 0,26 4 0,-26-6-4,0-1-1,1-1 1,0-1-1,0-2 1,-56-29-1,88 40 5,-1 0 1,1 0-1,0 0 0,0 0 0,-1 0 0,1 0 0,0 0 0,0 0 0,0 0 0,-1 0 1,1 0-1,0 0 0,0 0 0,0 0 0,-1-1 0,1 1 0,0 0 0,0 0 1,0 0-1,-1 0 0,1 0 0,0 0 0,0-1 0,0 1 0,0 0 0,-1 0 0,1 0 1,0 0-1,0-1 0,0 1 0,0 0 0,0 0 0,0 0 0,0-1 0,0 1 0,-1 0 1,1 0-1,0-1 0,0 1 0,0 0 0,0 0 0,0 0 0,0-1 0,0 1 1,0 0-1,0 0 0,1-1 0,-1 1 0,0 0 0,0 0 0,0 0 0,0-1 0,0 1 1,0 0-1,0 0 0,0 0 0,1 0 0,-1-1 0,0 1 0,0 0 0,0 0 0,0 0 1,1 0-1,-1-1 0,14-2-13,1 1 14,0 2 0,0 0 0,0 0-1,0 1 1,0 1 0,-1 1 0,1 0 0,0 0 0,-1 2-1,17 7 1,-24-9 0,1 1 0,-1 0 0,-1 0 0,1 0 0,0 1 0,-1 0 0,0 1 1,-1-1-1,1 1 0,-1 0 0,0 0 0,0 1 0,-1-1 0,0 1 0,0 0 0,0 1 0,-1-1 0,0 0 0,-1 1 0,0 0 0,2 9 0,-2-5-3,-1 0 1,0 1-1,-1-1 0,0 1 0,-1-1 1,-1 1-1,0-1 0,0 0 0,-1 0 1,-1 0-1,0 0 0,-1 0 0,0-1 1,0 0-1,-1 0 0,-1 0 1,0-1-1,-1 0 0,-8 9 0,0-4-94,-1-8-205</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0:40.248"/>
    </inkml:context>
    <inkml:brush xml:id="br0">
      <inkml:brushProperty name="width" value="0.05" units="cm"/>
      <inkml:brushProperty name="height" value="0.05" units="cm"/>
      <inkml:brushProperty name="color" value="#FFFF00"/>
    </inkml:brush>
  </inkml:definitions>
  <inkml:trace contextRef="#ctx0" brushRef="#br0">1 1 27148,'0'0'4707</inkml:trace>
</inkml:ink>
</file>

<file path=ppt/ink/ink1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8:16.621"/>
    </inkml:context>
    <inkml:brush xml:id="br0">
      <inkml:brushProperty name="width" value="0.05" units="cm"/>
      <inkml:brushProperty name="height" value="0.05" units="cm"/>
      <inkml:brushProperty name="color" value="#FFFF00"/>
    </inkml:brush>
  </inkml:definitions>
  <inkml:trace contextRef="#ctx0" brushRef="#br0">266 231 31582,'2'-4'105,"-1"1"-1,0-1 1,0 0-1,0 0 0,-1 1 1,1-1-1,-1 0 0,0 0 1,0-5-1,-1 7-101,1 1-1,-1 0 1,1 0-1,-1 0 0,0 0 1,0 0-1,1 0 1,-1 0-1,0 0 1,0 0-1,0 0 1,0 1-1,0-1 1,0 0-1,0 1 1,0-1-1,0 0 1,0 1-1,-1-1 1,1 1-1,0 0 1,0-1-1,-1 1 1,1 0-1,0 0 1,0 0-1,-1 0 1,1 0-1,0 0 0,-2 0 1,-3 0-3,-1-1 1,1 1-1,0 0 1,-1 1-1,1-1 1,-1 1-1,1 1 1,0-1-1,-1 1 1,1 0-1,0 0 1,0 1-1,1 0 1,-1 0-1,1 0 1,-1 1-1,1 0 1,0 0-1,0 0 1,0 1-1,1-1 1,0 1-1,0 0 1,0 0-1,0 1 1,-2 5-1,-6 9 1,1 0-1,1 1 1,1 0-1,1 0 0,1 1 1,0 0-1,-2 22 1,2 5-2,1 0 1,3 60 0,3-91 0,0-1 0,2 1 0,0-1 0,1 1 0,1-1 0,0 0 0,2-1 0,9 22 0,-10-28 0,0 0 0,1-1 0,0 1 0,1-2 0,0 1 0,0-1 0,1 0 0,0 0 0,0-1 0,1 0 0,0-1 0,0 1 0,1-2 0,13 7 0,-10-8 0,0 1 0,0-2 0,0 0 0,1-1 0,-1 0 0,1-1 0,0 0 0,-1-1 0,18-3 0,-28 3 0,0 0 1,1-1-1,-1 0 0,1 0 1,-1 0-1,0 0 0,1 0 0,-1-1 1,0 1-1,0-1 0,0 0 1,0 0-1,0 0 0,-1 0 1,1-1-1,-1 1 0,1-1 1,-1 1-1,0-1 0,0 0 1,0 0-1,0 0 0,-1 0 0,1 0 1,-1-1-1,0 1 0,2-6 1,1-7 0,-1-1 0,0 0-1,-1 1 1,-1-27 0,-3-306-14,2 347 13,-1 0 0,1 0-1,0 1 1,0-1 0,0 0 0,0 0 0,1 0-1,-1 0 1,0 0 0,1 1 0,-1-1 0,1 0-1,0 0 1,0 1 0,0-1 0,0 0 0,0 1-1,0-1 1,0 1 0,0-1 0,0 1 0,1 0-1,0-2 1,2 2-1,0 0 0,1 0 0,-1 0 0,0 0 0,0 0 1,0 1-1,0 0 0,9 0 0,-4 0 1,0 0 0,-1 0 0,1 1 0,0 0 0,0 1 0,0 0 0,-1 0 0,1 1 0,-1 0 0,12 5 0,-46-8 13,10 0-10,-1-1 3,7 0-4,0 1 0,0 0 0,-18 2-1,24-1-1,1 0 0,-1 0 0,1 0 0,0 0 0,0 1 0,-1-1 0,1 1 0,0 0 0,0 0 0,1 0 0,-1 0 0,0 1 0,1-1 0,-1 1 0,-1 2 0,-4 5 0,1 1 0,1 0 0,0 1 0,0-1 0,1 1 0,1 0 0,0 0 0,0 1 0,-3 24 0,4-1 0,1 0 0,3 49 0,-1-78 0,1 1 0,0-1 0,1 0 0,0 0 0,0 0 0,0 0 0,1 0 0,0 0 0,0 0 0,0-1 0,1 0 0,0 1 0,1-1 0,-1-1 0,1 1 0,0-1 0,1 0 0,-1 0 0,1 0 0,0-1 0,0 0 0,0 0 0,1 0 0,0-1 0,-1 0 0,1 0 0,0-1 0,0 0 0,9 2 0,2-1 0,-1 0 0,1-1 0,0 0 0,0-1 0,27-3 0,-39 1 0,0 1 0,0-1 0,0-1 0,-1 1 0,1-1 0,0 0 0,0 0 0,-1-1 0,1 1 0,-1-1 0,0-1 0,0 1 0,0-1 0,0 1 0,-1-1 0,1-1 0,-1 1 0,0-1 0,6-9 0,-4 2 0,-1-1 0,0 0 0,-1-1 0,0 1 0,-1-1 0,0 0 0,-2 0 0,1 0 0,-2 0 0,0 0 0,-1-14 0,-1 12 0,0-1 0,0 1 0,-2-1 0,0 1 0,-1 0 0,0 0 0,-1 1 0,-16-28 0,16 34 0,0 0 0,0 1 0,-1 0 0,0 0 0,-1 1 0,0 0 0,0 0 0,-15-9 0,17 13 0,-1-1 0,1 1 0,-1 0 0,0 1 0,0 0 0,0 0 0,0 0 0,0 1 0,0 0 0,-1 1 0,1-1 0,0 1 0,-8 1 0,11 0 0,1 0 0,0-1 0,0 1 0,0 0 0,0 0 0,0 1 0,0-1 0,1 1 0,-1-1 0,0 1 0,1 0 0,-1 0 0,1 0 0,-1 0 0,1 0 0,0 1 0,0-1 0,0 1 0,0 0 0,1-1 0,-1 1 0,1 0 0,-1 0 0,1 0 0,0 0 0,0 0 0,0 0 0,0 4 0,-1 7 0,0-1 0,1 1 0,1 0 0,0 0 0,2 15 0,0-18 0,0-1-1,0 0 1,1 0-1,1 0 1,0 0-1,0-1 1,0 1-1,2-1 1,-1 0-1,1-1 1,0 1-1,1-1 1,0 0-1,0-1 1,0 1-1,17 10 1,-13-9-1,0-2 1,0 0-1,1 0 1,0-1-1,1 0 0,-1-1 1,1-1-1,0 0 0,0-1 1,1 0-1,-1-1 1,21 1-1,-31-3 1,3 0 1,0 0-1,-1 0 1,1 0 0,0-1-1,-1 0 1,7-2 0,-10 3-1,0-2 1,0 1-1,0 0 1,0 0-1,-1-1 1,1 1-1,0-1 1,0 1-1,-1-1 1,1 0-1,-1 0 1,0 0-1,1 1 0,-1-1 1,0-1-1,0 1 1,1-3-1,9-27 1,-1 0-1,-2-1 1,-1 0-1,3-38 1,-5 33 1,1 0-1,18-55 1,-23 88 0,1 1 0,0 0-1,0 0 1,0 0 0,1 0-1,-1 1 1,1-1 0,0 0-1,0 1 1,0 0 0,1 0-1,-1 0 1,1 0 0,-1 0-1,5-1 1,-6 3-2,0 0 0,0 0 0,0 1 0,0-1 0,0 1 0,0-1 0,0 1 0,0 0 0,0 0 0,0 0 0,1 0 0,-1 0 0,0 1 0,0-1 0,0 1 0,0-1 0,0 1 0,0 0 0,0-1 0,0 1 0,-1 0 0,1 0 0,0 0 0,0 1 0,-1-1 0,1 0 0,-1 1 0,1-1 0,-1 1 0,0 0 0,1-1 0,-1 1 0,0 0 0,0 0 0,1 2 0,5 9 0,0 1 0,-1 0 0,0 1 0,-1-1 0,-1 1 0,-1 0 0,0 0 0,2 24 0,-3 130-3,-3-142 1,0-14-1,0-1 0,-1 1 0,0-1 0,-1 0 0,0 0 0,-1 0 0,-1 0 0,-6 12 0,8-13 8,11-84 22,22-35-30,66-154 1,-91 247-5,-4 11 6,1 0-1,-1-1 1,1 1-1,0 0 1,-1 0 0,2 0-1,-1 0 1,0 0-1,1 0 1,0 1-1,0-1 1,0 1-1,4-3 1,-7 6 1,0 0 0,1 0 0,-1 0 0,1 0 0,-1 0 0,0 0 0,1 0 0,-1 0 0,1 0 0,-1 0 0,0 0 0,1 0 0,-1 0 0,1 0 0,-1 0 0,0 0 0,1 1 0,-1-1 0,0 0 0,1 0 0,-1 0 0,0 1 0,1-1 0,-1 0 0,0 1 0,1-1 0,-1 0 0,0 0 0,0 1 0,0-1 0,1 1 0,-1-1 0,0 0 0,0 1 0,0-1 0,1 1 0,5 18 0,-5-15 0,9 37 0,-2 0 0,5 77 0,-8 88 0,-5-206 0,0 0 0,0 0 0,0 1 0,0-1 0,0 0 0,-1 1 0,1-1 0,0 0 0,1 1 0,-1-1 0,0 0 0,0 1 0,0-1 0,0 0 0,0 1 0,0-1 0,0 0 0,0 0 0,0 1 0,1-1 0,-1 0 0,0 0 0,0 1 0,0-1 0,1 0 0,-1 0 0,0 1 0,0-1 0,1 0 0,-1 0 0,0 0 0,0 0 0,1 1 0,-1-1 0,0 0 0,1 0 0,-1 0 0,0 0 0,0 0 0,1 0 0,-1 0 0,0 0 0,1 0 0,-1 0 0,0 0 0,1 0 0,-1 0 0,0 0 0,1 0 0,-1 0 0,0 0 0,0 0 0,1 0 0,-1 0 0,0-1 0,1 1 0,-1 0 0,0 0 0,0 0 0,1-1 0,-1 1 0,0 0 0,0 0 0,0-1 0,1 1 0,17-20 5,-1-17 1,-1-2-1,-2 0 1,-1-1-1,6-41 1,23-69-7,-28 118-4,-13 31 3,0 0 1,-1-1 0,1 1 0,0 0 0,0 0-1,-1 0 1,1 0 0,0 0 0,0 1-1,0-1 1,0 0 0,1 0 0,-1 1 0,0-1-1,0 0 1,0 1 0,0-1 0,1 1 0,-1 0-1,0-1 1,3 1 0,-3 0 1,0 1 0,0-1 0,0 1 0,0-1 0,0 1 0,0 0 0,-1-1 0,1 1 0,0 0 0,0 0 0,0 0 0,-1-1 0,1 1 0,0 0 0,-1 0 0,1 0 0,-1 0 0,1 0 0,-1 0 0,0 1 0,1-1 0,-1 0 0,0 0 0,0 2 0,7 34 0,-6-31 0,4 47 0,-2 77 0,-2-32 0,0-92 0,-1 0 0,1 0 0,-1 0 0,2 0 0,-1 0 0,1 0 0,3 7 0,-4-11 0,0 0 0,0 0 0,0 0 0,1 0 0,-1 0 0,1 0 0,-1 0 0,1-1 0,0 1 0,0-1 0,0 1 0,0-1 0,0 0 0,0 1 0,0-1 0,0 0 0,0 0 0,0-1 0,1 1 0,-1 0 0,3 0 0,5 0 0,0 0 0,0 0 0,-1 0 0,1-2 0,0 1 0,17-4 0,-22 3 0,0 0 0,-1-1 0,1 1 0,0-1 0,-1 0 0,0-1 0,1 1 0,-1-1 0,0 0 0,0 0 0,0 0 0,-1 0 0,1-1 0,5-7 0,-3 2 0,0-1 0,-1 0 0,0 0 0,0 0 0,-1-1 0,-1 0 0,0 0 0,0 0 0,2-16 0,-2-10 1,-2-57 0,-2 51 2,1 39 0,0 1 0,0-1-1,0 0 1,-1 0-1,1 1 1,-1-1 0,0 0-1,-2-6 1,2 9-3,0 0 0,0 0 0,0 0 0,0 0 0,0 0 1,0 0-1,0 0 0,0 0 0,0 0 0,0 0 0,0 1 0,-1-1 0,1 0 1,0 1-1,0-1 0,-1 1 0,1-1 0,-1 1 0,1 0 0,0 0 0,-1-1 1,1 1-1,0 0 0,-3 1 0,3-1 0,0 0 0,1 0 0,-1 0 0,0 0 0,0 1 0,1-1 0,-1 0 0,0 0 0,1 1 0,-1-1 0,0 1 0,1-1 0,-1 1 0,1-1 0,-1 1 0,1-1 0,-1 1 0,1-1 0,-1 1 0,1 0 0,-1-1 0,1 1 0,0 0 0,-1-1 0,1 1 0,0 0 0,0-1 0,-1 1 0,1 0 0,0 0 0,0 1 0,-1 30 0,1-23 0,4 212 0,0 65 0,-8-227 0,-3-1 0,-19 80 0,3-25 0,24-217 0,7 29 0,3 1 0,23-82 0,60-139 0,-87 272 0,2 1 0,0 0 0,2 0 0,0 1 0,1 1 0,19-24 0,-30 43 0,0-1 0,0 1 0,0 0 0,0 0 0,0-1 0,1 1 0,-1 0 0,0 0 0,0 0 0,1 0 0,-1 1 0,1-1 0,-1 0 0,1 1 0,-1-1 0,1 0 0,0 1 0,-1 0 0,1-1 0,-1 1 0,1 0 0,0 0 0,-1 0 0,1 0 0,0 0 0,-1 0 0,1 1 0,0-1 0,-1 1 0,1-1 0,-1 1 0,1-1 0,-1 1 0,1 0 0,-1 0 0,1-1 0,-1 1 0,0 0 0,1 0 0,-1 1 0,0-1 0,0 0 0,1 2 0,6 6 0,-1 0 0,-1 1 0,0 0 0,9 19 0,-11-22 0,4 10 0,-1 0 0,-1 1 0,-1-1 0,0 1 0,-1 0 0,-1 1 0,-1-1 0,0 0 0,-3 35 0,0-46 0,0 0 0,-1 0 0,0 0 0,-1 0 0,0 0 0,0-1 0,0 1 0,-1-1 0,1 0 0,-2 0 0,1 0 0,-1 0 0,0-1 0,0 0 0,0 0 0,-1 0 0,1 0 0,-14 6 0,-11 8 0,-1-2 0,-52 21 0,64-30 0,0-1-1,-4 1 1,22-5-19,11-2-25,37-1 38,0-3 0,57-10-1,-84 9 9,0 0 0,0-2 0,-1 0 0,0-1 0,0-1 0,0-1 0,32-21 0,-43 24-1,0-1 0,-1 0 0,0 0 0,0-1 0,-1 0 0,0 0 0,-1 0 0,1-1 0,-1 0 0,-1 0 0,0 0 0,0-1 0,-1 1 1,0-1-1,2-16 0,1-12 9,-3 0 0,-1-69 0,-3 65 10,6 206-20,-2-135 0,1 1 0,2-1 0,15 48 0,-20-74 0,0-1 0,0 0 0,0 0 0,0 0 0,1 0 0,-1-1 0,1 1 0,-1 0 0,1-1 0,0 1 0,0-1 0,0 1 0,0-1 0,0 0 0,0 0 0,0 1 0,0-2 0,0 1 0,0 0 0,0 0 0,1-1 0,2 1 0,-2 0 0,1-1 0,0 1 0,0-1 0,0 0 0,-1 0 0,1-1 0,0 1 0,0-1 0,0 1 0,-1-1 0,1-1 0,7-2 0,-7 1 0,0 0 0,0 0 0,0 0 0,-1-1 0,1 0 0,-1 0 0,0 0 0,0 0 0,0 0 0,0 0 0,-1-1 0,3-7 0,1-2 0,-1 0 0,-1 0 0,4-20 0,-4-7 0,-1 0 0,-2-50 0,-2 45 0,-1 29 0,2 17 0,0 0 0,-1 0 0,1 0 0,0-1 0,0 1 0,0 0 0,0 0 0,0 0 0,0 0 0,0 0 0,0 0 0,0-1 0,-1 1 0,1 0 0,0 0 0,0 0 0,0 0 0,0 0 0,0 0 0,0 0 0,-1 0 0,1 0 0,0 0 0,0 0 0,0 0 0,0 0 0,0 0 0,-1 0 0,1 0 0,0 0 0,0 0 0,0 0 0,0 0 0,-1 0 0,1 0 0,0 0 0,0 0 0,0 0 0,0 0 0,0 0 0,-1 0 0,1 0 0,0 0 0,0 0 0,-1 2 0,-1 0 0,1-1 0,0 1 0,0 0 0,0-1 0,0 1 0,1 0 0,-1 0 0,0 0 0,1 0 0,0 0 0,-1 3 0,-4 31 0,2 0 0,1 0 0,2 0 0,7 52 0,-6-80 0,0-1 0,1 1 0,0 0 0,1-1 0,0 1 0,0-1 0,0 0 0,1 0 0,0 0 0,0 0 0,1-1 0,-1 0 0,2 0 0,-1 0 0,1 0 0,-1-1 0,2 0 0,-1 0 0,0-1 0,1 1 0,0-1 0,0-1 0,0 0 0,0 0 0,1 0 0,0-1 0,13 3 0,-12-3 0,1-2 0,0 1 0,0-1 0,0 0 0,0-1 0,-1 0 0,19-5 0,-23 4 0,0 0 0,0 0 0,-1-1 0,1 0 0,-1 1 0,1-2 0,-1 1 0,0 0 0,-1-1 0,1 0 0,-1 0 0,1 0 0,-1 0 0,0 0 0,0-1 0,2-5 0,6-14 0,-1-1 0,-1 0 0,-1 0 0,-1-1 0,-2 1 0,5-50 0,-6-164 0,-6 139 0,2 96 0,1-19 0,-1 1 0,-2-1 0,0 1 0,-1 0 0,-10-38 0,13 60 0,0-1 0,0 1 0,0-1 0,0 1 0,0-1 0,0 1 0,-1-1 0,1 1 0,0-1 0,0 1 0,0-1 0,-1 1 0,1-1 0,0 1 0,0 0 0,-1-1 0,1 1 0,0-1 0,-1 1 0,1 0 0,-1-1 0,1 1 0,0 0 0,-1 0 0,1-1 0,-1 1 0,1 0 0,-1 0 0,1 0 0,-1-1 0,1 1 0,-1 0 0,1 0 0,-1 0 0,1 0 0,-1 0 0,1 0 0,-1 0 0,1 0 0,-1 0 0,1 0 0,-1 1 0,1-1 0,-1 0 0,1 0 0,-1 0 0,1 0 0,0 1 0,-1-1 0,1 0 0,-1 1 0,1-1 0,0 0 0,-1 1 0,1-1 0,0 0 0,-1 1 0,1-1 0,0 1 0,-1-1 0,1 0 0,0 1 0,0-1 0,0 1 0,-1-1 0,1 1 0,0-1 0,0 1 0,-4 9 0,0 0 0,1 0 0,0 1 0,1-1 0,-3 19 0,0 63 0,5-70 0,-1 321 0,2-325 0,0 1 0,1-1 0,1 0 0,0 0 0,1 0 0,2 0 0,9 23 0,-12-34 0,1 1 0,0-1 0,0 0 0,1-1 0,-1 1 0,1-1 0,1 0 0,0 0 0,-1 0 0,2-1 0,-1 0 0,0 0 0,1 0 0,0-1 0,0 0 0,1-1 0,-1 0 0,16 5 0,-8-4 0,1-1 0,-1 0 0,1-1 0,0-1 0,0 0 0,-1-2 0,1 1 0,24-6 0,-29 4 0,-1-1 0,0 0 0,0-1 0,0 0 0,-1-1 0,1 0 0,-1 0 0,-1-1 0,1 0 0,-1-1 0,0 0 0,0 0 0,11-14 0,-11 10 0,0 1 0,0-2 0,-2 1 0,1-1 0,-1 0 0,-1-1 0,0 1 0,-1-1 0,4-19 0,-3-1 0,-2 0 0,0-55 0,-3 82 0,0-1 0,0 1 0,-1 0 0,0-1 0,0 1 0,-1 0 0,1 0 0,-1 0 0,-1 0 0,1 0 0,-1 0 0,-5-8 0,5 11 0,0-1 0,-1 0 0,0 1 0,1-1 0,-1 1 0,-1 0 0,1 0 0,0 1 0,-1-1 0,1 1 0,-1 0 0,1 0 0,-1 1 0,0-1 0,0 1 0,-7-1 0,8 1 0,-1 0 0,0 1 0,0-1 0,0 1 0,1 0 0,-1 0 0,0 0 0,0 1 0,0 0 0,1 0 0,-1 0 0,-8 3 0,11-2 0,-1 0 0,1 0 0,0 0 0,-1 0 0,1 0 0,0 1 0,0-1 0,0 1 0,0-1 0,1 1 0,-1 0 0,1 0 0,0-1 0,-1 1 0,1 0 0,1 0 0,-1 0 0,0 0 0,1 1 0,-1 4 0,-3 42 0,3 52 0,2-56 0,-1-31 0,1 0 0,0 1 0,1-1 0,1 0 0,0 0 0,10 27 0,-11-37 0,0 0 0,1 0 0,-1 0 0,1-1 0,0 1 0,0-1 0,0 0 0,0 0 0,1 0 0,0 0 0,0-1 0,0 1 0,0-1 0,0 0 0,1 0 0,-1 0 0,1-1 0,0 0 0,0 0 0,0 0 0,0 0 0,0-1 0,7 1 0,-8-1 0,0-1 0,1 1 0,-1-1 0,0 0 0,0 0 0,0-1 0,0 1 0,1-1 0,-1 0 0,0 0 0,0 0 0,0-1 0,-1 1 0,1-1 0,0 0 0,4-3 0,-3 0 0,0 0 0,0 0 0,-1 0 0,0-1 0,0 1 0,0-1 0,0 0 0,-1 0 0,4-10 0,-1 0 0,0-1 0,-1 0 0,-1 0 0,0 0 0,1-24 0,-1-87 0,-4 100 0,0 27 0,0 0 0,0 0 0,0 0 0,0 0 0,0 0 0,0 0 0,0 0 0,0 0 0,-1 0 0,1 0 0,0 0 0,-1 0 0,1 0 0,0 0 0,-1 0 0,1 0 0,-1 0 0,0 0 0,1 0 0,-1 1 0,0-1 0,1 0 0,-1 1 0,0-1 0,0 0 0,-1 0 0,1 1 0,0 0 0,0 0 0,0 0 0,0 1 0,0-1 0,0 0 0,1 1 0,-1-1 0,0 0 0,0 1 0,0-1 0,0 1 0,1-1 0,-1 1 0,0 0 0,0-1 0,1 1 0,-1 0 0,0-1 0,1 1 0,-1 0 0,1 0 0,-1 0 0,1 0 0,-1-1 0,1 1 0,0 0 0,0 0 0,-1 2 0,-3 11 0,1-1 0,1 1 0,0 0 0,1 0 0,0 1 0,2 18 0,-1-9 0,1-16 0,-1 0 0,1-1 0,0 1 0,1-1 0,0 1 0,0-1 0,0 1 0,1-1 0,0 0 0,1 0 0,-1 0 0,1-1 0,1 1 0,-1-1 0,1 0 0,0 0 0,1-1 0,11 10 0,-10-9 0,1-1 0,0 0 0,0-1 0,0 1 0,0-2 0,1 1 0,0-1 0,0-1 0,-1 1 0,2-1 0,-1-1 0,0 0 0,0 0 0,0-1 0,17-1 0,-23 0 0,0 0 0,0 0 0,1 0 0,-1 0 0,0-1 0,0 1 0,0-1 0,0 0 0,0 0 0,-1 0 0,1 0 0,0-1 0,-1 1 0,0-1 0,1 1 0,-1-1 0,0 0 0,-1 0 0,1 0 0,0 0 0,-1 0 0,0 0 0,1 0 0,-1-1 0,-1 1 0,2-5 0,2-11 0,-1-1 0,0 1 0,-1-27 0,1-127 0,-24-213 0,20 369 0,1 14 0,0 0 0,-1 1 0,1-1 0,0 0 0,-1 1 0,0-1 0,1 0 0,-1 1 0,0-1 0,-2-2 0,-1 4 0,1 11 0,-3 47 0,5 100 0,2-80 0,-1-57 0,6 167 0,-3-164 0,0-2 0,1 1 0,2 0 0,0-1 0,1 0 0,13 28 0,-17-46 0,-1 1 0,0 0 0,1 0 0,0-1 0,-1 1 0,2-1 0,-1 0 0,0 0 0,0 0 0,1 0 0,0-1 0,0 0 0,-1 1 0,1-1 0,0-1 0,7 3 0,-3-2 0,-1 0 0,0-1 0,1 0 0,-1 0 0,0-1 0,1 0 0,-1 0 0,15-3 0,-18 2 0,0-1 0,0 1 0,0-1 0,-1 1 0,1-1 0,-1 0 0,1-1 0,-1 1 0,0 0 0,0-1 0,0 0 0,0 0 0,0 0 0,-1 0 0,1 0 0,-1 0 0,0-1 0,0 1 0,0-1 0,0 0 0,-1 1 0,0-1 0,2-4 0,1-9 0,0 0 0,0 0 0,-2 0 0,1-20 0,1-11 0,-3-1 0,-1 1 0,-9-60 0,8 98 0,1 8 0,0 0 0,-1 0 0,1 0 0,-1 0 0,1-1 0,-1 1 0,0 0 0,1 0 0,-1 0 0,0 0 0,0 0 0,-3-2 0,1 1 0,-2 12 0,-3 49 0,3 0 0,2 89 0,3-118 0,0-25 0,0 1 0,1-1 0,0 1 0,-1 0 0,2-1 0,-1 0 0,0 1 0,1-1 0,0 0 0,0 1 0,0-1 0,0 0 0,1-1 0,0 1 0,0 0 0,0-1 0,0 1 0,0-1 0,1 0 0,-1 0 0,1-1 0,0 1 0,0-1 0,0 1 0,0-1 0,0 0 0,0-1 0,9 3 0,0 0 0,1-2 0,-1 1 0,0-1 0,1-1 0,-1-1 0,1 1 0,0-2 0,24-4 0,-33 4 0,-1-1 0,0 1 0,1-1 0,-1 0 0,0 0 0,0 0 0,0-1 0,-1 1 0,1-1 0,-1 0 0,1 0 0,-1 0 0,0-1 0,0 1 0,0-1 0,-1 0 0,1 1 0,-1-1 0,0 0 0,0-1 0,0 1 0,0 0 0,-1 0 0,0-1 0,1-6 0,3-12 0,-2 1 0,-1-1 0,-1-38 0,-1 49 0,2-39 0,-1 33 0,0 0 0,-1 0 0,-1 0 0,-4-24 0,4 40 0,0-1 0,0 1 0,0-1 0,-1 1 0,1-1 0,-1 1 0,1 0 0,-1 0 0,0 0 0,0 0 0,0 0 0,0 0 0,0 0 0,0 1 0,0-1 0,-5-2 0,5 4 0,1-1 0,0 1 0,0-1 0,0 1 0,0-1 0,-1 1 0,1 0 0,0-1 0,-1 1 0,1 0 0,0 0 0,0 0 0,-1 0 0,1 0 0,0 0 0,-1 1 0,1-1 0,0 0 0,0 1 0,0-1 0,-1 1 0,1-1 0,0 1 0,0-1 0,0 1 0,0 0 0,0 0 0,0 0 0,0-1 0,0 1 0,0 0 0,0 0 0,0 0 0,1 0 0,-1 0 0,0 1 0,1-1 0,-1 0 0,0 1 0,-2 8 0,-1 0 0,2-1 0,-1 1 0,1 0 0,1 0 0,-1 13 0,3 69 0,0-42 0,-1-37 0,1 0 0,0 0 0,1 0 0,1 0 0,0 0 0,0-1 0,1 1 0,1-1 0,12 23 0,-14-29 0,1-1 0,0 1 0,0-1 0,0 1 0,1-1 0,-1 0 0,1-1 0,0 1 0,1-1 0,-1 0 0,1-1 0,0 1 0,0-1 0,0 0 0,0-1 0,0 1 0,1-1 0,-1 0 0,1-1 0,13 2 0,-12-2 0,1-1 0,0 0 0,-1 0 0,1-1 0,-1 0 0,1 0 0,12-5 0,-16 5 0,-1-2 0,1 1 0,-1 0 0,0-1 0,1 0 0,-1 0 0,-1 0 0,1 0 0,0-1 0,-1 0 0,0 1 0,0-1 0,0-1 0,4-5 0,1-6 0,-1 0 0,0 0 0,-1 0 0,0-1 0,-1 1 0,3-28 0,-3 4 0,-1-66 0,-4 94 0,0 1 0,-1 0 0,0-1 0,-1 1 0,0 0 0,-1 0 0,0 0 0,-9-18 0,9 24 0,1 0 0,-1 1 0,0-1 0,-1 1 0,1 0 0,-1 0 0,1 0 0,-1 1 0,0-1 0,-1 1 0,1 0 0,0 0 0,-1 1 0,0-1 0,0 1 0,0 0 0,0 0 0,0 1 0,0-1 0,-9 0 0,3 0 0,0 1 0,-1 0 0,1 0 0,-1 1 0,1 1 0,-13 2 0,21-2 0,0-1 0,-1 1 0,1 0 0,0 0 0,0 1 0,0-1 0,0 1 0,0-1 0,0 1 0,0 0 0,0 0 0,1 0 0,-1 0 0,1 1 0,0-1 0,0 1 0,-1-1 0,2 1 0,-1 0 0,0 0 0,0 0 0,1 0 0,-2 6 0,0 2 0,0 0 0,1 0 0,1-1 0,0 1 0,1 1 0,0-1 0,0 0 0,1 0 0,0-1 0,1 1 0,1 0 0,0 0 0,0-1 0,1 1 0,0-1 0,8 14 0,-8-17 0,1 0 0,-1 0 0,2-1 0,-1 1 0,0-1 0,1 0 0,0-1 0,1 0 0,-1 0 0,1 0 0,0 0 0,0-1 0,0 0 0,1-1 0,-1 0 0,1 0 0,0 0 0,0-1 0,0 0 0,0-1 0,0 0 0,13 0 0,-16 0 0,0-1 0,0 0 0,0-1 0,-1 1 0,1-1 0,0 0 0,-1 0 0,1 0 0,-1 0 0,1-1 0,7-4 0,-9 3 0,0 1 0,-1-1 0,1 0 0,-1 0 0,0 0 0,0 0 0,0 0 0,0-1 0,0 1 0,-1-1 0,1 1 0,-1-1 0,0 0 0,0 1 0,0-7 0,3-20 0,2-55 0,-7 66 0,2 1 0,0-1 0,1 1 0,0 0 0,2-1 0,0 1 0,12-29 0,-15 45 0,0 0 0,0 0 0,0 0 0,0 0 0,1 0 0,-1 0 0,1 0 0,0 1 0,-1-1 0,1 0 0,0 1 0,0 0 0,0-1 0,0 1 0,0 0 0,0 0 0,0 0 0,0 0 0,0 0 0,1 1 0,-1-1 0,0 1 0,1 0 0,-1-1 0,0 1 0,1 0 0,-1 0 0,0 0 0,1 1 0,-1-1 0,0 0 0,1 1 0,-1 0 0,0-1 0,0 1 0,0 0 0,0 0 0,1 0 0,-1 1 0,-1-1 0,1 0 0,0 1 0,0-1 0,0 1 0,-1 0 0,1 0 0,-1-1 0,1 1 0,1 4 0,5 11 0,0 0 0,-1 0 0,-1 1 0,-1 0 0,-1 0 0,0 0 0,1 23 0,1 137 0,-6-160 0,0 106 0,4-139 0,0 0 0,0 0 0,1 0 0,1 0 0,10-16 0,-4 3 0,19-41 0,2 2 0,4 2 0,69-94 0,-83 133 0,-23 26 0,0-1 0,0 1 0,0 0 0,0 0 0,0-1 0,0 1 0,1 0 0,-1 0 0,0-1 0,0 1 0,0 0 0,0 0 0,1 0 0,-1-1 0,0 1 0,0 0 0,1 0 0,-1 0 0,0 0 0,0 0 0,1 0 0,-1-1 0,0 1 0,0 0 0,1 0 0,-1 0 0,0 0 0,0 0 0,1 0 0,-1 0 0,0 0 0,0 0 0,1 0 0,-1 0 0,0 0 0,1 0 0,-1 0 0,0 1 0,0-1 0,1 0 0,-1 0 0,0 0 0,0 0 0,0 0 0,1 1 0,-1-1 0,0 0 0,0 0 0,0 0 0,1 1 0,0 6 0,0 0 0,0 0 0,0 1 0,-1-1 0,-1 14 0,0 6 0,1 464 0,0-485-3,-3 14-26,3-20 15,-1 1 0,1 0 1,-1-1-1,1 1 0,-1-1 0,1 1 0,-1-1 0,0 1 0,1-1 0,-1 0 0,0 1 1,1-1-1,-1 0 0,0 1 0,0-1 0,1 0 0,-1 0 0,0 0 0,0 1 1,1-1-1,-1 0 0,0 0 0,0 0 0,-1-1 0,-19 1-792</inkml:trace>
</inkml:ink>
</file>

<file path=ppt/ink/ink1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8:16.981"/>
    </inkml:context>
    <inkml:brush xml:id="br0">
      <inkml:brushProperty name="width" value="0.05" units="cm"/>
      <inkml:brushProperty name="height" value="0.05" units="cm"/>
      <inkml:brushProperty name="color" value="#FFFF00"/>
    </inkml:brush>
  </inkml:definitions>
  <inkml:trace contextRef="#ctx0" brushRef="#br0">136 60 31518,'-2'-3'47,"0"1"-1,0 0 1,-1 1-1,1-1 1,-1 0-1,1 1 0,-1-1 1,0 1-1,0 0 1,1-1-1,-1 2 1,0-1-1,0 0 0,0 0 1,0 1-1,0 0 1,0 0-1,0-1 1,0 2-1,-1-1 1,1 0-1,0 1 0,0-1 1,1 1-1,-1 0 1,-4 1-1,4 0-50,-1 1 1,1-1-1,-1 1 0,1-1 0,0 1 0,0 0 1,0 0-1,0 0 0,0 1 0,1-1 1,0 1-1,0-1 0,0 1 0,0 0 0,0 0 1,1 0-1,-1 0 0,0 6 0,0-1 4,0 0 0,0 0-1,1 1 1,1-1-1,0 1 1,1 14 0,0-20 0,-1-1 0,1 1 1,0-1-1,0 1 0,0-1 0,1 1 1,-1-1-1,1 0 0,0 1 0,0-1 1,0 0-1,0 0 0,0-1 0,1 1 1,-1 0-1,1-1 0,0 1 0,0-1 1,5 3-1,4 1 3,1-1 0,0-1 0,0 0 0,0-1 0,1 0 0,-1-1 0,1 0 0,0-1 0,-1-1 0,17-1 0,-26 1-1,-2 0-1,1-1 0,0 1 0,0-1 0,-1 1 0,1-1-1,0 0 1,-1 0 0,1 0 0,-1 0 0,1 0 0,-1 0 0,0-1 0,1 0 0,-1 1 0,0-1 0,0 0 0,0 0 0,0 0 0,0 0 0,-1 0 0,1 0 0,-1-1 0,1 1 0,-1-1 0,0 1 0,0-1 0,0 1 0,0-1 0,0 1 0,-1-1 0,1 0 0,0-3 0,1-12-2,0 1-1,-2 0 1,-2-35 0,2 40 3,0 7-2,-1 0 0,1 0 0,-1 0 0,0 0 0,0 0 0,-1 0 0,1 0 0,-1 0 0,0 1 0,-1-1 0,1 1 0,-1-1 1,0 1-1,0 0 0,0 0 0,0 0 0,-6-4 0,6 5-1,-1 1 1,0 0-1,0-1 1,0 2 0,0-1-1,0 0 1,-1 1-1,1 0 1,-1 0 0,1 0-1,0 0 1,-1 1-1,1-1 1,-1 1-1,0 1 1,1-1 0,0 0-1,-1 1 1,1 0-1,-5 2 1,4-1-21,0 0 0,0 0 1,0 1-1,0 0 0,1 0 0,-1 0 0,1 1 1,0-1-1,0 1 0,0 0 0,1 0 0,-1 0 0,1 1 1,-4 7-1,-24 36-892</inkml:trace>
</inkml:ink>
</file>

<file path=ppt/ink/ink1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8:17.309"/>
    </inkml:context>
    <inkml:brush xml:id="br0">
      <inkml:brushProperty name="width" value="0.05" units="cm"/>
      <inkml:brushProperty name="height" value="0.05" units="cm"/>
      <inkml:brushProperty name="color" value="#FFFF00"/>
    </inkml:brush>
  </inkml:definitions>
  <inkml:trace contextRef="#ctx0" brushRef="#br0">0 40 30846,'0'2'608,"0"1"-335,31-3 287,21 0-272,20 0-208,6 0-16,-4-13-48,-7 3-16,-15 3 0,-16-1 0,-17 6-64,-19-3-128</inkml:trace>
</inkml:ink>
</file>

<file path=ppt/ink/ink1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8:17.637"/>
    </inkml:context>
    <inkml:brush xml:id="br0">
      <inkml:brushProperty name="width" value="0.05" units="cm"/>
      <inkml:brushProperty name="height" value="0.05" units="cm"/>
      <inkml:brushProperty name="color" value="#FFFF00"/>
    </inkml:brush>
  </inkml:definitions>
  <inkml:trace contextRef="#ctx0" brushRef="#br0">1 8 31775,'47'2'80,"13"3"352,15-5-176,5 0-160,-5 0-48,-6 0-32,-8 0-16,-11 0-16,-12-9-128,-24 4-897</inkml:trace>
</inkml:ink>
</file>

<file path=ppt/ink/ink1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8:19.266"/>
    </inkml:context>
    <inkml:brush xml:id="br0">
      <inkml:brushProperty name="width" value="0.05" units="cm"/>
      <inkml:brushProperty name="height" value="0.05" units="cm"/>
      <inkml:brushProperty name="color" value="#FFFF00"/>
    </inkml:brush>
  </inkml:definitions>
  <inkml:trace contextRef="#ctx0" brushRef="#br0">19 227 25276,'-18'1'3022,"23"1"-670,33 0-283,173 2-2061,286-32 0,-399 20-7,32-6-15,-116 13 14,-14-26 10,-2 22-11,-1-1 0,0 2 0,0-1 0,0 0 0,0 0 1,-1 1-1,0 0 0,-6-7 0,-37-27-4,34 29 5,0 0 0,-1 1 1,0 1-1,0 0 0,-1 1 0,0 1 1,0 0-1,0 1 0,0 1 0,-1 0 0,-22-1 1,64 6 5,0 2 1,-1 1 0,1 0 0,-1 2 0,47 20-1,-25-10-1,53 24-5,-90-36 0,0 0 0,0 1 0,-1 0 0,0 1 0,0 0 0,-1 0 0,12 14 0,-17-19 0,-1 1 0,-1-1 0,1 1 0,0 0 0,-1 0 0,1 0 0,-1 0 0,0 0 0,0 0 0,0 0 0,0 0 0,0 0 0,-1 0 0,0 1 0,1-1 0,-1 0 0,0 0 0,-1 1 0,1-1 0,-1 0 0,1 0 0,-1 0 0,0 1 0,-1 2 0,-1-1 0,1-1 0,-1 1 0,0-1 0,0 0 0,0 1 0,-1-2 0,0 1 0,1 0 0,-1-1 0,0 1 0,-1-1 0,1 0 0,-7 3 0,-12 5-12,1-1-1,-1-2 1,-1 0-1,1-1 1,-27 4-1,-8-3-232</inkml:trace>
</inkml:ink>
</file>

<file path=ppt/ink/ink1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8:21.928"/>
    </inkml:context>
    <inkml:brush xml:id="br0">
      <inkml:brushProperty name="width" value="0.05" units="cm"/>
      <inkml:brushProperty name="height" value="0.05" units="cm"/>
      <inkml:brushProperty name="color" value="#FFFF00"/>
    </inkml:brush>
  </inkml:definitions>
  <inkml:trace contextRef="#ctx0" brushRef="#br0">28 414 31118,'-14'-51'1596,"0"613"-1575,14-556-21,3 32 0,-3-37 0,0-1 0,1 1 0,-1 0 0,0 0 0,1 0 0,-1 0 0,1 0 0,-1-1 0,1 1 0,-1 0 0,1 0 0,-1-1 0,1 1 0,0 0 0,-1-1 0,1 1 0,0-1 0,0 1 0,-1 0 0,1-1 0,0 0 0,0 1 0,0-1 0,0 0 0,-1 1 0,1-1 0,0 0 0,0 0 0,0 0 0,0 0 0,0 0 0,0 0 0,0 0 0,1 0 0,-1 0 0,1-1 0,-1 0 0,0 0 0,1 1 0,-1-1 0,0 0 0,0 0 0,0 0 0,1 0 0,-1 0 0,0-1 0,0 1 0,-1 0 0,1 0 0,0-1 0,0 1 0,-1 0 0,1-1 0,0 1 0,-1-1 0,0 1 0,1-1 0,-1 1 0,0-1 0,0 1 0,0-2 0,2-5 0,6-24 0,-2-2 0,3-64-1,-8-74 10,-2 87 10,4-185-19,-1 300-4,2 1 0,1-1 0,2 0 0,1-1 1,1 1-1,14 29 0,-8-19 4,2-1 0,2-1 0,1-1 0,1-1 0,32 39 0,-52-73 0,0-1 1,1 1-1,-1 0 0,1-1 1,-1 1-1,1-1 0,-1 0 1,1 0-1,0 1 0,0-1 1,-1 0-1,1 0 0,0-1 1,0 1-1,0 0 0,0-1 1,0 1-1,0-1 0,1 0 1,1 1-1,-2-2 1,0 1 0,0-1 0,0 1 0,0-1 0,0 0 0,0 0 0,0 0 0,0 0 0,0 0 0,0-1 0,-1 1 0,1 0 0,-1-1 0,1 1 0,-1-1 0,2-2 0,5-7 0,-1-1 1,0-1 0,-1 1 0,9-24 0,-15 35-3,16-51 1,-2 0 0,-2-1 0,-3-1 0,2-58 0,5-19 0,-16 129 0,0 1 0,0-1 0,0 1 0,0-1 0,1 1 0,-1 0 0,1-1 0,-1 1 0,1 0 0,-1-1 0,1 1 0,0 0 0,1-2 0,-2 3 0,0 0 0,0 0 0,1 0 0,-1 0 0,0 0 0,1 0 0,-1 0 0,0 0 0,1 0 0,-1 0 0,0 0 0,0 0 0,1 1 0,-1-1 0,0 0 0,1 0 0,-1 0 0,0 0 0,0 0 0,1 1 0,-1-1 0,0 0 0,0 0 0,0 1 0,1-1 0,-1 0 0,0 0 0,0 1 0,0-1 0,0 0 0,1 0 0,-1 1 0,0-1 0,0 1 0,13 35 0,8 55 0,-4 0 0,8 153 0,-24-215 0,4 57 0,-3-78 0,-1 0 0,1 0 0,0 0 0,0 0 0,1 0 0,0-1 0,7 14 0,-8-19 0,-1 0 0,1 0 0,0 0 0,-1 0 0,1-1 0,0 1 0,0 0 0,0-1 0,1 1 0,-1-1 0,0 0 0,0 0 0,1 0 0,-1 0 0,1 0 0,-1 0 0,1-1 0,-1 1 0,1-1 0,-1 0 0,1 1 0,0-1 0,-1 0 0,1-1 0,-1 1 0,4-1 0,-2 0 0,0 0 0,0 0 0,0 0 0,0-1 0,0 0 0,0 1 0,0-2 0,-1 1 0,1 0 0,-1-1 0,1 1 0,-1-1 0,0 0 0,5-6 0,1-4 0,-1-1 0,0-1-1,-1 0 1,0 0 0,-1 0 0,6-23 0,14-101-24,-9 35 17,-16 100 7,0 1-1,-1-1 1,1 0-1,1 1 1,-1-1 0,0 1-1,1 0 1,0-1-1,0 1 1,0 0 0,0 0-1,1 0 1,-1 0-1,1 0 1,-1 1 0,1-1-1,0 1 1,0-1 0,0 1-1,0 0 1,1 1-1,-1-1 1,1 0 0,-1 1-1,1 0 1,-1 0-1,1 0 1,0 0 0,-1 0-1,1 1 1,0 0-1,0 0 1,6 0 0,-7-1-3,10 3 3,-13-2 0,1 0 0,-1 0 0,0 0 0,0 0 0,0 0 0,0 1 0,0-1 0,0 0 0,0 0 0,0 0 0,1 1 0,-1-1 0,0 0 0,0 0 0,0 0 0,0 1 0,0-1 0,0 0 0,0 0 0,0 0 0,0 1 0,0-1 0,0 0 0,-1 0 0,1 0 0,0 1 0,0-1 0,0 0 0,0 0 0,0 0 0,0 0 0,0 1 0,0-1 0,0 0 0,-1 0-1,1 0 1,0 0 0,0 1 0,0-1 0,0 0 0,-1 0 0,1 0 0,0 0 0,0 0 0,0 0 0,0 0 0,-1 0 0,1 0 0,0 0 0,-11 7 3,11-7-2,-9 6 0,1 1-1,0 0 1,0 0 0,1 0 0,0 1 0,0 0 0,1 0 0,0 1 0,0 0 0,1 0 0,0 0 0,0 0-1,1 1 1,1 0 0,-4 14 0,-1 5-1,2 1 0,1 1-1,-1 59 1,5-67 0,0-12 0,0 1 0,1-1 0,2 14 0,-1-22 0,-1 0 0,1 0 0,0 0 0,0 0 0,0 0 0,0-1 0,1 1 0,-1 0 0,1-1 0,-1 1 0,1-1 0,0 1 0,0-1 0,0 0 0,0 1 0,4 1 0,-1-1 0,0 0 0,0 0 0,1 0 0,-1-1 0,0 0 0,1 0 0,0-1 0,-1 0 0,9 1 0,56 1 0,-50-4 0,-12 2 0,0-1 0,0-1 1,0 1-1,-1-2 0,1 1 0,0-1 0,-1 0 0,0 0 1,1-1-1,-1 0 0,0 0 0,0-1 0,0 0 1,-1 0-1,1-1 0,-1 1 0,0-1 0,-1-1 0,1 1 1,-1-1-1,0 0 0,0 0 0,-1-1 0,0 1 1,0-1-1,0 0 0,-1 0 0,4-12 0,-3 3 2,0-1 0,-1 0 0,-1 1 0,-1-1 0,0 0 0,-2 0 0,1 0 0,-2 0 0,0 0 0,-1 1 0,-1-1 0,-1 1-1,0 0 1,-10-21 0,11 28-2,-1 0 0,0 0 0,0 0 0,-1 1 0,0 0 0,-1 0 0,1 0 0,-1 1 0,-1 0-1,0 0 1,0 1 0,0 0 0,0 1 0,-1 0 0,0 0 0,0 0 0,-1 1 0,1 1 0,-1 0-1,0 0 1,0 1 0,0 0 0,0 0 0,-17 1 0,24 1 0,1 0 0,-1 0-1,1 0 1,-1 1 0,1-1 0,-1 1 0,1 0 0,-1 0-1,1-1 1,0 2 0,0-1 0,-1 0 0,1 0-1,0 1 1,0-1 0,0 1 0,1-1 0,-1 1 0,0 0-1,-2 3 1,1 0-2,0-1 1,1 1-1,0 0 1,0 0-1,0 1 0,0-1 1,1 0-1,-1 0 0,1 8 1,-1 0-1,2 1 1,0-1-1,0 1 1,1-1-1,1 1 1,0-1-1,7 21 1,-5-24 1,1 0 0,0 0 0,1 0 0,0-1 0,1 0 0,0 0 0,0 0 0,0-1 0,1 0 0,1 0 0,-1-1 0,1 0 0,1-1 0,-1 0 0,1-1 0,21 9 0,-16-7 0,1-2 0,0 0 0,0 0 0,0-2 0,1 0 0,-1-1 0,1-1 0,0 0 0,-1-1 0,33-4 0,-42 2 0,0 0 1,0-1-1,-1 1 1,1-1-1,-1-1 1,1 1-1,-1-1 0,0 0 1,0 0-1,-1-1 1,1 0-1,-1 0 0,0 0 1,0-1-1,-1 0 1,0 1-1,0-2 1,0 1-1,5-13 0,0-2 4,-1 1 0,-1-1 0,-1 0 0,-1-1 0,3-28 0,0-41-4,-9-176 0,1 260 0,0-3 0,-1 0 0,0 0 0,0 0 0,-1 0 0,-3-11 0,5 21 0,0-1 0,0 1 0,0 0 0,0-1 0,0 1 0,0 0 0,0-1 0,0 1 0,-1 0 0,1-1 0,0 1 0,0 0 0,0-1 0,0 1 0,0 0 0,-1-1 0,1 1 0,0 0 0,0 0 0,0-1 0,-1 1 0,1 0 0,0 0 0,0-1 0,-1 1 0,1 0 0,0 0 0,-1 0 0,1 0 0,0 0 0,-1-1 0,1 1 0,0 0 0,-1 0 0,1 0 0,0 0 0,-1 0 0,1 0 0,0 0 0,-1 0 0,1 0 0,0 0 0,-1 0 0,1 0 0,0 0 0,-1 0 0,1 1 0,0-1 0,-1 0 0,1 0 0,0 0 0,-1 0 0,1 1 0,0-1 0,0 0 0,-1 0 0,1 0 0,0 1 0,0-1 0,-1 1 0,-10 21 0,4 18 0,2-1 0,2 1 0,1 1 0,5 49 0,-2-32 0,1-13 0,1 0 0,15 72 0,-12-92 0,0-1 0,2 0 0,1 0 0,1-1 0,1 0 0,16 26 0,-22-42 0,0-1 0,0 0 0,0 0 0,1 0 0,0-1 0,0 1 0,1-1 0,-1-1 0,1 1 0,0-1 0,1-1 0,-1 1 0,0-1 0,1 0 0,0-1 0,0 0 0,0 0 0,0 0 0,0-1 0,0-1 0,0 1 0,0-1 0,0-1 0,0 1 0,0-1 0,16-5 0,-18 4 0,0 0 0,0-1 0,0 1 0,-1-2 0,1 1 0,-1 0 0,1-1 0,-1 0 0,0-1 0,-1 1 0,1-1 0,-1 0 0,0 0 0,0 0 0,0 0 0,-1-1 0,0 1 0,0-1 0,0 0 0,-1 0 0,4-13 0,0-2 0,-1-1 0,-1 0 0,-1-1 0,0-44 0,-3 50 0,-1-1 0,0 1 0,-1-1 0,-1 1 0,-9-30 0,10 42 0,0 1 0,1 0 0,-1 0 0,-1 0 0,1 0 0,-1 1 0,1-1 0,-1 0 0,0 1 0,0 0 0,-1 0 0,-3-3 0,4 4 0,0 0 0,-1 1 0,1-1 0,0 1 0,0 0 0,-1 0 0,1 1 0,-1-1 0,1 1 0,-1-1 0,1 1 0,0 0 0,-1 0 0,1 0 0,-1 1 0,1 0 0,-7 1 0,8-1 0,0-1 0,1 1 0,-1 0 0,0 0 0,1 0 0,-1 0 0,1 0 0,-1 0 0,1 0 0,0 0 0,0 1 0,-1-1 0,1 0 0,0 1 0,0-1 0,0 1 0,0-1 0,1 1 0,-1 0 0,0-1 0,1 1 0,-1 0 0,1 0 0,-1 1 0,-2 47 0,3-40 0,0 1 0,2 0 0,-1-1 0,1 1 0,1 0 0,0 0 0,0-1 0,1 0 0,1 0 0,-1 0 0,2 0 0,-1-1 0,1 1 0,11 11 0,-11-14 0,0 0 0,0 0 0,1-1 0,0 1 0,1-2 0,-1 1 0,1-1 0,0 0 0,0-1 0,1 0 0,-1 0 0,1 0 0,0-1 0,0-1 0,0 0 0,13 2 0,-13-3 0,0-1 0,-1 0 0,1 0 0,0-1 0,-1 0 0,1-1 0,10-3 0,-14 3 0,1 0 0,-1-1 0,0 1 0,-1-1 0,1 0 0,0-1 0,-1 1 0,0-1 0,0 0 0,0 0 0,0 0 0,4-6 0,-1-2 0,0 0 0,0 0 0,-1-1 0,0 0 0,-1 0 0,-1 0 0,0-1 0,3-25 0,-4 15 0,-1 0 0,-1 0 0,-1 0 0,-4-30 0,3 50 0,1 0 0,-1 0 0,0 1 0,0-1 0,0 0 0,-1 1 0,-2-6 0,3 8 0,1 0 0,-1-1 0,0 1 0,0 0 0,0 0 0,0 0 0,0 1 0,0-1 0,0 0 0,0 0 0,-1 0 0,1 1 0,0-1 0,0 1 0,-1-1 0,1 1 0,0-1 0,-1 1 0,1 0 0,0 0 0,-1-1 0,-2 1 0,3 1 0,0-1 0,-1 1 0,1-1 0,0 1 0,0 0 0,-1-1 0,1 1 0,0 0 0,0 0 0,0 0 0,0 0 0,0 0 0,0 0 0,0 0 0,0 0 0,0 0 0,1 0 0,-1 1 0,0-1 0,1 0 0,-1 1 0,1-1 0,-1 0 0,1 1 0,0-1 0,0 0 0,-1 1 0,1-1 0,0 3 0,-3 50 0,3-46 0,-1 19 0,2 0 0,0-1 0,2 1 0,1 0 0,9 29 0,-10-46 0,0 0 0,1 0 0,0-1 0,0 0 0,1 1 0,0-2 0,1 1 0,0 0 0,0-1 0,1 0 0,0-1 0,0 0 0,1 0 0,0 0 0,0-1 0,15 9 0,-17-12 0,0 0 0,0 0 0,1-1 0,-1 0 0,1 0 0,0-1 0,0 1 0,-1-1 0,1-1 0,0 1 0,0-1 0,0-1 0,0 1 0,0-1 0,-1 0 0,1-1 0,0 1 0,-1-1 0,1-1 0,-1 1 0,0-1 0,1 0 0,-1-1 0,-1 1 0,1-1 0,0 0 0,-1-1 0,0 1 0,0-1 0,0 0 0,-1-1 0,0 1 0,0-1 0,6-11 0,1-3 0,-2 0 0,0-1 0,-1 0 0,-2 0 0,0-1 0,-1 0 0,3-34 0,0-162 0,-8 189 0,3-215 0,-3 244 0,-1 0 0,0-1 0,1 1 0,-1 0 0,1 0 0,-1-1 0,0 1 0,1 0 0,-1 0 0,1 0 0,-1 0 0,0 0 0,1 0 0,-1 0 0,0 0 0,1 0 0,-1 0 0,1 0 0,-1 0 0,0 1 0,1-1 0,-1 0 0,1 0 0,-1 1 0,0-1 0,1 0 0,-1 1 0,-2 1 0,1 1 0,0-1 0,0 1 0,0-1 0,0 1 0,0 0 0,0 0 0,1 0 0,0 0 0,-1 0 0,1 0 0,0 0 0,0 0 0,1 0 0,-1 5 0,-3 56 0,4-50 0,4 265 0,0-234 0,2 0 0,2-1 0,2 0 0,18 51 0,-20-73 0,0 0 0,1-1 0,2 0 0,16 25 0,-24-41 0,1 1 0,1-1 0,-1 0 0,0-1 0,1 1 0,0-1 0,0 0 0,1 0 0,-1-1 0,1 1 0,-1-1 0,1 0 0,0-1 0,1 1 0,-1-1 0,0-1 0,0 1 0,1-1 0,12 1 0,-15-1 0,0-1 0,0 0 0,0 1 0,0-2 0,-1 1 0,1 0 0,0-1 0,0 0 0,0 1 0,0-2 0,-1 1 0,1 0 0,0-1 0,-1 1 0,1-1 0,-1 0 0,0-1 0,0 1 0,1 0 0,-2-1 0,1 0 0,0 1 0,0-1 0,-1 0 0,0-1 0,1 1 0,-1 0 0,0-1 0,-1 1 0,1-1 0,2-7 0,2-9 0,0-1 0,-1 0 0,-1 0 0,2-34 0,-3-89 0,-4 95 0,3-20 0,-1 28 0,-4-55 0,3 96 0,0 1 0,0-1 0,-1 0 0,1 1 0,0-1 0,0 0 0,0 0 0,0 1 0,0-1 0,0 0 0,-1 0 0,1 1 0,0-1 0,0 0 0,-1 0 0,1 0 0,0 1 0,0-1 0,0 0 0,-1 0 0,1 0 0,0 0 0,-1 0 0,1 1 0,0-1 0,0 0 0,-1 0 0,1 0 0,0 0 0,-1 0 0,1 0 0,0 0 0,-1 0 0,1 0 0,0 0 0,0 0 0,-1 0 0,1 0 0,0 0 0,-1-1 0,1 1 0,0 0 0,0 0 0,-1 0 0,1 0 0,0 0 0,0-1 0,-1 1 0,1 0 0,0 0 0,0-1 0,0 1 0,-1 0 0,1 0 0,0 0 0,0-1 0,0 1 0,0 0 0,-1-1 0,-4 30 0,1 0 0,2 1 0,1-1 0,2 31 0,-1-14 0,0-16 0,1 0 0,2 1 0,6 33 0,-8-56 0,1-1 0,0 0 0,0 0 0,1 0 0,0 0 0,0 0 0,0 0 0,1-1 0,0 1 0,0-1 0,1 0 0,-1 0 0,2-1 0,-1 0 0,0 1 0,1-2 0,0 1 0,10 6 0,-12-10 0,0 1 0,1-1 0,-1 1 0,0-1 0,0 0 1,1-1-1,-1 1 0,1-1 0,-1 0 0,0 0 0,7 0 0,-9-1 0,0 1-1,0 0 0,0-1 1,0 1-1,0-1 1,0 0-1,0 0 0,0 1 1,0-1-1,0 0 1,0-1-1,-1 1 0,1 0 1,0 0-1,-1-1 0,1 1 1,-1-1-1,1 0 1,-1 1-1,0-1 0,0 0 1,0 0-1,2-3 1,2-32-195,-5-9-525</inkml:trace>
</inkml:ink>
</file>

<file path=ppt/ink/ink1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8:22.288"/>
    </inkml:context>
    <inkml:brush xml:id="br0">
      <inkml:brushProperty name="width" value="0.05" units="cm"/>
      <inkml:brushProperty name="height" value="0.05" units="cm"/>
      <inkml:brushProperty name="color" value="#FFFF00"/>
    </inkml:brush>
  </inkml:definitions>
  <inkml:trace contextRef="#ctx0" brushRef="#br0">197 15 32543,'-1'-1'2,"0"-1"1,0 1-1,-1 0 1,1 0-1,-1 0 1,1 0-1,-1 0 0,1 0 1,-1 0-1,0 1 1,1-1-1,-1 1 1,0-1-1,1 1 1,-1-1-1,0 1 0,0 0 1,0 0-1,1 0 1,-1 0-1,0 0 1,0 0-1,1 1 1,-1-1-1,0 1 0,0-1 1,1 1-1,-1-1 1,0 1-1,1 0 1,-1 0-1,1 0 1,-1 0-1,1 0 0,-3 3 1,0 0 2,0 0 0,1 1 0,-1-1 0,1 1 0,0 0 1,0 0-1,1 0 0,-1 1 0,1-1 0,-2 7 0,1-2-5,1 0 0,0 0 0,0 1 0,1-1 0,1 1 0,-1-1 0,2 1 0,-1-1 0,5 20 0,-3-24 0,-1 0 0,2 0 0,-1-1 0,0 1 0,1-1 0,0 0 0,1 0 0,-1 0 0,1 0 0,0-1 0,0 1 0,0-1 0,0 0 0,1 0 0,0 0 0,0-1 0,0 0 0,8 4 0,-1-3 3,-1 0 0,1 0 1,1-1-1,-1-1 0,0 0 0,1-1 0,-1 0 1,1-1-1,18-2 0,-27 1-2,0 1 1,-1 0-1,1-1 1,-1 0-1,1 0 1,-1 0-1,1-1 1,-1 1-1,0-1 1,0 1-1,1-1 1,-1 0-1,0-1 1,-1 1-1,1 0 1,0-1-1,-1 1 1,1-1-1,-1 0 1,0 0-1,0 0 1,0 0-1,0 0 1,-1-1-1,1 1 1,-1 0-1,0-1 1,0 1-1,0-1 1,0-5-1,1 2-1,-1-1 0,-1 1 1,0-1-1,0 1 0,0-1 0,-1 1 0,0-1 0,0 1 0,-1-1 0,0 1 1,-1 0-1,1 0 0,-1 0 0,-5-7 0,3 6 0,-1 0 0,-1 0 0,1 1 0,-1 0 0,-1 0 0,1 0 0,-1 1 0,0 1 0,-1-1 1,1 1-1,-1 1 0,0-1 0,-14-3 0,11 4-1,0 0 0,-1 1 0,1 1 1,-1 0-1,0 0 0,0 2 0,0-1 0,0 2 1,0-1-1,-12 4 0,19-3-11,0 1 0,0-1 0,0 1-1,1 1 1,-1-1 0,1 1 0,0 0 0,-10 7 0,8-4-67,0 1 0,0 0 0,1 1 0,-7 10 0</inkml:trace>
</inkml:ink>
</file>

<file path=ppt/ink/ink1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8:27.659"/>
    </inkml:context>
    <inkml:brush xml:id="br0">
      <inkml:brushProperty name="width" value="0.05" units="cm"/>
      <inkml:brushProperty name="height" value="0.05" units="cm"/>
      <inkml:brushProperty name="color" value="#FFFF00"/>
    </inkml:brush>
  </inkml:definitions>
  <inkml:trace contextRef="#ctx0" brushRef="#br0">254 599 31374,'6'-11'97,"0"0"0,0 0 0,-1-1 0,-1 0 0,0 0 0,-1 0 0,0-1 0,-1 1 0,0-1 0,-1 1 0,0-1 0,-1 0 0,-3-23 0,2 34-95,0 0-1,1-1 0,-2 1 0,1 0 1,0 0-1,0 0 0,-1 0 0,1 0 1,-1 0-1,1 0 0,-1 0 0,0 1 1,0-1-1,0 0 0,0 1 0,0 0 1,0-1-1,0 1 0,-1 0 0,1 0 0,0 1 1,-1-1-1,1 0 0,-1 1 0,1-1 1,-5 1-1,1-1-1,1 0 0,0 1 0,0 0 0,-1 0 0,1 1 0,0 0 1,0 0-1,-1 0 0,1 0 0,0 1 0,0-1 0,-6 4 0,3 1 0,-1 1 0,1 0 0,0 0 0,1 1 0,-1 0 0,2 0 0,-1 0 0,-10 19 0,4-4 0,1 1 0,-14 40 0,16-32 0,2 0 0,1 1 0,1 0 0,2 0 0,2 1 0,1 39 0,1-60 0,1-1 0,1 0 0,0 1 0,0-1 0,1 0 0,1 0 0,0-1 0,0 1 0,1-1 0,12 19 0,-13-23 0,1 0 0,0-1 0,1 1 0,0-1 0,0 0 0,0-1 0,0 0 0,1 0 0,0 0 0,0-1 0,1 0 0,-1 0 0,1-1 0,-1 0 0,1 0 0,16 3 0,-14-4 0,0 0 0,0-1 0,0 0 0,0 0 0,0-1 0,0-1 0,0 1 0,0-2 0,13-2 0,-19 2 0,1 0 0,-1 0 0,1 0 0,-1-1 0,0 0 0,0 1 0,0-1 0,-1-1 0,1 1 0,-1 0 0,1-1 0,-1 0 0,0 0 0,-1 0 0,1 0 0,-1 0 0,1-1 0,-1 1 0,-1-1 0,3-8 0,3-14 0,-1-1 0,-2 0 0,-1 0 0,-1-51 0,-1 44 0,0 0 0,10-51 0,-10 80 0,0 0 0,1 1 0,0-1 0,0 1 0,0-1 0,1 1 0,-1-1 0,1 1 0,0 0 0,8-8 0,-8 10 0,0 1 0,0-1 0,1 1 0,-1 0 0,1-1 0,-1 2 0,1-1 0,0 0 0,0 1 0,0 0 0,0 0 0,0 0 0,0 0 0,0 0 0,8 1 0,5-1 1,-4 0-9,0 1-1,0 0 1,14 2 0,-27 1 23,-8 2-5,-15 6-2,17-9-9,-5 4 1,1-1 0,0 2 0,0-1 0,0 1 0,1 1 0,0-1 0,1 2 0,-1-1 0,2 1 0,-1 0 0,1 1 0,-7 13 0,7-9 0,0 0 0,1 1 0,0 0 0,2 0 0,0 0 0,0 0 0,1 1 0,-1 28 0,3-26 0,1 0 0,0-1 0,1 1 0,6 31 0,-5-42 0,0-1 0,1 1 0,0-1 0,0 1 0,0-1 0,1 0 0,0 0 0,0 0 0,0-1 0,1 0 0,-1 0 0,1 0 0,1 0 0,10 8 0,-7-8 0,1 1 0,-1-2 0,0 1 0,1-1 0,0 0 0,0-1 0,1 0 0,20 2 0,-6-3 0,0 0 0,41-5 0,-60 3 0,-1-1 0,1 0 0,-1 0 0,0 0 0,1-1 0,-1 1 0,0-1 0,0-1 0,0 1 0,0-1 0,0 0 0,0 0 0,-1 0 0,1-1 0,4-4 0,-4 2 0,0 0 0,0-1 0,-1 0 0,0 0 0,0 0 0,0 0 0,-1 0 0,0-1 0,3-12 0,-2-1 0,0-1 0,-2 0 0,0 0 0,-1 1 0,-2-1 0,-5-42 0,4 49 0,-1 1 0,0 0 0,-1 0 0,-1 0 0,0 1 0,-1 0 0,-1 0 0,0 0 0,0 0 0,-1 1 0,-1 1 0,-18-21 0,23 29 0,0 0 0,0 1 0,-1-1 0,1 1 0,-1-1 0,1 1 0,-1 1 0,0-1 0,0 1 0,0-1 0,0 2 0,-9-2 0,11 2 0,-1 0 0,1 0 0,-1 0 0,1 0 0,-1 0 0,1 1 0,0 0 0,-1-1 0,1 2 0,0-1 0,-1 0 0,1 0 0,0 1 0,0 0 0,0-1 0,0 1 0,0 0 0,1 1 0,-5 3 0,3 1 0,-1 1 0,1-1 0,1 1 0,-1 0 0,1 1 0,1-1 0,0 0 0,0 1 0,0-1 0,1 1 0,0 12 0,0 8 0,1 1 0,5 31 0,-4-52 0,1 0 0,0 0 0,1 0 0,0-1 0,0 1 0,1-1 0,0 0 0,1 0 0,-1 0 0,2 0 0,-1-1 0,1 0 0,0 0 0,0 0 0,1-1 0,0 0 0,0 0 0,0-1 0,1 0 0,0 0 0,0-1 0,0 0 0,1 0 0,-1-1 0,1 0 0,0 0 0,11 1 0,-9-3 0,0 0 0,0 0 0,0-1 0,0-1 0,18-3 0,-25 3 0,0 0 0,0 0 0,0-1 0,0 1 0,0-1 0,-1 0 0,1 0 0,-1 0 0,0-1 0,1 1 0,-1-1 0,0 0 0,0 0 0,-1 0 0,1 0 0,0 0 0,-1-1 0,2-3 0,7-16 0,-2-1 0,-1 0 0,0 0 0,-2-1 0,-1 0 0,0 0 0,0-36 0,-2 26 0,2 1 0,16-62 0,-19 91 0,-1 0 0,2 0 0,-1 1 0,1-1 0,-1 1 0,1-1 0,0 1 0,1 0 0,-1 0 0,1 0 0,0 1 0,0-1 0,8-5 0,-10 8 0,0 0 0,0 0 0,0 0 0,1 0 0,-1 1 0,0-1 0,0 0 0,1 1 0,-1 0 0,1-1 0,-1 1 0,0 0 0,1 0 0,-1 1 0,0-1 0,1 0 0,-1 1 0,0-1 0,1 1 0,-1 0 0,0 0 0,0 0 0,0 0 0,0 0 0,0 0 0,0 1 0,0-1 0,0 1 0,0-1 0,0 1 0,-1 0 0,1 0 0,1 3 0,6 7 0,-1 1 0,0 0 0,-1 1 0,0-1 0,-1 1 0,-1 1 0,0-1 0,-1 1 0,0 0 0,1 20 0,-1 5 0,-1-1 0,-6 77 0,1-104 0,0 0 0,-1 0 0,-1 0 0,1-1 0,-10 18 0,7-15 0,1 1 0,-8 28 0,13-43 0,0 0 0,0 0 0,0 0 0,0 0 0,0 0 0,1 0 0,-1 0 0,0 0 0,0 0 0,0 0 0,0 0 0,0 0 0,0 0 0,0 0 0,0 0 0,0 0 0,0 0 0,1 0 0,-1 0 0,0 0 0,0 1 0,0-1 0,0 0 0,0 0 0,0 0 0,0 0 0,0 0 0,0 0 0,0 0 0,0 0 0,0 0 0,0 0 0,0 0 0,0 0 0,1 0 0,-1 0 0,0 1 0,0-1 0,0 0 0,0 0 0,0 0 0,0 0 0,0 0 0,0 0 0,0 0 0,0 0 0,0 0 0,0 0 0,0 0 0,0 1 0,0-1 0,0 0 0,0 0 0,0 0 0,0 0 0,-1 0 0,1 0 0,0 0 0,7-6 0,-7 5 0,11-14 0,0 0 0,-1-1 0,0-1 0,-2 0 0,12-29 0,23-99 0,-30 96 0,31-77 0,-42 120 0,17-29 0,-18 33 0,0 1 0,0 0 0,1-1 0,-1 1 0,0 0 0,1 0 0,-1 0 0,0 0 0,1 0 0,-1 0 0,1 0 0,-1 0 0,1 1 0,0-1 0,-1 1 0,1-1 0,0 1 0,-1-1 0,4 1 0,-3 0 0,-1 1 0,0 0 0,1-1 0,-1 1 0,0-1 0,0 1 0,0 0 0,0 0 0,0 0 0,0 0 0,0 0 0,0 0 0,0 0 0,0 0 0,0 0 0,0 0 0,-1 1 0,1-1 0,0 0 0,-1 0 0,1 1 0,-1-1 0,0 0 0,1 2 0,10 42 0,-9-35 0,9 56 0,-3 1 0,-3 1 0,-4 68 0,7-147 0,34-99 0,-31 76 0,1 1 0,1 0 0,2 1 0,2 1 0,28-43 0,-42 70 0,1-1 0,-1 1 0,1-1 0,0 1 0,0 0 0,0 1 0,0-1 0,1 1 0,-1 0 0,1 0 0,0 0 0,0 0 0,0 1 0,0 0 0,0 0 0,1 1 0,-1-1 0,1 1 0,-1 0 0,8 0 0,-12 1 0,0 1 0,0-1 0,0 0 0,0 1 0,-1-1 0,1 0 0,0 1 0,0-1 0,0 1 0,-1 0 0,1-1 0,0 1 0,-1 0 0,1-1 0,0 1 0,-1 0 0,1 0 0,-1-1 0,1 1 0,-1 0 0,0 0 0,1 0 0,-1 0 0,0 0 0,1 0 0,-1 0 0,0 0 0,0 0 0,0 1 0,3 37 0,-3-31 0,-5 215 0,-1-52 0,6-166 0,0 0 0,0 0 0,1-1 0,0 1 0,-1 0 0,1-1 0,1 1 0,-1-1 0,1 1 0,0-1 0,0 1 0,0-1 0,4 5 0,-4-7 0,1 1 0,0 0 0,0 0 0,0-1 0,0 0 0,0 1 0,0-1 0,1-1 0,-1 1 0,1 0 0,0-1 0,-1 0 0,1 1 0,0-1 0,0-1 0,4 1 0,2 1 0,0-1 0,0-1 0,0 0 0,-1 0 0,21-3 0,-26 2 0,0 0 0,0 0 0,0-1 0,-1 1 0,1-1 0,0 0 0,-1 0 0,1 0 0,-1 0 0,1-1 0,-1 1 0,0-1 0,0 0 0,0 0 0,0 0 0,3-7 0,0-1 0,0 0 0,-1 0 0,-1-1 0,0 1 0,0-1 0,-1 0 0,2-21 0,1-89 0,-6 97 0,-1-60 0,0 39 0,5-51 0,-4 96 0,0 0 0,0 0 0,1-1 0,-1 1 0,0 0 0,1 0 0,-1 0 0,1 0 0,0-1 0,-1 1 0,1 0 0,0 0 0,0 0 0,-1 0 0,1 1 0,0-1 0,0 0 0,0 0 0,0 0 0,0 1 0,0-1 0,2 0 0,0-1 0,1 1 0,-1 0 0,0 1 0,0-1 0,1 0 0,-1 1 0,0 0 0,7 0 0,-5 0 0,0 0 0,0 1 0,0 0 0,0 0 0,0 0 0,0 1 0,0-1 0,0 1 0,-1 0 0,1 1 0,7 4 0,-7-1 0,0 0 0,0 1 0,0-1 0,-1 1 0,0 0 0,-1 0 0,1 0 0,-1 0 0,-1 1 0,0 0 0,0-1 0,2 17 0,0 9 0,-2 60 0,-2-69 0,0-5 0,1-3 0,-1 1 0,-1-1 0,-1 0 0,0 0 0,-5 20 0,1-13 0,-1 2 0,8-42 0,10-32 0,2 1 0,32-76 0,-38 104 0,-2 8 0,35-82 0,-36 86 0,1 0 0,-1 0 0,2 0 0,-1 1 0,1 0 0,0 0 0,0 0 0,13-9 0,-18 15 0,-1 0 0,1 1 0,0-1 0,0 0 0,-1 1 0,1-1 0,0 1 0,0-1 0,0 1 0,0-1 0,-1 1 0,1 0 0,0-1 0,0 1 0,0 0 0,0 0 0,0 0 0,0 0 0,0 0 0,0 0 0,0 0 0,0 0 0,0 0 0,0 0 0,0 0 0,0 1 0,0-1 0,0 0 0,0 1 0,0-1 0,-1 0 0,1 1 0,0-1 0,0 1 0,0 0 0,-1-1 0,1 1 0,0 0 0,0-1 0,-1 1 0,1 0 0,-1 0 0,1 0 0,-1-1 0,1 1 0,-1 0 0,1 1 0,1 5 0,1 1 0,-2-1 0,1 1 0,-1 0 0,0 7 0,1-2 0,4 55 0,-3-1 0,-7 80 0,-4-108 0,7-35 0,7-17 0,-4 6 0,94-285-30,-75 219 28,-18 62 1,10-24 3,-12 34-2,-1 0-1,1 0 1,-1 1 0,1-1-1,-1 0 1,1 1 0,0-1-1,-1 1 1,1-1-1,0 1 1,-1-1 0,1 1-1,0-1 1,0 1-1,-1 0 1,1-1 0,0 1-1,0 0 1,0 0 0,-1 0-1,1-1 1,0 1-1,0 0 1,0 0 0,0 0-1,-1 0 1,1 0-1,0 1 1,0-1 0,0 0-1,0 0 1,-1 1 0,1-1-1,0 0 1,0 1-1,-1-1 1,2 1 0,1 1-1,0 1 1,0-1 0,-1 1 0,1 0 0,-1-1 0,0 1-1,0 0 1,0 0 0,0 1 0,0-1 0,0 0-1,-1 1 1,0-1 0,0 1 0,0-1 0,0 1-1,0 5 1,2 10 1,1 38-1,-4-52 0,-5 144 0,0-64 0,5-79 0,-1 1 0,1 0 0,1-1 0,-1 1 0,1-1 0,3 11 0,-3-14 0,0-1 0,1 1 0,-1-1 0,1 1 0,-1-1 0,1 0 0,0 1 0,0-1 0,0 0 0,0 0 0,1 0 0,-1-1 0,1 1 0,-1 0 0,1-1 0,4 2 0,6 2 0,1-1 0,-1 0 0,1-1 0,0 0 0,0-1 0,0-1 0,1 0 0,-1-1 0,15-2 0,-24 1 0,-1 1 0,1-1 0,0 1 0,-1-1 0,0 0 0,1-1 0,-1 1 0,0-1 0,1 0 0,-1 0 0,0 0 0,0-1 0,-1 1 0,1-1 0,4-4 0,-4 2 0,0 0 0,0 0 0,0-1 0,0 1 0,-1-1 0,0 0 0,-1 0 0,1 0 0,2-11 0,0-9 0,-1 0 0,-1-1 0,-1 1 0,-3-35 0,1 32 0,0-5 2,1 23 0,0 0 0,-1-1-1,-1 1 1,0-1 0,0 1 0,-1 0-1,-6-18 1,8 28-2,0 1 0,0-1 0,0 1 0,0-1 0,0 0 0,0 1 0,0-1 0,0 1 0,-1-1 0,1 1 0,0-1 0,-1 1 0,1-1 0,0 1 0,-1 0 0,1-1 0,0 1 0,-1-1 0,1 1 0,-1 0 0,1-1 0,0 1 0,-1 0 0,1 0 0,-1-1 0,1 1 0,-1 0 0,1 0 0,-1 0 0,1-1 0,-2 1 0,1 1 0,1 0 0,-1 0 0,1 0 0,-1 0 0,0 0 0,1 0 0,0 0 0,-1 0 0,1 0 0,0 0 0,-1 0 0,1 1 0,0-1 0,0 0 0,0 2 0,-4 40 0,3 86 0,2-114 0,1 0 0,0 0 0,1 0 0,1 0 0,0 0 0,1-1 0,0 1 0,1-1 0,12 18 0,-15-28 1,0 0-1,0-1 1,0 1 0,1-1 0,-1 0-1,1 0 1,0 0 0,0-1 0,0 1-1,0-1 1,0 0 0,1 0 0,-1 0-1,1-1 1,-1 1 0,1-1 0,0 0-1,-1-1 1,1 1 0,0-1 0,0 0-1,0 0 1,-1 0 0,1-1 0,0 0-1,-1 0 1,1 0 0,0 0 0,-1-1-1,1 0 1,-1 0 0,0 0 0,0 0-1,0-1 1,0 1 0,0-1 0,0 0-1,-1 0 1,1-1 0,-1 1-1,0-1 1,4-5 0,-2 0-1,-1-1 0,1 0 0,-2 0 0,1 0 0,-2 0 0,1 0 0,1-22 0,-1-77 0,-4 74 0,2-3 0,0 21 0,-1-1 0,-1 1 0,0-1 0,-4-19 0,4 36 0,1 0 0,0 0 0,0 0 0,-1 0 0,1 0 0,0 0 0,-1 0 0,1 0 0,-1 0 0,0 1 0,1-1 0,-1 0 0,1 0 0,-1 0 0,-1 0 0,-3 3 0,3 11 0,0 19 0,1 1 0,2 0 0,2 0 0,1 0 0,12 49 0,-12-68 0,0-1 0,1 0 0,0 0 0,1 0 0,1-1 0,0 0 0,1 0 0,0-1 0,0 0 0,1 0 0,1-1 0,0 0 0,0-1 0,1 0 0,23 15 0,-27-20 0,-1-1 0,1 0 0,0 0 0,0 0 0,0-1 0,1 0 0,-1-1 0,0 0 0,1 0 0,-1 0 0,11-1 0,-17 0 0,1 0 0,-1-1 0,0 1 0,0-1 0,0 1 0,0-1 0,0 1 0,0-1 0,0 0 0,0 1 0,0-1 0,0 0 0,0 0 0,0 1 0,0-1 0,-1 0 0,1 0 0,0 0 0,-1 0 0,1 0 0,-1 0 0,1-1 0,-1 1 0,1 0 0,-1 0 0,0 0 0,1 0 0,-1-1 0,0 0 0,5-44 0,-5 39 0,2-238 0,-3 133 0,1 111 0,1 0 0,-1 0 0,0 0 0,1 0 0,-1 1 0,0-1 0,1 0 0,-1 0 0,1 1 0,-1-1 0,1 0 0,-1 1 0,1-1 0,0 0 0,-1 1 0,1-1 0,0 1 0,-1-1 0,1 1 0,0-1 0,0 1 0,0 0 0,-1-1 0,1 1 0,0 0 0,0 0 0,0 0 0,0-1 0,-1 1 0,1 0 0,2 0 0,-1 0 0,0 0 0,0 0 0,0 0 0,0 0 0,0 0 0,0 1 0,1-1 0,-1 1 0,0-1 0,0 1 0,-1 0 0,1 0 0,0-1 0,4 4 0,-1 1 0,-1 0 0,1 1 0,-1-1 0,0 1 0,0 0 0,-1 0 0,5 10 0,19 54 0,-23-57 0,8 29 0,-2 1 0,-2 0 0,-2 0 0,-2 1 0,-1 45 0,1-137-5,2 1 1,3 0-1,1 0 1,3 0-1,2 1 1,21-45-1,-31 80 5,18-37-1,-21 45 2,0 0-1,0 0 1,0 0-1,1 0 1,-1 0-1,1 0 1,0 1-1,0-1 1,-1 1-1,2 0 1,3-2-1,-6 3 1,0 1 0,-1-1-1,1 1 1,0 0 0,0 0-1,0-1 1,0 1 0,0 0-1,0 0 1,0 0-1,0 0 1,-1 0 0,1 0-1,0 0 1,0 0 0,0 0-1,0 0 1,0 1 0,0-1-1,0 0 1,0 1 0,-1-1-1,1 1 1,0-1 0,0 1-1,0-1 1,-1 1-1,1-1 1,0 1 0,-1 0-1,1-1 1,0 1 0,-1 0-1,1 0 1,-1-1 0,1 1-1,-1 0 1,0 0 0,1 0-1,-1 1 1,3 4-6,-1 1 1,-1 0-1,1-1 1,0 11-1,-1-7 1,5 56 2,-3 110-1,-3-107 3,-1-62 2,2-1 0,-1 1 0,1-1 0,-1 0 0,2 1 0,-1-1 0,1 0 0,0 0 0,0 1 0,1-2 0,0 1 0,0 0 0,5 7 0,-5-10-2,0 0 0,0 1 0,1-1 1,-1-1-1,1 1 0,0 0 0,0-1 1,0 0-1,0 0 0,0 0 0,0 0 0,1-1 1,-1 0-1,0 1 0,1-2 0,-1 1 0,1 0 1,0-1-1,5 0 0,-5 0 0,0 0 0,0 0 0,0 0 0,-1-1 0,1 0 0,0 0 0,-1 0 0,8-3 0,-10 3 0,1-1 0,-1 1 0,0-1 0,0 0 0,0 0 0,0 0 0,0 0 0,0 0 0,-1-1 0,1 1 0,-1-1 0,1 1 0,-1-1 0,0 1 0,1-6 0,5-17 0,-1 0 0,-2-1 0,-1 0 0,0 0 0,-2 0 0,-4-38 0,3 11 0,0-122 0,-1 231 0,7 141 0,-4-176 0,2 0 0,0 0 0,1-1 0,1 1 0,1-1 0,0-1 0,15 26 0,-18-39 0,0 0 0,0 0 0,0 0 0,1 0 0,0-1 0,1 0 0,-1 0 0,8 5 0,-10-8 0,0 0 0,1 0 0,-1 0 0,0-1 0,1 1 0,0-1 0,-1 0 0,1 0 0,0 0 0,-1 0 0,1-1 0,0 1 0,0-1 0,0 0 0,-1 0 0,1-1 0,5 0 0,-7 0 0,-1 1 0,1-1 0,0 0 0,0 0 0,0-1 0,-1 1 0,1 0 0,0-1 0,-1 1 0,1 0 0,-1-1 0,0 0 0,1 1 0,-1-1 0,0 0 0,0 0 0,0 0 0,0 1 0,-1-1 0,1 0 0,0 0 0,-1 0 0,1-3 0,6-53 0,-7 52 0,2-229 0,-3 132 0,0 99-2,1 0 1,0 0-1,1-1 0,-1 1 1,1 0-1,-1 0 0,1 0 1,0 0-1,1 0 0,1-4 1,-2 6 0,0 1 1,1 0-1,-1-1 0,1 1 1,-1 0-1,1 0 1,0 0-1,0 0 0,-1 0 1,1 0-1,0 0 1,0 1-1,0-1 0,0 1 1,0-1-1,0 1 1,0 0-1,0-1 0,0 1 1,0 0-1,0 1 1,2-1-1,5 0 1,0 0 0,1 1 0,-1 0 0,1 0 0,-1 1 0,0 0 0,0 1 0,0 0 0,0 0 0,0 1 0,12 8 0,-7-5 0,-66-4 0,47-3 0,-1 0 0,0 0 0,0 1 0,0-1 0,1 1 0,-1 0 0,0 1 0,1 0 0,-10 4 0,11-4 0,0 1 0,0 0 0,0 1 0,1-1 0,0 1 0,-1-1 0,2 1 0,-1 0 0,0 0 0,1 0 0,-1 1 0,-1 5 0,-3 7 0,2 1 0,0-1 0,1 1 0,0 0 0,2 0 0,0 0 0,1 0 0,2 29 0,-1-30 0,0-10 0,0 1 0,1 0 0,0-1 0,0 1 0,1-1 0,-1 1 0,2-1 0,-1 0 0,1 0 0,0 0 0,1 0 0,0 0 0,0-1 0,0 1 0,1-1 0,-1 0 0,1-1 0,1 1 0,-1-1 0,1 0 0,0 0 0,1-1 0,-1 0 0,1 0 0,11 5 0,-4-2 0,1-2 0,0 0 0,0 0 0,0-2 0,1 0 0,16 2 0,97-1 3,-108-4-1,-14 0-1,1 0 0,-1 0 0,0-1 0,1 1 0,-1-2-1,0 1 1,0-1 0,0 0 0,0-1 0,0 1 0,0-1-1,-1-1 1,1 1 0,-1-1 0,0 0 0,0-1 0,-1 1-1,1-1 1,-1-1 0,0 1 0,0 0 0,0-1 0,-1 0-1,0 0 1,0-1 0,-1 1 0,0-1 0,0 0 0,0 0-1,-1 0 1,2-10 0,1-17-1,-1-1 0,-2 0 0,-1 0 0,-6-56 0,3 77 0,0 0 0,0 0 0,-1 0 0,-1 0 0,-1 0 0,-7-16 0,11 27 0,-1-1 0,0 1 0,0-1 0,0 1 0,0-1 0,0 1 0,-1 0 0,1 0 0,-1 0 0,0 1 0,0-1 0,0 1 0,0-1 0,-1 1 0,1 0 0,-1 0 0,1 1 0,-1-1 0,1 1 0,-1-1 0,0 1 0,0 0 0,0 1 0,0-1 0,0 1 0,0-1 0,-4 1 0,6 1 0,0-1 0,0 1 0,0-1 0,0 1 0,0-1 0,0 1 0,0 0 0,0 0 0,0 0 0,0 0 0,0 1 0,1-1 0,-1 0 0,0 1 0,1-1 0,-3 4 0,1-1 0,0 1 0,0-1 0,0 1 0,1 0 0,0 0 0,-3 8 0,0 8 0,0 0 0,-2 33 0,6-46 0,-3 39 0,5 78 0,-1-119 0,1 0 0,0 0 0,0-1 0,1 1 0,-1-1 0,1 1 0,1-1 0,-1 1 0,1-1 0,0 0 0,0 0 0,0 0 0,1-1 0,-1 1 0,1-1 0,0 0 0,1 0 0,-1 0 0,1-1 0,-1 1 0,1-1 0,0 0 0,1 0 0,-1-1 0,0 0 0,1 0 0,-1 0 0,1 0 0,-1-1 0,1 0 0,0 0 0,0-1 0,6 1 0,-7-1 0,0 0 0,0 0 0,0 0 0,0-1 0,-1 1 0,1-1 0,0 0 0,0-1 0,-1 1 0,1-1 0,5-3 0,-7 3 0,-1 0 0,0-1 0,1 1 0,-1-1 0,0 0 0,0 0 0,0 0 0,0 0 0,-1 0 0,1 0 0,-1-1 0,0 1 0,0 0 0,0-1 0,-1 1 0,2-6 0,2-28 0,0 0 0,-3-1 0,-5-72 0,3 106 0,1-3 0,-1-1 0,0 1 0,0 0 0,-1-1 0,1 1 0,-5-10 0,3 31 0,2 28 0,0-22 0,1 0 0,1 0 0,0 0 0,6 26 0,-6-40 0,1 0 0,0 0 0,0 0 0,1 0 0,-1-1 0,1 1 0,0-1 0,1 0 0,-1 0 0,1 0 0,0-1 0,1 1 0,-1-1 0,1 0 0,0 0 0,0 0 0,0-1 0,10 6 0,-6-6 0,0 0 0,0 0 0,0-1 0,1 0 0,-1 0 0,1-1 0,-1-1 0,1 1 0,10-2 0,-7 1 0,-10 0 0,0-1 0,0 1 0,0-1 0,0 0 0,0 0 0,0 0 0,0 0 0,0 0 0,-1 0 0,1-1 0,0 0 0,-1 1 0,1-1 0,-1 0 0,0 0 0,0 0 0,1-1 0,-1 1 0,-1 0 0,1-1 0,0 1 0,0-1 0,-1 0 0,2-4 0,4-9 0,-1 0 0,-1-1 0,5-22 0,-7 26 0,9-53 0,-2 1 0,3-89 0,-13-138 0,-2 137 0,2 149 0,-2-28 0,2 34 0,0-1 0,0 0 0,0 1 0,0-1 0,-1 1 0,1-1 0,0 0 0,0 1 0,0-1 0,-1 1 0,1-1 0,0 1 0,-1-1 0,1 1 0,0-1 0,-1 1 0,1-1 0,0 1 0,-1-1 0,1 1 0,-1 0 0,1-1 0,-1 1 0,1 0 0,-1-1 0,1 1 0,-1 0 0,0 0 0,1 0 0,-1-1 0,1 1 0,-1 0 0,0 0 0,1 0 0,-1 0 0,1 0 0,-1 0 0,0 0 0,1 0 0,-1 0 0,0 1 0,0-1 0,0 0 0,0 1 0,1-1 0,-1 1 0,0-1 0,0 1 0,0-1 0,1 1 0,-1-1 0,0 1 0,1 0 0,-1-1 0,1 1 0,-1 0 0,1 0 0,-1-1 0,1 1 0,-1 0 0,1 1 0,-7 18 0,0 1 0,2 0 0,1 0 0,0 1 0,2-1 0,0 28 0,0-15 0,-6 429 0,9-444 0,0-1 0,1 0 0,1 0 0,1-1 0,0 1 0,14 31 0,-16-44 0,0 0 0,1 0 0,-1 0 0,1 0 0,0-1 0,1 1 0,-1-1 0,1 0 0,0 0 0,0 0 0,0 0 0,1-1 0,-1 0 0,1 0 0,0 0 0,0 0 0,0-1 0,0 0 0,0 0 0,0 0 0,1-1 0,-1 1 0,1-1 0,-1-1 0,10 1 0,-11 0 0,0-2 0,1 1 0,-1 0 0,0-1 0,1 0 0,-1 0 0,0 0 0,0 0 0,1-1 0,-1 1 0,0-1 0,-1 0 0,1-1 0,0 1 0,-1-1 0,1 1 0,4-6 0,-3 2 0,0-1 0,0 0 0,-1 0 0,0 0 0,0 0 0,-1-1 0,0 0 0,4-14 0,2-22 0,-1-1 0,-3 0 0,0-88 0,-1 24 0,-6 142 0,-5 264 0,8-285 0,0 0 0,2 0 0,-1 0 0,1 0 0,1-1 0,0 1 0,1-1 0,0 0 0,0 0 0,1-1 0,11 15 0,-12-19 0,0 0 0,0 0 0,0-1 0,1 0 0,0 0 0,0 0 0,0-1 0,0 0 0,1 0 0,0 0 0,-1-1 0,1 0 0,1-1 0,-1 1 0,0-1 0,0-1 0,1 1 0,-1-1 0,10 0 0,-15-2 0,1 1 0,-1 0 0,1-1 0,-1 1 0,1-1 0,-1 0 0,1 0 0,-1 0 0,0 0 0,0 0 0,1 0 0,-1-1 0,0 1 0,0-1 0,0 0 0,-1 1 0,1-1 0,0 0 0,-1 0 0,1 0 0,-1 0 0,1 0 0,-1-1 0,0 1 0,0 0 0,0 0 0,1-4 0,2-8 0,0 0 0,-1 0 0,2-24 0,-4 32 0,6-84 0,-6-97 0,-2 99 0,1 88 0,0 0 0,0 0 0,0 0 0,0 0 0,0 0 0,0 0 0,0 0 0,0 0 0,0 0 0,0 0 0,0 0 0,0 1 0,-1-1 0,1 0 0,0 0 0,0 0 0,0 0 0,0 0 0,0 0 0,0 0 0,0 0 0,0 0 0,0 0 0,0 0 0,-1 0 0,1 0 0,0 0 0,0 0 0,0 0 0,0 0 0,0 0 0,0 0 0,0 0 0,0 0 0,0 0 0,0 0 0,-1 0 0,1 0 0,0 0 0,0 0 0,0 0 0,0-1 0,0 1 0,0 0 0,0 0 0,0 0 0,0 0 0,-5 12 0,-4 24 0,2 0 0,2 1 0,1 0 0,2 0 0,1-1 0,6 47 0,-4-74 0,1 1 0,0 0 0,0-1 0,1 0 0,1 1 0,-1-1 0,2 0 0,-1-1 0,1 1 0,0-1 0,1 0 0,0 0 0,0-1 0,1 1 0,0-2 0,0 1 0,0-1 0,1 0 0,0 0 0,0-1 0,1 0 0,-1 0 0,1-1 0,0 0 0,0-1 0,1 0 0,-1 0 0,1-1 0,-1-1 0,1 1 0,0-1 0,0-1 0,9 0 0,-17-1 0,1 1 0,-1 0 0,0-1 0,0 1 0,0-1 0,0 0 0,0 0 0,0 0 0,0 0 0,0 0 0,-1 0 0,1 0 0,0-1 0,0 1 0,-1-1 0,1 1 0,1-4 0,0 1 0,0-1 0,0 1 0,-1-1 0,1 0 0,-1 0 0,2-11 0,1-5 0,-2 0 0,2-37 0,-5 52 0,4-72 0,-9-105 0,4 171 0,-1 1 0,0-1 0,-1 1 0,0 0 0,0 0 0,-1 0 0,-1 0 0,-6-10 0,8 16 0,0 0 0,0 1 0,0 0 0,-1 0 0,1 0 0,-1 0 0,0 1 0,0-1 0,-1 1 0,1 0 0,-1 0 0,0 0 0,1 1 0,-1 0 0,0 0 0,0 0 0,-1 1 0,1-1 0,-6 0 0,6 1 0,1 1 0,-1-1 0,0 1 0,0 0 0,1 0 0,-1 1 0,0-1 0,0 1 0,1 0 0,-1 0 0,0 1 0,1 0 0,-1-1 0,1 1 0,0 1 0,0-1 0,0 1 0,-7 5 0,6-3 0,1 0 0,-1 0 0,1 1 0,0 0 0,1 0 0,0 0 0,0 0 0,0 1 0,0-1 0,1 1 0,0-1 0,-1 11 0,-1 0 0,2 0 0,0 0 0,1 0 0,0 0 0,1 0 0,2 0 0,3 23 0,-4-33 0,1 1 0,1-1 0,-1 1 0,1-1 0,0 0 0,1 0 0,0 0 0,0-1 0,0 1 0,1-1 0,0 0 0,0 0 0,0-1 0,1 1 0,0-1 0,0 0 0,0-1 0,8 5 0,-5-5 0,0 0 0,1 0 0,-1-1 0,1-1 0,-1 1 0,17 1 0,-22-4 0,1 1 0,-1-1 0,0 1 0,1-1 0,-1-1 0,0 1 0,1-1 0,-1 0 0,0 1 0,1-2 0,-1 1 0,0-1 0,0 1 0,0-1 0,0 0 0,0 0 0,5-5 0,-4 1 0,1-1 0,-1 0 0,-1 0 0,1 0 0,-1 0 0,-1-1 0,1 0 0,3-14 0,16-74 0,-13 45 0,-6 31 0,-1 6 0,0 0 0,0 0 0,2 0 0,0 1 0,0 0 0,1 0 0,14-23 0,-19 34 0,0 1 0,0-1 0,0 1 0,1 0 0,-1 0 0,0-1 0,0 1 0,1 0 0,-1 0 0,1 0 0,-1 0 0,1 1 0,-1-1 0,1 0 0,0 1 0,-1-1 0,1 1 0,0-1 0,-1 1 0,1 0 0,0 0 0,0-1 0,-1 1 0,1 1 0,0-1 0,0 0 0,-1 0 0,1 1 0,0-1 0,-1 1 0,1-1 0,0 1 0,-1 0 0,1-1 0,-1 1 0,3 2 0,1 0 0,-1 1 0,0 0 0,0 0 0,0 0 0,-1 0 0,0 1 0,1 0 0,-1-1 0,4 11 0,2 7 0,-2 1 0,0 1 0,-1-1 0,-1 1 0,2 44 0,-8 125 0,1-182 0,-1 0 0,-1 0 0,0 0 0,0 0 0,-1 0 0,-1 0 0,1 0 0,-2-1 0,-10 20 0,12-31 0,3-7 0,0 7 0,1-11 0,0 0 0,1-1 0,1 1 0,0 0 0,0 1 0,2-1 0,7-17 0,50-84 0,-45 84 0,24-42 0,99-130 0,-125 183 0,-15 19 0,0-1 0,0 0 0,0 0 0,0 0 0,0 0 0,0 0 0,0 1 0,0-1 0,0 0 0,0 0 0,0 0 0,0 0 0,0 1 0,0-1 0,0 0 0,0 0 0,0 0 0,0 0 0,0 0 0,0 1 0,0-1 0,0 0 0,1 0 0,-1 0 0,0 0 0,0 0 0,0 0 0,0 0 0,0 1 0,0-1 0,0 0 0,0 0 0,1 0 0,-1 0 0,0 0 0,0 0 0,0 0 0,0 0 0,0 0 0,1 0 0,-1 0 0,0 0 0,0 0 0,0 0 0,0 0 0,0 0 0,1 0 0,-1 0 0,0 0 0,0 0 0,0 0 0,0 0 0,0 0 0,1 0 0,-1 0 0,0 0 0,0 0 0,0 0 0,0 0 0,0 0 0,1 0 0,-1 0 0,0 0 0,0-1 0,0 1 0,0 0 0,0 0 0,0 0 0,4 40 0,-5 74 0,-1-40 0,3-22 0,-3 0 0,-2 0 0,-2 0 0,-2-1 0,-17 55 0,24-102 13,0 0-1,-1-1 1,1 1 0,-1 0-1,0-1 1,0 0 0,-3 5-1,4-7-76,0 0 0,0-1 0,1 1 0,-1 0 0,0 0-1,0-1 1,0 1 0,0-1 0,0 1 0,-1-1 0,1 1 0,0-1 0,0 1 0,0-1-1,0 0 1,0 0 0,-1 0 0,1 0 0,0 0 0,0 0 0,0 0 0,-1 0-1,1 0 1,0 0 0,0-1 0,0 1 0,-2-1 0,-24-14-6950</inkml:trace>
</inkml:ink>
</file>

<file path=ppt/ink/ink1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8:28.003"/>
    </inkml:context>
    <inkml:brush xml:id="br0">
      <inkml:brushProperty name="width" value="0.05" units="cm"/>
      <inkml:brushProperty name="height" value="0.05" units="cm"/>
      <inkml:brushProperty name="color" value="#FFFF00"/>
    </inkml:brush>
  </inkml:definitions>
  <inkml:trace contextRef="#ctx0" brushRef="#br0">106 10 31759,'-2'-2'34,"-1"1"1,0 0 0,1 0 0,-1 0 0,0 0 0,0 0 0,1 1-1,-1-1 1,0 1 0,0 0 0,0 0 0,0 0 0,0 0 0,1 0-1,-1 1 1,0-1 0,0 1 0,0 0 0,1-1 0,-4 3 0,3-1-21,0 0 0,1 0 1,-1 0-1,1 1 0,-1-1 1,1 1-1,0 0 0,0-1 1,0 1-1,1 0 0,-1 0 1,1 0-1,0 0 0,-2 6 1,-1 6-11,1 0-1,1 0 1,0 0 0,1 0 0,1 0 0,1 19-1,0-25-3,1-1 0,-1 0 1,1 0-1,1 0 0,-1 0 0,1-1 0,1 1 0,-1-1 0,1 0 0,1 0 0,-1 0 0,1 0 0,0-1 0,1 0 0,-1 0 1,1 0-1,1-1 0,-1 1 0,1-2 0,-1 1 0,2-1 0,-1 0 0,0 0 0,1-1 0,-1 0 0,1 0 0,0-1 0,0 0 1,0 0-1,0-1 0,1 0 0,-1-1 0,0 0 0,14-1 0,-20 0 1,1 0 0,-1 0 0,0 0 0,1 0 0,-1 0 0,0-1 0,0 1 0,0-1 0,0 1 0,0-1 0,0 0 0,0 0 0,0 0 0,-1 0 0,1 0 0,-1 0 0,0-1 0,1 1 1,-1 0-1,0-1 0,0 1 0,-1-1 0,1 1 0,0-1 0,0-4 0,2-10 1,-1 0 0,0-29 0,-2 38-3,1-5 1,0 2 0,-1-1 0,0 1 0,-1 0 0,0-1 0,-4-14 0,4 23 0,0 0 0,0 0 0,-1 0 0,1 0 0,-1 0 0,1 1 0,-1-1 0,0 0 0,0 1 0,0 0 0,0-1 0,-1 1 0,1 0 0,-1 0 0,1 0 0,-1 1 0,0-1 0,1 0 0,-1 1 0,0 0 0,0 0 0,0 0 0,0 0 0,-4-1 0,-1 1-21,0-1-1,0 1 1,0 1 0,0-1-1,0 1 1,0 1 0,0-1-1,1 1 1,-1 1 0,0 0-1,0 0 1,1 0 0,-14 7-1,-18 22-928</inkml:trace>
</inkml:ink>
</file>

<file path=ppt/ink/ink1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8:28.363"/>
    </inkml:context>
    <inkml:brush xml:id="br0">
      <inkml:brushProperty name="width" value="0.05" units="cm"/>
      <inkml:brushProperty name="height" value="0.05" units="cm"/>
      <inkml:brushProperty name="color" value="#FFFF00"/>
    </inkml:brush>
  </inkml:definitions>
  <inkml:trace contextRef="#ctx0" brushRef="#br0">1 0 32495,'5'0'160,"45"7"-96,19 1-48,14 4-16,-2-7 0,-12-2 0,-14-1-16,-19-2-64,-25 0-224</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0:41.629"/>
    </inkml:context>
    <inkml:brush xml:id="br0">
      <inkml:brushProperty name="width" value="0.05" units="cm"/>
      <inkml:brushProperty name="height" value="0.05" units="cm"/>
      <inkml:brushProperty name="color" value="#FFFF00"/>
    </inkml:brush>
  </inkml:definitions>
  <inkml:trace contextRef="#ctx0" brushRef="#br0">1 45 31454,'0'-10'625,"0"8"-497,2-1 96,1 1-192,-3-1-16,0-2-16,0 3-32,0-6-96,0 3-272,0 0-849</inkml:trace>
</inkml:ink>
</file>

<file path=ppt/ink/ink1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8:28.864"/>
    </inkml:context>
    <inkml:brush xml:id="br0">
      <inkml:brushProperty name="width" value="0.05" units="cm"/>
      <inkml:brushProperty name="height" value="0.05" units="cm"/>
      <inkml:brushProperty name="color" value="#FFFF00"/>
    </inkml:brush>
  </inkml:definitions>
  <inkml:trace contextRef="#ctx0" brushRef="#br0">243 93 32319,'2'-3'41,"0"0"-1,0 0 1,-1 0 0,1-1 0,-1 1-1,0 0 1,0-1 0,-1 1 0,2-5 0,-3 7-40,1 0 0,0 0 0,0 0 0,-1 0 0,1 0 0,0 0 1,-1 0-1,1 0 0,-1 0 0,1 0 0,-1 0 0,0 0 1,1 1-1,-1-1 0,0 0 0,0 0 0,1 1 0,-1-1 0,0 0 1,0 1-1,0-1 0,0 1 0,0-1 0,0 1 0,0 0 1,0-1-1,0 1 0,0 0 0,0 0 0,0-1 0,0 1 1,0 0-1,0 0 0,-2 1 0,-15-4-1,-1 2 0,1 1 0,0 0 0,0 1 0,-27 5 0,40-5 0,0 0 0,1 0 0,-1 0 0,1 1 0,0 0 0,-1 0 0,1 0 0,0 0 0,0 1 0,0-1 0,0 1 0,1 0 0,-1 0 0,1 1 0,0-1 0,0 1 0,0-1 0,0 1 0,1 0 0,-1 0 0,1 0 0,0 1 0,0-1 0,1 0 0,-1 1 0,1-1 0,-1 6 0,1-7 0,1 1 0,0-1 0,0 0 0,0 1 0,0-1 0,0 1 0,1-1 0,-1 0 0,1 0 0,0 1 0,0-1 0,0 0 0,1 0 0,-1 0 0,1 0 0,-1 0 0,1 0 0,0 0 0,0-1 0,0 1 0,1-1 0,-1 1 0,1-1 0,-1 0 0,1 0 0,0 0 0,0 0 0,0 0 0,0-1 0,0 1 0,0-1 0,5 1 0,7 3 0,1-1 0,0 0 0,0-1 0,1-1 0,21 0 0,-11-1 0,-3 1 0,45-3 0,-64 1 0,-1-1 0,1 1 0,-1-1 0,1 0 0,-1 0 0,0 0 0,1-1 0,-1 0 0,0 0 0,0 0 0,0 0 0,0 0 0,-1-1 0,1 0 0,-1 0 0,5-4 0,-5 3 0,-1-1 0,1 0 0,-1 0 0,0 0 0,-1 0 0,1 0 0,-1 0 0,0 0 0,0-1 0,0 1 0,-1-1 0,0 1 0,0 0 0,0-1 0,-1 1 0,1 0 0,-1-1 0,-1 1 0,1 0 0,-1 0 0,0 0 0,0 0 0,0 0 0,-1 0 0,0 1 0,0-1 0,0 1 0,0 0 0,-1-1 0,1 2 0,-1-1 0,-6-5 0,0 3-6,0 1 0,-1 0 0,0 0 0,1 1 0,-2 1 1,1-1-1,0 2 0,0 0 0,-1 0 0,1 1 0,-1 0 0,0 1 0,-22 3 0,-13 5-215</inkml:trace>
</inkml:ink>
</file>

<file path=ppt/ink/ink1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8:41.207"/>
    </inkml:context>
    <inkml:brush xml:id="br0">
      <inkml:brushProperty name="width" value="0.05" units="cm"/>
      <inkml:brushProperty name="height" value="0.05" units="cm"/>
      <inkml:brushProperty name="color" value="#FFFF00"/>
    </inkml:brush>
  </inkml:definitions>
  <inkml:trace contextRef="#ctx0" brushRef="#br0">1 2656 31038,'10'0'95,"0"0"-1,0-1 1,1-1-1,-1 1 0,0-2 1,0 1-1,-1-1 1,1-1-1,0 0 1,-1 0-1,0-1 1,0 0-1,0-1 0,15-12 1,180-168 90,-53 44-106,13 6-69,124-114 23,-50 27-28,117-119-5,-313 298 0,368-364 0,-188 194 0,2-1 0,-1 10 0,-215 198 0,-1-1 0,0 0 0,0 0 0,-1-1 0,10-17 0,-14 7 0,-2 17 0,0 0 0,0 0 0,0 1 0,0-1 0,0 0 0,1 0 0,-1 0 0,1 0 0,-1 0 0,2-2 0,0 0 0,0 0 0,-1 0 0,1 0 0,-1 0 0,0 0 0,0 0 0,-1 0 0,1 0 0,-1 0 0,0-1 0,0-3 0,0 7 0,1 0 0,-1 0 0,1 0 0,-1 0 0,1 0 0,0 0 0,-1 0 0,1 1 0,0-1 0,0 0 0,-1 0 0,1 1 0,0-1 0,0 0 0,0 1 0,0-1 0,0 1 0,0 0 0,0-1 0,0 1 0,0-1 0,1 1 0,32-9 0,-26 7 0,-7 2 0,0-1 0,0 1 0,1 0 0,-1 0 0,0-1 0,0 1 0,1-1 0,-1 1 0,0-1 0,0 1 0,0-1 0,0 0 0,0 1 0,0-1 0,0 0 0,0 0 0,0 0 0,0 0 0,-1 0 0,1 0 0,0 0 0,0 0 0,-1 0 0,1 0 0,-1-1 0,1-1 0,-1 2 0,-1 0 0,1 0 0,-1 0 0,1 0 0,-1 0 0,1 0 0,-1 0 0,0 0 0,0 1 0,1-1 0,-1 0 0,0 0 0,0 1 0,0-1 0,0 0 0,0 1 0,0-1 0,0 1 0,0-1 0,0 1 0,0 0 0,0-1 0,0 1 0,-1 0 0,1 0 0,0 0 0,0-1 0,0 1 0,-2 1 0,-29-5 0,0 3 0,-1 0 0,-49 7 0,78-6 0,1 1 0,-1-1 0,1 1 0,-1 0 0,1 1 0,0-1 0,-1 0 0,-2 3 0,37-1 0,201-3 0,-231 0 0,0 0 0,0 1 0,0-1 0,0 0 0,0 1 0,0-1 0,0 0 0,0 1 0,0-1 0,0 1 0,0 0 0,-1-1 0,1 1 0,0 0 0,0-1 0,0 1 0,-1 0 0,1 0 0,0 0 0,-1-1 0,1 1 0,-1 0 0,1 0 0,-1 0 0,1 0 0,-1 0 0,0 0 0,1 0 0,-1 0 0,0 1 0,0-1 0,0 0 0,0 1 0,0 48 0,-1-31 0,-13 180-16,9-180-336,-7-8-1105</inkml:trace>
</inkml:ink>
</file>

<file path=ppt/ink/ink1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8:44.722"/>
    </inkml:context>
    <inkml:brush xml:id="br0">
      <inkml:brushProperty name="width" value="0.05" units="cm"/>
      <inkml:brushProperty name="height" value="0.05" units="cm"/>
      <inkml:brushProperty name="color" value="#FFFF00"/>
    </inkml:brush>
  </inkml:definitions>
  <inkml:trace contextRef="#ctx0" brushRef="#br0">23 583 31727,'-2'-27'517,"1"-49"1,-6 382-513,9-184-5,14 193 0,-14-443 0,-16-46 0,-1-39 0,12 20 0,3 193 0,0 0 0,0-1 0,0 1 0,0 0 0,0 0 0,0 0 0,0 0 0,0-1 0,-1 1 0,1 0 0,0 0 0,0 0 0,0 0 0,0-1 0,0 1 0,0 0 0,0 0 0,0 0 0,0 0 0,0-1 0,1 1 0,-1 0 0,0 0 0,0 0 0,0 0 0,0 0 0,0-1 0,0 1 0,0 0 0,0 0 0,0 0 0,0 0 0,1 0 0,-1-1 0,0 1 0,0 0 0,0 0 0,0 0 0,0 0 0,1 0 0,-1 0 0,0 0 0,0 0 0,0 0 0,0 0 0,1 0 0,-1 0 0,0 0 0,0-1 0,0 1 0,0 0 0,1 0 0,-1 1 0,0-1 0,0 0 0,0 0 0,7 6 0,12 25 0,-1 1 0,-1 1 0,19 55 0,-22-53 0,11 32 0,-15-37 0,28 56 0,-38-85 0,0-1 0,0 1 0,0-1 0,1 1 0,-1-1 0,0 0 0,0 1 0,1-1 0,-1 1 0,0-1 0,1 0 0,-1 1 0,0-1 0,1 0 0,-1 1 0,1-1 0,-1 0 0,1 1 0,-1-1 0,0 0 0,1 0 0,-1 0 0,1 0 0,-1 1 0,1-1 0,-1 0 0,1 0 0,-1 0 0,1 0 0,-1 0 0,1 0 0,-1 0 0,1 0 0,-1 0 0,1-1 0,-1 1 0,1 0 0,-1 0 0,1 0 0,-1 0 0,1-1 0,-1 1 0,0 0 0,1 0 0,-1-1 0,1 1 0,-1 0 0,0-1 0,1 1 0,-1-1 0,0 1 0,1 0 0,-1-1 0,0 1 0,0-1 0,1 1 0,-1-1 0,0 1 0,0-1 0,0 1 0,0-1 0,0 1 0,0-1 0,0 1 0,0-1 0,1 0 0,18-44 0,-3 0 0,21-90 0,-5 17 0,-24 91 0,17-49 0,-22 70 0,-1 1 0,1 0 0,0 0 0,0-1 0,0 2 0,1-1 0,0 0 0,0 1 0,0 0 0,8-7 0,-12 11 0,1 0 0,-1 0 0,0 0 0,0 0 0,1 0 0,-1-1 0,0 1 0,1 0 0,-1 0 0,0 0 0,1 0 0,-1 0 0,0 0 0,1 0 0,-1 0 0,0 0 0,1 0 0,-1 0 0,0 0 0,1 0 0,-1 1 0,0-1 0,0 0 0,1 0 0,-1 0 0,0 0 0,1 0 0,-1 1 0,0-1 0,0 0 0,1 0 0,-1 1 0,0-1 0,0 0 0,0 0 0,1 1 0,-1-1 0,0 0 0,0 0 0,0 1 0,0-1 0,0 0 0,0 1 0,1-1 0,-1 0 0,0 1 0,0-1 0,0 0 0,0 1 0,0-1 0,0 0 0,0 1 0,-1-1 0,13 49 0,-2 0 0,-3 1 0,1 54 0,5 38 0,-8-102 0,12 70 0,-14-96 0,0 0 0,1-1 0,1 1 0,0-1 0,11 19 0,-14-29 0,-1-1 0,1 0 0,-1 0 0,1 1 0,0-1 0,0 0 0,0-1 0,0 1 0,0 0 0,0 0 0,0-1 0,1 1 0,-1-1 0,0 0 0,1 0 0,-1 0 0,1 0 0,0 0 0,-1 0 0,1-1 0,0 1 0,-1-1 0,1 0 0,0 0 0,0 0 0,-1 0 0,1 0 0,0-1 0,-1 1 0,1-1 0,0 0 0,-1 0 0,1 0 0,-1 0 0,1 0 0,-1 0 0,1-1 0,-1 1 0,0-1 0,0 1 0,0-1 0,0 0 0,0 0 0,3-4 0,1-4 0,0 0 0,-1 0 0,-1-1 0,1 0 0,-2 0 0,1-1 0,1-14 0,8-89 0,-7 56 0,-6 55 0,2-14 0,0 1 0,1 0 0,10-31 0,-12 44 0,1-1 0,0 1 0,1 0 0,-1-1 0,1 1 0,-1 0 0,1 0 0,0 0 0,1 1 0,-1-1 0,1 1 0,0 0 0,-1 0 0,1 0 0,0 0 0,1 1 0,-1 0 0,8-3 0,26-5-3,-18 6-11,-17 2 6,-8 2 1,0 1 7,1 0 0,-1 1 0,1-1 0,-1 1 0,1 0 0,0 0 0,0 0 0,0 1 0,0 0 0,0-1 0,1 1 0,-1 1 0,1-1 0,0 0 0,-1 1 0,2-1 0,-1 1 0,0 0 0,1 0 0,-4 8 0,-2 4 6,1 1-1,0-1 0,1 1 0,-4 21 1,4-3-5,2-1 0,1 1 1,3 36-1,0-66-1,0 0 0,0 0 0,0 1 0,0-1 0,1 0 0,0 0 0,0 0 0,0 0 0,1 0 0,-1 0 0,1 0 0,0-1 0,1 1 0,-1 0 0,1-1 0,0 0 0,0 0 0,1 0 0,-1 0 0,1 0 0,-1-1 0,1 1 0,0-1 0,1 0 0,-1 0 0,0-1 0,1 1 0,0-1 0,-1 0 0,1 0 0,0-1 0,0 1 0,0-1 0,7 1 0,1 0 0,1-1 0,0 0 0,-1-1 0,1 0 0,0-1 0,-1-1 0,15-3 0,-22 4 0,-1-1 0,1 0 0,-1 0 0,0-1 0,0 0 0,0 0 0,0 0 0,0 0 0,0-1 0,-1 0 0,0 0 0,0 0 0,0 0 0,0-1 0,-1 1 0,1-1 0,-1 0 0,4-10 0,-3 5 0,0-1 0,-1 1 0,0-1 0,-1 1 0,0-1 0,1-17 0,-5-68 0,1 78 0,-1-2 0,0 1 0,-1 0 0,-1 0 0,-1 0 0,-10-27 0,11 36 0,0 0 0,-1 1 0,0 0 0,-1 0 0,1 0 0,-2 1 0,1-1 0,-1 1 0,0 1 0,-1 0 0,-15-12 0,21 17 0,-1 1 0,1-1 0,-1 0 0,0 1 0,1 0 0,-1 0 0,0 0 0,0 0 0,0 0 0,0 0 0,0 1 0,0 0 0,0-1 0,0 1 0,0 0 0,0 1 0,0-1 0,0 0 0,0 1 0,0 0 0,0-1 0,0 1 0,-5 3 0,4-2 0,1 0 0,1 1 0,-1-1 0,0 1 0,1 0 0,-1-1 0,1 1 0,0 0 0,0 1 0,0-1 0,0 0 0,0 0 0,1 1 0,-1-1 0,1 1 0,0 0 0,0-1 0,0 7 0,-1 5 0,0 0 0,1 0-1,1 0 1,1 0 0,0 1 0,0-1 0,2 0-1,0-1 1,1 1 0,10 26 0,-10-31-2,2 0 0,-1 0 0,1-1 0,0 0 0,1 0 1,0 0-1,1-1 0,0 0 0,0-1 0,1 0 0,-1 0 0,1 0 1,1-1-1,0-1 0,16 8 0,-8-7 2,0-1 0,1 0 0,0-1 0,0-1 0,0-1 0,0 0 0,28-3 0,-40 1 1,0 0 0,0-1 0,0 0 0,1 0 1,-1-1-1,-1 1 0,1-2 0,0 1 0,0-1 0,-1 0 0,0 0 0,1-1 0,-1 0 0,-1 0 1,1 0-1,0-1 0,-1 0 0,0 0 0,0 0 0,-1-1 0,1 1 0,-1-1 0,0 0 0,-1 0 1,0-1-1,0 1 0,0-1 0,3-12 0,1-9-1,-1 0 0,-2 0 0,-1 0 0,-1-1 0,-3-45 0,1 34 0,0-9 0,-2-1 0,-2 1 0,-3 0 0,-15-62 0,22 110 0,0 0 0,-1 0 0,1-1 0,0 1 0,-1 0 0,1 0 0,0 0 0,-1 0 0,1 0 0,-1 0 0,0 0 0,1 0 0,-1 0 0,0 1 0,1-1 0,-2-1 0,1 2 0,1 0 0,-1 1 0,1-1 0,0 0 0,-1 0 0,1 0 0,0 1 0,-1-1 0,1 0 0,0 1 0,-1-1 0,1 0 0,0 1 0,-1-1 0,1 0 0,0 1 0,0-1 0,0 0 0,-1 1 0,1-1 0,0 1 0,0-1 0,0 0 0,0 1 0,0-1 0,0 1 0,-7 40 0,3 39 0,7 125 0,1-168 0,1 0 0,1 0 0,3 0 0,0-1 0,26 59 0,-31-86 0,0 0 0,0-1 0,1 1 0,1-1 0,-1 0 0,1-1 0,1 1 0,-1-1 0,1 0 0,1-1 0,-1 0 0,1 0 0,0 0 0,0-1 0,1 0 0,-1-1 0,1 0 0,0 0 0,1-1 0,-1 0 0,0-1 0,1 0 0,-1 0 0,11-1 0,-11 1 0,1-2 0,-1 1 0,1-1 0,-1-1 0,0 1 0,1-2 0,-1 1 0,18-6 0,-23 5 0,0-1 0,0 1 0,0-1 0,0 1 0,0-1 0,0 0 0,-1-1 0,1 1 0,-1-1 0,0 1 0,0-1 0,-1 0 0,1 0 0,-1 0 0,0 0 0,0-1 0,0 1 0,0-1 0,1-5 0,1-5 0,-1-1 0,0 1 0,-1-1 0,0 0 0,-2 0 0,0 1 0,0-1 0,-4-17 0,3 22 0,-1 1 0,-1-1 0,0 1 0,0 0 0,-1 0 0,0 0 0,-1 0 0,0 1 0,-1 0 0,1 0 0,-2 0 0,-10-11 0,15 18 0,-1-1 0,0 0 0,-1 1 0,1-1 0,0 1 0,-1 0 0,1 0 0,-1 1 0,1-1 0,-1 1 0,0-1 0,0 1 0,0 0 0,0 1 0,0-1 0,1 1 0,-7-1 0,9 2 0,0-1 0,0 0 0,-1 1 0,1-1 0,0 1 0,0-1 0,0 1 0,1 0 0,-1-1 0,0 1 0,0 0 0,0 0 0,0 0 0,1 0 0,-1-1 0,0 1 0,1 0 0,-1 0 0,1 0 0,-1 0 0,1 0 0,-1 0 0,1 1 0,0-1 0,0 0 0,-1 0 0,1 0 0,0 0 0,0 0 0,0 0 0,0 2 0,0 45 0,1-42 0,0 3 0,1 1 0,0-1 0,0 0 0,1 0 0,0 0 0,1 0 0,0 0 0,0-1 0,1 1 0,0-1 0,1-1 0,0 1 0,0-1 0,0 0 0,1 0 0,9 7 0,-7-6 0,1 0 0,0-1 0,1 0 0,-1-1 0,1-1 0,0 1 0,1-2 0,-1 1 0,1-1 0,0-1 0,0-1 0,16 3 0,-19-4 0,0-1 0,-1 0 0,1 0 0,0-1 0,0 0 0,-1 0 0,11-4 0,-15 4 0,0-1 0,0 0 0,0 0 0,-1-1 0,1 1 0,0-1 0,-1 0 0,0 0 0,0 0 0,0 0 0,0 0 0,0-1 0,0 1 0,-1-1 0,4-7 0,1-4 0,-1 1 0,-1-1 0,0 0 0,-1 0 0,-1-1 0,3-27 0,-2-96 0,-4 96 0,0 38 0,0-1 0,0 1 0,0-1 0,-1 0 0,1 1 0,-1-1 0,-3-9 0,1 13 0,2 7 0,0 12 0,1 35 0,9 72 0,-6-107 0,0 0 0,0 0 0,2-1 0,0 1 0,1-1 0,1 0 0,0-1 0,15 23 0,-18-32 0,1 0 0,0-1 0,0 1 0,0-1 0,1 0 0,0-1 0,0 0 0,0 1 0,0-2 0,1 1 0,-1-1 0,13 4 0,-6-3 0,1 0 0,-1-2 0,1 1 0,0-2 0,23 0 0,-34-1 0,0 0 0,0-1 0,1 1 0,-1-1 0,0 0 0,0 0 0,0 0 0,0 0 0,-1-1 0,1 1 0,0-1 0,0 0 0,-1 0 0,1 0 0,-1 0 0,0 0 0,1 0 0,-1-1 0,0 1 0,0-1 0,-1 1 0,1-1 0,0 0 0,-1 0 0,0 0 0,2-5 0,2-7 0,0 0 0,-2-1 0,1 0 0,0-17 0,2-53 0,-6-98 0,-1 78 0,0 42 0,-2 0 0,-21-117 0,23 175 0,-7-19 0,8 24 0,-1 0 0,1 1 0,0-1 0,-1 0 0,1 1 0,-1-1 0,1 0 0,-1 1 0,1-1 0,-1 1 0,0-1 0,1 1 0,-1-1 0,0 1 0,1 0 0,-1-1 0,0 1 0,1 0 0,-1-1 0,0 1 0,0 0 0,1 0 0,-1 0 0,0 0 0,0 0 0,0 0 0,1 0 0,-2 0 0,1 0 0,0 0 0,1 0 0,-1 1 0,0-1 0,0 0 0,1 1 0,-1-1 0,0 1 0,1-1 0,-1 1 0,1-1 0,-1 1 0,0-1 0,1 1 0,0-1 0,-1 1 0,1 0 0,-1-1 0,1 1 0,0 0 0,-1-1 0,1 1 0,0 0 0,-1 0 0,1 0 0,-4 25 0,4-19 0,-5 255 0,7-189 0,-2-27 0,3 0 0,17 84 0,-17-115 0,1 1 0,0-1 0,2 0 0,0 0 0,0 0 0,1-1 0,1 0 0,1 0 0,0-1 0,0 0 0,21 20 0,-23-27 0,-1-1 0,1 0 0,1 0 0,-1-1 0,1 0 0,0 0 0,0-1 0,0 0 0,0 0 0,10 1 0,3 0 0,-1-2 0,41 1 0,-56-3 0,0 0 0,0 0 0,0 0 0,-1 0 0,1-1 0,0 1 0,-1-1 0,1-1 0,0 1 0,-1-1 0,1 1 0,-1-1 0,0-1 0,0 1 0,0 0 0,0-1 0,0 0 0,0 0 0,0 0 0,-1-1 0,0 1 0,0-1 0,0 1 0,0-1 0,0 0 0,-1 0 0,0-1 0,0 1 0,0 0 0,0-1 0,2-8 0,2-14 0,-1 0 0,-2 0 0,0-1 0,-2 1 0,-1-1 0,-5-45 0,2 53 0,0 1 0,-2-1 0,0 1 0,-1 0 0,-1 0 0,-16-32 0,11 36 0,12 14 0,0 1 0,0 0 0,-1 0 0,1 0 0,0 0 0,-1-1 0,1 1 0,0 0 0,0 0 0,-1 0 0,1 0 0,0 0 0,-1 0 0,1 0 0,0 0 0,-1 0 0,1 0 0,0 0 0,0 0 0,-1 0 0,1 0 0,0 0 0,-1 0 0,1 0 0,0 0 0,-1 0 0,1 0 0,0 1 0,-1-1 0,0 2 0,0-1 0,0 1 0,0 0 0,0 0 0,0 0 0,0 0 0,0 0 0,1 0 0,-1 0 0,1 0 0,0 0 0,-1 0 0,1 3 0,-3 136 0,3-103 0,0-24 0,1 0 0,1 1 0,0-1 0,1 0 0,0 0 0,1 0 0,1-1 0,10 23 0,-11-28 0,0-1 0,0 0 0,1 0 0,0 0 0,0-1 0,1 0 0,-1 0 0,1 0 0,1-1 0,-1 0 0,1 0 0,0 0 0,0-1 0,0 0 0,1 0 0,11 4 0,-2-4 0,-1 0 0,0-1 0,1-1 0,0 0 0,20-1 0,-31-1 0,1 0 0,-1 0 0,0-1 0,-1 0 0,1 0 0,0-1 0,0 1 0,0-1 0,-1 0 0,1-1 0,-1 0 0,1 0 0,-1 0 0,0 0 0,0-1 0,-1 1 0,8-8 0,-6 1 0,0 0 0,0 0 0,-1-1 0,0 1 0,0-1 0,-2 0 0,1 0 0,-1-1 0,-1 1 0,1-13 0,2-22 0,-3-54 0,-2 77 0,0-38 0,1-11 0,-13-109 0,8 122 0,4 47 0,0-1 0,-1 0 0,-1 1 0,0-1 0,-1 1 0,0 0 0,-7-19 0,1 21 0,4 17 0,2 22 0,8 189 0,-1-163 0,2 0 0,15 55 0,-11-66 0,24 85 0,-28-110 0,1-1 0,1 0 0,1 0 0,16 26 0,-23-41 0,-1-1 0,1 0 0,-1 1 0,1-1 0,0 0 0,0 0 0,0 0 0,1 0 0,-1-1 0,0 1 0,1-1 0,-1 1 0,1-1 0,-1 0 0,1 0 0,-1 0 0,1 0 0,0 0 0,0-1 0,0 1 0,-1-1 0,1 0 0,0 1 0,0-1 0,0-1 0,0 1 0,-1 0 0,5-2 0,-3 1 0,0-1 0,-1 1 0,1-1 0,0 0 0,-1 0 0,0-1 0,0 1 0,1-1 0,-2 1 0,1-1 0,0 0 0,0 0 0,-1 0 0,0-1 0,1 1 0,-1 0 0,-1-1 0,4-7 0,3-12 0,-2-1 0,0 0 0,-2-1 0,2-36 0,-4-103 0,-2 100 0,0 51 0,0-27 0,0 40 0,0-1 0,0 0 0,0 0 0,0 0 0,0 0 0,0 1 0,0-1 0,-1 0 0,1 0 0,0 0 0,0 1 0,-1-1 0,1 0 0,-1 0 0,1 1 0,0-1 0,-1 0 0,1 1 0,-1-1 0,0 0 0,1 1 0,-1-1 0,1 1 0,-1-1 0,0 1 0,1-1 0,-1 1 0,0-1 0,0 1 0,1 0 0,-2-1 0,1 2 0,-1-1 0,1 1 0,0-1 0,-1 1 0,1 0 0,0 0 0,0 0 0,0 0 0,0 0 0,0 0 0,0 0 0,0 0 0,0 0 0,0 0 0,0 0 0,0 0 0,1 1 0,-1-1 0,0 0 0,1 1 0,-1-1 0,1 1 0,0-1 0,-1 0 0,1 1 0,0-1 0,0 2 0,-6 48 0,6-47 0,-3 39 0,1-1 0,9 80 0,-6-115 0,0 0 0,1 0 0,0-1 0,1 1 0,-1 0 0,1-1 0,0 0 0,1 1 0,0-1 0,0-1 0,0 1 0,1-1 0,-1 1 0,1-1 0,0 0 0,1-1 0,-1 1 0,1-1 0,0-1 0,0 1 0,0-1 0,1 0 0,-1 0 0,1 0 0,0-1 0,0 0 0,-1-1 0,1 1 0,13-1 0,-9 1 0,1-2 0,-1 0 0,0 0 0,0-1 0,21-5 0,-28 5 0,0 0 0,-1-1 0,1 0 0,-1 1 0,1-1 0,-1-1 0,0 1 0,0 0 0,0-1 0,0 0 0,0 0 0,0 0 0,-1 0 0,1 0 0,-1 0 0,0 0 0,0-1 0,0 1 0,-1-1 0,2-4 0,4-14 0,-1-1 0,-2 1 0,0-1 0,1-41 0,-4-81 0,-2 116 0,-29 466 0,0-84 0,27-213 0,-18 204 0,17-322 0,0-1 0,-1 0 0,-1 0 0,0 0 0,-12 22 0,13-33 0,0 0 0,-1 0 0,-1-1 0,0 0 0,0 0 0,0-1 0,-1 0 0,0 0 0,-1 0 0,0-1 0,-15 9 0,11-9 0,0-1 0,-1 1 0,0-2 0,0 0 0,-1-1 0,-23 4 0,3-3 0,-60-1 0,83-4 0,0 0 0,0-1 0,1 0 0,-1-1 0,1 0 0,-1-1 0,1-1 0,0 1 0,0-2 0,0 1 0,1-1 0,0-1 0,0 0 0,0-1 0,0 1 0,1-2 0,0 0 0,1 0 0,0 0 0,0-1 0,1 0 0,0 0 0,-7-13 0,4 5 0,1 0 0,1 0 0,0-1 0,1-1 0,1 1 0,-5-28 0,5 10 0,2 0 0,0-55 0,4 71 0,1 1 0,0-1 0,2 1 0,8-35 0,-7 42 0,1 0 0,0 0 0,0 1 0,1 0 0,1 0 0,0 1 0,0-1 0,13-12 0,12-9 0,2 1 0,0 2 0,2 1 0,1 2 0,77-40 0,213-77 0,65-4 0,-389 146-1,0 0 0,0 0-1,0 0 1,0-1 0,0 1-1,0-1 1,-1 1 0,1-1 0,0 0-1,-1 0 1,1-1 0,-1 1 0,3-4-1,-5 6-3,0-1-1,0 0 1,1 1-1,-1-1 0,0 0 1,0 1-1,0-1 1,0 1-1,0-1 1,0 0-1,0 1 0,-1-1 1,1 0-1,0 1 1,0-1-1,0 0 0,-1 1 1,1-1-1,0 1 1,0-1-1,-1 1 0,1-1 1,-1 0-1,-23-18-317,-27-7-643</inkml:trace>
</inkml:ink>
</file>

<file path=ppt/ink/ink1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8:45.143"/>
    </inkml:context>
    <inkml:brush xml:id="br0">
      <inkml:brushProperty name="width" value="0.05" units="cm"/>
      <inkml:brushProperty name="height" value="0.05" units="cm"/>
      <inkml:brushProperty name="color" value="#FFFF00"/>
    </inkml:brush>
  </inkml:definitions>
  <inkml:trace contextRef="#ctx0" brushRef="#br0">245 37 32319,'-4'-2'17,"-1"0"0,0 0 0,1 0 0,-1 0 0,0 1 0,0-1 0,-1 1 0,1 1 0,0-1 0,0 1 0,-6 0 0,-2 0-4,1 0-1,0 1 0,-21 5 0,27-4-11,-1 1 0,1-1 1,-1 1-1,1 0 0,0 1 0,0-1 0,0 1 0,1 1 0,-1-1 0,1 1 0,0 0 0,0 0 0,-5 8 1,7-9-2,0 0 0,1 0 0,-1 0 0,1 0 0,0 0 1,0 1-1,1-1 0,-1 1 0,1-1 0,0 1 0,0 0 0,1 0 1,-1-1-1,1 1 0,0 0 0,1 0 0,-1-1 0,1 1 1,-1 0-1,4 8 0,-2-9 1,0-1 0,0 1 0,0-1 0,1 1 0,-1-1 0,1 0 0,0 0 0,0 0 0,0-1 0,0 1 0,1-1 0,-1 1 0,1-1 0,-1 0 0,1 0 0,8 2 0,2 1 6,0-1 0,0 0 0,20 2 0,-2-3 15,38-2-1,-57-1-13,-9 1-5,1-1 0,-1-1 0,0 1 1,1-1-1,-1 1 0,1-1 0,-1-1 0,0 1 0,0-1 1,1 1-1,5-5 0,-7 4-2,-1 0-1,1 0 1,-1 0-1,0-1 1,0 1-1,0-1 1,0 1-1,0-1 1,-1 0 0,1 0-1,-1 0 1,0 0-1,0 0 1,0 0-1,0 0 1,0 0-1,0-4 1,0 1 0,0-1 0,0 0 0,0 0 0,-1 0 0,0 0-1,0 0 1,-1 0 0,0 0 0,0 0 0,-1 0 0,0 1 0,0-1 0,0 1 0,-1-1 0,0 1 0,0 0 0,-1 0-1,1 0 1,-1 0 0,-1 1 0,1-1 0,-1 1 0,0 0 0,0 1 0,0-1 0,-1 1 0,0 0 0,0 0-1,0 1 1,0 0 0,0 0 0,-1 0 0,1 1 0,-14-4 0,10 4-1,0 1 1,1 0-1,-1 0 1,-18 1-1,25 0-4,0 0 0,0 1 0,0-1 0,0 1-1,1-1 1,-1 1 0,0 0 0,0 0 0,1 1 0,-1-1-1,0 0 1,1 1 0,-1 0 0,1-1 0,0 1-1,0 0 1,-1 0 0,1 1 0,1-1 0,-3 3 0,1 0-83,1 0 1,0 0-1,0 0 1,1 1-1,-1-1 1,0 9-1,-1 42-2279</inkml:trace>
</inkml:ink>
</file>

<file path=ppt/ink/ink1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8:45.487"/>
    </inkml:context>
    <inkml:brush xml:id="br0">
      <inkml:brushProperty name="width" value="0.05" units="cm"/>
      <inkml:brushProperty name="height" value="0.05" units="cm"/>
      <inkml:brushProperty name="color" value="#FFFF00"/>
    </inkml:brush>
  </inkml:definitions>
  <inkml:trace contextRef="#ctx0" brushRef="#br0">0 21 32319,'45'0'256,"15"0"-128,7 0-112,5 0 0,-6 0-16,-11 0 0,-13 0 0,-15 0 0,-18-3-16,-15-4-672,-41-3-4595</inkml:trace>
</inkml:ink>
</file>

<file path=ppt/ink/ink1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8:45.879"/>
    </inkml:context>
    <inkml:brush xml:id="br0">
      <inkml:brushProperty name="width" value="0.05" units="cm"/>
      <inkml:brushProperty name="height" value="0.05" units="cm"/>
      <inkml:brushProperty name="color" value="#FFFF00"/>
    </inkml:brush>
  </inkml:definitions>
  <inkml:trace contextRef="#ctx0" brushRef="#br0">164 26 31839,'-10'-4'74,"-1"-1"0,1 2-1,-1-1 1,0 2 0,-1-1 0,1 1 0,0 1 0,-1 0 0,1 1 0,-20 1 0,30 0-73,0-1 0,0 0 0,0 1 0,0-1-1,0 1 1,0-1 0,0 1 0,-1-1 0,1 1 0,1 0-1,-1-1 1,0 1 0,0 0 0,0 0 0,0 0 0,0 0-1,1 0 1,-1 0 0,0 0 0,1 0 0,-1 0 0,1 0-1,-1 0 1,1 0 0,0 0 0,-1 0 0,1 1 0,0-1-1,0 0 1,0 2 0,1 42 8,0-38-9,0 0 0,1 0 1,0 0-1,0 0 1,0 0-1,1-1 0,0 1 1,1-1-1,-1 1 1,1-1-1,0 0 1,1-1-1,-1 1 0,1-1 1,0 0-1,1 0 1,-1 0-1,1-1 1,10 6-1,-5-3 1,-1-1-1,1-1 1,0 0 0,1 0 0,-1-1-1,1-1 1,-1 0 0,1 0 0,0-1-1,19 0 1,-29-2-1,3 1 2,1-1 0,-1 0 0,1 0 0,-1-1 0,1 0 0,-1 0 0,8-3 0,-11 3-1,0 0 0,-1 0 0,1 0 0,-1 0 0,1-1 0,-1 1-1,0-1 1,0 1 0,1-1 0,-1 0 0,0 1 0,0-1 0,0 0 0,-1 0-1,1 1 1,0-1 0,-1 0 0,1 0 0,-1 0 0,0 0 0,1 0 0,-1 0-1,0-3 1,0-1 2,1 0-1,-1 0 1,0-1-1,0 1 1,-1 0-1,0 0 1,0 0 0,0 0-1,-1 0 1,-5-11-1,5 14-2,0-1 0,0 1 0,-1 0 0,0 0 0,1 0 0,-1 0 0,0 0 0,0 1 0,-1-1-1,1 1 1,-1 0 0,1 0 0,-1 0 0,0 0 0,1 1 0,-1 0 0,-8-2 0,3 0-18,-1 1 1,0 1-1,1-1 1,-1 2-1,0-1 0,0 2 1,0-1-1,0 1 1,1 0-1,-1 1 0,0 0 1,1 1-1,-1 0 0,-9 5 1,-29 22-759</inkml:trace>
</inkml:ink>
</file>

<file path=ppt/ink/ink1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8:47.712"/>
    </inkml:context>
    <inkml:brush xml:id="br0">
      <inkml:brushProperty name="width" value="0.05" units="cm"/>
      <inkml:brushProperty name="height" value="0.05" units="cm"/>
      <inkml:brushProperty name="color" value="#FFFF00"/>
    </inkml:brush>
  </inkml:definitions>
  <inkml:trace contextRef="#ctx0" brushRef="#br0">1203 602 31807,'-1'-2'16,"-1"0"1,1 1-1,0-1 1,0 1 0,-1-1-1,1 1 1,-1 0 0,0 0-1,1 0 1,-1-1-1,0 1 1,1 1 0,-1-1-1,0 0 1,0 0-1,0 1 1,-4-1 0,-37-3 186,31 4-201,-40-1 86,-71 8 0,102-5-73,1 2-1,-1 1 1,1 0 0,0 1 0,0 2 0,-26 12 0,5 4-2,0 2 0,2 2 0,1 1 0,1 2 0,2 1 0,1 2 0,-43 56 0,31-30-11,3 3 0,3 2 0,-61 134 0,78-142-2,2 2 0,-23 106 0,4 125 0,10 27 7,-6 82 2,31-131-9,7-240 0,1 0 0,2 0 0,1 0 0,1-1 0,17 44 0,0-15 0,48 83 0,-51-105 0,2-1 0,1-1 0,1-1 0,1-1 0,41 35 0,-22-27 0,3-2 0,99 57 0,-93-63 1,1-2-1,1-2 1,1-3-1,68 17 1,269 37 29,8-27-15,408-22-15,-637-29 0,-108 1 0,13 1 0,96-11 0,340-43 0,-472 51 0,0-2 0,0-2 0,-1-2 0,0-1 0,0-2 0,47-20 0,125-55 0,97-43 0,-279 113 0,-2-1 0,0-1 0,-1-1 0,-1-2 0,-1 0 0,0-2 0,-2-1 0,-1-1 0,-1-1 0,34-51 0,-31 35 0,-2-1 0,-2-1 0,-2-1 0,-1-1 0,-3 0 0,18-92 0,-6 0 0,21-127 0,-38 187 0,2-111 0,-12 176 0,1-14 0,-1 0 0,-1 0 0,-2 0 0,0 0 0,-2 1 0,0-1 0,-11-25 0,-35-73 0,20 54 0,2-1 0,4-1 0,-19-98 0,32 100 0,-23-109 0,28 153 0,-1 1 0,-2 1 0,-1-1 0,-25-42 0,-70-81 0,-16-24 0,93 123 0,-63-79 0,70 104 0,0 1 0,-2 0 0,-1 2 0,-40-29 0,-206-106 0,137 85 0,83 45 0,-1 2 0,-2 3 0,-95-26 0,48 24 0,-121-14 0,120 29 0,-195 8 0,257 6 0,1 1 0,-1 1 0,-39 14 0,-58 12 0,-254 41 0,282-52 0,33-9 0,48-9 0,0 0 0,1 2 0,-1 1 0,1 1 0,1 2 0,-39 18 0,43-15 0,-12 7 0,0-1 0,-1-2 0,-42 14 0,70-29 0,0 0 0,0 1 0,1 0 0,-1 0 0,-7 5 0,12-7 0,0 1 0,0 0 0,0 0-1,0 0 1,1 0 0,-1 0-1,0 0 1,1 0 0,0 0-1,-1 0 1,1 1 0,0-1-1,0 1 1,0-1 0,1 1 0,-1-1-1,1 1 1,-1 3 0,0 57-142,1-35-239</inkml:trace>
</inkml:ink>
</file>

<file path=ppt/ink/ink1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9:35.314"/>
    </inkml:context>
    <inkml:brush xml:id="br0">
      <inkml:brushProperty name="width" value="0.05" units="cm"/>
      <inkml:brushProperty name="height" value="0.05" units="cm"/>
      <inkml:brushProperty name="color" value="#FFFF00"/>
    </inkml:brush>
  </inkml:definitions>
  <inkml:trace contextRef="#ctx0" brushRef="#br0">6 1 32015,'0'0'13,"0"0"0,0 0 1,0 0-1,-1 0 0,1 0 1,0 0-1,0 0 0,0 0 0,0 0 1,-1 0-1,1 0 0,0 0 1,0 0-1,0 0 0,0 0 1,-1 0-1,1 0 0,0 0 1,0 0-1,0 0 0,0 0 0,-1 1 1,1-1-1,0 0 0,0 0 1,0 0-1,0 0 0,0 0 1,-1 0-1,1 1 0,0-1 1,0 0-1,0 0 0,0 0 0,0 0 1,0 0-1,0 1 0,0-1 1,0 0-1,0 0 0,0 0 1,0 0-1,0 1 0,5 7 94,12 5-130,79 40 63,20 10-29,115 37 2,227 109 6,-396-178-19,1-4 0,93 28 0,136 21 0,105 35 0,-95-17 0,25 11 0,-205-56 0,-38-14 0,171 47 0,-18-35 0,116 28 0,139 40 0,-441-104 0,-1 3 0,-1 2 0,51 24 0,-15-4 0,-80-34 0,-1-1 0,0 1 0,1-1 0,-1 0 0,1-1 0,-1 1 0,9 0 0,24 4 0,-27-2 0,0 0 0,0-1 0,18 1 0,5 1 0,-19-1 0,0 0 0,0 0 0,26 11 0,162 77 0,-176-81 0,0-2 0,44 8 0,1 0 0,-59-13 0,0-1 0,0 0 0,0-1 0,0 0 0,19-1 0,-18 0 0,-6 0 0,0 1 0,0 0 0,1 0 0,-1 1 0,0 0 0,0 0 0,0 0 0,-1 1 0,1 1 0,-1-1 0,1 1 0,-1 0 0,7 5 0,-10-5 0,1-1 0,0 0 0,1 0 0,-1 0 0,0-1 0,1 1 0,0-1 0,-1 0 0,1-1 0,7 3 0,1-3 0,0 1 0,23-1 0,-35-1 0,0-1 0,-1 1 0,1-1 0,-1 1 0,1-1 0,-1 1 0,1-1 0,-1 0 0,1 1 0,-1-1 0,1 1 0,-1-1 0,0 0 0,1 0 0,-1 1 0,0-1 0,0 0 0,0 0 0,1 1 0,-1-1 0,0 0 0,0 0 0,0 1 0,0-1 0,0 0 0,0 0 0,-1 1 0,1-1 0,0 0 0,0 0 0,0 1 0,-1-2 0,-7-28 0,-68-102 0,12 25 0,59 98 0,0 0 0,0 1 0,-1 0 0,-1 0 0,1 1 0,-1-1 0,0 1 0,-1 1 0,0-1 0,0 2 0,-16-10 0,9 7 0,0 1 0,-1 1 0,0 1 0,-1 0 0,-32-5 0,26 5 0,5 1 0,31 17 0,161 124 0,-95-73 0,-59-47 0,0 1 0,23 27 0,-36-37 0,0 0 0,-1 1 0,0 0 0,-1 0 0,0 0 0,0 0 0,-1 1 0,5 18 0,-8-25 0,0 0 0,-1 0 0,1 0 0,-1 0 0,0 0 0,1 0 0,-2 0 0,1 0 0,0 0 0,-1 0 0,1 0 0,-1 0 0,0-1 0,0 1 0,0 0 0,0 0 0,0-1 0,-1 1 0,1 0 0,-1-1 0,0 1 0,1-1 0,-1 0 0,-5 4 0,-1 0 0,-1 0 0,0-1 0,0-1 0,0 1 0,-19 5 0,18-6 0,-166 52 0,115-38 0,54-16 1,0 1-1,0 0 1,0 0-1,-10 7 1,-5 4-65,13-11-115</inkml:trace>
</inkml:ink>
</file>

<file path=ppt/ink/ink1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9:49.569"/>
    </inkml:context>
    <inkml:brush xml:id="br0">
      <inkml:brushProperty name="width" value="0.05" units="cm"/>
      <inkml:brushProperty name="height" value="0.05" units="cm"/>
      <inkml:brushProperty name="color" value="#FFFFFF"/>
    </inkml:brush>
  </inkml:definitions>
  <inkml:trace contextRef="#ctx0" brushRef="#br0">1 123 32191,'0'0'403,"10"1"-313,197 30-78,-94-12-1,194 7 1,-307-26-12,1 0 0,-1 0 0,0 0 0,1 0 0,-1 0 0,1-1 0,-1 1 0,0 0 0,1 0 0,-1 0 0,0-1 0,1 1 0,-1 0 0,0 0 0,0-1 0,1 1 0,-1 0 0,0-1 0,0 1 0,1 0 0,-1-1 0,0 1 0,0-1 0,0 1 0,0 0 0,1-1 0,-1 1 0,0-1 0,0 1 0,0 0 0,0-1 0,0 1 0,0-1 0,0 1 0,0 0 0,0-1 0,0 1 0,-1-1 0,1 1 0,0 0 0,0-1 0,0 1 0,0 0 0,-1-1 0,1 1 0,0 0 0,0-1 0,0 1 0,-1-1 0,0 0 0,-2-5 0,0 0 0,-1 0 0,0 0 0,0 0 0,-1 0 0,1 1 0,-1 0 0,-7-6 0,-51-38 0,37 30 0,-47-37 0,73 54 0,6 2 0,8 4 0,72 40 17,-75-38-13,-1 0 0,0 1-1,0 0 1,-1 1-1,0 0 1,8 10 0,-13-13-4,-1 1 0,0 0 0,0 0 0,-1 0 1,1 1-1,-2-1 0,1 1 0,-1-1 0,0 1 1,0-1-1,0 1 0,-1-1 0,0 1 0,-1 0 1,1-1-1,-1 1 0,-1-1 0,1 1 0,-1-1 1,0 0-1,0 1 0,-1-1 0,0 0 0,0 0 1,0-1-1,-5 7 0,0-3-86,-1 0 0,0 0 0,0-1 0,0-1 0,-1 1-1,0-2 1,0 1 0,-1-1 0,0-1 0,-18 7 0,-12 1-3497</inkml:trace>
</inkml:ink>
</file>

<file path=ppt/ink/ink1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9:54.188"/>
    </inkml:context>
    <inkml:brush xml:id="br0">
      <inkml:brushProperty name="width" value="0.05" units="cm"/>
      <inkml:brushProperty name="height" value="0.05" units="cm"/>
      <inkml:brushProperty name="color" value="#FFFFFF"/>
    </inkml:brush>
  </inkml:definitions>
  <inkml:trace contextRef="#ctx0" brushRef="#br0">19 243 32367,'-17'315'400,"15"-37"-400,10-330 0,-3-363 0,-7 233 0,5 175 0,1 13 0,-3-4 0,20 32 0,-2 0 0,25 66 0,16 79 0,-53-156 0,-5-14 0,1 0 0,0 0 0,0 0 0,1 0 0,0 0 0,6 9 0,-9-17 0,0-1 0,-1 1 0,1 0 0,0 0 0,0-1 0,-1 1 0,1-1 0,0 1 0,0 0 0,0-1 0,0 1 0,0-1 0,0 0 0,0 1 0,0-1 0,0 0 0,0 0 0,0 0 0,0 1 0,0-1 0,0 0 0,0 0 0,0 0 0,0-1 0,0 1 0,0 0 0,0 0 0,0-1 0,2 0 0,0 0 0,0 0 0,-1-1 0,1 1 0,0-1 0,-1 0 0,0 0 0,1 0 0,-1 0 0,4-4 0,3-7 0,0-1 0,-1-1 0,0 1 0,-1-1 0,-1 0 0,0-1 0,3-18 0,21-115 0,-21 86 0,11-54 0,-14 100 0,-6 17 0,0 0 0,0 0 0,0 0 0,1 0 0,-1-1 0,0 1 0,0 0 0,0 0 0,0 0 0,0 0 0,0 0 0,0 0 0,1 0 0,-1 0 0,0 0 0,0-1 0,0 1 0,0 0 0,0 0 0,1 0 0,-1 0 0,0 0 0,0 0 0,0 0 0,0 0 0,0 0 0,1 0 0,-1 0 0,0 0 0,0 0 0,0 0 0,0 0 0,0 0 0,1 0 0,-1 0 0,0 1 0,0-1 0,0 0 0,0 0 0,0 0 0,0 0 0,1 0 0,-1 0 0,0 0 0,0 0 0,0 1 0,8 26 0,5 233 0,1 10 0,-12-254 0,1 0 0,1 1 0,0-1 0,1 0 0,9 21 0,-12-33 0,0-1 0,0 1 0,0-1 0,0 1 0,1-1 0,0 0 0,-1 0 0,1 0 0,0-1 0,0 1 0,0-1 0,5 3 0,-6-4 0,1 0 0,0 0 0,-1 0 0,1-1 0,-1 1 0,1-1 0,0 1 0,-1-1 0,1 0 0,0 0 0,-1-1 0,1 1 0,0 0 0,-1-1 0,1 0 0,-1 1 0,1-1 0,-1 0 0,1 0 0,3-3 0,-2 2 0,0-1-1,0-1 1,0 1 0,0 0 0,-1-1-1,1 0 1,-1 0 0,0 0 0,0 0-1,0-1 1,-1 1 0,1-1 0,2-9-1,3-7-10,8-41-1,-9 22 9,3-77 0,-9 83 4,1 0-1,2 1 0,15-57 0,-18 87 0,0 0 0,1 0 0,-1 0 0,1 0 0,0 1 0,0-1 0,0 1 0,0-1 0,0 1 0,0 0 0,1 0 0,-1 0 0,1 0 0,-1 0 0,1 0 0,0 1 0,0-1 0,0 1 0,0 0 0,0 0 0,0 0 0,0 0 0,0 1 0,0-1 0,0 1 0,1 0 0,-1-1 0,4 2 0,-7 0 0,1-1 0,-1 1 0,1 0 0,-1 0 0,1 0 0,-1 0 0,0 0 0,0 0 0,1 0 0,-1 0 0,0 0 0,0 0 0,0 0 0,0 0 0,0 0 0,0 0 0,0 0 0,0 0 0,-1-1 0,1 1 0,0 0 0,-1 0 0,0 1 0,-33 61 0,23-45 0,1 0 0,-11 28 0,12-16 4,1 0 0,2 0-1,1 1 1,1 0 0,2 0 0,1 35 0,1-60-5,0 0 0,0 0 0,0 0 0,1 0 0,0 0 0,0 0 1,1 0-1,-1-1 0,1 1 0,0 0 0,1-1 0,-1 1 0,1-1 1,0 0-1,1 0 0,-1 0 0,1-1 0,0 1 0,0-1 0,1 0 1,-1 0-1,1 0 0,0 0 0,0-1 0,0 0 0,0 0 0,1-1 1,-1 1-1,1-1 0,10 3 0,-3-2 1,0 0 0,-1-1 0,1 0 0,0-1 0,0 0 0,0-1 0,1 0 0,-1-1 0,0-1 0,24-6 0,-31 6 0,0 0 0,0-1 0,0 1 0,0-1 0,-1-1 0,1 1 0,-1-1 0,0 0 0,0 0 0,-1 0 0,1-1 0,-1 1 0,0-1 0,0 0 0,0 0 0,-1-1 0,0 1 0,0-1 0,0 0 0,0 0 0,-1 0 0,0 0 0,-1 0 0,2-10 0,-1-2 2,0-1-1,-1 1 1,-1-1-1,-1 1 1,-1-1-1,-1 1 1,0-1-1,-1 1 1,-1 0-1,-1 0 1,0 1-1,-2 0 1,0 0-1,0 0 1,-2 1-1,0 1 1,-1 0-1,0 0 1,-1 1-1,-21-20 1,26 28-2,-1 1 0,1-1 0,-1 1 0,0 1 0,0-1 0,-16-5 0,22 9 0,0 0 0,0 0 0,0 0 0,0 1 0,0-1 0,0 1 0,0-1 0,0 1 0,0 0 0,0 0 0,0 0 0,0 0 0,-1 0 0,1 0 0,0 1 0,0-1 0,0 1 0,0-1 0,0 1 0,0 0 0,0 0 0,0 0 0,1 0 0,-1 0 0,0 0 0,0 0 0,1 1 0,-1-1 0,1 0 0,-1 1 0,1 0 0,-1-1 0,1 1 0,0 0 0,-1 2 0,-1 6 0,0 0 0,0 1 0,1-1 0,1 1 0,0-1 0,0 18 0,2 3 0,4 33 0,-3-53-1,1 1 0,-1-1 0,2 0 0,-1 0 0,2 0 0,-1 0 0,1-1-1,1 0 1,0 0 0,0 0 0,1-1 0,1 0 0,-1 0 0,1 0 0,1-1 0,-1-1 0,2 0 0,-1 0 0,1 0 0,0-1 0,0-1 0,0 1-1,1-2 1,0 0 0,0 0 0,0-1 0,0 0 0,0-1 0,23 2 0,-20-3 1,1 0 0,0-1 0,-1-1 0,1 0 0,21-5 0,-29 4 2,-1 0 0,1-1 0,0 0 0,-1 0-1,0 0 1,1-1 0,-2 0 0,1 0 0,0-1 0,-1 1 0,1-1 0,-2 0 0,7-8 0,-1-2-2,-1 1 1,-1-2-1,0 1 1,-1-1-1,-1 0 1,0 0-1,-2-1 1,1 1-1,-2-1 1,2-31-1,-1-11 0,-8-103 0,3 150 0,1 0 0,-2 0 0,0 0 0,0 0 0,-1 0 0,-1 0 0,0 1 0,0 0 0,-1 0 0,-1 0 0,0 0 0,-8-10 0,14 20 0,0 0 0,-1 1 0,1-1 0,0 1 0,-1-1 0,1 1 0,0-1 0,-1 0 0,1 1 0,-1 0 0,1-1 0,-1 1 0,1-1 0,-1 1 0,0 0 0,1-1 0,-1 1 0,1 0 0,-1-1 0,0 1 0,1 0 0,-1 0 0,0 0 0,1 0 0,-1 0 0,0-1 0,0 1 0,1 0 0,-1 1 0,0-1 0,1 0 0,-1 0 0,0 0 0,1 0 0,-1 0 0,0 1 0,1-1 0,-1 0 0,1 1 0,-1-1 0,0 0 0,1 1 0,-1-1 0,1 1 0,-1-1 0,1 1 0,-1-1 0,1 1 0,0-1 0,-1 1 0,1-1 0,0 1 0,-1 0 0,1-1 0,0 1 0,0 0 0,-1-1 0,1 1 0,0 0 0,0 0 0,-3 18 0,1 1 0,1-1 0,2 37 0,0-8 0,7 152 0,-5-176 0,1 0 0,1-1 0,1 1 0,1-1 0,1 0 0,13 26 0,-16-40 0,-1-1 0,2 0 0,-1 0 0,1 0 0,1-1 0,-1 0 0,1 0 0,1 0 0,-1-1 0,1 0 0,0-1 0,0 1 0,1-2 0,-1 1 0,17 5 0,-5-4 0,-1-1 0,1-1 0,0-1 0,1-1 0,-1 0 0,28-2 0,-42 0 0,0-1 0,1 0 0,-1 0 0,1 0 0,-1 0 0,0-1 0,0 0 0,0-1 0,0 1 0,0-1 0,0 0 0,-1-1 0,1 1 0,-1-1 0,0 0 0,0 0 0,7-8 0,-6 4 0,-1 0 0,0 1 0,0-2 0,0 1 0,-1 0 0,-1-1 0,1 0 0,-1 0 0,-1 0 0,0 0 0,2-17 0,-2 9 0,0 0 0,-2-1 0,0 1 0,-1 0 0,-1 0 0,-1 0 0,0 0 0,-10-27 0,11 37 0,0 1 0,-1-1 0,-1 1 0,1 0 0,-1 0 0,0 1 0,0-1 0,0 1 0,-1 0 0,0 0 0,0 0 0,0 1 0,-1-1 0,1 1 0,-1 1 0,0-1 0,0 1 0,-1 0 0,1 0 0,0 1 0,-1 0 0,0 0 0,0 0 0,-10 0 0,14 1 0,0 1 0,-1-1 0,1 1 0,-1 0 0,1 0 0,0 0 0,-1 0 0,1 1 0,-1-1 0,1 1 0,-5 1 0,7 0 0,-1-1 0,1 0 0,0 1 0,0-1 0,0 1 0,0 0 0,0-1 0,0 1 0,0 0 0,0-1 0,1 1 0,-1 0 0,1 0 0,-1 0 0,1 0 0,0-1 0,0 1 0,0 0 0,0 0 0,0 0 0,0 3 0,1 11 0,-1 0 0,2 0 0,0 0 0,1-1 0,1 1 0,0-1 0,1 0 0,0 0 0,1 0 0,1-1 0,1 0 0,0 0 0,0-1 0,2 0 0,17 19 0,-22-26 0,0 0 0,0-1 0,0 0 0,1 0 0,0 0 0,0 0 0,1-1 0,-1 0 0,1-1 0,-1 1 0,1-1 0,0-1 0,1 1 0,-1-1 0,0 0 0,1-1 0,-1 0 0,1 0 0,-1-1 0,1 0 0,-1 0 0,1 0 0,8-2 0,-11 0 0,-1 1 0,0-1 0,1 0 0,-1 0 0,0 0 0,0-1 0,0 1 0,0-1 0,-1 0 0,1 0 0,-1 0 0,1 0 0,-1-1 0,0 0 0,-1 1 0,1-1 0,0 0 0,-1 0 0,0-1 0,2-5 0,3-6 0,-1-1 0,-1 0 0,-1 0 0,3-21 0,-2-12 0,-2-94 0,-4 87 0,-4 150 0,4-43 0,3 74 0,0-107 0,0-1 0,0 1 0,2-1 0,0 0 0,9 22 0,-9-31 0,0 0 0,0 0 0,0-1 0,1 0 0,0 0 0,0 0 0,1 0 0,0-1 0,0 0 0,0 0 0,0 0 0,1-1 0,-1 0 0,1-1 0,0 1 0,9 2 0,-7-3 0,1 1 0,0-2 0,0 1 0,0-1 0,0-1 0,1 0 0,-1 0 0,0-1 0,0-1 0,1 1 0,15-5 0,-23 4 0,1 0 0,0-1 0,-1 0 0,1 0 0,-1 0 0,1 0 0,-1-1 0,0 1 0,0-1 0,0 0 0,0 1 0,0-2 0,-1 1 0,1 0 0,-1 0 0,0-1 0,0 1 0,2-8 0,3-5 0,-2 1 0,0-1 0,3-20 0,2-35 0,-3 0 0,-5-141 0,-3 164 0,1 25 0,-1-1 0,0 0 0,-2 1 0,-1 0 0,-1 0 0,-1 0 0,-12-31 0,9 44 0,3 15 0,-1 20 0,-5 86 0,7 221 0,5-304 0,1-15 0,-1 1 0,2-1 0,-1 0 0,2 0 0,0-1 0,0 1 0,1 0 0,1-1 0,11 22 0,-12-28 0,0 1 0,1-1 0,0 0 0,0 0 0,1-1 0,-1 0 0,1 0 0,0 0 0,0 0 0,1-1 0,0 0 0,-1-1 0,1 1 0,1-1 0,-1 0 0,0-1 0,1 0 0,7 1 0,1 1 0,0-2 0,0 0 0,0-1 0,0-1 0,0 0 0,0-1 0,0 0 0,17-5 0,-25 4 0,0-1 0,0 0 0,0 0 0,-1-1 0,1 0 0,-1 0 0,0-1 0,0 0 0,-1 0 0,1 0 0,-1-1 0,0 0 0,-1-1 0,1 1 0,-1-1 0,0 0 0,3-8 0,-1 2 0,-1 0 0,0-1 0,-1 0 0,-1 0 0,0 0 0,3-29 0,-2-88 0,-4 125 0,-1-8 0,0 0 0,-1 0 0,0-1 0,-1 1 0,-4-14 0,5 25 0,0 0 0,0 0 0,0 0 0,-1 1 0,1-1 0,-1 1 0,1-1 0,-1 1 0,0-1 0,0 1 0,0 0 0,0 0 0,0 0 0,0 0 0,-1 0 0,1 1 0,-1-1 0,1 1 0,-1-1 0,0 1 0,1 0 0,-1 0 0,0 0 0,0 0 0,0 1 0,0-1 0,0 1 0,0 0 0,-5 0 0,5 0 0,-1 0 0,0 0 0,0 0 0,1 1 0,-1-1 0,0 1 0,1 0 0,-1 1 0,1-1 0,-1 0 0,1 1 0,-1 0 0,1 0 0,0 0 0,0 0 0,0 0 0,0 1 0,1-1 0,-1 1 0,0 0 0,1 0 0,0 0 0,0 0 0,0 0 0,0 0 0,0 1 0,1-1 0,-1 0 0,1 1 0,-1 4 0,-2 9 0,1 1 0,0 0 0,2 0 0,1 36 0,0-35 0,-1 5 0,2 0 0,1 0 0,1-1 0,0 1 0,9 24 0,-9-38 0,0-1 0,1 0 0,0 0 0,1 0 0,0-1 0,0 1 0,1-1 0,0-1 0,0 1 0,1-1 0,0 0 0,1 0 0,-1-1 0,1 0 0,9 5 0,-12-8 0,1 0 0,-1 0 0,0 0 0,1-1 0,-1 0 0,1 0 0,0-1 0,0 0 0,0 0 0,0 0 0,-1-1 0,1 1 0,0-1 0,0-1 0,10-1 0,-15 2 0,-1 0 0,1-1 0,0 1 0,-1-1 0,1 1 0,-1 0 0,1-1 0,-1 1 0,0-1 0,1 1 0,-1-1 0,0 1 0,1-1 0,-1 1 0,0-1 0,1 0 0,-1 1 0,0-1 0,0 0 0,0 1 0,0-1 0,1 1 0,-1-1 0,0-1 0,1-13-45,0-1-1,-1 0 1,0 0 0,-5-23-1,-13-37-703</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0:41.975"/>
    </inkml:context>
    <inkml:brush xml:id="br0">
      <inkml:brushProperty name="width" value="0.05" units="cm"/>
      <inkml:brushProperty name="height" value="0.05" units="cm"/>
      <inkml:brushProperty name="color" value="#FFFF00"/>
    </inkml:brush>
  </inkml:definitions>
  <inkml:trace contextRef="#ctx0" brushRef="#br0">1 103 30222,'6'-12'528,"-1"-1"-192,3 3-288,1 0-32,-1-2-16,0 4-48,6-2-208,0-2-320,0-3-2177</inkml:trace>
</inkml:ink>
</file>

<file path=ppt/ink/ink1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59:54.532"/>
    </inkml:context>
    <inkml:brush xml:id="br0">
      <inkml:brushProperty name="width" value="0.05" units="cm"/>
      <inkml:brushProperty name="height" value="0.05" units="cm"/>
      <inkml:brushProperty name="color" value="#FFFFFF"/>
    </inkml:brush>
  </inkml:definitions>
  <inkml:trace contextRef="#ctx0" brushRef="#br0">116 14 31919,'-20'-1'169,"12"1"-104,1-1-1,0 2 0,-1-1 1,1 1-1,-9 1 1,14-1-59,0 0-1,0 0 1,0-1 0,0 1 0,0 0-1,0 1 1,1-1 0,-1 0 0,0 0-1,1 1 1,-1-1 0,1 1 0,-1-1-1,1 1 1,0 0 0,0-1-1,0 1 1,0 0 0,0 0 0,0 0-1,0 0 1,0 3 0,-1 1-4,0 0 0,1 0-1,-1 1 1,2-1 0,-1 0 0,1 1-1,0-1 1,0 1 0,0-1 0,1 0 0,0 1-1,1-1 1,-1 0 0,1 0 0,0 0-1,1 0 1,4 9 0,-3-10 1,-1-1 0,0 0 0,1 0 0,0 0 0,0 0 0,0-1 0,0 1 0,1-1 0,-1 0 0,1 0 1,0-1-1,0 1 0,0-1 0,0 0 0,0 0 0,1-1 0,-1 0 0,0 0 0,1 0 0,9 0 0,-10-1 0,0 1-1,0-1 1,1-1-1,-1 1 1,0-1-1,0 0 1,0 0 0,9-3-1,-11 2 0,0 1 1,-1-1-1,1 0 0,-1 0 0,1 0 0,-1 0 1,0-1-1,0 1 0,0-1 0,0 1 1,0-1-1,0 0 0,-1 0 0,1 0 0,1-4 1,0-5-3,0 0 1,-1 0 0,0 0-1,0 0 1,-1 0-1,-1 0 1,-1-13 0,1 6-1,0 17 0,0 0 0,0 0 0,0-1 0,0 1 0,0 0 0,0 0 0,0 0 0,-1 0 0,1 0 0,-1 0 0,0 0 0,0 0 0,1 1 0,-1-1 0,0 0 0,-1 0 0,1 0 0,0 1 0,0-1 0,-3-2 0,1 3 0,-1-1 0,1 1 0,0 0 0,-1 0 0,1 0 0,-1 0 0,1 1 0,-1-1 0,0 1 0,1 0 0,-6 0 0,2 1-7,0-1 0,1 1 0,-1 1 0,0-1 0,1 1 0,-1 0 0,1 1-1,0 0 1,0 0 0,0 0 0,0 0 0,0 1 0,1 0 0,-1 0 0,1 1 0,0-1 0,1 1 0,-1 0 0,-3 7 0,-19 28-348</inkml:trace>
</inkml:ink>
</file>

<file path=ppt/ink/ink1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8:00:03.556"/>
    </inkml:context>
    <inkml:brush xml:id="br0">
      <inkml:brushProperty name="width" value="0.05" units="cm"/>
      <inkml:brushProperty name="height" value="0.05" units="cm"/>
      <inkml:brushProperty name="color" value="#FFFFFF"/>
    </inkml:brush>
  </inkml:definitions>
  <inkml:trace contextRef="#ctx0" brushRef="#br0">198 517 31390,'8'-42'1147,"-4"23"-1070,-1 0-1,1-34 1,-4 52-77,1 1 0,-1 0 0,0 0 0,0-1 0,0 1 0,0 0 0,0-1 0,0 1 0,0 0 0,0-1 0,0 1 0,0 0 0,0 0 0,0-1 0,0 1 0,-1 0 0,1-1 0,0 1 0,0 0 0,0 0 0,0-1 0,0 1 0,-1 0 0,1 0 0,0 0 0,0-1 0,0 1 0,-1 0 0,1 0 0,0 0 0,0-1 0,-1 1 0,1 0 0,0 0 0,0 0 0,-1 0 0,1 0 0,0 0 0,0-1 0,-1 1 0,1 0 0,0 0 0,-1 0 0,1 0 0,0 0 0,0 0 0,-1 0 0,1 0 0,0 0 0,-1 1 0,1-1 0,0 0 0,-1 0 0,-1 0 0,-5 0 0,0-1 0,0 1 0,0 1 0,-1-1 0,1 1 0,1 1 0,-1-1 0,0 1 0,0 0 0,0 1 0,1-1 0,-1 1 0,1 1 0,0-1 0,0 1 0,0 0 0,1 0 0,-1 1 0,1 0 0,-7 8 0,4-3 0,1 1 0,1 0 0,-1 0 0,2 1 0,0-1 0,0 1 0,1 1 0,0-1 0,1 1 0,-2 21 0,2 2 0,1 1 0,5 54 0,-2-82 0,0 0 0,0 0 0,1 0 0,0-1 0,1 1 0,0 0 0,1-1 0,5 12 0,-6-16 0,-1 0 0,1 0 0,-1 0 0,1-1 0,0 1 0,1-1 0,-1 0 0,1 0 0,-1 0 0,1 0 0,0-1 0,0 0 0,0 1 0,0-1 0,0-1 0,1 1 0,-1 0 0,6 0 0,-6-1 0,1 0 0,0 0 0,0-1 0,-1 1 0,1-1 0,0 0 0,0 0 0,0-1 0,-1 0 0,1 0 0,0 0 0,-1 0 0,1-1 0,-1 1 0,1-1 0,-1 0 0,0-1 0,0 1 0,0-1 0,0 0 0,0 0 0,0 0 0,-1 0 0,1-1 0,-1 1 0,0-1 0,0 0 0,-1 0 0,1 0 0,-1 0 0,0 0 0,0-1 0,0 1 0,2-8 0,2-7 0,0-1 0,-2-1 0,0 1 0,-1 0 0,0-26 0,-7-103 0,1 124 0,-1-1 0,-2 1 0,-12-37 0,17 101 0,11 2 0,15 44 0,4 13 0,-24-74 0,-4-14 0,1 0 0,0 0 0,1 0 0,0 0 0,1 0 0,0-1 0,0 1 0,1-1 0,0 0 0,7 9 0,-10-16-1,-1-1 0,1 1 0,0-1 0,-1 1 0,1-1 0,0 0 0,0 0 0,0 0 0,0 0 0,0 0 0,0-1 0,0 1 0,0 0 0,0-1 0,1 0 0,-1 1 0,0-1 0,0 0 0,0 0 0,1 0 0,-1 0 0,0-1 0,0 1 0,0-1 0,0 1 0,0-1 0,0 0 0,0 0 0,0 0 1,0 0-1,4-2 0,-1-1 1,0 0-1,-1 0 1,1 0 0,-1 0 0,0-1 0,0 0 0,-1 0 0,1 0 0,-1 0 0,4-7 0,2-13 5,-1-1-1,-2 0 1,0 0-1,-1 0 1,-2-1-1,1-45 1,5-41-5,-9 110 0,0 0 0,1 0 0,-1 0 0,1 1 0,0-1 0,0 0 0,0 0 0,0 1 0,0-1 0,1 1 0,-1-1 0,1 1 0,0-1 0,0 1 0,0 0 0,0 0 0,2-2 0,0 2 0,-1 0 0,1 0 0,-1 1 0,1 0 0,0-1 0,0 1 0,0 0 0,0 1 0,-1-1 0,1 1 0,0 0 0,5 0 0,-4 0-1,-1 0 1,1 0-1,-1 0 0,1 1 0,-1-1 1,1 1-1,-1 0 0,0 0 1,1 1-1,-1 0 0,0-1 1,0 1-1,0 1 0,0-1 0,0 0 1,-1 1-1,1 0 0,-1 0 1,0 0-1,1 0 0,-1 1 1,-1-1-1,1 1 0,0 0 0,-1 0 1,0 0-1,0 0 0,0 0 1,0 0-1,-1 0 0,0 1 1,0-1-1,0 0 0,0 1 0,-1-1 1,1 1-1,-1 6 0,-1-14 2,0-1 0,0 0 0,0 1 0,0-1 0,-1 1 0,1 0 1,-1-1-1,0 1 0,0 0 0,0 0 0,-1 0 0,1 0 0,-1 0 0,1 1 0,-1-1 0,0 1 0,0 0 0,0 0 0,0 0 0,0 0 0,-1 0 0,1 0 0,-1 1 0,1 0 0,-7-2 0,6 3-1,0 0 0,0 0 0,-1 1 0,1-1 0,0 1 0,0 0 0,0 0 0,0 0 0,0 1 0,0-1 0,0 1 0,0 0 0,0 0 0,1 1 0,-4 2 0,2-1 0,0 1 0,0 0 0,1 0 0,-1 0 0,1 1 0,0 0 0,1 0 0,-5 10 0,2-1 0,0 0-1,2 1 0,0-1 1,0 1-1,2 0 0,0 0 0,0 21 1,2-29-3,0 1 0,0-1 0,1 1 0,0-1 0,1 1 0,0-1 0,0 0 0,6 15 0,-6-20 3,1 1 0,-1-1 0,1 1 0,-1-1 0,1 0 0,0 0 0,0 0 0,1 0 0,-1-1 0,0 1 0,1-1 0,0 0 0,-1 0 0,1 0 0,0-1 0,0 1 0,0-1 0,0 0 0,8 1 0,-4 0 0,0-1 0,0 0 0,0 0 0,0-1 0,0 0 0,1 0 0,-1-1 0,0 0 0,0 0 0,0-1 0,0 0 0,8-4 0,-11 3 0,0 1 0,0-1 0,0-1 1,0 1-1,-1-1 0,1 1 1,-1-1-1,0-1 0,0 1 1,-1 0-1,1-1 0,-1 0 1,0 0-1,0 0 0,-1 0 1,1 0-1,2-11 0,-1-3 5,0-1-1,-1 1 1,-1-1-1,-1 0 1,-2-32-1,1 16-4,0 16 0,0 0 0,-1 0 0,-1 0 0,-1 0 0,-1 1 0,-7-24 0,11 43 0,0 0 0,0 1 0,0-1 0,-1 0 0,1 0 0,0 0 0,0 0 0,0 0 0,0 0 0,0 0 0,0 0 0,0 0 0,0 0 0,0 0 0,0 0 0,0 0 0,0 0 0,0 0 0,0 0 0,0 0 0,0 0 0,0 0 0,0 0 0,0 0 0,0 0 0,0 0 0,-1 0 0,1 0 0,0 0 0,0 0 0,0 0 0,0 0 0,0 0 0,0 0 0,0 0 0,0 0 0,0 0 0,0 0 0,0 0 0,0 0 0,0 0 0,0 0 0,0 0 0,0 0 0,0 0 0,0 0 0,-1 0 0,1 0 0,0 0 0,0 0 0,0 0 0,-1 9 0,-4 260 0,7-152 0,1 487 0,-3-593 0,0 0 0,0 0 0,-2 0 0,1 0 0,-1 0 0,-1 0 0,-5 17 0,6-25 0,0 1 0,0 0 0,-1-1 0,1 0 0,-1 1 0,1-1 0,-1 0 0,0 0 0,0-1 0,0 1 0,-1-1 0,1 1 0,-1-1 0,1 0 0,-1 0 0,0-1 0,1 1 0,-1-1 0,0 1 0,0-1 0,0-1 0,0 1 0,-7 0 0,4 0 0,-1-1 0,1 1 0,-1-1 0,1 0 0,0-1 0,-1 0 0,1 0 0,-9-3 0,12 2 0,1 1 0,0-1 0,-1 0 0,1 0 0,0 0 0,0-1 0,0 1 0,0-1 0,1 1 0,-1-1 0,1 0 0,-1 0 0,1 0 0,0 0 0,0 0 0,0-1 0,-2-5 0,-1-5 0,1 0 0,0 0 0,1 0 0,0-1 0,0-28 0,2 11 0,7-53 0,-3 67 0,1 0 0,1 0 0,1 1 0,0 0 0,1 0 0,1 0 0,1 1 0,0 0 0,1 1 0,1 0 0,0 1 0,17-17 0,17-14 0,2 3 0,62-44 0,-56 47 0,-14 11 0,-2-1 0,46-45 0,-74 64 0,0 0 0,0-1 0,-1 0 0,0-1 0,-1 0 0,0 0 0,-1 0 0,0-1 0,-1 0 0,0 0 0,-1 0 0,3-22 0,-2-72 0,-5 102 0,0 2 0,0 0 0,0-1 0,0 1 0,-1 0 0,1 0 0,-1 0 0,0-1 0,0 1 0,0 0 0,0 0 0,0 0 0,0 0 0,-1 0 0,-2-2 0,2 3 0,0 0 0,0 0 0,0 1 0,0-1 0,-1 1 0,1-1 0,-1 1 0,1 0 0,-1 0 0,0 0 0,1 0 0,-1 0 0,0 1 0,1-1 0,-7 1 0,5-1 0,0 1 0,-1-1 0,1 1 0,0 0 0,-1 1 0,1-1 0,0 1 0,0 0 0,-1 0 0,1 0 0,0 1 0,0-1 0,0 1 0,0 0 0,0 0 0,1 0 0,-5 4 0,4-2 0,1 0 0,-1 0 0,1 0 0,-1 0 0,1 1 0,1 0 0,-1 0 0,1 0 0,-1 0 0,1 0 0,-2 10 0,0 10 0,1-1 0,0 1 0,2 0 0,4 44 0,-3-62 0,2 13 0,1 0 0,0 0 0,1-1 0,1 1 0,1-1 0,1 0 0,1-1 0,0 0 0,1 0 0,1-1 0,1 0 0,0 0 0,1-1 0,1-1 0,1 0 0,17 15 0,-24-25 0,1 0 0,-1-1 0,1 0 0,0 0 0,0 0 0,0-1 0,1-1 0,-1 1 0,1-1 0,0-1 0,-1 0 0,1 0 0,0 0 0,0-1 0,0-1 0,-1 1 0,13-4 0,-17 3 0,0-1 0,0 0 0,0 0 0,-1 0 0,1 0 0,-1 0 0,0-1 0,0 0 0,1 1 0,-2-1 0,1-1 0,0 1 0,-1 0 0,1-1 0,-1 1 0,0-1 0,0 1 0,0-1 0,-1 0 0,1 0 0,-1 0 0,0 0 0,0-5 0,4-13 0,-1 1 0,-1-1 0,-1-25 0,-1-233 0,-1 274 0,0 0 0,1-1 0,-1 1 0,4-11 0,-4 17 0,0-1 0,0 0 0,0 1 0,1-1 0,-1 0 0,0 1 0,0-1 0,1 0 0,-1 1 0,1-1 0,-1 0 0,1 1 0,-1-1 0,1 1 0,-1-1 0,1 1 0,-1-1 0,1 1 0,-1 0 0,1-1 0,0 1 0,-1 0 0,1-1 0,0 1 0,-1 0 0,1 0 0,0-1 0,0 1 0,-1 0 0,1 0 0,0 0 0,0 0 0,-1 0 0,1 0 0,0 0 0,-1 0 0,1 0 0,0 1 0,0-1 0,-1 0 0,1 0 0,0 1 0,-1-1 0,1 0 0,0 1 0,-1-1 0,1 1 0,-1-1 0,1 1 0,-1-1 0,1 1 0,4 3 0,-1 0 0,1 0 0,-1 1 0,-1-1 0,1 1 0,0 0 0,-1-1 0,5 11 0,18 46 0,-25-58 0,6 17 0,-1 0 0,-1 0 0,-1 0 0,3 32 0,-4 83 0,-3-106 0,3-42 0,1 1 0,0-1 0,10-19 0,-4 7 0,37-82 0,80-136 0,-105 210 0,-22 33 0,0-1 0,0 1 0,0 0 0,0-1 0,1 1 0,-1 0 0,0-1 0,0 1 0,0 0 0,1 0 0,-1-1 0,0 1 0,0 0 0,0 0 0,1-1 0,-1 1 0,0 0 0,0 0 0,1 0 0,-1 0 0,0-1 0,1 1 0,-1 0 0,0 0 0,1 0 0,-1 0 0,0 0 0,1 0 0,-1 0 0,0 0 0,1 0 0,-1 0 0,0 0 0,1 0 0,-1 0 0,0 0 0,1 0 0,-1 0 0,0 0 0,0 0 0,1 1 0,-1-1 0,0 0 0,1 0 0,-1 0 0,0 0 0,1 1 0,0 6 0,1-1 0,-1 1 0,-1 0 0,1-1 0,-1 1 0,-1 0 0,0 6 0,0 12 0,0 48 0,4 100 0,-3-167 0,1 1 0,-1-1 0,2 0 0,-1 0 0,1 0 0,0 0 0,0 0 0,1 0 0,-1 0 0,1-1 0,0 1 0,1-1 0,0 0 0,0 0 0,0 0 0,0-1 0,0 1 0,6 3 0,-3-4 0,0 0 0,-1 0 0,2-1 0,-1 1 0,0-2 0,0 1 0,1-1 0,-1 0 0,1-1 0,0 0 0,0 0 0,-1 0 0,1-1 0,9-1 0,-11 0 0,-1 0 0,1 0 0,-1-1 0,1 0 0,-1 0 0,0 0 0,0-1 0,0 0 0,0 0 0,0 0 0,0 0 0,-1-1 0,0 0 0,0 0 0,0 0 0,0 0 0,0 0 0,-1-1 0,0 0 0,0 0 0,0 0 0,3-8 0,2-7 0,0 0 0,-1 0 0,-1-1 0,5-37 0,-3-17 0,-3-1 0,-9-127 0,2 175 0,-1 0 0,-1 0 0,-9-31 0,8 50 0,2 10 0,1 10 0,-2 193 0,5-120 0,3 3 0,4 0 0,29 134 0,-33-203-1721,-4-37-4898</inkml:trace>
</inkml:ink>
</file>

<file path=ppt/ink/ink1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8:00:03.884"/>
    </inkml:context>
    <inkml:brush xml:id="br0">
      <inkml:brushProperty name="width" value="0.05" units="cm"/>
      <inkml:brushProperty name="height" value="0.05" units="cm"/>
      <inkml:brushProperty name="color" value="#FFFFFF"/>
    </inkml:brush>
  </inkml:definitions>
  <inkml:trace contextRef="#ctx0" brushRef="#br0">1 43 32415,'0'0'192,"19"0"-96,34 0-64,16 0-32,17-3 32,-1-4-32,-7 2 0,-15-2 0,-24 4 0,-20-2-48,-19 0-128,0-2-929</inkml:trace>
</inkml:ink>
</file>

<file path=ppt/ink/ink1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8:00:05.026"/>
    </inkml:context>
    <inkml:brush xml:id="br0">
      <inkml:brushProperty name="width" value="0.05" units="cm"/>
      <inkml:brushProperty name="height" value="0.05" units="cm"/>
      <inkml:brushProperty name="color" value="#FFFFFF"/>
    </inkml:brush>
  </inkml:definitions>
  <inkml:trace contextRef="#ctx0" brushRef="#br0">78 146 31743,'-6'0'74,"0"0"1,0 1 0,0 0-1,-1 0 1,1 1 0,1-1-1,-1 1 1,0 1 0,0-1 0,1 1-1,-6 3 1,11-6-75,0 0 0,0 0 1,-1 1-1,1-1 0,0 0 1,0 0-1,0 0 0,0 0 0,0 0 1,0 1-1,0-1 0,0 0 1,-1 0-1,1 0 0,0 0 0,0 1 1,0-1-1,0 0 0,0 0 0,0 0 1,0 0-1,0 1 0,0-1 1,0 0-1,0 0 0,0 0 0,0 0 1,0 1-1,0-1 0,0 0 0,0 0 1,1 0-1,-1 0 0,0 1 1,0-1-1,0 0 0,0 0 0,0 0 1,0 0-1,0 0 0,0 1 1,1-1-1,-1 0 0,0 0 0,0 0 1,0 0-1,0 0 0,0 0 0,1 0 1,-1 0-1,0 0 0,0 0 1,0 1-1,0-1 0,1 0 0,-1 0 1,0 0-1,34 5 25,1-2 0,60-1 0,-71-2-23,41 0 0,-23 2-1,0-2-1,0-2 0,0-2 0,61-13 0,-100 17 0,0-1 0,0 0 0,0 0 0,0 0 0,-1-1 0,1 1 0,0-1 0,-1 1 0,0-1 0,1 0 0,-1 0 0,0 0 0,0 0 0,0 0 0,0-1 0,0 1 0,2-5 0,-3 5 0,-1 0 0,1 0 0,-1 0 0,1 0 0,-1 1 0,0-1 0,0 0 0,0 0 0,0 0 0,-1 0 0,1 0 0,0 0 0,-1 0 0,1 0 0,-1 0 0,0 1 0,0-1 0,1 0 0,-1 0 0,0 1 0,0-1 0,-1 1 0,1-1 0,0 1 0,-1-1 0,1 1 0,0 0 0,-1-1 0,-1 0 0,-10-6 0,1 0 0,-1 0 0,0 1 0,-1 1 0,0 0 0,0 1 0,0 1 0,-1 0 0,1 1 0,-24-3 0,91-1 0,-23 5 1,-21 0 3,1 1-1,0 1 1,-1 0 0,1 0-1,0 1 1,18 3 0,-26-3-4,0 0 0,0 1 0,0-1 1,0 1-1,0-1 0,0 1 0,0 0 1,-1 0-1,1 0 0,0 0 0,-1 0 1,0 0-1,1 0 0,-1 0 0,0 1 1,0-1-1,0 0 0,-1 1 0,1-1 1,0 1-1,-1-1 0,1 5 1,0 9-2,0 1 1,-1 23 0,-1-20 0,1-2 19,-1 0 0,-1 0 1,0 0-1,-9 29 0,9-40-100,0 0 1,-1 0-1,1-1 1,-2 1-1,1 0 1,-1-1-1,0 0 0,0 0 1,-1 0-1,1-1 1,-1 1-1,-1-1 1,1 0-1,-10 6 0,-9-1-4617</inkml:trace>
</inkml:ink>
</file>

<file path=ppt/ink/ink1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8:00:09.998"/>
    </inkml:context>
    <inkml:brush xml:id="br0">
      <inkml:brushProperty name="width" value="0.05" units="cm"/>
      <inkml:brushProperty name="height" value="0.05" units="cm"/>
      <inkml:brushProperty name="color" value="#FFFFFF"/>
    </inkml:brush>
  </inkml:definitions>
  <inkml:trace contextRef="#ctx0" brushRef="#br0">21 456 30974,'0'-71'1673,"0"71"-1672,0 0 0,-1 0 0,1 0 0,0 0 1,0 0-1,0 0 0,0 0 0,0 0 0,0 0 0,0 0 0,0 1 1,0-1-1,0 0 0,0 0 0,0 0 0,0 0 0,0 0 0,-1 0 0,1 0 1,0 0-1,0 0 0,0 0 0,0 0 0,0 0 0,0 0 0,0 0 0,0 0 1,0 0-1,-1 0 0,1 0 0,0 0 0,0 0 0,0 0 0,0 0 1,0 0-1,0 0 0,0 0 0,0 0 0,0 0 0,0 0 0,0 0 0,-1-1 1,1 1-1,0 0 0,0 0 0,0 0 0,0 0 0,0 0 0,0 0 0,0 0 1,0 0-1,0 0 0,-5 16-2,0 291 10,2-25-5,1-233 8,1-36 5,1-48-3,0-553-9,0 587-5,0 0 0,0-1 0,-1 1 0,1 0 0,0-1 0,0 1 0,1 0 0,-1-1 0,0 1 0,0 0 0,1-1 0,-1 1 0,1 0 0,-1-1 0,1 1 0,-1 0 0,1 0 0,0 0 0,0-1 0,-1 1 0,1 0 0,0 0 0,0 0 0,0 0 0,0 1 0,0-1 0,1 0 0,-1 0 0,0 1 0,0-1 0,0 0 0,1 1 0,-1-1 0,0 1 0,1 0 0,-1-1 0,0 1 0,1 0 0,-1 0 0,0 0 0,1 0 0,-1 0 0,1 0 0,-1 0 0,0 0 0,1 1 0,-1-1 0,0 0 0,0 1 0,1-1 0,-1 1 0,0 0 0,0-1 0,1 1 0,0 1 0,3 1 0,0 1 0,0 0 0,-1 0 0,1 0 0,-1 1 0,0-1 0,0 1 0,0 0 0,-1 0 0,0 0 0,3 7 0,30 69 0,-29-64 0,15 45 0,-16-41 0,1-1 0,1-1 0,0 1 0,21 33 0,-29-53 0,1 1 0,-1-1 0,0 0 0,0 1 0,1-1 0,-1 0 0,0 1 0,1-1 0,-1 0 0,0 1 0,1-1 0,-1 0 0,0 0 0,1 1 0,-1-1 0,1 0 0,-1 0 0,1 0 0,-1 0 0,0 0 0,1 0 0,-1 0 0,1 0 0,-1 0 0,1 0 0,-1 0 0,1 0 0,-1 0 0,0 0 0,1 0 0,-1 0 0,1 0 0,-1 0 0,0 0 0,1-1 0,-1 1 0,1 0 0,-1 0 0,0-1 0,1 1 0,-1 0 0,0-1 0,1 1 0,-1-1 0,13-17 0,-3-7 0,0-1 0,-2-1 0,0 0 0,4-39 0,-5 28 0,18-56 0,-23 89 0,0 0 0,0 0 0,1 0 0,0 0 0,0 1 0,0-1 0,5-4 0,-7 7 0,1 1 0,0-1 0,0 0 0,0 0 0,0 1 0,0-1 0,1 1 0,-1 0 0,0-1 0,1 1 0,-1 0 0,0 1 0,1-1 0,-1 0 0,1 1 0,4-1 0,-6 1 0,0 1 0,0-1 0,0 1 0,-1-1 0,1 1 0,0-1 0,0 1 0,0-1 0,-1 1 0,1 0 0,0 0 0,-1-1 0,1 1 0,-1 0 0,1 0 0,-1 0 0,1 0 0,-1-1 0,1 1 0,-1 0 0,0 0 0,0 0 0,1 0 0,-1 0 0,0 2 0,6 33 0,-5-26 0,15 212 0,-4-25 0,-11-187 0,1 0-1,0 0 1,0 0 0,1 0-1,0 0 1,6 12 0,-8-19-1,1-1-1,-1 1 1,1-1 0,0 1 0,0-1 0,0 1-1,1-1 1,-1 0 0,0 0 0,1 0 0,-1-1-1,1 1 1,0 0 0,-1-1 0,1 0 0,0 1 0,0-1-1,0 0 1,0-1 0,0 1 0,0-1 0,0 1-1,0-1 1,5 0 0,-3 0 1,0 0 0,0-1 0,1 1 0,-1-1 0,0 0 0,-1-1 0,1 1 0,0-1 0,0 0 0,-1 0 0,1 0 0,-1-1 0,1 0 0,4-4 0,-3 2 0,0-1 0,-1 0 0,0 0 0,0 0 0,0-1 0,-1 0 0,0 1 0,4-12 0,2-10 0,-1 0 0,-1-1 0,8-56 0,-13 63 0,0 6 0,-2 4-2,1 0 0,1-1 0,0 2 1,7-18-1,-9 26 2,0 1-1,0 0 1,0-1 0,1 1 0,-1 0-1,1 0 1,0 0 0,-1 0 0,1 0-1,0 0 1,0 1 0,0-1 0,0 0-1,1 1 1,-1 0 0,0-1 0,1 1-1,-1 0 1,1 0 0,-1 0 0,1 1-1,-1-1 1,1 1 0,0-1-1,-1 1 1,4 0 0,8 0-2,-8 0-3,-9 1 0,-18 8 4,12-4 1,0 0 1,0 0-1,1 1 1,0 0-1,0 1 1,0 0-1,1 0 1,0 1 0,0-1-1,1 2 1,0-1-1,0 1 1,1-1-1,0 2 1,-6 17-1,5-10 1,2 1-1,0-1 1,1 1-1,0 0 1,2 0-1,0 0 1,1 0-1,3 24 1,-2-35-1,1 1 1,-1-1-1,1 0 0,1 0 1,-1 0-1,1 0 0,1 0 1,-1 0-1,1-1 0,0 0 1,1 0-1,-1 0 0,1 0 1,0-1-1,1 1 0,-1-1 1,1-1-1,0 1 0,1-1 1,-1 0-1,1 0 0,-1-1 1,14 5-1,-5-3 1,-1 0-1,1-1 1,0-1 0,0 0-1,0-1 1,0-1 0,0-1-1,0 0 1,1 0 0,-1-2-1,16-2 1,-25 2-1,0 0 0,1 0 0,-1-1 0,0 0 0,0 0 0,-1 0 0,1 0 0,-1-1 0,1 0 0,-1 0 0,0-1 0,-1 1 0,1-1 0,-1 0 0,0-1 0,0 1 0,0-1 0,-1 1 0,0-1 0,0 0 0,-1 0 0,1 0 0,-1-1 0,0 1 0,1-13 0,-1 4 0,0 1 0,-1-1 0,0 1 0,-2-1 0,0 0 0,0 1 0,-1 0 0,-1-1 0,0 1 0,-1 0 0,-6-14 0,4 14 0,-1 0 0,-1 1 0,0-1 0,0 2 0,-1-1 0,-1 1 0,-22-21 0,27 28 0,-1 0 0,0 0 0,-1 0 0,1 1 0,-1 0 0,0 1 0,0 0 0,0 0 0,0 0 0,-1 1 0,1 0 0,-1 0 0,1 1 0,-1 0 0,0 0 0,1 1 0,-16 1 0,21-1 0,-1 0 0,1 1 0,0 0 0,0-1 0,0 1 0,0 0 0,0 0 0,0 0 0,0 0 0,0 0 0,0 1 0,1-1 0,-1 0 0,0 1 0,1-1 0,-1 1 0,1 0 0,0 0 0,-2 2 0,0 1 0,1 0 0,0 0 0,0 0 0,0 0 0,1 1 0,0-1 0,-2 10 0,2 3 0,1-1 0,1 1 0,0-1 0,4 21 0,-2-26 0,0 0 0,1-1 0,0 1 0,1-1 0,0 0 0,0 0 0,2-1 0,-1 0 0,1 0 0,0 0 0,1-1 0,11 10 0,-11-11 0,0-1 0,0-1 0,1 1 0,0-1 0,0-1 0,1 0 0,-1 0 0,1-1 0,0 0 0,0 0 0,1-1 0,-1-1 0,1 0 0,11 1 0,-12-2 0,0-1 0,1 0 0,-1 0 0,0-1 0,0-1 0,0 0 0,10-3 0,-14 3 0,-1 0 0,1-1 0,-1 0 0,0 0 0,0-1 0,0 1 0,0-1 0,0 0 0,-1 0 0,0-1 0,0 1 0,0-1 0,4-6 0,-1-3 1,1 1 1,-2-1-1,0-1 1,0 1-1,-2-1 1,1 0-1,-2 0 0,0 0 1,1-16-1,-1-27 10,-3-62 0,-2 51-15,2 25 4,-2-1 0,-2 1 0,-19-84 0,23 127 0,0 0 0,-1 1 0,1-1 0,0 0 0,0 0 0,-1 0 0,1 1 0,-1-1 0,1 0 0,-1 0 0,1 1 0,-1-1 0,1 0 0,-1 1 0,0-1 0,1 0 0,-2 0 0,2 1 0,-1 0 0,1 0 0,-1 0 0,1 0 0,-1 1 0,1-1 0,-1 0 0,1 0 0,-1 0 0,1 0 0,0 1 0,-1-1 0,1 0 0,-1 0 0,1 1 0,0-1 0,-1 0 0,1 1 0,0-1 0,-1 0 0,1 1 0,0-1 0,-1 0 0,1 1 0,0-1 0,0 1 0,0-1 0,-1 1 0,1-1 0,0 1 0,0-1 0,0 1 0,0-1 0,0 0 0,0 2 0,-7 25 0,2 1 0,1 1 0,2-1 0,0 0 0,4 46 0,-1-18 0,0-9 0,2 0 0,11 57 0,-9-77 0,1 0 0,2-1 0,0 0 0,2-1 0,16 31 0,-22-50 0,0 1 0,0-1 0,0 0 0,1 0 0,0 0 0,0 0 0,1-1 0,-1 0 0,1 0 0,0-1 0,0 0 0,1 0 0,9 5 0,-4-5 0,-1 0 0,1-1 0,0 0 0,0-1 0,0-1 0,0 0 0,18 0 0,-25-1 0,0-1 0,1 1 0,-1-1 0,0 0 0,1 0 0,-1-1 0,0 1 0,0-1 0,0 0 0,0-1 0,-1 1 0,1-1 0,-1 0 0,1 0 0,-1-1 0,0 1 0,0-1 0,0 0 0,-1 0 0,1 0 0,-1 0 0,0-1 0,0 1 0,-1-1 0,1 0 0,-1 1 0,0-1 0,2-9 0,2-6 0,-1-1 0,-2 0 0,0 0 0,0 0 0,-3-41 0,0 49 0,-1 1 0,-1 0 0,0 0 0,0 0 0,-7-17 0,8 25 0,-1-1 0,0 0 0,0 1 0,-1-1 0,0 1 0,1 0 0,-1 0 0,0 0 0,-1 0 0,1 0 0,-1 1 0,0-1 0,0 1 0,0 0 0,-6-3 0,9 5 0,1 0 0,-1 1 0,0-1 0,0 1 0,0-1 0,0 1 0,0-1 0,0 1 0,0-1 0,0 1 0,0 0 0,0 0 0,0 0 0,0-1 0,0 1 0,0 0 0,0 0 0,0 0 0,0 1 0,0-1 0,0 0 0,0 0 0,0 0 0,0 1 0,0-1 0,0 1 0,0-1 0,0 1 0,0-1 0,0 1 0,1-1 0,-1 1 0,0 0 0,0-1 0,0 1 0,1 0 0,-1 0 0,1 0 0,-1-1 0,0 1 0,1 0 0,-1 0 0,1 0 0,-1 2 0,0 4 0,-1 0 0,1 0 0,1 0 0,-1 0 0,2 11 0,-1-6 0,1 1 0,-1-1 0,2 1 0,-1 0 0,2 0 0,0 0 0,0-1 0,1 1 0,1-1 0,0 0 0,11 17 0,-12-22 0,1 0 0,0 0 0,0-1 0,1 0 0,-1 0 0,1 0 0,1-1 0,-1 0 0,1 0 0,0 0 0,0-1 0,0 0 0,1-1 0,-1 1 0,1-2 0,0 1 0,15 3 0,-13-5 0,0 0 0,0 0 0,0 0 0,1-1 0,12-2 0,-20 1 0,1 1 0,-1-1 0,0 0 0,1 0 0,-1 0 0,0 0 0,0-1 0,1 1 0,-1-1 0,0 0 0,-1 0 0,1 0 0,0 0 0,0-1 0,-1 1 0,0-1 0,1 0 0,1-2 0,1-5 0,0 1 0,-1-1 0,-1 0 0,1-1 0,-1 1 0,-1 0 0,0-1 0,1-20 0,-4-92 0,0 85 0,0 30 0,1 0 0,-1-1 0,0 1 0,-1 1 0,0-1 0,0 0 0,-6-12 0,6 41 0,0 34 0,0-18 0,5 57 0,-2-85 0,0 0 0,1 0 0,0-1 0,0 1 0,1 0 0,0 0 0,0-1 0,1 0 0,0 0 0,1 0 0,8 11 0,-10-16 0,1 0 0,-1 0 0,1-1 0,0 1 0,0-1 0,0 0 0,0 0 0,0 0 0,1-1 0,-1 0 0,0 0 0,1 0 0,-1 0 0,1 0 0,-1-1 0,1 0 0,-1 0 0,1 0 0,6-2 0,3 2 0,-9 0 0,-1-1 0,0 0 0,0 0 0,1 0 0,-1 0 0,0-1 0,0 0 0,0 0 0,0 0 0,0 0 0,-1-1 0,1 1 0,-1-1 0,0 0 0,1 0 0,-1 0 0,0 0 0,-1-1 0,1 1 0,-1-1 0,1 0 0,2-6 0,4-8 0,-1-1 0,0 0 0,7-31 0,-1-4 0,-4-1 0,7-92 0,-10-110 0,-7 243 0,0 0 0,-1 0 0,-1 0 0,0 1 0,-6-24 0,7 34 0,-1-1 0,1 1 0,0 0 0,-1 0 0,0 0 0,1 0 0,-1 1 0,0-1 0,-1 0 0,1 1 0,0-1 0,-1 1 0,1 0 0,-1 0 0,0 0 0,0 0 0,0 0 0,0 1 0,0-1 0,0 1 0,0 0 0,0 0 0,0 0 0,-1 0 0,1 1 0,0-1 0,-1 1 0,-5 0 0,8 0 0,0 0 0,-1 0 0,1 1 0,-1-1 0,1 0 0,0 1 0,-1-1 0,1 1 0,0-1 0,0 1 0,-1 0 0,1-1 0,0 1 0,0 0 0,0 0 0,0 0 0,0 0 0,0 0 0,0 0 0,0 0 0,0 0 0,0 0 0,1 1 0,-1-1 0,0 0 0,1 1 0,-1-1 0,1 0 0,-1 3 0,-1 4 0,1 1 0,-1-1 0,1 17 0,1-19 0,-2 71 0,3 0 0,4 0 0,3 0 0,4-1 0,36 127 0,-44-188 0,1-1 0,1 0 0,0 0 0,1 0 0,15 21 0,-19-30 0,1 0 0,0 0 0,0-1 0,1 1 0,-1-1 0,1 0 0,0 0 0,0-1 0,0 0 0,1 1 0,-1-2 0,1 1 0,0-1 0,-1 0 0,1 0 0,0 0 0,7 0 0,1 0 0,1-1 0,0 0 0,0-1 0,17-2 0,-27 1 0,0 0 0,1 0 0,-1-1 0,0 1 0,0-1 0,0 0 0,0 0 0,0-1 0,0 1 0,-1-1 0,1 0 0,-1-1 0,0 1 0,6-7 0,-3 2 0,-1-1 0,0-1 0,0 1 0,0-1 0,-1 0 0,-1 0 0,0-1 0,0 1 0,-1-1 0,3-20 0,-2-6 0,-1-70 0,-3 82 0,0 21 0,0 1 0,0 0 0,0 0 0,0 0 0,-1 0 0,1-1 0,-1 1 0,0 0 0,0 0 0,0 0 0,-1 0 0,1 1 0,-1-1 0,1 0 0,-3-2 0,2 4 0,1-1 0,-1 1 0,1 0 0,-1 1 0,0-1 0,1 0 0,-1 0 0,0 1 0,1-1 0,-1 1 0,0-1 0,0 1 0,0 0 0,1 0 0,-1 0 0,0 0 0,0 0 0,0 0 0,1 0 0,-1 1 0,0-1 0,0 0 0,0 1 0,1 0 0,-1-1 0,0 1 0,1 0 0,-3 1 0,1 1 0,-1-1 0,0 1 0,1 0 0,0 0 0,0 0 0,0 1 0,0-1 0,0 1 0,1 0 0,-1-1 0,1 1 0,0 0 0,0 0 0,0 1 0,1-1 0,0 0 0,0 1 0,0-1 0,-1 7 0,-1 13 0,1 0 0,1 32 0,1-47 0,0 4 0,-1 4 0,1-1 0,1 1 0,5 23 0,-5-34 0,1 0 0,0-1 0,0 1 0,1 0 0,0-1 0,0 0 0,0 0 0,0 1 0,1-2 0,0 1 0,0 0 0,0-1 0,5 4 0,-1-2 0,0-1 0,0-1 0,0 1 0,0-1 0,1 0 0,0-1 0,0 0 0,0-1 0,0 0 0,0 0 0,0-1 0,0 0 0,1 0 0,-1-1 0,0-1 0,1 1 0,12-4 0,-20 4-1,0-1 0,0 1 0,0-1 0,0 0 0,0 1 0,0-1 0,0 0 0,-1 0 0,1 0 0,0-1 0,-1 1 0,1 0 0,-1-1 0,1 1 0,-1-1 0,1 1 0,-1-1 0,0 1 1,0-1-1,0 0 0,0 0 0,0 0 0,1-3 0,0-3-70,0 1-1,-1-1 1,0 0 0,0-16 0,0-31-1135</inkml:trace>
</inkml:ink>
</file>

<file path=ppt/ink/ink1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8:00:10.373"/>
    </inkml:context>
    <inkml:brush xml:id="br0">
      <inkml:brushProperty name="width" value="0.05" units="cm"/>
      <inkml:brushProperty name="height" value="0.05" units="cm"/>
      <inkml:brushProperty name="color" value="#FFFFFF"/>
    </inkml:brush>
  </inkml:definitions>
  <inkml:trace contextRef="#ctx0" brushRef="#br0">114 8 31630,'-3'-2'44,"1"1"0,-1 0 0,1 1 0,-1-1 0,1 0 0,-1 1 0,0-1 0,1 1 0,-1 0 0,0 0 0,1 0 0,-1 0 0,0 0 0,0 1 0,1-1 0,-1 1 0,1 0 0,-1 0 0,1 0 0,-1 0 0,1 0 0,-1 0 0,-2 3 0,1 0-46,0 0 1,1 1 0,0-1-1,-1 1 1,2 0 0,-1 0-1,1 0 1,-1 0 0,1 0-1,-1 8 1,-1-1 4,1 1 1,0 0-1,1-1 1,0 1-1,1 0 1,1 0-1,0 0 0,3 22 1,-2-30-4,0-1 0,-1 0 0,2 1 0,-1-1 0,0 0 1,1 1-1,0-1 0,0 0 0,0 0 0,0-1 0,1 1 0,0 0 1,0-1-1,0 1 0,0-1 0,0 0 0,0 0 0,1 0 0,0-1 1,-1 1-1,1-1 0,0 0 0,0 0 0,0 0 0,0-1 0,1 1 1,7 1-1,-6-2 4,1 0-1,0 0 1,-1 0 0,1-1 0,0 0 0,-1 0 0,1-1 0,0 0 0,-1 0 0,8-3 0,-12 3-4,1 0 1,-1 0 0,1-1 0,-1 0-1,1 1 1,-1-1 0,0 0 0,0 0-1,0 0 1,0-1 0,0 1-1,0 0 1,-1-1 0,1 1 0,-1-1-1,0 1 1,0-1 0,0 0 0,0 0-1,0 1 1,0-1 0,-1 0 0,1 0-1,-1-5 1,2-5-1,-2-1 1,0 0-1,0 1 0,-1-1 1,-1 0-1,0 1 0,-6-20 1,6 30-2,1-1 1,-1 0 0,1 1-1,-1-1 1,0 1 0,0 0-1,0 0 1,-1 0 0,1 0-1,-1 0 1,0 0 0,0 1-1,-4-4 1,5 5-1,-1-1-1,0 1 1,0 0-1,0 0 1,0 0-1,0 1 1,0-1-1,0 1 1,0-1-1,0 1 1,0 0-1,0 0 1,0 1-1,0-1 1,0 1-1,0-1 0,0 1 1,0 0-1,-4 2 1,4-2-6,1 0-1,-1 1 1,0-1-1,1 1 1,0-1-1,-1 1 1,1 0-1,0 0 1,-3 4-1,-21 30-237</inkml:trace>
</inkml:ink>
</file>

<file path=ppt/ink/ink1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8:00:13.437"/>
    </inkml:context>
    <inkml:brush xml:id="br0">
      <inkml:brushProperty name="width" value="0.05" units="cm"/>
      <inkml:brushProperty name="height" value="0.05" units="cm"/>
      <inkml:brushProperty name="color" value="#FFFFFF"/>
    </inkml:brush>
  </inkml:definitions>
  <inkml:trace contextRef="#ctx0" brushRef="#br0">10 249 32207,'-8'428'512,"7"-281"-512,2 163 0,-1-306 0,3 32 0,-3-35 0,0 0 0,0 0 0,0 0 0,0 0 0,0 0 0,1 0 0,-1 0 0,0 0 0,1 0 0,-1 0 0,0 0 0,1 0 0,-1 0 0,1 0 0,0-1 0,-1 1 0,1 0 0,-1 0 0,1-1 0,0 1 0,0 0 0,-1-1 0,1 1 0,0-1 0,0 1 0,0-1 0,0 1 0,1 0 0,-1-2 0,0 0 1,0 0-1,0 0 1,-1 0-1,1 0 1,0 0-1,0 0 1,-1 0-1,1 0 1,-1-1-1,1 1 0,-1 0 1,1 0-1,-1 0 1,0-1-1,0 1 1,1 0-1,-1-1 1,0 1-1,0 0 1,0 0-1,-1-2 1,2-3 1,5-62 0,-5-97-1,-2 79-1,-13-419 0,14 493 0,0 1 0,1-1 0,0 1 0,1-1 0,0 1 0,1 0 0,1 0 0,-1 0 0,9-15 0,-9 21 0,-1 0 0,2 1 0,-1-1 0,0 1 0,1 0 0,0 0 0,0 0 0,0 1 0,0-1 0,1 1 0,-1 0 0,1 0 0,0 1 0,0 0 0,0-1 0,0 1 0,0 1 0,0-1 0,1 1 0,-1 0 0,9-1 0,-10 2 0,0 0 0,0-1 0,-1 1 0,1 1 0,0-1 0,-1 0 0,1 1 0,0 0 0,-1 0 0,1 0 0,-1 0 0,1 1 0,-1-1 0,0 1 0,1 0 0,-1 0 0,5 4 0,-3 0 0,0-1 0,-1 1 0,0 0 0,0 0 0,0 1 0,-1-1 0,0 1 0,3 10 0,1 6 0,0 1 0,-3 1 0,0-1 0,-1 1 0,-1-1 0,-1 1 0,-3 26 0,1-43 1,0 1-1,0-1 1,-1 0-1,0 1 1,-1-1 0,0 0-1,0-1 1,0 1-1,-1 0 1,0-1 0,-1 0-1,0 0 1,0 0 0,-8 8-1,8-10-1,0 0-1,0 0 0,-1 0 1,0-1-1,0 1 0,0-1 1,-1-1-1,1 1 0,-1-1 1,0-1-1,0 1 0,0-1 1,0 0-1,0 0 1,-1-1-1,-10 1 0,17-3 2,1 1-1,0 0 0,0 0 0,0 0 0,0 0 1,0 0-1,0 0 0,0-1 0,0 1 0,0 0 1,0 0-1,0 0 0,0 0 0,0 0 0,0-1 1,0 1-1,0 0 0,0 0 0,0 0 0,0 0 1,0 0-1,0-1 0,0 1 0,0 0 0,0 0 1,0 0-1,0 0 0,0 0 0,0 0 0,0-1 1,0 1-1,1 0 0,-1 0 0,0 0 0,0 0 1,0 0-1,0 0 0,0 0 0,0 0 1,0-1-1,1 1 0,-1 0 0,0 0 0,0 0 1,0 0-1,0 0 0,0 0 0,0 0 0,1 0 1,-1 0-1,0 0 0,0 0 0,0 0 0,0 0 1,0 0-1,1 0 0,18-7-3,1 1-1,37-7 1,-35 9 9,-1-1 1,0-1-1,29-12 0,-44 15-2,0 0-1,-1 0 0,1 0 1,-1-1-1,1 0 0,-1 0 1,0-1-1,-1 1 0,1-1 0,-1 0 1,0 0-1,0 0 0,-1-1 1,1 0-1,4-11 0,-3-1 0,-1-1 0,0-1 0,-1 1 0,-1 0 0,-1-1 0,-1 0 0,-3-22 0,2-8 1,2-34 2,-1 82-4,0 0 0,1 1 0,-1-1 0,1 0 0,-1 1 0,1-1 0,0 1 0,-1-1 0,1 1 0,0-1 0,0 1 0,0-1 0,0 1 0,0 0 0,1 0 0,-1-1 0,0 1 0,0 0 0,1 0 0,-1 0 0,1 1 0,-1-1 0,1 0 0,-1 0 0,1 1 0,-1-1 0,1 1 0,2-1 0,5-1-2,1 1 0,-1 1 1,0-1-1,11 2 0,-5-1 3,-9 0-2,1 1 0,-1 0 0,1 0 0,-1 0 0,1 1 0,-1 0 0,0 0 0,1 1 0,-1 0 0,-1 0 0,1 0 0,0 1 0,-1 0 0,1 0 0,-1 0 0,0 0 0,-1 1 0,1 0 0,-1 0 0,0 0 0,0 1 0,-1-1 0,1 1 0,2 6 0,-2-4 0,-1 1 0,0-1 0,0 0 0,-1 1 0,0-1 0,0 1 0,-1 0 0,0-1 0,-1 1 0,0 0 0,0 0 0,-1-1 0,0 1 0,-1 0 0,1-1 0,-2 1 0,1-1 0,-6 11 0,-30 43 0,31-54 0,1 0 0,0 1 0,0 0 0,1 0 0,0 1 0,1-1 0,0 1 0,1 0 0,-1 0 0,2 0 0,0 0 0,-2 14 0,4-22-1,1-1 0,-1 1 1,0-1-1,1 1 0,-1-1 0,0 1 1,1-1-1,0 1 0,-1-1 0,1 0 1,0 1-1,0-1 0,0 0 0,0 0 1,0 1-1,0-1 0,0 0 0,0 0 0,0 0 1,0 0-1,1 0 0,-1-1 0,0 1 1,1 0-1,-1-1 0,1 1 0,-1-1 1,1 1-1,-1-1 0,1 1 0,-1-1 1,2 0-1,9 2-1,0-1-1,0-1 1,16 0 0,-10-1 4,-11 1-2,0 0 0,0 0 0,0-1 0,0 0 0,-1-1 0,1 1 0,0-1 0,-1 0 0,1-1 0,-1 0 0,0 0 0,0 0 0,0-1 0,10-7 0,-10 5 0,0 0 0,-1-1 0,1 1 0,-1-1 0,-1 0 0,1-1 0,-1 1 0,-1-1 0,1 1 0,3-14 0,0-11 0,-1-1 0,-1 1 0,-2-1 0,-1-62 0,-2 88 0,0-81 0,0 87 0,0 1 0,0 0 0,0 0 0,0 0 0,0-1 0,0 1 0,0 0 0,0 0 0,0 0 0,0-1 0,0 1 0,0 0 0,1 0 0,-1 0 0,0-1 0,0 1 0,0 0 0,0 0 0,0 0 0,1 0 0,-1 0 0,0-1 0,0 1 0,0 0 0,0 0 0,1 0 0,-1 0 0,0 0 0,0 0 0,0 0 0,1 0 0,-1 0 0,0 0 0,0 0 0,1 0 0,-1 0 0,0 0 0,0 0 0,0 0 0,1 0 0,-1 0 0,0 0 0,0 0 0,0 0 0,1 0 0,-1 0 0,0 0 0,4 0 0,26-1 0,-20 0 0,0 0 0,0 1 0,-1 0 0,1 1 0,0 0 0,0 0 0,0 1 0,0 0 0,9 4 0,-19-6 0,0 0 0,0 0 0,-1 0 0,1 0 0,0 0 0,0 0 0,0 0 0,0 0 0,0 0 0,-1 0 0,1 1 0,0-1 0,0 0 0,0 0 0,0 0 0,0 0 0,-1 0 0,1 0 0,0 0 0,0 1 0,0-1 0,0 0 0,0 0 0,0 0 0,0 0 0,0 0 0,0 1 0,0-1 0,-1 0 0,1 0 0,0 0 0,0 0 0,0 1 0,0-1 0,0 0 0,0 0 0,0 0 0,0 0 0,0 1 0,0-1 0,0 0 0,1 0 0,-1 0 0,0 0 0,0 0 0,0 1 0,0-1 0,0 0 0,0 0 0,0 0 0,0 0 0,0 0 0,0 1 0,1-1 0,-1 0 0,0 0 0,0 0 0,-17 1 0,16-1 0,-4 1 1,-1 0 0,1 0 1,-1 0-1,1 1 0,0 0 0,-1 0 1,1 0-1,0 0 0,0 1 0,0 0 1,1 0-1,-1 0 0,1 1 0,0 0 1,0 0-1,0 0 0,0 0 0,1 0 1,-1 1-1,1-1 0,-5 11 0,3-4 0,0 0-1,0 0 1,1 1-1,1-1 1,0 1-1,0 0 1,1 0-1,1 0 1,-1 14-1,2-7 0,3 37 0,-2-53 0,0 1 0,0 0-1,0-1 1,1 1-1,-1-1 1,1 1-1,0-1 1,0 1-1,0-1 1,0 0 0,1 0-1,4 4 1,0-1-2,0 0 0,0-1 0,0 0 0,1 0 0,0-1 0,0 0 0,0 0 0,1-1 0,-1 0 0,1-1 0,11 2 0,7 0 12,0-1-1,36-2 1,-60-1-10,1 0 0,-1 0 0,1 0 0,0 0 0,0-1 0,-1 1 0,1-1 0,0 0 0,-1 0 0,1-1 0,0 1 0,-1 0 0,0-1 0,1 0 0,-1 0 0,0 0 0,0 0 0,3-4 0,-3 3 0,0-1 0,0-1 0,-1 1 0,0 0 0,1 0 0,-1-1 0,-1 1 0,1-1 0,-1 0 0,0 1 0,0-1 0,0 0 0,0-7 0,0-15 0,0 1 0,-2-1 0,0 1 0,-2 0 0,-8-32 0,8 45 0,0-1 0,-2 1 0,0 0 0,0 0 0,-1 1 0,0-1 0,-1 1 0,-1 1 0,0-1 0,-1 1 0,-16-16 0,22 24 0,-1 1 0,1-1 0,-1 1 0,0 0 0,0 0 0,0 0 0,0 1 0,0-1 0,0 1 0,0 0 0,0 0 0,-8 0 0,10 1 0,-1 0 0,1 0 0,-1 0 0,1 0 0,0 0 0,-1 0 0,1 1 0,-1-1 0,1 1 0,0 0 0,-1 0 0,1 0 0,0 0 0,0 0 0,0 0 0,0 1 0,0-1 0,0 1 0,0-1 0,0 1 0,1 0 0,-1-1 0,-2 4 0,1 2 0,0 0 0,1 0 0,-1 0 0,1 0 0,1 0 0,-1 0 0,1 1 0,1-1 0,-1 9 0,6 71-5,-4-77 4,1 0 0,0 0 0,1 0 1,0 0-1,0-1 0,1 1 0,0-1 0,1 0 1,0 0-1,0 0 0,1-1 0,0 0 0,1 0 1,0-1-1,0 1 0,0-2 0,1 1 1,0-1-1,0 0 0,1 0 0,0-1 0,0-1 1,0 1-1,0-1 0,1-1 0,0 0 0,-1 0 1,1-1-1,0 0 0,0-1 0,0 0 1,1 0-1,17-2 0,-25 0 1,1 0 0,-1-1 0,0 1 0,0-1 0,0 1 0,0-1 0,0 0 0,0 0 0,0 0 0,-1-1 0,1 1 0,-1-1 0,0 1 0,0-1 0,1 0 0,-2 0 0,1 0 0,0 0 0,-1 0 0,3-7 0,3-7 0,-1-1 0,6-27 0,-12 44 0,16-84 0,-12 58 0,1 0 0,1 0 0,1 0 0,2 1 0,17-40 0,-26 65 0,1 0 0,-1 0 0,1 0 0,0 0 0,-1 0 0,1 0 0,0 0 0,0 0 0,0 0 0,0 0 0,0 0 0,0 0 0,0 0 0,0 1 0,0-1 0,0 0 0,0 1 0,0-1 0,0 1 0,1-1 0,-1 1 0,0 0 0,0-1 0,1 1 0,-1 0 0,0 0 0,0 0 0,1 0-1,-1 0 1,0 0 0,2 1 0,-1-1 0,0 1-1,0 0 0,0 1 0,0-1 0,0 0 1,0 0-1,0 1 0,0-1 0,0 1 0,-1 0 1,1-1-1,-1 1 0,1 0 0,-1 0 0,2 3 1,23 60 13,-26-67-13,-1 1 1,0 0-1,1-1 0,-1 1 1,0 0-1,0 0 0,0 0 1,0 0-1,0 0 0,0 0 1,0 0-1,0 0 0,0 0 1,-1 0-1,1 0 0,0 1 1,-1-1-1,1 1 0,0-1 1,-1 1-1,1-1 1,-1 1-1,1 0 0,0 0 1,-1 0-1,1 0 0,-1 0 1,1 0-1,-1 0 0,1 0 1,-1 0-1,1 1 0,0-1 1,-3 1-1,0 0-1,-1 0 0,1 0 0,0 0 0,0 1 0,-1 0-1,1 0 1,1 0 0,-1 0 0,0 0 0,-6 6 0,5-1 1,-1 0 0,1 0 0,1 1 0,-1 0 0,1 0 0,1 0 0,-1 1 0,2-1 0,-1 1 0,1-1 0,-2 16 0,1 3 0,2 0 0,3 44 0,-2-65 0,0 0 0,1 0 0,0 0 0,1 0 0,-1 0 1,1 0-1,0-1 0,1 1 0,0-1 0,-1 1 0,2-1 0,-1 0 0,0 0 0,1 0 0,9 8 0,-6-6 0,1-1 0,0-1-1,0 0 1,1 0 0,-1 0-1,1-1 1,0 0 0,1-1-1,10 3 1,9 0 5,0-1-1,0-2 1,1-1 0,-1-1 0,50-5 0,-70 3-5,0-1 0,0 1 1,-1-1-1,1-1 0,0 0 1,-1 0-1,0 0 0,0-1 1,0 0-1,0-1 0,-1 0 1,1 0-1,-1-1 0,-1 0 1,1 0-1,6-8 0,-6 4 0,0 1 0,0-1 0,-1-1 0,-1 1 0,0-1 0,0 0 0,-1 0 0,0 0 0,-1-1 0,-1 1 0,3-22 0,-3 9 0,0 0 0,-2 0 0,-4-32 0,3 47 0,-1-1 0,0 1 0,0 0 0,-1 0 0,0 0 0,-1 0 0,0 0 0,0 1 0,-1-1 0,0 1 0,-7-8 0,9 13 0,1 1 0,-1-1 0,0 1 0,0 0 0,0 0 0,0 0 0,0 0 0,0 1 0,0-1 0,-1 1 0,1 0 0,0 0 0,-1 0 0,1 0 0,-1 0 0,1 1 0,-5 0 0,5-1 0,1 1 0,-1 1 0,0-1 0,1 0 0,-1 1 0,1-1 0,-1 1 0,1 0 0,-1 0 0,1 0 0,-1 0 0,1 0 0,0 1 0,-1-1 0,1 1 0,0-1 0,0 1 0,0 0 0,0 0 0,1 0 0,-1 0 0,0 0 0,-1 3 0,-2 6 0,1 0 0,0 1 0,1-1 0,1 0 0,-1 1 0,2 0 0,-1 22 0,5 88 0,-2-117 0,0 7 0,0 0 0,1 0 0,1 0 0,0 0 0,0-1 0,1 1 0,9 15 0,-11-22 0,1 0 0,-1-1 0,2 1 0,-1-1 0,0 1 0,1-1 0,0 0 0,0-1 0,0 1 0,0-1 0,1 1 0,-1-1 0,1-1 0,0 1 0,-1-1 0,1 1 0,1-1 0,8 2 0,-5-2 0,0 0 0,1-1 0,-1 0 0,0 0 0,0-1 0,1 0 0,-1 0 0,0-1 0,0-1 0,1 1 0,-1-2 0,-1 1 0,1-1 0,0 0 0,-1-1 0,1 0 0,-1 0 0,0-1 0,0 0 0,-1-1 0,1 0 0,11-12 0,-7 4 0,0 1 0,-1-2 0,-1 1 0,-1-2 0,0 1 0,-1-1 0,-1 0 0,0-1 0,-1 0 0,6-26 0,-4 0 0,-3 0 0,-1 0 0,-2-52 0,2 98 0,2 12 0,6 19 0,-1 0 0,-1 1 0,-2 0 0,-2 1 0,3 68 0,-8-89 0,-5 46 0,4-56 0,-1-1 0,-1 1 0,1-1 0,-1 1 0,0-1 0,0 0 0,0 1 0,0-1 0,-1 0 0,-4 5 0,0-1 0,0 0 0,0 0 0,-1 0 0,0-1 0,0-1 0,-1 1 0,1-1 0,-20 9 0,28-15 0,0 0 0,0 0 0,-1 0 0,1 0 0,0-1 0,0 1 0,-1 0 0,1 0 0,0 0 0,0 0 0,-1 0 0,1-1 0,0 1 0,0 0 0,0 0 0,-1-1 0,1 1 0,0 0 0,0 0 0,0-1 0,0 1 0,0 0 0,0 0 0,0-1 0,-1 1 0,1 0 0,0 0 0,0-1 0,0 1 0,0 0 0,0-1 0,0 1 0,0 0 0,0 0 0,0-1 0,0 1 0,1 0 0,-1 0 0,0-1 0,0 1 0,0 0 0,0 0 0,0-1 0,0 1 0,1 0 0,-1-1 0,0 1 0,2-2-1,-1 1 1,1 0-1,0-1 0,0 1 0,0 0 1,-1 0-1,1 0 0,0 1 0,0-1 1,0 0-1,1 1 0,-1-1 0,0 1 1,0-1-1,0 1 0,4 0 1,9-2-15,17-7 10,-1 2 7,-1-2 0,42-18-1,-63 23 2,0-1-1,0 0 0,-1-1 0,0 1 0,0-2 0,0 1 0,-1-1 0,0 0 0,0 0 0,-1-1 0,0 0 0,6-9 0,-4 1-2,-1 0 0,0-1 0,-1 0 0,0-1 0,-2 1 0,0-1 0,2-25 0,0-133 0,-6 139 0,1 37 0,0 0 0,0-1 0,1 1 0,-1 1 0,0-1 0,0 0 0,0 0 0,0 0 0,0 1 0,0-1 0,0 0 0,0 1 0,0-1 0,0 1 0,0 0 0,0-1 0,0 1 0,1 0 0,16 15 0,0 0 0,-1 0 0,22 30 0,40 63 0,-69-93 0,0 1 0,-1 0 0,0 1 0,-2 0 0,10 31 0,-15-42 0,-1 1 0,0 0 0,0 0 0,0 0 0,-1 0 0,0 0 0,-2 11 0,1-15 0,0 0 0,0 1 0,0-1 0,-1 0 0,0 0 0,0 0 0,0 0 0,0 0 0,0-1 0,-1 1 0,0-1 0,0 1 0,0-1 0,-4 4 0,-9 5 5,0-1 1,-1-1-1,0 0 1,0-1-1,-1-1 1,0-1-1,-30 8 1,18-7-115,-1-2 1,1-1-1,-1-2 1,-34 1-1,27-4-2065</inkml:trace>
</inkml:ink>
</file>

<file path=ppt/ink/ink1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8:00:14.690"/>
    </inkml:context>
    <inkml:brush xml:id="br0">
      <inkml:brushProperty name="width" value="0.05" units="cm"/>
      <inkml:brushProperty name="height" value="0.05" units="cm"/>
      <inkml:brushProperty name="color" value="#FFFFFF"/>
    </inkml:brush>
  </inkml:definitions>
  <inkml:trace contextRef="#ctx0" brushRef="#br0">51 157 31054,'-49'0'1609,"48"0"-1585,13 0 5,131 8-10,4 1-19,75-10 0,-216 1 0,0 0-1,0-1 1,0 1 0,-1-1 0,1-1-1,0 1 1,-1-1 0,9-3 0,-13 4 1,1 0 0,-1-1 0,0 1 0,1 0 0,-1 0-1,0-1 1,0 1 0,1 0 0,-1-1 0,0 1 0,0-1 0,-1 0 0,1 1 0,0-1 0,-1 0 0,1 1 0,-1-1 0,1 0 0,-1 0 0,0 1 0,1-1 0,-1 0 0,0 0 0,0 0 0,-1 1 0,1-1 0,0 0 0,0 0 0,-2-2 0,1 0-1,-1 1 0,1-1 1,-1 0-1,0 1 0,-1-1 1,1 1-1,0-1 0,-1 1 1,0 0-1,0 0 0,0 0 1,0 1-1,0-1 0,-1 1 1,1 0-1,-7-3 0,-6-4 0,-1 1 0,-22-7 0,-28-7-8,53 21-7,43 16 11,27 9 28,50 27-21,-103-50-3,0 1 0,-1 1 0,1-1 0,-1 0 0,0 0 0,0 1 0,0 0 0,0-1 0,0 1 0,0 0 0,-1 0 0,1 0 0,-1 0 0,0 0 0,0 0 0,0 0 0,0 0 0,-1 1 0,1-1 0,-1 0 0,0 0 0,0 1 0,0-1 0,0 0 0,-1 4 0,0 1 0,0-1 0,-1 0 0,0 1 0,0-1 0,-1 0 0,1 0 0,-2 0 0,1-1 0,-8 11 0,0-2-12,-91 112-149,77-103-450</inkml:trace>
</inkml:ink>
</file>

<file path=ppt/ink/ink1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8:00:19.299"/>
    </inkml:context>
    <inkml:brush xml:id="br0">
      <inkml:brushProperty name="width" value="0.05" units="cm"/>
      <inkml:brushProperty name="height" value="0.05" units="cm"/>
      <inkml:brushProperty name="color" value="#FFFFFF"/>
    </inkml:brush>
  </inkml:definitions>
  <inkml:trace contextRef="#ctx0" brushRef="#br0">64 93 28525,'3'-11'1392,"4"-16"637,-7 26-1458,-6 17-369,-9 40-200,3 0 1,-10 96-1,7 120 7,14-245-9,-1 160-3,2-186 3,0-1 0,0 1-1,0-1 1,0 1 0,0-1 0,0 1-1,0-1 1,0 1 0,0-1 0,0 1-1,1-1 1,-1 1 0,0-1-1,0 1 1,1-1 0,-1 0 0,0 1-1,1-1 1,-1 1 0,0-1-1,1 0 1,-1 1 0,1-1 0,-1 0-1,0 0 1,1 1 0,-1-1-1,1 0 1,-1 0 0,1 1 0,-1-1-1,1 0 1,-1 0 0,1 0-1,-1 0 1,1 0 0,0 0 0,20-5 10,-17 2-9,0 0-1,0 0 0,-1 0 0,0 0 0,1-1 0,-1 0 1,0 1-1,-1-1 0,1 0 0,-1-1 0,0 1 1,0 0-1,0-1 0,2-6 0,2-9 0,7-41 0,-1-39 0,-5-1 0,-6-114 1,-2 101 3,16 129-4,11 19 0,-2 2-1,-1 1 1,-2 1-1,-2 0 0,-1 1 1,-2 2-1,-2-1 1,11 56-1,-25-96 2,0 0-1,0 1 1,0-1 0,0 0-1,0 0 1,0 0 0,0 1 0,0-1-1,0 0 1,0 0 0,0 1-1,0-1 1,1 0 0,-1 0-1,0 0 1,0 1 0,0-1-1,0 0 1,0 0 0,0 0 0,1 0-1,-1 1 1,0-1 0,0 0-1,0 0 1,0 0 0,1 0-1,-1 0 1,0 1 0,0-1-1,0 0 1,1 0 0,-1 0 0,0 0-1,0 0 1,1 0 0,-1 0-1,0 0 1,0 0 0,1 0-1,7-8 6,4-19-8,53-209 2,-4 15 0,-55 207 0,-2 15 0,1 24 0,-5-22 0,27 620 0,-27-619 0,0-1 0,0 1 0,0 0 0,1 0 0,-1-1 0,1 1 0,0-1 0,0 1 0,0-1 0,3 7 0,-3-9 0,1 0 0,-1 1 0,0-1 0,0 0 0,1 0 0,-1 1 0,1-1 0,-1 0 0,1-1 0,0 1 0,-1 0 0,1 0 0,0-1 0,-1 1 0,1-1 0,0 1 0,0-1 0,0 0 0,-1 1 0,1-1 0,0 0 0,2-1 0,-1 1 0,-1 0 0,1 0 0,0-1 0,-1 1 0,1-1 0,-1 0 0,1 0 0,-1 0 0,1 0 0,-1 0 0,0 0 0,1-1 0,-1 1 0,0-1 0,3-2 0,-1-1 0,1 0 0,-1 0 0,0 0 0,-1 0 0,1 0 0,2-8 0,3-7 0,-1-1 0,9-38 0,8-71 0,-18 82 0,17-61 0,-23 106 0,0-1 0,0 1 0,0-1 0,0 1 0,1-1 0,-1 1 0,1 0 0,0 0 0,0 0 0,0 0 0,0 0 0,1 0 0,-1 1 0,1-1 0,0 1 0,0 0 0,-1-1 0,1 1 0,1 0 0,-1 1 0,0-1 0,0 1 0,1-1 0,-1 1 0,1 0 0,-1 0 0,1 1 0,-1-1 0,1 1 0,-1-1 0,1 1 0,0 0 0,4 1 0,-8-1 0,1 0 0,-1 0 0,0 0 0,0 0 0,1 0 0,-1 0 0,0 1 0,1-1 0,-1 0 0,0 0 0,0 0 0,1 0 0,-1 0 0,0 1 0,0-1 0,1 0 0,-1 0 0,0 0 0,0 1 0,0-1 0,1 0 0,-1 0 0,0 1 0,0-1 0,0 0 0,0 0 0,0 1 0,0-1 0,1 0 0,-1 1 0,0-1 0,0 0 0,0 0 0,0 1 0,0-1 0,0 0 0,0 1 0,0-1 0,0 0 0,0 1 0,-1-1 0,1 0 0,0 0 0,0 1 0,0-1 0,0 0 0,0 0 0,0 1 0,-1-1 0,1 0 0,0 1 0,-8 12 0,-31 13 0,31-21 0,0-1 0,0 1 0,1 0 0,-10 9 0,10-6 0,0 1 0,1 0 0,0 0 0,1 0 0,0 1 0,0-1 0,1 1 0,0 0 0,0 1 0,2-1 0,-4 20 0,1 8 0,1 72 0,4-101 0,0 0 0,1-1 0,0 1 0,0 0 0,1-1 0,0 1 0,1-1 0,-1 1 0,5 7 0,-4-11 0,-1-1 0,1 0 0,0 0 0,0 0 0,0-1 0,1 1 0,0-1 0,-1 1 0,1-1 0,0 0 0,0-1 0,1 1 0,-1-1 0,0 0 0,1 0 0,0 0 0,7 2 0,0-1 0,0 0 0,0-1 0,0-1 0,0 0 0,1 0 0,-1-1 0,0-1 0,1 0 0,-1-1 0,0 0 0,0-1 0,0 0 0,0-1 0,-1 0 0,14-7 0,-17 6 0,0 1 0,0-2 0,0 1 0,-1-1 0,0-1 0,0 1 0,-1-1 0,1 0 0,-2-1 0,1 1 0,-1-1 0,0 0 0,0-1 0,-1 1 0,0-1 0,-1 0 0,0 0 0,0 0 0,-1 0 0,1-14 0,0 3 0,-2 0 0,0 0 0,-1 0 0,-2 0 0,0 0 0,-9-39 0,9 50 0,0 1 0,-1 0 0,0 0 0,-1 0 0,1 1 0,-1-1 0,-1 1 0,0 0 0,0 0 0,0 0 0,-1 1 0,1 0 0,-2 0 0,1 0 0,-1 1 0,1 0 0,-2 0 0,1 0 0,-8-2 0,11 5 0,0 0 0,-1 0 0,1 0 0,0 1 0,-1 0 0,1 0 0,-1 0 0,0 1 0,1 0 0,-1 0 0,1 0 0,-1 0 0,0 0 0,1 1 0,-1 0 0,1 0 0,-1 0 0,1 1 0,0-1 0,-1 1 0,1 0 0,0 1 0,0-1 0,1 0 0,-1 1 0,0 0 0,1 0 0,-1 0 0,1 1 0,0-1 0,0 1 0,0-1 0,1 1 0,0 0 0,-1 0 0,-2 7 0,1 3 0,-1 0 0,2 0 0,0 1 0,0-1 0,2 1 0,-1 0 0,2-1 0,0 1 0,1 0 0,1 0 0,0-1 0,0 1 0,2-1 0,0 0 0,7 18 0,-7-23 0,0 1 0,1-1 0,0 1 0,0-1 0,1-1 0,0 1 0,1-1 0,0 0 0,0-1 0,0 1 0,1-1 0,0-1 0,1 0 0,0 0 0,0 0 0,0-1 0,0-1 0,1 1 0,-1-2 0,1 1 0,0-1 0,14 2 0,-5-2 0,0-1 0,0-1 0,35-3 0,-47 2 0,0-1 0,0-1 0,0 1 0,0-1 0,0-1 0,0 1 0,-1-1 0,1 0 0,-1 0 0,0-1 0,0 0 0,0 0 0,7-7 0,-3 0 0,-1 0 0,0-1 0,-1 0 0,0-1 0,-1 1 0,-1-1 0,0-1 0,0 1 0,-1-1 0,-1 0 0,0 0 0,2-20 0,0-20 0,0-105 0,-6 151 0,-6-134 0,4 121 0,-1-1 0,-2 1 0,0 0 0,-11-29 0,8 35 0,2 14 0,2 13 0,4-11 0,-5 50 0,3 104 0,3-83 0,-2-3 0,4 106 0,-1-151 0,1 0 0,1 0 0,1 0 0,1-1 0,10 25 0,-12-40 0,0 0 0,0 0 0,1-1 0,0 0 0,0 0 0,1 0 0,-1 0 0,2-1 0,-1 0 0,1 0 0,-1-1 0,2 0 0,-1 0 0,0-1 0,17 7 0,-9-5 0,1 0 0,0-1 0,0-1 0,1-1 0,-1-1 0,1 0 0,22 0 0,-33-2 0,-1 0 0,1-1 0,0 1 0,-1-1 0,1 0 0,-1 0 0,1-1 0,-1 1 0,0-1 0,1 0 0,-1-1 0,0 1 0,0-1 0,-1 0 0,1-1 0,-1 1 0,1-1 0,-1 0 0,0 0 0,-1 0 0,1 0 0,-1-1 0,1 1 0,-1-1 0,-1 0 0,1 0 0,-1 0 0,4-9 0,-2 0 0,0 1 0,0-1 0,-1 0 0,-1-1 0,1-24 0,-6-72 0,2 100 0,0-1 0,-1 1 0,0 0 0,-1 0 0,0 0 0,-1 0 0,-9-18 0,11 25 0,0 1 0,-1-1 0,1 1 0,-1-1 0,1 1 0,-1 0 0,0 0 0,0 0 0,-1 0 0,1 1 0,-1-1 0,1 1 0,-1 0 0,0 0 0,0 0 0,1 0 0,-1 1 0,-1 0 0,1-1 0,0 2 0,0-1 0,0 0 0,-7 1 0,10 0 0,0 0 0,-1 0 0,1 0 0,-1 0 0,1 1 0,0-1 0,-1 0 0,1 1 0,0-1 0,-1 1 0,1 0 0,0-1 0,0 1 0,0 0 0,-1 0 0,1 0 0,0 0 0,0 0 0,0 0 0,0 1 0,-1 1 0,0 0 0,0 0 0,0 1 0,1-1 0,0 0 0,0 1 0,0-1 0,-1 4 0,0 10 0,0-1 0,2 31 0,0-34 0,0 0 0,1-1 0,0 1 0,1 0 0,0-1 0,1 0 0,0 1 0,1-1 0,1-1 0,0 1 0,12 21 0,-12-27 0,-1 1 0,1-1 0,-1-1 0,2 1 0,-1-1 0,1 0 0,-1 0 0,1 0 0,1-1 0,-1 0 0,0 0 0,1-1 0,0 0 0,0 0 0,0 0 0,0-1 0,1 0 0,-1-1 0,0 1 0,8-1 0,-14-1 0,10 1 0,0 0 0,0-1 0,15-3 0,-22 3 0,0-1 0,0 0 0,0-1 0,0 1 0,-1-1 0,1 1 0,-1-1 0,1 0 0,-1 0 0,1-1 0,-1 1 0,0-1 0,3-3 0,2-4 0,0 1 0,0-2 0,-1 1 0,-1-1 0,0-1 0,0 1 0,-1-1 0,0 0 0,-1 0 0,-1 0 0,4-25 0,-2-2 0,-3-1 0,-2-57 0,0 93 0,-3-27 0,3 30 0,0 0 0,0 1 0,0-1 0,0 0 0,0 0 0,-1 1 0,1-1 0,0 0 0,0 0 0,-1 1 0,1-1 0,0 0 0,-1 1 0,1-1 0,-1 0 0,1 1 0,-1-1 0,1 0 0,-1 1 0,1-1 0,-1 1 0,0-1 0,1 1 0,-1 0 0,0-1 0,1 1 0,-1 0 0,0-1 0,0 1 0,0 0 0,0 1 0,0-1 0,0 1 0,0-1 0,1 1 0,-1-1 0,0 1 0,1 0 0,-1-1 0,0 1 0,1 0 0,-1 0 0,1-1 0,-1 1 0,1 0 0,-1 0 0,1 0 0,0 0 0,-1 0 0,1 0 0,0-1 0,0 1 0,0 0 0,0 0 0,0 0 0,0 0 0,0 2 0,0-2 0,-5 42 0,3 83 0,2-76 0,0-39 0,0 0 0,1 0 0,1-1 0,-1 1 0,2 0 0,-1-1 0,1 1 0,1-1 0,0 0 0,7 13 0,-8-18 0,1 0 0,-1-1 0,1 1 0,0 0 0,0-1 0,1 0 0,-1 0 0,1 0 0,0-1 0,0 0 0,0 0 0,0 0 0,1 0 0,-1-1 0,1 0 0,0 0 0,-1 0 0,1-1 0,12 2 0,-2-1 0,0-1 0,0-1 0,0 0 0,17-2 0,-28 1 0,-1 0 0,1 0 0,0 0 0,-1 0 0,1-1 0,-1 0 0,1 0 0,-1 0 0,0-1 0,0 1 0,0-1 0,0 0 0,0 0 0,-1-1 0,1 1 0,-1-1 0,4-5 0,1-4 0,-1-1 0,0 0 0,-1 0 0,-1-1 0,0 0 0,-1 1 0,-1-2 0,0 1 0,1-16 0,-1-27 0,-3-61 0,-1 52 0,-2 12 0,-2 1 0,-2-1 0,-19-70 0,26 124 0,0-1 0,-1 0 0,1 0 0,-1 1 0,1-1 0,-1 0 0,0 1 0,1-1 0,-1 1 0,0-1 0,0 1 0,-2-3 0,-1 9 0,1 13 0,-1 323 0,5-194 0,-1-119 0,-1 3 0,6 45 0,-4-68 0,0 0 0,1 0 0,0 0 0,0-1 0,1 1 0,0 0 0,0-1 0,1 0 0,0 0 0,7 11 0,-7-15 0,-1 1 0,1-1 0,0 0 0,-1 0 0,1-1 0,1 1 0,-1-1 0,0 0 0,1 0 0,-1 0 0,1-1 0,-1 1 0,1-1 0,0 0 0,-1-1 0,1 1 0,0-1 0,0 0 0,0 0 0,6-1 0,-2 0 0,0-1 0,-1 1 0,1-1 0,-1-1 0,1 0 0,-1 0 0,0 0 0,0-1 0,0-1 0,8-5 0,-3-1 0,0 0 0,-1 0 0,0-2 0,-1 1 0,-1-1 0,0-1 0,0 0 0,-2 0 0,0-1 0,0 0 0,-1-1 0,-1 1 0,5-23 0,-2-2 0,-2-1 0,-1-1 0,-3 1 0,-1-50 0,-2 90 0,0 0 0,0-1 0,0 1 0,0 0 0,0 0 0,0 0 0,0 0 0,0-1 0,0 1 0,-1 0 0,1 0 0,-1 0 0,1 0 0,-1 0 0,1 0 0,-1 0 0,1 0 0,-1 0 0,0 0 0,0 0 0,1 0 0,-1 0 0,0 1 0,0-1 0,0 0 0,0 1 0,0-1 0,0 0 0,0 1 0,0-1 0,0 1 0,0 0 0,0-1 0,0 1 0,-1 0 0,1 0 0,0-1 0,0 1 0,0 0 0,-2 0 0,0 1 0,1-1 0,-1 1 0,1 0 0,-1-1 0,1 1 0,-1 0 0,1 0 0,0 1 0,-1-1 0,1 0 0,0 1 0,0 0 0,0-1 0,0 1 0,0 0 0,0 0 0,1 0 0,-3 4 0,0 1 0,0 0 0,1 0 0,0 1 0,1-1 0,-1 1 0,1 0 0,1 0 0,-1 10 0,-1 69 0,3-61 0,0-9 0,1 0 0,0 1 0,1-1 0,1 0 0,1 0 0,0 0 0,11 27 0,-11-37 0,-1 0 0,1 0 0,1 0 0,-1 0 0,1-1 0,0 1 0,1-1 0,-1-1 0,1 1 0,0-1 0,1 0 0,-1 0 0,1-1 0,0 0 0,0 0 0,1 0 0,-1-1 0,13 3 0,-14-3 0,1-2 0,0 1 0,0-1 0,1 0 0,-1 0 0,0-1 0,0 0 0,0-1 0,11-1 0,-15 1 0,0 1 0,0-1 0,0 0 0,0-1-1,-1 1 1,1 0 0,-1-1 0,1 1-1,-1-1 1,1 0 0,-1 0 0,0 0-1,0 0 1,0-1 0,0 1 0,0 0-1,0-1 1,-1 1 0,1-1 0,-1 0-1,0 1 1,0-1 0,2-6 0,-2 2-138,1 0 1,-1-1-1,0 1 1,-1-1 0,0 0-1,0 1 1,-3-14-1,-8-14-4648</inkml:trace>
</inkml:ink>
</file>

<file path=ppt/ink/ink1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8:00:19.674"/>
    </inkml:context>
    <inkml:brush xml:id="br0">
      <inkml:brushProperty name="width" value="0.05" units="cm"/>
      <inkml:brushProperty name="height" value="0.05" units="cm"/>
      <inkml:brushProperty name="color" value="#FFFFFF"/>
    </inkml:brush>
  </inkml:definitions>
  <inkml:trace contextRef="#ctx0" brushRef="#br0">183 17 32047,'-7'-1'57,"0"1"0,0 1 0,1-1 0,-1 1 0,0 1 0,0-1 0,1 1 0,-1 0 0,0 0 0,-8 6 0,10-5-56,1 0 0,0 0 0,0 1 0,0 0 0,1-1-1,-1 1 1,1 1 0,0-1 0,0 0 0,1 1 0,-1 0-1,1-1 1,0 1 0,-2 6 0,2-5 0,0 0 0,0 0 0,0 0 0,1 1 0,0-1 0,0 1 0,1-1 0,0 1 0,0-1 0,0 1 0,1-1 0,0 1 1,0-1-1,0 0 0,4 9 0,-3-11-1,1 1 0,-1-1 0,1 0 0,0 0 0,0 0 0,1 0 0,-1 0 0,1-1 1,0 1-1,0-1 0,0 0 0,0 0 0,1-1 0,-1 1 0,1-1 0,-1 0 0,1 0 0,0-1 1,7 2-1,0 1 3,1-2 1,-1 1-1,1-2 0,0 0 1,0 0-1,14-2 1,-24 1-3,1 0 1,0-1-1,-1 0 1,1 1-1,0-1 1,-1 0-1,1-1 1,-1 1-1,1-1 1,-1 1-1,0-1 1,1 0-1,-1 0 1,0-1-1,0 1 1,-1-1-1,1 1 1,0-1-1,-1 0 1,0 0-1,0 0 1,1 0-1,-2 0 1,3-5-1,-1 0-1,-1 0 0,1 0 0,-2-1 0,1 1 0,-1 0 0,-1 0 0,0-1 0,0 1 0,0 0 0,-1-1 0,0 1 0,-1 0 0,0 0 0,0 0 0,-1 0 0,0 0 0,0 0 0,0 1 0,-6-9 0,5 11 0,1 1 0,-1-1 0,1 0 0,-1 1-1,-1 0 1,1 0 0,-1 0 0,1 1 0,-1-1-1,0 1 1,0 0 0,-1 0 0,1 1 0,-1 0-1,1 0 1,-1 0 0,0 1 0,1-1 0,-1 1-1,0 1 1,0-1 0,0 1 0,0 0 0,0 0-1,0 1 1,1 0 0,-11 2 0,8 0-20,-1 0 0,1 1 0,-1 0 0,1 1 0,1 0 0,-1 0 0,1 1 0,0 0 0,0 0 0,0 0 0,-8 11 0,-25 33-791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0:42.320"/>
    </inkml:context>
    <inkml:brush xml:id="br0">
      <inkml:brushProperty name="width" value="0.05" units="cm"/>
      <inkml:brushProperty name="height" value="0.05" units="cm"/>
      <inkml:brushProperty name="color" value="#FFFF00"/>
    </inkml:brush>
  </inkml:definitions>
  <inkml:trace contextRef="#ctx0" brushRef="#br0">1 86 30382,'8'-8'720,"6"-4"-576,3 2 64,-1 0-208,6-3 0,3 8-48,-3 0-208,6 5-624,-6-2-3890</inkml:trace>
  <inkml:trace contextRef="#ctx0" brushRef="#br0" timeOffset="1">352 16 27020,'6'-3'2465,"-1"-2"-1440,1 3-481,2 2-224,3-5-144,6 5-176,2 0 0,3 0-64,3 0-160,0 0-272,3 0-480,-3 0-1489,-1 0-4947</inkml:trace>
</inkml:ink>
</file>

<file path=ppt/ink/ink1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8:00:23.019"/>
    </inkml:context>
    <inkml:brush xml:id="br0">
      <inkml:brushProperty name="width" value="0.05" units="cm"/>
      <inkml:brushProperty name="height" value="0.05" units="cm"/>
      <inkml:brushProperty name="color" value="#FFFFFF"/>
    </inkml:brush>
  </inkml:definitions>
  <inkml:trace contextRef="#ctx0" brushRef="#br0">13 321 31598,'1'-23'328,"-1"-35"358,-1 53-496,-2 34-225,-7 135 35,13 177 0,-1-309 0,2-1 0,0 1 0,12 41 0,-10-62 0,1-12 0,-6-1 0,0 1 0,1-1 0,-1 0 0,0 1 0,-1-1 0,1 0 0,0 0 0,0 0 0,-1 0 0,1 0 0,-1-2 0,9-60 0,-4-1 0,-4-118 0,-2 85 0,-2-244 0,5 359 0,1 0 0,1 0 0,1 0 0,0-1 0,1 0 0,0 0 0,14 22 0,-2 1 0,5 13 0,9 25 0,4-3 0,74 117 0,-105-185 0,0 1 0,0-1 0,1 1 0,0-2 0,13 11 0,-18-15 0,1 0 0,-1 0 0,0 0 0,1 0 0,-1 0 0,1-1 0,-1 1 0,1-1 0,-1 1 0,1-1 0,-1 1 0,1-1 0,-1 0 0,1 0 0,0 0 0,-1 0 0,1 0 0,0 0 0,-1 0 0,1 0 0,-1-1 0,1 1 0,-1-1 0,1 1 0,0-1 0,-1 1 0,0-1 0,1 0 0,-1 0 0,1 0 0,-1 0 0,0 0 0,0 0 0,0 0 0,1 0 0,-1 0 0,0-1 0,0 1 0,1-3 0,4-7 0,-1 0 0,0 0 0,0-1 0,-1 0 0,-1 0 0,0 0 0,3-23 0,2-94 0,-8 113 0,1-305 0,-1 309 0,0 3 0,0 0 0,-1 0 0,0 0 0,0 1 0,0-1 0,-6-14 0,7 23 0,0 0 0,0 0 0,0-1 0,0 1 0,0 0 0,0 0 0,0 0 0,0 0 0,0 0 0,0 0 0,0-1 0,0 1 0,-1 0 0,1 0 0,0 0 0,0 0 0,0 0 0,0 0 0,0 0 0,0 0 0,0 0 0,-1-1 0,1 1 0,0 0 0,0 0 0,0 0 0,0 0 0,0 0 0,-1 0 0,1 0 0,0 0 0,0 0 0,0 0 0,0 0 0,0 0 0,-1 0 0,1 0 0,0 0 0,0 0 0,0 0 0,0 0 0,0 0 0,-1 1 0,1-1 0,0 0 0,0 0 0,0 0 0,0 0 0,0 0 0,0 0 0,0 0 0,-1 0 0,1 0 0,0 1 0,0-1 0,0 0 0,0 0 0,0 0 0,0 0 0,-4 9 0,0 28 0,1-1 0,4 69 0,1-29 0,0-12 0,2 0 0,25 125 0,-27-178 0,1 1 0,0-1 0,1 0 0,0 0 0,1-1 0,0 1 0,14 18 0,-16-24 0,1-1 0,0 0 0,0 0 0,0 0 0,0-1 0,1 0 0,-1 1 0,1-1 0,0-1 0,0 1 0,0-1 0,0 0 0,1 0 0,-1 0 0,0-1 0,1 0 0,-1 0 0,9 0 0,1 0 0,-1 0 0,1-2 0,0 0 0,-1 0 0,21-5 0,-28 3 0,0 1 0,0-1 0,0 0 0,0 0 0,-1-1 0,1 0 0,-1 0 0,0-1 0,0 1 0,-1-1 0,1-1 0,6-8 0,-2 1 0,-1 0 0,-1-1 0,0 0 0,-1 0 0,-1-1 0,0 0 0,-1 0 0,0-1 0,3-22 0,-4 12 0,-1 0 0,-1-1 0,-2 0 0,-4-49 0,3 72 0,1 0 0,-1 1 0,1-1 0,-1 0 0,0 0 0,-1 0 0,1 1 0,-1-1 0,0 1 0,1-1 0,-2 1 0,1-1 0,0 1 0,-1 0 0,1 0 0,-1 0 0,0 1 0,0-1 0,0 1 0,0-1 0,-6-2 0,2 2 0,0 1 0,0-1 0,0 2 0,0-1 0,0 1 0,0 0 0,-1 0 0,1 1 0,0 0 0,-12 2 0,17-2 0,1 0 0,-1 1 0,1-1 0,-1 0 0,0 1 0,1-1 0,-1 1 0,1 0 0,0 0 0,-1-1 0,1 1 0,0 0 0,-1 0 0,1 0 0,0 0 0,0 1 0,0-1 0,-2 3 0,1-1 0,0 1 0,0-1 0,0 1 0,1 0 0,0 0 0,-1 0 0,0 6 0,0 9 0,0 0 0,2 31 0,1-32 0,-1 3 0,1-1 0,1 1 0,1-1 0,1 0 0,9 28 0,-9-36 0,1 1 0,0-1 0,1 0 0,1 0 0,0 0 0,1-1 0,0 0 0,0-1 0,14 13 0,-17-18 0,0-1 0,0-1 0,0 1 0,1-1 0,-1 0 0,1 0 0,0 0 0,0-1 0,0 0 0,0 0 0,9 1 0,4 0 0,1-1 0,25-2 0,-43 0 0,4 0 0,0 0 0,-1 0 0,1-1 0,-1 0 0,1 0 0,-1-1 0,1 0 0,-1 0 0,0 0 0,0 0 0,0-1 0,0 0 0,0 0 0,6-5 0,-5 2 0,0 0 0,0 0 0,0-1 0,-1 0 0,0 0 0,0 0 0,-1-1 0,5-12 0,1-6 0,-2-1 0,-1 0 0,-1 0 0,4-54 0,-4-268 0,-6 338 0,0 0 0,0 1 0,-1-1 0,0 1 0,-1 0 0,-1-1 0,1 1 0,-2 0 0,-4-11 0,8 21 0,0 0 0,0 1 0,0-1 0,0 1 0,0-1 0,0 0 0,0 1 0,-1-1 0,1 1 0,0-1 0,0 0 0,0 1 0,0-1 0,-1 0 0,1 1 0,0-1 0,0 0 0,-1 1 0,1-1 0,0 0 0,-1 0 0,1 1 0,0-1 0,-1 0 0,1 0 0,0 1 0,-1-1 0,1 0 0,0 0 0,-1 0 0,1 0 0,-1 0 0,1 0 0,0 0 0,-1 0 0,1 1 0,-1-1 0,1-1 0,0 1 0,-1 0 0,1 0 0,-1 0 0,1 0 0,0 0 0,-1 0 0,1 0 0,0 0 0,-1-1 0,1 1 0,0 0 0,-1 0 0,1-1 0,0 1 0,-1 0 0,1 0 0,0-1 0,-1 1 0,1 0 0,0-1 0,0 1 0,0 0 0,-1-1 0,1 1 0,0 0 0,0-1 0,0 1 0,0-1 0,-7 32 0,1 45 0,6 87 0,0-119 0,1-2 0,2 0 0,13 65 0,-12-90 0,0 0 0,1 0 0,1 0 0,1 0 0,0-1 0,1 0 0,1-1 0,19 26 0,-22-35 0,0 0 0,1 1 0,0-2 0,0 1 0,0-1 0,1 0 0,-1-1 0,1 0 0,0 0 0,1-1 0,-1 0 0,1 0 0,-1-1 0,1 0 0,0 0 0,0-1 0,0 0 0,-1-1 0,1 0 0,0 0 0,0-1 0,0 0 0,11-3 0,-15 2 0,-1-1 0,0 1 0,0-1 0,0 1 0,0-1 0,0 0 0,-1-1 0,1 1 0,-1-1 0,0 1 0,0-1 0,0 0 0,-1 0 0,1 0 0,-1 0 0,0-1 0,0 1 0,-1-1 0,1 1 0,-1-1 0,1-5 0,3-14 0,-1 1 0,2-44 0,-5 54 0,2-26 0,-2 0 0,-2 1 0,-6-45 0,6 78 0,1 0 0,-1 1 0,0-1 0,0 1 0,-1-1 0,0 1 0,1-1 0,-1 1 0,-1 0 0,1 0 0,-1 0 0,1 0 0,-5-4 0,6 8 0,1 1 0,0-1 0,-1 0 0,1 1 0,0-1 0,-1 1 0,1-1 0,0 0 0,0 1 0,-1-1 0,1 1 0,0-1 0,0 1 0,0-1 0,0 1 0,0-1 0,0 1 0,0-1 0,0 1 0,0-1 0,0 1 0,0-1 0,0 1 0,0-1 0,0 1 0,0 0 0,0 1 0,0 35 0,6 130 0,-4-148 0,1-1 0,1 1 0,0-1 0,2 0 0,0 0 0,16 33 0,-19-47 0,0 0 0,0-1 0,0 1 0,0-1 0,1 1 0,-1-1 0,1 0 0,0-1 0,0 1 0,0 0 0,0-1 0,0 0 0,1 0 0,-1 0 0,1-1 0,8 2 0,-10-2 0,0 0 0,1 0 0,0-1 0,-1 0 0,1 0 0,-1 0 0,1 0 0,-1 0 0,1-1 0,-1 1 0,1-1 0,-1 0 0,1 0 0,-1-1 0,0 1 0,0 0 0,0-1 0,1 0 0,-2 0 0,1 0 0,0 0 0,0 0 0,2-3 0,1-4 0,-1 1 0,0-1 0,0 1 0,-1-1 0,0-1 0,0 1 0,-1 0 0,-1-1 0,1 0 0,1-18 0,-1-12 0,-2-55 0,-2 52 0,2 20 0,0 16 0,-1 1 0,1 0 0,-1 0 0,-1 0 0,1-1 0,-1 1 0,0 0 0,0 0 0,-1 0 0,-3-9 0,1 12 0,2 11 0,1 45 0,0-9 0,7 66 0,-4-96 0,0 0 0,1 0 0,1 0 0,0 0 0,1-1 0,1 1 0,0-1 0,14 23 0,-16-32 0,0 1 0,1-1 0,-1 0 0,1 0 0,0-1 0,0 1 0,0-1 0,1 0 0,-1 0 0,1-1 0,-1 1 0,1-1 0,0-1 0,0 1 0,0-1 0,0 0 0,0 0 0,0-1 0,0 1 0,0-2 0,0 1 0,0 0 0,11-4 0,-15 4 0,0 0 0,-1-1 0,1 1 0,0-1 0,-1 0 0,1 1 0,0-1 0,-1 0 0,1 0 0,-1 0 0,1 0 0,-1 0 0,0-1 0,0 1 0,1 0 0,-1-1 0,0 1 0,0-1 0,0 1 0,0-1 0,-1 1 0,1-1 0,0 1 0,-1-1 0,2-3 0,0-4 0,-1 0 0,0 0 0,0-18 0,-1 20 0,1-35 0,-2 0 0,-2 0 0,-1 0 0,-15-56 0,15 83 0,1-1 0,0 1 0,-2-30 0,5 42 0,0 3 0,0 0 0,0 0 0,0 0 0,0 0 0,0-1 0,0 1 0,0 0 0,0 0 0,0 0 0,0-1 0,0 1 0,0 0 0,1 0 0,-1 0 0,0-1 0,0 1 0,0 0 0,0 0 0,0 0 0,0 0 0,0 0 0,1-1 0,-1 1 0,0 0 0,0 0 0,0 0 0,0 0 0,1 0 0,-1 0 0,0 0 0,0 0 0,0-1 0,0 1 0,1 0 0,-1 0 0,0 0 0,0 0 0,0 0 0,1 0 0,-1 0 0,0 0 0,0 0 0,0 0 0,1 0 0,-1 0 0,0 1 0,0-1 0,0 0 0,1 0 0,-1 0 0,0 0 0,0 0 0,0 0 0,0 0 0,0 0 0,1 1 0,267-1 0,-267 0 0,0 0 0,-1 0 0,1 0 0,0 0 0,0 0 0,-1 0 0,1 0 0,0-1 0,0 1 0,-1 0 0,1 0 0,0-1 0,0 1 0,-1 0 0,1-1 0,-1 1 0,1 0 0,0-1 0,-1 1 0,1-1 0,-1 1 0,1-1 0,-1 0 0,1 1 0,-1-1 0,1 1 0,0-2 0,1-20 0,-3 15 0,1 6 0,-1 0 0,0 0 0,0 0 0,1 0 0,-1 0 0,0 0 0,0 1 0,0-1 0,0 0 0,0 1 0,0-1 0,0 0 0,0 1 0,0 0 0,-1-1 0,1 1 0,0-1 0,0 1 0,0 0 0,0 0 0,-1 0 0,1 0 0,0 0 0,0 0 0,-1 0 0,1 0 0,-2 1 0,-38 4 0,36-3 0,0 1 0,1 0 0,-1 0 0,0 0 0,1 0 0,0 1 0,0 0 0,0 0 0,0 0 0,0 0 0,1 1 0,0-1 0,0 1 0,0 0 0,1 0 0,-1 0 0,1 0 0,0 1 0,1-1 0,-2 6 0,-2 11 0,1 0 0,1 0 0,0 36 0,2-34 0,1 1 0,1-1 0,1 1 0,1-1 0,9 34 0,-10-51 0,0-1 0,1 0 0,-1 0 0,1 0 0,1 0 0,-1 0 0,1 0 0,0-1 0,0 0 0,1 0 0,-1 0 0,1 0 0,0-1 0,0 0 0,1 0 0,-1 0 0,1 0 0,0-1 0,0 0 0,0-1 0,0 1 0,1-1 0,-1 0 0,12 1 0,-5 0 0,1-1 0,0-1 0,18 0 0,-28-1 0,-1 0 0,1-1 0,0 1 0,-1-1 0,1 0 0,-1 0 0,1 0 0,-1 0 0,1 0 0,-1-1 0,0 0 0,0 0 0,0 1 0,0-2 0,0 1 0,0 0 0,4-5 0,-2 0 0,-1-1 0,0 0 0,0 1 0,0-1 0,-1-1 0,-1 1 0,1 0 0,-1-1 0,-1 1 0,2-17 0,-2-10 0,-3-47 0,1 65 0,0 0 0,-1-1 0,0 0 0,-2 1 0,0 0 0,0-1 0,-2 2 0,0-1 0,-1 1 0,-1 0 0,0 0 0,-1 1 0,-16-21 0,23 34 0,1 0 0,-1 1 0,1-1 0,-1 1 0,0 0 0,0-1 0,0 1 0,0 0 0,0 0 0,0 0 0,0 0 0,0 1 0,0-1 0,0 0 0,0 1 0,0 0 0,-5-1 0,6 1 0,0 0 0,0 0 0,-1 1 0,1-1 0,0 0 0,0 1 0,-1-1 0,1 1 0,0-1 0,0 1 0,0 0 0,0-1 0,0 1 0,0 0 0,0 0 0,0 0 0,0 0 0,0-1 0,0 1 0,1 1 0,-1-1 0,0 0 0,1 0 0,-1 0 0,1 0 0,-1 0 0,1 1 0,-1-1 0,1 2 0,-3 12 0,1-1 0,0 1 0,1 0 0,1 0 0,0 0 0,1-1 0,1 1 0,0 0 0,1-1 0,1 1 0,0-1 0,1 0 0,0-1 0,1 1 0,1-1 0,10 17 0,-14-27 0,-1 0 0,1 0 0,0 0 0,0-1 0,0 1 0,0-1 0,1 0 0,-1 1 0,1-1 0,-1-1 0,1 1 0,0 0 0,0-1 0,-1 0 0,1 0 0,5 1 0,-6-2 0,0 0 0,0 0 0,0 0 0,-1 0 0,1 0 0,0 0 0,0-1 0,0 1 0,-1-1 0,1 0 0,0 0 0,-1 0 0,1 0 0,-1 0 0,1-1 0,-1 1 0,0-1 0,1 0 0,-1 1 0,0-1 0,0 0 0,0 0 0,2-4 0,7-12 0,-2 0 0,0-1 0,0 0 0,7-30 0,-11 31 0,2-1 0,0 1 0,0 1 0,2 0 0,18-28 0,-26 43 0,0 0 0,1 0 0,-1 1 0,1-1 0,0 0 0,-1 1 0,1-1 0,0 1 0,0 0 0,0 0 0,0-1 0,0 1 0,0 1 0,0-1 0,0 0 0,1 0 0,-1 1 0,0-1 0,0 1 0,1 0 0,-1 0 0,0-1 0,0 2 0,1-1 0,-1 0 0,0 0 0,3 1 0,-2 0 0,0 1 0,-1-1 0,1 0-1,0 1 1,-1 0 0,1 0-1,-1-1 1,1 1 0,-1 1 0,0-1-1,0 0 1,0 0 0,0 1-1,0 0 1,-1-1 0,1 1 0,-1 0-1,0-1 1,2 4 0,4 18-6,-1 0-1,0 0 1,-2 0 0,2 32 0,-4 101 19,-2-95 5,0-59-18,0 0 0,0 0 0,0 0 0,1 0 1,0-1-1,-1 1 0,1 0 0,0 0 0,1-1 0,-1 1 1,0 0-1,1-1 0,-1 1 0,1-1 0,0 0 1,0 0-1,0 1 0,0-1 0,0 0 0,0-1 1,1 1-1,-1 0 0,0-1 0,1 1 0,0-1 0,-1 0 1,1 0-1,0 0 0,-1 0 0,1 0 0,4 0 1,10 2-2,0-1 1,0 0 0,0-1 0,22-2 0,-15 0 0,-19 1 0,-1 0-1,1-1 1,-1 0 0,1 0-1,-1 0 1,1 0 0,-1-1-1,0 0 1,0 0-1,0 0 1,0 0 0,0-1-1,0 1 1,0-1 0,-1 0-1,0 0 1,1 0 0,-1-1-1,0 1 1,-1-1 0,1 0-1,0 0 1,-1 0 0,0 0-1,0 0 1,0 0-1,2-9 1,1-6-3,0-1 1,-1 1-1,0-1 0,-2 0 0,0-22 0,-1-13 9,-2-1-1,-3 1 0,-2 0 1,-18-75-1,-20-52-5,40 256 0,19 150 0,-2-83 0,-10-87 0,0 16 0,18 96 0,-20-164 0,-1 0 0,0 0 0,0 0 0,1 0 0,0 0 0,-1 0 0,1 0 0,0 0 0,0 0 0,0 0 0,0 0 0,0 0 0,0-1 0,3 4 0,-3-5 0,-1 0 0,1 0 0,-1 0 0,1-1 0,0 1 0,-1 0 0,1 0 0,-1 0 0,1 0 0,-1-1 0,1 1 0,-1 0 0,1-1 0,-1 1 0,1 0 0,-1-1 0,1 1 0,-1 0 0,1-1 0,-1 1 0,0-1 0,1 1 0,-1-1 0,0 1 0,1-1 0,-1 1 0,0-1 0,0 0 0,1 1 0,-1-1 0,0 0 0,6-14 0,-1-1 0,5-21 0,-8 32 0,15-60 0,25-63 0,-31 101-1,2-1 0,0 2 0,2-1 0,30-39 0,-39 59-4,0 0 0,0 0-1,1 0 1,12-9 0,-16 14 4,1 0 0,-1 0-1,1 0 1,0 0 0,-1 1-1,1-1 1,0 1 0,0 0-1,0 0 1,0 1 0,0-1-1,6 1 1,-9 0 1,0 0 0,0 0 0,0 0 0,0 1 0,0-1 0,0 0 0,0 0 0,0 1 0,0-1 0,0 1 0,0-1 0,0 1 0,0-1 0,0 1 0,0 0 0,0 0 0,-1-1 0,1 1 0,0 0 0,-1 0 0,1 0 0,0 0 0,-1-1 0,1 1-1,-1 0 1,1 0 0,-1 0 0,0 0 0,1 1 0,-1-1 0,1 2 0,1 38 2,-3-30 0,2 2 0,-2 0 0,0-1 0,0 1-1,-1-1 1,0 1 0,-7 17 0,6-22-2,-1 0 0,0-1 0,0 1 0,-1-1 0,0 0 0,-1-1 0,1 1 0,-1-1 0,0 0 0,-12 8 0,7-5 1,-1-1 0,0 0-1,-1-1 1,0-1 0,0 0 0,0-1 0,-1 0-1,-19 4 1,5-4 5,-1-1 1,0-2-1,-32 0 0,61-2-6,-1 0 0,0 0 0,0 0 0,0 0 0,0-1 0,1 1 0,-1 0 0,0 0 0,0-1 0,1 1 0,-1 0 0,0-1 0,0 1 0,1-1 0,-1 1 0,0-1 0,1 1 0,-1-1 0,1 1 0,-1-1 0,0 0 0,1 1 0,-1-1 0,1 0 0,0 1 0,-1-1 0,1 0 0,0 0 0,-1 1 0,1-1 0,0 0 0,0 0 0,0 0 0,0 0 0,0 1 0,0-1 0,0 0 0,0 0 0,0 0 0,0 0 0,0 1 0,0-1 0,0 0 0,1 0 0,-1 0 0,0 1 0,1-2 0,0-2 0,1 0-1,-1 0 0,1 0 1,0 0-1,0 1 1,0-1-1,0 1 0,6-7 1,-4 6-4,1 1 0,0-1 1,0 1-1,0-1 1,0 1-1,8-3 0,-11 6 4,0-1 1,-1 0-1,1 0 0,0 1 0,0-1 0,0 1 0,0 0 1,0-1-1,-1 1 0,1 0 0,0 0 0,0 0 0,0 1 0,0-1 1,0 0-1,0 1 0,0-1 0,-1 1 0,1 0 0,0-1 1,0 1-1,-1 0 0,1 0 0,0 0 0,2 2 0,3 6 4,-1 1 0,0-1 0,-1 1 0,1 0 0,-2 0-1,5 13 1,10 21-4,-9-25 0,1-1 0,1 0 0,1 0 0,0-1 0,2-1 0,0 0 0,0-1 0,2-1 0,-1-1 0,2 0 0,0-1 0,0 0 0,28 11 0,-15-10 0,0-1 0,1-1 0,0-2 0,0-1 0,1-2 0,0-1 0,67 0 0,-98-5 0,-1 0 0,1 0 1,-1-1-1,1 1 0,-1 0 0,1-1 0,-1 0 0,1 1 1,-1-1-1,1 0 0,-1 0 0,0 0 0,0 0 0,1 0 1,-1 0-1,0 0 0,0 0 0,0 0 0,0 0 0,0-1 1,0 1-1,0-1 0,-1 1 0,1 0 0,0-1 0,-1 1 1,1-1-1,-1 1 0,0-1 0,1 0 0,-1 1 0,0-1 1,0 1-1,0-3 0,0-6-96,0 0 0,0 0-1,-1 0 1,-3-15 0,-9-20-1542</inkml:trace>
</inkml:ink>
</file>

<file path=ppt/ink/ink1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8:00:23.566"/>
    </inkml:context>
    <inkml:brush xml:id="br0">
      <inkml:brushProperty name="width" value="0.05" units="cm"/>
      <inkml:brushProperty name="height" value="0.05" units="cm"/>
      <inkml:brushProperty name="color" value="#FFFFFF"/>
    </inkml:brush>
  </inkml:definitions>
  <inkml:trace contextRef="#ctx0" brushRef="#br0">3 3 32063,'-2'0'592,"18"0"-560,6 0-32,17 0 16,11 0 0,13 0-16,1-3 0,-3 3 0,-17 0-16,-27 0-128</inkml:trace>
</inkml:ink>
</file>

<file path=ppt/ink/ink1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8:00:24.755"/>
    </inkml:context>
    <inkml:brush xml:id="br0">
      <inkml:brushProperty name="width" value="0.05" units="cm"/>
      <inkml:brushProperty name="height" value="0.05" units="cm"/>
      <inkml:brushProperty name="color" value="#FFFFFF"/>
    </inkml:brush>
  </inkml:definitions>
  <inkml:trace contextRef="#ctx0" brushRef="#br0">0 183 31759,'171'4'960,"-100"-2"-960,5 0 0,90-8 0,-154 5 1,1-1 0,-1 0 0,0-1 0,22-9 0,-32 12-1,1-1 0,-1 0 0,0 0 1,0 0-1,0 0 0,0 0 0,0-1 1,-1 1-1,1 0 0,0-1 0,-1 1 1,1-1-1,0 0 0,-1 0 0,0 1 1,0-1-1,1 0 0,-1 0 1,0 0-1,0 0 0,-1-1 0,1 1 1,0 0-1,-1 0 0,1 0 0,-1-1 1,0 1-1,0 0 0,0 0 0,0-1 1,0 1-1,0 0 0,-1-3 0,0 2 0,0 1 0,0-1 0,0 1 0,0 0 0,-1 0-1,1-1 1,-1 1 0,1 0 0,-1 0 0,0 1 0,0-1-1,1 0 1,-1 0 0,-1 1 0,1-1 0,0 1 0,-3-1-1,-44-17-8,32 13 8,-14-4 1,1 1 0,-2 1 0,-46-6 0,90 15 1,0 0 0,-1 1 0,1 1 0,-1 0 0,1 0 0,10 6 0,70 33 8,-82-37-9,-7-4 1,0 0 0,-1 1 0,1 0 0,-1-1-1,1 1 1,-1 0 0,0 0 0,0 0 0,0 0 0,0 1 0,0-1 0,0 0 0,-1 1-1,1-1 1,-1 1 0,1 0 0,-1 0 0,0-1 0,0 1 0,0 0 0,-1 0 0,1 0-1,-1 0 1,0 0 0,1 0 0,-1 0 0,-1 0 0,1 0 0,0 0 0,-1 0 0,1 0-1,-1 0 1,0 0 0,0-1 0,-2 5 0,-6 9-2,-1-1-1,0-1 1,-1 0-1,-1 0 1,0-1 0,-16 13-1,-3 5-41,-2 4-96</inkml:trace>
</inkml:ink>
</file>

<file path=ppt/ink/ink1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8:00:29.149"/>
    </inkml:context>
    <inkml:brush xml:id="br0">
      <inkml:brushProperty name="width" value="0.05" units="cm"/>
      <inkml:brushProperty name="height" value="0.05" units="cm"/>
      <inkml:brushProperty name="color" value="#FFFFFF"/>
    </inkml:brush>
  </inkml:definitions>
  <inkml:trace contextRef="#ctx0" brushRef="#br0">31 201 32095,'-3'-10'526,"-2"20"-439,-4 26-124,3 6 50,1 1-1,2-1 1,5 68 0,-1-31-3,-1-6-9,3 0 0,24 138 0,-23-203-1,0-10 8,3-22 11,2-56-18,-4 0 1,-5-92 0,-1 76-2,-6-90 0,1 77 0,6 87 0,3 16 0,14 29 0,-12-15 0,26 48 0,-2 1 0,-3 2 0,31 104 0,-53-150 0,-2-5 0,0-1 0,0 1 0,1-1 0,0 0 0,0 0 0,1 0 0,0 0 0,8 10 0,-11-16 0,0 0 0,-1 0 0,1 0 0,1 0 0,-1-1 0,0 1 0,0 0 0,0-1 0,0 1 0,0 0 0,1-1 0,-1 0 0,0 1 0,1-1 0,-1 0 0,0 1 0,1-1 0,-1 0 0,0 0 0,1 0 0,-1 0 0,0 0 0,1-1 0,-1 1 0,0 0 0,0-1 0,1 1 0,-1-1 0,0 1 0,0-1 0,1 1 0,-1-1 0,0 0 0,0 0 0,0 1 0,0-1 0,0 0 0,0 0 0,0 0 0,0 0 0,-1 0 0,1-1 0,1-1 0,3-4 0,-1 0 0,0 0 0,0 0 0,0-1 0,3-11 0,8-36 0,-3 0 0,5-61 0,9-40 0,-25 152 0,-1 0 0,1 1 0,0-1 0,1 0 0,-1 1 0,1-1 0,2-4 0,-2 6 0,-1 1 0,0 0 0,0 0 0,0 0 0,1 0 0,-1 0 0,1 1 0,-1-1 0,0 0 0,1 1 0,-1-1 0,1 0 0,0 1 0,-1 0 0,1-1 0,-1 1 0,1 0 0,0 0 0,-1 0 0,3 0 0,-3 0 0,1 1 0,-1-1 0,1 0 0,0 1 0,-1 0 0,1-1 0,-1 1 0,0 0 0,1-1 0,-1 1 0,1 0 0,-1 0 0,0 0 0,0 0 0,0 0 0,1 1 0,-1-1 0,0 0 0,-1 0 0,1 1 0,0-1 0,0 1 0,0 1 0,15 40 0,-13-34 0,9 43 0,-2 1 0,-2 0 0,1 107 0,0-4 0,-7-136 0,1-1 0,0 0 0,9 24 0,-12-39 0,2 0 0,-1-1 0,0 1 0,1 0 0,0-1 0,-1 0 0,1 1 0,1-1 0,-1 0 0,0 0 0,1 0 0,0 0 0,-1 0 0,1-1 0,0 1 0,1-1 0,-1 0 0,0 0 0,1 0 0,-1 0 0,1-1 0,-1 0 0,7 2 0,-6-2 0,0 0 0,1-1 0,-1 0 0,1 1 0,-1-2 0,1 1 0,-1 0 0,0-1 0,1 0 0,-1 0 0,0 0 0,0-1 0,0 0 0,0 1 0,6-5 0,-5 2 0,0 0 0,0 0 0,-1-1 0,0 1 0,0-1 0,0 0 0,0-1 0,-1 1 0,0-1 0,4-9 0,3-12 0,-1 0 0,-2-1 0,0 0 0,-2-1 0,2-49 0,-4 41 0,2 0 0,15-59 0,-19 92-1,0 1-1,0 0 1,0-1-1,0 1 1,1 0 0,-1 0-1,1 0 1,0 0-1,-1 1 1,2-1 0,-1 0-1,0 1 1,0-1-1,1 1 1,-1 0 0,1 0-1,0 0 1,3-2-1,-13 9 3,1-1-1,0 2 0,0-1 0,1 1 0,-1 0 1,1 0-1,1 0 0,-1 0 0,1 1 0,0 0 1,0 0-1,1 0 0,0 1 0,0-1 0,1 1 1,0-1-1,-2 15 0,0 12 9,1 1-1,2 62 1,2-53-12,-1-31 3,1-1 0,0 1 0,1-1 0,0 0 0,0 1 0,2-1 0,0 0 0,0-1 0,9 18 0,-10-24 0,0 0 0,0 0 0,0 0 0,1-1 0,0 0 0,0 1 0,0-1 0,0-1 0,1 1 0,-1-1 0,1 1 0,0-1 0,0-1 0,0 1 0,0-1 0,1 0 0,-1 0 0,1 0 0,-1-1 0,1 0 0,0 0 0,8 1 0,-7-2 0,2 0 0,0 1 0,0-2 0,0 1 0,12-3 0,-18 2 0,0 0 0,0 0 0,0-1 0,0 1 0,0-1 0,0 1 0,0-1 0,0 0 0,0 0 0,-1-1 0,1 1 0,-1 0 0,0-1 0,4-5 0,1-2 0,-2 0 0,1-1 0,-1 0 0,-1 0 0,0-1 0,-1 1 0,0-1 0,0 0 0,-2 0 0,2-13 0,-2-11 0,-1 0 0,-5-38 0,3 58 0,-1 0 0,0 0 0,-1 1 0,-1-1 0,0 1 0,-1 0 0,-9-16 0,12 26 0,0-1 0,-1 1 0,1-1 0,-1 1 0,0 0 0,0 0 0,-1 1 0,1-1 0,-1 1 0,0 0 0,0 0 0,0 1 0,-1-1 0,1 1 0,-1 0 0,0 1 0,0-1 0,0 1 0,0 0 0,-9-1 0,12 3 0,1 0 0,0 0 0,0 0 0,-1 0 0,1 0 0,0 0 0,0 1 0,0-1 0,-1 1 0,1-1 0,0 1 0,0 0 0,0 0 0,0 0 0,0 0 0,0 0 0,0 1 0,1-1 0,-1 1 0,0-1 0,1 1 0,-1-1 0,1 1 0,-1 0 0,1 0 0,0 0 0,0 0 0,0 0 0,0 0 0,0 0 0,0 0 0,1 0 0,-1 0 0,1 0 0,-1 4 0,-1 8 0,1 0 0,0 1 0,1-1 0,2 22 0,0-13 0,-1-12 0,0 0 0,1 1 0,1-1 0,0 0 0,0-1 0,1 1 0,0 0 0,1-1 0,0 0 0,1 0 0,8 12 0,-9-16 0,-1 0 0,1-1 0,0 1 0,1-1 0,-1 0 0,1 0 0,0-1 0,1 1 0,-1-1 0,0-1 0,1 1 0,0-1 0,0 0 0,0-1 0,0 0 0,1 0 0,13 2 0,-15-4 0,0 1 0,0-1 0,0 0 0,0-1 0,-1 0 0,1 0 0,0 0 0,0 0 0,0-1 0,-1 0 0,1 0 0,7-5 0,-7 3 0,0-1 0,0 1 0,-1-2 0,0 1 0,1 0 0,-2-1 0,1 0 0,-1 0 0,6-11 0,0-3 0,0-1 0,-1 0 0,-2-1 0,0 1 0,-1-2 0,-1 1 0,4-41 0,-6-165 0,-4 136 0,-2 68 0,2 24 0,1 0 0,0 0 0,0 1 0,0-1 0,0 0 0,0 1 0,-1-1 0,1 0 0,0 0 0,0 0 0,0 1 0,-1-1 0,1 0 0,0 0 0,0 0 0,-1 1 0,1-1 0,0 0 0,-1 0 0,1 0 0,0 0 0,0 0 0,-1 0 0,1 0 0,0 0 0,-1 0 0,1 0 0,0 0 0,-1 0 0,1 0 0,0 0 0,-1 0 0,1 0 0,0 0 0,0 0 0,-1 0 0,1 0 0,0 0 0,-1 0 0,1-1 0,0 1 0,0 0 0,-1 0 0,1 0 0,0 0 0,0-1 0,0 1 0,-1 0 0,1 0 0,0-1 0,0 1 0,0 0 0,-1 0 0,1-1 0,0 1 0,0 0 0,0-1 0,0 1 0,0 0 0,0 0 0,0-1 0,0 1 0,0 0 0,0-1 0,-4 8 0,1 0 0,0 1 0,0-1 0,1 1 0,0 0 0,0 0 0,0 8 0,-3 63 0,4-64 0,1 246 0,2-234 0,0-1 0,2 0 0,1 0 0,12 40 0,-13-54 0,0 0 0,1-1 0,0 1 0,1-1 0,0-1 0,1 1 0,0-1 0,0 0 0,1-1 0,1 0 0,17 16 0,-19-21 0,0-1 0,0 1 0,0-1 0,0 0 0,1-1 0,-1 1 0,1-2 0,-1 1 0,1-1 0,0 0 0,0 0 0,0-1 0,11-1 0,-16 1 0,0-1 0,1 1 0,-1 0 0,0-1 0,1 0 0,-1 1 0,0-1 0,0-1 0,0 1 0,0 0 0,0-1 0,0 0 0,0 1 0,0-1 0,-1 0 0,1 0 0,3-4 0,-2 1 0,0 0 0,0-1 0,-1 1 0,0-1 0,0 0 0,0 0 0,0 0 0,2-10 0,0-8 0,0-2 0,-2 1 0,1-40 0,-4 62 0,2-28 0,0 3 0,-4-51 0,2 74 0,-1-1 0,1 1 0,-1 0 0,0 0 0,-1-1 0,1 1 0,-1 0 0,0 0 0,-1 0 0,1 0 0,-1 1 0,0-1 0,0 1 0,0-1 0,-7-6 0,8 10 0,0-1 0,-1 1 0,1-1 0,-1 1 0,1 0 0,-1-1 0,0 1 0,1 1 0,-1-1 0,0 0 0,0 1 0,1-1 0,-1 1 0,0 0 0,-5 0 0,6 0 0,0 1 0,1-1 0,-1 0 0,0 1 0,1-1 0,-1 1 0,1 0 0,-1-1 0,1 1 0,-1 0 0,1 0 0,-1 0 0,1 0 0,0 0 0,0 0 0,-1 1 0,1-1 0,0 0 0,0 1 0,0-1 0,0 1 0,1-1 0,-1 1 0,0-1 0,1 1 0,-2 1 0,-1 8 0,1 1 0,0-1 0,0 1 0,1 0 0,0-1 0,1 1 0,1 0 0,0 0 0,0-1 0,1 1 0,1-1 0,0 1 0,0-1 0,1 0 0,0 0 0,1 0 0,1-1 0,0 0 0,0 0 0,0 0 0,2-1 0,-1 0 0,1 0 0,12 10 0,-14-15 0,0 0 0,1-1 0,0 1 0,-1-1 0,1 0 0,0-1 0,1 0 0,-1 0 0,0-1 0,1 0 0,-1 0 0,1 0 0,-1-1 0,1 0 0,-1-1 0,1 0 0,-1 0 0,0 0 0,1-1 0,-1 0 0,0-1 0,0 1 0,0-1 0,0-1 0,-1 1 0,1-1 0,-1 0 0,0-1 0,0 1 0,-1-1 0,8-9 0,-7 6 0,-1-1 0,0 0 0,0-1 0,-1 1 0,0-1 0,-1 0 0,0 0 0,0 0 0,1-14 0,-1-10 0,-2-52 0,-1 54 0,0 27 0,-2-29 0,3 33 0,-1 1 0,0-1 0,0 0 0,0 1 0,0-1 0,0 1 0,0-1 0,0 0 0,-1 1 0,1-1 0,0 1 0,0-1 0,0 0 0,-1 1 0,1-1 0,0 1 0,0-1 0,-1 1 0,1-1 0,-1 1 0,1-1 0,0 1 0,-1-1 0,1 1 0,-1-1 0,1 1 0,-1 0 0,1-1 0,-1 1 0,0 0 0,1 0 0,-1-1 0,1 1 0,-1 0 0,1 0 0,-1 0 0,0 0 0,1 0 0,-1 0 0,0 0 0,0 0 0,-6 10 0,4 8 0,1 1 0,1 0 0,2 33 0,0-9 0,-2-20 0,1 0 0,2 0 0,0 0 0,1 0 0,1-1 0,1 1 0,12 31 0,-16-51 0,1 1 0,0-1 0,0 0 0,0 0 0,0-1 0,1 1 0,-1 0 0,1-1 0,0 0 0,0 1 0,0-1 0,0 0 0,0 0 0,0-1 0,0 1 0,1-1 0,-1 1 0,1-1 0,-1 0 0,1 0 0,-1-1 0,1 1 0,-1-1 0,1 0 0,0 0 0,-1 0 0,1 0 0,0 0 0,-1-1 0,1 0 0,-1 0 0,1 0 0,-1 0 0,1 0 0,5-4 0,-4 0 0,0 0 0,0 0 0,0 0 0,-1-1 0,0 0 0,0 0 0,0 0 0,-1 0 0,0 0 0,3-8 0,3-10 0,8-39 0,-6 8 0,6-107 0,-13-55 0,-4 175 0,0 33 0,0 4 0,1 0 0,-1 0 0,0-1 0,-1 1 0,1 0 0,-1 0 0,0 0 0,0 0 0,-1 0 0,1 0 0,-1 1 0,0-1 0,-4-7 0,5 12 0,1-1 0,0 1 0,-1 0 0,1 0 0,0-1 0,-1 1 0,1 0 0,0 0 0,-1 0 0,1-1 0,0 1 0,-1 0 0,1 0 0,-1 0 0,1 0 0,0 0 0,-1 0 0,1 0 0,-1 0 0,1 0 0,0 0 0,-1 0 0,1 0 0,-1 0 0,1 0 0,0 0 0,-1 0 0,1 0 0,0 1 0,-1-1 0,1 0 0,0 0 0,-1 0 0,1 1 0,0-1 0,-1 0 0,1 1 0,0-1 0,-1 0 0,1 0 0,0 1 0,0-1 0,0 0 0,-1 1 0,1-1 0,0 1 0,0-1 0,0 0 0,0 1 0,-1 0 0,-7 21 0,1 14 0,2 0 0,2 0 0,1 1 0,4 40 0,-2-19 0,0-22 0,6 143 0,-4-159 0,1 0 0,1 0 0,1 0 0,1 0 0,0-1 0,15 30 0,-17-42 0,1 1 0,-1-2 0,1 1 0,1 0 0,-1-1 0,1 0 0,0-1 0,0 1 0,1-1 0,0 0 0,0-1 0,0 1 0,0-1 0,1-1 0,-1 1 0,10 2 0,3-1 0,0-1 0,0 0 0,1-1 0,-1-2 0,26 0 0,-40-1 0,1 0 0,-1 0 0,0-1 0,0 0 0,0 0 0,0 0 0,0-1 0,0 0 0,-1 0 0,1 0 0,0-1 0,8-6 0,-7 4 0,-1-1 0,-1 1 0,1-1 0,-1 0 0,0-1 0,-1 1 0,1-1 0,-1 0 0,4-10 0,1-6 0,-1 0 0,-1-1 0,-1 0 0,-1 0 0,-1 0 0,-1 0 0,-2-1 0,0 1 0,-1-1 0,-6-34 0,6 54 0,-1 0 0,0 1 0,0-1 0,-1 0 0,1 0 0,-1 1 0,0-1 0,0 1 0,-1 0 0,1-1 0,-1 1 0,-4-6 0,5 9 0,0-1 0,0 0 0,0 0 0,0 1 0,-1-1 0,1 1 0,0 0 0,-1 0 0,1 0 0,0 0 0,-1 0 0,1 0 0,-1 1 0,0-1 0,1 1 0,-1-1 0,1 1 0,-1 0 0,0 0 0,1 1 0,-1-1 0,0 0 0,1 1 0,-4 0 0,5 0 0,-1-1 0,1 1 0,-1 0 0,1 0 0,0-1 0,-1 1 0,1 0 0,0 0 0,-1 0 0,1 0 0,0 1 0,0-1 0,0 0 0,0 0 0,0 1 0,0-1 0,1 0 0,-1 1 0,0-1 0,0 3 0,-6 31 0,6-35 0,-1 24 0,1 0 0,1 0 0,0 0 0,2 0 0,1 0 0,7 29 0,-5-35 0,0 0 0,1-1 0,1 0 0,0 0 0,1-1 0,1 0 0,1 0 0,21 26 0,-29-39 0,0-1 0,1 0 0,-1 0 1,1 0-1,-1 0 0,1 0 0,0 0 0,0-1 0,0 1 0,0-1 0,0 0 1,0 0-1,5 1 0,-7-2-1,1 0 1,-1 0-1,0 0 1,0 0-1,0 0 0,0 0 1,1 0-1,-1-1 1,0 1-1,0 0 0,0-1 1,0 1-1,0-1 1,0 0-1,0 1 1,0-1-1,0 0 0,0 1 1,0-1-1,0 0 1,0 0-1,0 0 1,-1 0-1,1 0 0,0 0 1,-1 0-1,1 0 1,-1 0-1,1 0 0,-1 0 1,1 0-1,-1 0 1,0 0-1,1-1 1,-1 1-1,0 0 0,0 0 1,0 0-1,0-2 1,1-50-270,-1-16-672</inkml:trace>
</inkml:ink>
</file>

<file path=ppt/ink/ink1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8:00:29.508"/>
    </inkml:context>
    <inkml:brush xml:id="br0">
      <inkml:brushProperty name="width" value="0.05" units="cm"/>
      <inkml:brushProperty name="height" value="0.05" units="cm"/>
      <inkml:brushProperty name="color" value="#FFFFFF"/>
    </inkml:brush>
  </inkml:definitions>
  <inkml:trace contextRef="#ctx0" brushRef="#br0">222 39 32383,'-5'-3'27,"1"0"1,-1 0-1,0 0 1,0 1-1,0-1 0,0 1 1,0 0-1,0 1 1,0 0-1,-1-1 1,1 2-1,-11-2 0,-4 2-29,-41 3 0,59-2 2,-1-1 0,0 1 0,0 0 0,1-1 0,-1 1 0,1 1 0,-1-1 0,0 0 0,1 1 0,0-1 0,-1 1 0,1-1 0,0 1 0,0 0 0,0 0 0,0 0 0,0 1 0,1-1 0,-1 0 0,1 0 0,-1 1 0,1-1 0,0 1 0,0 0 0,0-1 0,0 1 0,0 0 0,1-1 0,-1 5 0,0-2 0,0 0 0,1 1 0,0-1 0,0 1 0,0-1 0,1 0 0,0 1 0,0-1 0,0 0 0,1 0 0,-1 0 0,1 0 0,0 0 0,1 0 0,3 6 0,1-3 1,0-1 1,1 1-1,-1-1 1,2-1-1,-1 1 0,1-1 1,0-1-1,0 0 1,1 0-1,-1-1 0,1 0 1,0 0-1,0-1 0,0-1 1,1 0-1,-1 0 1,1-1-1,-1 0 0,1-1 1,-1 0-1,1 0 1,16-4-1,-25 3-1,0 1 0,0-1 0,0 0 0,0 0 0,0 0 0,0 0 0,0 0 0,0 0 0,0 0 0,-1-1 0,1 1 0,0-1 0,-1 1 0,1-1 0,-1 0 0,0 1 0,0-1 0,2-3 0,-1 1 0,0-1 0,0 0 0,0 0 0,-1 0 0,0 0 0,0 0 0,0-10 0,0 7 0,-1 0 0,-1 0 0,1 0 0,-1 0 0,-1 0 0,1 0 0,-1 0 0,-1 0 0,0 0 0,-5-10 0,4 12-11,0 1 1,-1-1-1,0 1 1,0 0-1,0 0 1,-1 1-1,1-1 1,-1 1-1,0 1 1,0-1-1,-1 1 1,1 0-1,-1 0 1,0 1-1,1 0 1,-1 0-1,0 0 1,0 1-1,0 0 1,0 1-1,-1 0 0,1 0 1,0 0-1,0 1 1,0 0-1,0 0 1,0 1-1,0-1 1,0 2-1,1-1 1,-1 1-1,1 0 1,-1 0-1,1 1 1,-11 8-1,-31 35-1275</inkml:trace>
</inkml:ink>
</file>

<file path=ppt/ink/ink1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8:00:32.166"/>
    </inkml:context>
    <inkml:brush xml:id="br0">
      <inkml:brushProperty name="width" value="0.05" units="cm"/>
      <inkml:brushProperty name="height" value="0.05" units="cm"/>
      <inkml:brushProperty name="color" value="#FFFFFF"/>
    </inkml:brush>
  </inkml:definitions>
  <inkml:trace contextRef="#ctx0" brushRef="#br0">24 654 32271,'-1'0'9,"-1"0"1,1 1-1,0-1 1,0 1-1,0-1 1,0 1-1,0-1 1,0 1 0,0 0-1,0-1 1,0 1-1,0 0 1,0 0-1,0 0 1,0 0-1,0 0 1,1 0-1,-1 0 1,0 0-1,1 0 1,-1 0-1,1 0 1,-1 0-1,1 0 1,0 1-1,-1-1 1,1 0 0,0 0-1,0 0 1,0 1-1,0-1 1,0 2-1,0 52-89,1-37 65,-2-15 18,1 0 0,0 0 0,0 1 0,1-1 1,-1 0-1,1 0 0,-1 0 0,1 0 0,0 0 1,0 0-1,0 0 0,1 0 0,-1 0 0,1-1 1,-1 1-1,1 0 0,0-1 0,0 1 0,0-1 1,1 0-1,-1 0 0,0 0 0,1 0 0,-1 0 1,1 0-1,0-1 0,0 1 0,0-1 0,-1 0 1,1 0-1,0 0 0,0 0 0,1 0 0,-1-1 1,0 1-1,0-1 0,0 0 0,0 0 0,4 0 1,-4-1 0,-1 1 1,0-1-1,1 0 1,-1 0-1,0 0 1,0 0-1,1 0 1,-1 0-1,0-1 1,0 1-1,0-1 1,-1 1-1,1-1 1,0 0-1,0 1 1,1-4-1,25-39 13,-18 28-9,14-26-1,-1-1-1,-2 0 1,-3-2-1,-1 0 1,14-60-1,-18 43-3,-2-1-1,-3 0 0,0-94 0,-8 152-2,0 0 0,0 1 0,0-1 0,-1 0 0,1 1 0,-1-1 0,0 1 0,-1-1 0,1 1 0,-1 0 0,0 0 0,0-1 0,-3-3 0,4 6 0,-1 1 0,0-1 0,0 0 0,0 1 0,-1 0 0,1-1 0,0 1 0,0 0 0,-1 0 0,1 0 0,-1 0 0,1 1 0,-1-1 0,1 0 0,-1 1 0,1 0 0,-1 0 0,1 0 0,-1 0 0,1 0 0,-1 0 0,0 1 0,-3 0 0,3 0 0,0 0 0,0 0 0,0 0 0,1 1 0,-1-1 0,0 1 0,1-1 0,-1 1 0,1 0 0,0 0 0,0 0 0,-1 0 0,1 0 0,1 1 0,-1-1 0,0 1 0,0-1 0,1 1 0,0 0 0,-1-1 0,1 1 0,0 0 0,0 0 0,1 0 0,-1 0 0,0 3 0,-2 12 0,1 0 0,1-1 0,0 23 0,1-30 0,1 2 0,0-1 0,0 0 0,1 0 0,0 0 0,1 0 0,1 0 0,-1 0 0,2-1 0,-1 0 0,7 11 0,9 10 0,42 51 0,-43-61 0,-2 1 0,0 1 0,-2 1 0,20 40 0,-31-53 0,0 1 0,-1-1 0,0 1 0,-1 0 0,1 16 0,-3-24 0,1 0 0,-1 0 0,0 0 0,0-1 0,0 1 0,-1 0 0,0 0 0,1 0 0,-1 0 0,-1 0 0,1 0 0,0-1 0,-1 1 0,0-1 0,0 1 0,0-1 0,0 1 0,-1-1 0,-3 4 0,-4 0 0,0-1 0,0-1 0,-1 1 0,1-2 0,-1 0 0,0 0 0,-1 0 0,1-2 0,-22 3 0,-11-1 0,-55-2 0,66-2 0,22 2 0,15 2 0,-4-4 0,10 7 0,1-1 0,-1 0 0,1-1 0,0 0 0,0 0 0,1-1 0,-1-1 0,1 0 0,0-1 0,12 2 0,23 0 0,56-2 0,-79-2 0,-14 0 0,0 0 0,-1 0 0,1-1 0,0-1 0,0 1 0,-1-2 0,1 1 0,-1-1 0,1-1 0,-1 0 0,0 0 0,-1-1 0,1 0 0,-1 0 0,0-1 0,0 0 0,0 0 0,-1-1 0,8-9 0,-3 2 0,0-2 0,0 1 0,-1-2 0,-1 1 0,-1-1 0,-1-1 0,0 0 0,-1 0 0,7-29 0,-6 9 0,-1 0 0,-3 0 0,1-70 0,-5 106 0,0 0 0,0 0 0,0 0 0,0 0 0,0 0 0,-1 0 0,1 0 0,-1 0 0,1 0 0,-1 0 0,0 1 0,1-1 0,-1 0 0,0 0 0,0 1 0,0-1 0,-1 0 0,1 1 0,0-1 0,-1 1 0,-2-3 0,2 3 0,-1 0 0,1 0 0,0 1 0,-1-1 0,1 0 0,-1 1 0,1 0 0,-1 0 0,1 0 0,-1 0 0,1 0 0,-1 0 0,1 0 0,-1 1 0,1 0 0,-1-1 0,-4 3 0,5-2 0,-1 1 0,0 0 0,0-1 0,1 1 0,-1 0 0,1 1 0,0-1 0,-1 0 0,1 1 0,0-1 0,1 1 0,-1 0 0,0-1 0,1 1 0,-1 0 0,1 0 0,0 0 0,0 0 0,0 0 0,0 0 0,1 1 0,-1 2 0,-2 12 0,1 1 0,1 28 0,1-40 0,1 18 0,0 1 0,1-1 0,2 0 0,12 45 0,-12-57 0,0-1 0,1 1 0,1-1 0,0 0 0,1 0 0,0-1 0,0 0 0,1 0 0,1-1 0,18 18 0,-22-24 0,0-1 0,0 1 0,0-1 0,1 0 0,-1 0 0,1-1 0,-1 1 0,1-1 0,0-1 0,10 3 0,-2-2 0,0-1 0,0-1 0,20-1 0,-30 0 0,1 1 0,-1-1 0,0 0 0,0 0 0,0 0 0,-1-1 0,1 1 0,0-1 0,0 0 0,-1 0 0,1 0 0,-1-1 0,0 1 0,5-5 0,-3 1 0,1 0 0,-1 0 0,0-1 0,-1 0 0,0 0 0,7-14 0,-4 3 0,-1-1 0,0 1 0,-2-1 0,0-1 0,2-26 0,-3-139 0,-4 105 0,2 68 0,2 12 0,0 0 0,5 0 0,0 1 0,-1 0 0,1 0 0,0 0 0,-1 1 0,1 0 0,-1 0 0,0 1 0,0 0 0,0 0 0,0 1 0,0 0 0,-1 0 0,0 1 0,1-1 0,-2 1 0,1 1 0,-1-1 0,1 1 0,-1 0 0,-1 0 0,1 0 0,-1 1 0,-1 0 0,1 0 0,2 7 0,-2-4 0,-1 0 0,0 1 0,0-1 0,-1 1 0,-1 0 0,0-1 0,0 1 0,-1 0 0,0 0 0,-1-1 0,-3 17 0,-3 3 0,-2 0 0,-19 45 0,15-44 0,10-24 0,0 1 0,0-1 0,1 1 0,0-1 0,0 1 0,1 0 0,0 0 0,1 0 0,-1 0 0,2 12 0,0-19 0,-1 0 0,1 0 0,0 0 0,0 0 0,-1 0 0,1 0 0,0 0 0,0 0 0,0 0 0,0-1 0,0 1 0,0 0 0,0-1 0,0 1 0,1 0 0,-1-1 0,0 0 0,0 1 0,0-1 0,1 0 0,-1 1 0,0-1 0,0 0 0,1 0 0,-1 0 0,0 0 0,0 0 0,1-1 0,-1 1 0,2-1 0,5 1 0,15 1 0,-6 0 0,-1 0 0,1-2 0,0 0 0,17-3 0,-29 3 0,0-1 0,0 1 0,0-1 0,0 0 0,0-1 0,-1 1 0,1-1 0,-1 1 0,1-2 0,-1 1 0,0 0 0,0-1 0,-1 1 0,1-1 0,-1 0 0,0-1 0,4-4 0,-3 0 0,0 0 0,0 0 0,-1-1 0,0 1 0,-1 0 0,0-1 0,0 0 0,-1 0 0,0-11 0,-5-92 0,3 106 0,-2-19 0,-3 1 0,0-1 0,-1 1 0,-1 0 0,-19-37 0,13 29 0,22 110 0,21 26 0,13 53 0,-40-142 0,2-1 0,-1 0 0,2 0 0,-1 0 0,2 0 0,11 20 0,-14-29 0,1 0 0,-1 0 0,0 0 0,1 0 0,0-1 0,0 0 0,0 1 0,0-1 0,0-1 0,1 1 0,0-1 0,-1 1 0,1-1 0,0-1 0,0 1 0,0-1 0,0 0 0,0 0 0,0 0 0,9 0 0,-9-1 0,1 0 0,-1 0 0,1 0 0,-1-1 0,1 1 0,-1-1 0,1 0 0,-1-1 0,0 0 0,0 0 0,1 0 0,5-4 0,-6 3 0,-1-1 0,0 0 0,1 0 0,-2 0 0,1-1 0,0 1 0,-1-1 0,0 0 0,0 0 0,-1 0 0,1-1 0,1-5 0,2-6 0,-1 0 0,-1 0 0,0-1 0,-1 0 0,1-27 0,-5-94 0,-1 91 0,2 41 0,1 1 0,-2-1 0,1 1 0,-1-1 0,0 1 0,0 0 0,-1-1 0,0 1 0,0 0 0,0 0 0,-1 0 0,0 0 0,-4-7 0,6 12 0,1 1 0,0-1 0,-1 0 0,1 1 0,-1-1 0,1 1 0,-1-1 0,1 1 0,-1-1 0,1 1 0,-1-1 0,0 1 0,1-1 0,-1 1 0,0 0 0,1-1 0,-1 1 0,0 0 0,1 0 0,-1-1 0,0 1 0,0 0 0,1 0 0,-1 0 0,0 0 0,0 0 0,1 0 0,-2 0 0,1 1 0,0 0 0,0-1 0,0 1 0,1 0 0,-1 0 0,0 0 0,1 0 0,-1 0 0,1 0 0,-1 0 0,1 0 0,-1 0 0,1 0 0,0 0 0,-1 0 0,1 1 0,-5 45 0,5-30 0,0 3 0,0 0 0,2 0 0,3 21 0,-3-33 0,0-1 0,0 1 0,1-1 0,0 0 0,1 0 0,-1 0 0,1 0 0,1 0 0,-1-1 0,1 0 0,7 7 0,-7-8 0,0-1 0,1 1 0,-1-1 0,1-1 0,0 1 0,0-1 0,0 0 0,1 0 0,-1-1 0,1 1 0,-1-1 0,9 1 0,-2-1 0,-1-1 0,1-1 0,-1 1 0,1-2 0,-1 0 0,15-3 0,-22 3 0,0 0 0,0 0 0,-1-1 0,1 0 0,0 0 0,-1 0 0,1 0 0,-1-1 0,0 0 0,1 0 0,-1 0 0,-1 0 0,1 0 0,0-1 0,-1 0 0,0 0 0,0 0 0,0 0 0,0 0 0,-1-1 0,1 1 0,-1-1 0,-1 0 0,4-9 0,-1-6 0,0 0 0,-1-1 0,-1 0 0,-1-34 0,-1 49 0,0 1 0,0-1 0,-1 1 0,1-1 0,-1 1 0,0 0 0,-1-1 0,1 1 0,-1 0 0,0 0 0,0 0 0,-1 0 0,1 0 0,-1 1 0,0-1 0,-1 1 0,1-1 0,-1 1 0,1 0 0,-6-3 0,9 7 0,0 0 0,0 0 0,0 0 0,0 0 0,0 0 0,0 1 0,0-1 0,0 0 0,0 0 0,0 0 0,0 0 0,0 0 0,0 0 0,0 0 0,0 1 0,0-1 0,0 0 0,0 0 0,0 0 0,0 0 0,0 0 0,0 0 0,0 0 0,-1 0 0,1 1 0,0-1 0,0 0 0,0 0 0,0 0 0,0 0 0,0 0 0,0 0 0,0 0 0,0 0 0,-1 0 0,1 0 0,0 0 0,0 0 0,0 0 0,0 0 0,0 0 0,0 0 0,-1 0 0,1 0 0,0 0 0,0 0 0,0 0 0,0 0 0,0 0 0,0 0 0,0 0 0,-1 0 0,1 0 0,0 0 0,0 0 0,0 0 0,0 0 0,0 0 0,0 3 0,0 18 0,-1 6 0,2-1 0,0 0 0,10 47 0,-5-49 0,25 86 0,-27-99 0,0-1 0,1 0 0,0-1 0,0 1 0,1-1 0,0 0 0,1 0 0,8 9 0,-11-15 0,-1 0 0,1-1 0,0 1 0,0-1 0,0 0 0,0 0 0,0 0 0,0 0 0,1-1 0,-1 0 0,8 2 0,50 0 0,-50-3 0,-10 0 0,1 0 0,-1-1 0,1 1 0,-1-1 0,0 1 0,1-1 0,-1 0 0,0 0 0,1 0 0,-1 0 0,0 0 0,0-1 0,0 1 0,0-1 0,0 1 0,0-1 0,0 0 0,-1 1 0,1-1 0,-1 0 0,1 0 0,-1 0 0,0 0 0,0-1 0,0 1 0,0 0 0,0-1 0,0 1 0,0 0 0,-1-1 0,1-3 0,2-10 0,-1 0 0,-1-1 0,-2-28 0,1 23 0,-1-29 0,0 10 0,5-49 0,-3 79 0,0 0 0,2 0 0,-1 0 0,1 0 0,1 0 0,0 0 0,0 1 0,1 0 0,7-11 0,-9 17 0,0 1 0,0-1 0,0 1 0,0 0 0,1 0 0,-1 0 0,1 0 0,6-4 0,-8 6 0,0 0 0,0 0 0,1 0 0,-1 1 0,0-1 0,0 0 0,0 1 0,0-1 0,1 1 0,-1 0 0,0 0 0,0 0 0,1 0 0,-1 0 0,0 0 0,0 1 0,0-1 0,1 1 0,1 1 0,-3-2 0,0 1 0,0 0 0,0 0 0,-1 0 0,1 0 0,0 0 0,-1 0 0,1 0 0,-1 1 0,1-1 0,-1 0 0,1 0 0,-1 0 0,0 0 0,0 1 0,0-1 0,1 0 0,-1 3 0,-6 0 0,3-2 0,-5 2 0,1 0 0,0 1 0,0 0 0,0 1 0,0-1 0,1 1 0,0 0 0,1 1 0,-1 0 0,1 0 0,0 0 0,1 0 0,0 1 0,0 0 0,0 0 0,1 0 0,0 0 0,-2 12 0,-1 11 0,2-1 0,0 1 0,2 55 0,2-78 0,1 1 0,0-1 0,0 1 0,0-1 0,1 0 0,0 0 0,1 0 0,0 0 0,0 0 0,1-1 0,0 1 0,5 8 0,-5-11 0,0 0 0,1 0 0,-1-1 0,1 1 0,0-1 0,0 0 0,0 0 0,1-1 0,-1 1 0,1-1 0,0 0 0,0-1 0,0 0 0,0 0 0,0 0 0,10 1 0,-2-1 0,0 0 0,-1-1 0,1-1 0,0 0 0,-1-1 0,1 0 0,-1-1 0,1-1 0,-1 0 0,0-1 0,0-1 0,0 0 0,-1 0 0,1-1 0,-1-1 0,-1 0 0,1 0 0,-1-1 0,-1-1 0,1 0 0,-1 0 0,-1-1 0,0-1 0,0 1 0,-1-1 0,-1-1 0,1 1 0,-2-1 0,10-24 0,-7 3 0,-2-1 0,-1-1 0,-2 1 0,-1-1 0,-3-60 0,0 68 0,0 19 0,0 2 0,0 0 0,0 1 0,0-1 0,-1 0 0,0 0 0,-2-7 0,2 12 0,1 0 0,-1-1 0,1 1 0,-1 0 0,0 0 0,0 0 0,0 0 0,0 0 0,0 0 0,0 0 0,0 0 0,0 0 0,0 1 0,0-1 0,-1 0 0,1 1 0,0-1 0,0 1 0,-1-1 0,1 1 0,0 0 0,-1-1 0,1 1 0,0 0 0,-1 0 0,1 0 0,0 0 0,-1 0 0,1 0 0,-3 1 0,1-1 0,0 1 0,0 0 0,0 0 0,0 0 0,0 0 0,0 1 0,0-1 0,1 1 0,-1 0 0,0 0 0,1 0 0,-1 0 0,1 0 0,0 0 0,0 1 0,0-1 0,0 1 0,0 0 0,0-1 0,1 1 0,-1 0 0,0 3 0,-3 6 0,0 0 0,1 1 0,0-1 0,-1 16 0,1-9 0,2 0 0,0-1 0,1 1 0,1 0 0,1 0 0,0 0 0,2 0 0,0-1 0,7 22 0,-7-31 0,0 0 0,1 0 0,0-1 0,0 1 0,1-1 0,0 0 0,1 0 0,0-1 0,0 0 0,1 0 0,-1 0 0,1-1 0,1 0 0,-1 0 0,1 0 0,0-1 0,1-1 0,-1 1 0,19 5 0,-17-7 0,0 0 1,0 0-1,1-1 0,0-1 1,-1 0-1,1 0 0,0-1 1,-1-1-1,1 0 0,11-2 1,-18 2-3,0 0 1,0 0-1,0 0 0,0 0 1,0-1-1,0 0 1,0 1-1,-1-2 0,1 1 1,-1 0-1,0-1 1,1 1-1,-1-1 0,0 0 1,-1 0-1,1 0 1,0 0-1,-1-1 0,0 1 1,0-1-1,0 1 1,0-1-1,0 0 0,-1 0 1,0 0-1,0 0 1,0 0-1,1-7 0,-2-13-1486,-5 3-5625</inkml:trace>
</inkml:ink>
</file>

<file path=ppt/ink/ink1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8:00:32.557"/>
    </inkml:context>
    <inkml:brush xml:id="br0">
      <inkml:brushProperty name="width" value="0.05" units="cm"/>
      <inkml:brushProperty name="height" value="0.05" units="cm"/>
      <inkml:brushProperty name="color" value="#FFFFFF"/>
    </inkml:brush>
  </inkml:definitions>
  <inkml:trace contextRef="#ctx0" brushRef="#br0">125 23 32383,'0'0'5,"0"0"0,0 0 1,0 0-1,1-1 0,-1 1 1,0 0-1,0 0 0,0-1 1,0 1-1,0 0 0,0 0 1,0-1-1,0 1 0,0 0 0,0 0 1,0-1-1,0 1 0,0 0 1,0 0-1,0 0 0,0-1 1,0 1-1,0 0 0,0 0 1,0-1-1,-1 1 0,1 0 0,0 0 1,0 0-1,0-1 0,0 1 1,0 0-1,-1 0 0,1 0 1,0-1-1,0 1 0,0 0 1,-1 0-1,1 0 0,0 0 0,0 0 1,-1 0-1,1 0 0,0-1 1,0 1-1,0 0 0,-1 0 1,1 0-1,0 0 0,0 0 1,-1 0-1,1 0 0,-18 10 46,-17 20-66,30-26 16,0 1-1,1 0 0,-1 0 0,1 0 1,0 0-1,1 1 0,-1-1 0,1 1 1,0 0-1,0 0 0,1 0 0,0 0 1,0 1-1,0-1 0,1 0 0,0 1 1,0-1-1,0 1 0,1 0 0,1 12 1,0-17-1,0 0 1,0 1-1,0-1 1,0 0-1,0 0 1,0 0-1,1 0 1,-1 0 0,1 0-1,-1-1 1,1 1-1,0 0 1,0-1-1,0 1 1,0-1-1,0 0 1,0 1-1,0-1 1,0 0-1,0 0 1,1-1 0,-1 1-1,0 0 1,1-1-1,2 1 1,8 1-1,1 0 0,-1-1 0,18-1-1,-19 0 4,-3 0-2,-1-1 0,1 0 0,0 0 0,-1 0 0,1-1 0,-1 0 0,1-1 1,-1 0-1,0 0 0,0-1 0,-1 0 0,1 0 0,7-6 0,-10 5 1,1 1 0,-1-1 0,-1 0-1,1-1 1,-1 1 0,0-1 0,0 0-1,0 0 1,-1 0 0,0 0 0,0-1-1,0 1 1,-1-1 0,0 0 0,-1 1-1,2-13 1,-2 16-2,-1 1 0,1-1 0,-1 0 0,0 1-1,0-1 1,0 0 0,-1 1 0,1-1 0,0 0 0,-1 1 0,0-1 0,0 1 0,0-1-1,0 1 1,0-1 0,0 1 0,0 0 0,-1-1 0,1 1 0,-1 0 0,0 0 0,0 0-1,1 0 1,-1 1 0,-1-1 0,1 0 0,0 1 0,0-1 0,0 1 0,-1 0 0,1 0 0,-1 0-1,1 0 1,-5-1 0,-7-1-10,-1 1 0,0 1 0,0 0 0,1 1-1,-19 1 1,-1 1-42,34-2 52,-19-1-493,-35 6 1,38-2-848,0 2 0,-20 7 0</inkml:trace>
</inkml:ink>
</file>

<file path=ppt/ink/ink1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8:00:33.621"/>
    </inkml:context>
    <inkml:brush xml:id="br0">
      <inkml:brushProperty name="width" value="0.05" units="cm"/>
      <inkml:brushProperty name="height" value="0.05" units="cm"/>
      <inkml:brushProperty name="color" value="#FFFFFF"/>
    </inkml:brush>
  </inkml:definitions>
  <inkml:trace contextRef="#ctx0" brushRef="#br0">1 222 32383,'0'-2'196,"8"0"-82,25-1-56,46 3-91,-75 0 47,33 0-12,144-4-1,-146 1-1,0-2 0,1-1 0,35-11 0,-69 17 0,-1 0 0,1-1 0,-1 1 0,1-1 0,-1 1 0,1-1 0,-1 1 0,0-1 0,1 0 0,-1 1 0,0-1 0,0 0 0,0 0 0,1 0 0,-1 0 0,0 0 0,0-1 0,0 1 0,-1 0 0,1 0 0,1-3 0,-2 3 0,0-1 0,0 1 0,0 0 0,0 0 0,0-1 0,-1 1 0,1 0 0,0 0 0,-1-1 0,1 1 0,-1 0 0,1 0 0,-1 0 0,0 0 0,0 0 0,1 0 0,-1 0 0,0 0 0,-2-2 0,-6-5 0,-1 0 0,0 1 0,-21-12 0,26 16 0,-4-2 0,-11-8 0,-1 1 0,-1 0 0,0 2 0,0 1 0,-1 0 0,0 2 0,-27-5 0,58 14 0,-1 0 0,1 0 0,0 1 0,-1 0 0,1 0 0,11 8 0,48 33 1,-39-24 3,-21-15-1,0 0-1,0 0 0,-1 1 1,0 0-1,0 0 0,-1 0 1,0 1-1,0 0 0,0 0 1,-1 0-1,6 14 0,-8-17-2,-1 0 0,1 0 0,-1 1 0,-1-1 0,1 0 0,-1 0 0,1 0 0,-1 1 0,0-1 0,-1 0 0,1 1 0,-1-1 0,0 0 0,0 0-1,0 0 1,0 0 0,-1 0 0,0 0 0,1 0 0,-2 0 0,1-1 0,0 1 0,-1-1 0,1 1 0,-4 2 0,-19 18-112,0-1-1,-2-1 1,0-2-1,-1-1 1,-57 29-1,41-29-2718</inkml:trace>
</inkml:ink>
</file>

<file path=ppt/ink/ink1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8:00:38.469"/>
    </inkml:context>
    <inkml:brush xml:id="br0">
      <inkml:brushProperty name="width" value="0.05" units="cm"/>
      <inkml:brushProperty name="height" value="0.05" units="cm"/>
      <inkml:brushProperty name="color" value="#FFFFFF"/>
    </inkml:brush>
  </inkml:definitions>
  <inkml:trace contextRef="#ctx0" brushRef="#br0">57 333 31182,'-3'-112'1438,"4"81"-1371,-4 19-24,-3 12-35,4 1-8,1 0 0,0 0-1,0 0 1,0 0 0,0 1 0,0-1 0,0 0-1,0 1 1,0-1 0,1 1 0,-1-1-1,0 1 1,0 2 0,-8 31 0,2 1 0,2-1 0,-2 38 0,5 114 0,2-124 0,0-51-2,-1 9 6,1 0 0,1-1 1,0 1-1,2-1 0,0 1 0,2-1 1,8 26-1,-13-46-4,0 1 0,1-1 0,-1 1 0,0-1 0,1 1-1,-1-1 1,1 1 0,-1-1 0,0 1 0,1-1 0,-1 1 0,1-1 0,-1 0 0,1 1 0,-1-1 0,1 0-1,0 1 1,-1-1 0,1 0 0,-1 0 0,1 0 0,0 0 0,-1 1 0,1-1 0,-1 0 0,1 0 0,0 0-1,-1 0 1,1 0 0,-1 0 0,1-1 0,0 1 0,-1 0 0,1 0 0,0 0 0,-1-1 0,1 1 0,-1 0-1,1 0 1,-1-1 0,1 1 0,-1 0 0,1-1 0,-1 1 0,1-1 0,-1 1 0,1-1 0,-1 1 0,0-1 0,1 1-1,-1-1 1,0 1 0,0-1 0,1 1 0,-1-1 0,0 0 0,0 1 0,0-1 0,1 0 0,3-11 1,0 0-1,0 0 1,-1 0 0,-1-1 0,0 1 0,0-16 0,-1-85-2,-1 65 1,-5-164 0,1 167 0,-1 0 0,-20-73 0,25 162 0,4-24 0,2-1 0,0 0 0,0-1 0,14 26 0,45 70 0,-48-85 0,-8-13 0,-7-11 0,1 1 0,0-1 0,0 1 0,1-1 0,-1 0 0,1-1 0,0 1 0,0-1 0,10 8 0,-13-12 0,0 1 0,0-1 0,0 0 0,0 1 0,0-1 0,0 0 0,0 0 0,0 0 0,0 0 0,0 0 0,0 0 0,0 0 0,0 0 0,0 0 0,0-1 0,0 1 0,0 0 0,0-1 0,0 1 0,0-1 0,0 1 0,0-1 0,0 1 0,0-1 0,0 0 0,0 1 0,-1-1 0,1 0 0,0 0 0,-1 0 0,1 1 0,0-1 0,0-2 0,18-32 0,-17 31 0,19-53 0,17-71 0,-21 68 0,25-61 0,-41 117 0,-1 3 0,0 0 0,0 0 0,0 0 0,1 0 0,-1 0 0,0 1 0,1-1 0,-1 0 0,1 0 0,-1 0 0,1 0 0,-1 1 0,1-1 0,-1 0 0,1 1 0,0-1 0,-1 0 0,1 1 0,0-1 0,0 1 0,0-1 0,1 0 0,-2 1 0,1 1 0,-1-1 0,0 1 0,1-1 0,-1 0 0,0 1 0,1-1 0,-1 1 0,0-1 0,0 1 0,0 0 0,1-1 0,-1 1 0,0-1 0,0 1 0,0-1 0,0 1 0,0-1 0,0 1 0,0 0 0,0-1 0,0 1 0,0-1 0,-1 2 0,2 3 0,6 97 0,4 0 0,5 0 0,54 184 0,-68-280 0,20 49 0,-22-53 0,1 0 0,0 0 0,0 0 0,0 0 0,1 0 0,-1-1 0,0 1 0,1 0 0,-1-1 0,1 1 0,-1-1 0,1 0 0,-1 1 0,1-1 0,0 0 0,0 0 0,0 0 0,0 0 0,0 0 0,0-1 0,0 1 0,2 0 0,0-1 0,0 0 0,-1 0 0,1 0 0,-1-1 0,1 1 0,-1-1 0,1 0 0,-1 0 0,0 0 0,1 0 0,-1-1 0,0 0 0,0 1 0,5-4 0,-4 1 0,-1-1 0,1 1 0,-1 0 0,0-1 0,0 0 0,0 1 0,0-1 0,3-9 0,7-24 0,-2 1 0,12-62 0,-17 64-8,2 1 0,1 0 0,21-48 0,-30 81 8,17-28 0,-16 28 0,0-1 0,0 1 0,0 0 0,0 0 0,0 0 0,0 0 0,0 0 0,1 0 0,-1 0 0,0 1 0,1-1 0,-1 0 0,0 1 0,1-1 0,-1 1 0,1-1 0,-1 1 0,1 0 0,1-1 0,-2 4 0,0 0 0,0-1 0,-1 1 0,0-1 0,1 1 0,-1 0 0,0-1 0,0 1 0,-1 4 0,1-5 0,-1 5 1,0 0-1,-1 0 1,0 0 0,0-1-1,-1 1 1,1-1 0,-1 0-1,-1 0 1,1 0 0,-8 9-1,-10 21 20,12-17-20,1 0 1,1 1-1,0 0 1,2 0-1,0 0 1,1 1-1,2 0 1,0 0-1,1 40 1,1-57-1,1-1 0,-1 1 0,0-1 0,1 1 0,0-1 0,0 1 0,0-1 0,0 1 0,0-1 0,1 0 0,-1 0 0,1 0 0,0 0 0,0 0 0,0 0 0,1 0 0,-1-1 0,0 1 0,1-1 0,0 1 0,0-1 0,-1 0 0,1 0 0,1 0 0,-1-1 0,0 1 0,0-1 0,5 2 0,7 1 0,0-1 0,1-1 0,-1 0 0,0-1 0,19-2 0,-33 1 0,3 0 0,0 0 0,0 0 0,0-1 0,0 0 0,0 1 0,0-1 0,0-1 0,0 1 0,-1-1 0,1 1 0,0-1 0,-1 0 0,1-1 0,-1 1 0,0-1 0,0 1 0,0-1 0,0 0 0,0 0 0,0 0 0,-1 0 0,1-1 0,-1 1 0,0-1 0,0 1 0,-1-1 0,1 0 0,-1 0 0,0 0 0,2-6 0,1-12 0,0 0 0,-2 0 0,0 0 0,-2-32 0,0 33 0,0 5 0,-1 1 0,0 0 0,-1-1 0,-1 1 0,0 0 0,-1 1 0,0-1 0,-2 1 0,1-1 0,-2 2 0,0-1 0,0 1 0,-2 0 0,1 0 0,-14-14 0,17 23 0,0 0 0,0 1 0,0 0 0,0 0 0,-1 0 0,1 0 0,-1 1 0,1 0 0,-1 0 0,-9-1 0,13 2 0,0 1 0,0-1 0,0 1 0,0-1 0,0 1 0,0 0 0,0 0 0,-1 0 0,1 0 0,0 0 0,0 0 0,0 1 0,0-1 0,0 1 0,0 0 0,0-1 0,0 1 0,0 0 0,0 0 0,0 0 0,1 0 0,-1 1 0,0-1 0,1 0 0,-1 1 0,1-1 0,-1 1 0,1 0 0,0-1 0,-1 1 0,1 0 0,-1 2 0,-2 15 0,1 0 0,0 0 0,1 0 0,2 1 0,0-1 0,1 0 0,0 0 0,2 0 0,8 33 0,-7-39 0,1 1 0,0-1 0,1 0 0,0-1 0,1 1 0,16 21 0,-19-28 0,1-1 0,0 0 0,0 0 0,0 0 0,0 0 0,1-1 0,0 0 0,0 0 0,0-1 0,0 0 0,0 0 0,1 0 0,-1-1 0,1 1 0,0-2 0,7 2 0,-1-1 0,0-1 0,0-1 0,0 0 0,0-1 0,17-3 0,-23 3 0,-1-1 0,1 0 0,-1 0 0,0 0 0,0-1 0,0 0 0,0 0 0,0-1 0,0 0 0,-1 0 0,0 0 0,6-6 0,2-5 0,-1 0 0,0-1 0,-2-1 0,1 0 0,-2 0 0,0-1 0,-2 0 0,0-1 0,0 0 0,-2 0 0,5-33 0,-2-9 0,-4 0 0,-3-86 0,-1 139 0,0 1 0,-1 0 0,0 0 0,0 0 0,-1-1 0,0 1 0,-3-7 0,5 12 0,-1 0 0,-1 0 0,1 0 0,0 0 0,0 1 0,-1-1 0,1 0 0,-1 1 0,1-1 0,-1 1 0,0-1 0,0 1 0,1 0 0,-1 0 0,0 0 0,0 0 0,0 0 0,0 0 0,0 0 0,-1 1 0,1-1 0,0 1 0,0-1 0,0 1 0,-1 0 0,-2 0 0,3 0 0,1 0 0,-1 1 0,0-1 0,0 0 0,0 1 0,0 0 0,0-1 0,0 1 0,0 0 0,1 0 0,-1 0 0,0 0 0,1 0 0,-1 0 0,1 0 0,-1 1 0,1-1 0,-1 0 0,-1 3 0,0 1 0,0 0 0,0 1 0,0-1 0,1 0 0,0 1 0,-3 9 0,0 6 0,1 0 0,-2 40 0,5 173 0,1-204 0,1-9 0,0 1 0,1-1 0,2 1 0,0-1 0,1 0 0,1 0 0,1-1 0,12 25 0,-14-35 0,1 0 0,0 0 0,0 0 0,1-1 0,0 0 0,1-1 0,0 1 0,0-1 0,1-1 0,-1 0 0,2 0 0,-1-1 0,1 0 0,0 0 0,1-1 0,-1-1 0,13 5 0,-4-5 0,-1 0 0,1-1 0,0-1 0,0-1 0,0-1 0,0 0 0,27-5 0,-40 4 0,-1 0 0,0 0 0,0-1 0,1 1 0,-1-1 0,0-1 0,-1 1 0,1-1 0,0 0 0,-1 0 0,1 0 0,-1 0 0,0-1 0,0 0 0,0 0 0,-1 0 0,0 0 0,1-1 0,-1 1 0,-1-1 0,1 0 0,-1 1 0,4-12 0,-1-1 0,-1-1 0,0 0 0,-1-1 0,-1 1 0,-1-34 0,-2 41 0,1 1 0,-1-1 0,-1 1 0,0 0 0,0-1 0,-1 1 0,-1 0 0,0 1 0,-6-13 0,8 17 0,-1 1 0,0-1 0,0 1 0,0 0 0,0 0 0,-1 0 0,1 0 0,-1 1 0,0-1 0,-1 1 0,1 0 0,0 0 0,-1 1 0,1-1 0,-1 1 0,0 0 0,0 0 0,0 1 0,0 0 0,0-1 0,-6 1 0,8 0 0,0 1 0,0 0 0,0-1 0,1 1 0,-1 0 0,0 1 0,0-1 0,1 0 0,-1 1 0,0 0 0,0 0 0,1-1 0,-1 2 0,1-1 0,-1 0 0,1 0 0,-1 1 0,-3 2 0,4 0 0,-1-1 0,1 0 0,0 1 0,1 0 0,-1-1 0,0 1 0,1 0 0,0 0 0,0-1 0,0 1 0,1 0 0,-1 0 0,1 5 0,-1 5 0,0 0 0,1-1 0,1 1 0,0 0 0,0-1 0,2 1 0,0-1 0,0 1 0,1-1 0,8 17 0,-8-23 0,-1-1 0,1 1 0,0-1 0,1 0 0,-1 0 0,1-1 0,0 0 0,0 1 0,1-2 0,0 1 0,0-1 0,0 1 0,0-2 0,1 1 0,-1-1 0,1 0 0,0 0 0,0-1 0,0 0 0,0 0 0,10 1 0,-2-1 0,0 0 0,0-1 0,0-1 0,0 0 0,26-4 0,-36 2 0,1 1 0,0-1 0,-1 1 0,1-1 0,-1-1 0,0 1 0,0-1 0,0 0 0,0 0 0,0-1 0,0 1 0,-1-1 0,0 0 0,0 0 0,0-1 0,0 1 0,5-9 0,-2-1 0,-1 1 0,0-1 0,-1 0 0,0 0 0,-1-1 0,0 1 0,1-25 0,1-106 0,-6 123 0,-2 11 0,-3 12 0,-2 8 0,4-2 0,1 0 0,-1 0 0,1 0 0,0 1 0,1-1 0,0 0 0,0 11 0,1 60 0,1-35 0,-1-36 0,1 0 0,-1 0 0,1 0 0,0 0 0,1 0 0,-1 0 0,1 0 0,1 0 0,-1-1 0,1 1 0,1-1 0,6 12 0,-6-14 0,-1 0 0,1 0 0,0 0 0,0-1 0,0 0 0,1 0 0,-1 0 0,1 0 0,-1 0 0,1-1 0,0 0 0,0 0 0,0 0 0,0-1 0,0 0 0,1 0 0,9 1 0,-10-2 0,1 1 0,-1-1 0,0 0 0,1 0 0,-1-1 0,0 1 0,1-1 0,-1-1 0,0 1 0,0-1 0,0 1 0,0-2 0,5-2 0,-5 2 0,-1-1 0,1 0 0,-1 0 0,0-1 0,-1 1 0,1-1 0,-1 0 0,0 0 0,0 0 0,0 0 0,0 0 0,1-7 0,2-5 0,0-1 0,-2 0 0,0 0 0,3-36 0,-5-76 0,-2 89 0,2-34 0,-3-70 0,0 127 0,-1 0 0,-1 0 0,-1 1 0,0-1 0,-13-30 0,7 36 0,2 16 0,-5 24 0,6 4 0,1 0 0,-3 61 0,8 72 0,2-87 0,-1-50 0,0 0 0,3 0 0,0 0 0,1 0 0,14 45 0,-15-65 0,0 0 0,0-1 0,0 0 0,1 0 0,0 0 0,0 0 0,1 0 0,-1-1 0,2 1 0,-1-2 0,1 1 0,0 0 0,0-1 0,0 0 0,1-1 0,0 1 0,-1-1 0,2 0 0,-1-1 0,0 0 0,1 0 0,0-1 0,-1 1 0,13 0 0,-6 0 0,1-2 0,0 0 0,0 0 0,-1-2 0,1 1 0,0-2 0,27-6 0,-34 5 0,0 0 0,0 0 0,0-1 0,-1 0 0,1 0 0,-1-1 0,0 0 0,0 0 0,-1-1 0,1 0 0,-1 0 0,0 0 0,-1-1 0,9-13 0,-5 4 0,-1 0 0,0-1 0,-1 0 0,-1 0 0,0 0 0,-1-1 0,3-30 0,-4 20 0,-2 1 0,-2-1 0,0 0 0,-5-36 0,5 61 0,-1 1 0,1-1 0,0 0 0,-1 1 0,1-1 0,-1 0 0,0 1 0,0-1 0,0 1 0,0-1 0,0 1 0,-1 0 0,1-1 0,-1 1 0,1 0 0,-1 0 0,0 0 0,0 0 0,0 0 0,0 0 0,0 1 0,-1-1 0,1 1 0,0-1 0,-1 1 0,1 0 0,-1 0 0,1 0 0,-1 0 0,1 1 0,-1-1 0,0 1 0,1-1 0,-1 1 0,0 0 0,-3 0 0,4 0 0,-1 1 0,1-1 0,0 1 0,-1-1 0,1 1 0,0 0 0,-1 0 0,1 0 0,0 0 0,0 0 0,0 0 0,0 1 0,0-1 0,0 1 0,0 0 0,0-1 0,1 1 0,-1 0 0,1 0 0,-1 0 0,1 0 0,0 0 0,-1 0 0,1 0 0,0 1 0,0 2 0,-4 8 0,1 1 0,0 0 0,-2 20 0,5-29 0,-5 43 0,3 1 0,3 77 0,1-117 0,0 0 0,0 0 0,0-1 0,1 1 0,0-1 0,1 1 0,0-1 0,0 0 0,1 0 0,0 0 0,0 0 0,7 7 0,-7-10 0,0 0 0,1 0 0,0 0 0,0-1 0,0 0 0,0 0 0,1 0 0,-1-1 0,1 0 0,0 0 0,0 0 0,1-1 0,-1 0 0,0 0 0,1 0 0,9 0 0,-3 0 0,-1-1 1,1 0-1,-1-1 0,1 0 1,-1-1-1,1-1 1,-1 0-1,19-6 0,-26 7-2,0-2 0,0 1-1,0 0 1,0-1 0,0 0-1,-1 0 1,1-1 0,-1 1-1,0-1 1,0 0 0,0 0-1,-1 0 1,1-1 0,-1 1-1,0-1 1,0 0 0,-1 0-1,1 0 1,-1 0 0,0 0-1,1-7 1,3-39-622,-5 3-2066</inkml:trace>
</inkml:ink>
</file>

<file path=ppt/ink/ink1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8:00:38.906"/>
    </inkml:context>
    <inkml:brush xml:id="br0">
      <inkml:brushProperty name="width" value="0.05" units="cm"/>
      <inkml:brushProperty name="height" value="0.05" units="cm"/>
      <inkml:brushProperty name="color" value="#FFFFFF"/>
    </inkml:brush>
  </inkml:definitions>
  <inkml:trace contextRef="#ctx0" brushRef="#br0">161 28 31967,'0'-1'29,"-1"-1"1,1 1-1,-1 0 1,1 0-1,-1 0 0,0-1 1,1 1-1,-1 0 1,0 0-1,0 0 1,0 0-1,0 1 1,0-1-1,0 0 1,0 0-1,0 0 1,0 1-1,0-1 1,0 1-1,-1-1 0,1 1 1,0-1-1,-2 1 1,1-1-20,-1 1 0,1 0 0,-1 0 0,1 0 0,-1 1 0,1-1 1,0 1-1,-1-1 0,1 1 0,-1 0 0,-2 1 0,-2 2-18,0 0-1,0 0 0,0 1 1,0 0-1,1 0 1,-9 9-1,9-7 9,1-1 0,0 1 0,1-1 0,-1 1 0,2 0 0,-1 1 0,1-1 0,0 1 0,0-1 0,1 1 0,0 0 0,0 0 0,1 0 0,0 0 0,0 0 0,1 1 0,0-1 0,3 13 0,-3-19 0,1 1 0,0 0 0,0-1 0,0 1 0,1-1 0,-1 1 0,1-1 0,-1 1 0,1-1 0,0 0 0,0 0 0,0 0 0,0 0 0,0 0 0,1 0 0,-1-1 0,0 1 0,1-1 0,-1 0 0,1 1 0,0-1 0,-1 0 0,1 0 0,0-1 0,4 2 0,8 0 0,1 0 0,-1 0 0,23-2 0,-30 0 0,3 1 0,-1-2 1,1 1-1,-1-1 1,0-1-1,1 0 0,-1 0 1,0-1-1,12-5 0,-18 6 2,0-1-1,0 1 0,0 0 0,-1-1 1,0 0-1,1 0 0,-1 0 0,0 0 1,0-1-1,-1 1 0,1-1 0,-1 0 1,0 1-1,0-1 0,0 0 0,0 0 1,0 0-1,-1-1 0,0 1 0,0 0 1,0-1-1,0-5 0,0 4-1,0 1 0,-1-1 0,1 0 0,-1 1 0,0-1 0,-1 1 0,0-1 0,1 1 0,-2-1 0,1 1 0,-1-1 0,1 1 0,-1 0 0,-1 0 0,1 0 0,-1 0 0,0 0 0,0 0 0,0 1 0,-1 0 0,0-1 0,1 1 0,-2 1 0,1-1 0,0 0 0,-1 1 0,1 0 0,-1 0 0,0 1 0,0-1 0,0 1 0,0 0 0,-1 0 0,1 1 0,-9-2 0,1 0-1,0 2 0,-1 0 0,1 0 0,-15 2 0,27-1 3,-1 0 0,1 0 1,-1 0-1,0 0 0,1 1 1,-1-1-1,1 0 0,-1 1 1,1-1-1,0 1 0,-1 0 1,1-1-1,-1 1 0,1 0 1,0 0-1,0 0 0,-1 0 1,1 0-1,0 0 0,0 0 1,0 0-1,0 1 0,0-1 1,1 0-1,-1 1 1,0-1-1,0 3 0,-1 2-331,1 0 0,0 0 1,0 0-1,1 1 0,0 9 0,0-10-378,0 41-10855</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0:42.649"/>
    </inkml:context>
    <inkml:brush xml:id="br0">
      <inkml:brushProperty name="width" value="0.05" units="cm"/>
      <inkml:brushProperty name="height" value="0.05" units="cm"/>
      <inkml:brushProperty name="color" value="#FFFF00"/>
    </inkml:brush>
  </inkml:definitions>
  <inkml:trace contextRef="#ctx0" brushRef="#br0">0 1 23275,'20'0'4114,"-1"0"-1921,3 0-1361,-5 0-672,-1 0-80,-2 0-80,0 7 0,0 1-48,5 4-464,3-2-1441</inkml:trace>
  <inkml:trace contextRef="#ctx0" brushRef="#br0" timeOffset="1">689 287 26668,'8'15'320,"6"0"881,3 2-865,5 3-192,-3 3-128,-2-1-16,2 3-320,-2-8-7956</inkml:trace>
</inkml:ink>
</file>

<file path=ppt/ink/ink1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8:00:40.623"/>
    </inkml:context>
    <inkml:brush xml:id="br0">
      <inkml:brushProperty name="width" value="0.05" units="cm"/>
      <inkml:brushProperty name="height" value="0.05" units="cm"/>
      <inkml:brushProperty name="color" value="#FFFFFF"/>
    </inkml:brush>
  </inkml:definitions>
  <inkml:trace contextRef="#ctx0" brushRef="#br0">6 513 32255,'-1'3'24,"0"1"0,0-1-1,0 1 1,1-1 0,-1 1 0,1-1 0,0 1 0,0-1 0,0 1 0,0-1 0,2 5 0,-2 3-4,0-4-16,0-3-3,0 1 1,0 0-1,0-1 1,1 1 0,-1 0-1,1-1 1,3 9 0,-3-12 1,0 1 0,0-1-1,0 0 1,0 0 0,0 1 0,0-1 0,0 0 0,1 0 0,-1 0 0,0 0 0,1 0 0,-1-1 0,1 1 0,-1 0 0,1-1 0,0 1 0,-1-1-1,1 1 1,-1-1 0,1 0 0,0 0 0,-1 0 0,1 0 0,0 0 0,2 0 0,7 0 4,-7 1-5,0-1 1,-1 0 0,1 0-1,0 0 1,0 0-1,0 0 1,0-1 0,-1 1-1,1-1 1,0 0-1,-1 0 1,1-1 0,0 1-1,-1-1 1,0 0-1,1 0 1,-1 0 0,0 0-1,0 0 1,0-1-1,5-4 1,1-6-1,-1 0 0,0-1-1,0 1 1,-1-1 0,-1-1 0,-1 1-1,0-1 1,-1 0 0,0 0 0,2-22 0,-1-17 11,-2-88 0,-4 90-11,2 35-2,-2-1 0,0 1 0,0 0 0,-2 1 0,0-1 0,-1 0 0,-9-25 0,12 40 0,0 0 0,0 0 0,0 0 0,0 1 0,-1-1 0,1 0 0,-1 0 0,1 1 0,-4-4 0,4 5 0,1 0 0,-1 0 0,1-1 0,-1 1 0,1 0 0,-1 0 0,1 0 0,-1 0 0,1-1 0,-1 1 0,1 0 0,-1 0 0,1 0 0,-1 0 0,0 0 0,1 0 0,-1 0 0,1 1 0,-1-1 0,1 0 0,-1 0 0,1 0 0,-1 1 0,1-1 0,-1 0 0,1 0 0,-1 1 0,1-1 0,0 0 0,-1 1 0,1-1 0,-1 1 0,1-1 0,0 0 0,-1 1 0,1-1 0,0 1 0,-1-1 0,1 1 0,0-1 0,0 1 0,0-1 0,0 1 0,-1-1 0,1 1 0,0 0 0,0-1 0,0 2 0,-5 19 0,1 1 0,2 1 0,0-1 0,1 0 0,3 39 0,-1-6 0,-1-33 0,1-1 0,0 1 0,2-1 0,0 0 0,2 0 0,0 0 0,2 0 0,0-1 0,1 0 0,1 0 0,1-1 0,17 27 0,-22-40 0,0-1 0,0 0 0,1 0 0,-1 0 0,1-1 0,0 0 0,0 0 0,1 0 0,-1-1 0,1 0 0,-1 0 0,1-1 0,12 3 0,-14-4 0,-1 0 0,1 0 0,-1 0 0,1-1 0,0 0 0,-1 0 0,1 0 0,0-1 0,-1 1 0,1-1 0,-1 0 0,1-1 0,-1 1 0,1-1 0,-1 1 0,0-2 0,0 1 0,0 0 0,0-1 0,0 1 0,0-1 0,4-5 0,0-2 0,0-1 0,-1 0 0,0-1 0,-1 1 0,0-1 0,0-1 0,-2 1 0,1-1 0,-2 1 0,0-1 0,3-24 0,-2-14 0,-3-89 0,-2 74 0,1 48 0,1 12 0,-1 0 0,0 0 0,0 0 0,-1 0 0,0 0 0,0 0 0,-3-10 0,4 16 0,0 0 0,0 0 0,0 1 0,0-1 0,0 0 0,0 0 0,0 0 0,0 0 0,0 0 0,0 1 0,0-1 0,0 0 0,0 0 0,0 0 0,0 0 0,0 1 0,0-1 0,0 0 0,0 0 0,0 0 0,0 0 0,-1 0 0,1 0 0,0 0 0,0 1 0,0-1 0,0 0 0,0 0 0,0 0 0,-1 0 0,1 0 0,0 0 0,0 0 0,0 0 0,0 0 0,0 0 0,-1 0 0,1 0 0,0 0 0,0 0 0,0 0 0,0 0 0,0 0 0,-1 0 0,1 0 0,0 0 0,0 0 0,0 0 0,0 0 0,0 0 0,-1 0 0,1 0 0,0 0 0,0 0 0,0 0 0,0 0 0,0 0 0,-1 0 0,1 0 0,0-1 0,-4 28 0,1-1 0,2 1 0,2 51 0,1-18 0,-3 8 0,-1-35 0,2 0 0,1 1 0,8 49 0,-7-76 0,0 0 0,0-1 0,0 1 0,1 0 0,0-1 0,1 0 0,-1 1 0,8 7 0,-10-12 0,0 0 0,1-1 0,-1 1 0,1-1 0,-1 1 0,1-1 0,0 1 0,0-1 0,0 0 0,0 0 0,-1 0 0,1 0 0,0 0 0,1 0 0,-1-1 0,0 1 0,0-1 0,0 1 0,0-1 0,0 0 0,1 0 0,-1 0 0,0 0 0,0 0 0,0-1 0,1 1 0,-1-1 0,0 1 0,0-1 0,0 0 0,0 1 0,3-3 0,-1 0 0,0-1 0,0 0 0,0 1 0,0-2 0,-1 1 0,0 0 0,1-1 0,-2 1 0,1-1 0,3-7 0,0 0 0,85-189 0,-67 140 0,63-113 0,-81 164 0,1-1 0,1 0 0,0 1 0,14-13 0,-19 20 0,0 1 0,1-1 0,-1 1 0,1-1 0,-1 1 0,1 0 0,0 0 0,0 1 0,0-1 0,0 1 0,0 0 0,1 0 0,-1 0 0,0 0 0,0 1 0,7 0 0,-9 0 0,1 1 0,-1 0 0,0-1 0,1 1 0,-1 0 0,0 0 0,0 0 0,0 1 0,0-1 0,0 0 0,0 1 0,0 0 0,0-1 0,0 1 0,-1 0 0,1 0 0,-1 0 0,1 0 0,-1 0 0,0 0 0,1 2 0,22 55 0,-21-50 0,5 20 0,-1 0 0,-2 1 0,-1 0 0,-1 0 0,-1 0 0,-3 33 0,0-55 0,0-1 0,0 1 0,0 0 0,-1-1 0,0 1 0,-1-1 0,0 0 0,0 0 0,-1 0 0,1 0 0,-1 0 0,-1-1 0,1 0 0,-1 0 0,0 0 0,-1 0 0,0-1 0,1 0 0,-2 0 0,1 0 0,-7 3 0,0-1 0,1 0 0,-1-1 0,0 0 0,-1-1 0,0-1 0,1 0 0,-1-1 0,-1 0 0,1-1 0,-22 0 0,34-2 0,0 0 0,0 0 0,0-1 0,0 1 0,0-1 0,0 1 0,0-1 0,1 1 0,-1-1 0,0 0 0,1 0 0,-1 0 0,0 0 0,1 0 0,-1-1 0,1 1 0,0 0 0,-1-1 0,1 1 0,0-1 0,0 1 0,0-1 0,0 0 0,0 1 0,0-1 0,0 0 0,1 0 0,-1 1 0,0-1 0,1 0 0,-1-2 0,-1-8 0,1 0 0,0 0 0,0-24 0,2 23 0,-2-13 0,0 9 0,1 1 0,3-22 0,-3 34 0,1 0 0,0 0 0,0 1 0,0-1 0,0 0 0,1 1 0,-1-1 0,1 1 0,0-1 0,0 1 0,0 0 0,0 0 0,1 0 0,-1 0 0,4-3 0,-5 5 0,1 0 0,-1 0 0,0 0 0,1 0 0,-1 0 0,1 1 0,-1-1 0,1 1 0,0-1 0,-1 1 0,1-1 0,-1 1 0,1 0 0,0 0 0,-1 0 0,1 0 0,0 0 0,-1 0 0,1 0 0,0 0 0,-1 1 0,1-1 0,0 1 0,-1-1 0,1 1 0,-1-1 0,1 1 0,-1 0 0,1 0 0,-1 0 0,0 0 0,1 0 0,0 1 0,5 5 0,0 0 0,-1 1 0,1 0 0,7 12 0,-5-6 0,6 7 0,2-1 0,0 0 0,1-1 0,30 24 0,-39-36 0,-1-1 0,2 0 0,-1 0 0,1-1 0,0 0 0,0-1 0,0 0 0,1 0 0,-1-1 0,1-1 0,0 0 0,0 0 0,13 0 0,-15-2 0,0 0 0,0 0 0,-1-1 0,1 0 0,17-5 0,-23 4 0,1 1 0,0-1 0,-1-1 0,1 1 0,-1 0 0,1-1 0,-1 0 0,0 1 0,0-1 0,-1-1 0,1 1 0,-1 0 0,1-1 0,2-6 0,2-3 0,-1 0 0,0-1 0,-1 0 0,-1 0 0,0 0 0,-1-1 0,2-25 0,-4-109 0,-2 84 0,2 45 0,-1 14 0,1-1 0,-1 0 0,0 0 0,-1 1 0,-2-11 0,3 16 0,0-1 0,-1 1 0,1 0 0,-1 0 0,1 0 0,-1 0 0,0 0 0,1 0 0,-1 0 0,0 0 0,0 0 0,0 0 0,0 0 0,0 0 0,0 0 0,0 1 0,0-1 0,0 0 0,0 1 0,0-1 0,0 1 0,0-1 0,-1 1 0,1 0 0,0-1 0,0 1 0,-1 0 0,1 0 0,0 0 0,0 0 0,-1 0 0,1 0 0,0 0 0,-2 1 0,1-1 0,-1 1 0,1 0 0,0 0 0,-1 0 0,1 0 0,0 0 0,0 0 0,-1 1 0,1-1 0,0 1 0,1-1 0,-1 1 0,0 0 0,0 0 0,1 0 0,-1 0 0,1 0 0,-1 0 0,1 0 0,0 1 0,0-1 0,-1 4 0,-3 7 0,1 0 0,-5 25 0,9-37 0,-5 39 0,1-1 0,4 76 0,0-105 0,1 0 0,0 1 0,1-1 0,0 0 0,1 0 0,0 0 0,0-1 0,1 1 0,0-1 0,11 17 0,-12-21 0,1 0 0,0 0 0,0-1 0,0 1 0,0-1 0,1 0 0,0 0 0,0 0 0,0-1 0,0 0 0,0 0 0,1 0 0,0-1 0,-1 1 0,1-2 0,0 1 0,0 0 0,0-1 0,7 1 0,-11-2 0,6 1 0,1-1 0,0 0 0,-1 0 0,17-2 0,-22 1 0,-1 0 0,1 0 0,-1 0 0,1 0 0,-1 0 0,0 0 0,1-1 0,-1 1 0,0-1 0,0 0 0,0 1 0,0-1 0,0 0 0,0 0 0,-1-1 0,1 1 0,-1 0 0,3-5 0,9-23 0,-2 0 0,-1-1 0,-2 0 0,0-1 0,4-51 0,-8 50 0,1 0 0,2 0 0,1 1 0,24-61 0,-31 91 0,-1 0 0,1 1 0,0-1 0,0 0 0,0 0 0,0 1 0,1-1 0,-1 1 0,0-1 0,0 1 0,1 0 0,-1-1 0,1 1 0,0 0 0,-1 0 0,1 0 0,3-1 0,-4 1 0,0 1 0,1 0 0,-1 0 0,0 0 0,1 0 0,-1 0 0,0 1 0,0-1 0,1 0 0,-1 1 0,0-1 0,0 1 0,0-1 0,0 1 0,1-1 0,-1 1 0,0 0 0,0-1 0,0 1 0,1 1 0,2 3 0,1 0 0,-1 0 0,0 0 0,-1 0 0,1 1 0,-1 0 0,0 0 0,3 9 0,3 13 0,-2-1 0,-1 2 0,-1-1 0,1 36 0,-3 120 0,-4-107 0,0-75 0,1 0 0,0 0 0,0-1 0,0 1 0,0 0 0,0 0 0,1 0 0,-1 0 0,0 0 0,1 0 0,0-1 0,-1 1 0,1 0 0,0 0 0,0-1 0,0 1 0,0 0 0,0-1 0,0 1 0,1-1 0,-1 0 0,0 1 0,1-1 0,-1 0 0,1 0 0,2 2 0,2-1 0,-1-1 0,1 0 0,0 0 0,-1 0 0,1-1 0,0 0 0,9-1 0,-8 1 0,0-1 0,0 0 0,1 0 1,-1-1-1,0 0 0,1 0 0,-1 0 1,0-1-1,-1 0 0,1-1 0,8-5 1,-11 6-3,0 1 1,-1-1-1,0 1 1,0-1-1,0 0 0,0 0 1,0 0-1,0-1 1,-1 1-1,1-1 1,-1 1-1,0-1 1,0 0-1,-1 0 1,1 0-1,-1 0 1,0 0-1,0 0 1,0 0-1,0-6 1,-1 10-10,0-1 1,0 1-1,0 0 1,0-1 0,0 1-1,0-1 1,0 1 0,0 0-1,0-1 1,0 1-1,0 0 1,0-1 0,0 1-1,0 0 1,-1-1-1,1 1 1,0 0 0,0-1-1,0 1 1,-1 0-1,1 0 1,0-1 0,0 1-1,-1 0 1,1 0 0,0-1-1,0 1 1,-1 0-1,1 0 1,0 0 0,-1 0-1,1-1 1,0 1-1,-1 0 1,1 0 0,0 0-1,-1 0 1,-36-4-1407</inkml:trace>
</inkml:ink>
</file>

<file path=ppt/ink/ink1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8:00:41.766"/>
    </inkml:context>
    <inkml:brush xml:id="br0">
      <inkml:brushProperty name="width" value="0.05" units="cm"/>
      <inkml:brushProperty name="height" value="0.05" units="cm"/>
      <inkml:brushProperty name="color" value="#FFFFFF"/>
    </inkml:brush>
  </inkml:definitions>
  <inkml:trace contextRef="#ctx0" brushRef="#br0">4 249 30670,'-1'0'45,"1"1"-1,0-1 1,0 0-1,-1 0 1,1 0-1,0 1 1,0-1-1,0 0 1,-1 0-1,1 1 1,0-1 0,0 0-1,0 0 1,0 1-1,0-1 1,0 0-1,-1 0 1,1 1-1,0-1 1,0 0-1,0 1 1,0-1-1,0 0 1,0 1 0,0-1-1,0 0 1,0 0-1,0 1 1,0-1-1,1 0 1,-1 1-1,0-1 1,0 0-1,0 0 1,0 1 0,0-1-1,0 0 1,1 0-1,-1 1 1,0-1-1,0 0 1,0 0-1,1 1 1,-1-1-1,1 0 1,30 3-42,1-1-1,40-4 1,-5 0 2,-21 2-4,-2-3-1,1-1 1,0-2-1,-1-1 1,76-25-1,-118 31 0,-1 1 0,1 0 0,-1-1 0,1 0 0,-1 1 0,0-1 0,1 0 0,-1 0 0,0 1 0,1-1 0,-1 0 0,0-1 0,0 1 0,0 0 0,0 0 0,0 0 0,0 0 0,0-1 0,-1 1 0,1-1 0,0 1 0,-1 0 0,1-1 0,0-2 0,-1 1 0,0 1 0,0-1 0,-1 1 0,1-1 0,-1 1 0,0-1 0,1 1 0,-1 0 0,0-1 0,0 1 0,-1 0 0,1 0 0,-3-4 0,-5-5 0,0 1-1,-1 0 0,0 1 1,-14-11-1,11 10 0,0 1 0,-1 1 0,0 0-1,-1 0 1,1 2 0,-1 0 0,-1 0 0,1 1-1,-1 1 1,-18-2 0,9-2 1,32 8 1,-1 0-1,1 0 1,0 1 0,0 0-1,-1 1 1,1-1 0,0 1-1,8 4 1,55 29 8,-47-23-8,-10-6 1,-1 1 0,0 1 0,0 0 0,-1 0 0,14 13 0,-21-16-1,0-1 0,-1 0 1,1 1-1,-1 0 0,1 0 0,-1 0 1,-1 0-1,1 1 0,-1-1 0,0 1 1,0-1-1,-1 1 0,0 0 1,0-1-1,1 8 0,-1-5-1,0 0 0,-1 1 0,0-1 0,-1 0 0,1 1 0,-1-1 0,-1 0 0,0 0 0,0 0 0,0 0 0,-1 0 0,0-1 0,-1 1 0,0-1 0,-8 12 0,-5 3-63,-2-2-1,0 0 1,-1-1 0,-1-1 0,-1-1-1,-35 21 1,28-24-1607</inkml:trace>
</inkml:ink>
</file>

<file path=ppt/ink/ink1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8:00:47.205"/>
    </inkml:context>
    <inkml:brush xml:id="br0">
      <inkml:brushProperty name="width" value="0.05" units="cm"/>
      <inkml:brushProperty name="height" value="0.05" units="cm"/>
      <inkml:brushProperty name="color" value="#FFFFFF"/>
    </inkml:brush>
  </inkml:definitions>
  <inkml:trace contextRef="#ctx0" brushRef="#br0">33 645 29550,'13'-136'2907,"2"-73"-2632,-15 183-255,0-42-5,-1 50-14,-1 17-2,0 7 1,-17 78 0,5 1 0,2 1 0,1 129 0,12 82 0,-1-287 0,0 0 0,2-1 0,3 18 0,-5-27 0,0 0 0,0 1 0,0-1 0,0 1 0,0-1 0,0 0 0,0 1 0,1-1 0,-1 1 0,0-1 0,0 0 0,0 1 0,0-1 0,1 0 0,-1 1 0,0-1 0,0 0 0,1 1 0,-1-1 0,0 0 0,1 0 0,-1 1 0,0-1 0,1 0 0,-1 0 0,0 0 0,1 0 0,-1 1 0,1-1 0,-1 0 0,0 0 0,1 0 0,-1 0 0,1 0 0,-1 0 0,0 0 0,1 0 0,-1 0 0,1 0 0,-1 0 0,0 0 0,1 0 0,-1 0 0,1-1 0,-1 1 0,0 0 0,1 0 0,-1 0 0,0-1 0,1 1 0,-1 0 0,0 0 0,1-1 0,-1 1 0,16-21 0,-10 3 0,0-1 0,-1 0 0,-1 0 0,4-38 0,-3-86 0,-5 118 0,1-423 0,-2 435 0,1 11 0,0 0 0,0 0 0,0 1 0,0-1 0,0 0 0,0 0 0,0 0 0,1 0 0,-1 0 0,1 0 0,0-2 0,0 4 0,-1-1 0,0 1 0,0 0 0,0 0 0,0-1 0,0 1 0,0 0 0,0 0 0,0-1 0,1 1 0,-1 0 0,0 0 0,0-1 0,0 1 0,0 0 0,1 0 0,-1 0 0,0-1 0,0 1 0,1 0 0,-1 0 0,0 0 0,0 0 0,1 0 0,-1 0 0,0-1 0,0 1 0,1 0 0,-1 0 0,0 0 0,0 0 0,1 0 0,-1 0 0,0 0 0,1 0 0,-1 0 0,0 0 0,0 0 0,1 0 0,-1 0 0,0 1 0,0-1 0,1 0 0,-1 0 0,0 0 0,0 0 0,1 0 0,-1 1 0,0-1 0,0 0 0,1 0 0,-1 1 0,0-1 0,3 2 0,0 1 0,-1 0 0,1-1 0,-1 1 0,0 0 0,0 0 0,0 0 0,0 1 0,-1-1 0,1 0 0,-1 1 0,2 5 0,3 9 0,63 130 0,14 33 0,-76-163 0,-7-18 0,0 0 0,0-1 0,0 1 0,0 0 0,0 0 0,0 0 0,0 0 0,0 0 0,0-1 0,0 1 0,1 0 0,-1 0 0,0 0 0,0 0 0,0 0 0,0 0 0,0 0 0,0 0 0,0-1 0,1 1 0,-1 0 0,0 0 0,0 0 0,0 0 0,0 0 0,0 0 0,1 0 0,-1 0 0,0 0 0,0 0 0,0 0 0,0 0 0,1 0 0,-1 0 0,0 0 0,0 0 0,0 0 0,0 0 0,0 0 0,1 0 0,-1 0 0,0 0 0,0 1 0,0-1 0,0 0 0,0 0 0,1 0 0,-1 0 0,0 0 0,0 0 0,0 0 0,0 1 0,0-1 0,0 0 0,0 0 0,0 0 0,0 0 0,0 0 0,1 0 0,-1 1 0,0-1 0,0 0 0,5-14 0,20-86 0,26-81 0,-41 151 0,1 1 0,2 1 0,32-53 0,-32 68 0,-13 13 0,1 0 0,-1 0 0,0 0 0,1 0 0,-1 0 0,0 0 0,0 0 0,1 0 0,-1 0 0,0 0 0,0 0 0,1 0 0,-1 0 0,0 1 0,1-1 0,-1 0 0,0 0 0,0 0 0,0 0 0,1 1 0,-1-1 0,0 0 0,0 0 0,0 0 0,1 1 0,-1-1 0,0 0 0,0 0 0,0 1 0,0-1 0,0 0 0,1 1 0,4 32 0,-5-29 0,29 480 0,-15-373 0,-12-101 0,0 0 0,1 0 0,0-1 0,0 1 0,1-1 0,1 0 0,-1 0 0,11 14 0,-15-22 0,1 0 0,0 0 0,-1 0 0,1 0 0,0-1 0,0 1 0,-1 0 0,1 0 0,0-1 0,0 1 0,0 0 0,0-1 0,0 1 0,0-1 0,0 1 0,0-1 0,0 0 0,0 1 0,0-1 0,0 0 0,1 0 0,-1 0 0,0 0 0,0 0 0,0 0 0,0 0 0,0 0 0,0 0 0,1 0 0,-1-1 0,0 1 0,0 0 0,0-1 0,0 1 0,0-1 0,0 1 0,0-1 0,0 1 0,0-1 0,0-1 0,2-1 0,0 1 0,0-2 0,-1 1 0,1 0 0,-1 0 0,0-1 0,0 1 0,0-1 0,2-6 0,28-127 0,-24 97 0,1 0 0,14-39 0,-18 67 0,0-1 0,1 1 0,1 1 0,-1-1 0,2 1 0,0 0 0,0 1 0,1 0 0,0 0 0,13-10 0,-14 14-8,-6 4-12,-7 3 11,0-1 14,-1 1-5,1 0 1,0 0-1,-1 1 0,1 0 1,0 0-1,0 0 0,0 0 0,0 1 1,0-1-1,1 1 0,-1 1 1,1-1-1,0 0 0,-7 8 1,6-4 1,0 0 0,0 0-1,1 1 1,-1-1 0,2 1 0,-1 0 0,1 0 0,-3 13 0,0 10 1,1 0 0,1 0-1,2 63 1,2-89-4,0 8 1,0 1 0,1-1 0,0 1 0,2-1 0,-1 0 0,2 0 0,8 24 0,-9-31 0,-1-1 0,1 0 0,0 0 0,1-1 0,-1 1 0,1-1 0,0 1 0,0-1 0,0 0 0,1-1 0,0 1 0,-1-1 0,1 0 0,0 0 0,0 0 0,1-1 0,-1 0 0,1 0 0,-1 0 0,1-1 0,6 2 0,2-1 0,0 0 0,0 0 0,0-2 0,0 0 0,0 0 0,0-1 0,0-1 0,0-1 0,25-6 0,-33 6 0,0 1 0,-1-1 0,1 0 0,0 0 0,-1 0 0,0-1 0,0 0 0,0 0 0,0-1 0,0 1 0,-1-1 0,0 0 0,0 0 0,0 0 0,-1-1 0,0 1 0,0-1 0,0 0 0,-1 0 0,1 0 0,-2 0 0,1 0 0,1-12 0,-1-3 0,-1 0 0,-1 0 0,-1 0 0,0 0 0,-2 0 0,-1 0 0,0 0 0,-2 1 0,0 0 0,-1 0 0,-1 0 0,-1 1 0,-1 1 0,0-1 0,-1 1 0,-1 1 0,-1 0 0,-1 1 0,0 0 0,-1 1 0,-20-16 0,31 28 0,0 1 0,0-1 0,-1 0 0,1 1 0,0 0 0,-1 0 0,1 0 0,-1 1 0,0 0 0,0 0 0,1 0 0,-1 0 0,0 1 0,-7-1 0,11 2 0,-1-1 0,1 0 0,-1 0 0,1 1 0,0-1 0,-1 0 0,1 1 0,-1 0 0,1-1 0,0 1 0,0 0 0,-1 0 0,1-1 0,0 1 0,0 0 0,0 0 0,0 1 0,0-1 0,0 0 0,0 0 0,0 0 0,0 1 0,1-1 0,-1 0 0,0 1 0,1-1 0,-1 0 0,1 1 0,0-1 0,-1 1 0,1 2 0,-2 7 0,1 1 0,0-1 0,2 16 0,-1-10 0,1 6 0,1 1 0,1-1 0,1 0 0,0-1 0,2 1 0,1-1 0,17 39 0,-17-47 0,0 0 0,1 0 0,1 0 0,0-1 0,1 0 0,0-1 0,1 0 0,0 0 0,1-2 0,0 1 0,1-1 0,19 11 0,-23-17 0,1 0 0,-1 0 0,1-1 0,0 0 0,0-1 0,0 0 0,0-1 0,0 0 0,1 0 0,14-2 0,-17 1 0,-1-1 0,1 0 0,0 0 0,-1-1 0,0 0 0,1 0 0,-1-1 0,0 0 0,0 0 0,0-1 0,-1 0 0,1 0 0,-1 0 0,8-8 0,-5 2 0,0-2 0,-1 1 0,0-1 0,-1-1 0,0 1 0,-1-1 0,-1-1 0,0 1 0,0-1 0,-1 1 0,3-29 0,-1-10 0,-1-96 0,-5 126 0,1-35 0,0 18 0,-1-1 0,-2 0 0,-1 1 0,-10-42 0,12 79 0,1 0 0,0 0 0,-1 0 0,0 0 0,1 0 0,-1 0 0,0 1 0,0-1 0,0 0 0,0 1 0,0-1 0,-3-2 0,4 4 0,-1 0 0,1 0 0,0 0 0,0 0 0,-1 0 0,1-1 0,0 1 0,0 0 0,0 0 0,-1 1 0,1-1 0,0 0 0,0 0 0,0 0 0,-1 0 0,1 0 0,0 0 0,0 0 0,0 0 0,-1 0 0,1 0 0,0 0 0,0 1 0,0-1 0,-1 0 0,1 0 0,0 0 0,0 0 0,0 1 0,0-1 0,0 0 0,0 0 0,-1 0 0,1 1 0,0-1 0,0 0 0,-5 20 0,-2 62 0,6 148 0,1-197 0,3 17 0,12 77 0,-10-101 0,1 0 0,1 0 0,2-1 0,18 40 0,-23-58 0,-1-1 0,1 0 0,0-1 0,0 1 0,0-1 0,1 0 0,0 0 0,0 0 0,0 0 0,1-1 0,0 0 0,0 0 0,0-1 0,12 6 0,-9-6 0,0 0 0,1-1 0,-1 0 0,1-1 0,-1 0 0,1 0 0,-1-1 0,1 0 0,-1-1 0,13-2 0,-16 2 0,0-1 0,0 0 0,-1 0 0,1-1 0,0 1 0,-1-1 0,0-1 0,1 1 0,-1-1 0,-1 1 0,1-1 0,0-1 0,-1 1 0,0-1 0,0 1 0,0-1 0,-1-1 0,0 1 0,0 0 0,0-1 0,0 1 0,2-9 0,1-4 0,-1 0 0,0-1 0,-1 1 0,-1-1 0,-1 0 0,0-19 0,-2 25 0,1-16 0,-2-1 0,-4-39 0,3 60 0,0 0 0,0 0 0,-1 0 0,0 0 0,-1 0 0,0 0 0,0 1 0,-1 0 0,0 0 0,0 0 0,-9-9 0,12 15 0,0-1 0,0 1 0,0 0 0,0 0 0,-1 0 0,1 1 0,-1-1 0,1 1 0,-1-1 0,1 1 0,-1 0 0,0 0 0,0 0 0,0 0 0,0 0 0,0 1 0,1-1 0,-1 1 0,0 0 0,0 0 0,-4 0 0,5 1 0,0-1 0,-1 1 0,1 0 0,0 0 0,0 0 0,0 0 0,0 0 0,0 1 0,0-1 0,0 1 0,0-1 0,1 1 0,-1 0 0,0-1 0,1 1 0,-1 0 0,1 0 0,0 0 0,0 0 0,0 0 0,0 1 0,0-1 0,0 0 0,1 0 0,-2 5 0,-2 11 0,1 0 0,1 0 0,1 1 0,0-1 0,1 1 0,1-1 0,1 1 0,0-1 0,6 18 0,-6-26 0,1 0 0,1-1 0,-1 1 0,1-1 0,1 0 0,0 0 0,0-1 0,1 1 0,0-1 0,0 0 0,1-1 0,0 0 0,0 0 0,1 0 0,0-1 0,0 0 0,0 0 0,14 5 0,-16-7 0,1-1 0,-1-1 0,1 1 0,0-1 0,0 0 0,0-1 0,0 0 0,1 0 0,-1 0 0,0-1 0,0 0 0,0 0 0,1-1 0,-1 0 0,0-1 0,0 1 0,0-1 0,0 0 0,0-1 0,-1 0 0,1 0 0,-1 0 0,0-1 0,0 0 0,0 0 0,0-1 0,-1 1 0,1-1 0,-1 0 0,0-1 0,-1 1 0,1-1 0,-1 0 0,4-9 0,-1 0 0,-1 0 0,-1-1 0,0 0 0,-1 0 0,-1-1 0,2-24 0,-2-103 0,-4 87 0,-15 187 0,15-100 0,-1 8 0,1 0 0,6 39 0,-4-66 0,1 0 0,0 0 0,1-1 0,0 1 0,0-1 0,1 1 0,1-1 0,0 0 0,0-1 0,1 1 0,12 15 0,-13-21 0,-1-1 0,0 1 0,1-1 0,0 0 0,0 0 0,0-1 0,0 0 0,0 1 0,1-2 0,-1 1 0,1 0 0,-1-1 0,1 0 0,0-1 0,-1 1 0,1-1 0,0 0 0,-1 0 0,1-1 0,0 0 0,-1 0 0,1 0 0,-1-1 0,1 1 0,-1-1 0,8-5 0,-7 3 0,-1-1 0,1 0 0,-1-1 0,0 1 0,-1-1 0,1 0 0,-1 0 0,0 0 0,-1-1 0,5-11 0,3-9 0,9-42 0,-4 2 0,-4-1 0,6-112 0,-17-140 0,-1 318 0,0 0 0,0 0 0,-1 0 0,1 0 0,0 0 0,-1 0 0,1 0 0,-1 0 0,0 1 0,1-1 0,-1 0 0,0 0 0,0 1 0,0-1 0,0 0 0,-1 1 0,1-1 0,0 1 0,-1-1 0,-1-1 0,2 3 0,1 0 0,-1 0 0,1-1 0,-1 1 0,0 0 0,1 0 0,-1 0 0,0 0 0,1 0 0,-1 0 0,1 0 0,-1 0 0,0 0 0,1 0 0,-1 0 0,0 0 0,1 0 0,-1 1 0,1-1 0,-1 0 0,0 0 0,1 1 0,-2 0 0,1 0 0,-1 0 0,1 1 0,0-1 0,-1 1 0,1-1 0,0 1 0,0-1 0,0 1 0,0 0 0,0 0 0,-1 2 0,-2 11 0,-1-1 0,2 1 0,0 0 0,1 0 0,-1 21 0,4 85 0,1-53 0,-2-21 0,-1 8 0,8 73 0,-5-112 0,1 0 0,1 0 0,0 0 0,0-1 0,2 1 0,0-1 0,1-1 0,0 1 0,11 14 0,-14-24 0,1 0 0,-1 0 0,1 0 0,1 0 0,-1-1 0,0 0 0,1 0 0,0 0 0,0-1 0,0 0 0,1 0 0,-1-1 0,1 1 0,-1-1 0,1-1 0,7 2 0,1-1 0,1-1 0,0 0 0,-1-1 0,1 0 0,30-6 0,-38 4 0,-1 1 0,0-1 0,0-1 0,0 1 0,0-1 0,0 0 0,0-1 0,-1 0 0,1 0 0,-1 0 0,0-1 0,-1 0 0,7-7 0,-5 4 0,0-1 0,-1 0 0,0 0 0,0-1 0,-1 1 0,-1-1 0,0 0 0,4-14 0,-1-6 0,-1-1 0,-2 0 0,0 0 0,-3 0 0,-2-41 0,1 65 0,0 0 0,-1 0 0,0 0 0,0 0 0,-1 0 0,0 0 0,0 0 0,-1 0 0,1 1 0,-7-11 0,7 15 0,1 0 0,-1 0 0,0 0 0,0 0 0,0 0 0,0 1 0,0-1 0,0 0 0,-1 1 0,1 0 0,-1-1 0,1 1 0,-1 0 0,1 0 0,-1 1 0,1-1 0,-1 0 0,0 1 0,0 0 0,1-1 0,-1 1 0,0 0 0,1 1 0,-1-1 0,0 0 0,0 1 0,1-1 0,-5 3 0,4-3 0,1 1 0,0 0 0,0 0 0,-1 1 0,1-1 0,0 0 0,0 1 0,0-1 0,0 1 0,0 0 0,1-1 0,-1 1 0,0 0 0,1 0 0,-1 0 0,1 0 0,-2 3 0,-12 40 0,14-44 0,-4 28 0,0 0 0,2 0 0,1 0 0,1 0 0,7 55 0,-4-73 0,0 0 0,1 0 0,0 0 0,1-1 0,0 0 0,1 1 0,0-1 0,1-1 0,0 1 0,0-1 0,1 0 0,0 0 0,13 11 0,-13-13 0,1 0 0,0-1 0,0 0 0,0 0 0,1-1 0,-1 0 0,1-1 0,0 1 0,1-2 0,-1 1 0,1-2 0,0 1 0,0-1 0,-1-1 0,13 1 0,-19-2-2,-1 1-1,0-1-1,0 0 1,0 0-1,-1 0 1,1 0 0,0 0-1,0 0 1,0 0-1,0-1 1,0 1-1,0-1 1,0 0-1,0 1 1,-1-1-1,1 0 1,0 0-1,-1 0 1,1 0-1,0 0 1,-1-1 0,1 1-1,-1 0 1,0-1-1,1 1 1,-1-1-1,0 1 1,2-4-1,12-44-361</inkml:trace>
</inkml:ink>
</file>

<file path=ppt/ink/ink1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8:00:47.565"/>
    </inkml:context>
    <inkml:brush xml:id="br0">
      <inkml:brushProperty name="width" value="0.05" units="cm"/>
      <inkml:brushProperty name="height" value="0.05" units="cm"/>
      <inkml:brushProperty name="color" value="#FFFFFF"/>
    </inkml:brush>
  </inkml:definitions>
  <inkml:trace contextRef="#ctx0" brushRef="#br0">147 65 32239,'-7'-6'68,"1"0"-40,0 1-1,0 0 0,-1 0 0,1 0 1,-1 1-1,0 0 0,0 0 0,-1 1 1,1-1-1,-1 2 0,0-1 1,1 1-1,-1 0 0,-10 0 0,17 2-26,0 0-1,0 0 1,0 0-1,0 1 0,0-1 1,0 0-1,0 1 1,0-1-1,0 1 0,1-1 1,-1 1-1,0-1 1,0 1-1,0-1 1,1 1-1,-1 0 0,0-1 1,1 1-1,-1 0 1,0 0-1,1 0 0,-1 0 1,1-1-1,-1 1 1,1 0-1,0 0 0,-1 0 1,1 0-1,0 0 1,0 0-1,-1 2 1,-1 36 5,2-30-7,0 6 3,0-1 1,1 0-1,1 0 0,0 0 1,5 18-1,-6-28-1,1 0 0,0 0 0,-1 0-1,2 0 1,-1 0 0,0 0 0,1-1 0,-1 1-1,1-1 1,0 1 0,1-1 0,-1 0 0,0-1-1,1 1 1,-1 0 0,1-1 0,0 0 0,0 0 0,0 0-1,0 0 1,7 1 0,-4-1-1,1 0 0,0 0 0,0-1 0,0 0 0,-1-1 0,1 1 0,0-1 0,0-1 0,0 0 0,8-1 0,-12 0 0,0 1 0,-1 0 0,1-1 0,0 1 0,0-1 0,-1 0 0,1-1 0,-1 1 0,0 0 0,1-1 0,-1 0 0,0 0 0,-1 0 0,1 0 0,0 0 0,-1-1 0,0 1 0,0-1 0,0 1 0,2-7 0,-1 2 0,0 0 0,-1 0 0,0 0 0,0 0 0,-1 0 0,0 0 0,-1 0 0,0-1 0,0 1 0,0 0 0,-1 0 0,-1 0 0,-3-15 0,4 19 0,-1 0 0,0 1 0,1-1 0,-1 1 0,0 0-1,0-1 1,-1 1 0,1 0 0,-1 0 0,0 1-1,1-1 1,-1 0 0,0 1 0,-1 0 0,1 0-1,0 0 1,-1 0 0,1 0 0,-1 1 0,1-1 0,-1 1-1,0 0 1,1 0 0,-1 0 0,0 1 0,0-1-1,0 1 1,0 0 0,0 0 0,-6 2 0,6-2-5,-1 1 0,1 0 1,0 0-1,0 0 0,0 0 0,0 1 1,0-1-1,1 1 0,-1 0 1,0 1-1,1-1 0,-1 0 1,1 1-1,0 0 0,0 0 0,0 0 1,0 0-1,0 0 0,1 1 1,-3 4-1,-24 41-227</inkml:trace>
</inkml:ink>
</file>

<file path=ppt/ink/ink1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8:00:49.712"/>
    </inkml:context>
    <inkml:brush xml:id="br0">
      <inkml:brushProperty name="width" value="0.05" units="cm"/>
      <inkml:brushProperty name="height" value="0.05" units="cm"/>
      <inkml:brushProperty name="color" value="#FFFFFF"/>
    </inkml:brush>
  </inkml:definitions>
  <inkml:trace contextRef="#ctx0" brushRef="#br0">45 39 32479,'0'-4'20,"-3"-17"161,1 20-105,1 17-65,-6 247-11,-4 124 0,7-191 0,4-196 0,1 0 0,-1 0 0,0-1 0,0 1 0,1 0 0,-1-1 0,0 1 0,0 0 0,1 0 0,-1 0 0,0-1 0,1 1 0,-1 0 0,0 0 0,1 0 0,-1 0 0,0 0 0,1 0 0,-1 0 0,0-1 0,1 1 0,-1 0 0,0 0 0,1 0 0,-1 0 0,0 0 0,1 1 0,-1-1 0,0 0 0,1 0 0,-1 0 0,0 0 0,1 0 0,-1 0 0,0 1 0,1-1 0,-1 0 0,0 0 0,1 0 0,-1 1 0,0-1 0,0 0 0,1 0 0,-1 1 0,0-1 0,0 0 0,0 1 0,0-1 0,1 0 0,-1 0 0,0 1 0,0-1 0,0 0 0,0 1 0,0-1 0,0 1 0,0-1 0,0 0 0,0 1 0,0-1 0,0 0 0,0 1 0,0-1 0,0 0 0,0 1 0,0-1 0,4-5 0,0 0 0,0 0 0,-1 0 0,0 0 0,0-1 0,0 1 0,-1-1 0,0 0 0,0 0 0,2-10 0,0-5 0,3-42 0,-16-313 0,1 227 0,7 5 0,0 142 0,1-1 0,0 0 0,0 0 0,0 0 0,0 0 0,1 0 0,-1 1 0,1-1 0,0 0 0,0 0 0,0 1 0,0-1 0,0 0 0,0 1 0,3-4 0,-2 4 0,1 1 0,-1 0 0,1-1 0,-1 1 0,1 0 0,0 0 0,-1 1 0,1-1 0,0 0 0,0 1 0,-1 0 0,1 0 0,0 0 0,0 0 0,3 0 0,-2 1 0,1-1 0,0 1 0,-1 0 0,0 0 0,1 0 0,-1 0 0,0 1 0,1 0 0,-1 0 0,0 0 0,0 0 0,-1 1 0,1-1 0,0 1 0,5 7 0,4 3 0,-1 1 0,17 27 0,-21-30 0,16 26 0,0 1 0,-3 1 0,30 75 0,-43-92 0,-1 1 0,0 0 0,-2 0 0,-1 0 0,-1 1 0,-1 0 0,0-1 0,-5 46 0,2-62 0,-1-1 0,0 1 0,-1-1 0,1 0 0,-1 0 0,0 0 0,0 0 0,-1 0 0,0-1 0,0 1 0,0-1 0,-1 0 0,0 0 0,0-1 0,0 1 0,-7 4 0,-10 6 0,-1-1 0,-40 18 0,58-30 0,-22 11 0,-2-1 0,1-1 0,-1-2 0,-1-1 0,-51 7 0,105-9 0,385 2 0,-391-9 0,-1-1 0,1 0 0,-1-2 0,0 0 0,0-1 0,0 0 0,-1-1 0,0-1 0,0-1 0,22-14 0,-27 15 0,-1-1 0,0-1 0,-1 0 0,0 0 0,0-1 0,-1 0 0,-1 0 0,1-1 0,-1 0 0,-1 0 0,0 0 0,-1-1 0,0 0 0,-1 0 0,3-14 0,0-8 0,-2 0 0,-1 0 0,-2 0 0,-1 0 0,-6-63 0,4 93 0,1 1 0,-1-1 0,0 1 0,0-1 0,0 1 0,0 0 0,-1 0 0,0-1 0,1 1 0,-1 0 0,0 0 0,0 0 0,-1 1 0,1-1 0,0 0 0,-1 1 0,0 0 0,1-1 0,-7-2 0,4 2 0,0 1 0,0 0 0,-1 0 0,1 1 0,0 0 0,-1 0 0,1 0 0,-1 0 0,1 1 0,-1 0 0,-10 1 0,13-1 0,0 1 0,0 0 0,0 0 0,0 0 0,0 0 0,0 0 0,0 1 0,0-1 0,1 1 0,-1 0 0,0 0 0,1 0 0,0 0 0,-1 0 0,1 0 0,0 1 0,0-1 0,0 1 0,1 0 0,-1-1 0,1 1 0,-1 0 0,1 0 0,0 0 0,0 0 0,0 0 0,0 5 0,-3 8 0,2 0 0,0 1 0,1 31 0,1-44 0,0 20 0,0 0 0,9 47 0,-7-61 0,1 0 0,0-1 0,0 0 0,1 0 0,1 0 0,-1 0 0,1-1 0,1 1 0,0-1 0,7 8 0,-4-6 0,1-1 0,-1 0 0,2-1 0,-1 0 0,1 0 0,1-1 0,-1-1 0,1 0 0,0 0 0,17 4 0,-10-4 0,-1-2 0,1 0 0,1-2 0,-1 0 0,0-1 0,29-2 0,-44 1 0,-1 0 0,1-1 0,0 1 0,-1-1 0,1 0 0,-1 0 0,1-1 0,-1 1 0,0-1 0,1 1 0,-1-1 0,0 0 0,0 0 0,0 0 0,5-6 0,-5 4 0,1 0 0,-1-1 0,0 0 0,0 0 0,-1 0 0,0 0 0,1 0 0,-2 0 0,3-9 0,0-10 0,-1 1 0,-1-1 0,-1 0 0,-2-25 0,0 16 0,2-9 0,0 17 0,-1-1 0,-1 1 0,-1 0 0,-7-33 0,5 51 0,1 10 0,1 15 0,-2 44 0,7 114 0,-2-163 0,1-1 0,1 1 0,0-1 0,1 1 0,0-1 0,1 0 0,0 0 0,1-1 0,0 0 0,1 0 0,9 11 0,-11-15 0,1 0 0,1 0 0,-1 0 0,1-1 0,1 0 0,-1 0 0,1-1 0,0 0 0,0 0 0,0-1 0,1 0 0,-1-1 0,1 1 0,0-2 0,15 4 0,-13-5 0,-1 0 0,1 0 0,-1-1 0,1 0 0,-1-1 0,11-2 0,-17 2 0,0 0 0,0 0 0,0 0 0,0-1 0,-1 1 0,1-1 0,0 0 0,-1 0 0,0-1 0,1 1 0,-1-1 0,0 1 0,0-1 0,-1 0 0,1 0 0,-1-1 0,1 1 0,2-5 0,1-5 0,-1 0 0,0 0 0,-1 0 0,0-1 0,-1 1 0,-1-1 0,2-20 0,-3 0 0,-1 0 0,-5-33 0,2 47 0,0 0 0,-1 0 0,-2 1 0,0-1 0,0 1 0,-2 0 0,-1 1 0,0 0 0,-1 0 0,-1 1 0,0 1 0,-18-20 0,27 34 0,1 0 0,-1 0 0,0 0 0,0 1 0,0-1 0,0 0 0,0 1 0,0 0 0,0-1 0,0 1 0,-1 0 0,1 0 0,0 0 0,-1 0 0,1 1 0,-1-1 0,1 1 0,-1-1 0,1 1 0,-1 0 0,1 0 0,-1 0 0,1 0 0,-4 1 0,4 0 0,0 1 0,-1-1 0,1 1 0,0-1 0,0 1 0,0 0 0,0 0 0,0 0 0,0 0 0,0 0 0,1 0 0,-1 1 0,1-1 0,-1 0 0,1 1 0,0-1 0,0 1 0,0 0 0,1-1 0,-1 1 0,0 3 0,-4 23 0,1 1 0,2-1 0,1 1 0,1 0 0,5 37 0,-3-57 0,-1 0 0,2-1 0,-1 1 0,2-1 0,-1 0 0,1 0 0,0 0 0,1 0 0,0 0 0,1-1 0,-1 0 0,2 0 0,-1-1 0,1 0 0,0 0 0,14 11 0,-10-11 0,-1 0 0,1-1 0,0 0 0,1 0 0,-1-1 0,1-1 0,0 0 0,0-1 0,1 0 0,-1-1 0,1 0 0,19 0 0,-24-2 0,2 0 0,1 0 0,0 0 0,0-1 0,0 0 0,15-5 0,-22 5 0,0-1 0,-1 0 0,1 0 0,-1 0 0,1 0 0,-1 0 0,0-1 0,0 0 0,0 1 0,0-1 0,-1 0 0,1-1 0,-1 1 0,1 0 0,-1-1 0,0 1 0,-1-1 0,3-4 0,1-6 0,0-1 0,-1 1 0,-1-1 0,0 0 0,2-26 0,-5-80 0,-1 61 0,0 27 0,0 32 0,0 8 0,-4 55 0,2 194 0,3-251 0,0 0 0,0 0 0,1 0 0,-1 0 0,1 0 0,1 0 0,-1 0 0,1 0 0,-1 0 0,1-1 0,1 1 0,-1-1 0,1 1 0,-1-1 0,1 0 0,1 0 0,-1 0 0,0 0 0,1-1 0,0 1 0,0-1 0,0 0 0,0 0 0,0 0 0,1-1 0,-1 0 0,1 0 0,0 0 0,0 0 0,-1-1 0,1 1 0,0-1 0,0 0 0,0-1 0,9 1 0,-12-2 0,1 0 0,0 1 0,0-1 0,0 0 0,0 0 0,-1-1 0,1 1 0,0-1 0,-1 1 0,1-1 0,-1 0 0,0 0 0,0 0 0,0 0 0,0 0 0,0-1 0,0 1 0,0 0 0,-1-1 0,1 0 0,-1 1 0,1-1 0,-1 0 0,1-4 0,5-13 0,0 0 0,4-29 0,-9 42 0,20-114 0,-15 68 0,4 1 0,22-70 0,-32 118-1,1 0 0,0 0 0,-1 0 1,1 0-1,1 0 0,-1 1 0,1-1 0,-1 1 0,1 0 1,4-5-1,-6 8 0,0-1 0,1 0 1,-1 1-1,0-1 0,0 1 1,0 0-1,0-1 0,1 1 1,-1 0-1,0-1 0,0 1 1,1 0-1,-1 0 0,0 0 1,1 0-1,-1 0 0,0 1 1,0-1-1,1 0 0,-1 0 1,0 1-1,0-1 0,0 1 1,1-1-1,-1 1 0,0 0 1,0-1-1,0 1 0,0 0 1,0 0-1,0-1 0,0 1 1,-1 0-1,1 0 0,0 0 1,0 0-1,0 2 0,71 86-12,-69-87 16,-9-3 3,1 1 1,0-1 0,-1 0 0,1 0 0,0-1 0,-8-3-1,-25-6-8,32 11 2,0-1 0,0 1 0,0-1 0,0 2 0,0-1 0,0 1 0,0 0 0,0 0 0,0 0 0,-10 5 0,13-4 0,-1 0 0,1 0 0,0 1 0,0 0 0,0-1 0,0 1 0,0 0 0,1 0 0,-1 1 0,1-1 0,0 1 0,0-1 0,0 1 0,0-1 0,1 1 0,-3 7 0,-1 8 0,0-1 0,1 1 0,0 0 0,2 0 0,0 1 0,2-1 0,0 0 0,1 0 0,4 24 0,-4-37 0,1 0 0,0 0 0,1 0 0,0-1 0,0 1 0,0-1 0,0 1 0,1-1 0,0 0 0,0 0 0,0-1 0,1 1 0,-1-1 0,1 0 0,0 0 0,0-1 0,1 1 0,-1-1 0,1 0 0,0 0 0,-1-1 0,1 0 0,11 3 0,9 0 0,0 0 0,-1-2 0,1-1 0,35-1 0,-54-1 0,1-1 0,-1 1 0,1-1 0,-1-1 0,1 1 0,-1-1 0,0-1 0,0 1 0,0-1 0,0 0 0,-1-1 0,1 0 0,8-7 0,-7 5 0,0-1 0,-1-1 0,0 1 0,0-1 0,-1-1 0,0 1 0,-1-1 0,0 0 0,6-15 0,-4 5 0,0-1 0,-2 1 0,0-1 0,-1-1 0,1-31 0,-4-108 0,-3 83 0,2 29 0,1 47 0,-1 0 0,0 0 0,0-1 0,-1 1 0,1 0 0,0-1 0,0 1 0,-1 0 0,1 0 0,0-1 0,-1 1 0,1 0 0,-1 0 0,0 0 0,0-2 0,0 3 0,1 0 0,-1-1 0,1 1 0,-1 0 0,1-1 0,-1 1 0,1 0 0,-1 0 0,1-1 0,-1 1 0,1 0 0,-1 0 0,0 0 0,1 0 0,-1 0 0,1 0 0,-1 0 0,1 0 0,-1 0 0,0 0 0,1 0 0,-1 0 0,0 1 0,-2 0 0,0 0 0,0 1 0,0 0 0,1-1 0,-1 1 0,1 0 0,-1 0 0,1 1 0,0-1 0,0 0 0,0 1 0,-2 2 0,-5 11 0,0 1 0,1-1 0,1 2 0,1-1 0,0 0 0,1 1 0,1 0 0,-3 31 0,3 0 0,2 1 0,5 55 0,-3-98 0,1 0 0,1 1 0,-1-1 0,1 0 0,0 1 0,0-1 0,1 0 0,0-1 0,1 1 0,-1 0 0,1-1 0,0 0 0,1 0 0,0 0 0,0 0 0,0-1 0,0 0 0,1 0 0,0 0 0,0-1 0,0 0 0,0 0 0,1 0 0,0-1 0,0 0 0,0 0 0,13 2 0,-4-1 0,1 0 0,0-2 0,0 0 0,31-1 0,-42-1 0,0 0 0,0-1 0,0 1 0,0-1 0,0 0 0,0-1 0,0 0 0,0 0 0,-1 0 0,1 0 0,-1-1 0,0 0 0,1 0 0,-1-1 0,0 1 0,5-7 0,-8 8-3,0 0-1,-1 0 1,1-1 0,-1 1 0,0-1-1,1 1 1,-1-1 0,0 0 0,-1 1-1,1-1 1,0 0 0,-1 0 0,0 1-1,1-1 1,-1 0 0,0 0 0,-1-5-1,-6-9-161</inkml:trace>
</inkml:ink>
</file>

<file path=ppt/ink/ink1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8:00:50.062"/>
    </inkml:context>
    <inkml:brush xml:id="br0">
      <inkml:brushProperty name="width" value="0.05" units="cm"/>
      <inkml:brushProperty name="height" value="0.05" units="cm"/>
      <inkml:brushProperty name="color" value="#FFFFFF"/>
    </inkml:brush>
  </inkml:definitions>
  <inkml:trace contextRef="#ctx0" brushRef="#br0">125 11 32367,'-4'-1'18,"1"1"1,0-1 0,-1 1-1,1 0 1,-1 0 0,1 0-1,0 1 1,-1-1 0,1 1-1,-1 0 1,1 0 0,0 0-1,0 0 1,0 1 0,0-1-1,0 1 1,-6 3 0,5-1-13,0 0 0,0 1 0,0-1 0,0 0 0,1 1-1,0 0 1,0 0 0,0 0 0,-4 11 0,2-3-9,1 0 0,1 0 0,0 1 0,1-1 0,0 1 0,1 0 0,1 0 0,1 17 0,0-27 3,0 1 0,0-1 0,0 0 0,1 1 0,-1-1 0,1 0 0,0 0 0,0 0-1,1 0 1,-1 0 0,1 0 0,0-1 0,0 1 0,0-1 0,0 0 0,1 0 0,-1 0 0,1-1 0,0 1 0,0-1 0,0 1 0,0-1 0,0-1 0,0 1 0,0-1 0,7 2-1,6 1 6,1 0 0,-1-2 0,1 0-1,-1-1 1,29-2 0,-42 1-5,1 0 0,-1-1 1,1 1-1,-1-1 0,0 0 1,1-1-1,-1 1 0,0-1 1,0 0-1,0 1 0,0-2 1,0 1-1,0 0 0,-1-1 0,1 0 1,-1 0-1,5-5 0,-5 4 0,0-1 0,1-1 0,-2 1 0,1 0 0,0-1 0,-1 0 0,0 1 0,-1-1 0,1 0 0,-1 0 0,0 0 0,0-11 0,0 5 0,-1 1 0,0 0 0,-1-1 0,0 1 0,0-1 0,-1 1 0,-1 0 0,0 0 0,-8-18 0,9 24 0,-1 0 0,0 1 0,-1-1-1,1 1 1,-1 0 0,1 0 0,-1 0-1,0 0 1,-1 1 0,1-1 0,-1 1-1,1 0 1,-1 0 0,0 1 0,0 0-1,0 0 1,-1 0 0,1 0 0,0 1-1,-1 0 1,1 0 0,-10-1 0,5 1-48,-1 1 1,1 0 0,-1 0 0,1 1 0,-1 0-1,1 1 1,0 0 0,0 0 0,-18 8-1,-37 29-1795</inkml:trace>
</inkml:ink>
</file>

<file path=ppt/ink/ink1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48:53.306"/>
    </inkml:context>
    <inkml:brush xml:id="br0">
      <inkml:brushProperty name="width" value="0.05" units="cm"/>
      <inkml:brushProperty name="height" value="0.05" units="cm"/>
      <inkml:brushProperty name="color" value="#FFFF00"/>
    </inkml:brush>
  </inkml:definitions>
  <inkml:trace contextRef="#ctx0" brushRef="#br0">89 31 30270,'-2'-4'935,"-6"-16"304,4 13-1030,1 9-162,-27 189-59,22-123 11,-9 62 1,1 252 0,16-376 0,0-3 0,0 0 0,0-1 0,0 1 0,0 0 1,0-1-1,1 1 0,-1 0 0,1-1 0,0 1 0,0 0 1,0-1-1,0 1 0,0-1 0,1 0 0,-1 1 0,1-1 0,1 2 1,7-38-33,-5 2-1662,-5 17-4699</inkml:trace>
</inkml:ink>
</file>

<file path=ppt/ink/ink1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48:59.404"/>
    </inkml:context>
    <inkml:brush xml:id="br0">
      <inkml:brushProperty name="width" value="0.05" units="cm"/>
      <inkml:brushProperty name="height" value="0.05" units="cm"/>
      <inkml:brushProperty name="color" value="#FFFF00"/>
    </inkml:brush>
  </inkml:definitions>
  <inkml:trace contextRef="#ctx0" brushRef="#br0">1 277 28829,'-1'-23'3133,"2"2"-2426,0 21-710,1 1 1,-1 0-1,0-1 1,0 1-1,0 0 0,0 0 1,0 0-1,0 0 1,0-1-1,0 1 1,0 1-1,0-1 1,-1 0-1,1 0 1,0 0-1,-1 0 0,2 3 1,138 178 18,-72-98-16,-57-70 0,-3-2 0,1-1 0,1 0 0,-1-1 0,2 0 0,11 9 0,-18-16 0,-4-4 0,0 1 1,1 0-1,-1 0 0,0 0 1,0-1-1,1 1 1,-1 0-1,0 0 0,0 0 1,0-1-1,0 1 0,1 0 1,-1-1-1,0 1 1,0 0-1,0 0 0,0-1 1,0 1-1,0 0 0,0-1 1,0 1-1,0 0 1,0-1-1,0 1 0,0 0 1,0 0-1,0-1 0,0 1 1,0 0-1,0-1 1,0 1-1,0-1 1,1-29 2,1 1 0,2 0 0,1 0 0,1 1 0,2-1 0,13-32 0,81-160-7,-53 121 6,-42 80 0,0-1-12,-4 21 4,-3 15 4,-10 527 2,10-252 0,0-280 0,0 0 0,0-1 0,2 1 0,-1 0 0,1 0 0,0-1 0,1 1 0,0-1 0,1 1 0,0-1 0,0 0 0,6 8 0,-8-16-1,-1-1 1,1 0-1,0 1 0,-1-1 0,1 0 1,-1 0-1,1 0 0,-1 0 1,1 0-1,0-1 0,-1 1 1,1 0-1,-1-1 0,1 1 0,-1-1 1,1 1-1,-1-1 0,2-1 1,2-2 1,0 0 0,-1 0 1,1-1-1,-1 0 0,0 0 1,-1 0-1,1 0 0,-1-1 1,0 1-1,3-11 0,22-65-3,-25 71 3,11-45-1,8-75 0,5-26 0,-21 135 0,0 0 0,1 1 0,1-1 0,1 1 0,13-21 0,-19 37 0,0 0 0,0 0 0,0 0 0,0 0 0,1 0 0,0 1 0,0-1 1,0 1-1,5-4 0,-8 7-1,0-1 1,1 1 0,-1-1-1,0 1 1,0 0 0,0-1-1,0 1 1,0 0 0,1 0 0,-1 0-1,0 0 1,0 0 0,0 0-1,0 0 1,1 0 0,-1 0-1,0 1 1,0-1 0,0 0-1,0 1 1,0-1 0,1 1-1,-1-1 1,0 1 0,0 0 0,0-1-1,-1 1 1,1 0 0,0 0-1,0 0 1,0 0 0,0-1-1,-1 1 1,1 0 0,0 0-1,-1 0 1,1 1 0,-1-1-1,1 0 1,-1 0 0,0 0 0,1 0-1,-1 0 1,0 2 0,6 19 2,-1 1 1,0 0 0,-2 0-1,-1 0 1,-1 29 0,0-71 6,0 9-8,0 0 0,-1-1 0,-2-14 0,2 23-1,0 1 0,0-1 0,0 1 0,-1-1 0,1 1 0,0 0 0,-1-1 0,1 1 0,-1-1 0,0 1 0,1 0 0,-1 0 0,0-1 0,0 1 0,0 0 0,0 0 0,0 0 0,0 0 0,0 0 0,0 0 0,0 0 0,0 0 0,-1 1 0,1-1 0,0 0 0,-1 1 0,1-1 0,0 1 0,-1-1 0,1 1 0,-2-1 0,-3 1 0,1 0 0,0-1 0,0 2 0,0-1 0,0 1 0,-1-1 0,1 1 0,0 1 0,0-1 0,0 1 0,1 0 0,-8 4 0,7-3-1,0 1 0,1 0 0,0 0-1,0 0 1,0 0 0,0 1 0,1 0 0,0-1 0,-1 1 0,2 1 0,-4 5 0,0 6 0,0-1 1,1 1-1,0 0 1,1 0 0,2 0-1,-2 22 1,2-6 0,2-1 0,6 48 0,-5-72 0,0-1 0,0 0 0,1 0 0,0 0 0,1 0 0,-1 0 0,1-1 0,1 1 0,-1-1 0,1 0 0,0 0 0,1 0 0,-1 0 0,1-1 0,0 0 0,1 0 0,-1 0 0,1 0 0,0-1 0,0 0 0,7 3 0,0-1 0,0-1 0,-1 0 0,2-1 0,-1-1 0,0 0 0,1-1 0,0 0 0,-1-1 0,1-1 0,16-1 0,-26 1 1,0-1-1,1 1 1,-1-1 0,0 0 0,0 0 0,1-1-1,-1 1 1,0-1 0,0 0 0,0 0-1,-1 0 1,1 0 0,0-1 0,-1 1-1,0-1 1,5-5 0,-3 2-1,-1 1 1,0-1-1,-1 0 1,1-1-1,-1 1 0,-1 0 1,1-1-1,-1 0 0,2-9 1,0-11-4,0 0 0,-3 0 0,0 0 0,-3-31 1,0 42 1,0-1 1,0 1-1,-2 0 1,0 0-1,-9-25 1,9 32 0,0 1 0,0-1 0,-1 1 0,0 0 0,0 0 0,-1 0 0,0 0 0,0 1 0,-1 0 0,0 1 0,-8-7 0,10 10 0,0 1 0,0-1 0,0 1 0,0 0 0,0 0 0,-1 1 0,1 0 0,-8-2 0,11 3 0,0 0 0,0-1 0,0 1 0,0 0 0,0 0 0,0 0 0,0 0 0,-1 1 0,1-1 0,0 0 0,0 1 0,0 0 0,0-1 0,1 1 0,-1 0 0,0 0 0,0 0 0,0 0 0,1 0 0,-1 0 0,0 1 0,1-1 0,-1 1 0,1-1 0,-2 3 0,0 2 0,1 0 0,0-1 0,0 2 0,0-1 0,1 0 0,0 0 0,0 0 0,1 8 0,1 57 0,0-49 0,1-10-1,-1-1 0,1 1 1,1 0-1,0 0 0,0-1 0,2 0 1,-1 0-1,1 0 0,1 0 0,0-1 1,0 1-1,1-2 0,0 1 0,12 11 0,-12-14 1,0-1 0,0 1 0,0-2 0,1 1-1,0-1 1,0 0 0,0 0 0,1-1-1,-1 0 1,1-1 0,0 0 0,0 0-1,0-1 1,1 0 0,-1-1 0,1 0-1,-1 0 1,18-2 0,-21 0 1,0-1-1,0 0 1,0 0 0,0 0 0,0-1-1,-1 0 1,1 0 0,-1-1 0,1 1-1,-1-1 1,-1 0 0,1-1 0,0 1-1,-1-1 1,0 0 0,0 0 0,0 0-1,-1 0 1,0-1 0,4-7-1,2-7 1,0-1-1,-1 1 0,-1-1 0,7-36 0,-5-10 0,-3 0 1,-5-128 0,-2 167 0,1 21 2,-5-54 4,4 58-5,1 1 0,-1-1 0,1 1-1,-1-1 1,0 1 0,0-1-1,0 1 1,-1 0 0,1 0 0,0-1-1,-1 1 1,0 0 0,1 0 0,-1 0-1,0 1 1,0-1 0,0 0 0,0 1-1,-4-3 1,6 4-2,0 0 0,0 0 0,0 0-1,-1 0 1,1 0 0,0 0 0,0 0 0,0 0 0,-1 0 0,1 0 0,0 0-1,0 0 1,-1 0 0,1 0 0,0 0 0,0 0 0,0 0 0,-1 0-1,1 0 1,0 0 0,0 0 0,-1 0 0,1 0 0,0 1 0,0-1 0,0 0-1,0 0 1,-1 0 0,1 0 0,0 0 0,0 1 0,0-1 0,0 0-1,0 0 1,0 0 0,-1 1 0,1-1 0,0 0 0,0 1 0,-4 13-8,-4 63 7,3-1 0,9 138 0,-1-159 1,12 61 0,-10-89 0,1-1 0,1 0 0,2 0 0,15 32 0,-19-49 0,0 0-1,0 0 1,1-1 0,0 0 0,0 0 0,1-1-1,0 0 1,0 0 0,0 0 0,1-1-1,0 0 1,1-1 0,10 6 0,-7-6 0,0-1 0,0 1 0,0-2 0,1 0 0,-1 0 0,1-1 0,0-1 0,0 0 0,24-2 0,-29 1 1,-1-1-1,0 0 0,0-1 0,0 1 1,0-1-1,0-1 0,0 1 1,0-1-1,-1 0 0,1-1 0,11-8 1,-10 5-1,0 0-1,-1-1 1,1 0 0,-2 0 0,1 0 0,-1-1 0,9-18 0,-7 11 0,0-1 0,-1-1 0,-2 1 0,1-1 0,-2 0 0,3-29 0,0-112 0,-7 155 0,0 0 0,0 0 0,0 0 0,0 0 0,-1 0 0,0 0 0,1 0 0,-2 1 0,1-1 0,0 0 0,-1 1 0,1-1 0,-1 1 0,0-1 0,0 1 0,-1 0 0,-3-4 0,3 4 0,-1 0 0,0 1 0,0 0 0,0 0 0,0 0 0,-1 0 0,1 1 0,-1-1 0,1 1 0,-1 0 0,1 0 0,-1 1 0,1 0 0,-7 0 0,0-1 0,-27 3 1,36-2-2,1 1 1,-1-1 0,1 1 0,-1 0 0,1-1 0,-1 1 0,1 0-1,0 0 1,-1 0 0,1 0 0,0 0 0,0 0 0,0 1-1,0-1 1,0 0 0,0 0 0,0 1 0,0-1 0,0 1 0,1-1-1,-2 3 1,-1 9-3,0 0-1,1 1 1,1-1-1,0 1 1,1-1-1,0 1 1,1 0-1,0-1 1,1 1-1,1-1 1,0 0-1,8 20 1,-5-18 3,1 0 0,0-1 0,1 0 0,1-1 0,0 1 0,1-2 0,11 13 0,-16-20 0,1 1 0,0-1 0,0 0 0,0-1 0,0 1 0,1-1 0,0 0 0,0-1 0,0 0 0,0 0 0,0 0 0,1-1 0,-1 0 0,1-1 0,-1 0 0,12 1 0,-15-2 1,0-1-1,0 0 1,0 0 0,0 0 0,0 0-1,0-1 1,0 1 0,-1-1 0,1 0-1,0 0 1,-1-1 0,0 1-1,1-1 1,-1 1 0,0-1 0,-1 0-1,1 0 1,0 0 0,-1-1 0,4-5-1,1-3 3,0 0-1,-1-1 0,0 0 1,-1 0-1,3-15 0,1-15-3,-3-1 0,-1 0 0,-2 0 0,-4-52 0,1 45 9,-4 31-16,1 24 3,1-2 4,0 0 1,0 1 0,0-1 0,1 1 0,-1-1-1,1 1 1,-1 0 0,1-1 0,0 1 0,0 0-1,0 0 1,0 0 0,1 0 0,-1 6 0,-2 49 0,3-45 0,-1-1 1,0 25-3,1-1 0,2 1 1,9 50-1,-10-78 1,2 0 1,-1 1-1,1-1 1,0-1-1,1 1 1,0 0-1,0-1 1,1 0-1,0 0 1,0 0-1,1-1 1,0 1-1,0-1 1,1-1-1,0 1 1,0-1-1,1 0 0,13 7 1,-17-11 0,-1 1 1,1-2-1,0 1 1,0 0-1,0-1 0,-1 0 1,1 1-1,1-2 0,-1 1 1,0 0-1,0-1 1,0 0-1,0 0 0,0 0 1,0 0-1,1-1 1,-1 0-1,0 0 0,0 0 1,0 0-1,0 0 1,-1-1-1,1 0 0,0 0 1,-1 0-1,1 0 1,-1 0-1,1-1 0,-1 0 1,0 1-1,0-1 1,0 0-1,2-4 0,5-9 1,-2 0-1,1 0 0,-2 0 1,0-1-1,-1 0 0,-1-1 1,-1 1-1,5-36 0,-4-12-1,-3-73 0,-2 95 0,0-4-3,-4-108-7,2 138 14,0 1-1,-1-1 0,-1 1 0,-1 0 0,0 0 1,-1 1-1,-9-18 0,0 15 13,15 18-15,-1 0 0,1-1 0,-1 1 0,0 0 0,1 0 0,-1 0 0,1 0 0,-1 0 0,1 0 0,-1 0 0,1 0 0,-1 0 0,0 0 0,1 0 0,-1 0 0,1 0 0,-1 0 0,1 0 0,-1 0 0,1 1 0,-1-1 0,1 0 1,-1 0-1,1 1 0,-1-1 0,1 0 0,-1 1 0,1-1 0,0 0 0,-1 1 0,1-1 0,-1 1 0,1-1 0,0 1 0,-1-1 0,1 1 0,0-1 0,0 1 0,0-1 0,-1 1 0,1-1 0,0 1 0,0 0 0,-7 16 0,1-1 0,1 1 0,1 0 0,0 0 0,1 1 0,0 23 0,3 115 0,1-72-3,0-51 3,1 1 0,1-1 0,10 38 0,-10-56-1,1 1 0,1-1 0,0-1-1,1 1 1,1-1 0,0 0 0,1 0 0,18 23 0,-22-32 0,1-1 1,0 1 0,-1-1 0,2 0-1,-1 0 1,0-1 0,1 0 0,0 0 0,-1 0-1,1 0 1,0-1 0,1 0 0,7 1-1,6 0 2,0 0 0,38-2 0,-52-1 0,3 0 0,1-1 0,-1 0 0,0 0 0,0-1 0,0 0 0,0-1 0,0 0 0,0 0 0,0-1 0,-1 0 0,0 0 0,0-1 0,0 0 0,0-1 0,-1 0 0,0 0 0,0 0 0,-1-1 0,0 0 0,0 0 0,0-1 0,-1 1 0,0-1 0,-1-1 0,7-15 0,-2-2-2,-2 0 0,-1 0 0,0 0 0,-2-1-1,-2 1 1,0-1 0,-2 0 0,-4-45 0,4 69 1,-1-1 0,1 1 1,-1 0-1,0-1 0,0 1 0,0 0 1,0 0-1,0-1 0,-1 1 1,1 0-1,-1 0 0,0 1 1,0-1-1,0 0 0,0 1 1,-1-1-1,1 1 0,-1-1 1,1 1-1,-1 0 0,0 0 0,0 0 1,0 1-1,0-1 0,0 1 1,0 0-1,-1-1 0,1 1 1,0 1-1,-1-1 0,1 0 1,0 1-1,-1 0 0,1 0 0,-1 0 1,1 0-1,0 0 0,-1 1 1,1-1-1,0 1 0,-1 0 1,-3 2-1,5-2 0,1 0 0,-1 0 0,0 0 0,0 1 0,0-1 0,1 1 0,-1 0 0,1-1 0,-1 1 0,1 0 0,0 0 0,0 0 0,-1 0 1,1 0-1,1 0 0,-2 3 0,-7 37-4,5-3 1,2 0 0,2 1-1,7 56 1,-4-77 4,1 1 1,2-1-1,-1 1 0,2-2 1,12 25-1,-13-30 0,2 0 0,-1 0 0,2-1 0,-1 0 0,2 0 0,0-1 0,21 19 0,-26-27-1,0 1-1,0-1 1,1-1-1,-1 1 1,1-1-1,0 0 1,0 0-1,0 0 1,0-1 0,0 0-1,0 0 1,0-1-1,0 1 1,8-2-1,-9 1-1,-1 0 0,1-1-1,-1 0 1,1 0 0,-1 0-1,0 0 1,0 0 0,1-1-1,-1 0 1,0 0 0,0 0-1,-1-1 1,1 1 0,0-1-1,-1 0 1,1 0 0,-1 0-1,0 0 1,4-5 0,-3 1-38,-1-1 0,1 1 1,-1 0-1,0-1 1,2-9-1,5-48-677</inkml:trace>
</inkml:ink>
</file>

<file path=ppt/ink/ink1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48:59.796"/>
    </inkml:context>
    <inkml:brush xml:id="br0">
      <inkml:brushProperty name="width" value="0.05" units="cm"/>
      <inkml:brushProperty name="height" value="0.05" units="cm"/>
      <inkml:brushProperty name="color" value="#FFFF00"/>
    </inkml:brush>
  </inkml:definitions>
  <inkml:trace contextRef="#ctx0" brushRef="#br0">156 21 31406,'-4'-1'17,"1"-1"-1,-1 1 0,0 1 0,1-1 1,-1 0-1,0 1 0,0 0 1,0 0-1,0 0 0,1 0 0,-1 1 1,0 0-1,0-1 0,1 1 0,-1 1 1,0-1-1,1 0 0,-1 1 1,1 0-1,-1 0 0,1 0 0,0 0 1,0 0-1,0 1 0,0-1 0,-3 5 1,-1 1-1,2 0 1,-1 1 0,1-1-1,0 1 1,1 0-1,0 0 1,0 1 0,1-1-1,-2 13 1,2-14-3,1 1-1,1 0 1,0-1 0,0 1 0,1 0-1,0 0 1,0-1 0,1 1 0,3 13-1,-3-17-6,1-1 0,0 0 0,0 0-1,0 0 1,0 0 0,1 0 0,-1 0-1,1 0 1,0-1 0,0 0 0,0 1-1,1-1 1,-1-1 0,1 1-1,0 0 1,0-1 0,0 0 0,0 1-1,5 0 1,0 1 25,1-1 0,0 0 0,0-1 0,0 0 0,15 1-1,-22-2-23,1-1 1,0 0-1,0 0 0,0 0 0,0 0 0,0-1 0,-1 0 0,1 1 0,0-1 0,0-1 0,-1 1 0,1 0 0,-1-1 0,1 0 0,-1 0 0,0 0 0,4-3 0,-3 0-4,0 0 1,-1 0-1,0 0 0,0-1 0,0 0 0,-1 1 1,0-1-1,0 0 0,0 0 0,-1 0 0,1 0 1,-1-7-1,1-14 7,-2-38 0,0 53-8,0 5-3,-1 0 0,1 0 0,-2 1 0,1-1 0,-1 0 0,0 0-1,0 1 1,0 0 0,-1-1 0,0 1 0,0 0 0,-1 0 0,-7-9 0,9 13-1,-1-1 0,0 0 0,1 1 0,-1 0 0,0 0 0,-1 0 0,1 0 0,0 0 0,0 1 0,-1-1 0,1 1 0,-1 0 0,0 0 0,1 0 0,-1 0 0,1 1 0,-1 0 0,0-1 0,0 1 0,1 1 0,-1-1 0,0 0 0,1 1 0,-1 0 0,1 0 0,-1 0 0,-4 2 0,4-1-37,-1 1 1,1 0-1,-1 0 1,1 0-1,0 1 1,1-1-1,-1 1 1,0 0-1,1 0 1,0 0-1,0 1 1,0-1-1,1 1 1,-1 0-1,1-1 1,-2 6-1,-14 40-1469</inkml:trace>
</inkml:ink>
</file>

<file path=ppt/ink/ink1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49:04.202"/>
    </inkml:context>
    <inkml:brush xml:id="br0">
      <inkml:brushProperty name="width" value="0.05" units="cm"/>
      <inkml:brushProperty name="height" value="0.05" units="cm"/>
      <inkml:brushProperty name="color" value="#FFFF00"/>
    </inkml:brush>
  </inkml:definitions>
  <inkml:trace contextRef="#ctx0" brushRef="#br0">18 588 30766,'0'-10'361,"1"6"-231,-1 1-1,1 0 1,-1-1-1,0 1 1,0 0-1,-1 0 1,1-1 0,-1 1-1,1 0 1,-1 0-1,-2-5 1,-2 23-93,0 34-37,2 74 0,3-95 0,0-22 0,0 0-1,0 1 1,1-1 0,0 0 0,0 0-1,0 0 1,1 1 0,0-1-1,0-1 1,1 1 0,4 8 0,-5-11 0,0 0 0,0-1 0,1 1 0,-1-1 0,1 0 0,0 0 0,-1 0 0,1 0 0,0 0 0,0-1 0,0 1 0,0-1 0,1 0 0,-1 0 0,0 0 0,0 0 0,1-1 0,-1 1 0,1-1 0,-1 0 0,0 0 0,7 0 0,-8-1 0,1 1 1,-1-1-1,1 1 0,-1-1 0,0 0 0,1 0 0,-1 0 1,0 0-1,0-1 0,0 1 0,0 0 0,0-1 0,0 0 0,0 1 1,-1-1-1,1 0 0,0 0 0,-1 0 0,0 0 0,1 0 1,0-3-1,4-6-1,-1 0 1,8-24 0,-12 32 0,11-45-3,-2-1 0,-2 0 0,-3 0 0,0-59 0,-2 49-2,1-1 1,16-70-1,-18 121 3,0 0 1,0 1-1,1-1 1,1 1-1,-1 0 1,7-11-1,-8 17 2,0-1-1,0 1 1,0 0-1,0-1 1,1 1 0,-1 0-1,1 0 1,-1 1 0,1-1-1,0 0 1,-1 1-1,1 0 1,0-1 0,0 1-1,0 0 1,0 1-1,0-1 1,0 1 0,0-1-1,4 1 1,-2-1-2,-1 1-1,0 0 1,1 0 0,-1 1 0,0-1-1,1 1 1,-1 0 0,0 0-1,0 1 1,0-1 0,0 1 0,0 0-1,0 0 1,0 0 0,0 0 0,-1 1-1,1-1 1,-1 1 0,0 0-1,0 0 1,0 0 0,0 1 0,0-1-1,-1 1 1,0-1 0,1 1 0,-1 0-1,-1 0 1,1 0 0,0 0-1,-1 0 1,0 0 0,1 7 0,-1 6-12,-21-24 44,15 5-29,0-1 1,0 1-1,0 0 1,-1 1-1,1-1 1,0 1 0,-1 0-1,-8 0 1,11 1-3,0 1 0,0-1 1,0 0-1,1 1 0,-1 0 1,0-1-1,1 1 0,-1 0 0,0 1 1,1-1-1,-1 0 0,1 1 1,0-1-1,-1 1 0,1 0 0,0 0 1,0 0-1,0 0 0,-2 3 1,-5 8-2,1 0 1,0 1 0,0 0 0,2 1 0,0-1 0,0 1 0,2 1 0,0-1 0,-4 29 0,2 12-3,2 80 0,4-123 4,0 3-1,1-1-1,0 1 1,1-1-1,1 1 1,0-1-1,1 0 1,1 0 0,7 15-1,-10-24 2,1-1-1,0 1 0,0-1 0,1 0 1,0 0-1,0 0 0,0-1 0,0 1 1,1-1-1,-1 0 0,1 0 1,0 0-1,0-1 0,1 0 0,-1 0 1,1 0-1,0-1 0,-1 0 0,1 0 1,0 0-1,0-1 0,12 2 1,-5-2 1,-1 0 1,1-1-1,-1 0 1,1-1-1,-1-1 1,0 0-1,1 0 1,16-6 0,-22 5-1,0-1 1,-1 1 0,1-1 0,-1 0 0,0 0-1,0-1 1,0 0 0,-1 0 0,1 0 0,-1-1-1,-1 0 1,1 0 0,-1 0 0,0-1-1,4-8 1,-1 0-2,0 0 0,-2-1 0,0 0 0,-1 0 0,0 0 0,1-23 0,-1-100-33,0 1 8,-3 136 25,-1 0 0,0-1 0,0 1 0,1 0 1,-1-1-1,1 1 0,0 0 0,0 0 1,0 0-1,0 0 0,0 0 0,0 0 1,0 0-1,1 0 0,-1 0 0,1 0 0,-1 1 1,1-1-1,0 0 0,-1 1 0,1 0 1,0-1-1,4-1 0,0 1-3,0 1 0,0-1 0,0 1 0,0 0 0,0 1 0,0-1 0,9 2 0,-14-1 0,1 0 0,-1 0 0,1 1 0,-1-1 0,1 1 0,-1-1 0,1 1 0,-1 0 0,1-1 0,-1 1 0,0 0 0,1 0 0,-1 0 0,0 0 0,0 0 0,0 0 0,0 1 0,0-1 0,0 0 0,1 2 0,-1-2 3,-1 0-1,1 0 0,-1 0 0,0 0 1,1-1-1,-1 1 0,0 0 0,0 0 1,0 0-1,1 0 0,-1 0 0,0 0 1,0 0-1,0 0 0,-1 0 0,1 0 1,0 0-1,0 0 0,0 0 0,-1 0 1,1 0-1,-1 0 0,1 0 1,0 0-1,-1-1 0,1 1 0,-1 0 1,0 0-1,1-1 0,-1 1 0,0 0 1,1-1-1,-1 1 0,0 0 0,0-1 1,0 1-1,-1 0 0,-10 7 6,-1 1 0,1 0 0,1 1 1,-1 0-1,2 1 0,-1 0 0,2 0 0,-1 1 0,2 1 0,-1 0 0,2 0 0,0 0 0,0 1 0,2 0 0,-1 0 0,2 1 1,0 0-1,1-1 0,0 1 0,0 17 0,0-10-5,2 1 0,1 0 1,1 0-1,6 40 0,-5-57-1,0 1 1,-1-1-1,2 0 0,-1 0 1,1 0-1,0 0 0,0 0 1,1-1-1,-1 1 0,1-1 1,1 0-1,-1 0 0,1 0 1,0-1-1,0 0 1,0 0-1,0 0 0,1 0 1,-1-1-1,1 0 0,7 3 1,-2-2 2,-1-1 1,1 0 0,0 0-1,0-1 1,0-1 0,1 0 0,-1 0-1,0-1 1,0 0 0,1-1-1,-1-1 1,0 0 0,14-4 0,-15 3-1,-1 0 1,0 0-1,-1-1 1,1-1 0,-1 0-1,1 0 1,-2 0 0,1-1-1,0 0 1,-1 0-1,0-1 1,-1 0 0,1-1-1,-2 1 1,10-16 0,-8 10-2,-1-1 0,-1-1 1,0 1-1,-1-1 0,-1 0 1,0 0-1,-1 0 0,-1-1 1,0 1-1,-2-30 0,-1 27-1,0-1-1,-1 1 1,-1 0-1,-1 0 1,0 0 0,-2 1-1,0-1 1,-14-23-1,15 30 0,-1 1 0,0 1 0,0 0 0,-1 0 0,-1 0 0,1 1 1,-1 0-1,-13-8 0,18 13 0,-1 0 1,0 0 0,0 1 0,0 0-1,0 0 1,0 0 0,0 1 0,-1-1 0,1 1-1,0 0 1,-1 1 0,1-1 0,-1 1-1,1 0 1,-1 1 0,1-1 0,0 1 0,-1 0-1,1 1 1,-8 2 0,9-2-1,1 0 0,-1 1 0,0-1 0,1 1 0,0 0 0,-1 0 0,1 0 0,0 0 0,0 1-1,1-1 1,-1 1 0,1 0 0,0 0 0,0 0 0,0 0 0,0 0 0,1 0 0,0 1 0,0-1 0,-1 8 0,-2 11-8,2 0 1,0 39-1,2-51 9,0 0-1,1 0 0,0 0 0,0 0 0,1 0 0,1-1 0,0 1 0,0-1 0,1 0 0,0 0 0,1 0 1,0 0-1,1-1 0,0 1 0,0-2 0,1 1 0,0-1 0,0 0 0,1 0 0,0-1 0,1 0 0,0 0 0,0-1 0,0 0 0,0-1 0,1 0 0,0 0 0,0-1 1,0-1-1,1 1 0,0-2 0,-1 1 0,1-2 0,12 2 0,-18-3-1,1 0 0,0 0 0,0 0 0,-1-1 0,1 0 0,0 0 0,-1 0 0,1-1 0,-1 0 0,1 0 1,-1 0-1,9-6 0,-9 4 0,0 0 0,0-1 0,0 0 0,-1 1 0,0-2 0,0 1 0,-1 0 0,1-1 1,-1 0-1,0 1 0,3-10 0,1-4-11,-1 0 1,-1 0 0,0 0-1,-2-1 1,2-21-1,-2-101-56,-3 28 69,0 113 4,0 0 0,0 0 0,0 0-1,1 0 1,-1 0 0,0 0 0,0 0 0,1 0 0,-1 0 0,0 1 0,1-1 0,-1 0 0,1 0 0,-1 0-1,1 0 1,-1 0 0,1 1 0,0-1 0,-1 0 0,1 1 0,0-1 0,0 0 0,-1 1 0,1-1 0,0 1 0,0-1-1,1 0 1,-1 1-3,0 0-1,1 0 1,-1 0-1,0 0 1,0 1-1,0-1 1,0 0-1,0 0 1,0 1-1,0-1 1,0 1-1,0-1 0,0 1 1,0-1-1,0 1 1,0 0-1,0-1 1,0 1-1,0 0 1,-1 0-1,1-1 1,0 1-1,0 0 1,-1 0-1,1 0 1,-1 0-1,1 2 1,7 12-5,0 1 0,-2 0 1,0 1-1,-1-1 0,0 1 1,1 18-1,11 109-13,-15-69 17,-2-45 0,7 52 0,-1-68 4,-1-11 1,0-12 2,3-25 1,-2-1 1,-1 1-1,0-46 0,-5 50-16,2 1 1,1-1-1,1 1 0,1 0 0,18-53 1,-21 78 4,0 0 0,1 0 1,-1 1-1,0-1 0,1 0 1,0 1-1,0-1 0,0 1 0,0 0 1,1 0-1,4-3 0,-6 5 4,0 0-1,0 0 0,-1 0 1,1 0-1,0 0 0,0 1 1,0-1-1,0 0 0,1 1 1,-1 0-1,0-1 0,0 1 0,0 0 1,0 0-1,0 0 0,0 0 1,0 1-1,1-1 0,-1 1 1,0-1-1,0 1 0,0 0 1,0-1-1,0 1 0,3 2 0,-1 2-2,1 0 0,-1 0-1,0 0 1,0 1-1,-1 0 1,0-1-1,0 1 1,0 0-1,-1 1 1,3 6 0,-4-10 2,5 16 1,0 1 1,-1 0 0,-1 1-1,2 32 1,-4 86 31,-3-80-23,-4 21 3,5-80-13,0-1 0,0 1-1,0 0 1,0 0 0,0 0 0,0 0 0,0 0 0,0 0 0,1 0-1,-1-1 1,0 1 0,0 0 0,0 0 0,0 0 0,0 0 0,0 0 0,0 0-1,1 0 1,-1 0 0,0 0 0,0 0 0,0 0 0,0 0 0,0 0-1,1 0 1,-1 0 0,0 0 0,0 0 0,0 0 0,0 0 0,0 0 0,1 0-1,-1 0 1,0 0 0,0 0 0,0 0 0,0 0 0,0 0 0,1 0-1,-1 0 1,0 0 0,0 0 0,0 1 0,0-1 0,0 0 0,0 0 0,0 0-1,0 0 1,1 0 0,-1 0 0,0 1 0,0-1 0,0 0 0,0 0-1,0 0 1,0 0 0,0 0 0,0 0 0,0 1 0,0-1 0,9-12-5,3-14-25,-1 0 0,-1-1 0,-1 0 1,-2-1-1,0 1 0,3-46 1,-6 40-72,2 1 0,1 1 0,1-1 0,21-52 0,-27 81 104,0-1 1,0 0-1,0 0 0,1 1 0,-1-1 0,1 1 1,4-4-1,-6 6-1,1 0-1,-1 0 1,0 0 0,0 0 0,0 1 0,1-1 0,-1 0-1,0 1 1,1-1 0,-1 1 0,0 0 0,1-1-1,-1 1 1,0 0 0,1 0 0,-1 0 0,1 0 0,-1 0-1,1 0 1,-1 0 0,0 0 0,1 1 0,2 0 0,-3 0-4,0 0 0,0 0 0,0 0 0,0 0 0,0 0 0,0 0 1,0 1-1,0-1 0,-1 0 0,1 0 0,0 1 0,-1-1 0,1 1 1,-1-1-1,1 0 0,-1 1 0,0-1 0,0 1 0,1-1 0,-1 1 1,0-1-1,-1 3 0,2 5-9,3 30 29,-3 1 1,-2 41-1,-1-51 12,1 0 1,1-1-1,2 1 1,2 0-1,7 32 1,-10-58-30,0 0 0,0 0 0,1 0 0,-1 0 0,1 0 1,0 0-1,0-1 0,1 1 0,-1-1 0,1 1 0,0-1 1,-1 0-1,2 0 0,-1 0 0,0-1 0,0 1 0,1-1 1,4 3-1,-1-2-1,1-1 0,0 1 0,0-2 1,0 1-1,0-1 0,0 0 0,0 0 0,10-1 1,-13-1 1,0 1-1,0-1 1,0 0 0,-1 0 0,1-1 0,0 1 0,-1-1 0,1 0 0,-1 0 0,0-1-1,0 1 1,0-1 0,0 0 0,0 0 0,0 0 0,-1 0 0,0-1 0,1 0 0,-1 1-1,0-1 1,-1 0 0,1-1 0,-1 1 0,0 0 0,3-8 0,1-5 12,0 0 1,-1-1-1,-1 0 1,0 1-1,1-32 1,-4-166 38,-1 210-24,0 0 0,0 0-1,-1 0 1,0 0 0,0 0-1,0 0 1,0 0 0,-1 1 0,0-1-1,0 0 1,0 1 0,-6-9 0,8 13-29,0 0 1,0 0 0,0-1-1,-1 1 1,1 0-1,0 0 1,0 0 0,0 0-1,0-1 1,-1 1 0,1 0-1,0 0 1,0 0 0,0 0-1,-1 0 1,1 0 0,0-1-1,0 1 1,-1 0-1,1 0 1,0 0 0,0 0-1,0 0 1,-1 0 0,1 0-1,0 0 1,0 0 0,-1 0-1,1 0 1,0 0 0,0 0-1,-1 0 1,1 0 0,0 0-1,0 1 1,-1-1-1,1 0 1,0 0 0,0 0-1,0 0 1,-1 0 0,1 1-1,0-1 1,0 0 0,0 0-1,0 0 1,-1 0 0,1 1-1,0-1 1,0 0 0,0 0-1,0 0 1,0 1-1,0-1 1,0 0 0,0 0-1,0 1 1,0-1 0,-1 0-1,1 0 1,0 1 0,0-1-1,-3 21 5,-2 369 15,7-217-11,0-75-6,-7 146-3,3-235 3,4-49 7,21-94-23,-4 28 13,-3-11 0,17-96 0,-23 163 0,2 1 0,22-56 0,-30 95 1,0 1-1,0 0 1,1 0 0,0 0 0,1 1-1,0-1 1,0 1 0,10-10 0,-13 15-1,1 1 0,-1-1 1,0 1-1,1 0 1,0 0-1,-1 0 0,1 0 1,0 0-1,0 1 1,0 0-1,0 0 0,0 0 1,0 0-1,1 0 1,-1 1-1,0 0 0,0 0 1,0 0-1,1 1 1,-1-1-1,0 1 1,6 2-1,-5-2 0,-1 2 0,1-1 0,-1 0 0,0 1 0,0 0 0,0 0 0,0 0 0,0 0 0,-1 1 0,1-1 0,-1 1 0,0 0 0,0 0 0,0 0 0,-1 1 0,0-1 0,0 0 0,3 8 0,0 1-3,-1 1 1,0 0-1,-1-1 0,0 2 1,0 16-1,-1-12-2,-2 0 0,-3 35 0,2-46 4,0 0 1,-1 0 0,0-1-1,-1 1 1,0-1 0,0 0-1,0 1 1,-1-2 0,-6 10-1,-6 3-8,0-1 1,0-1-1,-2 0 0,0-2 0,-1 0 0,-1-1 1,0-1-1,0 0 0,-29 11 0,47-23-159,32-2 57,1-1-1,-1-1 1,0-2-1,57-16 1,-71 17 132,1-1 0,-1 0 0,-1-1 0,1-1 0,-1-1 0,0 0 0,18-14 0,-25 16-5,-1-1-1,0 1 0,-1-2 1,0 1-1,0 0 1,0-1-1,-1 0 1,0-1-1,0 1 1,-1-1-1,0 0 0,-1 0 1,0 0-1,3-14 1,-1-10 21,-2-1 1,-1 0 0,-3-45-1,0 19 26,1 52-54,-1-16 85,1 23-93,-1 1 1,1 0-1,0-1 1,0 1 0,0-1-1,0 1 1,0-1-1,-1 1 1,1 0-1,0-1 1,0 1-1,-1 0 1,1-1-1,0 1 1,-1 0 0,1-1-1,0 1 1,-1 0-1,1 0 1,0-1-1,-1 1 1,1 0-1,-1 0 1,1 0 0,0 0-1,-1-1 1,1 1-1,-1 0 1,1 0-1,-1 0 1,1 0-1,0 0 1,-1 0-1,1 0 1,-1 0 0,1 0-1,-1 0 1,1 0-1,-1 1 1,1-1-1,0 0 1,-1 0-1,0 1 1,-5 9-2,0 24 0,2-1 0,1 1 0,2-1 0,3 46 0,0-30 0,-1-14 0,7 49 0,-6-71 0,1 0-1,1 0 1,-1 0-1,2 0 1,0 0 0,11 20-1,-13-30-1,-1 1 0,1-1 0,0 0 0,0 0 0,0-1 0,0 1 0,0-1 0,1 1 0,-1-1 1,1 0-1,0 0 0,0 0 0,-1-1 0,1 0 0,0 1 0,0-1 0,0-1 0,0 1 0,1 0 0,-1-1 0,5 0 0,-3 0 3,0 0 0,1-1 0,-1 0 0,0 0 0,1 0 0,-1-1 0,0 0 0,0 0 1,0 0-1,0-1 0,-1 0 0,12-7 0,-7 0 0,1-1 0,-1 1 1,-1-2-1,0 1 0,-1-1 0,0-1 0,-1 1 1,0-1-1,-1-1 0,0 1 0,-1-1 1,-1 0-1,5-28 0,-1-7 0,-2 0-1,-1-85 1,-5 61 25,0 73-26,0 0 0,0-1 0,0 1 0,0 0-1,0 0 1,0 0 0,0-1 0,0 1 0,0 0-1,0 0 1,0 0 0,0-1 0,0 1 0,0 0 0,0 0-1,0-1 1,0 1 0,0 0 0,0 0 0,0 0 0,0-1-1,0 1 1,0 0 0,0 0 0,0 0 0,-1-1-1,1 1 1,0 0 0,0 0 0,0 0 0,0 0 0,-1 0-1,1-1 1,0 1 0,0 0 0,0 0 0,0 0-1,-1 0 1,1 0 0,0 0 0,0 0 0,-1 0 0,1 0-1,0 0 1,0 0 0,0 0 0,-1 0 0,1 0 0,0 0-1,0 0 1,-1 0 0,1 0 0,0 0 0,0 0-1,-1 0 1,-9 10-3,5 0 3,0 0 0,1 0 0,0 0 0,1 1 0,0-1 0,0 1 0,1-1 0,-1 19 0,1 98 0,3-81 0,-2-22 0,1-10 0,0-1 0,0 1 0,1-1 0,4 22 0,-4-31 0,0-1 0,0 0 0,0 0 0,0 0 0,1-1 0,-1 1 0,1 0 0,-1 0 0,1-1 0,0 1 0,0-1 0,0 1 0,1-1 0,-1 0 0,1 0 0,-1 0 0,1 0 0,-1 0 0,1-1 0,0 1 0,0-1 0,0 0 0,0 0 0,6 2 0,2-1 0,-1-1 0,1 0 0,-1 0 0,1-1 0,-1 0 0,19-3 0,-23 2 1,1-1 0,-1 0 0,0 1 0,1-2 0,-1 1 0,0-1 0,-1 0 0,1 0 0,0-1 0,-1 1 0,0-1 0,5-5 0,1-4 0,0 0-1,-2-1 0,1 0 0,-2 0 1,0-1-1,-1 0 0,0 0 0,-1-1 1,-1 0-1,-1 0 0,0 0 0,3-32 1,-2-14-2,-3 0 1,-6-65 0,4 122 0,-1-17 6,0 0 0,-2 0 0,0 0 0,-2 1 0,0-1 0,-2 1 0,-16-38 0,22 58-6,1 1-1,0 0 1,0 0 0,0 0 0,0 0-1,-1-1 1,1 1 0,0 0 0,0 0-1,0 0 1,-1 0 0,1 0 0,0 0-1,0 0 1,0 0 0,-1 0 0,1 0-1,0 0 1,0 0 0,-1 0 0,1 0-1,0 0 1,0 0 0,0 0 0,-1 0-1,1 0 1,0 0 0,0 0 0,-1 0-1,1 0 1,0 0 0,0 1 0,0-1-1,-1 0 1,1 0 0,0 0 0,0 0-1,0 0 1,0 1 0,0-1 0,-1 0-1,1 0 1,0 0 0,0 1 0,0-1-1,0 0 1,0 0 0,0 0 0,0 1-1,0-1 1,0 0 0,0 0-1,-1 0 1,1 1 0,0-1 0,0 0-1,1 0 1,-1 1 0,0-1 0,0 0-1,0 0 1,0 1 0,-6 21-3,1 0 0,2 0 0,-2 28 0,0 77-1,5-117 4,-1 338 0,1-336-1,1 0 0,0 0 0,0 0 0,1 0 0,1 0 0,0-1 0,0 1 0,6 12 0,-7-20 1,1 0 0,-1 0 0,1 1-1,-1-1 1,1-1 0,0 1 0,1 0 0,-1-1-1,1 0 1,-1 0 0,1 0 0,0 0 0,0 0-1,1-1 1,-1 0 0,0 0 0,1 0 0,-1 0-1,1-1 1,0 1 0,-1-1 0,11 1 0,-8-1 0,1 0 1,-1-1-1,1 0 1,0 0-1,-1 0 1,1-1-1,0 0 1,-1-1-1,1 0 1,-1 0-1,0 0 1,0-1-1,0 0 1,0 0-1,0-1 1,0 0-1,-1 0 1,0-1-1,0 0 1,0 0-1,-1 0 1,1-1-1,-1 1 1,0-1-1,5-10 1,1-1-2,0-1-1,-2 0 1,0-1-1,-1 0 1,-1 0 0,-1-1-1,0 0 1,-2 0-1,2-21 1,1-26-2,-4-94-1,-3 115 9,0 33 3,-3-24 22,3 36-29,0 0-1,-1 0 0,1 0 0,0 0 1,-1 0-1,0 0 0,1 1 0,-1-1 0,1 0 1,-1 0-1,0 1 0,0-1 0,1 0 1,-1 1-1,0-1 0,0 0 0,0 1 0,0-1 1,0 1-1,0 0 0,0-1 0,1 1 1,-1 0-1,0-1 0,0 1 0,-1 0 0,1 0 1,0 0-1,0 0 0,-1 0 0,1 0 0,-1 1-1,1-1 1,0 1-1,0-1 1,-1 1-1,1 0 1,0-1-1,0 1 1,-1 0-1,1 0 0,0 0 1,0 0-1,0 0 1,0 0-1,0 0 1,1 0-1,-1 0 1,0 0-1,0 1 1,1-1-1,-1 0 1,1 1-1,-1-1 1,1 0-1,-1 1 1,1 1-1,-9 44 3,9-42-3,-6 74 1,8 124 0,-1-184 0,1 0 0,1 0 0,6 26 0,-6-37 0,-1 0 0,1 1-1,1-1 1,0 0 0,0-1-1,0 1 1,1-1 0,0 1 0,10 8-1,-11-12 2,0-1-1,0-1 1,1 1-1,0-1 1,-1 1-1,1-1 1,0-1-1,0 1 1,0-1-1,0 0 1,0 0-1,0 0 1,1 0-1,-1-1 1,0 0-1,0 0 1,0-1-1,1 0 0,-1 0 1,0 0-1,0 0 1,0-1-1,0 1 1,0-1-1,-1-1 1,1 1-1,-1-1 1,1 1-1,-1-1 1,0-1-1,0 1 1,7-7-1,-4-2 0,1 0-1,-2 0 1,1-1-1,-2 0 1,0 0-1,0 0 1,-1-1-1,-1 1 1,3-24-1,-2-13-4,-2-67 0,-2 77 7,0-121 25,1 169-29,0 0 0,0-1 0,1 1 1,0 0-1,5 11 0,1 6 2,6 25 0,-2 2 0,-3-1 0,-2 1 0,1 71 0,-9-109 0,1-9 0,0 0 0,0 0 0,0-1 0,0 1 0,1 0 0,-1 0 0,1-1 0,0 1 0,3 5 0,-4-9 0,1-1 0,-1 1 0,0-1 0,1 0 0,-1 1 0,1-1 0,-1 1 0,1-1 0,-1 0 0,1 0 0,-1 1 0,1-1 0,0 0 0,-1 0 0,1 0 0,-1 1 0,1-1 0,0 0 0,-1 0 0,1 0 0,-1 0 0,1 0 0,0 0 0,-1 0 0,1-1 0,-1 1 0,1 0 0,-1 0 0,1 0 0,0-1 0,18-11 3,-11 1-1,0-1 0,0 0 1,-1 0-1,-1-1 1,8-19-1,21-76-4,-22 64 3,7-27-1,-11 35 0,2 1 0,2-1 0,19-39 0,-32 74 0,1 0 0,-1 1 0,0-1 0,1 0 0,-1 0 0,0 1 0,1-1 0,-1 0 0,1 1-1,0-1 1,-1 0 0,1 1 0,-1-1 0,1 1 0,0-1 0,-1 1 0,1-1 0,0 1 0,0-1 0,-1 1 0,1 0 0,0-1 0,0 1 0,1 0 0,-1 0-1,-1 1 0,1 0 1,0-1-1,-1 1 0,1 0 1,0 0-1,-1-1 0,1 1 1,-1 0-1,1 0 0,-1 0 1,1 0-1,-1 0 0,0 0 1,0 0-1,1 0 0,-1 0 1,0 0-1,0 0 0,0 0 1,0 1-1,3 38-8,-2 59 0,0 22 13,0-104-2,1-1 1,1 1-1,0-1 0,1 0 1,7 17-1,-8-26-2,0-1 0,1 0 1,0 0-1,0 0 0,0-1 0,1 0 1,0 1-1,0-1 0,0-1 0,0 1 0,1-1 1,0 0-1,0 0 0,0-1 0,0 0 1,0 0-1,1 0 0,0-1 0,-1 0 0,1 0 1,8 1-1,-6-2 1,0 1-1,0-1 1,0-1 0,0 0-1,0 0 1,0-1 0,0 0-1,0-1 1,0 0 0,-1 0 0,1 0-1,0-2 1,-1 1 0,0-1-1,15-9 1,-15 7-1,0 0 0,-1-1-1,0 0 1,0-1 0,-1 1 0,1-1 0,-2 0 0,1-1 0,-1 0-1,-1 1 1,0-2 0,0 1 0,0 0 0,-1-1 0,2-13 0,-1-2-6,-1-1 1,-1 0-1,-1 0 1,-5-44 0,4 63 4,-1-1 1,0 1 0,-1-1 0,0 1 0,0 0-1,-1-1 1,1 1 0,-2 0 0,1 1 0,-1-1-1,0 1 1,0-1 0,-9-9 0,9 12 0,0 1 0,0-1 0,0 1 0,-1 0 0,1 1 0,-1-1 0,1 1 0,-1-1 0,0 1 0,0 1 0,0-1 0,0 1 0,-1 0 0,1 0 0,0 0 0,0 1 0,-1 0 0,1 0 0,0 0 0,-10 2 0,11-1 0,0 0-1,0 1 1,0-1 0,1 1 0,-1-1-1,0 1 1,0 0 0,1 1 0,-1-1-1,1 1 1,0-1 0,0 1 0,0 0-1,0 0 1,0 0 0,1 1 0,-1-1 0,1 1-1,0-1 1,0 1 0,0 0 0,1 0-1,-1 0 1,1 0 0,0 0 0,0 0-1,0 4 1,-3 15-2,2 0 0,0 0 0,3 41-1,0-41 3,-1-10 0,2 0 1,-1 0-1,1 1 1,1-1-1,1-1 0,0 1 1,0 0-1,1-1 1,13 23-1,-15-30 0,0 0 1,1 0-1,-1-1 1,1 1-1,0-1 1,0 0-1,0 0 1,1 0-1,0 0 1,-1-1-1,1 0 1,0 0-1,1 0 1,-1-1-1,0 1 1,1-1-1,0-1 1,-1 1-1,1-1 1,0 0-1,0 0 1,0 0-1,-1-1 0,10-1 1,-12 1 0,-1-1 1,1 1-1,-1-1 0,1 0 1,-1 0-1,0 0 0,1 0 0,-1 0 1,0-1-1,0 1 0,0-1 1,0 1-1,0-1 0,0 0 1,0 0-1,-1 0 0,1 0 1,-1 0-1,1 0 0,-1 0 1,2-3-1,2-7 3,0 1-1,-1-1 1,4-14 0,-7 20-3,11-49 5,-2 1 0,-3-1 0,0-68 0,-3 42 21,-3 177 26,-2 81-58,-9-7 5,-8 267 0,17 36 0,1-466 0,0 0 0,0 0 0,-1 0 0,0 0 0,-1 0 0,0 0 0,-4 11 0,4-15 0,1 0 0,-1-1 0,1 1 0,-1-1 0,0 0 0,0 1 0,0-1 0,0 0 0,-1 0 0,1 0 0,-1-1 0,1 1 0,-1-1 0,1 1 0,-1-1 0,0 0 0,0 0 0,0 0 0,0 0 0,-3 0 0,-2 1 0,0-2 0,-1 1 0,1-1 0,0 0 0,0-1 0,0 0 0,0 0 0,0-1 0,0 0 0,0 0 0,0-1 0,1 0 0,-1 0 0,1-1 0,0 0 0,0 0 0,0-1 0,0 0 0,-5-6 0,-9-8 0,2-1 0,0 0 0,1-2 0,-20-31 0,31 41 0,0 0 0,0 0 0,1 0 0,1-1 0,0 0 0,1 0 0,0 0 0,1-1 0,0 0 0,1 1 0,1-1 0,0 0 0,1 0 0,0 1 0,2-1 0,-1 0 0,1 0 0,1 1 0,1 0 0,0-1 0,0 1 0,8-13 0,4-2 0,2 0 0,2 0 0,23-24 0,74-73 0,-60 69 0,3 4 0,1 2 0,3 3 0,2 2 0,1 4 0,3 3 0,1 2 0,114-39 0,-154 65 0,-21 8-8,0-1 0,-1-1 0,18-8 0,-41 11-323,-23 1-1000,-13 0-2289</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0:42.978"/>
    </inkml:context>
    <inkml:brush xml:id="br0">
      <inkml:brushProperty name="width" value="0.05" units="cm"/>
      <inkml:brushProperty name="height" value="0.05" units="cm"/>
      <inkml:brushProperty name="color" value="#FFFF00"/>
    </inkml:brush>
  </inkml:definitions>
  <inkml:trace contextRef="#ctx0" brushRef="#br0">0 0 22314,'14'18'3346,"-3"-1"-1585,6 5-1201,-3 1-224,2 2-208,-2 2-96,0 3-32,0 5-192,-1 0-1265,1 2-7267</inkml:trace>
</inkml:ink>
</file>

<file path=ppt/ink/ink1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49:04.548"/>
    </inkml:context>
    <inkml:brush xml:id="br0">
      <inkml:brushProperty name="width" value="0.05" units="cm"/>
      <inkml:brushProperty name="height" value="0.05" units="cm"/>
      <inkml:brushProperty name="color" value="#FFFF00"/>
    </inkml:brush>
  </inkml:definitions>
  <inkml:trace contextRef="#ctx0" brushRef="#br0">256 34 31839,'-17'-6'89,"1"1"1,-1 1-1,0 0 1,0 1-1,-32 0 1,44 2-86,1 1 1,-1 0-1,0 1 1,1-1 0,-1 1-1,1 0 1,-1 0-1,1 0 1,-1 1-1,1-1 1,0 1 0,-1 0-1,1 1 1,0-1-1,0 1 1,1-1 0,-1 1-1,1 0 1,-1 1-1,1-1 1,0 1 0,0-1-1,0 1 1,1 0-1,-5 7 1,4-2-4,0 1 0,0-1 0,1 1 0,0 0-1,0-1 1,1 1 0,1 0 0,-1 0 0,2 0 0,-1 0 0,3 10 0,-2-13 1,1 0 1,-1-1-1,1 1 1,1-1-1,-1 1 1,1-1-1,0 0 1,1 0-1,-1 0 1,1 0-1,0-1 1,1 0-1,-1 1 1,1-2-1,11 10 1,-5-8 5,1 0 1,0 0 0,1-1 0,-1-1-1,1 0 1,0-1 0,0 0 0,0-1-1,0 0 1,0-1 0,0-1 0,1 0 0,24-4-1,-34 4-6,0-1 0,0 1 0,0-1-1,0 0 1,0-1 0,0 1 0,0-1-1,0 0 1,0 0 0,-1 0 0,1 0 0,-1 0-1,0-1 1,1 0 0,-1 0 0,0 0-1,-1 0 1,1 0 0,0 0 0,-1-1 0,0 1-1,0-1 1,0 0 0,0 0 0,-1 0-1,3-7 1,0-5 1,0-1 0,-2 0 1,1 0-1,-2 0 0,-1-21 0,0 32-3,0-1 1,0 0-1,-1 0 0,0 0 1,-1 0-1,1 0 0,-1 1 1,-1-1-1,1 1 0,-1-1 1,0 1-1,0 0 0,-1 0 1,-7-9-1,8 12-5,-1-1 1,0 1-1,0 0 1,0 0-1,0 1 0,0-1 1,-1 1-1,1 0 0,-1 0 1,1 0-1,-1 0 1,0 1-1,1 0 0,-1 0 1,0 0-1,0 1 0,0 0 1,0 0-1,0 0 0,0 0 1,0 1-1,-5 1 1,4-1-180,-1 1 1,1 1 0,-1-1 0,1 1 0,0 0 0,0 1 0,0-1 0,0 1-1,0 0 1,1 1 0,0-1 0,0 1 0,-8 11 0,-34 37-8389</inkml:trace>
</inkml:ink>
</file>

<file path=ppt/ink/ink1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49:04.894"/>
    </inkml:context>
    <inkml:brush xml:id="br0">
      <inkml:brushProperty name="width" value="0.05" units="cm"/>
      <inkml:brushProperty name="height" value="0.05" units="cm"/>
      <inkml:brushProperty name="color" value="#FFFF00"/>
    </inkml:brush>
  </inkml:definitions>
  <inkml:trace contextRef="#ctx0" brushRef="#br0">0 28 31438,'0'0'865,"47"0"-641,20 0-176,16-7-16,2-8 0,-5 10-16,-13 5-16,-23 0-272,-22 0-2513</inkml:trace>
</inkml:ink>
</file>

<file path=ppt/ink/ink1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49:09.029"/>
    </inkml:context>
    <inkml:brush xml:id="br0">
      <inkml:brushProperty name="width" value="0.05" units="cm"/>
      <inkml:brushProperty name="height" value="0.05" units="cm"/>
      <inkml:brushProperty name="color" value="#FFFF00"/>
    </inkml:brush>
  </inkml:definitions>
  <inkml:trace contextRef="#ctx0" brushRef="#br0">3 876 31518,'0'0'817,"0"2"-593,-1 41-211,-1-17-11,4 43-1,-1-63-1,-1 1 0,1-1 0,1 0 0,-1 0 0,1 0 0,0 0 0,1 0 0,-1-1 0,1 1 0,0-1 0,0 1 0,6 5 0,-7-9 1,-1 0 1,1-1-1,0 1 1,0-1-1,0 0 0,0 1 1,0-1-1,0 0 1,0 0-1,0 0 1,0-1-1,0 1 0,1 0 1,-1-1-1,0 1 1,0-1-1,1 0 1,-1 0-1,0 0 0,1 0 1,-1 0-1,0-1 1,1 1-1,-1-1 1,0 1-1,0-1 0,4-1 1,-2 0 0,0 0 0,0 0 0,0-1 0,0 1 0,0-1 0,-1 0 0,1 0 0,-1 0 0,1-1 0,-1 1 1,0-1-1,3-6 0,14-32 2,-2-1 0,-2-1 0,-1-1 1,10-58-1,-17 67 1,52-298 1,4-21 10,-62 347-13,0 0 1,0 0 0,1 0 0,0 1 0,0 0-1,7-11 1,-10 18-4,0 0 0,0 0 0,0 1 0,0-1 0,0 0 0,0 0 0,0 0 0,0 0 0,1 0 0,-1 0 0,0 0 0,0 0 0,0 1 0,0-1 0,0 0 0,0 0 0,0 0 0,1 0 0,-1 0 0,0 0 0,0 0 0,0 0 0,0 0 0,0 0 0,0 0 0,1 0 0,-1 0 0,0 0 0,0 0 0,0 0 0,0 0 0,0 0 0,1 0 0,-1 0 0,0 0 0,0 0 0,0 0 0,0 0 0,0 0 0,0 0 0,0 0 0,1-1 0,-1 1 0,0 0 0,0 0 0,0 0 0,0 0 0,0 0 0,0 0 0,0 0 0,0 0 0,0-1 0,1 1 0,-1 0 0,0 0 0,0 0 0,0 0 0,0 0 0,0-1 0,2 17-7,0 1 1,-1 22-1,1 4 1,34 334 2,1 1 5,-35-348-1,16 178 0,-16-203 2,1-7 4,0-10 2,-3-11-9,0-1 0,-1 1 0,-2-1 0,0 1 0,-1 0 0,-2 0 0,-15-43 0,15 53 0,0 0 1,0 0-1,-1 0 1,-1 1-1,0 0 1,-1 0-1,0 1 1,-1 0-1,0 1 1,0 0-1,-1 0 1,-1 1-1,0 1 0,-16-10 1,18 14-3,0 0 0,0 1 0,0 0 0,0 1 1,-1 0-1,1 1 0,-1 0 0,1 0 0,-1 1 0,1 1 0,-18 2 0,25-2 1,0-1 0,1 1-1,-1 0 1,0 0-1,0 0 1,1 0 0,-1 0-1,0 1 1,1-1 0,-1 1-1,1 0 1,0 0 0,0 0-1,0 0 1,0 0-1,0 0 1,0 0 0,0 1-1,1-1 1,-1 1 0,1-1-1,-1 1 1,1-1 0,0 1-1,0 0 1,0 0-1,0 3 1,-2 9-4,1 0 1,0 0-1,1 0 0,2 17 0,-1-21 8,0 5-2,1 0 0,1 1 0,1-1 0,0-1 0,1 1 0,0 0 0,2-1 0,0 0 0,0 0 0,2 0 0,0-1 0,15 21 0,-15-24-1,0-1 0,1-1 0,0 1 1,1-1-1,0-1 0,1 0 0,-1 0 0,1-1 1,1-1-1,-1 1 0,1-2 0,0 0 1,1 0-1,-1-1 0,1-1 0,15 3 1,-7-3 2,1-1 1,-1-1 0,0-1 0,0 0-1,33-6 1,-44 4-2,0-1 0,-1 0 0,1 0 1,-1-1-1,1 0 0,-1 0 0,0-1 0,-1 0 0,1-1 0,-1 0 0,0 0 0,-1-1 0,12-12 1,-8 4 0,0 0 0,-1 0 0,0-1 0,-2-1 0,0 0 0,0 0 1,-2 0-1,0-1 0,-1 0 0,-1 0 0,2-19 0,0-27 2,-3-119-1,-4 104 37,2 78-40,1 1 0,0-1 1,-1 0-1,1 1 0,-1-1 0,1 1 1,0-1-1,-1 1 0,1 0 1,0 0-1,0 0 0,-1 0 1,1 0-1,0 0 0,3 1 0,-1-1 1,3 1-1,-1 0 0,0 0 0,0 1 0,0-1 0,-1 1 0,1 1 0,0-1 0,-1 1 0,0 0 0,1 0 0,-1 1 0,0-1 0,-1 1 0,1 0 0,-1 1 0,1-1 0,6 10 0,-2-2-2,0 1 0,0 0 0,-1 1 0,-1 0 1,-1 0-1,6 16 0,-7-15 1,-1 0 1,-1 1 0,0 0 0,-1-1 0,-1 1 0,0 0-1,-1 0 1,-1 0 0,0 0 0,-2 0 0,1-1 0,-2 1-1,0-1 1,-1 1 0,-13 27 0,17-41 0,-5 7-3,1 0 0,0 1 1,0-1-1,1 1 0,1 0 1,0 1-1,0-1 1,-1 13-1,4-21-1,-1-1-1,1 0 1,0 0 0,1 0 0,-1 0-1,0 1 1,0-1 0,0 0 0,1 0-1,-1 0 1,1 0 0,-1 0 0,1 1-1,-1-1 1,1 0 0,0 0 0,-1 0-1,1-1 1,0 1 0,0 0 0,0 0-1,0 0 1,-1 0 0,1-1 0,0 1-1,0-1 1,1 1 0,-1 0 0,0-1-1,2 1 1,3 1-13,0-1 1,-1 0-1,1 0 0,12-1 1,-9 1 4,16 0-22,1 0-1,-1-2 1,1 0 0,48-10-1,-67 9 42,0 0-1,0 0 1,0-1-1,-1 0 0,1 0 1,0-1-1,-1 1 1,0-1-1,0-1 1,0 1-1,-1-1 0,1 0 1,-1 0-1,0-1 1,-1 1-1,1-1 1,-1 0-1,-1-1 0,1 1 1,-1-1-1,0 1 1,3-9-1,0-11 11,-2 0-1,0-1 1,-2 0 0,-1 1-1,-4-48 1,2 10-15,0 48 0,1 9-1,0 0 0,0 0 0,0 0 1,1 0-1,3-11 0,-4 17-1,1-1 0,0 0 1,-1 1-1,1-1 0,0 1 0,0-1 0,0 1 0,0 0 0,1-1 1,-1 1-1,0 0 0,0 0 0,1 0 0,-1 0 0,1 0 0,-1 0 0,1 0 1,-1 0-1,1 0 0,-1 1 0,1-1 0,0 1 0,0-1 0,-1 1 1,1 0-1,3-1 0,-1 1-3,1-1 0,0 1 0,0-1 0,-1 1 1,1 1-1,0-1 0,0 1 0,-1 0 0,1 0 0,5 2 1,-7-2-2,-1 1 0,1 0 0,-1-1 0,0 1 0,0 0 0,0 1 0,0-1 0,0 0 0,0 0 0,0 1 0,-1-1 0,1 1 0,-1 0 0,0-1 0,0 1 0,2 6 0,-1-3-27,-1-4 23,0 0 1,0 0-1,0 1 1,0-1-1,-1 0 1,1 1-1,-1-1 0,0 0 1,0 1-1,0-1 1,0 0-1,0 1 0,0-1 1,0 1-1,-1-1 1,-1 4-1,-2-5 33,1-1 1,-1 1-1,0-1 0,0 0 1,0 0-1,0 0 1,-5-2-1,-1 1-13,0 0 1,0 0-1,0 1 0,1 0 1,-16 2-1,22-1-10,-1 0-1,1 0 1,-1 0-1,1 1 1,-1-1-1,1 1 1,0 0-1,-1 0 1,1 0-1,0 0 1,1 1-1,-1-1 1,0 1-1,1 0 1,-1 0-1,1 0 1,-3 5-1,-4 9-2,1 0 1,1 1-1,1-1 0,1 1 0,0 1 1,1-1-1,1 1 0,1 0 0,1-1 1,0 1-1,1 0 0,1 0 0,4 19 1,-4-33 0,0 0 0,1 0-1,-1-1 1,1 1 0,0-1 0,1 1 0,-1-1 0,1 0 0,0 1 0,0-1 0,0-1 0,0 1 0,1 0 0,0-1 0,-1 0 0,1 0 0,0 0 0,1 0 0,-1 0 0,0-1 0,1 0 0,0 0 0,-1 0 0,1-1 0,0 1 0,6 0 0,13 2 8,0-1-1,0-1 1,1-1-1,26-2 1,-29 0 3,-11 1-9,0-1 0,-1 0 1,1 0-1,0-2 1,-1 1-1,1-1 1,-1-1-1,0 0 1,0 0-1,-1-1 0,1 0 1,-1-1-1,0 0 1,0 0-1,-1-1 1,0 0-1,0-1 1,0 0-1,-1 0 0,0 0 1,-1-1-1,0 0 1,6-12-1,-2 1-7,-2 0 1,0-1-1,-1 1 0,-1-1 0,-1-1 1,-1 1-1,2-23 0,-1-157-21,-6 134 32,1 40-4,1 14 8,-1 1 0,0-1 0,-1 0-1,0 1 1,-1-1 0,0 1 0,-1-1-1,-8-18 1,11 31-10,0-1 0,0 1-1,-1 0 1,1-1 0,0 1 0,-1 0-1,1-1 1,0 1 0,-1 0-1,1 0 1,-1 0 0,1-1 0,0 1-1,-1 0 1,1 0 0,-1 0-1,1 0 1,0 0 0,-1 0 0,1 0-1,-1 0 1,1 0 0,-1 0 0,1 0-1,-1 0 1,1 0 0,0 0-1,-1 0 1,1 0 0,-1 0 0,1 1-1,0-1 1,-1 0 0,1 0-1,0 1 1,-1-1 0,1 0 0,0 0-1,-1 1 1,1-1 0,0 0-1,-1 1 1,1-1 0,0 0 0,0 1-1,-1-1 1,1 0 0,0 1-1,0-1 1,0 1 0,0-1 0,0 1-1,0-1 1,-1 0 0,1 1 0,0 0-1,-7 20-4,0 1 0,2 0-1,0 0 1,1 0 0,0 29 0,2 124 20,4-95-12,-4-6 0,1-28 3,7 89 1,-5-130-8,0 0 1,0-1-1,1 1 0,-1-1 1,1 1-1,0-1 1,0 0-1,0 0 0,6 8 1,-7-12 0,-1 1 0,1 0 0,0 0 0,-1-1 0,1 1 0,0 0 0,0-1 0,0 1 0,0-1 0,-1 1 0,1-1 0,0 0 0,0 1 0,0-1 0,0 0 0,0 0 0,0 0 0,0 1 0,0-1 0,0 0 0,1 0 0,0-1 1,-1 0 0,1 1 0,-1-1 0,1 0 1,-1 0-1,1 0 0,-1 0 0,1 0 0,-1 0 0,0 0 0,1 0 1,-1 0-1,0-1 0,0 1 0,0 0 0,1-4 0,13-23-3,-2 0-1,-1-2 0,-1 1 1,11-53-1,-10 37 3,-7 25 0,3-9 0,0 1 0,2 1 0,0 0 0,18-30 0,-26 53 0,1 0 0,0 1 0,0-1 0,0 1 0,0 0 1,0 0-1,1 0 0,0 0 0,-1 1 0,1-1 0,5-2 0,-8 5 0,1-1-1,-1 1 1,0-1-1,0 1 1,0 0-1,1-1 1,-1 1 0,0 0-1,0 0 1,1 0-1,-1 0 1,0 0-1,1 0 1,-1 0-1,0 0 1,0 1 0,1-1-1,-1 0 1,0 1-1,0-1 1,0 1-1,1-1 1,-1 1-1,0 0 1,0-1-1,0 1 1,0 0 0,0 0-1,0 0 1,0 0-1,-1 0 1,1 0-1,0 0 1,0 0-1,-1 0 1,1 0-1,-1 0 1,1 0 0,-1 1-1,1-1 1,-1 0-1,0 0 1,1 3-1,3 20-11,0 1-1,-2 0 0,0 0 1,-4 38-1,1-14 15,-7 134-2,8-181 0,0 1 0,0-1 0,0 1 0,1-1 0,-1 0 0,1 1 0,-1-1 0,1 0 0,0 1 0,0-1 0,0 0 0,0 0 0,0 0 0,0 0 0,1 0 0,-1 0 0,1 0 0,-1 0 0,1-1 0,0 1 0,0 0 0,0-1 0,-1 0 0,2 1 0,-1-1 0,0 0 0,0 0 0,0 0 0,0 0 0,1-1 0,3 2 0,6 0 0,0-1-1,0 0 1,0 0 0,1-1-1,11-2 1,-17 2-1,-2-1 0,-1 1-1,0-1 1,1 0-1,-1 0 1,1 0-1,-1-1 1,0 1-1,0-1 1,0 0-1,0 0 1,0-1-1,0 1 1,0-1-1,-1 0 1,7-6-1,-5 3 0,0-1 0,0 1 0,-1-1 0,0 0 0,0-1 0,-1 1 0,0-1 0,3-9 0,0-9-2,-1 0 0,-1 0 0,-1 0 1,-2-39-1,-1-145 159,0 210-155,0 0 1,0-1-1,0 1 1,-1 0-1,1 0 1,0 0-1,0 0 1,-1 0-1,1 0 1,0 0-1,0 0 1,-1 0-1,1 0 1,0 0-1,-1 0 1,1 0-1,0 0 1,0 0-1,-1 0 1,1 0-1,0 0 1,0 0-1,-1 0 1,1 0-1,0 0 1,0 0-1,0 1 1,-1-1-1,1 0 1,0 0-1,0 0 1,0 0-1,-1 1 1,1-1-1,0 0 1,0 0-1,-2 4-2,0-1 1,0 0-1,1 1 0,0-1 0,0 1 0,0-1 1,0 1-1,0 0 0,1-1 0,-1 1 0,1 0 1,0 5-1,0 6-1,-5 55-1,8 120 0,-2-182-3,1 1 0,-1-1 1,1 0-1,1 0 0,0 0 1,0 0-1,0-1 0,1 1 1,0-1-1,10 14 0,-10-16 5,0-1-1,0 0 0,0 0 0,0 0 1,1 0-1,-1-1 0,1 1 0,0-1 1,0 0-1,0-1 0,1 1 0,-1-1 1,1 0-1,-1-1 0,1 1 0,8 0 1,-4 0 4,0-2 1,1 1 0,-1-1-1,14-2 1,-21 2-3,0-1 0,-1 0 0,1 1 0,0-1 0,-1 0 0,1-1 0,-1 1 0,0 0 0,1-1 0,-1 1 0,0-1 0,0 1 0,0-1 0,0 0 0,0 0 0,0 0 0,-1 0 0,1-1 0,-1 1 0,1 0 0,0-3 0,5-11 0,-2 0 0,0 0 0,0-1 0,-2 0 0,2-18 0,3-88 0,-8 106 0,4-382 77,-4 301-10,-1 105-70,1 0 1,-2-1-1,1 1 0,-1-1 1,-5 13-1,-2 8 3,-2 14 0,3 0 0,-7 80 0,10 86 0,5-205 0,0 17-1,1 0 1,1 1-1,0-1 1,2 0-1,0 0 1,1 0-1,1 0 1,0-1-1,12 23 1,-13-33-1,0 0 1,0 0-1,1 0 1,0 0-1,0-1 1,0 0-1,1-1 0,1 1 1,-1-1-1,1-1 1,0 1-1,0-1 1,0-1-1,1 1 1,-1-1-1,1-1 1,0 0-1,1 0 1,-1-1-1,19 3 1,-12-3-3,1 0-1,0-2 1,0 1 0,0-2-1,0 0 1,19-5-1,-30 4 3,0 1-1,0-2 0,0 1 0,0-1 0,-1 0 0,1 0 0,-1 0 0,1-1 0,-1 0 1,0 0-1,-1 0 0,1 0 0,-1-1 0,0 0 0,0 0 0,0 0 0,-1-1 0,0 1 1,4-8-1,-1-2 0,-1 1 0,0-1 0,-1 0 0,-1 0 0,0 0 0,0-18 0,-2-94 3,-2 97 6,1 20-4,0 0 0,-1 1 0,0-1-1,-1 0 1,0 1 0,-7-18 0,8 25-3,0-1 1,0 0-1,-1 1 1,1-1-1,-1 1 1,0 0 0,0-1-1,0 1 1,0 0-1,0 0 1,0 0-1,0 1 1,-1-1 0,1 0-1,-1 1 1,1-1-1,-1 1 1,0 0-1,1 0 1,-1 0 0,0 0-1,0 1 1,0-1-1,1 1 1,-1 0-1,-4 0 1,4 0-2,0 1 1,1-1-1,-1 1 0,0 0 1,1 0-1,-1 0 1,1 0-1,-1 1 0,1-1 1,0 1-1,-1-1 1,1 1-1,0 0 0,0 0 1,0 0-1,1 0 0,-1 0 1,0 0-1,1 1 1,-1-1-1,1 0 0,0 1 1,0-1-1,0 1 1,-1 3-1,-3 8-3,0 1 0,1 0 0,-3 19 0,3 5-1,1 0 1,4 65 0,0-97 1,-1 0 1,1 0 0,0-1 0,0 1 0,1 0-1,0-1 1,0 1 0,1-1 0,0 1 0,0-1-1,0 0 1,1 0 0,0-1 0,0 1 0,0-1-1,1 0 1,0 0 0,9 7 0,-6-6 0,0-1 0,1 0 1,0-1-1,0 0 0,1 0 0,-1-1 1,1 0-1,-1-1 0,1 0 1,0 0-1,0-1 0,12 0 1,-10 0 5,0-1 0,0 0 1,0-1-1,0-1 1,23-5-1,-30 5-6,0 0 0,0 0 0,0-1 1,0 0-1,0 0 0,-1 0 0,1-1 0,-1 1 1,0-1-1,0 0 0,0 0 0,-1-1 0,1 1 1,-1-1-1,2-5 0,3-3-25,-2-1 1,1 0-1,-2-1 0,0 0 0,-1 1 1,4-27-1,4-98-125,-10 96 168,10-61 0,-12 99-5,1 0-1,0 0 1,1 0 0,-1 0-1,1 1 1,0-1 0,0 1-1,1-1 1,-1 1 0,5-6-1,-5 8-9,0 1 0,0-1-1,0 1 1,0 0 0,0 0-1,0 0 1,0 0 0,0 0-1,0 0 1,1 0 0,-1 1-1,0-1 1,1 1 0,-1-1-1,0 1 1,1 0 0,-1 0-1,1 0 1,-1 1 0,0-1-1,1 0 1,-1 1 0,4 1-1,0 0-6,1 1-1,-1 0 0,-1 0 0,1 0 0,0 1 1,-1 0-1,0 0 0,0 0 0,0 1 0,6 7 1,41 54-248,-51-66 252,10 21-110,-11-20 113,0-1-1,0 0 1,0 0 0,0 0 0,-1 1 0,1-1 0,0 0 0,0 0 0,0 1-1,0-1 1,0 0 0,0 0 0,0 0 0,0 1 0,0-1 0,0 0-1,-1 0 1,1 0 0,0 0 0,0 1 0,0-1 0,0 0 0,-1 0 0,1 0-1,0 0 1,0 0 0,0 0 0,-1 1 0,1-1 0,0 0 0,0 0-1,0 0 1,-1 0 0,1 0 0,0 0 0,0 0 0,-1 0 0,1 0 0,0 0-1,0 0 1,0 0 0,-1 0 0,1 0 0,-39-14 220,20 7-203,14 5-8,0 1-1,0 0 1,-1 0-1,1 0 1,0 1-1,0 0 1,0 0 0,0 0-1,-1 1 1,1 0-1,0 0 1,0 0-1,-7 3 1,9-3-10,-1 2 1,1-1 0,0 0-1,-1 1 1,1-1-1,0 1 1,0 0-1,1 0 1,-1 0 0,1 1-1,-1-1 1,1 1-1,0-1 1,0 1-1,1-1 1,-1 1 0,-1 5-1,-3 15 3,1 0 0,1 1 0,2 0 0,0-1 0,1 1 0,5 48 0,-3-67-1,-1 0 0,1 0 0,1 0 0,-1-1 0,1 1 0,0 0 0,0-1 0,1 1 0,-1-1 0,1 0 0,1 0 0,-1 0 0,1 0 0,-1 0 0,1-1 0,1 1 0,-1-1 0,0 0 0,1-1 0,0 1 0,0-1 0,0 0 0,1 0 0,-1 0 0,1-1 0,6 2 0,5 1 14,0-1 0,0-1 0,1 0 0,-1-1 0,1-1 0,-1-1 0,32-3 0,-43 2-13,1 0 0,-1 0-1,0-1 1,0 0 0,0 0 0,0 0 0,0 0-1,-1-1 1,1 0 0,-1-1 0,1 1 0,8-9 0,-7 5-3,0 0 0,-1-1 0,0 0 1,0 0-1,-1 0 0,1-1 1,4-13-1,0-4-3,-1-1 1,-1 0-1,-2 0 1,6-55 0,0-315 41,-12 291 39,-4 101-81,-3 10 0,-7 12 1,6 1 2,1 0 0,2 1 0,-1 0 0,2 0 0,1 0 0,-2 20 0,-1 127 0,6-117 0,-2 16 0,2 100 0,1-150 0,1 0 0,1 0 0,0 0 0,1-1 0,0 1 0,1-1 0,1 0 0,10 20 0,-11-28 1,0 1 0,0-1 0,0 0 0,1-1 0,-1 1-1,1-1 1,1 0 0,-1-1 0,1 1 0,0-1 0,0-1 0,0 1 0,0-1 0,13 3 0,-15-4 0,0-1 1,1 0-1,-1 0 0,0 0 1,0-1-1,1 0 0,-1 0 1,0 0-1,1 0 0,-1-1 1,0 0-1,0 0 1,1-1-1,-1 1 0,0-1 1,0 0-1,-1 0 0,1-1 1,0 0-1,-1 0 1,1 0-1,6-6 0,-4 0-2,1 0 0,-1-1 1,-1 0-1,0 0 0,0-1 0,-1 0 0,0 0 0,-1 0 0,-1 0 0,1-1 0,2-20 0,0-16 0,1-76-1,-6 83 3,1-129 2,-2 182-5,-2-1 0,1 1 0,-6 18 0,-4 22-6,4 187 5,8-171 3,-1-67 0,-1 13 0,2 0 0,0 1-1,0-1 1,5 16 0,-6-26 1,1-1-1,0 0 1,1 1 0,-1-1-1,1 0 1,-1 0-1,1 0 1,0 0 0,0 0-1,0 0 1,0-1 0,1 1-1,-1-1 1,1 1-1,0-1 1,0 0 0,-1 0-1,1 0 1,0-1-1,1 1 1,-1-1 0,4 2-1,-1-1 2,1 0 0,0-1 0,-1 0 0,1 0 0,0 0 0,-1-1 0,1 0 0,0 0 0,-1-1 0,11-1 0,-13 0-1,0 1 0,1 0-1,-1-1 1,0 0 0,-1 0 0,1 0-1,0 0 1,0-1 0,-1 0 0,1 1-1,-1-1 1,0 0 0,0-1 0,0 1-1,0 0 1,3-7 0,1-5-2,1 0 0,-2 0 1,0-1-1,-1 0 0,-1-1 0,0 1 0,3-31 1,-3-122-9,-4 117 8,0-68-2,0 120 3,0 0 0,0-1 0,-1 1-1,1 0 1,0 0 0,0 0 0,0-1 0,0 1-1,0 0 1,0 0 0,-1 0 0,1-1 0,0 1-1,0 0 1,0 0 0,0 0 0,-1 0 0,1-1-1,0 1 1,0 0 0,-1 0 0,1 0 0,0 0-1,0 0 1,0 0 0,-1 0 0,1 0 0,0 0-1,0 0 1,-1 0 0,1 0 0,0 0 0,0 0-1,-1 0 1,1 0 0,0 0 0,0 0 0,-1 0-1,1 0 1,0 0 0,0 0 0,0 0-1,-1 1 1,1-1 0,0 0 0,0 0 0,0 0-1,-1 0 1,1 0 0,0 1 0,0-1 0,0 0-1,0 0 1,-1 0 0,1 1 0,0-1 0,0 0-1,0 0 1,0 1 0,0-1 0,0 0 0,0 0-1,0 0 1,0 1 0,-3 5-1,0-1 0,0 1 0,1 0 0,0 1 0,0-1 0,1 0 0,-2 13 0,0 52-8,3-50 10,-2 26-1,0-10 0,2-1 0,4 37 0,-3-64 0,0 0 0,0 0 0,1-1 0,1 1 0,-1-1 0,2 0 0,-1 0 0,1 0 0,0 0 0,0 0 0,1-1 0,0 0 0,10 11 0,-11-15 1,-1 0 0,0-1 0,1 0 0,-1 0 0,1 0 0,-1 0 0,1 0-1,0-1 1,0 0 0,0 0 0,0 0 0,0 0 0,0 0 0,0-1 0,0 0 0,7 0 0,-8 0 0,1-1-1,-1 1 1,0 0 0,0-1 0,0 0 0,1 0-1,-1 0 1,0 0 0,0-1 0,0 1-1,-1-1 1,1 0 0,0 1 0,-1-1-1,1-1 1,-1 1 0,1 0 0,-1 0-1,0-1 1,2-3 0,1-4-1,0-1 0,0 0 0,-2 0 0,1 0 0,-1 0 0,2-17 0,3-73 0,-6 56 0,1 5-1,5-61-4,-6 89 4,0 1-1,1-1 1,0 1-1,1-1 1,0 1-1,6-11 1,-9 21 0,-1-1 0,1 1 0,0 0 0,-1 0 0,1-1 0,0 1 0,0 0 1,0 0-1,0 0 0,0 0 0,0 0 0,0 0 0,1 0 0,-1 0 0,0 1 0,0-1 0,1 0 0,-1 1 0,1-1 0,-1 1 0,0-1 0,1 1 1,-1 0-1,1 0 0,-1-1 0,1 1 0,-1 0 0,1 0 0,-1 1 0,1-1 0,-1 0 0,3 1 0,-2 0 1,0 0 0,0 0 0,0 0 0,1 1 0,-1-1 0,0 1 0,-1-1 0,1 1 0,0 0 0,0-1-1,-1 1 1,1 0 0,-1 0 0,0 1 0,1-1 0,-1 0 0,0 0 0,1 3 0,3 13-3,0 1 1,-1-1-1,-1 1 1,1 26-1,-5 81-1,0-56 5,1 60 28,0-128-28,0 0-1,0-1 0,0 1 1,1 0-1,-1 0 0,1-1 0,-1 1 1,1 0-1,-1-1 0,1 1 1,0-1-1,0 1 0,0-1 1,0 1-1,0-1 0,0 1 1,0-1-1,0 0 0,0 0 1,3 2-1,-1-1 1,1 0 0,-1 0 0,1 0 0,-1-1 0,1 0 0,0 1-1,-1-1 1,9 1 0,3-1 0,0-1 0,-1 0 0,1 0-1,16-4 1,-26 3-2,1-1-1,0 0 1,-1 0 0,1-1 0,-1 0-1,0 0 1,1 0 0,-2 0-1,1-1 1,0 0 0,-1 0 0,1 0-1,-1 0 1,-1-1 0,6-7-1,7-11-14,24-47 0,-40 70 16,13-29-12,-1-1 1,-1 0 0,-2-1 0,-1 0 0,-2 0-1,-1-1 1,-1 1 0,-1-1 0,-3-37 0,0 66 14,0 1 1,0-1 0,0 1 0,0-1 0,0 1 0,0 0 0,-1-1 0,1 1-1,-1 0 1,0-1 0,1 1 0,-1 0 0,0-1 0,-1 1 0,1 0 0,0 0-1,0 0 1,-4-3 0,2 3-1,0 0 0,0 1 1,-1 0-1,1 0 0,0 0 0,0 0 0,-1 0 0,1 1 1,-1-1-1,1 1 0,-1 0 0,-5 0 0,5 0-3,0 1 0,0-1-1,0 0 1,0 1 0,0 0 0,0 0-1,0 0 1,0 0 0,0 1-1,1 0 1,-1-1 0,1 2 0,-1-1-1,1 0 1,0 0 0,-1 1 0,1 0-1,0 0 1,1 0 0,-1 0-1,0 0 1,1 0 0,0 1 0,0-1-1,0 1 1,0-1 0,1 1 0,-1 0-1,-1 8 1,-2 8 0,2-1 0,0 2 0,1-1 0,1 35 0,1-55 0,1 20 8,0 0-1,2 0 0,0 0 1,1-1-1,1 1 0,0-1 1,2 0-1,0-1 0,1 1 1,18 27-1,-21-37-5,1 0 0,0 0 0,1-1 0,0 0 0,0 0 0,1-1-1,0 0 1,0 0 0,1-1 0,0 0 0,0 0 0,0-1 0,0 0 0,1-1 0,0 0 0,0-1-1,0 0 1,0 0 0,1-1 0,-1 0 0,18 0 0,-26-2 0,0 0 0,0 0 0,1 0 0,-1 0 1,0 0-1,0-1 0,0 1 0,1-1 0,-1 1 0,0-1 0,0 0 0,0 0 1,0 0-1,0 0 0,0 0 0,0 0 0,0-1 0,-1 1 0,1-1 0,0 1 1,-1-1-1,1 0 0,-1 0 0,0 1 0,1-1 0,-1 0 0,0 0 0,1-3 1,0-4-308,0 1 0,0-1 0,-1 0 0,0 0 0,-1 0 0,0-9 0,0-42-8043</inkml:trace>
</inkml:ink>
</file>

<file path=ppt/ink/ink1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49:09.406"/>
    </inkml:context>
    <inkml:brush xml:id="br0">
      <inkml:brushProperty name="width" value="0.05" units="cm"/>
      <inkml:brushProperty name="height" value="0.05" units="cm"/>
      <inkml:brushProperty name="color" value="#FFFF00"/>
    </inkml:brush>
  </inkml:definitions>
  <inkml:trace contextRef="#ctx0" brushRef="#br0">0 8 31743,'42'0'432,"10"-5"-144,9 3-192,3 2-80,-4 0-16,-7 0 0,-14 0 0,-12 0 0,-21 0-80</inkml:trace>
</inkml:ink>
</file>

<file path=ppt/ink/ink1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49:10.348"/>
    </inkml:context>
    <inkml:brush xml:id="br0">
      <inkml:brushProperty name="width" value="0.05" units="cm"/>
      <inkml:brushProperty name="height" value="0.05" units="cm"/>
      <inkml:brushProperty name="color" value="#FFFF00"/>
    </inkml:brush>
  </inkml:definitions>
  <inkml:trace contextRef="#ctx0" brushRef="#br0">178 106 26796,'-22'-19'5145,"18"17"-5105,0 0 0,0 0 0,0 1 1,-1 0-1,1 0 0,0 0 0,0 0 0,-1 1 0,1-1 0,-1 1 1,1 0-1,-7 1 0,8 0-36,-1-1 0,0 1 0,0 0 0,1 0 0,-1 1 0,1-1 0,-1 1 0,1-1 0,-1 1 0,1 0 0,0 0 1,0 1-1,0-1 0,0 1 0,1-1 0,-1 1 0,1 0 0,-1 0 0,1 0 0,0 0 0,0 1 0,0-1 0,1 1 0,-1-1 0,-1 5 0,-1 4-3,0 1 0,1-1 0,1 1 0,0-1 0,0 1 0,1 18 0,1-28 0,0 1 0,0-1 0,0 0 0,1 1-1,-1-1 1,1 0 0,0 1 0,0-1 0,0 0 0,1 0 0,-1 0 0,1 0 0,0 0 0,-1 0-1,1 0 1,1-1 0,4 6 0,-4-6 3,1 1-1,0 0 0,0-1 1,0 0-1,0 0 1,0 0-1,1-1 0,-1 1 1,1-1-1,-1 0 1,1 0-1,-1-1 1,6 1-1,1 0 5,-1-1 0,1 1 0,-1-2 0,1 0 0,-1 0-1,1-1 1,-1 0 0,0-1 0,12-4 0,-17 4-7,-1 1 0,1-1 0,-1 0 0,0 0 0,0 0 1,0-1-1,0 1 0,0-1 0,-1 0 0,0 0 0,0 0 0,0-1 0,0 1 0,0-1 0,-1 0 0,0 0 0,0 1 0,-1-1 0,1 0 0,1-9 0,0-2 4,-1 0-1,0 0 1,-1 0-1,0 1 1,-2-1-1,-3-29 1,4 41-6,-1 1 0,0-1 0,0 0 0,0 0 0,0 1 0,-1-1-1,1 0 1,-1 1 0,0-1 0,0 1 0,0 0 0,0 0 0,-1 0 0,0 0 0,1 0 0,-1 0 0,0 1 0,0-1 0,0 1 0,-1 0 0,1 0 0,0 0 0,-1 0 0,0 1 0,1-1 0,-1 1 0,0 0 0,1 0 0,-1 0 0,0 1 0,0 0 0,-6-1 0,7 1-8,1 0 1,-1 0-1,0 0 1,1 0 0,-1 1-1,1-1 1,-1 1-1,1-1 1,0 1 0,-1 0-1,1 0 1,0 0-1,-1 0 1,1 1-1,0-1 1,0 0 0,0 1-1,0 0 1,0-1-1,0 1 1,1 0 0,-1 0-1,0 0 1,1 0-1,-2 3 1,-22 39-608</inkml:trace>
</inkml:ink>
</file>

<file path=ppt/ink/ink1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49:10.679"/>
    </inkml:context>
    <inkml:brush xml:id="br0">
      <inkml:brushProperty name="width" value="0.05" units="cm"/>
      <inkml:brushProperty name="height" value="0.05" units="cm"/>
      <inkml:brushProperty name="color" value="#FFFF00"/>
    </inkml:brush>
  </inkml:definitions>
  <inkml:trace contextRef="#ctx0" brushRef="#br0">1 15 32207,'36'0'240,"14"-3"-80,8-2-128,0 0 0,-11 3-32,-9 2 0,-13 0 0,-14 0 0</inkml:trace>
</inkml:ink>
</file>

<file path=ppt/ink/ink1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49:13.673"/>
    </inkml:context>
    <inkml:brush xml:id="br0">
      <inkml:brushProperty name="width" value="0.05" units="cm"/>
      <inkml:brushProperty name="height" value="0.05" units="cm"/>
      <inkml:brushProperty name="color" value="#FFFF00"/>
    </inkml:brush>
  </inkml:definitions>
  <inkml:trace contextRef="#ctx0" brushRef="#br0">1 93 29502,'3'-25'2811,"19"20"-2782,0 2-1,0 1 0,0 1 1,0 0-1,27 4 1,11-1-2,709 34 12,-199-3-14,-188-30-25,94 4 0,236 0 0,-419-9 0,-215 2 0,269-9 0,-54-4 0,6 0 0,84-27 0,-127 1 23,-145 20 15,-111 19-37,0-1-1,0 1 0,0 0 1,0 0-1,0 0 1,0 0-1,0 0 0,0 0 1,0 0-1,0 0 1,0 0-1,0 0 0,0-1 1,0 1-1,0 0 1,0 0-1,0 0 0,0 0 1,0 0-1,0 0 0,0 0 1,0 0-1,0 0 1,0 0-1,0-1 0,0 1 1,0 0-1,0 0 1,1 0-1,-1 0 0,0 0 1,0 0-1,0 0 1,0 0-1,0 0 0,0 0 1,0 0-1,0 0 0,0 0 1,0 0-1,1 0 1,-19-4 4,-25 0-29,21 4-219,-2 0-566</inkml:trace>
</inkml:ink>
</file>

<file path=ppt/ink/ink1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49:14.503"/>
    </inkml:context>
    <inkml:brush xml:id="br0">
      <inkml:brushProperty name="width" value="0.05" units="cm"/>
      <inkml:brushProperty name="height" value="0.05" units="cm"/>
      <inkml:brushProperty name="color" value="#FFFF00"/>
    </inkml:brush>
  </inkml:definitions>
  <inkml:trace contextRef="#ctx0" brushRef="#br0">31 1 27853,'-30'0'4146,"35"0"-3890,806 0 160,-500 12-400,-152-12-48,-183 15-120,14-8-38,-1-2-1268,3-2-2868</inkml:trace>
</inkml:ink>
</file>

<file path=ppt/ink/ink1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49:16.321"/>
    </inkml:context>
    <inkml:brush xml:id="br0">
      <inkml:brushProperty name="width" value="0.05" units="cm"/>
      <inkml:brushProperty name="height" value="0.05" units="cm"/>
      <inkml:brushProperty name="color" value="#FFFF00"/>
    </inkml:brush>
  </inkml:definitions>
  <inkml:trace contextRef="#ctx0" brushRef="#br0">1 0 29662,'629'3'3297,"14"-1"-3553,-318 10 256,-147-4 0,405 11 0,-83-16 0,-264-5 0,131-13 0,17 17 0,411-4 0,-566-13 6,36 0 1,593 15-111,-888 0-365,-14 0-1116</inkml:trace>
</inkml:ink>
</file>

<file path=ppt/ink/ink1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49:19.522"/>
    </inkml:context>
    <inkml:brush xml:id="br0">
      <inkml:brushProperty name="width" value="0.05" units="cm"/>
      <inkml:brushProperty name="height" value="0.05" units="cm"/>
      <inkml:brushProperty name="color" value="#FFFF00"/>
    </inkml:brush>
  </inkml:definitions>
  <inkml:trace contextRef="#ctx0" brushRef="#br0">20 205 22698,'-1'0'349,"1"0"0,-1-1 1,0 1-1,0 0 0,0 0 0,1 0 0,-1-1 0,0 1 0,0 0 0,1-1 0,-1 1 0,0 0 0,0-1 0,1 1 0,-1-1 0,1 1 0,-1-1 0,0 0 0,1 1 0,-1-1 0,1 0 0,-1 1 0,1-1 0,-1 0 0,-1-10 818,10 10-1146,176 2 0,373-9 65,-237 4-86,-186 5 0,-74 2 0,64 11 0,-65-6 0,63 0 0,458-3 0,-536-5 0,264-10 0,124 1 0,-274 10 0,421-13 0,-519 12 0,383-5-9,-3-28 2,-48 11 7,-121 12 0,-6 0 0,-97 6 0,6-4 0,302-7 0,-240 4 0,-224 11 0,12 0 0,-1-1 1,0 0-1,1-2 1,-1-1-1,0-1 0,43-15 1,-45 15 12,-20 4-13,-1 1-1,0 0 1,0 0 0,0-1 0,0 1-1,0 0 1,0 0 0,0-1 0,0 1-1,0 0 1,0 0 0,0-1 0,0 1-1,0 0 1,0 0 0,0-1-1,0 1 1,0 0 0,0 0 0,0 0-1,-1-1 1,1 1 0,0 0 0,0 0-1,0 0 1,0-1 0,0 1 0,-1 0-1,1 0 1,0 0 0,0 0 0,0-1-1,-1 1 1,1 0 0,0 0-1,0 0 1,0 0 0,-1 0 0,1 0-1,0 0 1,0-1 0,-1 1 0,1 0-1,0 0 1,0 0 0,-1 0 0,1 0-1,0 0 1,0 0 0,-1 0 0,1 1-1,0-1 1,-12-3-74,-3-1-278,-1-3-761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0:45.515"/>
    </inkml:context>
    <inkml:brush xml:id="br0">
      <inkml:brushProperty name="width" value="0.05" units="cm"/>
      <inkml:brushProperty name="height" value="0.05" units="cm"/>
      <inkml:brushProperty name="color" value="#FFFF00"/>
    </inkml:brush>
  </inkml:definitions>
  <inkml:trace contextRef="#ctx0" brushRef="#br0">0 5 25228,'6'-2'1760,"5"-1"-687,3 3-689,8 0-384,-6 0-1649</inkml:trace>
</inkml:ink>
</file>

<file path=ppt/ink/ink1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49:21.950"/>
    </inkml:context>
    <inkml:brush xml:id="br0">
      <inkml:brushProperty name="width" value="0.05" units="cm"/>
      <inkml:brushProperty name="height" value="0.05" units="cm"/>
      <inkml:brushProperty name="color" value="#FFFF00"/>
    </inkml:brush>
  </inkml:definitions>
  <inkml:trace contextRef="#ctx0" brushRef="#br0">1 82 29566,'677'0'3153,"-608"-3"-3150,0-4 0,68-15 1,70-8 2,208 10-6,-89 37-3,-277-11 2,413 43-11,-393-43 8,89 3-8,-15-7 12,153-5 0,-224-4 0,43-2 0,344-12 0,-134 15 0,-188 8 0,43-3-19,200 2 3,-205 8 2,121 2-36,110-4 53,-82-4-29,-239-3-60,-106-1-901,-10-1-2412</inkml:trace>
</inkml:ink>
</file>

<file path=ppt/ink/ink1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0:37.642"/>
    </inkml:context>
    <inkml:brush xml:id="br0">
      <inkml:brushProperty name="width" value="0.05" units="cm"/>
      <inkml:brushProperty name="height" value="0.05" units="cm"/>
      <inkml:brushProperty name="color" value="#FFFFFF"/>
    </inkml:brush>
  </inkml:definitions>
  <inkml:trace contextRef="#ctx0" brushRef="#br0">1 755 29838,'0'124'2668,"0"-123"-2664,0 1 0,1-1 0,-1 0 0,1 1 0,-1-1 0,1 0 0,0 1 0,-1-1 0,1 0 0,0 0 1,0 0-1,0 0 0,0 0 0,0 0 0,0 0 0,0 0 0,0 0 0,1 0 0,-1 0 0,0-1 0,0 1 0,1 0 1,-1-1-1,0 1 0,1-1 0,-1 0 0,1 1 0,-1-1 0,0 0 0,3 0 0,0 1 3,-1-1 1,1 1-1,0-1 0,-1 0 0,1-1 1,0 1-1,-1 0 0,1-1 0,-1 0 1,1 0-1,6-2 0,-7 0-6,1 0-1,-1 1 1,0-1 0,0-1-1,0 1 1,0 0 0,0-1 0,-1 0-1,4-5 1,17-42 8,-19 43-9,12-34 0,-3 1-1,-1-2 1,-2 1 0,-2-2-1,4-58 1,-6-223-13,-8 204 15,2 79 11,0 42-13,0 0 0,0 0 0,0 1 0,0-1 0,0 0 0,0 0 0,0 0 0,0 0 0,0 0 0,0 0 0,0 0 0,-1 0 0,1 0 0,0 0 0,0 0 0,0 0 0,0 0 0,0 0 0,0 0 0,0 0 0,0 0 0,0 0 0,0 0 0,-1 0 0,1 0 0,0 0 0,0 0 0,0 0 0,0 0 0,0 0 0,0 0 0,0 0 0,0 0 0,0 0 0,-1 0 0,1 0 0,0 0 0,0 0 0,0 0 0,0 0 0,0 0 0,0 0 0,0 0 0,0 0 0,0 0 0,0 0 0,0 0 0,0 0 0,-1 0 0,1-1 0,0 1 0,0 0 0,0 0 0,0 0 0,0 0 0,0 0 0,0 0 0,0 0 0,0 0 0,0 0 0,0-1 0,0 1 0,0 0 0,0 0 0,0 0 0,0 0 0,0 0 0,0 0 0,0 0 0,-6 8 0,-6 19 0,1 0 0,1 1 0,1 0 0,1 0 0,2 1 0,-4 53 0,3 190 0,7-192 0,1-55 0,0 1 0,2 0 0,1 0 0,1-1 0,9 25 0,-11-37 0,2-2 0,-1 1 0,1 0-1,1-1 1,0 0 0,1-1 0,0 1-1,0-1 1,1 0 0,1-1 0,-1 0 0,14 10-1,-16-15 1,1 0-1,0 0 1,-1-1-1,1 0 0,0-1 1,1 0-1,-1 0 1,0 0-1,1-1 1,-1 0-1,0 0 0,1-1 1,-1 0-1,8-1 1,-9 0-1,0 1 1,0-1 0,0 0 0,0-1-1,0 0 1,-1 0 0,1 0 0,-1 0-1,0-1 1,1 0 0,-1 0 0,0 0-1,-1-1 1,1 0 0,0 0-1,-1 0 1,5-6 0,-1-3-1,-1 1 1,0-1-1,-1-1 0,0 1 1,-1-1-1,0 0 0,-2 0 1,5-29-1,-3-5-3,-3-67-1,-1 44 4,-1 65 1,0 0 0,0 0 0,1 0 0,0 0 0,0 0 0,0 0 0,1 1 0,0-1 0,0 0 0,5-9 0,-5 13 0,0-1 0,1 1 0,-1 0 0,0 0 0,1 0-1,-1 0 1,1 0 0,0 0 0,-1 1 0,1-1 0,0 1 0,0 0-1,0 0 1,0 0 0,0 0 0,0 0 0,1 1 0,-1 0 0,0-1 0,0 1-1,5 1 1,-3-2 0,-1 1-1,1 0 0,0 0 0,-1 0 1,1 0-1,0 1 0,-1 0 0,1 0 1,-1 0-1,1 1 0,-1-1 0,0 1 1,1 0-1,-1 1 0,0-1 0,0 1 1,4 3-1,3 6-2,-9-9 2,1 0 0,0 0 0,0 0 0,0-1 0,0 1 0,0-1 0,1 0 0,-1 0 0,6 3 0,-8-5 14,-3-13 3,0 11-16,1-1 0,-1 0 0,0 1 0,0-1 0,0 1 0,0 0 0,-1 0 0,1 0 0,0 0 0,-1 0 0,1 0 0,-1 0 0,0 1 0,0-1 0,0 1 0,1 0 0,-1 0 0,0 0 0,0 0 0,-1 1 0,1-1 0,0 1 0,0 0 0,0 0 0,0 0 0,0 0 0,-6 1 0,4 0 0,0 0 0,0 0 0,1 1 0,-1-1 0,0 1 0,1 0 0,-1 0 0,1 1 0,0-1 0,-1 1 0,1 0 0,1 0 0,-1 1 0,0-1 0,1 1 0,-7 7 0,3 3 0,0 0 0,1 0 0,0 0 0,1 1 0,0 0 0,2 0 0,-4 25 0,4-17 0,2 0 0,0 0 0,2 0 0,4 36 0,-4-54 0,0-1 0,0 1 0,0-1 0,1 1 0,0-1 0,0 0 0,0 0 0,0 0 0,0 0 0,1 0 0,0 0 0,0-1 0,0 1 0,0-1 0,0 0 0,1 0 0,0 0 0,-1 0 0,1-1 0,0 1 0,0-1 0,7 3 0,-1-2 0,0 0 0,0-1 0,0 0 0,0 0 0,0-1 0,1 0 0,-1-1 0,0 0 0,13-2 0,-17 1 0,0-1 1,0 1-1,0-1 1,-1-1-1,1 1 1,0-1-1,-1 0 0,0 0 1,0 0-1,0-1 1,0 0-1,0 0 1,-1 0-1,0-1 1,0 1-1,0-1 0,0 0 1,-1 0-1,6-10 1,-2 2 0,-1 0 0,-1 0 0,0-1 1,0 0-1,-2 0 0,1 0 0,1-21 1,-5 28-1,4-30 5,-3-45 0,-1 72-6,-1 0 0,0 1 0,0-1 0,-1 1 0,0-1 0,-1 1 0,0 0 0,-1 0 0,0 0 0,-5-9 0,9 18 0,0 0 0,-1-1 0,1 1 0,0 0 0,0-1 0,0 1 0,-1 0 0,1-1 0,0 1 0,-1 0 0,1-1 0,0 1 0,-1 0 0,1 0 0,0-1 0,-1 1 0,1 0 0,0 0 0,-1 0 0,1 0 0,-1-1 0,1 1 0,0 0 0,-1 0 0,1 0 0,-1 0 0,1 0 0,0 0 0,-1 0 0,1 0 0,-1 0 0,1 0 0,0 0 0,-1 1 0,1-1 0,-1 0 0,1 0 0,-10 15 0,4 21 0,1 1 0,2-1 0,1 1 0,2 0 0,7 47 0,-7-78-1,1 0 1,0-1-1,0 1 0,1 0 1,0-1-1,0 1 0,0-1 1,0 0-1,1 0 0,0 0 1,5 7-1,-5-9 1,0 0-1,0 0 1,0 0-1,0-1 1,0 1-1,1-1 1,-1 0-1,1 0 1,0 0 0,-1-1-1,1 1 1,0-1-1,0 0 1,0 0-1,0 0 1,0-1-1,5 1 1,0-1 0,-1 1 0,0-2 0,0 1 0,1-1 0,-1-1 1,0 1-1,0-2 0,0 1 0,0-1 0,-1 0 0,1 0 0,-1-1 0,11-7 0,-9 4 1,0-1-1,0 1 0,0-2 1,-1 1-1,-1-1 1,1-1-1,-2 0 0,11-17 1,-7 5 0,0-1 0,-1 0 0,-1-1-1,-1 0 1,-1 0 0,-2 0 0,0-1 0,0-35 0,-1 25 2,-2 25-2,0-1-1,-1 1 1,0-1 0,0 1 0,-1-1 0,-4-13-1,5 23 1,0 1 0,0-1-1,0 1 1,-1-1-1,1 1 1,0-1 0,0 1-1,-1-1 1,1 1 0,0 0-1,-1-1 1,1 1-1,-1 0 1,1-1 0,-1 1-1,1 0 1,0-1 0,-1 1-1,1 0 1,-1 0-1,1 0 1,-1-1 0,1 1-1,-1 0 1,1 0-1,-1 0 1,0 0 0,1 0-1,-1 0 1,1 0 0,-1 0-1,1 0 1,-1 0-1,1 0 1,-1 0 0,1 1-1,-1-1 1,1 0 0,-1 0-1,1 1 1,-1-1-1,1 0 1,0 0 0,-1 1-1,-19 17-1,17-12 1,1 0 0,-1 0 0,1 1 0,0-1 0,0 1 0,1-1 0,0 1 0,0 7 0,1 59 0,0-52 0,1-10 0,0 0 0,0 0 0,1 0 0,0 0 0,1 0 0,0-1 0,1 0 0,0 1 0,1-1 0,0-1 0,11 17 0,-12-20 0,0-1 0,1 1 0,0-1 0,1 0 0,-1 0 0,1 0 0,0-1 0,0 0 0,0 0 0,1 0 0,-1-1 0,1 0 0,0 0 0,0-1 0,0 0 0,0 0 0,0-1 0,12 2 0,-7-3 0,0 1 0,0-1 0,16-3 0,-24 3 0,0-1 0,0 0 0,0-1 0,-1 1 0,1-1 0,0 1 0,-1-1 0,1 0 0,-1-1 0,0 1 0,0 0 0,0-1 0,5-4 0,-2-1 0,1-1 0,-1 0 0,0 0 0,-1 0 0,0 0 0,-1-1 0,0 0 0,0 0 0,-1 0 0,0 0 0,1-14 0,0-11 0,-1 0 0,-2-36 0,-1 45 0,0 12 0,-1 0 0,0 1 0,0-1 0,-2 0 0,1 1 0,-2-1 0,0 1 0,0 0 0,-1 0 0,-9-14 0,14 26 0,0 1 0,0 0 0,0 0 0,0 0 0,0 0 0,0 0 0,0-1 0,0 1 0,0 0 0,0 0 0,-1 0 0,1 0 0,0 0 0,0 0 0,0 0 0,0-1 0,0 1 0,0 0 0,-1 0 0,1 0 0,0 0 0,0 0 0,0 0 0,0 0 0,-1 0 0,1 0 0,0 0 0,0 0 0,0 0 0,0 0 0,0 0 0,-1 0 0,1 0 0,0 0 0,0 0 0,0 0 0,0 0 0,0 0 0,-1 0 0,1 0 0,0 0 0,0 0 0,0 0 0,0 1 0,0-1 0,-1 0 0,1 0 0,0 0 0,0 0 0,0 0 0,0 0 0,0 0 0,0 1 0,0-1 0,0 0 0,0 0 0,0 0 0,-1 0 0,1 0 0,0 1 0,0-1 0,0 0 0,0 0 0,0 0 0,0 0 0,0 1 0,-4 14 0,-3 75 0,7 111 0,1-60 0,-7 23 0,-35 217 0,40-374 0,0 2 0,-1 1 0,0 0 0,0 0 0,-6 12 0,7-20 0,0 0 0,0 0 0,0 0 0,-1 0 0,1 1 0,-1-2 0,1 1 0,-1 0 0,0 0 0,0 0 0,0-1 0,0 1 0,0-1 0,0 0 0,0 1 0,0-1 0,0 0 0,-1 0 0,1-1 0,0 1 0,-1 0 0,-3 0 0,-32 2 0,-1-2 0,-62-5 0,92 3 0,0-1 0,0 0 0,0 0 0,1 0 0,-1-1 0,1 0 0,0-1 0,0 0 0,0 0 0,0-1 0,1 0 0,-1 0 0,1 0 0,1-1 0,-1-1 0,1 1 0,0-1 0,0 0 0,1 0 0,0 0 0,0-1 0,1 0 0,0 0 0,1 0 0,-1 0 0,1-1 0,1 1 0,0-1 0,0 0 0,1 0 0,0 0 0,0 0 0,1 0 0,0 0 0,0 0 0,3-9 0,-1 10 0,1-1 0,-1 0 0,2 1 0,-1 0 0,2 0 0,-1 0 0,1 0 0,0 1 0,0 0 0,1 0 0,0 0 0,0 1 0,0-1 0,10-6 0,15-10 0,1 1 0,36-18 0,-38 23 0,54-32 0,35-19 0,141-107 0,-243 161 0,0-1 0,-1 0 0,-1-1 0,0-1 0,-1 0 0,18-30 0,-25 34 0,0 0 0,-1-1 0,0 0 0,-1 0 0,-1-1 0,0 1 0,-1-1 0,0 0 0,-2 0 0,1-19 0,-2 31 0,1 1 0,-1 0 0,0 0 0,0-1 0,0 1 0,0 0 0,-1-1 0,1 1 0,0 0 0,-1 0 0,0 0 0,0 0 0,1-1 0,-1 1 0,0 0 0,-1 0 0,1 0 0,0 1 0,-1-1 0,1 0 0,-1 0 0,1 1 0,-1-1 0,0 1 0,1-1 0,-1 1 0,0 0 0,0 0 0,0 0 0,0 0 0,0 0 0,0 0 0,-1 0 0,1 1 0,0-1 0,0 1 0,-1 0 0,-2-1 0,-1 0 0,-1 0 0,1 1 0,-1 0 0,0 0 0,1 0 0,-1 1 0,0 0 0,1 0 0,-1 0 0,1 1 0,-10 4 0,12-4 0,-1 1 0,0 0 0,1 0 0,0 1 0,0-1 0,0 1 0,0 0 0,1 0 0,-1 0 0,1 1 0,0-1 0,0 1 0,1 0 0,-4 7 0,-1 5 0,1 1 0,1-1 0,1 1 0,1-1 0,-3 36 0,5-17 0,1 0 0,5 36 0,-3-55 0,1-1 0,1 1 0,0-1 0,2 0 0,-1 0 0,2-1 0,0 1 0,15 22 0,-17-30 0,0-1 0,1 1 0,-1-1 0,2-1 0,-1 1 0,1-1 0,-1 0 0,2-1 0,-1 1 0,1-2 0,-1 1 0,1-1 0,1 0 0,-1 0 0,1-1 0,-1-1 0,15 4 0,-14-5 0,0 0 0,1 0 0,-1-1 0,0 0 0,0-1 0,0 1 0,0-2 0,0 0 0,0 0 0,0 0 0,15-7 0,-18 5 0,0 0 0,0 0 0,0 0 0,0 0 0,-1-1 0,0 0 0,0 0 0,0-1 0,-1 1 0,0-1 0,0 0 0,0 0 0,-1-1 0,0 1 0,4-11 0,-1-1 0,-1-1 0,0 1 0,-1-1 0,2-32 0,-5-76 0,-1 17 0,0 107 0,1 1 0,-1 0 0,1-1 0,-1 1 0,1 0 0,0 0 0,0 0 0,0 0 0,0 0 0,0 0 0,1 0 0,-1 0 0,0 0 0,1 0 0,0 1 0,-1-1 0,1 1 0,0-1 0,0 1 0,0 0 0,0-1 0,0 1 0,0 0 0,0 0 0,0 0 0,0 1 0,3-1 0,-2 0 0,1 0 0,0 0 0,-1 0 0,1 1 0,0 0 0,-1 0 0,1 0 0,-1 0 0,1 0 0,0 1 0,-1 0 0,1-1 0,-1 2 0,1-1 0,-1 0 0,1 0 0,3 3 0,-3-1 0,-1 1 0,1-1 0,-1 1 0,1 0 0,-1 0 0,0 0 0,-1 1 0,1-1 0,-1 0 0,0 1 0,0 0 0,0-1 0,0 1 0,-1 0 0,1 8 0,2 7 0,-2 0 0,0 34 0,-3-33 0,-2-1 0,0 1 0,-1-1 0,-1 0 0,-1 0 0,-12 30 0,6-20 0,9-23 0,1 0-1,0-1 1,0 1-1,0 0 1,0 0-1,1 1 1,1-1-1,-1 0 1,1 0 0,0 0-1,2 10 1,-2-17-1,0 1 0,0-1 1,1 1-1,-1-1 0,0 0 0,0 1 1,1-1-1,-1 1 0,0-1 1,1 1-1,-1-1 0,0 0 0,1 1 1,-1-1-1,1 0 0,-1 1 1,0-1-1,1 0 0,-1 0 0,1 0 1,-1 1-1,1-1 0,-1 0 1,1 0-1,-1 0 0,1 0 0,-1 0 1,1 0-1,0 0 0,9 2 1,0-1 0,1-1-1,-1 1 1,0-2-1,1 0 1,-1 0 0,0 0-1,0-2 1,0 1-1,0-1 1,0-1 0,0 1-1,-1-2 1,14-8 0,-10 5 0,0-2 0,-1 1 0,-1-2 0,0 1 0,0-2 0,-1 1 0,0-1 0,-1-1 0,11-20 0,6-21 0,-2-2 1,31-103-1,-38 103 4,-15 52 0,15-37 17,-16 39-21,0 1 1,1-1-1,-1 1 0,0-1 0,1 1 0,-1 0 0,0-1 0,1 1 0,0 0 0,-1 0 0,1 0 0,0 0 0,-1 0 0,1 1 1,0-1-1,0 1 0,0-1 0,0 1 0,0-1 0,2 1 0,0-1 0,-1 1 0,1-1 0,-1 1 0,1 0 0,-1 0 0,0 0 0,1 1 0,-1-1 0,1 1 0,-1 0 0,0-1 0,1 2 0,-1-1 0,0 0 0,0 1 0,0-1 0,0 1 0,0 0 0,0 0 0,0 0 0,-1 1 0,1-1 0,-1 0 0,1 1 0,-1 0 0,0-1 0,2 5 0,5 8 0,0 1 0,-1 0 0,0 1 0,-2 0 0,0 0 0,-1 1 0,-1-1 0,0 1 0,-1 0 0,-1 0 0,-1 0 0,-1 0 0,0 1 0,-4 21 0,2-30 0,-1 1 0,0-1 0,-1 0 0,0 0 0,0 0 0,-1 0 0,0-1 0,-1 1 0,0-1 0,-1-1 0,0 1 0,0-1 0,-1-1 0,0 1 0,0-1 0,0-1 0,-1 1 0,0-2 0,-1 1 0,1-1 0,-1 0 0,0-1 0,0 0 0,0-1 0,-1 0 0,-11 2 0,13-4 0,0-1 0,0 0 0,0 0 0,0 0 0,0-1 0,0-1 0,-16-4 0,21 5 0,0-1 0,-1 0 0,1-1 0,0 1 0,0-1 0,0 0 0,0 0 0,1 0 0,-1-1 0,1 1 0,0-1 0,0 1 0,0-1 0,0 0 0,1-1 0,-3-3 0,-1-9 0,0 0 0,1 0 0,0 0 0,2 0 0,0-1 0,1 0 0,1 0 0,0 1 0,3-25 0,-2 9 0,0 24 0,0 0 0,1 0 0,0 0 0,0 0 0,5-14 0,-6 21 0,1 0 0,-1 1 0,1-1 0,0 1 0,0-1 0,-1 1 0,1-1 0,0 1 0,1-1 0,-1 1 0,0 0 0,0 0 0,0 0 0,1-1 0,-1 1 0,1 0 0,-1 1 0,1-1 0,-1 0 0,1 0 0,0 1 0,-1-1 0,1 1 0,0-1 0,-1 1 0,1 0 0,0-1 0,-1 1 0,1 0 0,0 0 0,0 0 0,-1 1 0,1-1 0,0 0 0,0 1 0,-1-1 0,3 2 0,0-1 0,-1 0 0,1 1 0,-1 0 0,0 0 0,1 0 0,-1 0 0,0 0 0,0 1 0,0-1 0,-1 1 0,5 5 0,25 38 0,-19-25 0,37 67 0,-37-64-2,0 0 1,2 0-1,0-2 1,27 30-1,-38-47-57,1-1-1,0-1 1,-1 1 0,1-1 0,0 1-1,1-2 1,-1 1 0,0 0 0,1-1-1,0 0 1,-1 0 0,1-1 0,6 1-1,35 0-3120</inkml:trace>
</inkml:ink>
</file>

<file path=ppt/ink/ink1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0:40.269"/>
    </inkml:context>
    <inkml:brush xml:id="br0">
      <inkml:brushProperty name="width" value="0.05" units="cm"/>
      <inkml:brushProperty name="height" value="0.05" units="cm"/>
      <inkml:brushProperty name="color" value="#FFFFFF"/>
    </inkml:brush>
  </inkml:definitions>
  <inkml:trace contextRef="#ctx0" brushRef="#br0">7 783 32543,'-4'28'52,"2"0"0,1 53 0,2-34-48,-1-45-4,0-1 0,-1 1 0,1 0 0,0-1 0,0 1 0,0 0 0,0 0 0,1-1 0,-1 1 0,0 0 0,1 0 0,0-1 0,-1 1 0,1-1 0,0 1 0,-1 0 0,1-1 0,0 0 0,0 1 0,0-1 0,1 1 0,-1-1 0,0 0 0,0 0 0,1 0 0,-1 0 0,1 0 0,-1 0 0,1 0 0,-1 0 0,1 0 0,-1-1 0,1 1 0,0-1 0,-1 1 0,1-1 0,0 0 0,0 0 0,-1 1 0,1-1 0,0 0 0,0-1 0,-1 1 0,4 0 0,0 0 1,0 0-1,0 0 1,0-1 0,0 1-1,0-1 1,0 0-1,0-1 1,0 1 0,0-1-1,0 0 1,0 0 0,-1 0-1,1-1 1,-1 0 0,0 1-1,1-2 1,-1 1 0,-1 0-1,1-1 1,0 0-1,-1 0 1,0 0 0,0 0-1,4-8 1,4-6-1,-1-1 0,0 0 0,-2-1 0,0 0 0,-1 0 0,7-39 0,10-130 0,-24 186 0,8-457 3,-8 442 0,-4-39 4,4 54-6,0-1 0,-1 0-1,0 1 1,0-1 0,0 1-1,0-1 1,-1 1 0,1-1-1,-1 1 1,0 0 0,-3-4-1,5 7 1,0-1 0,-1 1-1,1 0 1,0 0 0,0-1-1,-1 1 1,1 0-1,0 0 1,-1-1 0,1 1-1,0 0 1,-1 0 0,1 0-1,-1 0 1,1 0 0,0-1-1,-1 1 1,1 0-1,-1 0 1,1 0 0,0 0-1,-1 0 1,1 0 0,0 0-1,-1 0 1,1 1 0,-1-1-1,1 0 1,0 0-1,-1 0 1,1 0 0,0 0-1,-1 1 1,1-1 0,0 0-1,-1 0 1,1 1 0,0-1-1,-1 0 1,1 0-1,0 1 1,0-1 0,-1 0-1,1 1 1,-10 20-8,5 8 1,1 1 1,1 0 0,2 0 0,2 36 0,0-10 4,-3 94 1,8 216 0,-3-339 0,1 0 0,0-1 0,11 31 0,-12-48 0,0-1 0,0-1 0,1 1 0,1 0 0,-1-1 0,7 8 0,-9-12 0,1 1 0,0-1 0,0 0 0,1-1 0,-1 1 0,0-1 0,1 1 0,0-1 0,0 0 0,-1 0 0,1-1 0,0 1 0,5 1 0,0-1 1,-1-1 0,0 0 0,1 0 0,-1 0-1,1-1 1,-1 0 0,0-1 0,1 0 0,-1 0 0,1-1 0,-1 0 0,0-1 0,0 1-1,0-1 1,-1-1 0,1 0 0,-1 0 0,0 0 0,0-1 0,0 0 0,0 0 0,-1-1-1,0 0 1,0 0 0,0 0 0,7-13 0,-3 3 0,-1 1-1,0-2 1,-1 1 0,-1-1-1,-1-1 1,0 1 0,-1-1-1,-1 0 1,-1 0 0,0 0-1,-1-23 1,-1 22-1,0 5 0,-1 1 0,0 0 0,-1 0 0,-4-25 0,4 35 0,0 0 0,1 1 0,-1-1 0,-1 1 0,1-1 0,0 1 0,0-1 0,-1 1 0,1 0 0,-1 0 0,0 0 0,0 0 0,0 0 0,0 0 0,0 0 0,0 0 0,0 1 0,-1-1 0,1 1 0,0 0 0,-1 0 0,1 0 0,-1 0 0,0 0 0,1 0 0,-1 1 0,0-1 0,1 1 0,-5 0 0,5-1 0,-1 1 0,1 0 0,0 0 0,-1 0 0,1 0 0,0 0-1,-1 1 1,1-1 0,0 1 0,0-1 0,0 1 0,-1 0 0,1 0 0,0 0 0,0 0 0,0 0 0,0 1 0,0-1-1,1 1 1,-1-1 0,0 1 0,1-1 0,-3 3 0,2 1-2,-1 0-1,1 0 1,0 1-1,1-1 1,-1 0-1,1 1 1,0-1-1,0 1 1,1 5-1,-2 4 3,2 1-1,0-1 1,0 0-1,2 0 0,0 1 1,0-1-1,2-1 1,0 1-1,6 16 1,-7-24 0,1 0 0,-1 0 0,1 0 0,0-1 0,1 1 0,0-1 0,0 0 0,0-1 0,0 1 0,1-1 0,0 0 0,0 0 0,1-1 0,-1 0 0,1 0 0,0 0 0,0-1 0,0 0 0,15 4 0,-5-3 0,-1-1-1,0-1 1,1-1 0,0 0-1,19-1 1,-29-1 2,-1 1 0,1-1-1,-1 0 1,1-1 0,-1 1-1,0-1 1,0 0 0,0-1-1,0 0 1,0 0 0,0 0-1,-1-1 1,1 1 0,-1-1-1,0-1 1,5-4 0,-4 1-2,0-1 1,-1 1-1,0-1 1,-1 0-1,1-1 1,-2 1-1,1-1 1,-1 0-1,-1 0 1,2-11-1,-2 6 0,0 0 0,-2 0 0,0 0 0,0 0 0,-1 0 0,-5-20 0,5 30 0,0 0 0,-1 0 0,0 0 0,0 0 0,0 0 0,0 0 0,-1 1 0,0-1 0,0 1 0,0 0 0,-1-1 0,1 1 0,-1 1 0,0-1 0,0 1 0,0-1 0,-1 1 0,1 0 0,-1 1 0,0-1 0,1 1 0,-1 0 0,0 0 0,0 1 0,-1-1 0,1 1 0,0 0 0,-9 0 0,12 1-1,-1 0 0,1 1 0,0-1 0,0 1 0,0-1 0,0 1 0,0 0 0,0 0 0,0 0 0,0 0 0,0 0 0,0 0 0,1 1 0,-1-1 0,0 1 0,1-1 1,-1 1-1,1-1 0,0 1 0,-1 0 0,1 0 0,0 0 0,0 0 0,0 0 0,0 0 0,1 0 0,-1 0 0,1 0 0,-1 3 0,-2 8 0,0 0 0,2 0 1,-1 22-1,1-7 1,6 55 0,-4-73 0,2 1 1,-1 0-1,1-1 1,1 1 0,0-1-1,0 0 1,1-1 0,6 11-1,-4-9 3,1-1 0,-1 0 0,2 0 0,-1 0 0,1-1 0,1-1-1,0 0 1,0 0 0,19 11 0,-20-15-3,0 0 0,-1 0 0,1-1-1,0-1 1,1 1 0,-1-2 0,0 1 0,1-1 0,-1-1 0,1 1-1,-1-2 1,1 1 0,16-4 0,-20 3 0,0-1 0,-1 0 0,0 1 0,1-2 0,-1 1 0,0-1 0,0 1 0,0-1 0,0-1 0,-1 1 0,1-1 0,-1 1 0,0-1 0,0-1 0,0 1 0,-1 0 0,0-1 0,1 0 0,-2 0 0,1 0 0,0 0 0,-1 0 0,0-1 0,2-7 0,0-7 0,0 0 0,-1 0 0,-1 0 0,-1 0 0,-2-32 0,0 36 0,-1 1 0,-7-24 0,5 24 0,1 0 0,-2-26 0,5 26 0,-3-29 0,3 0 0,1 0 0,9-51 0,-10 94 0,1 0 0,-1 0 0,0 0 0,0 0 0,0 0 0,0-1 0,0 1 0,0 0 0,0 0 0,0 0 0,0 0 0,0 0 0,-1 0 0,1-1 0,0 1 0,-1 0 0,1 0 0,-1 0 0,1 0 0,-1 0 0,-1-1 0,2 2 0,-1 0 0,0 0 0,1 0 0,-1 0 0,0 0 0,1 0 0,-1 0 0,0 0 0,1 0 0,-1 0 0,0 0 0,1 0 0,-1 0 0,0 1 0,1-1 0,-1 0 0,1 0 0,-1 1 0,0-1 0,1 1 0,-1-1 0,1 0 0,-1 1 0,1-1 0,-1 1 0,1-1 0,-1 1 0,1-1 0,0 1 0,-1 0 0,1-1 0,0 1 0,-1-1 0,1 1 0,0 0 0,0-1 0,0 2 0,-5 6 0,1 1 0,1 0 0,0 0 0,0 1 0,1-1 0,0 0 0,-1 19 0,2 75 0,1-67 0,-1 32 0,0-14 0,5 62 0,-2-100 0,0-1 0,1 0 0,1 0 0,0 0 0,1 0 0,1-1 0,0 0 0,13 23 0,-16-33 0,0 0 0,0 0 0,0 0 0,1 0 0,-1 0 0,1-1 0,0 1 0,0-1 0,0 0 0,1 0 0,-1-1 0,1 1 0,-1-1 0,7 2 0,-1-1 0,0-1 0,0-1 0,0 0 0,0 0 0,0-1 0,12 0 0,-18-1 0,-1 1 0,1-1 0,0 0 0,-1 0 0,1 0 0,-1 0 0,1-1 0,-1 0 0,1 1 0,-1-1 0,0 0 0,0-1 0,0 1 0,0 0 0,0-1 0,-1 0 0,1 0 0,-1 1 0,0-1 0,1-1 0,-1 1 0,-1 0 0,1-1 0,0 1 0,-1 0 0,2-8 0,2-7 0,0-1 0,-1 1 0,2-39 0,0-194 0,-6 189 0,2 115 0,2 1 0,3-1 0,22 82 0,-27-126 0,1 1 0,1 0 0,0-1 0,0 1 0,1-1 0,0 0 0,8 9 0,-10-14 0,0 0 0,0 0 0,1 0 0,0-1 0,0 0 0,0 0 0,0 0 0,0 0 0,1 0 0,-1-1 0,1 0 0,-1 0 0,1 0 0,0-1 0,0 1 0,8 0 0,-6-1 0,-1 0 0,1-1 0,0 0 0,-1 0 0,1-1 0,-1 0 0,1 0 0,11-3 0,-14 2 0,0 0 0,0 0 0,-1 0 0,1 0 0,-1-1 0,1 0 0,-1 1 0,0-1 0,0 0 0,0-1 0,0 1 0,0 0 0,-1-1 0,4-5 0,0-5 0,0 1 0,-1-1 0,0-1 0,-1 1 0,-1-1 0,0 1 0,-1-1 0,1-20 0,-2-10 0,-7-64 0,5 99 0,1 1 0,-1 0 0,0 0 0,0 0 0,-1 1 0,0-1 0,0 0 0,-1 1 0,-5-11 0,8 19 0,-1-1 0,0 1 0,1 0 0,-1 0 0,1-1 0,-1 1 0,0 0 0,1 0 0,-1 0 0,0 0 0,1-1 0,-1 1 0,0 0 0,1 0 0,-1 0 0,0 0 0,1 1 0,-1-1 0,0 0 0,1 0 0,-1 0 0,1 0 0,-1 1 0,0-1 0,1 0 0,-1 1 0,1-1 0,-1 0 0,1 1 0,-1-1 0,1 1 0,-1-1 0,1 1 0,-1-1 0,1 1 0,-1-1 0,1 1 0,0-1 0,0 1 0,-1 0 0,1-1 0,0 1 0,0-1 0,-1 1 0,1 1 0,-3 8 0,0 1 0,1 0 0,0 0 0,1 0 0,0 18 0,4 65 0,-2-66 0,0-13 0,1 1 0,0 0 0,1-1 0,1 0 0,1 1 0,0-1 0,0-1 0,2 1 0,0-1 0,0 0 0,1-1 0,14 18 0,-17-24 0,1-1 0,0 1 0,1-1 0,-1 0 0,1-1 0,0 0 0,0 0 0,1 0 0,0-1 0,-1 0 0,1-1 0,1 1 0,-1-2 0,0 1 0,1-1 0,-1 0 0,1-1 0,0 0 0,0 0 0,-1-1 0,1 0 0,0-1 0,11-1 0,-17 0 0,1 1 0,0 0 0,-1-1 0,1 1 0,-1-1 0,0 0 0,1 0 0,-1 0 0,0-1 0,0 1 0,0-1 0,-1 0 0,1 0 0,-1 0 0,1 0 0,-1 0 0,0 0 0,0-1 0,-1 1 0,1-1 0,-1 1 0,1-1 0,-1 0 0,1-3 0,2-10 0,-1 0 0,0 0 0,-1-1 0,-1-18 0,-1 10 0,-1-135 0,-1 140 0,0 0 0,-1 0 0,-2-1 0,0 2 0,-10-27 0,14 45 0,1 1 0,-1 0 0,1-1 0,-1 1 0,0 0 0,0 0 0,1 0 0,-1 0 0,0 0 0,0 0 0,0 0 0,0 0 0,0 0 0,0 0 0,0 0 0,-1 1 0,1-1 0,0 1 0,0-1 0,-1 0 0,1 1 0,-2-1 0,2 1 0,0 0 0,0 0 0,0 1 0,0-1 0,0 0 0,0 1 0,0-1 0,0 0 0,0 1 0,1-1 0,-1 1 0,0-1 0,0 1 0,0-1 0,1 1 0,-1 0 0,0 0 0,1-1 0,-1 1 0,0 0 0,1 0 0,-1-1 0,1 1 0,0 0 0,-1 0 0,1 0 0,0 0 0,-1 0 0,1 0 0,0 0 0,0 0 0,0 1 0,-4 14 0,2 0 0,0 0 0,1 0 0,1 0 0,0 0 0,1 0 0,1 0 0,1 0 0,0 0 0,0-1 0,2 1 0,0-1 0,1 0 0,13 24 0,-13-30 0,0-1 0,1 0 0,0-1 0,0 0 0,1 0 0,-1 0 0,2-1 0,-1 0 0,1-1 0,-1 1 0,2-2 0,-1 1 0,0-1 0,1-1 0,0 0 0,-1 0 0,1-1 0,1 0 0,-1-1 0,0 0 0,0-1 0,0 0 0,0 0 0,1-1 0,15-4 0,-20 4 0,-1 0 0,0-1 0,0 0 0,1 0 0,-1 0 0,0 0 0,-1-1 0,1 0 0,0 0 0,-1 0 0,0-1 0,0 1 0,0-1 0,4-5 0,-3 2 0,0 0 0,0-1 0,-1 1 0,0-1 0,-1 0 0,0 0 0,0-1 0,2-9 0,0-9 0,-2-1 0,0 0 0,-2 0 0,-3-41 0,1 64 0,1 0 0,0 0 0,-1 0 0,0 1 0,0-1 0,-1 0 0,0 0 0,1 1 0,-1-1 0,-1 1 0,1-1 0,-1 1 0,-3-5 0,4 7 0,-1-1 0,1 1 0,-1 0 0,1 0 0,-1 1 0,0-1 0,0 0 0,0 1 0,0 0 0,0-1 0,0 1 0,0 1 0,0-1 0,-1 0 0,1 1 0,0-1 0,0 1 0,-1 0 0,1 0 0,-7 1 0,9 0 0,-1-1 0,0 1 0,1-1 0,-1 1 0,0 0 0,1-1 0,-1 1 0,1 0 0,-1 0 0,1 0 0,-1 0 0,1 1 0,0-1 0,-1 0 0,1 0 0,0 1 0,0-1 0,0 1 0,0-1 0,0 1 0,0-1 0,1 1 0,-1 0 0,1-1 0,-1 1 0,0 2 0,-1 6 0,0 0 0,1 0 0,-1 15 0,2-19 0,-3 41 0,3 1 0,9 77 0,-7-109 0,1-1 0,0 0 0,1 0 0,1 0 0,0-1 0,1 0 0,1 0 0,0 0 0,1-1 0,0 0 0,1 0 0,12 12 0,-16-20 0,0-1 0,0 0 0,0 0 0,0 0 0,1-1 0,0 0 0,0 0 0,-1-1 0,2 1 0,-1-1 0,0-1 0,12 3 0,-3-2 0,-1-1 0,1-1 0,-1 0 0,24-3 0,-34 2 0,1 0 0,0 0 0,-1-1 0,1 1 0,-1-1 0,0 0 0,1 0 0,-1 0 0,0-1 0,0 1 0,0-1 0,-1 0 0,6-5 0,-3 2 0,-1-1 0,0 0 0,0 0 0,0-1 0,-1 1 0,6-16 0,-2 1 0,-1 0 0,-1 0 0,-1-1 0,2-39 0,-1-20 0,-8-117 0,2 195 0,-1 0 0,1 1 0,-1-1 0,0 0 0,0 0 0,0 0 0,-3-6 0,4 9 0,-1 0 0,0 0 0,0 0 0,1 0 0,-1 0 0,0 0 0,0 1 0,0-1 0,0 0 0,0 0 0,0 1 0,0-1 0,0 1 0,0-1 0,0 1 0,0-1 0,0 1 0,0 0 0,0-1 0,-1 1 0,1 0 0,0 0 0,0 0 0,0 0 0,0 0 0,-1 0 0,0 1 0,0-1 0,1 1 0,0 0 0,-1 0 0,1 0 0,0 0 0,0 0 0,0 0 0,-1 0 0,1 1 0,0-1 0,1 0 0,-1 1 0,0-1 0,0 1 0,0-1 0,1 0 0,-1 1 0,1 0 0,-1-1 0,1 1 0,0-1 0,0 1 0,-1 0 0,1-1 0,0 1 0,1 2 0,-2 3 0,-4 42 0,1 0 0,5 55 0,0-34 0,-1-53 0,1 0 0,1 1 0,1-1 0,0 0 0,1 0 0,0 0 0,11 22 0,-13-33 0,1 0 0,0 0 0,0 0 0,0-1 0,1 1 0,0-1 0,0 0 0,0 0 0,1 0 0,0-1 0,0 1 0,0-1 0,0-1 0,0 1 0,1-1 0,0 1 0,0-2 0,0 1 0,0-1 0,0 0 0,0 0 0,10 1 0,-9-1 0,0-2 0,1 1 0,-1-1 0,0 0 0,1-1 0,-1 0 0,1 0 0,-1 0 0,0-1 0,8-3 0,-10 3 0,0-1 0,0 0 0,0 0 0,-1-1 0,1 1 0,-1-1 0,0 0 0,0 0 0,0 0 0,-1-1 0,1 1 0,-1-1 0,4-9 0,2-4 0,0-1 0,-2 0 0,0-1 0,-2 1 0,5-25 0,8-105 0,-4 23 0,-13 117 0,1 1 0,0-1 0,0 1 0,6-14 0,-7 20 0,0 1 0,0-1 0,0 0 0,0 0 0,1 1 0,-1-1 0,0 1 0,1-1 0,-1 1 0,1 0 0,0-1 0,-1 1 0,1 0 0,0 0 0,-1 0 0,1 0 0,0 1 0,0-1 0,0 0 0,0 1 0,0-1 0,0 1 0,4 0 0,-1-1 0,1 1 0,-1 0 0,1 0 0,-1 1 0,1-1 0,-1 1 0,1 1 0,-1-1 0,0 1 0,1 0 0,-1 0 0,6 4 0,-6-3 0,0 2 0,0-1 0,0 0 0,0 1 0,-1 0 0,0 0 0,0 0 0,-1 1 0,1-1 0,3 10 0,0 1 0,0 0 0,-1 1 0,-1-1 0,-1 1 0,0 1 0,-1-1 0,0 18 0,-3 124 0,-1-144 0,-1 1 0,-1-1 0,0 1 0,-1-1 0,-1 0 0,0 0 0,-9 17 0,11-29 0,3-10 0,0 5 0,1-29 0,2 1 0,1 0 0,10-37 0,31-91 0,-42 148 0,4-14 0,34-98 0,-35 108 0,0 0 0,1 0 0,1 0 0,0 1 0,20-24 0,-27 36 0,0 0 0,0 0 0,0 0 0,0-1 0,1 1 0,-1 0 0,0 0 0,1 1 0,-1-1 0,0 0 0,1 0 0,-1 1 0,1-1 0,2 0 0,-3 1 0,-1 0 0,1 0 0,0 0 0,0 0 0,-1 1 0,1-1 0,0 0 0,-1 0 0,1 0 0,0 1 0,-1-1 0,1 0 0,-1 1 0,1-1 0,0 1 0,-1-1 0,1 1 0,-1-1 0,1 1 0,-1-1 0,1 1 0,0 0 0,1 4 0,0 0 0,1 0 0,-2 0 0,1 1 0,0-1 0,0 8 0,34 232 0,3 17 0,-32-231 0,-3-23-44,-3-12-43,-5-15-462,-24-34-2405</inkml:trace>
</inkml:ink>
</file>

<file path=ppt/ink/ink1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0:40.865"/>
    </inkml:context>
    <inkml:brush xml:id="br0">
      <inkml:brushProperty name="width" value="0.05" units="cm"/>
      <inkml:brushProperty name="height" value="0.05" units="cm"/>
      <inkml:brushProperty name="color" value="#FFFFFF"/>
    </inkml:brush>
  </inkml:definitions>
  <inkml:trace contextRef="#ctx0" brushRef="#br0">1 1 31198,'0'0'1262,"11"0"-1131,590 0-425,-608 0-741</inkml:trace>
</inkml:ink>
</file>

<file path=ppt/ink/ink1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0:42.924"/>
    </inkml:context>
    <inkml:brush xml:id="br0">
      <inkml:brushProperty name="width" value="0.05" units="cm"/>
      <inkml:brushProperty name="height" value="0.05" units="cm"/>
      <inkml:brushProperty name="color" value="#FFFFFF"/>
    </inkml:brush>
  </inkml:definitions>
  <inkml:trace contextRef="#ctx0" brushRef="#br0">26 246 17128,'-1'-1'198,"1"1"0,0 0 0,0 0 0,-1-1-1,1 1 1,0 0 0,0-1 0,-1 1 0,1 0 0,0 0 0,-1 0 0,1-1 0,0 1 0,-1 0 0,1 0 0,-1 0 0,1 0 0,0 0 0,-1-1-1,1 1 1,-1 0 0,1 0 0,0 0 0,-1 0 0,1 0 0,-1 0 0,1 1 0,0-1 0,-1 0 0,1 0 0,0 0 0,-1 0 0,1 0 0,-1 0-1,1 1 1,0-1 0,-1 0 0,1 0 0,0 1 0,0-1 0,-1 0 0,1 0 0,0 1 0,-1-1 0,1 0 0,0 1 0,0-1 0,0 0-1,-1 1 1,1-1 0,0 0 0,0 1 0,0-1 0,0 1 0,0-1 0,0 1 0,-4 26 3889,3-25-4073,1 7-14,-3 22 6,2 0-1,5 46 1,-4-69-5,1 0 0,1-1 0,0 1 0,0 0 0,0-1-1,1 0 1,0 1 0,0-1 0,1-1 0,0 1 0,0 0 0,0-1 0,1 0 0,0 0 0,9 8 0,-9-10 2,0-1 1,0 0 0,1 0-1,-1 0 1,1-1-1,0 0 1,-1 0-1,1-1 1,0 1-1,0-1 1,0 0 0,0-1-1,0 0 1,0 0-1,0 0 1,0 0-1,0-1 1,0 0-1,0 0 1,0-1 0,0 0-1,0 0 1,-1 0-1,1-1 1,-1 1-1,0-1 1,0-1-1,0 1 1,0-1 0,0 0-1,-1 0 1,1 0-1,-1-1 1,0 1-1,3-6 1,1-3 0,-1 0-1,-1 0 1,0 0 0,-1-1 0,0 0-1,-1 0 1,-1 0 0,0 0 0,1-20-1,-1-19 3,-5-64-1,0 65-2,2 43-2,0-5 2,-1 0-1,0-1 0,0 1 1,-7-21-1,6 78-2,0 47 0,5 115 0,-3-201 0,1 0-1,0 0 1,0 0 0,0 1 0,0-1-1,0 0 1,1 0 0,0 0 0,0-1-1,0 1 1,0 0 0,1-1-1,-1 1 1,1-1 0,0 0 0,0 0-1,0 0 1,1 0 0,-1 0 0,0-1-1,1 0 1,5 3 0,-3-2 0,1-1 0,-1 0 0,0 0 1,1 0-1,-1-1 0,1 0 0,-1-1 1,1 1-1,-1-1 0,1 0 0,0-1 1,-1 0-1,1 0 0,8-2 0,-9 0 1,1 0-1,-1 0 0,0 0 0,0-1 0,0 0 0,-1 0 1,1 0-1,-1-1 0,0 0 0,0 0 0,-1 0 0,1 0 1,-1-1-1,0 0 0,-1 0 0,6-11 0,0-2 0,-1-1 0,-1-1 0,0 1 0,4-27 0,-6 12 0,-2-1 0,-1-53 0,-2 66 0,0 22 1,0 0-1,0 1 1,0-1 0,0 0 0,0 1-1,0-1 1,-1 0 0,1 0 0,0 1-1,0-1 1,0 1 0,-1-1 0,1 0-1,0 1 1,-1-1 0,1 0 0,-1 1-1,1-1 1,-1 1 0,1-1 0,-1 1-1,1-1 1,-1 1 0,1 0 0,-1-1-1,1 1 1,-1 0 0,0-1 0,1 1-1,-1 0 1,0-1 0,1 1-1,-1 0 1,-1 0 0,1 0-1,0 0 1,0 0-1,0 0 0,-1 0 0,1 1 1,0-1-1,0 0 0,0 1 0,0-1 1,0 1-1,-1 0 0,1-1 0,0 1 1,0 0-1,0-1 0,0 1 0,1 0 1,-1 0-1,0 0 0,0 0 0,0 0 1,0 1-1,-4 7-3,1 0 1,0 0-1,1 0 1,0 1-1,0-1 1,1 1-1,0 0 1,0 0-1,1 15 1,3 97-7,-1-109 11,0 3-2,0 1 0,2-1 0,0 0 0,1 0 0,1 0 0,0-1 0,1 1 0,0-1 0,13 21 0,-15-30 0,1 1 0,-1-1 0,1 0 0,0 0 0,1-1 0,-1 1 0,1-1 0,0 0 0,0-1 0,1 0 0,-1 0 0,1 0 0,0-1 0,0 1 0,0-2 0,0 1 0,1-1 0,-1 0 0,1-1 0,-1 0 0,16 1 0,-17-2 0,-1 0 0,1-1 0,0 1 0,0-1 0,0 0 0,-1-1 0,1 0 0,0 1 0,-1-2 0,0 1 0,1-1 0,-1 0 0,9-6 0,-8 3 0,1 0 0,-1-1 0,0 0 0,-1 0 0,0 0 0,0 0 0,0-1 0,5-13 0,-1-4 0,0 0 0,-2-1 0,-1 0 0,-1 0 0,-2 0 0,1-28 0,-2 27 0,0 1 0,2-1 0,1 0 0,1 1 0,15-39 0,-20 62 0,1 0 0,-1 0 0,1 0 0,0 1 0,0-1 0,0 0 0,1 1 0,-1-1 0,1 1 0,-1 0 0,1-1 0,0 1 0,0 1 0,0-1 0,0 0 0,0 1 0,0-1 0,0 1 0,5-1 0,-6 2 0,1-1 0,-1 1 0,1 0 0,-1 0 0,0 0 0,1 0 0,-1 0 0,1 1 0,-1-1 0,0 1 0,0-1 0,1 1 0,-1 0 0,0 0 0,0 0 0,0 0 0,0 1 0,0-1 0,0 0 0,0 1 0,0-1 0,0 1 0,-1 0 0,1 0 0,-1-1 0,1 1 0,-1 0 0,2 3 0,3 7 0,0 1 0,-1-1 0,0 1 0,-1 0 0,-1 0 0,0 1 0,1 15 0,1 100 0,-5-123 0,0 6 0,0-1 0,-2 1 0,1 0 0,-1-1 0,-1 0 0,0 1 0,-1-1 0,0 0 0,0-1 0,-1 1 0,-1-1 0,0 0 0,0 0 0,-1-1 0,0 1 0,-1-2 0,0 1 0,-17 14 0,15-15 0,0 0 0,0-1 0,0 0 0,-1 0 0,-15 6 0,24-12 0,-1 0 0,1 0 0,0 0 0,-1 0 0,1 0 0,-1 0 0,0-1 0,1 1 0,-1-1 0,1 0 0,-1 0 0,0 0 0,1 0 0,-1 0 0,0-1 0,1 1 0,-1-1 0,1 0 0,-1 1 0,1-1 0,-1 0 0,1-1 0,0 1 0,-1 0 0,1-1 0,0 1 0,0-1 0,0 0 0,0 0 0,0 1 0,-2-5 0,-9-15 0,1-1 0,2 0 0,0-1 0,1-1 0,2 1 0,0-1 0,1 0 0,2-1 0,0 1 0,2-1 0,0-31 0,3 55 0,-1 1 0,1-1 0,-1 1 0,1 0 0,-1-1 0,1 1 0,-1-1 0,1 1 0,-1 0 0,1-1 0,0 1 0,-1 0 0,1 0 0,0 0 0,-1-1 0,1 1 0,0 0 0,-1 0 0,1 0 0,-1 0 0,1 0 0,0 0 0,-1 0 0,1 0 0,0 0 0,-1 1 0,2-1 0,2 0 0,1 1 0,0-1 0,0 1 0,0 0 0,0 1 0,0-1 0,0 1 0,0 0 0,0 0 0,0 0 0,-1 1 0,1 0 0,-1 0 0,5 4 0,8 8 0,28 30 0,-20-18 0,-1-3 0,1-1 0,1 0 0,41 25 0,-53-40 0,0 0 0,0-1 0,1 0 0,0-1 0,0-1 0,1 0 0,0-1 0,0-1 0,22 2 0,-16-3 0,1-1 0,0-1 0,0-1 0,38-6 0,-55 6 0,0-1 0,1 0 0,-1 0 0,0-1 0,0 0 0,0 0 0,0 0 0,-1-1 0,1 0 0,-1 0 0,0 0 0,0-1 0,0 1 0,-1-1 0,0 0 0,0-1 0,0 1 0,0-1 0,-1 1 0,5-12 0,-2-1 0,-1-1 0,-1 0 0,0 1 0,-1-1 0,-1-1 0,-1 1 0,-1 0 0,0 0 0,-2 0 0,-7-37 0,7 48 1,-1 0-1,0 0 1,0 0-1,-1 1 1,0-1 0,0 1-1,-1 0 1,0 0-1,-1 0 1,1 1-1,-1 0 1,-7-6 0,9 9 0,0 0-1,0 0 1,0 0 0,-1 0 0,1 1 0,-1 0 0,1 0 0,-1 0-1,0 0 1,0 1 0,0 0 0,0 0 0,0 0 0,0 1 0,0 0-1,0 0 1,0 0 0,0 0 0,0 1 0,0 0 0,-8 2 0,10-2-3,0 1 1,-1 0 0,1 0 0,1 0-1,-1 0 1,0 0 0,1 1 0,-1-1-1,1 1 1,-1 0 0,1-1 0,0 1 0,0 0-1,1 0 1,-1 0 0,1 1 0,-1-1-1,1 0 1,0 1 0,0-1 0,0 1-1,0 6 1,-2 10 2,1 1 1,2 36-1,0-36-3,1-4 2,0-1 0,1 1 0,0-1 0,2 0 0,0 0 0,0 0 0,2-1 0,0 1 0,1-1 0,0 0 0,12 16 0,-13-21 0,1-1 0,0 0 0,0-1 0,1 0 0,0 0 0,0 0 0,1-1 0,0 0 0,1-1 0,-1 0 0,1 0 0,0-1 0,1 0 0,-1-1 0,1-1 0,0 1 0,14 1 0,-7-2 0,0 0 0,1-2 0,-1 0 0,36-4 0,-48 3 0,-1-1 0,1-1 0,-1 1 0,0-1 0,1 1 0,-1-2 0,0 1 0,0 0 0,0-1 0,-1 0 0,1 0 0,-1-1 0,1 1 0,-1-1 0,0 0 0,0 0 0,-1 0 0,1 0 0,-1-1 0,4-7 0,-3 3 3,0-1-1,0-1 1,-1 1-1,0-1 1,-1 1-1,0-1 1,0-11 0,-1-80 11,-2 55-17,-10-178 3,11 223 0,0 1 0,0-1 0,0 0 0,1 1 0,-1-1 0,1 1 0,-1-1 0,1 1 0,-1-1 0,1 1 0,0 0 0,0-1 0,-1 1 0,1 0 0,0 0 0,0-1 0,1 1 0,-1 0 0,0 0 0,0 0 0,0 0 0,1 0 0,-1 1 0,1-1 0,-1 0 0,0 1 0,1-1 0,-1 0 0,1 1 0,-1 0 0,1-1 0,0 1 0,-1 0 0,1 0 0,-1 0 0,1 0 0,-1 0 0,1 0 0,2 1 0,1 0 0,-1-1 0,0 1 0,0 0 0,1 0 0,-1 0 0,0 0 0,0 1 0,0 0 0,0 0 0,-1 0 0,1 0 0,-1 0 0,1 1 0,4 5 0,0 2 0,-1 0 0,0 1 0,-1 0 0,-1 0 0,1 1 0,-2-1 0,0 1 0,0 0 0,2 15 0,1 17 0,2 58 0,0 0 0,-9-98 0,0 0 0,1 0 0,-1 0 0,1 0 0,0 0 0,1 0 0,-1-1 0,0 1 0,1 0 0,0-1 0,0 1 0,0-1 0,0 0 0,1 0 0,0 0 0,-1 0 0,1 0 0,0 0 0,0-1 0,0 1 0,1-1 0,-1 0 0,0 0 0,1 0 0,-1 0 0,1-1 0,0 0 0,0 1 0,0-1 0,-1-1 0,1 1 0,0 0 0,0-1 0,0 0 0,7 0 0,-3 0 1,0 0-1,0-1 1,0 1 0,0-2-1,0 1 1,15-6 0,-20 6-15,0 0 0,0-1 0,-1 0 1,1 1-1,0-1 0,-1 0 1,1 0-1,-1-1 0,0 1 1,0 0-1,0-1 0,0 0 0,0 1 1,0-1-1,-1 0 0,1 0 1,-1 0-1,0 0 0,2-5 1,0-25-855</inkml:trace>
</inkml:ink>
</file>

<file path=ppt/ink/ink1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0:54.698"/>
    </inkml:context>
    <inkml:brush xml:id="br0">
      <inkml:brushProperty name="width" value="0.05" units="cm"/>
      <inkml:brushProperty name="height" value="0.05" units="cm"/>
      <inkml:brushProperty name="color" value="#FFFFFF"/>
    </inkml:brush>
  </inkml:definitions>
  <inkml:trace contextRef="#ctx0" brushRef="#br0">19 334 31454,'0'-17'891,"0"32"-501,-16 249-390,14-224 0,1-6 0,5 64 0,-3-88 0,1-1 0,0 0 0,0 0 0,0-1 0,1 1 0,1 0 0,0-1 0,0 0 0,0 0 0,1 0 0,10 13 0,-11-18 0,-1 0 0,1 0 0,-1 0 0,1 0 0,0-1 0,0 0 0,0 0 0,0 0 0,1 0 0,-1-1 0,1 1 0,-1-1 0,0 0 0,1 0 0,0-1 0,-1 0 0,1 0 0,-1 0 0,1 0 0,0 0 0,-1-1 0,1 0 0,-1 0 0,0 0 0,1-1 0,-1 1 0,0-1 0,0 0 0,1 0 0,-2-1 0,1 1 0,0-1 0,0 0 0,-1 0 0,0 0 0,1 0 0,2-5 0,1-4 0,0 0 0,-1-1 0,-1 0 0,0-1 0,-1 1 0,0-1 0,3-24 0,3-104 0,-5 39 0,-4 96 0,10-63 0,-10 65 0,0 0 0,1 0 0,0 1 0,0-1 0,0 0 0,0 1 0,1 0 0,0-1 0,0 1 0,0 0 0,4-4 0,-6 7 0,-1 1 0,0 0 0,0-1 0,1 1 0,-1 0 0,0-1 0,1 1 0,-1 0 0,1 0 0,-1-1 0,0 1 0,1 0 0,-1 0 0,1 0 0,-1 0 0,1-1 0,-1 1 0,0 0 0,1 0 0,-1 0 0,1 0 0,-1 0 0,1 0 0,-1 0 0,1 0 0,-1 0 0,1 0 0,-1 1 0,1-1 0,-1 0 0,0 0 0,1 0 0,7 16-3,-5 28-6,-2-38 8,2 302 14,-3-307-13,0 1-1,0-1 1,0 1 0,0-1 0,0 1-1,0 0 1,1-1 0,-1 0-1,0 1 1,1-1 0,-1 1-1,1-1 1,0 1 0,0-1 0,-1 0-1,1 0 1,0 1 0,0-1-1,0 0 1,0 0 0,0 0 0,0 0-1,1 0 1,-1 0 0,0 0-1,0 0 1,3 0 0,-2-1 0,0 0 0,0 0 0,0 0 1,-1 0-1,1 0 0,0-1 0,0 1 1,0-1-1,0 1 0,-1-1 0,1 0 1,0 0-1,-1 1 0,1-1 0,0 0 0,-1-1 1,1 1-1,-1 0 0,0 0 0,1-1 1,-1 1-1,0-1 0,2-1 0,18-28-3,-1-1 0,-1 0 0,-1-1 0,19-54 0,-20 45 9,2 1 0,37-59 0,-56 100-6,0 0 0,0 0 0,0 0 0,0-1 0,0 1 0,0 0 0,0 0 0,0 0 0,0 0 0,0 0 0,0 0 0,0-1 0,0 1 0,0 0 0,0 0-1,1 0 1,-1 0 0,0 0 0,0 0 0,0 0 0,0 0 0,0-1 0,0 1 0,0 0 0,1 0 0,-1 0 0,0 0 0,0 0 0,0 0 0,0 0 0,0 0 0,1 0 0,-1 0 0,0 0 0,0 0 0,0 0 0,0 0 0,0 0 0,1 0 0,-1 0 0,0 0 0,0 0 0,0 0 0,0 0 0,0 0 0,1 0 0,-1 1-1,0-1 1,0 0 0,0 0 0,0 0 0,0 0 0,0 0 0,0 0 0,0 0 0,1 0 0,-1 1 0,0-1 0,0 0 0,0 0 0,0 0 0,3 16-5,-2 30-3,-1-38 7,0 263 1,0-259 0,0-1 0,1 1 0,0-1 0,1 1 0,0-1 0,6 15 0,-7-23 0,0 1 0,1-1 0,-1 0 0,1 1 0,0-1 0,0 0 0,0 0 0,1-1 0,-1 1 0,1 0 0,-1-1 0,1 1 0,0-1 0,0 0 0,0 0 0,0 0 0,0 0 0,0-1 0,1 1 0,-1-1 0,0 0 0,1 0 0,0 0 0,4 0 0,-2 0 0,1 0 0,-1-1 0,1 1 0,0-1 0,-1-1 0,1 0 0,0 0 0,-1 0 0,1 0 0,-1-1 0,0 0 0,0-1 0,1 1 0,-2-1 0,1 0 0,0-1 0,0 1 0,-1-1 0,0 0 0,0-1 0,0 1 0,0-1 0,-1 0 0,0 0 0,0-1 0,0 1 0,-1-1 0,1 0 0,-1 0 0,3-10 0,2-7 0,-1-1 0,0 0 0,-2 0 0,3-48 0,-5-105 0,-3 116 0,2-27 3,0 41 0,-2 0 0,-2 1 1,-11-64-1,13 110-2,0 0 0,0 0-1,0 0 1,0 0 0,0 0 0,0 0 0,0 0 0,0 1 0,0-1-1,0 0 1,0 0 0,0 0 0,0 0 0,-1 0 0,1 0-1,0 0 1,0 0 0,0 0 0,0 0 0,0 0 0,0 0-1,0 0 1,0 0 0,0 0 0,0 0 0,0 0 0,-1 0-1,1 0 1,0 0 0,0 0 0,0 0 0,0 0 0,0 0-1,-2 19-3,0 28-17,2 143 15,1 225 5,-1-405 0,0 0 0,1 1 0,1-1 0,0 0 0,0 0 0,1-1 0,0 1 0,1 0 0,0-1 0,9 17 0,-9-21 0,0 0 0,-1-1 0,1 1 0,1-1 0,-1 0 0,1 0 0,0 0 0,0-1 0,0 1 0,0-1 0,0 0 0,1-1 0,-1 1 0,1-1 0,0-1 0,0 1 0,-1-1 0,1 1 0,10-1 0,-1 0 2,0 0-1,0-1 1,0 0-1,-1-2 1,1 1-1,25-8 1,-32 7-3,-1-1 1,0-1-1,0 1 0,0-1 0,0 0 1,0-1-1,-1 1 0,0-1 0,0-1 1,0 1-1,-1-1 0,0 0 0,0 0 1,7-12-1,-4 3 1,-1 1 0,0-1 0,-2-1 0,1 1 0,-2-1 0,0 0 0,-1 0 0,2-19 0,-3 2 0,-1 0 0,-1 0 0,-6-36 0,5 62 2,0 0 0,0 0 0,-1 1 0,0-1 0,-1 0 0,1 1 0,-1-1 0,0 1 0,-7-10 0,8 13-2,-1 0 1,1 0 0,-1 1-1,1-1 1,-1 1-1,0-1 1,0 1-1,0 0 1,0 0 0,0 1-1,0-1 1,-1 1-1,1-1 1,-1 1 0,1 0-1,-1 0 1,1 0-1,-1 1 1,1 0-1,-5-1 1,6 1-1,1 0 0,-1 0 0,1 1 0,-1-1 0,1 0 0,-1 1 0,1-1 0,-1 1 0,1-1-1,-1 1 1,1 0 0,0 0 0,-1-1 0,1 1 0,0 0 0,0 0 0,0 0 0,0 1 0,-2 1 0,1 0-2,-1 1 1,1-1-1,1 1 0,-1 0 1,1-1-1,-1 1 0,-1 6 1,0 8-6,1 0 1,0 30-1,2-40 9,0-6-2,2 94 0,-1-85 0,1-1 0,0 1 0,0 0 0,1-1 0,1 0 0,7 17 0,-5-16 0,1 0 0,-1 0 0,2 0 0,-1-1 0,2 0 0,-1-1 0,1 0 0,14 11 0,-16-15 0,1 1 0,1-2 0,-1 1 0,0-1 0,1 0 0,0-1 0,0 0 0,0-1 0,0 0 0,1 0 0,17 1 0,-22-3 0,9 1 0,0 0 0,1-2 0,-1 1 0,15-4 0,-25 3 0,0 0 0,0 0 0,0 0 0,0-1 0,0 0 0,0 0 0,-1 0 0,1 0 0,-1 0 0,1-1 0,-1 1 0,0-1 0,0 0 0,0 0 0,0 0 0,-1-1 0,1 1 0,2-6 0,1-2 0,-1-1 0,-1-1 0,0 1 0,0-1 0,-1 1 0,-1-1 0,0 0 0,-1 0 0,0 0 0,-1 0 0,-3-22 0,-4-11 0,-22-83 0,26 116 0,-1 2 0,2 3 0,-1 0 0,1 0 0,0 1 0,1-1 0,0-1 0,0 1 0,1 0 0,0 0 0,2-12 0,-2 19 0,0 1 0,0 0 0,1-1 0,-1 1 0,0 0 0,0-1 0,1 1 0,-1 0 0,0-1 0,1 1 0,-1 0 0,0 0 0,1-1 0,-1 1 0,0 0 0,1 0 0,-1 0 0,0 0 0,1-1 0,-1 1 0,1 0 0,-1 0 0,0 0 0,1 0 0,-1 0 0,1 0 0,-1 0 0,1 0 0,-1 0 0,1 0 0,7 0 0,1 0 0,-1 0 0,0 1 0,1 0 0,-1 0 0,0 1 0,0 0 0,0 0 0,13 6 0,-9-2 0,-1 1 0,0 0 0,0 1 0,0 0 0,16 17 0,-18-17-1,-1 1 1,1 0-1,-2 1 0,1-1 0,-1 2 1,-1-1-1,0 1 0,0 0 0,-1 0 1,0 0-1,-1 1 0,0-1 0,-1 1 1,-1 0-1,0 0 0,0 1 0,-1 15 1,-1-22-1,0-1 1,-1 1 0,0-1 0,0 1 0,0-1-1,-1 1 1,0-1 0,0 0 0,0 0-1,0 0 1,-6 8 0,-2 0 0,0 0 0,-19 18 0,-17 21 0,42-47 0,1 0-1,0 0 1,0 0 0,1 0 0,0 1-1,0-1 1,0 1 0,0 0 0,-1 10-1,3-15 1,0 0-1,0 1 1,0-1-1,0 0 1,0 0-1,0 1 1,0-1-1,1 0 1,-1 0-1,0 1 1,1-1-1,-1 0 1,1 0-1,-1 0 1,1 0-1,-1 0 1,1 0-1,0 0 0,-1 0 1,1 0-1,0 0 1,0 0-1,0 0 1,0 0-1,0-1 1,0 1-1,0 0 1,0-1-1,0 1 1,0-1-1,3 2 1,2-1-2,0 1 1,0-1 0,0-1 0,0 1-1,7-1 1,-4 1-1,30 1 3,1-1 0,-1-2 0,74-12 0,-102 11 1,0 0 0,0-1 0,0-1 0,-1 0 0,1-1 0,-1 0 0,0 0 0,0-1 0,-1 0 0,1-1 0,-2 0 0,1 0 0,-1-1 0,0 0 0,0-1 0,-1 0 0,0 0 0,7-13 0,-5 4-1,-1 0 0,-1-1-1,-1 0 1,0 0 0,-1 0 0,-1-1-1,1-23 1,0-144 22,-5 124-17,0 52-6,0-31 0,0 1 0,-3 0 0,-1 0 0,-11-41 0,13 82 0,0 7 0,-3 14 0,-27 707 0,30-556 0,-10 49 0,9-195 0,-2-1 0,0 0 0,-2 0 0,-1 0 0,-1-1 0,-17 35 0,21-51 0,0-1 0,0 1 0,0-1 0,-1 1 0,0-2 0,-1 1 0,1-1 0,-1 0 0,-1 0 0,1 0 0,-1-1 0,0-1 0,0 1 0,0-1 0,-1-1 0,0 1 0,1-2 0,-1 1 0,0-1 0,0 0 0,0-1 0,-1 0 0,-13 0 0,19-2 0,0 0 0,0 0 0,0 0 0,1 0 0,-1 0 0,0-1 0,1 1 0,-1-1 0,1 0 0,0 0 0,0-1 0,-1 1 0,2-1 0,-1 1 0,0-1 0,0 0 0,1 0 0,-1 0 0,1 0 0,-2-5 0,-7-9 0,2 0 0,-12-29 0,20 44 0,-4-12 0,0 1 0,1-1 0,1 0 0,0 0 0,1 0 0,0 0 0,1 0 0,1 0 0,0-1 0,1 1 0,3-15 0,0 10 0,0 0 0,2 0 0,0 1 0,1-1 0,1 2 0,1-1 0,15-23 0,7-2 0,1 1 0,3 1 0,1 2 0,53-44 0,178-125 0,-118 97 0,-134 99 0,0 0 0,0 2 0,1 0 0,1 0 0,0 2 0,0 0 0,0 1 0,1 1 0,25-6 0,-94 15 0,43-3 0,0 0 0,0 0 0,-1 0 0,1 1 0,0 1 0,1-1 0,-1 1 0,0 1 0,0-1 0,-9 6 0,6-2 0,0 0 0,0 2 0,0-1 0,1 1 0,0 1 0,0 0 0,1 0 0,0 1 0,1 0 0,0 0 0,1 1 0,0 0 0,0 1 0,2-1 0,-1 1 0,1 0 0,1 1 0,0-1 0,1 1 0,-2 16 0,3-17 0,2 0 0,-1 0 0,2 0 0,-1-1 0,2 1 0,-1 0 0,7 20 0,-6-27 0,0-1 0,1 1 0,-1 0 0,1-1 0,0 1 0,1-1 0,-1 0 0,1 0 0,-1 0 0,1-1 0,0 1 0,1-1 0,-1 0 0,0 0 0,1 0 0,0-1 0,0 1 0,0-1 0,6 1 0,3 1 0,-1 0 0,1-1 0,0-1 0,0-1 0,0 0 0,0-1 0,1 0 0,-1-1 0,16-3 0,-27 3 0,0 0 0,0-1 0,0 1 0,0-1 0,0 0 0,-1 0 0,1 0 0,0 0 0,-1 0 0,0 0 0,1-1 0,-1 1 0,0-1 0,-1 0 0,1 0 0,0 1 0,-1-1 0,1 0 0,-1 0 0,0 0 0,0-1 0,0 1 0,0-4 0,3-9 0,-1-1 0,1-34 0,-4-175 0,-4 196 0,-1 16 0,1 14 0,-2 14 0,6-13 0,-6 22 0,1 0 0,2 1 0,-2 43 0,9 77 0,-3-136 0,0 0 0,1 1 0,-1-1 0,2 0 0,-1 0 0,1 0 0,0-1 0,1 1 0,0-1 0,0 0 0,0 0 0,7 8 0,-8-11 0,1-1 0,-1 1 0,0-1 0,1 0 0,-1-1 0,1 1 0,0-1 0,0 1 0,0-1 0,0 0 0,0-1 0,1 1 0,-1-1 0,1 0 0,-1 0 0,1 0 0,-1 0 0,1-1 0,-1 0 0,1 0 0,-1 0 0,1 0 0,6-2 0,-9 1 0,0 0 0,0 0 0,0 0 0,-1 0 0,1-1 0,0 1 0,-1 0 0,1-1 0,0 1 0,-1-1 0,0 0 0,1 1 0,-1-1 0,0 0 0,0 0 0,0 0 0,0 0 0,0 0 0,-1 0 0,1 0 0,0 0 0,-1 0 0,1-4 0,1-2 0,9-38 0,-2 1 0,4-83 0,5-22 0,-17 141 0,4-18 0,16-50 0,-20 72 0,1 0 0,0 1 0,0-1 0,0 1 0,0-1 0,1 1 0,0 0 0,-1-1 0,2 1 0,-1 1 0,0-1 0,1 0 0,0 1 0,0 0 0,0 0 0,0 0 0,6-3 0,-7 5 0,-1 0 0,1 1 0,-1-1 0,1 1 0,-1-1 0,1 1 0,-1 0 0,1 0 0,-1 0 0,1 0 0,-1 0 0,1 1 0,-1-1 0,1 1 0,-1 0 0,0 0 0,1 0 0,-1 0 0,0 0 0,0 0 0,1 0 0,-1 1 0,0-1 0,0 1 0,-1 0 0,3 2 0,-1-1 0,0 0 0,-1 1 0,1 0 0,-1 0 0,0-1 0,0 1 0,-1 0 0,1 1 0,-1-1 0,0 0 0,0 0 0,0 1 0,0-1 0,-1 8 0,0-12 0,1 0 0,-1 0 0,0 0 0,0 0 0,0 1 0,0-1 0,0 0 0,0 0 0,0 0 0,0 0 0,0 0 0,0 1 0,0-1 0,0 0 0,0 0 0,0 0 0,0 0 0,0 0 0,0 1 0,0-1 0,0 0 0,0 0 0,0 0 0,0 0 0,0 0 0,0 1 0,-1-1 0,1 0 0,0 0 0,0 0 0,0 0 0,0 0 0,0 0 0,0 0 0,0 1 0,0-1 0,-1 0 0,1 0 0,0 0 0,0 0 0,0 0 0,0 0 0,0 0 0,-1 0 0,1 0 0,0 0 0,0 0 0,0 0 0,0 0 0,0 0 0,-1 0 0,1 0 0,0 0 0,0 0 0,0 0 0,-1 0 0,-1 0 0,-4-1 0,0 1 0,0 0 0,0 1 0,0 0 0,0 0 0,0 0 0,1 0 0,-1 1 0,0 0 0,1 0 0,-1 1 0,1-1 0,-1 1 0,1 0 0,0 1 0,0-1 0,1 1 0,-1 0 0,1 0 0,0 1 0,0-1 0,0 1 0,-4 6 0,3-1 0,-1 0 0,2 1 0,-1-1 0,1 1 0,1 0 0,0 0 0,1 0 0,0 0 0,0 0 0,1 1 0,1 15 0,0-18 0,1-1 0,0 0 0,0 1 0,0-1 0,1 0 0,1 0 0,-1 0 0,1 0 0,1 0 0,-1 0 0,1-1 0,1 0 0,-1 0 0,1 0 0,11 11 0,-6-9 0,0-1 0,0-1 0,1 0 0,0 0 0,0-1 0,1 0 0,0-1 0,0-1 0,0 1 0,0-2 0,17 3 0,11-1 0,0-1 0,50-3 0,-89-1 0,6 0 0,-1-1 0,0 1 0,0-2 0,0 1 0,0-1 0,0 0 0,0 0 0,0 0 0,-1-1 0,1 0 0,-1 0 0,1 0 0,-1-1 0,0 0 0,-1 0 0,1 0 0,-1-1 0,0 1 0,0-1 0,0 0 0,0 0 0,-1-1 0,0 1 0,3-7 0,2-6 0,-1 0 0,0-1 0,-1 0 0,-1 0 0,-1-1 0,3-30 0,-2-16 0,-3 0 0,-6-71 0,3 132 0,1 1 0,-1 0 0,1 0 0,-1 0 0,0 0 0,-1 0 0,1 0 0,-1 0 0,-3-6 0,4 9 0,0 0 0,0-1 0,-1 1 0,1 0 0,0 0 0,-1 0 0,1 0 0,-1 0 0,1 0 0,-1 0 0,1 0 0,-1 1 0,1-1 0,-1 1 0,0-1 0,0 1 0,1-1 0,-1 1 0,0 0 0,1 0 0,-1 0 0,0 0 0,0 0 0,-2 1 0,2-1 0,0 1 0,0 0 0,0 0 0,0-1 0,0 1 0,1 0 0,-1 1 0,0-1 0,0 0 0,1 1 0,-1-1 0,1 0 0,-1 1 0,1 0 0,0-1 0,0 1 0,-1 0 0,1 0 0,0 0 0,0 0 0,1-1 0,-1 1 0,0 3 0,-13 55 0,12-50 0,-4 32 0,2 0 0,1 0 0,3 1 0,6 56 0,-4-87 0,0-1 0,0 0 0,1 0 0,1 0 0,0 0 0,0-1 0,1 1 0,10 15 0,-12-21 0,0-1 0,0 0 0,1 0 0,-1 0 0,1 0 0,0 0 0,0-1 0,0 0 0,0 0 0,1 0 0,-1 0 0,1-1 0,0 0 0,0 0 0,0 0 0,0 0 0,0-1 0,0 0 0,0 0 0,11 1 0,-12-2 0,0 0 0,0 1 0,0-1 0,0-1 0,0 1 0,0 0 0,1-1 0,-1 0 0,0 0 0,0 0 0,-1-1 0,1 1 0,0-1 0,0 0 0,-1 0 0,1 0 0,-1-1 0,0 1 0,1-1 0,-1 1 0,0-1 0,-1 0 0,1-1 0,-1 1 0,1 0 0,-1-1 0,0 1 0,0-1 0,0 0 0,1-5 0,10-24 0,-2 0 0,-1-1 0,-1-1 0,-2 1 0,3-45 0,-4 27 0,17-63 0,-21 110 0,-1 1 0,1-1 0,0 0 0,0 1 0,0 0 0,1-1 0,0 1 0,5-7 0,-7 10 0,0 0 0,0 0 0,0 0 0,1 0 0,-1 0 0,0 0 0,0 1 0,0-1 0,1 0 0,-1 1 0,0-1 0,1 1 0,-1-1 0,1 1 0,-1 0 0,0-1 0,1 1 0,-1 0 0,1 0 0,-1 0 0,1 0 0,-1 0 0,1 1 0,-1-1 0,0 0 0,1 1 0,-1-1 0,1 1 0,-1-1 0,0 1 0,1 0 0,-1-1 0,0 1 0,2 2 0,2 1 0,0 1 0,-1 0 0,1 0 0,-1 0 0,0 0 0,-1 1 0,1 0 0,-1 0 0,3 7 0,21 62 0,-19-50 0,-2 1 0,-1-1 0,-1 1 0,2 44 0,-6-58 0,0-1 0,-1 1 0,0-1 0,-1 0 0,0 1 0,-1-1 0,0 0 0,0-1 0,-1 1 0,-1 0 0,0-1 0,0 0 0,-9 11 0,4-9 0,0 0 0,-1 0 0,-1-1 0,0-1 0,-1 0 0,1 0 0,-2-1 0,-19 10 0,18-16-80,14-3-192</inkml:trace>
</inkml:ink>
</file>

<file path=ppt/ink/ink1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0:49.874"/>
    </inkml:context>
    <inkml:brush xml:id="br0">
      <inkml:brushProperty name="width" value="0.05" units="cm"/>
      <inkml:brushProperty name="height" value="0.05" units="cm"/>
      <inkml:brushProperty name="color" value="#FFFFFF"/>
    </inkml:brush>
  </inkml:definitions>
  <inkml:trace contextRef="#ctx0" brushRef="#br0">266 639 31182,'-5'-17'215,"3"7"-94,-1 0 0,0-1 0,-1 1 0,0 1 0,-1-1 0,0 0 0,0 1 0,-1 0 0,-10-11 0,13 18-117,0 0 0,-1 1-1,1 0 1,-1-1 0,1 1 0,-1 1 0,0-1-1,1 0 1,-1 1 0,0 0 0,1 0 0,-1 0-1,0 0 1,0 0 0,1 1 0,-1 0 0,0-1 0,1 2-1,-1-1 1,-4 2 0,0 6-4,1-1 0,0 1 1,1 1-1,0-1 0,0 1 1,1 0-1,-6 18 0,9-25 1,-13 37 0,2 0 1,2 1 0,1 1-1,2-1 1,2 1 0,2 1-1,2 66 1,2-104-2,0-1 0,0 1 0,0-1 0,1 1 0,-1-1 0,1 1 0,0-1 0,1 0 0,-1 1 0,1-1 0,0 0 0,0 0 0,0 0 0,0 0 0,6 6 0,-5-7 0,0-1 0,1 1 0,-1-1 0,1 0 0,0 0 0,-1 0 0,1 0 0,0-1 0,0 1 0,1-1 0,-1 0 0,0 0 0,0-1 0,0 1 0,1-1 0,6 0 0,-4 0 1,0 0-1,0 0 1,0-1 0,0 0-1,0 0 1,0-1-1,0 0 1,0 0 0,-1 0-1,1-1 1,-1 0 0,1 0-1,-1-1 1,0 0 0,-1 0-1,1 0 1,-1-1 0,1 1-1,-1-2 1,-1 1-1,1 0 1,-1-1 0,0 0-1,5-8 1,-2 2 0,-1 0-1,0-1 1,0 0 0,-2 0 0,1 0-1,-2 0 1,0-1 0,3-26 0,-3-8 3,-4-58 0,0 66-3,1 29-1,-5-51 0,5 58 0,-1 0 0,0 0 0,0 0 0,-1 1 0,1-1 0,-1 0 0,0 1 0,0-1 0,0 1 0,0-1 0,-1 1 0,-5-6 0,8 9 0,0 0 0,0 0 0,0 0 0,0 0 0,-1 0 0,1-1 0,0 1 0,0 0 0,0 0 0,-1 0 0,1 0 0,0 0 0,0 0 0,0 0 0,-1 0 0,1 0 0,0 0 0,0 0 0,0 0 0,-1 0 0,1 0 0,0 0 0,0 0 0,-1 0 0,1 0 0,0 0 0,0 0 0,0 0 0,-1 0 0,1 0 0,0 0 0,0 0 0,0 1 0,-1-1 0,1 0 0,0 0 0,0 0 0,0 0 0,0 0 0,0 1 0,-1-1 0,1 0 0,0 0 0,0 0 0,0 1 0,0-1 0,0 0 0,0 0 0,0 0 0,0 1 0,0-1 0,0 0 0,0 0 0,0 0 0,0 1 0,0-1 0,0 0 0,0 0 0,0 1 0,0-1 0,0 0 0,0 1 0,-1 19 0,1-16 0,-1 19 0,1-1 0,1 1 0,1 0 0,1-1 0,1 1 0,1-1 0,11 31 0,-10-38 0,1-1 0,0-1 1,1 1-1,12 16 0,-17-26-1,1-1 1,-1 1-1,0-1 0,1 0 0,0 0 0,0 0 0,0 0 1,0-1-1,0 1 0,1-1 0,-1 0 0,1-1 1,-1 1-1,1-1 0,0 1 0,-1-2 0,11 2 1,-10-1 0,0-1 1,1 0-1,-1 0 1,0 0-1,1 0 1,-1-1-1,0 0 1,1 0-1,-1 0 1,0-1-1,0 0 1,0 0-1,0 0 1,0-1-1,-1 1 1,1-1-1,-1 0 1,1-1-1,-1 1 1,0-1-1,-1 0 1,1 0-1,0 0 1,-1 0-1,3-6 1,1 0-1,-2 0 0,1-1 0,-2 1 0,1-1 0,-1 0 0,-1-1 0,0 1 0,2-22 0,-2-5 0,-2-52 0,-1 52 0,0 29-2,1 4 4,-1 0 0,1 0 0,-1-1-1,-1 1 1,1 0 0,-1 0 0,0-1 0,0 1 0,0 0 0,-1 0 0,0 0 0,0 0 0,0 0-1,0 1 1,-1-1 0,0 1 0,-5-8 0,8 12-2,0 0 0,-1 0 0,1 0 0,0-1 0,0 1 0,0 0 0,0 0 0,-1 0 0,1 0 0,0 0 0,0-1 0,0 1 0,-1 0 0,1 0 0,0 0 0,0 0 0,-1 0 0,1 0 0,0 0 0,0 0 0,0 0 0,-1 0 0,1 0 0,0 0 0,0 0 0,-1 0 0,1 0 0,0 0 0,0 0 0,-1 0 0,1 0 0,0 0 0,0 0 0,0 1 0,-1-1 0,1 0 0,0 0 0,0 0 0,0 0 0,-1 0 0,1 1 0,0-1 0,0 0 0,0 0 0,0 0 0,0 0 0,-1 1 0,1-1 0,0 0 0,0 0 0,0 1 0,0-1 0,-4 17 0,4-16 0,-6 52 0,2 1 0,5 57 0,-1-44 0,20 258 0,-1 2 0,-19-286 0,0-37 0,0-13 0,0-6 0,-11-195 0,0 19 0,10 122 0,4-165 0,-2 223 0,1 0 0,0 0 0,0 1 0,1-1 0,0 1 0,1-1 0,0 1 0,1 0 0,0 1 0,1-1 0,-1 1 0,2 0 0,-1 0 0,2 1 0,-1 0 0,1 0 0,0 1 0,0 0 0,1 0 0,0 1 0,0 0 0,1 0 0,0 1 0,0 1 0,0-1 0,0 2 0,1-1 0,-1 2 0,1-1 0,16 0 0,-25 2 0,1 1 0,-1 0 0,1 0 0,-1 0 0,1 1 0,-1-1 0,0 1 0,1-1 0,-1 1 0,1 0 0,-1 0 0,0 0 0,0 0 0,1 0 0,-1 0 0,0 1 0,0-1 0,2 2 0,-1 1 0,-1-1 0,1 0 0,-1 0 0,0 1 0,0-1 0,0 1 0,0 0 0,-1-1 0,1 1 0,0 5 0,2 9 0,-2 0 0,0 1 0,-1 36 0,-1-40 0,-1 0 0,0-1 0,0 1 0,-2-1 0,0 1 0,0-1 0,-1 0 0,-1 0 0,0 0 0,-1-1 0,-1 1 0,0-2 0,-1 1 0,0-1 0,-1 0 0,0-1 0,-1 0 0,0 0 0,-1-1 0,0 0 0,0-1 0,-1 0 0,0-1 0,-20 10 0,6-12-32,89-10 28,65-14 0,-111 15 3,0-1 0,0-1 0,0-1 0,0 0 1,-1-1-1,0-1 0,0 0 0,28-21 0,-38 24 1,-1-1 1,1 0-1,-1 0 1,-1 0-1,1-1 0,-1 1 1,0-1-1,-1 0 1,0 0-1,0-1 0,0 1 1,-1-1-1,0 1 1,2-14-1,-1-9 3,-1 0 0,-3-45 0,0 29-2,2 28-3,-1 12 5,1 1-1,-1-1 0,0 0 1,0 0-1,-1 0 1,1 0-1,-1 0 0,-1 0 1,1 1-1,-1-1 1,0 0-1,0 1 1,-5-8-1,7 13-2,-4-3 0,2 14 0,-3 483 0,7-272 0,-2-185 0,0-4 0,3 36 0,6-48 0,-9-21 0,0 0 0,1 1 0,-1-1 0,0 0 0,0 0 0,1 1 0,-1-1 0,0 0 0,0 0 0,1 1 0,-1-1 0,0 0 0,1 0 0,-1 0 0,0 1 0,1-1 0,-1 0 0,1 0 0,-1 0 0,0 0 0,1 0 0,-1 0 0,0 0 0,1 0 0,-1 0 0,0 0 0,1 0 0,-1 0 0,1 0 0,-1 0 0,0 0 0,1 0 0,-1-1 0,0 1 0,1 0 0,-1 0 0,0 0 0,1-1 0,-1 1 0,0 0 0,0 0 0,1-1 0,-1 1 0,0 0 0,0 0 0,1-1 0,-1 1 0,0 0 0,0-1 0,0 1 0,1 0 0,-1-1 0,0 1 0,0 0 0,0-1 0,0 1 0,0-1 0,0 1 0,0-1 0,6-17 0,-2 0 0,0 0 0,0 0 0,-2-1 0,0-20 0,1 11 0,1-30 0,26-213 0,-23 229 0,2 0 0,2 1 0,2 0 0,21-48 0,-30 81 0,-1 1 0,1 0 0,1 0 0,-1 0 0,10-10 0,-11 15 0,-1 0 0,0 0 0,0 0 0,1 0 0,-1 0 0,1 1 0,0-1 0,-1 1 0,1 0 0,0 0 0,0 0 0,0 0 0,0 0 0,0 1 0,0-1 0,5 0 0,-6 2 0,0-1 0,-1 1 0,1-1 0,0 1 0,-1 0 0,1 0 0,-1 0 0,1-1 0,-1 2 0,1-1 0,-1 0 0,1 0 0,-1 0 0,0 0 0,0 1 0,0-1 0,0 1 0,0-1 0,0 1 0,0-1 0,0 1 0,-1 0 0,1-1 0,0 3 0,15 47 0,-15-45 0,5 17 0,-2 0 0,0 0 0,-2 0 0,0 0 0,-2 1 0,0-1 0,-6 37 0,3-52 0,0 0 0,0-1 0,0 1 0,-1-1 0,0 0 0,0 0 0,-1-1 0,0 1 0,0-1 0,0 0 0,-10 7 0,6-4 0,-2-1 0,1 0 0,-1-1 0,0 0 0,0 0 0,-16 5 0,22-9-5,17-3-27,15 0 22,3 1 6,0-1 0,0-2 0,0-1 1,48-11-1,-70 12 4,0-1 0,0 1 0,0-2 1,-1 1-1,1-1 0,-1 0 0,0-1 0,0 0 1,-1 0-1,0 0 0,1-1 0,-2 0 1,1 0-1,-1 0 0,0-1 0,0 0 0,-1 0 1,1 0-1,-2-1 0,1 1 0,-1-1 0,2-8 1,1-12 3,-1 0 0,-2 0 1,-1-1-1,-1 1 1,-3-41-1,0-2-1,-7-304 29,6 527-32,6 171 0,1-297 0,0 0 0,1-1 0,17 50 0,-18-65 0,0 0 0,0 0 0,1-1 0,1 1 0,-1-1 0,1 0 0,1-1 0,0 1 0,0-1 0,0-1 0,1 1 0,13 9 0,-13-13 0,0 0 0,0-1 0,1 0 0,-1 0 0,1-1 0,0 0 0,0 0 0,17 1 0,-6-3 0,1 0 0,36-5 0,-52 4 0,0 0 0,0 0 0,-1 0 0,1-1 0,0 1 0,-1-1 0,0 0 0,1-1 0,-1 1 0,0-1 0,0 0 0,0 0 0,0 0 0,4-6 0,-3 3 0,0 0 0,-1 0 0,0-1 0,-1 1 0,1-1 0,-1 0 0,-1 0 0,4-12 0,-1-10 0,0 1 0,-3-1 0,0-56 0,-3 60 0,2 7 0,-3-38 0,2 53 0,-1 0 0,1 0 0,-1-1 0,0 1 0,0 0 0,0 0 0,0 0 0,-1 0 0,1 0 0,-1 1 0,0-1 0,0 0 0,-4-4 0,6 7 0,-1-1 0,1 1 0,-1-1 0,0 1 0,1-1 0,-1 1 0,0-1 0,1 1 0,-1 0 0,0 0 0,0-1 0,1 1 0,-1 0 0,0 0 0,0 0 0,1 0 0,-1 0 0,0 0 0,0 0 0,1 0 0,-1 0 0,0 0 0,0 0 0,1 0 0,-1 0 0,0 1 0,0-1 0,1 0 0,-1 1 0,0-1 0,1 0 0,-1 1 0,0-1 0,1 1 0,-1-1 0,1 1 0,-1 0 0,1-1 0,-1 1 0,1-1 0,-1 2 0,-1 1 0,0 0 0,0 0 0,0 0 0,1 0 0,0 0 0,-1 0 0,0 5 0,-2 28 0,1 0 0,1 0 0,8 68 0,-6-96 0,0-1 0,1 0 0,0 0 0,1 0 0,0 1 0,0-2 0,0 1 0,1 0 0,0 0 0,0-1 0,1 1 0,0-1 0,0 0 0,0 0 0,1-1 0,0 1 0,0-1 0,0 0 0,1 0 0,-1-1 0,1 1 0,0-1 0,1-1 0,-1 1 0,1-1 0,-1 0 0,1-1 0,0 1 0,0-1 0,0-1 0,0 1 0,0-1 0,12 0 0,-10-1 0,5 1 0,0 0 0,1-1 0,24-4 0,-35 3 0,0 0 0,-1 0 0,1 0 0,0 0 0,0-1 0,-1 1 0,1-1 0,-1 0 0,1 0 0,-1-1 0,0 1 0,0-1 0,0 0 0,0 1 0,0-1 0,-1 0 0,1-1 0,2-3 0,1-5 0,0-1 0,-1 0 0,0 0 0,-1-1 0,0 1 0,3-24 0,3-89 0,-6 57 0,-3 47 0,0 9 0,-1 1 0,2 0 0,0-1 0,0 1 0,1 0 0,9-22 0,-11 32 0,0 0 0,1 1 0,-1-1 0,1 0 0,0 0 0,-1 1 0,1-1 0,0 1 0,0-1 0,0 1 0,0 0 0,0 0 0,0 0 0,1 0 0,-1 0 0,0 0 0,0 0 0,1 1 0,-1-1 0,4 1 0,53-1 0,-37 2 0,-22-1 0,2 0 0,0 0 0,1 0 0,-1 0 0,0 0 0,0 0 0,0 0 0,0 1 0,0-1 0,0 1 0,0 0 0,1-1 0,-2 1 0,1 0 0,2 1 0,-18 1 0,5-3 0,1 0 0,-1 0 0,0 1 0,1 1 0,-1-1 0,1 2 0,-1-1 0,-14 7 0,17-6 0,1 1 0,-1 0 0,0 0 0,1 0 0,0 1 0,0 0 0,0 0 0,1 0 0,0 0 0,0 1 0,0 0 0,-3 6 0,0 1 0,1 0 0,1 1 0,0-1 0,1 1 0,1 0 0,-4 27 0,1 87 0,6-121 0,1-1 0,-1 0 0,0 0 0,1 0 0,0 1 0,1-1 0,-1 0 0,1 0 0,0 0 0,1-1 0,0 1 0,0-1 0,0 1 0,0-1 0,1 0 0,-1 0 0,10 9 0,-7-9 0,1 0 0,-1 0 0,1-1 0,0 1 0,0-2 0,0 1 0,1-1 0,-1 0 0,1 0 0,0-1 0,0 0 0,15 1 0,35 1 0,90-5 0,-136 0 0,-1 0 0,1 0 0,-1-1 0,0-1 0,0 0 0,0 0 0,0-1 0,0-1 0,-1 0 0,1 0 0,-1-1 0,-1 0 0,1-1 0,-1 0 0,0 0 0,-1-1 0,1-1 0,-2 1 0,1-1 0,-1 0 0,-1-1 0,0 0 0,0 0 0,0 0 0,-2 0 0,1-1 0,-1 0 0,-1 0 0,0 0 0,0 0 0,-2-1 0,2-16 0,-3 28 0,3-32 0,-1 0 0,-1-1 0,-8-63 0,6 92 0,0 0 0,-1 0 0,1 0 0,-1 0 0,0 0 0,0 0 0,0 0 0,0 1 0,-1-1 0,1 1 0,-1 0 0,0 0 0,0 0 0,0 0 0,-1 0 0,1 0 0,-1 1 0,1 0 0,-1 0 0,0 0 0,0 0 0,0 0 0,0 1 0,0 0 0,-6-2 0,5 2 0,0 1 0,0-1 0,1 1 0,-1 0 0,0 0 0,0 0 0,0 1 0,0-1 0,0 1 0,0 0 0,1 1 0,-1-1 0,0 1 0,1 0 0,0 0 0,-1 1 0,1-1 0,0 1 0,0 0 0,0 0 0,-5 6 0,0 1 0,1 1 0,1 1 0,0-1 0,1 1 0,0 1 0,1-1 0,0 1 0,1-1 0,1 1 0,0 1 0,-2 15 0,1 9 0,2 1 0,3 64 0,-1-99 0,1 1 0,0 0 0,-1 0 0,1 0 0,1-1 0,-1 1 0,1 0 0,0-1 0,0 0 0,0 1 0,1-1 0,-1 0 0,1 0 0,0 0 0,0 0 0,1-1 0,-1 1 0,1-1 0,-1 0 0,1 0 0,0 0 0,0-1 0,1 1 0,-1-1 0,7 3 0,0-2 0,0 0 0,-1 0 0,1-1 0,1 0 0,-1-1 0,0 0 0,0-1 0,0 0 0,0-1 0,13-2 0,-19 2 0,1 0 0,-1-1 0,0 1 0,1-1 0,-1 0 0,0-1 0,-1 1 0,1-1 0,0 0 0,-1 0 0,1-1 0,-1 1 0,6-7 0,-4 3 0,-1 0 0,1-1 0,-1 0 0,-1 0 0,0 0 0,0 0 0,4-14 0,-1-1 0,-2-1 0,0 0 0,-2 0 0,-1 0 0,0-28 0,-1 13 0,0 22 0,-1-1 0,-3-29 0,2 46 0,1 0 0,-1 1 0,1-1 0,-1 0 0,1 1 0,-1-1 0,1 0 0,-1 1 0,0-1 0,1 1 0,-1-1 0,0 1 0,0-1 0,1 1 0,-1-1 0,0 1 0,0 0 0,0 0 0,0-1 0,1 1 0,-1 0 0,0 0 0,0 0 0,0 0 0,0 0 0,0 0 0,0 0 0,0 0 0,1 0 0,-1 0 0,0 1 0,0-1 0,0 0 0,0 0 0,1 1 0,-1-1 0,0 1 0,0-1 0,1 1 0,-1-1 0,0 1 0,1-1 0,-1 1 0,0 0 0,0 1 0,-3 3 0,0 1 0,1-1 0,0 1 0,0 0 0,1 1 0,-1-1 0,1 0 0,0 1 0,1-1 0,0 1 0,-1 7 0,-1 82 0,3-81 0,-1 8 0,1-10 0,-1 0 0,2 1 0,0-1 0,4 17 0,-4-26 0,0-1 0,0 1 0,0-1 0,0 0 0,1 0 0,-1 0 0,1 0 0,0 0 0,0 0 0,0 0 0,1 0 0,-1-1 0,1 1 0,-1-1 0,1 0 0,0 1 0,0-1 0,0-1 0,0 1 0,0 0 0,5 1 0,3 0 0,1-1 0,0 0 0,0-1 0,0 0 0,0-1 0,16-2 0,-11 2 0,-12-1 0,-1 1 0,0-1 0,0 1 0,0-1 0,0 0 0,0-1 0,0 1 0,0-1 0,0 1 0,0-1 0,0-1 0,-1 1 0,1 0 0,5-6 0,-4 2 0,1 0 0,-1 0 0,-1 0 0,1-1 0,-1 1 0,0-1 0,4-11 0,0-4 0,-1 1 0,-1-1 0,-1 0 0,3-40 0,-2-15 0,-4-1 0,-3 0 0,-3 0 0,-4 0 0,-3 1 0,-23-81 0,22 129 0,5 23 0,1 22 0,-2 94 0,8 129 0,2-145 0,0-29 0,13 83 0,-10-115 0,3 0 0,0 0 0,2 0 0,17 38 0,-23-62 0,1 0 0,0 0 0,0 0 0,1-1 0,0 1 0,11 10 0,-13-15 0,0-1 0,1 1 0,-1-1 0,1 0 0,-1 0 0,1 0 0,0-1 0,0 0 0,1 0 0,-1 0 0,0-1 0,0 1 0,10 0 0,-5-1 0,1 0 0,-1-1 0,0 0 0,0 0 0,20-4 0,-26 2 0,1 1 0,-1 0 0,0-1 0,0 0 0,0 0 0,0 0 0,0 0 0,-1-1 0,1 0 0,-1 1 0,1-1 0,-1-1 0,0 1 0,0 0 0,4-8 0,1-3 0,0 0 0,-1-1 0,-1 0 0,-1 0 0,0-1 0,-1 1 0,0-1 0,1-28 0,-1-13 0,-4-64 0,-2 49 0,4 42 0,-1 23 0,-1 0 0,1 0 0,-1 0 0,0 0 0,-1-1 0,0 1 0,0 0 0,0 0 0,-1 0 0,-4-10 0,6 17 0,0 0 0,0 0 0,0 0 0,0 0 0,0 0 0,0 0 0,0 1 0,0-1 0,0 0 0,0 0 0,0 0 0,0 0 0,0 0 0,0 1 0,0-1 0,0 0 0,0 0 0,0 0 0,0 0 0,0 0 0,0 0 0,0 1 0,0-1 0,0 0 0,-1 0 0,1 0 0,0 0 0,0 0 0,0 0 0,0 0 0,0 0 0,0 1 0,0-1 0,0 0 0,-1 0 0,1 0 0,0 0 0,0 0 0,0 0 0,0 0 0,0 0 0,-1 0 0,1 0 0,0 0 0,0 0 0,0 0 0,0 0 0,0 0 0,0 0 0,-1 0 0,1 0 0,0 0 0,0 0 0,0 0 0,0 0 0,0 0 0,0 0 0,-1 0 0,1 0 0,0-1 0,0 1 0,0 0 0,0 0 0,0 0 0,0 0 0,0 0 0,-1 0 0,1 0 0,-2 13 0,0 341 0,3-344 0,0 0 0,0 1 0,1-1 0,1 0 0,-1-1 0,2 1 0,-1 0 0,8 12 0,-10-19 0,1-1 0,0 1 0,0 0 0,0-1 0,0 0 0,0 1 0,1-1 0,-1 0 0,1 0 0,-1 0 0,1 0 0,0-1 0,0 1 0,0-1 0,0 0 0,0 0 0,0 0 0,0 0 0,0 0 0,0 0 0,1-1 0,-1 0 0,0 0 0,0 0 0,1 0 0,-1 0 0,0 0 0,0-1 0,5-1 0,-2 0 0,-1-1 0,0 1 0,-1-1 0,1 0 0,0 0 0,-1 0 0,1-1 0,-1 0 0,0 0 0,-1 0 0,1 0 0,-1 0 0,1-1 0,-1 0 0,3-6 0,8-14 0,16-42 0,-29 64 0,9-26 0,0 0 0,-2 0 0,-1-1 0,2-31 0,1-124 0,-10 185 0,0 0 0,0 0 0,0 0 0,0 0 0,0 0 0,0 0 0,0-1 0,0 1 0,0 0 0,0 0 0,0 0 0,0 0 0,0 0 0,0 0 0,-1 0 0,1-1 0,0 1 0,0 0 0,0 0 0,0 0 0,0 0 0,0 0 0,0 0 0,0 0 0,0 0 0,0-1 0,-1 1 0,1 0 0,0 0 0,0 0 0,0 0 0,0 0 0,0 0 0,0 0 0,0 0 0,-1 0 0,1 0 0,0 0 0,0 0 0,0 0 0,0 0 0,0 0 0,0 0 0,-1 0 0,1 0 0,0 0 0,0 0 0,0 0 0,0 0 0,0 0 0,0 0 0,0 0 0,-1 0 0,1 0 0,0 0 0,0 1 0,0-1 0,0 0 0,0 0 0,0 0 0,0 0 0,0 0 0,-7 7 0,2 1 0,0 1 0,1-1 0,0 1 0,1 1 0,0-1 0,1 0 0,0 1 0,0-1 0,0 11 0,-2 96 0,5-85 0,-1-24 0,0 0 0,0 0 0,1 0 0,0 0 0,0 0 0,1 0 0,0 0 0,0 0 0,1-1 0,0 1 0,0-1 0,5 8 0,-5-10 0,1 0 0,-1 0 0,1-1 0,0 1 0,-1-1 0,1 0 0,1 0 0,-1-1 0,0 1 0,1-1 0,-1 0 0,1 0 0,0 0 0,0-1 0,0 1 0,0-1 0,8 0 0,9 2 0,0-2 0,0 0 0,1-2 0,24-3 0,-44 3 0,0 0 0,1 0 0,-1 0 0,0-1 0,0 1 0,0-1 0,0 1 0,0-1 0,0 0 0,-1 0 0,1 0 0,0-1 0,-1 1 0,0-1 0,1 1 0,-1-1 0,0 0 0,-1 0 0,1 0 0,0 0 0,-1 0 0,0 0 0,1 0 0,0-4 0,1-5 0,-1-1 0,0 0 0,0 0 0,-1-25 0,-2 23 0,0-1 0,-1 0 0,-1 1 0,0 0 0,-1 0 0,-1 0 0,0 0 0,-1 0 0,-1 1 0,-10-16 0,5 10 0,-1 2 0,0 0 0,-2 0 0,0 1 0,-1 1 0,-26-20 0,36 31 0,0 0 0,0 1 0,-1 0 0,1 0 0,-1 0 0,0 1 0,-1 0 0,1 0 0,0 0 0,-1 1 0,1 1 0,-1-1 0,0 1 0,0 0 0,-15 1 0,22 0 0,-1 1 0,0-1 0,0 0 0,0 1 0,1 0 0,-1-1 0,0 1 0,1 0 0,-1 0 0,1 0 0,-1 0 0,1 0 0,-1 0 0,1 0 0,-1 1 0,1-1 0,0 0 0,-2 3 0,1 0 0,0 0 0,0-1 0,1 1 0,-1 0 0,1 0 0,0 0 0,-1 8 0,0 6 0,1 0 0,1 0 0,2 18 0,-1-26 0,1 3 0,1 1 0,0-1 0,0 0 0,2 1 0,-1-2 0,2 1 0,0-1 0,0 1 0,1-2 0,0 1 0,1-1 0,1 0 0,0-1 0,11 11 0,-11-12 0,0 0 0,1-1 0,0 0 0,0-1 0,1 0 0,0-1 0,0 0 0,1 0 0,-1-1 0,1-1 0,0 0 0,1-1 0,-1 0 0,0 0 0,19 0 0,-27-3 0,0 0 0,-1 0 0,1 0 0,0-1 0,0 1 0,0-1 0,0 0 0,-1 0 0,1 0 0,0-1 0,-1 1 0,7-5 0,-7 3 0,1 0 0,-1-1 0,0 0 0,0 1 0,0-1 0,0 0 0,-1-1 0,1 1 0,-1 0 0,2-6 0,12-35 0,-3-1 0,-1-1 0,-2 0 0,4-55 0,-6 43 0,3 22 0,-11 36 0,0 1 0,1-1 0,-1 0 0,0 1 0,0-1 0,1 1 0,-1-1 0,0 0 0,1 1 0,-1-1 0,0 1 0,1-1 0,-1 1 0,1-1 0,-1 1 0,1 0 0,-1-1 0,1 1 0,-1-1 0,1 1 0,-1 0 0,1 0 0,0-1 0,-1 1 0,1 0 0,0 0 0,-1 0 0,1-1 0,-1 1 0,1 0 0,0 0 0,-1 0 0,1 0 0,0 0 0,-1 0 0,1 1 0,0-1 0,-1 0 0,1 0 0,0 0 0,-1 1 0,1-1 0,-1 0 0,1 1 0,-1-1 0,1 0 0,0 1 0,-1-1 0,1 1 0,-1-1 0,0 1 0,1-1 0,0 1 0,3 5 0,-1 0 0,0 0 0,0 0 0,0 1 0,0-1 0,-1 0 0,2 13 0,2 1 0,6 23 0,-2 0 0,-2 1 0,2 50 0,-4 137 0,-6-231 0,1 0 0,-1 1 0,0-1 0,0 0 0,1 0 0,-1 1 0,0-1 0,0 0 0,1 0 0,-1 1 0,0-1 0,1 0 0,-1 0 0,0 0 0,1 0 0,-1 1 0,1-1 0,-1 0 0,0 0 0,1 0 0,-1 0 0,0 0 0,1 0 0,-1 0 0,0 0 0,1 0 0,-1 0 0,1 0 0,-1 0 0,0-1 0,1 1 0,-1 0 0,0 0 0,1 0 0,-1 0 0,0-1 0,1 1 0,-1 0 0,0 0 0,1 0 0,-1-1 0,0 1 0,0 0 0,1-1 0,-1 1 0,6-8 0,0 1 0,0-1 0,-1 0 0,0-1 0,-1 1 0,1-1 0,-2 0 0,1 0 0,1-10 0,6-10 0,32-86 0,24-57 0,-53 140 0,2 0 0,1 1 0,23-30 0,-40 61 0,0-1 0,0 1 0,0-1 0,1 1 0,-1 0 0,0-1 0,0 1 0,0 0 0,0-1 0,1 1 0,-1 0 0,0-1 0,0 1 0,1 0 0,-1 0 0,0-1 0,0 1 0,1 0 0,-1 0 0,0-1 0,1 1 0,-1 0 0,0 0 0,1 0 0,-1 0 0,0-1 0,1 1 0,-1 0 0,0 0 0,1 0 0,-1 0 0,1 0 0,-1 0 0,0 0 0,1 0 0,0 10 0,-2-7 0,-2 56 0,-20 107 0,13-107 0,-6 114 0,16-88 0,0-83 0,0 1 0,0-1 0,0 0 0,1 1 0,-1-1 0,1 0 0,0 0 0,0 1 0,-1-1 0,1 0 0,1 0 0,-1 0 0,0 0 0,0 0 0,1 0 0,-1-1 0,1 1 0,0 0 0,-1-1 0,1 1 0,0-1 0,0 0 0,0 1 0,0-1 0,0 0 0,0 0 0,0 0 0,0-1 0,1 1 0,-1 0 0,0-1 0,0 1 0,1-1 0,3 0 0,-2 0 0,0 1 0,1-1 0,-1 0 0,0-1 0,0 1 0,1-1 0,-1 0 0,0 0 0,0 0 0,0-1 0,0 0 0,0 1 0,0-1 0,-1 0 0,1-1 0,0 1 0,-1-1 0,5-4 0,1-4 0,-1-1 0,-1-1 0,0 1 0,0-1 0,-1-1 0,-1 1 0,0-1 0,-1 0 0,3-17 0,14-137 0,-18 140 0,3-40 0,1-21 0,22-105 0,-26 185 0,1 9 0,4 17 0,90 336 0,-87-295 0,-2 1 0,-3-1 0,-1 77 0,-5-131 0,1 0 0,-1-1 0,0 1 0,-1 0 0,1-1 0,-1 1 0,1 0 0,-1-1 0,0 1 0,-1-1 0,1 1 0,0-1 0,-1 0 0,0 0 0,0 0 0,0 1 0,0-2 0,0 1 0,-1 0 0,1 0 0,-1-1 0,0 1 0,0-1 0,0 0 0,0 0 0,0 0 0,0 0 0,0-1 0,-1 1 0,1-1 0,-1 0 0,1 0 0,-7 1 0,1 0-49,0 0 0,1-1 1,-1 0-1,0 0 0,0-1 0,0 0 0,0-1 0,0 0 1,1 0-1,-1-1 0,0 0 0,1 0 0,-1-1 0,1 0 1,0-1-1,0 0 0,0 0 0,1-1 0,-11-7 1,-34-38-4322</inkml:trace>
</inkml:ink>
</file>

<file path=ppt/ink/ink1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0:50.320"/>
    </inkml:context>
    <inkml:brush xml:id="br0">
      <inkml:brushProperty name="width" value="0.05" units="cm"/>
      <inkml:brushProperty name="height" value="0.05" units="cm"/>
      <inkml:brushProperty name="color" value="#FFFFFF"/>
    </inkml:brush>
  </inkml:definitions>
  <inkml:trace contextRef="#ctx0" brushRef="#br0">216 81 32127,'-3'-5'53,"1"-1"0,-1 1 1,0 0-1,0 0 0,-1 1 1,1-1-1,-1 1 1,0 0-1,-9-7 0,9 8-47,0 1 0,0 0-1,-1 0 1,1 1 0,-1-1 0,1 1-1,-1 0 1,1 0 0,-1 1 0,1-1-1,-1 1 1,-9 1 0,10-1-6,-1 1 0,1-1 0,0 1 0,-1 1 0,1-1 0,0 1 0,0-1 0,0 1 0,0 0 0,1 0 0,-1 1 1,0-1-1,1 1 0,-1 0 0,1 0 0,0 0 0,0 0 0,0 1 0,1-1 0,-1 1 0,1 0 0,0-1 0,0 1 0,-3 7 0,1-1-1,1 0-1,0 1 1,0-1-1,1 1 1,0 0-1,1 0 1,0 0 0,1-1-1,1 13 1,-1-21 1,0 0 0,1 0 0,-1 0 0,1 1 0,-1-1 0,1 0 0,0 0 0,0 0 0,0 0 1,0 0-1,0 0 0,0 0 0,1 0 0,-1-1 0,0 1 0,1 0 0,0-1 0,-1 1 0,1-1 0,0 0 0,0 1 1,0-1-1,0 0 0,0 0 0,0 0 0,0 0 0,3 0 0,5 1 6,0 0-1,-1-1 1,1 0 0,20-1-1,-18 0 5,-9 0-10,0 0 0,0-1 0,0 1 0,1-1 1,-1 0-1,0 0 0,0 0 0,0-1 0,-1 1 1,1 0-1,0-1 0,0 0 0,-1 0 0,1 0 1,-1 0-1,0 0 0,1 0 0,-1-1 0,0 1 1,0-1-1,-1 1 0,1-1 0,0 0 0,-1 0 1,0 0-1,0 0 0,0 0 0,0 0 0,1-3 0,1-9 0,1 0 0,-2 1 0,0-1 0,-1-27 0,-1 38 0,0 1 1,0-1-1,0 0 1,0 0-1,-1 0 1,0 1-1,0-1 1,0 0-1,0 1 1,0-1-1,-1 1 1,1-1-1,-1 1 1,0 0-1,0 0 1,0-1-1,-4-2 0,2 3-11,1 1 0,-1-1 0,0 1 0,1 0-1,-1 1 1,0-1 0,0 1 0,0-1 0,-1 1-1,1 1 1,0-1 0,0 0 0,0 1 0,-1 0-1,-4 0 1,-18 0-426</inkml:trace>
</inkml:ink>
</file>

<file path=ppt/ink/ink1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0:50.657"/>
    </inkml:context>
    <inkml:brush xml:id="br0">
      <inkml:brushProperty name="width" value="0.05" units="cm"/>
      <inkml:brushProperty name="height" value="0.05" units="cm"/>
      <inkml:brushProperty name="color" value="#FFFFFF"/>
    </inkml:brush>
  </inkml:definitions>
  <inkml:trace contextRef="#ctx0" brushRef="#br0">1 63 32287,'0'0'288,"27"-5"-176,26-13-96,8 3-16,2 3 16,-7 7-16,-9 0 0,-9 5 0,-13-3-96,-14 3-400</inkml:trace>
</inkml:ink>
</file>

<file path=ppt/ink/ink1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0:51.008"/>
    </inkml:context>
    <inkml:brush xml:id="br0">
      <inkml:brushProperty name="width" value="0.05" units="cm"/>
      <inkml:brushProperty name="height" value="0.05" units="cm"/>
      <inkml:brushProperty name="color" value="#FFFFFF"/>
    </inkml:brush>
  </inkml:definitions>
  <inkml:trace contextRef="#ctx0" brushRef="#br0">279 101 32015,'-8'-6'41,"0"1"0,0 0 0,0 0 0,0 1 1,-1 0-1,0 1 0,1 0 0,-1 0 0,-1 1 1,1 0-1,0 0 0,0 1 0,-1 1 0,1-1 0,0 2 1,-18 1-1,21-1-42,1 0 1,-1 1 0,1-1-1,0 1 1,0 0-1,0 1 1,0-1 0,0 1-1,0 0 1,1 0 0,-1 0-1,1 1 1,0 0-1,0-1 1,0 2 0,1-1-1,-1 0 1,1 1-1,0-1 1,0 1 0,1 0-1,-1 0 1,1 0-1,0 0 1,0 1 0,1-1-1,0 0 1,0 1-1,-1 5 1,1-3-1,0 0 0,1-1 0,0 1 0,0 0 0,0-1 0,1 1 0,0 0 0,4 13 0,-4-18 2,1-1-1,-1 1 0,1 0 1,0-1-1,0 1 0,0-1 1,0 1-1,0-1 1,0 0-1,1 0 0,-1 0 1,1 0-1,0-1 0,-1 1 1,1-1-1,0 1 0,0-1 1,0 0-1,0 0 1,0 0-1,0-1 0,0 1 1,6 0-1,-2 0 4,1 0-1,0-1 1,0 0-1,-1 0 1,1 0-1,0-1 1,-1 0-1,1-1 1,0 0 0,-1 0-1,0-1 1,1 1-1,11-8 1,-14 7-3,0-1-1,-1 1 1,1-1 0,-1 0-1,0 0 1,0-1 0,0 1 0,-1-1-1,0 0 1,0 0 0,0 0-1,0 0 1,-1 0 0,0-1-1,0 1 1,0-1 0,-1 1 0,1-1-1,-1-9 1,1 1-1,-1 0 0,-1 0 0,0 1 0,0-1 0,-4-18 0,3 29 0,0-1 0,0 0 0,0 1 0,0-1-1,0 1 1,-1-1 0,1 1 0,-1 0-1,0-1 1,0 1 0,0 0 0,-1 0-1,1 1 1,-1-1 0,0 0 0,1 1 0,-1-1-1,0 1 1,0 0 0,-1 0 0,1 0-1,0 1 1,-1-1 0,-5-1 0,3 2-14,0 0 0,0 0 1,0 0-1,0 1 1,0 0-1,0 0 0,0 1 1,0 0-1,-8 1 1,-16 15-342</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0:47.347"/>
    </inkml:context>
    <inkml:brush xml:id="br0">
      <inkml:brushProperty name="width" value="0.05" units="cm"/>
      <inkml:brushProperty name="height" value="0.05" units="cm"/>
      <inkml:brushProperty name="color" value="#FFFF00"/>
    </inkml:brush>
  </inkml:definitions>
  <inkml:trace contextRef="#ctx0" brushRef="#br0">0 30 24779,'0'0'7553,"37"0"-7553,28-8 99,135-6-51,-55 14-13,-131-4-500,-18 0-994</inkml:trace>
</inkml:ink>
</file>

<file path=ppt/ink/ink1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1:11.688"/>
    </inkml:context>
    <inkml:brush xml:id="br0">
      <inkml:brushProperty name="width" value="0.05" units="cm"/>
      <inkml:brushProperty name="height" value="0.05" units="cm"/>
      <inkml:brushProperty name="color" value="#FFFFFF"/>
    </inkml:brush>
  </inkml:definitions>
  <inkml:trace contextRef="#ctx0" brushRef="#br0">276 59 26188,'-7'-5'5365,"2"-6"-4096,4 10-1281,1 0-1,-1-1 1,1 1-1,-1 0 1,0-1-1,1 1 1,-1 0-1,0 0 1,0-1-1,0 1 1,0 0-1,0 0 1,0 0-1,0 0 1,0 0-1,-2-1 1,-9 0 16,1 0 0,0 0 0,-1 1 0,1 0 0,-1 1 0,-11 2-1,-9-1 2,27-1-5,0 1 1,-1 0-1,1 0 1,0 0-1,0 0 0,0 1 1,0 0-1,0 0 1,0 1-1,1-1 1,-1 1-1,1 0 1,0 0-1,-1 0 1,2 1-1,-1-1 1,0 1-1,1 0 1,-1 0-1,1 1 1,-3 5-1,2-5-1,1 1 1,1-1-1,-1 1 0,1-1 1,0 1-1,0 0 0,1 0 1,-1 0-1,1 0 0,1 1 0,-1-1 1,1 0-1,0 0 0,0 0 1,1 0-1,0 0 0,0 1 1,3 7-1,-3-11 1,1 0 0,0 0 0,0 0 0,0-1 0,0 1 0,0-1 0,0 1 0,1-1 0,-1 0 0,1 0 0,0 0 0,-1 0 0,1 0 0,0-1 0,0 1 0,0-1 0,0 0 0,0 0 1,1 0-1,-1 0 0,6 0 0,8 2 4,0-1 0,33-2 1,-37 0 0,-9 0-4,-1 1 0,1-2 0,-1 1 1,1 0-1,-1-1 0,0 0 1,1 1-1,-1-1 0,0-1 0,1 1 1,-1 0-1,4-3 0,-6 2 0,1 1 0,0-1-1,-1 0 1,1 0-1,-1 0 1,1 0 0,-1 0-1,0 0 1,0 0 0,0 0-1,0 0 1,0 0 0,-1-1-1,1 1 1,-1 0-1,1-1 1,-1 1 0,0 0-1,0-3 1,1-8-1,0-3 0,0 0 0,-1 1 0,0-1 0,-2 0 0,-3-17 0,5 30 0,-1 0 0,0-1 0,-1 1 0,1 0 0,0-1 0,-1 1 0,0 0 0,0 0 0,0 0 0,0 0 0,0 1 0,0-1 0,-1 1 0,0-1 0,1 1 0,-1 0 0,0 0 0,0 0 0,0 0 0,0 0 0,0 1 0,-1-1 0,1 1 0,0 0 0,-1 0 0,1 0 0,-1 1 0,-5-1 0,2 0-30,1 0 0,-1 0 0,0 1 0,1 0 0,-1 0 0,1 1 0,-1 0 0,1 0 0,-1 1 0,1-1 0,-12 6 0,-10 19-715</inkml:trace>
</inkml:ink>
</file>

<file path=ppt/ink/ink1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1:12.303"/>
    </inkml:context>
    <inkml:brush xml:id="br0">
      <inkml:brushProperty name="width" value="0.05" units="cm"/>
      <inkml:brushProperty name="height" value="0.05" units="cm"/>
      <inkml:brushProperty name="color" value="#FFFFFF"/>
    </inkml:brush>
  </inkml:definitions>
  <inkml:trace contextRef="#ctx0" brushRef="#br0">0 18 31070,'0'0'112,"11"0"-96,28 0 192,14 0-208,8 0 32,-1 0 80,-2 0 0,-5-2 97,-6-1-1,-11-4-112,-6 4-32,-5 1-64,-11 2 0,-6 0-16,-19 12-6019</inkml:trace>
</inkml:ink>
</file>

<file path=ppt/ink/ink1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1:16.784"/>
    </inkml:context>
    <inkml:brush xml:id="br0">
      <inkml:brushProperty name="width" value="0.05" units="cm"/>
      <inkml:brushProperty name="height" value="0.05" units="cm"/>
      <inkml:brushProperty name="color" value="#FFFFFF"/>
    </inkml:brush>
  </inkml:definitions>
  <inkml:trace contextRef="#ctx0" brushRef="#br0">67 0 32463,'0'0'235,"0"0"-214,3 0-8,-2 2-12,0-1-1,0 1 0,0 0 0,0 0 0,0 0 0,0 0 1,0 0-1,-1 0 0,1 0 0,-1 0 0,1 0 1,-1 4-1,1-4 0,4 27-8,-1 1 0,-1-1 0,-1 38 0,-3-63-35,0 0-1,0 0 1,0-1 0,0 1 0,0-1-1,-1 1 1,0-1 0,0 1-1,0-1 1,0 0 0,0 0 0,0 0-1,-1 0 1,0 0 0,1-1-1,-1 1 1,0-1 0,0 1 0,-1-1-1,1 0 1,0-1 0,-1 1 0,1 0-1,-1-1 1,1 0 0,-5 1-1,-17 4-2693</inkml:trace>
</inkml:ink>
</file>

<file path=ppt/ink/ink1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1:19.035"/>
    </inkml:context>
    <inkml:brush xml:id="br0">
      <inkml:brushProperty name="width" value="0.05" units="cm"/>
      <inkml:brushProperty name="height" value="0.05" units="cm"/>
      <inkml:brushProperty name="color" value="#FFFFFF"/>
    </inkml:brush>
  </inkml:definitions>
  <inkml:trace contextRef="#ctx0" brushRef="#br0">262 752 29550,'0'-18'1017,"1"13"-817,-1 0-1,0 0 1,0 1-1,-1-1 1,1 0 0,-1 0-1,-2-8 1,2 11-186,0 1 1,0-1-1,0 1 0,0-1 1,-1 1-1,1 0 1,0 0-1,-1-1 0,1 1 1,-1 0-1,1 0 1,-1 0-1,1 0 1,-1 1-1,0-1 0,0 0 1,1 1-1,-1-1 1,0 1-1,0-1 1,1 1-1,-1 0 0,0 0 1,-3 0-1,-7-1-6,1 1 0,-1 0 1,1 0-1,0 1 0,-12 3 0,18-3-8,0 1 0,0 0 0,0 0 0,0 0 1,0 1-1,1-1 0,-1 1 0,1 0 0,0 0 0,-1 1 1,2-1-1,-7 8 0,1 1 0,1 0 0,0 1 0,1 0 0,0 0 0,1 0 0,1 1 0,0 0 0,1 0 0,0 0 0,1 0 0,1 1 0,0-1 0,1 1 0,1 0 0,0 0 0,1-1 0,4 24 0,-4-35 0,-1 1 0,1-1 0,0 1 0,0-1 0,1 1 0,-1-1 0,1 0 0,0 0-1,-1 1 1,2-1 0,-1 0 0,0-1 0,0 1 0,1 0 0,0-1 0,-1 1 0,1-1 0,0 0 0,0 0 0,0 0 0,1 0 0,-1-1 0,0 1 0,6 1 0,4 0 2,0-1 0,0 0 0,0 0 0,1-1 0,15-2 0,-18 1 3,-7 0-4,0 0 0,0-1 1,0 0-1,1 0 0,-1 0 1,-1-1-1,1 1 0,0-1 0,0 0 1,0 0-1,-1 0 0,1 0 0,-1-1 1,0 1-1,0-1 0,0 0 1,0 0-1,0 0 0,-1 0 0,1-1 1,-1 1-1,0-1 0,0 0 0,0 1 1,0-1-1,2-7 0,2-7-4,-1 0 0,-1-1 0,0 0 0,2-31 0,-1-278 17,-6 197-15,1-230 17,-6 329-12,-1 19 5,6 13-9,1 0 0,0 0 1,-1 0-1,1 0 0,-1 0 0,1 0 0,-1 0 0,1 0 0,0 0 0,-1 0 0,1 0 0,-1 0 0,1 0 0,-1 1 1,1-1-1,0 0 0,-1 0 0,1 0 0,0 1 0,-1-1 0,1 0 0,0 0 0,-1 1 0,1-1 0,0 0 0,-1 1 0,1-1 1,0 0-1,0 1 0,-1-1 0,1 0 0,0 1 0,-4 7 0,0 0 0,1 1 0,0-1 0,0 0 0,1 1 0,0 0 0,0 13 0,1-16 0,-9 86 0,5 152 0,5-172 0,0-34 0,1-1 0,2 1 0,2-1 0,2 0 0,18 61 0,-20-83 0,1-1 0,0 1 0,1-1 0,1 0 0,0 0 0,1-1 0,0 0 0,1-1 0,0 0 0,1-1 0,1 0 0,0 0 0,0-1 0,1-1 0,0 0 0,17 8 0,-14-10 0,1 0 0,0-1 0,0-1 0,0 0 0,0-2 0,29 3 0,-38-5 0,1 0 0,0-1 0,0 0 0,0-1 0,0 0 0,0 0 0,0-1 0,-1 0 0,1-1 0,-1 0 0,1 0 0,-1-1 0,0 0 0,12-8 0,-12 6-1,-1-1 0,0 1 0,0-1 0,-1-1 0,0 1 0,0-1 0,0 0 0,-1 0 0,-1-1 0,1 0 0,-1 0 0,5-17 0,-5 6 0,0-1 0,-1 0-1,-2 0 1,-1-39 0,0 49 0,-1 1-1,0-1 1,-1 1-1,0-1 1,-1 1 0,0 0-1,-7-15 1,9 22 1,-1-1 1,0 1-1,0-1 1,0 1 0,-1 0-1,1-1 1,-1 1-1,0 0 1,1 1 0,-1-1-1,-1 0 1,1 1-1,0 0 1,-1 0 0,1 0-1,-1 0 1,1 0-1,-1 1 1,0-1 0,0 1-1,0 0 1,0 1-1,-5-2 1,6 2-1,-1 0 0,1 0 0,-1 0 0,1 0 0,-1 0 0,1 1 0,0-1-1,-1 1 1,1 0 0,0 0 0,-1 1 0,1-1 0,0 1 0,0-1 0,0 1 0,-4 3 0,3-1-1,0 1-1,0 0 1,0 0-1,1 0 1,-1 0 0,1 1-1,1-1 1,-5 11 0,2-2-1,0 1 1,1 0-1,1 0 1,0 1-1,0-1 1,2 1-1,0-1 1,1 1-1,1-1 1,0 1-1,1-1 1,5 21-1,-5-28 2,0 0-1,1 0 0,0 0 1,0 0-1,1-1 1,0 1-1,0-1 0,1 0 1,0 0-1,0 0 1,0-1-1,1 1 0,0-2 1,1 1-1,-1 0 0,1-1 1,0-1-1,0 1 1,1-1-1,-1 0 0,1-1 1,0 0-1,0 0 1,8 2-1,-7-3 3,-1 0 0,0-1 0,1 0-1,-1 0 1,1-1 0,-1 0 0,1 0 0,-1-1 0,1 0 0,14-5 0,-17 4-1,-1-1 1,1 1-1,-1-1 0,0-1 1,0 1-1,-1-1 1,1 1-1,-1-1 1,1-1-1,-1 1 1,0-1-1,-1 1 0,1-1 1,-1 0-1,0 0 1,3-8-1,2-7 1,-1 1-1,-1-1 0,-1 0 1,0-1-1,-2 1 0,2-31 1,-4-117 37,-2 120-8,2 73-32,0 0-1,1 0 1,2 0-1,0 0 1,2 0-1,1-1 1,1 0-1,15 32 1,-22-53 1,7 16 0,1-1 0,1-1 0,16 23 0,-22-35 0,-1-1 0,1 0 0,0 0 0,0 0 0,0 0 0,1-1 0,-1 0 0,1 0 0,0 0 0,0 0 0,0-1 0,0 0 0,0 0 0,1 0 0,-1-1 0,0 1 0,7-1 0,-8 0 0,0 0 0,0-1 0,0 0 0,1 0 0,-1 0 0,0-1 0,0 1 0,0-1 0,0 0 0,0 0 0,0-1 0,0 1 0,0-1 0,-1 0 0,1 0 0,5-3 0,-5 1 0,0-1 0,0 0 0,0 1 0,-1-1 0,1 0 0,-1-1 0,0 1 0,-1-1 0,0 1 0,4-12 0,-1-1 0,-1 0 0,-1-1 0,0 1 0,0-30 0,-7-75 0,4 119 0,-1 1 0,1-1 0,-1 1 0,0-1 0,0 1 0,0-1 0,0 1 0,0 0 0,-4-5 0,5 7 0,-1-1 0,0 1 0,0 0 0,-1 0 0,1 0 0,0 0 0,0 0 0,0 0 0,-1 0 0,1 0 0,-1 1 0,1-1 0,0 0 0,-1 1 0,1-1 0,-1 1 0,1 0 0,-1-1 0,1 1 0,-1 0 0,-2 0 0,3 0 0,0 0-1,0 1 1,0-1 0,0 0 0,0 0 0,0 1-1,0-1 1,0 1 0,1-1 0,-1 1-1,0 0 1,0-1 0,0 1 0,1 0-1,-1-1 1,0 1 0,1 0 0,-1 0-1,1-1 1,-1 1 0,1 0 0,-1 0-1,1 0 1,-1 0 0,1 0 0,0 0-1,0 0 1,-1 2 0,-3 32-9,3-30 9,0 11-2,0 1 1,1-1-1,1 1 1,5 28-1,-4-40 1,-1 1 1,1 0 0,0 0-1,1 0 1,0-1-1,0 0 1,0 1-1,0-1 1,1 0-1,-1 0 1,2-1-1,-1 1 1,0-1-1,1 0 1,-1 0-1,7 3 1,0-1 0,1 0 0,0-1 0,0-1 0,0 0 0,0 0 0,1-2 0,-1 1 0,1-1 0,0-1 0,-1-1 0,1 1 0,0-2 0,0 0 0,17-3 0,-26 3 0,0-1 0,0 1 1,0-1-1,0 1 0,0-1 0,-1 0 1,1 0-1,0-1 0,-1 1 0,0-1 1,0 1-1,0-1 0,0 0 0,0-1 0,0 1 1,-1 0-1,1-1 0,-1 1 0,0-1 1,0 0-1,-1 0 0,1 0 0,-1 0 1,0 0-1,0 0 0,1-7 0,2-12 3,-2 0-1,0-1 0,-3-39 0,0 28-1,0 28-1,0 9 0,-3 20 0,-3 38 0,6-51 0,-1 14-4,2 1 1,0-1-1,1 1 1,1-1-1,5 23 0,-5-40 3,-1-1 1,1 1-1,0-1 0,0 1 0,1-1 0,-1 0 0,1 0 0,0 0 0,1-1 1,-1 1-1,1-1 0,0 0 0,0 0 0,0 0 0,1 0 0,-1-1 0,1 1 1,0-1-1,0 0 0,0-1 0,0 0 0,1 1 0,-1-1 0,1-1 0,-1 1 1,7 0-1,0 0 0,-1 0 1,1-1-1,-1 0 1,1-1-1,14-2 1,-22 2 0,-1-1 0,0 1 0,0-1 0,1 0 0,-1 0 0,0 0 0,0-1 0,0 1 0,0-1 0,0 1 0,0-1 0,-1 0 0,1 0 0,0 0 0,-1-1 0,0 1 0,1-1 0,-1 1 0,0-1 0,0 0 0,-1 0 0,3-3 0,2-11 0,-1 0 1,-1-1-1,-1 1 1,0-1-1,0-35 1,7-36 6,-9 80-8,1 1 0,1-1 0,0 1 0,0 0 0,0 0 0,1 0 1,9-14-1,-9 18-2,-1 1 0,1 0 1,0 0-1,0 0 1,0 0-1,0 0 0,0 1 1,1 0-1,-1 0 0,1 0 1,0 1-1,-1-1 1,1 1-1,0 0 0,8-1 1,32 1-170,-51 1 176,0-1 0,-1 2 0,1-1-1,-1 1 1,1 0 0,0 0 0,0 1 0,0 0-1,0 0 1,0 0 0,0 1 0,0-1 0,1 2-1,-1-1 1,1 0 0,0 1 0,0 0 0,0 1-1,0-1 1,1 1 0,0 0 0,0 0-1,0 0 1,1 0 0,-6 11 0,2-1-3,1 1 1,0 0-1,1 0 1,1 1-1,1-1 1,0 1-1,1 0 0,1 0 1,0 0-1,1 0 1,1 0-1,4 19 1,-4-31-2,0 0 0,0 0 1,1 0-1,0 0 0,0 0 1,0-1-1,1 1 0,0-1 1,0 1-1,0-1 0,0 0 0,0 0 1,1 0-1,0-1 0,0 1 1,0-1-1,0 0 0,0 0 1,1 0-1,-1-1 0,1 1 1,0-1-1,0 0 0,0-1 1,7 3-1,11 1 1,1-2 1,-1 0-1,0-1 0,32-2 1,-40 0-4,-6 0 2,0 0 0,0-1 0,-1 0 0,1-1 0,-1 0 0,1 0 0,-1-1 0,0 0 0,0 0 0,0-1-1,0 0 1,-1 0 0,1-1 0,-1 0 0,11-9 0,-11 6 4,0 0-1,0 0 1,-1-1-1,0 1 1,-1-1 0,1 0-1,-2-1 1,1 0-1,-1 1 1,-1-1-1,0 0 1,3-19-1,0-27 15,-2 0 0,-6-92 0,3 146-18,-2 0 1,1 1-1,0-1 1,0 0 0,-1 0-1,1 1 1,0-1 0,-1 0-1,0 1 1,1-1-1,-1 1 1,0-1 0,0 1-1,0-1 1,0 1-1,0-1 1,0 1 0,-1 0-1,1 0 1,0 0 0,-2-2-1,2 3 0,-1 0 0,1-1 0,0 1 0,0 0 0,0 0 0,-1 0 0,1 0-1,0 0 1,0 0 0,-1 0 0,1 1 0,0-1 0,0 0 0,0 1 0,-1-1 0,1 0 0,0 1 0,0 0 0,0-1-1,0 1 1,0 0 0,0-1 0,0 1 0,0 0 0,0 0 0,0 0 0,1 0 0,-1 0 0,0 0 0,1 0 0,-1 0-1,0 0 1,0 1 0,-5 10-2,0 0-1,0 0 1,1 0-1,0 1 0,1 0 1,0 0-1,1 0 1,-2 24-1,0 117-4,6-114 8,-2-31-3,2 1 0,-1 0 1,1 0-1,1-1 0,0 1 0,0 0 0,1-1 1,7 16-1,-8-21 1,0-1 1,0 1-1,0-1 0,1 0 1,0 0-1,-1 0 0,1 0 1,0 0-1,0 0 0,1-1 1,-1 0-1,1 1 0,-1-1 1,1 0-1,0-1 0,-1 1 1,1-1-1,0 0 0,0 0 1,0 0-1,0 0 0,0 0 1,7-1-1,-5 0 1,0 1 1,0-1-1,0-1 1,-1 1 0,1-1-1,0 0 1,0 0-1,10-4 1,-13 3-1,1 0 1,-1 0-1,0-1 1,1 1 0,-1-1-1,0 0 1,0 1 0,-1-1-1,1 0 1,-1-1-1,1 1 1,-1 0 0,3-8-1,3-6-1,0-1 0,-1-1 0,-1 1 1,4-24-1,9-82-18,-12 70 26,-2 9-5,-4 28 0,0 1 0,2 0 0,0 0 0,0 0 0,2 0 1,0 0-1,8-17 0,-12 32-1,0 0-1,0-1 1,0 1 0,1 0-1,-1 0 1,0 0-1,1 0 1,-1 1 0,0-1-1,1 0 1,-1 0 0,1 1-1,-1-1 1,1 1 0,0-1-1,-1 1 1,1 0 0,-1 0-1,1-1 1,3 2-1,-3-1 0,1 0 0,0 0 0,0 0 0,0 1 0,0-1 0,-1 1 0,1 0 0,0 0 0,0 0 0,-1 0 0,5 2 0,-3 1-1,1 1 0,0 0-1,-1-1 1,0 1 0,0 1-1,-1-1 1,1 1 0,-1-1-1,0 1 1,3 9 0,19 66-11,-20-54 12,0-1 0,-2 0 0,-1 1 0,-1 0 0,-1-1 0,-1 1 0,-6 30 0,3-43 0,-1 0 1,0 0 0,-2 0 0,1 0-1,-1-1 1,-1 0 0,0-1 0,-1 0-1,-1 0 1,1-1 0,-2 0-1,0 0 1,0-2 0,-1 1 0,0-1-1,0-1 1,-17 9 0,24-15-76,-1-1-1,0 1 1,1-1 0,-1 0-1,0 0 1,0 0 0,0-1 0,-6 0-1,-15 0-2287</inkml:trace>
</inkml:ink>
</file>

<file path=ppt/ink/ink1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1:19.443"/>
    </inkml:context>
    <inkml:brush xml:id="br0">
      <inkml:brushProperty name="width" value="0.05" units="cm"/>
      <inkml:brushProperty name="height" value="0.05" units="cm"/>
      <inkml:brushProperty name="color" value="#FFFFFF"/>
    </inkml:brush>
  </inkml:definitions>
  <inkml:trace contextRef="#ctx0" brushRef="#br0">209 47 31839,'-14'-2'21,"-1"1"1,1 1-1,0 0 0,0 1 1,-1 1-1,1 0 1,-15 5-1,24-5-11,1-1-1,-1 1 0,1 1 0,0-1 1,0 1-1,0-1 0,0 1 0,0 0 1,0 1-1,1-1 0,0 0 0,-1 1 0,1 0 1,1 0-1,-1 0 0,0 0 0,1 0 1,0 1-1,0-1 0,0 1 0,1-1 1,0 1-1,-1 0 0,0 8 0,1-7-2,0 0 0,1 0-1,0 0 1,0 0 0,0 0-1,0 0 1,1 0 0,0 0-1,0 0 1,1 0 0,-1 0-1,1-1 1,1 1-1,-1-1 1,4 6 0,-2-5-7,1-1 1,-1 1 0,1-1-1,1 0 1,-1-1 0,1 1-1,0-1 1,0 0 0,0 0-1,0-1 1,0 0 0,12 4-1,-2-2 8,0-1 1,1 0-1,0-1 0,0-1 1,0 0-1,0-1 0,0-1 1,31-4-1,-45 3-2,0 0 0,0 0 1,0 0-1,0 0 0,0 0 1,0-1-1,0 1 0,-1-1 1,1 0-1,0 1 0,-1-1 1,1-1-1,-1 1 0,0 0 1,0-1-1,0 1 0,0-1 1,0 1-1,0-1 0,-1 0 0,1 0 1,-1 0-1,0 0 0,0 0 1,0 0-1,0-3 0,2-9 12,0 0-1,-1 0 0,-1 0 1,-1-16-1,0 29-18,-1-6-4,1 0 0,-1 0 0,-1 1 0,0-1 0,0 0 0,0 1 0,-1-1 0,0 1 0,0 0 0,-1 0 0,0 0 0,-1 0 0,1 1 0,-1 0-1,0 0 1,-1 0 0,1 0 0,-1 1 0,0 0 0,0 0 0,-1 1 0,0 0 0,0 0 0,0 0 0,0 1 0,0 0 0,-1 0 0,1 1 0,-1 0 0,0 0 0,1 1 0,-1 0 0,0 0 0,-11 1 0,-4 4-507</inkml:trace>
</inkml:ink>
</file>

<file path=ppt/ink/ink1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0:24.262"/>
    </inkml:context>
    <inkml:brush xml:id="br0">
      <inkml:brushProperty name="width" value="0.05" units="cm"/>
      <inkml:brushProperty name="height" value="0.05" units="cm"/>
      <inkml:brushProperty name="color" value="#FFFFFF"/>
    </inkml:brush>
  </inkml:definitions>
  <inkml:trace contextRef="#ctx0" brushRef="#br0">22 175 31983,'-21'0'416,"20"0"-163,3 1-237,11 4-14,0-1 0,0 0 0,1-1 0,-1 0 0,0-2 0,1 1 0,0-2 0,24-1 0,-6 1-1,159-2 4,-153-1-2,1-1-1,71-19 1,114-54-3,-238 68-13,-31-7 13,-1 2 0,-1 1 0,1 3 0,-2 2 0,-67-4 0,101 11 0,14 1 0,0 0 0,0 0 0,0 0 0,0 0 0,0 0-1,0 0 1,0 0 0,0-1 0,0 1 0,0 0 0,0 0 0,0 0 0,0 0 0,0 0 0,0 0 0,0 0-1,0 0 1,0 0 0,0 0 0,0-1 0,0 1 0,0 0 0,0 0 0,0 0 0,0 0 0,0 0 0,0 0-1,0 0 1,0 0 0,0 0 0,0 0 0,0 0 0,0 0 0,0 0 0,-1-1 0,1 1 0,0 0 0,0 0-1,0 0 1,0 0 0,0 0 0,0 0 0,0 0 0,0 0 0,0 0 0,0 0 0,0 0 0,0 0 0,-1 0-1,1 0 1,0 0 0,7-1-8,18 3 11,0 0 0,0 2 0,-1 1-1,1 1 1,-1 2 0,-1 0 0,1 1 0,35 20 0,-53-25-2,0 0 0,0 0 0,-1 1 0,1 0-1,-1 0 1,0 0 0,-1 0 0,1 1 0,-1 0-1,0 0 1,0 0 0,-1 0 0,5 13 0,-6-14-1,0 0 0,-1 0 1,0 0-1,0 0 0,0 0 1,0 0-1,-1 0 0,0 1 1,0-1-1,0 0 0,-1 0 1,1 0-1,-1 0 1,0 0-1,-1 0 0,1 0 1,-1 0-1,0 0 0,-1-1 1,-2 6-1,-6 3-19,0 0 0,-1-1 0,-1 0 0,0-1 0,0 0 0,-1-1 0,0-1 0,-1 0 1,-20 9-1,-10-2-528</inkml:trace>
</inkml:ink>
</file>

<file path=ppt/ink/ink1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0:26.692"/>
    </inkml:context>
    <inkml:brush xml:id="br0">
      <inkml:brushProperty name="width" value="0.05" units="cm"/>
      <inkml:brushProperty name="height" value="0.05" units="cm"/>
      <inkml:brushProperty name="color" value="#FFFFFF"/>
    </inkml:brush>
  </inkml:definitions>
  <inkml:trace contextRef="#ctx0" brushRef="#br0">67 995 21370,'-29'33'9572,"25"-28"-9536,0 1-1,0 0 1,0 0 0,1 0 0,0 0-1,0 0 1,0 0 0,1 1-1,0 0 1,0-1 0,1 1 0,-2 11-1,4-17-22,-1 0 0,1-1-1,-1 1 1,1-1-1,-1 1 1,1 0-1,-1-1 1,1 1 0,0-1-1,-1 0 1,1 1-1,0-1 1,-1 0 0,1 1-1,0-1 1,0 0-1,-1 0 1,1 1-1,0-1 1,0 0 0,-1 0-1,1 0 1,0 0-1,0 0 1,0 0 0,-1 0-1,1 0 1,0 0-1,0-1 1,-1 1-1,2-1 1,4 1 59,1-1-43,-1 0 0,0 0 0,0 0 0,0-1 0,0 0 0,-1 0 0,1-1 0,-1 1 0,1-1 0,-1-1 0,0 1 0,0-1 0,0 1-1,0-2 1,-1 1 0,1 0 0,5-9 0,3-4 5,0-1 0,-1-1 0,17-33 0,-17 24-22,0 0 1,-3 0 0,0-1 0,-1 0-1,-2 0 1,-2-1 0,0 0 0,-1-52-1,-3 50-11,1 10 1,-1 0 0,-5-35 0,4 51-1,0 0 0,-1 0-1,0 0 1,0 1 0,0-1 0,0 1 0,-1-1-1,0 1 1,0 0 0,-1 0 0,1 0 0,-1 1-1,0-1 1,-5-4 0,7 8-1,0-1 1,1 1-1,-1-1 0,0 1 1,0 0-1,0-1 0,0 1 1,0 0-1,0 0 0,0 1 1,-1-1-1,1 0 0,0 1 1,0-1-1,-1 1 0,1 0 1,0 0-1,-1 0 1,1 0-1,0 0 0,-1 0 1,1 1-1,0-1 0,0 1 1,-1-1-1,1 1 0,0 0 1,0 0-1,0 0 0,0 0 1,-2 2-1,1 0 0,0-1 0,-1 1 0,2 1 1,-1-1-1,0 0 0,1 1 0,-1-1 0,1 1 0,0 0 1,0 0-1,0 0 0,1 0 0,-1 0 0,0 8 0,0-6-1,1 1-1,1 0 1,-1 0-1,1 0 1,0 0-1,1 0 1,-1-1-1,3 11 1,-2-14 1,0 0 0,1 0 0,-1 0 0,1 0 0,-1 0 0,1 0 0,0-1 0,0 1 0,0 0 0,0-1 0,0 0 0,1 1 0,-1-1 0,1 0 0,0 0 0,0 0 0,-1-1 0,1 1 0,4 1 0,3 1 1,0 0 0,0-1 0,1 0 0,-1-1 0,1 0 0,0-1 0,-1 0 0,1 0 0,0-1 0,0-1 0,0 0 0,19-4 0,-15 1 1,0-1 0,-1 0 0,0-1 0,0-1 0,0 0 1,-1-1-1,0 0 0,16-15 0,-22 18-1,-1-1-1,1 0 1,10-14 0,-11 15 6,-6 12-2,-1-5-4,-15 80-1,9-51 0,1 0 0,-2 34 0,7-39 0,-1 9 0,2 0 0,5 56 0,-4-86 0,0 0 0,1 0 0,-1 0 0,1 0 0,0 0 0,1-1 0,-1 1 0,1-1 0,0 1 0,0-1 0,0 0 0,0 0 0,1 0 0,-1-1 0,1 1 0,0-1 0,1 0 0,-1 0 0,0 0 0,1 0 0,-1-1 0,1 0 0,0 0 0,0 0 0,7 1 0,-3-1 0,0 0 0,0-1 0,0 0 0,0-1 0,0 0 0,1 0 0,-1-1 0,0 0 0,0-1 0,0 1 0,-1-2 0,1 1 0,0-2 0,8-3 0,-2-2 0,0 0 0,-1-1 0,0-1 0,0 0 0,-1-1 0,-1 0 0,0-1 0,-1-1 0,0 1 0,-1-2 0,-1 0 0,0 0 0,9-22 0,-7 12 0,-1-1 0,-1 0 0,-2-1 0,-1 0 0,0 0 0,-2-1 0,0-47 0,-3 63 0,-1 7 0,0 0 0,0 0 0,0 0 0,-1 0 0,1 0 0,-1 0 0,-2-6 0,2 10 0,1 1 0,-1-1 0,0 0 0,1 0 0,-1 0 0,0 0 0,0 1 0,0-1 0,0 0 0,0 1 0,0-1 0,0 1 0,0-1 0,0 1 0,0 0 0,0-1 0,0 1 0,0 0 0,0 0 0,0-1 0,0 1 0,0 0 0,0 0 0,-1 0 0,1 1 0,0-1 0,0 0 0,0 0 0,0 0 0,0 1 0,0-1 0,0 1 0,0-1 0,0 1 0,0-1 0,-1 2 0,-2-1 0,0 2 0,0-1 0,1 0 0,-1 1 0,1-1 0,-1 1 0,1 0 0,0 0 0,0 0 0,0 1 0,1-1 0,-1 1 0,1 0 0,-1-1 0,1 1 0,-2 6 0,-1 4 0,0 1 0,1-1 0,-4 23 0,3 7 0,1 0 0,3 47 0,1-67 0,0-15 0,0 0 0,1 0 0,0 0 0,1-1 0,-1 1 0,6 14 0,-6-20 0,1 0 0,-1 0 0,1 0 0,-1 0 0,1-1 0,0 1 0,0 0 0,0-1 0,1 0 0,-1 1 0,0-1 0,1 0 0,0 0 0,-1 0 0,1-1 0,0 1 0,0-1 0,0 1 0,0-1 0,0 0 0,5 1 0,1 0 0,-1-1 0,0-1 0,1 0 0,-1 0 0,1 0 0,-1-1 0,0 0 0,0-1 0,1 0 0,-1 0 0,0-1 0,0 0 0,-1 0 0,1-1 0,-1 0 0,0 0 0,0 0-1,0-1 1,0-1 0,-1 1 0,0-1 0,0 0 0,7-10 0,4-6 1,0-1-1,-2 0 1,-1-1 0,-2-1-1,20-51 1,-18 34-1,-2 0 0,-1-1-1,-3-1 1,4-54 0,-4-178 8,-8 255-5,0 12-2,0 0-1,-1 0 1,0 0-1,-1 0 0,0 0 1,-3-10-1,4 17 0,1 1 0,-1-1 0,1 0 0,-1 0 0,0 1 0,0-1 0,0 1 0,0-1 0,0 1 0,0-1 0,-1 1 0,1 0 0,0 0 0,-1-1 0,1 1 0,-1 0 0,1 0 0,-1 0 0,0 1 0,1-1 0,-1 0 0,0 0 0,1 1 0,-1-1 0,0 1 0,0 0 0,0 0 0,0-1 0,1 1 0,-1 0 0,0 0 0,0 1 0,0-1 0,1 0 0,-1 1 0,-3 0 0,4-1 0,0 1 0,1-1 0,-1 1 0,0-1 0,0 0 0,1 1 0,-1-1 0,0 1 0,1 0 0,-1-1 0,1 1 0,-1-1 0,0 1 0,1 0 0,-1 0 0,1-1 0,0 1 0,-1 0 0,1 0 0,-1 1 0,-5 20 0,1 1 0,0-1 0,2 1 0,1 0 0,1 0 0,1 25 0,0-21 0,0 592 0,28-244 0,-7-178 0,-19-112 0,-3-91 0,-2-16 0,-2-39 0,5 53 0,0 1 0,1-1 0,0 1 0,1 0 0,-1-1 0,1 1 0,1 0 0,-1 0 0,6-10 0,41-68 0,-9 16 0,52-120 0,-43 51 0,43-195 0,-88 317-3,3-14-10,4-41 0,-13 97 12,-1-1 0,-1 0 1,-9 32-1,-6 39 14,5 162-26,13-253 13,1 1 0,0-1 0,1 0 0,-1 1 0,1-1 0,0 0 0,0 0 0,1 0 0,0 1 0,0-1 0,3 6 0,-3-8 0,0-1 0,1 0 0,-1 0 0,1 1 0,-1-2 0,1 1 0,0 0 0,-1 0 0,1-1 0,0 0 0,0 1 0,0-1 0,0 0 0,0-1 0,1 1 0,-1 0 0,0-1 0,0 0 0,5 0 0,2 1 1,0-1-1,0 0 1,-1 0 0,1-1 0,0-1-1,-1 1 1,1-2 0,-1 1 0,1-1-1,11-6 1,-14 5 0,0 0-1,-1 0 1,0-1-1,0 0 1,0 0-1,-1 0 1,1-1-1,-1 0 1,-1 0-1,1 0 1,-1-1-1,0 1 1,0-1-1,2-7 1,0-2-4,-1 1-1,0-1 1,-2 1 0,1-1-1,1-29 1,-5-84-30,-1 68 25,1 53 7,1 2 2,-1 0 0,0-1 0,0 1 0,-1 0 0,1 0 0,-1-1 0,-1 1 0,1 0 0,-1 0-1,0 0 1,-4-5 0,4 9-1,2 4-1,0 0 1,0 0-1,0-1 0,0 1 0,1 0 0,-1-1 0,0 1 0,1 0 0,-1-1 0,1 1 1,0 0-1,-1-1 0,1 1 0,2 1 0,0-1 2,0-1 0,0 0 0,1 0 0,-1 0 0,1 0 0,-1 0 0,1-1 0,-1 0 0,1 1 1,-1-1-1,1-1 0,-1 1 0,6-1 0,3 0 0,-8 1-2,0 1 1,-1 0-1,1 0 0,0 1 0,-1-1 1,1 1-1,-1-1 0,0 1 1,0 0-1,0 1 0,0-1 1,0 0-1,0 1 0,0 0 0,-1-1 1,1 1-1,-1 0 0,0 0 1,0 1-1,0-1 0,0 0 1,-1 1-1,2 3 0,2 4-1,-1 0 0,0 0 0,0 0-1,-1 1 1,-1-1 0,2 18 0,-3 2 2,-1 0 0,-2 0 0,-1 0 0,-1 0 0,-9 30 0,11-53 0,0-1 0,1 1 0,-1-1 0,2 1 0,-1 0 0,1-1 0,0 1 0,0 0 0,3 12 0,-2-20-1,0 1 1,1 0-1,-1-1 1,0 1-1,0-1 1,0 1-1,1-1 1,-1 1-1,0-1 1,1 0-1,-1 0 0,0 0 1,1 0-1,-1 0 1,0 0-1,1 0 1,-1 0-1,3-1 1,3 1-3,10 0 5,0-1-1,0 0 1,0-1 0,-1-1 0,18-5 0,-24 4-2,1 0 1,-1 0-1,0-1 0,-1 0 0,0-1 0,1 0 0,-2-1 1,1 0-1,9-9 0,-8 5 1,-1 1 1,0-2-1,0 1 1,-1-1-1,-1-1 0,0 1 1,0-1-1,-1-1 1,-1 1-1,6-25 1,-3-2-2,-2 0 0,2-59 0,1-17 3,-9 114-3,0 0 1,0 0 0,0 0-1,1 0 1,-1 0 0,1 0-1,-1 0 1,1 0 0,0 0 0,-1 0-1,1 1 1,0-1 0,0 0-1,0 1 1,1-1 0,-1 0-1,3-1 1,-2 2-2,1 0-1,-1 0 1,1 0-1,-1 1 1,1-1 0,-1 1-1,1 0 1,0-1 0,-1 1-1,6 1 1,2-1 1,-6 0 0,0 1 0,0-1 0,-1 1 0,1-1 0,0 1 0,-1 0 0,1 1 0,-1-1 0,1 1 0,-1-1 0,0 1 0,1 0 0,-1 0 0,5 5 0,-3-2-1,1 1 0,-1 0 0,0 0 0,-1 0-1,1 0 1,5 13 0,-2-1 0,0 1-1,-2 0 0,0 0 1,5 35-1,-7-32 2,-2-1 0,0 1 0,-1-1 0,-2 1 0,-4 34 0,3-46 0,0 1 0,-1 0 0,-1-1 0,0 0 0,0 0 0,-1 0 0,0 0 0,-1-1 0,0 1 0,0-1 0,-1-1 0,-13 14 0,13-15 0,0 1 0,-1-2 0,0 1 0,0-1 0,-1 0 0,1-1 0,-1 0 0,0 0 0,-1-1 0,1 0 0,-1-1 0,0 0 0,0 0 0,0-1 0,0-1 0,-18 2 0,26-3 0,0-1 0,0 1 0,0 0 0,0-1 0,1 1 0,-1-1 0,0 1 0,0-1-1,0 0 1,0 0 0,1 0 0,-1 0 0,0 0 0,1 0 0,-1 0 0,1-1 0,-1 1 0,1 0 0,-2-3 0,0-1-2,0 1 0,0-1 1,1 0-1,-1 0 0,1 0 0,-3-10 1,1-3-8,1 0 0,0 0 1,0-24-1,2 33 8,1 0 1,0 0-1,1 0 1,0 0-1,0 0 1,0 0-1,4-10 1,-3 16 0,-1 1 0,0-1 0,1 1 0,-1 0 1,1-1-1,0 1 0,0 0 0,0 0 0,0 0 0,0 1 0,0-1 1,0 0-1,1 1 0,-1-1 0,0 1 0,1 0 0,-1 0 0,1 0 1,0 0-1,-1 0 0,1 1 0,0-1 0,0 1 0,-1-1 0,1 1 1,0 0-1,4 1 0,-1-1 0,0 1-1,-1 0 1,1 0 0,-1 0-1,1 0 1,-1 1-1,0 0 1,0 0 0,0 1-1,0 0 1,0-1 0,0 1-1,-1 1 1,6 4 0,6 7-3,0 1 0,18 24 0,1 1 1,-28-34-26,-1 0 0,1 0 0,0-1 0,1 0 0,0 0 0,0-1 0,0 0 0,0 0 0,1-1 0,0 0 0,12 3 0,6-3-725</inkml:trace>
</inkml:ink>
</file>

<file path=ppt/ink/ink1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0:27.606"/>
    </inkml:context>
    <inkml:brush xml:id="br0">
      <inkml:brushProperty name="width" value="0.05" units="cm"/>
      <inkml:brushProperty name="height" value="0.05" units="cm"/>
      <inkml:brushProperty name="color" value="#FFFFFF"/>
    </inkml:brush>
  </inkml:definitions>
  <inkml:trace contextRef="#ctx0" brushRef="#br0">1 639 32351,'0'3'131,"0"17"-127,-1 2-3,1 1 1,1-1-1,2 0 1,8 43-1,-9-61-4,-1 1 0,0-1 0,1 1 0,0-1 0,0 0 0,0 0 0,1 0 0,-1 0 0,1 0 0,0 0 0,0-1 1,1 1-1,-1-1 0,0 0 0,1 0 0,0 0 0,0-1 0,0 1 0,0-1 0,0 0 0,0 0 0,1 0 0,-1-1 0,1 0 0,-1 1 0,1-2 0,0 1 0,-1 0 0,1-1 0,4 0 1,-5 0 3,0 0 0,0 0 0,0 0 0,0 0 0,0-1 0,0 0 0,0 0 0,0 0 0,-1 0 0,1 0 0,0-1 0,6-3 1,-7 2-2,0 0 1,0-1 0,0 1 0,0-1 0,-1 0 0,1 0-1,-1 0 1,0 0 0,0 0 0,0 0 0,1-6 0,7-20-14,-2 0 0,-1 0 1,-2-1-1,4-47 1,-7-129-81,-3 117 80,1-249 363,-21 836-389,18-443 43,-1 17-4,5 84 0,-1-150-2,0-1 0,1 1 0,-1-1 0,1 0 0,0 1 0,0-1 0,0 1 0,0-1 0,1 0 0,0 0 0,0 0 0,0 0 0,0 0 0,1 0 0,0-1 0,-1 1 1,1-1-1,0 0 0,1 1 0,-1-1 0,1-1 0,-1 1 0,1 0 0,0-1 0,0 0 0,0 0 0,0 0 0,0 0 0,0-1 0,1 0 0,-1 0 0,0 0 0,1 0 0,-1-1 0,1 1 0,-1-1 0,1 0 0,6-1 0,-6 0 2,0 0 0,0 0 0,-1 0 0,1 0 0,0-1 0,0 0 0,-1 0 0,1 0 0,-1 0 0,0-1 0,0 0 0,1 0 0,-2 0 0,1 0 0,0-1 0,-1 1 0,0-1 0,6-7 0,2-5-1,-1-1-1,-1 0 1,11-28 0,22-87-97,1-2 23,-38 120 77,2 0 0,0 1 0,0 0 1,2 0-1,-1 0 0,1 1 1,12-11-1,-16 19-46,-10 15 26,-18 25 18,13-21-2,-4 7 14,1 0 1,1 2 0,1-1-1,1 1 1,2 1-1,0 0 1,1 0-1,2 1 1,0-1 0,2 1-1,1 0 1,1 0-1,3 39 1,-2-61-13,1 1-1,0 0 1,0-1 0,1 1-1,-1-1 1,1 0 0,0 1-1,0-1 1,0 0 0,0 0-1,1 0 1,0 0 0,0-1 0,0 1-1,4 2 1,-2-1 2,1-1 0,0 0 0,0 0 0,0 0 1,1-1-1,-1 0 0,1 0 0,13 3 0,-1-2 7,-1-2 0,1 1 0,0-2 0,0-1 0,-1 0 0,31-4 0,-40 2-8,-1 0 0,0 0 0,1 0-1,-1-1 1,0 0 0,0-1 0,0 0 0,-1 0-1,0-1 1,1 0 0,-1 0 0,-1 0 0,1-1-1,-1 0 1,0 0 0,-1-1 0,1 0-1,-1 0 1,0 0 0,-1 0 0,0-1 0,5-11-1,-3 1 0,0-1 1,0 1-1,-2-1 0,0 1 0,-2-1 0,0 0 0,-1-1 0,-1 1 0,-2-21 0,1 30 0,0 0 1,-1 0-1,-1 0 1,1 0-1,-2 0 0,1 1 1,-1 0-1,-1-1 1,1 1-1,-2 1 0,1-1 1,-1 1-1,0 0 1,-1 0-1,0 1 1,0 0-1,-1 0 0,0 1 1,0 0-1,0 0 1,-1 1-1,0 0 1,0 0-1,0 1 0,0 0 1,-1 1-1,0 0 1,0 1-1,1-1 0,-1 2 1,-17-1-1,15 1 1,0 0-1,-1 1 1,1 1-1,0 0 1,0 1-1,-14 3 1,23-4-2,-1 1 0,1-1 1,0 1-1,-1 0 1,1 0-1,0 0 1,0 0-1,0 1 1,1-1-1,-1 1 0,1 0 1,-1-1-1,1 1 1,0 0-1,0 0 1,0 1-1,0-1 0,1 0 1,-1 1-1,1-1 1,0 1-1,0-1 1,0 1-1,0 6 1,-1-4-1,1 1 1,0 0 0,0 0 0,1 0 0,0-1 0,0 1 0,1 0-1,-1 0 1,2 0 0,-1 0 0,1-1 0,0 1 0,0-1 0,0 1 0,1-1-1,0 0 1,1 0 0,-1 0 0,7 8 0,-2-6 2,1 0 0,1 0 0,-1-1 0,1 0 0,0-1 0,1 0 0,-1 0 0,1-1 0,0-1 0,0 0 0,18 4 0,0-2 7,1-2 1,-1-1-1,44-1 0,-69-1-8,1-1 0,-1 0 0,0-1 0,0 1-1,0-1 1,1 0 0,-1 0 0,0 0 0,0-1-1,7-3 1,-9 4-78,0-1 0,0 0-1,-1 1 1,1-1 0,0 0 0,-1 0-1,1 0 1,-1 0 0,1-1-1,-1 1 1,0 0 0,0-1 0,0 1-1,0 0 1,0-1 0,-1 1-1,1-1 1,0-4 0,0-36-4704</inkml:trace>
</inkml:ink>
</file>

<file path=ppt/ink/ink1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0:27.953"/>
    </inkml:context>
    <inkml:brush xml:id="br0">
      <inkml:brushProperty name="width" value="0.05" units="cm"/>
      <inkml:brushProperty name="height" value="0.05" units="cm"/>
      <inkml:brushProperty name="color" value="#FFFFFF"/>
    </inkml:brush>
  </inkml:definitions>
  <inkml:trace contextRef="#ctx0" brushRef="#br0">1 40 31679,'61'0'48,"19"-2"368,11-11-144,0 6-176,-8 2-64,-14 2-32,-22 3-16,-22-10-752</inkml:trace>
</inkml:ink>
</file>

<file path=ppt/ink/ink1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0:30.586"/>
    </inkml:context>
    <inkml:brush xml:id="br0">
      <inkml:brushProperty name="width" value="0.05" units="cm"/>
      <inkml:brushProperty name="height" value="0.05" units="cm"/>
      <inkml:brushProperty name="color" value="#FFFFFF"/>
    </inkml:brush>
  </inkml:definitions>
  <inkml:trace contextRef="#ctx0" brushRef="#br0">1 243 29053,'0'-68'3615,"0"66"-3588,0 6-32,13 246 1,-7-211 4,1 0 1,2-1-1,1 0 0,23 53 0,-30-83 0,0 0 0,1-1 0,1 1 0,-1-1 0,10 12 0,-12-17 0,1 1 0,-1-1 0,1 0 0,0 0 0,0 0 0,-1-1 0,1 1 0,0-1 0,0 1 0,1-1 0,-1 0 0,0 0 0,0 0 0,1-1 0,-1 1 0,0-1 0,6 0 0,-3 1 1,-1-1-1,0 0 1,0-1-1,0 1 1,1-1 0,-1 0-1,0 0 1,0 0-1,0-1 1,0 0 0,0 0-1,-1 0 1,1-1-1,-1 1 1,1-1 0,-1 0-1,0 0 1,0-1-1,0 1 1,0-1 0,5-7-1,2-5 2,0-1-1,-1-1 1,-1 0-1,-1 0 1,0 0-1,-2-1 1,0 0-1,-1-1 1,4-31-1,-1-14-6,-2-103 1,-6 159 3,0 0 1,0 0-1,-1 1 1,-1-1-1,-1-9 1,2 16 0,0 0 0,0-1 0,0 1 0,0 0 0,0 0 0,0 0 0,0 0 0,-1 1 0,1-1 0,-1 0 0,0 0 0,1 1 0,-1-1 0,0 1 0,0 0 0,0-1 0,0 1 0,0 0 0,0 0 0,0 0 0,0 0 0,0 1 0,-4-2 0,3 1 0,-1 0 0,0 0 0,1 0 0,-1 1 0,0-1 0,0 1 0,1 0 0,-1 0 0,0 0 0,0 1 0,0-1 0,1 1 0,-1 0 0,0 0 0,1 0 0,-1 1 0,1-1 0,-1 1 0,1 0 0,-1 0 0,1 0 0,0 0 0,0 0 0,0 1 0,1 0 0,-1-1 0,0 1 0,1 0 0,0 0 0,0 0 0,0 1 0,-2 3 0,0 3 0,0 1 0,1 0-1,0 0 1,1 0 0,0 1-1,1-1 1,0 0 0,1 1 0,1 19-1,0-22 1,1-1-1,0 1 1,0 0 0,0 0-1,1-1 1,1 1-1,-1-1 1,1 0-1,1 0 1,-1 0 0,1-1-1,1 0 1,0 0-1,0 0 1,0-1-1,0 1 1,1-1-1,0-1 1,13 8 0,-10-6-1,1-1 1,0-1 0,0 0-1,1-1 1,-1 0 0,1 0-1,0-1 1,0-1 0,0 0-1,0-1 1,1 0 0,-1-1-1,24-2 1,-32 1-1,0 0 0,0-1 0,0 1 0,-1-1 0,1 0 0,0 0 0,-1 0 0,0 0 0,1-1 0,-1 0 0,0 1 0,0-1 0,0 0 0,-1 0 0,1-1 0,-1 1 0,1-1 0,-1 1 0,0-1 0,1-4 0,5-10-13,0-1 1,7-34-1,-12 44 9,8-45-44,-9 41 23,0 1 0,0-1-1,1 1 1,1 0 0,0 0 0,1 0 0,10-18-1,-14 29 22,1-1 0,-1 1 0,1 0 0,0 0 0,0 0 0,-1 0 0,1 0 0,0 1-1,0-1 1,0 0 0,0 1 0,0-1 0,0 1 0,-1 0 0,1 0 0,0 0 0,0 0-1,0 0 1,3 0 0,-1 0-12,0 1-1,1-1 1,-1 1 0,0 0-1,0 0 1,-1 1 0,1-1-1,5 3 1,40 32-23,-71-37 451,13-1-405,-1 0 0,0 0 0,0 1 0,0 0 0,0 1 0,-12 1 1,18-1-7,0 1 0,0 0 1,1 1-1,-1-1 1,0 1-1,1-1 0,-1 1 1,1 0-1,-1 1 1,1-1-1,0 0 0,0 1 1,0 0-1,0 0 1,1 0-1,-1 0 0,1 0 1,-3 5-1,-7 14-2,1 0 0,1 0 0,1 1 0,1 0 0,1 1 0,2 0 0,0 0-1,1 0 1,1 0 0,2 1 0,0-1 0,2 1 0,3 26 0,-3-46 0,1-1 1,-1 1 0,1 0-1,0-1 1,0 1-1,1-1 1,-1 1 0,1-1-1,0 0 1,0 0-1,0 0 1,1 0 0,-1-1-1,1 0 1,0 1 0,0-1-1,0-1 1,0 1-1,1 0 1,-1-1 0,1 0-1,-1 0 1,1-1-1,0 1 1,7 1 0,-6-2 2,1 1 1,-1-1 0,1 0-1,-1 0 1,1-1 0,-1 0-1,1 0 1,-1 0 0,1-1-1,0 0 1,-1 0 0,0-1-1,1 0 1,-1 0 0,0-1-1,0 1 1,0-1 0,0 0 0,5-5-1,-4 2 1,-1-1 0,0 0 0,0-1 0,-1 1-1,0-1 1,0 0 0,-1 0 0,0-1 0,0 1 0,-1-1 0,0 0-1,-1 0 1,3-15 0,0-10 2,-2-1-1,-2-43 1,-1 60-6,1-25 3,0 26 11,0 0-1,-2 0 0,0 0 1,0 0-1,-8-28 0,9 45-10,0 0-1,0 1 0,0-1 1,0 0-1,0 0 0,0 0 0,0 1 1,0-1-1,0 0 0,0 0 1,0 0-1,-1 0 0,1 0 1,0 1-1,0-1 0,0 0 1,0 0-1,0 0 0,-1 0 1,1 0-1,0 0 0,0 0 1,0 1-1,0-1 0,-1 0 1,1 0-1,0 0 0,0 0 0,0 0 1,-1 0-1,1 0 0,0 0 1,0 0-1,0 0 0,0 0 1,-1 0-1,1 0 0,0 0 1,0 0-1,0 0 0,-1 0 1,1 0-1,0-1 0,0 1 1,0 0-1,0 0 0,-1 0 1,1 0-1,0 0 0,0 0 0,0 0 1,0-1-1,0 1 0,-1 0 1,1 0-1,0 0 0,0 0 1,0-1-1,0 1 0,0 0 1,0 0-1,0 0 0,0 0 1,0-1-1,0 1 0,0 0 1,-4 18-8,1 0 0,1 1 0,0-1 1,2 1-1,2 27 0,-1 1 5,-2-19 2,1-3-1,4 48 1,-3-66-2,0-1 1,1 1 0,0-1-1,0 1 1,0-1 0,1 0-1,0 0 1,0 0 0,0 0-1,1 0 1,0-1 0,5 7-1,-6-10 2,1 1 1,0 0-1,0-1 0,0 0 0,0 0 0,0 0 1,0 0-1,1-1 0,-1 0 0,1 0 0,-1 0 1,1 0-1,-1-1 0,1 1 0,-1-1 0,1 0 0,-1-1 1,1 1-1,0-1 0,-1 0 0,0 0 0,1 0 1,-1-1-1,0 0 0,1 0 0,-1 0 0,6-4 1,-5 0-1,1 0 1,-1-1 0,-1 0 0,1 0 0,-1 0 0,0-1 0,-1 1 0,0-1 0,0 0-1,2-11 1,3-15-8,3-40 0,-7 44 6,5-43-9,13-72 7,-21 140 3,0-1 0,1 1 0,0 0 0,0 0 0,0 0 0,1 0 0,-1 0 0,1 0 0,0 1 0,1-1 0,-1 1 0,1 0 0,0 0 0,0 0 0,8-5 0,-8 7 0,0 0 0,0 0 0,0 0 0,0 0-1,0 1 1,1 0 0,-1 0 0,1 0 0,-1 0 0,1 1 0,-1-1-1,1 1 1,-1 1 0,1-1 0,-1 0 0,1 1 0,-1 0 0,1 0-1,4 2 1,-6-1-1,1 0 0,0 0 0,-1 0 0,0 0 0,0 1 0,1-1 0,-1 1-1,-1 0 1,1 0 0,0 0 0,-1 0 0,0 0 0,1 0 0,-1 1 0,3 7 0,1 2-15,-1 1 1,7 28-1,-7-15 5,0 1 0,-2-1 0,0 40 0,-3-50 8,-1 0 1,0 0-1,-2 0 1,0 0 0,-1 0-1,-9 26 1,6-27 2,-17 47 4,23-58-4,0-1 0,0 0-1,0 0 1,1 1 0,-1-1-1,1 0 1,0 1 0,0-1-1,1 0 1,-1 1 0,1-1-1,2 6 1,-2-9-2,0 1 1,0-1-1,1 0 1,-1 1-1,1-1 1,-1 0-1,1 0 1,-1 0-1,1 0 1,0-1-1,-1 1 1,1 0-1,0-1 1,0 1-1,-1-1 1,1 1-1,0-1 1,0 0-1,0 0 1,0 0-1,-1 0 1,1 0-1,0 0 1,0-1-1,2 0 1,6 1-6,12 0-4,41-5-1,-54 4 7,-1-1-1,0 0 1,0-1-1,0 0 1,0 0 0,-1-1-1,1 0 1,8-5-1,-4 0 5,0-1 0,-1 0-1,0 0 1,0-1 0,-1-1-1,-1 1 1,0-2 0,0 1-1,-1-1 1,-1 0 0,0-1-1,-1 0 1,-1 0 0,0 0-1,4-19 1,0-14 20,-3-1 1,-2 1-1,-2-70 0,-2 116-11,0-1 0,0 1-1,0-1 1,0 1 0,0 0-1,-1-1 1,1 1 0,0 0-1,-1-1 1,1 1 0,0 0-1,-1 0 1,0-1 0,1 1-1,-1 0 1,0 0 0,0 0-1,0 0 1,1 0 0,-1 0 0,0 0-1,0 0 1,0 0 0,-2-1-1,2 2-5,1 0-1,-1 0 1,1 0-1,-1 0 1,1 0-1,-1 0 1,1 0-1,-1 0 1,1 0-1,-1 0 1,1 0-1,-1 0 1,1 0-1,-1 0 1,1 0-1,-1 1 1,1-1-1,-1 0 0,1 0 1,-1 1-1,1-1 1,-1 0-1,0 1 1,-9 19-8,3 15 5,2-1-1,1 1 1,2 0 0,4 54-1,-1-22 9,-2-34-8,1-19-1,-1 0 1,1 0-1,1 0 0,1 0 1,3 14-1,-4-24-3,0 0-1,1-1 1,-1 1 0,1 0-1,0 0 1,0-1 0,1 1-1,-1-1 1,1 0 0,-1 0-1,1 1 1,0-2 0,0 1-1,1 0 1,-1-1 0,0 1-1,1-1 1,0 0 0,-1 0-1,1-1 1,6 3 0,1 0 0,0-1-1,1-1 1,-1 1 0,1-2 0,0 1 0,0-2-1,0 0 1,17-2 0,-22 2 2,-1-1 0,0-1 0,0 1 0,0-1 1,0 0-1,0 0 0,-1-1 0,1 0 0,-1 0 0,1 0 0,-1 0 0,0-1 1,0 0-1,-1 0 0,1-1 0,-1 1 0,7-10 0,-4 2 0,-1 0 0,0-1 0,0 0-1,-2 1 1,1-2 0,-2 1 0,4-25 0,3-104-30,-5 57 35,-5 76 1,1-7 3,0 0-1,1 0 0,0 0 0,2 1 1,0-1-1,0 1 0,1 0 1,9-18-1,-12 31-4,0-1 1,-1 1-1,1 0 1,0 0-1,0 0 1,0 1-1,0-1 1,0 0-1,1 1 1,-1-1-1,0 1 1,1 0 0,-1 0-1,1 0 1,0 0-1,-1 0 1,1 0-1,0 1 1,-1 0-1,1-1 1,0 1-1,0 0 1,-1 0-1,1 0 1,0 1-1,-1-1 1,1 1-1,0-1 1,4 3-1,-4-2-11,0 0 0,0 0 0,-1 0 0,1 1-1,0-1 1,-1 1 0,1-1 0,-1 1 0,1 0-1,-1 0 1,0 0 0,0 1 0,0-1 0,0 0 0,0 1-1,-1-1 1,1 1 0,-1 0 0,0-1 0,1 1-1,-1 0 1,0 0 0,-1 0 0,1 0 0,-1 0 0,1 3-1,-1 3-48,1-8 59,-1 1 0,0-1 0,0 0 0,1 0 0,-1 1 0,0-1 0,0 0 0,0 1 0,-1-1 0,1 0 0,0 0 0,0 1 0,-1-1 0,1 0 0,-1 0 0,1 0 0,-1 0 0,1 1 0,-1-1 0,0 0 0,1 0 0,-1 0 0,0 0 0,0 0 0,0-1 1,0 1-1,0 0 0,0 0 0,0 0 0,0-1 0,0 1 0,-2 0 0,-6 3 31,0 0-1,1 0 1,0 1 0,0 0 0,0 0 0,0 1 0,1 0 0,0 0 0,0 1-1,1 0 1,0 0 0,-6 8 0,4-2-24,1 0 0,0 0 0,1 1-1,0 0 1,1 0 0,1 0 0,-3 16 0,2 0 4,2 1-1,1 60 1,2-63-11,0-21 0,0-1 0,1 1 0,0 0 0,0-1 0,0 1 0,1-1 0,-1 1 0,2-1 0,-1 0 0,1 0 0,0 0 0,0 0 0,0 0 0,1-1 0,0 1 0,0-1 0,1 0 0,-1 0 0,1-1 0,0 1 0,0-1 0,1 0 0,-1 0 0,1-1 0,0 0 0,0 0 0,11 4 0,-6-4 2,-1 0-1,0-1 1,1 0 0,-1-1 0,1 0-1,0 0 1,-1-1 0,1-1-1,0 0 1,-1 0 0,1-1 0,-1 0-1,12-4 1,-14 2 2,0 1-1,0-2 1,0 1-1,0-1 1,0 0-1,-1 0 1,0-1-1,0 0 1,-1 0-1,0-1 1,0 0-1,0 0 0,-1 0 1,0-1-1,7-14 1,-5 8-2,-2-1 1,1-1-1,-2 1 1,0-1-1,-1 1 0,2-24 1,-3-98-21,-3 104 8,0 10 10,0 0 1,-7-35-1,6 48 1,-1 1 0,0 0 0,0 0 0,-1 0 0,0 0 1,0 1-1,-1-1 0,-10-12 0,13 19-1,0-1-1,0 1 1,0 0 0,0 0 0,0 0-1,-1 0 1,1 0 0,-1 0 0,1 1-1,-1-1 1,0 1 0,0 0 0,0 0 0,0 0-1,0 0 1,0 0 0,0 1 0,0-1-1,0 1 1,0 0 0,0 0 0,0 0-1,0 0 1,-4 1 0,3 0-1,0 0 1,1 0-1,-1 1 0,1 0 1,-1-1-1,1 1 0,0 0 1,-1 1-1,1-1 0,0 1 1,0-1-1,1 1 0,-1 0 1,0 0-1,1 0 0,0 0 1,0 0-1,-2 4 0,-3 8 0,1-1 0,1 1 0,0 0 0,1 0 0,1 1-1,-3 26 1,4 98-4,2-115 5,1-11-1,0-1 0,0 0 1,2 0-1,-1 0 0,2 0 1,-1-1-1,2 1 0,0-1 0,0 0 1,9 14-1,-9-18 0,0-1 1,0 0-1,1 0 1,0 0-1,0-1 1,1 0-1,0 0 1,0-1-1,0 1 1,0-2-1,1 1 1,0-1-1,0 0 1,0-1-1,18 6 1,-12-6 2,0 0-1,0-1 1,0 0-1,0-1 1,1-1-1,-1 0 1,0-1 0,24-5-1,-29 4-2,0 0 1,0-1-1,0-1 0,0 0 0,-1 0 0,0 0 0,1-1 1,-2 0-1,1-1 0,-1 0 0,1 0 0,-2-1 0,13-13 1,-12 9-4,1 0 0,-2-1 0,1 1 1,-2-1-1,0-1 0,0 1 1,-1-1-1,0 0 0,-1 0 0,1-15 1,0-17-23,-2-74-1,-3 65 22,1 49 5,1-11 9,-1 1 1,-1 0-1,0 0 0,-1 0 1,0 0-1,-2 0 0,-6-20 1,2 25 24,4 19-33,2 23-12,1 52 10,3 117 8,0-174-5,1 0-1,2 1 0,1-1 0,1-1 0,11 30 0,-16-50-1,1-1 0,0 0 1,0 0-1,0 0 0,0-1 0,1 1 1,0-1-1,0 0 0,0 0 1,0 0-1,1 0 0,-1-1 0,1 0 1,0 0-1,0 0 0,0-1 0,11 5 1,-12-6-1,1 0 0,-1 0 1,0 0-1,1-1 0,-1 0 1,0 1-1,1-1 0,-1-1 1,0 1-1,1-1 0,-1 0 1,0 0-1,1 0 0,-1 0 1,0-1-1,0 1 0,0-1 1,0 0-1,0-1 1,-1 1-1,1 0 0,-1-1 1,1 0-1,2-3 0,4-7 1,0 0 1,-1 0-1,-1 0 0,0-1 0,-1 0 1,-1-1-1,0 0 0,-1 0 0,0 0 1,3-25-1,2-20-5,2-80 0,-8-57 36,-4 167-6,-1 44-25,-1 0 0,0 1-1,-8 26 1,-4 19-1,6 17 0,3 114 0,6-141 0,-2-34 0,2 0 0,0-1 0,1 1 0,0 0 0,6 16 0,-7-28 0,0 0 0,0 0 0,1-1 0,0 1 0,0 0 0,0-1 0,0 1 0,0-1 0,1 1 0,-1-1 0,1 0 0,0 0 0,0 0 0,0-1 0,1 1 0,-1-1 0,1 0 0,-1 1 0,1-2 0,0 1 0,-1 0 0,1-1 0,0 0 0,7 2 0,-5-2 1,0-1-1,-1 0 1,1 0-1,0-1 1,0 1-1,-1-1 1,1 0-1,0-1 1,-1 1 0,1-1-1,-1 0 1,0-1-1,1 1 1,-1-1-1,0 0 1,0 0-1,-1-1 1,1 1 0,-1-1-1,0 0 1,0 0-1,0-1 1,0 1-1,5-10 1,6-11-1,0 0 1,-2-1-1,17-48 0,-17 43-2,23-64-6,29-66-8,-53 137 18,0 0 0,2 1 0,0 0 1,22-25-1,-34 46 0,1-1 0,-1 0 0,1 1 0,-1 0 0,1-1 0,0 1 0,0 0 0,0 1 0,0-1 0,0 0 1,5-1-1,-7 3-2,0 0 0,0 0 0,1 0 0,-1 0 1,0 0-1,0 0 0,0 0 0,0 0 0,1 0 1,-1 1-1,0-1 0,0 0 0,0 1 0,0-1 1,0 1-1,0-1 0,0 1 0,0 0 0,0-1 1,0 1-1,0 0 0,0 0 0,-1-1 1,1 1-1,0 0 0,0 0 0,-1 0 0,1 0 1,-1 0-1,1 0 0,-1 0 0,1 0 0,-1 1 1,1-1-1,-1 2 0,6 18 0,0 0 0,-2 0 0,0 1 0,1 28 0,-4 95 0,-2-87 0,1-37 0,-1 0 0,-1-1 0,-1 1 0,0-1 0,-10 27 0,9-35 0,-1 1 0,0-1 0,-1 0 0,-1 0 0,0-1 0,0 0 0,-1 0 0,-1 0 0,-13 12 0,19-20 0,0 0 0,0 0-1,-1-1 1,1 1 0,-1-1 0,1 1-1,-1-1 1,0 0 0,0-1 0,0 1 0,0-1-1,0 0 1,0 0 0,-1 0 0,1 0 0,0-1-1,0 0 1,-1 1 0,1-2 0,0 1-1,-1 0 1,1-1 0,0 0 0,0 0 0,0 0-1,-1-1 1,1 1 0,1-1 0,-1 0-1,0 0 1,0 0 0,1-1 0,-1 1 0,1-1-1,0 0 1,-4-4 0,-3-6-23,1-1 0,0 0 0,1-1-1,1 0 1,0 0 0,1 0 0,1-1 0,0 0 0,1 0 0,1 0-1,-2-20 1,1-23-365,6-103 0,-2 160 406,0 0 1,0 1-1,0-1 0,1 1 0,-1-1 1,0 1-1,1-1 0,-1 1 0,1-1 1,0 1-1,-1-1 0,1 1 0,0 0 1,0-1-1,0 1 0,0 0 0,0 0 1,1-1-1,-1 1-11,0 1 0,0-1 0,0 1-1,0 0 1,0 0 0,0-1 0,0 1 0,0 0 0,0 0 0,0 0 0,0 0-1,0 0 1,0 0 0,0 0 0,0 1 0,0-1 0,0 0 0,0 1 0,0-1-1,0 0 1,-1 1 0,1-1 0,0 1 0,0-1 0,0 1 0,0 0 0,-1-1-1,1 1 1,0 0 0,-1-1 0,1 1 0,0 1 0,12 13 41,-1 1 0,-1 1 0,15 25 1,3 7 59,-25-42-95,99 136 136,-93-130-146,1-1 0,0-1-1,1 0 1,1 0 0,-1-2 0,1 1-1,1-1 1,26 12 0,-30-18-2,-1 0 0,1 0 0,0-1 1,0 0-1,0-1 0,0 0 0,1-1 0,-1 0 0,16-2 1,-19 1-5,0 0 0,0 0 0,-1-1 1,1 0-1,0-1 0,-1 1 0,1-1 1,-1 0-1,0-1 0,0 1 1,0-1-1,0-1 0,-1 1 0,7-7 1,-4 1-62,0 0 1,12-23 0,9-28-502</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0:48.319"/>
    </inkml:context>
    <inkml:brush xml:id="br0">
      <inkml:brushProperty name="width" value="0.05" units="cm"/>
      <inkml:brushProperty name="height" value="0.05" units="cm"/>
      <inkml:brushProperty name="color" value="#FFFF00"/>
    </inkml:brush>
  </inkml:definitions>
  <inkml:trace contextRef="#ctx0" brushRef="#br0">306 671 31182,'0'-29'790,"1"8"-574,-2 0-1,0-1 0,-5-28 0,4 43-219,0 0-1,0 1 1,0-1 0,-1 1-1,0 0 1,0 0-1,0 0 1,-1 0-1,0 0 1,0 1 0,-1 0-1,1 0 1,-1 0-1,-10-7 1,11 9 4,-1 0 0,0 0 0,0 1 0,0 0 0,0 0 0,0 0 0,0 1 0,-1-1 0,1 1 0,-1 0 0,1 1 0,-1-1 0,1 1 0,-1 1 0,1-1 0,-1 1 0,-8 1 0,7 0 0,1 0 0,0 0 0,0 0 0,0 0 0,0 1 0,0 0 0,0 0 0,1 1 0,0 0 0,0 0 0,0 0 0,0 0 0,0 1 0,-4 5 0,3-1 0,1 1 0,-1-1 0,2 1 0,-1 0 0,1 0 0,1 1 0,0-1 0,-3 19 0,3-10 0,2 1 0,0-1 0,1 0 0,3 22 0,-2-35 0,0 0 0,0-1 0,0 1 0,1-1 0,0 1 0,0-1 0,0 0 0,1 0 0,-1 0 0,1 0 0,1 0 0,-1 0 0,1-1 0,-1 0 0,1 1 0,0-1 0,1-1 0,-1 1 0,1-1 0,0 1 0,0-2 0,0 1 0,6 2 0,3 1 0,1-1 0,0-1 0,0-1 0,0 0 0,0-1 0,1 0 0,22-1 0,-32-1 0,-1 0 0,0-1 0,1 0 0,-1 0 0,1 0 0,-1 0 0,0-1 0,0 0 0,0 0 0,0 0 0,0 0 0,0-1 0,-1 0 0,8-6 0,-6 3 0,0 0 0,-1 0 0,0-1 0,0 1 0,0-1 0,-1 0 0,0 0 0,0-1 0,2-7 0,1-7 0,-1 0 0,-1-1 0,0 1 0,-2-1 0,-1 0 0,-1-28 0,-1 48 0,1-58 0,-3 0 0,-16-101 0,7 108 0,0-2 0,-28-86 0,39 142 0,0 0 0,0 1 0,0-1 0,0 0 0,0 0 0,0 0 0,0 0 0,0 0 0,0 0 0,-1 0 0,1 1 0,0-1 0,0 0 0,0 0 0,0 0 0,0 0 0,0 0 0,0 0 0,-1 0 0,1 0 0,0 0 0,0 0 0,0 0 0,0 0 0,0 0 0,0 1 0,-1-1 0,1 0 0,0 0 0,0 0 0,0 0 0,0 0 0,0-1 0,-1 1 0,1 0 0,0 0 0,0 0 0,0 0 0,0 0 0,0 0 0,0 0 0,-1 0 0,1 0 0,0 0 0,-2 171 0,4-89 0,-1-29 0,2 1 0,2-1 0,3 0 0,2-1 0,3 0 0,1 0 0,34 75 0,-43-116 6,0 0-1,13 19 1,-17-28-15,0 0 0,1 0-1,-1-1 1,0 1 0,1 0 0,-1-1 0,1 1-1,0-1 1,0 1 0,-1-1 0,1 0 0,0 0-1,0 0 1,0 0 0,0 0 0,0 0-1,1-1 1,-1 1 0,0-1 0,0 1 0,0-1-1,4 0 1,1-2-644</inkml:trace>
</inkml:ink>
</file>

<file path=ppt/ink/ink1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0:31.043"/>
    </inkml:context>
    <inkml:brush xml:id="br0">
      <inkml:brushProperty name="width" value="0.05" units="cm"/>
      <inkml:brushProperty name="height" value="0.05" units="cm"/>
      <inkml:brushProperty name="color" value="#FFFFFF"/>
    </inkml:brush>
  </inkml:definitions>
  <inkml:trace contextRef="#ctx0" brushRef="#br0">200 1 31390,'-18'0'196,"3"0"1,0 0 1,-23 4 0,33-3-182,0 0 0,1 0 0,-1 1 0,1-1 0,0 1 1,0 0-1,0 0 0,0 1 0,0-1 0,0 1 0,0 0 0,-3 4 0,1 0-11,0 0 0,1 0 0,0 0 0,0 1 0,1-1-1,0 1 1,0 0 0,1 1 0,0-1 0,1 0 0,-3 14 0,4-16-5,0 0 1,0 0-1,1 0 0,0-1 1,0 1-1,0 0 1,1 0-1,0 0 1,0-1-1,0 1 0,1 0 1,0-1-1,0 1 1,0-1-1,1 0 1,0 0-1,0 0 0,5 7 1,0-5 5,-1 0 1,1 0-1,1-1 1,-1 0-1,1-1 1,0 0 0,0 0-1,1-1 1,0 0-1,-1-1 1,1 0-1,0 0 1,13 1-1,16 1 24,0-2 1,43-2-1,-79-1-28,3 1 2,1-2 0,0 1 0,0-1-1,-1 0 1,1 0 0,-1-1 0,1 0 0,-1 0 0,1-1 0,-1 0 0,8-4-1,-10 4-1,0 0 0,0 0 0,-1-1 0,1 1-1,-1-1 1,0 0 0,0 1 0,0-1 0,-1-1 0,1 1-1,-1 0 1,0-1 0,0 1 0,-1-1 0,1 1-1,1-10 1,-2 6-2,1 0-1,-1 0 1,0 0-1,-1 0 1,0 0-1,0 0 1,-1 0-1,0 0 1,-1 0-1,1 0 1,-2 1-1,1-1 1,-1 0-1,0 1 1,0 0-1,-1-1 1,0 1-1,0 1 1,-1-1-1,0 1 1,0 0-1,-1 0 1,1 0 0,-1 0-1,-1 1 1,1 0-1,-1 1 1,1-1-1,-1 1 1,-1 1-1,1-1 1,0 1-1,-1 1 1,0-1-1,1 1 1,-1 0-1,-14-1 1,11 2-53,0-1 1,0 2 0,-1-1 0,1 2 0,0-1-1,-20 5 1,24-3-117,1 1 0,0 0 0,-1 0 0,-7 7-1</inkml:trace>
</inkml:ink>
</file>

<file path=ppt/ink/ink1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1:25.104"/>
    </inkml:context>
    <inkml:brush xml:id="br0">
      <inkml:brushProperty name="width" value="0.05" units="cm"/>
      <inkml:brushProperty name="height" value="0.05" units="cm"/>
      <inkml:brushProperty name="color" value="#FFFFFF"/>
    </inkml:brush>
  </inkml:definitions>
  <inkml:trace contextRef="#ctx0" brushRef="#br0">8 276 31214,'-5'48'129,"2"-1"0,4 57 1,0-30 219,0-62-314,0 1 1,0-1 0,1 1-1,1-1 1,0 0 0,1 0 0,0 0-1,1-1 1,0 1 0,1-1-1,0 0 1,12 15 0,-18-24-33,1-1-1,0 0 1,0 0 0,0 0 0,0 0-1,0 1 1,0-1 0,0 0 0,0-1-1,0 1 1,1 0 0,-1 0 0,0 0-1,1-1 1,-1 1 0,0-1 0,1 1-1,-1-1 1,1 1 0,-1-1 0,1 0-1,-1 0 1,1 0 0,-1 0 0,1 0-1,-1 0 1,1 0 0,-1 0 0,0-1-1,1 1 1,-1 0 0,1-1 0,2-1-1,-1 0 7,0 0 0,0 0-1,0 0 1,-1-1-1,1 1 1,-1-1 0,1 0-1,-1 0 1,0 0-1,0 0 1,0 0 0,2-5-1,16-43 2,-2-2 0,12-62-1,11-31-2,-33 121-7,2-1-1,1 2 1,22-37 0,-29 55-1,0-1 1,1 1-1,-1 1 0,9-9 1,-12 13-1,-1 1 1,1-1 0,0 0-1,-1 0 1,1 1-1,0-1 1,0 1 0,0-1-1,0 0 1,0 1 0,0 0-1,0-1 1,-1 1 0,1 0-1,0-1 1,0 1 0,0 0-1,1 0 1,-1 0 0,0 0-1,0 0 1,0 0 0,0 0-1,0 0 1,0 0 0,0 0-1,0 1 1,0-1-1,0 0 1,0 1 0,0-1-1,-1 1 1,1-1 0,0 1-1,0-1 1,0 1 0,0 0-1,-1-1 1,1 1 0,0 0-1,-1 0 1,1 0 0,0 1-1,13 21-12,-1 1 0,10 29 0,-9-19 7,-14-35 6,0 1 1,0 0-1,0 0 1,0 0-1,0 0 1,0-1-1,1 1 1,-1 0-1,0 0 1,0 0-1,0 0 1,0 0-1,0 0 1,0-1-1,1 1 1,-1 0-1,0 0 1,0 0-1,0 0 1,0 0-1,1 0 0,-1 0 1,0 0-1,0 0 1,0 0-1,0 0 1,1 0-1,-1 0 1,0 0-1,0 0 1,0 0-1,0 0 1,1 0-1,-1 0 1,0 0-1,0 0 1,0 0-1,0 0 1,0 0-1,1 0 1,-1 0-1,0 0 1,0 0-1,0 1 1,0-1-1,0 0 0,1 0 1,-1 0-1,0 0 1,1-16 23,0 9-24,-2 0 0,1 0 0,-1 0 0,0 0 1,0 0-1,-1 0 0,1 0 0,-2 1 0,-2-8 0,3 11 0,0 0-1,1 1 0,-1 0 1,0-1-1,0 1 1,0 0-1,-1 0 0,1 0 1,0 0-1,-1 1 1,1-1-1,-1 0 1,0 1-1,1 0 0,-1 0 1,0 0-1,0 0 1,0 0-1,0 0 1,0 1-1,0 0 0,0-1 1,0 1-1,-4 1 1,3-1-1,0 1 1,0 0 0,0 0 0,0 0 0,0 0 0,0 1 0,0-1 0,0 1-1,0 0 1,1 1 0,-1-1 0,1 0 0,0 1 0,0 0 0,0 0 0,0 0-1,0 0 1,0 0 0,1 1 0,0-1 0,-1 1 0,-1 5 0,-6 11 0,0 1 0,-12 40 0,21-56 0,-12 40-2,2 0-1,2 0 1,2 2 0,2-1-1,2 0 1,3 1 0,4 48-1,-3-90 3,-1 0-1,1 0 0,0 1 0,0-1 1,1 0-1,0 0 0,-1 0 1,2-1-1,-1 1 0,0 0 0,1-1 1,0 0-1,0 1 0,1-1 1,-1 0-1,1-1 0,-1 1 1,1-1-1,7 5 0,-4-4 1,0 0 1,0-1-1,1 0 0,-1-1 1,1 1-1,0-1 0,0-1 0,0 0 1,0 0-1,0 0 0,16-1 1,-21-1 0,0 0-1,1 0 1,-1 0 0,0 0 0,1 0 0,-1 0 0,0-1 0,0 0 0,0 0 0,0 1 0,0-2 0,0 1 0,-1 0-1,1 0 1,-1-1 0,0 0 0,1 1 0,-1-1 0,0 0 0,-1 0 0,1 0 0,2-5 0,2-7 1,0 0 0,0 0 0,5-27 0,-3-20 4,-2 0 0,-5-119 0,-2 132-5,0 154-4,4 144 3,-2-241-1,1 0-1,0-1 1,0 1 0,0-1 0,1 1-1,1-1 1,-1 0 0,1 0 0,6 8-1,-9-13 2,0-1 0,0 1 0,1 0 0,-1-1 0,0 1 0,1-1 0,-1 1 0,1-1 0,-1 1-1,1-1 1,0 0 0,-1 0 0,1 0 0,0 0 0,0 0 0,0-1 0,0 1 0,0 0 0,0-1 0,0 0 0,0 1 0,0-1-1,0 0 1,0 0 0,0 0 0,0 0 0,0 0 0,0-1 0,0 1 0,0 0 0,0-1 0,0 0 0,0 1 0,0-1-1,0 0 1,-1 0 0,1 0 0,0 0 0,0-1 0,-1 1 0,3-3 0,5-6 1,-1-1 0,-1 1 0,0-1 1,0-1-1,-1 1 0,-1-1 0,0 0 0,5-20 1,-5 19 0,28-93 1,-24 70-2,2 0-1,2 1 1,1 1-1,33-61 1,-44 91 0,0 0 1,0 0 0,1 0 0,-1 1-1,1-1 1,-1 1 0,1 0 0,0 0-1,1 0 1,5-3 0,-9 6-2,1-1 0,-1 1 1,0-1-1,0 1 1,0 0-1,1 0 0,-1 0 1,0-1-1,0 1 0,1 0 1,-1 0-1,0 1 0,0-1 1,1 0-1,-1 0 0,0 1 1,0-1-1,2 1 0,-1 0 0,-1 0-1,0 1 1,1-1-1,-1 0 1,0 1-1,0-1 0,1 0 1,-1 1-1,0 0 1,-1-1-1,1 1 0,0 0 1,0-1-1,-1 1 1,1 0-1,0 2 1,6 28-1,-1-1 0,-2 1 0,1 35 1,-6 105 0,-1-72 0,2-68 0,2-28 8,1-10-3,55-151-2,-12 26 10,-1 35-12,-41 89-2,0-1 0,1 1-1,0 0 1,1 0-1,0 0 1,0 1-1,0 0 1,1 0-1,11-8 1,-18 14 1,1-1 0,-1 1 0,1-1 0,0 1 0,-1-1 0,1 1 0,0-1 0,0 1 0,-1 0 0,1-1 0,0 1 0,0 0 0,0 0 0,-1 0 0,1 0 0,0 0 0,0 0 0,0 0 0,-1 0 0,1 0 0,0 0 0,0 0 0,0 0 0,-1 0 0,2 1 0,-1 0 0,0 1 0,0-1 0,-1 1-1,1-1 1,-1 1 0,1-1 0,-1 1 0,0-1-1,1 1 1,-1 0 0,0-1 0,0 1 0,0-1-1,-1 3 1,1 77-6,-18 123-1,13-166 7,2-1 0,2 75 0,1-110 0,1-1 0,-1 1 0,0 0 0,1-1 0,-1 1 0,1-1 0,0 1 0,0-1 0,-1 1 0,1-1 0,0 0 0,0 1 0,0-1 0,0 0 0,1 1 0,-1-1 0,0 0 0,0 0 0,1 0 0,-1 0 0,1-1 0,-1 1 0,1 0 0,-1 0 0,1-1 0,-1 1 0,1-1 0,-1 1 0,1-1 0,1 0 0,8 2 2,0-1 0,0 0 0,18-2 0,-14 1 3,-1-1-5,0-1 1,-1 0-1,1-1 0,-1 0 0,0-2 0,0 1 1,0-1-1,-1-1 0,0 0 0,0-1 0,0 0 0,-1-1 1,0 0-1,0-1 0,13-14 0,-12 11 0,-1 0 0,0-1 0,-1 0 0,-1 0 0,0-1 0,0 0 0,-2-1 0,1 0 0,-2 0 0,0-1 0,-1 1 0,5-26 0,-8 21 0,-1 0 0,-1 1 0,-2-25 0,2 41 0,-1 1 0,1-1 1,-1 1-1,0-1 0,0 1 0,0 0 1,0 0-1,0-1 0,0 1 1,-1 0-1,1 0 0,-1 0 0,1 0 1,-1 0-1,0 1 0,0-1 0,0 0 1,0 1-1,0-1 0,0 1 0,0 0 1,-1 0-1,1 0 0,0 0 0,-1 0 1,1 0-1,0 1 0,-1-1 0,1 1 1,-5-1-1,-7 0 1,0 1 1,0 0 0,0 0-1,-15 3 1,28-2-2,-5-1 0,0 1 0,1 0 0,-1 1 0,1 0-1,0-1 1,-1 2 0,1-1 0,0 1 0,0-1 0,0 1 0,1 1 0,-1-1 0,-5 6 0,4-2-1,0-1 1,1 1 0,0 0-1,0 1 1,1-1-1,0 1 1,0 0 0,-2 8-1,-1 7 0,1-1-1,1 1 1,2 0 0,0 0-1,0 41 1,3-57 0,0-1 1,1 1 0,-1 0 0,1-1-1,1 1 1,-1 0 0,1-1 0,0 0-1,1 1 1,4 8 0,-5-11 0,1-1 0,0 1 0,0-1 0,0 0 0,0 0 0,1 0 0,-1 0 0,1 0 0,-1-1 0,1 1 0,0-1 0,0 0 0,0 0 0,0-1 0,1 1 0,7 1 0,1 0 0,-1-1 0,1 0 0,-1-1 0,1 0 0,-1-1 0,1 0 0,19-3 0,-26 1 0,1 1 0,0-1 0,0-1 0,-1 1 0,0-1 0,1 0 0,-1 0 0,0-1 0,-1 0 0,1 0 0,-1-1 0,1 1 0,-1-1 0,-1 0 0,6-7 0,0-2 1,-2 0-1,0 0 1,-1-1 0,0 0 0,-1 0-1,-1-1 1,0 0 0,4-32 0,-1-11 3,-1-66 0,-6 87-3,0-87 3,-1 61 3,11-103 1,-8 151-4,-2 16-4,-1 0 0,0 0 0,0 0 0,0 0 0,0 0 0,0 0 1,0 0-1,0 0 0,0 0 0,0 0 0,0 0 0,0 0 0,0 0 0,0 0 0,0 0 0,0 0 0,0 0 0,0 0 0,0 0 1,0 0-1,1 0 0,-1 0 0,0 0 0,0 0 0,0 0 0,0 0 0,0 0 0,0 0 0,0 0 0,0 0 0,0 0 0,0 0 1,0 0-1,0 0 0,0 0 0,0 0 0,0 0 0,0 0 0,0 0 0,1 0 0,-1 0 0,0 0 0,0 0 0,0 0 0,0 0 1,0 0-1,0 0 0,0 0 0,0-1 0,0 1 0,0 0 0,0 0 0,0 0 0,0 0 0,0 0 0,2 29 5,-13 679-5,11-698 5,-1-6-25,1-1 0,0 1 1,0 0-1,0 0 0,0 0 1,0-1-1,1 1 0,0 0 0,0-1 1,0 1-1,0 0 0,0-1 1,1 1-1,2 4 0,4-6-906</inkml:trace>
</inkml:ink>
</file>

<file path=ppt/ink/ink1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1:27.946"/>
    </inkml:context>
    <inkml:brush xml:id="br0">
      <inkml:brushProperty name="width" value="0.05" units="cm"/>
      <inkml:brushProperty name="height" value="0.05" units="cm"/>
      <inkml:brushProperty name="color" value="#FFFFFF"/>
    </inkml:brush>
  </inkml:definitions>
  <inkml:trace contextRef="#ctx0" brushRef="#br0">1 784 31999,'0'-15'43,"-1"-8"45,1 0 0,2 0 0,0 0-1,8-34 1,-8 51-78,-1 1 0,1-1 0,0 1 0,1 0 0,-1 0 0,1 0 0,0 0 0,0 0 0,1 1-1,-1-1 1,1 1 0,0 0 0,0 0 0,1 1 0,-1-1 0,1 1 0,-1 0 0,1 0-1,0 0 1,0 1 0,1-1 0,-1 1 0,10-2 0,-14 4-10,1-1 0,0 1 0,-1 0 0,1-1 0,-1 1 0,1 0 0,0 0 0,-1 0 0,1 0 0,-1 0 0,1 1 0,0-1 0,-1 0 0,1 1 0,-1-1 0,1 1 0,-1 0 0,1-1 0,-1 1 0,0 0 0,1 0 0,-1 0 0,0 0 0,1 0 0,-1 0 0,0 0 0,0 0 0,0 1 0,0-1 0,0 0 0,0 1 0,-1-1 0,1 1 0,0-1 0,-1 1 0,1-1 0,0 3 0,1 6 0,0 0 0,0 1 0,-1-1 0,-1 20 0,0-15 0,-10 313 3,9-299-6,4-25 3,1-10 0,-3 4 0,20-35 0,-3-2 0,-1 0 0,15-52 0,-22 55 0,2 2 0,2 0 0,1 1 0,1 0 0,31-44 0,-46 75 0,1-1 0,0 0 0,0 0 0,0 1 0,0-1 0,0 0 0,1 1 0,-1-1 0,1 1 0,0 0 0,0 0 0,0 0 0,0 0 0,0 0 0,0 1 0,0-1 0,0 1 0,8-2 0,-11 3 0,0 0 0,1 0 0,-1 1 0,1-1 0,-1 0 0,1 0 0,-1 0 0,1 0 0,-1 1 0,0-1 0,1 0 0,-1 0 0,1 1 0,-1-1 0,0 0 0,1 1 0,-1-1 0,0 0 0,0 1 0,1-1 0,-1 1 0,0-1 0,0 1 0,1-1 0,-1 0 0,0 1 1,0-1-1,0 1 0,0-1 0,0 1 0,0 0 0,2 19-2,-2-13 0,2 48 0,-2-1-1,-2 0 0,-14 82 1,12-118 4,1 0 0,1 0 0,0 1 0,2 33 0,0-51-2,0 0-1,0 0 1,1 0-1,-1 0 1,0 0 0,1 0-1,-1-1 1,1 1-1,-1 0 1,1 0-1,-1 0 1,1-1-1,0 1 1,-1 0-1,1 0 1,0-1-1,0 1 1,0-1-1,-1 1 1,1-1 0,0 1-1,0-1 1,0 1-1,0-1 1,0 0-1,0 1 1,0-1-1,0 0 1,1 0-1,33 2 3,-27-2-3,11 0 1,0 0 0,0-2 0,32-6 0,-42 5 0,0 0 0,0 0 0,0-1 0,-1 0 0,1 0 0,-1-1 0,0 0 0,-1-1 0,11-8 0,-9 5 1,0 0-1,-1-1 1,0 0 0,0 0-1,-1-1 1,0 1 0,-1-2-1,-1 1 1,1-1 0,-2 0-1,6-22 1,-4 4 1,-1 0 0,-2 0 0,0-52 0,-3 79-2,0 0 0,0 0 0,0 0 0,0 0 0,0 0 0,-1 1 0,0-1 0,1 0 0,-1 0 0,0 0 0,0 1 0,-1-1 0,1 1 0,0-1 0,-1 1 0,-3-5 0,3 6 0,0 0 0,0 0 0,0-1 0,0 1 0,0 0 0,-1 1 0,1-1 0,0 0 0,-1 1 0,1-1 0,0 1 0,-1 0 0,1 0 0,-1 0 0,1 0 0,0 0 0,-1 0 0,1 1 0,0-1 0,-4 2 0,4-1 0,-1 0 0,0 0 0,1 0 0,-1 0 0,1 1 0,0-1 0,0 1 0,-1-1 0,1 1 0,0 0 0,0 0 0,1 0 0,-1 0 0,0 0 0,1 1 0,-1-1 0,1 1 0,-1-1 0,1 1 0,-1 4 0,-3 6 0,1 1 0,-3 25 0,6-34 0,-5 41 0,2 87 0,4-109 0,0-14-1,1 1 1,0-1-1,0 0 1,1-1-1,0 1 1,0 0-1,1 0 1,1-1-1,-1 0 1,2 1-1,-1-1 1,1-1-1,1 1 1,8 10-1,-8-13 1,0 0-1,0 0 1,0-1-1,1 0 1,0 0-1,0 0 1,0-1-1,0 0 1,1-1 0,0 0-1,0 0 1,0 0-1,0-1 1,0 0-1,0-1 1,0 0-1,13 0 1,-10 0 0,1-1 0,1 0 0,22-3 0,-31 3 0,0-1 0,1-1 0,-1 1 0,0-1 0,0 1 0,0-1 0,-1 0 0,1 0 0,0-1 0,-1 1 0,7-7 0,-1-1 1,-1 0 0,0-1 0,0 0 0,-1 0-1,0 0 1,-1-1 0,-1 0 0,7-19 0,0-8 3,10-59 0,0-55-3,4-259 1,-26 325 8,-8 109-20,1-8 7,-11 34 3,2 1 0,2 1 0,3 0 0,-9 86 0,7 212 0,13-339 0,0 1-1,1 0 1,1 0-1,0 0 1,0-1 0,1 1-1,0-1 1,0 0-1,1 1 1,1-2 0,8 15-1,-10-18 1,1 0-1,0 0 1,0 0-1,1-1 1,0 1 0,-1-1-1,1 0 1,1 0-1,-1-1 1,0 0-1,1 0 1,0 0-1,-1-1 1,1 1-1,0-1 1,1-1 0,-1 1-1,12 0 1,-11-1-1,-1 0 1,0-1 0,0 0-1,0-1 1,0 1 0,0-1 0,0-1-1,0 1 1,11-5 0,-13 4 0,1-1 0,-1 0 0,0 0 0,0 0 0,0 0 0,0-1 0,-1 0 0,0 0 0,1 0 0,-1 0 0,-1 0 0,4-7 0,1-2 0,-1-1 0,0 0 0,-1-1 0,-1 1 0,0-1 0,-1 0 0,2-28 0,-4-113 12,-3 81-5,2 47 5,0 43-10,0 49-3,0 168-15,0-225 16,1-1 0,-1 1 0,1-1 0,0 0 0,0 1 0,1-1 0,0 0 0,0 0 0,0 0 0,4 6 0,-4-9 0,1 1 0,-1-1 0,0 0 0,1-1 0,-1 1 0,1 0 0,0-1 0,0 1 0,0-1 0,0 0 0,0 0 0,0 0 0,1-1 0,-1 1 0,1-1 0,-1 0 0,1 0 0,7 2 0,-1-2 0,1 1 0,-1-2 0,1 1 0,0-1-1,10-2 1,-17 2 1,0-1-1,0 0 0,0 0 0,0 0 0,-1-1 0,1 1 1,0-1-1,-1 0 0,0 0 0,1 0 0,-1-1 1,0 1-1,0-1 0,0 1 0,0-1 0,3-5 1,1-3 0,0 0 1,0-1-1,-2 1 1,1-1-1,-1-1 0,-1 1 1,0-1-1,-1 0 1,2-19-1,-1-12-2,-2-66 0,-2 70 2,-11 213-1,11-152 0,-1-5 0,1 0 0,1 1 0,0-1 0,5 20 0,-4-32 0,-1 1 0,0-1 0,1 0 0,0 0 0,0 0 0,0 0 0,0 0 0,1-1 0,-1 1 0,1 0 0,0-1 0,0 0 0,1 0 0,-1 0 0,1 0 0,-1 0 0,1-1 0,0 0 0,0 0 0,5 3 0,1-2 0,-1 0 0,1-1 0,1 0 0,-1-1 0,0 0 0,0 0 0,14-2 0,-21 1 0,0-1 0,0 1 0,0-1 0,0 0 0,-1 0 0,1 0 0,0-1 0,-1 1 0,1-1 0,-1 1 0,1-1 0,-1 0 0,0 0 0,0 0 0,0 0 0,0 0 0,0 0 0,0-1 0,-1 1 0,1-1 0,-1 1 0,1-1 0,-1 0 0,0 1 0,1-5 0,2-7 0,0 0 0,0 0 0,2-26 0,-1-33 0,-4-86 0,-3 64 0,3 94 0,0 0 0,-1 1 0,1-1 0,0 1 0,-1-1 0,1 1 0,0-1-1,0 1 1,0-1 0,0 1 0,0-1 0,0 1 0,-1 0 0,1 0 0,0 0 0,0-1 0,0 1 0,2 0 0,1 0-2,43-9-12,56-3 0,2 0 16,-104 12-2,-1 0 1,1 0-1,-1 0 0,1 0 1,-1 0-1,1 0 1,-1 0-1,1 0 1,-1 0-1,0 0 1,1 0-1,-1-1 1,1 1-1,-1 0 0,1 0 1,-1 0-1,1-1 1,-1 1-1,0 0 1,1 0-1,-1-1 1,0 1-1,1 0 1,-1-1-1,0 1 1,1 0-1,-1-1 0,0 1 1,0-1-1,1 1 1,-1-1-1,0 1 1,0 0-1,0-1 1,1 1-1,-1-1 1,0 1-1,0-1 0,0 1 1,0-1-1,0 1 1,0-1-1,0 1 1,0-1-1,-1 0 1,1 0-1,-1 0 0,0 1 1,1-1-1,-1 0 1,0 1-1,1-1 0,-1 0 1,0 1-1,0-1 1,0 1-1,1-1 0,-1 1 1,0 0-1,0-1 1,0 1-1,0 0 0,0 0 1,0-1-1,0 1 1,-1 0-1,-5-1 0,0 1 0,1 0 0,-1 0 0,0 1 0,1-1 0,-1 1 0,1 1 0,-1-1 0,1 1 0,0 1 0,-1-1 0,1 1 0,0 0 0,1 0 0,-1 0 0,0 1 0,1 0 0,0 0 0,0 1 0,0-1 0,1 1 0,-1 0 0,1 1 0,-4 5 0,-5 9 0,1 1 0,1 1 0,1-1 0,0 2 0,2-1 0,1 1 0,1 1 0,0-1 0,2 1 0,1 0 0,1 0 0,1 0 0,3 37 0,-2-56 0,1 0 0,0 0 0,0 0 0,0-1 0,1 1 0,-1 0 0,1-1 0,1 1 0,-1-1 0,0 0 0,1 0 0,0 0 0,0 0 0,0 0 0,1-1 0,-1 1 0,1-1 0,0 0 0,0 0 0,0 0 0,0-1 0,0 1 0,1-1 0,-1 0 0,1 0 0,6 1 0,6 2 0,1 0 0,0-1 0,0-1 0,1-1 0,31-1 0,-38-1 0,1 0 0,-1-1 0,1 0 0,-1-1 0,1-1 0,16-5 0,-22 5 0,-1 0 0,0 0 0,0 0 0,0-1 0,-1 0 0,1 0 0,-1 0 0,0-1 0,0 0 0,-1 0 0,1 0 0,-1 0 0,6-11 0,-4 5 0,-1 0 0,0 0 0,-1 0 0,0-1 0,-1 0 0,0 1 0,-1-1 0,1-13 0,-2-99 0,-2 90 0,1 14 0,-2 0 0,0 0 0,-1 0 0,-8-23 0,8 33 0,0 1 0,0-1 0,-1 1 0,-1 0 0,0 0 0,0 1 0,0 0 0,-1-1 0,-1 2 0,-9-11 0,14 16 0,-1 0 0,0 0 0,1 0 0,-1 1 0,0-1 0,0 1 0,0 0 0,0-1 0,0 1 0,-1 1 0,1-1 0,0 0 0,0 1 0,-1 0 0,1-1 0,0 1 0,0 0 0,-1 1 0,1-1 0,0 1 0,0-1 0,-1 1 0,1 0 0,0 0 0,0 1 0,0-1 0,0 0 0,0 1 0,1 0 0,-1 0 0,0 0 0,1 0 0,-1 0 0,1 0 0,0 1 0,0-1 0,0 1 0,-3 3 0,-1 5 0,0 0 0,1 0 0,0 1 0,0 0 0,2-1 0,-1 2 0,-2 21 0,2 1 0,1 54 0,2-80 0,2 0 0,0-1 0,0 1 0,0-1 0,1 1 0,0-1 0,1 0 0,0 0 0,0 0 0,0 0 0,1-1 0,1 1 0,7 10 0,-8-14 0,-1 0-1,1 0 0,0 0 1,1-1-1,-1 1 1,1-1-1,0 0 0,0 0 1,-1-1-1,2 1 0,-1-1 1,0-1-1,0 1 1,1-1-1,-1 1 0,1-1 1,-1-1-1,1 1 1,-1-1-1,1 0 0,10-2 1,-14 2 0,0-1 1,0 1 0,0-1-1,0 0 1,0 0 0,0 0 0,0 0-1,0 0 1,-1 0 0,1 0-1,0-1 1,-1 1 0,1 0-1,-1-1 1,0 0 0,1 1-1,-1-1 1,0 0 0,2-3 0,15-43-3,-15 39 3,26-101-1,8-27 0,-32 122 0,1 0 0,1 0 0,0 0 0,1 1 0,1 0 0,14-17 0,-19 26-1,1 1 1,-1-1-1,1 1 1,1 1-1,-1-1 1,0 1-1,1 0 0,0 0 1,-1 1-1,1-1 1,0 1-1,0 0 1,9-1-1,-11 3 1,0-1-1,0 0 1,0 1 0,-1 0-1,1 0 1,0 0 0,0 1-1,0-1 1,0 1 0,-1 0-1,1 0 1,0 0 0,-1 1-1,1-1 1,0 1 0,-1 0-1,0 0 1,1 0 0,-1 0-1,0 0 1,0 1 0,-1 0-1,5 3 1,-2 3-1,1 0 1,-1 0-1,0 0 0,-1 1 1,0-1-1,-1 1 0,0 0 1,0 0-1,2 20 0,-2 8-3,-1 53 0,-3-56 3,1-21 1,-2-1 0,0 1 0,-1-1 0,0 0 0,-1 0 0,0 0 0,-10 18 0,-8 27 0,11-10 0,11-47 0,0 1 0,-1 0 0,1-1 0,0 1 0,0 0 0,0 0 0,0-1 0,0 1 0,0 0 0,0-1 0,1 1 0,-1 0 0,1-1 0,-1 1 0,1 0 0,0-1 0,-1 1 0,1-1 0,0 1 0,0-1 0,0 0 0,0 1 0,0-1 0,0 0 0,3 2 0,5 0 0,-1-1 0,1 0 0,0-1 0,0 1 0,0-2 0,1 1 0,-1-2 0,10 0 0,12 0-3,-23 1 2,0-1 0,0 1 0,0-2-1,0 1 1,0-1 0,0 0 0,-1-1-1,1 0 1,-1 0 0,1 0 0,-1-1 0,0 0-1,-1-1 1,1 0 0,-1 0 0,1 0-1,-2 0 1,1-1 0,-1 0 0,1-1-1,-2 1 1,1-1 0,-1 0 0,0 0-1,6-15 1,-1-1 3,-1 0 0,-1-1 0,-2 0 0,0-1 0,-1 1 0,-2-1 0,0-36 0,-26-384 36,12 264 7,12 967-45,0-750 0,1-1 0,12 68 0,-10-147 0,-2 16-2,2 0 0,1 0 0,1 1 0,1-1 0,1 1 1,2 0-1,1 1 0,0 0 0,2 1 0,2 0 0,0 1 0,1 0 0,33-38 0,-43 55 2,1 1 0,0 0-1,1 0 1,-1 1 0,1 0 0,0 0-1,0 0 1,1 1 0,-1 0-1,1 1 1,0-1 0,0 1-1,0 1 1,1 0 0,-1 0 0,1 0-1,14 0 1,-22 3 0,1-1 0,-1 0 0,1 1 0,-1-1 0,1 1 0,-1-1 0,0 1 0,1 0 0,-1 0 0,0-1 0,0 1 0,0 0 0,1 0 0,-1 0 0,0 0 0,0 1 0,0-1 0,0 0 0,-1 0 0,1 1 0,0-1 0,-1 0 0,1 1 0,0-1 0,-1 0 0,1 1 0,-1-1 0,0 1 0,0-1 0,1 1 0,-1-1 0,0 3 0,1 9 0,-1 0 0,-1 24 0,0-24 0,1-7 0,-1 0 0,0 0 0,0 0 0,-1 0 0,0 0 0,1-1 0,-2 1 0,1-1 0,-1 1 0,0-1 0,0 0 0,0 0 0,-1 0 0,0 0 0,0-1 0,0 1 0,0-1 0,-1 0 0,1-1 0,-1 1 0,0-1 0,-1 0 0,-10 5 0,2-2 0,-1 0 0,0-1 0,0-1 0,0 0 0,-1-1 0,1-1 0,-1 0 0,-16-1 0,31-1 0,0-1 0,0 1 0,0 0-1,0 0 1,1-1 0,-1 1 0,0 0 0,0-1 0,0 1 0,1-1-1,-1 1 1,0-1 0,0 1 0,1-1 0,-1 1 0,1-1 0,-1 0-1,0 1 1,1-1 0,-1 0 0,1 0 0,0 0 0,-1 1 0,1-1-1,0 0 1,-1 0 0,1 0 0,0 0 0,0 1 0,0-1 0,0 0-1,-1 0 1,2-1 0,-2-38-12,2 26 10,-1-16-11,0 55 8,0 22 1,1 1 0,11 67 0,-9-101 4,0 0 0,1 0 0,0 0 1,1 0-1,1-1 0,0 0 1,0 0-1,2 0 0,0-1 1,0 0-1,1-1 0,17 19 1,-13-19 1,-1 0 1,1-1-1,1 0 1,0-1-1,0 0 1,1-1-1,0-1 1,0 0-1,1-2 1,0 1-1,0-2 1,0 0-1,1-1 1,-1-1-1,1 0 1,24-1-1,-37-1 1,0-1 0,-1 0 0,1 0 0,0 0 0,0 0 0,-1 0 0,1-1 0,-1 0 0,1 1 0,-1-1 1,1-1-1,-1 1 0,0 0 0,0-1 0,0 0 0,-1 1 0,1-1 0,-1 0 0,1 0 0,-1-1 0,0 1 0,2-5 0,-1 3-84,-1-1 0,1 1 0,-1-1 1,-1 1-1,1-1 0,-1 0 0,0 0 1,0 0-1,-1 0 0,1 0 0,-1 0 1,-1 0-1,1 0 0,-2-7 0,-7-7-2792</inkml:trace>
</inkml:ink>
</file>

<file path=ppt/ink/ink1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1:28.622"/>
    </inkml:context>
    <inkml:brush xml:id="br0">
      <inkml:brushProperty name="width" value="0.05" units="cm"/>
      <inkml:brushProperty name="height" value="0.05" units="cm"/>
      <inkml:brushProperty name="color" value="#FFFFFF"/>
    </inkml:brush>
  </inkml:definitions>
  <inkml:trace contextRef="#ctx0" brushRef="#br0">79 23 30318,'-70'0'1440,"62"0"-761,44 0-658,368-12 81,-145 2-108,-220 10-105,-36 0-106,-6 0-143,-20 0-924,-28 0-3318</inkml:trace>
</inkml:ink>
</file>

<file path=ppt/ink/ink1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1:32.651"/>
    </inkml:context>
    <inkml:brush xml:id="br0">
      <inkml:brushProperty name="width" value="0.05" units="cm"/>
      <inkml:brushProperty name="height" value="0.05" units="cm"/>
      <inkml:brushProperty name="color" value="#FFFFFF"/>
    </inkml:brush>
  </inkml:definitions>
  <inkml:trace contextRef="#ctx0" brushRef="#br0">2 1283 30702,'-1'13'180,"1"-10"-90,0-1-1,0 1 1,0 0-1,0-1 1,0 1-1,0 0 1,1 0-1,-1-1 1,2 4-1,-1-5-65,0 0-1,-1-1 1,1 1-1,0 0 1,0 0-1,0-1 1,0 1-1,-1-1 1,1 1-1,0 0 1,0-1 0,0 0-1,0 1 1,1-1-1,-1 0 1,0 1-1,0-1 1,0 0-1,0 0 1,0 0-1,0 0 1,0 0-1,0 0 1,0 0 0,1 0-1,-1-1 1,1 0-1,2 1-13,-1-1 0,0 0 0,0 0 1,0-1-1,0 1 0,0-1 0,0 1 0,-1-1 0,1 0 0,-1 0 0,1 0 0,-1-1 0,4-3 0,28-40 1,-23 30 8,33-50 1,-4-2 1,46-103-1,41-153 12,-56 98-29,-61 183-3,-2-1 0,-1 0 0,0-53 0,-6 69 0,0 16 0,0 0 0,-2-1 0,1 1 0,-5-22 0,5 31 0,-1 1 0,0-1 0,0 1 0,0-1 0,0 1 0,0-1 0,-1 1 0,1 0 0,-1 0 0,1-1 0,-1 1 0,0 0 0,0 1 0,0-1 0,0 0 0,0 0 0,0 1 0,-1-1 0,1 1 0,0 0 0,-1 0 0,1 0 0,-1 0 0,1 0 0,-1 0 0,-3 0 0,1 0 0,-1 0 0,1 1 0,0 0 0,0-1 0,-1 2 0,1-1 0,0 1 0,0-1 0,-1 1 0,1 1 0,0-1 0,0 1 0,0 0 0,0 0 0,-7 5 0,6-3 0,0 1 0,1-1 0,-1 2 0,1-1 0,0 1 0,0-1 0,1 1 0,0 0 0,-7 14 0,1 4 0,1 0 0,0 0 0,3 1 0,0 0 0,-4 37 0,1 35 0,4 1 0,11 135 0,1-165 0,3 0 0,3-1 0,3 0 0,34 94 0,-46-152 0,-4-8 0,-28-90-13,25 76 12,1 0 0,1-1 0,0 1 1,1-1-1,0 1 0,1-1 1,3-14-1,-3 21 0,1 1 0,0 0 1,1-1-1,-1 1 0,1 0 0,0 0 1,1 1-1,-1-1 0,1 1 0,0-1 1,1 1-1,-1 0 0,1 1 0,0-1 0,0 1 1,7-4-1,57-32 9,-62 36-7,0 1 0,1 0 0,0 1 0,-1-1 0,1 1 0,0 1 0,15-2 0,-23 4-1,1-1-1,0 1 1,0-1 0,-1 1-1,1-1 1,-1 1-1,1-1 1,-1 1 0,1 0-1,-1 0 1,1-1 0,-1 1-1,1 0 1,-1-1 0,0 1-1,1 0 1,-1 0 0,0 0-1,0-1 1,0 1-1,0 0 1,0 0 0,1 0-1,-2 0 1,1-1 0,0 1-1,0 0 1,0 0 0,-1 1-1,2 3-1,-2 86 3,-1-55 3,2 0 0,7 51 0,-6-81-4,0-1 0,0 1 0,1 0 0,0 0 0,0-1 0,0 1 0,1-1 0,-1 0 0,1 0 0,1 0 0,-1 0 1,1 0-1,5 5 0,-5-7-1,0 0 1,0 0 0,0 0 0,1-1 0,0 1-1,-1-1 1,1 0 0,0-1 0,0 1 0,0-1-1,0 0 1,0 0 0,0 0 0,0-1-1,8 0 1,-3 0 0,1-1-1,-1 0 0,0 0 0,0-1 1,1-1-1,-1 0 0,-1 0 0,1-1 1,0 0-1,-1 0 0,0-1 0,0-1 1,0 1-1,-1-1 0,0-1 0,0 0 1,9-9-1,-2 1 2,0 0 0,-1-1-1,-1 0 1,-1-1 0,0 0 0,-1-1-1,-1-1 1,0 1 0,-2-2 0,0 1 0,-1-1-1,-1 0 1,-1 0 0,-1-1 0,-1 0 0,2-39-1,-5 56 0,-1 1 1,1-1-1,-1 0 0,0 0 0,0 1 0,0-1 0,0 1 0,0-1 0,-1 1 1,0-1-1,0 1 0,0 0 0,0 0 0,0 0 0,-1 0 0,1 0 0,-1 0 1,0 1-1,0-1 0,0 1 0,0 0 0,0 0 0,0 0 0,0 0 0,-1 0 0,-4-1 1,-4-1-1,0 0-1,0 1 1,0 0 0,0 1 0,0 1 0,-24-1 0,32 2 0,0 0-1,0 1 1,0-1 0,0 1 0,0 0-1,0 0 1,0 1 0,0-1-1,1 1 1,-1 0 0,1 0 0,-1 0-1,1 0 1,0 1 0,-1-1 0,1 1-1,0 0 1,1 0 0,-1 0-1,0 0 1,1 0 0,0 1 0,0-1-1,0 1 1,0-1 0,1 1 0,-1 0-1,-1 8 1,-2 7-2,0 1 1,2 0-1,1 1 1,-1 27-1,3-42 2,-2 24 0,2 0 0,0 0 0,3 0 0,8 47 0,-9-70 0,0 1 0,1-1 0,0 0 0,0 0 0,0 0 0,1 0 0,0-1 0,1 1 0,-1-1 0,7 6 0,-7-8 0,1 0 0,-1-1 0,1 1 0,0-1 0,0-1 0,0 1 0,0-1 0,0 1 0,1-2 0,-1 1 0,0 0 0,1-1 0,0 0 0,-1-1 0,9 1 0,-7-1 0,-2 1 1,-1 0 0,1-1 0,0 0-1,-1 0 1,1 0 0,0 0 0,-1-1-1,1 0 1,0 0 0,-1 0 0,1 0 0,-1-1-1,0 0 1,1 0 0,-1 0 0,0 0 0,0-1-1,0 1 1,3-4 0,1-4-1,0 0 1,0-1-1,-1 1 0,-1-1 1,0-1-1,0 1 0,-1-1 1,0 0-1,-1 0 0,-1-1 0,3-15 1,1-18 3,1-81 0,-7 88-3,0 15 2,-9 400-19,7-374 16,1 0 0,0 0 0,0 0 0,0 0 0,0 0 0,0 0 0,1 0 0,-1-1 0,1 1 0,-1 0 0,1 0 0,-1 0 0,1-1 0,0 1 0,0 0 0,0-1 0,0 1 0,0-1 0,0 1 0,1-1 0,-1 1 0,0-1 0,3 2 0,0-2 0,0 1 0,0-1 0,0 0 0,0-1 0,0 1 0,0-1 0,0 1 0,0-1 0,1 0 0,3-1 0,-4 0 0,-1 0 1,0 0-1,0 0 0,1 0 1,-1-1-1,0 1 1,-1-1-1,1 0 0,0 0 1,0 0-1,-1 0 0,1 0 1,-1-1-1,1 1 0,-1-1 1,0 1-1,0-1 1,-1 0-1,1 0 0,2-6 1,5-9 1,-1-1 1,7-24 0,-13 39-3,34-137 0,3-6 0,-37 140-1,1-1 0,0 1 0,1-1 0,-1 1 0,1 0 0,1 0 0,4-6 0,-7 11 1,1-1-1,-1 1 1,1 0-1,-1 0 1,1 0-1,0 0 1,0 0 0,0 1-1,0-1 1,0 1-1,0 0 1,0 0-1,1 0 1,-1 0 0,0 1-1,0-1 1,1 1-1,4 0 1,-7 0 0,3 0 0,-1-1 0,1 1 0,-1 1 0,1-1 0,-1 0 0,1 1 1,6 2-1,-9-2-1,1 0 1,-1 0 0,1 0 0,-1 1 0,0-1-1,0 0 1,1 1 0,-1-1 0,0 1 0,0 0-1,0-1 1,0 1 0,-1 0 0,1-1 0,0 1-1,0 3 1,5 16-3,-1 0 0,-1 1 0,-1-1 0,1 27 0,-5 92 7,0-57 7,0-51-8,0-17-4,1-1 1,0 0-1,3 16 0,-2-28 1,-1 0-1,1 0 1,0 0-1,0 0 1,0 0-1,0-1 1,0 1-1,0 0 0,0-1 1,1 1-1,-1-1 1,1 1-1,-1-1 1,1 0-1,-1 1 1,1-1-1,0 0 1,-1 0-1,1 0 1,0 0-1,0-1 0,0 1 1,0 0-1,0-1 1,0 0-1,4 1 1,6 1 0,-1-1 1,1-1-1,17-1 1,-21 1-2,-6-1 1,1 1 0,-1 0 0,0-1 0,1 1 0,-1-1 0,0 0 0,1 0 0,-1 0 0,0 0 0,0 0 0,0 0 0,0-1 0,0 1 0,0-1 0,0 1 0,-1-1 0,4-3 0,-2 0 0,1 0 0,-1 0 0,0 0 0,-1-1 0,1 1 0,3-12 0,-1-5-4,0-1 0,2-40 0,-6 58 3,2-49-2,-2 27 3,1 1 0,1 0 0,1 0 0,1 0 0,11-31 0,-15 53-1,1 1 0,-1-1 1,1 1-1,0 0 0,0 0 0,0-1 0,0 1 1,1 1-1,-1-1 0,1 0 0,0 1 0,0-1 1,0 1-1,0 0 0,0 0 0,0 0 0,6-2 1,-2 2-3,0 0 1,1 0 0,-1 1 0,1 0 0,-1 0-1,1 1 1,11 1 0,-14 0 2,0 0 0,0 1 0,0 0-1,0 0 1,-1 0 0,1 0 0,-1 1 0,1 0 0,-1 0-1,0 0 1,0 0 0,0 1 0,-1 0 0,1-1 0,-1 1 0,0 0-1,5 8 1,-8-11 0,0-1 0,0 0 0,0 0 0,0 0-1,0 0 1,0 0 0,0 0 0,0 0 0,0 0 0,0 1 0,0-1-1,1 0 1,-1 0 0,0 0 0,0 0 0,0 0 0,0 0-1,-1 0 1,1 1 0,0-1 0,0 0 0,0 0 0,0 0-1,0 0 1,0 0 0,0 0 0,0 0 0,0 0 0,0 1-1,0-1 1,0 0 0,0 0 0,0 0 0,0 0 0,0 0 0,0 0-1,-1 0 1,1 0 0,0 0 0,0 0 0,0 0 0,0 0-1,0 0 1,0 0 0,0 0 0,0 1 0,-1-1 0,1 0-1,0 0 1,0 0 0,0 0 0,0 0 0,0 0 0,0 0-1,0 0 1,-1 0 0,1-1 0,0 1 0,0 0 0,0 0 0,0 0-1,0 0 1,0 0 0,0 0 0,0 0 0,-1 0 0,1 0-1,-1 0 2,-71-9 13,51 6-8,-37-3 0,55 6-6,0 1 0,0-1 0,0 0 0,0 1 0,0 0 0,0-1 0,0 1 0,1 0 0,-1 1 0,0-1 0,1 0 0,-1 1 0,1-1 0,-1 1 0,1 0 0,0 0 0,-1 0 0,-1 3 0,0 0-1,0 1 0,0 0 0,1 0 0,-1 0 0,1 0 0,1 0 0,-4 12 0,1 5 0,0 0 0,2 0-1,-1 41 1,3-41 1,1 0 0,1 1 0,1-1 0,7 29 0,-8-45 0,1-1 0,0 1 0,1-1 0,0 1 0,0-1 0,0 0 0,1 0 0,0 0 0,0-1 0,0 1 0,1-1 0,0 0 0,0 0 0,0-1 0,0 1 0,1-1 0,0-1 0,0 1 0,7 3 0,-8-5 1,0 0 0,0 0 0,1 0 0,-1 0 0,1-1 0,-1 0 0,1 0 0,0 0 0,-1-1 0,1 0 0,0 0 0,0-1 0,-1 1 0,1-1 0,-1 0 0,1-1 1,-1 1-1,1-1 0,-1 0 0,0-1 0,0 1 0,0-1 0,0 0 0,0 0 0,0 0 0,-1-1 0,0 0 0,0 0 0,0 0 0,4-6 0,1-5 1,-1 0-1,-1-1 1,0 0-1,-2 0 1,0-1 0,0 0-1,-2 0 1,3-19-1,3-143 1,-9 150-2,1-434-16,-1 1168 32,-1-702-16,1 1 0,0-1 0,0 1 0,0-1 0,1 1 0,-1-1-1,1 1 1,-1-1 0,1 0 0,0 1 0,1-1 0,-1 0 0,0 0 0,1 0 0,0 0 0,0 0 0,0 0 0,0 0 0,0-1 0,1 1 0,-1-1-1,1 1 1,-1-1 0,1 0 0,0 0 0,0 0 0,0-1 0,0 1 0,0-1 0,0 1 0,1-1 0,-1 0 0,0 0 0,1 0 0,-1-1 0,1 1-1,-1-1 1,5 0 0,-6 0 0,19 2 1,0-1 0,0-1-1,36-5 1,-51 4-1,1 0 0,-1-1 0,0 0 0,1-1 0,-1 1 0,0-1 0,0 0 0,0-1 0,-1 1 0,1-1 0,-1 0 0,0 0 0,0-1 0,0 0 0,7-10 0,-3 2 0,-2 0 1,1-1-1,-2 0 1,0 0-1,0-1 1,-1 1-1,-1-1 1,-1 0-1,0-1 1,1-17-1,-1-21 13,-5-82 0,1 118-9,1 16-3,-2-20 7,2 21-8,0 1 0,0-1 0,0 0 0,-1 1 0,1-1 1,0 1-1,0-1 0,0 0 0,-1 1 0,1-1 0,0 1 0,-1-1 1,1 1-1,0-1 0,-1 1 0,1-1 0,0 1 0,-1-1 1,1 1-1,-1 0 0,1-1 0,-1 1 0,1 0 0,-1-1 0,0 1 1,1 0-1,-1 0 0,0-1 0,0 2 0,0-1-1,0 1 1,1-1-1,-1 1 1,0 0-1,1-1 1,-1 1 0,1 0-1,-1 0 1,0-1-1,1 1 1,0 0 0,-1 0-1,1 0 1,0-1-1,-1 1 1,1 0-1,0 0 1,0 0 0,0 0-1,-1 0 1,1 0-1,0 0 1,0 0 0,1 1-1,-2 2-1,-6 70 6,2 0 0,8 91 0,-2-117-3,-1-38-2,1 0 0,0 0 0,1 0-1,0-1 1,1 1 0,6 17 0,-8-24 1,1 0-1,-1 1 1,1-1 0,0 0-1,0 0 1,0-1 0,0 1-1,1 0 1,-1-1 0,1 1-1,-1-1 1,1 0 0,0 0-1,0 0 1,0 0 0,0-1-1,0 1 1,0-1 0,0 1-1,1-1 1,-1 0 0,0-1-1,5 2 1,1-1 1,0-1 1,0 1-1,0-1 0,0-1 1,12-2-1,-18 3-1,0-1 1,0 0-1,-1 0 1,1-1-1,0 1 0,-1 0 1,1-1-1,-1 0 1,1 1-1,-1-1 0,0 0 1,1 0-1,-1 0 1,0-1-1,0 1 0,-1-1 1,1 1-1,0-1 1,1-3-1,3-8 0,-1-1 0,0 1 0,-1-1 0,0 0 0,-1 0 0,1-22 0,-3-95 0,-2 75 0,1-70 0,-1 209 0,-1-28 0,2-1 0,2 1 0,11 56 0,-12-100 0,1-1 0,1 0 0,0-1 0,0 1 0,1 0 0,-1-1 0,10 13 0,-10-17 0,0 0 0,0-1 0,0 0 0,1 1 0,0-1 0,-1-1 0,1 1 0,0 0 0,0-1 0,0 0 0,1 0 0,-1 0 0,1-1 0,-1 1 0,1-1 0,5 1 0,1 0 0,-1-1 0,0 0 0,1 0 0,-1-1 0,13-2 0,-19 2 0,-1-1 0,1 1 0,-1-1 0,1 0 0,-1-1 0,0 1 0,0 0 0,0-1 0,0 0 0,0 0 0,0 0 0,0 0 0,0 0 0,-1 0 0,1-1 0,-1 1 0,0-1 0,4-4 0,0-4 0,-1-1 0,0 0 0,-1 0 0,0 0 0,0-1 0,-1 1 0,-1-1 0,0 0 0,-1-14 0,-4-119 0,3 134 0,-12-53 0,9 52 0,0 0 0,0-1 0,0-22 0,4 35 0,-1 0 0,1 0 0,-1 1 0,1-1 0,-1 0 0,1 0 0,0 1 0,-1-1 0,1 0 0,0 1 0,-1-1 0,1 1 0,0-1 0,0 1 0,0-1 0,0 1 0,-1-1 0,1 1 0,0 0 0,0 0 0,0-1 0,0 1 0,0 0 0,2 0 0,29-4 0,-29 4 0,92-6 0,-54 4 0,1-1 0,65-14 0,-104 16 0,20-7 0,-22 8 0,-1 0 0,1-1 0,0 1 0,0 0 0,-1-1 0,1 1 0,-1-1 0,1 1 0,0-1 0,-1 0 0,1 1 0,-1-1 0,1 1 0,-1-1 0,1 0 0,-1 0 0,0 1 0,1-1 0,-1 0 0,0 0 0,1 1 0,-1-1 0,0 0 0,0-1 0,0 2 0,0-1 0,0 1 0,-1 0 0,1-1 0,0 1 0,0-1 0,-1 1 0,1 0 0,0-1 0,0 1 0,-1 0 0,1-1 0,0 1 0,-1 0 0,1-1 0,-1 1 0,1 0 0,0 0 0,-1 0 0,1-1 0,-1 1 0,1 0 0,-1 0 0,1 0 0,-1 0 0,1 0 0,0 0 0,-1 0 0,1 0 0,-1 0 0,-19-1 0,17 1 0,-9 0 0,8 0 0,0-1 0,0 1 0,0 0 0,-1 0 0,1 0 0,0 1 0,0-1 0,0 1 0,0 0 0,0 1 0,0-1 0,0 0 0,0 1 0,0 0 0,1 0 0,-1 0 0,1 1 0,-1-1 0,1 1 0,0-1 0,-3 5 0,-2 3 0,1 0 0,0 0 0,0 1 0,2 0 0,-1 1 0,1-1 0,1 1 0,0 0 0,0 0 0,2 1 0,-3 12 0,0 21 0,2 78 0,3-92 0,0-26 0,0 0 0,1 0 0,-1-1 0,1 1 0,0 0 0,0-1 0,1 1 0,0-1 0,0 1 0,0-1 0,1 0 0,-1 0 0,1 0 0,5 6 0,-5-8 0,1 1 0,0-1 0,0 0 0,0 0 0,0 0 0,0 0 0,1-1 0,-1 0 0,1 0 0,0 0 0,-1 0 0,1-1 0,0 1 0,0-1 0,0-1 0,8 1 0,-6 0 0,0 0 0,0-1 0,0-1 0,1 1 0,-1-1 0,0 0 0,11-3 0,-14 2 0,0 0 0,-1 0 0,1 0 0,-1 0 0,1 0 0,-1-1 0,0 1 0,0-1 0,0 0 0,0 0 0,-1 0 0,1-1 0,-1 1 0,4-7 0,1-4 0,0 0 0,-1-1 0,-1 0 0,0-1 0,-2 1 0,1-1 0,1-27 0,-3-117 0,-4 90 0,3 59 1,-1 6 0,1 0 0,-1 0 0,0 0 0,-1 1 0,1-1 0,-1 0 0,0 0 0,0 1 1,0-1-1,0 0 0,-1 1 0,0-1 0,-3-5 0,4 10-1,1-1 0,0 1 0,0 0 0,-1 0 0,1-1 0,0 1-1,0 0 1,-1 0 0,1 0 0,0-1 0,-1 1 0,1 0 0,0 0 0,-1 0 0,1 0 0,0 0 0,-1 0 0,1 0-1,0 0 1,-1 0 0,1 0 0,0 0 0,-1 0 0,1 0 0,0 0 0,-1 0 0,1 0 0,0 0 0,-1 0 0,1 0-1,0 0 1,-1 1 0,1-1 0,0 0 0,-1 0 0,1 0 0,0 0 0,0 1 0,-1-1 0,1 0 0,0 0 0,0 1-1,0-1 1,-1 0 0,1 1 0,0-1 0,0 0 0,0 1 0,-1-1 0,-7 20-9,1 10 8,1 1 0,2-1 0,-1 50 0,9 96 2,-4-170-1,1 0 0,0-1 0,0 1 0,0-1 0,0 1 0,1-1 0,0 1 0,0-1 0,1 0 0,-1 0 0,1 0 0,0 0 0,1-1 0,6 8 0,-7-9 0,0-1 0,0 1 0,0-1 0,1 0 0,-1 0 0,0 0 0,1 0 0,0-1 0,-1 0 0,1 1 0,0-1 0,0 0 0,0-1 0,0 1 0,-1-1 0,1 0 0,0 0 0,0 0 0,0 0 0,0-1 0,0 0 0,5-1 0,-5 0 0,1 0 1,-1 0-1,0-1 1,0 0-1,0 0 1,0 0-1,0 0 1,0-1-1,-1 1 1,0-1-1,1 0 1,-2 0-1,1 0 1,0 0-1,-1-1 1,0 1-1,3-9 1,5-12 1,13-49 0,-1-44-13,-19 89 13,1 1 0,2 1 1,1-1-1,1 1 1,15-35-1,-22 60-2,-1 1-1,1-1 1,0 1 0,0-1-1,0 1 1,0-1 0,0 1-1,0 0 1,0-1 0,1 1-1,-1 0 1,0 0 0,1 0-1,-1 0 1,1 0 0,-1 0-1,1 0 1,0 0 0,-1 1-1,1-1 1,0 1 0,-1-1-1,3 1 1,-3 0 0,1 0-1,-1 1 1,0-1 0,1 1 0,-1-1-1,0 1 1,1-1 0,-1 1-1,0 0 1,0 0 0,0-1 0,0 1-1,0 0 1,0 0 0,0 0 0,0 0-1,0 1 1,0-1 0,0 0-1,0 0 1,-1 0 0,1 1 0,-1-1-1,1 0 1,-1 1 0,1-1 0,-1 0-1,0 3 1,9 44 0,-2 1 0,-2-1 0,-3 1 0,-4 59 0,2 31 0,0-134 0,0-1 0,0 0 0,0 0 0,1 1 0,0-1 0,0 0 0,0 0 0,1 0 0,-1 0 0,1 0 0,0 0 0,0 0 0,0 0 0,0-1 0,1 1 0,0-1 0,0 0 0,5 6 0,-2-6 0,-1 0 0,1 1 0,0-2 0,0 1 0,0-1 0,0 0 0,0 0 0,1-1 0,-1 0 0,0 0 0,14 0 0,-19-1 0,16 1 0,1 0 0,25-4-1,-38 3 2,1-2-1,0 1 0,0-1 0,-1 1 1,1-1-1,-1-1 0,1 1 1,-1-1-1,0 0 0,0 0 0,5-5 1,2-3 0,0-1 0,-1 1 0,-1-2 0,0 0 0,0 0 0,-2 0 0,1-1 0,-2-1 0,0 1 0,-1-1 0,0-1 0,-1 1 0,4-25 0,-1-12-1,-2 1-1,-2-95 1,-4 130 0,0 11 0,-4-58 0,3 60 0,0-1 0,0 0 0,0 0 0,0 0 0,0 1 0,-1-1 0,0 1 0,0-1 0,0 1 0,0-1 0,0 1 0,-1 0 0,-3-3 0,5 5 0,0 0 0,1 0 0,-1 1 0,0-1 0,0 0 0,0 1 0,0-1 0,-1 0 0,1 1 0,0-1 0,0 1 0,0 0 0,0-1 0,0 1 0,-1 0 0,1 0 0,0 0 0,0 0 0,0 0 0,-1 0 0,1 0 0,0 0 0,0 0 0,0 1 0,-1-1 0,1 0 0,0 1 0,0-1 0,0 1 0,0-1 0,0 1 0,0 0 0,0-1 0,0 1 0,0 0 0,0 0 0,0 0 0,0 0 0,1-1 0,-1 1 0,0 0 0,0 2 0,-3 3 0,0 0 0,1 1 0,0-1 0,0 1 0,-3 10 0,-1 10 0,2 0 0,0 0 0,0 44 0,6 86 2,0-110 1,-1-38-1,1-1 0,0 0 0,0 0 0,1 1 0,-1-1 0,2 0 0,-1 0 0,1-1 0,1 1 0,-1-1 0,1 1 0,1-1 0,-1 0 0,1-1 0,9 10 0,-9-11-4,0-1 0,0 1 0,1-1 0,0-1 0,-1 1 0,1-1-1,1 0 1,-1 0 0,0-1 0,1 0 0,-1 0 0,1 0 0,0-1 0,-1 0 0,1-1 0,0 1-1,0-1 1,13-2 0,-19 2-2,0 0-1,0 0 1,0 0-1,0 0 0,-1 0 1,1 0-1,0-1 1,0 1-1,0 0 1,0-1-1,0 1 0,-1-1 1,1 1-1,0-1 1,0 1-1,-1-1 1,1 1-1,0-1 0,-1 0 1,2 0-1,3-27-296</inkml:trace>
</inkml:ink>
</file>

<file path=ppt/ink/ink1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1:34.325"/>
    </inkml:context>
    <inkml:brush xml:id="br0">
      <inkml:brushProperty name="width" value="0.05" units="cm"/>
      <inkml:brushProperty name="height" value="0.05" units="cm"/>
      <inkml:brushProperty name="color" value="#FFFFFF"/>
    </inkml:brush>
  </inkml:definitions>
  <inkml:trace contextRef="#ctx0" brushRef="#br0">37 219 31775,'-9'0'304,"-13"0"65,16 0-264,9 2-48,36 9-36,-17-4-8,1-2 1,39 6-1,48-5-5,113-9 0,-212 3-8,0-1 0,0 0 0,0-1 0,0 0 0,-1 0 0,1-1 0,-1 0 0,0-1 0,0 0 0,0-1 0,16-10 0,-24 14 0,-1-1 0,1 1 0,0-1 0,-1 1 0,1-1 0,-1 0 0,1 0 0,-1 1 0,0-1 0,0 0 0,0 0 0,0 0 0,0 0 0,0 0 0,-1-1 0,1 1 0,0 0 0,-1 0 0,0 0 0,0-1 0,0 1 0,0 0 0,0 0-1,0-1 1,0 1 0,-1 0 0,1 0 0,-1 0 0,1-1 0,-1 1 0,0 0 0,-2-3 0,0-1 1,0 0-1,-1 1 0,0-1 1,0 1-1,-1 0 0,1 0 1,-1 0-1,0 0 0,-8-5 1,-6-2-2,0 0 1,0 1 0,-1 1-1,0 1 1,-1 0 0,0 2 0,-1 0-1,-27-4 1,49 11 0,0 0 0,0 0 0,0 0 0,0 1 0,0-1 0,0 0 0,0 0 0,0 0-1,0 0 1,0 0 0,0 0 0,0 0 0,0 1 0,0-1 0,0 0 0,0 0 0,0 0 0,0 0 0,0 0 0,0 0 0,0 0 0,0 1 0,0-1 0,0 0 0,0 0 0,0 0 0,0 0-1,0 0 1,0 0 0,0 0 0,0 0 0,0 1 0,-1-1 0,1 0 0,0 0 0,0 0 0,0 0 0,0 0 0,0 0 0,0 0 0,0 0 0,0 0 0,-1 0 0,1 0 0,0 0 0,0 0-1,0 0 1,0 0 0,0 0 0,0 0 0,0 0 0,-1 0 0,19 13-6,30 14 2,15 3 23,-44-22-13,0 0 1,0 2 0,-1 0-1,0 1 1,17 14-1,-32-22-6,-1 0 0,1 0 1,-1 0-1,1 0 0,-1 1 0,0-1 0,-1 1 0,1-1 0,0 1 0,-1 0 0,0-1 0,0 1 0,0 0 0,0 0 0,-1 0 0,0 0 1,1 0-1,-1-1 0,-1 1 0,1 0 0,-1 0 0,1 0 0,-1 0 0,0 0 0,0-1 0,-1 1 0,1 0 0,-1-1 0,0 1 0,0-1 1,0 0-1,0 1 0,0-1 0,-1 0 0,0 0 0,1-1 0,-7 6 0,-19 14-126,-1-1 0,0-2 0,-64 31 0,17-16-1531</inkml:trace>
</inkml:ink>
</file>

<file path=ppt/ink/ink1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1:44.816"/>
    </inkml:context>
    <inkml:brush xml:id="br0">
      <inkml:brushProperty name="width" value="0.05" units="cm"/>
      <inkml:brushProperty name="height" value="0.05" units="cm"/>
      <inkml:brushProperty name="color" value="#FFFFFF"/>
    </inkml:brush>
  </inkml:definitions>
  <inkml:trace contextRef="#ctx0" brushRef="#br0">1 967 32079,'3'11'571,"16"62"-466,-16-64-107,0 0-1,0-1 0,1 1 0,0-1 0,0 0 0,11 14 0,-13-20 3,0 0 0,0 0 0,1-1 0,-1 1 0,1-1 0,-1 1 0,1-1 0,-1 0 0,1 0 0,0 0 0,-1-1 0,1 1 0,0 0 0,0-1 0,0 0 0,-1 0 0,1 0 0,0 0 0,0 0 0,0 0 0,5-2 0,-3 0 0,1 1 0,0-1 0,-1 0 0,1 0 0,-1-1 0,1 0 0,-1 0 0,0 0 0,8-7 0,-1-3 0,0 0 0,0 0 0,-1-2 0,-1 1 0,-1-1 0,0-1 0,-1 1 0,0-1 0,-1-1 0,-1 0 0,-1 1 0,0-2 0,2-19 0,1-25 0,-2-1 0,-3-84 0,-3 118 0,-1 2 0,0-1 0,-6-32 0,5 48 0,-1 1 0,0-1 0,-1 1 0,0 0 0,0 0 0,-1 1 0,-11-17 0,15 25 0,-1 0 0,1 0 0,0 1 0,-1-1 0,1 1 0,-1 0 0,0-1 0,0 1 0,1 0 0,-1 0 0,0 0 0,0 0 0,0 0 0,0 0 0,0 1 0,0-1 0,0 1 0,0-1 0,0 1 0,0 0 0,-1 0 0,1 0 0,0 0 0,0 0 0,0 0 0,0 0 0,0 1 0,-4 0 0,3 0 0,0 1 0,0-1 0,0 0 0,0 1 0,0-1 0,1 1 0,-1 0 0,0 0 0,1 0 0,-1 1 0,1-1 0,0 0 0,0 1 0,0 0 0,0-1 0,-2 6 0,0 4-2,0 1 1,1 0-1,1 1 1,0-1-1,1 0 1,0 0-1,2 15 0,-1-26 2,0 2 0,0 1-1,1-1 1,0 0 0,-1 0 0,1 1 0,1-1 0,-1 0 0,1 0-1,-1 0 1,1-1 0,1 1 0,-1 0 0,0-1 0,1 1 0,-1-1 0,1 0-1,0 0 1,0 0 0,1 0 0,-1 0 0,1-1 0,-1 1 0,1-1-1,0 0 1,-1 0 0,1-1 0,0 1 0,0-1 0,9 2 0,3 1 2,1-1 0,-1-1 0,1 0 0,-1-2 0,1 1 0,26-5 0,-30 2-1,0-1-1,-1-1 0,1 0 0,-1-1 0,0 0 1,-1-1-1,1-1 0,-1 1 0,0-2 1,0 1-1,17-19 0,-21 22-5,-5 8 2,-4 10-2,2-14 5,-24 82-1,13-48 4,1 0 0,2 0-1,-7 63 1,14-79-5,-1 10-2,2 0 1,3 35-1,-3-61 4,1 1 0,-1-1 0,1 0 0,0 0 0,-1 0 0,1 1 0,0-1 0,0 0 0,1 0 0,-1-1 0,0 1 0,0 0 0,1 0 0,0 0 0,-1-1 0,1 1 0,3 2 0,-1-2 0,0 0 0,0 0 0,1 0-1,-1 0 1,0-1 0,1 1 0,-1-1 0,7 1 0,4-1 1,0 0 0,1-1-1,-1-1 1,21-3 0,-27 2-1,1 0 1,-1-1 0,0 0 0,-1 0 0,1-1-1,0 0 1,-1-1 0,0 0 0,0 0 0,0 0-1,-1-1 1,0-1 0,0 1 0,-1-1 0,1 0 0,-1-1-1,6-10 1,-3 5-1,-2-1 0,1 0 0,-2 0 0,0-1 0,-1 0-1,0 0 1,-1 0 0,-1-1 0,3-26 0,-6-68 0,0 108 0,0-1 0,0 1 0,0-1 0,-1 0 0,1 1 0,-1-1 0,0 1 0,1 0 0,-1-1 0,0 1 0,-1-1 0,1 1 0,0 0 0,-1 0 0,1 0 0,-1 0 0,0 0 0,1 0 0,-1 0 0,0 0 0,0 1 0,-5-3 0,3 2-1,0 1 0,0 0 0,0 0 0,0 0 0,0 0 0,-1 0 0,1 1 0,0 0 1,0 0-1,-1 0 0,1 1 0,0 0 0,-6 1 0,6-1 0,-1 0 1,1 0 0,0 1 0,0 0 0,0 0 0,0 0-1,0 0 1,0 1 0,1-1 0,-1 1 0,1 0-1,-1 0 1,-4 6 0,3-2 0,0 0 0,0 1 0,1-1 0,0 1 0,1 0-1,-5 14 1,2 1 0,2-1 1,0 0-1,1 1 0,1 36 0,1-48-1,2 1 1,-1-1-1,2 1 0,-1-1 0,2 0 1,-1 1-1,1-1 0,1-1 0,0 1 1,7 11-1,-8-17 1,0 0-1,1 0 1,0 0-1,0-1 1,1 1 0,-1-1-1,1 0 1,0 0 0,0-1-1,0 1 1,0-1-1,1-1 1,-1 1 0,1-1-1,0 1 1,-1-2-1,1 1 1,0-1 0,0 0-1,10 1 1,-8-1 1,-1 0-1,1-1 1,-1 0-1,1 0 1,-1 0 0,1-1-1,-1 0 1,1-1-1,-1 0 1,0 0-1,0 0 1,0-1 0,0 0-1,0 0 1,-1-1-1,1 0 1,-1 0 0,0 0-1,0-1 1,-1 0-1,1 0 1,-1-1 0,0 1-1,0-1 1,-1 0-1,6-11 1,1-5-3,-1-2 0,-2 1 1,0-1-1,-1 0 0,-2-1 0,0 0 1,0-26-1,4-9 0,-8 56 2,-1-1 0,2 0 0,-1 0 0,0 1 0,1-1 1,0 1-1,0-1 0,1 1 0,-1 0 0,5-7 0,-5 9-1,0 0 0,1 0 1,-1 0-1,0 1 0,1-1 0,-1 0 1,1 1-1,-1-1 0,1 1 0,0 0 1,-1 0-1,1 0 0,0 0 0,0 1 1,0-1-1,0 1 0,0 0 0,3 0 1,9-1-10,-12 1 8,-1-1-1,1 1 0,0 0 0,0 0 1,-1 0-1,1 0 0,0 0 0,-1 1 1,1-1-1,0 1 0,-1 0 0,1 0 1,-1 0-1,1 0 0,-1 0 0,0 1 1,1-1-1,2 3 0,-9-5 10,1 1 0,-1 0 0,0 0 0,1 0 0,-1 0 0,1 1 0,-5 1 0,4-1-6,1 0-1,0 1 0,0 0 0,0-1 0,1 1 1,-1 0-1,0 0 0,1 1 0,-1-1 1,1 0-1,0 1 0,0 0 0,-3 4 1,-22 43-2,23-41 1,-5 10 0,2 0 0,1 0 0,0 1 0,1-1 0,-3 31 0,1 102 0,7-149 0,0 1 0,-1-1 0,2 1 0,-1-1 0,0 1 0,1-1 0,0 1 0,-1-1 0,1 1 0,1-1 0,-1 0 0,0 1 0,1-1 0,0 0 0,0 0 0,0 0 0,0 0 0,0 0 0,0-1 0,1 1 0,-1-1 0,1 1 0,0-1 0,0 0 0,0 0 0,0 0 0,0-1 0,0 1 0,0-1 0,1 1 0,-1-1 0,0 0 0,1-1 0,-1 1 0,1 0 0,-1-1 0,1 0 0,7 0 0,-8 0 0,1 0 1,-1 0-1,1 0 1,-1-1-1,1 1 1,-1-1-1,1 0 1,-1 0-1,0 0 1,1 0-1,-1-1 1,0 1-1,0-1 1,0 0-1,6-4 1,-5 1 0,0-1 0,0 1 0,0-1 0,0 0 0,-1 0 0,0 0 0,5-13 0,-1-1-1,-1-1 0,0 0 0,4-42 0,-1-70 12,-3 20 5,-8 320-14,-2-147-3,-2 211 0,6-265-1,1 0 0,0-1 1,0 1-1,0-1 0,1 1 0,0-1 0,0 0 1,0 1-1,6 7 0,-7-12 1,0 1 0,0-1-1,0 1 1,0-1 0,1 0 0,-1 0-1,0 0 1,1 0 0,-1 0 0,1 0 0,-1 0-1,1 0 1,0 0 0,-1-1 0,1 1 0,0-1-1,-1 1 1,1-1 0,0 0 0,0 1-1,-1-1 1,1 0 0,0 0 0,0 0 0,0-1-1,-1 1 1,1 0 0,0-1 0,0 1-1,-1-1 1,1 1 0,0-1 0,-1 0 0,1 0-1,-1 0 1,3-2 0,2-1 0,0 0 0,0-1 0,-1 0 0,0 0 0,0-1 0,0 0 0,-1 1 0,0-2 0,4-6 0,31-66 0,-25 42 1,-2 0 1,-1-1-1,-2 0 1,8-78-1,-8-161 8,-9 249-9,0 28 0,0 0 0,0-1 0,1 1 0,-1 0 0,0 0 0,0 0 0,0 0 0,0 0 0,0 0 0,0-1 0,0 1 0,0 0 0,0 0 0,0 0 0,0 0 0,0 0 0,0 0 0,0-1 0,0 1 0,0 0 0,0 0 0,0 0 0,0 0 0,0 0 0,0-1 0,0 1 0,0 0 0,0 0 0,0 0 0,0 0 0,0 0 0,0 0 0,0-1 0,-1 1 0,1 0 0,0 0 0,0 0 0,0 0 0,0 0 0,0 0 0,0 0 0,0 0 0,-1 0 0,1 0 0,0 0 0,0-1 0,0 1 0,0 0 0,0 0 0,0 0 0,-1 0 0,1 0 0,0 0 0,0 0 0,0 0 0,0 0 0,-1 0 0,-3 6 0,-1 5 0,0-1 0,0 1 0,1 0 0,1 0 0,0 1 0,1-1 0,-3 22 0,2 90 0,4-84 0,-1-23 0,0-1 0,1 0 0,1 0 0,1 0 0,0 0 0,1 0 0,1 0 0,0-1 0,0 0 0,2 0 0,0-1 0,0 1 0,13 15 0,-18-27 0,-1 0 0,1 1 0,0-1 0,0 0 0,1-1 0,-1 1 0,0 0 0,1-1 0,-1 1 0,1-1 0,-1 1 0,1-1 0,0 0 0,-1 0 0,1-1 0,0 1 0,0 0 0,0-1 0,-1 0 0,1 0 0,0 0 0,0 0 0,0 0 0,0 0 0,3-1 0,-2-1 0,1 1 0,-1 0 0,0-1 0,1 0 0,-1 0 0,0 0 0,0 0 0,0-1 0,-1 0 0,1 1 0,-1-1 0,1-1 0,-1 1 0,5-7 0,1-4 0,-1 0 0,-1-1 0,0 1 0,-1-2 0,-1 1 0,0-1 0,-1 1 0,-1-1 0,3-24 0,-2-20 0,-5-74 0,-1 57 0,2 57 0,0 18 0,0 5 0,0 34 0,0-6 0,5 132 0,-3-140 0,1-1 0,1 0 0,2 0 0,0 0 0,10 26 0,-14-45 0,0 1 0,-1 0 0,1-1 0,0 0 0,1 1 0,-1-1 0,0 0 0,1 0 0,0 0 0,0 0 0,0-1 0,0 1 0,0-1 0,1 0 0,-1 0 0,6 3 0,-1-2 0,0-1 0,0 0 0,1-1 0,-1 0 0,0 0 0,15-1 0,-18-1 0,1 1 0,-1-1 0,0-1 0,0 1 0,0-1 0,0 1 0,0-1 0,0-1 0,-1 1 0,1-1 0,-1 0 0,1 0 0,-1 0 0,0-1 0,0 1 0,0-1 0,-1 0 0,1 0 0,-1 0 0,0-1 0,0 1 0,3-9 0,3-5 0,-1 0 0,0 0 0,-2-1 0,9-36 0,-9 12 0,-2 1 0,-1-1 0,-3-46 0,-1 33 0,0 54 0,-3 8 0,-2 13 0,0 13 0,2 0 0,2 0 0,0 1 0,4 34 0,-1-33 0,0-14 0,0-1 0,1 0 0,1 0 0,1 0 0,0 0 0,10 24 0,-12-38 0,0 0 0,0 0 0,1 0 0,-1-1 0,1 1 0,0 0 0,0-1 0,1 0 0,-1 0 0,1 0 0,0 0 0,0 0 0,1-1 0,-1 0 0,1 0 0,-1 0 0,1 0 0,0-1 0,0 0 0,0 0 0,0 0 0,0 0 0,1-1 0,-1 0 0,1 0 0,8 0 0,-10-1 0,1 0 0,0 0 0,-1 0 0,1-1 0,0 0 0,-1 0 0,8-2 0,-9 1 0,-1 1 0,0-1 0,0 1 0,0-1 0,0 0 0,0 0 0,0 0 0,0 0 0,0 0 0,-1 0 0,1 0 0,-1 0 0,0-1 0,2-4 0,6-19 0,-1 1 0,-1-2 0,-1 1 0,-1-1 0,-2 0 0,1-41 0,-4 38 0,2 1 0,2-1 0,0 1 0,2 0 0,12-36 0,-16 61 0,1-1 0,-1 1 0,1-1 0,0 1 0,0 0 0,1 0 0,-1 0 0,1 0 0,-1 1 0,1 0 0,0-1 0,1 1 0,-1 1 0,0-1 0,1 1 0,0 0 0,7-3 0,-9 4 0,1 0 0,-1 0 0,1 0 0,-1 0 0,1 1 0,-1-1 0,1 1 0,-1 0 0,1 0 0,0 1 0,-1-1 0,1 1 0,-1-1 0,1 1 0,-1 0 0,0 1 0,1-1 0,-1 0 0,0 1 0,0 0 0,0 0 0,0 0 0,0 0 0,0 0 0,3 4 0,-1 1 0,1 1 0,-1 0 0,0 1 0,-1-1 0,0 1 0,0 0 0,-1 0 0,0 0 0,-1 1 0,0-1 0,0 1 0,0 10 0,0 12 0,-1 0 0,-5 42 0,-7 1 0,6-50 0,1 0 0,0 29 0,4-53 0,0 0 0,0 0 0,0 0 0,1 0 0,-1 0 0,0 0 0,0 0 0,1 0 0,-1 0 0,0 0 0,1 0 0,-1 0 0,1-1 0,0 1 0,-1 0 0,1 0 0,-1 0 0,1-1 0,0 1 0,0 0 0,-1-1 0,1 1 0,0-1 0,0 1 0,0-1 0,0 1 0,0-1 0,0 1 0,0-1 0,0 0 0,0 0 0,2 1 0,39-1 0,-25-1 0,-8 1 0,1-1 0,-1-1 0,0 0 0,0 0 0,-1-1 0,1 0 0,0-1 0,-1 1 0,0-2 0,0 1 0,0-1 0,-1 0 0,1-1 0,-1 0 0,0 0 0,-1 0 0,0-1 0,7-9 0,1-2 0,0-1 0,-2-1 0,0 0 0,-1-1 0,-1 0 0,8-26 0,-9 16 0,-2-1 0,-1-1 0,-2 1 0,-1-1 0,-2-55 0,-1 86 0,0 0 0,0 1 0,0-1 0,0 0 0,0 0 0,0 0 0,-1 0 0,1 0 0,-1 0 0,1 0 0,-1 0 0,0 1 0,1-1 0,-1 0 0,0 0 0,0 1 0,-3-3 0,2 2 0,0 1 0,0 0 0,-1 0 0,1 0 0,0 0 0,-1 1 0,1-1 0,-1 1 0,1-1 0,-1 1 0,1 0 0,-1 0 0,-3 0 0,2 0 0,0 1 0,1-1 0,-1 0 0,1 1 0,-1 0 0,1 0 0,-1 0 0,1 0 0,-1 0 0,1 1 0,0-1 0,0 1 0,0 0 0,0 0 0,0 1 0,0-1 0,-5 5 0,4-1 0,0 0 0,0 0 0,0 0 0,1 0 0,0 1 0,0-1 0,0 1 0,-2 11 0,-1 10 0,2 0 0,1 0 0,1 47 0,2-50 0,0 0 0,2-1 0,1 1 0,10 45 0,-11-64 0,0 1 0,1-1 0,0 1 0,-1-1 0,2 0 0,-1 0 0,1 0 0,0-1 0,0 1 0,1-1 0,-1 0 0,1 0 0,0 0 0,1-1 0,-1 0 0,1 0 0,0 0 0,0-1 0,0 0 0,0 0 0,0 0 0,13 3 0,-6-3 0,-1-1 0,0 0 0,1 0 0,0-2 0,-1 1 0,1-2 0,22-2 0,-29 1 0,1 1 0,-1-1 0,0 0 0,0 0 0,0-1 0,0 1 0,0-2 0,0 1 0,-1 0 0,0-1 0,0 0 0,0 0 0,0-1 0,0 1 0,-1-1 0,6-8 0,0-3 0,-1-1 0,0 0 0,-2 0 0,0 0 0,6-24 0,15-92 0,-5 15 0,-22 114-1,0 0 0,0 1 1,0-1-1,1 1 0,-1-1 0,1 1 0,0 0 0,0-1 1,0 1-1,1 0 0,-1 0 0,1 1 0,-1-1 1,1 0-1,5-2 0,-6 4 0,0 0 1,0 0-1,0 0 0,1 0 0,-1 1 1,0-1-1,1 1 0,-1 0 1,0-1-1,1 1 0,-1 0 0,0 0 1,1 1-1,-1-1 0,0 0 1,1 1-1,-1 0 0,0-1 1,0 1-1,1 0 0,-1 0 0,0 0 1,0 1-1,0-1 0,0 0 1,1 2-1,20 19 1,-18-17-2,-1 0 1,0-1-1,1 1 0,0-1 1,0-1-1,0 1 0,10 4 1,-26-14 14,9 5-13,1 0 0,-1 0 0,1 1 0,-1-1 0,0 0 0,0 0 0,0 1 0,1-1 0,-1 1 0,0 0 0,-4-1 0,2 1 0,-1 0 0,1 0 0,-1 0 0,0 0 0,1 1 0,-1 0 0,1 0 0,-1 0 0,1 0 0,0 1 0,-1-1 0,1 1 0,0 0 0,-8 6 0,7-3 0,0 0 0,0 1 0,0 0 0,0 0 0,1 0 0,0 0 0,0 1 0,-4 12 0,0 1 0,1 1 0,1 1 0,1-1 0,1 1 0,1 0 0,1 0 0,1 0 0,2 22 0,-1-40 0,0 1 1,0-1-1,1 0 0,-1 0 1,1 0-1,0 0 0,0 0 1,0 0-1,1 0 0,-1-1 0,1 1 1,0 0-1,0-1 0,1 1 1,-1-1-1,1 0 0,-1 0 1,1 0-1,0 0 0,0 0 1,0 0-1,1-1 0,-1 0 1,4 3-1,2-1 1,0-1 0,0 1-1,1-1 1,-1-1 0,1 0 0,-1 0 0,1-1-1,0 0 1,12-1 0,-19 0-1,0 0 0,0 0 0,-1-1 1,1 1-1,0-1 0,0 0 0,-1 0 0,1 0 0,0 0 0,-1 0 1,1-1-1,-1 1 0,0-1 0,1 1 0,-1-1 0,4-4 0,-2 1 1,0 0 0,0 0-1,0-1 1,-1 1 0,0-1-1,0 0 1,2-7 0,3-10 1,-2 0 1,7-48 0,-12 67-3,36-390 0,-25 222 0,-7 125 1,2-62 25,-10 977-77,3-867 39,0-1 0,0 0 0,-1 0 0,1 1 1,0-1-1,0 0 0,0 0 0,0 1 0,-1-1 0,1 0 0,0 0 0,0 1 0,-1-1 0,1 0 1,0 0-1,0 0 0,-1 1 0,1-1 0,0 0 0,0 0 0,-1 0 0,1 0 0,0 0 1,-1 0-1,1 0 0,0 0 0,-1 0 0,1 0 0,0 0 0,0 0 0,-1 0 0,1 0 1,0 0-1,-1 0 0,1 0 0,0 0 0,-1 0 0,1 0 0,0 0 0,0 0 0,-1-1 1,1 1-1,0 0 0,-1 0 0,1 0 0,0-1 0,-1 1 0,1 0-36,-20-11-1678</inkml:trace>
</inkml:ink>
</file>

<file path=ppt/ink/ink1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1:45.210"/>
    </inkml:context>
    <inkml:brush xml:id="br0">
      <inkml:brushProperty name="width" value="0.05" units="cm"/>
      <inkml:brushProperty name="height" value="0.05" units="cm"/>
      <inkml:brushProperty name="color" value="#FFFFFF"/>
    </inkml:brush>
  </inkml:definitions>
  <inkml:trace contextRef="#ctx0" brushRef="#br0">216 16 32143,'-10'-3'38,"1"0"1,-1 0 0,0 1-1,0 0 1,0 1 0,0 0 0,0 0-1,0 1 1,0 1 0,-1-1-1,-15 5 1,22-4-39,0 0 1,0 0-1,-1 1 1,1 0-1,0 0 1,1 0-1,-1 0 1,0 0-1,1 1 1,-1 0-1,1 0 0,0 0 1,0 0-1,0 0 1,0 1-1,0-1 1,1 1-1,0-1 1,0 1-1,0 0 1,0 0-1,0 0 1,1 0-1,0 1 0,0-1 1,0 0-1,0 1 1,0 5-1,1-6 0,-1 1-1,1-1 1,0 1-1,0-1 1,1 1-1,-1-1 0,1 0 1,0 1-1,0-1 1,1 0-1,-1 1 1,1-1-1,0 0 1,3 5-1,-2-5 2,1 0 1,0 0-1,0-1 0,0 1 1,0-1-1,1 0 0,0 0 1,-1 0-1,1 0 1,0-1-1,8 3 0,4 0 11,0-1-1,0 0 0,0-1 1,0-1-1,1-1 0,-1 0 1,33-3-1,-47 1-10,0 1 0,1 0 0,-1-1 0,1 0 0,-1 0 1,0 0-1,1 0 0,-1 0 0,0-1 0,0 1 0,0-1 0,0 0 0,0 0 0,0 0 0,-1 0 0,1 0 1,-1-1-1,1 1 0,-1-1 0,0 0 0,0 0 0,0 0 0,0 0 0,1-4 0,0-1 1,0 0 0,-1 0 1,-1 0-1,1 0 0,-1 0 0,0 0 0,-1 0 0,0 0 0,-2-12 0,2 17-3,-1-1-1,0 1 1,0 0 0,0-1 0,-1 1-1,1 0 1,-1 0 0,0 0 0,0 0-1,0 0 1,0 0 0,0 0-1,-1 1 1,1-1 0,-1 1 0,0-1-1,1 1 1,-1 0 0,0 0 0,0 1-1,-1-1 1,1 0 0,0 1-1,-1 0 1,1 0 0,0 0 0,-1 0-1,1 1 1,-1-1 0,0 1 0,1 0-1,-1 0 1,1 0 0,-1 0 0,1 1-1,-1 0 1,1-1 0,-1 1-1,1 0 1,0 1 0,-5 1 0,-3 5-126,1 0 1,0 0 0,1 1-1,-16 20 1,13-16-571,-29 35-4452</inkml:trace>
</inkml:ink>
</file>

<file path=ppt/ink/ink1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1:47.064"/>
    </inkml:context>
    <inkml:brush xml:id="br0">
      <inkml:brushProperty name="width" value="0.05" units="cm"/>
      <inkml:brushProperty name="height" value="0.05" units="cm"/>
      <inkml:brushProperty name="color" value="#FFFFFF"/>
    </inkml:brush>
  </inkml:definitions>
  <inkml:trace contextRef="#ctx0" brushRef="#br0">111 883 30974,'-1'21'444,"0"-14"-308,1 0 0,0-1 0,0 1 0,2 12 1,-2-17-129,0-1 0,1 0 0,-1 0 0,1 0 0,-1 1 0,1-1 0,-1 0 0,1 0 0,-1 0 0,1 0 0,0 0 0,0 0 0,0 0 0,0 0 0,-1 0 0,1 0 0,0-1 0,1 1 1,-1 0-1,0 0 0,0-1 0,0 1 0,0-1 0,0 1 0,1-1 0,-1 0 0,0 1 0,0-1 0,1 0 0,1 0 0,5 1 14,-1-1 0,1 0 0,0 0 0,0 0-1,0-1 1,0-1 0,0 1 0,7-4 0,-9 2-18,0 0 0,-1 0 0,1 0 1,-1-1-1,0 0 0,0 0 0,0 0 0,-1 0 1,1-1-1,5-9 0,6-7 6,-2-1 0,0 0 0,-1-2 0,-2 1 1,0-1-1,-2-1 0,0 0 0,5-31 0,-4 3-4,-3 0 0,-2-1 0,-3-55 0,-11-240 24,8 328-31,1 19 1,-2-22 0,-1 16 0,-1 11 0,0 6 0,1 0 0,0 0 0,1 1 0,0-1 0,-1 15 0,1-6 0,-15 156 0,7 210 0,9-249 0,8 727 32,-5-831-32,0-18 0,-2 1 0,1-1 0,-2 1 0,0-1 0,-3 15 0,4-26 0,-1-1 0,0 1 0,0 0 0,0 0 0,0-1 0,-1 1 0,1-1 0,0 1 0,-1-1 0,1 0 0,-1 1 0,1-1 0,-1 0 0,0 0 0,1 0 0,-1 0 0,0-1 0,0 1 0,0 0 0,0-1 0,0 1 0,0-1 0,0 1 0,1-1 0,-1 0 0,0 0 0,0 0 0,-3-1 0,-1 1 0,0 0-1,0 0 1,0-1-1,0 0 0,0-1 1,0 1-1,0-1 0,-10-5 1,5 0-5,0-1 1,1 0-1,0 0 1,1-1-1,-15-18 1,-40-57-9,48 60 9,0 0 1,2-1 0,1-1 0,-11-27 0,20 40 2,0 1 1,0 0 0,2-1 0,-1 0-1,1 0 1,1 0 0,1 1 0,-1-1 0,2 0-1,0 0 1,4-19 0,-2 24 0,0 0 0,0 0 0,0 0 0,1 1 0,1-1 0,-1 1 0,1 0 0,1 0 0,-1 1 0,7-7 0,15-12 0,32-23 0,-16 12 3,36-34 3,87-100 1,-121 117-3,-1-3 1,65-114-1,-96 147-2,-3 3-2,1 1 0,1 0 1,20-24-1,-28 38 0,0 1 0,0 0 0,0 0 0,0 0 0,1 1 0,0 0 0,0 0 0,0 0 0,0 0 0,0 1 0,0 0 0,1 0 0,-1 0 0,1 1 0,0-1 0,-1 1 0,12 0 0,-20 2 0,0-1 0,0 1 0,-1 0 0,1 0 0,0 1 0,0-1 0,0 1 0,0-1 0,0 1 0,1 0 0,-1 0 0,1 0 0,-3 3 0,-33 34 0,26-23 0,1 0 0,1 0 0,0 1 0,1 0 0,1 1 0,0 0 0,2 0 0,0 1 0,1 0 0,1 0 0,1 0 0,0 0 0,2 1 0,0-1 0,1 1 0,4 27 0,-4-43 0,1 0 0,0 0 0,0 0 0,0 0 0,0 0 0,1 0 0,0 0 0,0-1 0,0 1 0,0 0 0,0-1 0,1 0 0,-1 0 0,1 1 0,5 3 0,-2-3 0,-1 0 0,1 0 0,0 0 0,1-1 0,-1 0 0,1 0 0,-1-1 0,12 3 0,-1-2 0,0 0 0,1-1 0,-1-1 0,1-1 0,-1 0 0,30-6 0,-40 5 0,1 0 0,-2-1 0,1 0 0,0-1 0,0 0 0,-1 0 0,1 0-1,-1 0 1,0-1 0,0 0 0,0-1 0,-1 1 0,0-1 0,1 0 0,6-9 0,-7 6 2,0 1 1,-1-1-1,0 0 0,0 0 0,0-1 1,-1 1-1,0-1 0,-1 1 1,0-1-1,0 0 0,0-18 1,-1 11-6,-1-1 1,-1 0-1,0 1 1,-1-1 0,-1 1-1,-1-1 1,0 1 0,-9-20-1,9 25 3,-1 1-1,-1 1 1,0-1 0,0 1-1,-1 0 1,0 0 0,-1 0-1,1 1 1,-2 1-1,1-1 1,-1 1 0,0 1-1,-14-8 1,17 10 0,-1 1 0,0 0 0,0 0 0,0 0 0,0 1 0,0 1 0,-1-1 0,1 1 0,-1 0 0,1 0 0,-1 1 0,1 0 0,-15 2 0,18-1 0,0 0 0,0 0 0,1 1 0,-1-1 0,0 1 0,1 0 0,-1 0 0,1 0 0,-1 0 0,1 0 0,0 1 0,0 0 0,0-1 0,0 1 0,0 0 0,1 1 0,-1-1 0,1 0 0,0 1 0,0-1 0,0 1 0,1 0 0,-1-1 0,1 1 0,0 0 0,-1 5 0,0 3 0,0 0 0,0 0 0,2 0 0,-1 0 0,2 0 0,-1 0 0,2 0 0,0 0 0,0 0 0,1 0 0,0 0 0,1-1 0,0 0 0,8 14 0,-7-17 0,0 0 0,0-1 0,1 0 0,0 0 0,0 0 0,0-1 0,1 0 0,0 0 0,0 0 0,1-1 0,-1-1 0,1 1 0,0-1 0,1 0 0,-1-1 0,0 0 0,1 0 0,0-1 0,17 3 0,-9-3 0,-1 0 0,1-1 0,0-1 0,20-2 0,-33 2 0,1-1 0,-1 0 0,1 0 0,-1 0 0,1-1 0,-1 0 0,0 1 0,0-2 0,0 1 0,0 0 0,0-1 0,0 0 0,0 0 0,-1 0 0,0 0 0,1 0 0,-1-1 0,-1 1 0,1-1 0,2-5 0,3-8 0,-1-1 0,-2 1 0,1-2 0,-2 1 0,-1 0 0,0-1 0,0-24 0,9-48 0,-10 82 0,1-1 0,-1 0 0,2 1 0,-1 0 0,1 0 0,1 0 0,7-11 0,-11 17 0,1 1 0,0 0 0,-1 0 0,1 0 0,0 1 0,0-1 0,0 0 0,0 1 0,0-1 0,1 1 0,-1 0 0,0-1 0,1 1 0,-1 0 0,1 1 0,-1-1 0,1 0 0,-1 1 0,1-1 0,-1 1 0,1 0 0,0 0 0,-1 0 0,1 0 0,-1 0 0,1 1 0,0-1 0,-1 1 0,1 0 0,-1-1 0,1 1 0,-1 0 0,3 2 0,-2-1 0,0 0 0,1 1 0,-1-1 0,-1 1 0,1-1 0,0 1 0,-1 0 0,1 0 0,-1 1 0,0-1 0,0 0 0,0 1 0,0-1 0,1 7 0,15 55 0,-18-64 0,5 32 0,-1 0 0,-2 0 0,-3 43 0,1 22 0,0-95 1,0 0 0,1 0 0,-1 0 0,1 0 0,0 0 1,-1 0-1,1 0 0,0-1 0,1 1 0,-1 0 0,0-1 0,1 1 0,0-1 0,-1 1 1,1-1-1,0 0 0,0 1 0,0-1 0,1 0 0,-1 0 0,0-1 0,1 1 0,0-1 0,-1 1 1,1-1-1,0 0 0,-1 1 0,1-1 0,0-1 0,0 1 0,0 0 0,0-1 0,0 0 0,4 1 1,-1-1-34,0 0 0,-1 0 0,1-1 0,0 0 1,0 0-1,-1 0 0,1 0 0,0-1 1,-1 0-1,1 0 0,-1-1 0,0 0 0,0 1 1,0-2-1,0 1 0,0-1 0,4-3 0,23-30-1899</inkml:trace>
</inkml:ink>
</file>

<file path=ppt/ink/ink1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1:50.641"/>
    </inkml:context>
    <inkml:brush xml:id="br0">
      <inkml:brushProperty name="width" value="0.05" units="cm"/>
      <inkml:brushProperty name="height" value="0.05" units="cm"/>
      <inkml:brushProperty name="color" value="#FFFFFF"/>
    </inkml:brush>
  </inkml:definitions>
  <inkml:trace contextRef="#ctx0" brushRef="#br0">47 817 32223,'-5'6'3,"0"1"0,1 0 1,0 0-1,0 0 1,0 1-1,1-1 0,0 1 1,0 0-1,-1 10 0,1 1-1,0 0-1,1 36 0,2-54-1,0 1 0,1-1 1,-1 1-1,0-1 0,1 1 0,-1-1 0,0 0 0,1 1 0,0-1 0,-1 0 1,1 1-1,0-1 0,0 0 0,-1 0 0,1 0 0,0 1 0,0-1 1,0 0-1,1 0 0,-1-1 0,1 2 0,2 0 1,-1 0 0,1 0 0,-1-1 0,1 1 0,0-1 0,-1 0 0,1 0 0,5 0 0,-3 0 7,0 0-1,0-1 1,-1 0-1,1 0 1,0-1-1,0 1 1,0-1-1,-1 0 1,1-1-1,-1 0 1,1 1-1,6-5 0,-4 0 10,-1 0 0,1-1-1,-2 1 1,1-2-1,-1 1 1,0-1-1,0 0 1,-1 0-1,0 0 1,-1-1 0,6-16-1,3-9 18,13-64 0,-13 36-21,24-91 2,-31 133-11,1 0-1,1 1 0,0-1 1,2 2-1,14-23 0,-20 36-1,0 0-1,0 0 0,1 0 1,0 0-1,-1 1 0,2 0 1,-1 0-1,0 0 0,1 1 1,6-4-1,-9 6-1,0 0 0,0 0 0,0 0 1,-1 0-1,1 1 0,0-1 0,0 1 0,0 0 0,0-1 1,0 1-1,0 1 0,0-1 0,0 0 0,0 1 0,0-1 0,0 1 1,0 0-1,0 0 0,-1 0 0,1 1 0,0-1 0,-1 1 1,1-1-1,4 5 0,0 1 0,0 1 0,0 0 0,0 1 0,-1 0 0,-1 0 0,0 0 0,0 0 0,0 1 0,-1 0 0,-1 0 0,5 18 0,-3-2 0,0 0 0,-2 0 0,1 42 0,-4-54 0,-1 0 0,0 0 0,0-1 0,-5 15 0,4-21 0,0-1 0,0 0 0,-1 1 0,0-1 0,0-1 0,-1 1 0,1 0 0,-1-1 0,0 0 0,-6 5 0,-4 4 1,-1 0 0,0-2 0,-1 0 0,0-1 0,-1 0 0,0-2 0,-23 11 0,27-15 0,0-1-1,0 0 1,0 0 0,0-1-1,-1-1 1,1 0 0,-1-1-1,1-1 1,-1 0 0,0 0-1,-18-4 1,29 3-1,-1 0 0,1 0 0,-1 0 0,1-1 0,0 1-1,0-1 1,0 0 0,0 0 0,0 0 0,0 0 0,0-1 0,0 1 0,1-1 0,-4-4 0,1 0-1,1 1 1,0-1-1,1 0 1,0 1-1,0-2 1,-3-10-1,0-7-1,2 1 0,0-1 0,1-29 0,2-74-20,1 126 22,0 1-1,1 0 1,-1-1 0,0 1-1,1 0 1,-1-1-1,0 1 1,1 0 0,0 0-1,-1-1 1,1 1-1,0 0 1,0 0 0,-1 0-1,1 0 1,0 0-1,0 0 1,0 0 0,0 0-1,0 0 1,1 0-1,-1 1 1,0-1 0,0 0-1,0 1 1,1-1-1,-1 1 1,0 0 0,1-1-1,-1 1 1,0 0-1,1 0 1,-1-1 0,0 1-1,2 1 1,1-1-1,-1 0 0,0 0 1,1 0-1,-1 1 0,0 0 0,0-1 1,0 1-1,0 1 0,0-1 0,0 0 0,0 1 1,0-1-1,0 1 0,0 0 0,2 2 1,19 22-1,-1 1 0,20 30 0,24 29 1,-62-80 0,16 18 0,1-1 0,37 30 0,-52-48-2,0 1 0,1-1 0,0-1 0,0 0 0,0 0 0,1 0 0,-1-1-1,1 0 1,0-1 0,0 0 0,0 0 0,0-1 0,10 1 0,-16-3 2,0 1 0,0 0 1,0-1-1,0 0 1,0 0-1,0 0 0,-1 0 1,1 0-1,0-1 0,-1 1 1,1-1-1,-1 1 1,1-1-1,-1 0 0,0 0 1,0 0-1,0 0 1,0-1-1,0 1 0,0-1 1,-1 1-1,1-1 0,-1 1 1,2-5-1,4-9-3,-1 0 0,-1 0-1,4-22 1,-3 13 4,16-72-2,-16 63 2,2 0 0,1 1 0,26-64 0,-34 95-2,0 0-1,0 0 1,0 0 0,0 0 0,0 0 0,1 0 0,-1 0 0,1 1 0,-1-1 0,1 0 0,0 1 0,-1-1 0,1 1 0,0 0-1,0-1 1,0 1 0,0 0 0,0 0 0,0 0 0,1 1 0,-1-1 0,0 0 0,0 1 0,0 0 0,1-1 0,-1 1 0,0 0-1,1 0 1,-1 0 0,0 1 0,1-1 0,-1 0 0,0 1 0,0-1 0,0 1 0,1 0 0,-1 0 0,0 0 0,0 0-1,0 0 1,0 0 0,0 1 0,-1-1 0,1 1 0,0-1 0,1 3 0,5 8-10,-7-9 11,1 0-1,-1 0 1,1-1 0,0 1 0,0-1 0,0 0-1,0 1 1,0-1 0,0 0 0,3 2 0,-2-4 16,-3 0 58,-7-1-71,1 0 0,-1 1 0,0 0 0,0 0 0,-8 1 0,-3 0-2,15 0-1,0-1 0,-1 1 0,1-1 0,0 1 0,-1 0 0,1 0 0,0 0 0,0 1 0,0-1 0,0 1 0,0 0 0,0 0 0,0 0 0,-4 4 0,3-1 0,-1 0 0,0 1 0,1-1 0,0 1 0,0 0 0,-4 12 0,1-2 0,1 0 0,1 1 0,1-1 0,0 1 0,-1 21 0,3-24 0,1 1 0,0 0 0,1 0 0,1 0 0,5 27 0,-5-37 0,1 0 0,-1 1 0,1-1 0,1-1 0,-1 1 1,1 0-1,0-1 0,0 1 0,0-1 0,1 0 0,-1 0 0,1 0 1,0 0-1,0-1 0,1 0 0,-1 1 0,1-2 0,-1 1 0,6 2 1,1 0 0,0-1 0,1-1 0,-1 0 1,1 0-1,-1-1 0,23 1 0,70-6 4,-97 3-5,1-1 0,-1 0 0,0-1 0,0 1 0,0-1 0,0-1 0,0 0 0,0 0 0,0 0 0,-1-1 0,0 1 0,0-2 0,10-7 0,-9 5 0,1-2 0,-1 1 0,0-1 0,-1 0 0,0 0 0,-1 0 0,0-1 0,6-14 0,-2-5 0,0 0 0,-2-1 0,-1 0 0,-2 0 0,1-52 0,-1-3 7,-4 1 1,-4 0-1,-22-126 0,19 190-4,7 20-3,0 0 0,0 0 0,-1 0 0,1-1 0,0 1 0,0 0 0,0 0 0,0 0 0,-1 0 0,1 0 0,0-1 0,0 1 0,0 0 0,-1 0-1,1 0 1,0 0 0,0 0 0,-1 0 0,1 0 0,0 0 0,0 0 0,0 0 0,-1 0 0,1 0 0,0 0 0,0 0 0,-1 0 0,1 0 0,0 0 0,0 0 0,0 0-1,-1 0 1,1 0 0,0 0 0,0 0 0,0 1 0,-1-1 0,1 0 0,-2 2-1,1 0 0,-1 0 0,1 1 0,0-1 0,0 0 0,0 0 0,0 1 0,0-1 1,1 1-1,-1-1 0,0 4 0,-9 75 4,4 0 1,6 125-1,2-85 0,-2 157-3,0-277 0,0-1 0,0 0 0,0 1 0,0-1 0,0 0 0,0 0 0,0 1 0,0-1 0,0 0 0,0 1 0,0-1 0,1 0 0,-1 0 0,0 1 0,0-1 0,0 0 0,0 0 0,0 1 0,1-1 0,-1 0 0,0 0 0,0 0 0,0 1 0,1-1 0,-1 0 0,0 0 0,0 0 0,1 0 0,-1 1 0,0-1 0,0 0 0,1 0 0,-1 0 0,0 0 0,0 0 0,1 0 0,-1 0 0,1 0 0,0 0 0,-1 0 0,1 0 0,-1-1 0,1 1 0,-1 0 0,1 0 0,0-1 0,-1 1 0,1 0 0,-1-1 0,1 1 0,-1 0 0,0-1 0,1 1 0,-1-1 0,1 1 0,-1-1 0,0 1 0,1-1 0,-1 0 0,7-14 0,-1 1 0,-1-2 0,7-27 0,0-4 0,-3 20 0,39-115-5,-41 126 3,0 1 1,1 0 0,1 0 0,1 0 0,-1 1 0,17-18 0,-23 29 0,-1 0 1,1 1 0,0-1 0,0 0-1,0 1 1,0 0 0,0-1 0,1 1-1,-1 0 1,1 1 0,-1-1 0,1 1-1,0-1 1,0 1 0,-1 0 0,1 1 0,0-1-1,0 1 1,0-1 0,0 1 0,5 1-1,-8 0 1,0-1-1,0 1 1,0 0-1,0 0 1,0 0 0,-1 0-1,1 0 1,0 0-1,0 0 1,-1 0-1,1 0 1,-1 0-1,1 0 1,-1 0-1,1 0 1,-1 0 0,0 1-1,1-1 1,-1 0-1,0 0 1,0 0-1,0 1 1,0-1-1,0 0 1,0 0-1,-1 1 1,1 1 0,0 3-1,-5 192 1,-1-44 0,6-151 0,0-1 0,0 1 0,1 0 0,-1-1 1,0 1-1,1 0 0,0-1 0,0 1 0,0-1 0,0 1 0,0-1 0,0 1 1,1-1-1,-1 0 0,1 1 0,0-1 0,-1 0 0,1 0 0,3 1 0,-1 0 1,0 0 0,0 0-1,1-1 1,0 1-1,-1-1 1,1-1-1,0 1 1,0-1-1,8 2 1,8-1 1,0 0 0,0-2 0,41-4 0,-53 3-2,0-1 0,0 0 0,0 0 0,0-1 0,-1 0 0,1 0 0,-1-1 0,0-1 0,0 1 0,0-1 0,-1 0 0,0-1 0,0 0 0,0 0 0,0-1 0,-1 1 0,0-1 0,-1-1 0,0 1 0,0-1 0,6-13 0,-2 2 0,-1 0 0,0-1 0,-2 0 0,0-1 0,-2 1 0,0-1 0,-1 0 0,0-29 0,-2 30-1,0 6 4,-1-1 0,0 1-1,-1 0 1,0-1 0,-5-17 0,6 30-3,-1-1 1,0 0-1,0 1 1,0-1-1,0 1 0,-1-1 1,1 1-1,-1 0 1,1-1-1,-1 1 1,0 0-1,0 0 1,0 0-1,0 0 1,0 0-1,0 1 1,0-1-1,-1 1 1,1-1-1,-1 1 1,1 0-1,-1 0 1,1 0-1,-1 0 1,0 0-1,1 1 1,-1-1-1,0 1 1,0 0-1,0 0 1,1 0-1,-1 0 1,-4 1-1,3 0 0,1 0-1,0 0 1,0 0 0,-1 1-1,1-1 1,0 1 0,0 0-1,0-1 1,1 2 0,-1-1-1,0 0 1,1 0 0,-1 1 0,1-1-1,0 1 1,0 0 0,0 0-1,0 0 1,0 0 0,1 0-1,0 0 1,-1 0 0,1 1-1,-1 2 1,-2 9-2,0 0 1,0 0-1,2 0 1,-2 19-1,2-8 2,1 1 0,2-1 0,0 1 0,1-1 0,11 45 0,-11-63 0,0 0 0,1 1 0,0-2 0,1 1 0,0 0 0,0-1 0,0 0 0,1 0 0,0 0 0,0 0 0,1-1 0,0 0 0,0 0 0,0 0 0,1-1 0,0 0 0,0 0 0,0-1 0,1 0 0,-1 0 0,17 5 0,-14-6 0,0-1 0,0 0-1,20 1 1,-26-3 0,-1 0 1,0 0-1,0 0 0,0 0 0,0 0 0,0-1 1,0 1-1,1-1 0,-1 0 0,0 0 0,-1 0 1,1 0-1,0-1 0,0 1 0,0-1 0,-1 0 0,5-3 1,-3-1-1,1-1 0,-1-1 0,0 1 0,-1-1 0,0 1 1,0-1-1,3-14 0,9-67-3,-9 52 2,-1 3 1,-2 13 0,0 0 0,1 1 0,1 0 0,1-1 0,1 2 0,13-28 0,-20 45 0,1 1 0,0-1-1,0 1 1,0 0 0,0-1 0,0 1 0,0 0-1,0 0 1,0 0 0,0 0 0,1 0 0,-1 0-1,0 0 1,1 0 0,-1 0 0,1 1 0,-1-1-1,1 0 1,-1 1 0,1-1 0,-1 1 0,1 0-1,2-1 1,-2 2 0,-1-1 0,0 1-1,1-1 1,-1 1 0,0 0-1,1-1 1,-1 1 0,0 0-1,0 0 1,0 0-1,1 0 1,-1 0 0,0 0-1,0 0 1,-1 0 0,1 0-1,0 1 1,0-1 0,0 0-1,-1 0 1,1 1 0,-1-1-1,1 1 1,0 2 0,8 32 1,0 0 0,-3 1 0,3 46 0,-4 116 8,-5-199-9,0 0 0,1-1 0,-1 1 0,0 0 0,0 0 0,0 0 0,0-1 0,0 1 0,0 0 0,0 0 0,0-1 0,1 1 0,-1 0 0,0 0 0,0 0 0,0 0 0,1-1 0,-1 1 0,0 0 0,0 0 0,0 0 0,1 0 0,-1 0 0,0-1 0,0 1 0,1 0 0,-1 0 0,0 0 0,0 0 0,1 0 0,-1 0 0,0 0 0,0 0 0,1 0 0,-1 0 0,0 0 0,0 0 0,1 0 0,-1 0 0,0 0 0,0 1 0,1-1 0,-1 0 0,0 0 0,0 0 0,0 0 0,1 0 0,-1 0 0,0 1 0,0-1 0,0 0 0,1 0 0,-1 0 0,0 1 0,0-1 0,0 0 0,0 0 0,0 0 0,0 1 0,1-1 0,-1 0 0,0 0 0,0 1 0,0-1 0,0 0 0,0 0 0,0 1 0,4-13 0,0-1 0,-1 0 0,0 1 0,2-23 0,2-10 0,-7 44 0,38-162 0,-32 143 0,1 1 0,0 1 0,2-1 0,0 1 0,1 0 0,13-18 0,-20 32 0,1 0 0,-1 1 0,1 0 0,-1 0 0,1 0 0,0 0 0,0 0 0,0 1 0,0-1 0,1 1 0,-1 0 0,1 0 0,9-1 0,-12 2 0,0 1 0,0-1 0,0 1 0,0 0 0,1 0 0,-1 0 0,0 1 0,0-1 0,0 0 0,0 1 0,0-1 0,0 1 0,0 0 0,0 0 0,0 0 0,0 0 0,0 0 0,0 0 0,0 0 0,0 0 0,-1 1 0,1-1 0,-1 1 0,1 0 0,-1-1 0,0 1 0,1 0 0,-1 0 0,0-1 0,0 1 0,0 0 0,0 3 0,6 13 0,-2 0 0,0 0 0,-2 0 0,0 1 0,1 23 0,-3 102 0,-3-73 0,1-53 0,0 0 0,-1-1 0,-2 0 0,-8 31 0,11-43 0,11-67 0,120-282-29,-126 335 28,2-6 0,0-1 1,1 1 0,1 1 0,1-1-1,19-25 1,-27 40 0,-1 0 0,0-1 0,0 1 0,0 0 0,0 0 0,0 0 0,1-1 0,-1 1 0,0 0 0,0 0 0,1 0 0,-1-1 0,0 1 0,0 0 0,1 0 0,-1 0 0,0 0 0,0 0 0,1-1 0,-1 1 0,0 0 0,0 0 0,1 0 0,-1 0 0,0 0 0,1 0 0,-1 0 0,0 0 0,0 0 0,1 0 0,-1 0 0,0 0 0,1 0 0,-1 0 0,0 1 0,0-1 0,1 0 0,-1 0 0,5 14 0,-5 28 0,0-34 0,0 21 0,-1 3 3,1 0 0,2 0-1,1 0 1,13 58 0,-13-82-2,-1-1-1,1 1 1,0-1-1,0 0 1,1 0-1,0 0 1,0-1 0,0 1-1,1-1 1,0 0-1,1 0 1,-1-1 0,1 1-1,0-1 1,0-1-1,1 1 1,-1-1 0,1 0-1,0 0 1,0-1-1,1 0 1,-1 0 0,1-1-1,-1 0 1,12 1-1,-11-1 0,0 0 1,0-1-1,0-1 0,0 1 0,0-1 0,0-1 0,0 1 0,0-1 0,-1-1 1,1 1-1,0-1 0,0-1 0,-1 0 0,0 0 0,1 0 0,-1-1 0,0 0 1,0 0-1,-1 0 0,12-11 0,-9 4 0,0-1 0,-1 1 0,0-1 0,-1-1 0,0 1 0,-1-1 0,0-1 0,-1 1 0,-1-1 0,0 1 0,2-17 0,-1-15 0,-1-1 0,-2-50 0,-2 85 0,0 7 0,0 0 0,0 1 0,0-1 0,-1 1 0,1-1 0,-1 1 0,0-1 0,0 1 0,0-1 0,0 1 0,-1 0 0,1 0 0,-5-6 0,4 7 0,1 1 0,-1-1 0,0 1 0,1 0 0,-1 0 0,0 0 0,0 0 0,0 0 0,0 0 0,0 1 0,0-1 0,0 1 0,-1-1 0,1 1 0,0 0 0,0 0 0,0 0 0,0 0 0,-1 0 0,1 0 0,0 1 0,0-1 0,0 1 0,-2 0 0,-1 1 0,1 0 0,-1 0 0,1 0 0,-1 1 0,1-1 0,0 1 0,0 0 0,0 1 0,1-1 0,-1 1 0,1-1 0,0 1 0,0 0 0,0 0 0,0 1 0,1-1 0,0 0 0,-2 6 0,-3 6 0,0 1 0,2 0 0,-7 33 0,8-32 0,1 1 0,1 0 0,1 0 0,1 0 0,0 0 0,1 0 0,4 20 0,-3-32 0,0 1 0,0-1 0,1 0 0,-1 0 0,2 0 0,-1 0 0,1 0 0,0-1 0,0 0 0,1 0 0,0 0 0,0 0 0,0-1 0,1 1 0,-1-1 0,1-1 0,1 1 0,-1-1 0,1 0 0,8 4 0,-2-3-1,0-1 0,0 0 0,1 0-1,-1-2 1,1 1 0,19-1 0,-26-1 0,-1-1 1,0 0-1,1 0 1,-1-1-1,0 0 1,1 0-1,-1 0 1,0-1-1,0 0 1,0 0-1,0 0 1,0-1-1,-1 0 1,1 0-1,8-7 1,-7 2-1,0 0 1,-1 0 0,0-1-1,0 0 1,-1 0-1,-1 0 1,1-1-1,-1 1 1,-1-1-1,0 0 1,4-21-1,-2-9-3,1-72 0,-3 45 2,-2 45 3,7-51 8,-7 68-9,0 0 1,0 0-1,1 0 1,0 1-1,0-1 1,0 1-1,0 0 1,1-1-1,-1 1 0,1 0 1,0 0-1,5-4 1,-6 5-1,-1 0 1,0-1 0,0 1 1,-1-1-1,1 1 0,-1-1 0,0 1 1,0-1-1,0 0 0,-2-5 0,1-7 3,1-184-1,0 200-3,0 0 0,0 0 0,0 0 0,0-1 0,0 1 0,0 0 0,0 0 0,0 0 0,0 0 0,0 0 0,0 0 0,0-1 0,0 1 0,0 0 0,0 0 0,0 0 0,0 0 0,0 0 0,0 0 0,0 0 0,-1-1 0,1 1 0,0 0 0,0 0 0,0 0 0,0 0 0,0 0 0,0 0 0,0 0 0,0 0 0,0 0 0,-1 0 0,1-1 0,0 1 0,0 0 0,0 0 0,0 0 0,0 0 0,0 0 0,0 0 0,-1 0 0,1 0 0,0 0 0,0 0 0,0 0 0,0 0 0,0 0 0,0 0 0,-1 0 0,1 0 0,0 0 0,0 0 0,0 0 0,0 0 0,0 1 0,0-1 0,0 0 0,-1 0 0,1 0 0,0 0 0,0 0 0,0 0 0,0 0 0,-7 10-3,-2 31 5,2 0 0,2 0-1,1 0 1,3 66 0,0-11 2,-1-43-2,-1 215-1,4-258-1,0-1 0,0 1 0,1-1 1,0 1-1,1-1 0,0 1 0,0-1 0,6 10 0,-7-16-1,0 1 1,0-1-1,1 1 1,-1-1-1,1 0 0,0 0 1,0 0-1,0 0 0,0 0 1,0-1-1,1 1 0,0-1 1,-1 0-1,1 0 0,0-1 1,0 1-1,0-1 0,0 1 1,0-1-1,0-1 0,6 2 1,-5-1-1,1 0 0,-1-1 0,1 1 1,-1-1-1,1-1 0,-1 1 0,1-1 0,-1 1 1,1-2-1,-1 1 0,0 0 0,1-1 1,-1 0-1,0-1 0,0 1 0,0-1 0,-1 0 1,1 0-1,0 0 0,-1-1 0,0 1 1,0-1-1,5-6 0,1-4 1,1-2 0,-2 1-1,0-2 1,-1 1 0,-1-1 0,0 0 0,-1 0-1,-1-1 1,-1 0 0,3-19 0,-1-23 11,-1-102 0,-5 134-2,-12 46-22,6 9 13,2 0 0,0 0 0,1 0 0,2 1 0,3 37 0,-2-16 0,0-37 0,0 1 0,1-1 0,1 0 0,0 1 0,0-1 0,1 0 0,7 19 0,-8-27 0,1 0 0,-1 1 0,0-1 0,1 0 0,0-1 0,0 1 0,0 0 0,1-1 0,-1 1 0,1-1 0,0 0 0,0 0 0,0-1 0,0 1 0,0-1 0,0 0 0,1 0 0,-1 0 0,1-1 0,0 1 0,-1-1 0,8 1 0,-6-1-1,1 0 0,-1-1 1,1 0-1,0 0 0,-1 0 0,1 0 0,-1-1 0,11-3 1,-14 3-1,0 0 0,0-1 1,1 0-1,-1 1 0,-1-1 1,1 0-1,0-1 1,0 1-1,-1 0 0,1-1 1,-1 1-1,0-1 0,0 0 1,0 0-1,0 0 1,0 0-1,1-3 0,3-8-5,-1-1 0,0 1-1,-1-1 1,0 1 0,2-27-1,-1-77-17,-3 45 25,-2 66-2,1 0-1,0 0 1,0 0 0,0 1 0,1-1 0,0 0-1,1 1 1,0 0 0,0-1 0,0 1-1,4-6 1,-4 9-3,-1 0 1,1 0-1,-1 0 0,1 1 0,0-1 1,0 0-1,0 1 0,0 0 0,1 0 1,-1 0-1,1 0 0,-1 1 1,1-1-1,0 1 0,-1 0 0,1 0 1,0 0-1,0 0 0,0 1 0,5-1 1,-3 2 2,1-1 1,0 1 0,-1 1 0,0-1 0,1 1-1,-1 0 1,0 0 0,0 1 0,0 0 0,0 0-1,0 0 1,9 8 0,10 5 0,-22-14 3,-3-1 10,-13-2 16,0 0-31,-37 0 23,47 1-20,0 1 0,0-1 0,0 1 0,0 0 0,0 0 0,1 0 0,-1 0 0,0 0 0,0 1 0,1-1 1,-1 1-1,1 0 0,0-1 0,-4 5 0,0 1 1,0 1 0,1 0 0,0 0 0,0 0 0,1 0 0,0 1 0,1-1 0,0 1 0,0 0 0,1 0 0,-2 12 0,1 12 18,-1 59-1,4-89-18,0 2 0,0 1 0,1-1 0,0 1 0,-1-1 0,2 0 0,-1 1 1,1-1-1,-1 0 0,2 0 0,-1 0 0,0 0 0,1 0 0,0 0 0,5 6 0,-2-5 1,1 1-1,0-1 1,0 0 0,0-1-1,1 1 1,0-1 0,16 7-1,-8-6 2,1-1-1,-1 0 0,1-2 0,1 1 1,-1-2-1,0-1 0,1 0 0,31-2 1,-14 0-5,-30 1 2,-1 0 1,1 0-1,0-1 0,-1 0 1,1 0-1,-1 0 0,1-1 0,-1 1 1,0-1-1,0 0 0,0 0 1,0 0-1,0-1 0,0 0 1,0 1-1,-1-1 0,1-1 1,4-5-1,-3 3-23,-1 0 1,0-1 0,0 0-1,0 0 1,-1 0 0,0 0-1,0 0 1,-1-1 0,0 1-1,1-12 1,1-25-570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0:48.649"/>
    </inkml:context>
    <inkml:brush xml:id="br0">
      <inkml:brushProperty name="width" value="0.05" units="cm"/>
      <inkml:brushProperty name="height" value="0.05" units="cm"/>
      <inkml:brushProperty name="color" value="#FFFF00"/>
    </inkml:brush>
  </inkml:definitions>
  <inkml:trace contextRef="#ctx0" brushRef="#br0">0 33 31823,'0'0'656,"9"0"-576,32 0-48,12 0 32,10-3-48,4-4 0,-9-1-16,-14-2-16,-11 8-64,-22-1-336</inkml:trace>
</inkml:ink>
</file>

<file path=ppt/ink/ink1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1:51.032"/>
    </inkml:context>
    <inkml:brush xml:id="br0">
      <inkml:brushProperty name="width" value="0.05" units="cm"/>
      <inkml:brushProperty name="height" value="0.05" units="cm"/>
      <inkml:brushProperty name="color" value="#FFFFFF"/>
    </inkml:brush>
  </inkml:definitions>
  <inkml:trace contextRef="#ctx0" brushRef="#br0">288 78 27645,'-7'-9'960,"0"0"1,-1 0-1,0 1 1,-10-8-1,14 13-944,-1 0 0,1 0-1,-1 0 1,1 1 0,-1 0 0,0 0-1,0 0 1,0 1 0,0-1 0,0 1 0,-10 0-1,3 0-6,1 0 0,-1 1 0,-18 3 0,26-2-8,0 0 0,0 0 0,0 0 0,0 0 0,0 1 0,0 0 0,0 0 0,1 0 0,-1 0 1,1 1-1,-1-1 0,1 1 0,-4 4 0,2-1-1,0 0 0,0 1 0,1-1 0,0 1 0,0 0 0,1 0 0,-1 0 0,2 1 0,-1-1 0,-2 14 0,2 1 0,0 0 0,2 36 0,1-55 1,0 1-1,0 0 1,0-1-1,1 1 1,-1 0 0,1-1-1,0 1 1,0-1-1,1 1 1,-1-1 0,1 0-1,0 1 1,-1-1-1,1 0 1,1 0-1,-1 0 1,0 0 0,1-1-1,-1 1 1,1-1-1,0 1 1,0-1 0,0 0-1,0 0 1,0 0-1,1-1 1,-1 1 0,0-1-1,1 1 1,3 0-1,11 2 5,0-1 1,0-1-1,0 0 0,35-2 0,-36 0-4,-11 0 0,0 0-1,0 0 0,0-1 0,0 0 1,1 0-1,-1-1 0,-1 1 0,1-1 1,0-1-1,6-2 0,-8 2 0,0 1 0,-1-1 0,1 0 0,-1 0 0,0-1 0,0 1 0,0 0 0,0-1 0,0 0 0,-1 0 0,0 1 0,0-2 0,0 1 0,3-8 0,-2-2 0,0 1 0,-1-1 0,-1 0 0,0 0 0,0 0 0,-4-27 0,3 38 0,-1 0 0,1 0 0,-1 0 0,0 0 0,0 0 0,0 0 0,0 1 0,-1-1 0,1 0-1,-1 1 1,0-1 0,1 1 0,-1-1 0,0 1 0,0 0 0,-1 0 0,1 0 0,0 0 0,-1 0 0,1 1 0,-1-1 0,0 1 0,1-1 0,-1 1 0,0 0 0,0 0 0,0 0 0,-4 0-1,-8-2-32,0 2-1,0-1 1,0 2-1,-23 2 0,24-2-33,-40 8-1243,-2 14-3562</inkml:trace>
</inkml:ink>
</file>

<file path=ppt/ink/ink1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1:51.360"/>
    </inkml:context>
    <inkml:brush xml:id="br0">
      <inkml:brushProperty name="width" value="0.05" units="cm"/>
      <inkml:brushProperty name="height" value="0.05" units="cm"/>
      <inkml:brushProperty name="color" value="#FFFFFF"/>
    </inkml:brush>
  </inkml:definitions>
  <inkml:trace contextRef="#ctx0" brushRef="#br0">0 1 32095,'0'0'352,"17"0"-224,25 0-48,13 0-48,6 0 0,-3 0-32,-6 0 16,-13 0-16,-8 0-16,-15 0 0,-13 0-144</inkml:trace>
</inkml:ink>
</file>

<file path=ppt/ink/ink1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2:01.972"/>
    </inkml:context>
    <inkml:brush xml:id="br0">
      <inkml:brushProperty name="width" value="0.05" units="cm"/>
      <inkml:brushProperty name="height" value="0.05" units="cm"/>
      <inkml:brushProperty name="color" value="#FFFFFF"/>
    </inkml:brush>
  </inkml:definitions>
  <inkml:trace contextRef="#ctx0" brushRef="#br0">14 632 30974,'-1'0'69,"0"1"1,0-1-1,1 1 0,-1-1 1,0 1-1,1 0 0,-1-1 0,0 1 1,1 0-1,-1-1 0,1 1 0,-1 0 1,1 0-1,-1-1 0,1 1 0,0 0 1,-1 0-1,1 0 0,0 0 0,0 0 1,0 0-1,0-1 0,-1 1 1,1 0-1,0 0 0,1 1 0,-3 34-392,1-29 473,1 174-137,1-177-14,-1 1 0,0-1 0,1 1 0,0-1 1,0 1-1,0-1 0,1 0 0,-1 1 0,1-1 0,0 0 0,0 0 0,0 0 0,1 0 0,0-1 0,3 5 0,-4-6 2,1 0-1,0 0 1,-1 0 0,1 0 0,0 0-1,0-1 1,0 1 0,0-1-1,0 0 1,1 0 0,-1 0-1,0 0 1,0-1 0,1 1-1,-1-1 1,0 0 0,1 0 0,-1 0-1,0-1 1,1 1 0,3-1-1,-5 0 1,0 0 0,1 0 0,-1 0-1,0 0 1,0 0 0,0-1 0,0 1-1,0 0 1,0-1 0,0 0 0,0 1-1,0-1 1,-1 0 0,1 0 0,-1 0-1,2-3 1,19-38 6,-18 34-8,12-36 1,-1 1 0,15-88 0,-22 88 0,2 0 0,2 0 0,20-44 0,-27 76 0,0 2 0,14-21 0,-17 28-3,1 0 1,-1 0-1,1 0 0,0 0 1,0 0-1,0 1 0,0-1 1,0 1-1,1 0 0,-1 0 1,1 0-1,4-2 0,4 4 11,-12 1-8,0-1 0,0 0 1,0 1-1,0-1 1,0 1-1,0-1 0,-1 1 1,1-1-1,0 1 1,0-1-1,0 0 0,-1 1 1,1-1-1,0 0 1,-1 1-1,1-1 1,0 0-1,-1 1 0,1-1 1,0 0-1,-1 0 1,1 1-1,-1-1 0,1 0 1,-1 0-1,1 0 1,-1 1-1,-11 7 0,1 0 0,0 1 0,1 1 0,0-1 0,0 2 0,1 0 0,1 0 0,-1 0 0,2 1 0,0 0 0,0 1 0,1-1 0,1 1 0,0 1 0,0-1 0,-2 19 0,-2 16 0,2 0 0,3 1 0,2 65 0,2-106 0,0 0 0,0 0 0,1 0 0,0 0 0,1 0 0,0 0 0,0-1 0,0 1 0,1-1 0,0 0 0,1 1 0,0-1 0,0-1 0,0 1 0,1 0 0,0-1 0,0 0 0,0 0 0,1-1 0,0 0 0,0 1 0,1-2 0,-1 1 0,1-1 0,0 0 0,0-1 0,0 1 0,1-1 0,-1-1 0,1 0 0,7 2 0,-1-2 2,-1 0-1,0-1 1,0-1-1,25-2 1,-32 2-2,-1-1 1,0 0 0,0 0-1,0-1 1,0 1-1,0-1 1,0 0-1,-1-1 1,1 1-1,-1-1 1,1 0-1,-1 0 1,0 0-1,6-7 1,-3 0-1,1 0 0,-2 0 0,1 0 0,-1-1 0,-1 0 0,0-1 0,-1 1 0,0-1 0,0 0 1,-2 1-1,3-16 0,-1-15-8,-2-82 1,-4 79-10,7-52 0,-4 90 14,0 0 1,0 0-1,1 0 0,0 0 0,0 0 1,1 0-1,0 1 0,0-1 0,1 1 1,0 0-1,0 0 0,0 0 1,1 0-1,0 1 0,0-1 0,0 1 1,1 1-1,10-8 0,-5 6 1,-1 0-1,1 1 1,0 1 0,0 0-1,1 0 1,-1 1 0,1 1-1,0 0 1,0 0 0,0 1-1,12 1 1,-26 8-1,-5 0 8,1-1 1,-2-1-1,1 1 0,-1-1 0,-10 7 0,-23 18 15,24-14-18,1 1-1,1 1 1,1 0 0,0 1-1,2 0 1,0 1 0,1 0-1,1 1 1,1 0 0,1 1-1,2 0 1,0 0 0,1 1 0,1-1-1,1 1 1,1 0 0,2 0-1,3 46 1,-2-65-2,0-1 1,0 1 0,0-1-1,0 1 1,1-1-1,0 0 1,0 1-1,0-1 1,0 0-1,1 0 1,-1-1-1,1 1 1,0 0-1,0-1 1,1 0-1,-1 1 1,1-1-1,-1-1 1,1 1-1,0 0 1,0-1-1,0 0 1,0 0-1,6 2 1,5 0 2,-1 0-1,1-1 1,0-1 0,0 0 0,0-1-1,18 0 1,-23-2-2,0 0 0,0-1 0,1 0 0,-1 0 0,0-1 0,0 0 0,-1-1 0,1 0 0,-1-1 0,0 0 0,0 0 0,0-1 0,-1 0 0,0 0 0,0-1 0,0 0 0,-1-1 0,0 1 0,-1-1 0,0-1 0,0 1 0,0-1 0,-1 0 0,-1-1 0,1 1 0,-2-1 0,1 0 0,-1 0 0,-1 0 0,0 0 0,1-13 0,-1 6 0,-1 1 0,0-2 1,-1 1-1,-1 0 0,-1 1 0,0-1 0,-2 0 1,1 0-1,-2 1 0,-12-30 0,6 25-2,0 0 0,-2 1 0,-25-33 0,34 47 0,-1 1 1,1 0-1,-1 1 1,0-1-1,-1 1 1,1 0-1,-1 0 1,0 0-1,0 1 1,0 0-1,0 0 1,0 0-1,-1 1 1,1 0-1,-1 1 1,0-1-1,-12 0 1,15 2 0,1 0 0,0 1 0,-1-1 0,1 1 0,0 0 0,-1 0 0,1 0 0,0 0 0,0 1 0,0-1 0,0 1 0,0 0 0,0-1 0,1 2 0,-1-1 0,0 0 0,1 0 0,0 1 0,0-1 0,-1 1 0,1 0 0,1 0 0,-1 0 0,0 0 0,1 0 0,-2 4 0,-2 7 0,1-1 0,0 1 0,1 1 0,0-1 0,0 15 0,1-6-1,1 0 0,1 0 0,1 0 0,1-1 1,1 1-1,1 0 0,1-1 0,11 32 0,-13-45 1,1-1-1,-1 0 1,1 1 0,1-1-1,0-1 1,0 1 0,0-1-1,1 0 1,0 0 0,1-1-1,-1 1 1,1-1 0,0-1-1,1 1 1,-1-1 0,1-1 0,0 1-1,0-2 1,1 1 0,-1-1-1,1 0 1,0 0 0,0-1-1,10 1 1,-10-2 0,0 0 0,0-1 0,0 1 0,0-2 0,0 1 0,0-2 0,0 1-1,-1-1 1,18-6 0,-21 6 1,1-1 0,-1 0 0,0-1 0,0 0 0,0 1 0,0-1-1,-1-1 1,0 1 0,0-1 0,0 0 0,0 0 0,-1 0 0,1 0 0,-1 0-1,3-10 1,0 0 0,0-1-1,-2 0 1,0 0-1,0 0 1,1-32-1,-4-88 0,-1 25 0,0 105-1,1 0 0,0-1 0,1 1 0,-1 0 1,1 0-1,0 0 0,0 0 0,6-10 0,-7 15 1,0-1 0,0 1-1,-1 0 1,1-1 0,1 1 0,-1 0 0,0 0-1,0 0 1,0 0 0,1 0 0,-1 0 0,0 0-1,1 0 1,-1 0 0,1 1 0,-1-1 0,1 0-1,-1 1 1,1-1 0,-1 1 0,1 0 0,0 0-1,-1-1 1,1 1 0,-1 0 0,1 0 0,0 1 0,-1-1-1,1 0 1,0 0 0,-1 1 0,1-1 0,-1 1-1,1 0 1,-1-1 0,1 1 0,-1 0 0,0 0-1,1 0 1,0 1 0,3 2 0,0 0 0,0 0 0,-1 1 0,0 0 0,0 0 0,0 0 0,0 0 0,-1 0 0,0 1 0,4 10 0,21 65 0,-28-81 0,10 40 0,-2 0 0,-2 0 0,-2 1 0,-1 0 0,-2 0 0,-5 49 0,3-85 1,0 1 1,0 0-1,0-1 0,-1 1 1,-3 9-1,5-15-1,0-1 0,0 1 0,-1 0 0,1 0 0,0 0 1,0 0-1,0 0 0,0 0 0,0 0 0,0 0 0,0 0 0,0 0 0,0 0 0,0 0 0,-1 0 0,1 0 1,0 0-1,0-1 0,0 1 0,0 0 0,0 0 0,0 0 0,0 0 0,0 0 0,-1 0 0,1 0 0,0 0 0,0 0 1,0 0-1,0 1 0,0-1 0,0 0 0,0 0 0,0 0 0,0 0 0,-1 0 0,1 0 0,0 0 0,0 0 1,0 0-1,0 0 0,0 0 0,0 0 0,0 0 0,0 0 0,0 0 0,0 1 0,0-1 0,0 0 0,0 0 1,-1 0-1,1 0 0,0 0 0,0 0 0,0 0 0,0 0 0,0 0 0,0 1 0,0-1 0,0 0 0,2-25 3,9-23-6,2 1 0,26-65 0,-13 41-1,-15 37 3,2 1 1,1 0-1,1 0 1,33-50-1,-47 82 1,0-1 0,0 0 0,0 1 0,1-1 0,-1 1 0,0 0 0,1-1 0,-1 1 0,1 0 0,0 0 0,1-1 0,4 5 0,-2 15 0,14 263 0,-13-171 0,-3-82 2,-2-28-1,-1 0-1,0 0 0,0 1 0,0-1 0,0 0 0,0 0 0,0 0 0,0 0 0,1 0 0,-1 0 0,0 0 0,0 0 0,0 0 1,0 0-1,0 0 0,0 0 0,1 0 0,-1 0 0,0 0 0,0 0 0,0 0 0,0 0 0,0 0 0,1 0 0,-1 0 1,0 0-1,0 0 0,0 0 0,0 0 0,0 0 0,0 0 0,1 0 0,-1 0 0,0 0 0,0 0 0,0 0 0,0 0 0,0 0 1,0 0-1,0-1 0,1 1 0,-1 0 0,0 0 0,0 0 0,0 0 0,0 0 0,0 0 0,0-1 0,0 1 0,0 0 0,0 0 1,0 0-1,0 0 0,0 0 0,0 0 0,0-1 0,0 1 0,0 0 0,0 0 0,0 0 0,0 0 0,0 0 0,0-1 0,0 1 1,0 0-1,0 0 0,0 0 0,0 0 0,0-1 0,10-48 8,-1-6-12,22-72 0,-23 100 2,2 0 1,1 0-1,1 1 1,23-36-1,-33 58 2,0 1 0,0-1 0,0 1 0,1 0 0,0 0 0,0 0 0,0 0 0,0 0 0,0 0 0,0 1 0,1 0 0,6-4 0,-10 6 0,1 0-1,-1 0 1,0 1 0,1-1-1,-1 0 1,0 0 0,0 1 0,1-1-1,-1 0 1,0 0 0,0 1-1,1-1 1,-1 0 0,0 1-1,0-1 1,0 0 0,0 1-1,1-1 1,-1 0 0,0 1 0,0-1-1,0 1 1,0-1 0,0 0-1,0 1 1,0-1 0,0 0-1,0 1 1,0-1 0,0 1-1,0-1 1,0 0 0,-1 1 0,1-1-1,0 1 1,0 4-2,-1 68 1,3 110 15,-1-176-14,0 1 0,0 0 0,1-1 0,-1 1 0,2-1 0,-1 0 0,1 0 0,0 0 0,1 0 0,0 0 0,0 0 0,0-1 0,7 7 0,-7-8 0,1-1 0,-1 0 0,1-1 0,0 1 0,0-1 0,0 0 0,0 0 0,1 0 0,-1-1 0,1 0 0,0 0 0,0-1 0,-1 1 0,1-1 0,0 0 0,0-1 0,8 1 0,-3-1 0,37-4 0,-45 3 0,0 0 0,0 0 0,0 0 1,0 0-1,0-1 0,-1 1 0,1-1 0,0 0 1,-1 0-1,1 0 0,-1 0 0,0 0 0,3-4 1,1-2-1,0-1 1,-1 0 0,1-1 0,-2 1-1,1-1 1,-1 0 0,-1 0 0,0 0-1,0 0 1,1-19 0,0-7 1,-4-64 1,0 80-3,-1 3 2,0-1 0,-7-29 1,7 41-2,0 0 0,-1 1 0,0-1 1,0 0-1,-1 1 0,1 0 0,-1-1 0,0 1 1,-1 0-1,1 1 0,-7-8 0,9 17 15,1 41-16,8 248 6,6 215-1,-14-425-5,3-201 0,4 0 0,6 0 0,53-219 0,-66 335 0,8-30 0,2 1 0,23-51 0,-29 73 0,1-1 0,0 1 0,1 0 0,0 1 0,12-14 0,-14 18 0,-1 0 0,1 0 0,0 1 0,0-1 0,0 1 0,0-1 0,0 1 0,0 1 0,1-1 0,-1 1 0,1-1 0,-1 1 0,5 0 0,-6 1 0,-1-1 0,0 1 0,0 0 0,0 0 0,0 1 0,0-1 0,0 0 0,1 1 0,-1-1 0,0 1 0,0 0 0,0 0 0,0 0 0,-1 0 0,1 0 0,0 0 0,0 0 0,-1 0 0,3 3 0,-1-1 0,-1 0 0,1 0 0,-1 1 0,0-1 0,0 1 0,0 0 0,-1-1 0,1 1 0,1 6 0,1 9 0,-1-1 0,-1 1 0,-1 29 0,0-37 0,-1-2 0,1 12 0,-5 43 0,3-56 0,-1-1 0,1 0 0,-2 0 0,1 1 0,-1-1 0,0-1 0,0 1 0,-1 0 0,-5 7 0,-5 4 0,-1-1 0,-1-1 0,0 0 0,-1-1 0,-1 0 0,0-2 0,-1 0 0,-39 19 0,32-22-27,25-8 19,7-2-5,22 0 9,6 2 1,-1-3 1,0 0 0,0-3-1,0 0 1,34-10 0,-60 12 3,1-1 0,-1 1 1,0-1-1,0-1 0,0 1 0,0-1 0,0-1 1,-1 1-1,0-1 0,0 0 0,0 0 0,0-1 1,-1 0-1,0 0 0,0 0 0,-1 0 1,0-1-1,0 0 0,0 0 0,-1 0 0,0 0 1,0 0-1,-1-1 0,0 1 0,0-1 1,-1 0-1,1-13 0,0-170-1,-3 117 27,0 175-55,3 140 29,-2-236-1,1-1 0,-1 0 0,1 1 0,0-1 0,0 0 0,0 1 0,0-1 0,1 0 0,0 0 0,-1 0 0,2 0 0,-1-1 0,0 1 0,1 0 0,0-1 0,0 0 0,4 5 0,-3-5 0,1 0 0,-1-1 0,1 1 0,0-1 0,0 0 0,0 0 0,0 0 0,0-1 0,1 0 0,-1 0 0,0 0 0,1-1 0,9 0 0,-7 1 0,0-1 0,0-1 0,0 0 0,1 0 0,-1 0 0,0-1 0,10-4 0,-13 4 0,-1 0 0,0-1 0,0 0 0,0 0 0,0 0 0,-1 0 0,1 0 0,-1-1 0,1 1 0,-1-1 0,-1 0 0,1 0 0,0 0 0,2-6 0,0-3 0,0 1 0,0-1 0,-1-1 0,0 1 0,-2 0 0,3-26 0,-3-86 0,-2 79 0,0 31 2,1 10 0,-1 0 0,0 0 0,0 0 1,0 0-1,-1 0 0,0 0 1,0 0-1,0 0 0,0 1 0,-4-9 1,5 13-4,0 0 1,-1 0-1,1-1 1,0 1-1,-1 0 1,1 0-1,0 0 1,-1 0-1,1-1 1,0 1 0,-1 0-1,1 0 1,0 0-1,-1 0 1,1 0-1,0 0 1,-1 0-1,1 0 1,0 0-1,-1 0 1,1 0-1,0 0 1,-1 0 0,1 0-1,0 0 1,-1 0-1,1 1 1,0-1-1,-1 0 1,1 0-1,0 0 1,0 0-1,-1 1 1,1-1-1,0 0 1,0 0-1,-1 1 1,1-1 0,0 0-1,0 0 1,-1 1-1,1-1 1,0 0-1,0 1 1,0 0-1,-4 6 0,1 1 1,1 0-1,0 0 0,0 1 0,0-1 0,0 16 0,1 60 2,2-47-1,-1-21 0,1 0 0,0-1 0,1 1 0,0 0 0,9 27 0,-9-39 0,0 1 0,0 0 0,0 0 0,0-1 0,1 1 0,0-1 0,0 0 0,0 0 0,0 0 0,1 0 0,-1 0 0,1-1 0,0 0 0,0 1 0,0-2 0,1 1 0,-1 0 0,1-1 0,0 0 0,-1 0 0,1 0 0,5 1 0,0-1 2,0 0 0,0-1 0,0 0 0,0 0 0,1-1 0,-1 0 0,0-1 0,14-3 0,-19 3-1,0-1 0,0 1-1,-1-1 1,1 0 0,-1 0-1,0 0 1,0-1 0,1 0-1,-1 0 1,-1 0 0,1 0 0,0 0-1,-1-1 1,0 1 0,0-1-1,0 0 1,0 0 0,0-1-1,1-4 1,4-9-1,-1 0 0,-2-1 0,0 0 0,0 0 0,-2 0 0,2-25 0,-4-123 0,-2 89 0,1 3 0,-3 0 0,-19-118 0,22 193 0,0-1 0,0 0 0,0 1 0,0-1 0,0 1 0,0-1 0,0 0 0,-1 1 0,1-1 0,0 0 0,0 1 0,-1-1 0,1 1 0,0-1 0,-1 1 0,1-1 0,-1 1 0,1-1 0,-1 1 0,1-1 0,0 1 0,-1-1 0,0 1 0,1 0 0,-2-1 0,1 1 0,1 1 0,-1-1 0,0 1 0,1-1 0,-1 1 0,0-1 0,1 1 0,-1 0 0,1-1 0,-1 1 0,1 0 0,-1 0 0,1-1 0,0 1 0,-1 0 0,1 0 0,0 0 0,-1-1 0,1 1 0,0 0 0,0 0 0,0 0 0,0 1 0,-7 48 0,2 0 0,4 98 0,2-74 0,-1-31 0,9 202 0,-6-219 0,1 0 0,1-1 0,1 1 0,2-2 0,0 1 0,2-1 0,15 30 0,-22-50 0,-1 0 0,1-1 0,0 0 0,0 1 0,1-1 0,-1 0 0,0-1 0,1 1 0,0 0 0,0-1 0,-1 0 0,2 0 0,-1 0 0,0-1 0,0 1 0,0-1 0,1 0 0,-1 0 0,1 0 0,-1-1 0,5 1 0,-3-1 0,-1 0 0,1 0 0,-1-1 0,1 0 0,-1 1 0,0-2 0,1 1 0,-1-1 0,0 0 0,0 0 0,0 0 0,0 0 0,-1-1 0,1 0 0,0 0 0,6-7 0,-2 0 0,-1-1 0,0 0 0,-1 0 0,-1 0 0,0-1 0,0 0 0,-1 0 0,0 0 0,-1-1 0,-1 0 0,0 0 0,1-14 0,1-23 0,-2-91 0,-3 94 0,0-59 0,-1 106 0,1 0 0,0 0 0,0 0 0,0 1 0,0-1 0,0 0 0,0 0 0,0 0 0,0 0 0,-1 0 0,1 0 0,0 0 0,0 0 0,0 0 0,0 0 0,0 0 0,0 0 0,-1 0 0,1 0 0,0 0 0,0 0 0,0 0 0,0 0 0,0 0 0,-1 0 0,1 0 0,0 0 0,0 0 0,0 0 0,0 0 0,0 0 0,0 0 0,-1 0 0,1 0 0,0 0 0,0 0 0,0 0 0,0 0 0,0 0 0,0 0 0,0-1 0,-1 1 0,1 0 0,0 0 0,0 0 0,0 0 0,0 0 0,0 0 0,0 0 0,0-1 0,0 1 0,0 0 0,0 0 0,0 0 0,0 0 0,0 0 0,0-1 0,0 1 0,-8 15 0,1 27 0,2 1 0,2 0 0,3 61 0,1-51 0,-1-42 0,0 0 0,1-1 0,0 1 0,1-1 0,1 1 0,-1-1 0,1 0 0,8 17 0,-9-23 0,1 0 0,-1 0 0,1 0 0,-1 0 0,1-1 0,1 1 0,-1-1 0,0 0 0,1 0 0,-1 0 0,1 0 0,0 0 0,0-1 0,0 0 0,0 0 0,0 0 0,1 0 0,-1-1 0,1 0 0,-1 0 0,1 0 0,7 1 0,-3-2 0,0 1 0,0-1 0,1 0 0,-1-1 0,0 0 0,16-4 0,-20 3 0,0 0 0,-1 0 0,1-1 0,0 1 0,-1-1 0,1 0 0,-1-1 0,0 1 0,0 0 0,0-1 0,0 0 0,-1 0 0,4-5 0,3-7 0,0-1 0,-1 0 0,-1 0 0,-1-1 0,0 0 0,-1 0 0,-1 0 0,-1-1 0,3-27 0,-2-22 0,-2-87 0,-4 100 0,-11 91 0,4 14 0,1-1 0,3 2 0,2-1 0,6 67 0,-3-110 0,0-1 0,0 0 0,0 1 0,1-1 0,0 0 0,0 0 0,0 0 0,1 0 0,0-1 0,0 1 0,0-1 0,1 0 0,0 0 0,0 0 0,0 0 0,1 0 0,-1-1 0,1 0 0,0 0 0,1 0 0,-1-1 0,1 0 0,-1 0 0,1 0 0,0-1 0,0 1 0,0-2 0,0 1 0,0 0 0,1-1 0,-1-1 0,7 1 0,-1 0 0,4 1 0,-1-1 0,1-1 0,18-2 0,-30 2 0,-1 0 0,0-1 0,0 0 0,1 1 0,-1-1 0,0-1 0,0 1 0,0 0 0,0-1 0,0 1 0,0-1 0,0 0 0,-1 0 0,1 0 0,-1 0 0,1-1 0,-1 1 0,0-1 0,0 1 0,3-6 0,1-7 0,-2 1 0,0-1 0,-1 0 0,0-1 0,-1 1 0,-1 0 0,-1-1 0,-2-25 0,2 30 0,-1-8 0,-1 1 0,-1 0 0,-1 0 0,0 0 0,-1 0 0,-1 0 0,-1 1 0,-1 0 0,0 0 0,-1 1 0,0 0 0,-2 1 0,0 0 0,0 1 0,-2 0 0,1 0 0,-2 2 0,0 0 0,-29-20 0,36 28 0,0 0 0,0 1 0,0-1 0,-1 2 0,1-1 0,-1 1 0,1 0 0,-1 1 0,0-1 0,-8 1 0,13 1 0,0 0 0,1 0 0,-1 0 0,0 0 0,0 1 0,0-1 0,0 1 0,1 0 0,-1 0 0,0 0 0,1 0 0,-1 0 0,1 0 0,-1 1 0,1-1 0,-1 1 0,1 0 0,0 0 0,0 0 0,0 0 0,0 0 0,0 0 0,0 0 0,1 1 0,-1-1 0,1 1 0,0-1 0,-2 6 0,-1 5 0,1 0 0,1 0 0,1 0 0,0 1 0,0-1 0,1 1 0,1-1 0,0 0 0,1 1 0,0-1 0,1 0 0,1 0 0,0 0 0,1-1 0,0 1 0,11 17 0,-5-10 0,0-2-1,2 1 1,0-2-1,1 0 1,1 0-1,1-1 0,0-1 1,0-1-1,29 18 1,-34-25-3,1-1 1,0-1 0,0 0 0,1 0 0,0-2-1,0 1 1,0-2 0,0 0 0,0 0-1,0-1 1,20-1 0,-29 0 2,0-1 0,0 1 0,0-1 0,-1 0 0,1 0 0,0 0 0,-1-1 0,1 1 0,0-1 0,-1 0 0,0 0 0,1 0 0,-1-1 0,0 1 0,0-1 0,-1 1 0,1-1 0,0 0 0,-1 0 0,0 0 0,1 0 0,-1-1 0,0 1 0,-1-1 0,1 1 0,-1-1 0,2-4 0,3-11 0,0-1 0,-2-1 0,4-36 0,-7 53 0,7-107 3,-7 72 6,2-1 1,14-67 0,-17 105-11,1 1 1,-1-1-1,1 0 0,0 1 1,-1-1-1,1 0 1,0 1-1,0 0 0,0-1 1,0 1-1,0-1 0,0 1 1,1 0-1,1-2 0,-3 3 1,1 0-1,0 0 0,-1-1 1,1 1-1,0 0 1,0 0-1,-1 0 0,1 0 1,0 0-1,0 0 1,0 0-1,-1 0 0,1 0 1,0 0-1,0 0 0,-1 0 1,1 1-1,0-1 1,0 0-1,-1 1 0,1-1 1,0 0-1,-1 1 0,1-1 1,-1 1-1,1-1 1,0 1-1,-1-1 0,1 1 1,-1 0-1,1-1 0,-1 1 1,0-1-1,1 1 1,0 1-1,6 10 1,-1 0 0,0 0 0,0 0 0,-1 0 0,-1 1 0,5 24 0,-2-3 0,3 53 0,-7 84 0,-3-130 0,0-40 0,0 0 0,0-1 0,0 1 0,0 0 0,0 0 0,0 0 0,1 0 0,-1-1 0,0 1 0,1 0 0,-1 0 0,0-1 0,1 1 0,-1 0 0,1-1 0,-1 1 0,1 0 0,-1-1 0,1 1 0,-1 0 0,1-1 0,0 1 0,-1-1 0,1 1 0,0-1 0,0 0 0,-1 1 0,1-1 0,0 0 0,0 1 0,0-1 0,-1 0 0,1 0 0,0 0 0,0 0 0,0 0 0,1 0 0,0 0 0,0 0 0,1 0 0,-1-1 0,0 1 0,0-1 0,0 1 0,0-1 0,0 0 0,0 0 0,0 0 0,0 0 0,0 0 0,-1 0 0,1-1 0,3-2 0,4-9 4,0 0 0,-1-1 1,-1-1-1,0 1 0,0-1 0,-2 0 1,7-29-1,-4 20-6,20-78 2,-17 56 0,3 1 0,1 0 0,26-54 0,-37 91 0,-3 7 0,-1-1 0,1 1 0,0-1 0,0 1 0,0-1 0,-1 1 0,2-1 0,-1 1 0,0-1 0,0 1 0,0 0 0,1 0 0,-1 0 0,0 0 0,1 0 0,2-2 0,-3 3 0,-1 0-1,0 0 1,0 0 0,1 0-1,-1 0 1,0 1 0,1-1-1,-1 0 1,0 0 0,1 0-1,-1 0 1,0 0 0,1 0-1,-1 1 1,0-1 0,0 0-1,1 0 1,-1 0 0,0 1-1,0-1 1,1 0 0,-1 0-1,0 1 1,0-1 0,0 0-1,0 1 1,1-1 0,-1 0-1,0 1 1,0-1 0,0 0-1,0 0 1,0 1 0,0-1-1,0 0 1,0 1 0,0 0-1,3 17-11,-3-15 10,4 289-3,-7-148 5,2-138 0,1 1 0,0-1 0,1 0 0,0 1 0,0-1 0,0 0 0,1 1 0,2 6 0,-2-10 0,-1-1 0,1 0 0,0 1 1,0-1-1,0 0 0,0 0 0,0 0 1,0 0-1,0-1 0,1 1 1,-1-1-1,1 1 0,-1-1 0,1 0 1,0 0-1,-1 0 0,1 0 0,0 0 1,0-1-1,4 1 0,5 1 5,0 0-1,0-1 1,0-1 0,0 1-1,14-3 1,-22 1-5,1 0 0,-1 0 0,1 0 0,-1 0 0,1-1-1,-1 0 1,0 0 0,0 0 0,0 0 0,0-1 0,0 1 0,0-1 0,0 0 0,-1 0 0,0-1 0,4-3 0,2-7 0,0-1 0,-1 1 0,0-1 0,-1-1 0,-1 1 0,0-1 0,-2 0 0,1-1 0,2-30 0,-1-13 0,-5-85 0,-1 83 0,-1 6 0,-15-105 0,17 184-28,2 31 24,10-4 3,28 67 0,-24-72 11,-2 0-1,13 63 1,-21-49-8,-2 117 1,-5-132-3,0-43 0,-1-1-1,1 1 1,0-1 0,-1 1-1,1 0 1,-1-1 0,1 1-1,-1-1 1,1 1 0,-1-1-1,1 0 1,-1 1 0,1-1-1,-1 1 1,0-1 0,1 0-1,-1 0 1,0 1 0,1-1-1,-1 0 1,0 0 0,1 0-1,-1 0 1,0 0 0,0 0-1,1 0 1,-1 0 0,0 0-1,1 0 1,-1 0 0,0 0-1,-30-4-79,25 3-82,-1-1-1,1 0 0,0-1 0,-1 1 1,-5-5-1,-43-30-3956</inkml:trace>
</inkml:ink>
</file>

<file path=ppt/ink/ink1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2:02.395"/>
    </inkml:context>
    <inkml:brush xml:id="br0">
      <inkml:brushProperty name="width" value="0.05" units="cm"/>
      <inkml:brushProperty name="height" value="0.05" units="cm"/>
      <inkml:brushProperty name="color" value="#FFFFFF"/>
    </inkml:brush>
  </inkml:definitions>
  <inkml:trace contextRef="#ctx0" brushRef="#br0">248 56 32239,'-2'-4'18,"0"0"-1,-1 0 1,0 1 0,1-1 0,-1 1 0,0 0 0,-1 0-1,1 0 1,0 0 0,-1 0 0,0 1 0,1 0-1,-1 0 1,0 0 0,0 0 0,0 0 0,-1 1 0,1 0-1,0-1 1,-1 2 0,1-1 0,0 0 0,-1 1-1,-6 0 1,4 0-17,-1 0-1,1 0 0,0 0 1,0 1-1,0 0 0,0 1 1,0-1-1,0 1 0,-13 6 1,16-5-1,0-1 0,0 1 0,0 0-1,0 1 1,0-1 0,1 1 0,0-1 0,0 1 0,0 0 0,0 0 0,0 1 0,1-1 0,0 0 0,0 1 0,-2 5 0,1-3 0,0 1 0,1-1 0,0 0 0,1 1 0,0-1 0,0 1 0,0-1 0,1 1 0,0 0 0,0-1 0,3 14 0,-1-16 0,-1-1 0,1 1 0,0-1 0,0 0 0,0 0 0,0 0 0,1 0 0,0-1 0,0 1 0,0-1 0,0 1 0,0-1 0,1 0 0,-1 0 0,1-1 0,0 1 0,0-1 0,0 1 0,0-1 0,5 1 0,-1 0 2,1 0 1,-1 0-1,1-1 0,-1 0 1,1-1-1,0 1 1,0-2-1,-1 1 0,1-2 1,0 1-1,0-1 1,0 0-1,10-3 0,-14 3 0,-1-1-1,0 0 1,0 1-1,0-1 1,0 0-1,0-1 1,0 1-1,0-1 1,-1 0-1,0 0 1,1 0-1,-1 0 1,0 0-1,0-1 0,-1 0 1,1 1-1,-1-1 1,0 0-1,0 0 1,0 0-1,0-1 1,-1 1-1,1 0 1,-1-1-1,0 1 1,-1 0-1,1-6 1,0 5-2,-1 0 0,0 1 1,0-1-1,0 0 1,0 0-1,-1 1 1,0-1-1,0 0 0,0 1 1,-1-1-1,0 1 1,1-1-1,-5-6 0,3 8 0,1 0 0,-1 0 0,0 0 0,0 0 0,0 1 0,0-1 0,-1 1 0,1 0 0,-1-1 0,0 2 0,1-1 0,-1 0 0,0 1 0,0 0 0,0 0 0,-4-1 0,1 0-13,0 1 1,0 0-1,0 0 0,0 1 1,-1 0-1,1 0 1,0 1-1,0-1 0,0 2 1,0-1-1,0 1 0,0 0 1,1 0-1,-1 1 0,1 0 1,-1 0-1,1 0 0,0 1 1,0 0-1,0 0 0,1 1 1,-6 5-1,-25 30-608</inkml:trace>
</inkml:ink>
</file>

<file path=ppt/ink/ink1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2:02.729"/>
    </inkml:context>
    <inkml:brush xml:id="br0">
      <inkml:brushProperty name="width" value="0.05" units="cm"/>
      <inkml:brushProperty name="height" value="0.05" units="cm"/>
      <inkml:brushProperty name="color" value="#FFFFFF"/>
    </inkml:brush>
  </inkml:definitions>
  <inkml:trace contextRef="#ctx0" brushRef="#br0">0 1 31198,'0'10'657,"0"0"-577,17 2 176,30-2-16,19-2-128,14 2-64,1-5-16,-9-3-32,-12 1-16,-13-3-320,-16 0-1569</inkml:trace>
</inkml:ink>
</file>

<file path=ppt/ink/ink1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2:06.977"/>
    </inkml:context>
    <inkml:brush xml:id="br0">
      <inkml:brushProperty name="width" value="0.05" units="cm"/>
      <inkml:brushProperty name="height" value="0.05" units="cm"/>
      <inkml:brushProperty name="color" value="#FFFFFF"/>
    </inkml:brush>
  </inkml:definitions>
  <inkml:trace contextRef="#ctx0" brushRef="#br0">100 1 32511,'-6'0'96,"6"5"-48,0 0-32,0 7-16,0 8 0,9 5 0,4 2 0,-4 3 16,-7 3-16,-2-1 0,0 8 0,-11-3 0,-19 6-16,-14-11-160,2-7-913</inkml:trace>
</inkml:ink>
</file>

<file path=ppt/ink/ink1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2:08.908"/>
    </inkml:context>
    <inkml:brush xml:id="br0">
      <inkml:brushProperty name="width" value="0.05" units="cm"/>
      <inkml:brushProperty name="height" value="0.05" units="cm"/>
      <inkml:brushProperty name="color" value="#FFFFFF"/>
    </inkml:brush>
  </inkml:definitions>
  <inkml:trace contextRef="#ctx0" brushRef="#br0">359 202 19561,'0'-9'4288,"0"-18"2242,-3-1-4632,2 25-1882,0 0 0,1 0 1,-1 0-1,0 0 0,-1 0 1,1 0-1,0 0 0,-1 0 1,0 0-1,0 1 0,0-1 1,0 1-1,0-1 0,-4-3 1,3 5-12,0 0 0,-1 0 1,1 0-1,-1 0 0,1 1 1,-1-1-1,1 1 0,-1 0 1,0 0-1,1 0 0,-1 0 1,1 1-1,-1 0 0,1-1 1,-1 1-1,1 1 0,0-1 1,-5 2-1,-6 8-2,0 1-1,1 1 1,0 0 0,1 0-1,-19 28 1,6-6-3,1 1 1,2 0-1,-25 57 0,38-72-2,1-1 1,1 1-1,2 0 1,0 0-1,1 1 0,0-1 1,2 1-1,1 36 1,2-54 0,-1-1 1,1 1 0,0-1 0,0 0 0,0 0 0,0 1 0,0-1 0,1 0-1,0 0 1,-1 0 0,1-1 0,0 1 0,1 0 0,-1-1 0,0 1 0,1-1 0,-1 0-1,1 1 1,0-1 0,0-1 0,0 1 0,0 0 0,0-1 0,0 1 0,0-1-1,0 0 1,1 0 0,-1 0 0,6 0 0,6 1 3,0 0 0,0-1-1,1 0 1,-1-1 0,23-4 0,-32 3-2,1 0 0,-1 0-1,0-1 1,1 0 0,-1 0 0,0 0 0,0-1 0,0 0-1,-1 0 1,1-1 0,-1 1 0,1-1 0,7-8-1,-7 6 2,-1-1 0,0 0-1,0 0 1,0-1-1,-1 1 1,0-1-1,0 0 1,-1 0-1,3-10 1,0-13 2,0-1 0,-2 1 0,-1-1 1,-3-46-1,0 66-4,0-3 0,-4-98 14,3 101-12,0 0 0,-1 0 0,-1 0 0,0 1 0,-1-1-1,0 1 1,-6-11 0,10 22-2,0 0 0,0 0 0,0 0 0,0 0 0,0 0 0,0 1 0,0-1 0,-1 0 0,1 0 0,0 0 0,0 0 0,0 0 0,0 0 0,0 1 0,0-1 0,0 0 0,0 0 0,-1 0 0,1 0 0,0 0 0,0 0 0,0 0 0,0 0 0,0 0 0,-1 0 0,1 0 0,0 0 0,0 0 0,0 0 0,0 0 0,0 0 0,-1 0 0,1 0 0,0 0 0,0 0 0,0 0 0,0 0 0,0 0 0,0 0 0,-1 0 0,1 0 0,0 0 0,0 0 0,0 0 0,0 0 0,0 0 0,0 0 0,-1-1 0,1 1 0,0 0 0,0 0 0,0 0 0,-3 47-3,2-1-1,2 1 0,7 46 1,-4-68 3,1 0 0,1 0 0,1 0 0,1-1 1,2-1-1,0 1 0,18 29 0,-25-48 0,0-1 0,0 0 0,1 1 0,-1-1 0,1 0 0,0-1 0,0 1 0,1-1 0,-1 0 0,1 0 0,5 3 0,-8-5 0,0 0 0,1 0 0,-1-1 0,1 1 0,-1 0 0,0-1 0,1 0 0,-1 1 0,1-1 0,-1 0 0,1 0 0,-1-1 0,1 1 0,-1 0 0,1-1 0,-1 1 0,1-1 0,-1 0 0,0 0 0,1 0 0,-1 0 0,0 0 0,0-1 0,0 1 0,0-1 0,0 1 0,2-3 0,3-4 1,0-1-1,0 0 1,0 0 0,-2 0-1,1-1 1,-1 0 0,0 0-1,5-17 1,22-97 8,-21 76-8,-7 33-1,27-95-9,-26 97 8,0 0 0,0 1 0,2-1 0,-1 2 0,1-1 0,10-12 0,-15 23 0,-1-1 0,0 0 0,1 0-1,-1 1 1,1-1 0,0 1 0,-1-1 0,1 1 0,0-1 0,0 1-1,0 0 1,0 0 0,0 0 0,0 0 0,0 1 0,0-1 0,0 0-1,1 1 1,-1 0 0,0-1 0,0 1 0,5 0 0,-5 1-1,1 0 0,-1 0 0,0 0-1,1 0 1,-1 1 0,0-1 0,0 0 0,0 1 0,0 0 0,0-1 0,0 1 0,-1 0-1,1 0 1,-1 0 0,1 0 0,-1 0 0,2 4 0,3 3 2,-4-7 0,-1 0 0,0 0 1,1-1-1,-1 2 0,0-1 0,0 0 1,0 0-1,0 0 0,0 0 0,-1 1 0,2 3 1,-2-6 57,-4-5-39,-1 3-19,0 0 0,-1 1 0,1 0 0,-1 0 0,0 0 0,1 0 0,-1 1 0,0 0 0,1 0 0,-1 0 0,0 1 0,1 0 0,-1 0 0,1 1 0,-1-1 0,1 1 0,-1 0 0,-4 4 0,2 0-1,1 0 1,1 1-1,-1 0 1,1 0-1,0 1 1,1 0-1,0 0 1,0 0-1,1 0 1,0 1-1,0 0 1,1 0-1,0 0 1,-3 18-1,1 1-1,2 0 0,0 1 0,3 51 0,0-70 2,1 0 0,1 0 0,0-1 0,0 1 0,1-1 0,0 1 0,1-1 0,0 0 0,0 0 0,1 0 0,9 13 0,-9-17 0,-1 1 0,1-1 0,0 1 0,1-1 0,-1-1 0,1 1 0,0-1 0,0 0 0,1 0 0,-1-1 0,1 0 0,-1 0 0,1 0 0,0-1 0,0 0 0,11 1 0,-2-1 0,-1 0 0,1-1 0,-1-1 0,1-1-1,0 0 1,20-5 0,-28 4 1,0 0 0,-1-1 0,1 0 0,-1 0 0,0-1 0,0 1 0,0-2 0,0 1 0,-1-1 0,0 0 0,0-1 0,0 1 0,10-14 0,-9 9-1,1-1 0,-2 0 0,0 0-1,0 0 1,-1-1 0,-1 0 0,5-16-1,-2-7-3,5-44 0,-10 57 3,0 1 0,2-1 0,0 1 1,2 0-1,0 0 0,16-34 0,-19 50 0,0 0-1,1 0 0,0 1 0,0-1 1,0 1-1,0 0 0,1 0 0,-1 0 1,1 1-1,0 0 0,0 0 0,0 0 1,1 0-1,-1 1 0,1 0 0,0 0 1,-1 0-1,1 1 0,0 0 0,0 0 1,0 1-1,0-1 0,0 1 0,0 0 1,10 2-1,-14-1 2,-1-1 0,0 1 0,0-1 0,1 1 0,-1-1 0,0 1 0,0 0 0,0 0 0,1 0 0,-1-1 0,0 1 0,0 0 0,0 0 0,0 0 0,-1 0 0,1 1 0,0-1 0,0 0 0,-1 0 0,1 0 0,-1 1 0,1-1 0,-1 0 0,1 1 0,-1-1 0,0 0 0,0 1 0,1-1 0,-1 1 0,0-1 0,0 0 0,0 1 0,-1-1 0,1 2 0,-11-3 43,5 1-43,0 0 0,1 0 0,-1 1 1,1-1-1,-1 1 0,1 1 1,0-1-1,-1 1 0,1-1 0,1 1 1,-1 1-1,0-1 0,1 1 1,-1 0-1,1 0 0,0 0 0,1 0 1,-1 1-1,1 0 0,-6 9 0,-2 4 0,1 1 0,1 1 0,1 0 0,-8 28 0,10-26 0,2 1 0,1 0 0,1 0 0,1 41 0,1-49 0,0-11 0,0 0 0,0 0 0,1 1 0,-1-1 0,1 0 0,0 0 0,0 0 0,0 0 0,0 0 0,1 0 0,-1 0 0,1 0 0,0-1 0,1 1 0,-1-1-1,0 1 1,1-1 0,0 0 0,0 0 0,0 0 0,0 0 0,0 0 0,1-1 0,-1 0 0,1 0 0,0 0 0,7 3 0,3 0 2,0-2 0,0 0 0,1-1 0,-1 0 0,1-1 0,26-2 0,-31 1-1,-1-1 0,0-1 0,1 0-1,-1 0 1,0 0 0,0-2 0,0 1-1,-1-1 1,1 0 0,-1-1 0,0 0-1,0 0 1,0 0 0,-1-1 0,0-1-1,0 1 1,0-1 0,-1 0 0,0-1-1,7-12 1,-3 5-1,-1-1 1,-1 0-1,-1-1 0,0 0 0,-1 0 1,-1-1-1,0 0 0,-2 0 1,3-33-1,-5-148 0,-1 198 0,-7-41 0,7 41 0,0 0 0,0 0 0,0 0 0,0 1 0,-1-1 0,1 0 0,0 0 0,-1 0 0,1 1 0,0-1 0,-1 0 0,1 0 0,-1 1 0,1-1 0,-1 0 0,0 1 0,1-1 0,-1 1 0,0-1 0,1 1 0,-1-1 0,0 1 0,1-1 0,-1 1 0,0 0 0,0-1 0,0 1 0,1 0 0,-1 0 0,0-1 0,0 1 0,0 0 0,0 0 0,0 0 0,1 0 0,-1 0 0,0 0 0,0 0 0,0 1 0,0-1 0,1 0 0,-1 0 0,0 1 0,-1 0 0,-2 2 0,1 0 0,0 0 0,-1 0 0,1 1 0,1-1 0,-1 1 0,0 0 0,1 0 0,0 0 0,0 0 0,0 0 0,1 0 0,-1 0 0,0 7 0,0-6 0,-7 27 0,1 1 0,2-1 0,1 1 0,2 0 0,1 0 0,2 0 0,4 37 0,-3-57 0,1 0 0,0 0 0,1-1 0,1 1 0,0-1 0,0 0 0,1 0 0,1 0 0,0-1 0,14 20 0,-15-24 0,0 0 0,1-1 0,0 0 0,0 0 0,0-1 0,1 0 0,-1 0 0,1 0 0,1-1 0,-1 0 0,1 0 0,-1-1 0,1 0 0,0 0 0,0-1 0,0 0 0,13 1 0,-12-2 0,0 0 0,0-1 0,-1 0 0,1-1 0,0 0 0,0 0 0,-1-1 0,16-4 0,-17 2 0,-1 1 0,1 0 0,-1-1 0,0-1 0,0 1 0,-1-1 0,0 1 0,1-2 0,-1 1 0,-1 0 0,6-9 0,-1 1 0,-1-1 0,-1 0 0,0-1 0,-1 0 0,-1 0 0,0 0 0,-1-1 0,3-17 0,9-132 0,-14 121 0,0 16 0,-1 1 0,1 1 0,2-1 0,0 0 0,11-35 0,-14 59 0,-1 1-1,1 0 1,0-1 0,0 1 0,0 0-1,0 0 1,1-1 0,-1 1-1,1 0 1,-1 0 0,1 0-1,-1 1 1,1-1 0,0 0 0,0 1-1,0-1 1,0 1 0,0 0-1,0-1 1,1 1 0,-1 0-1,0 0 1,1 0 0,-1 1 0,0-1-1,4 0 1,-3 1 0,0 1-1,1-1 1,-1 1-1,0-1 1,0 1 0,1 0-1,-1 1 1,0-1-1,0 0 1,0 1 0,-1 0-1,1-1 1,0 1-1,0 0 1,-1 0 0,0 1-1,1-1 1,-1 1-1,3 4 1,10 14 0,-1 0 0,-1 1 1,-1 1-1,-1 0 0,-1 1 0,-1 0 0,-1 0 0,-2 1 1,0 0-1,-1 0 0,-2 0 0,-1 1 0,0-1 0,-4 34 1,1-48-1,-1 0 1,-1 0-1,1 0 1,-2 0-1,0-1 1,0 0-1,-1 0 1,0 0-1,0 0 1,-1-1-1,-1 0 1,1 0-1,-2-1 1,1 1-1,-1-2 1,0 1-1,-1-1 1,1 0-1,-1-1 1,-1 0-1,1 0 1,-1-1-1,0-1 1,-1 1-1,-17 4 1,11-6-16,36-5 1,10 1 14,1-2 0,0-2 0,-1 0 0,0-2 0,0-1 0,-1-2 0,47-21 0,-66 26 1,1 0 1,-1 0 0,0-1 0,-1-1-1,0 1 1,0-1 0,0-1-1,-1 1 1,0-1 0,0 0 0,-1-1-1,6-10 1,-6 7-1,0 0 0,-1-1-1,0 0 1,-1 0 0,0 0 0,-2-1-1,1 1 1,0-28 0,-5-158-1,-1 67 0,5 128 0,0 10 0,1 1 0,33 60 0,45 101 0,-73-146 0,-1-1 0,-1 2 0,-1-1 0,-1 0 0,-1 1 0,1 33 0,-4-45 0,0 3 0,0-1 0,-4 23 0,3-31 0,0 0 0,0-1 1,-1 1-1,0-1 1,0 0-1,0 0 1,0 0-1,-1 0 1,1 0-1,-1 0 1,-4 4-1,-3 2-1,0-1 0,0 0-1,-1 0 1,0-1 0,0-1-1,-1 0 1,0-1 0,0 0-1,-1 0 1,0-2 0,0 1-1,0-2 1,-16 3 0,14-8-266,12-13-686</inkml:trace>
</inkml:ink>
</file>

<file path=ppt/ink/ink1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2:10.582"/>
    </inkml:context>
    <inkml:brush xml:id="br0">
      <inkml:brushProperty name="width" value="0.05" units="cm"/>
      <inkml:brushProperty name="height" value="0.05" units="cm"/>
      <inkml:brushProperty name="color" value="#FFFFFF"/>
    </inkml:brush>
  </inkml:definitions>
  <inkml:trace contextRef="#ctx0" brushRef="#br0">369 732 17864,'4'-7'1767,"0"0"-1,0-1 1,0 1-1,-1-1 1,0 0-1,4-14 0,-6 13-1417,1 0-1,-1 1 0,-1-1 0,1 0 0,-1 0 0,-1 0 0,0 0 0,0 0 0,-1 1 0,-3-11 0,3 12-538,-1 0 1,0 0-1,0 1 0,-1-1 1,0 1-1,0-1 0,0 1 1,-1 1-1,0-1 0,0 1 0,0-1 1,-8-4-1,8 6 321,-1 0-1,0 0 1,-1 1-1,1 0 1,-1 0-1,1 1 1,-1 0-1,-12-3 1,11 4-131,-1 0 0,1 0 0,-1 0 0,0 1 0,0 1 0,1-1 0,-1 1 0,1 1 0,-1 0 0,1 0 0,-1 0 0,1 1 0,0 1 0,0-1 0,1 1 0,-12 7 0,11-4 0,-1 0 0,1 1 0,1 0 0,-1 0 0,1 0 0,1 1 0,0 0 0,0 0 0,0 1 0,1 0 0,1 0 0,-7 19 0,6-13 0,1 0 0,0 1 0,1 0 0,1 0 0,1 0 0,0 0 0,1 0 0,1 0 0,0 0 0,6 22 0,-6-32 0,1 1 0,0-1 0,1 0 0,0 0 0,0 0 0,0 0 0,1-1 0,0 1 0,0-1 0,1 0 0,0 0 0,0 0 0,0-1 0,1 0 0,0 0 0,0 0 0,0-1 0,0 0 0,1 0 0,-1 0 0,1-1 0,0 0 0,0 0 0,15 3 0,-13-4 0,0 0 0,0-1 0,0 0 0,1 0 0,-1-1 0,0 0 0,0 0 0,1-1 0,14-4 0,-19 4 0,-1-1 0,0 0 0,0 0 0,0 0 0,0-1 0,0 1 0,-1-1 0,1 0 0,-1 0 0,0 0 0,1-1 0,-2 1 0,1-1 0,0 1 0,-1-1 0,1 0 0,-1 0 0,0 0 0,0 0 0,2-9 0,3-17 0,-2 0 0,0-1 0,-2 0 0,-1 0 0,-5-54 0,2 18 0,0-56 0,-5 1 0,-28-160 0,34 281 0,0 0 0,-1 0 0,1 0 0,0 0 0,0 0 0,0 0 0,-1 0 0,1 1 0,0-1 0,-1 0 0,1 0 0,-1 0 0,1 0 0,-1 1 0,1-1 0,-1 0 0,1 0 0,-1 1 0,0-1 0,0 1 0,1-1 0,-1 0 0,0 1 0,0 0 0,0-1 0,1 1 0,-1-1 0,0 1 0,0 0 0,0 0 0,-2-1 0,2 1 0,-1 1 0,1-1 0,0 1 0,-1-1 0,1 1 0,0 0 0,-1-1 0,1 1 0,0 0 0,0 0 0,0 0 0,-1 0 0,1 0 0,0 0 0,0 0 0,1 0 0,-1 0 0,0 1 0,0-1 0,0 0 0,0 3 0,-5 11 0,0 0 0,1 1 0,0-1 0,2 1 0,0 0 0,-1 22 0,0 107 0,4-105 0,1 4 0,1 0 0,2 0 0,2 0 0,14 53 0,-15-78 0,1-1 0,1 0 0,0 0 0,1 0 0,1-1 0,1 0 0,1-1 0,0 0 0,1-1 0,0 0 0,1-1 0,18 15 0,-24-24 0,1 0 0,0 0 0,0-1 0,0 0 0,0 0 0,1-1 0,0 0 0,0 0 0,0-1 0,0 0 0,12 0 0,-14-1 0,1-1 0,-1 0 0,1 0 0,-1 0 0,0-1 0,1-1 0,-1 1 0,0-1 0,0 0 0,0-1 0,0 1 0,-1-2 0,1 1 0,9-7 0,-2-1 0,0-2 0,0 0 0,-1-1 0,-1 0 0,0-1 0,-1 0 0,-1-1 0,-1 0 0,0-1 0,0 0 0,-2 0 0,6-20 0,-5 7 0,-1-1 0,-1 1 0,-1-1 0,-2 0 0,-2-1 0,-2-45 0,1 70 0,-1-1 0,0 0 0,0 1 0,-1-1 0,0 1 0,0-1 0,-1 1 0,0 0 0,-4-8 0,6 13 0,-1-1 0,0 1 0,0-1 0,0 1 0,-1 0 0,1 0 0,0 0 0,-1 0 0,1 0 0,-1 0 0,0 1 0,0-1 0,1 1 0,-1 0 0,0 0 0,0 0 0,0 0 0,-1 1 0,1-1 0,0 1 0,0-1 0,0 1 0,0 0 0,-5 1 0,4-1 0,1 1 0,0 0 0,-1-1 0,1 1 0,0 0 0,0 1 0,-1-1 0,1 1 0,0-1 0,0 1 0,1 0 0,-1 0 0,0 0 0,-4 5 0,2-2 0,0 1 0,1 0 0,-1 0 0,1 1 0,1 0 0,-5 9 0,1 3 0,0 0 0,2 0 0,0 0 0,-2 29 0,2-13 0,2 1 0,2-1 0,4 43 0,-3-69 0,1 1 0,1-1 0,0 0 0,0 1 0,0-1 0,1 0 0,1 0 0,0-1 0,0 1 0,0-1 0,1 0 0,1 0 0,-1 0 0,1 0 0,0-1 0,1 0 0,8 7 0,-10-11 0,0 0 0,0 0 0,0-1 0,1 0 0,-1 1 0,0-2 0,1 1 0,-1-1 0,1 0 0,0 0 0,-1 0 0,1-1 0,6 0 0,-8 0 0,0 0 0,0-1 0,0 1 0,0-1 0,0 0 0,0 0 0,0 0 0,0-1 0,-1 0 0,1 1 0,0-1 0,-1 0 0,1-1 0,-1 1 0,0-1 0,0 1 0,0-1 0,3-4 0,2-4 0,-1-1 0,0 0 0,-1 0 0,-1-1 0,0 1 0,0-1 0,-2 0 0,1-1 0,1-21 0,0-13 0,-3-67 0,-2 76 0,0 39 0,-4-32 0,4 32 0,0-1-1,0 0 0,-1 0 1,1 1-1,0-1 0,-1 1 0,1-1 1,-1 0-1,1 1 0,-1-1 1,1 1-1,-1-1 0,1 1 1,-1-1-1,1 1 0,-1-1 1,1 1-1,-1 0 0,0-1 1,1 1-1,-1 0 0,0 0 1,1-1-1,-1 1 0,0 0 1,0 0-1,1 0 0,-1 0 1,0 0-1,1 0 0,-1 0 1,0 0-1,0 0 0,1 0 1,-1 0-1,0 1 0,1-1 1,-1 0-1,-1 1 0,1-1 1,1 1 0,-1-1-1,0 1 1,0-1 0,0 1 0,0-1-1,0 1 1,0 0 0,1-1 0,-1 1-1,0 0 1,1 0 0,-1 0-1,0-1 1,1 1 0,-1 0 0,1 0-1,-1 1 1,-3 8 0,0 1 0,1-1 0,0 0 0,1 1 0,0 0 0,0 12 0,0 73 0,2-66 0,0-23 0,0 1 0,1-1 0,0 1 0,0-1 0,0 1 0,1-1 0,0 0 0,1 0 0,0 0 0,0 0 0,0 0 0,6 8 0,-5-10 0,0 0 0,0-1 0,1 0 0,-1 1 0,1-2 0,0 1 0,0-1 0,0 1 0,0-1 0,0-1 0,1 1 0,-1-1 0,1 0 0,0 0 0,10 2 0,-2-2 0,-1 1 0,0-2 0,0 0 0,1 0 0,-1-1 0,26-4 0,-34 3 0,0 0 0,0-1 0,0 1 0,0-1 0,-1-1 0,1 1 0,0 0 0,-1-1 0,0 0 0,0 0 0,0-1 0,0 1 0,0-1 0,-1 1 0,1-1 0,-1-1 0,0 1 0,0 0 0,-1-1 0,4-7 0,3-9 2,-2 0-1,-1 0 1,-1 0 0,0-1-1,1-22 1,3-116 21,-9 139-24,2-118 1,8-136 0,-18 342 0,-10 138 0,18 73 0,2-257 0,0-1 0,2 1 0,0-1 0,12 34 0,-12-44 0,-1-1 0,1 0 0,1 0 0,0 0 0,0-1 0,1 1 0,0-1 0,0-1 0,1 1 0,0-1 0,14 12 0,-17-17 0,1 0 0,0 1 0,0-1-1,0-1 1,0 1 0,0-1 0,1 0 0,-1 0 0,0-1-1,0 1 1,1-1 0,-1 0 0,0-1 0,1 1 0,-1-1-1,0 0 1,0 0 0,0-1 0,1 0 0,-2 0 0,1 0-1,0 0 1,0-1 0,-1 0 0,1 1 0,-1-2 0,0 1-1,0-1 1,0 1 0,0-1 0,-1 0 0,4-5 0,0-4-5,-1 0-1,0 0 1,-1-1 0,0 1 0,4-25 0,7-74-5,-13 82 7,0 1-1,2-1 0,15-46 0,-19 71 3,1 1-1,0 0 1,0 0 0,0-1 0,0 1 0,1 1 0,-1-1 0,1 0-1,4-3 1,-5 5 1,0 1-1,0-1 1,0 1 0,0 0-1,1 0 1,-1 0-1,1 0 1,-1 0-1,1 0 1,-1 1 0,1-1-1,-1 1 1,1 0-1,-1-1 1,1 1-1,5 1 1,-6 0 0,1 0-1,0 0 1,-1 0 0,1 0-1,-1 0 1,1 1-1,-1-1 1,1 1 0,-1 0-1,0-1 1,0 1 0,0 0-1,0 0 1,0 1-1,-1-1 1,1 0 0,0 1-1,1 2 1,26 54-9,-25-49 9,-3-6 3,-1-3 10,-3-11 16,-1 6-28,0-1 0,-1 1-1,1 0 1,-1 0 0,0 0-1,0 1 1,0 0-1,-1 0 1,1 0 0,-1 1-1,1 0 1,-1 0 0,0 0-1,0 0 1,0 1 0,0 0-1,0 1 1,0-1 0,0 1-1,0 0 1,-1 1-1,1-1 1,0 1 0,0 0-1,0 1 1,1 0 0,-1-1-1,-7 5 1,6-1-1,1-1 0,0 1 0,0 1 0,0-1 0,1 1 0,0 0 0,0 1 0,0-1 0,1 1 0,0 0 0,1 0 0,-1 0 0,1 0 0,0 1 0,1-1 0,-3 14 0,1-1 0,1 0 0,1 1 0,1-1 0,0 0 0,4 31 0,-2-44 0,0 0 0,1 0 0,0-1 0,0 1 0,0-1 0,1 0 0,0 1 0,0-1 0,0 0 0,1-1 0,0 1 0,0-1 0,1 0 0,-1 0 0,1 0 0,0 0 0,0-1 0,1 0 0,8 6 0,-6-6 0,-1 0 0,1-1 0,0 1 0,0-2 0,0 1 0,1-1 0,-1 0 0,0-1 0,1 0 0,-1 0 0,1-1 0,-1 0 0,1 0 0,-1-1 0,13-3 0,-18 3 0,1 0 0,0-1 0,-1 1 0,1-1 0,-1 0 0,0 0 0,0-1 0,0 1 0,0-1 0,0 1 0,0-1 0,-1 0 0,1 0 0,-1 0 0,0-1 0,0 1 0,0 0 0,0-1 0,0 1 0,1-6 0,2-8 0,0 0 0,0-1 0,1-19 0,4-53 10,-3-152 0,-7 215 2,19 486-12,-16-375-472,-3-95-961</inkml:trace>
</inkml:ink>
</file>

<file path=ppt/ink/ink1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2:10.911"/>
    </inkml:context>
    <inkml:brush xml:id="br0">
      <inkml:brushProperty name="width" value="0.05" units="cm"/>
      <inkml:brushProperty name="height" value="0.05" units="cm"/>
      <inkml:brushProperty name="color" value="#FFFFFF"/>
    </inkml:brush>
  </inkml:definitions>
  <inkml:trace contextRef="#ctx0" brushRef="#br0">1 0 32591,'0'0'16,"22"0"0,39 0 0,27 0 0,14 3-16,1 2-32,-12-5-848</inkml:trace>
</inkml:ink>
</file>

<file path=ppt/ink/ink1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2:11.491"/>
    </inkml:context>
    <inkml:brush xml:id="br0">
      <inkml:brushProperty name="width" value="0.05" units="cm"/>
      <inkml:brushProperty name="height" value="0.05" units="cm"/>
      <inkml:brushProperty name="color" value="#FFFFFF"/>
    </inkml:brush>
  </inkml:definitions>
  <inkml:trace contextRef="#ctx0" brushRef="#br0">408 392 32351,'3'-35'191,"0"-45"-1,-3 78-188,0-1-1,0 1 0,0 0 0,0 0 1,-1 0-1,1 0 0,-1 0 0,1 0 1,-1 0-1,1 0 0,-1 0 0,0 1 1,0-1-1,0 0 0,0 0 0,0 1 1,-1-1-1,1 0 0,0 1 0,-1-1 1,1 1-1,-1 0 0,1-1 0,-1 1 1,0 0-1,0 0 0,1 0 0,-1 0 1,-3 0-1,-3-1-2,0 0 0,-1 1 0,0 0 0,1 0 0,-17 1 1,10 1 2,5-1-2,-1 1 0,1 0 0,0 0 0,-1 2 0,1-1 0,0 1 0,0 0 0,1 1 0,-1 1 0,1-1 0,0 1 0,0 1 0,0 0 0,1 0 0,0 0 0,0 1 0,0 0 0,1 1 0,0 0 0,1 0 0,0 1 0,0-1 0,1 1 0,0 0 0,0 1 0,1-1 0,0 1 0,1 0 0,-4 18 0,4-12 0,0 0 0,1 1 0,1-1 0,0 1 0,3 19 0,-2-29 0,1-1 0,0 1 0,0-1 0,1 1 0,0-1 0,0 0 0,1 0 0,-1 0 0,1 0 0,1 0 0,-1 0 0,1-1 0,0 0 0,0 1 0,6 4 0,1-1 0,0-1 0,0-1 0,1 0 0,0 0 0,0-1 0,1-1 0,0 0 0,13 3 0,-4-3 0,-1 0 0,1-2 0,0 0 0,25-1 0,-27-4 0,-17-1 0,-9-2 0,1 3 0,0-1 0,0 1 0,0 1 0,-1-1 0,1 1 0,-1 0 0,1 0 0,-9 0 0,-51 1 0,31 2 0,23-2 0,0 0 0,1 1 0,-1 1 0,1 0 0,-1 0 0,1 1 0,-1 0 0,1 1 0,0 0 0,1 1 0,-1 0 0,-8 6 0,12-6 0,0-1 0,0 1-1,0 1 1,1-1 0,0 1 0,0 0-1,0 0 1,1 1 0,0-1-1,0 1 1,1 0 0,0 0-1,0 0 1,1 0 0,-1 0-1,2 1 1,-3 12 0,3-12-3,0-1 1,1 1-1,0 0 1,0 0-1,0 0 1,1 0-1,0-1 1,1 1-1,0 0 1,3 8-1,-3-12 3,0 1 0,1-1 0,0 0 0,0 0 0,0 0 0,0-1 0,1 1 1,-1-1-1,1 0 0,0 0 0,0 0 0,0 0 0,1-1 0,-1 1 0,0-1 0,10 3 0,10 2-3,0-2 1,0-1-1,1 0 0,0-2 1,-1-1-1,40-3 0,-50 2 2,0-2 0,-1 0 0,1 0 0,0-1 1,-1-1-1,0 0 0,0-1 0,0 0 0,0-1 0,-1 0 0,0-1 0,0-1 0,-1 0 0,0 0 0,10-11 0,-6 4 2,-2 0 1,0-1 0,-1-1-1,0 0 1,-1-1-1,-1 0 1,-1 0-1,-1-1 1,10-32-1,-1-13 1,-2-2 1,-3 1-1,3-79 0,-6-199 13,-10 286 12,1 57-27,0 0 0,0 0 0,0 0 0,0-1 0,0 1 0,0 0 0,-1 0 0,1-1 0,0 1 0,0 0 0,0 0 0,-1 0 0,1 0 0,0-1 0,0 1 0,0 0 0,-1 0 0,1 0 0,0 0 0,0 0 0,-1 0 0,1 0 0,0 0 0,0 0 0,-1 0 0,1 0 0,0 0 0,0 0 0,-1 0 0,1 0 0,0 0 0,0 0 0,-1 0 0,1 0 0,0 0 0,0 0 0,-1 0 0,1 0 0,0 0 0,-1 1 0,-9 4 0,5 2 0,0 0 0,1 0 0,0 1 0,0-1 0,0 1 0,1 0 0,1 0 0,-1 0 0,1 0 0,-1 13 0,2-15 0,-20 101 0,6 1 0,-1 109 0,13 224 0,4-242 0,2-41-387,-3-160-1227</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0:23.760"/>
    </inkml:context>
    <inkml:brush xml:id="br0">
      <inkml:brushProperty name="width" value="0.05" units="cm"/>
      <inkml:brushProperty name="height" value="0.05" units="cm"/>
      <inkml:brushProperty name="color" value="#E71224"/>
    </inkml:brush>
  </inkml:definitions>
  <inkml:trace contextRef="#ctx0" brushRef="#br0">23 70 32191,'-9'-21'375,"2"18"-208,4 18-165,2-6-2,-1 146 0,3-135 0,1-1 0,0 1 0,2-1 0,0 1 0,14 35 0,-9-34 0,0-1 0,2 0 0,0 0 0,22 26 0,-29-40 0,1 0 0,0 0 0,1-1 0,-1 0 0,1 0 0,0-1 0,1 1 0,-1-1 0,1 0 0,-1-1 0,1 0 0,0 0 0,1 0 0,-1-1 0,0 0 0,1-1 0,8 2 0,-5-2 4,0-1-1,-1 0 1,1 0 0,14-3-1,-20 2-2,-1-1 0,0 1 0,0-1 0,0 1 0,0-1 0,0-1 0,0 1 0,0 0 0,-1-1 0,1 0 0,-1 0 0,0 0 0,5-5 0,1-3-1,-1-1 0,0-1 0,-1 1 0,0-1 0,-1-1 0,0 1 0,-1-1 0,0 0 0,-2 0 0,1-1 0,0-18 0,1-16 0,-5-99 0,0 137 0,-1 1 0,-1-1 0,0 1 0,0-1 0,-1 1 0,0 0 0,-1 0 0,0 0 0,-7-13 0,9 20 0,0-1 0,0 1 0,-1 0 0,1 0 0,-1 1 0,1-1 0,-1 0 0,0 1 0,0 0 0,0 0 0,0 0 0,0 0 0,0 0 0,-1 0 0,1 1 0,-1 0 0,1-1 0,-1 1 0,0 1 0,1-1 0,-1 0 0,0 1 0,1 0 0,-1 0 0,0 0 0,0 0 0,1 1 0,-1-1 0,0 1 0,-5 2 0,6-2 0,0 1 0,1-1 0,-1 1 0,0-1 0,1 1 0,-1 0 0,1 0 0,0 0 0,-1 0 0,1 1 0,0-1 0,0 1 0,0-1 0,1 1 0,-1 0 0,1-1 0,-1 1 0,1 0 0,-2 6 0,0 4 0,0-1 0,0 1 0,-1 19 0,3-14 0,0 1 0,1-1 0,1 1 0,0-1 0,2 1 0,0-1 0,1 0 0,1 0 0,10 25 0,-12-35 0,1 0 0,0 0 0,1 0 0,0-1 0,0 0 0,1 0 0,-1 0 0,1-1 0,1 1 0,-1-1 0,1-1 0,0 0 0,1 0 0,-1 0 0,1-1 0,0 0 0,0 0 0,0-1 0,1 0 0,-1 0 0,17 2 0,-17-4 0,0 0 0,1 0 0,-1-1 0,0 0 0,0 0 0,1-1 0,10-2 0,-15 2 0,-1 0 0,1-1 0,0 0 0,0 1 0,0-1 0,-1 0 0,1-1 0,-1 1 0,0-1 0,1 1 0,-1-1 0,0 0 0,-1 0 0,1 0 0,4-7 0,2-8 0,0-1 0,-1 1 0,-2-1 0,0-1 0,0 1 0,2-26 0,-5 25 0,1 0 0,1 1 0,1 0 0,1 0 0,0 1 0,13-23 0,-18 38 0,0 0 0,0 0 0,0 1 0,0-1 0,1 1 0,0 0 0,-1-1 0,1 1 0,0 0 0,0 1 0,0-1 0,0 0 0,0 1 0,0 0 0,0 0 0,1 0 0,-1 0 0,1 0 0,-1 1 0,0-1 0,1 1 0,-1 0 0,1 0 0,-1 0 0,0 1 0,1-1 0,-1 1 0,1 0 0,-1 0 0,0 0 0,0 0 0,1 0 0,-1 1 0,0 0 0,0-1 0,-1 1 0,1 0 0,0 0 0,0 1 0,3 4 0,14 20-5,-25-31 5,1-1 1,-1 1-1,0 0 1,0 0 0,0 0-1,-1 1 1,1 0-1,-1 0 1,-8-3-1,11 5 0,0 0 0,-1 0 0,0 0 0,1 0 0,-1 0 0,1 1 0,-1-1 0,0 1 0,1 0 0,-1 0 0,0 1 0,1-1 0,-1 1 0,0 0 0,1 0 0,-1 0 0,1 0 0,0 0 0,-6 4 0,4-1 0,-1 1 0,1 0 0,0 0 0,1 1 0,-1-1 0,1 1 0,0 0 0,1 0 0,-1 1 0,1-1 0,0 1 0,1-1 0,-3 11 0,0 2-1,1 1 0,0-1-1,-1 34 1,4-32-9,-1 0 4,2 0 0,2 29 0,-1-44 7,0-1-1,0 0 1,0 0-1,1 1 0,-1-1 1,1 0-1,0 0 1,1 0-1,-1-1 0,1 1 1,0-1-1,0 1 1,1-1-1,4 5 0,0-3 3,0 0 0,0-1-1,1 0 1,0 0-1,0-1 1,0 0 0,0-1-1,1 0 1,-1 0-1,18 2 1,-20-4-3,-1 0 0,1 0 0,0-1 0,-1 0-1,1 0 1,-1-1 0,1 1 0,0-2 0,-1 1 0,0-1 0,1 0 0,-1 0-1,0 0 1,0-1 0,0 0 0,11-7 0,-12 5 0,-1-1 0,1 1 0,-1-1 0,0 1 0,-1-1 0,1 0 0,-1-1 0,0 1 0,-1-1 0,1 1 0,-1-1 0,-1 0 0,1 1 0,0-14 0,0-6 0,-1-1 0,-4-39 0,2 53 0,-1 0 0,0 0 0,0 1 0,-2-1 0,1 1 0,-1 0 0,-1 0 0,-1 0 0,1 1 0,-2-1 0,1 2 0,-2-1 0,1 1 0,-1 0 0,-1 0 0,0 1 0,-12-10 0,17 17 0,0 0 0,0 0 0,0 0 0,0 0 0,-1 1 0,1-1 0,0 1 0,-1 0 0,-8 0 0,11 1 0,1-1 0,-1 1 0,0 0 0,0 0 0,1 0 0,-1 1 0,0-1 0,0 0 0,1 1 0,-1-1 0,0 1 0,1-1 0,-1 1 0,1 0 0,-1 0 0,1 0 0,-1 0 0,1 0 0,-1 0 0,1 0 0,0 0 0,0 0 0,-1 1 0,1-1 0,0 0 0,0 1 0,-1 2 0,0 5 0,0 0 0,1-1 0,0 1 0,0 0 0,1 0 0,1 11 0,0 0 0,-1-6 0,1-1 0,0 0 0,1 1 0,1-1 0,0 0 0,1 0 0,0-1 0,1 1 0,0-1 0,1 0 0,14 20 0,-16-25 0,2 0 0,-1-1 0,1 1 0,0-1 0,0-1 0,0 1 0,1-1 0,0 0 0,0 0 0,1-1 0,-1 0 0,1 0 0,0-1 0,0 0 0,0 0 0,0-1 0,0 0 0,1-1 0,11 1 0,-16-1 0,-1-1 0,1 1 0,0-1 0,0 0 0,-1 0 0,1-1 0,0 1 0,-1-1 0,1 0 0,0 0 0,-1 0 0,1 0 0,-1-1 0,0 1 0,1-1 0,-1 0 0,0 0 0,0 0 0,0 0 0,0-1 0,0 1 0,-1-1 0,1 0 0,-1 1 0,0-1 0,0-1 0,0 1 0,0 0 0,0 0 0,-1-1 0,1 1 0,1-8 0,3-8 0,-1 0 0,0-1 0,-2 0 0,3-40 0,-6-76 0,-1 96 0,1 434 0,0-391 0,0 0 0,0 0 0,0 0 0,0 0 0,1 0 0,-1-1 0,1 1 0,0 0 0,0 0 0,0-1 0,0 1 0,1 0 0,-1-1 0,1 1 0,-1-1 0,1 0 0,0 1 0,0-1 0,0 0 0,0 0 0,0 0 0,1 0 0,-1-1 0,1 1 0,-1-1 0,1 1 0,-1-1 0,5 1 0,4 1 0,0 0 0,0-1 0,1 0 0,-1-1 0,22-1 0,-28 0 0,1 0 0,-1-1 0,0 1 0,0-1 0,0 0 0,1-1 0,-1 1 0,-1-1 0,1 0 0,0-1 0,0 1 0,-1-1 0,1 0 0,5-5 0,-3 2 0,-1 0 0,0-1 0,0 0 0,-1 0 0,0-1 0,0 1 0,7-17 0,-2-1 0,-2-1 0,0 0 0,-2 0 0,6-47 0,-9 29 0,-2 29 0,0 1 0,0-1 0,6-21 0,-6 35 0,-1-1 0,1 1 0,-1 0 0,1-1 0,0 1 0,-1 0 0,1 0 0,0-1 0,0 1 0,0 0 0,0 0 0,0 0 0,0 0 0,0 0 0,1 0 0,-1 1 0,0-1 0,0 0 0,1 1 0,-1-1 0,0 0 0,1 1 0,-1 0 0,1-1 0,-1 1 0,1 0 0,-1 0 0,0 0 0,1 0 0,-1 0 0,1 0 0,-1 0 0,1 0 0,-1 0 0,2 1 0,0 0 0,-1-1 0,1 1 0,-1 0 0,0 0 0,1 0 0,-1 0 0,0 0 0,0 0 0,0 1 0,0-1 0,0 1 0,0-1 0,0 1 0,0 0 0,-1 0 0,1 0 0,-1 0 0,1 0 0,1 3 0,-3-3-5,-29-5 10,13 0-5,0 1 0,-1 1 0,-18 1 0,33 0 0,0 0 0,-1 0 0,1 0 1,0 1-1,0-1 0,0 1 0,0-1 0,-1 1 0,1 0 1,0 0-1,0 0 0,0 0 0,1 0 0,-1 0 0,0 1 1,0-1-1,1 1 0,-3 2 0,1 0-1,0 0 0,1 0 0,-1 0-1,1 0 1,0 0 0,1 1 0,-1-1 0,-1 7 0,0 9-5,0-1 0,1 1 0,1 25-1,1-40 7,0 4 0,0 0 0,1 1 0,0-2 0,0 1 0,1 0 0,0 0 0,1 0 0,4 10 0,-4-13 0,0-1 0,1 0 0,-1 1 0,1-1 0,0-1 0,1 1 0,-1 0 0,1-1 0,0 0 0,0 0 0,0-1 0,10 6 0,-6-5 3,1 1-1,-1-2 1,1 1-1,0-2 1,0 1 0,0-1-1,16 1 1,74-2 12,-69-2-19,-22 1 4,1-1 0,-1 0 0,1 0 0,-1-1 0,0 0 0,0-1 0,0 0 0,0 0 0,0-1 0,9-5 0,-11 5 0,-1-1 0,0 1 0,-1-1 0,1 0 0,-1-1 0,0 1 0,0-1 0,-1 0 0,0 0 0,0-1 0,0 1 0,-1-1 0,5-11 0,-2-6 0,0 0 0,-1-1 0,-2 1 0,0-1 0,-2 0 0,0 0 0,-2 0 0,-5-30 0,6 49 0,-1 0 0,0 1 0,-1-1 0,1 0 0,-1 1 0,-1-1 0,1 1 0,-1 0 0,1 0 0,-5-5 0,6 8 0,0 0 0,-1 1 0,1 0 0,0-1 0,-1 1 0,1 0 0,-1-1 0,0 1 0,1 0 0,-1 0 0,0 0 0,0 1 0,1-1 0,-1 0 0,0 1 0,0-1 0,0 1 0,0-1 0,0 1 0,0 0 0,0 0 0,0 0 0,0 0 0,0 0 0,0 1 0,1-1 0,-1 0 0,0 1 0,0 0 0,0-1 0,0 1 0,0 0 0,-2 1 0,0 2 0,1-1 0,-1 1 0,1 0 0,0 0 0,0 0 0,0 0 0,0 0 0,1 1 0,-1-1 0,1 1 0,0 0 0,1 0 0,-1 0 0,0 7 0,-4 11 0,2 0 0,1 1 0,0-1 0,2 1 0,1-1 0,1 1 0,5 31 0,-5-50 0,0 0 0,0-1 0,1 1 0,0-1 0,0 1 0,0-1 0,1 0 0,0 0 0,-1 0 0,1 0 0,1 0 0,-1 0 0,1-1 0,-1 0 0,1 1 0,0-1 0,0-1 0,0 1 0,0-1 0,1 1 0,-1-1 0,1 0 0,-1-1 0,1 1 0,0-1 0,5 1 0,11 2 0,0-1 0,0-1 0,1-1 0,32-2 0,-52 1-1,-1 0 0,1 0 0,0 0 0,-1 0 0,1 0 0,-1-1-1,1 1 1,0 0 0,-1-1 0,1 1 0,-1-1 0,0 0 0,1 1 0,-1-1 0,1 0 0,-1 0 0,0 0 0,0 0-1,1 0 1,-1 0 0,0 0 0,0-1 0,0 1 0,0 0 0,0-1 0,-1 1 0,1 0 0,0-1 0,-1 1 0,1-1 0,-1 1-1,1-1 1,-1 1 0,0-1 0,1 0 0,-1 1 0,0-1 0,0 1 0,0-1 0,0 0 0,-1-2 0,1 3-28,0 1 0,-1-1 0,1 0 0,0 1 0,-1-1 0,1 0 0,0 1 0,-1-1 0,1 1 0,-1-1 0,1 1 0,-1-1 0,1 1 0,-1-1 0,1 1 0,-1-1 0,0 1 0,1-1 0,-1 1 0,0-1 0,-32-9-2631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0:48.978"/>
    </inkml:context>
    <inkml:brush xml:id="br0">
      <inkml:brushProperty name="width" value="0.05" units="cm"/>
      <inkml:brushProperty name="height" value="0.05" units="cm"/>
      <inkml:brushProperty name="color" value="#FFFF00"/>
    </inkml:brush>
  </inkml:definitions>
  <inkml:trace contextRef="#ctx0" brushRef="#br0">0 8 30590,'0'3'656,"0"-1"65,3 3-321,30 0-208,9-5-96,10 0-48,1 0-48,-6 0 0,-6-3-16,-13-9-144,-17 5-1425</inkml:trace>
</inkml:ink>
</file>

<file path=ppt/ink/ink1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2:16.164"/>
    </inkml:context>
    <inkml:brush xml:id="br0">
      <inkml:brushProperty name="width" value="0.05" units="cm"/>
      <inkml:brushProperty name="height" value="0.05" units="cm"/>
      <inkml:brushProperty name="color" value="#FFFFFF"/>
    </inkml:brush>
  </inkml:definitions>
  <inkml:trace contextRef="#ctx0" brushRef="#br0">26 1213 31310,'-4'5'14,"1"-1"0,1 1 0,-1 0 0,1 0 0,0 0 0,0 0-1,0 0 1,0 0 0,1 0 0,0 1 0,0-1 0,1 0 0,-1 1 0,2 7-1,-1-12 1,0 0 0,0 0 0,1 0-1,-1-1 1,0 1 0,1 0 0,-1 0-1,0 0 1,1 0 0,0-1 0,-1 1 0,1 0-1,-1 0 1,1-1 0,0 1 0,-1-1-1,1 1 1,0 0 0,0-1 0,-1 1-1,1-1 1,0 0 0,0 1 0,0-1-1,0 0 1,0 1 0,0-1 0,0 0-1,0 0 1,-1 0 0,1 0 0,0 0-1,0 0 1,0 0 0,0 0 0,0 0-1,0 0 1,1-1 0,3 1 23,0-1 1,1 0-1,-1 0 0,0 0 1,0-1-1,6-3 0,0-1-7,-1-1 0,0 0 0,0-1 0,-1 0 0,0-1 0,0 0 0,-1 0 0,11-16 0,2-6 5,28-56-1,-22 30-25,-2-2-1,-2-1 1,-3-1-1,-3 0 1,-3-1 0,-2-1-1,-3 0 1,1-98-1,-9 157-7,-1 0-1,0 0 0,0 0 0,-1-1 1,1 1-1,-1 0 0,0 0 0,0 0 1,0 0-1,-3-5 0,3 8 0,-1-1 0,1 1 0,0 0 0,-1 0 0,0-1 0,1 1 0,-1 0 0,0 0 0,1 0 0,-1 1 0,0-1 0,0 0 0,0 1 0,0-1 0,1 1 0,-1-1 0,0 1 0,0 0 0,0 0 0,0 0 0,-4 1 0,1-2 0,-1 1 0,1 1 0,0-1 0,0 1 0,-1 0 0,1 0 0,0 0 0,0 1 0,0 0 0,0 0 0,0 0 0,0 1 0,-7 5 0,8-5 0,1 1 0,0-1 0,-1 1 0,2 0 0,-1 0 0,0 0 0,1 0 0,0 0 0,0 1 0,0-1 0,0 1 0,1 0 0,0-1 0,0 1 0,-1 8 0,0-2 0,1 1 0,0 0 0,1 0-1,1-1 1,-1 1 0,2 0 0,0 0 0,0-1 0,1 1 0,0-1-1,1 0 1,1 0 0,-1 0 0,2-1 0,-1 1 0,2-1 0,-1 0-1,11 10 1,70 70 3,-66-72-3,-2 1 0,0 1 0,-1 1 0,30 45 0,-44-59 0,-1 0 0,0 0 0,0 1 0,-1-1 0,2 13 0,-3-17 0,0 0 0,-1 0 0,0 1 0,0-1 0,0 1 0,0-1 0,0 0 0,-1 1 0,1-1 0,-1 0 0,0 1 0,0-1 0,0 0 0,0 0 0,-3 5 0,-1-4 0,1 1 0,-1 0 0,0-1 0,0 0 0,-1-1 0,1 1 0,-1-1 0,0 0 0,0 0 0,0-1 0,0 1 0,-9 1 0,-15 4 0,-39 4 0,62-11 0,-40 4-15,-77-1 1,435-2 11,-309-2 3,0 0 0,0 0 0,0-1 0,0 1 0,1-1 0,-1 0 0,0 1 0,0-1 0,0 0 0,0 0 0,-1 0 0,1-1 0,0 1 0,0 0 0,-1-1 0,1 1 0,-1-1 0,1 1 0,-1-1 0,1 0 0,-1 0 0,1-2 0,3-5 0,0-1 1,-1 0-1,4-14 0,-4 12 2,46-163 5,-33 109-4,39-103 0,-55 165-5,1 0 0,0 0 0,0 0 0,0 0 0,0 0 0,1 0 0,0 1 0,-1-1 0,5-3 0,-4 6 1,-1-1 0,1 1 0,0-1 1,0 1-1,0 0 0,0 0 0,0 1 0,0-1 0,0 1 0,0-1 1,1 1-1,-1 0 0,5 0 0,-12 2 3,1 0 0,-1-1 0,1 1 0,0 1 1,-1-1-1,1 0 0,0 1 0,0 0 0,1-1 0,-1 1 0,1 0 0,-4 5 0,5-6 0,-8 9-3,1 1 0,1-1 0,0 1-1,0 1 1,1 0 0,1-1-1,0 2 1,-5 26 0,4-9 0,2 1 1,0 59-1,4-83 2,0-1-1,0 0 1,0 0-1,1 0 1,0 0-1,1 0 1,-1 0 0,2 0-1,-1 0 1,1 0-1,-1-1 1,2 1-1,-1-1 1,1 0 0,0 0-1,0 0 1,1-1-1,0 1 1,0-1-1,0 0 1,0 0 0,1-1-1,0 0 1,0 0-1,0 0 1,0-1-1,13 5 1,-9-4-1,0 0 1,0-2-1,0 1 0,1-1 1,-1-1-1,1 0 0,-1 0 1,1-1-1,-1 0 1,1-1-1,-1 0 0,12-3 1,-16 2-1,0 1 0,0-2 1,0 1-1,0-1 1,0 1-1,0-2 1,0 1-1,-1-1 0,0 1 1,0-1-1,0-1 1,0 1-1,-1-1 0,1 0 1,-1 0-1,0 0 1,-1-1-1,1 1 1,-1-1-1,3-8 0,0-5 1,-2-1-1,0 0 0,-1 1 1,-1-1-1,0-1 0,-2 1 1,-4-38-1,3 47-1,0 0 1,-1 0-1,0 0 1,-1 0-1,0 0 1,-1 1-1,0-1 1,-1 1-1,0 0 1,0 1-1,-1-1 1,-1 1-1,1 0 0,-9-8 1,8 11 0,0-1-1,0 1 1,-1 0-1,0 1 1,0 0-1,0 0 1,-1 1-1,0 0 1,0 0-1,0 1 1,0 0-1,0 1 1,-1 0-1,1 0 1,0 1-1,-16 0 1,22 1 0,1 0 0,-1 0-1,1 0 1,-1 1 0,1-1 0,-1 1-1,1-1 1,0 1 0,-1 0 0,1 0 0,0 0-1,-1 0 1,1 0 0,0 0 0,0 1-1,0-1 1,0 1 0,0-1 0,1 1 0,-1 0-1,0 0 1,1 0 0,-1 0 0,1 0-1,0 0 1,-1 0 0,1 0 0,0 0 0,-1 5-1,0 4 0,-1 0-1,2 1 0,0-1 0,0 0 0,1 16 0,0-17 1,0-3 0,1 0 0,-1 0 1,1 0-1,1 0 0,-1 0 0,1 0 0,0 0 0,1 0 0,-1-1 0,1 1 0,1-1 0,-1 0 0,1 0 0,7 9 0,-3-7 3,0 0-1,0-1 1,1 0 0,0-1-1,0 1 1,1-1-1,-1-1 1,22 8-1,-15-8 0,1 0 0,0-2-1,1 0 1,-1-1 0,1-1-1,-1 0 1,30-4 0,-39 2 0,1 0 1,-1-1-1,1 0 1,-1 0-1,0-1 1,0 0-1,0-1 1,0 1-1,-1-1 1,0-1-1,1 0 1,-2 0-1,1 0 1,0-1-1,-1 0 1,0 0-1,-1 0 1,1-1-1,-1 0 1,5-8-1,1-4 4,-1 0-1,0-1 0,-2 0 0,0-1 1,-1 1-1,8-43 0,-7-9-4,-2 0 0,-9-133 0,3 188 0,-1 0 0,-1 0 0,-1 0 0,-1 0 0,0 1 0,-8-20 0,3 24 0,8 12 0,1 1 0,-1-1 0,1 0 0,-1 0 0,1 1 0,-1-1 0,0 0 0,1 1 0,-1-1 0,1 0 0,-1 1 0,1-1 0,0 1 0,-1-1 0,1 1 0,-1-1 0,1 1 0,0-1 0,-1 1 0,1 0 0,0-1 0,0 1 0,-1-1 0,1 1 0,0 0 0,0-1 0,0 1 0,0-1 0,0 2 0,-7 23 0,2 1 0,1 0 0,-2 43 0,5 90 0,2-83 0,18 490 0,-5-112 0,-13-440 0,-2 0 0,0 0 0,0 0 0,-2 0 0,0 0 0,-5 17 0,6-27 0,1-1 0,-1 1 0,1-1 0,-1 1 0,0-1 0,0 0 0,0 0 0,-1 0 0,1 0 0,-1 0 0,0 0 0,0-1 0,0 0 0,0 1 0,0-1 0,0 0 0,0 0 0,-1-1 0,1 1 0,-1-1 0,0 1 0,1-1 0,-1 0 0,0-1 0,1 1 0,-1-1 0,-6 1 0,5-2 0,0 0 0,1 0 0,-1 0 0,1 0 0,0-1 0,-1 0 0,1 0 0,0 0 0,0 0 0,0-1 0,0 0 0,1 1 0,-1-1 0,1-1 0,-1 1 0,1 0 0,0-1 0,0 0 0,1 0 0,-3-4 0,-6-9 0,1-1 0,1 0 0,-9-26 0,11 22 0,1 0 0,1-1 0,1 0 0,1 0 0,1 0 0,1-26 0,2 37 0,0 0 0,1 0 0,1 0 0,-1 0 0,2 1 0,0-1 0,0 1 0,1 0 0,0 0 0,1 0 0,13-18 0,8-7 0,60-59 0,-64 71 0,62-65 0,110-148 0,-171 202 0,-1-2 0,-1 0 0,-3-1 0,-1-1 0,-1 0 0,-3-1 0,-1-1 0,8-44 0,-8-1 0,3-171 0,-16 257 0,0 0 0,0 0 0,0 0 0,0-1 0,0 1 0,-1 0 0,1 0 0,0 0 0,0-1 0,0 1 0,0 0 0,0 0 0,0 0 0,0 0 0,0-1 0,0 1 0,0 0 0,-1 0 0,1 0 0,0 0 0,0-1 0,0 1 0,0 0 0,0 0 0,-1 0 0,1 0 0,0 0 0,0 0 0,0 0 0,0 0 0,-1-1 0,1 1 0,0 0 0,0 0 0,0 0 0,-1 0 0,1 0 0,0 0 0,0 0 0,0 0 0,-1 0 0,1 0 0,0 0 0,0 0 0,0 1 0,-1-1 0,1 0 0,0 0 0,0 0 0,0 0 0,-1 0 0,1 0 0,0 0 0,0 0 0,0 1 0,0-1 0,0 0 0,-1 0 0,1 0 0,0 0 0,0 0 0,0 1 0,0-1 0,0 0 0,0 1 0,-12 10 0,3 5 0,0-1 0,0 2 0,2-1 0,0 1 0,1 1 0,-6 29 0,2 1 0,-4 66 0,11 185 0,3-276 0,2-1 0,0 1 0,2-1 0,1 1 0,0-1 0,2-1 0,0 1 0,1-1 0,2 0 0,22 37 0,-29-53 0,0-1 0,0 0 0,1 0 0,-1 0 0,1-1 0,0 1 0,0-1 0,1 0 0,-1 0 0,0 0 0,1 0 0,0-1 0,8 3 0,-3-2 0,0-1 0,0 0 0,1-1 0,-1 0 0,1 0 0,10-2 0,-17 1 0,1 0 0,0-1 0,0 0 0,-1 0 0,1 0 0,0 0 0,-1-1 0,1 0 0,-1 0 0,0 0 0,0 0 0,0-1 0,0 1 0,7-7 0,-6 4 0,0-1 0,0 1 0,-1-1 0,1-1 0,-1 1 0,-1-1 0,1 1 0,3-13 0,0-1 0,-2-1 0,0 0 0,-2 0 0,0 0 0,-1-39 0,-1 32 0,0 18 0,0 1 0,-1-1 0,0 1 0,-1-1 0,0 1 0,0 0 0,-1-1 0,0 1 0,-1 0 0,0 0 0,0 0 0,-5-8 0,8 17 0,0 0 0,-1 0 0,1 1 0,0-1 0,0 0 0,0 0 0,0 0 0,0 1 0,0-1 0,0 0 0,0 0 0,0 0 0,0 0 0,-1 0 0,1 1 0,0-1 0,0 0 0,0 0 0,0 0 0,0 0 0,-1 0 0,1 0 0,0 0 0,0 1 0,0-1 0,-1 0 0,1 0 0,0 0 0,0 0 0,0 0 0,-1 0 0,1 0 0,0 0 0,0 0 0,0 0 0,0 0 0,-1 0 0,1 0 0,0 0 0,0 0 0,0 0 0,-1 0 0,1-1 0,0 1 0,0 0 0,0 0 0,0 0 0,-1 0 0,1 0 0,0 0 0,0 0 0,0-1 0,0 1 0,0 0 0,-1 0 0,1 0 0,0 0 0,0-1 0,0 1 0,0 0 0,0 0 0,0 0 0,0 0 0,0-1 0,0 1 0,0 0 0,-2 18 0,2-16 0,0 166 0,-1-164 0,2 0 0,-1-1 0,0 1 0,1 0 0,0 0 0,0 0 0,0 0 0,0-1 0,1 1 0,-1-1 0,1 1 0,0-1 0,0 1 0,0-1 0,1 0 0,-1 0 0,1 0 0,0 0 0,-1-1 0,1 1 0,5 2 0,-4-2 0,1-1 0,0 0 0,0 0 0,0-1 0,1 1 0,-1-1 0,0 0 0,0 0 0,1-1 0,-1 0 0,1 0 0,-1 0 0,0 0 0,1-1 0,5-1 0,-7 0 0,-1 1 0,1-1 0,-1 1 0,0-1 0,0 0 0,1 0 0,-1 0 0,-1-1 0,1 1 0,0-1 0,0 1 0,-1-1 0,0 0 0,1 0 0,-1 0 0,0-1 0,-1 1 0,1 0 0,2-6 0,1-6 0,0 1 0,0-1 0,3-23 0,-3-4 0,0-87 0,-5 120 0,-1 44 0,2-1 0,2 0 0,1 0 0,8 35 0,-9-59 0,-1-1 0,1 0 0,0 0 0,1-1 0,0 1 0,0-1 0,1 0 0,0 0 0,1 0 0,-1 0 0,1-1 0,1 0 0,0-1 0,0 1 0,0-1 0,0-1 0,1 1 0,0-1 0,0 0 0,14 5 0,-14-8 0,-1 1 0,1-2 0,0 1 0,0-1 0,1 0 0,-1-1 0,0 1 0,0-2 0,0 1 0,10-3 0,-17 2 0,1 0 0,-1 0 0,1 0 0,-1-1 0,1 1 0,-1 0 0,0-1 0,0 1 0,1-1 0,-1 0 0,0 1 0,0-1 0,-1 0 0,1 0 0,0 0 0,-1 1 0,1-1 0,-1 0 0,1 0 0,-1 0 0,0 0 0,0 0 0,0 0 0,0-4 0,0 2 0,2-151 0,-1 8 0,0 142-1,-1 0 1,1 0-1,0 0 1,1 0-1,-1 0 1,1 1-1,0-1 0,0 1 1,1-1-1,-1 1 1,1 0-1,0 0 1,0 0-1,1 0 0,-1 0 1,1 1-1,-1 0 1,1 0-1,0 0 1,1 0-1,-1 0 0,0 1 1,1 0-1,-1 0 1,1 0-1,8-2 0,12-2-3,0 0 0,0 2-1,0 1 1,29 0-1,-2 0 11,31-7-6,-89 10 0,0 1 0,0 1 0,1-1 0,-1 1 0,0 0 0,1 0 0,-1 0 0,1 1 0,0 0 0,-1 0 0,2 1 0,-1-1 0,0 1 0,1 0 0,-1 0 0,-5 8 0,-5 7 0,0 0 0,-22 38 0,27-37 0,0 1 0,1 0 0,1 0 0,1 0 0,1 1 0,1 0 0,1 0 0,1 1 0,1-1 0,1 1 0,2 28 0,0-46 0,-1 0 0,1 0 0,0 0 0,0 0 0,0-1 0,1 1 0,0 0 0,0-1 0,0 0 0,0 1 0,1-1 0,0 0 0,0 0 0,0 0 0,0-1 0,0 1 0,1-1 0,0 0 0,0 1 0,0-2 0,0 1 0,0 0 0,0-1 0,1 0 0,6 3 0,-2-2 0,1 0 0,-1 0 0,1-1 0,0 0 0,0-1 0,-1 0 0,1 0 0,0-1 0,0-1 0,0 0 0,0 0 0,11-3 0,-17 3 0,0-1 0,-1 0 0,1 0 0,-1 0 0,1 0 0,-1-1 0,0 1 0,1-1 0,-1 0 0,-1 0 0,1 0 0,0 0 0,-1 0 0,0-1 0,1 1 0,-1-1 0,-1 0 0,1 1 0,2-8 0,1-5 0,0 0 0,-1-1 0,3-23 0,0-53 4,-7-112 1,-1 131-9,1 376-1,0-289 5,0 1 0,1-1 0,1 1 0,0-1 0,1 0 0,0 0 0,9 23 0,-10-32 0,0-1 0,0 1 0,0 0 0,0-1 0,1 0 0,-1 1 0,1-1 0,0 0 0,0 0 0,0-1 0,0 1 0,0-1 0,1 1 0,-1-1 0,1 0 0,0 0 0,-1-1 0,1 1 0,0-1 0,0 1 0,0-1 0,0-1 0,0 1 0,1-1 0,-1 1 0,0-1 0,0 0 0,0 0 0,4-1 0,-5 0 0,0 0 0,0-1 0,-1 1 0,1 0 0,-1-1 0,1 1 0,-1-1 0,0 0 0,1 0 0,-1 0 0,0 0 0,0 0 0,-1-1 0,1 1 0,0 0 0,-1-1 0,1 1 0,-1-1 0,0 0 0,0 1 0,0-1 0,0 0 0,1-5 0,3-12 0,-1 0 0,3-24 0,-6 37 0,6-58 0,10-61 0,-14 113 0,0 0 0,1 0 0,0 1 0,1 0 0,0 0 0,1 0 0,10-14 0,-13 22 0,0 0 0,1 0 0,-1 1 0,1 0 0,0-1 0,0 1 0,0 1 0,1-1 0,-1 1 0,0-1 0,1 1 0,0 0 0,6-1 0,-9 2 0,0 1 0,1-1 0,-1 1 0,0-1 0,1 1 0,-1 0 0,1 0 0,-1 0 0,0 1 0,1-1 0,-1 0 0,1 1 0,-1 0 0,0-1 0,0 1 0,1 0 0,-1 0 0,0 0 0,0 0 0,0 1 0,0-1 0,0 1 0,0-1 0,-1 1 0,1 0 0,0-1 0,-1 1 0,1 0 0,1 4 0,2 3-1,-1 0 0,0 1 0,-1 0 1,0 0-1,-1 0 0,0 0 0,0 0 0,-1 12 0,-2 86-7,1-102 8,-2 14 2,-1 1 0,-9 32 0,7-38 0,1 0-1,1 0 1,1 1-1,0-1 0,1 0 1,1 19-1,0-32-1,1 0 0,-1-1 0,0 1 0,1 0 0,0 0 0,-1 0 0,1 0 0,0-1 0,0 1 0,0 0 0,0-1 0,0 1 0,1-1 0,-1 1 0,0-1 0,1 0 0,-1 1 0,3 0 0,0 1 0,1-1 0,-1 1 0,1-1 0,0 0 0,0 0 0,9 1 0,6 1 0,0-2 0,34 1 0,-47-3 0,5 0 0,12 1 0,46-5 0,-62 3 0,0-1 0,0 0 0,0 0 0,-1-1 0,1 0 0,0 0 0,-1-1 0,0 0 0,9-7 0,-6 4 0,-1-1 0,0 1 0,-1-2 0,0 1 0,-1-1 0,1 0 0,-2-1 0,1 0 0,-1 0 0,-1 0 0,0-1 0,7-21 0,-6 8 0,-1 0 0,-1-1 0,-1 0 0,0-50 0,-3 64 0,0 1 0,-1-1 0,0 0 0,-1 0 0,0 1 0,0-1 0,-1 1 0,-1 0 0,0 0 0,0 0 0,-1 0 0,0 1 0,-1-1 0,0 1 0,0 1 0,-1-1 0,0 1 0,-1 0 0,1 1 0,-1 0 0,-14-9 0,16 12 0,0 1 0,0 0 0,0 0 0,-1 1 0,-11-4 0,15 6 0,1-1 0,0 1 0,-1-1 0,1 1 0,-1 0 0,1 0 0,-1 0 0,1 0 0,0 0 0,-1 1 0,1-1 0,-1 1 0,1-1 0,0 1 0,-1 0 0,1 0 0,0 0 0,0 0 0,-3 2 0,2 1 0,0 0 0,0 0 0,1 0 0,-1 1 0,1-1 0,0 1 0,0-1 0,0 1 0,0 0 0,1-1 0,0 1 0,0 0 0,0 7 0,-3 74 0,4-72 0,-1 6 3,2-1 0,-1 0 1,2 0-1,1 0 0,0 0 0,2 0 0,0 0 1,1-1-1,9 20 0,-5-18-2,1-1-1,0-1 1,2 0-1,19 21 1,-28-33-3,1-1 0,0 0-1,0 0 1,1-1 0,0 1 0,0-1 0,0-1-1,0 1 1,0-1 0,1 0 0,-1 0-1,1-1 1,0 0 0,0 0 0,0-1 0,13 2-1,-16-3-51,-3 0 21,0 0 1,0 1-1,0-1 1,1 0-1,-1 0 1,0 0-1,0 0 1,0 0-1,0-1 1,0 1-1,0 0 1,1 0-1,-1-1 1,0 1-1,0-1 1,0 1-1,0-1 1,0 1-1,0-1 1,0 0-1,0 1 1,-1-1-1,1 0 1,0 0-1,0 0 1,-1 1-1,1-1 1,0 0-1,-1 0 1,2-2-1,2-29-4088</inkml:trace>
</inkml:ink>
</file>

<file path=ppt/ink/ink1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2:16.493"/>
    </inkml:context>
    <inkml:brush xml:id="br0">
      <inkml:brushProperty name="width" value="0.05" units="cm"/>
      <inkml:brushProperty name="height" value="0.05" units="cm"/>
      <inkml:brushProperty name="color" value="#FFFFFF"/>
    </inkml:brush>
  </inkml:definitions>
  <inkml:trace contextRef="#ctx0" brushRef="#br0">3 17 31743,'-3'0'768,"6"0"-752,30 0 0,17 0 0,14 0-16,8 0 16,-1 0-16,-4 0 0,-9 0 0,-11 0-160,-17 0-641,-13-17-5153</inkml:trace>
</inkml:ink>
</file>

<file path=ppt/ink/ink1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2:19.461"/>
    </inkml:context>
    <inkml:brush xml:id="br0">
      <inkml:brushProperty name="width" value="0.05" units="cm"/>
      <inkml:brushProperty name="height" value="0.05" units="cm"/>
      <inkml:brushProperty name="color" value="#FFFFFF"/>
    </inkml:brush>
  </inkml:definitions>
  <inkml:trace contextRef="#ctx0" brushRef="#br0">371 649 32191,'1'-11'35,"0"-7"59,1 0 0,-2 0 0,-3-27 0,3 44-92,0 0 0,0 0 1,-1 0-1,1 0 1,-1 0-1,1 0 0,-1 0 1,1 0-1,-1 0 1,0 0-1,0 0 0,1 0 1,-1 1-1,0-1 1,0 0-1,0 0 0,0 1 1,0-1-1,0 1 1,0-1-1,-1 0 0,-32-6 24,18 7-19,0 0 0,-21 4-1,27-2-6,0 1 1,0 1-1,0-1 0,1 1 0,0 1 0,-1 0 0,1 0 1,1 1-1,-1 0 0,1 0 0,0 1 0,1 0 0,0 1 1,0-1-1,0 1 0,1 1 0,-8 13 0,1 0 0,0 1 0,2 0 0,1 1 0,0 0 0,2 0 0,-5 28 0,7-24 0,1 0 0,2 1 0,1 0 0,1 0 0,2 0 0,4 30 0,-4-55 0,-1 1 0,2-1 0,-1 0 0,0 0 0,1 1 0,0-1 0,0 0 0,0-1 0,0 1 0,0 0 0,1 0 0,0-1 0,0 0 0,0 1 0,0-1 0,0 0 0,1-1 0,0 1 0,-1 0 0,1-1 0,0 0 0,0 0 0,0 0 0,0-1 0,8 3 0,2-1 0,0-1 0,0 0 1,0-1-1,0-1 1,0 0-1,-1-1 0,16-2 1,-20 1 1,1 0 0,-1-1 1,1 0-1,-1 0 0,0-1 1,0 0-1,0-1 0,-1 0 1,0 0-1,0-1 0,0 0 1,-1-1-1,1 1 0,-2-1 1,1-1-1,-1 1 0,8-13 0,-5 7 0,-1-1 0,0-1 0,-1 0 0,-1 0 0,0 0 0,-1-1 0,-1 1 0,-1-1 0,4-29 0,-5 16-2,-1 0 0,-1-1 0,-1 1 0,-10-51 0,9 70 0,-1 0 0,0 0 0,-1 1 0,0 0 0,0 0 0,-1 0 0,-9-13 0,10 17 0,0 0 0,-1 0 0,1 1 0,-1-1 0,0 1 0,0 1 0,0-1 0,-1 1 0,1 0 0,-1 0 0,0 0 0,0 1 0,-7-2 0,12 3 0,0 0-1,-1 1 1,1 0 0,-1-1-1,1 1 1,0 0 0,-1-1 0,1 1-1,-1 0 1,1 0 0,-1 0-1,1 1 1,-1-1 0,1 0-1,-1 0 1,1 1 0,-1-1 0,1 1-1,0-1 1,-1 1 0,1 0-1,0-1 1,-1 1 0,1 0-1,0 0 1,0 0 0,0 0 0,0 0-1,0 0 1,0 0 0,0 1-1,0-1 1,0 0 0,1 0-1,-1 1 1,0-1 0,1 0 0,-1 1-1,0 2 1,-1 5-4,1 0 0,0 1 1,0-1-1,1 1 0,1 11 0,0-3 7,-1-2-4,1 0 0,0 0 1,2 0-1,-1 0 0,2 0 0,0-1 0,1 0 0,11 24 1,-10-28-2,0-1 0,0 0 0,1 0 1,1 0-1,-1-1 0,2 0 1,-1 0-1,1-1 0,0 0 1,1-1-1,0 0 0,11 6 1,-6-5-3,0-2 1,0 0-1,0 0 1,1-2-1,0 0 1,23 3-1,-31-5 3,-1-1-1,1-1 1,0 0-1,-1 0 1,1 0-1,0-1 1,-1 0-1,1-1 1,-1 1-1,0-1 1,1-1-1,-1 0 1,0 0 0,-1 0-1,13-8 1,-9 2 4,-1-1-1,0 1 1,-1-2 0,0 1 0,0-1 0,-1 0 0,-1-1 0,0 0 0,0 0 0,-1 0 0,-1 0 0,0-1 0,3-22 0,1-11-2,-3-1 1,0-68-1,-11-139-13,2 214 15,-2 0 0,-1 1 0,-2 0 0,-18-51 0,22 78-1,5 10-1,0 0-1,-1-1 1,0 1-1,1 0 1,-1 0-1,0 0 1,0 0-1,0 0 1,-1 0-1,1 0 1,0 1-1,-1-1 0,1 0 1,-1 1-1,1-1 1,-5-2-1,6 4 0,0 0 0,-1 0 0,1-1-1,0 1 1,-1 0 0,1 0-1,0 0 1,-1 0 0,1 0 0,0 0-1,-1 0 1,1 0 0,0 0 0,-1 0-1,1 0 1,0 0 0,-1 0 0,1 1-1,0-1 1,0 0 0,-1 0-1,1 0 1,0 0 0,-1 1 0,1-1-1,0 0 1,0 0 0,-1 0 0,1 1-1,0-1 1,0 0 0,-1 0-1,1 1 1,0-1 0,0 0 0,0 1-1,0-1 1,0 0 0,-1 1 0,-3 9-1,1 1 1,-1 0 0,2 0-1,0 0 1,0 0 0,0 20-1,0-9 1,-6 94 0,9 138 0,2-200 0,3-1 0,22 94 0,-20-116 0,2 0 0,1-1 0,1 0 0,1-1 0,34 53 0,-41-74 0,1-1 0,-1 0 0,1 0 0,1 0 0,-1-1 0,1 0 0,0-1 0,0 0 0,1 0 0,-1 0 0,1-1 0,0-1 0,0 0 0,1 0 0,-1 0 0,1-1 0,-1-1 0,1 0 0,-1 0 0,1 0 0,0-2 0,0 1 0,-1-1 0,1 0 0,10-4 0,-13 3 0,-1 0 0,0 0 0,1-1 0,-1 0 0,0 0 0,0-1 0,-1 0 0,1 0 0,-1 0 0,0-1 0,0 0 0,0 0 0,-1 0 0,1 0 0,-1-1 0,-1 1 0,1-1 0,-1 0 0,0 0 0,4-13 0,0 0 2,-2 0 0,0-1 0,-1 1 1,-1-1-1,1-39 0,-3 41-1,-1 0-1,-1-1 0,0 1 0,-2 0 1,-7-29-1,9 42 1,-1 0-1,0 0 1,-1 0-1,1 0 1,-1 0 0,0 1-1,0-1 1,0 1-1,-1 0 1,0 0 0,1 0-1,-1 0 1,-1 1-1,1-1 1,0 1 0,-1 0-1,0 0 1,0 1-1,1 0 1,-2 0 0,1 0-1,0 0 1,-9-1-1,-29-1 3,42 4-3,-1 0 0,0 0 0,1 0 0,-1 0 0,1 0 0,-1 1 0,1-1-1,-1 1 1,1-1 0,-1 1 0,1-1 0,-1 1 0,1 0 0,0 0 0,-1 0-1,1 0 1,0 0 0,0 0 0,0 0 0,0 0 0,0 0 0,0 1 0,0-1 0,0 0-1,-1 2 1,0 4 0,0 1-1,0-1 0,1 0 1,0 1-1,0 0 1,1-1-1,0 1 0,0-1 1,1 1-1,0 0 1,0-1-1,1 0 0,0 1 1,0-1-1,1 0 1,0 0-1,0 0 0,0 0 1,1-1-1,0 1 1,6 6-1,-3-6 1,1-1 0,-1-1 0,1 1 0,0-1 0,0-1 0,1 1 0,-1-1 0,1-1 0,0 0 0,0 0 0,15 2 0,6-1 0,0-1 0,39-2 0,-58-1 0,-5 0 1,0 0-1,0-1 1,0 1-1,0-1 1,0-1-1,0 1 1,-1-1-1,1 0 1,0 0 0,-1-1-1,0 0 1,0 0-1,1 0 1,-2 0-1,1-1 1,0 0-1,-1 0 1,0 0-1,1-1 1,-2 1 0,1-1-1,-1 0 1,1 0-1,-1 0 1,-1 0-1,1-1 1,-1 1-1,3-9 1,1-7 3,-1 0-1,0-1 1,-2 0-1,0 0 1,-1 0-1,-2 0 1,0 0-1,-4-25 1,0 41-4,-3 12 0,-4 18 0,-2 30 0,2 2 0,-3 57 0,1 120 0,9-147 0,-1 81 0,3-49 0,-30 200 0,30-308 0,-1 1 0,1-1 0,-2 0 0,1 0 0,-2 0 0,1-1 0,-1 1 0,-1-1 0,1 0 0,-10 9 0,13-15 0,-1 0 0,0 0 0,-1 0 0,1 0 0,0-1 0,-1 1 0,0-1 0,1 0 0,-1 0 0,0-1 0,0 1 0,0-1 0,0 0 0,0 0 0,0 0 0,-1 0 0,1-1 0,0 1 0,0-1 0,-1 0 0,1-1 0,0 1 0,0-1 0,0 0 0,-1 0 0,1 0 0,0 0 0,-5-3 0,0-2 0,0 0 0,1 0 0,0 0 0,0-1 0,0 0 0,1-1 0,0 1 0,-7-12 0,3 6 0,-8-10 0,1-1 0,1 0 0,-23-43 0,34 53 0,0 0 0,0 0 0,1 0 0,1 0 0,1-1 0,0 0 0,1 0 0,0 0 0,1-17 0,2 25 0,0 0 0,0 0 0,1 0 0,0 0 0,1 0 0,-1 0 0,1 1 0,0-1 0,1 1 0,-1 0 0,2 0 0,-1 0 0,0 1 0,1-1 0,0 1 0,8-7 0,13-8 0,-1 0 0,41-22 0,-50 33 0,116-70 0,114-73 0,-208 125 0,-2-1 0,-1-2 0,-1-1 0,35-42 0,-55 55 0,-1 0 0,-1 0 0,-1-1 0,0-1 0,-2 0 0,0-1 0,-1 1 0,-2-1 0,0-1 0,-1 1 0,-1-1 0,0 0 0,-2 0 0,-1-1 0,-1 1 0,-1 0 0,-3-23 0,3 42 0,0 1 0,0-1 0,0 1 0,0-1 0,0 1 0,-1-1 0,1 1 0,-1 0 0,1-1 0,-1 1 0,0 0 0,0 0 0,0 0 0,0 1 0,0-1 0,-1 0 0,1 1 0,0-1 0,-1 1 0,1 0 0,-1 0 0,1 0 0,-1 0 0,0 0 0,1 1 0,-1-1 0,0 1 0,0 0 0,1 0 0,-1 0 0,-4 0 0,2 0 0,0 0 0,0 0 0,-1 1 0,1 0 0,0 0 0,0 0 0,-1 0 0,1 1 0,0 0 0,1 0 0,-1 0 0,0 1 0,1 0 0,-1 0 0,1 0 0,-5 4 0,1 3 0,1 1 0,0 0 0,0 0 0,1 1 0,1-1 0,0 1 0,1 1 0,0-1 0,0 1 0,-2 24 0,1 10 0,0 76 0,5-103 0,1-1 0,1 1 0,1-1 0,0 0 0,2 0 0,0 0 0,1 0 0,16 32 0,-19-43 0,1-1 0,1 1 0,0-1 0,0-1 0,0 1 0,0-1 0,1 1 0,1-2 0,-1 1 0,1-1 0,-1 0 0,1 0 0,1-1 0,-1 1 0,1-2 0,0 1 0,0-1 0,0-1 0,0 1 0,0-1 0,0-1 0,14 2 0,-13-2 0,1-1 0,-1 0 0,1 0 0,-1-1 0,1 0 0,-1-1 0,11-3 0,-15 3 0,0 0 0,0 0 0,-1-1 0,1 0 0,-1 0 0,1 0 0,-1 0 0,0-1 0,-1 0 0,1 0 0,0 0 0,-1 0 0,0 0 0,3-6 0,4-7 0,-2 0 0,0-1 0,0 0 0,-2 0 0,6-24 0,11-97 0,-14 75 0,-9 62-1,1 0 1,-1 0-1,1 1 1,-1-1-1,1 0 1,0 1-1,-1-1 1,1 0-1,0 1 0,0-1 1,0 1-1,0-1 1,0 1-1,1 0 1,-1-1-1,0 1 1,1 0-1,-1 0 0,1 0 1,-1 0-1,1 0 1,-1 0-1,1 0 1,0 1-1,0-1 1,-1 1-1,4-1 0,4-1-5,-1 1-1,1 1 1,-1 0-1,16 1 0,-1 1-5,-44-5 40,16 2-28,0 0 0,0 0 0,-1 0 1,1 1-1,0 0 0,0 0 0,0 0 0,0 1 0,-1-1 0,1 1 0,0 1 0,-8 2 0,8 0 0,0 0 0,1 0 0,-1 1 0,1-1 0,0 1 0,0 0 0,1 0 0,-1 1 0,1-1 0,0 1 0,1-1 0,0 1 0,-1 0 0,2 0 0,-1 0 0,-1 8 0,-1 11 0,1-1 0,1 45 0,2-55 0,0 0 0,1 0 0,1-1 0,1 1 0,0 0 0,0-1 0,1 0 0,12 25 0,-13-32 0,0 0 0,1-1 0,0 1 0,0-1 0,0 0 0,1 0 0,-1 0 0,1 0 0,0-1 0,1 0 0,-1 0 0,1-1 0,0 1 0,0-1 0,0 0 0,0-1 0,0 1 0,1-1 0,-1-1 0,11 2 0,-5-1 0,0 0 0,0-1 0,0-1 0,0 0 0,0 0 0,0-1 0,19-5 0,-25 4 0,0 0 0,0-1 0,0 0 0,0 0 0,0 0 0,-1 0 0,0-1 0,0 0 0,0-1 0,0 1 0,0-1 0,-1 0 0,0 0 0,0 0 0,6-10 0,1-5 0,-1-1 0,-1-1 0,-1 0 0,-1 0 0,-1 0 0,7-46 0,3-143 0,-16 201 0,9-397 32,-13 606-32,4 171 0,2-347 0,1 0 0,1 0 0,1 0 0,1 0 0,9 22 0,-12-37 0,1 1 0,-1-1 0,2 0 0,-1 0 0,1-1 0,0 1 0,0-1 0,1 0 0,0 0 0,0-1 0,1 0 0,0 0 0,0 0 0,0-1 0,15 8 0,-18-11 0,1-1 0,-1 1 0,0-1 0,1 0 0,-1 0 0,0 0 0,1 0 0,-1-1 0,1 0 0,-1 0 0,1 0 0,-1-1 0,1 1 0,-1-1 0,1 0 0,-1 0 0,0-1 0,1 1 0,-1-1 0,0 0 0,0 0 0,0 0 0,0-1 0,-1 1 0,1-1 0,-1 0 0,1 0 0,-1 0 0,0-1 0,5-6 0,4-9 0,1-1 0,-2 0 0,-1 0 0,14-40 0,-15 39 0,15-42 0,-9 20 0,2 1 0,2 1 0,43-69 0,-58 104-1,0 1 0,0 0 0,0 1 0,1-1 0,0 1 0,0 0 0,0 0 0,0 0 0,1 1 0,-1 0 0,1 0 0,9-3 0,-12 5 0,-1 0 0,1 1 1,0-1-1,0 1 1,0 0-1,0 0 0,-1 0 1,1 0-1,0 0 1,0 0-1,0 1 0,-1 0 1,1-1-1,0 1 1,0 0-1,-1 0 0,1 1 1,-1-1-1,1 0 1,-1 1-1,0 0 0,1-1 1,-1 1-1,0 0 1,0 0-1,0 0 0,0 1 1,-1-1-1,1 0 1,2 5-1,3 7 1,1 2 0,-2-1 0,0 1 0,-1-1 0,0 1 0,-2 1 0,4 29 0,-4-7 0,-1 0 0,-5 50 0,2-80 0,-1 0 1,0 0-1,-1 0 1,0 0-1,0-1 1,-1 1-1,0-1 1,0 0-1,-1 0 1,0-1-1,0 1 0,-1-1 1,0 0-1,0 0 1,-1-1-1,0 0 1,0 0-1,0-1 1,-1 0-1,-13 7 0,10-6 2,-1 0-1,1-1 1,-2 0-1,1-1 1,0 0-1,-1-1 1,1 0-1,-1-1 1,0-1 0,0 0-1,0-1 1,0 0-1,0-1 1,-16-2-1,26 1-1,-1 1 0,0 0 0,1-1 0,-1 0 0,1 0 0,0 0 0,0 0 0,-1-1 0,2 1 0,-1-1 0,0 1 0,0-1 0,1 0 0,-1 0 0,1-1 0,0 1 0,0 0 0,0-1 0,1 1 0,-1-1 0,1 1 0,0-1 0,0 0 0,-1-5 0,-2-10-1,2 0 0,0 0-1,1-31 1,0 30-2,2 0 0,0 0 1,2 0-1,0 1 0,1-1 1,1 1-1,1-1 0,0 2 1,14-28-1,-19 44 3,0 1 0,0-1 0,0 1 0,0-1 0,0 1 0,0-1 0,0 1 0,1-1 0,-1 1 0,0 0 0,1 0 0,-1 0 0,1 0 0,2-2 0,-3 3 0,0 0 0,0 0 0,0-1 0,0 1 0,0 0 0,0 0 0,-1 0 0,1 0 0,0 0 0,0 0 0,0 1 0,0-1 0,0 0 0,0 0 0,0 1 0,0-1 0,0 1 0,0-1 0,1 2 0,3 2 0,-1 0 0,1 0 0,-1 1 0,0 0 0,0 0 0,4 8 0,-8-13 0,11 16 0,21 34 0,2-2 0,60 65 0,-83-101 0,0-1 0,1 0 0,1-1 0,-1 0 0,2-1 0,-1-1 0,1 0 0,0-1 0,1 0 0,0-1 0,0 0 0,0-2 0,1 0 0,23 3 0,-25-5-3,0-1 5,1 0-1,-1 0 0,15-3 1,-27 2-4,1 0 0,-1 0 0,1 0 0,-1-1 0,1 1 0,-1-1 0,0 0 0,1 0 0,-1 0 0,0 0 0,0 0 1,0 0-1,0-1 0,0 1 0,0-1 0,0 1 0,0-1 0,0 0 0,-1 0 0,1 0 0,-1 0 0,1 0 0,-1 0 1,2-3-1,-1-2-45,-1 0 1,1-1-1,-1 1 1,0-12 0,0-43-733</inkml:trace>
</inkml:ink>
</file>

<file path=ppt/ink/ink1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2:19.791"/>
    </inkml:context>
    <inkml:brush xml:id="br0">
      <inkml:brushProperty name="width" value="0.05" units="cm"/>
      <inkml:brushProperty name="height" value="0.05" units="cm"/>
      <inkml:brushProperty name="color" value="#FFFFFF"/>
    </inkml:brush>
  </inkml:definitions>
  <inkml:trace contextRef="#ctx0" brushRef="#br0">0 1 32047,'0'2'512,"28"-2"-432,19 0-48,17 0-32,7 0 16,-1 0-16,-10 0-16,-13 0-80,-22 0-320</inkml:trace>
</inkml:ink>
</file>

<file path=ppt/ink/ink1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2:20.152"/>
    </inkml:context>
    <inkml:brush xml:id="br0">
      <inkml:brushProperty name="width" value="0.05" units="cm"/>
      <inkml:brushProperty name="height" value="0.05" units="cm"/>
      <inkml:brushProperty name="color" value="#FFFFFF"/>
    </inkml:brush>
  </inkml:definitions>
  <inkml:trace contextRef="#ctx0" brushRef="#br0">335 74 32287,'-4'-6'12,"0"1"-1,-1-1 1,0 1 0,0-1 0,-1 2-1,1-1 1,-1 0 0,0 1 0,-1 0-1,1 1 1,0-1 0,-1 1 0,0 0 0,0 1-1,0 0 1,0 0 0,0 0 0,0 1-1,-1 0 1,1 1 0,0-1 0,-1 1-1,1 1 1,0-1 0,-1 1 0,1 1 0,0-1-1,0 1 1,0 0 0,0 1 0,0 0-1,1 0 1,-10 6 0,7-3-13,2 1 1,-1 0-1,1 0 0,0 1 1,1 0-1,0 0 0,0 1 1,1-1-1,0 1 0,0 0 1,-5 18-1,4-10 0,1 0-1,1 1 1,1 0 0,1 0-1,-1 34 1,3-49 1,0 1-1,1-1 1,-1 1 0,1-1 0,0 0-1,0 1 1,0-1 0,0 0-1,0 0 1,1 0 0,0 0 0,-1 0-1,1 0 1,0 0 0,1 0 0,-1-1-1,0 1 1,1-1 0,-1 0-1,1 1 1,0-1 0,0 0 0,0-1-1,0 1 1,0 0 0,0-1 0,0 0-1,1 0 1,-1 0 0,0 0-1,7 1 1,7 0 7,0 0-1,1 0 0,-1-2 1,0 0-1,20-3 0,-33 3-4,0-1-1,0 0 0,-1 1 0,1-1 0,0-1 1,-1 1-1,1 0 0,-1-1 0,1 0 0,-1 0 0,0 0 1,0 0-1,0 0 0,0-1 0,0 1 0,0-1 1,-1 0-1,1 0 0,-1 0 0,0 0 0,0 0 1,0-1-1,0 1 0,1-4 0,1-4 3,-1 0 0,0 0 0,-1 0 0,0 0 0,-1 0 0,0 0 0,-1-12 0,1 17-5,-2 1 0,1 0 0,0 0 0,-1 0 1,0 0-1,0-1 0,-1 1 0,1 1 0,-1-1 1,0 0-1,0 0 0,-1 1 0,0-1 0,1 1 0,-2 0 1,1 0-1,0 0 0,-1 0 0,1 0 0,-1 1 1,0-1-1,-1 1 0,1 0 0,0 1 0,-1-1 0,1 1 1,-1 0-1,0 0 0,0 0 0,0 1 0,0-1 1,0 1-1,0 0 0,0 1 0,-9-1 0,10 1-17,0 0-1,0 0 1,0 0 0,-1 0-1,1 1 1,0-1-1,0 1 1,0 0 0,0 1-1,0-1 1,0 1-1,1-1 1,-1 1-1,0 0 1,1 0 0,-1 1-1,1-1 1,0 1-1,0 0 1,-6 6-1,-25 38-920</inkml:trace>
</inkml:ink>
</file>

<file path=ppt/ink/ink1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2:36.255"/>
    </inkml:context>
    <inkml:brush xml:id="br0">
      <inkml:brushProperty name="width" value="0.05" units="cm"/>
      <inkml:brushProperty name="height" value="0.05" units="cm"/>
      <inkml:brushProperty name="color" value="#66CC00"/>
    </inkml:brush>
  </inkml:definitions>
  <inkml:trace contextRef="#ctx0" brushRef="#br0">14 1 31486,'0'0'11,"0"0"0,0-1 0,0 1-1,-1 0 1,1 0 0,0 0-1,0 0 1,0 0 0,-1 0-1,1 0 1,0 0 0,0 0 0,0 0-1,-1 0 1,1 0 0,0 1-1,0-1 1,0 0 0,0 0-1,-1 0 1,1 0 0,0 0 0,0 0-1,0 0 1,0 0 0,0 1-1,-1-1 1,1 0 0,0 0-1,0 0 1,0 0 0,0 0 0,0 1-1,0-1 1,0 0 0,0 0-1,-1 0 1,1 0 0,0 1-1,0-1 1,0 0 0,0 0 0,0 0-1,0 1 1,0-1 0,0 0-1,0 0 1,0 0 0,0 1-1,0-1 1,0 0 0,0 0 0,1 0-1,-1 0 1,0 1 0,0-1 9,0 1 0,1-1 1,-1 1-1,1-1 1,-1 0-1,0 1 1,1-1-1,-1 1 0,1-1 1,-1 0-1,1 0 1,-1 1-1,1-1 1,-1 0-1,1 0 0,-1 1 1,1-1-1,-1 0 1,1 0-1,-1 0 0,2 0 1,467 0 99,-469 0-120,0 0 0,0 0 0,0 0 0,0-1 0,1 1 0,-1 0 0,0 0 0,0 0 0,0 0 0,1 0 0,-1 0 0,0 0 0,0 0 0,0 0 0,1 0 0,-1 0 0,0 0 0,0 0 0,0 0 0,1 0 0,-1 0 0,0 0 0,0 0 0,0 0 0,1 0 0,-1 0 0,0 1 0,0-1 0,0 0 0,1 0 0,-1 0 0,0 0 0,0 0 0,0 0 0,0 1 0,0-1 0,1 0 0,-1 0 0,0 0 0,0 0 0,0 1 0,0-1 0,0 0 0,0 0 0,0 0 0,0 1 0,0-1 0,0 0 0,0 0 0,0 0 0,0 1 0,0-1 0,0 0 0,0 0 0,0 0 0,0 1 0,0-1 0,0 0 0,0 0 0,0 0 0,0 1 0,0-1 0,0 0 0,0 0 0,0 0 0,0 1 0,-1-1 0,1 0 0,0 0 0,-9 9 0,8-9 0,-149 108 16,65-50-17,52-36-7,-49 40 1,81-62 7,1 0 0,-1 0-1,1 1 1,-1-1 0,1 1 0,-1-1 0,1 0 0,-1 1-1,1-1 1,-1 1 0,1-1 0,-1 1 0,1-1-1,0 1 1,-1-1 0,1 1 0,0 0 0,-1-1 0,1 1-1,0 0 1,0-1 0,0 1 0,0-1 0,0 1-1,0 0 1,-1-1 0,1 1 0,1 0 0,-1-1 0,0 1-1,0 0 1,0-1 0,0 1 0,0 0 0,1-1-1,-1 1 1,0-1 0,0 1 0,1 0 0,-1-1 0,1 2-1,26 11-2,-15-9 11,2 2-8,-1 0 0,0 1 1,0 1-1,0 0 0,-1 0 0,0 2 0,-1-1 0,0 1 0,0 1 0,-1 0 0,-1 1 1,0-1-1,0 2 0,-1-1 0,-1 1 0,0 1 0,-1-1 0,0 1 0,-1 0 0,0 0 0,-2 1 1,1-1-1,-2 1 0,0 0 0,0 22 0,-2-27 0,0-1 0,0 1 0,-1-1 0,0 0 0,-5 18 0,5-23 0,-1-1 0,1 0 0,-1 0 0,0 0 0,0-1 0,0 1 0,-1 0 0,1-1 0,0 1 0,-1-1 0,0 0 0,0 0 0,1 0 0,-1 0 0,0-1 0,0 1 0,-1-1 0,1 1 0,-4 0 0,-3 2 2,0-1 0,0-1 0,-1 1 0,1-2 0,0 1-1,-1-1 1,1-1 0,-1 0 0,1-1 0,0 0 0,-1 0 0,1-1 0,0 0 0,0-1 0,0 0 0,0-1 0,0 0 0,1 0-1,0-1 1,0 0 0,0-1 0,0 0 0,1 0 0,-8-9 0,3 2 8,1-1 1,-11-17-1,20 26-42,0 0 0,0 0 0,1 0 0,0 0 0,0-1 0,0 1 0,0-1 1,1 1-1,0-1 0,0 1 0,0-8 0,1 1-849</inkml:trace>
</inkml:ink>
</file>

<file path=ppt/ink/ink1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2:37.930"/>
    </inkml:context>
    <inkml:brush xml:id="br0">
      <inkml:brushProperty name="width" value="0.05" units="cm"/>
      <inkml:brushProperty name="height" value="0.05" units="cm"/>
      <inkml:brushProperty name="color" value="#66CC00"/>
    </inkml:brush>
  </inkml:definitions>
  <inkml:trace contextRef="#ctx0" brushRef="#br0">3 650 31182,'-3'112'1006,"4"-110"-994,-1 0-1,1 0 0,-1 0 1,1 0-1,0 1 1,0-1-1,0 0 1,0-1-1,0 1 1,0 0-1,1 0 1,-1 0-1,1-1 1,-1 1-1,1-1 0,-1 1 1,1-1-1,0 0 1,0 1-1,0-1 1,0 0-1,0 0 1,0 0-1,0-1 1,0 1-1,0 0 1,0-1-1,0 0 0,4 1 1,-1 0-7,-1 0 1,0-1-1,0 1 0,0-1 1,1 0-1,-1 0 0,0-1 1,0 1-1,0-1 0,0 0 1,0 0-1,0 0 1,0-1-1,0 0 0,0 1 1,4-4-1,-2-1-3,1 0 0,-2-1 0,1 0 0,-1 0 0,0 0 0,0-1 0,-1 0 0,7-15 0,-2-1 3,12-48 1,-12 14 2,-2 0 0,-3-1-1,-5-90 1,0 56-4,-7-98 15,5 182-15,-1 15 0,-3 16 1,-3 50-5,4 0 0,5 118 0,1-99 0,0-72 0,0 10 0,1 0 0,5 31 0,-5-53 0,0 1 0,1-1 0,0 0 0,0 1 0,1-1 0,0-1 0,0 1 0,1 0 0,-1-1 0,2 1 0,-1-1 0,1 0 0,6 7 0,-7-11 0,0 1 0,-1-1 0,1 0 0,0 0 0,0 0 0,0-1 0,1 1 0,-1-1 0,0 0 0,0 0 0,1 0 0,-1-1 0,1 0 0,-1 1 0,0-2 0,1 1 0,7-2 0,-6 1 0,1 0 0,-1 0 0,0-1 0,1 0 0,-1 0 0,0-1 0,-1 0 0,1 0 0,0 0 0,9-9 0,-5 3 1,-2-1-1,1 0 1,-1-1-1,-1 0 1,0 0-1,0-1 1,-1 0 0,0 0-1,-2-1 1,1 1-1,-1-1 1,3-22 0,0-11 1,-3 0 1,-2-62 0,-2 95-3,-1 22 0,0-1 0,-1 1 0,0-1 0,0 1 0,-4 8 0,-9 37 0,12-16 0,1 55 0,3-58 0,-1-29 0,0 0 0,0 1 0,1-1 0,0 0 0,0 0 0,1 0 0,0 0 0,0 0 0,0 0 0,1-1 0,0 1 0,6 9 0,-6-11 0,0-1 0,0 1 0,1-1 0,-1 0 0,1 0 0,0 0 0,0-1 0,0 1 0,0-1 0,1 0 0,-1 0 0,0 0 0,1 0 0,-1-1 0,1 0 0,0 0 0,6 0 0,3 1 0,0-1 0,0-1 0,1 0 0,-1-1 0,0 0 0,20-6 0,-26 5 0,0-1 0,0 0 0,0-1 0,-1 0 0,1 0 0,-1 0 0,0-1 0,0 0 0,-1 0 0,1-1 0,10-12 0,-8 6 0,0 0 0,-1-1 0,0 0 0,-1 0 0,0 0 0,-1-1 0,0 0 0,-2 0 0,1-1 0,2-21 0,-1-10 0,-2 0 0,-3-49 0,-1 78 0,0 16 0,0 1 0,0-1 0,0 1 0,0-1 0,0 1 0,-1-1 0,1 1 0,0-1 0,0 1 0,0-1 0,-1 1 0,1-1 0,0 1 0,0 0 0,-1-1 0,1 1 0,0-1 0,-1 1 0,1 0 0,-1-1 0,1 1 0,0 0 0,-1 0 0,1-1 0,-1 1 0,1 0 0,-1 0 0,1 0 0,-1-1 0,-20 0 0,18 2 0,0-1 0,0 1 0,0 0 0,0 0 0,0 0 0,0 0 0,0 0 0,0 1 0,0-1 0,1 1 0,-5 3 0,0 5 0,0 0 0,1 0 0,1 0 0,-1 1 0,2-1 0,-1 1 0,2 1 0,-1-1 0,2 0 0,-3 16 0,1 15 0,1 64 0,3-85 0,0-10 0,0 0 0,1-1 0,0 1 0,1 0 0,0 0 0,0-1 0,7 17 0,-7-23 0,0-1 0,0 1 0,0 0 0,1-1 0,-1 1 0,1-1 0,0 0 0,0 0 0,0 0 0,0 0 0,1 0 0,-1-1 0,1 0 0,-1 1 0,1-1 0,0 0 0,0-1 0,0 1 0,0-1 0,0 0 0,0 0 0,7 1 0,1 0 0,0-1 0,0 0 0,0-1 0,0 0 0,1-1 0,-1-1 0,0 1 0,0-2 0,13-4 0,-18 4 0,0 0 0,0 0 0,0-1 0,-1 0 0,1 0 0,-1-1 0,0 1 0,-1-1 0,1-1 0,-1 1 0,0-1 0,0 0 0,-1 0 0,0 0 0,7-14 0,-5 6 0,0 0 0,-1-1 0,-1 0 0,0 0 0,-1 0 0,2-28 0,-4-96 0,-3 69 0,2 65 0,0-1 0,0 0 0,0 0 0,1 0 0,0 0 0,0 1 0,3-7 0,-3 9 0,1 1 0,-1-1 0,1 1 0,-1 0 0,1 0 0,0 0 0,0 0 0,0 0 0,0 0 0,0 1 0,1-1 0,-1 1 0,0-1 0,1 1 0,-1 0 0,6-2 0,-1 1 0,1-1 0,0 1 0,0 1 0,-1-1 0,1 1 0,0 1 0,0-1 0,0 1 0,12 2 0,-17-2 0,1 1 0,-1-1 0,0 1 0,1 0 0,-1 0 0,0 0 0,1 1 0,-1-1 0,0 1 0,0-1 0,0 1 0,0 0 0,-1 0 0,1 1 0,0-1 0,-1 1 0,0-1 0,1 1 0,-1 0 0,0 0 0,0-1 0,-1 1 0,3 4 0,0 9 0,-1 0 0,0 0 0,-1 0 0,0 1 0,-1-1 0,-1 1 0,-1-1 0,0 0 0,-1 1 0,-1-1 0,-1 0 0,0 0 0,-11 27 0,13-40 0,-7 20 0,-10 34 0,17-50 0,0 0 0,1 0 0,0 0 0,0 0 0,1 1 0,0-1 0,0 0 0,1 0 0,2 13 0,-1-18 0,-1-1 0,0 1 0,0 0 0,0-1 0,1 0 0,-1 1 0,1-1 0,-1 0 0,1 0 0,-1 0 0,1 0 0,0 0 0,0 0 0,-1 0 0,1-1 0,0 1 0,0 0 0,0-1 0,0 0 0,0 1 0,0-1 0,0 0 0,0 0 0,2 0 0,56-3 0,-54 3 0,0-1 0,0 0 0,1 0 0,-1 0 0,0-1 0,0 0 0,0-1 0,0 1 0,-1-1 0,1 0 0,-1 0 0,1-1 0,-1 0 0,8-6 0,-6 2 0,0-1 0,0 1 0,0-1 0,-1 0 0,0 0 0,-1-1 0,5-13 0,1-6 0,-2-1 0,-1 0 0,-1 0 0,4-49 0,-8 47 0,5-44 0,-7 71 0,0 0 0,1 0 0,-1 0 0,1 0 0,0 0 0,0 1 0,1-1 0,-1 0 0,1 1 0,0 0 0,5-5 0,-5 6 0,0 1 0,1 0 0,-1 0 0,1 0 0,-1 0 0,1 1 0,0-1 0,-1 1 0,1 0 0,0 0 0,0 0 0,0 1 0,0-1 0,0 1 0,0 0 0,0 0 0,5 2 0,-4-2 0,0 1 0,0 0 0,0 0 0,0 0 0,0 0 0,0 1 0,-1 0 0,1 0 0,-1 1 0,1-1 0,-1 1 0,0 0 0,5 4 0,-2 1 0,-1 0 0,0 0 0,-1 1 0,0 0 0,0 0 0,-1 0 0,0 1 0,0-1 0,-1 1 0,0 0 0,1 12 0,-1 0 0,-1-1 0,-1 1 0,-1 0 0,-3 29 0,1-41 0,0 0 0,0 0 0,-1 0 0,-1-1 0,0 1 0,0-1 0,-1 0 0,0 0 0,0 0 0,-1-1 0,-7 9 0,1-4 0,0 1 0,-1-2 0,0 0 0,-1 0 0,-21 13 0,29-22 0,1 0 0,-1 0 0,0 0-1,0-1 1,0 0 0,-1 0 0,-11 2 0,16-4 1,0 0 0,-1 1 0,1-1 0,-1 0 1,1-1-1,0 1 0,-1 0 0,1-1 0,-1 1 0,1-1 1,0 0-1,0 1 0,-1-1 0,1 0 0,0-1 0,0 1 1,0 0-1,0-1 0,0 1 0,0-1 0,0 1 0,1-1 1,-4-3-1,-1-6-1,0 0 1,1 0-1,0-1 1,0 0 0,1 0-1,1 0 1,0 0-1,0 0 1,0-13 0,-1-121-2,4 109 1,0 36 0,0 1 0,0-1 0,0 1 0,0-1 0,1 1 0,-1-1 0,0 1 0,0-1 0,1 1 0,-1 0 0,0-1 0,0 1 0,1-1 0,-1 1 0,1 0 0,-1-1 0,0 1 0,1 0 0,-1-1 0,1 1 0,-1 0 0,0 0 0,1-1 0,-1 1 0,1 0 0,-1 0 0,1 0 0,-1 0 0,1 0 0,-1-1 0,1 1 0,-1 0 0,1 0 0,-1 0 0,1 0 0,0 1 0,22 3 0,-14 0 0,-1 1 0,0 0 0,0 0 0,-1 1 0,1 0 0,-1 1 0,-1-1 0,1 2 0,-1-1 0,0 0 0,6 12 0,3 1 0,3 4 0,6 8 0,1-2 0,2 0 0,33 29 0,-51-51 0,0-1 0,0 0 0,1-1 0,0 0 0,0-1 0,0 0 0,1 0 0,0-1 0,0-1 0,0 0 0,0 0 0,0-1 0,0 0 0,1-1 0,17-1 0,-27 0-5,-1 0 0,1 0 0,-1 0 0,0-1 1,1 1-1,-1-1 0,0 1 0,1-1 0,-1 1 0,0-1 0,0 0 0,0 1 0,1-1 0,-1 0 1,0 0-1,0 0 0,0 0 0,0 0 0,-1 0 0,3-2 0,-1-1 23,-1 1 0,1-1 0,-1 1 0,0-1 1,0 1-1,0-1 0,1-7 0,-1-7-481,-1 1 0,-3-31 0,2 39-164,-8-59-7179</inkml:trace>
</inkml:ink>
</file>

<file path=ppt/ink/ink1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2:38.347"/>
    </inkml:context>
    <inkml:brush xml:id="br0">
      <inkml:brushProperty name="width" value="0.05" units="cm"/>
      <inkml:brushProperty name="height" value="0.05" units="cm"/>
      <inkml:brushProperty name="color" value="#66CC00"/>
    </inkml:brush>
  </inkml:definitions>
  <inkml:trace contextRef="#ctx0" brushRef="#br0">137 41 32143,'-3'-4'56,"0"0"0,0 0 0,0 0 0,0 0 0,-1 1 0,1 0 0,-1-1 0,-7-3 0,10 6-53,-1 1-1,1-1 1,-1 1-1,1-1 1,-1 1 0,1 0-1,-1 0 1,1 0-1,-1-1 1,0 2 0,1-1-1,-1 0 1,1 0-1,-1 0 1,1 1-1,-1-1 1,1 1 0,-1-1-1,1 1 1,-1 0-1,1-1 1,0 1 0,-1 0-1,1 0 1,0 0-1,0 0 1,0 0-1,-1 0 1,1 0 0,0 1-1,1-1 1,-1 0-1,-1 3 1,-6 8-4,1 1 0,1 0 0,0 1 0,0-1 0,2 1 0,0 0 0,0 0 0,1 1 0,1-1 0,1 1 0,0 0 0,0-1 0,2 1 0,0 0 0,4 22 0,-4-33 1,0 0 0,0 0 1,1 0-1,-1-1 0,1 1 0,0 0 0,0-1 1,0 1-1,1-1 0,-1 0 0,1 0 0,0 0 1,0 0-1,0 0 0,0-1 0,0 1 0,0-1 1,1 0-1,-1 0 0,1 0 0,0 0 0,7 2 1,2-1 0,0 0 1,-1-1-1,1-1 0,0 0 1,25-1-1,-34 0 0,1 0 0,-1-1 0,0 1 0,1-1 0,-1 0 0,0 0 0,0-1 0,0 1 0,0-1 0,0 0 0,0 0 0,0 0 0,-1 0-1,1-1 1,-1 0 0,1 0 0,-1 1 0,0-2 0,0 1 0,0 0 0,-1-1 0,1 1 0,-1-1 0,0 0 0,0 0 0,3-8 0,0-3 0,-2 0 0,1 0 1,-2 0-1,0-1 0,-1 1 1,0-21-1,-1 29-1,-1 1 0,0-1 1,0 1-1,0-1 0,-1 1 0,0 0 0,0-1 0,0 1 1,-1 0-1,0 0 0,0 1 0,-1-1 0,1 1 0,-1-1 1,-6-5-1,6 8-2,1 0 1,0 0-1,-1 0 1,0 0 0,1 1-1,-1-1 1,0 1-1,0 0 1,-1 0-1,1 1 1,0-1-1,-1 1 1,1 0-1,-1 0 1,1 0 0,-1 1-1,1 0 1,-1 0-1,1 0 1,-1 0-1,0 1 1,1-1-1,-7 3 1,8-2-14,0 1-1,0 0 1,0 0 0,0-1 0,0 2-1,0-1 1,1 0 0,-1 1-1,1-1 1,-1 1 0,1-1 0,0 1-1,0 0 1,1 0 0,-1 0-1,-2 6 1,4-8 3,-17 32-676</inkml:trace>
</inkml:ink>
</file>

<file path=ppt/ink/ink1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2:38.675"/>
    </inkml:context>
    <inkml:brush xml:id="br0">
      <inkml:brushProperty name="width" value="0.05" units="cm"/>
      <inkml:brushProperty name="height" value="0.05" units="cm"/>
      <inkml:brushProperty name="color" value="#66CC00"/>
    </inkml:brush>
  </inkml:definitions>
  <inkml:trace contextRef="#ctx0" brushRef="#br0">0 1 30990,'0'5'592,"0"-3"-207,0 1-49,28 2-128,11-5-112,8 0-32,13 0-48,4 0 0,2 0-16,-5 0 0,-11 0 0,-14 0-64,-25 0-272</inkml:trace>
</inkml:ink>
</file>

<file path=ppt/ink/ink1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2:39.818"/>
    </inkml:context>
    <inkml:brush xml:id="br0">
      <inkml:brushProperty name="width" value="0.05" units="cm"/>
      <inkml:brushProperty name="height" value="0.05" units="cm"/>
      <inkml:brushProperty name="color" value="#66CC00"/>
    </inkml:brush>
  </inkml:definitions>
  <inkml:trace contextRef="#ctx0" brushRef="#br0">55 1 30750,'-7'1'213,"2"0"-82,-1 1 1,0-1-1,1 1 1,-1 0 0,1 1-1,-10 5 1,57 0 586,88 9-697,133 1 1,135-17 13,-183-3-28,-89 1-9,-2-1-5,204 22 0,-245-10 7,108 0 0,82-18 0,-18 1-3,134-8-26,-437 20-827,5-2-2242</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0:49.637"/>
    </inkml:context>
    <inkml:brush xml:id="br0">
      <inkml:brushProperty name="width" value="0.05" units="cm"/>
      <inkml:brushProperty name="height" value="0.05" units="cm"/>
      <inkml:brushProperty name="color" value="#FFFF00"/>
    </inkml:brush>
  </inkml:definitions>
  <inkml:trace contextRef="#ctx0" brushRef="#br0">0 868 32495,'1'4'14,"-1"-1"-1,1 1 1,0 0 0,1 0 0,-1-1 0,1 1-1,-1 0 1,1-1 0,4 6 0,25 34 66,-22-31-74,81 101-6,-75-97 0,0-1 0,0 0 0,2-1 0,30 20 0,-45-33 0,0 1 0,-1-1 0,1 0 1,0 0-1,0 0 0,0-1 0,0 1 0,0 0 0,1-1 0,-1 0 1,0 1-1,0-1 0,0 0 0,0 0 0,1 0 0,-1 0 0,3-1 0,-4 0 1,1 1-1,-1-1 0,1 0 1,0 0-1,-1 0 0,1 0 1,-1 0-1,0 0 0,1-1 1,-1 1-1,0 0 0,0-1 1,0 1-1,0-1 0,0 1 1,1-3-1,2-6 1,-1 0 1,0 0-1,0 0 0,-1 0 1,1-17-1,4-77-1,-9-147 0,-7 145 0,-5 0 0,-50-193 0,28 197 0,3 10 0,30 71 0,16 24 0,4 4 0,13 1 0,0 0 0,1-2 0,60 3 0,99-6 0,-113-4 0,-29 1 0,69 1 0,-1-5 0,133-21 0,-226 22 0,16-3-3,-57 27-143,-4-5-836,-3-1-2721</inkml:trace>
</inkml:ink>
</file>

<file path=ppt/ink/ink1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2:41.367"/>
    </inkml:context>
    <inkml:brush xml:id="br0">
      <inkml:brushProperty name="width" value="0.05" units="cm"/>
      <inkml:brushProperty name="height" value="0.05" units="cm"/>
      <inkml:brushProperty name="color" value="#66CC00"/>
    </inkml:brush>
  </inkml:definitions>
  <inkml:trace contextRef="#ctx0" brushRef="#br0">1 51 20858,'0'-1'9026,"2"-3"-6220,5 2-2803,0 1 1,0 0 0,0 0 0,0 0 0,0 1-1,0 1 1,9 0 0,9 0-2,1836-1 11,-1671-10-13,-1 0 0,235 1 0,-335 3 2,67-1-188</inkml:trace>
</inkml:ink>
</file>

<file path=ppt/ink/ink1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2:47.489"/>
    </inkml:context>
    <inkml:brush xml:id="br0">
      <inkml:brushProperty name="width" value="0.05" units="cm"/>
      <inkml:brushProperty name="height" value="0.05" units="cm"/>
      <inkml:brushProperty name="color" value="#FFFFFF"/>
    </inkml:brush>
  </inkml:definitions>
  <inkml:trace contextRef="#ctx0" brushRef="#br0">23 307 31679,'-1'1'17,"0"-1"1,0 1 0,1 0 0,-1 0 0,1 0-1,-1 0 1,1 0 0,-1 1 0,1-1 0,-1 0 0,1 0-1,0 0 1,0 0 0,0 0 0,0 3 0,0-4-3,0 1 1,0-1-1,0 1 1,0-1-1,1 1 1,-1 0-1,0-1 1,1 0-1,-1 1 1,0-1-1,1 1 1,-1-1-1,1 1 1,-1-1-1,0 0 1,1 1-1,-1-1 1,1 0-1,-1 1 1,1-1-1,-1 0 1,2 1-1,1-1 2,-1 1-1,1-1 1,-1 1 0,1-1-1,0 0 1,-1 0 0,1 0-1,0-1 1,-1 1 0,1-1 0,-1 1-1,1-1 1,3-1 0,3-3-12,1 0 1,-1-1 0,-1 0-1,1 0 1,-1 0 0,0-1 0,-1-1-1,0 1 1,12-17 0,-9 11-2,-2 0 1,1-1-1,-2 0 0,0 0 1,0-1-1,4-15 1,-6 2 19,-1 0 0,1-43 1,-5 59-21,-14 120-4,-1 13 0,14 6 0,3-86 0,-2 0 0,-2 0 0,-9 50 0,9-83 0,0 0 0,0 0 0,-1 0 0,-5 12 0,7-19 0,0 1 0,0 0 0,0 0 0,-1-1 0,1 1 0,0 0 0,-1-1 0,1 1 0,-1-1 0,1 0 0,-1 0 0,0 1 0,1-1 0,-1 0 0,0 0 0,0-1 0,0 1 0,0 0 0,0-1 0,0 1 0,0-1 0,0 1 0,-3-1 0,-1 0 0,-15 1 0,1-2 0,0 0 0,-38-8 0,52 7 0,6 2 0,0-1 0,0 1 0,0 0 0,0 0 0,0-1 0,0 1 0,0 0 0,0 0 0,0-1 0,0 1 0,0 0 0,0 0 0,0-1 0,0 1 0,0 0 0,0 0 0,0-1 0,1 1 0,-1 0 0,0 0 0,0 0 0,0-1 0,0 1 0,0 0 0,0 0 0,1 0 0,-1-1 0,0 1 0,0 0 0,0 0 0,1 0 0,-1 0 0,0 0 0,0 0 0,0-1 0,1 1 0,-1 0 0,0 0 0,0 0 0,1 0 0,-1 0 0,11-5 0,-11 5 0,23-7-11,1 1 0,-1 1 0,1 1 0,27-1 0,12-2-38,-62 7 39,-1 0-1,0 0 1,0 0 0,0 0 0,0 0-1,0 0 1,1 0 0,-1 0 0,0 0 0,0 0-1,0 0 1,0 0 0,1 0 0,-1 0-1,0 0 1,0 0 0,0 0 0,0 0-1,0 0 1,0 0 0,1 0 0,-1-1-1,0 1 1,0 0 0,0 0 0,0 0-1,0 0 1,0 0 0,1 0 0,-1 0-1,0-1 1,0 1 0,0 0 0,0 0-1,0 0 1,0 0 0,0 0 0,0 0 0,0-1-1,0 1 1,0 0 0,0 0 0,0 0-1,0 0 1,0-1 0,0 1 0,0 0-1,0-2-220,0-3-1135</inkml:trace>
</inkml:ink>
</file>

<file path=ppt/ink/ink1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2:47.964"/>
    </inkml:context>
    <inkml:brush xml:id="br0">
      <inkml:brushProperty name="width" value="0.05" units="cm"/>
      <inkml:brushProperty name="height" value="0.05" units="cm"/>
      <inkml:brushProperty name="color" value="#FFFFFF"/>
    </inkml:brush>
  </inkml:definitions>
  <inkml:trace contextRef="#ctx0" brushRef="#br0">600 123 31182,'-5'-11'172,"-2"1"0,1-1 0,-2 1 0,1 0 0,-1 1 0,-10-9 0,14 13-152,-2 1 1,1 0-1,0 0 1,-1 1-1,1-1 1,-1 1-1,0 1 1,0-1-1,-1 1 1,1 0-1,0 0 1,-14-1-1,11 1-19,-1 2 0,1-1 0,-1 1 0,1 1-1,0-1 1,-1 2 0,1-1 0,-1 1 0,1 1-1,0-1 1,0 2 0,1-1 0,-1 1 0,0 1-1,1-1 1,0 2 0,0-1 0,1 1 0,0 0 0,0 0-1,0 1 1,-10 12 0,-10 16 1,1 1 0,2 2 1,1 0-1,2 1 0,2 2 0,-19 56 0,22-45-2,2 0 0,2 0-1,2 2 1,-5 101-1,15-139 0,0 1-1,0-1 0,2 0 0,0 0 1,1 0-1,5 16 0,-5-23 2,1 0 0,0-1 0,0 1 0,1-1 0,0 0 0,1 0-1,-1-1 1,1 1 0,1-1 0,-1 0 0,12 8 0,-5-6 1,0 0-1,1-1 1,0 0 0,0-1 0,1-1-1,0 0 1,0-1 0,0-1 0,0 0-1,23 1 1,5 0 2,1-3-1,66-5 1,-93 2-2,0-1 0,0 0 1,0-1-1,-1-1 0,1-1 0,-1 0 1,0-1-1,0-1 0,-1-1 0,0 0 1,0 0-1,-1-2 0,0 0 0,-1 0 0,0-2 1,0 1-1,-1-2 0,-1 1 0,0-2 1,-1 1-1,0-2 0,-1 1 0,-1-1 1,0 0-1,10-31 0,-11 25 0,-2 0-1,0 0 1,-1-1 0,-1 0-1,-1 0 1,-1 0 0,-1 0 0,-1 0-1,0 0 1,-2 1 0,-1-1-1,-1 0 1,0 1 0,-2 0-1,0 0 1,-2 1 0,0 0-1,-1 0 1,-1 1 0,-1 1 0,0 0-1,-24-27 1,22 31-1,0-1 0,-1 2 0,0 0 0,-1 0 0,-1 2 0,0 0 0,0 1 0,-1 1 0,0 0 0,-1 1 0,0 2 0,0-1 0,0 2 0,-1 1 0,0 0 0,0 2 0,0 0 0,-27 1 0,36 1 0,0 1-1,1 0 1,-1 0-1,1 1 1,-18 5-1,22-5 0,1 1-1,-1 0 0,0 0 0,1 0 0,0 1 0,0-1 0,0 1 0,0 1 0,0-1 0,-6 9 0,1 2-53,0 0 0,1 1 0,1 0 1,0 1-1,1-1 0,1 1 0,1 1 0,-5 25 0,-9 58-1364</inkml:trace>
</inkml:ink>
</file>

<file path=ppt/ink/ink1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2:49.360"/>
    </inkml:context>
    <inkml:brush xml:id="br0">
      <inkml:brushProperty name="width" value="0.05" units="cm"/>
      <inkml:brushProperty name="height" value="0.05" units="cm"/>
      <inkml:brushProperty name="color" value="#FFFFFF"/>
    </inkml:brush>
  </inkml:definitions>
  <inkml:trace contextRef="#ctx0" brushRef="#br0">14 47 25724,'-4'-17'3748,"-1"-13"-493,1 576-3263,4-532 7,2 0 0,-1 0 0,2 0 0,0 0 0,0 0 0,1-1 0,10 20 0,-12-28 1,0-1-1,0 0 1,1 0 0,-1 0-1,1 0 1,0 0 0,1 0-1,-1-1 1,1 0 0,-1 1-1,1-1 1,0 0 0,0-1-1,0 1 1,1-1 0,-1 0 0,0 0-1,1 0 1,0-1 0,-1 1-1,1-1 1,0 0 0,0-1-1,8 1 1,-8-1 1,1 0-1,-1 0 1,0 0-1,0-1 1,0 0-1,0 0 1,0 0-1,0-1 1,0 0-1,0 0 1,0 0-1,-1 0 1,1-1-1,6-5 1,-5 3 0,-1-1 0,1 0 0,-1-1 0,-1 0-1,1 1 1,-1-1 0,0-1 0,5-13 0,2-9-1,-2-1 0,-1 1 0,-1-1 0,-1 0 0,1-33 0,-2-160 0,-5 167 0,1-22 6,-1 62 1,-1 66-4,-2 76-3,-2 234 0,5-350 0,1 0 0,0 0 0,0 0 0,1 0 0,0 0 0,0 0 0,1 0 0,0-1 0,0 0 0,8 12 0,-9-16 0,1 0 0,0 0 0,0-1 0,1 1 0,-1-1 0,1 0 0,-1 0 0,1 0 0,0 0 0,0-1 0,0 0 0,1 1 0,-1-1 0,0-1 0,1 1 0,0-1 0,-1 0 0,1 0 0,0 0 0,-1-1 0,7 1 0,-3 0 0,0-1 0,0 0 0,0 0 0,0-1 0,0 0 0,-1 0 0,1-1 0,0 0 0,-1-1 0,1 1 0,-1-1 0,0-1 0,0 1 0,0-1 0,0 0 0,0-1 0,-1 0 0,0 0 0,0 0 0,-1-1 0,1 0 0,-1 0 0,0 0 0,4-8 0,2-2 0,0-1 0,-2-1 0,0 1 0,-1-1 0,-1-1 0,0 0 0,-2 0 0,0 0 0,3-26 0,-2-18 0,-3-101 0,-3 106 0,0 58 0,0-1 0,0 1 0,1 0 0,-1-1 0,0 1 0,0 0 0,0-1 0,1 1 0,-1 0 0,0-1 0,0 1 0,1 0 0,-1 0 0,0-1 0,0 1 0,1 0 0,-1 0 0,0 0 0,1-1 0,-1 1 0,0 0 0,1 0 0,-1 0 0,0 0 0,1 0 0,-1 0 0,1 0 0,-1 0 0,0 0 0,1 0 0,-1 0 0,0 0 0,1 0 0,17 1 0,-14-1 0,3 2 0,-1-1 0,0 1 0,0 0 0,0 1 0,-1-1 0,1 1 0,0 0 0,-1 1 0,0-1 0,0 1 0,0 0 0,0 1 0,-1-1 0,1 1 0,-1 0 0,0 0 0,-1 0 0,6 10 0,1 1 0,-2 1 0,0 0 0,0 0 0,-2 0 0,6 25 0,-8-24 0,0 1 0,-2-1 0,0 0 0,-1 1 0,-2 26 0,0-36 0,0 0 0,-1 0 0,0 0 0,0-1 0,-1 1 0,0-1 0,-1 1 0,0-1 0,0 0 0,0-1 0,-1 1 0,-12 13 0,9-11 0,-1-1 0,0 0 0,-1-1 0,0 0 0,0 0 0,-1-1 0,0 0 0,0-1 0,-1 0 0,1-1 0,-1-1 0,0 0 0,-1 0 0,1-1 0,-1 0 0,1-1 0,-16 0 0,27-2 0,-1 0 0,1 0-1,0 0 1,-1 0 0,1-1 0,-1 1 0,1 0-1,0-1 1,-1 1 0,1-1 0,0 1 0,-1-1-1,1 0 1,0 1 0,0-1 0,-1 0 0,1 0-1,0 0 1,0 0 0,0 0 0,0 0-1,0 0 1,1 0 0,-1-1 0,0 1 0,0 0-1,1 0 1,-1-1 0,1 1 0,-1-3 0,-1-3-2,1 0 1,0 0-1,1 0 1,0 0-1,1-8 1,-1 0 0,0 15 1,0-1 0,0 0 0,0 0 0,0 1 0,1-1-1,-1 0 1,0 0 0,0 1 0,1-1 0,-1 0 0,0 1 0,1-1 0,-1 0 0,0 1 0,1-1-1,-1 0 1,1 1 0,0-1 0,-1 1 0,1-1 0,-1 1 0,1 0 0,0-1 0,-1 1 0,2-1-1,24-4-4,-16 5 3,0 1 0,-1 0 0,18 5 0,35 16 2,16 5 0,-30-18 3,2-2 0,-1-2 1,0-3-1,51-3 0,-95 1-3,0 0 1,0-1-1,0 1 1,0-1-1,0 0 0,0-1 1,-1 1-1,1-1 0,0 0 1,-1 0-1,1 0 1,-1-1-1,0 1 0,0-1 1,0 0-1,0 0 0,0-1 1,-1 1-1,1-1 1,3-6-1,-2 2 1,-1 0-1,0 0 1,0-1 0,-1 1 0,0-1-1,0 1 1,-1-1 0,-1 0 0,1 0-1,-1-15 1,2-11-1,-3 0 0,0-1 0,-3 1 0,-1 0 0,-12-55 0,7 57 0,7 21 0,-1 1 0,0-1 0,-1 1 0,0 0 0,-7-13 0,10 24 0,1 0 0,0-1 0,0 1 0,0-1 0,-1 1 0,1 0 0,0-1 0,0 1 0,-1 0 0,1-1 0,0 1 0,-1 0 0,1-1 0,0 1 0,-1 0 0,1 0 0,0-1 0,-1 1 0,1 0 0,-1 0 0,1 0 0,-1 0 0,1-1 0,0 1 0,-1 0 0,1 0 0,-1 0 0,1 0 0,-1 0 0,1 0 0,-1 0 0,1 0 0,0 0 0,-1 1 0,1-1 0,-1 0 0,1 0 0,-1 0 0,1 0 0,0 1 0,-1-1 0,1 0 0,0 0 0,-1 1 0,1-1 0,0 0 0,-1 1 0,-13 21 0,5 3 0,1 0 0,1 1 0,1 0 0,1 1 0,-1 28 0,1 139 0,5-159 0,0-27-1,0-1 1,1 0-1,-1 1 0,2-1 0,-1 0 1,1 0-1,0 0 0,1 0 0,0 0 1,5 10-1,-5-13 0,0 0 1,0 0-1,0 0 1,1 0-1,0 0 1,-1-1-1,1 0 1,0 1-1,1-1 1,-1-1-1,1 1 1,-1-1-1,1 0 1,0 0-1,9 3 1,-4-2 1,1-1-1,0 0 1,0-1-1,-1 0 1,1 0-1,0-1 1,0 0-1,0-1 1,0-1-1,0 0 1,0 0-1,-1-1 1,1 0-1,9-5 1,-12 5-1,-1-2 1,0 1-1,0-1 1,0 0-1,-1 0 1,1 0-1,-1-1 0,0 0 1,-1-1-1,0 1 1,0-1-1,0 0 0,-1 0 1,0-1-1,0 1 1,-1-1-1,0 0 1,4-13-1,-1-15-3,-1-1 1,-2 1-1,-1-1 0,-4-49 0,0 13 1,2 60 2,2-16 0,-2 28 0,1 0 0,0 0 0,-1 0 0,1 0 0,0 0 0,-1 0 0,1 0 0,0 0 0,0 0 0,0 0 0,0 1 0,0-1 0,0 0 0,0 1 0,0-1 0,0 1 0,0-1 0,0 1 0,0-1 0,0 1 0,0 0 0,3-1 0,6-1 1,0 0-1,0 1 1,0 0 0,1 0-1,-1 1 1,1 1 0,-1-1-1,0 2 1,0 0 0,0 0-1,11 4 1,-16-4-1,0 0 1,0 1-1,0-1 0,0 1 1,-1 0-1,1 1 1,-1-1-1,0 1 0,0 0 1,0 0-1,0 0 0,-1 1 1,0-1-1,0 1 0,0 0 1,0 0-1,-1 0 1,0 0-1,0 0 0,0 0 1,2 11-1,-1 10 0,0 0 0,-2 0 0,-1 1 0,-1-1 0,-1 0 0,-10 43 0,4-13 0,8-56 0,-3 37 0,2-36 0,1 0 0,0 1 0,0-1 0,0 0 0,0 1 0,0-1 0,0 1 0,1-1 0,-1 0 0,0 1 0,1-1 0,-1 0 0,1 0 0,-1 1 0,1-1 0,-1 0 0,1 0 0,0 0 0,0 0 0,0 0 0,-1 0 0,3 2 0,9-1-13,0-1 1,0 0-1,0-1 1,0 0-1,0-1 1,16-3-1,-22 3-147,1-1 0,-1 1 0,0-1 0,1 0 0,-1-1 0,6-3-1,42-32-4008</inkml:trace>
</inkml:ink>
</file>

<file path=ppt/ink/ink1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2:49.689"/>
    </inkml:context>
    <inkml:brush xml:id="br0">
      <inkml:brushProperty name="width" value="0.05" units="cm"/>
      <inkml:brushProperty name="height" value="0.05" units="cm"/>
      <inkml:brushProperty name="color" value="#FFFFFF"/>
    </inkml:brush>
  </inkml:definitions>
  <inkml:trace contextRef="#ctx0" brushRef="#br0">0 45 31967,'0'-1'24,"0"0"1,0 0-1,1 0 1,-1 0-1,0 0 1,0 0-1,1 0 1,-1 0-1,1 0 1,-1 0-1,1 1 1,-1-1-1,1 0 1,-1 0 0,1 0-1,0 1 1,-1-1-1,1 0 1,0 0-1,0 1 1,0-1-1,0 1 1,-1-1-1,1 1 1,0-1-1,0 1 1,0 0-1,0-1 1,0 1-1,2 0 1,38-4-127,-24 3 161,131-4-42,41-5 1,-186 9 59,-12 0-104,-16 1-1872,-11 0-4192</inkml:trace>
</inkml:ink>
</file>

<file path=ppt/ink/ink1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2:52.670"/>
    </inkml:context>
    <inkml:brush xml:id="br0">
      <inkml:brushProperty name="width" value="0.05" units="cm"/>
      <inkml:brushProperty name="height" value="0.05" units="cm"/>
      <inkml:brushProperty name="color" value="#FFFFFF"/>
    </inkml:brush>
  </inkml:definitions>
  <inkml:trace contextRef="#ctx0" brushRef="#br0">237 305 28493,'0'0'4181,"0"10"-4123,-1 129-25,10 276-31,-3-244-24,-6-158 12,0-13 10,0 0 0,0 1 0,0-1 0,0 0 0,0 1 0,0-1 0,0 0 0,0 1 0,0-1 0,0 0 0,0 1 0,0-1 0,0 0 0,0 1 0,0-1 0,0 0 0,-1 1 0,1-1 0,0 0 0,0 1 0,0-1 0,-1 0 0,1 0 0,0 1 0,0-1 0,-1 0 0,1 0 0,0 0 0,0 1 0,-1-1 0,1 0 0,0 0 0,-1 0 0,1 0 0,0 0 0,0 1 0,-1-1 0,1 0 0,0 0 0,-1 0 0,1 0 0,0 0 0,-1 0 0,1 0 0,0 0 0,-1 0 0,0-1 0,-10-4 0,-2-5 0,1 0 0,0-1 0,-19-22 0,22 22 0,0 0 0,-1 1 0,0 1 0,-1-1 0,0 2 0,-22-14 0,28 19-2,-1 0 1,1 1-1,-1 0 1,0 0-1,0 1 0,0 0 1,0 0-1,0 0 1,-11 0-1,19 5-11,4 4 12,0 0 1,1 0 0,1-1-1,-1 0 1,1 0 0,0-1-1,1 0 1,12 7 0,-2-2 0,1-1 0,1 0 0,22 5 0,-21-9 2,1-2 0,0 0 1,0-2-1,1 0 0,39-3 0,-59 1-2,0-1 1,0 1-1,0-1 0,0 0 0,0 0 0,0 0 0,0 0 1,0-1-1,0 0 0,0 1 0,-1-1 0,1-1 0,-1 1 1,1 0-1,4-6 0,-3 3 0,-1-1 0,0 1 0,0-1 0,0 0 0,-1 0 0,0 0 0,0 0 1,3-13-1,1-6-1,-2-1 1,-1-1 0,1-50 0,-5 65 0,1-32 0,-1 11 0,6-45 0,-5 70 0,0 0 0,1 0 0,0 0 0,0 0 0,1 0 0,0 1 0,1-1 0,-1 1 0,1 0 0,9-12 0,-10 16 0,-1 1 0,1-1 0,0 1 0,0 0 0,0 0 0,0 0 0,0 0 0,0 1 0,1-1 0,-1 1 0,0-1 0,1 1 0,-1 1 0,1-1 0,4 0 0,-6 0 0,1 1 0,-1 0 0,1 0 0,-1 1 0,1-1 0,-1 0 0,1 1 0,-1-1 0,1 1 0,-1 0 0,1 0 0,-1 0 0,0 0 0,0 0 0,1 1 0,-1-1 0,0 1 0,0-1 0,0 1 0,-1 0 0,1 0 0,3 4 0,3 6 1,-1 1 0,-1 1 0,0-1-1,-1 1 1,0 0 0,-1 1 0,0-1 0,2 25 0,-2 14 3,-1 56 0,-3-106-4,-1 7 0,0-1 0,0 1 0,-1-1 0,0 1 0,-1-1 0,-6 16 0,-5 15-3,29-123-39,-3 42 40,34-101 0,-37 120 2,0 0 1,2 1-1,0 0 0,17-22 0,-26 39 1,1 0-1,-1 0 1,1 1-1,0-1 1,0 1 0,0 0-1,1-1 1,-1 1 0,1 1-1,0-1 1,0 1 0,0-1-1,0 1 1,0 0-1,0 0 1,1 1 0,-1-1-1,0 1 1,1 0 0,7-1-1,-11 2 0,0 0 0,0 0 1,0 1-1,0-1 0,0 0 0,-1 0 0,1 0 0,0 1 0,0-1 0,0 0 0,0 1 0,0-1 0,-1 0 1,1 1-1,0-1 0,0 1 0,-1 0 0,1-1 0,0 1 0,-1 0 0,1-1 0,-1 1 0,1 0 1,-1-1-1,1 1 0,-1 0 0,1 0 0,-1 0 0,0 0 0,0-1 0,1 2 0,1 31 0,-2-23 0,-9 317 0,9-324 0,0 0 0,0 0 0,0 0 0,1 0 0,-1 0 0,1 0 0,-1 0 0,1 0 0,0 0 0,0-1 0,0 1 0,1 0 0,-1-1 0,0 1 0,1-1 0,0 1 0,2 1 0,-2-1 0,1-1 0,1 0 0,-1-1 0,0 1 0,0 0 0,1-1 0,-1 0 0,0 0 0,1 0 0,0 0 0,-1 0 0,1-1 0,5 1 0,2 0 0,-1-1 0,0 0 0,1 0 0,-1-1 0,15-3 0,-20 2 1,0 1 0,-1-1 0,1 0 0,-1 0 0,1 0 0,-1-1 0,0 1 0,0-1 0,0 0 0,0 0 0,-1-1-1,1 1 1,4-7 0,1-3 0,-1 0-1,-1 0 0,0-1 1,-1 0-1,0 0 0,-1 0 1,0-1-1,-2 0 0,4-25 1,-1-13-2,-2-73 1,-4 119 0,-2-43 3,-1 0-1,-2 0 1,-3 1 0,-2 0-1,-20-60 1,31 116-3,0-1 0,0 1 0,-1 0 0,0 0 0,-2 13 0,0 12 0,1 135 0,3 201 0,-1-360 0,-1 1 0,2 0 0,-1-1 0,1 1 0,0-1 0,1 0 0,0 0 0,0 0 0,0 0 0,1 0 0,8 10 0,-8-13 0,0 0 0,0 0 0,1-1 0,-1 0 0,1 0 0,0 0 0,0 0 0,1-1 0,-1 0 0,1 0 0,-1-1 0,1 1 0,0-1 0,0 0 0,0-1 0,9 2 0,1-1 4,0 0-1,0-1 1,1-1-1,-1 0 1,0-1-1,0-1 1,25-5-1,-31 4-2,0-1-1,0 0 0,0 0 1,-1-1-1,1 0 0,-1-1 0,0 0 1,-1 0-1,1-1 0,-1 0 0,0 0 1,7-11-1,-3 4 0,-2-1 0,0 0 0,0-1 0,-2 0 0,0-1 0,-1 0 0,0 0 0,6-28 0,-6 11 0,-2 0 0,-1 0 0,0-54 0,-4 76 0,-1 1 0,0-1 0,-1 0 0,0 1 0,0-1 0,-1 1 0,-1-1 0,-5-12 0,7 21 0,1 0 0,-1 0 0,0 0 0,0 0 0,0 0 0,0 0 0,0 0 0,-1 1 0,1-1 0,-1 1 0,0 0 0,0 0 0,1 0 0,-2 0 0,1 0 0,0 1 0,0-1 0,0 1 0,-1 0 0,1 0 0,0 0 0,-1 0 0,1 0 0,-1 1 0,1 0 0,-1 0 0,1 0 0,-1 0 0,0 0 0,1 1 0,-5 1 0,6-2 0,0 1 0,0 0 0,1 0 0,-1 0 0,0 0 0,1 1 0,-1-1 0,1 0 0,-1 1 0,1-1 0,-1 1 0,1-1 0,0 1 0,0 0 0,0-1 0,0 1 0,0 0 0,0 0 0,1 0 0,-1 0 0,1 0 0,-1 0 0,1 0 0,-1 3 0,-3 57 0,4-48 0,-1 28 0,1 0 0,3 0 0,14 80 0,-14-109 0,1 0 0,0 0 0,0 0 0,2 0 0,-1-1 0,2 0 0,-1 0 0,2 0 0,0-1 0,0 0 0,1-1 0,0 0 0,1 0 0,0-1 0,0 0 0,15 9 0,-16-13 0,-1 0 0,1-1 0,0 0 0,1-1 0,-1 0 0,0-1 0,1 1 0,0-2 0,-1 0 0,1 0 0,0 0 0,0-1 0,16-2 0,-23 1 0,-1 0 0,1 0 0,-1 0 0,1-1 0,-1 1 0,0-1 0,0 1 0,1-1 0,-1 0 0,0 0 0,0 0 0,-1 0 0,1 0 0,0 0 0,-1 0 0,1 0 0,-1-1 0,0 1 0,0-1 0,0 1 0,0-1 0,0 1 0,0-1 0,-1 0 0,1-2 0,3-14 0,-1-1 0,1-26 0,-3 36 0,2-75 0,-2 42 0,1 0 0,2 0 0,12-49 0,-15 88 0,0 1 0,0 0 0,0-1 0,0 1 0,1 0 0,-1 0 0,1 0 0,0 0 0,0 0 0,0 0 0,0 0 0,0 1 0,1-1 0,-1 1 0,1 0 0,0 0 0,5-4 0,-2 4 0,0-1 0,0 2 0,1-1 0,-1 1 0,0-1 0,1 2 0,-1-1 0,12 1 0,-13 0 0,-1 1-1,0-1 1,0 1-1,1 0 1,-1 0-1,0 0 1,0 1-1,0-1 1,-1 1 0,1 0-1,0 0 1,-1 1-1,1-1 1,-1 1-1,1-1 1,-1 1-1,0 0 1,0 0 0,-1 1-1,1-1 1,-1 0-1,1 1 1,-1 0-1,0-1 1,-1 1-1,1 0 1,2 8 0,0 3-3,0 0 0,-1 1 0,0-1 0,-1 1 1,-1 0-1,-1 21 0,-1-27 3,-1 0 0,0 0 0,-1 0 0,0 0 0,-1-1 0,0 1 0,0-1 0,-1 0 0,0 0 0,-1 0 0,-8 10 0,7-10 0,1 0 0,0 0 0,0 1 0,1-1 0,0 1 0,1 1 0,0-1 0,1 0 0,-4 19 0,6-25 0,1 2 0,-1 0 0,1-1 0,0 1 0,0 0 0,1 6 0,0-10 0,-1-1 0,0 0 0,1 0 0,-1 1 0,1-1 0,-1 0 0,1 0 0,0 0 0,0 0 0,-1 0 0,1 0 0,0 0 0,0 0 0,0 0 0,0 0 0,0 0 0,0 0 0,0-1 0,0 1 0,0 0 0,1-1 0,-1 1 0,0-1 0,0 1 0,0-1 0,1 0 0,1 1 0,9 0 0,0 1 0,0-2 0,-1 1 0,1-2 0,0 0 0,0 0 0,0-1 0,-1 0 0,1-1 0,-1 0 0,1-1 0,-1-1 0,0 1 0,14-10 0,-10 4 0,-1 0 0,0-1 0,0 0 0,-1-1 0,-1-1 0,0 0 0,-1-1 0,0 0 0,11-19 0,-11 12 0,0 0 0,-1-1 0,-2 0 0,0 0 0,-1-1 0,-1 0 0,4-36 0,-4-13 0,-2-82 0,-4 152 0,-2-46 5,-3 0 1,-1 1-1,-3 0 0,-1 0 1,-26-68-1,32 216-5,-4 1176 0,8-1265 0,-1 0 0,0 0 0,0 0 0,-1 0 0,-1 0 0,0 0 0,-7 15 0,9-23 0,-1 0 0,0 0 0,0-1 0,0 1 0,0-1 0,-1 1 0,0-1 0,1 0 0,-1 0 0,0 0 0,0-1 0,-1 1 0,1-1 0,-1 1 0,1-1 0,-1 0 0,0 0 0,1-1 0,-1 1 0,0-1 0,0 0 0,0 0 0,0 0 0,-7 0 0,6-1 0,0 1 0,0-1 0,0-1 0,1 1 0,-1-1 0,0 1 0,0-1 0,1-1 0,-1 1 0,1-1 0,-1 1 0,1-1 0,-1-1 0,-5-3 0,6 3 0,0-1 0,1 0 0,-1 0 0,1 0 0,0-1 0,0 1 0,0-1 0,1 0 0,-1 0 0,1 1 0,0-2 0,1 1 0,-2-6 0,-2-12 0,2 0 0,0-1 0,2 1 0,0-1 0,2 1 0,0 0 0,2-1 0,0 1 0,2 0 0,7-25 0,8-6 0,1 1 0,3 0 0,60-95 0,-61 114 0,2 0 0,1 2 0,2 1 0,1 1 0,1 2 0,43-32 0,186-106 0,-220 136 0,-39 30 0,0-1 0,0 1 0,0 0 0,0 0 0,0 0 0,0-1 0,0 1 0,-1 0 0,1 0 0,0 0 0,0 0 0,0-1 0,0 1 0,0 0 0,-1 0 0,1 0 0,0 0 0,0 0 0,0 0 0,-1-1 0,1 1 0,0 0 0,0 0 0,0 0 0,-1 0 0,1 0 0,0 0 0,0 0 0,0 0 0,-1 0 0,1 0 0,0 0 0,0 0 0,0 0 0,-1 0 0,1 0 0,0 0 0,0 0 0,0 1 0,-1-1 0,1 0 0,0 0 0,0 0 0,-1 0 0,-7 1 0,0 0 0,-1 1 0,1-1 0,0 2 0,0-1 0,0 1 0,0 0 0,0 1 0,1 0 0,0 0 0,-1 0 0,2 1 0,-1 0 0,0 1 0,1-1 0,0 1 0,0 1 0,1-1 0,0 1 0,-7 12 0,2-4 0,1 1 0,1 0 0,0 0 0,1 1 0,1 0 0,1 1 0,0-1 0,-4 34 0,8-38 0,0 0 0,0 0 0,1 1 0,1-1 0,0 0 0,1 0 0,4 16 0,-4-24 0,0 0 0,0 1 0,1-1 0,-1 0 0,1-1 0,0 1 0,1 0 0,-1-1 0,1 0 0,0 0 0,0 0 0,0 0 0,1-1 0,-1 1 0,1-1 0,0 0 0,0-1 0,0 1 0,6 1 0,1 0 0,-1-1 0,1 0 0,0-1 0,0-1 0,0 0 0,0 0 0,20-2 0,-29 1 0,0-1 0,-1 1 0,1 0 0,-1-1 0,1 0 0,0 1 0,-1-1 0,1 0 0,-1 0 0,0-1 0,1 1 0,-1 0 0,0-1 0,0 0 0,0 1 0,0-1 0,3-3 0,-2 1 0,0 0 0,0 0 0,-1-1 0,1 1 0,-1-1 0,0 0 0,0 0 0,1-8 0,1-7 0,-1-1 0,-1 0 0,-1-32 0,-1 42 0,0-36 0,2 23 0,-2 0 0,-1-1 0,-1 1 0,0 0 0,-8-29 0,0 35 0,10 18 0,0 0 0,-1 0 0,1-1 0,0 1 0,0 0 0,0 0 0,-1 0 0,1 0 0,0 0 0,0 0 0,-1 0 0,1 0 0,0 0 0,0 0 0,-1 0 0,1 0 0,0 0 0,0 0 0,-1 0 0,1 0 0,0 0 0,0 0 0,-1 0 0,1 0 0,0 0 0,0 0 0,0 1 0,-1-1 0,1 0 0,0 0 0,0 0 0,0 0 0,0 1 0,-1-1 0,1 0 0,0 0 0,0 0 0,0 1 0,-2 2 0,1 0 0,-1 0 0,1 0 0,0 0 0,0 0 0,0 0 0,1 0 0,-2 5 0,-2 165 0,5-106 0,-1-59 0,1 0 0,0 0 0,0-1 0,0 1 0,1 0 0,0-1 0,1 0 0,-1 1 0,2-1 0,4 9 0,-7-14 0,1 1 0,0-1 0,-1 1 0,1-1 0,0 0 0,0 0 0,1 0 0,-1 0 0,0 0 0,1 0 0,-1-1 0,1 1 0,0-1 0,-1 0 0,1 1 0,0-1 0,0-1 0,0 1 0,0 0 0,-1-1 0,1 1 0,0-1 0,0 0 0,0 0 0,0 0 0,0 0 0,0-1 0,0 1 0,0-1 0,4-1 0,-5 1 0,0 0 0,0 0 0,0 0 0,-1 0 0,1-1 0,0 1 0,-1-1 0,1 1 0,-1-1 0,1 1 0,-1-1 0,0 0 0,0 0 0,0 1 0,0-1 0,0 0 0,0 0 0,0 0 0,0-3 0,10-46 0,-8 37 0,16-113 0,-14 79 0,3-1 0,1 2 0,22-63 0,-31 108-1,1 0 1,0 0-1,0 0 0,-1 1 1,1-1-1,0 0 0,0 0 1,0 1-1,1-1 0,-1 1 1,0-1-1,1 1 1,-1 0-1,1-1 0,-1 1 1,1 0-1,-1 0 0,1 0 1,0 0-1,0 0 0,-1 1 1,1-1-1,0 0 0,0 1 1,0 0-1,0-1 0,0 1 1,0 0-1,0 0 0,0 0 1,-1 0-1,1 0 0,0 0 1,0 1-1,0-1 1,0 1-1,3 0 0,-1 1 1,-1-1 0,0 1-1,0 0 1,0 0-1,0 0 1,0 0 0,0 0-1,0 0 1,-1 1 0,1 0-1,-1-1 1,0 1 0,1 0-1,-1 0 1,-1 0-1,1 0 1,0 1 0,-1-1-1,2 4 1,-2 13 0,-3-19 0,0 0 0,0-1 0,0 1 0,0-1 0,0 1 0,0-1 0,0 0 0,0 0 0,0 0 0,0 0 0,-3-1 0,3 1 0,-2 0 0,0-1 0,-1 1 0,1 0 0,0 0 0,-1 1 0,1-1 0,0 1 0,0 0 0,-1 0 0,1 0 0,0 1 0,0 0 0,0-1 0,0 1 0,1 1 0,-1-1 0,0 0 0,1 1 0,0 0 0,-1 0 0,1 0 0,0 0 0,1 0 0,-1 1 0,0 0 0,-3 6 0,-1 3 0,1-1 0,1 1 0,0 0 0,0 0 0,1 0 0,1 1 0,-3 19 0,2 9 0,2 48 0,2-85 1,0 0 1,1 1-1,-1-1 1,1 0-1,0 0 1,0 0-1,1 0 1,-1 0-1,1 0 1,0 0-1,1-1 1,-1 1-1,1-1 1,0 0-1,0 1 1,0-1-1,7 6 1,-4-6-2,-1 0 0,1 0 1,0 0-1,0-1 1,1 1-1,-1-2 0,1 1 1,0-1-1,-1 0 1,1 0-1,0-1 1,14 1-1,-7 0 0,-1-1 0,1 0 0,0-1 0,0-1 0,0 0 0,0-1 0,-1-1 0,1 0 0,-1-1 0,0 0 0,0-1 0,0 0 0,0-1 0,-1-1 0,0 0 0,0 0 0,-1-1 0,0-1 0,13-13 0,-5 3 0,-2 0 0,0-2 0,-1 0 0,-1-1 0,-1 0 0,-1-1 0,-1-1 0,-1 0 0,-1 0 0,-1-1 0,-1 0 0,-2-1 0,0 0 0,-2 0 0,2-44 0,-5 68 0,-1 0 0,0 0 0,0 0 0,0 0 0,0 0 0,-1 0 0,1 0 0,0 0 0,-1 0 0,1 0 0,-1 0 0,0 0 0,1 1 0,-1-1 0,0 0 0,0 0 0,0 1 0,-1-1 0,1 1 0,0-1 0,-1 1 0,1-1 0,0 1 0,-1 0 0,0 0 0,-1-2 0,-3 2 0,0-1 0,1 1 0,-1 0 0,0 0 0,0 1 0,0 0 0,-10 1 0,10-1 0,-1 0 0,1 1 0,0 0 0,0 0 0,0 0 0,0 1 0,0 0 0,0 0 0,1 1 0,-1 0 0,0 0 0,1 0 0,0 0 0,-8 7 0,7-4 0,0 1 0,0 0 0,1 0 0,-1 0 0,1 1 0,1 0 0,0 0 0,0 0 0,-3 10 0,-1 8 0,1 1 0,2 0 0,0 1 0,2-1 0,1 48 0,2-63 0,1-1 0,0 1 0,0-1 0,1 1 0,1-1 0,0 0 0,1 0 0,0 0 0,0-1 0,1 1 0,0-1 0,1 0 0,0 0 0,1-1 0,0 0 0,1 0 0,0-1 0,0 0 0,0 0 0,1-1 0,0 0 0,1 0 0,18 9 0,-20-13 0,0 0 0,0 0 0,0-1 0,1 0 0,0 0 0,-1-1 0,1 0 0,0 0 0,-1-1 0,1-1 0,10-1 0,-17 2 0,0 0 0,-1 0 1,1-1-1,0 1 0,0-1 0,-1 1 0,1-1 0,0 0 1,-1 1-1,1-1 0,-1 0 0,1 0 0,-1 0 0,1 0 1,-1-1-1,0 1 0,0 0 0,1-1 0,-1 1 1,0 0-1,0-1 0,0 1 0,0-1 0,-1 0 0,1 1 1,0-3-1,1-3-28,-1 0 1,0 0 0,0 0-1,0-1 1,-2-8-1,1 12 1,0-49-714</inkml:trace>
</inkml:ink>
</file>

<file path=ppt/ink/ink1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2:53.282"/>
    </inkml:context>
    <inkml:brush xml:id="br0">
      <inkml:brushProperty name="width" value="0.05" units="cm"/>
      <inkml:brushProperty name="height" value="0.05" units="cm"/>
      <inkml:brushProperty name="color" value="#FFFFFF"/>
    </inkml:brush>
  </inkml:definitions>
  <inkml:trace contextRef="#ctx0" brushRef="#br0">1 1 31406,'0'0'753,"8"0"-593,36 0-48,17 0-48,14 0-16,8 0 0,0 0 0,-6 0-32,-16 0 0,-17 0-16,-19 0-16,-17 0 0,-13 0-1489</inkml:trace>
</inkml:ink>
</file>

<file path=ppt/ink/ink1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2:54.662"/>
    </inkml:context>
    <inkml:brush xml:id="br0">
      <inkml:brushProperty name="width" value="0.05" units="cm"/>
      <inkml:brushProperty name="height" value="0.05" units="cm"/>
      <inkml:brushProperty name="color" value="#FFFFFF"/>
    </inkml:brush>
  </inkml:definitions>
  <inkml:trace contextRef="#ctx0" brushRef="#br0">288 141 31214,'0'-82'1500,"-1"81"-1499,1 0 1,0 0-1,0 0 1,0 0-1,-1 0 1,1 0-1,0 1 1,-1-1-1,1 0 1,0 0 0,-1 0-1,0 0 1,1 1-1,-1-1 1,1 0-1,-1 0 1,0 1-1,1-1 1,-1 1-1,0-1 1,0 0 0,0 1-1,1 0 1,-1-1-1,0 1 1,0-1-1,0 1 1,0 0-1,0 0 1,0-1-1,0 1 1,-1 0-1,-39-2 1,29 3-1,5-1-1,0 0 0,0 1 0,0 0 0,1 0 0,-1 0 0,0 1 0,0 0 0,1 1 0,-1 0 0,1 0 0,0 0 0,0 0 0,-10 8 0,9-4 0,-1 0 0,1 0 0,1 1 0,-1 0 0,1 0 0,0 0 0,1 1 0,-7 14 0,3 1 0,0 0 0,2 0 0,1 0 0,1 1 0,1-1 0,-2 50 0,5-54 0,1 1 0,1 0 0,1 0 0,1-1 0,1 1 0,1-1 0,10 27 0,-11-37 0,0 0 0,1-1 0,0 0 0,1 0 0,0 0 0,0-1 0,1 1 0,0-2 0,0 1 0,1-1 0,0 0 0,0-1 0,1 0 0,0 0 0,0-1 0,14 7 0,-12-8 0,1 0 0,-1-1 0,0 0 0,1 0 0,0-2 0,0 1 0,-1-1 0,1-1 0,0 0 0,0-1 0,0 0 0,0-1 0,-1-1 0,1 1 0,-1-2 0,0 1 0,1-2 0,-2 1 0,1-2 0,-1 1 0,1-2 0,-1 1 0,-1-1 0,0-1 0,0 1 0,0-2 0,-1 1 0,0-1 0,-1 0 0,0-1 0,0 0 0,-1 0 0,0 0 0,-1-1 0,0 0 0,-1 0 0,0 0 0,0 0 0,-2-1 0,3-18 0,-2 4 0,-2 0 0,0 1 0,-2-1 0,-1 0 0,-1 1 0,-11-41 0,9 47 0,-2-1 0,-1 1 0,0 0 0,-1 1 0,-1 0 0,-1 0 0,0 1 0,-24-26 0,31 37 0,-1 0 0,0 1 0,0 0 0,-1 0 0,0 0 0,1 0 0,-2 1 0,1 0 0,0 0 0,-1 1 0,0 0 0,1 0 0,-1 0 0,0 1 0,-1 0 0,1 1 0,0-1 0,0 1 0,-1 1 0,-11 0 0,16 0 0,0 0 0,0 1 0,0-1 0,0 1 0,0 0 0,1 0 0,-1 0 0,0 1 0,0-1 0,1 1 0,-1-1 0,1 1 0,-1 0 0,1 0 0,0 0 0,0 0 0,0 0 0,-2 3 0,1 0 0,0 0 0,0 1 0,0 0 0,1-1 0,-1 1 0,1 0 0,1 0 0,-2 8 0,0 9 0,1-1 0,2 1 0,3 43 0,0-48 0,0 0 0,1 0 0,1 0 0,1 0 0,0-1 0,2 0 0,0 0 0,0 0 0,20 26 0,-14-25 0,-1-1 0,2 0 0,0-1 0,1-1 0,1 0 0,0-1 0,37 22 0,-43-30 0,1 0 0,-1-1 0,1-1 0,-1 0 0,1 0 0,0-1 0,1-1 0,-1 0 0,0-1 0,1 0 0,14-1 0,-22 0 0,-1-1 0,1 1 0,-1-1 0,0 0 0,1 0 0,-1 0 0,0-1 0,0 1 0,1-1 0,-1 0 0,-1 0 0,1 0 0,0-1 0,0 0 0,4-3 0,-4 1 0,1 0 0,-1-1 0,0 1 0,0-1 0,-1 0 0,0 0 0,0 0 0,0 0 0,2-8 0,0-9 0,0 0 0,-1 1 0,-1-1 0,-1-46 0,-11-190 0,9 257 0,0-1 0,0 1 0,0 0 0,1 0 0,-1 0 0,0-1 0,1 1 0,-1 0 0,1 0 0,0 0 0,0 0 0,0 0 0,0 0 0,0 0 0,0 0 0,0 0 0,1 1 0,-1-1 0,1 0 0,-1 1 0,1-1 0,0 1 0,0 0 0,-1-1 0,1 1 0,0 0 0,0 0 0,4-1 0,3-1 0,-1 2 0,1-1 0,-1 1 0,1 1 0,-1-1 0,12 2 0,-17-1 0,1 0 0,0 1 0,0-1 0,-1 1 0,1 0 0,0 0 0,-1 0 0,1 1 0,-1-1 0,0 1 0,1 0 0,-1 0 0,0 0 0,0 0 0,0 1 0,3 3 0,-1-1 0,-1 0 0,0 0 0,-1 0 0,0 1 0,0 0 0,0 0 0,0 0 0,3 11 0,-1 6 0,-1-1 0,-1 1 0,-1 0 0,-1 31 0,-2-11 0,-1 0 0,-13 60 0,13-93 0,0 0 0,1 0 0,0 0 0,0 1 0,1-1 0,0 0 0,2 12 0,-1-19 0,0 0 0,0 0 0,0 0 0,1-1 0,-1 1 0,1 0 0,-1 0 0,1-1 0,0 1 0,0-1 0,0 1 0,0-1 0,0 0 0,1 0 0,-1 0 0,1 0 0,-1-1 0,1 1 0,0 0 0,0-1 0,-1 0 0,1 0 0,0 0 0,0 0 0,0 0 0,5 0 0,8 2 1,1-1 0,-1 0-1,1-1 1,17-2 0,-26 1-9,0-1 0,0 0 0,0 0-1,-1-1 1,1 0 0,-1 0 0,1-1 0,-1 0 0,0 0 0,10-7 0,24-29-227</inkml:trace>
</inkml:ink>
</file>

<file path=ppt/ink/ink1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2:55.213"/>
    </inkml:context>
    <inkml:brush xml:id="br0">
      <inkml:brushProperty name="width" value="0.05" units="cm"/>
      <inkml:brushProperty name="height" value="0.05" units="cm"/>
      <inkml:brushProperty name="color" value="#FFFFFF"/>
    </inkml:brush>
  </inkml:definitions>
  <inkml:trace contextRef="#ctx0" brushRef="#br0">83 131 31326,'-6'-19'566,"-16"-36"277,22 55-842,-1 0 0,1 0 0,-1 1 0,1-1 0,-1 0 0,1 1 0,-1-1 0,1 0 0,0 1 0,-1-1 0,1 1 0,-1-1 0,1 0 0,0 1 0,-1-1 1,1 1-1,0-1 0,0 1 0,0-1 0,-1 1 0,1 0 0,0-1 0,0 1 0,0-1 0,0 1 0,0-1 0,0 1 0,0-1 0,0 1 0,0 0 0,-10 56-1,2-1 0,-1 68 0,10 125 0,1-105 0,-2 120 0,-2-463 0,5-254 0,-2 431 0,1 1 0,1-1 0,1 1 0,1 0 0,1 1 0,0-1 0,12-24 0,-14 37 0,0 1 0,0-1 0,1 1 0,0 0 0,0 0 0,1 0 0,-1 1 0,1 0 0,1 0 0,-1 1 0,1-1 0,0 1 0,1 1 0,-1 0 0,1 0 0,0 0 0,0 1 0,0 0 0,0 0 0,15-2 0,-20 4 0,6 0 0,1 0 0,-1 0 0,17 1 0,-24 0 0,1 0 0,-1 0 0,0 1 0,1 0 0,-1-1 0,0 1 0,1 0 0,-1 0 0,0 0 0,0 0 0,0 0 0,0 1 0,0-1 0,0 1 0,0-1 0,0 1 0,-1 0 0,1-1 0,0 1 0,0 2 0,3 6 0,-1-1 0,-1 1 0,0-1 0,0 1 0,-1 0 0,0 0 0,0 0 0,-1 1 0,-1-1 0,0 14 0,-1-10 0,0 1 0,-1-1 0,0 0 0,-1 0 0,0 0 0,-2 0 0,-5 14 0,0-11 0,0 0 0,-1-1 0,0-1 0,-1 1 0,-21 19 0,-80 65-2,65-60-4,36-29-37,7-6-82,0 0 0,-1-1-1,1 0 1,-1 0-1,-8 5 1,-2-7-2818</inkml:trace>
</inkml:ink>
</file>

<file path=ppt/ink/ink1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2:58.688"/>
    </inkml:context>
    <inkml:brush xml:id="br0">
      <inkml:brushProperty name="width" value="0.05" units="cm"/>
      <inkml:brushProperty name="height" value="0.05" units="cm"/>
      <inkml:brushProperty name="color" value="#FFFFFF"/>
    </inkml:brush>
  </inkml:definitions>
  <inkml:trace contextRef="#ctx0" brushRef="#br0">7 975 32095,'0'4'38,"-3"10"24,1-1 1,1 1-1,0 0 1,3 25-1,-2-36-60,1 0-1,-1-1 1,1 1-1,0 0 1,-1-1-1,1 1 1,0-1-1,1 1 1,-1-1-1,0 0 1,1 1-1,-1-1 1,1 0-1,0 0 1,0 0-1,0 0 1,0 0-1,0-1 1,0 1 0,0-1-1,1 1 1,-1-1-1,0 0 1,1 0-1,-1 0 1,1 0-1,-1 0 1,1 0-1,0-1 1,3 1-1,2 0 10,0 0 1,1 0-1,-1-1 0,0 0 0,0-1 1,0 0-1,14-3 0,-17 3-6,-1-1 0,1 0 0,-1-1 0,1 1 0,-1-1 0,0 1 0,0-1 0,-1 0 0,1-1 0,-1 1 0,1-1 0,-1 1 0,5-9 0,5-11 2,-1 0-1,-1-1 1,-2 0-1,0-1 1,-1 0-1,7-50 1,6-13-2,-20 85-5,7-27 1,1 0 1,1 1-1,21-41 0,-28 64 0,1-1 1,0 1-1,0 0 0,0 0 0,1 0 0,-1 1 0,1-1 0,1 1 1,-1 0-1,1 1 0,0-1 0,0 1 0,0 0 0,1 1 0,-1 0 1,1 0-1,0 0 0,0 1 0,0-1 0,12-1 0,-14 4 0,-1-1-1,1 1 0,0-1 0,-1 1 0,1 1 0,0-1 1,-1 1-1,1 0 0,-1 0 0,1 0 0,-1 0 1,1 1-1,-1 0 0,4 2 0,-5-1 0,0-1 0,0 1 0,0 0 0,-1 0 0,0 0 0,1 0 0,-1 0 0,0 1 0,-1-1 0,1 1 0,0-1 0,-1 1 0,0 0 0,0-1 0,0 1 0,0 0 0,0 6 0,1 9 0,-1 0 0,-1 0 0,0 0 0,-2 0 0,0 0 0,-1-1 0,0 1 0,-2-1 0,0 1 0,-1-2 0,-13 27 0,10-25 0,-9 16 0,-13 39 0,28-63 0,-1 1 0,1-1 0,1 1 0,0 0 0,0 0 0,2 0 0,0 21 0,0-31 0,1 0 0,0 0 0,-1 1 0,1-1 0,0 0 0,0 0 0,0 0 0,0-1 0,1 1 0,-1 0 0,0 0 0,1-1 0,-1 1 0,1 0 0,0-1 0,-1 0 0,1 1 0,0-1 0,0 0 0,0 0 0,0 0 0,0 0 0,0 0 0,0-1 0,1 1 0,-1 0 0,0-1 0,0 0 0,4 1 0,10 1 0,0-1 0,0-1 0,18-1 0,-17 0 0,-3 0 0,0-1 0,0 0 0,-1-2 0,1 1 0,-1-2 0,0 1 0,0-2 0,0 0 0,-1-1 0,0 0 0,0 0 0,-1-1 0,0-1 0,0 0 0,-1-1 0,0 0 0,12-15 0,-8 7 0,-1 0 0,0-1 0,-1 0 0,-1-1 0,-1 0 0,-1-1 0,0 0 0,-2-1 0,0 0 0,3-22 0,-6 5 1,-2 1 1,-2-40-1,0 73 0,0-3 2,-1 0-1,1 0 0,-1 0 1,-1 1-1,0-1 0,0 1 1,0-1-1,-1 1 0,0 0 1,-6-11-1,7 15-2,0 1 0,0-1 0,0 1 0,0-1 0,-1 1 0,1 0 0,-1 0 0,1 0 0,-1 0 0,0 0 0,0 1 0,1-1 1,-1 1-1,0 0 0,-1 0 0,1 0 0,0 0 0,0 1 0,0-1 0,-1 1 0,1 0 0,0-1 0,0 2 0,-1-1 0,1 0 0,0 1 0,-6 1 0,6-1 0,0 0 0,0 0 0,0 0 0,1 1 0,-1 0 0,1-1 0,-1 1 0,1 0 0,-1 0 0,1 0 0,0 0 0,0 0 0,0 1 0,0-1 0,1 1 0,-1-1 0,1 1 0,-1 0 0,1 0 0,0-1 0,-1 5 0,-2 7 0,0-1 0,1 1 0,-1 17 0,0 2 0,2-1 0,1 0 0,1 1 0,2-1 0,1 1 0,10 41 0,-9-60 0,0-1 0,1 0 0,0 0 0,1-1 0,0 1 0,1-1 0,13 17 0,-13-21 0,-1-1 0,2 0 0,-1 0 0,1 0 0,0-1 0,0 0 0,1-1 0,0 0 0,0 0 0,0-1 0,14 5 0,-9-5 0,-1 0 0,2-1 0,-1-1 0,0 0 0,0-1 0,1-1 0,22-1 0,-30 0 0,-1 0 0,1 0 0,0 0 0,0-1 0,0 0 0,-1 0 0,1-1 0,-1 0 0,0 0 0,1 0 0,-1-1 0,-1 0 0,1 0 0,-1-1 0,1 1 0,-1-1 0,4-6 0,0-2 0,-1-1 0,-1 0 0,-1 0 0,0 0 0,0-1 0,-2 0 0,6-29 0,7-114 0,-13 99 0,-1 29 0,-3 14 0,1 1 0,0 0 0,2 0 0,0 0 0,0 0 0,1 0 0,9-19 0,-11 31 0,-1 1 0,1-1 0,-1 1 0,1 0 0,0 0 0,0 0 0,0 0 0,0 0 0,0 0 0,0 1 0,0-1 0,1 1 0,-1-1 0,1 1 0,-1 0 0,1 0 0,0 0 0,-1 0 0,1 0 0,0 1 0,-1-1 0,1 1 0,0 0 0,0 0 0,0 0 0,-1 0 0,4 1 0,-1-1 0,0 1 0,0 1 0,-1-1 0,1 1 0,0-1 0,-1 1 0,1 1 0,-1-1 0,0 1 0,0-1 0,0 1 0,0 0 0,0 1 0,5 5 0,5 10 0,-1 1 0,0 1 0,-1 0 0,-2 1 0,0 0 0,-1 0 0,-1 1 0,-2 0 0,0 1 0,-1-1 0,-1 1 0,-2 0 0,0 0 0,-1 1 0,-2-1 0,-5 39 0,3-53 0,0-1 0,-1 1 0,0-1 0,0 0 0,-1 0 0,0 0 0,-1 0 0,0-1 0,0 0 0,-1-1 0,0 1 0,0-1 0,-9 6 0,4-3 0,0-1 0,0-1 0,-1 0 0,0 0 0,0-1 0,-1-1 0,0-1 0,-16 5 0,22-7 0,0-2 0,0 1 0,0-1 0,-1 0 0,1-1 0,0 0 0,-14-2 0,19 2 0,1-1 0,-1 0 0,0 0 0,0 0 0,1 0 0,-1 0 0,0 0 0,1-1 0,-1 1 0,1-1 0,0 0 0,-1 0 0,1 0 0,0 0 0,0 0 0,0 0 0,1 0 0,-1-1 0,0 1 0,1-1 0,0 1 0,-1-1 0,0-3 0,-3-11 0,2 0 0,0-1 0,1 1 0,0-1 0,2 1 0,1-24 0,0 3 0,-1 22 0,1-1 0,1 1 0,0-1 0,9-28 0,-9 37 0,0 1 0,1 0 0,0 0 0,0 1 0,1-1 0,0 1 0,0-1 0,1 1 0,-1 0 0,1 1 0,1-1 0,10-9 0,-13 14 0,-1-1 0,0 1 0,1-1 0,-1 1 0,1 0 0,-1 0 0,1 0 0,-1 0 0,1 0 0,0 0 0,0 1 0,-1 0 0,1-1 0,0 1 0,0 0 0,0 0 0,-1 0 0,1 1 0,0-1 0,0 1 0,-1 0 0,1-1 0,-1 1 0,1 0 0,0 1 0,2 1 0,4 3 0,-1 0 0,0 1 0,0 0 0,-1 0 0,10 13 0,-6-7 0,9 8 0,0-1 0,1 0 0,1-2 0,45 30 0,-52-40 0,0 1 0,1-2 0,0 0 0,0-1 0,1 0 0,-1-1 0,1-1 0,0-1 0,22 1 0,-26-3 0,1 0 0,0-1 0,27-4 0,-37 3 0,1-1 0,-1 1 0,1-1 0,-1 1 0,0-1 0,1-1 0,-1 1 0,0 0 0,-1-1 0,1 0 0,0 0 0,-1 0 0,1 0 0,-1-1 0,4-4 0,-2 0 0,0-1 0,0 1 0,-1-1 0,0 0 0,0 0 0,-1 0 0,0 0 0,0-1 0,1-12 0,-1-9 0,-1-49 0,-2 60 0,0-1 0,-2 1 0,0-1 0,-9-38 0,10 51 0,-2 1 0,1 0 0,-1 0 0,0 0 0,0 0 0,-1 0 0,0 0 0,0 1 0,0 0 0,-1 0 0,0 0 0,0 1 0,-12-11 0,15 15 0,-1-1 0,1 0 0,-1 1 0,1 0 0,-1-1 0,0 1 0,1 0 0,-1 0 0,0 1 0,0-1 0,0 1 0,1-1 0,-1 1 0,0 0 0,0 0 0,0 0 0,0 0 0,0 1 0,0-1 0,1 1 0,-1 0 0,-4 1 0,4 0 0,0-1 0,0 1 0,0 1 0,0-1 0,0 0 0,1 1 0,-1-1 0,1 1 0,0 0 0,-1 0 0,1 0 0,0 0 0,1 0 0,-1 0 0,0 1 0,-1 5 0,-3 16 0,2 1 0,0 0 0,2-1 0,1 1 0,0 0 0,5 31 0,-4-56 0,2 19 0,1 0 0,0 0 0,2-1 0,0 1 0,1-1 0,1 0 0,1 0 0,0-1 0,2 0 0,0-1 0,1 0 0,13 16 0,-16-23 0,0 0 0,1-1 0,0 0 0,0 0 0,1-1 0,0 0 0,0-1 0,1 0 0,0-1 0,0 0 0,1-1 0,0 0 0,0-1 0,0 0 0,0-1 0,0 0 0,1-1 0,-1-1 0,1 1 0,15-2 0,-25-1 0,0 1 0,0-1 0,0 0 0,0 1 0,0-1 0,0-1 0,0 1 0,0 0 0,0-1 0,-1 0 0,1 1 0,-1-1 0,1 0 0,-1 0 0,0-1 0,0 1 0,1 0 0,-2-1 0,1 1 0,0-1 0,0 0 0,-1 0 0,0 1 0,1-1 0,-1 0 0,0 0 0,0-4 0,3-8 0,-1 0 0,-1-1 0,0 1 0,0-21 0,-5-198 0,1-38 0,2 271 0,-1-1 0,1 1 0,0-1 0,0 1 0,0-1 0,1 1 0,-1-1 0,0 1 0,0-1 0,1 1 0,-1-1 0,1 1 0,0-1 0,-1 1 0,1 0 0,0-1 0,0 1 0,0 0 0,0 0 0,0-1 0,0 1 0,0 0 0,0 0 0,0 0 0,0 0 0,1 0 0,-1 1 0,0-1 0,1 0 0,-1 1 0,0-1 0,1 1 0,-1-1 0,1 1 0,-1-1 0,1 1 0,-1 0 0,1 0 0,0 0 0,-1 0 0,1 0 0,1 0 0,1 1 0,0 0 0,0 0 0,0 1 0,-1-1 0,1 1 0,-1 0 0,1 0 0,-1 0 0,1 0 0,-1 0 0,0 1 0,0-1 0,0 1 0,-1 0 0,5 5 0,4 10 0,0 1 0,-2 0 0,0 1 0,-1-1 0,-1 1 0,-1 1 0,6 33 0,-6-9 0,-2 0 0,-2 73 0,-3-108 0,0 0 0,0 0 0,-2 0 0,1 0 0,-1 0 0,-1 0 0,-7 16 0,0-3 0,12-86 0,6 8 0,3 1 0,2-1 0,3 2 0,28-71 0,-36 109 0,1-1 0,0 1 0,12-16 0,-17 26 0,0 1 0,0 0 0,1 0 0,0 0 0,0 0 0,0 1 0,0 0 0,0-1 0,1 2 0,-1-1 0,1 0 0,0 1 0,10-4 0,-14 6 0,1 0 0,0 0 0,-1 0 0,1-1 0,-1 2 0,1-1 0,0 0 0,-1 0 0,1 0 0,-1 1 0,1-1 0,0 1 0,-1-1 0,1 1 0,-1 0 0,1 0 0,-1-1 0,0 1 0,1 0 0,-1 0 0,0 0 0,0 1 0,0-1 0,0 0 0,1 0 0,-2 1 0,1-1 0,0 0 0,0 1 0,0-1 0,-1 1 0,1-1 0,-1 1 0,1-1 0,0 3 0,2 8 0,0 0 0,-1-1 0,2 23 0,-3-22 0,5 90 0,-7 107 0,-1-72 0,2-136 0,0 1 0,0-1 0,0 0 0,1 1 0,-1-1 0,0 0 0,1 0 0,-1 1 0,1-1 0,-1 0 0,1 0 0,-1 0 0,1 1 0,0-1 0,0 0 0,0 0 0,-1 0 0,1 0 0,0 0 0,0-1 0,0 1 0,1 0 0,0 1 0,2-1 0,-1 1 0,1-1 0,-1 0 0,1 0 0,-1 0 0,1 0 0,-1-1 0,8 1 0,-4-1 0,1 0 0,-1-1 0,1 0 0,-1 0 0,1 0 0,-1-1 0,0 0 0,14-6 0,-14 2 0,1 1 0,-1-1 0,0 0 0,0-1 0,-1 0 0,1 0 0,-2-1 0,1 1 0,-1-1 0,0 0 0,-1 0 0,4-10 0,1-4 0,-1-1 0,0 1 0,6-40 0,-1-46 0,-4 0 0,-9-158 0,-1 124 0,1 101 0,-3 36 0,0 10 0,-4 32 0,2-1 0,1 1 0,2 0 0,3 37 0,-1-40 0,0 301 0,0-321 0,1 1 0,0-1 0,0 0 0,1 0 0,1 0 0,1 0 0,9 26 0,-10-34 0,1 0 0,0 1 0,-1-1 0,2-1 0,-1 1 0,1-1 0,0 1 0,0-2 0,0 1 0,1 0 0,-1-1 0,1 0 0,0 0 0,1-1 0,-1 0 0,1 0 0,12 4 0,3-2 0,1-1 0,1-1 0,-1-1 0,0-1 0,39-4 0,-42 3 0,-7-2 0,0 0 0,0 0 0,-1-1 0,1-1 0,0 0 0,-1-1 0,0 0 0,0 0 0,-1-2 0,0 1 0,0-2 0,0 1 0,-1-1 0,0-1 0,0 0 0,-1 0 0,0-1 0,12-19 0,-8 11 0,-1-1 0,-1-1 0,0 0 0,-2 0 0,0-1 0,-1 0 0,-1 0 0,-1-1 0,-2 0 0,4-27 0,-6 32 0,-1 0 0,-1 0 0,0 0 0,-1 0 0,-4-21 0,4 32 0,-1 1 0,0 0 0,0 0 0,0 0 0,0 0 0,-1 0 0,1 1 0,-1-1 0,-1 1 0,1-1 0,0 1 0,-1 0 0,0 0 0,0 1 0,0-1 0,-1 1 0,1 0 0,-1 0 0,-9-4 0,7 3 0,0 1 0,-1 0 0,0 1 0,1 0 0,-1 0 0,0 0 0,0 1 0,0 0 0,0 1 0,0 0 0,0 0 0,0 1 0,0 0 0,-12 2 0,15-1 0,-1 0 0,1 1 0,0-1 0,0 1 0,0 0 0,0 0 0,1 0 0,-1 1 0,1-1 0,0 1 0,0 0 0,0 1 0,1-1 0,-1 1 0,1-1 0,0 1 0,1 0 0,-1 0 0,1 0 0,-3 10 0,-2 14 0,1 0 0,1 0 0,2 0 0,1 0 0,3 36 0,-1-56 0,0 5 0,1 1 0,0-1 0,1 0 0,1 0 0,0 0 0,1-1 0,1 1 0,0-1 0,10 20 0,-11-26 0,0-1 0,0 1 0,1-1 0,0 0 0,0 0 0,1 0 0,-1 0 0,1-1 0,1 0 0,-1-1 0,0 1 0,1-1 0,0 0 0,0-1 0,0 0 0,1 0 0,-1 0 0,16 2 0,-19-4 0,1 0 0,-1 0 0,1-1 0,-1 0 0,1 0 0,-1 0 0,1 0 0,-1-1 0,1 1 0,-1-1 0,0-1 0,1 1 0,-1 0 0,0-1 0,0 0 0,0 0 0,0 0 0,0 0 0,6-6 0,-5 2 0,0 0 0,0 0 0,0-1 0,-1 0 0,0 0 0,0 0 0,-1 0 0,0-1 0,0 1 0,2-11 0,4-26 0,-1 1 0,-2-2 0,-3 1 0,-3-84 0,0 66 0,-4 42 0,-2 18 0,-5 13 0,5 1 0,-1 0 0,2 1 0,0 0 0,0 0 0,1 0 0,0 0 0,2 1 0,-3 21 0,-1 121 0,7-127 0,-2-19 0,2 1 0,-1-1 0,1 0 0,1 0 0,0 0 0,0 0 0,1 0 0,5 11 0,-5-16 0,0 1 0,1-1 0,-1 1 0,1-1 0,0 0 0,1-1 0,-1 1 0,1-1 0,0 0 0,0 0 0,0 0 0,0-1 0,1 0 0,6 3 0,-3-2 0,1 0 0,-1-1 0,1 0 0,0-1 0,0 0 0,0-1 0,0 0 0,0-1 0,0 0 0,0 0 0,10-2 0,-17 1 0,0 1 0,0-1 0,0 0 0,-1 0 0,1 0 0,0 0 0,-1 0 0,1-1 0,-1 1 0,1-1 0,-1 1 0,0-1 0,0 0 0,0 0 0,0 0 0,2-3 0,0 0 0,-1 0 0,1-1 0,-1 1 0,-1-1 0,1 0 0,-1 0 0,2-6 0,1-12 0,-1 1 0,1-48 0,-5 68 0,2-466 0,-3 418 0,2 28 0,-2 0 0,-1 0 0,-1 1 0,-7-32 0,10 53 0,0 1 0,0 0 0,0-1 0,0 1 0,-1 0 0,1 0 0,0-1 0,0 1 0,0 0 0,0-1 0,0 1 0,0 0 0,-1 0 0,1-1 0,0 1 0,0 0 0,0 0 0,-1 0 0,1-1 0,0 1 0,0 0 0,0 0 0,-1 0 0,1 0 0,0-1 0,-1 1 0,1 0 0,0 0 0,0 0 0,-1 0 0,1 0 0,0 0 0,-1 0 0,1 0 0,0 0 0,0 0 0,-1 0 0,1 0 0,0 0 0,-1 0 0,1 0 0,0 0 0,0 0 0,-1 0 0,1 0 0,0 1 0,-1-1 0,1 0 0,0 0 0,0 0 0,-1 1 0,-10 13 0,6 0 0,1 0 0,1 0 0,0 0 0,1 0 0,-1 18 0,3 81 0,1-59 0,-1-11 0,3 0 0,1 0 0,2 0 0,2 0 0,2-1 0,1 0 0,3-1 0,32 68 0,-43-103 0,0 0 0,1 0 0,0 0 0,1-1 0,-1 1 0,1-1 0,0 0 0,0-1 0,0 1 0,1-1 0,0 0 0,0 0 0,0-1 0,9 5 0,-11-7 0,-1 0 0,1 0 0,0 0 0,0 0 0,-1-1 0,1 0 0,0 1 0,0-1 0,0-1 0,0 1 0,-1 0 0,1-1 0,0 0 0,0 0 0,-1 0 0,1 0 0,-1-1 0,1 1 0,-1-1 0,1 0 0,-1 0 0,0 0 0,0-1 0,0 1 0,0-1 0,4-5 0,6-7 0,-1-2 0,-1 1 0,-1-1 0,0-1 0,-1 0 0,-1-1 0,6-19 0,33-138 0,-46 172 0,7-29 0,-2-1 0,-1-1 0,-2 1 0,-1-1 0,-4-45 0,2 78 0,0 1 0,-1 0 0,1 0 0,-1 0 0,1 0 0,-1-1 0,0 1 0,1 0 0,-1 0 0,0 0 0,0 0 0,1 1 0,-1-1 0,0 0 0,0 0 0,0 0 0,0 1 0,0-1 0,0 1 0,-1-1 0,1 0 0,0 1 0,0 0 0,0-1 0,0 1 0,-1 0 0,1 0 0,-3-1 0,3 1 0,-1 0 0,1 0 0,-1 0 0,1 0 0,-1 0 0,1 0 0,-1 1 0,1-1 0,-1 0 0,1 1 0,-1-1 0,1 1 0,-1 0 0,1-1 0,-1 1 0,1 0 0,0 0 0,0 0 0,-1 0 0,1 0 0,0 0 0,0 0 0,0 0 0,0 0 0,-1 2 0,-1 5 0,0-1 0,0 1 0,1 0 0,0 0 0,1-1 0,-1 1 0,1 9 0,0 66 0,1-51 0,0-1 0,2 0 0,0 0 0,2 0 0,2-1 0,1 0 0,1 0 0,1 0 0,14 29 0,-18-47 0,2 5 0,1 1 0,1-2 0,1 1 0,15 21 0,-22-35 0,0 1 0,0-1 0,0 0 0,1 0 0,-1-1 0,1 1 0,-1-1 0,1 0 0,0 0 0,8 4 0,-9-6 0,0 1 0,0-1 0,0 1 0,0-1 0,0 0 0,0 0 0,0 0 0,0 0 0,-1-1 0,1 1 0,0-1 0,0 0 0,0 0 0,0 0 0,0 0 0,-1 0 0,6-4 0,-3 1 0,0 0 0,1-1 0,-2 1 0,1-1 0,0 0 0,-1-1 0,0 1 0,0-1 0,-1 0 0,4-7 0,27-67 0,-33 78 0,14-47 0,-1 0 0,-3 0 0,-2-1 0,-2 0 0,-2-1 0,-2-53 0,-4 116 0,-1-1 0,0 0 0,-5 16 0,-3 11 0,-1 38 0,3 0 0,2 122 0,6-190 0,0 0 0,1 0 0,0 1 0,0-1 0,1 0 0,0 0 0,0 0 0,5 9 0,-6-14 0,1 1 0,0-1 0,0 0 0,0 0 0,1 0 0,-1 0 0,1 0 0,0 0 0,0-1 0,0 1 0,0-1 0,0 0 0,0 0 0,1 0 0,-1-1 0,1 1 0,-1-1 0,1 1 0,6 0 0,0 0 0,0 0 0,1 0 0,-1-2 0,1 1 0,0-1 0,16-2 0,-23 1 0,1 0 0,-1 0 0,1 0 0,-1 0 0,0-1 0,1 0 0,-1 0 0,0 0 0,0 0 0,0-1 0,0 1 0,-1-1 0,1 0 0,-1 0 0,0-1 0,6-6 0,-2-1 0,-1-1 0,0 1 0,-1-1 0,0 0 0,-1-1 0,-1 1 0,0-1 0,0 1 0,0-18 0,0-17 0,-3-56 0,0 96 0,-1-15 0,-1-1 0,-2 0 0,0 1 0,-13-43 0,13 53 0,-1 1 0,0-1 0,0 1 0,-1 0 0,-1 1 0,0 0 0,0 0 0,-1 0 0,0 1 0,-18-16 0,20 21 0,1 0 0,-1 1 0,0 0 0,0 0 0,-1 0 0,1 1 0,0 0 0,-1 0 0,-11-2 0,15 4 0,0-1 0,0 1 0,0 0 0,0 0 0,0 0 0,1 0 0,-1 1 0,0-1 0,0 1 0,0-1 0,1 1 0,-1 0 0,0 0 0,1 0 0,-1 1 0,1-1 0,-1 0 0,1 1 0,0 0 0,-1 0 0,1-1 0,0 1 0,0 0 0,0 1 0,-2 3 0,-2 6 0,1 0 0,1 0 0,0 1 0,0-1 0,1 1 0,1 0 0,0 0 0,1 17 0,5 110 0,-3-129 0,0 0 0,1 0 0,1 0 0,0 0 0,0-1 0,1 1 0,0-1 0,1 0 0,0 0 0,1-1 0,0 1 0,0-1 0,1-1 0,1 1 0,11 11 0,-12-14 0,1 0 0,0-1 0,-1 0 0,2 0 0,-1 0 0,1-1 0,-1 0 0,1-1 0,0 0 0,0-1 0,1 1 0,-1-2 0,0 1 0,1-1 0,-1-1 0,1 0 0,-1 0 0,14-2 0,-19 0 0,0 1 0,-1-1 0,1 0 0,0 0 0,0 0 0,-1 0 0,1-1 0,-1 1 0,0-1 0,0 0 0,0 0 0,0 0 0,0-1 0,0 1 0,-1-1 0,0 1 0,0-1 0,0 0 0,0 0 0,2-6 0,5-13 0,-2-1 0,7-30 0,-13 49 0,25-123 0,17-68 0,-34 178 0,-9 18 0,0 0 0,0 0 0,1 0 0,-1 0 0,0 0 0,0 0 0,0-1 0,1 1 0,-1 0 0,0 0 0,0 0 0,0 0 0,1 0 0,-1 0 0,0 0 0,0 0 0,1 0 0,-1 0 0,0 0 0,0 0 0,0 0 0,1 0 0,-1 0 0,0 1 0,0-1 0,1 0 0,-1 0 0,0 0 0,0 0 0,0 0 0,0 0 0,1 0 0,-1 1 0,0-1 0,0 0 0,0 0 0,0 0 0,1 1 0,1 2 0,0 1 0,-1-1 0,1 1 0,-1-1 0,0 1 0,2 7 0,18 92 0,-5 1 0,-4 0 0,-3 118 0,-6-215 0,3-12 0,5-18 0,111-264 0,-93 229 0,2 1 0,69-93 0,-97 145 0,6-5 0,-8 10 0,-1 0 0,0 1 0,1-1 0,-1 0 0,0 1 0,1-1 0,-1 0 0,0 1 0,1-1 0,-1 0 0,0 1 0,0-1 0,0 0 0,1 1 0,-1-1 0,0 1 0,0-1 0,0 1 0,0-1 0,0 0 0,0 1 0,0-1 0,0 1 0,0-1 0,0 1 0,0-1 0,0 0 0,0 1 0,0-1 0,0 1 0,0-1 0,0 1 0,-1-1 0,-4 98 0,-22 119 0,9-96 0,-12 42 0,26-151 20,4-12-25,0 0-1,-1 1 0,1-1 0,0 0 0,0 0 0,0 0 0,0 0 0,-1 1 0,1-1 1,0 0-1,0 0 0,0 0 0,-1 0 0,1 0 0,0 0 0,0 0 0,-1 1 0,1-1 1,0 0-1,0 0 0,-1 0 0,1 0 0,0 0 0,0 0 0,-1 0 0,1 0 0,0 0 0,0 0 1,-1 0-1,1-1 0,0 1 0,0 0 0,-1 0 0,1 0 0,0 0 0,0 0 0,0 0 1,-1 0-1,1-1 0,0 1 0,0 0 0,0 0 0,-1 0 0,1-1 0,0 1 0,0 0 1,0 0-1,0 0 0,0-1 0,0 1 0,0 0 0,-1 0 0,1-1 0,0 1 0,0 0 1,-10-21-967</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0:53.365"/>
    </inkml:context>
    <inkml:brush xml:id="br0">
      <inkml:brushProperty name="width" value="0.05" units="cm"/>
      <inkml:brushProperty name="height" value="0.05" units="cm"/>
      <inkml:brushProperty name="color" value="#FFFF00"/>
    </inkml:brush>
  </inkml:definitions>
  <inkml:trace contextRef="#ctx0" brushRef="#br0">1 36 31743,'0'0'819,"12"-10"-697,6 5-113,0 1-1,1 0 1,-1 1 0,1 1-1,23 0 1,-3 0-10,95-1 1,-92 3-3,-44 0 2,0 1 1,0-1-1,0 1 0,0-1 0,0 1 0,0 0 0,0 0 0,0 0 0,0 0 1,0 0-1,0 0 0,-2 3 0,-7 4-1,-52 26 7,26-15-1,-42 29 0,78-48-4,0 1-1,1-1 1,-1 0-1,0 1 1,1-1-1,-1 0 1,0 1-1,1-1 1,-1 1-1,1 0 1,-1-1-1,1 1 1,-1-1 0,1 1-1,-1 0 1,1-1-1,0 1 1,-1 0-1,1-1 1,0 1-1,-1 0 1,1 0-1,0-1 1,0 1-1,0 0 1,0 0-1,0-1 1,0 1-1,0 0 1,0 0-1,0-1 1,0 1-1,0 0 1,0 0-1,1-1 1,-1 1-1,0 0 1,1 0-1,-1-1 1,0 1-1,1 0 1,-1-1-1,1 1 1,-1-1-1,1 1 1,-1 0-1,1-1 1,-1 1 0,1-1-1,0 0 1,0 1-1,5 3 0,0-1 0,0 1 0,0-1 0,10 3 0,-12-5 2,58 19-1,37 14 1,-90-31 1,-1 1-1,0 0 0,-1 0 1,1 1-1,-1 0 0,0 1 1,0-1-1,11 14 0,-15-15-1,0 0 0,-1 0-1,0 0 1,0 1-1,0-1 1,-1 1 0,1-1-1,-1 1 1,0 0 0,-1-1-1,1 1 1,-1 0-1,0 0 1,0-1 0,0 1-1,0 0 1,-1 0 0,0-1-1,0 1 1,-1 0 0,1-1-1,-1 1 1,0-1-1,0 0 1,0 1 0,-1-1-1,1 0 1,-1 0 0,0-1-1,0 1 1,-1-1-1,1 1 1,-1-1 0,1 0-1,-7 4 1,-7 3 1,0 0 0,0-1 0,-1 0 1,-1-2-1,1 0 0,-33 7 0,19-7 1,-1-2 0,1-2 0,-41 0 0,72-3 5,0 0 0,0 0-1,0 0 1,0-1 0,0 1 0,0 0 0,0-1-1,0 1 1,0-1 0,0 1 0,0-1 0,0 0-1,0 1 1,0-1 0,0 0 0,1 1 0,-1-1-1,0 0 1,1 0 0,-1 0 0,0 0-1,1 0 1,-1 0 0,1 1 0,0-1 0,-1 0-1,1-1 1,0 1 0,-1 0 0,1 0 0,0 0-1,0 0 1,0 0 0,0 0 0,0 0 0,0-1-1,0 0-151,0 0 0,0 0 0,0 0-1,1 0 1,-1 0 0,0 0 0,1 0-1,0 1 1,-1-1 0,1 0 0,0 0 0,0 1-1,0-1 1,0 0 0,0 1 0,0-1-1,0 1 1,1-1 0,-1 1 0,3-3-1,22-6-10389</inkml:trace>
</inkml:ink>
</file>

<file path=ppt/ink/ink1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2:59.063"/>
    </inkml:context>
    <inkml:brush xml:id="br0">
      <inkml:brushProperty name="width" value="0.05" units="cm"/>
      <inkml:brushProperty name="height" value="0.05" units="cm"/>
      <inkml:brushProperty name="color" value="#FFFFFF"/>
    </inkml:brush>
  </inkml:definitions>
  <inkml:trace contextRef="#ctx0" brushRef="#br0">203 23 32191,'-4'-3'14,"0"1"1,0-1 0,0 1-1,0 0 1,0 0-1,-1 0 1,1 0-1,-1 1 1,1 0 0,-1 0-1,0 0 1,1 1-1,-1-1 1,0 1 0,1 0-1,-1 1 1,0-1-1,0 1 1,1 0 0,-1 0-1,1 0 1,-1 1-1,1-1 1,0 1-1,-1 0 1,1 1 0,0-1-1,0 1 1,0 0-1,1-1 1,-7 7 0,3 2-14,0-1 0,1 2 0,0-1 0,0 1 0,1-1 0,1 2 0,0-1 0,0 0 0,1 1 0,1-1 0,0 1 0,1 0 1,1 0-1,1 25 0,0-34 0,-1 0 1,1 0 0,0 0-1,0 0 1,0 0 0,1 0-1,-1 0 1,1 0 0,0-1-1,0 1 1,0-1 0,1 1-1,-1-1 1,1 0-1,0 0 1,0 0 0,0 0-1,0-1 1,0 1 0,1-1-1,-1 0 1,1 0 0,-1 0-1,1 0 1,0 0 0,0-1-1,0 0 1,0 0 0,6 1-1,10 1 8,0 0 0,0-1 0,0-2-1,33-2 1,-49 2-9,1 0 0,-1-1 0,0 0 0,0 0 0,0 0 0,0 0 0,0-1 0,0 1 0,0-1 0,-1 0 0,1 0 0,-1 0 0,1-1 0,-1 1 0,0-1 0,0 0 0,0 0 0,0 0 0,0 0 0,-1-1 0,1 1 0,-1-1 0,0 1 0,0-1 0,0 0 0,-1 0 0,2-7 0,2-6 0,-2 0 0,0-1 0,-1 1 0,-1-1 0,-1-19 0,0 34 0,1 0-1,-1-1 1,-1 1 0,1-1 0,0 1-1,-1 0 1,1 0 0,-1-1-1,0 1 1,0 0 0,-1 0 0,1 0-1,0 0 1,-1 0 0,0 0-1,0 0 1,0 0 0,0 1 0,0-1-1,0 1 1,-1 0 0,1-1-1,-1 1 1,0 0 0,0 1-1,0-1 1,1 0 0,-1 1 0,-1 0-1,1-1 1,0 1 0,0 0-1,0 1 1,-1-1 0,1 0 0,-6 1-1,0-1-35,0 0 0,0 0 0,0 1 0,0 1 0,0-1 0,0 2-1,0-1 1,0 1 0,0 0 0,-8 4 0,4 1-319,1 0 1,-20 15 0,31-21 336</inkml:trace>
</inkml:ink>
</file>

<file path=ppt/ink/ink1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2:59.394"/>
    </inkml:context>
    <inkml:brush xml:id="br0">
      <inkml:brushProperty name="width" value="0.05" units="cm"/>
      <inkml:brushProperty name="height" value="0.05" units="cm"/>
      <inkml:brushProperty name="color" value="#FFFFFF"/>
    </inkml:brush>
  </inkml:definitions>
  <inkml:trace contextRef="#ctx0" brushRef="#br0">1 1 31855,'0'2'592,"19"1"-480,34-3 16,13 0-96,3 2-16,-3-2-16,-8 0 0,-10 0-16,-18 0-32,-13 0-272,-17-5-1185</inkml:trace>
</inkml:ink>
</file>

<file path=ppt/ink/ink1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2:59.736"/>
    </inkml:context>
    <inkml:brush xml:id="br0">
      <inkml:brushProperty name="width" value="0.05" units="cm"/>
      <inkml:brushProperty name="height" value="0.05" units="cm"/>
      <inkml:brushProperty name="color" value="#FFFFFF"/>
    </inkml:brush>
  </inkml:definitions>
  <inkml:trace contextRef="#ctx0" brushRef="#br0">0 1 32031,'0'0'432,"0"5"-336,34-3-32,24 1 0,19 4-32,12 3-16,2-5-16,-8-5 0,-8 0-32,-23 0-208,-19 0-2738</inkml:trace>
</inkml:ink>
</file>

<file path=ppt/ink/ink1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3:00.397"/>
    </inkml:context>
    <inkml:brush xml:id="br0">
      <inkml:brushProperty name="width" value="0.05" units="cm"/>
      <inkml:brushProperty name="height" value="0.05" units="cm"/>
      <inkml:brushProperty name="color" value="#FFFFFF"/>
    </inkml:brush>
  </inkml:definitions>
  <inkml:trace contextRef="#ctx0" brushRef="#br0">11 10 32047,'-11'-3'573,"24"1"-399,39 2-272,-34 0 164,120 2-61,160-5-5,-260-1-8,-121 4-323,21 0-739</inkml:trace>
</inkml:ink>
</file>

<file path=ppt/ink/ink1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3:01.398"/>
    </inkml:context>
    <inkml:brush xml:id="br0">
      <inkml:brushProperty name="width" value="0.05" units="cm"/>
      <inkml:brushProperty name="height" value="0.05" units="cm"/>
      <inkml:brushProperty name="color" value="#FFFFFF"/>
    </inkml:brush>
  </inkml:definitions>
  <inkml:trace contextRef="#ctx0" brushRef="#br0">3 6 32351,'0'0'8,"0"0"1,0-1-1,0 1 1,0 0-1,0 0 1,0-1-1,0 1 1,0 0-1,0 0 1,0-1-1,0 1 1,0 0-1,1 0 1,-1 0-1,0-1 1,0 1-1,0 0 1,1 0-1,-1 0 1,0-1-1,0 1 1,0 0-1,1 0 1,-1 0-1,0 0 1,0 0-1,1 0 1,-1 0-1,0-1 1,0 1-1,1 0 1,-1 0-1,0 0 1,0 0-1,1 0 1,-1 0-1,0 0 1,1 0-1,2 12 82,-2 31-160,-1-34 103,-11 405-6,9-131-22,2-278-5,0 1 0,1-1 0,0 1 0,0-1 0,0 0 0,1 1 0,-1-1 0,1 0 0,1 0 0,-1 0 0,6 7 0,-6-9 0,1 0 0,-1 0 0,1-1 0,0 1 0,0-1 0,0 0 0,0 0 0,1 0 0,-1 0 0,1-1 0,-1 1 0,1-1 0,-1 0 0,1 0 0,0 0 0,-1 0 0,7 0 0,8 0 0,0 0 0,-1-1 0,28-3 0,-36 2 0,-1 0 0,0-1 0,1-1 0,-1 1 0,0-1 0,0-1 0,-1 1 0,1-1 0,10-8 0,-5 2 0,-1-1 0,0-1 0,0 0 0,-1 0 0,-1-1 0,0-1 0,-1 1 0,0-2 0,-1 1 0,-1-1 0,0 0 0,-1-1 0,-1 1 0,5-22 0,-1-12 0,-3-1 0,-1 1 0,-3-72 0,-1 116 0,-2 0 0,1-1 0,-1 1 0,1 0 0,-2 0 0,1 0 0,0 0 0,-1 0 0,-3-8 0,4 47 0,-1 34 0,4 90 0,0-141 0,0 0 0,1-1 0,0 0 0,1 0 0,1 0 0,1 0 0,9 18 0,-11-28 0,0 0 0,0 0 0,1 0 0,0-1 0,0 0 0,1 0 0,0 0 0,-1 0 0,2-1 0,-1 0 0,0 0 0,1-1 0,0 0 0,-1 0 0,1 0 0,0-1 0,1 0 0,-1 0 0,0-1 0,1 0 0,9 0 0,-6 0 0,-1-1 0,0-1 0,0 1 0,0-1 0,0-1 0,0 0 0,0-1 0,0 0 0,-1 0 0,1-1 0,-1 0 0,0 0 0,0-1 0,0-1 0,9-7 0,-10 5 0,1-1 0,-1 0 0,0 0 0,-1-1 0,0 0 0,-1 0 0,0 0 0,-1-1 0,0 0 0,0 0 0,-1-1 0,-1 1 0,3-16 0,0-13 0,-2 1 0,-1-66 0,-3 97 0,0-1 0,0 0 0,-1 0 0,0-1 0,0 1 0,-1 0 0,-4-14 0,5 21 0,0-1 0,0 0 0,-1 1 0,1 0 0,-1-1 0,0 1 0,1 0 0,-1 0 0,0 0 0,0 0 0,0 0 0,-1 0 0,1 0 0,0 1 0,-1-1 0,1 1 0,-1 0 0,1 0 0,-1 0 0,0 0 0,0 0 0,1 0 0,-1 1 0,0-1 0,-4 1 0,3 0 0,0-1 0,0 1 0,0 0 0,0 1 0,0-1 0,0 1 0,0 0 0,1 0 0,-1 0 0,0 0 0,0 1 0,1-1 0,-1 1 0,1 0 0,-1 0 0,1 0 0,-6 6 0,4-3 0,1 0 0,0 0 0,0 0 0,1 1 0,-1 0 0,1-1 0,0 1 0,1 1 0,-4 11 0,0 8 0,1 0 0,2 0 0,1 0 0,1 35 0,0-41 0,2 0 0,0 0 0,1 0 0,1-1 0,1 1 0,11 31 0,-12-43 0,0-1 0,1 0 0,0 0 0,0 0 0,1 0 0,0 0 0,0-1 0,1 0 0,0 0 0,0-1 0,0 1 0,0-1 0,1-1 0,0 1 0,0-1 0,0 0 0,1-1 0,-1 0 0,9 3 0,3-2 0,1 0 0,-1-2 0,1 0 0,0-1 0,-1-1 0,22-2 0,-35 2 0,0-1 0,0 0 0,-1 0 0,1 0 0,0 0 0,-1-1 0,1 0 0,-1 0 0,0-1 0,0 1 0,1-1 0,-2 0 0,1-1 0,0 1 0,-1-1 0,1 0 0,-1 0 0,0 0 0,-1-1 0,1 1 0,-1-1 0,0 0 0,0 0 0,0 0 0,0 0 0,-1-1 0,0 1 0,2-9 0,2-12 0,-1-1 0,-2 1 0,0-1 0,-3-49 0,0 59 0,-1-10 0,-2-1 0,-1 1 0,-1 0 0,-18-51 0,13 44 0,10 33 0,-1 0 0,1 0 0,-1 0 0,1 0 0,-1 0 0,1-1 0,0 1 0,0 0 0,-1 0 0,1 0 0,0 0 0,0-1 0,0 1 0,0 0 0,1 0 0,-1 0 0,0 0 0,0-1 0,1 1 0,-1 0 0,0 0 0,1 0 0,0 0 0,-1 0 0,1 0 0,-1 0 0,2-1 0,1 1 0,-1 0 0,0 0 0,1 1 0,-1-1 0,1 1 0,-1 0 0,1 0 0,-1 0 0,1 0 0,3 0 0,8 1 0,-4-1 0,1 0 0,-1 1 0,0 0 0,1 1 0,-1 0 0,0 1 0,0 0 0,0 0 0,-1 1 0,1 1 0,8 5 0,-12-6 0,0 0 0,0 1 0,-1 0 0,0 0 0,0 0 0,0 0 0,0 1 0,-1 0 0,0 0 0,0 0 0,-1 1 0,0-1 0,0 1 0,0 0 0,-1 0 0,3 12 0,-1 9 0,-2-1 0,-1 0 0,-1 0 0,-1 1 0,-1-1 0,-2 0 0,-9 37 0,11-50 0,0 0 0,0 1 0,2 19 0,0-33 0,0 0 0,1 1 0,-1-1 0,1 0 0,-1 0 0,1 0 0,-1-1 0,1 1 0,0 0 0,-1 0 0,1 0 0,0 0 0,0 0 0,0-1 0,0 1 0,0 0 0,0-1 0,0 1 0,0-1 0,0 1 0,0-1 0,0 0 0,0 1 0,0-1 0,0 0 0,0 0 0,0 1 0,0-1 0,0 0 0,1 0 0,0-1 0,49 2 0,-36-2 0,-10 1 8,0 0-1,-1 0 1,1-1-1,0 1 1,0-1-1,0 0 1,0 0-1,-1-1 1,1 0-1,-1 0 1,1 0-1,-1 0 1,0 0-1,0-1 1,0 0 0,7-6-1,-7 4-151,-1 1-1,0-1 0,0 1 1,0-1-1,0 0 1,-1 0-1,0 0 0,0 0 1,0-1-1,-1 1 0,0-1 1,0 1-1,0-1 1,-1-10-1,1-30-7979</inkml:trace>
</inkml:ink>
</file>

<file path=ppt/ink/ink1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3:01.727"/>
    </inkml:context>
    <inkml:brush xml:id="br0">
      <inkml:brushProperty name="width" value="0.05" units="cm"/>
      <inkml:brushProperty name="height" value="0.05" units="cm"/>
      <inkml:brushProperty name="color" value="#FFFFFF"/>
    </inkml:brush>
  </inkml:definitions>
  <inkml:trace contextRef="#ctx0" brushRef="#br0">289 30 32575,'-6'-4'7,"0"1"1,0-1-1,0 1 0,0 0 1,0 1-1,0 0 1,-1 0-1,1 0 0,-1 1 1,0-1-1,1 2 0,-1-1 1,0 1-1,0 0 1,1 0-1,-1 1 0,0 0 1,1 0-1,-1 1 0,1 0 1,-9 3-1,7-2-8,1 1 0,0 0 1,0 1-1,1-1 0,-1 1 0,1 0 0,0 1 0,0-1 0,1 1 1,0 1-1,0-1 0,0 1 0,1-1 0,0 1 0,0 1 0,1-1 1,-4 10-1,4-8 0,0 0 1,1 1 0,0-1 0,0 1-1,1 0 1,0 0 0,1-1 0,0 1-1,0 0 1,1 0 0,1-1-1,-1 1 1,6 15 0,-4-17 1,1-1 0,-1 0-1,1 0 1,0-1 0,1 1 0,0-1 0,0 0 0,0 0 0,1 0-1,0-1 1,0 0 0,0 0 0,1 0 0,-1-1 0,1 0-1,14 6 1,-8-6 0,0 1 0,0-2 0,0 0 0,1-1-1,-1 0 1,1-1 0,-1 0 0,1-1 0,19-3-1,-29 3 2,0-1-1,0 0 1,0 1 0,0-1-1,0-1 1,0 1-1,0-1 1,-1 0-1,1 1 1,0-2 0,-1 1-1,1 0 1,-1-1-1,0 1 1,5-6-1,-4 3 0,0 0-1,-1 0 1,1-1-1,-1 0 0,0 1 1,-1-1-1,1 0 1,-1 0-1,2-8 0,-1-4 0,0 0 0,-1-1-1,-1 0 1,-1 1-1,-4-37 1,4 50 0,-1-1 0,0 1 0,-1-1 0,1 1 1,-1 0-1,0-1 0,-1 1 0,1 0 0,-1 0 0,0 1 0,0-1 0,0 1 0,-1-1 0,0 1 1,0 0-1,0 0 0,0 1 0,0-1 0,-1 1 0,0 0 0,1 0 0,-1 0 0,0 1 0,-1 0 1,1 0-1,0 0 0,-8-1 0,3 1-4,0 0 1,0 1 0,0 0-1,0 1 1,0 0-1,0 1 1,0 0 0,0 0-1,0 1 1,0 0 0,0 1-1,0 0 1,1 1-1,-16 8 1,13-5-265,1 1 0,0 0 0,1 0 1,-12 13-1,-35 44-5997</inkml:trace>
</inkml:ink>
</file>

<file path=ppt/ink/ink1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3:03.172"/>
    </inkml:context>
    <inkml:brush xml:id="br0">
      <inkml:brushProperty name="width" value="0.05" units="cm"/>
      <inkml:brushProperty name="height" value="0.05" units="cm"/>
      <inkml:brushProperty name="color" value="#FFFFFF"/>
    </inkml:brush>
  </inkml:definitions>
  <inkml:trace contextRef="#ctx0" brushRef="#br0">41 172 31342,'0'-14'600,"-1"4"-423,1 1 0,1-1 0,0 1 0,3-17-1,-3 22-179,0 1-1,1-1 0,0 1 0,0-1 0,0 1 0,0 0 0,0 0 0,0 0 0,1 0 0,0 0 0,-1 0 0,1 1 0,0-1 0,7-3 0,-1 0 4,0 0 0,1 1 0,0 1 0,0-1 0,0 1 0,0 1 0,1 0 0,-1 1 0,1 0 0,0 0 0,0 1 0,-1 0 0,1 1 0,16 2 0,-25-2 0,0 1 0,1-1 0,-1 1 0,0-1 0,0 1 0,0 0 0,0 0 0,0 0 0,0 0 0,0 0 0,0 1 0,0-1 0,-1 0 0,1 1 0,0-1 0,-1 1 0,3 3 0,-1 0 0,-1-1 0,1 1 0,-1-1 0,0 1 0,-1 0 0,1-1 0,1 10 0,-1 6 0,-1 0 0,0 0 0,-3 23 0,2-40 0,-2 15 0,-1 0 0,0 0 0,-2-1 0,0 0 0,-1 1 0,-1-2 0,0 1 0,-1-1 0,-1 0 0,0-1 0,-15 18 0,-18 19 0,-82 78 0,83-89 0,24-26 0,16-17 0,9-11 0,66-87 0,-62 85 0,1 1 0,1 0 0,0 1 0,25-18 0,-38 30 0,0 0 0,1 0 0,-1 0 0,0 1 0,1-1 0,-1 0 0,1 1 0,-1-1 0,1 1 0,-1-1 0,1 1 0,-1 0 0,1 0 0,-1 0 0,1 0 0,-1 0 0,1 0 0,-1 0 0,1 0 0,0 0 0,-1 1 0,1-1 0,-1 1 0,0-1 0,1 1 0,-1 0 0,1-1 0,-1 1 0,0 0 0,1 0 0,1 2 0,2 2 0,-1 0 0,0 1 0,0-1 0,0 1 0,5 11 0,1 1 0,-3-6 5,1-1 0,1 0 0,0-1 0,0 0 0,1 0 0,15 12 0,-20-19-35,-1 0 0,1 0 0,0 0 0,0 0 0,0-1 0,0 0 0,0 0 0,0 0 0,1-1-1,-1 1 1,1-1 0,-1-1 0,1 1 0,-1-1 0,1 0 0,-1 0 0,1 0 0,8-3 0,-12 3-84,-1 0 0,0-1 0,0 1 0,0-1-1,0 1 1,1-1 0,-1 0 0,0 1 0,0-1 0,0 0 0,0 0 0,0 0 0,0 0 0,-1 0 0,2-1 0,11-29-5513</inkml:trace>
</inkml:ink>
</file>

<file path=ppt/ink/ink1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3:03.532"/>
    </inkml:context>
    <inkml:brush xml:id="br0">
      <inkml:brushProperty name="width" value="0.05" units="cm"/>
      <inkml:brushProperty name="height" value="0.05" units="cm"/>
      <inkml:brushProperty name="color" value="#FFFFFF"/>
    </inkml:brush>
  </inkml:definitions>
  <inkml:trace contextRef="#ctx0" brushRef="#br0">667 95 31470,'-4'-7'57,"0"0"-1,-1 1 1,0 0-1,0 0 1,0 0-1,-1 0 1,0 1-1,0 0 1,0 0 0,-1 1-1,1-1 1,-1 1-1,0 1 1,0 0-1,-1 0 1,1 0-1,-1 1 1,1 0-1,-1 0 1,0 1-1,-9-1 1,4 1-57,0 0 1,0 2-1,-1-1 1,1 2 0,0-1-1,0 2 1,0 0 0,0 1-1,1 0 1,-19 9-1,13-4 0,1 2 0,0 0 0,0 1 0,1 0-1,1 1 1,-19 21 0,12-8 0,1 0 0,1 1 0,1 0 0,2 2 0,1 0 0,1 1 0,1 1 0,-9 34 0,8-17 0,3 0 0,2 1 0,3 0 0,-4 88 0,11-118 0,0-1 0,1 1 0,1-1 1,5 23-1,-4-31-1,0 0 1,1 0 0,0 0-1,1 0 1,0-1-1,0 0 1,1 0 0,11 13-1,-6-10 0,0 0 0,2 0 0,-1-1 0,1-1 0,1 0-1,0-1 1,0 0 0,1-1 0,0-1 0,0 0 0,26 7 0,-11-7 1,1 0 0,0-2 0,1-1 0,-1-2 0,38-2 0,-44-1 1,-1-1 0,0-1 0,1-1 0,-2-1 0,1-2 0,-1 0 0,1-2 0,-2 0 0,0-1 0,0-2 0,-1 0 0,39-30 0,-44 29 2,-1 0 0,-1-1-1,0-1 1,-1 0 0,-1-1-1,0 0 1,-1-1 0,-1 0-1,-1-1 1,0 0 0,-1-1-1,-1 0 1,-1 0 0,-1 0-1,0-1 1,2-26 0,-3 6-1,-3-1 0,-4-61-1,1 81-1,-1 1 0,-1 0 0,-1 0 0,0 0 0,-2 0 0,-17-35 0,10 31 0,-1 0 0,0 0 0,-2 2 0,-1 0 0,-1 1 0,0 1 0,-24-18 0,27 25 0,-1 1 0,0 0 0,0 2 0,-1 0 0,-1 1 0,0 0 0,0 2 0,0 0 0,-1 1 0,-28-4 0,25 7 0,0 1 0,0 1 0,-1 1-1,1 0 1,-29 6 0,38-3-3,0 0-1,0 1 0,1 0 1,0 1-1,-1 1 0,2 0 1,-1 1-1,1 0 0,-18 14 1,10-4-31,0 1 0,-20 24 0,-24 44-243</inkml:trace>
</inkml:ink>
</file>

<file path=ppt/ink/ink1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3:07.024"/>
    </inkml:context>
    <inkml:brush xml:id="br0">
      <inkml:brushProperty name="width" value="0.05" units="cm"/>
      <inkml:brushProperty name="height" value="0.05" units="cm"/>
      <inkml:brushProperty name="color" value="#FFFFFF"/>
    </inkml:brush>
  </inkml:definitions>
  <inkml:trace contextRef="#ctx0" brushRef="#br0">37 52 31935,'-9'-52'800,"7"655"-768,-11-391-32,1-57 0,12-116 0,0-39-1,0 0 1,0 0-1,0 0 1,0-1-1,0 1 0,0 0 1,1 0-1,-1 0 1,0 0-1,0 0 0,0 0 1,0 0-1,1 0 0,-1 0 1,0 0-1,0 0 1,0 0-1,0 0 0,0 0 1,1 0-1,-1 0 1,0 0-1,0 0 0,0 0 1,0 0-1,0 0 0,1 0 1,-1 0-1,0 0 1,0 0-1,0 0 0,0 1 1,0-1-1,1 0 1,-1 0-1,0 0 0,0 0 1,0 0-1,0 0 1,0 0-1,0 1 0,0-1 1,0 0-1,0 0 0,0 0 1,1 0-1,-1 1 1,2-8-281,0 0 1,-1 1-1,0-1 0,0 0 1,0 0-1,-1 0 1,-1-10-1,1 9-993,0-52-15267</inkml:trace>
</inkml:ink>
</file>

<file path=ppt/ink/ink1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3:07.400"/>
    </inkml:context>
    <inkml:brush xml:id="br0">
      <inkml:brushProperty name="width" value="0.05" units="cm"/>
      <inkml:brushProperty name="height" value="0.05" units="cm"/>
      <inkml:brushProperty name="color" value="#FFFFFF"/>
    </inkml:brush>
  </inkml:definitions>
  <inkml:trace contextRef="#ctx0" brushRef="#br0">0 247 31422,'7'-10'81,"1"0"-1,-1 0 1,2 1-1,-1 0 1,1 1-1,0 0 1,1 0-1,0 1 0,15-8 1,15-6 12,51-19 0,-53 23-27,5-2-13,-22 9-30,1 0 0,0 1 0,0 1 1,1 1-1,26-4 0,-47 11-23,-1 0 0,0 0 1,0 0-1,1 0 0,-1 0 0,0 0 1,0 0-1,1 1 0,-1-1 0,0 0 1,0 1-1,0-1 0,1 1 0,-1-1 1,0 1-1,0 0 0,0-1 0,0 1 1,0 0-1,0 0 0,0 0 0,0 0 1,-1 0-1,1 0 0,0 0 0,0 0 1,-1 0-1,1 0 0,-1 0 0,1 0 0,-1 1 1,1-1-1,-1 0 0,0 0 0,1 0 1,-1 2-1,1 7-2,0-1-1,-1 1 1,0 0 0,-1 10 0,0 3 4,0-1-1,-1 0 0,0 0 0,-2 0 1,0 0-1,-1 0 0,-14 34 0,3-20 2,-2 0-1,-41 64 1,44-78-3,-2 6 0,-2-1 0,-1-1 0,-1 0 0,-42 40 0,61-65-36,0 1 1,1-1-1,-1 0 0,0 1 1,0-1-1,0 0 0,1 0 1,-1 0-1,0 0 0,-1-1 0,1 1 1,0 0-1,0-1 0,0 0 1,-3 1-1,0-1-1058</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0:54.007"/>
    </inkml:context>
    <inkml:brush xml:id="br0">
      <inkml:brushProperty name="width" value="0.05" units="cm"/>
      <inkml:brushProperty name="height" value="0.05" units="cm"/>
      <inkml:brushProperty name="color" value="#FFFF00"/>
    </inkml:brush>
  </inkml:definitions>
  <inkml:trace contextRef="#ctx0" brushRef="#br0">2 523 30046,'-1'1'47,"1"-1"1,0 0-1,0 1 1,0-1-1,0 1 1,0-1-1,0 0 1,0 1-1,0-1 1,0 1-1,0-1 1,0 0-1,0 1 1,0-1-1,0 1 1,0-1-1,0 0 1,0 1-1,0-1 1,1 1-1,-1-1 1,0 0-1,0 1 1,0-1-1,1 0 1,-1 1-1,0-1 1,1 0-1,-1 1 1,1-1-1,10 2 113,0-1 0,0-1 0,0 0 0,0 0 0,14-3 0,-19 2-146,-1-1-1,0 1 1,0-1 0,0 0-1,0 0 1,-1 0-1,1-1 1,-1 1-1,1-1 1,-1 0 0,0-1-1,0 1 1,6-7-1,-1-2-5,-1 0-1,0 0 0,0-1 1,-1 0-1,-1 0 0,0 0 1,-1-1-1,-1 0 0,0 0 0,4-27 1,-4 4-4,-2-1 1,-1 1-1,-5-39 1,4 66-5,-1 0 0,-1 0 0,0 0 0,-1 0 0,0 0 0,-8-19 0,10 26 0,-1 0 0,1 0 0,-1 0 0,0 1 0,0-1 0,0 0 0,0 1 0,-1 0 0,1-1 0,-1 1 0,1 0 0,-1 0 0,0 0 0,0 0 0,1 1 0,-1-1 0,-1 1 0,1 0 0,0 0 0,0 0 0,0 0 0,-1 1 0,1-1 0,-5 0 0,8 2 0,-1-1 0,1 0 0,0 0 0,-1 0 0,1 1 0,-1-1 0,1 0 0,0 1 0,-1-1 0,1 0 0,0 1 0,-1-1 0,1 0 0,0 1 0,0-1 0,-1 0 0,1 1 0,0-1 0,0 1 0,0-1 0,0 1 0,-1-1 0,1 0 0,0 1 0,0-1 0,0 1 0,0-1 0,0 1 0,0 0 0,0 17 0,0-15 0,0-1 0,0 0 0,1 1 0,-1-1 0,1 0 0,-1 1 0,1-1 0,-1 0 0,1 0 0,0 0 0,0 1 0,0-1 0,1 0 0,-1 0 0,0-1 0,1 1 0,-1 0 0,1 0 0,2 2 0,1-1 0,-1 0 0,1 0 0,0 0 0,0 0 0,1-1 0,-1 0 0,8 2 0,8 2 0,0-2 0,43 2 0,-62-5 0,116 1 0,-101 0 0,-17 2 0,-1-2 0,0 20 0,-7 40 0,4-42 0,1 0 0,1 0 0,1 22 0,1-39 0,1-1 0,-1 1 0,0 0 0,1 0 0,0-1 0,0 1 0,0 0 0,0-1 0,0 1 0,0-1 0,1 1 0,-1-1 0,1 0 0,0 1 0,-1-1 0,1 0 0,3 2 0,-1-1 0,1 1 0,-1-2 0,1 1 0,0-1 0,-1 1 0,1-1 0,0 0 0,9 1 0,7 1 0,1-1 0,-1-1 0,35-2 0,-42 0 0,0 1 0,25-1 0,-38 0 0,1-1 0,-1 1 0,1 0 0,-1 0 0,1-1 0,-1 1 0,1-1 0,-1 1 0,1-1 0,-1 1 0,0-1 0,1 0 0,-1 0 0,0 0 0,0 0 0,0 0 0,1 0 0,-1 0 0,1-1 0,-2 2-2,0-1-1,0 1 1,0 0 0,0-1-1,0 1 1,0 0 0,0 0-1,0-1 1,0 1 0,0 0-1,0-1 1,0 1 0,0 0-1,0-1 1,0 1 0,0 0-1,0-1 1,0 1 0,0 0-1,0 0 1,0-1 0,-1 1-1,1 0 1,0-1 0,0 1-1,0 0 1,0 0 0,-1-1-1,1 1 1,0 0 0,0 0-1,-1 0 1,1 0 0,0-1-1,0 1 1,-1 0 0,1 0-1,0 0 1,-1 0 0,1 0-1,0 0 1,-1 0 0,1-1-1,0 1 1,0 0 0,-1 0-1,1 0 1,0 0 0,-1 0-1,1 1 1,0-1 0,-1 0-1,1 0 1,0 0 0,-1 0-1,1 0 1,0 0 0,0 0-1,-1 1 1,1-1-29,-29 0-630</inkml:trace>
</inkml:ink>
</file>

<file path=ppt/ink/ink1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3:09.522"/>
    </inkml:context>
    <inkml:brush xml:id="br0">
      <inkml:brushProperty name="width" value="0.05" units="cm"/>
      <inkml:brushProperty name="height" value="0.05" units="cm"/>
      <inkml:brushProperty name="color" value="#FFFFFF"/>
    </inkml:brush>
  </inkml:definitions>
  <inkml:trace contextRef="#ctx0" brushRef="#br0">0 678 30398,'0'57'1294,"1"-56"-1278,0 0 1,-1 0-1,1 0 1,0 0-1,0 0 1,0-1-1,0 1 1,0 0-1,0 0 0,0 0 1,0-1-1,0 1 1,0-1-1,0 1 1,0-1-1,0 1 1,1-1-1,-1 1 1,0-1-1,0 0 1,1 0-1,-1 0 0,0 0 1,0 0-1,1 0 1,-1 0-1,3-1 1,41-1 234,-40 0-237,1 0 0,-1 0 0,1-1 0,-1 0 1,0 0-1,0 0 0,0 0 0,0-1 0,-1 0 0,1 0 0,-1 0 0,0 0 0,0-1 0,-1 1 0,1-1 0,4-10 0,3-4 1,-1 0-1,-2-1 0,10-26 0,-8 5-10,-2 0-1,-1-1 0,-2 1 0,-1-46 1,1-1-2,-5 81-2,1-1 0,0 0 0,0 1 0,1-1 0,0 1 0,6-14 0,-7 18 0,1 0 0,0 0 0,0 0 0,1 0 0,-1 1 0,1-1 0,-1 1 0,1-1 0,0 1 0,0 0 0,0 0 0,0 0 0,0 0 0,0 1 0,1-1 0,3 0 0,9-2 0,-1 0 0,1 2 0,0 0 0,0 0 0,29 3 0,-25-1 0,-18 0 0,-1 0 0,1 1-1,0-1 1,0 1 0,0-1 0,-1 1 0,1 0-1,0-1 1,-1 1 0,1 0 0,0 0 0,-1 0-1,1 1 1,-1-1 0,0 0 0,1 0 0,-1 1-1,0-1 1,0 1 0,0-1 0,0 1 0,0 0-1,0-1 1,0 1 0,-1 0 0,1 0 0,-1-1 0,1 1-1,-1 0 1,1 0 0,-1 0 0,0 2 0,2 12-3,-1-1 1,-1 0 0,-1 18 0,0-15 1,-1 2 1,-1 0 1,-1 0-1,-1-1 1,0 0-1,-2 0 1,0 0-1,-14 25 0,12-25-7,1-1-1,0 1 0,1 1 0,1-1 1,1 1-1,-5 41 0,10-58 3,-1 0-1,1 1 1,0-1-1,0 0 1,1 1-1,-1-1 1,1 0-1,-1 1 1,1-1-1,2 5 1,-2-7 4,0 0 0,1 1 1,-1-1-1,0 0 0,0 0 0,1 0 0,-1 0 0,1 0 1,-1-1-1,1 1 0,-1 0 0,1-1 0,0 1 1,-1-1-1,1 1 0,0-1 0,-1 0 0,1 1 1,0-1-1,3-1 0,14 3 1,0-1-1,1-1 1,29-5 0,-41 4 1,0-1 1,-1 0 0,1-1-1,-1 1 1,0-1 0,0-1-1,0 0 1,0 0 0,0 0-1,-1 0 1,10-10 0,-7 5 3,0-1 0,0 0 0,-1 0 0,-1-1 1,0 0-1,0 0 0,-1-1 0,0 0 0,3-13 1,2-11-1,11-67 0,-16 70-6,1-1 1,19-52 0,-24 81 0,0 1 0,0-1 0,1 0 0,-1 1 0,1 0 0,0 0 0,1 0 0,-1 0 0,1 0 1,0 0-1,-1 1 0,2 0 0,-1 0 0,0 0 0,1 0 0,-1 1 0,10-4 0,-2 2-2,0 1-1,0 0 1,0 1-1,0 1 1,1 0-1,15 1 1,-28 0 2,0 0 0,1 0-1,-1 0 1,0 0 0,0 0 0,1 1-1,-1-1 1,0 0 0,0 0 0,0 0 0,1 1-1,-1-1 1,0 0 0,0 0 0,0 1 0,0-1-1,1 0 1,-1 0 0,0 1 0,0-1-1,0 0 1,0 0 0,0 1 0,0-1 0,0 0-1,0 1 1,0-1 0,0 0 0,0 0 0,0 1-1,0-1 1,0 0 0,0 1 0,0-1-1,0 0 1,0 0 0,0 1 0,-1-1 0,1 0-1,0 0 1,0 1 0,0-1 0,0 0-1,-1 0 1,1 1 0,0-1 0,0 0 0,0 0-1,-1 0 1,1 0 0,0 1 0,0-1 0,-1 0-1,1 0 1,0 0 0,0 0 0,-1 0-1,1 0 1,0 0 0,0 0 0,-1 1 0,-3-1 1,-5 0 2,0 1 0,0 0 0,0 0-1,0 1 1,0 0 0,0 1-1,1-1 1,-1 2 0,1-1 0,-1 1-1,1 1 1,1 0 0,-1 0 0,-10 8-1,8-2-1,0 0 0,1 1-1,0 0 1,1 1 0,0 0 0,1 0-1,0 0 1,1 1 0,1 0-1,0 0 1,-4 23 0,2 1 1,1 1 0,2 0-1,1 48 1,3-82-2,0 0 0,0 0 0,0 0 0,1 0 0,0 0 0,-1-1 0,2 1 0,-1 0 0,0 0 0,1-1 0,0 1 0,0-1 0,1 1 0,-1-1 0,1 0 0,0 0 0,0 0 0,0 0 0,1-1 0,-1 1 0,1-1 0,0 0 0,0 0 0,0 0 0,0 0 0,0-1 0,1 0 0,7 3 0,4 0 3,0-1-1,1 0 1,0-1 0,-1-1-1,1-1 1,0-1-1,24-1 1,-23 0-2,-8 1-1,-1-1 1,1 0 0,-1-1 0,1 0 0,-1 0 0,0-1 0,0-1 0,0 1-1,-1-1 1,1-1 0,-1 0 0,0 0 0,0 0 0,0-1 0,-1 0-1,0-1 1,0 1 0,-1-1 0,1-1 0,-2 1 0,1-1 0,-1 0-1,0-1 1,-1 1 0,0-1 0,0 0 0,-1 0 0,0 0 0,0 0 0,-1 0-1,-1-1 1,1 1 0,-1-16 0,0-7-1,-1 1 0,-1-1 0,-8-44 0,6 64 0,0-1 0,0 1 0,-1-1 0,-1 1 0,0 0 0,-1 1 0,0-1 0,0 1 0,-1 0 0,-1 1 0,-9-11 0,13 17 0,1 1 0,-1-1 0,0 1 0,-1 0 0,1 0 0,0 1 0,-1-1 0,0 1 0,1 0 0,-1 0 0,0 0 0,0 1 0,0 0 0,0 0 0,0 0 0,0 0 0,-11 1 0,13 1 0,-1-1 0,0 1 0,0-1 0,0 1 0,1 0 0,-1 1 0,0-1 0,1 1 0,-1-1 0,1 1 0,0 0 0,-1 0 0,1 1 0,0-1 0,0 1 0,1-1 0,-1 1 0,0 0 0,1 0 0,0 0 0,0 0 0,0 1 0,-2 3 0,-1 6 0,0 0 0,1 0 0,1 0 0,0 0 0,-2 23 0,3 68 0,2-92 0,1-1 0,1 0 0,0 0 0,0 0 0,1 0 0,1-1 0,0 1 0,0-1 0,1 0 0,0 0 0,0 0 0,2 0 0,9 11 0,-10-13 0,1-1 0,0-1 0,0 1 0,0-1 0,1 0 0,0-1 0,0 0 0,0 0 0,1-1 0,-1 0 0,1 0 0,0-1 0,1 0 0,-1-1 0,0 0 0,11 1 0,-19-3 0,11 2 0,1-1 0,-1-1 0,20-2 0,-29 2 0,0-1 0,1 0 0,-1 1 0,0-1 0,0-1 0,0 1 0,0 0 0,0-1 0,0 1 0,-1-1 0,1 0 0,0 0 0,-1 0 0,1 0 0,-1-1 0,0 1 0,0-1 0,3-3 0,2-6 0,-1-1 0,0 1 0,0-2 0,-1 1 0,4-20 0,11-76 0,-7 31 0,-9 59-1,15-58 3,-17 71-3,0 0-1,0 0 1,1 0-1,0 0 1,0 0-1,1 1 1,0 0 0,0-1-1,6-6 1,-8 11-1,0 0 0,-1 0 0,1 0 0,0 1 1,-1-1-1,1 0 0,0 1 0,0-1 0,0 1 1,0-1-1,0 1 0,-1 0 0,1 0 0,0 0 1,0 0-1,3 1 0,3-1-47,-7 2 38,0-2 13,-1 0 0,0 0 1,0 0-1,1 0 1,-1 1-1,0-1 1,0 0-1,1 0 0,-1 1 1,0-1-1,0 0 1,0 0-1,1 1 1,-1-1-1,0 0 0,0 1 1,0-1-1,0 0 1,0 1-1,0-1 1,0 0-1,0 1 0,1-1 1,-1 0-1,0 1 1,0-1-1,-1 0 1,1 0-1,0 1 0,0-1 1,0 0-1,0 1 1,0-1-1,0 0 1,0 1-1,0-1 0,-1 0 1,1 1-1,0-1 1,0 0-1,0 0 1,-1 1-1,-7 4-2,0 1 0,1 1 0,-1-1 0,2 1 0,-1 1 0,1-1 0,0 1 0,0 0 0,1 0 0,0 1 0,-8 17 0,6-2-2,2 0 0,0 0 0,1 1 0,2 0 0,0 0 0,2 0 0,2 26 0,-1-28 2,-1-16 0,0 0 1,1 0-1,-1 0 1,2-1-1,-1 1 1,1 0-1,0 0 1,0-1-1,1 1 1,0-1-1,0 0 0,0 0 1,1 0-1,0 0 1,0-1-1,1 1 1,-1-1-1,1 0 1,0 0-1,0-1 1,1 0-1,0 1 0,-1-2 1,1 1-1,1-1 1,-1 0-1,0 0 1,1-1-1,0 0 1,-1 0-1,1 0 1,0-1-1,0 0 1,7 0-1,14 1 0,1-1 0,-1-1 0,29-4 0,-48 3 0,0 0 0,-1-1 0,1-1 0,-1 1 0,0-1 0,0-1 0,0 1 0,0-2 0,-1 1 0,1-1 0,-1 0 0,0 0 0,-1-1 0,8-7 0,-7 5 0,0-1 0,0-1 0,-1 1 0,0-1 0,-1 0 0,0-1 0,-1 1 0,0-1 0,0 0 0,4-22 0,-4-1 0,-1 0 0,-2-45 0,-1 50 0,0 28 0,1-16 0,-1 1 0,-1-1 0,0 1 0,-1-1 0,-1 1 0,0 0 0,-1 0 0,-8-21 0,11 35 0,0 0 0,1 1 0,-1-1 0,0 0 0,0 1 0,0-1 0,0 1 0,0-1 0,-1 1 0,1 0 0,0-1 0,-1 1 0,1 0 0,-1 0 0,1 0 0,-1 0 0,1 0 0,-1 0 0,0 1 0,1-1 0,-1 0 0,0 1 0,0-1 0,0 1 0,1 0 0,-1 0 0,0-1 0,0 1 0,0 0 0,0 1 0,1-1 0,-1 0 0,0 0 0,-3 2 0,2-1 0,0 0 0,1 1 0,-1-1 0,0 1-1,1 0 1,-1 0 0,1 0 0,-1 0 0,1 0 0,0 1 0,0-1-1,0 0 1,0 1 0,0 0 0,1-1 0,-1 1 0,1 0-1,-2 5 1,-1 15-2,0-1-1,1 1 1,2 0 0,2 41-1,0-19 2,-1-23 1,0-1 0,2 0 0,0 0 0,2 0 0,8 30 0,-11-45 0,1-1 0,1 1 0,-1-1 0,1 0 0,0 1 0,0-1 0,0 0 0,0-1 0,1 1 0,0-1 0,0 1 0,1-1 0,-1 0 0,1-1 0,0 1 0,-1-1 0,2 0 0,-1 0 0,0 0 0,1-1 0,-1 0 0,1 0 0,-1 0 0,9 1 0,-2-1 0,0-1 0,0 0 0,0 0 0,0-1 0,0 0 0,-1-1 0,1-1 0,0 0 0,0 0 0,-1-1 0,1-1 0,-1 0 0,0 0 0,0-1 0,0 0 0,-1-1 0,0-1 0,10-7 0,-9 4 0,-1 0 1,0-1-1,-1 0 1,0 0-1,0-1 1,-2 0-1,1-1 0,-2 0 1,1 0-1,-2 0 1,0-1-1,0 0 1,-2 0-1,4-20 1,0-20 1,-3 0 1,-3-83 0,-2 73-2,1 63-1,0 1 0,0-1 0,0 1 0,0-1 0,0 1 0,0-1 0,0 1 0,0-1 0,0 1 0,0-1 0,0 1 0,0-1 0,0 1 0,0-1 0,0 1 0,1-1 0,-1 1 0,0 0 0,0-1 0,0 1 0,1-1 0,-1 1 0,0 0 0,1-1 0,-1 1 0,1-1 0,7 9 0,6 21 0,-2 6 0,-1-1 0,-1 1 0,-2 1 0,-2-1 0,-1 1 0,-2 1 0,-1-1 0,-6 67 0,2-90 0,-1 0 0,0-1 0,0 1 0,-1-1 0,-1 0 0,0 0 0,-1 0 0,0-1 0,-1 1 0,0-2 0,-1 1 0,0-1 0,-15 15 0,19-23 0,1 0 0,-1 0-1,0 0 1,0 0 0,-1-1 0,1 0 0,0 1 0,0-2-1,-1 1 1,-6 0 0,9-1-1,1 0-1,-1 0 1,0 0 0,0 0-1,1 0 1,-1 0-1,0-1 1,0 1 0,1-1-1,-1 1 1,0-1 0,-2-1-1,3 1 1,1 1-1,-1-1 0,1 0 1,-1 1-1,1-1 1,-1 0-1,1 1 1,-1-1-1,1 0 0,0 0 1,-1 1-1,1-1 1,0 0-1,0 0 0,-1 0 1,1 1-1,0-1 1,0 0-1,0 0 1,0 0-1,0 0 0,0 1 1,0-1-1,0 0 1,1 0-1,-1 0 1,1-1-1,0 1 1,0 0-1,0 0 1,0 1 0,0-1-1,0 0 1,1 1 0,-1-1-1,0 1 1,0-1-1,1 1 1,-1-1 0,0 1-1,1 0 1,-1 0 0,0 0-1,1 0 1,-1 0 0,3 0-1,4-1-1,26-5 8,0-2 1,-1-2 0,-1-1-1,0-1 1,0-2 0,-1-1-1,50-33 1,-72 41-4,0-1 0,0 0 0,-1-1 1,0 0-1,0 0 0,-1 0 0,-1-1 0,1 0 1,-2 0-1,1-1 0,-2 0 0,1 0 0,-1 0 0,-1 0 1,4-21-1,-1-10-2,-3-1 1,-1 0-1,-4-45 0,1 14 12,1 74-12,0 0 0,1-1 0,-1 1 0,1 0 0,-1-1 0,0 1 0,1 0 0,-1 0 0,1 0 0,-1-1 0,1 1 0,-1 0 0,1 0 0,-1 0 0,1 0 0,-1 0 0,1 0 0,-1 0 0,1 0 0,-1 0 0,1 0 0,-1 0 0,1 0 0,-1 0 0,1 0 0,-1 0 0,1 1 0,-1-1 0,1 0 0,-1 0 0,1 1 0,0-1 0,-1 0 0,6 4 0,1-1 0,-1 1 0,0 1 0,0-1 0,0 1 0,0 0 0,-1 0 0,0 1 0,0 0 0,0-1 0,-1 2 0,5 7 0,7 13 0,19 45 0,-26-48 4,-1 0 0,-1 1 0,0-1 0,-2 1 0,-1 0 0,-2 1 0,1 42 0,-3-61-4,0-1 0,-1 1 0,0 0 0,0-1 0,0 1 0,-1-1 0,0 1 0,0-1 0,0 0 0,-1 0 0,0 0 0,-1 0 0,1 0 0,-1-1 0,0 1 0,0-1 0,0 0 0,-1-1 0,0 1 0,0-1 0,0 0 0,-1 0 0,1 0 0,-1-1 0,-10 5 0,6-2-17,1-1-1,-1-1 1,1 0 0,-1 0-1,-1-1 1,1 0 0,0-1-1,-1 0 1,1-1 0,-1 0-1,1 0 1,-1-1 0,-15-2-1,-4-8-876</inkml:trace>
</inkml:ink>
</file>

<file path=ppt/ink/ink1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3:15.632"/>
    </inkml:context>
    <inkml:brush xml:id="br0">
      <inkml:brushProperty name="width" value="0.05" units="cm"/>
      <inkml:brushProperty name="height" value="0.05" units="cm"/>
      <inkml:brushProperty name="color" value="#FFFFFF"/>
    </inkml:brush>
  </inkml:definitions>
  <inkml:trace contextRef="#ctx0" brushRef="#br0">45 286 32207,'-1'-21'106,"1"21"-101,0 0 0,0 1 0,0-1 0,0 0 0,0 0 0,0 0 0,0 0 1,0 0-1,0 0 0,0 0 0,0 0 0,0 0 0,0 0 0,0 0 0,0 0 0,0 0 1,-1 0-1,1 0 0,0 0 0,0 0 0,0 0 0,0 0 0,0 0 0,0 0 0,0 0 1,-4 34 225,2-14-189,-34 746-26,49-805 16,1-34-32,6-99 0,-6 33 0,-1 45 0,50-178 0,-56 419 0,3-97 0,2-1 0,2 0 0,2-1 0,39 80 0,-52-121 0,0-1 0,1 0 0,0 0 0,0 0 0,9 10 0,-12-15 0,0 0 0,0 0 0,0 0 0,0 0 0,0 0 0,1 0 0,-1-1 0,0 1 0,0 0 0,0-1 0,1 1 0,-1-1 0,0 1 0,1-1 0,-1 0 0,1 1 0,-1-1 0,0 0 0,1 0 0,-1 0 0,1 0 0,-1 0 0,0 0 0,1-1 0,-1 1 0,1 0 0,-1-1 0,0 1 0,1-1 0,-1 1 0,0-1 0,0 0 0,1 0 0,-1 1 0,0-1 0,0 0 0,0 0 0,1-1 0,4-7 0,0 0 0,0 0 0,-1-1 0,0 1 0,0-1 0,-1 0 0,-1 0 0,0-1 0,3-12 0,3-11 0,16-47 0,-8 20 0,3 1 0,30-60 0,-46 117-14,-4 13 5,0-6 5,0 337-1,0-326 5,0 0 0,1 0 0,1 0 0,1-1 0,0 1 0,1-1 0,6 16 0,-7-24 0,-1 0 0,2 0 0,-1 0 1,1 0-1,0 0 0,0-1 1,0 0-1,1 0 0,0 0 1,0 0-1,0-1 0,1 0 1,-1 0-1,1 0 0,0-1 1,0 0-1,12 5 0,1-4 4,0 0 0,1-2 0,0 0 0,-1-1-1,1 0 1,22-4 0,-38 3-4,3-1 0,0 1 0,0-1 0,0-1 0,0 1 0,0-1 0,0 0 0,0-1 0,0 0 0,-1 0 0,1 0 0,-1-1 0,0 0 0,0 0 0,-1 0 0,1-1 0,6-7 0,-6 4 0,0 1 0,0-1 0,-1 0 0,0-1 0,-1 1 0,0-1 0,0 0 0,-1 0 0,0 0 0,0-1 0,1-17 0,0-2 0,-1-1 0,-2 0 0,-1 1 0,-6-39 0,6 63 0,-1 0 0,0 0 0,-1 1 0,1-1 0,-1 0 0,0 1 0,0-1 0,0 1 0,0 0 0,-1 0 0,0 0 0,0 0 0,0 0 0,0 0 0,-1 1 0,1 0 0,-1-1 0,0 1 0,0 1 0,0-1 0,0 0 0,-1 1 0,1 0 0,-1 0 0,1 1 0,-1-1 0,0 1 0,0 0 0,0 0 0,1 0 0,-7 1 0,3-1 0,0 0 0,-1 1 0,1 0 0,0 1 0,-14 2 0,19-2 0,1 0 0,-1 1 0,0-1 0,0 1 0,0-1 0,1 1 0,-1 0 0,1 0 0,-1 0 0,1 0 0,0 0 0,0 1 0,0-1 0,0 1 0,0-1 0,0 1 0,-1 3 0,-3 8 0,0-1 0,1 1 0,1-1 0,0 2 0,1-1 0,0 0 0,0 22 0,1 9 0,5 49 0,-2-82 0,1 1 0,0 0 0,0-1 0,2 0 0,8 22 0,-10-27 0,2 0 0,-1-1 0,1 1 0,0-1 0,0 0 0,1 0 0,0 0 0,0-1 0,0 0 0,12 9 0,-14-12 0,0 0 0,0-1 0,1 1 0,-1-1 0,1 0 0,-1 0 0,1 0 0,0-1 0,-1 1 0,1-1 0,0 0 0,-1 0 0,1 0 0,0 0 0,-1-1 0,1 1 0,0-1 0,-1 0 0,1 0 0,-1-1 0,1 1 0,-1-1 0,0 1 0,0-1 0,1 0 0,-1 0 0,-1 0 0,1-1 0,0 1 0,0-1 0,4-5 0,2-6 0,-1 1 0,0-1 0,0-1 0,-2 1 0,0-1 0,0 0 0,-2-1 0,0 1 0,4-27 0,-3-9 0,-3-85 0,-2 85 0,-3 47 0,-3 9 0,-5 13 0,5 1 0,2-1 0,-1 0 0,2 1 0,-2 34 0,6 81 0,0-100 0,-1-22 0,1-1 0,0 1 0,1-1 0,0 0 0,1 0 0,0 0 0,7 14 0,-9-22 0,1 1 0,-1-1 0,1 0 0,0 0 0,0 1 0,1-1 0,-1-1 0,1 1 0,-1 0 0,1-1 0,0 1 0,0-1 0,0 0 0,0 0 0,1 0 0,-1 0 0,0 0 0,1-1 0,0 0 0,-1 0 0,1 0 0,-1 0 0,1 0 0,0-1 0,5 1 0,-7-2 0,1 1 0,-1-1 0,1 0 0,-1 0 0,0 0 0,1 0 0,-1-1 0,0 1 0,0-1 0,0 1 0,0-1 0,0 0 0,0 1 0,0-1 0,-1 0 0,1 0 0,-1-1 0,1 1 0,-1 0 0,0 0 0,0-1 0,0 1 0,0 0 0,1-4 0,4-12 0,0-1 0,3-20 0,-8 33 0,25-157 0,-18 99 0,25-96 0,-33 159 0,0 0 0,1-1 0,-1 1 0,1 0 0,-1 0 0,1 0 0,0 0 0,-1 0 0,1 0 0,0 0 0,0 0 0,-1 1 0,1-1 0,0 0 0,1-1 0,-1 2 0,-1 0 0,1 0 0,-1 0 0,1 0 0,0-1 0,-1 1 0,1 0 0,-1 0 0,1 0 0,-1 0 0,1 0 0,0 0 0,-1 0 0,1 1 0,-1-1 0,1 0 0,-1 0 0,1 0 0,-1 1 0,1-1 0,0 0 0,-1 0 0,0 1 0,1-1 0,-1 0 0,1 1 0,-1-1 0,1 1 0,-1-1 0,0 1 0,1-1 0,-1 1 0,1 0 0,7 15 0,0 0 0,0 1 0,-2 0 0,0 1 0,-1-1 0,4 28 0,-6-31 0,9 58 0,-4 0 0,-2 143 0,-6-215 0,0 0 0,1 0 0,-1 0 0,0 1 0,0-1 0,0 0 0,0 0 0,1 1 0,-1-1 0,0 0 0,0 0 0,1 0 0,-1 0 0,0 0 0,0 1 0,1-1 0,-1 0 0,0 0 0,0 0 0,1 0 0,-1 0 0,0 0 0,0 0 0,1 0 0,-1 0 0,0 0 0,1 0 0,-1 0 0,0 0 0,0 0 0,1 0 0,-1 0 0,0 0 0,0 0 0,1-1 0,-1 1 0,0 0 0,0 0 0,1 0 0,-1 0 0,0-1 0,0 1 0,0 0 0,1 0 0,-1 0 0,0-1 0,0 1 0,0 0 0,0 0 0,1 0 0,-1-1 0,0 1 0,0-1 0,8-15 0,0-1 0,-1 0 0,-1-1 0,-1 1 0,6-32 0,3-8 0,-8 35 0,49-151 0,-49 158 0,1 0 0,0 1 0,1 0 0,1 0 0,0 0 0,0 1 0,2 1 0,22-23 0,-21 28 0,-12 6 0,0 1 0,0 0 0,1 0 0,-1 0 0,0 0 0,0 0 0,1 0 0,-1 0 0,0 0 0,0 0 0,1 0 0,-1 0 0,0 0 0,0 1 0,1-1 0,-1 0 0,0 0 0,0 0 0,1 0 0,-1 0 0,0 0 0,0 1 0,0-1 0,1 0 0,-1 0 0,0 0 0,0 1 0,0-1 0,1 0 0,-1 0 0,0 0 0,0 1 0,0-1 0,0 0 0,0 0 0,0 1 0,0-1 0,0 0 0,0 0 0,1 1 0,-1-1 0,0 0 0,0 0 0,0 1 0,0-1 0,-1 0 0,1 0 0,0 1 0,0-1 0,0 0 0,0 0 0,0 1 0,0-1 0,0 0 0,0 0 0,0 1 0,-1-1 0,1 3 0,-1 105 0,3 147 0,-2-245 0,1 0 0,1 0 0,0-1 0,0 1 0,1 0 0,0-1 0,6 14 0,-7-19 0,0-1 0,0 1 0,0-1 0,0 1 0,1-1 0,-1 0 0,1 0 0,0 0 0,0-1 0,0 1 0,0-1 0,1 1 0,-1-1 0,1 0 0,-1 0 0,1-1 0,0 1 0,0-1 0,-1 0 0,1 0 0,4 1 0,-1-1 0,-1 0 0,0 0 0,1 0 0,-1-1 0,1 0 0,-1-1 0,0 1 0,1-1 0,-1 0 0,0-1 0,1 1 0,-1-1 0,0 0 0,0-1 0,-1 0 0,1 0 0,0 0 0,-1 0 0,0-1 0,0 0 0,9-9 0,-4 1 0,0-1 0,0 0 0,-2 0 0,0-1 0,0 0 0,-1-1 0,-1 0 0,-1 0 0,0 0 0,5-29 0,-3-2 0,-2 0 0,-2-67 0,-2 105 0,-1-1 0,-1 1 0,1-1 0,-1 1 0,-1 0 0,0-1 0,-5-14 0,6 21 0,-1-1 0,1 1 0,-1-1 0,0 1 0,0 0 0,0 0 0,0 0 0,0 0 0,0 0 0,-1 0 0,1 0 0,-1 1 0,1-1 0,-1 1 0,0 0 0,1 0 0,-1 0 0,0 0 0,0 0 0,0 0 0,0 1 0,0 0 0,0-1 0,-5 1 0,3 0 0,1 0 0,0 0 0,0 1 0,-1-1 0,1 1 0,0 0 0,0 0 0,0 0 0,0 0 0,0 1 0,0 0 0,0 0 0,0 0 0,1 0 0,-1 0 0,1 1 0,-4 3 0,2-1 0,1 1 0,-1-1 0,2 1 0,-1 0 0,0 0 0,1 0 0,0 0 0,1 1 0,-4 11 0,0 9 0,2 1 0,1 0 0,0 0 0,3 31 0,0-43 0,0 0 0,2 0 0,-1-1 0,2 1 0,0-1 0,1 1 0,8 20 0,-10-31 0,1 0 0,-1-1 0,1 1 0,-1-1 0,1 1 0,1-1 0,-1 0 0,0-1 0,1 1 0,0 0 0,0-1 0,0 0 0,0 0 0,1 0 0,-1 0 0,1-1 0,0 0 0,-1 0 0,1 0 0,0 0 0,0-1 0,0 0 0,1 0 0,-1 0 0,0-1 0,7 0 0,-8 1 0,0-1 0,0-1 0,1 1 0,-1 0 0,0-1 0,0 0 0,0 0 0,7-2 0,-9 1 0,0 1 0,1-1 0,-1 0 0,0 0 0,0 0 0,0 0 0,0 0 0,0-1 0,-1 1 0,1 0 0,-1-1 0,1 1 0,0-5 0,7-12 0,-1-1 0,-2 0 0,0 0 0,-1-1 0,-1 0 0,2-25 0,-2-129 0,-4 120 0,0 56 0,0-1-1,0 0 1,-1 0 0,1 0 0,0 0-1,0 0 1,0 0 0,0 0 0,0 0-1,-1 0 1,1 0 0,0 1 0,0-1-1,0 0 1,0 0 0,-1 0-1,1 0 1,0 0 0,0 0 0,0 0-1,0 0 1,-1 0 0,1-1 0,0 1-1,0 0 1,0 0 0,0 0 0,-1 0-1,1 0 1,0 0 0,0 0 0,0 0-1,0 0 1,0 0 0,0-1-1,-1 1 1,1 0 0,0 0 0,0 0-1,0 0 1,0 0 0,0 0 0,0-1-1,0 1 1,0 0 0,0 0 0,0 0-1,-1 0 1,1-1 0,0 1-1,0 0 1,0 0 0,0 0 0,0 0-1,0-1 1,0 1 0,0 0 0,0 0-1,1 0 1,-1 0 0,0-1 0,-8 13-11,2 3 10,0 1 1,1 0-1,1 0 0,1 0 0,0 0 0,0 33 0,5 108 2,-1-133-1,0-12 0,0 0 0,1 1 0,0-1 0,1 0 0,6 16 0,-8-23 0,1-1 0,1 1 0,-1 0 0,1-1 0,-1 0 0,1 1 0,0-1 0,1 0 0,-1 0 0,1-1 0,0 1 0,0-1 0,0 0 0,0 0 0,6 3 0,-8-5 1,-1 0-1,1-1 1,0 1-1,0 0 1,0-1-1,0 1 1,0-1 0,0 0-1,0 1 1,0-1-1,0 0 1,0-1-1,0 1 1,0 0-1,0 0 1,0-1 0,0 1-1,0-1 1,0 0-1,0 1 1,0-1-1,0 0 1,0 0 0,-1 0-1,1-1 1,0 1-1,-1 0 1,1-1-1,-1 1 1,1-1 0,-1 1-1,0-1 1,0 1-1,0-1 1,0 0-1,1-2 1,5-9-1,-1 0 0,-1 0-1,0-1 1,4-17 0,-3 11-15,12-37 11,29-85 1,-38 121-3,0 0-1,1 1 0,1 0 1,20-25-1,-28 40 3,1 1 0,1-1-1,-1 1 1,1 0 0,0 0-1,0 1 1,0-1 0,6-2 0,-9 5 3,1-1 1,0 1-1,0 0 1,1 0 0,-1 0-1,0 0 1,0 1-1,0-1 1,0 1 0,1 0-1,-1 0 1,0 0 0,0 0-1,0 1 1,1-1-1,4 2 1,-8-2 1,0 0-1,0 0 1,1 0 0,-1 1-1,0-1 1,0 0 0,1 0-1,-1 0 1,0 0 0,0 1-1,1-1 1,-1 0 0,0 0-1,0 0 1,0 1 0,0-1 0,1 0-1,-1 0 1,0 1 0,0-1-1,0 0 1,0 0 0,0 1-1,0-1 1,0 0 0,1 0-1,-1 1 1,0-1 0,0 0-1,0 1 1,0-1 0,0 0-1,0 0 1,-1 1 0,1-1-1,0 0 1,0 1 0,0-1 0,0 0-1,0 0 1,0 1 0,0-1-1,-1 0 1,1 0 0,0 1-1,0-1 1,-11 12 31,-3 1-32,1 1 0,0 0 0,1 0 0,1 2 0,0-1 0,1 1 0,0 1 0,2 0 0,0 0 0,1 1 0,0 0 0,2 0 0,0 1 0,1-1 0,1 1 0,1 0 0,0 0 0,1 0 0,2 0 0,3 33 0,-2-45 0,0-1 1,0 1-1,1-1 1,-1 1-1,1-1 1,1 0-1,-1 0 1,1 0-1,0-1 1,1 1-1,-1-1 1,1 0-1,0 0 1,0-1-1,12 8 1,-12-8-1,0-1 1,0 0-1,1-1 1,-1 1-1,1-1 1,0 0-1,-1-1 0,1 1 1,0-1-1,0 0 1,0 0-1,0-1 0,0 0 1,0 0-1,0-1 1,0 1-1,0-1 1,11-3-1,-15 3 0,1-1 0,-1 1 0,0-1 0,0 1 0,0-1 0,1 0 0,-2 0 0,1 0 0,0 0 0,0 0 0,0 0 0,-1 0 0,0-1 0,1 1 0,-1-1 0,0 1 0,0-1 0,1-4 0,10-52 0,-7-4 16,-6-109-1,-2 110-14,3 1-1,8-62 0,-1 169 0,-13 731 0,4-744 0,0 110 0,2-65 0,-14 105 0,13-171 0,-1 0 0,-1-1 0,0 1 0,-1-1 0,0 0 0,-10 20 0,12-27 0,-1 0 0,0 0 0,0-1 0,0 1 0,0 0 0,0-1 0,-1 0 0,0 0 0,0 0 0,0 0 0,0-1 0,0 1 0,0-1 0,0 0 0,-1 0 0,1-1 0,-1 1 0,0-1 0,-6 1 0,2-2 0,0 1 0,-1-1 0,1 0 0,-1-1 0,1-1 0,0 1 0,-1-1 1,1-1-1,0 1 0,0-2 0,1 1 0,-1-1 0,1-1 0,0 1 0,0-1 0,0-1 0,0 0 0,1 0 0,-10-11 0,-5-6-5,2-1-1,0-1 1,2-1-1,-23-43 0,24 40 4,2-1 0,-15-41 1,26 60 1,1 0 0,0 0 0,1 0 0,0 0 0,0 0 0,2 0 0,-1 0 0,1-1 0,1 1 0,3-22 0,-2 28 0,0 0 0,0 0 0,0 0 0,1 0 0,0 0 0,0 1 0,0-1 0,0 1 0,1 0 0,-1 0 0,1 0 0,0 0 0,8-5 0,6-3 0,1 0 0,22-10 0,-24 14 0,113-58 20,207-122-7,-302 164-13,0-1 0,-2-2 0,-1-2-1,-1 0 1,-1-2 0,50-70 0,-70 87 0,-1 0 0,-1-1 0,0 0 0,0 0 0,-2-1 0,0 0 0,-1 0 0,0 0 0,-2-1 0,1 1 0,-2-1 0,-1 0 0,0 0 0,-2-21 0,1 33 0,-1 1 0,0 0 0,0 0 0,0 0 0,-1 0 0,1 0 0,-1 1 0,0-1 0,0 0 0,0 1 0,-1-1 0,1 1 0,-1 0 0,0 0 0,0 0 0,0 0 0,0 0 0,-1 1 0,1 0 0,-6-3 0,3 1 0,-1 1 0,0 0 0,-1 1 0,1 0 0,0 0 0,-1 0 0,1 1 0,-1 0 0,1 1 0,-11 0 0,16 0 0,0 0 0,0 1 0,-1-1 0,1 1 0,0-1 0,0 1 0,0 0 0,0 0 0,1 0 0,-1 0 0,0 0 0,0 1 0,1-1 0,-1 0 0,0 1 0,1-1 0,-1 1 0,1 0 0,0-1 0,0 1 0,0 0 0,0 0 0,0 0 0,0 0 0,0 0 0,-1 3 0,-1 6 0,0 1 0,0 0 0,-1 19 0,3-22 0,-4 50 0,3 0 0,5 65 0,-2-111 0,0 0 0,1 0 0,1 1 0,0-2 0,1 1 0,0 0 0,1-1 0,1 1 0,0-2 0,0 1 0,1 0 0,1-1 0,11 13 0,-12-17 0,0 0 0,1 0 0,0 0 0,0-1 0,1 0 0,0-1 0,0 0 0,0 0 0,1-1 0,-1-1 0,1 1 0,0-1 0,0-1 0,0 0 0,0 0 0,1-1 0,14 0 0,-17-1 0,1 0 0,-1 0 0,0 0 0,1-1 0,-1 0 0,14-4 0,-19 4 0,0 0 0,0-1 0,0 1 0,0-1 0,-1 0 0,1 0 0,-1 0 0,1 0 0,-1 0 0,0-1 0,0 1 0,0-1 0,0 0 0,0 1 0,0-1 0,-1 0 0,1 0 0,0-3 0,7-21 0,-1 0 0,-1 0 0,-2 0 0,-1-1 0,-1 0 0,-1-33 0,0 25 0,1-1 0,13-63 0,-15 97 0,-1 0 0,1 1 0,0-1 0,0 1 0,0 0 0,0-1 0,0 1 0,0 0 0,1-1 0,-1 1 0,1 0 0,0 0 0,-1 0 0,1 1 0,0-1 0,3-2 0,-1 2 0,-1 1 0,1 0 0,-1 0 0,1 0 0,0 0 0,-1 0 0,1 1 0,0 0 0,0 0 0,3 0 0,-5 0 0,0 0 0,0 1 0,0-1 0,0 1 0,0-1 0,0 1 0,-1 0 0,1-1 0,0 1 0,-1 0 0,1 0 0,0 0 0,-1 1 0,1-1 0,-1 0 0,0 0 0,1 1 0,-1-1 0,0 1 0,0 0 0,0-1 0,0 1 0,1 2 0,3 6 0,-1 0 0,-1-1 0,4 14 0,-6-18 0,8 43 0,-1 1 0,-3-1 0,-2 1 0,-4 70 0,0-38 0,1-119 0,2 1 0,1 0 0,2 0 0,2 0 0,2 1 0,1 0 0,1 0 0,2 1 0,32-59 0,-44 91 0,7-10 0,1-1 0,13-15 0,-19 26 0,-1 0 0,1 0 0,0 1 0,0-1 0,0 1 0,0 0 0,0-1 0,1 1 0,-1 1 0,1-1 0,-1 0 0,1 1 0,-1 0 0,1 0 0,4-1 0,-6 2 0,-1 0 0,0 0 0,0 0 0,0 0 0,0 1 0,0-1 0,0 0 0,1 1 0,-1-1 0,0 1 0,0-1 0,0 1 0,0-1 0,0 1 0,-1 0 0,1-1 0,0 1 0,0 0 0,0 0 0,0 0 0,-1-1 0,1 1 0,-1 0 0,1 0 0,0 0 0,0 2 0,10 33 0,-9-30 0,7 46 0,-2 1 0,-2-1 0,-4 85 0,-1-101 0,0-28 0,0 1 0,-1 0 0,0-1 0,0 1 0,-1-1 0,0 1 0,-1-1 0,-3 10 0,4-21 0,1-9 0,2-13 0,1 0 0,2-1 0,0 1 0,10-30 0,39-100 0,-45 134 0,0 0 0,1 1 0,1-1 0,1 2 0,1 0 0,0 0 0,21-23 0,-19 34 0,-8 14 0,-5 25 0,-1-22 0,-2 110 0,5 143 0,-3-259 0,1-1 0,-1 1 0,1 0 0,0-1 0,0 1 0,0-1 0,0 0 0,0 1 0,0-1 0,1 0 0,-1 1 0,1-1 0,0 0 0,0 0 0,-1 0 0,1-1 0,0 1 0,1 0 0,-1-1 0,0 1 0,0-1 0,1 0 0,-1 0 0,1 0 0,-1 0 0,1 0 0,-1 0 0,1-1 0,2 1 0,10 1 0,0 0 0,0-1 0,29-1 0,-32 0 0,-2-1 0,0 0 0,0-1 0,-1 0 0,1-1 0,0 0 0,-1 0 0,0-1 0,1 0 0,-2-1 0,1 0 0,0 0 0,-1-1 0,0 0 0,0 0 0,-1-1 0,0 0 0,0-1 0,-1 1 0,1-1 0,5-10 0,-2 1 0,-1 1 0,0-1 0,-1 0 0,-1-1 0,0 0 0,-1 0 0,-2-1 0,1 1 0,2-35 0,-7 50 0,1-13 0,0 1 0,-1 0 0,0-1 0,-2 1 0,-3-20 0,4 32 0,1 0 0,-2 0 0,1-1 0,0 1 0,-1 0 0,1 0 0,-1 0 0,0 0 0,0 0 0,0 1 0,0-1 0,-1 0 0,1 1 0,-1 0 0,1-1 0,-1 1 0,0 0 0,0 1 0,0-1 0,0 0 0,0 1 0,0 0 0,-1 0 0,1 0 0,0 0 0,-1 0 0,1 0 0,0 1 0,-5 0 0,4-1 0,0 1 0,0-1 0,-1 1 0,1 0 0,0 1 0,0-1 0,-1 1 0,1 0 0,0 0 0,0 0 0,0 0 0,0 1 0,0 0 0,0-1 0,0 1 0,-4 4 0,4-2 0,1 0 0,-1 0 0,1 0 0,0 1 0,1-1 0,-1 1 0,1 0 0,0 0 0,0-1 0,0 1 0,1 1 0,-2 9 0,-2 11 0,2 0 0,1 0 0,1 0 0,2 0 0,3 32 0,-2-48 0,-1 0 0,2 0 0,-1 0 0,2 0 0,-1 0 0,1 0 0,1-1 0,-1 0 0,2 0 0,-1 0 0,1 0 0,1-1 0,-1 0 0,1-1 0,1 1 0,-1-1 0,1-1 0,1 1 0,-1-1 0,1-1 0,0 0 0,0 0 0,1 0 0,-1-2 0,1 1 0,0-1 0,0 0 0,0-1 0,1 0 0,14 0 0,-16-2 0,-1 1 0,1-1 0,-1 0 0,1 0 0,0-1 0,16-4 0,-23 4 0,1 0 0,0 0 0,0-1 0,-1 1 0,1-1 0,-1 0 0,1 0 0,-1 0 0,0 0 0,0 0 0,0 0 0,0 0 0,0-1 0,0 1 0,-1-1 0,1 0 0,-1 1 0,1-1 0,-1 0 0,1-5 0,5-21 0,-2 0 0,-1-1 0,-2 1 0,-1-1 0,-3-48 0,0 7 0,0 37 0,1 22 0,1 1 0,0-1 0,0 1 0,1-1 0,3-14 0,-4 25 0,0 0 0,0 0 0,1 0 0,-1 0 0,0 0 0,1 0 0,-1 0 0,1 0 0,-1 0 0,1 0 0,0 1 0,-1-1 0,1 0 0,0 0 0,-1 1 0,1-1 0,0 0 0,0 1 0,0-1 0,-1 1 0,1-1 0,0 1 0,0-1 0,0 1 0,2-1 0,-1 1 0,-1 0 0,1 0 0,0 0 0,0 1 0,0-1 0,0 0 0,0 1 0,-1-1 0,1 1 0,0 0 0,0-1 0,-1 1 0,3 1 0,1 1 0,-1 0 0,1 1 0,0-1 0,-1 1 0,0 0 0,0 1 0,0-1 0,4 7 0,0 4 0,-1 0 0,-1 1 0,-1 0 0,0 1 0,-1-1 0,0 1 0,1 30 0,-4 123 0,-1-162 0,-1 1 0,0 0 0,-1 0 0,0 0 0,-5 13 0,-4 22 0,13-35 0,3-13 0,-5 4 0,6-7 0,0 0 0,-1-1 0,0 1 0,0-1 0,-1-1 0,6-14 0,19-62 0,-17 49 0,46-120 0,-47 129 0,2 2 0,1 0 0,30-41 0,-41 63 0,0-1 0,0 1 0,0-1 0,1 1 0,-1 0 0,1 1 0,8-6 0,-11 8 0,-1-1 0,1 1 0,0 0 0,0-1 0,0 1 0,0 0 0,0 0 0,-1 0 0,1 0 0,0 0 0,0-1 0,0 2 0,0-1 0,0 0 0,0 0 0,0 0 0,0 0 0,-1 0 0,1 1 0,0-1 0,0 0 0,0 1 0,0-1 0,-1 1 0,1-1 0,0 1 0,0-1 0,-1 1 0,1 0 0,0-1 0,-1 1 0,1 0 0,-1-1 0,1 1 0,-1 0 0,1 0 0,-1-1 0,0 1 0,1 0 0,-1 0 0,0 0 0,1 0 0,-1 0 0,0-1 0,0 1 0,0 2 0,5 28 0,-1 1 0,-2-1 0,0 1 0,-5 35 0,2-1 0,1 70 0,0-133 0,0 0 0,1-1 0,-1 1 0,1 0 0,-1 0 0,1-1 0,0 1 0,0 0 0,0-1 0,0 1 0,0-1 0,1 1 0,-1-1 0,1 0 0,0 0 0,0 0 0,-1 0 0,1 0 0,1 0 0,-1 0 0,0 0 0,0-1 0,1 1 0,-1-1 0,1 0 0,-1 1 0,1-1 0,-1 0 0,6 0 0,4 2 0,1-1 0,1-1 0,-1 0 0,26-2 0,-27 1 0,-8 0 0,1-1 0,0 1 0,-1-1 0,1 0 0,-1 0 0,1 0 0,-1-1 0,1 0 0,-1 0 0,0 0 0,0 0 0,0-1 0,0 1 0,0-1 0,6-5 0,-5 2 0,0 0 0,-1 0 0,1-1 0,-1 1 0,0-1 0,-1 0 0,1 0 0,3-13 0,0-8 0,-1-1 0,-1 0 0,1-56 0,-6 83 0,12-530 0,-39 706 0,1 481 0,26-651 0,0-3-1,0 1 1,-1-1 0,1 1 0,0-1 0,0 1 0,0-1-1,0 1 1,0-1 0,0 0 0,1 1 0,-1-1-1,0 1 1,1-1 0,-1 1 0,1-1 0,0 0 0,-1 0-1,1 1 1,0-1 0,0 0 0,0 0 0,0 0-1,0 1 1,0-1 0,0 0 0,2 1 0,3-3-47,-4-10-293,-2-24-1013</inkml:trace>
</inkml:ink>
</file>

<file path=ppt/ink/ink1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3:15.993"/>
    </inkml:context>
    <inkml:brush xml:id="br0">
      <inkml:brushProperty name="width" value="0.05" units="cm"/>
      <inkml:brushProperty name="height" value="0.05" units="cm"/>
      <inkml:brushProperty name="color" value="#FFFFFF"/>
    </inkml:brush>
  </inkml:definitions>
  <inkml:trace contextRef="#ctx0" brushRef="#br0">1 63 32415,'0'-7'176,"8"4"-80,34-2-80,16-2 0,16-3 0,1-3 16,-3 3-32,-8 5 0,-9 3 0,-14 2 0,-10 0 0,-12 0-32</inkml:trace>
</inkml:ink>
</file>

<file path=ppt/ink/ink1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3:17.214"/>
    </inkml:context>
    <inkml:brush xml:id="br0">
      <inkml:brushProperty name="width" value="0.05" units="cm"/>
      <inkml:brushProperty name="height" value="0.05" units="cm"/>
      <inkml:brushProperty name="color" value="#FFFFFF"/>
    </inkml:brush>
  </inkml:definitions>
  <inkml:trace contextRef="#ctx0" brushRef="#br0">302 183 32495,'5'-121'235,"-5"119"-234,0 1 0,0-1 0,0 1 0,-1-1-1,1 1 1,-1-1 0,1 1 0,-1-1 0,1 1 0,-1-1 0,0 1 0,0 0 0,0-1 0,0 1 0,0 0 0,0 0 0,0 0 0,0 0 0,0 0 0,-1 0 0,1 0 0,0 0 0,-1 0 0,1 0 0,0 1 0,-1-1 0,1 1 0,-1-1 0,1 1 0,-1-1 0,0 1 0,1 0 0,-1 0 0,-1 0 0,-3-1-1,0 1 0,0 0 1,0 0-1,0 1 0,0 0 1,0 0-1,0 0 1,-10 4-1,7-1 0,1 1 0,-1 0 0,1 0 0,0 1 0,0 0 0,1 1 0,0-1 0,0 1 0,0 1 0,-6 8 0,0 3 0,0 1 0,1 0 0,-13 29 0,15-24 0,1 1 0,1 0 0,1 1 0,1-1 0,1 1 0,2 1 0,1-1 0,0 0 0,3 1 0,5 45 0,-5-68 0,0 0 0,0 1 0,1-1 0,0 0 0,0 0 0,0 0 0,1 0 0,-1-1 0,1 1 0,0 0 0,1-1 0,-1 0 0,1 0 0,0 0 0,0 0 0,6 4 0,-3-4 0,0 0 0,0 0 0,0-1 0,1 0 0,-1 0 0,1-1 0,-1 0 0,1 0 0,0-1 0,12 1 0,-8-2 0,-1 0 0,1 0 0,0-1 0,0 0 0,-1-1 0,1-1 0,-1 0 0,1 0 0,-1-1 0,0-1 0,0 0 0,-1 0 0,0-1 0,0 0 0,12-10 0,-14 7 0,0 0 0,0 0 0,-1 0 0,0-1 0,-1 0 0,0-1 0,-1 0 0,0 0 0,0 0 0,-1 0 0,-1 0 0,4-22 0,-1-5 0,-3 0 0,-2-64 0,-1 85 0,-2 1 0,0-1 0,0 1 0,-2 0 0,0 0 0,-1 0 0,-10-22 0,12 32 0,0 0 0,0 1 0,-1-1 0,1 1 0,-1 0 0,-1 0 0,1 0 0,-1 1 0,-8-7 0,9 8 0,0 1 0,0 0 0,0 0 0,0 0 0,0 1 0,0 0 0,0 0 0,0 0 0,-1 0 0,1 0 0,0 1 0,-1 0 0,1 0 0,0 0 0,-9 2 0,10-2 0,1 1 0,-1 0 0,0 0 0,0 0 0,1 0 0,-1 1 0,1-1 0,0 1 0,-1 0 0,1-1 0,0 1 0,0 0 0,0 0 0,0 1 0,0-1 0,0 0 0,1 1 0,-1-1 0,1 1 0,0-1 0,0 1 0,0 0 0,-1 3 0,-2 6 0,1 0 0,1 0 0,-3 26 0,3-13-1,1 0-1,2 0 1,0 0-1,1-1 1,2 1 0,0 0-1,10 27 1,-12-44 0,1 0 0,0 0 0,0-1 1,1 1-1,0-1 0,0 0 0,1 0 0,0-1 1,0 1-1,1-1 0,-1 0 0,1 0 0,1-1 1,-1 0-1,1 0 0,0-1 0,0 1 0,0-1 1,1-1-1,-1 1 0,1-2 0,0 1 0,0-1 1,0 0-1,13 2 0,-9-3 3,-1 0-1,1-1 1,0 0 0,23-3-1,-31 2 1,0 1-1,-1-2 0,1 1 0,0 0 1,-1-1-1,1 1 0,0-1 0,-1 0 1,0-1-1,0 1 0,1 0 0,-1-1 1,-1 0-1,1 1 0,0-1 0,-1 0 1,1-1-1,1-2 0,2-5-1,0-1 0,-1 1 0,-1-1 0,0 0 0,0 0 0,3-23 0,0-76 0,0 6 0,-5 93 0,0-1 0,1 1 0,1 0 0,0 0 0,0 0 0,7-12 0,-7 18 0,-1 1 0,1 0 0,-1 0 0,1 0 0,1 0 0,-1 0 0,1 1 0,0 0 0,0 0 0,0 0 0,0 1 0,1-1 0,-1 1 0,1 1 0,0-1 0,0 1 0,0 0 0,0 0 0,0 1 0,0 0 0,1 0 0,-1 0 0,0 1 0,1 0 0,6 0 0,-10 1 0,-1-1 0,1 0 0,-1 1 0,1-1 0,-1 1 0,0-1 0,1 1 0,-1 0 0,0 0 0,0 0 0,0 1 0,1-1 0,-1 0 0,0 1 0,-1-1 0,1 1 0,2 2 0,-1 0 0,0 0 0,0 0 0,-1 0 0,1 1 0,-1-1 0,0 1 0,0 0 0,1 5 0,1 10 0,-1 0 0,0 1 0,0 26 0,-3-42 0,0 53 0,-1 0 0,-4 0 0,-11 59 0,15-112 0,-3 13 0,1 0 0,0 26 0,3-41 0,0 0 0,0 0 0,0 0 0,0 0 0,0 0 0,1 0 0,-1 0 0,1-1 0,0 1 0,0 0 0,0 0 0,0-1 0,0 1 0,0 0 0,1-1 0,0 0 0,-1 1 0,1-1 0,0 0 0,0 0 0,0 0 0,0 0 0,3 2 0,5 0 0,-1-1-1,1-1 1,0 0 0,0 0-1,0-1 1,0 0-1,0-1 1,0 0 0,0 0-1,0-1 1,0-1 0,0 1-1,0-2 1,-1 1 0,1-1-1,-1-1 1,1 0-1,-1 0 1,0-1 0,-1 0-1,12-9 1,-13 8-21,0-1-1,-1 1 1,9-14 0,12-26-254</inkml:trace>
</inkml:ink>
</file>

<file path=ppt/ink/ink1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3:21.603"/>
    </inkml:context>
    <inkml:brush xml:id="br0">
      <inkml:brushProperty name="width" value="0.05" units="cm"/>
      <inkml:brushProperty name="height" value="0.05" units="cm"/>
      <inkml:brushProperty name="color" value="#FFFFFF"/>
    </inkml:brush>
  </inkml:definitions>
  <inkml:trace contextRef="#ctx0" brushRef="#br0">265 564 32623,'3'-20'48,"0"1"0,-1-40 0,-18 77-48,-7 24 0,2 2 0,1 0 0,-23 87 0,-21 149 0,61-267 0,-42 276 0,46-297 0,14-116 0,83-260 0,-64 282 0,76-162 0,-101 247 0,-4 3 0,2 1 0,0 0 0,0 0 0,1 1 0,1 0 0,0 0 0,16-16 0,-24 28 0,-1-1 0,0 1 0,1-1 0,-1 1 0,0 0 0,1-1 0,-1 1 0,1-1 0,-1 1 0,1 0 0,-1 0 0,1-1 0,-1 1 0,1 0 0,-1 0 0,1 0 0,-1 0 0,1-1 0,0 1 0,-1 0 0,1 0 0,-1 0 0,1 0 0,-1 0 0,1 0 0,-1 0 0,1 1 0,0-1 0,-1 0 0,1 0 0,-1 0 0,1 1 0,-1-1 0,1 0 0,-1 0 0,1 1 0,-1-1 0,0 0 0,1 1 0,8 24 0,31 262 0,-19-126 0,24 94 0,-13-87 0,-38-189 0,0 0 0,-2 1 0,0-1 0,-1 2 0,-1-1 0,0 1 0,-2 1 0,0 0 0,-2 1 0,-20-23 0,15 20 0,-1 0 0,0 2 0,-1 0 0,-1 1 0,-1 1 0,0 2 0,-1 0 0,-32-13 0,45 22 0,0 1 0,0 1 0,-1-1 0,1 2 0,-1 0 0,1 0 0,-1 1 0,0 0 0,1 1 0,-1 1 0,0 0 0,-13 3 0,23-4 0,0 1 0,1 1 0,-1-1 0,0 0 0,0 0 0,1 1 0,-1-1 0,1 1 0,-1-1 0,1 1 0,0-1 0,-1 1 0,1 0 0,0 0 0,0 0 0,0 0 0,1 0 0,-1 0 0,0 0 0,1 0 0,-1 0 0,1 0 0,0 0 0,0 0 0,0 4 0,-1 2 0,1 1 0,1-1 0,-1 1 0,2-1 0,2 12 0,0-10 0,0-1 0,0 0 0,1 0 0,0 0 0,0-1 0,1 1 0,1-1 0,-1-1 0,1 1 0,0-1 0,1 0 0,0-1 0,11 8 0,2 0 0,1-1 0,0-1 0,1-1 0,30 10 0,-21-12 0,1-1 0,0-2 0,0-1 0,0-1 0,0-2 0,58-4 0,-86 2 0,-1-1 0,1 1 0,0-1 0,0 0 0,0-1 0,-1 1 0,1-1 0,-1 0 0,1 0 0,-1 0 0,0 0 0,0-1 0,0 0 0,0 0 0,6-5 0,-5 2 0,0 0 0,-1 0 0,0 0 0,0-1 0,0 0 0,-1 0 0,1 0 0,-2 0 0,3-8 0,2-15 0,-2 1 0,-1-1 0,-2-1 0,0-30 0,-2 47 0,0-250 0,-3 258 0,-1 14 0,0 56 0,5 69 0,1-39 0,-2-91 0,18 415 0,-14-395 0,14 46 0,-11-49 0,-1 0 0,4 36 0,-9-51 0,-1 0 0,0 0 0,0 0 0,-1 0 0,1 0 0,-1 0 0,0 0 0,-1 0 0,1 0 0,-1 0 0,0-1 0,0 1 0,0-1 0,-6 9 0,3-4 0,6-19 0,-1 0 0,0 0 0,0 0 0,-2-13 0,2 19 0,-3-38 0,3-1 0,1 0 0,3 1 0,1-1 0,13-52 0,-7 48 0,59-213 0,-60 231 0,2 1 0,0 0 0,2 1 0,1 1 0,0 0 0,35-41 0,-46 63 0,0-1 0,1 1 0,-1 0 0,1 0 0,0 0 0,0 1 0,12-6 0,-15 8 0,0 0 0,0 1 0,1-1 0,-1 0 0,0 1 0,1-1 0,-1 1 0,1 0 0,-1 0 0,0 0 0,1 0 0,-1 0 0,1 0 0,-1 1 0,0-1 0,1 1 0,-1 0 0,0-1 0,0 1 0,1 0 0,-1 0 0,0 1 0,2 1 0,2 2 0,-1 0 0,0 1 0,0 0 0,0 0 0,-1 0 0,0 1 0,0-1 0,4 12 0,1 4 0,10 35 0,-16-45 0,0 1 0,-1 0 0,0-1 0,0 1 0,-2 0 0,0 0 0,-1 18 0,0-24 0,-1-1 0,1 0 0,-1 0 0,0 0 0,0 0 0,-1 0 0,0 0 0,0 0 0,0-1 0,-1 0 0,0 0 0,0 0 0,0 0 0,0 0 0,-1-1 0,-6 6 0,-1-2 0,0-1 0,0 0 0,-1 0 0,0-1 0,0-1 0,-18 5 0,-83 14 0,83-18 0,-11-2 0,52 4-27,8-3 26,1 0 0,-1-2 0,0 0 0,35 1 0,81-6 1,-119 1 2,1-1 1,0-1-1,0 0 1,-1-1-1,1 0 0,-1-1 1,0-1-1,-1-1 1,27-15-1,-32 16-1,0-1-1,0 1 1,-1-2-1,1 1 1,-1-1-1,-1 0 1,0-1-1,0 0 1,-1 0-1,0-1 1,0 1-1,-1-1 1,0 0-1,6-22 1,-2-15-1,-2 0 0,-2 0 0,-3-94 0,-2 111 0,10 534 0,-4-234 0,-5-119 0,-1-198 0,11-334 0,-5 323 0,2 0 0,2 1 0,3 1 0,33-89 0,-44 140 0,2-7 0,1 0 0,1 0 0,12-19 0,-17 29 0,1-1 0,0 1 0,-1 0 0,1 0 0,0 0 0,0 0 0,0 1 0,0-1 0,0 0 0,1 1 0,-1-1 0,0 1 0,1 0 0,-1 0 0,1 0 0,-1 0 0,1 0 0,0 1 0,-1-1 0,1 1 0,0 0 0,-1 0 0,1 0 0,2 0 0,-2 1 0,-1-1 0,1 1 0,-1 1 0,0-1 0,1 0 0,-1 0 0,0 1 0,0-1 0,0 1 0,0 0 0,0-1 0,0 1 0,-1 0 0,1 0 0,-1 0 0,1 1 0,-1-1 0,2 5 0,20 50 0,-19-46 0,3 11 0,0 1 0,-2-1 0,-1 1 0,0 0 0,-2 1 0,0 24 0,-2-37 0,-1 1 0,0-1 0,0 0 0,-1 0 0,-1 0 0,0 0 0,0 0 0,-1-1 0,-1 1 0,1-1 0,-2 0 0,1 0 0,-1-1 0,-12 14 0,4-8 0,0-1 0,-1-1 0,-1 0 0,0-1 0,-1-1 0,0 0 0,-23 9 0,28-16-5,11-7-12,16-10 4,11 3 11,0 0-1,1 1 1,29-5-1,43-14 0,-83 22 4,1 0 0,-1-2-1,0 0 1,-1-1 0,0 0 0,-1-1 0,16-14 0,-22 16 0,1-1 0,-1 0 0,0-1 1,-1 0-1,-1 0 0,1-1 0,-1 0 0,-1 0 1,0 0-1,-1 0 0,4-15 0,2-20 7,-2 1-1,-1-1 0,-1-53 0,-9-140-10,3 222 4,-1 1-1,0 0 0,0 0 0,-2 0 0,0 0 0,-1 1 0,0 0 0,-1 0 0,-11-23 0,15 37 0,1 0 0,-1 0 0,1 0 0,-1 0 0,0 0 0,1-1 0,-1 1 0,0 0 0,0 0 0,0 1 0,0-1 0,0 0 0,0 0 0,0 0 0,0 1 0,0-1 0,0 0 0,0 1 0,0-1 0,-1 1 0,1-1 0,0 1 0,0 0 0,-1 0 0,1-1 0,-2 1 0,1 1 0,1-1 0,0 1 0,-1 0 0,1-1 0,-1 1 0,1 0 0,0 0 0,0 0 0,-1 0 0,1 0 0,0 0 0,0 0 0,0 1 0,0-1 0,0 0 0,1 0 0,-1 1 0,0-1 0,1 1 0,-1-1 0,0 1 0,0 2 0,-5 19 0,0 0 0,2 1 0,-4 47 0,7 80 0,1-89 0,0-53 0,0 55 0,11 85 0,-8-129 0,1 1 0,1 0 0,0-1 0,2 0 0,1-1 0,0 1 0,1-1 0,13 18 0,-18-29 0,2-1 0,-1 0 0,1-1 0,0 1 0,0-1 0,1-1 0,0 1 0,0-1 0,0 0 0,0 0 0,1-1 0,9 4 0,-4-3 0,0-1 0,0-1 0,0 0 0,1-1 0,-1 0 0,28-1 0,-38 0 0,0-1 0,0 0 0,0-1 0,0 1 0,-1-1 0,1 1 0,0-1 0,0 0 0,0 0 0,0 0 0,0 0 0,-1 0 0,1-1 0,-1 1 0,1-1 0,-1 0 0,3-2 0,-2 1 0,-1-1 0,1 1 0,-1-1 0,0 0 0,0 0 0,0 0 0,-1 0 0,0 0 0,1 0 0,-1 0 0,0-7 0,3-22 0,-1 0 0,-1-1 0,-5-49 0,-20-99 0,15 129 0,4 36 0,2 18 0,-1 14 0,3-15 0,-5 70 0,6 126 0,0-183 0,1 0 0,1 0 0,0 0 0,0 0 0,2-1 0,-1 1 0,2-1 0,6 12 0,-9-19 0,0 0 0,0 0 0,0-1 0,0 1 0,1-1 0,0 0 0,0 0 0,0 0 0,0-1 0,1 1 0,0-1 0,-1 0 0,1 0 0,0-1 0,0 1 0,1-1 0,-1 0 0,0-1 0,1 1 0,-1-1 0,8 1 0,-2-2 0,-1 1 0,0-1 0,0 0 0,15-2 0,-22 1 0,0 0 0,0 1 0,0-1 0,0 0 0,0 0 0,-1-1 0,1 1 0,0-1 0,-1 1 0,1-1 0,-1 0 0,0 0 0,1 0 0,-1 0 0,3-5 0,5-7 0,-2-1 0,0 0 0,0 0 0,-2 0 0,0-1 0,7-28 0,13-107 0,-9 44 0,10-15 0,-27 120 0,1 1 0,-1 0 0,1 0 0,-1 0 0,1 0 0,-1 0 0,1 0 0,0 0 0,-1 0 0,1 0 0,0 0 0,0 0 0,0 0 0,0 0 0,0 0 0,0 1 0,0-1 0,0 0 0,0 1 0,0-1 0,0 1 0,1-1 0,-1 1 0,0 0 0,0 0 0,0-1 0,1 1 0,-1 0 0,0 0 0,0 0 0,1 0 0,-1 0 0,0 0 0,0 1 0,0-1 0,1 0 0,-1 1 0,0-1 0,0 0 0,2 2 0,2 0 0,0 0 0,-1 0 0,1 0 0,-1 1 0,1 0 0,-1 0 0,0 0 0,5 5 0,-5-1 0,-5-7 0,0 1 0,1-1 0,-1 1 0,0-1 0,0 0 0,0 1 0,0-1 0,1 0 0,-1 0 0,0 1 0,0-1 0,0 0 0,0 0 0,0 0 0,0 0 0,0 0 0,-1-1 0,2 1 0,-8 0 0,0 0 0,-1 0 0,1 1 0,0 0 0,0 1 0,0-1 0,0 2 0,0-1 0,0 1 0,0 0 0,1 1 0,-1-1 0,1 2 0,0-1 0,0 1 0,1 0 0,-1 0 0,-6 8 0,5-4 0,0 0 0,0 1 0,1 0 0,0 1 0,0 0 0,1 0 0,1 0 0,0 0 0,-4 16 0,4-8 0,0 1 0,2 0 0,0 1 0,0 37 0,3-53 0,0 1 0,1-1 0,-1 1 0,1-1 0,0 0 0,1 0 0,-1 1 0,1-1 0,0 0 0,0 0 0,1-1 0,-1 1 0,1 0 0,0-1 0,1 0 0,4 6 0,-1-4 0,0 0 0,0-1 0,0 0 0,0 0 0,1-1 0,0 0 0,0 0 0,0-1 0,11 3 0,12 1 0,1-1 0,-1-1 0,1-2 0,46-2 0,-45 0 0,-15-1 0,0 0 0,0 0 0,0-2 0,27-5 0,-38 5 0,-1 0 0,0-1 0,0 0 0,0 0 0,0 0 0,0 0 0,-1-1 0,1 0 0,-1 0 0,0-1 0,0 1 0,-1-1 0,1 0 0,-1 0 0,0-1 0,3-7 0,0 0 0,0 0 0,-1 0 0,-1-1 0,0 0 0,-1 0 0,-1-1 0,3-22 0,0-103 0,-6 124 0,0 7 0,0 1 0,-1-1 0,0 1 0,0-1 0,-1 1 0,0-1 0,-6-14 0,6 20 0,1-1 0,-1 1 0,0 0 0,0 0 0,-1 0 0,1 0 0,0 1 0,-1-1 0,0 1 0,0-1 0,0 1 0,0 0 0,0 0 0,0 0 0,0 0 0,0 1 0,-1-1 0,1 1 0,-1 0 0,-5-1 0,5 1 0,0 0 0,0 0 0,0 1 0,0 0 0,0 0 0,0 0 0,0 0 0,0 0 0,0 1 0,0-1 0,0 1 0,0 0 0,0 1 0,0-1 0,1 1 0,-1-1 0,-6 6 0,5-4 0,2 1 0,-1 0 0,0 0 0,1 1 0,0-1 0,0 1 0,0 0 0,1-1 0,-1 1 0,1 1 0,0-1 0,-2 10 0,-3 17 0,2 1 0,1-1 0,1 1 0,2 0 0,5 57 0,-3-83 0,-1-1 0,1 1 0,0 0 0,1-1 0,0 0 0,0 1 0,0-1 0,0 0 0,1 0 0,0 0 0,1 0 0,-1-1 0,1 1 0,0-1 0,1 0 0,-1 0 0,1-1 0,0 1 0,0-1 0,0 0 0,1 0 0,-1-1 0,1 1 0,0-1 0,0-1 0,0 1 0,0-1 0,1 0 0,-1 0 0,1-1 0,9 1 0,-6-1 0,0 0 0,0-1 0,0-1 0,1 0 0,13-3 0,-20 3 0,1 0 0,-1-1 0,0 0 0,1 0 0,-1 0 0,0-1 0,0 1 0,0-1 0,-1 0 0,1 0 0,-1-1 0,0 1 0,6-7 0,-2-1 0,0 0 0,0 0 0,-1-1 0,-1 0 0,0 0 0,0 0 0,-1 0 0,-1-1 0,4-23 0,-4 5 0,-2 1 0,-3-62 0,2 90 0,0 0 0,0 0 0,-1 1 0,1-1 0,0 0 0,0 0 0,-1 1 0,1-1 0,-1 0 0,0 1 0,1-1 0,-1 0 0,0 1 0,0-1 0,0 1 0,0-1 0,0 1 0,0 0 0,-1-1 0,1 1 0,0 0 0,-1 0 0,1 0 0,-1 0 0,1 0 0,-1 0 0,0 0 0,1 1 0,-1-1 0,0 1 0,1-1 0,-1 1 0,0-1 0,0 1 0,1 0 0,-1 0 0,0 0 0,0 0 0,1 0 0,-1 0 0,0 1 0,0-1 0,1 0 0,-1 1 0,0 0 0,0-1 0,1 1 0,-1 0 0,1 0 0,-2 1 0,-1 2 0,0 0 0,0 1 0,1-1 0,-1 1 0,1 0 0,1 0 0,-1 0 0,1 1 0,0-1 0,0 0 0,0 1 0,1 0 0,-1-1 0,1 11 0,-3 13 0,2 43 0,2-61 0,0 1 0,0 0 0,1-1 0,1 1 0,4 13 0,-5-20 0,1-1 0,0 0 0,0 0 0,1 0 0,-1 0 0,1 0 0,0 0 0,0-1 0,0 1 0,0-1 0,1 0 0,-1 0 0,1 0 0,0 0 0,6 3 0,1-1 0,1-1 0,-1 0 0,1-1 0,-1 0 0,1 0 0,0-2 0,0 1 0,0-1 0,1-1 0,23-2 0,-33 1 0,1 1 0,0-1 0,0 1 0,0-1 0,-1 0 0,1-1 0,0 1 0,-1-1 0,1 1 0,0-1 0,-1 0 0,0-1 0,0 1 0,1 0 0,-1-1 0,-1 0 0,1 0 0,0 0 0,-1 0 0,1 0 0,-1 0 0,0-1 0,0 1 0,0-1 0,-1 1 0,1-1 0,-1 0 0,2-6 0,2-11 0,0-1 0,-1 0 0,1-37 0,-4 51 0,7-477 0,-10 309 0,3 159 0,-2 0 0,-4-29 0,5 45 0,0 1 0,0-1 0,0 1 0,0-1 0,0 1 0,0-1 0,-1 1 0,1-1 0,0 1 0,0-1 0,0 1 0,-1-1 0,1 1 0,0-1 0,-1 1 0,1 0 0,0-1 0,-1 1 0,1-1 0,-1 1 0,1 0 0,0-1 0,-1 1 0,1 0 0,-1 0 0,1-1 0,-1 1 0,1 0 0,-1 0 0,1 0 0,-1 0 0,1 0 0,-1 0 0,1-1 0,-1 1 0,0 0 0,1 1 0,-1-1 0,1 0 0,-1 0 0,1 0 0,-1 0 0,1 0 0,-1 0 0,1 1 0,-1-1 0,1 0 0,-1 0 0,1 1 0,0-1 0,-1 0 0,1 1 0,-1-1 0,1 0 0,0 1 0,-1-1 0,1 1 0,0-1 0,-1 1 0,-3 7 0,0-1 0,1 1 0,0 0 0,0 0 0,1 0 0,0 1 0,1-1 0,0 1 0,-1 8 0,1-5 0,-8 94 0,7 131 0,4-123 0,-2-96 0,-1 39 0,12 92 0,-9-134 0,1 1 0,1-1 0,0 1 0,1-1 0,0 0 0,2-1 0,0 1 0,0-1 0,1-1 0,16 22 0,-19-30 0,0 0 0,0-1 0,1 0 0,-1 0 0,1 0 0,0 0 0,0-1 0,0 0 0,1-1 0,-1 1 0,1-1 0,-1 0 0,1-1 0,11 2 0,-13-2 0,1-1 0,0 0 0,-1 1 0,1-2 0,-1 1 0,1-1 0,0 0 0,-1 0 0,1 0 0,-1-1 0,0 0 0,1 0 0,-1 0 0,0-1 0,0 0 0,-1 0 0,10-7 0,-5 0 0,-1 0 0,1-1 0,-2-1 0,0 1 0,0-1 0,-1 0 0,-1-1 0,0 1 0,0-1 0,-1 0 0,-1 0 0,2-15 0,2-22 0,0-93 0,-7 127 0,1-193 0,-1 209 0,0-1 0,0 1 0,0-1 0,0 0 0,0 1 0,0-1 0,0 1 0,0-1 0,-1 1 0,1-1 0,0 1 0,0-1 0,0 0 0,-1 1 0,1-1 0,0 1 0,-1-1 0,1 1 0,0 0 0,-1-1 0,1 1 0,-1-1 0,1 1 0,0 0 0,-1-1 0,1 1 0,-1 0 0,1-1 0,-1 1 0,1 0 0,-1 0 0,0 0 0,0-1 0,0 1 0,0 0 0,0 1 0,0-1 0,0 0 0,0 0 0,0 1 0,0-1 0,0 0 0,1 1 0,-1-1 0,0 1 0,0-1 0,0 1 0,1-1 0,-1 1 0,0 0 0,1 0 0,-1-1 0,0 1 0,1 0 0,-1 0 0,1-1 0,-1 1 0,0 1 0,-4 9 0,1 0 0,0 0 0,0 1 0,1-1 0,1 1 0,0-1 0,-1 14 0,0 90 0,3-94 0,-1 31 0,0-24 0,1 1 0,4 35 0,-3-59 0,0 0 0,0-1 0,1 1 0,-1 0 0,1-1 0,0 1 0,0-1 0,1 1 0,-1-1 0,1 0 0,0 0 0,0 0 0,0-1 0,1 1 0,-1-1 0,1 0 0,0 0 0,0 0 0,0 0 0,0 0 0,0-1 0,1 0 0,6 3 0,-1-2 0,0-1 0,0 1 0,0-2 0,1 1 0,-1-1 0,1-1 0,-1 0 0,0 0 0,21-5 0,-26 4 0,-1 0 0,1-1 0,-1 0 0,0 0 0,0 0 0,0-1 0,0 1 0,0-1 0,-1 0 0,1 0 0,-1 0 0,1 0 0,-1-1 0,0 0 0,-1 1 0,1-1 0,-1 0 0,3-5 0,3-7 0,0 0 0,-2-1 0,8-25 0,-3-14 0,-1-1 0,-3-1 0,-3 1 0,-3-76 0,-1 133 0,0 0 0,0 0 0,0 0 0,0 0 0,0 0 0,0 0 0,0 0 0,0 0 0,0 0 0,0 0 0,0 0 0,0 0 0,-1 1 0,1-1 0,0 0 0,0 0 0,0-1 0,0 1 0,0 0 0,0 0 0,0 0 0,0 0 0,0 0 0,0 0 0,0 0 0,0 0 0,0 0 0,0 0 0,0 0 0,0 0 0,0 0 0,0 0 0,0 0 0,-1 0 0,1 0 0,0 0 0,0 0 0,0 0 0,0 0 0,0 0 0,0 0 0,0 0 0,0 0 0,0 0 0,0 0 0,0 0 0,0-1 0,0 1 0,0 0 0,0 0 0,0 0 0,0 0 0,-4 9 0,-6 19 0,3 16 0,1 0 0,3 0 0,2 61 0,1-73 0,0-19 0,0-1 0,2 1 0,-1-1 0,1 0 0,1 1 0,0-1 0,1 0 0,10 21 0,-11-27 0,0-1 0,0 1 0,1-1 0,0 0 0,0 0 0,0-1 0,0 1 0,1-1 0,0 0 0,0 0 0,0 0 0,0-1 0,1 0 0,-1 0 0,1 0 0,0-1 0,0 0 0,0 0 0,9 2 0,-4-2 0,0 0 0,0-1 0,0 0 0,0-1 0,0 0 0,0-1 0,0 0 0,13-3 0,-18 2 0,0 0 0,-1 0 0,1 0 0,0-1 0,-1 0 0,0 0 0,1-1 0,-1 0 0,-1 1 0,1-2 0,0 1 0,-1 0 0,0-1 0,0 0 0,5-9 0,0-1 0,-2 0 0,0-1 0,0 1 0,-2-1 0,0-1 0,-1 1 0,0 0 0,1-31 0,-2-11 0,-6-69 0,3 125 0,-1-15 0,-1 0 0,-1-1 0,0 1 0,-1 0 0,-1 0 0,0 1 0,-10-19 0,12 29 0,0 0 0,0 0 0,-1 0 0,1 0 0,-1 1 0,-1-1 0,1 1 0,-1 0 0,0 0 0,0 1 0,0 0 0,-1 0 0,1 0 0,-1 0 0,0 1 0,0 0 0,-1 0 0,1 1 0,0 0 0,-1 0 0,-10-2 0,11 3 0,0 1 0,0-1 0,0 1 0,1 0 0,-1 1 0,0-1 0,0 1 0,0 0 0,-8 4 0,10-4 0,1 1 0,0 0 0,0 0 0,0 0 0,0 0 0,1 0 0,-1 1 0,0-1 0,1 1 0,0 0 0,0 0 0,-1 0 0,2 0 0,-1 0 0,0 0 0,-1 5 0,-4 13 0,2-1 0,0 1 0,2 0 0,0 0 0,1 0 0,1 1 0,2 25 0,-1-24 0,1-6 0,0-1 0,0 0 0,2 0 0,0 0 0,0 0 0,2 0 0,0-1 0,1 1 0,0-1 0,10 15 0,-13-23 0,2 0 0,-1-1 0,1 0 0,0 0 0,0 0 0,1 0 0,-1-1 0,1 0 0,1 0 0,-1 0 0,1-1 0,0 0 0,-1 0 0,2-1 0,-1 0 0,0 0 0,1-1 0,-1 0 0,1 0 0,0-1 0,0 0 0,11 1 0,-15-2 0,-1 0 0,1 0 0,0-1 0,-1 1 0,0-1 0,1 0 0,-1 0 0,1 0 0,-1 0 0,0 0 0,0-1 0,1 1 0,-1-1 0,0 0 0,3-3 0,-1 0 0,0 0 0,-1-1 0,0 1 0,-1-1 0,1 0 0,-1 1 0,4-10 0,9-26 0,-1-1 0,9-46 0,-15 52 0,1 1 0,2 0 0,27-56 0,-17 57 0,-21 33 0,0-1 0,0 1 0,0-1 0,1 1 0,-1 0 0,0-1 0,1 1 0,-1 0 0,1 0 0,0 0 0,-1 0 0,1 0 0,0 1 0,0-1 0,-1 0 0,1 1 0,3-1 0,-4 1 0,0 0 0,0 0 0,0 1 0,0-1 0,-1 1 0,1-1 0,0 1 0,0-1 0,-1 1 0,1-1 0,0 1 0,0-1 0,-1 1 0,1 0 0,-1-1 0,1 1 0,-1 0 0,1 0 0,-1-1 0,1 1 0,-1 0 0,0 0 0,1 0 0,-1 0 0,0 0 0,0 0 0,1-1 0,-1 1 0,0 0 0,0 0 0,0 0 0,0 0 0,0 0 0,-1 1 0,3 8 0,10 93 0,-4-1 0,-7 117 0,-1-130 0,20-122 0,79-164 0,46-81 0,-138 264 0,-6 12 0,0-1 0,1 1 0,-1-1 0,0 1 0,1 0 0,-1 0 0,1 0 0,0 0 0,0 0 0,0 0 0,0 0 0,0 0 0,0 1 0,4-2 0,-4 2 0,0 9 0,-1 38 0,-2 0 0,-2 0 0,-2 0 0,-2 0 0,-2-1 0,-1 0 0,-3-1 0,-2 0 0,-39 80 0,53-122-4,-2 4 6,0 0 1,0 0 0,-1 0-1,0-1 1,-5 6 0,7-9-25,0-1 0,0 1 0,0-1 0,0 0-1,0 1 1,-1-1 0,1 0 0,0 0 0,-1-1 0,1 1 0,-1 0 0,1-1 0,0 0 0,-1 1 0,1-1 0,-5 0 0,-17 0-912</inkml:trace>
</inkml:ink>
</file>

<file path=ppt/ink/ink1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3:21.979"/>
    </inkml:context>
    <inkml:brush xml:id="br0">
      <inkml:brushProperty name="width" value="0.05" units="cm"/>
      <inkml:brushProperty name="height" value="0.05" units="cm"/>
      <inkml:brushProperty name="color" value="#FFFFFF"/>
    </inkml:brush>
  </inkml:definitions>
  <inkml:trace contextRef="#ctx0" brushRef="#br0">197 50 30878,'-5'-6'188,"0"0"0,0 1 0,-1 0 0,0 0 1,0 1-1,-11-7 0,14 10-164,1 0-1,-1 0 1,0 0 0,0 0 0,0 0 0,1 1 0,-1-1-1,0 1 1,0 0 0,0 0 0,0 0 0,0 0 0,0 0-1,0 1 1,0-1 0,1 1 0,-1 0 0,0 0-1,0 0 1,1 0 0,-5 3 0,1-1-24,1 1 0,-1 0 0,1 1 0,0-1 0,0 1 0,1 0 0,0 0 0,0 1 0,0-1 0,0 1 0,1 0 0,0 0 0,0 0 0,-4 12 0,4-6 0,0-1 0,1 1 0,0 0 0,1 0 0,0 0 0,1 1 0,1 19 0,0-29 1,0 1-1,-1-1 1,1 0-1,0 1 1,1-1-1,-1 0 1,0 0-1,1 1 1,0-1-1,0 0 1,0-1-1,0 1 1,0 0 0,0-1-1,1 1 1,0-1-1,-1 0 1,1 1-1,0-1 1,0-1-1,0 1 1,0 0-1,0-1 1,0 1 0,1-1-1,-1 0 1,5 1-1,9 1 5,0 0 0,0-1 0,0-1 0,22-1 0,-23 0-2,-12 0-3,0-1 0,0 1 0,1-1 1,-1 1-1,0-1 0,0 0 0,0-1 0,0 1 1,-1-1-1,1 0 0,0 1 0,-1-2 1,1 1-1,-1 0 0,1-1 0,-1 1 0,0-1 1,0 0-1,0 0 0,-1-1 0,1 1 1,-1 0-1,0-1 0,0 1 0,3-9 0,0 1 0,-1-1 0,-1 0 0,0 0 0,0 0 0,-2 0 0,1-1 0,-1-18 0,-1 15 0,0 9 0,1 0 0,-2-1 0,1 1 0,-3-12 0,3 18 0,-1-1 0,1 0 0,-1 1 0,0-1 0,1 1 0,-1-1 0,0 1 0,0-1 0,0 1 0,0-1 0,0 1 0,0 0 0,-1-1 0,1 1 0,0 0 0,-1 0 0,1 0 0,0 0 0,-1 0 0,1 1 0,-1-1 0,0 0 0,1 1 0,-3-1 0,-3-1-10,-1 1 0,0 0 0,0 1-1,0-1 1,1 2 0,-1-1 0,0 1 0,0 0 0,1 1 0,-1-1-1,0 2 1,1-1 0,0 1 0,-11 5 0,-26 24-334</inkml:trace>
</inkml:ink>
</file>

<file path=ppt/ink/ink1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3:22.308"/>
    </inkml:context>
    <inkml:brush xml:id="br0">
      <inkml:brushProperty name="width" value="0.05" units="cm"/>
      <inkml:brushProperty name="height" value="0.05" units="cm"/>
      <inkml:brushProperty name="color" value="#FFFFFF"/>
    </inkml:brush>
  </inkml:definitions>
  <inkml:trace contextRef="#ctx0" brushRef="#br0">1 43 32095,'0'0'432,"41"0"-304,17-3-80,17-9-32,-1 7 0,-2-3-16,-14 6 0,-13-3 0,-20 2-32,-17 1-224,-8-1-977</inkml:trace>
</inkml:ink>
</file>

<file path=ppt/ink/ink1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3:22.680"/>
    </inkml:context>
    <inkml:brush xml:id="br0">
      <inkml:brushProperty name="width" value="0.05" units="cm"/>
      <inkml:brushProperty name="height" value="0.05" units="cm"/>
      <inkml:brushProperty name="color" value="#FFFFFF"/>
    </inkml:brush>
  </inkml:definitions>
  <inkml:trace contextRef="#ctx0" brushRef="#br0">281 117 32607,'-2'-10'16,"0"0"0,-1 0-1,0 0 1,-1 0 0,-4-10 0,6 17-13,0 0 0,0 0 0,0 0 0,0 1 0,0-1 0,0 0 0,-1 1 0,1 0 0,-1 0 0,0 0 0,0 0 0,0 0 0,0 0 0,0 0 0,0 1 0,0 0 0,0 0 0,-1 0 0,-3-1 0,-1 0-3,-1 1 1,1 0-1,0 1 1,0 0-1,0 0 1,-1 1-1,1 0 1,0 0-1,0 1 1,0 0-1,0 0 1,1 1-1,-16 7 1,18-6-3,0-1 1,0 1 0,0 0-1,0 0 1,1 0-1,-1 1 1,1 0-1,0-1 1,1 1 0,-1 1-1,1-1 1,0 1-1,0-1 1,1 1-1,0 0 1,0 0 0,0 0-1,0 0 1,0 6-1,1-3 2,0 0-1,0 0 0,1-1 0,0 1 0,0 0 0,4 16 1,-3-20 0,0-1 0,1 1 0,-1-1 0,1 0 0,0 1 0,1-1 0,-1 0 0,1 0 0,0-1 0,0 1 0,0-1 0,0 1 0,0-1 0,5 4 0,1-1 1,1 0 0,-1-1 0,1 1 0,0-2 0,0 0-1,0 0 1,1 0 0,-1-2 0,15 3 0,7-1 11,60 0-1,-84-4-11,-1-1 0,1 1 0,0-1 0,0 0 0,-1-1 0,1 0 0,-1 0 0,1-1 0,8-4 0,-12 5 0,0-1 0,0 1 0,-1-1 0,0 1 0,1-1 0,-1 0 0,0-1 0,0 1 0,-1 0 0,1-1 0,-1 1 0,0-1 0,0 0 0,0 0 0,0 0 0,0 0 0,-1 0 0,1-5 0,0 3 0,-1 1 0,0-1 0,0 1 0,-1-1 0,1 0 1,-1 1-1,0-1 0,-1 1 0,0-1 0,1 0 0,-2 1 0,1-1 0,-1 1 0,0 0 0,0-1 1,0 1-1,-1 0 0,1 0 0,-1 1 0,0-1 0,-1 0 0,1 1 0,-6-5 0,3 4-2,-1 0-1,0 0 1,0 1-1,-1 0 1,1 0 0,-1 0-1,0 1 1,0 0-1,0 1 1,0 0-1,-1 0 1,1 1-1,-1 0 1,-12 0-1,12 1-126,-1 0-1,1 0 1,-1 1-1,1 0 1,0 0-1,-1 1 1,1 1-1,-16 6 0,-16 16-4192</inkml:trace>
</inkml:ink>
</file>

<file path=ppt/ink/ink1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3:23.406"/>
    </inkml:context>
    <inkml:brush xml:id="br0">
      <inkml:brushProperty name="width" value="0.05" units="cm"/>
      <inkml:brushProperty name="height" value="0.05" units="cm"/>
      <inkml:brushProperty name="color" value="#FFFFFF"/>
    </inkml:brush>
  </inkml:definitions>
  <inkml:trace contextRef="#ctx0" brushRef="#br0">31 1 31118,'-6'0'117,"-13"2"659,18-2-767,1 0 1,-1 0-1,1 0 1,0 1-1,-1-1 0,1 0 1,0 1-1,-1-1 1,1 0-1,0 1 0,0-1 1,-1 0-1,1 1 1,0-1-1,0 1 0,0-1 1,0 0-1,-1 1 1,1-1-1,0 1 0,0-1 1,0 1-1,0-1 1,0 0-1,0 1 0,0-1 1,0 1-1,0-1 1,0 1-1,0-1 0,1 1 1,-1-1-1,0 0 1,0 1-1,0-1 0,0 1 1,1-1-1,-1 1 0,1 0-3,-1 0-1,1 0 1,-1-1-1,1 1 0,0 0 1,-1 0-1,1-1 0,0 1 1,0 0-1,-1-1 0,1 1 1,0 0-1,0-1 0,0 1 1,0-1-1,0 0 0,0 1 1,1-1-1,11 5 23,0-2 1,1 0-1,0 0 1,-1-1-1,16 0 1,80-3 24,-49 0-37,-23 1-12,40 0 18,124-14 0,-126 5-22,-115 10-280,2 7-1488,15-3-2253,-5 1-4642,-15 2-9320,43-8 17931</inkml:trace>
</inkml:ink>
</file>

<file path=ppt/ink/ink1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3:24.410"/>
    </inkml:context>
    <inkml:brush xml:id="br0">
      <inkml:brushProperty name="width" value="0.05" units="cm"/>
      <inkml:brushProperty name="height" value="0.05" units="cm"/>
      <inkml:brushProperty name="color" value="#FFFFFF"/>
    </inkml:brush>
  </inkml:definitions>
  <inkml:trace contextRef="#ctx0" brushRef="#br0">1 25 32207,'38'-24'528,"-38"24"-527,0 1 0,1-1 0,-1 1 0,1-1 0,-1 1 1,0-1-1,1 0 0,-1 1 0,0 0 0,0-1 0,0 1 0,1-1 0,-1 1 0,0-1 0,0 1 1,0-1-1,0 1 0,0 0 0,0-1 0,0 1 0,0-1 0,0 1 0,0-1 0,0 1 0,0 0 1,-1 0-1,1 1 1,-16 367-2,2-251 0,6 0 0,6 130 0,3-238 0,0 0 0,0 0 0,1 0 0,1 0 0,-1 0 0,2-1 0,-1 1 0,1-1 0,1 0 0,-1 0 0,10 13 0,-9-16 0,0-1 0,0 1 0,0-1 0,1 0 0,0 0 0,-1-1 0,2 0 0,-1 0 0,0 0 0,1-1 0,0 0 0,0 0 0,0 0 0,0-1 0,0 0 0,11 1 0,-6-1 0,1-1 0,-1 0 0,1-1 0,20-2 0,-29 1 0,-1 1 0,1-1 0,0 0 0,-1 0 0,1 0 0,-1-1 0,1 1 0,-1-1 0,1 0 0,-1 0 0,0 0 0,0 0 0,0-1 0,0 1 0,-1-1 0,1 1 0,-1-1 0,1 0 0,2-6 0,2-4 0,-2 0 0,0-1 0,-1 1 0,0-1 0,-1 0 0,-1-1 0,2-19 0,-4-109 0,-1 76 0,1 362 0,0-289 0,0 0 0,0 0 0,1 0 0,0-1 0,0 1 0,0 0 0,1 0 0,0 0 0,0-1 0,0 1 0,1-1 0,4 6 0,-4-7 0,0 0 0,0-1 0,1 1 0,-1-1 0,1 0 0,0 0 0,0 0 0,0-1 0,0 1 0,1-1 0,-1 0 0,0 0 0,1 0 0,0-1 0,6 2 0,14 0 0,1 0 0,-1-2 0,34-2 0,-49 1 0,-4 0 0,0-1 0,1 0 0,-1 0 0,0 0 0,0-1 0,0 0 0,-1 0 0,1 0 0,0-1 0,-1 1 0,1-1 0,-1-1 0,7-5 0,-4 2 0,-1 0 0,0 0 0,-1-1 0,0 0 0,0 0 0,-1 0 0,8-16 0,-3 0 0,-1 0 0,-1-1 0,-1 0 0,-1 0 0,4-42 0,-7 37 0,0 0 0,-2 0 0,-5-51 0,3 80 0,1 0 0,-1 0 0,0 0 0,0 0 0,0-1 0,0 1 0,1 0 0,-1 0 0,0 1 0,-1-1 0,1 0 0,0 0 0,0 0 0,0 1 0,0-1 0,-1 1 0,1-1 0,0 1 0,-1-1 0,1 1 0,0 0 0,-1-1 0,1 1 0,0 0 0,-1 0 0,-2 0 0,0 0 0,-1 0 0,1 0 0,-1 0 0,1 1 0,-1-1 0,1 1 0,-5 2 0,5-2 0,2 1 0,-1 0 0,0 0 0,0 1 0,1-1 0,-1 1 0,1-1 0,0 1 0,-1 0 0,1-1 0,1 1 0,-1 0 0,0 0 0,1 1 0,-1-1 0,0 4 0,-3 7 0,1 1 0,-3 21 0,3 6 0,1 70 0,3-83 0,0-20 0,0 0 0,1-1 0,0 1 0,0 0 0,1 0 0,0-1 0,1 1 0,0-1 0,0 0 0,1 0 0,5 10 0,-5-12 0,0-2 0,0 1 0,0 0 0,0-1 0,1 0 0,0 0 0,0 0 0,0 0 0,0-1 0,1 0 0,-1 0 0,1 0 0,0-1 0,0 0 0,0 0 0,11 2 0,5-1 0,0-1 0,0-1 0,37-4 0,-56 3 0,0 0 0,0-1 0,1 1 0,-1-1 0,0 0 0,0 0 0,0-1 0,0 1 0,0-1 0,0 1 0,0-1 0,-1 0 0,1 0 0,0 0 0,-1 0 0,3-4 0,-1 1 0,0 0 0,-1 0 0,1-1 0,-1 1 0,0-1 0,-1 0 0,4-11 0,-1-5 0,-1 1 0,-1 0 0,1-43 0,-3-158 0,-2 219 0,1 0 0,0 0 0,1 1 0,-1-1 0,0 0 0,1 0 0,-1 0 0,1 0 0,0 1 0,0-1 0,0 0 0,1 1 0,-1-1 0,0 1 0,1-1 0,2-2 0,-2 3 0,1 1 0,-1-1 0,1 0 0,0 1 0,-1-1 0,1 1 0,0 0 0,0 0 0,0 0 0,0 0 0,0 1 0,0-1 0,0 1 0,0 0 0,4 0 0,3-1 0,-1 1 0,0 0 0,1 0 0,-1 1 0,0 0 0,1 1 0,14 4 0,-20-4 0,-1 0 0,0 0 0,1 0 0,-1 0 0,0 1 0,0-1 0,-1 1 0,1 0 0,0 0 0,-1 0 0,0 0 0,1 0 0,-1 0 0,0 1 0,-1-1 0,1 1 0,-1-1 0,0 1 0,1 0 0,-1-1 0,0 8 0,2 8 0,-1 1 0,-2-1 0,0 0 0,0 1 0,-2-1 0,0 0 0,-2 0 0,0 0 0,-1 0 0,-10 25 0,12-36 0,0-1 0,1 1 0,0-1 0,1 1 0,0 0 0,0 0 0,1 0 0,0 0 0,0 0 0,2 11 0,-1-18 0,-1 1 0,1-1 0,0 1 0,-1-1 0,1 1 0,0-1 0,0 0 0,0 1 0,1-1 0,-1 0 0,0 0 0,0 0 0,1 0 0,-1 0 0,0 0 0,1 0 0,-1 0 0,1 0 0,-1-1 0,1 1 0,-1 0 0,1-1 0,0 0 0,2 1 0,45 3 0,-42-3 0,13-1-17,6 1 26,1-1 0,0-1 1,27-5-1,-46 5-31,-1 0-1,0-1 1,0 0-1,0-1 0,0 0 1,0 0-1,-1 0 0,1-1 1,-1 0-1,0 0 1,0 0-1,0-1 0,-1 0 1,1 0-1,8-12 1,11-33-1142</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2:07.729"/>
    </inkml:context>
    <inkml:brush xml:id="br0">
      <inkml:brushProperty name="width" value="0.05" units="cm"/>
      <inkml:brushProperty name="height" value="0.05" units="cm"/>
      <inkml:brushProperty name="color" value="#FFFF00"/>
    </inkml:brush>
  </inkml:definitions>
  <inkml:trace contextRef="#ctx0" brushRef="#br0">37 58 32319,'0'-31'349,"0"30"-317,0 1-13,-7 60-18,0-15 1,-15 655 16,46-1052 8,-11 202-25,-6-108-1,-7 202 0,0 56 0,0 0 0,0 0 0,0 0 0,0 0 0,0 0 0,0 0 0,0 0 0,0-1 0,0 1 0,0 0 0,0 0 0,0 0 0,0 0 0,0 0 0,0 0 0,0 0 0,0 0 0,0 0 0,0-1 0,0 1 0,0 0 0,0 0 0,0 0 0,0 0 0,0 0 0,0 0 0,0 0 0,0 0 0,0 0 0,1 0 0,-1 0 0,0-1 0,0 1 0,0 0 0,0 0 0,0 0 0,0 0 0,0 0 0,0 0 0,0 0 0,0 0 0,1 0 0,-1 0 0,0 0 0,0 0 0,0 0 0,0 0 0,0 0 0,0 0 0,0 0 0,0 0-1,1 0 1,-1 0 0,0 0 0,0 0 0,0 0 0,0 0 0,0 0 0,0 0 0,0 0 0,0 1 0,0-1 0,1 0 0,-1 0 0,0 0 0,0 0 0,0 0 0,0 0 0,6 7-4,11 28-3,-1 1 1,-2 0 0,14 52-1,-11-31 6,24 88 1,17 49 0,-58-194 0,0 0 0,0 1 0,0-1 0,0 1 0,1-1 0,-1 0 0,0 1 0,0-1 0,0 1 0,0-1 0,0 0 0,1 1 0,-1-1 0,0 0 0,0 1 0,0-1 0,1 0 0,-1 1 0,0-1 0,1 0 0,-1 1 0,0-1 0,1 0 0,-1 0 0,0 0 0,1 1 0,-1-1 0,0 0 0,1 0 0,-1 0 0,1 0 0,-1 0 0,0 0 0,1 1 0,-1-1 0,1 0 0,-1 0 0,0 0 0,1 0 0,-1-1 0,1 1 0,-1 0 0,0 0 0,1 0 0,-1 0 0,0 0 0,1 0 0,-1-1 0,1 1 0,-1 0 0,0 0 0,1 0 0,-1-1 0,0 1 0,0 0 0,1-1 0,-1 1 0,0 0 0,1-1 0,-1 1 0,0 0 0,0-1 0,0 1 0,0 0 0,1-1 0,-1 1 0,0-1 0,0 0 0,15-32 0,-14 31 0,34-105 0,28-153 0,-41 159 0,-21 96 0,0-3 0,1 0 0,0-1 0,0 1 0,1 0 0,0 0 0,0 1 0,1-1 0,-1 0 0,2 1 0,-1 0 0,7-7 0,-11 14 0,0-1 0,1 1 0,-1 0 0,0 0 0,0-1 0,0 1 0,1 0 0,-1 0 0,0 0 0,0 0 0,1 0 0,-1-1 0,0 1 0,0 0 0,1 0 0,-1 0 0,0 0 0,0 0 0,1 0 0,-1 0 0,0 0 0,1 0 0,-1 0 0,0 0 0,0 0 0,1 0 0,-1 0 0,0 0 0,0 0 0,1 0 0,-1 0 0,0 1 0,1-1 0,-1 0 0,0 0 0,0 0 0,0 0 0,1 0 0,-1 1 0,0-1 0,0 0 0,0 0 0,1 0 0,-1 1 0,0-1 0,0 1 0,6 15 0,-4-10 0,5 22 0,0 0 0,-2 0 0,2 46 0,-6 92 0,-2-91 0,0-12 0,-1-35 0,2 0 0,0 0 0,2-1 0,11 55 0,-12-78 0,0-1-1,0 1 1,0-1-1,1 1 1,-1-1 0,1 0-1,0 0 1,0 1-1,0-1 1,0-1 0,1 1-1,-1 0 1,1 0-1,0-1 1,0 0 0,0 1-1,0-1 1,0 0-1,6 2 1,-1-1-1,0-1 0,1 0 0,0 0 0,-1-1 0,1 0 0,0-1 0,13 0 0,-14-1 1,0 0 0,1 0 1,-1-1-1,0 0 0,0 0 0,0 0 0,0-1 1,-1-1-1,1 1 0,-1-1 0,11-8 0,-6 3 1,0-1 0,-1 0 0,0-1 0,-1 0 0,17-24 0,-9 8 0,-2-1 1,-1 0-1,-2-1 0,0-1 1,11-44-1,-17 52-1,-1 0 0,-1 0 0,-1 0 0,-1-1 0,-1 0 0,-1 1 0,-4-41 0,3 61 0,-1 1 0,1-1 0,-1 1 0,1 0 0,-1-1 0,0 1 0,1 0 0,-1 0 0,0-1 0,0 1 0,0 0 0,0 0 0,0 0 0,0 0 0,0 0 0,0 0 0,-1 0 0,1 1 0,0-1 0,0 0 0,-1 1 0,1-1 0,0 1 0,-1-1 0,1 1 0,-1 0 0,1-1 0,-1 1 0,1 0 0,-1 0 0,1 0 0,0 0 0,-1 0 0,-1 1 0,0-1 0,1 1 0,-1-1 0,1 1 0,-1-1 0,1 1 0,0 0 0,-1 0 0,1 0 0,0 0 0,-1 1 0,1-1 0,0 0 0,0 1 0,0 0 0,0-1 0,1 1 0,-1 0 0,0 0 0,1 0 0,-2 3 0,-3 8 0,1 0 0,1 0 0,1 1 0,0 0 0,0 0 0,0 16 0,1 92 0,2-80 0,-1 4-1,0-12-4,5 50 1,-4-76 3,2 1 1,-1-1-1,1 1 1,1-1-1,-1 0 1,1 0-1,1 0 1,-1 0-1,1 0 1,10 13-1,-11-18 1,-1-1 0,1 0 0,0 0 0,0 0 0,1 0 0,-1 0 0,0-1 0,0 1 0,1-1 0,-1 0 0,1 0 0,-1 0-1,1-1 1,0 1 0,-1-1 0,1 0 0,6 0 0,-2-1 1,1 1-1,-1-1 1,0 0-1,0-1 1,1 0-1,13-6 1,-11 2 0,0 0 0,-1-1 0,0 0 1,0-1-1,-1 0 0,0 0 1,-1-1-1,0 0 0,0-1 0,12-19 1,-1-3-3,-1-1 1,18-48 0,-13 15 0,19-83 0,-1-1 0,-41 150 0,0 0 0,0-1 0,0 1 0,0 0 0,1-1 0,-1 1 0,0 0 0,0 0 0,1-1 0,-1 1 0,0 0 0,0 0 0,1-1 0,-1 1 0,0 0 0,1 0 0,-1 0 0,0 0 0,1 0 0,-1-1 0,0 1 0,1 0 0,-1 0 0,0 0 0,1 0 0,-1 0 0,1 0 0,-1 0 0,0 0 0,1 0 0,-1 0 0,0 1 0,1-1 0,-1 0 0,0 0 0,1 0 0,-1 0 0,0 0 0,1 1 0,-1-1 0,0 0 0,1 0 0,-1 0 0,0 1 0,0-1 0,1 0 0,-1 0 0,0 1 0,0-1 0,0 0 0,1 1 0,5 9 0,0-1 0,0 1 0,-1 0 0,-1 1 0,0-1 0,0 1 0,3 14 0,5 12 0,-9-28 0,53 164 0,-48-143 0,-2 0-1,-1 0 0,2 59 0,-7-85 1,0-1-1,0 1 0,0-1 1,-1 1-1,0-1 0,0 1 1,0-1-1,0 1 0,0-1 0,-1 0 1,1 1-1,-1-1 0,0 0 1,0 0-1,0 0 0,-5 5 1,2-4 0,0-1 1,0 1-1,0-1 1,0 0 0,0 0-1,-1 0 1,1-1-1,-1 0 1,-7 2 0,-11 1 0,1-1 1,-1-1 0,1-2 0,-25 0 0,43-1-3,-44-2-4,44 0-7,30-3 0,4 1 13,0-1 1,-1-1-1,0-2 0,0-1 1,-1-1-1,0-1 1,44-26-1,-54 27 1,-1-2-1,-1 0 0,0 0 1,0-1-1,-2-1 0,1-1 1,-2 0-1,0 0 1,-1-1-1,0-1 0,-1 0 1,12-29-1,-14 24-2,-1 0 1,-1-1-1,-1 0 1,4-39-1,-4-96 31,-5 149-25,1 8-6,-1 1 0,1-1-1,0 1 1,0 0 0,-1-1 0,1 1-1,0 0 1,0 0 0,0 0 0,0-1 0,-1 1-1,1 0 1,0 0 0,0 0 0,0 0 0,0 0-1,-1 1 1,1-1 0,1 0 0,-1 0-2,4 1 3,0 0 0,-1 1-1,1 0 1,0-1 0,-1 1-1,1 1 1,-1-1-1,0 1 1,0-1 0,0 1-1,0 1 1,0-1 0,-1 0-1,1 1 1,3 5 0,9 11 0,21 35 0,-36-53 0,8 13 0,-1 1 0,0 0 0,-2 0 0,1 1 0,-2-1 0,-1 1 0,0 0 0,-1 1 0,0-1 0,-2 1 0,0 22 0,-2-32 0,0 0 0,0 0 0,0 0 0,-1 0 0,-1-1 0,1 1 0,-1 0 0,-1-1 0,1 0 0,-1 1 0,0-2 0,-1 1 0,0 0 0,0-1 0,0 0 0,-7 6 0,2-3 0,1-1 0,-2 0 0,1 0 0,-1-1 0,0-1 0,0 1 0,0-2 0,-1 0 0,-21 6 0,31-10 1,-1 0 0,1-1 0,0 1 0,-1-1 0,1 0 0,-1 1 0,1-1 0,-1 0-1,1 0 1,-1-1 0,1 1 0,0-1 0,-1 1 0,1-1 0,0 0 0,-1 1 0,1-1 0,0 0 0,0-1 0,0 1 0,-1 0 0,1-1 0,1 1 0,-1-1 0,0 0-1,0 1 1,1-1 0,-1 0 0,1 0 0,-1 0 0,1 0 0,0 0 0,-2-4 0,3 6-1,0-1-1,0 1 0,-1-1 1,1 1-1,0 0 1,0-1-1,0 1 1,0-1-1,0 1 1,0 0-1,0-1 1,0 1-1,0-1 1,0 1-1,0 0 1,0-1-1,0 1 1,0-1-1,0 1 1,1 0-1,-1-1 1,0 1-1,0-1 1,0 1-1,0 0 1,1-1-1,-1 1 1,0 0-1,1 0 1,-1-1-1,0 1 1,0 0-1,1-1 1,-1 1-1,0 0 1,1 0-1,-1 0 1,1-1-1,-1 1 1,0 0-1,1 0 1,-1 0-1,1 0 1,-1 0-1,0 0 1,1 0-1,-1 0 1,1 0-1,-1 0 1,0 0-1,1 0 1,-1 0-1,1 0 1,-1 0-1,0 0 1,1 0-1,0 1 1,2-1-3,61-2 3,-19 1 0,70-10-1,-102 9 2,0-1 0,0 0-1,0-1 1,-1-1-1,1 0 1,-1 0 0,0-1-1,-1-1 1,21-14-1,-22 12 2,-1 0-1,1 0 0,-1-1 1,-1 0-1,0 0 0,0-1 1,-1 0-1,0-1 0,-1 1 1,-1-1-1,0 0 0,0-1 1,-1 1-1,-1-1 0,0 0 1,0 0-1,-2 0 0,1 0 1,-2-23-1,1 30-1,0 0 0,0 0 0,1 1 0,-1-1 0,1 1 0,1-1 0,-1 1 0,1 0 0,0 0 0,4-6 0,39-46 0,-43 54 0,-1 1 0,1-1 0,1 1 0,-1 0 1,0 0-1,0 0 0,1 0 0,-1 0 0,1 1 0,0 0 0,-1-1 0,7 0 0,47-1-10,-40 4-8,-22-2 18,0 1 0,-1 0-1,1 0 1,0 0 0,-1 1 0,1 0-1,0 0 1,-1 0 0,1 1 0,0-1-1,0 1 1,0 1 0,0-1-1,1 1 1,-1-1 0,0 1 0,1 1-1,-5 3 1,-1 4 0,0 0 0,1 1 0,0 0 0,1 0 0,1 1 0,0 0 0,0 0 0,1 1 0,-7 27 0,7-18 0,2 0 0,0 0 0,2 0 0,1 1 0,2 35 0,-1-55 0,0 0 0,0 0 0,1 0 0,-1 0 0,1 0 0,0 0 0,1 0 0,-1 0 0,1-1 0,-1 1 0,1-1 0,0 1 0,0-1 0,1 1 0,-1-1 0,1 0 0,0 0 0,-1-1 0,1 1 0,0 0 0,1-1 0,-1 0 0,5 3 0,0-1 0,1-1 0,0 0 0,1-1 0,-1 0 0,0 0 0,1-1 0,-1 0 0,17-1 0,-23 0 0,0 0 0,0 0-1,0-1 1,0 1 0,0-1 0,0 0 0,0 0-1,0 0 1,-1 0 0,1 0 0,0-1 0,0 1 0,-1-1-1,1 0 1,-1 1 0,0-1 0,0 0 0,4-4-1,-2 0 3,0 0-1,-1 1 0,1-1 0,-1 0 0,0-1 0,-1 1 1,1-1-1,0-6 0,2-13 5,0 0 0,-2 0 1,-1-34-1,-1-169-6,-3 302 0,3 89 0,1-140 0,0 1 0,2-1 0,0 0 0,2 0 0,8 22 0,-12-39 0,1 0 0,-1 0 0,1-1 0,0 1 0,0-1 0,1 0 0,-1 0 0,1 0 0,0 0 0,0-1 0,0 0 0,9 6 0,-11-8 0,0 0 0,1 1 0,-1-1 0,1 0 0,-1-1 0,0 1 0,1 0 0,-1-1 0,1 1 0,0-1 0,-1 0 0,1 0 0,-1 0 0,1 0 0,-1 0 0,1-1 0,0 1 0,-1-1 0,1 0 0,-1 1 0,0-1 0,1 0 0,-1-1 0,0 1 0,1 0 0,-1-1 0,0 1 0,0-1 0,3-3 0,3-4 0,-1 0 0,0-1 0,0 0 0,-1 0 0,0-1 0,-1 0 0,7-19 0,21-88 0,-28 100 0,8-46 0,-8 37 0,1 0 0,1 0 0,15-35 0,-21 60 0,0 0 0,0 0 0,1 0 0,-1 0 0,1 0 0,-1 1 0,1-1 0,0 0 0,-1 1 0,1-1 0,0 1 0,0 0 0,0 0 0,0 0 0,0 0 0,1 0 0,-1 0 0,0 0 0,0 1 0,4-1 0,-2 0 0,1 1 0,-1 0 0,0-1 0,1 2 0,-1-1 0,0 0 0,1 1 0,-1 0 0,8 3 0,-12-4 0,1 0 0,-1 0 0,0 0 0,0 0 0,0 0 0,1 0 0,-1 0 0,0 0 0,0 0 0,0 0 0,0 0 0,1 0 0,-1 0 0,0 0 0,0 0 0,0 0 0,1 0 0,-1 0 0,0 0 0,0 0 0,0 0 0,0 1 0,1-1 0,-1 0 0,0 0 0,0 0 0,0 0 0,0 0 0,0 1 0,0-1 0,0 0 0,1 0 0,-1 0 0,0 0 0,0 1 0,0-1 0,0 0 0,0 0 0,0 0 0,0 1 0,0-1 0,0 0 0,0 0 0,0 0 0,0 1 0,0-1 0,0 0 0,0 0 0,0 0 0,0 0 0,0 1 0,-1-1 0,1 0 0,0 0 0,-12 3 0,6-2 0,0 0 0,0 0 0,0 0 0,0 0 0,0 1 0,0 0 0,0 1 0,0-1 0,1 1 0,-1 0 0,1 0 0,0 1 0,0 0 0,0 0 0,0 0 0,1 0 0,-1 1 0,1-1 0,1 1 0,-1 0 0,1 1 0,-1-1 0,-3 11 0,0-1 0,1 0 0,0 0 0,1 0 0,1 1 0,0-1 0,2 1 0,-1 0 0,1 22 0,2-37 0,0 11-4,0 0 0,0 0 0,1 0 0,1-1 0,5 21 0,-6-28 4,1-1-1,-1 1 1,1-1 0,0 0-1,0 0 1,0 0 0,1 0-1,-1 0 1,1-1-1,-1 1 1,1-1 0,0 1-1,0-1 1,0 0 0,0 0-1,0 0 1,1-1 0,-1 1-1,1-1 1,-1 0 0,1 0-1,6 1 1,-3 0 2,1-1-1,0 1 1,-1-2-1,1 1 1,10-2 0,-16 1-1,1 0 0,-1 0 0,1-1 0,-1 1 0,0-1 0,1 0 0,-1 0 0,0 0 0,0 0 0,1 0 0,-1 0 0,0-1 0,0 1 1,0-1-1,-1 1 0,1-1 0,0 0 0,0 0 0,-1 1 0,2-4 0,3-6-1,-1-1 0,-1 1 0,0-1 0,0 0 0,-1 0 0,-1 0 0,2-20 0,-1-94 0,-4 82 0,1-50 0,0 93 0,0 1 0,0 0 0,0 0 0,1-1 0,-1 1 0,0 0 0,0-1 0,0 1 0,0 0 0,1 0 0,-1-1 0,0 1 0,0 0 0,1 0 0,-1-1 0,0 1 0,0 0 0,1 0 0,-1 0 0,0 0 0,1-1 0,-1 1 0,0 0 0,1 0 0,-1 0 0,0 0 0,0 0 0,1 0 0,-1 0 0,0 0 0,1 0 0,-1 0 0,0 0 0,1 0 0,-1 0 0,0 0 0,1 0 0,8-3 0,-9 3 0,0-1 0,0 0 0,0 1 0,1-1 0,-1 1 0,0-1 0,0 1 0,0-1 0,1 1 0,-1-1 0,0 1 0,1 0 0,-1-1 0,0 1 0,1-1 0,-1 1 0,1 0 0,-1-1 0,0 1 0,1 0 0,-1-1 0,1 1 0,-1 0 0,1 0 0,-1 0 0,1-1 0,-1 1 0,1 0 0,-1 0 0,1 0 0,0 0 0,-1 0 0,1 0 0,-1 0 0,1 0 0,-1 0 0,1 0 0,-1 0 0,1 0 0,-1 0 0,1 1 0,-1-1 0,1 0 0,-1 0 0,1 1 0,-1-1 0,1 0 0,-1 1 0,1-1 0,-1 0 0,0 1 0,1-1 0,-1 0 0,0 1 0,1-1 0,-1 1 0,0-1 0,1 1 0,-1-1 0,0 1 0,0-1 0,0 1 0,1-1 0,-1 1 0,0-1 0,0 1 0,0-1 0,0 1 0,0 0 0,9 43 0,-1 0 0,-3 0 0,1 46 0,-4-39 0,16 92 0,-17-138 0,1 0 0,-1 0 0,1 0 0,0-1 0,0 1 0,0 0 0,0-1 0,1 1 0,0-1 0,0 0 0,0 0 0,1 0 0,-1 0 0,1-1 0,0 1 0,0-1 0,0 0 0,6 3 0,-1-2 0,-1 0 0,1-1 0,-1 0 0,1-1 0,0 0 0,0-1 0,0 1 0,0-2 0,13 1 0,-18-2 0,0 0 0,0 0 0,0 0 0,0 0 0,0 0 0,0-1 0,-1 0 0,1 0 0,0 0 0,-1 0 0,1 0 0,-1-1 0,0 0 0,0 1 0,0-1 0,0 0 0,-1-1 0,1 1 0,-1 0 0,1-1 0,-1 1 0,3-8 0,-2 5 0,-1 0 0,1 0 0,-1-1 0,0 1 0,0-1 0,0 1 0,-1-1 0,0 1 0,-1-1 0,0 0 0,0 0 0,0 1 0,-1-1 0,-1-7 0,-3-15-5,-3 29-355,-3 4-860</inkml:trace>
</inkml:ink>
</file>

<file path=ppt/ink/ink1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3:24.755"/>
    </inkml:context>
    <inkml:brush xml:id="br0">
      <inkml:brushProperty name="width" value="0.05" units="cm"/>
      <inkml:brushProperty name="height" value="0.05" units="cm"/>
      <inkml:brushProperty name="color" value="#FFFFFF"/>
    </inkml:brush>
  </inkml:definitions>
  <inkml:trace contextRef="#ctx0" brushRef="#br0">304 70 32575,'-4'-6'13,"0"1"-1,0 0 1,-1 0 0,0 0 0,0 1-1,0 0 1,-1 0 0,1 0 0,-1 0-1,0 1 1,0 0 0,0 0-1,-12-3 1,7 3-11,0 1 0,0 1-1,0 0 1,0 0 0,0 1 0,0 0-1,-19 4 1,27-4-2,0 1 0,0 0 0,-1 0 0,1 0 0,0 0 0,0 0 0,1 1 0,-1-1 0,0 1 0,0 0 0,1 0 0,-1 0 0,1 0 0,-1 0 0,1 1 0,0-1 0,0 1 0,-2 3 0,1-1 0,0 0 0,1 1 0,-1 0 0,1-1 0,1 1 0,-1 0 0,1 0 0,0 0 0,-1 10 0,2-9 0,-1 0 0,1 0 0,1 0 0,-1 0 0,1 0 0,1 0 0,-1 0 0,1 0 0,0 0 0,1 0 0,0-1 0,0 1 0,0-1 0,1 0 0,0 0 0,0 0 0,7 8 0,-1-7 0,-1-1 0,2-1 0,-1 1 0,0-2 0,1 1 0,0-1 0,0-1 0,0 0 0,1-1 0,-1 0 0,1 0 0,-1-1 0,1-1 0,13-1 0,-21 1 0,0 0 0,0 0 0,0-1 0,0 1 0,-1-1 0,1 0 0,0 0 0,0 0 0,-1-1 0,1 0 0,-1 1 0,1-1 0,-1 0 0,0 0 0,0-1 0,1 1 0,-2-1 0,1 1 0,0-1 0,0 0 0,-1 0 0,0 0 0,0-1 0,0 1 0,0-1 0,2-5 0,0-1 0,-1-1 0,0 1 0,-1-1 0,0 0 0,-1 1 0,0-1 0,0 0 0,-3-17 0,2 25 0,0 0 0,-1-1 0,1 1 0,-1 0 0,0 0 0,0 0 0,0-1 0,-1 1 0,1 0 0,-1 1 0,0-1 0,1 0 0,-1 0 0,0 1 0,-1-1 0,1 1 0,0 0 0,-1 0 0,1-1 0,-1 2 0,0-1 0,0 0 0,0 0 0,0 1 0,0 0 0,0-1 0,0 1 0,-3 0 0,-10-3-1,1 2 0,-1-1 0,0 2 0,-25 1 0,29 0-66,0 0 0,-1 1 1,1 0-1,0 1 1,-19 6-1,-9 10-3813,-26 24-16806</inkml:trace>
</inkml:ink>
</file>

<file path=ppt/ink/ink1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3:26.425"/>
    </inkml:context>
    <inkml:brush xml:id="br0">
      <inkml:brushProperty name="width" value="0.05" units="cm"/>
      <inkml:brushProperty name="height" value="0.05" units="cm"/>
      <inkml:brushProperty name="color" value="#FFFFFF"/>
    </inkml:brush>
  </inkml:definitions>
  <inkml:trace contextRef="#ctx0" brushRef="#br0">37 53 25276,'-16'-2'6746,"19"-4"-5482,26-4-1783,50-4 519,151-6 0,-230 20 0,0 0 0,0-1 0,1 1 0,-1 0 0,0 0 0,0 0 0,0 0 0,0 0 0,1 0 0,-1 0 0,0 0 0,0 0 0,0 0 0,0 0 0,1 0 0,-1 0 0,0 0 0,0 0 0,0 0 0,0 1 0,1-1 0,-1 0 0,0 0 0,0 0 0,0 0 0,0 0 0,0 0 0,0 0 0,1 0 0,-1 1 0,0-1 0,0 0 0,0 0 0,0 0 0,0 0 0,0 0 0,0 1 0,0-1 0,0 0 0,0 0 0,1 0 0,-1 0 0,0 0 0,0 1 0,0-1 0,-5 7 0,3-4 0,-33 37 0,-57 54 0,50-54 0,-50 61 0,92-101 0,-1 1 0,0 0 0,1-1 0,-1 1 0,1-1 0,-1 1 0,1 0 0,-1-1 0,1 1 0,-1 0 0,1-1 0,0 1 0,-1 0 0,1 0 0,0 0 0,0-1 0,0 1 0,-1 0 0,1 0 0,0 0 0,0-1 0,0 1 0,0 0 0,0 0 0,1 0 0,-1-1 0,0 1 0,0 0 0,0 0 0,1 0 0,-1-1 0,1 1 0,-1 0 0,0-1 0,1 1 0,-1 0 0,1-1 0,-1 1 0,1 0 0,0-1 0,-1 1 0,1-1 0,-1 1 0,1-1 0,0 1 0,0-1 0,-1 0 0,1 1 0,1-1 0,5 3 0,1-1 0,-1 0 0,1-1 0,12 2 0,0-1 0,11 6 0,40 15 0,-63-20 0,0 1 0,0-1 0,0 2 0,-1-1 0,0 1 0,0 0 0,0 0 0,0 1 0,-1 0 0,7 8 0,-11-11 0,0 0 0,0 0 0,-1 0 0,1 0 0,-1 0 0,0 0 0,0 0 0,0 1 0,0-1 0,0 0 0,-1 0 0,0 1 0,1-1 0,-1 1 0,-1-1 0,1 0 0,0 1 0,-1-1 0,0 0 0,1 0 0,-1 1 0,-1-1 0,1 0 0,0 0 0,-1 0 0,1 0 0,-1 0 0,0 0 0,0-1 0,0 1 0,-1-1 0,1 1 0,0-1 0,-1 0 0,0 0 0,1 0 0,-5 2 0,-8 3 0,0-1 0,-1-1 0,1-1 0,-1 0 0,-31 3 0,-82-2 0,123-5 0,3 0 2,0 0 0,0 0 0,0 0 0,0 0 0,-1-1 0,1 1 0,0-1 0,0 0 0,1 0 0,-1 0 0,0-1 0,0 1 0,0 0-1,1-1 1,-1 0 0,1 0 0,-1 0 0,1 0 0,0 0 0,0 0 0,-4-5 0,4 2-47,0 1-1,0-1 1,0 0 0,0 0-1,1 0 1,-1 0-1,1 0 1,1 0 0,-1 0-1,1 0 1,0 0-1,1-7 1,1-11-1825</inkml:trace>
</inkml:ink>
</file>

<file path=ppt/ink/ink1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3:26.819"/>
    </inkml:context>
    <inkml:brush xml:id="br0">
      <inkml:brushProperty name="width" value="0.05" units="cm"/>
      <inkml:brushProperty name="height" value="0.05" units="cm"/>
      <inkml:brushProperty name="color" value="#FFFFFF"/>
    </inkml:brush>
  </inkml:definitions>
  <inkml:trace contextRef="#ctx0" brushRef="#br0">722 183 31358,'-1'-10'105,"0"0"-1,-1 1 1,0-1-1,0 1 1,-1-1-1,0 1 1,-1 0-1,0 0 1,-1 0-1,-8-12 1,9 15-94,-1 1-1,1 0 1,-1 1-1,0-1 1,-1 1-1,1 0 1,-1 0-1,0 0 1,0 1-1,0 0 1,-1 0-1,1 1 1,0-1-1,-1 1 1,0 1-1,-7-2 1,-2 0-9,0 1-1,1 1 1,-1 0-1,0 1 1,0 1-1,1 0 1,-1 1-1,1 1 1,-1 0-1,1 1 1,0 1-1,0 0 1,0 1 0,1 1-1,0 0 1,0 1-1,1 0 1,-13 11-1,3 2 0,0 1-1,2 2 0,0 0 0,2 1 1,1 0-1,1 2 0,1 0 1,1 1-1,1 1 0,2 0 0,-9 33 1,5-9-1,3 0-1,3 1 1,1 1 0,3 0 0,2 86 0,4-122 0,1 0 0,1 0 0,1-1 0,1 1 0,0 0 0,1-1 0,10 21 0,-9-25 0,2 0 0,0-1 0,0 0 0,2 0 0,-1-1 0,2 0 0,-1 0 0,2-1 0,12 10 0,-8-10-1,0 0 0,0-1 1,1-1-1,0 0 0,1-1 0,0-1 0,0-1 1,1 0-1,32 5 0,-18-7-1,0-1 1,0-1-1,0-2 1,62-7-1,-70 2 3,-1 0 0,0-1 0,-1-2 1,0 0-1,0-1 0,0-2 0,-1 0 0,-1-1 1,0-2-1,-1 0 0,0-1 0,-1-1 0,-1 0 0,-1-2 1,0 0-1,-1-1 0,-1 0 0,-1-1 0,0-1 0,-2-1 1,-1 1-1,0-2 0,-2 0 0,13-46 0,-15 25 7,-2-1-1,-2 0 0,-3-60 1,-1 85-8,0-1 0,-2 0 1,0 1-1,-1 0 0,-1-1 1,-1 2-1,-1-1 0,0 1 0,-2 0 1,0 0-1,-1 1 0,-1 0 1,-1 1-1,0 1 0,-1-1 1,-20-18-1,16 19 0,0 1 0,0 1 1,-2 1-1,0 0 0,0 1 0,-1 1 0,0 1 1,-37-13-1,27 14-7,0 1 0,0 2 0,-1 1 0,0 1 0,-56 1 0,61 3-40,1 1 0,-36 6 0,38 0-95,0 0 1,-33 15 0,56-22 138</inkml:trace>
</inkml:ink>
</file>

<file path=ppt/ink/ink1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3:32.004"/>
    </inkml:context>
    <inkml:brush xml:id="br0">
      <inkml:brushProperty name="width" value="0.05" units="cm"/>
      <inkml:brushProperty name="height" value="0.05" units="cm"/>
      <inkml:brushProperty name="color" value="#FFFFFF"/>
    </inkml:brush>
  </inkml:definitions>
  <inkml:trace contextRef="#ctx0" brushRef="#br0">40 138 31662,'-9'-128'1068,"9"127"-1067,0 1 0,0-1 0,0 1 0,0 0 0,0-1 0,0 1 0,0 0 0,-1-1 0,1 1 0,0 0 0,0-1 0,0 1 0,0 0 0,-1-1 0,1 1 0,0 0 1,0-1-1,0 1 0,-1 0 0,1 0 0,0-1 0,-1 1 0,1 0 0,0 0 0,0 0 0,-1-1 0,1 1 0,0 0 0,-1 0 0,0 0-1,1 1 1,-1-1-1,0 1 0,1-1 1,-1 1-1,1-1 0,0 1 0,-1-1 1,1 1-1,-1 0 0,1-1 0,0 1 1,-1 0-1,1-1 0,0 1 0,0 0 1,0-1-1,0 1 0,-1 0 0,1-1 1,0 2-1,-9 80 0,2-1 0,6 104 0,2-103 0,-1-30 0,3 137 1,0-150-3,2 1 0,17 67 0,-22-105 82,0-7-1246,0-26-2401</inkml:trace>
</inkml:ink>
</file>

<file path=ppt/ink/ink1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3:32.443"/>
    </inkml:context>
    <inkml:brush xml:id="br0">
      <inkml:brushProperty name="width" value="0.05" units="cm"/>
      <inkml:brushProperty name="height" value="0.05" units="cm"/>
      <inkml:brushProperty name="color" value="#FFFFFF"/>
    </inkml:brush>
  </inkml:definitions>
  <inkml:trace contextRef="#ctx0" brushRef="#br0">38 168 31102,'-3'-1'57,"1"-1"-1,-1 1 1,1-1 0,-1 0-1,1 0 1,0 0 0,0-1-1,0 1 1,0 0-1,0-1 1,0 1 0,1-1-1,-1 0 1,1 1 0,0-1-1,0 0 1,0 0-1,0 0 1,0 0 0,1 0-1,-1 0 1,1 0-1,0 0 1,0 0 0,0 0-1,1-6 1,-1 6-55,1 0 0,0 1 0,-1-1 0,1 0 0,0 1 0,1-1 0,-1 1 0,0-1 0,1 1 0,-1 0 0,1 0 0,0-1 0,0 1 0,-1 0 0,2 1 0,-1-1 0,0 0 0,0 0 0,0 1 0,1 0 0,-1-1 0,1 1 0,4-2 0,8-3 2,2 0-1,24-6 0,-36 11-2,22-5 4,-1 2-1,1 1 1,0 0 0,-1 3 0,40 2 0,-55-1-5,-1 1 0,0 0 0,1 0 0,-1 1 0,0 0 0,0 1 0,-1 0 0,1 1 0,-1 0 0,0 0 0,0 1 0,0 0 0,-1 1 0,0-1 0,0 2 0,-1-1 0,0 1 0,0 0 0,-1 1 0,0-1 0,-1 1 0,9 18 0,-4-4 0,-1 1 0,-1 0 0,-1 0 0,-1 0 0,-1 1 0,-1 0 0,-1 0 0,-2 40 0,-2-45 1,0-1 0,-2 0 0,-1 0 1,0 0-1,-1-1 0,-1 0 0,-1 0 0,0 0 0,-1-1 0,-1 0 1,-1 0-1,-1-1 0,-13 17 0,-14 15-1,-2-2 0,-1-2 0,-3-2 0,-91 69 0,121-101-1,0-1 1,0 0-1,-31 13 0,45-22-1,0 0 0,0 0 0,-1 0 0,1 1 0,-1-1 0,1 0 0,0 0 0,-1 0 0,1 0 0,0 1 0,-1-1 1,1 0-1,-1 0 0,1 0 0,0 0 0,-1 0 0,1 0 0,-1 0 0,1 0 0,-1 0 0,1-1 0,0 1 0,-1 0 0,1 0 0,0 0 0,-1 0 0,1-1 0,0 1 0,-1 0 0,1 0 0,0 0 0,-1-1 0,1 1 0,0 0 0,-1-1 0,1 1 0,0 0 0,0-1 0,-1 0 0,0-17-249,1 11 53,0-35-1432</inkml:trace>
</inkml:ink>
</file>

<file path=ppt/ink/ink1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3:35.061"/>
    </inkml:context>
    <inkml:brush xml:id="br0">
      <inkml:brushProperty name="width" value="0.05" units="cm"/>
      <inkml:brushProperty name="height" value="0.05" units="cm"/>
      <inkml:brushProperty name="color" value="#FFFFFF"/>
    </inkml:brush>
  </inkml:definitions>
  <inkml:trace contextRef="#ctx0" brushRef="#br0">239 424 31983,'-4'-5'33,"0"0"1,0 0-1,0 1 1,-1-1-1,0 1 1,0 0-1,0 1 0,0-1 1,-1 1-1,1 0 1,-1 0-1,0 0 1,1 1-1,-1 0 1,-1 0-1,1 1 1,0 0-1,0 0 1,-13-1-1,16 3-33,0-1 1,0 1-1,0 0 0,1 0 0,-1 0 0,0 0 0,0 0 0,1 1 1,-1-1-1,1 1 0,-1-1 0,1 1 0,0 0 0,0 0 0,0 0 1,0 0-1,0 1 0,0-1 0,0 1 0,-2 3 0,-3 7 0,1 1 0,-10 25 0,13-30 0,-4 14 1,0 0-1,2 1 1,0-1 0,-1 26 0,2 98 11,4-137-12,0 1-1,0-1 0,1 0 0,0 0 0,0 0 0,1 0 0,1-1 0,0 1-1,0 0 1,5 10 0,-5-16 2,-1-1-1,0 1 1,1 0 0,0-1-1,0 0 1,0 1-1,0-1 1,0-1-1,1 1 1,-1 0-1,1-1 1,0 0 0,0 0-1,0 0 1,0 0-1,0 0 1,0-1-1,0 0 1,1 0-1,-1 0 1,0 0 0,1-1-1,5 1 1,-4-1 0,0 0 1,0 0-1,0 0 1,0-1 0,0 0-1,0 0 1,-1 0-1,1-1 1,0 1-1,-1-2 1,1 1 0,-1 0-1,1-1 1,-1 0-1,0-1 1,0 1-1,-1-1 1,1 0 0,-1 0-1,0 0 1,0 0-1,0-1 1,0 0 0,-1 0-1,0 0 1,5-10-1,-3 5 1,0-1 0,-1 0-1,-1 0 1,0-1 0,0 1-1,-1-1 1,1-13 0,-1-85 4,-3 68-7,2 20 1,-2 0 0,-1 0 0,0 0 0,-1 0 0,-2 1 0,0-1 0,-13-32 0,18 53 0,0 1 0,0 0 0,0-1 0,-1 1 0,1 0 0,0-1 0,0 1 0,0 0 0,0-1-1,0 1 1,0 0 0,-1-1 0,1 1 0,0 0 0,0-1 0,-1 1 0,1 0 0,0 0 0,0-1 0,-1 1 0,1 0 0,0 0 0,0 0 0,-1-1 0,1 1 0,0 0 0,-1 0 0,1 0 0,0 0-1,-1 0 1,1 0 0,0-1 0,-1 1 0,1 0 0,-1 0 0,1 0 0,0 0 0,-1 0 0,1 1 0,0-1 0,-1 0 0,1 0 0,0 0 0,-1 0 0,-8 18-11,4 22 4,1 0 0,2 80 1,3-69 7,-2-32-1,1 0 0,1 0 0,1-1 0,0 1 0,2-1 0,0 0 0,1 0 0,0 0 0,9 17 0,-12-32 0,-1 0 0,1-1 0,0 1 0,0-1 0,0 0 0,0 1 0,0-1 0,1 0 0,-1 0 0,1 0 0,-1-1 0,1 1 0,0-1 0,0 1 0,0-1 0,-1 0 0,1 0 0,0 0 0,0 0 0,1-1 0,-1 1 0,0-1 0,0 0 0,0 0 0,0 0 0,0 0 0,0 0 0,0-1 0,6-1 0,-2 0 1,0 0 0,0 0 0,0-1 0,0 0 0,-1-1 0,1 1 1,-1-1-1,0 0 0,0-1 0,-1 1 0,10-10 0,-5 1 0,0-1-1,-1 0 0,-1 0 1,0-1-1,-1 0 0,-1 0 1,0-1-1,-1 0 0,5-25 1,-1-16-2,4-78 1,-13 132 0,5-334 0,-6 216 0,-1 108 0,-2 17 0,3-3 0,-2 5 0,-1 0 0,1 1 0,0-1 0,1 1 0,0 0 0,0 0 0,0 0 0,0 9 0,-4 65 0,5-61 0,-1 203 0,3-132 0,-1-51 0,2 0 0,2 0 0,10 43 0,-9-62 0,1 0 0,1-1 0,0 0 0,2 0 0,0 0 0,1-1 0,17 23 0,-21-34 0,0-1-1,1 0 1,0-1 0,0 1-1,0-1 1,1-1-1,0 1 1,0-2 0,1 1-1,-1-1 1,1 0 0,12 3-1,-17-5 1,1-1 0,0 1-1,0-1 1,0 0 0,0-1-1,0 1 1,0-1-1,1 0 1,-1-1 0,0 1-1,0-1 1,0 0 0,0 0-1,0 0 1,0-1 0,-1 0-1,1 0 1,0 0-1,-1 0 1,1-1 0,-1 1-1,0-1 1,7-7 0,-3 1-1,-2 0 1,1 0-1,-1-1 1,0 0-1,-1 0 1,0-1 0,-1 1-1,0-1 1,4-22-1,0-9-12,3-57-1,-8 66 0,0-6 6,-1 9-17,6-34 1,-7 57-4,1 0 1,0 0 0,0 0-1,1 0 1,-1 0 0,2 0-1,-1 1 1,1-1 0,8-10-1,-11 15 21,1 0 0,0 0 0,0 0 0,0 1 0,-1-1 0,1 1 0,1-1-1,-1 1 1,0 0 0,0-1 0,0 1 0,1 1 0,-1-1 0,1 0 0,-1 0 0,0 1-1,1-1 1,-1 1 0,1 0 0,-1 0 0,1 0 0,-1 0 0,1 0 0,-1 1-1,1-1 1,-1 1 0,5 1 0,-2 0 18,-1 0 0,0 0-1,0 1 1,0-1 0,-1 1 0,1 0 0,-1 0 0,1 1-1,-1-1 1,0 1 0,0-1 0,-1 1 0,5 7-1,-3-2 27,-1 0 0,0-1 0,0 1 0,1 12 0,1 2 200,-6-26-237,0 0 0,-1 0 1,0 0-1,1 1 0,-1-1 0,0 1 1,-1-1-1,1 1 0,0 0 0,-1 0 1,1 0-1,-1 0 0,1 0 0,-1 0 1,0 1-1,0-1 0,0 1 0,0 0 1,0 0-1,0 0 0,0 0 0,-5 0 0,4 0 0,0 0 0,0 1 0,0 0-1,0-1 1,0 1 0,0 1 0,0-1-1,0 1 1,0-1 0,0 1 0,1 0-1,-1 1 1,0-1 0,0 0 0,1 1-1,-1 0 1,1 0 0,0 0-1,-1 1 1,-2 2 0,0 2 0,0 1 0,1 0 0,0 0 0,0 0 0,1 0 0,0 1 0,0 0 0,1 0 0,0 0 0,1 0 0,0 0 0,-1 11 0,-1 18 0,1 64 0,3-78 0,0-16 0,0-1 0,1 1 0,-1-1 0,1 1 0,1-1 0,-1 1 0,1-1 0,1 0 0,-1 0 0,5 9 0,-4-13 0,-1 0 0,1 0 0,-1 0 0,1 0 0,0 0 1,0 0-1,0-1 0,1 1 0,-1-1 0,0 0 0,1 0 0,0 0 1,-1-1-1,1 1 0,0-1 0,0 0 0,0 0 0,0 0 0,0-1 1,8 1-1,-7 0 1,0 0 0,0-1 0,0 0 0,0 0 0,0 0 0,1-1 0,-1 1 0,0-1 0,0 0 0,0-1 0,0 1 0,-1-1 0,1 0 0,0 0 0,-1-1 0,1 1 0,-1-1 0,0 0 0,0 0 0,0-1 0,0 1 0,0-1 0,-1 0 0,0 0 0,6-8 0,1-4 0,-1 0-1,-1 0 0,0-1 0,-1 0 1,-1 0-1,0 0 0,-2-1 1,0 0-1,2-18 0,-1-25 0,-2-81 0,-4 92 0,1 49 0,0 0 0,0 0 0,0 0 0,0 0 0,0 0 0,0 0 0,0 0 0,-1 0 0,1 0 0,0 0 0,-1 0 0,1 0 0,-1 0 0,1 0 0,-1 0 0,0-1 0,0 2 0,1-1 0,-1 1 0,1 0 0,-1 0 0,1 0 0,-1 0 0,0-1 0,1 1 0,-1 0 0,1 0 0,-1 0 0,1 0 0,-1 0 0,1 0 0,-1 1 0,1-1 0,-1 0 0,1 0 0,-1 0 0,1 0 0,-1 1 0,1-1 0,-1 0 0,1 0 0,-1 1 0,1-1 0,-1 0 0,1 1 0,0-1 0,-1 1 0,1-1 0,-1 0 0,1 2 0,-4 2 0,1 1 0,0-1 0,0 1 0,0 0 0,1 0 0,0 0 0,0 0 0,0 0 0,0 0 0,1 1 0,-1 6 0,-6 65 0,8-70 0,-2 16 0,-1 120 0,4-130 0,0-1 0,1 1 0,0-1 0,1 1 0,0-1 0,1 0 0,0 0 0,11 21 0,-12-28 0,0-1 0,0 0 0,1 1 0,-1-1 0,1-1 0,0 1 0,0 0 0,0-1 0,1 0 0,-1 0 0,1 0 0,0-1 0,0 1 0,-1-1 0,9 2 0,-3-2 0,0 0 0,0 0 0,0-1 0,0-1 0,1 0 0,-1 0 0,14-3 0,-20 2 1,1 0 1,0 0-1,-1-1 0,1 0 1,-1 0-1,0 0 0,1 0 0,-1-1 1,0 0-1,0 0 0,-1 0 1,1 0-1,-1 0 0,1-1 1,-1 0-1,0 0 0,0 1 1,-1-2-1,4-5 0,2-5 0,-1-1 1,0 0-1,-2 0 0,6-22 0,5-34-1,-4 0 0,3-75 0,-4-144 0,-11 289 0,0-147 0,-1 140 0,-2 12 0,2-2 0,-5 9 0,0 0 0,0 0 0,1 1 0,1-1 0,0 1 0,0 0 0,1 0 0,1 1 0,-2 17 0,-5 109 0,8-73 0,5 154 0,-2-202 0,0-1 0,2 1 0,0-1 0,1 0 0,0-1 0,1 1 0,1-1 0,1 0 0,0-1 0,14 20 0,-16-26 0,1 0 0,-1-1 0,2 1 0,-1-1 0,1-1 0,0 0 0,0 0 0,0 0 0,1-1 0,0 0 0,0-1 0,1 0 0,-1 0 0,1-1 0,0-1 0,-1 1 0,1-1 0,11 0 0,-14-1 0,0-1 0,0 0 0,0 0 0,0 0 0,0-1 0,0 0 0,0 0 0,7-3 0,-11 2 0,0 1 0,-1-1 0,1 1 0,-1-1 0,1 0 0,-1 0 0,0 0 0,0-1 0,0 1 0,0 0 0,0-1 0,0 1 0,-1-1 0,1 0 0,-1 0 0,0 1 0,1-1 0,-1 0 0,-1 0 0,2-6 0,2-10-4,-1-1 0,-1 1 0,-1-1 0,0 0 0,-2 0 0,0 1 0,-5-22 0,-37-133 4,41 165 0,-2-3 0,1 0 0,0 0 0,-1-13 0,4 23 0,0 0 0,-1-1 0,1 1 0,0 0 0,0 0 0,0 0-1,1 0 1,-1 0 0,0 0 0,1 0 0,0 0 0,-1 0 0,1 0 0,0 0 0,0 0-1,0 0 1,0 0 0,0 0 0,1 1 0,-1-1 0,0 1 0,1-1 0,-1 1 0,1-1-1,2-1 1,8-2-1,0 0 0,1 0 0,-1 1 0,1 1 0,18-3-1,74-6-3,-55 8 4,-25 2 1,-16 1 0,-1 1 1,1-1-1,0-1 1,0 0-1,11-4 1,-20 6-1,1 0 0,0-1 1,0 0-1,-1 1 0,1-1 1,0 1-1,0-1 0,-1 0 1,1 1-1,-1-1 0,1 0 1,-1 0-1,1 1 0,-1-1 1,1 0-1,-1 0 0,0 0 1,1 0-1,-1 0 0,0 1 1,0-1-1,0 0 0,0 0 1,0 0-1,0 0 0,0 0 1,0 0-1,0 0 1,0 0-1,0 0 0,0 0 1,-1 1-1,1-1 0,0 0 1,-1 0-1,1 0 0,-1 0 1,1 1-1,-1-1 0,1 0 1,-1 0-1,1 1 0,-1-1 1,0 0-1,1 1 0,-1-1 1,0 1-1,0-1 0,1 1 1,-1-1-1,0 1 0,0 0 1,0-1-1,-1 1 0,-3 0 2,0 1-1,0 0 1,0 0-1,0 0 1,0 0-1,0 1 1,0 0-1,1 0 1,-1 1 0,1-1-1,0 1 1,-1 0-1,1 0 1,0 0-1,1 1 1,-1-1-1,1 1 1,-4 5-1,-7 8-2,2 1 1,-21 39-1,19-28-2,2-1 0,0 2-1,2 0 1,2 0 0,0 1 0,2-1 0,1 2-1,2-1 1,1 43 0,1-67 3,1-1 0,1 0 0,-1 1 0,1-1 0,1 0 0,-1 1 0,1-1 0,0 0 0,0 0 0,0 0 0,4 5 0,-3-8 0,-1 0 0,1 0 0,-1 0 0,1 0 0,0 0 0,0-1 0,1 1 0,-1-1 0,0 0 0,1 0 0,-1 0 0,1 0 0,0-1 0,0 1 0,-1-1 0,1 0 0,0 0 0,4 0 0,1 0 3,-1 1-1,1-2 1,-1 1-1,1-1 1,-1 0-1,1-1 1,-1 0-1,1-1 1,-1 1-1,9-4 1,-12 3-3,0-1 0,0 0 1,0 0-1,0 0 0,0 0 0,-1-1 1,1 0-1,-1 0 0,0 0 0,0 0 1,0 0-1,-1-1 0,0 0 0,0 0 1,4-8-1,1-5 0,-1 0 0,-1-1 0,-1 1 0,0-1 0,-2 0 0,2-26 0,-1-122 0,-4 120 0,0-126 0,-13 260 0,6 157 0,8-179 0,-1-53 0,0-1 0,1 1 0,0 0 0,1-1 0,1 1 0,0-1 0,0 1 0,1-1 0,0 0 0,7 11 0,-8-17 0,0 0 0,1 0 0,0-1 0,0 1 0,0-1 0,0 0 0,1 0 0,-1 0 0,1 0 0,0-1 0,0 0 0,0 0 0,1 0 0,-1-1 0,1 0 0,0 0 0,-1 0 0,1-1 0,0 1 0,0-1 0,6 0 0,-7-1 0,0 1 0,0-1 0,0 0 0,0 0 0,0 0 0,0-1 0,0 0 0,0 0 0,0 0 0,7-3 0,-9 2 0,0 0 0,-1 0 0,1-1 0,0 1 0,-1-1 0,1 1 0,-1-1 0,0 0 0,0 0 0,0 0 0,0 0 0,-1 0 0,1-1 0,-1 1 0,2-7 0,17-54 0,12-78 0,-21 82 0,37-108 0,-45 159-3,1 0 0,0 0 0,1 0 0,9-14 1,-13 22 1,0 0 1,0-1-1,0 1 1,0 0-1,0 0 1,1-1-1,-1 1 1,0 0-1,0 0 1,1 0-1,-1 1 1,1-1-1,-1 0 1,1 0-1,-1 1 1,1-1-1,-1 1 1,1-1 0,-1 1-1,1 0 1,0 0-1,-1 0 1,1 0-1,0 0 1,-1 0-1,1 0 1,0 0-1,-1 0 1,1 1-1,-1-1 1,1 1-1,-1-1 1,1 1-1,-1 0 1,1 0-1,2 1 1,1 4 0,0-1 0,-1 1 0,1-1 0,-1 1 0,-1 1 0,1-1 0,-1 0 0,0 1 0,0 0 0,3 14 0,-2-9 0,8 22 4,-2 0 0,-2 1-1,-1 0 1,-1 1 0,-2 0 0,-1 36 0,-4-61-4,0 1 0,-1 0 1,0-1-1,-1 0 1,-1 1-1,0-1 0,0 0 1,-1-1-1,0 1 1,-1-1-1,0 0 0,0-1 1,-1 1-1,-15 14 0,12-13 0,-1 0 0,-1-1 0,0 0 0,0-1 0,-1 0 0,0-1 0,-1 0 0,0-1 0,0-1 0,-28 9 0,41-15 0,-28 5 0,28-4 0,0-1 0,1 0 0,-1 0 0,0 0 0,0 0 0,0 0 0,1 0 0,-1 0 0,0 0 0,0 0 0,0 0 0,1 0 0,-1-1 0,0 1 0,0 0 0,1-1 0,-1 1 0,0 0 0,1-1 0,-1 1 0,0-1 0,1 1 0,-1-1 0,1 1 0,-1-1 0,0 1 0,1-1 0,-1 0 0,1 1 0,0-1 0,-1 0 0,0-1 0,0-4-1,1 0-1,-1 0 1,1 0 0,1 0-1,-1 0 1,1 0 0,0 0-1,0 0 1,1 0 0,-1 0-1,1 1 1,1-1 0,-1 1-1,1-1 1,0 1 0,0 0-1,0 0 1,1 0 0,0 0-1,0 1 1,0-1 0,0 1-1,1 0 1,0 0 0,0 1-1,0 0 1,0 0 0,0 0-1,1 0 1,-1 1 0,1 0-1,0 0 1,0 0 0,0 1-1,9-2 1,106-11 4,53-11 5,-156 21-7,0-1-1,0 0 1,0-2 0,-1 0-1,0-1 1,0 0-1,16-13 1,-25 15 0,-1 0 1,1 0-1,-1-1 0,-1 0 1,1-1-1,-1 1 1,0-1-1,-1 0 0,0-1 1,0 1-1,-1-1 0,0 0 1,-1 0-1,0-1 1,2-9-1,1-11 2,-3 0 0,0-1-1,-2-42 1,-1 68-4,0-2 1,0 1 0,0-1 0,-1 0 0,0 1 0,0-1 0,-1 1 0,0 0 0,0-1 0,-6-10 0,7 14 0,-1 0 0,-1 0 0,1 0 0,0 1 0,0-1 0,-1 1 0,0 0 0,1 0 0,-1 0 0,0 0 0,0 0 0,0 0 0,0 1 0,0-1 0,-1 1 0,1 0 0,0 0 0,-1 0 0,1 1 0,-5-1 0,4 0 0,1 1 0,-1 0 0,0 0 0,1 0 0,-1 0 0,0 1 0,1 0 0,-1-1 0,1 1 0,-1 0 0,1 1 0,0-1 0,-1 1 0,1-1 0,0 1 0,0 0 0,0 0 0,0 0 0,0 1 0,1-1 0,-1 1 0,1-1 0,-1 1 0,1 0 0,0 0 0,0 0 0,0 0 0,1 0 0,-1 1 0,1-1 0,-1 1 0,1-1 0,-1 6 0,-2 11 0,0 0 0,1 1 0,2-1 0,0 34 0,1-48 0,0 27 0,1 1 0,1-1 0,2 0 0,10 39 0,-11-60 0,1 0 0,0 0 0,1 0 0,1 0 0,0-1 0,0 0 0,1 0 0,0-1 0,1 0 0,0 0 0,1-1 0,0 0 0,1 0 0,13 9 0,-13-12 0,0 0-1,1-1 1,0 0-1,0 0 1,0-1 0,0-1-1,1 0 1,-1 0-1,1-1 1,0-1-1,0 0 1,21-1 0,-30 0-25,0 1 1,-1-1 0,1 0-1,0 0 1,-1 0 0,1-1-1,0 1 1,-1 0 0,1-1-1,0 0 1,-1 0 0,1 0-1,-1 0 1,1 0-1,-1 0 1,0-1 0,1 1-1,-1-1 1,0 1 0,0-1-1,0 0 1,0 0 0,2-2-1,14-33-1930</inkml:trace>
</inkml:ink>
</file>

<file path=ppt/ink/ink1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3:35.797"/>
    </inkml:context>
    <inkml:brush xml:id="br0">
      <inkml:brushProperty name="width" value="0.05" units="cm"/>
      <inkml:brushProperty name="height" value="0.05" units="cm"/>
      <inkml:brushProperty name="color" value="#FFFFFF"/>
    </inkml:brush>
  </inkml:definitions>
  <inkml:trace contextRef="#ctx0" brushRef="#br0">1 23 29870,'196'-15'2849,"88"7"-3030,-283 8-148,-5 2-490,-20 4-1134</inkml:trace>
</inkml:ink>
</file>

<file path=ppt/ink/ink1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3:40.539"/>
    </inkml:context>
    <inkml:brush xml:id="br0">
      <inkml:brushProperty name="width" value="0.05" units="cm"/>
      <inkml:brushProperty name="height" value="0.05" units="cm"/>
      <inkml:brushProperty name="color" value="#FFFFFF"/>
    </inkml:brush>
  </inkml:definitions>
  <inkml:trace contextRef="#ctx0" brushRef="#br0">67 299 32079,'-2'-96'635,"-7"119"-614,-12 109-14,-7 192 0,22 147 15,6-349-26,9-138 4,4-34 0,-3 0 0,-1 0 0,2-86 0,-5 58 0,8-438 0,-14 467 0,0 82 0,2-1 0,1 1 0,1-1 0,2 0 0,1 0 0,2 0 0,1-1 0,1 0 0,2-1 0,1-1 0,19 32 0,-32-59 0,0-1 0,0 1 0,1 0 0,-1-1 0,0 1 0,0-1 0,1 0 0,-1 1 0,1-1 0,-1 0 0,1 0 0,-1 0 0,1 0 0,0 0 0,0 0 0,-1 0 0,1-1 0,0 1 0,0-1 0,0 1 0,0-1 0,0 0 0,0 0 0,0 0 0,0 0 0,0 0 0,0 0 0,2-1 0,-1 0 0,1 0 0,-1-1 0,1 1 0,-1-1 0,0 0 0,0 0 0,0 0 0,0 0 0,0-1 0,0 0 0,-1 1 0,1-1 0,3-6 0,25-39 0,-3-2 0,-2-1 0,-3-2 0,18-54 0,8-17 0,-41 107 0,-5 13 0,-2 11 0,-1-3 0,-13 160 0,1-23 0,10 214 0,2-342 0,1-1 0,1 0 0,0 0 0,0 0 0,1-1 0,1 1 0,8 18 0,-11-26 0,1-1 0,1 1 0,-1 0 0,0-1 0,1 1 0,0-1 0,0 0 0,0 0 0,0 0 0,0 0 0,1-1 0,-1 1 0,1-1 0,0 0 0,-1 0 0,1 0 0,0 0 0,0-1 0,0 0 0,1 0 0,-1 0 0,0 0 0,0 0 0,8-1 0,-1 0-2,1-1 0,-1 0 0,1-1-1,-1 0 1,0-1 0,0 0 0,0-1 0,0 0 0,0-1 0,-1 0 0,0 0-1,0-1 1,0-1 0,10-8 0,-8 5 2,0 0 0,0-1 0,-1 0 0,-1 0 0,1-1 1,-2-1-1,0 0 0,-1 0 0,0-1 0,0 0 0,8-26 0,-10 21 3,-1 0 1,-1 0-1,0-1 1,-2 1-1,0-1 1,-1 0-1,-2 1 1,-4-39-1,4 52-3,0 0 0,0 0 0,0 0 0,-1 0 0,0 0 0,-1 0 0,1 1 0,-1-1 0,0 1 0,0 0 0,-1 0 0,0 0 0,1 0 0,-2 0 0,1 1 0,0 0 0,-1 0 0,0 0 0,0 0 0,0 1 0,0 0 0,-1 0 0,1 0 0,-1 1 0,0 0 0,0 0 0,0 0 0,0 1 0,0 0 0,0 0 0,0 0 0,0 1 0,0 0 0,0 0 0,0 1 0,-11 2 0,13-2 0,-1 1 0,1 0 0,0 0 0,0 0 0,-1 0 0,2 1 0,-1 0 0,0 0 0,1 0 0,-1 0 0,1 1 0,0-1 0,0 1 0,0 0 0,0 0 0,1 0 0,0 0 0,0 0 0,0 0 0,0 1 0,0-1 0,1 1 0,-1 5 0,-3 11 0,1 1 0,2-1 0,-1 38 0,3-55 0,-2 20 0,2 1 0,1-1 0,1 0 0,9 40 0,-9-58 0,0 1 0,0-1 0,0 0 0,1 0 0,0 0 0,1 0 0,-1 0 0,1 0 0,0-1 0,0 0 0,1 0 0,0 0 0,0-1 0,0 1 0,0-1 0,1 0 0,-1-1 0,1 1 0,0-1 0,0 0 0,0-1 0,7 3 0,-5-2 0,1-1 0,-1 0 0,0 0 0,1-1 0,0 0 0,-1-1 0,1 0 0,-1 0 0,1 0 0,0-1 0,13-4 0,-17 4 0,0-1 0,0 0 0,-1 0 0,1-1 0,-1 0 0,1 1 0,-1-1 0,0 0 0,0-1 0,0 1 0,-1-1 0,1 0 0,-1 0 0,0 0 0,0 0 0,0-1 0,0 1 0,-1-1 0,0 0 0,3-6 0,0-6 0,0 0 0,-2-1 0,0 0 0,2-27 0,-5-76 0,-1 59 0,1 54 0,-1-24 0,2 31 0,-1 0 0,0 0 0,0 0 0,-1 1 0,1-1 0,0 0 0,0 0 0,0 0 0,-1 0 0,1 1 0,0-1 0,-1 0 0,1 0 0,0 0 0,-1 1 0,1-1 0,-1 0 0,0 1 0,1-1 0,-1 0 0,1 1 0,-1-1 0,0 1 0,0-1 0,1 1 0,-2-1 0,1 1 0,0 0 0,-1 1 0,1-1 0,0 0 0,0 1 0,0-1 0,0 1 0,0-1 0,0 1 0,0-1 0,0 1 0,0 0 0,0 0 0,0-1 0,1 1 0,-1 0 0,0 0 0,0 0 0,1 0 0,-1 0 0,1 0 0,-1 0 0,1 0 0,-1 0 0,1 0 0,0 0 0,-1 1 0,1 0 0,-10 41 0,9-38 0,-5 43 0,2-1 0,2 1 0,5 62 0,-2-102 0,0 0 0,0 0 0,0 0 0,1 0 0,0 0 0,1 0 0,0-1 0,0 1 0,0-1 0,1 0 0,0 0 0,1 0 0,7 9 0,-9-12 0,1-1 0,-1 0 0,1 0 0,0 0 0,-1 0 0,1-1 0,1 0 0,-1 0 0,0 0 0,0 0 0,1 0 0,-1-1 0,1 0 0,-1 0 0,1 0 0,-1-1 0,1 1 0,0-1 0,-1 0 0,1 0 0,0-1 0,-1 1 0,1-1 0,7-3 0,-8 3 0,0-1 0,0 0 0,0 0 0,-1-1 0,1 1 0,-1-1 0,1 0 0,-1 0 0,0 0 0,0 0 0,0 0 0,-1-1 0,1 0 0,-1 1 0,0-1 0,0 0 0,0 0 0,2-6 0,3-9 0,-1 0 0,5-30 0,-11 48 0,22-157 0,1-4 0,-22 158 0,0 1 0,0-1 0,0 1 0,1-1 0,-1 1 0,1 0 0,0 0 0,0-1 0,2-1 0,-3 4 0,-1 0 0,1 1 0,-1-1 0,1 0 0,0 1 0,0-1 0,-1 1 0,1-1 0,0 1 0,0 0 0,-1-1 0,1 1 0,0 0 0,0 0 0,0-1 0,0 1 0,0 0 0,0 0 0,-1 0 0,1 0 0,0 0 0,0 0 0,0 0 0,0 1 0,0-1 0,0 0 0,-1 0 0,1 1 0,0-1 0,0 0 0,0 1 0,-1-1 0,1 1 0,0-1 0,-1 1 0,1-1 0,0 1 0,-1 0 0,1-1 0,0 1 0,-1 0 0,1 1 0,5 5 0,0 1 0,-1 0 0,-1 0 0,1 1 0,-1-1 0,-1 1 0,4 10 0,16 71 0,-15-32 0,-3 1 0,-3 96 0,-3-92 0,3-94 0,0-1 0,3 1 0,13-53 0,-2 29 0,28-66 0,-33 96 0,0 0 0,26-38 0,-33 57 0,0-1 0,1 1 0,0 0 0,0 0 0,1 1 0,-1-1 0,1 1 0,1 0 0,-1 1 0,1 0 0,-1 0 0,1 0 0,0 1 0,10-4 0,-16 7 0,0 0 0,0 0 0,0 0 0,0 0 0,0 0 0,0 0 0,0 0 0,0 0 0,0 0 0,-1 1 0,1-1 0,0 0 0,0 1 0,0-1 0,0 0 0,0 1 0,0-1 0,0 1 0,-1-1 0,1 1 0,0 0 0,0-1 0,-1 1 0,1 0 0,0 0 0,-1-1 0,1 1 0,-1 0 0,1 0 0,-1 0 0,0 0 0,1 0 0,-1-1 0,0 1 0,1 0 0,-1 0 0,0 2 0,6 41 0,-6-36 0,3 60 0,-4 0 0,-18 128 0,18-188 0,-1 8 0,0-1 0,0 25 0,2-38 0,0 0 0,0 0 0,0 1 0,0-1 0,0 0 0,1 0 0,-1 0 0,1 1 0,-1-1 0,1 0 0,0 0 0,0 0 0,0 0 0,0 0 0,0 0 0,1-1 0,-1 1 0,0 0 0,1 0 0,-1-1 0,1 1 0,0-1 0,-1 0 0,1 1 0,3 1 0,8 0 0,0-1 0,0 0 0,0-1 0,0 0 0,0-1 0,0-1 0,0 0 0,0 0 0,0-2 0,0 1 0,0-2 0,-1 1 0,1-2 0,12-6 0,-5 2 0,0-1 0,-1-1 0,0-1 0,0-1 0,-2 0 0,25-25 0,-32 28 0,-1-1 0,0 0 0,-1 0 0,0-1 0,-1 0 0,0-1 0,-1 0 0,0 0 0,-1 0 0,-1 0 0,4-20 0,-3 12 0,-2 0 0,0 0 0,-1-1 0,-1 1 0,-1-1 0,-1 0 0,-1 1 0,-6-25 0,6 40 0,-1 1 0,0 0 0,0 0 0,0 0 0,-1 0 0,0 0 0,1 1 0,-2 0 0,1 0 0,0 0 0,-1 0 0,0 1 0,0-1 0,0 1 0,0 0 0,0 1 0,-1-1 0,-9-2 0,10 3 0,0 1 0,1-1 0,-1 1 0,0 0 0,0 1 0,0-1 0,0 1 0,1 0 0,-1 0 0,0 0 0,0 1 0,0 0 0,0 0 0,1 0 0,-1 0 0,0 1 0,1 0 0,-1 0 0,1 0 0,0 0 0,0 1 0,0 0 0,-7 5 0,6-1 0,-1 0 0,1 1 0,0 0 0,0 0 0,1 0 0,0 0 0,1 1 0,0-1 0,0 1 0,1 0 0,-2 16 0,0 11 0,1 60 0,3-82 0,0 1 0,0 0 0,2 0 0,-1 1 0,2-2 0,0 1 0,1 0 0,11 27 0,-13-37 0,1 1 0,0-1 0,0 0 0,1 0 0,-1 0 0,1 0 0,0-1 0,1 1 0,-1-1 0,1 0 0,-1 0 0,1-1 0,0 0 0,1 1 0,-1-2 0,0 1 0,1-1 0,0 1 0,-1-1 0,1-1 0,0 1 0,11 0 0,-10-1 0,0 0 0,0-1 0,0 0 0,0 0 0,0-1 0,0 0 0,0 0 0,9-3 0,-12 2 0,-1 1 0,1-1 0,-1 0 0,0 0 0,0 0 0,0-1 0,0 1 0,0-1 0,-1 1 0,1-1 0,-1 0 0,1 0 0,-1 0 0,0 0 0,0-1 0,0 1 0,1-5 0,4-10 0,-1 0 0,-1 0 0,-1-1 0,0 0 0,1-27 0,-3-101 0,-3 90 0,3 23 0,0 21 0,-2-1 0,0 1 0,0-1 0,-4-18 0,-4 66 0,0 210 0,8-209 0,0-23 0,0 1 0,2-1 0,-1 0 0,1 0 0,1 1 0,0-1 0,7 14 0,-9-22 0,1 0 0,0 0 0,0 0 0,0-1 0,0 1 0,1-1 0,-1 0 0,1 1 0,0-1 0,0 0 0,0-1 0,1 1 0,-1-1 0,0 1 0,1-1 0,0 0 0,0 0 0,-1 0 0,1-1 0,0 1 0,0-1 0,0 0 0,1 0 0,6 0 0,-2 0 0,-1-1 0,1 0 0,0-1 0,-1 0 0,1 0 0,10-4 0,-14 4 0,-1-1 0,0 0 0,0 0 0,0 0 0,0-1 0,-1 1 0,1-1 0,-1 0 0,1 0 0,-1 0 0,0-1 0,0 1 0,-1-1 0,4-4 0,1-5 0,0 0 0,-1 0 0,-1 0 0,0-1 0,4-18 0,11-75 0,-10 43 0,-7 48 0,11-45 0,-13 56 0,1 1 0,0-1 0,0 1 0,0-1 0,0 1 0,1 0 0,0-1 0,0 1 0,6-6 0,-8 9-1,1-1 0,-1 1 0,1 0 1,-1 0-1,1 0 0,-1 0 0,1 1 0,0-1 0,-1 0 0,1 1 1,0-1-1,0 1 0,0-1 0,-1 1 0,1 0 0,0 0 1,0 0-1,0 0 0,0 0 0,0 0 0,-1 1 0,1-1 0,0 0 1,0 1-1,0-1 0,-1 1 0,1 0 0,0 0 0,-1 0 0,1 0 1,-1 0-1,1 0 0,-1 0 0,1 0 0,1 2 0,-1-1 0,0 0 0,1 0 0,-1-1-1,0 0 1,1 1 0,0-1 0,-1 0 0,1 0-1,0 0 1,0-1 0,4 2 0,-7-2 1,0 0 1,1 0 0,-1 0-1,0 0 1,0 0 0,0 0-1,0 0 1,0 0 0,0 0-1,1 0 1,-1 0 0,0 1-1,0-1 1,0 0 0,0 0-1,0 0 1,0 0 0,0 0 0,0 0-1,0 0 1,0 1 0,1-1-1,-1 0 1,0 0 0,0 0-1,0 0 1,0 0 0,0 1-1,0-1 1,0 0 0,0 0-1,0 0 1,0 0 0,0 0-1,0 1 1,0-1 0,0 0-1,0 0 1,0 0 0,0 0-1,-1 0 1,1 0 0,0 1-1,0-1 1,0 0 0,0 0-1,0 0 1,0 0 0,0 0 0,0 0-1,0 0 1,0 1 0,-1-1-1,1 0 1,0 0 0,0 0-1,0 0 1,0 0 0,-22 25 4,14-16-5,1 0 0,-1 0 0,2 1 0,-9 15 0,6-4 0,2 0 0,1 0 0,0 1 0,2 0 0,0 0 0,2 0 0,0 0 0,1 0 0,2 1 0,3 27 0,-4-47 0,1-1 0,-1 1 0,0-1 0,1 1 0,0-1 0,-1 1 0,1-1 0,0 1 0,0-1 0,1 0 0,-1 1 0,0-1 0,1 0 0,-1 0 0,1 0 0,0 0 0,0 0 0,0-1 0,0 1 0,0-1 0,0 1 0,0-1 0,0 1 0,5 1 0,1-1 0,0 0 0,0 0 0,1-1 0,-1 0 0,0-1 0,11 0 0,-16 0 0,-1 0 0,1-1 0,0 1 0,-1-1 0,1 1 0,-1-1 0,1 0 0,-1 0 0,1 0 0,-1 0 0,0 0 0,1-1 0,-1 1 0,0-1 0,0 1 0,0-1 0,2-2 0,0-1 0,0 0 0,-1 0 0,1 0 0,-1 0 0,0-1 0,-1 1 0,3-7 0,2-9 0,-2 0 0,0-1 0,2-24 0,0-126 0,0 13 0,-6 157 0,1 7 0,1 14 0,10 647 0,-16-582 0,-3 0 0,-3-1 0,-35 139 0,38-199 0,-1-1 0,-1 0 0,-2-1 0,-21 40 0,27-55 0,0 0 0,-1 1 0,1-2 0,-1 1 0,-1 0 0,1-1 0,-1 0 0,0 0 0,0-1 0,0 1 0,0-1 0,-1-1 0,0 1 0,0-1 0,0 0 0,0-1 0,0 0 0,-1 0 0,-7 1 0,6-2 0,0 1 0,0-1 0,0-1 0,0 0 0,0 0 0,0-1 0,0 0 0,0-1 0,0 0 0,1 0 0,-1-1 0,0 0 0,1 0 0,0-1 0,0 0 0,-9-6 0,-2-6 0,0-1 0,1 0 0,1-2 0,1 0 0,0 0 0,-22-40 0,27 41 0,2-1 0,0 0 0,1 0 0,1 0 0,0-1 0,2 0 0,0-1 0,-3-32 0,8 47 0,-1 0 0,1 0 0,1 0 0,-1 0 0,1 0 0,0 1 0,0-1 0,1 0 0,-1 0 0,1 1 0,1-1 0,-1 1 0,1 0 0,0 0 0,0-1 0,0 2 0,1-1 0,0 0 0,0 1 0,0 0 0,0 0 0,1 0 0,-1 0 0,8-4 0,60-36 0,2 3 0,147-57 0,-123 56 0,-69 30 0,159-74 0,-144 63 0,-1-1 0,47-36 0,-70 45 0,-1-2 0,0 0 0,-2 0 0,0-2 0,28-39 0,-35 42 0,-1-1 0,0 0 0,-1 0 0,-1-1 0,-1 0 0,0 0 0,-2 0 0,6-36 0,-8 22 0,-3-59 0,1 89 0,0-1 0,0 1 0,0-1 0,0 1 0,-1-1 0,1 1 0,-1-1 0,0 1 0,0 0 0,0-1 0,0 1 0,0 0 0,0 0 0,-1 0 0,1 0 0,-1 0 0,1 0 0,-1 0 0,0 0 0,0 1 0,0-1 0,0 1 0,0-1 0,0 1 0,0 0 0,0 0 0,-4-2 0,-3 1 0,1 1 0,-1-1 0,1 1 0,-1 1 0,0 0 0,-13 1 0,18 0 0,0-1 0,0 1 0,0 0 0,0 0 0,0 0 0,1 0 0,-1 0 0,0 1 0,1 0 0,-1 0 0,1 0 0,0 0 0,-1 0 0,1 1 0,-5 5 0,3-2 0,0 0 0,1 0 0,0 0 0,1 1 0,-1-1 0,1 1 0,0 0 0,-2 7 0,-1 10 0,2-1 0,0 1 0,1 0 0,0 32 0,3-46 0,-1 22 0,1 1 0,2 0 0,6 34 0,-6-57 0,0 0 0,1 0 0,1-1 0,-1 1 0,1-1 0,1 0 0,0 0 0,0 0 0,1-1 0,0 0 0,0 0 0,1 0 0,0-1 0,9 8 0,-6-8 0,0 0 0,1 0 0,0-1 0,0 0 0,0-1 0,1 0 0,-1-1 0,1 0 0,24 4 0,-5-4 0,1-1 0,52-3 0,-79 0 0,0 0 0,0 0 0,0-1 0,-1 0 0,1 0 0,0 0 0,0-1 0,0 0 0,-1 0 0,1 0 0,-1 0 0,1-1 0,-1 1 0,0-1 0,7-7 0,-7 6 0,0-1 0,0 0 0,-1 0 0,1-1 0,-1 1 0,0-1 0,-1 0 0,0 1 0,0-1 0,0 0 0,0-1 0,0-9 0,2-18 0,-2 1 0,-1-1 0,-4-37 0,-18-101 0,14 123 0,5 40 0,1 3 0,0 1 0,1 0 0,-1 0 0,1-1 0,0 1 0,1-8 0,0 12 0,0 0 0,0 1 0,-1-1 0,1 1 0,0-1 0,0 1 0,0-1 0,0 1 0,0-1 0,-1 1 0,1 0 0,0-1 0,0 1 0,0 0 0,0 0 0,0 0 0,0 0 0,0 0 0,0 0 0,0 0 0,0 0 0,0 0 0,2 1 0,2-1 0,-1 0 0,1 0 0,-1 0 0,0 0 0,1 1 0,-1 0 0,0-1 0,0 2 0,1-1 0,-1 0 0,0 1 0,0 0 0,0 0 0,-1 0 0,1 0 0,0 0 0,-1 1 0,1 0 0,-1 0 0,0 0 0,0 0 0,0 0 0,-1 1 0,1-1 0,-1 1 0,3 3 0,4 10 0,0 0 0,-1 1 0,-1 0 0,-1 0 0,0 1 0,-1 0 0,2 25 0,-3-9 0,-1 0 0,-3 0 0,-3 40 0,3-70 0,-1 0 0,0 0 0,0-1 0,0 1 0,-1 0 0,1 0 0,-1-1 0,0 1 0,-1-1 0,1 0 0,-1 0 0,0 0 0,-4 5 0,4-36 0,4 5 0,1 1 0,1 0 0,1-1 0,1 1 0,10-27 0,46-102 0,-53 132 0,-5 13 0,35-74 0,-34 71 0,1 1 0,1-1 0,-1 1 0,1 0 0,0 0 0,0 0 0,8-5 0,-13 11 0,0 0 0,0 0 0,0 0 0,0 0 0,0 1 0,1-1 0,-1 0 0,0 1 0,0-1 0,0 1 0,1-1 0,-1 1 0,0-1 0,1 1 0,-1 0 0,0 0 0,1-1 0,-1 1 0,0 0 0,1 0 0,-1 1 0,0-1 0,1 0 0,-1 0 0,0 1 0,1-1 0,-1 0 0,0 1 0,0 0 0,1-1 0,-1 1 0,0 0 0,0-1 0,0 1 0,0 0 0,0 0 0,0 0 0,0 0 0,0 0 0,0 0 0,0 2 0,3 3 0,0 1 0,-1 1 0,0-1 0,0 0 0,2 13 0,-4-17 0,11 51 0,-2 0 0,-3 1 0,-2 1 0,-3 86 0,-3-133 0,1-1 0,-2 1 0,1-1 0,-1 1 0,0-1 0,-1 0 0,0 0 0,0 0 0,-1 0 0,0-1 0,0 0 0,-8 11 0,11-18 0,1 0 0,0 0 0,0 0 0,-1 0 0,1-1 0,0 1 0,0 0 0,0 0 0,-1-1 0,1 1 0,0 0 0,0 0 0,0-1 0,0 1 0,-1 0 0,1 0 0,0-1 0,0 1 0,0 0 0,0 0 0,0-1 0,0 1 0,0 0 0,0-1 0,0 1 0,0 0 0,0-1 0,0 1 0,0 0 0,0 0 0,0-1 0,0 1 0,0 0 0,0-1 0,0 1 0,1 0 0,-1-1 0,-1-29 0,2 0 0,1 0 0,1 0 0,2 0 0,1 1 0,13-39 0,0 15 0,35-63 0,-44 98 0,-1 2 0,2-1 0,0 1 0,1 1 0,1 0 0,0 1 0,24-20 0,-32 31 0,11-8 0,-15 11 0,-1 0 0,1 0 0,-1 0 0,0 0 0,1 0 0,-1 0 0,1 0 0,-1 0 0,0 1 0,1-1 0,-1 0 0,1 0 0,-1 0 0,0 1 0,1-1 0,-1 0 0,0 0 0,1 1 0,-1-1 0,0 0 0,0 1 0,1-1 0,-1 0 0,0 1 0,0-1 0,1 0 0,-1 1 0,0-1 0,0 0 0,0 1 0,0-1 0,0 1 0,0-1 0,0 0 0,1 1 0,-1-1 0,0 1 0,0-1 0,-1 1 0,1-1 0,0 0 0,0 1 0,0-1 0,0 1 0,0-1 0,-1 1 0,-12 433 0,12-429 0,1 1 0,0-1 0,1 1 0,-1-1 0,1 1 0,1-1 0,-1 0 0,1 1 0,4 9 0,-4-13 0,0 1 0,0 0 0,0-1 0,1 1 0,-1-1 0,1 0 0,-1 0 0,1 0 0,0 0 0,0 0 0,0-1 0,0 1 0,0-1 0,1 0 0,-1 0 0,0 0 0,5 1 0,14 2 0,-1 0 0,0-2 0,1 0 0,0-2 0,25-1 0,-36 0 0,-1 0 0,1-1 0,-1 0 0,1-1 0,-1 0 0,0-1 0,0 1 0,0-2 0,0 0 0,-1 0 0,0-1 0,12-8 0,-12 5 0,-1 0 0,1-1 0,-2 1 0,1-2 0,-1 1 0,-1-1 0,0 0 0,-1 0 0,0-1 0,0 1 0,-1-1 0,3-19 0,-2 0 0,-1 0 0,-1 0 0,-3-57 0,-1 78 0,1 0 0,-2-1 0,1 1 0,-1 0 0,-1 0 0,0 0 0,0 1 0,-8-16 0,9 21 0,0 0 0,-1 0 0,0 1 0,0-1 0,0 0 0,0 1 0,-1 0 0,1 0 0,-1 0 0,0 0 0,0 0 0,0 1 0,0 0 0,0 0 0,-1 0 0,1 0 0,0 1 0,-1-1 0,0 1 0,-6-1 0,5 1 0,0 0 0,0 1 0,0 0 0,-1 0 0,1 0 0,0 1 0,-8 1 0,12-1 0,-1 0 0,1 0 0,0 0 0,-1 0 0,1 1 0,0-1 0,0 1 0,0-1 0,0 1 0,0 0 0,0 0 0,1 0 0,-1 0 0,1 0 0,-1 0 0,1 0 0,0 0 0,0 1 0,-2 4 0,-2 11 0,1 0 0,0 0 0,2 1 0,0-1 0,1 1 0,3 31 0,-2-13 0,0-19 0,2 0 0,-1-1 0,2 1 0,1 0 0,0-1 0,1 1 0,10 23 0,-10-30 0,0-1 0,1 0 0,-1 0 0,2-1 0,0 1 0,0-1 0,1-1 0,-1 1 0,2-1 0,-1-1 0,1 0 0,17 11 0,-20-15 0,1-1 0,-1 1 0,1-1 0,0 0 0,-1-1 0,1 0 0,0 0 0,0 0 0,0-1 0,11 0 0,-12 0 0,-3 0 0,0-1 0,0 1 0,-1-1 0,1 0 0,0 1 0,0-1 0,0-1 0,-1 1 0,1 0 0,-1-1 0,1 1 0,-1-1 0,1 1 0,-1-1 0,0 0 0,0 0 0,0 0 0,0-1 0,0 1 0,0 0 0,-1-1 0,1 1 0,-1-1 0,2-4 0,3-7 0,-1 0 0,0-1 0,4-22 0,1-26 0,3-84 0,-9 84 0,16-86 0,-19 143 0,1 0 0,-1 0 0,1 0 0,0 0 0,1 0 0,-1 1 0,7-10 0,-8 13 0,1 1 0,-1-1 0,1 1 0,-1-1 0,1 1 0,-1 0 0,1 0 0,0 0 0,0 0 0,0 0 0,0 0 0,-1 0 0,1 0 0,0 1 0,0-1 0,0 1 0,0 0 0,1-1 0,-1 1 0,0 0 0,0 0 0,0 0 0,0 1 0,0-1 0,0 0 0,4 2 0,-4-1 0,0-1 0,0 1 0,0 0 0,0 0 0,0 0 0,-1 0 0,1 0 0,0 0 0,0 1 0,-1-1 0,1 1 0,-1-1 0,1 1 0,-1-1 0,0 1 0,0 0 0,2 3 0,12 36 0,-13-35 0,8 37 0,-1 1 0,-3 0 0,2 55 0,-10 137 0,-3-195 0,9-106 0,10 0 0,3 1 0,2 1 0,3 0 0,3 2 0,52-92 0,-70 142 0,0-2 0,1 0 0,16-20 0,-22 31 0,0-1 0,0 1 0,1-1 0,-1 1 0,1 0 0,0 0 0,0 0 0,0 0 0,0 1 0,0-1 0,0 1 0,0-1 0,0 1 0,0 0 0,1 0 0,-1 1 0,6-1 0,-9 1 0,0 0 0,1 0 0,-1 0 0,0 0 0,0 0 0,0 0 0,1 0 0,-1 0 0,0 0 0,0 0 0,1 0 0,-1 0 0,0 1 0,0-1 0,0 0 0,1 0 0,-1 0 0,0 0 0,0 1 0,0-1 0,1 0 0,-1 0 0,0 0 0,0 1 0,0-1 0,0 0 0,0 0 0,0 0 0,0 1 0,1-1 0,-1 0 0,0 0 0,0 1 0,0-1 0,0 0 0,0 0 0,0 1 0,0-1 0,0 0 0,0 0 0,0 1 0,0-1 0,-1 1 0,5 71 0,-10 134 0,1-135 0,3 133 0,2-199 0,1 0 0,-1 0 0,1 0 0,0 0 0,0 0 0,1 0 0,0 0 0,-1 0 0,2-1 0,-1 1 0,0-1 0,1 1 0,0-1 0,0 0 0,0 0 0,1 0 0,-1 0 0,1-1 0,0 1 0,0-1 0,0 0 0,1 0 0,5 3 0,0-2 0,0-1 0,0 1 0,0-1 0,0-1 0,0 0 0,1-1 0,-1 0 0,1 0 0,-1-1 0,17-2 0,-23 2 0,1-1 0,-1 0 0,0 0 0,1 0 0,-1 0 0,0-1 0,1 0 0,-1 0 0,0 0 0,0-1 0,-1 1 0,1-1 0,-1 0 0,6-4 0,-4 1 0,1-1 0,-1 0 0,-1 0 0,1 0 0,-1 0 0,0-1 0,3-10 0,1-6 0,-1 0 0,-1-1 0,-2 1 0,3-33 0,0-312 0,-8 243 0,2 100 0,-1 7 0,0 1 0,-1-1 0,0 1 0,-5-19 0,3 35 0,1 9 0,1 15 0,1 738 0,0-744 0,1-11-1,0-1 1,-1 1-1,0 0 1,0 0 0,0 0-1,-1-1 1,0 1-1,1 0 1,-2 0-1,1-1 1,-3 7 0,-3-10-72,-2-5-187</inkml:trace>
</inkml:ink>
</file>

<file path=ppt/ink/ink1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3:40.870"/>
    </inkml:context>
    <inkml:brush xml:id="br0">
      <inkml:brushProperty name="width" value="0.05" units="cm"/>
      <inkml:brushProperty name="height" value="0.05" units="cm"/>
      <inkml:brushProperty name="color" value="#FFFFFF"/>
    </inkml:brush>
  </inkml:definitions>
  <inkml:trace contextRef="#ctx0" brushRef="#br0">1 68 32543,'0'-8'144,"0"6"-96,33 2-48,17-3 0,13-2 0,1 0 0,5-5 0,-8 5 0,-9-2 0,-16-6-80,-22 3-832</inkml:trace>
</inkml:ink>
</file>

<file path=ppt/ink/ink1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3:43.789"/>
    </inkml:context>
    <inkml:brush xml:id="br0">
      <inkml:brushProperty name="width" value="0.05" units="cm"/>
      <inkml:brushProperty name="height" value="0.05" units="cm"/>
      <inkml:brushProperty name="color" value="#FFFFFF"/>
    </inkml:brush>
  </inkml:definitions>
  <inkml:trace contextRef="#ctx0" brushRef="#br0">293 71 32127,'-3'-4'33,"0"1"1,-1-1 0,1 1-1,-1 0 1,0 0-1,0 0 1,0 0 0,0 1-1,-1 0 1,1 0-1,-1 0 1,-5-2 0,1 3-21,0-1 0,-1 1 0,1 0 0,0 1 0,-16 2 0,20-1-12,0 0 1,0 0 0,-1 1 0,1 0 0,0 0-1,1 0 1,-1 1 0,0-1 0,1 1-1,-1 0 1,1 1 0,0-1 0,0 1 0,0 0-1,1 0 1,-1 0 0,1 0 0,0 1 0,-5 8-1,-2 6 6,1 0-1,0 0 1,-10 39-1,10-21 0,2 0 0,2 1 0,1 0-1,2 55 1,2-83-5,0-1-1,1 1 0,0 0 0,1-1 1,0 1-1,0-1 0,1 0 0,0 0 1,1 0-1,5 10 0,-5-13 0,0 0 0,0 0 0,1-1 0,0 1 0,0-1 0,0 0 0,1 0 0,0 0 0,0-1 0,0 0 0,0 0 0,1-1 0,12 5 0,-7-4 2,1 0-1,-1-1 1,1-1 0,0 0-1,0 0 1,0-2 0,0 1-1,18-3 1,-22 1-1,0 0 1,-1 0-1,1-1 0,0 0 1,-1-1-1,1 0 0,-1 0 0,0-1 1,0 0-1,0-1 0,-1 1 1,14-12-1,-15 9-1,0 0 0,0 0 0,-1 0 0,0-1 0,-1 0 0,0 0 0,0 0 0,0 0 0,-1-1 0,0 1 0,-1-1 0,0 0 0,1-10 0,0-14 0,-1 0 0,-3-41 0,0 36 0,0 18 0,0 1 0,-1-1 0,-1 1 0,-1-1 0,-1 1 0,0 0 0,-2 0 0,0 1 0,-1 0 0,0 0 0,-2 1 0,-17-25 0,24 38 0,-1 1 0,1-1 0,-1 1 0,0-1 0,0 1 0,0 0 0,0 1 0,0-1 0,-10-3 0,12 5 0,0 0 0,1 1 0,-1-1 0,0 1 0,0 0 0,0-1 0,0 1 0,0 0 0,0 0 0,0 0 0,0 0 0,0 1 0,0-1 0,1 0 0,-1 1 0,0-1 0,0 1 0,0 0 0,0 0 0,1 0 0,-1 0 0,0 0 0,1 0 0,-1 0 0,1 0 0,-1 0 0,1 1 0,-2 2 0,-1 2 0,1-1 0,-1 1 0,2 0 0,-1 0 0,1 1 0,0-1 0,0 0 0,0 1 0,1-1 0,-1 9 0,-1 73 0,3-70 0,0-4 0,1-1 0,0 1 0,0-1 0,2 1 0,-1-1 0,2 0 0,0 0 0,0 0 0,1 0 0,1-1 0,0 0 0,1 0 0,0 0 0,0-1 0,2 0 0,-1 0 0,1-1 0,1-1 0,18 16 0,-22-21 0,-1-1 0,1 0 0,0 0 0,0-1 0,0 0 0,0 0 0,0 0 0,1 0 0,-1-1 0,0 0 0,1-1 0,-1 0 0,1 0 0,-1 0 0,1 0 0,7-2 0,-12 1 0,0 0 0,0 0 0,0 0 0,0 0 0,0 0 0,0 0 0,0 0 0,0-1 0,-1 1 0,1-1 0,0 1 0,-1-1 0,1 1 0,-1-1 0,0 0 0,1 0 0,-1 0 0,0 0 0,1-3 0,13-41 0,-7 6 0,3-41 0,-8 51 0,1 0 0,1 0 0,13-39 0,-17 65 0,1 0 0,-1 1 0,1-1 0,0 0 0,0 1 0,0-1 0,1 1 0,-1-1 0,1 1 0,0 0 0,0 0 0,0 0 0,0 1 0,1-1 0,-1 1 0,1 0 0,-1 0 0,1 0 0,0 0 0,0 1 0,0-1 0,-1 1 0,2 0 0,-1 0 0,0 0 0,0 1 0,0-1 0,0 1 0,0 0 0,1 1 0,-1-1 0,0 1 0,0-1 0,0 1 0,5 2 0,-4-1 0,0 0 0,-1 0 0,0 0 0,1 0 0,-1 1 0,0 0 0,0 0 0,0 0 0,0 0 0,-1 1 0,0-1 0,1 1 0,-1 0 0,0 0 0,-1 0 0,1 1 0,-1-1 0,0 0 0,0 1 0,0 0 0,-1-1 0,3 10 0,0 6 0,0 0 0,-1 0 0,-1 0 0,-1 25 0,-1 225 0,0-266 0,0-1 0,0 0 0,1 1 0,-1-1 0,1 1 0,0-1 0,0 0 0,0 0 0,0 1 0,0-1 0,1 0 0,0 0 0,-1 0 0,1-1 0,0 1 0,0 0 0,1-1 0,-1 1 0,1-1 0,-1 0 0,1 1 0,0-1 0,-1 0 0,1-1 0,0 1 0,0-1 0,1 1 0,-1-1 0,6 2 0,7 1 0,1-1 0,-1-1 0,1-1 0,30 0 0,-47-1 0,5 0-19,0 0 0,-1-1 1,1 1-1,-1-1 0,1 0 0,-1-1 0,0 1 1,1-1-1,-1 1 0,0-2 0,0 1 1,0 0-1,0-1 0,0 1 0,-1-1 0,1 0 1,-1 0-1,0-1 0,0 1 0,0-1 0,0 1 1,3-8-1,17-31-1214</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2:08.714"/>
    </inkml:context>
    <inkml:brush xml:id="br0">
      <inkml:brushProperty name="width" value="0.05" units="cm"/>
      <inkml:brushProperty name="height" value="0.05" units="cm"/>
      <inkml:brushProperty name="color" value="#FFFF00"/>
    </inkml:brush>
  </inkml:definitions>
  <inkml:trace contextRef="#ctx0" brushRef="#br0">253 330 30670,'1'-1'83,"-1"1"-1,1-1 1,0 0 0,-1 1-1,1-1 1,0 0 0,-1 1-1,1-1 1,0 1 0,0-1-1,-1 1 1,1-1 0,0 1-1,0 0 1,0-1 0,0 1-1,-1 0 1,1 0-1,2 0 1,0 16 245,-2-6-404,5 443 177,-8-267-106,3-165 3,-1-4-5,0-1-1,0 1 1,-2-1-1,-3 19 1,4-32 7,0 1-1,0-1 1,0 0 0,0 1 0,0-1-1,-1 0 1,0 0 0,1 0 0,-1 0 0,0 0-1,0 0 1,-1-1 0,1 1 0,0-1-1,-1 0 1,0 1 0,0-1 0,1 0-1,-1 0 1,0-1 0,0 1 0,-1-1-1,1 1 1,0-1 0,-6 1 0,3-1 1,-1 0 0,1 0 1,0-1-1,0 0 0,0 0 1,-1 0-1,1-1 0,0 0 1,0 0-1,0 0 0,0-1 1,0 0-1,0 0 0,0-1 1,1 0-1,-10-5 0,7 2 0,1-1-1,0 1 1,0-1 0,1 0-1,0 0 1,0-1 0,1 0-1,0 0 1,0 0-1,-5-13 1,5 5-1,0-1 0,0 1 0,2-1 0,0 0 0,1 0 0,1 0 0,0-1 0,3-23 0,-1 33 0,1-1 0,-1 1 0,1 0 0,1 0 0,0 1 0,0-1 0,0 1 0,1-1 0,0 1 0,0 0 0,1 0 0,0 1 0,0-1 0,10-8 0,8-7 0,1 2 0,38-27 0,6 5 14,125-58 1,-129 69-9,-50 24-5,0-1 0,0 0 0,-1-1 0,-1-1 0,1 0 0,-1 0 0,-1-2 0,0 1 0,-1-1 0,0-1 1,-1 0-1,0 0 0,-1-1 0,0 0 0,-2 0 0,6-16 0,-1-4 3,-2-1 0,-2 1 0,-1-1-1,-1-1 1,-2 1 0,-2-39 0,-1 73-4,0 1 0,-1 0 0,1-1 0,0 1 0,0-1 0,0 1 0,0-1 0,0 1 0,0 0 0,-1-1 0,1 1 0,0 0 0,0-1 0,-1 1 0,1 0 0,0-1 0,-1 1 0,1 0 0,0-1 0,-1 1 0,1 0 0,0 0 0,-1-1 0,1 1 0,-1 0 0,1 0 0,0 0 0,-1 0 0,1-1 0,-1 1 0,1 0 0,0 0 0,-1 0 0,1 0 0,-1 0 0,1 0 0,-1 0 0,1 0 0,-1 0 0,1 1 0,-1-1 0,-15 4 0,12-2 0,0 0 0,0 1 0,0 0 0,0 0-1,1 0 1,-1 0 0,1 0 0,0 1 0,0-1 0,0 1 0,0 0 0,1 0-1,-1 0 1,-1 5 0,-5 10-6,-11 38 1,13-31 5,1-1 0,1 1 0,1 0 0,2 1 0,0-1 0,2 0 0,1 1 0,5 31 0,-5-52 1,0 0 0,1 0 0,0 0 0,0 0 0,1 0 0,0-1 0,0 1 0,0-1 0,0 0 0,1 0 0,0 0 0,0 0 0,7 6 0,-4-6-2,1 0 1,-1 0 0,1 0 0,0-1 0,0 0 0,0-1-1,0 0 1,13 4 0,9-2 5,1-1 0,0-1 0,0-1-1,37-3 1,-61 1-1,-1 0-4,1-1 1,0 1 0,-1-1 0,1 0 0,-1-1-1,0 1 1,9-4 0,-13 4-1,0 0-1,0 0 1,-1 0 0,1-1-1,0 1 1,-1 0 0,1-1-1,0 1 1,-1-1 0,0 1-1,1-1 1,-1 0 0,0 0-1,0 0 1,0 1 0,0-1-1,0 0 1,0 0-1,-1 0 1,1 0 0,-1-1-1,1 1 1,-1 0 0,0 0-1,0-4 1,0 6 0,0-1-5,0 0 0,0 0 1,0 0-1,0 1 0,0-1 0,0 0 0,0 0 1,0 0-1,0 0 0,-1 0 0,1 1 0,0-1 1,-1 0-1,1 0 0,0 0 0,-1 1 0,1-1 1,-1 0-1,0 0 0,-27-12-323</inkml:trace>
</inkml:ink>
</file>

<file path=ppt/ink/ink1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3:45.594"/>
    </inkml:context>
    <inkml:brush xml:id="br0">
      <inkml:brushProperty name="width" value="0.05" units="cm"/>
      <inkml:brushProperty name="height" value="0.05" units="cm"/>
      <inkml:brushProperty name="color" value="#FFFFFF"/>
    </inkml:brush>
  </inkml:definitions>
  <inkml:trace contextRef="#ctx0" brushRef="#br0">126 284 32399,'3'-16'48,"4"-32"112,3-71 0,-10 120-160,-1-1 0,1 0 0,0 0 0,0 1 0,0-1 0,-1 0 0,1 0 0,0 0 0,0 0 0,-1 1 0,1-1 0,0 0 0,-1 0 0,1 0 0,0 0 0,0 0 0,-1 0 0,1 0 0,0 0 0,-1 0 0,1 0 0,0 0 0,-1 0 0,1 0 0,0 0 0,-1 0 0,1 0 0,0 0 0,0 0 0,-1 0 0,1 0 0,0 0 0,-1-1 0,1 1 0,0 0 0,0 0 0,-1 0 0,1-1 0,0 1 0,0 0 0,0 0 0,-1 0 0,1-1 0,0 1 0,0 0 0,0-1 0,0 1 0,0 0 0,-1 0 0,1-1 0,0 1 0,0 0 0,0-1 0,0 1 0,0 0 0,0 0 0,0-1 0,0 1 0,0 0 0,-6 7 0,1 1 0,1 0 0,-1 1 0,1-1 0,1 1 0,-1-1 0,1 1 0,-2 12 0,-11 82 0,16-98 0,-10 267 0,11-182 0,-14 119 0,12-199 0,1-5 0,0 0 0,-1-1 0,1 1 0,-1 0 0,0-1 0,-1 1 0,1 0 0,-5 7 0,6-12 0,0 0 0,0 0 0,0 0 0,0 1 0,-1-1 0,1 0 0,0 0 0,0 0 0,0 0 0,-1 0 0,1 0 0,0 0 0,0 0 0,0 0 0,-1 0 0,1-1 0,0 1 0,0 0 0,0 0 0,0 0 0,-1 0 0,1 0 0,0 0 0,0 0 0,0 0 0,0 0 0,-1-1 0,1 1 0,0 0 0,0 0 0,0 0 0,0 0 0,0-1 0,0 1 0,0 0 0,-1 0 0,1 0 0,0 0 0,0-1 0,0 1 0,0 0 0,0 0 0,0 0 0,0-1 0,0 1 0,0 0 0,0 0 0,0 0 0,0 0 0,0-1 0,0 1 0,0 0 0,-2-16 0,2 16 0,-4-358 0,7 313 0,1 0 0,3 1 0,2 0 0,1 0 0,2 1 0,3 1 0,1 0 0,37-69 0,-48 103 0,0-1 0,1 1 0,0 0 0,1 1 0,11-11 0,-14 15 0,-1 0 0,1 1 0,0-1 0,0 1 0,-1 0 0,1 0 0,1 1 0,-1-1 0,0 1 0,0 0 0,1 0 0,-1 0 0,0 0 0,6 1 0,-8 0 0,0 0 0,0 0 0,0 0 0,-1 0 0,1 1 0,0-1 0,0 1 0,0-1 0,0 1 0,-1 0 0,1 0 0,0 0 0,-1 0 0,1 0 0,-1 0 0,1 0 0,1 2 0,18 30 0,-16-25 0,18 38 0,-2 0 0,-2 2 0,-2 0 0,-3 1 0,-1 0 0,-2 1 0,-3 0 0,3 91 0,-10-124 0,-2 0 0,0 0 0,-5 19 0,5-30 0,-1 1 0,0 0 0,-1-1 0,0 1 0,0-1 0,0 0 0,-1 0 0,1 0 0,-2 0 0,-4 6 0,-1-3 0,0 1 1,0-1-1,-1-1 0,0 0 1,0-1-1,-1 0 0,0 0 1,0-1-1,-1-1 0,0 0 1,0-1-1,0 0 0,-19 2 1,-9-1-23,-1-1 0,-84-6 0,119 3 19,6-1 2,-1 0 0,1 0-1,0 0 1,-1 0 0,1 0 0,0 0 0,-1 0 0,1-1-1,0 1 1,-1 0 0,1-1 0,0 1 0,-1-1-1,1 0 1,0 1 0,0-1 0,-1-1 0,23 3-82,265 12 94,-271-13-6,-1-1 1,0 0-1,0-1 1,-1-1 0,1 0-1,0-1 1,-1 0 0,0-1-1,0-1 1,0 0-1,13-9 1,-16 9-2,-1-1 0,0 0 0,-1 0-1,0-1 1,0 0 0,0-1 0,-1 0 0,-1 0 0,1 0 0,-2-1 0,1 0-1,-1 0 1,-1-1 0,5-14 0,0-9-4,6-61 0,-12 64 0,2 1 0,14-50 0,-18 77 0,0 0-1,1 1 1,-1-1 0,0 0 0,1 1-1,0-1 1,0 0 0,0 1 0,0 0-1,0 0 1,0-1 0,1 1 0,-1 0-1,1 1 1,-1-1 0,1 0-1,0 1 1,-1 0 0,1-1 0,0 1-1,0 0 1,5-1 0,4 1-2,1-1 0,-1 1 1,0 1-1,18 1 0,-1 0 1,10 5 25,-25-1-8,-23-3-8,1-2-8,1 0 0,0 0 0,0 1 0,0 1 0,0-1 0,0 1 0,0 0 0,0 1 0,1-1 0,-1 1 0,-9 6 0,8-2 0,-1 0 0,1 0 0,0 0 0,0 1 0,1 0 0,0 1 0,-7 11 0,4-3 0,0 0 0,1 1 0,1 0 0,1 1 0,1-1 0,0 1 0,2 0 0,0 1 0,1-1 0,1 1 0,0-1 0,2 1 0,0 0 0,2-1 0,3 22 0,-3-34 0,0-1 0,0 1 0,0-1 0,1 1 0,0-1 0,1 0 0,-1 0 0,1-1 0,0 1 0,0-1 0,1 0 0,0 0 0,0 0 0,0 0 0,0-1 0,1 0 0,-1 0 0,1-1 0,0 1 0,0-1 0,1 0 0,-1-1 0,1 0 0,-1 0 0,1 0 0,0-1 0,0 0 0,13 1 0,-7-2 0,-10 0 0,0 1 0,0-1 0,-1 1 0,1-1 0,0 0 0,0-1 0,0 1 0,-1 0 0,1-1 0,0 1 0,0-1 0,-1 0 0,1 0 0,0 0 0,-1 0 0,1-1 0,-1 1 0,0-1 0,1 1 0,-1-1 0,0 0 0,0 0 0,0 0 0,2-2 0,0-4 0,0 0 0,0 0 0,-1-1 0,0 1 0,-1-1 0,0 1 0,0-1 0,0-10 0,1-77 0,-3 68 0,-1-54 0,-1 28 0,2 0 0,14-95 0,-9 134 0,-2 21 0,0 31 0,-3-33 0,3 56 0,17 95 0,-17-137 0,2 1 0,0-1 0,1 0 0,1 0 0,1-1 0,0 0 0,1 0 0,1-1 0,17 22 0,-23-33 0,1-1 0,0 1 0,0-1 0,0 0 0,1 0 0,-1-1 0,1 0 0,0 0 0,0 0 0,0 0 0,0-1 0,11 2 0,-5-2 0,-1 0 0,0-1 0,0 0 0,0-1 0,1 0 0,17-4 0,-25 4 0,0-1 0,0 0 0,0-1 0,0 1 0,0-1 0,-1 1 0,1-1 0,-1 0 0,1-1 0,-1 1 0,0 0 0,0-1 0,0 0 0,4-4 0,-3 1 0,1 0 0,0-1 0,-1 0 0,-1 0 0,1 0 0,4-14 0,-1-6 0,0 0 0,-2 0 0,2-32 0,-7 58 0,7-279 0,-8 192 0,1 54 0,-1 0 0,-2 0 0,-8-39 0,4 57 0,7 16 0,0 0 0,0 0 0,0 0 0,0 0 0,0 0 0,-1 0 0,1 0 0,0 0 0,0 0 0,0 0 0,0 0 0,-1 0 0,1 0 0,0 0 0,0 0 0,0 0 0,0 0 0,-1 0 0,1 0 0,0 0 0,0 0 0,0 0 0,0 0 0,-1 0 0,1 0 0,0 0 0,0 0 0,0 0 0,0 0 0,0 0 0,-1 1 0,1-1 0,0 0 0,0 0 0,0 0 0,0 0 0,0 0 0,0 0 0,0 1 0,0-1 0,-1 0 0,1 0 0,-8 27 0,0 234 0,8-194 0,0-29 0,2 0 0,2 0 0,12 55 0,-12-77 0,0 0 0,2-1 0,-1 1 0,2-1 0,0 0 0,0-1 0,2 0 0,0 0 0,0 0 0,19 19 0,-21-28 0,0 1 0,0-1 0,1 0 0,0-1 0,0 0 0,0 0 0,0-1 0,1 0 0,-1 0 0,1-1 0,0 0 0,13 1 0,-1-1 0,0-1 0,0-1 0,0-1 0,24-3 0,-36 2 0,0-1 0,0 0 0,0 0 0,-1 0 0,1-1 0,-1 0 0,0-1 0,0 0 0,-1 0 0,1-1 0,-1 0 0,0 0 0,-1-1 0,1 1 0,-1-2 0,-1 1 0,1 0 0,-1-1 0,4-10 0,0 0 0,0 0 0,-2 0 0,0-1 0,-1 0 0,-1 0 0,-1 0 0,-1-1 0,1-21 0,-3 23 0,1-4 0,-1 0 0,-1 0 0,-6-44 0,5 61 0,1 1 0,-1-1 0,0 1 0,-1 0 0,1-1 0,-1 1 0,0 0 0,0 0 0,0 0 0,0 0 0,-1 1 0,0-1 0,1 1 0,-1-1 0,-1 1 0,1 0 0,0 0 0,-1 0 0,1 1 0,-1-1 0,0 1 0,0 0 0,0 0 0,0 0 0,0 1 0,-6-2 0,5 2 0,0-1 0,0 2 0,0-1 0,0 1 0,0-1 0,0 1 0,0 1 0,0-1 0,0 1 0,0 0 0,0 0 0,0 0 0,0 1 0,0 0 0,0 0 0,-7 4 0,7-2 0,0 0 0,1 0 0,-1 1 0,1-1 0,0 1 0,0 0 0,1 0 0,-1 1 0,1-1 0,0 1 0,1-1 0,-1 1 0,-2 9 0,-1 11 0,1 1 0,1-1 0,2 1 0,0 0 0,3 28 0,-1-42 0,0-5 0,0 0 0,1 0 0,0 0 0,0 0 0,1-1 0,0 1 0,0 0 0,1-1 0,0 1 0,6 8 0,-7-12 0,1 0 0,-1 0 0,1 0 0,0-1 0,1 0 0,-1 1 0,1-1 0,-1 0 0,1-1 0,0 1 0,0-1 0,0 1 0,0-1 0,1-1 0,-1 1 0,0 0 0,1-1 0,-1 0 0,8 1 0,-3-1 0,1 0 0,-1-1 0,1 0 0,0 0 0,9-2 0,-16 1 0,1 1 0,-1-1 0,1 0 0,-1-1 0,0 1 0,1-1 0,-1 1 0,0-1 0,0 0 0,0 0 0,-1 0 0,1-1 0,0 1 0,-1-1 0,1 1 0,2-5 0,6-12 0,-1 0 0,0-1 0,-2 0 0,0 0 0,-1-1 0,-1 0 0,4-27 0,-4 8 0,4-80 0,-16 289 0,2 96 0,5-254 0,0-1 0,1 1 0,5 15 0,-6-24 0,0 1 0,0 0 0,0-1 0,0 0 0,0 1 0,1-1 0,-1 0 0,5 4 0,-6-5-1,1-1 1,-1 1 0,1 0 0,0-1 0,0 0 0,-1 1-1,1-1 1,0 1 0,0-1 0,0 0 0,0 0-1,-1 1 1,1-1 0,0 0 0,0 0 0,0 0 0,0 0-1,0 0 1,-1 0 0,1 0 0,0 0 0,0-1-1,0 1 1,0 0 0,-1 0 0,3-1 0,-2-1-12,1 1 1,-1-1 0,1 1 0,-1-1 0,0 1-1,1-1 1,-1 0 0,0 0 0,0 1 0,0-1 0,-1 0-1,1 0 1,0 0 0,-1 0 0,1 0 0,-1 0-1,0 0 1,1 0 0,-1 0 0,-1-4 0,2-1-90,3-45-935</inkml:trace>
</inkml:ink>
</file>

<file path=ppt/ink/ink1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3:45.926"/>
    </inkml:context>
    <inkml:brush xml:id="br0">
      <inkml:brushProperty name="width" value="0.05" units="cm"/>
      <inkml:brushProperty name="height" value="0.05" units="cm"/>
      <inkml:brushProperty name="color" value="#FFFFFF"/>
    </inkml:brush>
  </inkml:definitions>
  <inkml:trace contextRef="#ctx0" brushRef="#br0">1 48 32511,'0'0'112,"16"0"-80,37 0 0,16 0-16,8 0 0,-2 0-16,-8-10 16,-9 0-16,-9-2-64,-13-3-656</inkml:trace>
</inkml:ink>
</file>

<file path=ppt/ink/ink1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3:46.256"/>
    </inkml:context>
    <inkml:brush xml:id="br0">
      <inkml:brushProperty name="width" value="0.05" units="cm"/>
      <inkml:brushProperty name="height" value="0.05" units="cm"/>
      <inkml:brushProperty name="color" value="#FFFFFF"/>
    </inkml:brush>
  </inkml:definitions>
  <inkml:trace contextRef="#ctx0" brushRef="#br0">2 11 32271,'0'0'6,"0"0"1,0 0 0,0-1-1,0 1 1,0 0-1,-1 0 1,1 0 0,0 0-1,0 0 1,0 0-1,0 0 1,0 0 0,0-1-1,0 1 1,0 0-1,-1 0 1,1 0 0,0 0-1,0 0 1,0-1-1,0 1 1,0 0 0,0 0-1,0 0 1,0 0-1,0 0 1,0-1 0,0 1-1,0 0 1,0 0-1,0 0 1,0 0 0,0-1-1,0 1 1,0 0-1,0 0 1,0 0 0,0 0-1,1 0 1,-1-1 0,0 1-1,0 0 1,0 0-1,0 0 1,0 0 0,0 0-1,0 0 1,0 0-1,1-1 1,-1 1 0,0 0-1,0 0 1,0 0-1,15-3 98,28 3-162,-31 0 101,508 0-112,-545 0-499,-17 0-953</inkml:trace>
</inkml:ink>
</file>

<file path=ppt/ink/ink1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3:47.134"/>
    </inkml:context>
    <inkml:brush xml:id="br0">
      <inkml:brushProperty name="width" value="0.05" units="cm"/>
      <inkml:brushProperty name="height" value="0.05" units="cm"/>
      <inkml:brushProperty name="color" value="#FFFFFF"/>
    </inkml:brush>
  </inkml:definitions>
  <inkml:trace contextRef="#ctx0" brushRef="#br0">28 0 32207,'0'0'525,"0"5"-495,-14 251-25,0 8-5,14-257 0,0 0 0,1 0 0,0 0 0,0 0 0,1 0 0,-1 0 0,1 0 0,1-1 0,-1 1 0,1-1 0,1 1 0,6 9 0,-7-12 0,1 0 0,-1 0 0,2 0 0,-1 0 0,0 0 0,1-1 0,-1 0 0,1 0 0,0 0 0,0-1 0,0 1 0,0-1 0,0 0 0,1-1 0,-1 1 0,8 0 0,-2 0 0,1 0 0,0-1 0,-1-1 0,1 0 0,0 0 0,-1-1 0,1-1 0,20-5 0,-25 5 0,0-1 0,-1 0 0,1-1 0,-1 1 0,0-1 0,0 0 0,-1-1 0,1 1 0,-1-1 0,0 0 0,0-1 0,0 1 0,-1-1 0,0 0 0,5-9 0,0-2 0,-1-1 0,-1 0 0,-1-1 0,0 0 0,-1 0 0,-1 0 0,2-27 0,-1-140 0,-5 139 0,0 14 0,0 21 0,0 17 0,-2 98 0,0-25 0,8 91 0,-5-162 0,0 1 0,1 0 0,0-1 0,1 1 0,-1-1 0,1 0 0,1 0 0,-1 0 0,6 7 0,-6-10 0,-1 0 0,1-1 0,0 0 0,0 1 0,0-1 0,1 0 0,-1 0 0,1-1 0,0 1 0,0-1 0,0 0 0,0 0 0,0 0 0,0 0 0,0-1 0,0 0 0,7 2 0,6-1 0,-1-1 0,1 0 0,-1-1 0,1-1 0,-1-1 0,1 0 0,-1-1 0,20-6 0,-26 6 0,-1-1 0,1-1 0,-1 0 0,0 0 0,0 0 0,0-1 0,-1-1 0,1 1 0,-2-1 0,1-1 0,-1 0 0,0 0 0,-1 0 0,6-9 0,0-5 0,-1 1 0,-2-2 0,0 1 0,-1-1 0,-1-1 0,-1 1 0,-2-1 0,0 0 0,-1 0 0,-2 0 0,0 0 0,-3-26 0,1 48 0,1 0 0,-1 0 0,1 0 0,-1-1 0,0 1 0,1 0 0,-1 0 0,0 0 0,0 0 0,-1 0 0,1 1 0,0-1 0,-1 0 0,1 0 0,-1 1 0,1-1 0,-1 1 0,0-1 0,0 1 0,0 0 0,0 0 0,0 0 0,0 0 0,0 0 0,0 0 0,0 1 0,0-1 0,0 0 0,0 1 0,-1 0 0,-3-1 0,3 1 0,0 0 0,0-1 0,0 1 0,-1 1 0,1-1 0,0 0 0,0 1 0,0-1 0,-1 1 0,1 0 0,0 0 0,0 1 0,0-1 0,1 0 0,-1 1 0,0 0 0,0-1 0,1 1 0,-1 0 0,1 1 0,0-1 0,-3 4 0,-2 5 0,1 1 0,0 1 0,1-1 0,1 1 0,0 0 0,1 0 0,0 0 0,-1 16 0,-2 110 0,6-122 0,0-6 0,0-1 0,1 0 0,0 1 0,1-1 0,0 0 0,0 0 0,1 0 0,1 0 0,7 16 0,-7-20 0,0 0 0,0 0 0,1 0 0,0-1 0,0 0 0,0 0 0,1 0 0,-1 0 0,1-1 0,0 0 0,0 0 0,1-1 0,-1 0 0,11 4 0,0-2 0,0-1 0,1-1 0,-1 0 0,1-1 0,0-1 0,26-2 0,-21 1 0,-20 0 0,-1 0 0,1 0 0,-1 0 0,1-1 0,-1 1 0,1-1 0,-1 0 0,0 0 0,1 0 0,-1 0 0,0 0 0,0 0 0,0 0 0,1-1 0,-1 1 0,-1-1 0,1 1 0,0-1 0,0 0 0,-1 0 0,1 0 0,-1 0 0,1 0 0,-1 0 0,0 0 0,0-1 0,0 1 0,0 0 0,0-1 0,0-3 0,2-8 0,-1 1 0,0-1 0,-1 1 0,-2-22 0,1 19 0,-1-46 0,-1 21 0,6-61 0,-3 91 0,0 1 0,1-1 0,1 1 0,0 0 0,0 0 0,0 0 0,2 1 0,-1-1 0,1 1 0,12-17 0,-13 22 0,0 0 0,0 0 0,1 1 0,-1 0 0,1-1 0,0 1 0,0 1 0,0-1 0,0 1 0,1 0 0,-1 0 0,8-1 0,-10 2 0,1 0 0,0 0 0,-1 1 0,1-1 0,0 1 0,-1 0 0,1 0 0,0 0 0,-1 1 0,1-1 0,0 1 0,-1 0 0,1 0 0,-1 0 0,1 1 0,-1-1 0,0 1 0,1 0 0,-1 0 0,3 2 0,-2 1 0,0-1 0,0 1 0,-1 0 0,0 0 0,0 0 0,0 1 0,-1-1 0,0 1 0,0-1 0,0 1 0,-1 0 0,2 6 0,0 11 0,1 41 0,-7 219 0,3-280 0,1 0 0,-1 0 0,0 0 0,1-1 0,0 1 0,0 0 0,0 0 0,0 0 0,0-1 0,0 1 0,1-1 0,-1 1 0,1-1 0,-1 1 0,1-1 0,0 0 0,0 0 0,0 0 0,0 0 0,1 0 0,-1-1 0,1 1 0,-1 0 0,1-1 0,-1 0 0,1 0 0,0 0 0,-1 0 0,1 0 0,0 0 0,0-1 1,0 1-1,3-1-1,9 2 1,0-1-1,0-1 0,0 0 0,0-1 0,19-3 0,-31 3-73,1 0 1,-1 0-1,1 0 0,-1-1 1,1 1-1,-1-1 1,0 1-1,0-1 1,0 0-1,0 0 1,0-1-1,0 1 0,0-1 1,-1 1-1,1-1 1,-1 0-1,0 0 1,0 0-1,0 0 1,2-5-1,15-36-5979</inkml:trace>
</inkml:ink>
</file>

<file path=ppt/ink/ink1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3:47.512"/>
    </inkml:context>
    <inkml:brush xml:id="br0">
      <inkml:brushProperty name="width" value="0.05" units="cm"/>
      <inkml:brushProperty name="height" value="0.05" units="cm"/>
      <inkml:brushProperty name="color" value="#FFFFFF"/>
    </inkml:brush>
  </inkml:definitions>
  <inkml:trace contextRef="#ctx0" brushRef="#br0">266 86 21114,'-10'-28'8293,"-4"3"-5228,12 23-3050,0-1-1,0 1 0,0 0 1,-1-1-1,1 1 1,-1 0-1,1 1 0,-1-1 1,0 0-1,0 1 0,0-1 1,0 1-1,0 0 0,0 0 1,0 0-1,-5 0 0,-1-1-13,1 1-1,0 1 0,-1-1 0,1 1 1,-1 1-1,1-1 0,-1 2 0,1-1 0,0 1 1,0 0-1,0 1 0,0 0 0,-11 5 1,15-5-1,-1 0 0,1 0 0,-1 0 0,1 1-1,0 0 1,0 0 0,1 0 0,-1 0 0,1 1 0,0-1 0,0 1 0,0 0 0,1 0 0,-1 0 0,1 0 0,0 0 0,1 0 0,0 1 0,-1-1 0,2 0 0,-2 10 0,2-10 1,0 0-1,0 0 1,0 0-1,0 0 1,1 1-1,0-1 1,0 0-1,0 0 1,1 0-1,-1-1 1,1 1-1,0 0 1,1 0-1,5 7 1,-4-7 0,0 0-1,1-1 1,0 1 0,0-1-1,0-1 1,0 1 0,1-1-1,-1 1 1,1-2 0,0 1-1,11 3 1,8 0 3,-1-2 1,1 0-1,-1-2 1,1 0-1,42-4 1,-65 2-5,1 0 0,-1 0 0,0-1 1,0 1-1,0 0 0,0-1 0,0 0 1,0 1-1,0-1 0,0 0 0,0 0 1,0 0-1,0-1 0,-1 1 0,1 0 1,0-1-1,-1 1 0,1-1 0,-1 1 0,2-3 1,-1 0-1,0 1 0,0 0 0,-1-1 0,0 0 0,1 1 0,-1-1 0,0 0 0,-1 1 0,1-1 0,-1 0 0,0-4 0,1 2 0,-2-1 0,1 1 0,-1-1 0,0 1 0,0-1 0,-1 1 0,0 0 0,0 0 0,0-1 0,-1 1 0,0 1 0,0-1 0,-8-10 0,2 8-7,0 1 0,-1 0 0,1 0 0,-2 1 0,1 0 0,-1 1 0,0 0 0,0 0 0,0 2 0,-1-1 0,1 1 0,-1 1 0,0 0 0,0 1-1,0 0 1,0 0 0,0 2 0,1-1 0,-1 2 0,0-1 0,-18 6 0,-11 15-478</inkml:trace>
</inkml:ink>
</file>

<file path=ppt/ink/ink1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5:06.223"/>
    </inkml:context>
    <inkml:brush xml:id="br0">
      <inkml:brushProperty name="width" value="0.05" units="cm"/>
      <inkml:brushProperty name="height" value="0.05" units="cm"/>
      <inkml:brushProperty name="color" value="#E71224"/>
    </inkml:brush>
  </inkml:definitions>
  <inkml:trace contextRef="#ctx0" brushRef="#br0">337 58 31422,'2'-4'144,"0"-1"-1,-1 0 1,0 1-1,0-1 1,0 0-1,0 0 1,-1 0-1,0-8 1,0 13-143,0-1 0,0 1-1,-1 0 1,1-1 0,0 1 0,0 0 0,0 0 0,0-1 0,0 1 0,0 0 0,-1 0 0,1-1 0,0 1 0,0 0 0,0 0 0,-1 0 0,1-1 0,0 1 0,0 0-1,0 0 1,-1 0 0,1-1 0,0 1 0,-1 0 0,1 0 0,0 0 0,0 0 0,-1 0 0,1 0 0,0 0 0,-1 0 0,1 0 0,0 0 0,0 0 0,-1 0 0,1 0-1,0 0 1,-1 0 0,1 0 0,0 0 0,-13 3 7,13-3-6,-7 3-2,2-1 1,-1 1-1,0 1 1,1-1-1,-1 1 1,1 0-1,0 0 1,0 0-1,1 1 1,-1 0-1,-6 9 1,-5 11-2,-19 34 1,25-42 0,-20 38 0,2 1 0,3 1 0,2 2 0,3 0 0,3 1 0,2 1 0,3 0 0,2 1 0,3 0 0,2 89 0,5-134-1,1-1 1,1 1-1,1-1 1,0 1-1,1-1 1,0 0-1,2-1 1,10 23-1,-12-30-2,1 0 0,0-1 0,0 1 0,1-1 0,0 0 0,0 0 0,0-1 0,1 0 0,0 0 0,0-1 0,1 1 0,0-2 0,0 1 0,0-1 0,0 0 0,17 5 0,-11-6-62,0 0 0,27 2 0,31-3-692</inkml:trace>
</inkml:ink>
</file>

<file path=ppt/ink/ink1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5:08.252"/>
    </inkml:context>
    <inkml:brush xml:id="br0">
      <inkml:brushProperty name="width" value="0.05" units="cm"/>
      <inkml:brushProperty name="height" value="0.05" units="cm"/>
      <inkml:brushProperty name="color" value="#E71224"/>
    </inkml:brush>
  </inkml:definitions>
  <inkml:trace contextRef="#ctx0" brushRef="#br0">48 63 19737,'8'-28'11357,"6"2"-9737,-11 26-1573,-1 8-38,-1 13-12,-1 16 3,0 50 0,-14 120 0,-1-92 0,0 154 0,15-274 0,0 1 0,1-1 0,0 0 0,0 0 0,0 1 0,2-6 0,6-21 0,2-56 0,2-120 0,8-68 0,-20 268 0,0-1 0,1 1 0,0 0 0,0 0 0,1 0 0,-1 0 0,2 0 0,-1 1 0,6-10 0,-6 13 0,0 0 0,0 0 0,0 1 0,0-1 0,1 0 0,-1 1 0,1 0 0,0 0 0,-1 0 0,1 1 0,0-1 0,0 1 0,0 0 0,0 0 0,0 0 0,0 0 0,6 0 0,0 0 0,0 1 0,0-1 0,-1 1 0,1 1 0,0 0 0,0 0 0,-1 1 0,1 1 0,-1-1 0,14 7 0,-17-6 0,-1 0 0,1 1 0,-1-1 0,0 1 0,0 1 0,0-1 0,-1 1 0,0 0 0,1 0 0,-2 0 0,1 0 0,0 1 0,-1-1 0,0 1 0,-1 0 0,5 12 0,-5-12 0,0 0 0,0 1 0,-1-1 0,0 0 0,0 1 0,0-1 0,-1 1 0,0-1 0,0 1 0,0-1 0,-1 1 0,0-1 0,-1 0 0,1 1 0,-1-1 0,0 0 0,-1 0 0,1 0 0,-1 0 0,-1-1 0,1 1 0,-1-1 0,0 0 0,0 0 0,0 0 0,-1 0 0,1-1 0,-1 0 0,-8 6 0,-12 6 0,-44 20 0,42-22 0,-28 17 0,54-31 0,1 0 0,-1 1 0,1-1 0,-1 0 0,1 0 0,-1 1 0,1-1 0,0 0 0,-1 1 0,1-1 0,-1 0 0,1 1 0,0-1 0,-1 1 0,1-1 0,0 0 0,-1 1 0,1-1 0,0 1 0,0-1 0,-1 1 0,1-1 0,0 1 0,0-1 0,0 1 0,0-1 0,0 1 0,0 0 0,0-1 0,0 1 0,0-1 0,0 1 0,0-1 0,0 1 0,0-1 0,0 1 0,0-1 0,0 1 0,1-1 0,-1 1 0,0-1 0,0 1 0,1-1 0,-1 1 0,0-1 0,1 1 0,-1-1 0,1 0 0,-1 1 0,0-1 0,1 0 0,-1 1 0,1-1 0,-1 0 0,1 1 0,0-1 0,33 14 0,-28-12 0,3 1 0,82 32 0,-79-30 0,-1 1 0,-1-1 0,1 2 0,-1 0 0,18 16 0,-25-21 0,-1 1 0,0-1 0,0 1 0,1 0 0,-2 0 0,1 0 0,0 0 0,-1 0 0,1 0 0,-1 0 0,0 0 0,0 1 0,0-1 0,0 0 0,-1 1 0,0-1 0,1 1 0,-1-1 0,0 1 0,-1-1 0,1 1 0,-2 5 0,1-4 0,-1-1 0,0 0 0,0 0 0,0 0 0,0 0 0,0 0 0,-1 0 0,0 0 0,0-1 0,0 1 0,0-1 0,0 0 0,-1 0 0,1 0 0,-8 4 0,-4 1 0,0-1 0,0-1 1,0 0-1,-1-1 0,0-1 0,0 0 1,-24 2-1,-118-1-14,114-6-3,273 14 14,-179-11 0,-34-1 1,-1 0 0,1-1 0,0 0 1,0-1-1,0-1 0,24-6 0,-34 5 2,0 0 1,-1 0-1,1 0 1,-1-1-1,0 1 0,0-1 1,0 0-1,-1-1 0,1 1 1,-1-1-1,0 0 1,-1 0-1,1-1 0,-1 1 1,0-1-1,0 1 1,2-8-1,4-13 3,0 0 0,7-45 0,-11 49-3,3-24 0,9-36 0,-15 73 0,1 1 0,0-1 0,0 1 0,1 0 0,0 0 0,8-12 0,-9 17 0,0 0 0,0 0 0,1 1 0,0 0 0,-1-1 0,1 1 0,0 1 0,0-1 0,0 0 0,0 1 0,0 0 0,0 0 0,1 0 0,-1 0 0,0 1 0,1 0 0,3 0 0,-1 0 0,-1 0 0,1 0-1,-1 0 1,0 1 0,1 0 0,-1 1-1,0-1 1,0 1 0,0 0 0,10 5-1,-14-5-1,1-1 0,0 1 0,0 0-1,0 0 1,-1 0 0,1 0 0,0 1-1,-1-1 1,0 1 0,0 0 0,4 4 0,-7-6 2,0-1 0,0 1 0,1-1 0,-1 1 0,0-1 0,0 0 0,0 0 0,0 1 0,0-1 0,0 0 0,0 0 0,0 0 0,1 0 0,-1 0 0,0 0 0,-1 0 0,-14 0 7,5-1-2,0 1 0,0 1 0,-14 2 0,21-2-5,0 0 0,0 0 0,0 1 1,1-1-1,-1 1 0,0 0 0,1 0 0,-1 0 0,1 1 1,0-1-1,0 1 0,-5 4 0,0 3 0,1 0 0,0 0 0,0 0 0,1 1 0,0 0 0,1 0 0,0 1 0,1 0 0,1-1 0,-3 14 0,0 5 0,3 0 0,-1 60 0,4-81 0,0 0 0,1 1 0,0-1 0,0 0 0,1 0 0,0 0 0,1 0 0,0-1 0,1 1 0,4 9 0,-5-14 0,0 0 0,0 1 0,0-1 0,1-1 0,-1 1 0,1 0 0,0-1 0,0 0 0,0 0 0,1 0 0,-1 0 0,1-1 0,-1 1 0,1-1 0,0 0 0,0-1 0,0 1 0,0-1 0,8 1 0,-3-1 0,0 0 0,0 0 0,0-1 0,0 0 0,17-4 0,-23 4 0,0-1 0,-1 0 0,1 0 0,-1-1 0,1 1 0,-1-1 0,0 0 0,0 0 0,1 0 0,-1 0 0,-1 0 0,1-1 0,0 1 0,0-1 0,-1 0 0,0 0 0,4-6 0,0-3 2,0 0-1,-1-1 1,-1 0 0,0 0 0,-1 0-1,0 0 1,1-25 0,-2-98 20,-4 79-26,2-88-1,0 514-22,0-360 27,0 1 0,1-1 0,0 0 0,0 0 0,1 0 0,0 0 0,7 16 0,-8-22 0,1 0 0,-1 0 0,1 0 0,0 0 0,0-1 0,0 1 0,1-1 0,-1 1 0,0-1 0,1 0 0,0 0 0,-1 0 0,1 0 0,0-1 0,0 1 0,0-1 0,0 0 0,0 0 0,1 0 0,-1 0 0,0 0 0,0-1 0,1 1 0,4-1 0,-2 1 0,-1-1 0,1 0 0,-1 0 0,1-1 0,-1 1 0,0-1 0,1 0 1,7-3-1,-10 2 1,1 0 1,-1 0 0,0 0 0,0-1-1,-1 1 1,1-1 0,0 1-1,-1-1 1,1 0 0,-1 0 0,0 0-1,0 0 1,0 0 0,1-4 0,9-22-2,-1 0 1,-1 0-1,-2-1 1,7-42 0,-8 36-11,1 0 0,17-46 0,-24 79 10,1 0-1,-1 1 1,0-1 0,1 0-1,-1 1 1,1-1 0,0 1 0,0 0-1,0-1 1,0 1 0,1 0-1,-1 0 1,0 0 0,1 1-1,-1-1 1,1 0 0,0 1-1,0 0 1,-1 0 0,1 0 0,0 0-1,0 0 1,0 0 0,0 1-1,6-1 1,-5 1 0,0 0-1,1 1 1,-1-1-1,0 1 1,0 0-1,0 0 1,0 1-1,0-1 1,0 1 0,-1 0-1,1 0 1,0 0-1,-1 0 1,0 1-1,1-1 1,-1 1-1,5 5 1,-6-6-1,0 1 1,0 0-1,0-1 0,0 1 0,-1 0 1,1 0-1,-1 0 0,1 0 1,-1 0-1,0 0 0,0 0 1,-1 0-1,1 1 0,-1-1 0,1 0 1,-1 1-1,0-1 0,-1 5 1,-18-8 26,-6-11-23,21 9-3,1 1 0,0-1 0,-1 0 0,1 1 0,-1 0 0,0 0 0,-5-1 0,6 2 0,0-1 0,0 1 0,-1 0 0,1 0 0,0 0 0,0 0 0,-1 1 0,1-1 0,0 1 0,0 0 0,0 0 0,0 0 0,0 0 0,0 1 0,0-1 0,0 1 0,-4 2 0,3 0 0,1 1 0,-1-1 0,1 1 0,0-1 0,0 1 0,0 0 0,1 0 0,-1 0 0,-2 10 0,-1 2 0,1 1 0,1 1 0,0-1 0,1 1 0,1 0 0,1-1 0,1 1 0,0 0 0,6 32 0,-5-46 0,1 0 0,0-1 0,-1 1 0,1-1 0,1 0 0,-1 0 0,1 0 0,0 0 0,0 0 0,0 0 0,0-1 0,1 0 0,-1 1 0,1-1 0,0 0 0,0-1 0,0 1 0,0-1 0,0 0 0,1 0 0,-1 0 0,1 0 0,-1-1 0,1 0 0,0 0 0,5 1 0,12 1 0,1-1 0,0-1 0,-1-1 0,26-3 0,-40 2 0,0 0 1,0 0-1,-1-1 0,1 0 1,0 0-1,-1-1 0,1 0 1,-1 0-1,0-1 0,0 0 1,-1 0-1,12-9 0,-10 5 2,1 0 1,-2-1-1,1 0 0,-1 0 0,-1-1 0,1 0 0,8-20 1,-4 2-2,-2 1 1,0-2-1,-2 1 1,-1-1-1,-2 0 1,1-33-1,1-34-1,-8-130 0,2 226 0,0 0 0,0-1 0,0 1 0,0-1 0,0 1 0,0 0 0,-1-1 0,1 1 0,0 0 0,0-1 0,0 1 0,0 0 0,0-1 0,-1 1 0,1 0 0,0-1 0,0 1 0,-1 0 0,1-1 0,0 1 0,0 0 0,-1 0 0,1-1 0,0 1 0,-1 0 0,1 0 0,0 0 0,-1 0 0,1-1 0,0 1 0,-1 0 0,1 0 0,0 0 0,-1 0 0,1 0 0,-1 0 0,1 0 0,0 0 0,-1 0 0,1 0 0,-1 0 0,1 0 0,0 0 0,-1 0 0,0 1 0,0-1 0,0 1 0,0-1 0,0 1 0,0-1 0,0 1 0,0 0 0,0-1 0,0 1 0,0 0 0,0 0 0,1 0 0,-1 0 0,0 0 0,1 0 0,-1 0 0,0 1 0,-3 9 0,0 1 0,1 0 0,0 0 0,1 0 0,0 0 0,0 14 0,2 85 0,1-54 0,8 304 0,-5-341 0,-4-20 0,0 0 0,0 0 0,0 1 0,0-1 0,0 0 0,0 0 0,1 0 0,-1 0 0,0 1 0,0-1 0,0 0 0,0 0 0,0 0 0,1 0 0,-1 1 0,0-1 0,0 0 0,0 0 0,1 0 0,-1 0 0,0 0 0,0 0 0,0 0 0,1 0 0,-1 1 0,0-1 0,0 0 0,1 0 0,-1 0 0,0 0 0,0 0 0,1 0 0,-1 0 0,0-1 0,0 1 0,0 0 0,1 0 0,1-1 0,-1-1 0,1 0 0,-1 0 0,1 0 0,-1 0 0,0 0 0,0 0 0,0 0 0,0 0 0,0 0 0,0 0 0,-1 0 0,2-4 0,7-29 0,6-20 0,28-64 0,-38 106 0,1 0 0,0 0 0,2 1 0,-1 0 0,1 0 0,1 0 0,0 1 0,1 1 0,0 0 0,15-13 0,-19 20 0,-1 0 0,1 0 0,0 0 0,0 1 0,1-1 0,-1 2 0,0-1 0,1 1 0,-1 0 0,1 0 0,-1 1 0,13 0 0,-15 0 0,0 0 0,0 0 0,0 1 0,-1 0 0,1 0 0,0 0 0,0 0 0,0 0 0,-1 1 0,1 0 0,-1-1 0,1 1 0,-1 1 0,0-1 0,0 0 0,0 1 0,0 0 0,0 0 0,0-1 0,-1 2 0,3 2 0,-2 1 0,0 0 0,0 1 0,-1-1 0,0 0 0,0 1 0,-1-1 0,0 1 0,0 8 0,-1-11 0,0-1 0,0 1 0,0-1 0,-1 1 0,1 0 0,-1-1 0,0 1 0,-1-1 0,1 0 0,-1 1 0,0-1 0,0 0 0,0 0 0,-1 0 0,-3 5 0,-2-2 0,0 0 0,-1 0 0,0-1 0,0 0 0,0 0 0,-1-1 0,0 0 0,0-1 0,0 0 0,0-1 0,-1 0 0,-15 2 0,-10 1 0,0-3 0,-51 0 0,87-3 0,-1 0 0,0-1 0,1 1 0,-1 0 0,0 0 0,1-1 0,-1 1 0,1 0 0,-1-1 0,1 1 0,-1-1 0,1 1 0,-1-1 0,1 1 0,-1-1 0,1 1 0,-1-1 0,1 1 0,0-1 0,-1 1 0,1-1 0,0 0 0,-1 1 0,1-1 0,0 0 0,0 1 0,0-1 0,0 0 0,0 1 0,0-1 0,0 0 0,0 1 0,0-1 0,0 0 0,0 1 0,0-1 0,0 0 0,0 1 0,1-1 0,-1 0 0,0-1 0,1 0 0,-1 0 0,1 0 0,-1 0 0,1 1 0,-1-1 0,1 0 0,0 1 0,0-1 0,0 0 0,0 1 0,0-1 0,0 1 0,1 0 0,1-2 0,2 1 0,1 0 0,0 0 0,0 1 0,0 0 0,0 1 0,0-1 0,1 1 0,11 1 0,-2 0 0,-12-1 0,-1 1 0,1-1 0,0 1 0,-1 0 0,1 1 0,-1-1 0,1 1 0,-1-1 0,0 1 0,0 0 0,0 0 0,0 0 0,0 1 0,0-1 0,0 1 0,-1 0 0,1-1 0,-1 1 0,3 4 0,6 10 0,0 1 0,11 25 0,-12-22 0,0-2 5,0-1 1,1 1-1,0-2 1,19 21-1,-26-33-23,1 0-1,0-1 0,0 1 0,1-1 0,-1-1 0,1 1 0,-1-1 0,1 0 1,0 0-1,1-1 0,-1 0 0,0 0 0,1 0 0,-1-1 0,1 0 1,-1 0-1,12 0 0,10-1-1094</inkml:trace>
</inkml:ink>
</file>

<file path=ppt/ink/ink1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5:08.643"/>
    </inkml:context>
    <inkml:brush xml:id="br0">
      <inkml:brushProperty name="width" value="0.05" units="cm"/>
      <inkml:brushProperty name="height" value="0.05" units="cm"/>
      <inkml:brushProperty name="color" value="#E71224"/>
    </inkml:brush>
  </inkml:definitions>
  <inkml:trace contextRef="#ctx0" brushRef="#br0">26 198 32639,'0'0'9,"-4"-4"90,0 15-79,-4 60-20,2 112 0,3-47 0,2 20 0,21-324 0,37-219 0,-50 357 0,12-33 0,-16 54 0,1 0 0,0 0 0,0 1 0,1 0 0,0 0 0,1 0 0,11-13 0,-14 19-5,-1-1 0,1 1 1,0 0-1,0 0 0,0 1 0,0-1 1,0 0-1,0 1 0,0 0 0,0 0 1,0 0-1,1 0 0,-1 0 0,0 1 1,1-1-1,-1 1 0,1 0 0,-1 0 1,1 0-1,-1 1 0,0-1 0,1 1 1,-1 0-1,0 0 0,1 0 0,-1 0 0,0 0 1,0 1-1,0 0 0,0-1 0,0 1 1,-1 0-1,1 0 0,0 1 0,-1-1 1,4 5-1,12 35-587</inkml:trace>
</inkml:ink>
</file>

<file path=ppt/ink/ink1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5:09.721"/>
    </inkml:context>
    <inkml:brush xml:id="br0">
      <inkml:brushProperty name="width" value="0.05" units="cm"/>
      <inkml:brushProperty name="height" value="0.05" units="cm"/>
      <inkml:brushProperty name="color" value="#E71224"/>
    </inkml:brush>
  </inkml:definitions>
  <inkml:trace contextRef="#ctx0" brushRef="#br0">54 532 30606,'2'0'1059,"11"-1"-947,0 0 1,0-1-1,0 0 0,-1-1 1,20-8-1,63-28 36,-74 29 12,-37 7-165,6 5 6,-1 0 0,1 1 0,0 0 0,1 0 0,-1 1 0,0 0-1,1 1 1,0 0 0,0 1 0,0-1 0,1 2 0,0-1 0,-8 9 0,3-3 3,1 1 0,0 0-1,1 0 1,0 1-1,1 1 1,1-1 0,-9 20-1,14-24-2,1-1-1,0 1 0,1 0 0,0 0 1,1 0-1,-1 0 0,2 0 0,0 0 1,1 15-1,0-23 0,-1 0 0,0 0 1,1 0-1,0 0 0,0 0 0,-1 0 0,1 0 1,0 0-1,1 0 0,-1 0 0,0-1 0,0 1 1,1 0-1,-1-1 0,1 1 0,-1-1 1,1 0-1,0 1 0,0-1 0,-1 0 0,1 0 1,0 0-1,0 0 0,0-1 0,0 1 0,0 0 1,0-1-1,3 1 0,7 1 3,0 0-1,0-1 1,22-1 0,-21-1-1,2 2-1,-1-2 1,1 0-1,0 0 0,-1-1 1,28-9-1,-34 8 0,0 0-1,-1-1 0,1 0 1,-1-1-1,0 1 1,0-2-1,-1 1 0,1 0 1,-1-1-1,-1-1 1,11-12-1,-7 6 0,-1 0 1,0-1-1,-1 0 0,-1 0 1,0 0-1,-1-1 0,5-18 1,-1-13 1,3-49 1,4-23 2,-16 116-5,1 1 0,-1-1 0,1 1 1,-1-1-1,1 1 0,0-1 0,-1 1 0,1-1 0,0 1 0,0 0 0,0 0 0,0-1 0,1 1 0,-1 0 0,0 0 0,0 0 0,1 0 0,-1 0 0,0 0 0,1 0 0,-1 1 0,1-1 0,-1 1 0,1-1 1,0 1-1,-1-1 0,1 1 0,-1 0 0,1 0 0,0-1 0,-1 1 0,1 1 0,0-1 0,-1 0 0,1 0 0,-1 0 0,1 1 0,0-1 0,-1 1 0,1 0 0,-1-1 0,1 1 0,-1 0 0,0 0 1,1 0-1,-1 0 0,0 0 0,1 0 0,-1 0 0,0 0 0,0 0 0,0 1 0,0-1 0,1 3 0,6 9 0,-1 0 0,0 1 0,-1 0 0,0 0 0,-2 0 0,1 1 0,-2 0 0,4 29 0,-3 12 0,-2 59 0,-2-81 0,0-19 0,-1-1 0,0 0 0,-1 0 0,0 0 0,-1 0 0,-1 0 0,-7 19 0,41-129 0,2 0-3,-16 43 0,2 1 0,3 1-1,32-58 1,-50 104 3,1-1 0,1 1 0,-1-1 0,1 2 0,0-1 0,9-7 0,-13 11 0,0 0 0,0 0 0,-1 1 0,1-1 0,0 0 0,0 1 0,0-1 0,0 1 0,0 0 0,0-1 0,0 1 0,0-1 0,0 1 0,0 0 0,0 0 0,0 0 0,0 0 0,0 0 0,0 0 0,0 0 0,0 0 0,0 0 0,1 0 0,-1 0 0,0 1 0,0-1 0,0 0 0,0 1 0,-1-1 0,1 1 0,0-1 0,0 1 0,0 0 0,0-1 0,0 1 0,-1 0 0,1-1 0,0 1 0,0 0 0,-1 0 0,1 0 0,-1 0 0,1 0 0,-1 0 0,1 0 0,-1 0 0,1 0 0,-1 0 0,0 0 0,0 0 0,1 1 0,4 24 1,-1 1 1,-2-1-1,0 1 1,-2 0-1,-2 28 1,0 11 2,1-37-1,0-14-3,1 1 0,1-1 0,0 1 0,4 16 0,-4-28 0,0 0 0,0 0 0,1 0 1,-1 0-1,1 0 0,0 0 1,0-1-1,0 1 0,1-1 0,-1 1 1,1-1-1,0 0 0,0 0 1,0 0-1,0 0 0,1-1 0,-1 1 1,1-1-1,7 4 0,6-1 4,0 0-1,0-1 0,1-1 1,0 0-1,0-2 0,0 0 0,25-1 1,-32 0-4,2-1 0,-1 1 0,1-2 0,-1 0 0,0 0 0,1-1 0,-1 0 0,-1-1 0,1-1 0,0 0 0,-1 0 0,0-1 0,0-1 0,-1 0 0,0 0 0,0-1 0,0 0 0,-1-1 0,-1 0 0,1 0 0,-1-1 0,-1 0 0,0 0 0,0-1 0,-1 0 0,-1 0 0,0-1 0,0 1 0,-1-1 0,0 0 0,-1 0 0,-1-1 0,2-19 0,-3 20 0,0 0 0,-1 0 0,0 0 0,-1-1 0,-1 1 0,0 0 0,-5-19 0,5 27 0,0-1 0,0 1 0,0 0 0,-1-1 0,1 1 0,-1 0 0,0 0 0,0 1 0,0-1 0,-1 1 0,0-1 0,1 1 0,-1 0 0,0 1 0,0-1 0,0 1 0,-1-1 0,1 1 0,-1 0 0,1 1 0,-9-3 0,4 2 0,1 0 0,-1 1 0,0 0 0,0 0 0,0 1 0,1 0 0,-1 1 0,0 0 0,-15 3 0,19-3 0,0 1 0,0 0 0,0 0 0,1 0 0,-1 1 0,1 0 0,-1-1 0,1 2 0,0-1 0,0 0 0,0 1 0,0 0 0,1 0 0,0 0 0,0 0 0,0 0 0,-4 7 0,1 5 0,0 0 0,2 1 0,-1-1 0,2 1 0,0-1 0,1 1 0,1 0 0,1 0 0,1 23 0,-1-33 0,0-1 0,1 1 0,-1 0 0,1-1 0,1 1 0,-1-1 0,1 1 0,0-1 0,1 0 0,-1 0 0,1 0 0,0 0 0,1 0 0,0-1 0,-1 1 0,2-1 0,-1 0 0,1 0 0,-1-1 0,1 1 0,1-1 0,-1 0 0,0-1 0,1 1 0,0-1 0,0 0 0,0 0 0,0-1 0,0 0 0,1 0 0,-1 0 0,13 1 0,-13-2 0,1-1 0,0 1 0,0-1 0,-1 0 0,1 0 0,0-1 0,0 0 0,7-2 0,-11 2 0,0 0 0,0-1 0,0 1 0,0-1 0,0 0 0,0 0 0,0 0 0,-1 0 0,1-1 0,-1 1 0,1-1 0,-1 1 0,0-1 0,0 0 0,0 0 0,0 0 0,2-5 0,11-33 0,-2 0 0,-1-1 0,-2-1 0,5-59 0,-2 22 0,-1 12 0,1 3 0,-3 0 0,2-100 0,-26 300 0,1-9 0,9 172 0,4-207 0,0-85-25,0 2 36,0 1-1,0 0 1,1-1 0,0 1-1,1 0 1,2 9 0,-3-17-16,-1 1-1,1-1 1,0 0 0,-1 1 0,1-1 0,0 0-1,0 0 1,0 0 0,0 1 0,0-1 0,0 0-1,0 0 1,0-1 0,1 1 0,-1 0 0,0 0-1,2 0 1,0 0-25,-1-1-1,0 1 0,0-1 1,0 0-1,1 0 1,-1 0-1,0 0 0,1 0 1,-1 0-1,0-1 1,0 1-1,0-1 0,1 0 1,-1 0-1,2 0 0,25-18-2316</inkml:trace>
</inkml:ink>
</file>

<file path=ppt/ink/ink1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5:10.065"/>
    </inkml:context>
    <inkml:brush xml:id="br0">
      <inkml:brushProperty name="width" value="0.05" units="cm"/>
      <inkml:brushProperty name="height" value="0.05" units="cm"/>
      <inkml:brushProperty name="color" value="#E71224"/>
    </inkml:brush>
  </inkml:definitions>
  <inkml:trace contextRef="#ctx0" brushRef="#br0">75 6 32431,'0'-5'272,"3"22"-272,30 33 16,5 22 0,7 13-16,-9 4 32,-6 3-32,-11-2 0,-10 2 0,-9 0 0,0-7 0,-9-6 0,-21-9 0,-17-8 0,-14-12 0,-5-15 0,-9-18-144</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2:12.970"/>
    </inkml:context>
    <inkml:brush xml:id="br0">
      <inkml:brushProperty name="width" value="0.05" units="cm"/>
      <inkml:brushProperty name="height" value="0.05" units="cm"/>
      <inkml:brushProperty name="color" value="#FFFF00"/>
    </inkml:brush>
  </inkml:definitions>
  <inkml:trace contextRef="#ctx0" brushRef="#br0">6 705 29790,'-2'46'3000,"-1"23"-3247,3-68 248,0 0 0,1 0-1,-1 0 1,1-1 0,-1 1 0,0 0 0,1 0 0,0 0 0,-1-1 0,1 1-1,-1 0 1,1-1 0,0 1 0,-1 0 0,1-1 0,0 1 0,0-1 0,0 1-1,-1-1 1,1 1 0,0-1 0,0 0 0,0 1 0,0-1 0,0 0-1,0 0 1,0 0 0,0 0 0,-1 0 0,1 0 0,0 0 0,0 0 0,2 0-1,35-5 48,-30 2-41,0-1-1,-1 0 1,0 0 0,0-1-1,0 1 1,-1-2-1,1 1 1,-1-1 0,0 0-1,-1 0 1,10-13-1,3-8 11,26-49-1,-23 31-12,-2 0 0,-2-1 0,-1-1 0,-3-1 0,-2 0-1,-3 0 1,-1-1 0,1-95 0,-8 135-4,0 3 0,0 0 0,0-1 0,-1 1 0,1 0 0,-2-1 0,0-5 0,1 10 0,0 1 0,0-1 0,1 1 0,-1 0 0,0-1 0,0 1 0,0 0 0,0 0 0,0-1 0,-1 1 0,1 0 0,0 0 0,0 0 0,-1 0 0,1 1 0,-1-1 0,1 0 0,-1 0 0,1 1 0,-1-1 0,1 1 0,-1 0 0,1-1 0,-1 1 0,0 0 0,1 0 0,-3 0 0,0 0 0,0 0 0,0 0 0,0 0 0,0 1 0,1-1 0,-1 1 0,0 0 0,0 0 0,1 1 0,-1-1 0,1 1 0,-1-1 0,1 1 0,0 0 0,0 1 0,-3 1 0,1 1 0,1-1 0,1 0 0,-1 1 0,1 0 0,-1 0 0,1 0 0,1 0 0,-1 0 0,-2 10 0,0 2 0,1 0 0,1 0 0,0 1 0,2-1 0,0 1 0,1 19 0,1-25 0,0-1 0,1 0 0,0 0 0,1 0 0,0 0 0,1 0 0,0-1 0,1 0 0,0 0 0,0 0 0,9 12 0,8 6 0,1-1 0,33 31 0,-36-40 0,-1 2 0,-1 0 0,0 1 0,-2 1 0,16 27 0,-28-42 0,-1 1 0,0 0 0,0-1 0,-1 1 0,0 0 0,0 0 0,0 10 0,-2-16 0,1 1 0,-1 0 0,0 0 0,-1 0 0,1 0 0,0-1 0,-1 1 0,1 0 0,-1 0 0,0-1 0,0 1 0,0 0 0,0-1 0,-1 1 0,1-1 0,-1 0 0,1 1 0,-1-1 0,0 0 0,0 0 0,0 0 0,0 0 0,-5 3 0,-5 2 0,-1-1 0,0-1 0,0 0 0,0-1 0,-1 0 0,0-1 0,-25 3 0,-104-2 0,98-5 0,36 1 0,6 1-1,0-1 1,0 0-1,0-1 1,1 1 0,-1 0-1,0-1 1,0 0-1,1 1 1,-1-1-1,0 0 1,-3-2 0,10 4-5,0-1 1,0 1 0,0-1-1,0 0 1,0 0 0,-1 0-1,7-1 1,6 0-4,248 3 8,-255-2 1,0-1-1,-1 0 1,1 0-1,-1-1 1,1 0-1,-1-1 1,0 1-1,0-2 1,0 1 0,0-1-1,0 0 1,-1-1-1,0 0 1,0 0-1,0 0 1,0-1-1,-1 0 1,0-1-1,-1 1 1,1-1 0,-1 0-1,0 0 1,-1-1-1,0 1 1,0-1-1,0 0 1,-1 0-1,3-13 1,2-18 1,-2 0 0,-1 0 1,-2 0-1,-4-72 0,1 45 19,-1 66-21,1 0 0,0-1 0,0 1 0,0 0 0,-1-1 0,1 1 0,0 0 0,0 0 0,-1-1 0,1 1 0,0 0 0,0 0 0,-1-1 0,1 1 0,0 0 0,-1 0 0,1 0 0,0 0 0,-1-1 0,1 1 0,-1 0 0,1 0 0,0 0 0,-1 0 0,1 0 0,0 0 0,-1 0 0,1 0 0,-1 0 0,1 0 0,0 0 0,-1 0 0,1 0 0,0 1 0,-1-1 0,1 0 0,0 0 0,-1 0 0,1 0 0,0 1 0,-1-1 0,1 0 0,0 0 0,-1 1 0,1-1 0,0 0 0,0 0 0,-1 1 0,1-1 0,0 0 0,0 1 0,0-1 0,-1 0 0,1 1 0,0-1 0,0 1 0,-4 11 0,1-1 0,0 1 0,1 0 0,0 0 0,1 1 0,0 15 0,5 79 0,-2-93 0,0 1 0,1-1 0,0 1 0,1-1 0,1 0 0,1 0 0,10 20 0,-13-28 0,0-1 0,0 0 0,1 1 0,0-1 0,0-1 0,0 1 0,0 0 0,1-1 0,0 0 0,0 0 0,0 0 0,0-1 0,1 0 0,-1 0 0,1 0 0,0-1 0,0 0 0,0 0 0,12 3 0,-11-4 0,-1 0 0,1-1 0,-1 1 0,1-1 0,0-1 0,-1 1 0,1-1 0,0 0 0,-1-1 0,0 1 0,1-1 0,-1-1 0,0 1 0,0-1 0,0 0 0,0 0 0,0-1 0,-1 0 0,0 0 0,0 0 0,0 0 0,0-1 0,0 0 0,-1 0 0,0 0 0,0-1 0,-1 1 0,1-1 0,4-12 0,-2 5 0,-1-1 0,0 0 0,-1 0 0,0-1 0,-2 1 0,3-23 0,-3-94 0,-3 79 0,-2 41 0,3 11 0,0-1 0,0 1 0,0 0 0,-1 0 0,1 0 0,0 0 0,0 0 0,0 0 0,0 0 0,-1 0 0,1 0 0,0 0 0,0-1 0,0 1 0,-1 0 0,1 0 0,0 0 0,0 0 0,0 0 0,-1 0 0,1 1 0,0-1 0,0 0 0,0 0 0,-1 0 0,1 0 0,0 0 0,0 0 0,0 0 0,-1 0 0,1 0 0,0 0 0,0 1 0,0-1 0,0 0 0,0 0 0,-1 0 0,1 0 0,0 0 0,0 1 0,0-1 0,0 0 0,0 0 0,0 0 0,0 1 0,0-1 0,0 0 0,0 0 0,-1 0 0,1 1 0,0-1 0,0 0 0,0 0 0,0 0 0,0 1 0,0-1 0,1 0 0,-5 14 0,1 1 0,0-1 0,1 1 0,1-1 0,1 1 0,0 0 0,2 18 0,0 11 0,-2-30 0,0 0 0,1 1 0,1-1 0,0 0 0,8 27 0,-9-36 0,1-1 0,0 0 0,0 0 0,0 0 0,0 0 0,1-1 0,-1 1 0,1-1 0,0 1 0,0-1 0,0 0 0,1 0 0,-1 0 0,1-1 0,-1 1 0,1-1 0,0 0 0,0 0 0,0 0 0,0 0 0,0-1 0,1 0 0,7 2 0,-5-2 0,0 0 0,0-1 0,1 1 0,-1-1 0,0-1 0,1 0 0,-1 0 0,0 0 0,0-1 0,0 0 0,0 0 0,0-1 0,0 1 0,-1-2 0,1 1 0,-1-1 0,0 0 0,0 0 0,0-1 0,9-9 0,-7 5 0,-1 0 0,0 0 0,-1-1 0,0 0 0,0 0 0,-1 0 0,0 0 0,-1-1 0,-1 0 0,1 0 0,-2 0 0,3-21 0,-3 16 0,-1-1 0,0 0 0,-1 1 0,-1-1 0,-1 1 0,-5-24 0,6 36 0,0 0 0,0 0 0,0 0 0,-1 0 0,1 0 0,-1 1 0,0-1 0,0 0 0,-1 1 0,1-1 0,-1 1 0,1 0 0,-1 0 0,0 0 0,0 0 0,-1 1 0,1-1 0,0 1 0,-1 0 0,1 0 0,-1 0 0,0 0 0,0 0 0,0 1 0,0 0 0,0 0 0,0 0 0,0 0 0,0 1 0,-7-1 0,10 2 0,0-1 0,1 0 0,-1 0 0,0 0 0,0 1 0,0-1 0,0 0 0,0 1 0,0-1 0,0 1 0,0-1 0,0 1 0,1-1 0,-1 1 0,0 0 0,1-1 0,-1 1 0,0 0 0,1 0 0,-1-1 0,0 1 0,1 0 0,0 0 0,-1 0 0,1 0 0,-1 0 0,1 0 0,0 0 0,0 0 0,-1 0 0,1 1 0,-2 39 0,2-32 0,0 2 0,0 0 0,1 1 0,0-1 0,1 0 0,0-1 0,1 1 0,0 0 0,1-1 0,0 1 0,0-1 0,1 0 0,1 0 0,-1-1 0,2 0 0,-1 0 0,1 0 0,0-1 0,1 0 0,0 0 0,1-1 0,-1 0 0,1 0 0,0-1 0,17 8 0,-17-11 0,1 0 0,-1-1 0,0 0 0,1-1 0,-1 0 0,1 0 0,-1-1 0,12-1 0,-2 1 0,-14 0 0,-1-1 0,1 0 0,-1 1 0,1-2 0,-1 1 0,1 0 0,-1-1 0,0 0 0,1 0 0,-1 0 0,0-1 0,-1 1 0,1-1 0,0 0 0,-1 0 0,1 0 0,-1-1 0,0 1 0,0-1 0,0 0 0,-1 1 0,1-1 0,-1 0 0,0-1 0,0 1 0,2-7 0,1-5 0,0-1 0,0 1 0,-2-1 0,0 0 0,1-34 0,-4-94 0,0 145 0,0 0 0,0 0 0,0-1 0,0 1 0,0 0 0,0 0 0,0 0 0,0-1 0,0 1 0,0 0 0,0 0 0,0 0 0,0 0 0,0-1 0,0 1 0,0 0 0,0 0 0,0 0 0,-1 0 0,1-1 0,0 1 0,0 0 0,0 0 0,0 0 0,0 0 0,0 0 0,-1-1 0,1 1 0,0 0 0,0 0 0,0 0 0,0 0 0,-1 0 0,1 0 0,0 0 0,0 0 0,0 0 0,-1 0 0,1 0 0,0 0 0,0 0 0,-7 8 0,3 23 0,2 1 0,0 0 0,4 36 0,-1-41 0,-1-13 0,2-1 0,-1 1 0,1-1 0,1 0 0,1 0 0,0 0 0,0 0 0,9 17 0,-10-25 0,0 1 0,0-1 0,1 0 0,-1 0 0,1-1 0,0 1 0,0-1 0,0 0 0,1 0 0,0 0 0,0-1 0,0 1 0,0-1 0,0 0 0,0-1 0,1 1 0,0-1 0,-1 0 0,1-1 0,0 1 0,7 0 0,-4-1 0,0 0 0,0-1 0,0 0 0,0 0 0,0-1 0,0 0 0,0-1 0,0 0 0,-1 0 0,11-4 0,-13 3 0,-1 0 0,0-1 0,0 1 0,0-1 0,0 0 0,-1 0 0,0 0 0,0-1 0,0 1 0,0-1 0,0 0 0,-1 0 0,0-1 0,0 1 0,-1-1 0,3-7 0,2-8 0,-1 1 0,-1-1 0,-2 0 0,4-39 0,-7-91 0,-1 77 0,3 5 0,0 34 0,-2 0 0,-5-35 0,5 70 0,0 0 0,0 0 0,0 0 0,0 0 0,0 1 0,0-1 0,0 0 0,0 0 0,-1 0 0,1 1 0,0-1 0,0 0 0,0 0 0,0 0 0,-1 0 0,1 1 0,0-1 0,0 0 0,-1 0 0,1 0 0,0 0 0,0 0 0,0 0 0,-1 0 0,1 0 0,0 0 0,0 0 0,-1 0 0,1 0 0,0 0 0,0 0 0,-1 0 0,1 0 0,0 0 0,0 0 0,-1 0 0,1 0 0,0 0 0,0 0 0,-1 0 0,1 0 0,0 0 0,0-1 0,0 1 0,-1 0 0,1 0 0,0 0 0,0 0 0,0-1 0,0 1 0,-1 0 0,1 0 0,0 0 0,0-1 0,0 1 0,0 0 0,0 0 0,0-1 0,0 1 0,0 0 0,0 0 0,-1-1 0,1 1 0,0 0 0,-3 29 0,0 1 0,2 0 0,2 34 0,0-7 0,-1-49 0,0 50 0,9 68 0,-7-108 0,1 0 0,1-1 0,1 0 0,0 0 0,2 0 0,-1-1 0,2 1 0,13 19 0,-19-32 0,1 0 0,0-1 0,0 1 0,1 0 0,-1-1 0,1 0 0,0 0 0,-1 0 0,2-1 0,-1 1 0,0-1 0,0 0 0,1 0 0,-1 0 0,1-1 0,-1 1 0,1-1 0,0 0 0,-1-1 0,1 1 0,0-1 0,0 0 0,0 0 0,-1 0 0,1-1 0,6-1 0,-11 2 0,1-1 0,0 1 0,0-1 0,0 1 0,-1-1 0,1 1 0,0-1 0,-1 0 0,1 1 0,0-1 0,-1 0 0,1 0 0,-1 1 0,1-1 0,-1 0 0,1 0 0,-1 0 0,0 0 0,1 0 0,-1 0 0,0 0 0,0 1 0,0-1 0,0 0 0,0-2 0,0 3 0,0-1 0,0 0 0,0 1 0,0-1 0,0 0 0,1 0 0,-1 1 0,0-1 0,0 0 0,0 1 0,1-1 0,-1 0 0,0 1 0,1-1 0,-1 0 0,0 1 0,1-1 0,-1 1 0,1-1 0,-1 1 0,1-1 0,-1 1 0,1-1 0,-1 1 0,1-1 0,0 1 0,-1 0 0,1-1 0,-1 1 0,1 0 0,0 0 0,0-1 0,1 1 0,0-1 0,0 1 0,-1-1 0,1 1 0,0-1 0,0 0 0,-1 0 0,1 0 0,-1 0 0,1 0 0,-1 0 0,1-1 0,-1 1 0,0 0 0,0-1 0,1 1 0,-1-1 0,1-1 0,19-32 0,-19 30 0,7-16 0,-1-1 0,-1 0 0,-1-1 0,-1 1 0,4-47 1,-6 38-3,2-1 0,12-36 0,-17 66 1,0 1 1,1-1-1,-1 1 1,1-1-1,0 1 1,-1 0-1,1-1 1,0 1-1,0 0 1,0-1-1,0 1 1,0 0-1,0 0 1,0 0 0,0 0-1,1 0 1,-1 0-1,0 0 1,1 0-1,-1 1 1,0-1-1,4 0 1,-3 0-1,1 1 0,-1 0 0,1 0 0,-1 0 0,1 0 0,-1 1 0,0-1 0,1 1 0,-1-1 0,1 1 0,-1 0 0,0 0 0,3 1 0,6 5-3,0 0 1,0 1-1,0 0 1,10 10-1,-20-16 4,15 14 6,-29-15 2,-10-2-9,20 1 1,-1-1-1,0 1 1,0 0 0,0 0-1,0 1 1,0-1-1,1 1 1,-1 0-1,0-1 1,0 2 0,1-1-1,-1 0 1,0 1-1,1 0 1,0 0-1,-1 0 1,1 0 0,0 0-1,0 1 1,0-1-1,0 1 1,1 0-1,-1 0 1,1 0 0,0 0-1,0 1 1,0-1-1,0 0 1,0 1-1,-1 3 1,-3 9 0,1-1 0,1 1 0,0 0 0,1-1 0,1 2 0,0-1 0,1 0 0,1 0 0,3 27 0,-3-38 0,1 1 0,0-1 0,1 1 0,-1-1 0,1 0 0,0 1 0,0-1 0,1 0 0,0 0 0,-1-1 0,2 1 0,-1 0 0,0-1 0,1 0 0,0 0 0,0 0 0,0 0 0,0-1 0,1 0 0,0 0 0,-1 0 0,1 0 0,0-1 0,0 1 0,1-1 0,-1-1 0,9 3 0,13 2 0,-1-2 0,1-1 0,0-1 0,39-2 0,-39-1 0,-19 1 0,0 0 0,0-1 0,0 0 0,0-1 0,0 0 0,0 0 0,0 0 0,0-1 0,-1-1 0,1 1 0,-1-1 0,0 0 0,0-1 0,-1 1 0,1-2 0,-1 1 0,0-1 0,0 1 0,-1-2 0,0 1 0,0 0 0,0-1 0,6-14 0,-4 8 0,0-2 0,-1 1 0,0 0 0,-2-1 0,0 0 0,0 0 0,2-23 0,-2-110 0,-4 107 0,-1 13 3,-1-1-1,-1 1 1,-1 0 0,-2 0-1,-11-33 1,9 45-3,8 16 0,0 0 0,0 0 0,-1 0 0,1 0 0,0 0 0,0 0 0,0 0 0,-1 0 0,1 1 0,0-1 0,0 0 0,0 0 0,-1 0 0,1 0 0,0 0 0,0 0 0,0 0 0,-1 0 0,1 0 0,0 1 0,0-1 0,0 0 0,0 0 0,-1 0 0,1 0 0,0 1 0,0-1 0,0 0 0,0 0 0,0 0 0,0 0 0,0 1 0,0-1 0,-1 0 0,1 0 0,0 1 0,0-1 0,-5 32 0,1 300 0,5-197 0,3-81 0,-4-51 0,1 0 0,-1-1 0,1 1 0,0 0 0,0 0 0,0 0 0,1 0 0,-1-1 0,1 1 0,-1 0 0,1-1 0,0 0 0,0 1 0,4 3 0,-5-6 0,-1 1 0,1-1 0,0 1 0,0-1 0,0 1 0,-1-1 0,1 0 0,0 0 0,0 1 0,0-1 0,0 0 0,0 0 0,-1 0 0,1 0 0,0 0 0,0 0 0,0 0 0,0 0 0,0 0 0,0 0 0,-1-1 0,1 1 0,0 0 0,0 0 0,0-1 0,-1 1 0,1-1 0,0 1 0,0-1 0,-1 1 0,1-1 0,0 1 0,-1-1 0,1 0 0,0 1 0,-1-1 0,1 0 0,0-1 0,16-33 0,-13 27 0,22-54 0,-14 31 0,1 0 0,2 1 0,1 0 0,32-43 0,-46 70 0,0 1 0,0-1 0,0 1 0,0-1 0,1 1 0,-1 0 0,1 0 0,-1 0 0,1 1 0,0-1 0,0 0 0,0 1 0,0 0 0,0 0 0,0 0 0,0 0 0,0 0 0,0 1 0,5-1 0,-7 1 0,-1 0-1,1 1 1,0-1-1,0 1 1,0-1 0,0 1-1,-1-1 1,1 1-1,0 0 1,-1-1 0,1 1-1,0 0 1,-1 0 0,1-1-1,-1 1 1,1 0-1,-1 0 1,1 0 0,-1 0-1,0-1 1,1 1-1,-1 0 1,0 0 0,0 0-1,0 0 1,0 0-1,0 0 1,0 0 0,0 2-1,1 36-5,-1-32 5,-1 71-12,3 92 13,-2-166 0,1-1 1,0 1-1,0-1 0,1 1 0,-1-1 1,0 0-1,1 1 0,0-1 1,0 0-1,0 0 0,0 0 0,1-1 1,-1 1-1,1 0 0,-1-1 1,1 1-1,0-1 0,0 0 0,0 0 1,0 0-1,0-1 0,1 1 1,-1-1-1,0 0 0,1 0 0,-1 0 1,7 1-1,4 1 1,1-1 1,-1 0-1,1-1 0,0-1 1,24-2-1,-35 2-1,0-1 0,1 0 0,-1 0 0,0 0 0,0 0 0,0-1 0,0 0 0,0 0 0,0 0 0,0 0 0,0 0 0,-1-1 0,1 0 0,4-5 0,-3 3 0,-1-1 0,0 0 0,1 0 0,-2 0 0,1-1 0,-1 1 0,0-1 0,2-7 0,0-7 0,0 0 0,-1 0 0,-2 0 0,0 0 0,-1-22 0,0 12 1,0 18 1,-1 0 0,0 1-1,0-1 1,-1 0 0,-1 1-1,0-1 1,-1 1-1,-7-21 1,10 33-2,0 0 0,0-1 0,0 1 0,0 0 0,0 0 0,0 0 0,0 0 0,0 0 0,0-1 0,0 1 0,0 0 0,0 0 0,0 0 0,0 0 0,0 0 0,0 0 0,0-1 0,0 1 0,-1 0 0,1 0 0,0 0 0,0 0 0,0 0 0,0 0 0,0 0 0,0-1 0,0 1 0,0 0 0,-1 0 0,1 0 0,0 0 0,0 0 0,0 0 0,0 0 0,0 0 0,-1 0 0,1 0 0,0 0 0,0 0 0,0 0 0,0 0 0,0 0 0,-1 0 0,1 0 0,0 0 0,0 0 0,0 0 0,0 0 0,0 0 0,0 0 0,-1 0 0,1 0 0,0 0 0,0 0 0,0 1 0,-3 10 0,2 23 0,1-31 0,-1 47 0,-1-17 0,3 41 0,0-67 0,-1 1 0,1 0 0,1 0 0,0-1 0,0 1 0,0-1 0,1 0 0,0 1 0,1-1 0,6 11 0,-7-15 0,0-1 0,0 1 0,0-1 0,0 1 0,0-1 0,0 0 0,0 0 0,1-1 0,-1 1 0,1-1 0,0 1 0,-1-1 0,1 0 0,0 0 0,0-1 0,-1 1 0,8-1 0,-6 0 0,0 0 0,-1 0 0,1 0 0,0-1 0,-1 0 0,1 0 0,0 0 0,-1-1 0,1 1 0,-1-1 0,0 0 0,1 0 0,-1-1 0,5-3 0,-1-2 0,0-1 0,0 0 0,-1 0 0,0-1 0,-1 1 0,0-2 0,-1 1 0,1-1 0,5-19 0,3-15 0,9-52 0,-8 28 0,-11 48 0,-4 17 0,1-1 0,-1 0 0,1 1 0,0-1 0,1 1 0,-1-1 0,1 1 0,0 0 0,0-1 0,0 1 0,5-6 0,-7 10 0,1-1 0,-1 1 0,0 0 0,1 0 0,-1-1 0,1 1 0,-1 0 0,0 0 0,1 0 0,-1 0 0,1 0 0,-1 0 0,1 0 0,-1 0 0,1 0 0,-1 0 0,0 0 0,1 0 0,-1 0 0,1 0 0,-1 0 0,1 0 0,-1 0 0,0 0 0,1 1 0,-1-1 0,1 0 0,-1 0 0,0 1 0,1-1 0,-1 0 0,0 0 0,1 1 0,-1-1 0,0 0 0,1 1 0,-1-1 0,0 1 0,0-1 0,1 0 0,-1 1 0,0-1 0,0 1 0,8 22 0,-7-20 0,11 52 0,-2-1 0,-3 2 0,-2-1 0,-3 66 0,-2-121 0,0 0 0,0 1 0,0-1 0,0 0 0,0 1 0,0-1 0,1 0 0,-1 1 0,0-1 0,0 0 0,0 0 0,0 1 0,0-1 0,1 0 0,-1 1 0,0-1 0,0 0 0,0 0 0,1 1 0,-1-1 0,0 0 0,0 0 0,1 0 0,-1 1 0,0-1 0,1 0 0,-1 0 0,0 0 0,1 0 0,-1 0 0,0 0 0,1 0 0,-1 1 0,0-1 0,1 0 0,-1 0 0,0 0 0,1 0 0,-1 0 0,0-1 0,0 1 0,1 0 0,-1 0 0,0 0 0,1 0 0,-1 0 0,0 0 0,1 0 0,-1-1 0,0 1 0,0 0 0,1 0 0,-1 0 0,0-1 0,0 1 0,1 0 0,-1 0 0,0-1 0,6-6 0,-1 1 0,0-1 0,0 0 0,-1 0 0,0 0 0,0-1 0,-1 0 0,0 0 0,2-8 0,7-14 0,94-224 0,-106 253 0,0 1 0,0 0 0,0-1 0,0 1 0,1-1 0,-1 1 0,0 0 0,0-1 0,0 1 0,0 0 0,0-1 0,1 1 0,-1 0 0,0-1 0,0 1 0,1 0 0,-1 0 0,0-1 0,0 1 0,1 0 0,-1 0 0,0-1 0,1 1 0,-1 0 0,0 0 0,1 0 0,-1 0 0,0-1 0,1 1 0,0 0 0,4 11-3,-1 26-6,-4-32 8,2 83-2,-4-68 3,2-1 0,0 0 0,2 1 0,0-1 0,0 0 0,2 0 0,9 29 0,-10-44 0,-1 0 1,1 0-1,0-1 0,0 1 1,0 0-1,0-1 1,1 0-1,-1 0 0,1 0 1,0 0-1,0-1 0,0 1 1,0-1-1,0 0 0,1 0 1,-1 0-1,0-1 1,1 0-1,0 1 0,-1-2 1,10 2-1,4-1 2,-1 0-1,0-1 1,1-1-1,26-4 1,-34 2-2,0 0 0,-1 0 0,1-1 0,-1 0 0,0-1 0,0 0 0,-1 0 0,1-1 0,-1 0 0,0 0 0,-1-1 0,0 0 0,0 0 0,0-1 0,-1 0 0,8-14 0,-3 6 0,-2 0 0,0-1 0,-1 0 0,-1-1 0,-1 0 0,0 0 0,6-34 0,-11 38 2,0 0 0,-1-26-1,-1 39 0,1 1 0,0-1 0,0 0 0,0 0 0,-1 0 0,1 1 0,0-1 0,-1 0 0,1 0 0,-1 1 0,1-1 0,-1 0 0,1 1 0,-1-1 0,1 1 0,-1-1 0,0 1 0,1-1 0,-1 1 0,0-1 0,1 1 0,-1-1 0,0 1 0,-1-1-1,-26-4 6,19 4-8,0 2 0,0-1 1,0 1-1,-11 3 1,16-3 0,0 1 0,1 0-1,-1 0 1,1 0 0,0 0 0,-1 1 0,1 0 0,0-1 0,1 1 0,-1 0 0,0 0 0,1 1 0,0-1 0,-1 0 0,1 1 0,1 0-1,-1-1 1,0 1 0,1 0 0,0 0 0,0 0 0,0 0 0,0 0 0,1 0 0,-1 4 0,0-1 0,1 1 0,-1-1 0,1 0 0,1 1 0,-1-1 1,1 0-1,1 1 0,-1-1 0,1 0 0,0 0 0,1 0 0,0 0 1,4 7-1,-2-6 0,1-1 1,0 0-1,1 0 1,0 0-1,12 8 1,-17-12 0,1-1 0,0 0 0,0-1 0,-1 1 0,1 0 0,1-1 1,-1 0-1,0 1 0,0-1 0,0-1 0,1 1 0,-1 0 1,0-1-1,1 0 0,-1 1 0,0-1 0,1-1 0,-1 1 0,6-1 1,-8 0-1,0 0 1,1 1 0,-1-1 0,0 0 0,0 0-1,0 0 1,0 0 0,1 0 0,-1 0 0,-1-1-1,1 1 1,0 0 0,0 0 0,0-1 0,-1 1-1,1-1 1,-1 1 0,1 0 0,0-2 0,6-34 13,-5 25-4,5-34-5,21-93-5,-25 191 0,-7-3 0,-12 59 0,0 1 0,1 379 0,12-189 0,1-257 0,-2 1 0,-14 65 0,14-92 0,0 1 0,-2-1 0,0 0 0,0 0 0,-2-1 0,0 0 0,0 0 0,-2-1 0,-12 16 0,18-26 0,1 0 0,-1-1 0,0 1 0,0-1 0,0 0 0,0-1 0,-1 1 0,1-1 0,-1 1 0,1-1 0,-1-1 0,0 1 0,0-1 0,0 1 0,0-1 0,0-1 0,0 1 0,0-1 0,0 0 0,0 0 0,0 0 0,0-1 0,0 0 0,0 0 0,0 0 0,0-1 0,0 1 0,-7-5 0,3 0 0,-1-2 0,1 0 0,1 0 0,0 0 0,0-1 0,0 0 0,-11-19 0,-1-7 0,-17-37 0,22 37 0,1 0 0,2-1 0,2-1 0,1 0 0,2 0 0,1 0 0,3-1 0,0-43 0,3 64 0,1 1 0,1 0 0,1-1 0,0 1 0,1 0 0,1 0 0,0 1 0,1-1 0,1 1 0,0 1 0,1-1 0,1 1 0,0 0 0,11-12 0,27-32 0,2 3 0,2 2 0,3 2 0,78-57 0,-24 30 0,177-94 0,-227 143 0,-58 27-113,-8 0-1,-12 0-505,-26 0-2089</inkml:trace>
</inkml:ink>
</file>

<file path=ppt/ink/ink1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5:01.152"/>
    </inkml:context>
    <inkml:brush xml:id="br0">
      <inkml:brushProperty name="width" value="0.05" units="cm"/>
      <inkml:brushProperty name="height" value="0.05" units="cm"/>
      <inkml:brushProperty name="color" value="#E71224"/>
    </inkml:brush>
  </inkml:definitions>
  <inkml:trace contextRef="#ctx0" brushRef="#br0">420 0 31887,'-6'0'47,"0"0"1,0 1-1,0-1 1,0 1-1,0 0 0,0 1 1,0 0-1,1-1 1,-1 2-1,1-1 1,-7 4-1,4 0-26,0 1-1,0-1 0,0 2 0,1-1 0,-11 14 1,-16 22-9,2 2 1,2 0-1,2 2 1,2 1 0,2 2-1,3 0 1,1 1 0,3 1-1,2 1 1,3 0-1,1 0 1,3 2 0,3-1-1,1 77 1,6-113-14,-1-1-1,2 1 1,1-1-1,0 1 1,1-1-1,1-1 1,0 1-1,1-1 1,1 0-1,1 0 1,0-1 0,1-1-1,1 1 1,0-1-1,0-1 1,2 0-1,0-1 1,0 0-1,1-1 1,0-1-1,1 0 1,0-1 0,1 0-1,0-1 1,0-1-1,1-1 1,-1 0-1,1-1 1,1-1-1,-1-1 1,1 0-1,34 0 1,-51-3-21,1 1-1,0-1 1,-1 0-1,1-1 1,0 1-1,-1 0 1,1 0-1,-1-1 1,1 1-1,-1-1 1,4 0 0,5-18-894</inkml:trace>
</inkml:ink>
</file>

<file path=ppt/ink/ink1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5:01.623"/>
    </inkml:context>
    <inkml:brush xml:id="br0">
      <inkml:brushProperty name="width" value="0.05" units="cm"/>
      <inkml:brushProperty name="height" value="0.05" units="cm"/>
      <inkml:brushProperty name="color" value="#E71224"/>
    </inkml:brush>
  </inkml:definitions>
  <inkml:trace contextRef="#ctx0" brushRef="#br0">39 105 32447,'3'-29'315,"-19"236"-310,1-62-5,4 208 0,11-371 0,6-279 0,-1 224 0,3 1 0,18-77 0,-21 130 0,0 0 0,1 0 0,16-34 0,-20 49 0,0 0 0,0 0 0,1 0 0,-1 1 0,1-1 0,-1 1 0,1 0 0,0 0 0,0 0 0,1 0 0,-1 0 0,1 0 0,-1 1 0,1 0 0,0 0 0,0 0 0,0 0 0,0 0 0,0 1 0,0 0 0,0 0 0,1 0 0,6 0 0,-8 1 0,-1 0 0,1 0-1,0 0 1,0 0 0,0 1 0,0-1 0,-1 1 0,1 0-1,0 0 1,-1 0 0,1 0 0,-1 0 0,1 1 0,-1-1-1,1 1 1,-1 0 0,0-1 0,4 5 0,-3-1-56,0-1 1,-1 0-1,0 0 1,0 1-1,0-1 1,0 1-1,-1 0 1,1 0-1,-1-1 1,0 10-1,1 30-1683</inkml:trace>
</inkml:ink>
</file>

<file path=ppt/ink/ink1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5:03.199"/>
    </inkml:context>
    <inkml:brush xml:id="br0">
      <inkml:brushProperty name="width" value="0.05" units="cm"/>
      <inkml:brushProperty name="height" value="0.05" units="cm"/>
      <inkml:brushProperty name="color" value="#E71224"/>
    </inkml:brush>
  </inkml:definitions>
  <inkml:trace contextRef="#ctx0" brushRef="#br0">1 673 30606,'46'4'962,"77"-1"1,-86-3-890,-32 0-69,0 0-1,0 0 0,1-1 1,-1 0-1,0 1 1,0-2-1,0 1 1,0-1-1,-1 0 0,1 0 1,0 0-1,-1 0 1,1-1-1,-1 0 0,0 0 1,0 0-1,0 0 1,0-1-1,-1 0 0,1 1 1,-1-1-1,0 0 1,0-1-1,0 1 0,-1-1 1,0 1-1,1-1 1,-2 0-1,3-7 0,2-13 4,-1 1 0,-1-1-1,-2 1 1,0-49-1,-1 28-10,-1 42 5,0 0 0,0 0 1,0 0-1,0 0 0,1 0 0,-1 0 1,1 0-1,0 0 0,0 0 0,0 1 1,1-1-1,-1 0 0,0 0 0,1 1 1,0-1-1,0 1 0,0-1 0,0 1 1,0 0-1,0 0 0,0 0 0,1 0 1,4-3-1,0 2-1,1 1 0,-1 0 1,0 0-1,1 1 0,-1 0 0,1 0 1,0 0-1,11 2 0,-9-2 0,1 2 0,0-1 0,-1 1 0,1 1 0,0 0 0,-1 1 0,19 7 0,-24-8 0,-1 0 0,0 0 0,0 1 0,-1 0 0,1-1 0,0 1 0,-1 1 0,0-1 0,0 1 0,0-1 0,0 1 0,0 0 0,-1 0 0,0 0 0,0 0 0,0 0 0,0 1 0,0-1 0,-1 1 0,2 8 0,-2-6 0,0 0 0,-1 1 0,1-1 0,-1 1-1,-1-1 1,1 1 0,-1-1 0,-1 1 0,1-1 0,-1 0 0,-1 1 0,-4 10 0,-3 0 1,0 0 0,-1-1 0,-15 18 0,11-15-4,-22 37 0,33-50 1,0 1 0,1-1-1,0 1 1,1 0-1,0 0 1,0 0 0,0 0-1,1 0 1,0 11-1,1-17 3,0 0 0,0-1 0,0 1 0,0-1-1,1 1 1,-1-1 0,0 1 0,1-1 0,-1 1 0,1-1-1,0 1 1,0-1 0,-1 0 0,1 1 0,0-1-1,0 0 1,0 0 0,0 1 0,0-1 0,0 0 0,1 0-1,-1 0 1,0 0 0,1-1 0,-1 1 0,0 0 0,1 0-1,-1-1 1,1 1 0,-1-1 0,1 1 0,1-1-1,7 2 2,-1-1-1,1-1 0,0 0 0,14-1 0,0 0 0,12 2 0,0-2 0,-1-2 0,67-13 0,-90 13 0,0 0 0,-1-2 0,0 1 0,1-1 0,-2-1 0,1 0 0,-1 0 0,0-1 0,0 0 0,-1-1 0,0 0 0,0-1 0,-1 0 0,0 0 0,9-14 0,-10 12 0,-1 1 0,-1-1 0,0-1 0,0 1 0,-1 0 0,0-1-1,2-16 1,-2-5 3,1-45-1,-1 2 26,-4 74-28,0-1 0,1 1 0,0-1 0,-1 1 0,1 0 0,0-1 0,0 1 0,0 0 0,0 0 0,0-1 0,1 1 0,-1 0 0,1 0 0,0 1 0,-1-1 0,1 0 0,0 0 0,0 1 0,0-1 0,0 1 0,0 0 0,0-1 0,0 1 0,1 0 0,3-1 0,6-1 0,0 0 0,0 1 0,0 0 0,15 0 0,8-2 0,-42 7 0,0 0 0,-1 0 0,2 1 0,-1 0 0,0 0 0,1 0 0,0 1 0,0 0 0,0 0 0,1 1 0,-1-1 0,1 1 0,-7 11 0,-6 9 0,0 1 0,-14 32 0,22-37 0,1 0 0,1 1 0,1 0 0,1 0 0,1 1 0,2-1 0,0 1 0,1 0 0,2 27 0,0-48 0,0 1 0,1-1 0,-1 1 0,1-1 0,0 1 0,0-1 0,0 0 0,1 1 0,-1-1 0,1 0 0,0 0 0,0 0 0,0 0 0,0 0 0,0 0 0,0-1 0,1 1 0,0-1 0,-1 1 0,1-1 0,0 0 0,0 0 0,0-1 0,0 1 0,1 0 0,-1-1 0,0 0 0,7 2 0,7 1 0,-1 0 0,1-1 0,0-1 0,29 0 0,-22-1 0,-5 0 0,0-1 0,-1 0 0,1-2 0,35-6 0,-49 6 0,0 1 0,0-1 0,0 0 0,-1 0 0,1-1 0,0 1 0,-1-1 0,0 0 0,1 0 0,-1-1 0,-1 1 0,1-1 0,0 0 0,-1 0 0,0 0 0,0-1 0,0 1 0,0-1 0,-1 1 0,0-1 0,0 0 0,2-7 0,1-5 0,-1 0 0,-1-1 0,-1 1 0,-1-1 0,0 0 0,-1 1 0,-1-1 0,-1 0 0,0 1 0,-1 0 0,-1-1 0,-1 1 0,0 0 0,-1 1 0,-1-1 0,-1 1 0,0 1 0,-1 0 0,0 0 0,-2 0 0,1 1 0,-16-14 0,20 22 0,0 0 0,-1 1 0,1 0 0,-1 0 0,-1 1 0,1-1 0,0 2 0,-10-4 0,15 6 0,0 0 0,0 0 0,0 0 0,0 1 0,0-1 0,0 1 0,0-1 0,0 1 0,0 0 0,-1 0 0,1 0 0,0 0 0,0 0 0,0 0 0,0 1 0,0-1 0,0 1 0,-1 0 0,1-1 0,1 1 0,-1 0 0,0 0 0,0 0 0,0 0 0,0 1 0,1-1 0,-1 0 0,0 1 0,1-1 0,-1 1 0,1 0 0,0-1 0,0 1 0,-1 0 0,1 0 0,-1 3 0,-3 11 0,1 1 0,1 0 0,1 0 0,0 1 0,1-1 0,1 0 0,2 20 0,-2-14 0,0-12 0,1 0 0,0 0 0,1-1 0,0 1 0,0 0 0,1-1 0,0 0 0,1 1 0,0-2 0,1 1 0,0 0 0,1-1 0,0 0 0,0 0 0,1 0 0,0-1 0,0 0 0,1-1 0,0 1 0,0-2 0,1 1 0,0-1 0,0 0 0,0-1 0,1 0 0,0 0 0,0-1 0,0-1 0,1 0 0,-1 0 0,1-1 0,-1 0 0,1-1 0,0 0 0,0 0 0,17-3 0,-25 2 0,0-1 0,0 1 0,0-1 0,-1 0 0,1 0 0,0 0 0,0 0 0,-1-1 0,1 1 0,0-1 0,-1 0 0,0 0 0,1 1 0,-1-2 0,4-3 0,-3 1 0,1 0 0,-1 0 0,0 0 0,-1 0 0,1 0 0,-1-1 0,2-9 0,1-7 0,-2 0 0,-1 0 0,0-31 0,-2 44 0,1-238 0,-1 246 0,0 1 0,0 0 0,0-1 0,0 1 0,0 0 0,0 0 0,0-1 0,0 1 0,1 0 0,-1 0 0,0-1 0,0 1 0,0 0 0,0 0 0,1 0 0,-1-1 0,0 1 0,0 0 0,0 0 0,1 0 0,-1 0 0,0-1 0,0 1 0,1 0 0,-1 0 0,0 0 0,0 0 0,1 0 0,-1 0 0,0 0 0,1 0 0,-1 0 0,0 0 0,0 0 0,1 0 0,-1 0 0,0 0 0,1 0 0,-1 0 0,0 0 0,0 0 0,1 0 0,-1 0 0,15 7 0,-2 8 0,-1 0 0,0 2 0,-1-1 0,-1 1 0,-1 1 0,9 21 0,-15-33 0,9 21 0,-1 1 0,-2 1 0,0-1 0,-2 2 0,-1-1 0,-1 1 0,-2 0 0,0 34 0,9-94 0,-5 3 0,109-362 0,-114 382 0,13-27 0,-14 33 0,0 0 0,-1-1 0,1 1 0,0 0 0,0 0 0,0-1 0,0 1 0,0 0 0,0 0 0,1 0 0,-1 0 0,0 0 0,1 1 0,-1-1 0,0 0 0,1 1 0,-1-1 0,3 0 0,-3 1 0,0 0 0,0 1 0,0-1 0,0 0 0,0 1 0,0-1 0,-1 1 0,1-1 0,0 1 0,0 0 0,-1-1 0,1 1 0,0 0 0,-1-1 0,1 1 0,0 0 0,-1 0 0,1 0 0,-1 0 0,0-1 0,1 1 0,-1 0 0,1 0 0,-1 0 0,0 0 0,0 0 0,0 0 0,0 0 0,0 0 0,0 1 0,5 37 0,-5-33 0,3 111 0,-3-68 0,7 51 0,-6-93 0,0 1 0,0-1 0,1 0 0,0 0 0,1 0 0,-1 0 0,1-1 0,0 1 0,1-1 0,4 7 0,-5-9 0,0-1 0,1 0 0,-1 1 0,1-1 0,0 0 0,-1-1 0,1 1 0,0-1 0,1 0 0,-1 0 0,0 0 0,1 0 0,-1-1 0,1 0 0,-1 0 0,8 1 0,-5-1 0,-1 0 0,1-1 0,0 0 0,-1 0 0,1 0 0,0-1 0,-1 0 0,1 0 0,-1-1 0,10-3 0,-11 3 0,-1-1 0,1 1 0,-1-1 0,0 0 0,0 0 0,-1-1 0,1 1 0,-1-1 0,1 0 0,-1 0 0,0 0 0,0 0 0,-1 0 0,4-9 0,2-6 0,-1 1 0,-2-1 0,1 0 0,-2 0 0,-1-1 0,2-26 0,-4-125 0,-3 91 0,2 57 0,1-3 0,-1 0 0,-1 0 0,-1 1 0,-2-1 0,-9-34 0,10 55 0,3 12 0,0-4 0,-2 210 0,5 249 0,-1-425-131</inkml:trace>
</inkml:ink>
</file>

<file path=ppt/ink/ink1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5:03.576"/>
    </inkml:context>
    <inkml:brush xml:id="br0">
      <inkml:brushProperty name="width" value="0.05" units="cm"/>
      <inkml:brushProperty name="height" value="0.05" units="cm"/>
      <inkml:brushProperty name="color" value="#E71224"/>
    </inkml:brush>
  </inkml:definitions>
  <inkml:trace contextRef="#ctx0" brushRef="#br0">3 8 31919,'-3'-3'720,"3"1"-640,6 2-64,30-3 16,8 3-32,3 0 0,-3 0 0,-8 0 0,-16 0-128,-7 0-816</inkml:trace>
</inkml:ink>
</file>

<file path=ppt/ink/ink1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5:03.904"/>
    </inkml:context>
    <inkml:brush xml:id="br0">
      <inkml:brushProperty name="width" value="0.05" units="cm"/>
      <inkml:brushProperty name="height" value="0.05" units="cm"/>
      <inkml:brushProperty name="color" value="#E71224"/>
    </inkml:brush>
  </inkml:definitions>
  <inkml:trace contextRef="#ctx0" brushRef="#br0">54 221 32415,'0'-28'131,"1"-23"22,-2 40-106,-1 21-26,-21 151-21,-2 221 0,24-364 0,0-13 0,0-1 0,1 0 0,0 0 0,0 1 0,0-1 0,1 0 0,-1 0 0,3 7 0,-3-11 0,0 0 0,0 1 0,1-1 0,-1 0 0,0 0 0,0 1 0,1-1 0,-1 0 0,0 0 0,1 0 0,-1 1 0,0-1 0,1 0 0,-1 0 0,0 0 0,1 0 0,-1 0 0,0 0 0,1 0 0,-1 0 0,0 0 0,1 0 0,-1 0 0,1 0 0,-1 0 0,0 0 0,1 0 0,-1 0 0,0 0 0,1 0 0,-1 0 0,0 0 0,1-1 0,-1 1 0,0 0 0,1 0 0,-1 0 0,0-1 0,0 1 0,1 0 0,-1 0 0,0-1 0,0 1 0,1 0 0,-1-1 0,0 1 0,0-1 0,13-18 0,-5-7 0,0-1 0,-2 1 0,-1-1 0,2-43 0,-3-115 0,-4 142 0,-1-29 0,0 21 0,7-77 0,-6 124 0,1 1 0,-1 0 0,1 0 0,-1 0 0,1-1 0,0 1 0,0 0 0,1 0 0,-1 0 0,0 1 0,1-1 0,0 0 0,0 0 0,0 1 0,0-1 0,0 1 0,0 0 0,3-3 0,-1 3 0,1 0 0,-1 0 0,0 1 0,1-1 0,-1 1 0,1 0 0,-1 0 0,1 1 0,0-1 0,-1 1 0,7 1 0,-7-2-27,-1 1 1,1 0-1,0 0 1,-1 0-1,1 1 1,-1-1-1,1 1 1,-1 0-1,1 0 1,-1 0-1,0 0 1,0 0-1,1 1 0,-1 0 1,0-1-1,0 1 1,0 0-1,3 4 1,18 30-1919</inkml:trace>
</inkml:ink>
</file>

<file path=ppt/ink/ink1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5:04.906"/>
    </inkml:context>
    <inkml:brush xml:id="br0">
      <inkml:brushProperty name="width" value="0.05" units="cm"/>
      <inkml:brushProperty name="height" value="0.05" units="cm"/>
      <inkml:brushProperty name="color" value="#E71224"/>
    </inkml:brush>
  </inkml:definitions>
  <inkml:trace contextRef="#ctx0" brushRef="#br0">75 702 32335,'11'-4'27,"59"-23"150,107-56 0,-168 74-162,-15 6-11,-23 5-4,9 4 0,-1 1 0,1 0 0,0 2 0,0 0 0,1 1 0,1 1 0,0 1 0,0 0 0,1 1 0,1 2 0,0-1 0,1 2 0,-25 31 0,36-39 0,0 0 0,0 1 0,1-1 0,0 0 0,0 1 0,1 0 0,0 0 0,0 0 0,1 0 0,1 0 0,0 17 0,0-23 0,0-1 0,0 0 0,1 1 0,-1-1 0,1 1 0,-1-1 0,1 0 0,0 1 0,0-1 0,0 0 0,0 0 0,1 0 0,-1 0 0,0 0 0,1 0 0,0 0 0,-1 0 0,1-1 0,0 1 0,0 0 0,0-1 0,0 0 0,0 1 0,0-1 0,0 0 0,1 0 0,-1 0 0,0-1 0,1 1 0,-1 0 0,5 0 0,9 1 0,-1 0 0,1-1 0,-1-1 0,17-1 0,-7 0 0,-17 1 1,-1 0 0,1-1 0,-1 0 1,1 0-1,-1-1 0,0 0 0,0 0 0,0 0 0,0-1 1,0 0-1,0-1 0,-1 1 0,1-1 0,5-5 0,-4 2 0,-1-1 1,0 1-1,0-1 0,-1 0 0,0-1 0,0 0 0,-1 0 1,0 0-1,4-10 0,3-16 0,-1-1-1,-3 0 1,0-1-1,3-52 1,-11 89-1,3-29 0,0-3 0,14-56 0,-17 87 0,1-1 0,-1 1 0,1 0 0,-1 0 0,1-1 0,0 1 0,0 0 0,0 0 0,0 0 0,0 0 0,0 0 0,0 0 0,0 0 0,0 0 0,0 1 0,0-1 0,1 0 0,-1 1 0,0-1 0,0 1 0,1-1 0,-1 1 0,0-1 0,1 1 0,-1 0 0,1 0 0,-1 0 0,0 0 0,1 0 0,-1 0 0,1 0 0,-1 0 0,0 0 0,1 1 0,-1-1 0,1 1 0,-1-1 0,0 1 0,0-1 0,1 1 0,-1 0 0,0-1 0,2 3 0,2 2 0,-1 1 0,1 1 0,-1-1 0,0 0 0,-1 1 0,0 0 0,5 12 0,14 56 0,-20-68 0,7 40 0,-1 1 0,-3 0 0,-2 1 0,-3 52 0,0-88 0,15-57 0,12-62 0,44-146 0,-69 245 0,19-39 0,-21 45 0,1 0 0,-1 0 0,1 0 0,-1 0 0,1 0 0,-1 0 0,1 1 0,0-1 0,-1 0 0,1 0 0,0 1 0,0-1 0,0 0 0,-1 1 0,1-1 0,0 1 0,0-1 0,0 1 0,0-1 0,0 1 0,0 0 0,0-1 0,0 1 0,0 0 0,0 0 0,0 0 0,0 0 0,0 0 0,0 0 0,0 0 0,0 0 0,0 0 0,0 1 0,0-1 0,0 0 0,0 1 0,0-1 0,2 1 0,-1 2 0,0-1 0,-1 0 0,1 0 0,-1 1 0,0-1 0,1 1 0,-1-1 0,0 1 0,-1 0 0,1-1 0,0 1 0,-1 0 0,1-1 0,-1 1 0,0 0 0,0 4 0,1 5 0,5 62 0,-5 99 0,-2-85 0,1-85 0,0 0 0,0 0 0,0 0 0,0 0 0,1 0 0,-1 0 0,1 0 0,0 0 0,0 0 0,0 0 0,0-1 0,0 1 0,1 0 0,-1 0 0,1-1 0,-1 1 0,1-1 0,0 0 0,0 1 0,1-1 0,4 4 0,-2-4 0,1 1 0,-1-1 0,1 0 0,0 0 0,0 0 0,0-1 0,0 0 0,0 0 0,0-1 0,8 0 0,-6 1 0,11-1 0,1 0 0,23-3 0,-36 2 0,0-1 0,0 0 0,0 0 0,0 0 0,0-1 0,-1 0 0,1 0 0,-1-1 0,10-6 0,-3-1 0,-1-1 0,0 0 0,0-1 0,-1 0 0,-1-1 0,0 0 0,-1 0 0,-1-1 0,0 0 0,-1-1 0,0 1 0,-2-2 0,0 1 0,0 0 0,-2-1 0,0 0 0,-1 0 0,0 0 0,-2-23 0,0 35 0,0 0 0,0 0 0,0 0 0,-1 0 0,0 0 0,0 0 0,0 0 0,-1 0 0,1 1 0,-1-1 0,0 1 0,-1-1 0,-2-4 0,2 6 0,0 0 0,0 1 0,0-1 0,0 0 0,0 1 0,-1 0 0,1-1 0,-1 2 0,1-1 0,-1 0 0,0 1 0,0-1 0,0 1 0,0 0 0,-8-1 0,5 1 0,0 0 0,-1 0 0,1 1 0,0 0 0,0 0 0,-1 0 0,1 1 0,0 0 0,0 1 0,-1 0 0,-8 3 0,11-2 0,0-1 0,1 1 0,-1 0 0,1 1 0,0-1 0,0 1 0,0 0 0,1 0 0,-1 0 0,1 0 0,0 0 0,0 1 0,0 0 0,1-1 0,-4 11 0,0 4 0,1 0 0,1 1 0,1 0 0,0-1 0,2 1 0,1 35 0,0-41 0,0-4 0,1-1 0,0 0 0,0 0 0,0 0 0,1 0 0,1 0 0,0 0 0,0 0 0,0-1 0,1 1 0,5 8 0,-5-12 0,-1-1 0,1 1 0,0-1 0,0 0 0,0 0 0,0 0 0,1 0 0,-1-1 0,1 1 0,0-1 0,0-1 0,0 1 0,1-1 0,-1 0 0,1 0 0,-1 0 0,1-1 0,9 2 0,-8-2 0,-1 0 0,0 0 0,1-1 0,-1 0 0,1 0 0,-1 0 0,0-1 0,1 0 0,-1 0 0,0-1 0,0 1 0,1-2 0,-2 1 0,1 0 0,0-1 0,0 0 0,-1-1 0,1 1 0,-1-1 0,0 0 0,0 0 0,-1-1 0,1 1 0,-1-1 0,0 0 0,4-7 0,7-11 0,-2-2 0,-1 1 0,0-1 0,-2-1 0,-1 0 0,10-49 0,-7 12 0,5-114 0,-13-75 0,-4 200 0,0 51 0,0-1 0,0 0 0,0 1 0,-1-1 0,1 0 0,0 1 0,-1-1 0,1 1 0,-1-1 0,1 1 0,-1-1 0,-1-1 0,1 2 0,1 1 0,0 0 0,-1-1 0,1 1 0,-1 0 0,1 0 0,-1-1 0,1 1 0,-1 0 0,1 0 0,-1 0 0,1 0 0,-1 0 0,1 0 0,-1 0 0,1 0 0,-1 0 0,1 0 0,-1 0 0,0 0 0,1 0 0,-1 0 0,1 1 0,0-1 0,-1 0 0,1 0 0,-1 0 0,1 1 0,-1-1 0,1 0 0,-1 1 0,1-1 0,0 0 0,-1 1 0,1-1 0,0 1 0,-1-1 0,1 0 0,0 1 0,-1-1 0,1 1 0,0 0 0,-5 7 0,1 0 0,0 1 0,0 0 0,1 0 0,1 0 0,-1 0 0,1 0 0,-1 14 0,3-22 0,-8 74 0,2 0 0,8 114 0,-1-151 0,1 7 0,3 0 0,1 0 0,2 0 0,2-1 0,2 0 0,27 66 0,-38-108 0,-1 1 0,1-1 0,0 0 0,0 1 0,0-1 0,0 0 0,0 0 0,1 0 0,-1 0 0,1 0 0,-1 0 0,1-1 0,0 1 0,-1 0 0,1-1 0,0 1 0,0-1 0,0 0 0,0 1 0,0-1 0,1 0 0,-1 0 0,0-1 0,0 1 0,3 0 0,-4-1-1,-1 0 0,1 0-1,-1 0 1,0 0 0,1 0 0,-1 0-1,1 0 1,-1 0 0,1 0 0,-1 0-1,1 0 1,-1-1 0,1 1 0,-1 0-1,0 0 1,1-1 0,-1 1 0,1 0-1,-1 0 1,0-1 0,1 1 0,-1 0 0,0-1-1,1 1 1,-1-1 0,0 1 0,1-1-1,10-30-171</inkml:trace>
</inkml:ink>
</file>

<file path=ppt/ink/ink1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5:05.235"/>
    </inkml:context>
    <inkml:brush xml:id="br0">
      <inkml:brushProperty name="width" value="0.05" units="cm"/>
      <inkml:brushProperty name="height" value="0.05" units="cm"/>
      <inkml:brushProperty name="color" value="#E71224"/>
    </inkml:brush>
  </inkml:definitions>
  <inkml:trace contextRef="#ctx0" brushRef="#br0">45 66 32207,'1'-6'34,"0"-1"30,1 0 0,0 0 0,0 0-1,4-8 1,-6 14-59,1 0 0,-1 0 0,1 0 0,-1 0 0,1 0-1,-1 1 1,1-1 0,-1 0 0,1 0 0,0 1 0,-1-1 0,1 0 0,0 1 0,0-1 0,0 0 0,-1 1 0,1-1 0,0 1-1,0 0 1,0-1 0,0 1 0,0 0 0,0-1 0,0 1 0,0 0 0,0 0 0,0 0 0,0 0 0,0 0 0,0 0-1,0 0 1,0 0 0,0 1 0,0-1 0,0 0 0,-1 0 0,1 1 0,0-1 0,0 1 0,1 0 0,3 3-5,0 0 1,0 0-1,-1 1 0,1-1 1,-1 1-1,0 0 1,-1 0-1,1 1 1,-1-1-1,4 10 1,-1-5-1,11 24 0,-1 1 0,-2 0 0,-1 1 0,-2 1 0,12 71 0,-12-28 0,-1 144 0,-9-204 0,-2 1 0,0 0 0,-1 0 0,-2-1 0,0 1 0,-1-1 0,0 0 0,-2-1 0,-1 1 0,0-1 0,-1-1 0,-1 1 0,-1-1 0,-24 29 0,25-35-4,-1 0 0,0-1 1,0 0-1,-1-1 0,-1-1 0,-22 14 0,-15-4-129</inkml:trace>
</inkml:ink>
</file>

<file path=ppt/ink/ink1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5:12.441"/>
    </inkml:context>
    <inkml:brush xml:id="br0">
      <inkml:brushProperty name="width" value="0.05" units="cm"/>
      <inkml:brushProperty name="height" value="0.05" units="cm"/>
      <inkml:brushProperty name="color" value="#E71224"/>
    </inkml:brush>
  </inkml:definitions>
  <inkml:trace contextRef="#ctx0" brushRef="#br0">370 12 32111,'-5'-2'23,"0"0"-1,1 1 1,-2-1 0,1 1 0,0 0 0,0 0 0,0 0 0,0 1-1,-1 0 1,1 0 0,0 0 0,0 1 0,-1 0 0,1-1-1,0 2 1,0-1 0,0 1 0,0 0 0,0 0 0,1 0 0,-1 1-1,-6 4 1,-3 4-15,1 1 0,0 0-1,0 1 1,2 1 0,-1 0 0,-15 28-1,4-4 13,-27 67 0,35-64-16,1 1 0,2 0 0,2 1 0,2 0 0,2 1 1,2 0-1,2 0 0,6 84 0,-3-115-3,1 1 0,0-1 0,1 0 1,1 0-1,0 0 0,1-1 0,0 1 0,1-1 0,0 0 0,1-1 1,0 1-1,1-1 0,0-1 0,1 1 0,0-1 0,16 13 0,-12-14-19,-1 1-1,2-2 1,-1 0-1,1 0 1,0-2-1,1 0 1,0 0-1,0-1 1,0-1-1,0-1 1,1 0-1,0-1 0,29 1 1,10-3-638</inkml:trace>
</inkml:ink>
</file>

<file path=ppt/ink/ink1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5:14.525"/>
    </inkml:context>
    <inkml:brush xml:id="br0">
      <inkml:brushProperty name="width" value="0.05" units="cm"/>
      <inkml:brushProperty name="height" value="0.05" units="cm"/>
      <inkml:brushProperty name="color" value="#E71224"/>
    </inkml:brush>
  </inkml:definitions>
  <inkml:trace contextRef="#ctx0" brushRef="#br0">86 198 32319,'0'-16'247,"-3"15"-109,-4 25-69,0 1-75,-9 29 6,2 1 0,3 1 0,-8 94 0,11 174 0,8-318 0,30-308 0,-24 254 0,-4 36 0,5-45 0,2 0 0,33-110 0,-42 167 0,0 0 0,0 0 0,0 0-1,0 1 1,0-1 0,0 0 0,0 0 0,0 0 0,0 0 0,0 0-1,0 0 1,0 0 0,0 0 0,0 0 0,0 0 0,0 0 0,1 1-1,-1-1 1,0 0 0,0 0 0,0 0 0,0 0 0,0 0-1,0 0 1,0 0 0,0 0 0,0 0 0,0 0 0,0 0 0,0 0-1,0 0 1,0 0 0,0 0 0,0 0 0,1 0 0,-1 0 0,0 0-1,0 0 1,0 1 0,0-1 0,0 0 0,0 0 0,0 0 0,0 0-1,0 0 1,0 0 0,0-1 0,1 1 0,-1 0 0,0 0 0,0 0-1,0 0 1,0 0 0,0 0 0,0 0 0,0 0 0,0 0 0,0 0-1,0 0 1,0 0 0,0 0 0,0 0 0,1 0 0,3 14-11,4 32-2,-4-26 14,36 152-1,-32-145 0,2 1 0,1-2 0,1 1 0,17 26 0,-28-51 0,-1-1 0,1 0 0,0 1 0,0-1 0,0 1 0,0-1 0,0 0 0,0 0 0,0 0 0,0 1 0,0-1 0,1 0 0,-1-1 0,0 1 0,1 0 0,-1 0 0,1 0 0,-1-1 0,1 1 0,-1-1 0,1 1 0,0-1 0,-1 0 0,1 0 0,-1 1 0,1-1 0,0 0 0,-1 0 0,1-1 0,-1 1 0,1 0 0,0 0 0,-1-1 0,1 1 0,-1-1 0,1 1 0,-1-1 0,2-1 0,2-1 0,-1 0 0,1-1 0,-1 0 0,0 1 0,-1-1 0,1-1 0,-1 1 0,1 0 0,4-10 0,17-41 0,-1-1 0,23-88 0,1-2-3,-23 77-10,-26 118 0,-13 57 13,-14 148 13,26-206-13,-1-19 0,2 0 0,1 1 0,6 40 0,-6-68 0,1 1 0,1 0 0,-1 0 0,0 0 0,1-1 0,0 1 0,-1 0 0,1-1 0,0 1 0,0-1 0,0 0 0,1 0 0,-1 0 0,0 0 0,1 0 0,0-1 0,-1 1 0,1-1 0,0 1 0,0-1 0,0 0 0,-1 0 0,1 0 0,0 0 0,0-1 0,1 0 0,-1 1 0,4-1 0,-1 0 0,0 1 0,0-1 0,0 0 0,0-1 0,0 0 0,0 0 0,0 0 0,0-1 0,0 1 0,-1-1 0,1-1 0,-1 1 0,0-1 0,8-4 0,-4-3 0,0 0 1,0 0-1,-1 0 1,0-1-1,-1 0 1,0-1-1,-1 0 1,0 0-1,-1 0 1,0-1-1,-1 0 1,-1 0-1,0 0 0,2-14 1,1-20 2,-2-1 0,-3-59 0,-1 78-3,-3 404 0,3-372 0,-1 0 0,1 0 0,0 1 0,1-1 0,-1 0 0,0 0 0,1 0 0,0 0 0,0 0 0,0 0 0,0 0 0,0 0 0,1 0 0,-1 0 0,1-1 0,-1 1 0,1-1 0,0 1 0,0-1 0,1 1 0,-1-1 0,0 0 0,1 0 0,-1 0 0,1-1 0,0 1 0,-1 0 0,1-1 0,0 0 0,0 0 0,0 0 0,0 0 0,0 0 0,0 0 0,5 0 0,-1 0 0,-1-1 0,1 1 0,0-1 0,0 0 0,-1-1 0,1 0 0,7-1 0,-10 1 0,-1-1 0,0 1 0,1 0 0,-1-1 0,0 0 0,0 0 0,0 0 0,0 0 0,0 0 0,-1 0 0,1-1 0,0 0 0,-1 1 0,0-1 0,3-4 0,9-18 0,-1-1 0,-2 0 0,0-1 0,12-49 0,-16 48 0,1 2-1,2-1 1,0 1-1,2 1 1,18-31-1,-25 50-1,-1 1 0,1-1 0,0 1 0,0 1 0,7-7 0,-11 10 2,0 0 0,0 1 0,0-1 0,0 0-1,0 0 1,0 1 0,0-1 0,0 0 0,0 1 0,1-1 0,-1 1 0,0-1 0,0 1 0,0 0 0,1 0-1,-1-1 1,0 1 0,0 0 0,1 0 0,-1 0 0,0 0 0,0 0 0,1 1 0,-1-1 0,0 0-1,0 1 1,1-1 0,-1 1 0,0-1 0,0 1 0,0-1 0,0 1 0,0 0 0,0-1 0,0 1 0,0 0-1,2 2 1,2 6-1,0 1 0,0 0-1,0 0 1,-1 0 0,-1 0-1,0 1 1,0 0 0,-1 0-1,1 16 1,-3-28 1,-1-1 1,1 1-1,-1-1 0,1 1 0,-1-1 1,0 1-1,0 0 0,0-1 1,0 1-1,0 0 0,0 0 0,0-1 1,0 1-1,0 0 0,-1 0 1,1 0-1,0 1 0,-1-1 0,1 0 1,-1 0-1,1 1 0,-1-1 1,1 1-1,-1-1 0,1 1 0,-1-1 1,-2 1-1,0-1 1,0 0-1,0 1 1,0-1 0,0 1 0,0 0-1,0 0 1,0 0 0,0 1 0,0-1-1,-8 3 1,9-1-2,-1 1 1,1-1-1,-1 1 1,1 0-1,0 0 1,0 0-1,0 1 1,0-1-1,0 1 1,1-1-1,0 1 1,0 0-1,0 0 1,-3 7-1,-2 7-3,-7 36 0,13-52 4,-4 28 0,1 0 0,1 0 0,2 42 0,1-71 0,0 3 0,0-1 0,0 1 0,0-1 0,1 1 0,0-1 0,-1 1 0,1-1 0,0 0 0,0 1 0,1-1 0,-1 0 0,1 0 0,-1 0 0,1 0 0,0 0 0,4 4 0,-3-5 0,0 1 0,0-1 0,0 0 0,1 0 0,0 0 0,-1 0 0,1 0 0,0-1 0,-1 0 0,1 0 0,0 0 0,0 0 0,0-1 0,5 1 0,-3 0 1,-1-1-1,0 0 1,0 0-1,0 0 1,1 0-1,-1-1 1,0 0-1,0 0 1,0 0-1,0-1 1,0 0-1,0 0 1,-1 0-1,9-5 1,-9 4 0,0-2-1,1 1 1,-1 0-1,-1-1 1,1 0 0,-1 0-1,0 0 1,0 0 0,0-1-1,-1 1 1,1-1-1,1-8 1,6-29-1,-2 0 0,-1-1 0,-3 1 0,-1-62 0,-1 25 0,1 30 2,6-227 33,-10 448-32,2 211 5,-1-367-8,1-1 0,1 1 0,0-1 0,1 0 0,0 0 0,8 22 0,-8-31 0,-1 1 0,1-1 0,0 1 0,0-1 0,1 0 0,-1 0 0,1-1 0,0 1 0,1-1 0,-1 0 0,1 0 0,0 0 0,0-1 0,0 1 0,0-1 0,0 0 0,1-1 0,7 3 0,2-1 0,1 0 0,0-1 0,-1-1 0,1 0 0,1-1 0,23-2 0,-29 0 0,-1 0 0,1 0 0,-1-1 0,0 0 0,0-1 0,0 0 0,0-1 0,0 0 0,-1-1 0,18-10 0,-20 9 0,0-1 0,0 1 0,-1-1 0,0-1 0,0 1 0,-1-1 0,0 0 0,0 0 0,-1-1 0,0 1 0,0-1 0,-1 0 0,0 0 0,1-12 0,0 3 0,-2 0 0,0 0 0,-2 0 0,0 0 0,0-1 0,-6-26 0,5 38 0,-1 0 0,0 1 0,0-1 0,-1 1 0,1 0 0,-1-1 0,-1 1 0,1 0 0,-1 1 0,0-1 0,-1 1 0,-8-9 0,10 11 0,1 1 0,-1 0 0,0-1 0,0 1 0,0 1 0,0-1 0,-1 0 0,1 1 0,0-1 0,-1 1 0,1 0 0,-1 0 0,1 1 0,-1-1 0,1 1 0,-1 0 0,0-1 0,1 2 0,-1-1 0,0 0 0,1 1 0,-1-1 0,1 1 0,-1 0 0,1 0 0,-5 3 0,4-2 0,0 1 0,0 0 0,0 0 0,1 1 0,-1-1 0,1 1 0,0 0 0,0-1 0,0 1 0,0 1 0,1-1 0,-1 0 0,1 1 0,0-1 0,1 1 0,-1 0 0,1-1 0,0 1 0,-1 7 0,-1 13 0,0 0 0,2 36 0,1-50 0,0 5 0,0 0 0,1 0 0,1 0 0,0 0 0,2 0 0,7 25 0,-9-36 0,0-1 0,0 1 0,1-1 0,-1 1 0,1-1 0,0 0 0,0 0 0,0 0 0,1-1 0,-1 1 0,1-1 0,0 1 0,0-1 0,0-1 0,0 1 0,1-1 0,-1 1 0,1-1 0,0 0 0,-1-1 0,1 1 0,0-1 0,0 0 0,0 0 0,6 0 0,-5 0 0,1-1 0,-1 0 0,0 0 0,0 0 0,0-1 0,0 0 0,0 0 0,0 0 0,12-5 0,-14 4 0,0-1 0,-1 1 0,1-1 0,-1 0 0,1 0 0,-1 0 0,0 0 0,0-1 0,0 1 0,0-1 0,-1 0 0,0 0 0,1 0 0,1-6 0,10-26 0,-1 0 0,-2-1 0,-1 0 0,-2-1 0,5-62 0,-6-197 0,-7 216 0,-1-20 0,-3 86 0,-3 16 0,6 1 0,0 0 0,-1 1 0,1-1 0,0 0 0,0 1 0,0-1 0,0 1 0,1-1 0,-1 4 0,-8 68 0,4 1 0,6 114 0,1-115 0,-1-51 0,0 0 0,2-1 0,0 0 0,2 1 0,1-2 0,11 32 0,-13-44 0,0 0 0,1 0 0,0 0 0,1-1 0,0 0 0,0 0 0,10 10 0,-11-14 0,-1 0 0,2 0 0,-1 0 0,0-1 0,1 0 0,-1 0 0,1 0 0,0 0 0,0-1 0,0 0 0,1-1 0,9 3 0,6-1 0,1-1 0,0-1 0,0 0 0,25-4 0,-41 2 0,0 1 0,-1-2 0,1 1 0,0-1 0,-1 0 0,1 0 0,-1-1 0,0 0 0,0 0 0,0-1 0,0 1 0,-1-1 0,1 0 0,-1-1 0,0 0 0,0 1 0,-1-1 0,6-8 0,1-7 0,-1 0 0,0-1 0,-1 0 0,-2-1 0,0 0 0,-1 0 0,-2 0 0,3-26 0,3-184 0,-10 225 0,1-6 0,-1-2 0,0 1 0,-1-1 0,-4-22 0,5 35 0,0 0 0,-1 0 0,1 1 0,0-1 0,-1 0 0,1 0 0,-1 1 0,0-1 0,1 1 0,-1-1 0,0 0 0,0 1 0,0 0 0,0-1 0,0 1 0,-1-1 0,1 1 0,0 0 0,-1 0 0,1 0 0,-1 0 0,1 0 0,-1 0 0,1 0 0,-1 1 0,1-1 0,-1 0 0,0 1 0,1-1 0,-1 1 0,0 0 0,0-1 0,0 1 0,1 0 0,-1 0 0,0 0 0,-2 1 0,2-1 0,0 1 0,0-1 0,0 1 0,0 0 0,0 0 0,1 0 0,-1 0 0,0 0 0,0 0 0,1 0 0,-1 1 0,0-1 0,1 1 0,-1-1 0,1 1 0,0 0 0,0-1 0,-2 4 0,-13 39 0,15-41 0,-6 28 0,1 0 0,2 0 0,-1 45 0,11 97 0,-5-155 0,1 0 0,1 0 0,0 0 0,2-1 0,0 0 0,1 0 0,0 0 0,11 19 0,-13-30 0,-1 0 0,1-1 0,0 1 0,0-1 0,1 0 0,-1 0 0,1 0 0,0 0 0,0-1 0,1 0 0,0 0 0,-1-1 0,1 1 0,0-1 0,1 0 0,-1-1 0,0 0 0,1 0 0,0 0 0,-1-1 0,1 0 0,0 0 0,0 0 0,7-1 0,-11 0-4,0 0-1,0-1 1,-1 1-1,1-1 1,0 1-1,0-1 1,0 0-1,-1 0 1,1 0 0,-1 0-1,1-1 1,-1 1-1,1-1 1,-1 1-1,0-1 1,1 0-1,-1 0 1,0 0 0,0 0-1,-1 0 1,1 0-1,0-1 1,2-3-1,16-35-400</inkml:trace>
</inkml:ink>
</file>

<file path=ppt/ink/ink1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5:14.900"/>
    </inkml:context>
    <inkml:brush xml:id="br0">
      <inkml:brushProperty name="width" value="0.05" units="cm"/>
      <inkml:brushProperty name="height" value="0.05" units="cm"/>
      <inkml:brushProperty name="color" value="#E71224"/>
    </inkml:brush>
  </inkml:definitions>
  <inkml:trace contextRef="#ctx0" brushRef="#br0">228 58 21114,'-8'-4'1912,"0"0"1,0 0 0,0 0-1,-16-4 1,17 6-1613,-1 1 1,1 0-1,0 0 0,0 0 1,0 1-1,-1 0 1,1 1-1,0-1 0,-14 4 1,17-3-336,-1 1 0,0 0 0,1 0 0,-1 0 0,1 0 0,0 1 0,0-1 0,0 1 0,0 0 0,0 0 1,1 1-1,-1-1 0,1 1 0,0 0 0,0 0 0,0 0 0,1 0 0,-1 0 0,1 1 0,0-1 0,0 1 0,1-1 1,-1 1-1,1 0 0,0 0 0,0 0 0,0 7 0,1-6 35,-1 0 0,1 0 0,0 0 0,0-1 0,1 1 0,0 0 0,0 0 0,0-1 0,0 1 0,1 0 0,0-1 0,1 0 0,-1 1 0,5 5 0,-3-6 1,0 0 0,1 0 0,-1 0 0,1 0 0,1-1 0,-1 0 0,1 0 0,-1-1 0,1 1 0,0-1 0,0-1 0,9 4 0,2-2 0,0 0 0,1-1 0,-1 0-1,1-2 1,-1 0 0,28-3 0,-42 2 0,0 0 0,-1 0-1,1 0 1,0-1 0,-1 0 0,1 1 0,-1-1 0,1 0 0,-1 0 0,1 0 0,-1-1 0,0 1 0,1-1 0,-1 1 0,0-1 0,0 0 0,0 1 0,0-1 0,-1 0 0,3-4 0,-1 2 0,0-1 1,-1 0 0,0 1-1,0-1 1,0 0 0,-1-1-1,0 1 1,0 0 0,0 0-1,0-6 1,-1 1-1,0 0-1,0 0 1,-1 0-1,0 0 1,-1 0 0,0 1-1,-1-1 1,1 1-1,-2-1 1,0 1-1,-6-12 1,5 14 0,0 1 0,-1-1 0,1 1 0,-1 0 0,-1 1 0,1-1 0,-1 1 0,0 1 1,0-1-1,0 1 0,-1 0 0,0 1 0,1 0 0,-1 0 0,0 1 0,-1 0 0,-9-2 0,13 4-18,-1-1 0,1 1 0,0 0 0,0 0 0,-1 1 0,1-1 0,0 1 0,-1 0-1,1 1 1,0-1 0,0 1 0,0 0 0,0 0 0,1 1 0,-1 0 0,1-1 0,-1 1 0,1 1 0,0-1 0,0 1 0,0-1 0,1 1-1,-1 0 1,1 1 0,0-1 0,0 1 0,-4 7 0,-14 44-1381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2:13.331"/>
    </inkml:context>
    <inkml:brush xml:id="br0">
      <inkml:brushProperty name="width" value="0.05" units="cm"/>
      <inkml:brushProperty name="height" value="0.05" units="cm"/>
      <inkml:brushProperty name="color" value="#FFFF00"/>
    </inkml:brush>
  </inkml:definitions>
  <inkml:trace contextRef="#ctx0" brushRef="#br0">197 17 31999,'-3'-2'26,"0"0"0,0 0 1,-1 0-1,1 1 1,0-1-1,-1 1 0,1 0 1,-1 0-1,1 0 0,-1 1 1,0-1-1,1 1 1,-1 0-1,0 0 0,1 0 1,-1 0-1,-6 2 0,7-1-19,0 1-1,0-1 1,0 1-1,0 0 1,0 0-1,0 0 1,0 0-1,1 1 1,-1-1-1,1 1 1,-1-1-1,1 1 1,0 0-1,0 0 1,-2 4-1,-1 4-4,1 0-1,-1 1 1,2 0 0,0 0-1,0 0 1,1 0 0,1 0-1,0 0 1,0 17 0,1-26 1,1 1 0,-1-1 0,1 1 0,0-1 0,-1 1 0,2-1 0,-1 0 0,0 1 0,1-1 0,-1 0 0,1 0 0,0 0 0,0 0-1,0 0 1,5 5 0,-2-4 1,-1-1 0,1 1 0,0-1 0,1 0-1,-1 0 1,0 0 0,1-1 0,11 4-1,-6-3 3,0 0 0,1-1 0,-1-1-1,1 0 1,0-1 0,-1 0-1,1 0 1,0-1 0,18-5-1,-25 5-3,-1-1-1,1 0 0,0-1 1,-1 1-1,0-1 0,1 0 1,-1 0-1,0 0 0,-1-1 1,1 1-1,0-1 0,-1 0 1,0 0-1,0 0 0,0-1 1,-1 1-1,1-1 0,-1 1 1,0-1-1,0 0 0,-1 0 1,1 0-1,0-6 0,-1 6-1,0 0 1,0 0-1,-1 0 0,1 0 0,-1 0 0,0 0 0,-1 1 0,1-1 0,-1 0 0,0 0 1,0 0-1,-1 0 0,1 1 0,-1-1 0,0 1 0,0-1 0,0 1 0,-1 0 0,0 0 1,0 0-1,0 0 0,0 0 0,-7-6 0,2 5 0,-1 1 0,1 0 0,-1 0 0,1 1 0,-1 0 0,0 0 0,0 1-1,-1 0 1,1 1 0,0 0 0,-14 1 0,8 0-51,1 0 0,0 1 0,-1 1 0,1 1 0,0 0 0,-26 10 1,-30 25-922</inkml:trace>
</inkml:ink>
</file>

<file path=ppt/ink/ink1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5:16.119"/>
    </inkml:context>
    <inkml:brush xml:id="br0">
      <inkml:brushProperty name="width" value="0.05" units="cm"/>
      <inkml:brushProperty name="height" value="0.05" units="cm"/>
      <inkml:brushProperty name="color" value="#E71224"/>
    </inkml:brush>
  </inkml:definitions>
  <inkml:trace contextRef="#ctx0" brushRef="#br0">7 392 28493,'-1'2'101,"0"0"-1,0 0 1,0 0-1,1-1 1,-1 1-1,1 0 1,-1 0-1,1 0 1,0 0-1,-1 0 1,1 0-1,0 0 1,1 0-1,-1 0 1,0 0 0,1 0-1,-1 0 1,1 0-1,-1 0 1,1 0-1,0 0 1,0-1-1,0 1 1,0 0-1,0 0 1,0-1-1,0 1 1,0-1-1,1 1 1,-1-1 0,1 0-1,-1 1 1,1-1-1,0 0 1,-1 0-1,1 0 1,0 0-1,0 0 1,0-1-1,0 1 1,2 0-1,8 2-142,0 0 1,1-2-1,-1 1 0,1-1 0,15-1 0,-22-1 212,0 1-166,-1-1 0,1 0 1,-1 0-1,1-1 0,-1 1 1,0-1-1,0 0 0,0-1 1,0 1-1,0-1 1,-1 0-1,1 0 0,-1-1 1,0 1-1,1-1 0,-2 0 1,1 0-1,0-1 0,-1 1 1,0-1-1,3-4 0,4-8-2,-1 0-1,-1 0 0,-1-1 0,11-34 0,-11 20-1,-2-1 0,-1 1 0,-2-1 0,-1 0 0,-3-38 0,1 69 0,1 0 0,-1-1 0,1 1 0,-1 0 0,0 0 0,0 0 0,0 0 0,0 0 0,0 0 0,0 0 0,-1 0 0,1 0 0,-1 0 0,1 1 0,-1-1 0,0 1 0,0-1 0,1 1 0,-1 0 0,0-1 0,0 1 0,0 0 0,0 0 0,-1 1 0,1-1 0,0 0 0,0 1 0,-4-1 0,2 0 0,0 0 0,1 1 0,-1-1 0,0 1 0,1 0 0,-1 0 0,0 1 0,0-1 0,1 1 0,-1 0 0,0 0 0,1 0 0,-1 0 0,1 0 0,-1 1 0,1 0 0,-6 3 0,3 2 0,0-1 0,1 1 0,0-1 0,1 1 0,-1 1 0,1-1 0,0 1 0,1-1 0,0 1 0,0 0 0,-2 11 0,0 4 0,1 0 0,-3 45 0,6-44 2,-1-4-3,1 0 0,1 1 1,1-1-1,1 0 0,6 29 0,-6-43 3,0-1-1,0 1 0,1-1 0,-1 1 1,1-1-1,0 0 0,1 0 0,-1 0 0,1-1 1,0 1-1,0-1 0,0 0 0,1 0 1,0 0-1,-1-1 0,1 1 0,1-1 0,-1-1 1,0 1-1,1-1 0,-1 1 0,1-2 0,7 3 1,13 0-1,0 0 0,1-2 0,-1-1 0,40-4 0,-59 3-11,0 0-1,0-1 1,0 1-1,0-2 1,0 1 0,-1-1-1,1 0 1,0-1-1,-1 1 1,0-1 0,1-1-1,-1 1 1,-1-1 0,1 0-1,0 0 1,-1-1-1,0 1 1,7-9 0,7-21-625</inkml:trace>
</inkml:ink>
</file>

<file path=ppt/ink/ink1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5:18.026"/>
    </inkml:context>
    <inkml:brush xml:id="br0">
      <inkml:brushProperty name="width" value="0.05" units="cm"/>
      <inkml:brushProperty name="height" value="0.05" units="cm"/>
      <inkml:brushProperty name="color" value="#E71224"/>
    </inkml:brush>
  </inkml:definitions>
  <inkml:trace contextRef="#ctx0" brushRef="#br0">1 866 32239,'0'1'13,"0"9"28,0-1 0,0 0 0,1 0 0,0 0-1,5 15 1,-6-22-39,1 0 0,0 0-1,0 0 1,0 0-1,0 0 1,1 0-1,-1 0 1,0 0 0,1-1-1,-1 1 1,1 0-1,0-1 1,-1 0-1,1 1 1,0-1 0,0 0-1,0 0 1,0 0-1,0 0 1,0 0-1,0 0 1,1-1-1,-1 1 1,0-1 0,0 1-1,0-1 1,1 0-1,3 0 1,-3 0 3,0 0 1,0 0 0,-1 0-1,1-1 1,0 1-1,-1-1 1,1 1 0,0-1-1,-1 0 1,1 0-1,0 0 1,-1 0 0,0-1-1,1 1 1,-1-1-1,4-2 1,-3-1 0,1 1 0,-1-1-1,0 1 1,0-1 0,0 0 0,-1-1 0,3-9-1,6-18-1,-2 0 1,-1-1-1,-2 0 0,3-46 0,-4-142 9,-6 154-12,1-335 42,-13 1222-38,13-809-5,0 0 0,1 0 0,0 0 0,1-1 0,0 1 0,0 0 0,1-1 0,6 14 0,-6-17 0,0-2 0,0 1 0,0 0 0,0-1 0,1 1 0,0-1 0,0 0 0,0 0 0,0-1 0,0 1 0,1-1 0,0 0 0,0 0 0,0 0 0,0-1 0,8 3 0,-3-2 0,1 0 0,-1-1 0,1 0 0,0-1 0,16 0 0,-22-1 0,0 0 0,0 0 0,0-1 0,0 1 0,0-1 0,0 0 0,-1-1 0,1 1 0,0-1 0,-1 0 0,1 0 0,-1-1 0,0 1 0,6-5 0,-4 0-2,0 0-1,-1 0 1,1 0 0,-1-1 0,-1 0-1,1 0 1,-2 0 0,1-1-1,4-15 1,1-11-4,5-42 0,-10 51 9,5-39-3,-5 34 0,0 1 0,2-1 0,1 1 0,13-32 0,-19 59-1,0 0 0,1 1 0,-1-1 0,1 1 0,0-1 0,-1 1 1,1 0-1,0 0 0,1 0 0,-1 0 0,0 0 0,0 0 0,1 1 0,-1-1 0,1 1 0,0-1 0,-1 1 0,1 0 0,0 0 0,0 0 1,0 1-1,0-1 0,-1 0 0,1 1 0,0 0 0,0 0 0,0 0 0,0 0 0,0 0 0,0 1 0,0-1 0,0 1 0,0 0 1,-1 0-1,1 0 0,0 0 0,0 0 0,-1 1 0,1-1 0,-1 1 0,1 0 0,-1 0 0,0 0 0,0 0 0,0 0 0,0 0 0,0 0 1,2 4-1,3 7-2,6 7 6,-13-19 26,0-2-28,0 0 0,0-1 0,0 1-1,0 0 1,0 0 0,0 0 0,0 0 0,-1 0 0,1 0-1,-1 0 1,1 0 0,-1 0 0,1 0 0,-1 0 0,1 0-1,-1 0 1,0 0 0,-1-1 0,-1 0-1,0 1 0,0 0 0,0-1 0,-1 1 0,1 0 0,0 0 0,-1 1 0,1-1 0,-1 1 0,1 0 0,-1 0 0,1 0 0,-1 0 0,1 0 0,0 1 0,-5 1 0,3-1 0,1 0 0,-1 0 0,1 1 0,0-1 0,-1 1 0,1 0 0,0 1 0,0-1 0,0 1 0,0 0 0,-5 5 0,2 1 0,0 0 0,1 0 0,1 0 0,0 1 0,0 0 0,1 0 0,0 0 0,0 0 0,1 1 0,-2 18 0,1 2 0,1 0 0,3 47 0,0-74 0,0 0 0,0 1 0,1-1 0,-1 0 0,1 0 0,0 0 0,1 0 0,-1 0 0,1 0 0,-1 0 0,1 0 0,0 0 0,1-1 0,-1 1 0,1-1 0,-1 1 0,1-1 0,0 0 0,0 0 0,0-1 0,1 1 0,4 3 0,-2-3 0,1-1 0,-1 1 0,1-1 0,0 0 0,-1 0 0,1-1 0,0 0 0,0 0 0,0 0 0,0-1 0,0 0 0,13-3 0,-17 3 0,0-1 0,1 0 0,-1 0 0,0-1 0,0 1 0,-1-1 0,1 1 0,0-1 0,-1 0 0,1 0 0,0 0 0,-1 0 0,0-1 0,0 1 0,0-1 0,0 1 0,0-1 0,0 0 0,-1 0 0,1 1 0,-1-1 0,0 0 0,1-4 0,3-7 0,-1 0 0,0-1 0,2-26 0,0-228 27,-6 253-22,-1 57-5,0-5 0,2-1 0,8 61 0,-7-86 0,0 1 0,1-1 0,0 0 0,1 0 0,0 0 0,1 0 0,-1-1 0,2 0 0,0 0 0,0 0 0,0 0 0,1-1 0,14 13 0,-16-17 0,1-1 0,-1 1 0,1-1 0,0 0 0,0 0 0,1-1 0,-1 1 0,1-2 0,-1 1 0,1-1 0,-1 0 0,1 0 0,0 0 0,8-2 0,-10 2 0,-1-2 0,1 1 0,0-1 0,-1 1 0,1-1 0,-1 0 0,0-1 0,1 1 0,-1-1 0,0 0 0,0 0 0,0 0 0,0-1 0,0 1 0,0-1 0,-1 0 0,1 0 0,-1 0 0,0-1 0,0 1 0,4-6 0,-1-3 0,-1-1 0,0 1 0,-1-1 0,0 1 0,-1-1 0,0 0 0,1-20 0,-3-98 0,-2 73 0,1 65 0,-1 7 0,1-1 0,1 0 0,0 1 0,0-1 0,2 1 0,-1-1 0,2 0 0,5 14 0,-6-22 0,0 1 0,0-1 0,0 0 0,1-1 0,0 1 0,0-1 0,0 0 0,0 1 0,1-2 0,0 1 0,0-1 0,0 1 0,0-1 0,8 3 0,-2-3 0,0 0 0,0 0 0,0-1 0,0-1 0,1 0 0,17-1 0,-26 0 0,0 0 0,0 0 0,0 0 0,-1 0 0,1-1 0,0 1 0,0-1 0,0 0 0,0 0 0,-1 0 0,1 0 0,0 0 0,-1-1 0,1 1 0,-1-1 0,0 0 0,1 0 0,-1 0 0,0 0 0,0 0 0,0 0 0,0 0 0,0-1 0,-1 1 0,1 0 0,-1-1 0,0 0 0,0 1 0,1-1 0,0-5 0,5-18 0,-1 1 0,-1-1 0,-2 0 0,0-1 0,-2 1 0,-3-44 0,1 17 0,1 45 0,-2 8 0,-2 11 0,4-8 0,-34 132 0,-18 164 0,34-179 0,-60 421 0,75-520 0,1-2 0,-2 0 0,-9 31 0,12-47 0,0 1 0,0-1 0,0 0 0,-1 0 0,1 0 0,-1 0 0,0-1 0,1 1 0,-1 0 0,-1-1 0,1 1 0,0-1 0,-1 0 0,1 0 0,-1 0 0,1 0 0,-1 0 0,0 0 0,0-1 0,0 1 0,0-1 0,-4 1 0,1-1 0,1 0 0,-1-1 0,1 0 0,-1 0 0,1 0 0,-1-1 0,1 1 0,-1-1 0,1-1 0,-1 1 0,1-1 0,0 0 0,0 0 0,-9-5 0,-1-3 0,1-1 0,0 0 0,-16-17 0,13 12 0,3 4 0,-18-17 0,-54-63 0,79 83 0,0-1 0,0 1 0,1-1 0,1 0 0,-1-1 0,2 1 0,-1-1 0,1 0 0,1 0 0,0-1 0,1 1 0,-2-16 0,4 23 0,0 0 0,1 0 0,-1 0 0,1 0 0,0 0 0,0 0 0,0 0 0,1 1 0,-1-1 0,1 0 0,0 1 0,0-1 0,0 1 0,0 0 0,1-1 0,-1 1 0,1 0 0,0 1 0,0-1 0,0 0 0,0 1 0,6-4 0,8-3 0,-1 0 0,1 1 0,32-9 0,-23 8 0,14-6 0,290-115 0,-265 101 0,-2-4 0,115-77 0,-162 98 0,0-1 0,-1-1 0,0 0 0,-1 0 0,-1-2 0,17-25 0,-22 29 0,-1-1 0,-1 0 0,0 0 0,-1-1 0,0 0 0,-1 0 0,-1 0 0,0 0 0,2-25 0,-4 25 0,0 1 0,-1-1 0,0 0 0,-5-27 0,4 37 0,-1 0 0,1 0 0,0 0 0,-1 1 0,0-1 0,0 1 0,0-1 0,0 1 0,-1 0 0,1-1 0,-1 1 0,0 0 0,0 1 0,0-1 0,0 1 0,0-1 0,-1 1 0,1 0 0,-1 0 0,-6-3 0,7 4 0,0 0 0,0-1 0,1 1 0,-1 0 0,0 0 0,0 1 0,0-1 0,0 1 0,0-1 0,0 1 0,0 0 0,0 0 0,0 0 0,0 1 0,0-1 0,0 1 0,0 0 0,0-1 0,0 1 0,0 1 0,0-1 0,1 0 0,-1 1 0,0-1 0,1 1 0,-1 0 0,1 0 0,0 0 0,0 0 0,-1 0 0,1 0 0,1 1 0,-1-1 0,0 1 0,-1 2 0,-2 6 0,0 0 0,1 0 0,0 0 0,1 1 0,1-1 0,-1 1 0,0 21 0,1-8 0,0 1 0,2 1 0,1-1 0,1-1 0,9 42 0,-8-57 0,0-1 0,0 0 0,1 0 0,0 0 0,0 0 0,1 0 0,0-1 0,1 0 0,0 0 0,0-1 0,1 1 0,0-1 0,0-1 0,0 1 0,1-1 0,0-1 0,0 1 0,10 3 0,-7-3 0,1-1 0,0-1 0,0 0 0,0 0 0,1-1 0,-1-1 0,1 0 0,17 0 0,-25-1 0,-1-1 0,0 0 0,0 0 0,1-1 0,-1 1 0,0-1 0,0 0 0,0 0 0,0-1 0,0 1 0,0-1 0,0 0 0,0 0 0,-1 0 0,1 0 0,-1 0 0,1-1 0,-1 0 0,0 0 0,0 0 0,0 0 0,-1 0 0,1 0 0,-1-1 0,1 0 0,-1 1 0,3-9 0,0-8 0,-1-1 0,-1 1 0,-1-1 0,-1 0 0,0 0 0,-4-25 0,2-9 0,1-101 0,1 154 0,-1 0 0,0 0 0,0 0 0,1 1 0,-1-1 0,1 0 0,0 0 0,-1 1 0,1-1 0,0 0 0,0 1 0,0-1 0,0 1 0,0-1 0,0 1 0,1 0 0,-1-1 0,0 1 0,1 0 0,-1 0 0,1 0 0,-1 0 0,1 0 0,0 0 0,-1 1 0,1-1 0,0 0 0,0 1 0,-1-1 0,1 1 0,0 0 0,0-1 0,0 1 0,-1 0 0,1 0 0,0 0 0,3 1 0,1 0 0,0-1 0,0 1 0,0 0 0,0 1 0,-1-1 0,1 1 0,-1 0 0,1 1 0,-1-1 0,0 1 0,6 4 0,-3 0 0,-2-1 0,1 2 0,-1-1 0,0 1 0,0 0 0,-1 0 0,0 0 0,-1 1 0,0 0 0,0 0 0,-1 0 0,0 0 0,0 0 0,2 20 0,-1 10 0,-1 1 0,-3 55 0,-1-40 0,0-41 0,1-9 0,0 0 0,0 1 0,0-1 0,1 0 0,0 1 0,1 4 0,-2-8 0,1-1 0,0 0 0,-1 1 0,1-1 0,0 0 0,0 1 0,0-1 0,0 0 0,0 0 0,0 0 0,0 0 0,1 0 0,-1 0 0,0 0 0,1 0 0,-1 0 0,0 0 0,1-1 0,-1 1 0,1-1 0,-1 1 0,1-1 0,-1 0 0,3 1 0,8 1-186,0 0 0,-1-1 0,1 0 1,0-1-1,0 0 0,0-1 0,0-1 0,16-3 0,-19 1-1681,-1 0 1,0 0-1,14-11 0</inkml:trace>
</inkml:ink>
</file>

<file path=ppt/ink/ink1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5:18.418"/>
    </inkml:context>
    <inkml:brush xml:id="br0">
      <inkml:brushProperty name="width" value="0.05" units="cm"/>
      <inkml:brushProperty name="height" value="0.05" units="cm"/>
      <inkml:brushProperty name="color" value="#E71224"/>
    </inkml:brush>
  </inkml:definitions>
  <inkml:trace contextRef="#ctx0" brushRef="#br0">84 32 31262,'-1'-1'73,"0"-1"0,1 1 0,-1-1 0,1 1 0,-1-1 0,1 0 0,0 1 0,0-1-1,0 0 1,0 1 0,0-1 0,0 0 0,0 1 0,0-1 0,2-2 0,-2 3-63,0 1-1,1 0 1,-1-1 0,1 1 0,-1 0 0,1-1 0,-1 1 0,1 0-1,-1 0 1,1 0 0,-1 0 0,1-1 0,-1 1 0,1 0 0,-1 0-1,1 0 1,-1 0 0,1 0 0,-1 0 0,1 0 0,-1 0-1,1 0 1,0 1 0,-1-1 0,1 0 0,-1 0 0,1 0 0,-1 1-1,1-1 1,0 1 0,5 2-14,0 1-1,0 0 1,0 0-1,-1 0 1,0 1-1,7 7 1,14 19 9,-1 2 0,-2 1 0,-1 1-1,-1 0 1,-3 2 0,0 0 0,-3 2 0,-1-1 0,17 80 0,-13-21-2,-5 1 1,-4 1 0,-4 100 0,-5-169-4,-1-1 0,-2 1 0,-1 0 0,-1-1 0,-1 0 0,-2-1 0,-1 1 0,-1-1 0,-17 32 0,5-18 0,-1-1 0,-35 46 1,43-68-3,0-1 1,-1 0 0,-1-1 0,0 0-1,-2-1 1,-23 15 0,36-28-26,0 1 1,0-1-1,0-1 0,-13 5 1,-22 0-489</inkml:trace>
</inkml:ink>
</file>

<file path=ppt/ink/ink1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5:31.638"/>
    </inkml:context>
    <inkml:brush xml:id="br0">
      <inkml:brushProperty name="width" value="0.05" units="cm"/>
      <inkml:brushProperty name="height" value="0.05" units="cm"/>
      <inkml:brushProperty name="color" value="#E71224"/>
    </inkml:brush>
  </inkml:definitions>
  <inkml:trace contextRef="#ctx0" brushRef="#br0">1 669 31262,'0'0'1057,"0"7"-780,-1 19-272,2 0 0,0 0-1,2 0 1,1 0 0,1-1 0,1 1-1,1-1 1,14 30 0,-21-54-4,0-1 1,0 1-1,1-1 0,-1 1 0,0 0 1,1-1-1,-1 1 0,0-1 0,1 1 1,-1-1-1,1 0 0,-1 1 1,0-1-1,1 1 0,-1-1 0,1 0 1,0 1-1,-1-1 0,1 0 1,-1 0-1,1 1 0,-1-1 0,1 0 1,0 0-1,-1 0 0,1 0 1,-1 0-1,1 0 0,0 0 0,-1 0 1,1 0-1,-1 0 0,1 0 1,0 0-1,-1 0 0,1 0 0,-1-1 1,1 1-1,0 0 0,-1 0 1,1-1-1,-1 1 0,1 0 0,-1-1 1,1 1-1,-1-1 0,1 1 1,-1 0-1,0-1 0,1 1 0,-1-1 1,0 1-1,1-2 0,22-31 25,-21 30-28,31-57 18,43-113-1,7-70-10,-44 120-5,65-136-1,-99 245 1,-4 12 0,0-1 0,0 0 0,0 1 0,1-1 0,-1 1 0,1-1 0,-1 1 0,1 0 0,0 0 0,0 0 0,3-3 0,3 35 0,8 137 0,-11 323 0,-13-385 0,-2 50-5,24-170 5,-11 4 0,1 0 0,-1 1 0,-1-1 1,0 0-1,-1-1 0,0 1 1,-1 0-1,0 0 0,0 0 0,-1-1 1,-1 1-1,0 0 0,0 0 0,-1 1 1,-1-1-1,0 0 0,0 1 0,-1 0 1,-8-13-1,5 12 0,1 1 0,-2 0 0,1 1 0,-1 0 0,-1 0 0,0 1 0,0 0 0,0 0 0,-1 2 0,0-1 0,-1 1 0,1 1 0,-1 0 0,0 0 0,0 1 0,-1 1 0,1 0 0,-1 1 0,0 0 0,1 1 0,-1 0 0,0 1 0,0 1 0,-15 2 0,25-2 0,0 0 0,0 0 0,0 1 0,0-1 0,1 1 0,-1 0 0,1-1 0,-1 1 0,1 0 0,0 0 0,0 1 0,-1-1 0,2 0 0,-1 1 0,0-1 0,0 1 0,1 0 0,-1-1 0,1 1 0,0 0 0,0 0 0,0 0 0,0 0 0,1 0 0,-1 0 0,1 5 0,-2 8-7,1 0 0,1 0 1,3 29-1,-2-37 7,0-1 0,0 0-1,1 0 1,0 0 0,1-1 0,0 1-1,0 0 1,0-1 0,0 0-1,1 0 1,0 0 0,1 0 0,-1 0-1,1-1 1,0 0 0,0 0-1,1 0 1,0-1 0,6 4 0,-2-2 0,1 0 0,0-1 0,0 0 0,0-1 0,0 0 0,1-1 0,0-1 0,-1 0 0,1 0 0,23 0 0,-32-2 0,9 0 0,-1 0 0,1-1 0,-1 0 0,20-4 0,-26 3 0,-1 1 0,0-1 0,0 0 0,0 0 0,-1-1 0,1 1 0,-1-1 0,1 0 0,-1 0 0,0 0 0,0 0 0,0 0 0,0-1 0,0 1 0,3-8 0,0 1 0,-1-1 0,-1 0 0,1 0 0,-2 0 0,1-1 0,1-18 0,4-74 0,-8 75 0,2 0 0,7-37 0,-10 62 0,1 1 1,0 0-1,0-1 1,0 1-1,1 0 1,-1 0-1,1 0 1,-1 0-1,1 0 1,0 0-1,0 0 1,1 0-1,-1 1 1,0-1-1,1 1 1,0 0-1,-1 0 1,1 0-1,0 0 1,0 0-1,0 0 1,0 1-1,5-2 1,3 1-3,-1 0 0,1 1 1,0 0-1,0 0 0,-1 1 1,13 2-1,-16-1 2,0 0 0,0 0 0,0 1 0,0 0 0,0 1 0,0-1 0,0 1 0,-1 1 0,1-1 0,-1 1 0,0 0 0,0 0 0,-1 1 0,1 0 0,-1 0 0,0 0 0,0 1 0,-1-1 0,7 10 0,-5-4 0,1 0 0,-1 0 0,-1 1 0,0 0 0,-1 0 0,0 0 0,-1 0 0,0 0 0,-1 1 0,1 19 0,-2-24 0,0 1 0,-1 0 0,0-1 0,-1 1 0,0-1 0,0 1 0,-1-1 0,0 1 0,0-1 0,-1 0 0,0 0 0,0 0 0,-1 0 0,-6 10 0,-8 6 0,11-17 0,1 1 0,0 0 0,0 0 0,1 1 0,0-1 0,1 1 0,0 0 0,0 1 0,-2 9 0,6-19 0,0 1-1,-1 0 1,1-1 0,0 1-1,0 0 1,0-1-1,0 1 1,0 0 0,0-1-1,0 1 1,0-1 0,1 1-1,-1 0 1,0-1-1,0 1 1,0 0 0,1-1-1,-1 1 1,0-1 0,1 1-1,-1-1 1,0 1-1,1-1 1,-1 1 0,1-1-1,-1 1 1,1-1 0,-1 1-1,1-1 1,-1 0-1,1 1 1,-1-1 0,2 1-1,23 1-16,-16-3 18,2 2-2,-1-1 1,1 1-1,0-1 1,-1-1 0,1 0 0,0 0 0,-1-1 0,1-1 0,-1 0-1,0 0 1,0-1 0,16-8 0,-18 7 0,1-1 0,-1 0 0,0-1 0,-1 1 0,0-2 0,0 1 0,0-1 0,-1 0 0,0 0 0,-1-1 0,8-14 0,-8 10 0,0-1 0,0 0 0,-2 0 0,1 0 0,-2-1 0,0 1 0,0-23 0,-4-26-1,1 42 5,0 0 0,2 0 0,0 0 0,5-30 0,-5 49-4,0 0 1,1 0-1,-1 0 1,0 0-1,0 1 1,1-1 0,-1 0-1,1 1 1,-1-1-1,1 1 1,0-1-1,0 1 1,0 0-1,-1 0 1,1 0 0,0 0-1,0 0 1,1 0-1,-1 1 1,0-1-1,0 0 1,0 1-1,0 0 1,1 0 0,3 0-1,1-1 0,0 1 0,-1 0 0,1 0 0,0 1-1,0 0 1,-1 0 0,9 3 0,-6 1 0,-1 0 0,1 0 0,-2 1 0,1 0 0,0 0 0,-1 1 0,-1 0 0,1 1 0,-1-1 0,9 16 0,-14-23 0,-1 0 0,0 0-1,0 0 1,1 0 0,-1 1 0,0-1 0,0 0 0,0 0-1,0 1 1,1-1 0,-1 0 0,0 1 0,0-1 0,0 0 0,0 0-1,0 1 1,0-1 0,0 0 0,0 1 0,0-1 0,0 0-1,0 0 1,0 1 0,0-1 0,0 0 0,0 1 0,0-1-1,0 0 1,0 1 0,0-1 0,0 0 0,0 0 0,0 1-1,-1-1 1,1 0 0,0 0 0,0 1 0,0-1 0,-1 0-1,1 0 1,0 1 0,0-1 0,0 0 0,-1 0 0,1 0-1,0 0 1,0 1 0,-1-1 0,1 0 0,-15 0 5,-21-12-2,25 8-3,1 0 0,-1 1 0,0 0 0,-14-1 0,22 4 0,-1 0 0,0 0 0,1 0 0,-1 1 0,0-1 0,0 1 0,1 0 0,-1 0 0,1 0 0,-1 0 0,1 1 0,0-1 0,-1 1 0,1 0 0,0 0 0,0 0 0,-3 4 0,1-1-1,0 0 1,0 1-1,1 0 1,0 0-1,0 0 0,1 0 1,0 0-1,0 1 0,0 0 1,1-1-1,0 1 1,-2 12-1,1 0-1,1 0 0,0 0 0,3 31 0,-1-43 2,1 0 0,0-1 0,0 1 0,0-1 0,1 0 0,0 1 0,0-1 0,1 0 0,0 0 0,0 0 0,0-1 0,1 1 0,-1-1 0,1 1 0,1-1 0,-1 0 0,1-1 0,0 1 0,0-1 0,0 0 0,0 0 0,10 4 0,-3-2 0,0-1 0,1-1 0,-1 0 0,1 0 0,0-1 0,0-1 0,0 0 0,0-1 0,1 0 0,18-2 0,-26 0 0,0 1 0,-1-1 0,1 0 1,0 0-1,-1-1 0,1 0 0,-1 0 0,1 0 0,-1-1 1,0 1-1,0-1 0,0 0 0,-1-1 0,8-6 0,-6 4 1,0-1 0,-1 0-1,0 0 1,0 0-1,0-1 1,-1 0 0,0 0-1,5-14 1,-1-10 0,-1 1 1,-1-2 0,-1 1-1,-1-36 1,-4 64-2,7-94 10,9-237 12,-25 825-22,9-326 0,0-158 0,0-1 0,1 0 0,-1 1 0,1-1 0,0 0 0,0 0 0,1 1 0,3 6 0,-4-10 0,0 0 0,0 0 0,0-1 0,0 1 0,0 0 0,1-1 0,-1 0 0,1 1 0,-1-1 0,1 0 0,0 1 0,-1-1 0,1 0 0,0 0 0,0 0 0,-1-1 0,1 1 0,0 0 0,0-1 0,0 1 0,0-1 0,0 0 0,0 1 0,4-1 0,-5-1 0,1 1 0,-1 0 0,0-1 0,1 1 0,-1-1 0,0 1 0,0-1 0,1 0 0,-1 1 0,0-1 0,0 0 0,0 0 0,0 0 0,0 0 0,0 0 0,0 0 0,0 0 0,-1 0 0,1 0 0,0-1 0,-1 1 0,1 0 0,-1 0 0,1-2 0,13-40 0,-10 27 0,8-24 0,33-95 0,-37 116 0,0 1 0,1 1 0,1-1 0,0 2 0,14-18 0,-22 31 0,1-1 0,0 1 0,0 0 0,0 0 0,0 0 0,1 0 0,-1 0 0,1 0 0,-1 1 0,1 0 0,0 0 0,0 0 0,0 0 0,0 1 0,1 0 0,-1-1 0,0 1 0,1 1 0,-1-1 0,0 1 0,7 0 0,-10 0 0,0 0 0,0 1 0,0 0-1,0-1 1,0 1 0,0-1 0,0 1 0,0 0 0,0 0 0,0 0-1,-1-1 1,1 1 0,0 0 0,-1 0 0,1 0 0,-1 0-1,1 0 1,-1 0 0,1 0 0,-1 0 0,0 0 0,1 1 0,-1-1-1,0 0 1,0 0 0,0 0 0,0 0 0,0 2 0,3 42-18,-3-37 13,1 32 4,-1 0 0,-2 0-1,-7 42 1,7-73 0,0 0 0,1 0 0,0 0 0,0 0 1,1 0-1,0 0 0,1 0 0,2 10 0,-3-16 1,2 0-1,-1 0 1,0 0 0,1 0-1,-1-1 1,1 1 0,0 0-1,0-1 1,0 1 0,0-1-1,0 1 1,1-1 0,-1 0-1,1 0 1,-1 0 0,1 0 0,0-1-1,0 1 1,0-1 0,0 0-1,0 1 1,0-1 0,0-1-1,5 2 1,4 1 0,-1-1 0,1 0 0,0 0 0,0-2 0,0 1 0,0-2 0,0 1 0,0-2 0,18-3 0,-23 3 0,-1 0 0,1-1 0,-1 0 0,0 0 0,0 0 0,0-1 0,0 0 0,-1 0 0,0 0 0,1-1 0,-2 1 0,1-1 0,0 0 0,-1-1 0,0 1 0,0-1 0,-1 0 0,3-6 0,0-1 1,-2 1 0,1-1 0,-2 0 0,0 0 0,0 0 0,1-24 0,-6-80 8,2 104-9,0 9-1,0-5 4,0 1-1,-1-1 1,0 0 0,0 0 0,-1 1-1,0-1 1,0 0 0,-1 1 0,0 0-1,-1 0 1,-4-9 0,8 17-3,0 1 0,0-1 0,0 0 0,0 0 0,0 0 0,0 0 0,0 0 0,1 0 0,-1 1 0,0-1 0,0 0 0,0 0 0,0 0 0,0 0 0,0 0 0,0 0 0,0 1 0,0-1 0,-1 0 0,1 0 0,0 0 0,0 0 0,0 0 0,0 0 0,0 1 0,0-1 0,0 0 0,0 0 0,0 0 0,0 0 0,0 0 0,0 0 0,0 0 0,-1 0 0,1 1 0,0-1 0,0 0 0,0 0 0,0 0 0,0 0 0,0 0 0,0 0 0,-1 0 0,1 0 0,0 0 0,0 0 0,0 0 0,0 0 0,0 0 0,-1 0 0,1 0 0,0 0 0,0 0 0,0 0 0,0 0 0,0 0 0,0 0 0,-1 0 0,1 0 0,0 0 0,0 0 0,0 0 0,0 0 0,0-1 0,0 1 0,0 0 0,0 0 0,-1 0 0,1 15 0,-2 58 0,0-25 0,3 0 0,1 0 0,10 57 0,-11-98 0,1 0 0,0 0 0,0 0 0,1 0 0,0 0 0,0-1 0,1 1 0,-1-1 0,8 9 0,-8-12 0,0 1 0,1-1 0,0 0 0,-1 0 0,1-1 0,0 1 0,0-1 0,1 0 0,-1 0 0,0 0 0,1 0 0,-1-1 0,1 0 0,0 0 0,6 1 0,4 0 0,1 0 0,-1-2 0,29-1 0,-40 1 0,1-1 0,-1 0 0,0 0 0,0 0 0,0 0 0,0-1 0,0 1 0,0-1 0,0 0 0,0 0 0,-1-1 0,1 1 0,-1-1 0,0 1 0,1-1 0,-1 0 0,0-1 0,2-3 0,3-5 0,-2-1 0,1 0 0,-2-1 0,0 1 0,0-1 0,-1 0 0,-1-1 0,3-26 0,-3-12 0,-3-58 0,-1 50 0,1-306 0,-11 428 0,1 56 0,8 151 0,3-139 0,-1-126 0,0 14 0,0-1 0,1 1 0,1-1 0,0 0 0,6 20 0,-7-32 0,0 0 0,1 0 0,0 0 0,0 0 0,0 0 0,0-1 0,1 1 0,-1-1 0,1 1 0,0-1 0,0 0 0,0 0 0,0 0 0,1-1 0,-1 1 0,1-1 0,0 0 0,-1 0 0,1 0 0,0 0 0,0-1 0,0 1 0,1-1 0,-1 0 0,7 0 0,6 2 0,1-1 0,-1-1 0,1-1 0,34-4 0,-46 3 0,0 0 0,0 0 0,1-1 0,-1 0 0,-1 0 0,1-1 0,0 0 0,0 0 0,-1 0 0,0-1 0,0 1 0,0-1 0,0 0 0,0-1 0,-1 1 0,0-1 0,5-6 0,-1-3 0,-1 0 0,0 0 0,-1-1 0,-1 1 0,0-1 0,-1 0 0,-1-1 0,3-29 0,-2-3 0,-6-75 0,2 115 0,0-1 0,-1 1 0,-1-1 0,0 1 0,0 0 0,-6-16 0,7 21 0,0 1 0,0 0 0,-1 0 0,1 0 0,0 0 0,-1 0 0,0 0 0,1 0 0,-1 1 0,0-1 0,0 0 0,0 1 0,0 0 0,0-1 0,0 1 0,0 0 0,-1 0 0,1 0 0,0 0 0,-1 1 0,1-1 0,-1 0 0,1 1 0,-1 0 0,1 0 0,0 0 0,-4 0 0,4 0 0,0 1 0,0 0 0,0-1 0,0 1 0,1 0 0,-1 0 0,0 0 0,1 0 0,-1 0 0,0 0 0,1 1 0,0-1 0,-1 1 0,1-1 0,0 1 0,0-1 0,-1 1 0,1 0 0,1-1 0,-1 1 0,0 0 0,0 0 0,1 0 0,-1-1 0,0 4 0,-9 53 0,7-4 0,5 72 0,-2-116-1,1 0 0,0 0 0,1 0 1,0-1-1,1 1 0,0 0 0,1-1 0,-1 0 0,2 0 0,-1 0 0,1 0 1,8 9-1,-9-12 0,1-1-1,0 0 1,0 0 0,1-1 0,0 1 0,-1-1 0,1 0 0,1-1-1,-1 1 1,0-1 0,1 0 0,0-1 0,0 0 0,0 0-1,-1 0 1,2-1 0,11 1 0,-16-2 1,8 1 0,0 0 0,1-1 0,-1-1 0,18-2 0,-26 2 0,0 0 0,0 0 0,0 0 0,0 0 0,0 0 0,0-1 0,0 0 0,0 1 0,0-1 0,-1 0 0,1-1 0,-1 1 0,1 0 0,-1-1 0,0 1 0,0-1 0,0 0 0,0 1 0,2-7 0,5-14 0,-1-1 0,-2 0 0,0-1 0,-1 1 0,1-44 0,-3 39 0,1-1 0,1 1 0,11-36 0,-16 63-1,1-1 0,0 0 0,0 0 0,1 0 0,-1 1 0,0-1 0,1 1 0,0-1 0,-1 1 1,1 0-1,0 0 0,0-1 0,1 1 0,-1 0 0,0 1 0,1-1 0,-1 0 0,1 1 0,-1 0 0,1-1 0,0 1 0,-1 0 0,1 0 0,0 0 0,0 1 0,0-1 0,0 1 1,0 0-1,0-1 0,0 1 0,0 0 0,0 1 0,-1-1 0,1 1 0,0-1 0,0 1 0,0 0 0,0 0 0,-1 0 0,1 0 0,0 1 0,-1-1 0,1 1 0,-1-1 0,1 1 1,-1 0-1,3 3 0,0 0-4,-1-2 3,-1 0 0,1 1 0,-1-1 0,1 1 0,-1 0 0,0 0 0,-1 0 0,1 1 0,-1-1 0,0 0 0,0 1 0,0 0 1,1 4-1,-3-8 18,-3-2-13,0 0 0,0 0 0,0 0 0,1 0 0,-1-1 0,0 1 0,0-1 0,1 1 0,-1-1 0,1 0 0,0 0 0,0 0 1,0-1-1,0 1 0,0 0 0,-3-6 0,3 5-2,-1 0-1,1 0 1,0 0-1,-1 0 1,0 1 0,0-1-1,0 1 1,0-1 0,0 1-1,0 0 1,0 0 0,-1 1-1,-6-4 1,5 4-1,0 0 0,0 1 0,0-1 0,0 1 0,0 0 0,0 0 0,0 1 0,0-1-1,0 1 1,1 0 0,-8 3 0,9-3 0,0 1-1,1-1 0,-1 1 0,0 0 1,0 0-1,1 0 0,-1 0 1,1 0-1,0 1 0,0-1 1,0 1-1,0-1 0,0 1 0,0 0 1,1 0-1,-1 0 0,-1 6 1,-3 15-1,1 0 1,1 0 0,2 1-1,0-1 1,1 1 0,2 0-1,4 27 1,-5-45 0,1 0 1,0 1-1,1-1 1,-1 0-1,2 0 1,-1 0-1,1-1 1,0 1-1,0 0 1,1-1-1,-1 0 1,2 0-1,-1 0 1,1 0-1,-1-1 1,8 7-1,-5-7 1,0 0-1,0 0 1,1-1-1,0 0 1,0 0-1,0 0 1,0-1 0,0-1-1,1 1 1,-1-1-1,1-1 1,-1 1-1,12-1 1,1 1-1,1-2 0,-1 0 0,0-1 0,26-5 0,-41 4 0,0 1 0,0-1 0,-1 0 0,1 0 0,-1 0 0,1-1 0,-1 0 0,0 0 0,0-1 0,-1 1 0,1-1 0,0 0 0,-1 0 0,0 0 0,0-1 0,-1 1 0,1-1 0,-1 0 0,0 0 0,3-6 0,0-4 0,-1 0 0,0 0 0,-1 0 0,-1 0 0,3-31 0,-5-81 1,-1 75 3,0-354 23,-9 500-60,2-26 34,-2 311 9,9-319 7,0-54-16,0 16-1,0 0 0,5 25-1,-4-41-1,0-1 0,1 0 0,-1 1 0,1-1 1,0 0-1,0 0 0,0 0 0,1 0 0,0 0 0,0-1 0,0 1 0,0-1 0,9 8 0,-9-10 4,1 0 0,-1 0-1,1 0 1,0-1 0,-1 1 0,1-1 0,0 0-1,0 0 1,0 0 0,0-1 0,0 1 0,0-1 0,1 0-1,-1 0 1,5-1 0,-4 0-2,0 1 0,1-1 1,-1 0-1,0-1 0,0 1 0,0-1 1,0 0-1,0 0 0,0-1 0,-1 1 1,6-5-1,0-3 0,0-1 0,-1 0 0,0-1 0,-1 0 0,0 0 0,-1-1 0,0 0 0,-1-1 0,-1 1 0,0-1 0,6-25 0,-2-4 0,-2 0 0,3-71 0,-9-2 0,-1 116 0,0 0 0,0-1 0,0 1 0,0 0 0,0 0 0,0-1 0,0 1 0,0 0 0,0 0 0,0-1 0,0 1 0,0 0 0,0-1 0,0 1 0,0 0 0,0 0 0,0-1 0,0 1 0,0 0 0,0 0 0,0-1 0,-1 1 0,1 0 0,0 0 0,0 0 0,0-1 0,0 1 0,-1 0 0,1 0 0,0 0 0,0-1 0,0 1 0,-1 0 0,1 0 0,0 0 0,0 0 0,-1 0 0,1-1 0,0 1 0,0 0 0,-1 0 0,1 0 0,0 0 0,0 0 0,-1 0 0,1 0 0,0 0 0,-1 0 0,1 0 0,0 0 0,0 0 0,-1 0 0,1 0 0,0 0 0,0 1 0,-1-1 0,1 0 0,0 0 0,0 0 0,-1 0 0,1 0 0,0 1 0,0-1 0,0 0 0,-1 0 0,0 2 0,-1-1 0,1 0 0,-1 1 0,1-1 0,0 1 0,0-1 0,0 1 0,0 0 0,0 0 0,-1 2 0,-4 15 0,2 0 0,0 0 0,2 0 0,-2 29 0,6 86 0,0-85 0,-2-38 0,0 0-1,2 0 1,-1-1-1,1 1 1,1-1-1,0 0 1,7 16 0,-9-22-2,1 0 1,1 0 0,-1 0 0,1-1 0,-1 1 0,1-1 0,0 1 0,0-1 0,1 0 0,-1 0-1,1 0 1,-1-1 0,1 1 0,0-1 0,0 0 0,0 0 0,0 0 0,0-1 0,0 1-1,7 0 1,0 0 7,-1 0-1,1-1 1,-1-1-1,18 0 0,-25 0-5,0-1 0,0 1 0,0-1 0,0 0 0,0 0 0,0 0 0,0 0 0,0 0 0,0-1 0,-1 1 0,1-1 0,0 1 0,-1-1 0,0 0 0,1 0 0,-1-1 0,0 1 0,0 0 0,3-5 0,4-10 0,-1 0 0,-1 0 0,-1-1 0,0 0 0,-1 0 0,-1 0 0,3-33 0,-2-137 0,-6 126 0,1 335 0,0-265-1,0 1 0,1-1 0,0 0 0,0 0 0,1 1 1,0-1-1,0 0 0,1 0 0,0-1 0,0 1 0,9 13 0,-9-16 1,1-1 1,-1 0-1,1 0 0,0-1 1,0 1-1,0-1 0,1 1 0,-1-1 1,1-1-1,0 1 0,0-1 1,0 0-1,0 0 0,0 0 0,0-1 1,1 1-1,-1-1 0,10 0 1,-12 0-1,-1-1 0,1 0 1,-1 1-1,1-1 0,0 0 0,-1 0 1,1-1-1,-1 1 0,1 0 1,-1-1-1,1 0 0,-1 1 1,1-1-1,-1 0 0,0-1 1,1 1-1,-1 0 0,4-3 0,-3 0 0,-1 0 0,0 1 0,0-1 0,0 0 0,0 0 0,-1 0 0,0 0 0,0-1 0,0 1 0,1-7 0,11-131 0,-12 113 0,1 1 0,0-1 0,3 1 0,0 0 0,2 0 0,15-42 0,-20 65-1,-1 1 0,1 0 0,1 0 0,-1 0 0,1 0 0,-1 0 0,1 0-1,0 0 1,0 1 0,1-1 0,-1 1 0,1 0 0,0 0 0,-1 1 0,1-1 0,0 1 0,1 0 0,-1 0 0,0 0 0,1 0 0,-1 1 0,1 0-1,-1 0 1,1 0 0,0 0 0,-1 1 0,1-1 0,0 1 0,6 1 0,-8-1 1,0 1 0,0-1 0,0 0 0,1 1 0,-1 0 0,0-1 0,0 2 0,0-1 0,0 0 0,0 0 0,0 1 0,-1-1 0,1 1 0,0 0 0,-1 0 0,1 0 0,2 3 0,-1 1 0,0-1 0,0 1 0,0-1 0,-1 1 0,0 0 0,0 0 0,4 13 0,-2 1 0,0 1 0,-1-1 0,-1 1 0,0 30 0,-3-35 0,0-1 0,-1 0 0,-1 0 0,0 0 0,-1 0 0,-1 0 0,0 0 0,-1-1 0,-12 25 0,12-30 0,0 1 0,0-1 0,1 1 0,1 0 0,-1 0 0,1 0 0,1 0 0,0 1 0,1-1 0,0 0 0,0 1 0,2 19 0,-1-29 0,1 1 0,0-1 0,-1 1 0,1-1 0,0 1 0,0-1 0,0 0 0,0 1 0,0-1 0,0 0 0,0 0 0,0 1 0,1-1 0,-1 0 0,0 0 0,1-1 0,-1 1 0,1 0 0,-1 0 0,1-1 0,-1 1 0,1-1 0,-1 1 0,1-1 0,2 1 0,48 4 0,-40-5 0,13 1 3,1-1-1,-1-1 1,28-4-1,-42 3 0,-1-1 0,1 0 0,-1 0 0,0-1 0,0 0 0,-1 0 0,1-2 0,-1 1 0,0-1 0,9-7 0,-7 3-4,0-1 1,-1 0-1,0 0 0,0-1 0,-1 0 1,-1-1-1,0 0 0,-1 0 1,-1 0-1,1-1 0,-2 0 0,0-1 1,-1 1-1,3-20 0,-1-14 7,-2-1-1,-1 1 0,-6-52 1,3 94-2,0 1-3,0 1 1,-1-1 0,1 1 0,-1 0-1,0-1 1,0 1 0,-3-8-1,3 11 0,1 0 0,-1 0 0,0 0 0,1 1 0,-1-1 0,0 0 0,1 0 0,-1 1 0,0-1 0,0 1 0,0-1 0,0 1 0,0-1 0,1 1 0,-1-1 0,0 1 0,0 0 0,0-1 0,0 1 0,0 0 0,0 0 0,0 0 0,0 0 0,0 0 0,0 0 0,0 0 0,0 0 0,0 0 0,0 0 0,0 1 0,0-1 0,0 0 0,0 1 0,0-1 0,0 1 0,0-1 0,0 1 0,1-1 0,-1 1 0,-1 0 0,-3 4 0,0-1 0,0 1 0,1 0 0,0 1 0,0-1 0,0 1 0,0-1 0,1 1 0,0 0 0,0 1 0,-3 10 0,5-16 0,-5 16 0,0 1 0,1 0 0,0 0 0,-2 35 0,2 76 0,5-123 0,0 4 0,1 0 0,0-1 0,0 1 0,1 0 0,0 0 0,1-1 0,0 1 0,0-1 0,10 17 0,-10-20 0,1-1 0,0 1 0,0-1 0,0 0 0,1 0 0,0 0 0,-1-1 0,2 0 0,-1 1 0,1-2 0,-1 1 0,1-1 0,0 0 0,0 0 0,11 3 0,-10-4 0,0 0 0,1-1 0,-1 1 0,0-1 0,1-1 0,-1 0 0,12 0 0,-16-1-1,0 1-1,-1-1 0,1 1 1,0-1-1,0 0 0,-1 0 1,1 0-1,0-1 0,-1 1 1,1 0-1,-1-1 0,0 0 1,1 1-1,-1-1 0,0 0 1,0 0-1,0 0 0,0-1 1,0 1-1,2-5 0,-1-1-13,0 1 0,0-1-1,-1 0 1,0 0 0,0-1-1,1-8 1,-3 12-141,1 1 0,-1-1 0,0 0 0,0 0 0,-1 1 0,1-1 0,-1 0 1,0 1-1,0-1 0,-1 1 0,1-1 0,-4-6 0,0 6-579,0-1 0,0 1 0,-1 0 0,1 0 0,-13-7 0</inkml:trace>
</inkml:ink>
</file>

<file path=ppt/ink/ink1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5:32.108"/>
    </inkml:context>
    <inkml:brush xml:id="br0">
      <inkml:brushProperty name="width" value="0.05" units="cm"/>
      <inkml:brushProperty name="height" value="0.05" units="cm"/>
      <inkml:brushProperty name="color" value="#E71224"/>
    </inkml:brush>
  </inkml:definitions>
  <inkml:trace contextRef="#ctx0" brushRef="#br0">152 57 30606,'0'-1'60,"0"0"0,0 0 1,0 1-1,0-1 0,0 0 0,0 0 0,-1 1 1,1-1-1,0 0 0,0 1 0,-1-1 0,1 0 1,-1 1-1,1-1 0,0 0 0,-1 1 1,1-1-1,-1 1 0,1-1 0,-1 1 0,0-1 1,1 1-1,-1-1 0,1 1 0,-1 0 0,0-1 1,1 1-1,-1 0 0,-1-1 0,0 1-22,-1-1-1,0 1 1,0-1-1,0 1 1,0 0-1,1 0 1,-1 0-1,-4 1 1,1 0-51,1 0 1,-1 1-1,1-1 0,-1 1 1,1 0-1,0 0 1,0 1-1,-9 5 0,9-3 14,0 1 0,1-1 0,-1 1 1,1 0-1,0 0 0,1 0 0,0 0 0,0 1 0,0 0 0,1-1 0,0 1 0,0 0 0,-2 11 0,2 6 5,0-1 0,3 45-1,-1-62-4,1 1 0,0-1 0,0 1 1,0-1-1,1 0 0,0 1 0,0-1 0,1 0 0,-1 0 0,1 0 0,1-1 0,-1 1 0,1-1 0,0 1 0,0-1 0,0-1 0,1 1 0,0 0 1,0-1-1,0 0 0,0 0 0,1-1 0,0 0 0,-1 0 0,1 0 0,0 0 0,1-1 0,-1 0 0,0 0 0,1-1 0,-1 0 0,1 0 0,-1 0 1,10-1-1,-14 0 0,0 0 0,0 0 0,0-1 0,0 1 0,0 0 0,0-1 0,0 0 0,0 1 0,0-1 0,-1 0 0,1 0 0,0 0 0,0 0 0,-1 0 0,1 0 1,-1-1-1,1 1 0,-1 0 0,3-4 0,-1 1 1,-1 0 0,1 0 1,-1-1-1,0 1 0,0-1 1,-1 0-1,3-9 0,-1-7 5,0-1 1,-2-41-1,-1 53-7,1-42 0,1 22 0,-2 0 0,-8-57 0,8 84 0,-1 1 0,1-1-1,-1 1 1,0 0 0,0-1 0,0 1-1,0 0 1,0 0 0,0 0 0,-1-1-1,1 1 1,-4-3 0,4 4 0,0 0 0,0 1 0,0-1-1,0 0 1,0 1 0,0-1 0,-1 1 0,1-1 0,0 1-1,0 0 1,0-1 0,-1 1 0,1 0 0,0 0 0,0 0-1,-1 0 1,1 0 0,-2 0 0,-1 1-12,1 0-1,0 1 1,0-1 0,1 0-1,-1 1 1,0 0 0,0 0-1,1-1 1,-1 1 0,1 1-1,0-1 1,-1 0 0,1 1-1,0-1 1,1 1 0,-1-1 0,0 1-1,-1 3 1,-20 48-708</inkml:trace>
</inkml:ink>
</file>

<file path=ppt/ink/ink1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5:32.469"/>
    </inkml:context>
    <inkml:brush xml:id="br0">
      <inkml:brushProperty name="width" value="0.05" units="cm"/>
      <inkml:brushProperty name="height" value="0.05" units="cm"/>
      <inkml:brushProperty name="color" value="#E71224"/>
    </inkml:brush>
  </inkml:definitions>
  <inkml:trace contextRef="#ctx0" brushRef="#br0">1 0 32351,'16'0'240,"20"0"-144,20 0-48,16 0-16,13 0-32,1 0 0,-11 0 0,-17 0-32,-17 0-112,-19 0-1425</inkml:trace>
</inkml:ink>
</file>

<file path=ppt/ink/ink1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5:32.822"/>
    </inkml:context>
    <inkml:brush xml:id="br0">
      <inkml:brushProperty name="width" value="0.05" units="cm"/>
      <inkml:brushProperty name="height" value="0.05" units="cm"/>
      <inkml:brushProperty name="color" value="#E71224"/>
    </inkml:brush>
  </inkml:definitions>
  <inkml:trace contextRef="#ctx0" brushRef="#br0">0 0 19385,'0'0'12133,"39"8"-12117,30 6 529,14-4-289,8 0-128,-5-5-32,-14-5-32,-8 0-16,-15 0-48,-15 0-16,-21-5-112,-13-7-384,-2 4-3602</inkml:trace>
</inkml:ink>
</file>

<file path=ppt/ink/ink1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5:34.307"/>
    </inkml:context>
    <inkml:brush xml:id="br0">
      <inkml:brushProperty name="width" value="0.05" units="cm"/>
      <inkml:brushProperty name="height" value="0.05" units="cm"/>
      <inkml:brushProperty name="color" value="#E71224"/>
    </inkml:brush>
  </inkml:definitions>
  <inkml:trace contextRef="#ctx0" brushRef="#br0">1 35 29854,'0'0'39,"0"0"0,0 0 0,0 0 1,0 0-1,0 0 0,0 1 1,0-1-1,0 0 0,1 0 0,-1 0 1,0 0-1,0 0 0,0 0 0,0 0 1,0 0-1,0 0 0,0 0 1,0 0-1,0 0 0,0 0 0,1 0 1,-1 0-1,0 1 0,0-1 0,0 0 1,0 0-1,0 0 0,0 0 1,0 0-1,0 0 0,0 0 0,0 0 1,0 0-1,0 1 0,0-1 0,0 0 1,0 0-1,0 0 0,0 0 1,0 0-1,0 0 0,0 0 0,0 0 1,0 1-1,0-1 0,0 0 0,0 0 1,0 0-1,0 0 0,0 0 1,-1 0-1,1 0 0,0 0 0,0 0 1,0 0-1,0 0 0,0 1 0,0-1 1,0 0-1,0 0 0,0 0 1,0 0-1,0 0 0,-1 0 0,1 0 1,0 0-1,0 0 0,45 3 39,71-4 1,-39-1-60,375 26-16,-67-1-3,-23-2 0,15 1 0,824-20 16,-687-40-16,-103 4 0,-235 20 0,39-1 0,13 2 0,-78 3 0,92 3-475,-265 7-379</inkml:trace>
</inkml:ink>
</file>

<file path=ppt/ink/ink1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5:35.934"/>
    </inkml:context>
    <inkml:brush xml:id="br0">
      <inkml:brushProperty name="width" value="0.05" units="cm"/>
      <inkml:brushProperty name="height" value="0.05" units="cm"/>
      <inkml:brushProperty name="color" value="#E71224"/>
    </inkml:brush>
  </inkml:definitions>
  <inkml:trace contextRef="#ctx0" brushRef="#br0">8 35 23467,'0'0'154,"-1"0"0,1 0 0,0 0 1,0 0-1,0 0 0,-1 0 0,1 0 1,0 0-1,0 0 0,-1 0 0,1 0 1,0 0-1,0 0 0,-1 0 0,1 0 1,0 0-1,0 0 0,-1 0 0,1 0 1,0 0-1,0 1 0,0-1 0,-1 0 1,1 0-1,0 0 0,0 0 0,0 1 1,-1-1-1,1 0 0,0 0 0,0 0 1,0 1-1,0-1 0,0 0 0,0 0 1,-1 0-1,1 1 0,0-1 0,0 0 1,0 0-1,0 1 0,0-1 0,0 0 1,0 0-1,0 1 0,0-1 0,0 1-80,1-1-1,-1 1 1,0-1-1,1 0 1,-1 1-1,1-1 1,-1 1-1,0-1 0,1 0 1,-1 1-1,1-1 1,-1 0-1,1 1 1,-1-1-1,1 0 0,-1 0 1,1 0-1,0 1 1,-1-1-1,1 0 1,-1 0-1,1 0 0,0 0 1,493 17 150,-201-1-224,-3 0 0,182-1 0,-429-13 0,396 1 0,-120-3 0,947 8 16,-1216-8-16,325-22 0,-307 16 0,61-6 0,231-13 0,-264 20 5,1-3 1,128-29-1,-207 34 4,1 0 0,32-1 0,-51 4-36,-5 0-117,-14 0-662,-9 0-2294</inkml:trace>
</inkml:ink>
</file>

<file path=ppt/ink/ink1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5:41.086"/>
    </inkml:context>
    <inkml:brush xml:id="br0">
      <inkml:brushProperty name="width" value="0.05" units="cm"/>
      <inkml:brushProperty name="height" value="0.05" units="cm"/>
      <inkml:brushProperty name="color" value="#FFFFFF"/>
    </inkml:brush>
  </inkml:definitions>
  <inkml:trace contextRef="#ctx0" brushRef="#br0">14 1 31022,'-14'1141'1604,"15"-1152"-1863,1-19-590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2:13.862"/>
    </inkml:context>
    <inkml:brush xml:id="br0">
      <inkml:brushProperty name="width" value="0.05" units="cm"/>
      <inkml:brushProperty name="height" value="0.05" units="cm"/>
      <inkml:brushProperty name="color" value="#FFFF00"/>
    </inkml:brush>
  </inkml:definitions>
  <inkml:trace contextRef="#ctx0" brushRef="#br0">1 86 31102,'0'0'993,"5"-3"-881,26 1 0,16-6 32,11 1-48,5 2-32,4-3-16,-9-4-16,-8 4-32,-14 1 0,-17-3 0,-14 7 0,-5 1-48,-2-1-192,-32-4-1569</inkml:trace>
</inkml:ink>
</file>

<file path=ppt/ink/ink1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5:42.736"/>
    </inkml:context>
    <inkml:brush xml:id="br0">
      <inkml:brushProperty name="width" value="0.05" units="cm"/>
      <inkml:brushProperty name="height" value="0.05" units="cm"/>
      <inkml:brushProperty name="color" value="#FFFFFF"/>
    </inkml:brush>
  </inkml:definitions>
  <inkml:trace contextRef="#ctx0" brushRef="#br0">14 0 30382,'-14'4'920,"14"-4"-902,1 0 1,-1 0-1,0 0 0,0 0 0,0 0 1,0 0-1,1 0 0,-1 0 0,0 0 1,0 0-1,0 0 0,0 1 0,1-1 1,-1 0-1,0 0 0,0 0 0,0 0 1,0 0-1,0 1 0,0-1 0,1 0 1,-1 0-1,0 0 0,0 1 0,0-1 1,0 0-1,0 0 0,0 0 0,0 0 1,0 1-1,0-1 0,0 0 0,0 0 1,0 0-1,0 1 0,0-1 0,0 0 1,0 0-1,0 0 0,0 1 0,0-1 1,0 0-1,0 0 0,-1 0 0,1 1 1,0-1-1,0 0 0,0 0 0,0 0 1,0 0-1,0 0 0,-1 1 0,1-1 0,0 0 1,0 0-1,0 0 0,0 0 0,-1 0 1,1 0-1,0 0 0,0 0 1,23 7-5,0-1 1,0-2-1,1 0 1,32 0-1,-27-2-9,329 10 51,16 1-19,471 13-34,-834-26-3,-8 0 0,-3 2 3,0-2 106,0 1-96,-1 12-12,0 0 0,-1 0-1,-5 21 1,-3 15-1,0 89 16,9 147 1,3-130-18,-2 85 1,-2-240 0,1 1 0,-1 0 0,1 0 0,-1-1 0,1 1 0,-1 0 0,0-1 0,1 0 0,-1 1 0,0-1 0,1 0 0,-1 0 0,0 0 0,0 0 0,1 0 0,-4-1 0,2 1 0,-43 0-2,5 1-4,0-1 0,1-3-1,-54-9 1,30 0 2,0 2 0,-67 0 0,-133 8-11,151 3 5,-96 1-37,-268-7 62,394 0-79,93 10-1139,8-5-1628</inkml:trace>
</inkml:ink>
</file>

<file path=ppt/ink/ink1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5:43.566"/>
    </inkml:context>
    <inkml:brush xml:id="br0">
      <inkml:brushProperty name="width" value="0.05" units="cm"/>
      <inkml:brushProperty name="height" value="0.05" units="cm"/>
      <inkml:brushProperty name="color" value="#FFFFFF"/>
    </inkml:brush>
  </inkml:definitions>
  <inkml:trace contextRef="#ctx0" brushRef="#br0">0 1 31294,'15'194'1485,"1"-15"-1561,-15-91 78,4 67 7,-2-126-8,1 0 0,1-1 1,10 34-1,-8-51-20,-6-10 18,-1-1 0,0 0 0,0 0 0,0 0 0,1 0 0,-1 0 0,0 0 0,0 1 0,1-1 0,-1 0 0,0 0 0,0 0 0,1 0-1,-1 0 1,0 0 0,0 0 0,0 0 0,1 0 0,-1 0 0,0 0 0,0 0 0,1 0 0,-1 0 0,0 0 0,0 0 0,1-1 0,-1 1 0,0 0 0,0 0 0,0 0-1,1 0 1,-1 0 0,0-1 0,0 1 0,0 0 0,1 0 0,-1 0 0,0 0 0,0-1 0,0 1 0,0 0 0,0 0 0,0 0 0,1-1 0,-1 1 0,0 0 0,0 0-1,0-1 1,0 1 0,0 0 0,0 0 0,0-1 0,0 1 0,0 0 0,0 0 0,0-1 0,0 1 0,0 0 0,0 0 0,0-1 0,0 1 0,-1 0 0,4-31-280,0-15-586</inkml:trace>
</inkml:ink>
</file>

<file path=ppt/ink/ink1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5:44.990"/>
    </inkml:context>
    <inkml:brush xml:id="br0">
      <inkml:brushProperty name="width" value="0.05" units="cm"/>
      <inkml:brushProperty name="height" value="0.05" units="cm"/>
      <inkml:brushProperty name="color" value="#FFFFFF"/>
    </inkml:brush>
  </inkml:definitions>
  <inkml:trace contextRef="#ctx0" brushRef="#br0">40 2 29934,'66'0'2826,"8"-2"-2963,434 22 169,73-13 5,-345-9-13,412 4 27,-648-1-51,0-1 0,0 0 0,0 0 0,1 1 0,-1-1 0,0 0 0,0 1 0,0-1 0,1 0 0,-1 0 0,0 1 0,0-1 0,0 0 0,0 1 0,0-1 0,0 0 0,0 1 0,0-1 0,0 0 0,0 1 0,0-1 0,0 0 0,0 1 0,0-1 0,0 0 0,0 1 0,0-1 0,0 0 0,-1 1 0,1-1 0,0 0 0,0 1 0,0-1 0,-1 1 0,-21 36 0,16-27 0,0 0 0,0 0 0,1 1 0,0 0 0,1 0 0,-5 21 0,-18 236 0,25-239 0,2 155 0,-3 27 0,3-209 0,0-1 0,-1 1 0,1 0 0,-1 0 0,1-1 0,-1 1 0,0-1 0,0 1 0,0 0 0,0-1 0,0 1 0,0-1 0,0 0 0,0 1 0,0-1 0,-1 0 0,1 0 0,0 0 0,-1 0 0,1 0 0,-1 0 0,1 0 0,-1 0 0,0-1 0,1 1 0,-1 0 0,0-1 0,0 0 0,1 1 0,-3-1 0,-8 2 0,1-2 0,-1 1 0,-20-3 0,7 1 0,-202-11 0,78-2 0,-149-17 0,180 18 0,-123 4 0,93 5 0,118 1 0,-52-11 0,53 8 0,-56-5 0,-258 9 0,181 4-5,147 0-1,16 12-314,3-8-357</inkml:trace>
</inkml:ink>
</file>

<file path=ppt/ink/ink1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5:46.055"/>
    </inkml:context>
    <inkml:brush xml:id="br0">
      <inkml:brushProperty name="width" value="0.05" units="cm"/>
      <inkml:brushProperty name="height" value="0.05" units="cm"/>
      <inkml:brushProperty name="color" value="#FFFFFF"/>
    </inkml:brush>
  </inkml:definitions>
  <inkml:trace contextRef="#ctx0" brushRef="#br0">39 37 31342,'0'-36'1372,"0"35"-1348,0 6 0,-10 134-19,1-41-5,-11 482 0,20-569 1,1 0-1,0-1 1,4 22 0,-4-30-2,-1 0 1,1 0-1,0 0 1,0 0 0,0 0-1,0 0 1,0 0 0,0 0-1,0 0 1,1 0 0,2 2-1,-3-3 0,0-1 0,0 1 0,0 0 0,0-1-1,0 1 1,0-1 0,0 0 0,0 1 0,1-1 0,-1 0 0,0 0-1,0 0 1,0 0 0,0 0 0,0 0 0,1 0 0,-1 0 0,0 0-1,0 0 1,0-1 0,0 1 0,0 0 0,3-2 0,-3 1-8,1 0 0,-1 0 1,0-1-1,1 1 0,-1-1 1,0 1-1,0-1 0,0 0 0,0 0 1,0 1-1,0-1 0,0 0 1,0 0-1,-1 0 0,1 0 1,-1 0-1,0 0 0,1 0 1,-1 0-1,0 0 0,0 0 1,0 0-1,-1-2 0,1-2-73,1-46-959</inkml:trace>
</inkml:ink>
</file>

<file path=ppt/ink/ink1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5:47.658"/>
    </inkml:context>
    <inkml:brush xml:id="br0">
      <inkml:brushProperty name="width" value="0.05" units="cm"/>
      <inkml:brushProperty name="height" value="0.05" units="cm"/>
      <inkml:brushProperty name="color" value="#FFFFFF"/>
    </inkml:brush>
  </inkml:definitions>
  <inkml:trace contextRef="#ctx0" brushRef="#br0">80 3 29838,'-22'-2'2756,"296"26"-2679,-60-2-29,346-15-35,-348-8-10,290-1 2,-280-13 22,-216 14-27,-5 27 0,9 337 0,-7 16 0,-5-202 0,2-172 0,0-3 0,1-1 0,-1 1 0,0 0 0,0-1 0,0 1 0,0 0 0,0-1 0,-1 1 0,1 0 0,0-1 0,-1 1 0,0 0 0,0 2 0,-2-3 0,1-1 0,-1 1 0,1-1 0,0 0 0,-1 0 0,1 0 0,-1 0 0,1 0 0,0 0 0,-3-1 0,1 0 0,-25 0 0,-1-2 0,-30-7 0,-30-3 0,-242 5 0,34 4 0,-82-2 0,249 7 0,-455 1 0,527-8 10,35 2-27,20 2-22,6 2-30,22 0-216</inkml:trace>
</inkml:ink>
</file>

<file path=ppt/ink/ink1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6:00.512"/>
    </inkml:context>
    <inkml:brush xml:id="br0">
      <inkml:brushProperty name="width" value="0.05" units="cm"/>
      <inkml:brushProperty name="height" value="0.05" units="cm"/>
      <inkml:brushProperty name="color" value="#FFFFFF"/>
    </inkml:brush>
  </inkml:definitions>
  <inkml:trace contextRef="#ctx0" brushRef="#br0">17 1 31070,'6'0'1301,"-3"10"-890,-3 22-657,0-19 381,-13 299-69,1 3-68,12-42-1,0-272-10,3-7-134,2-19-517,1-11-1374</inkml:trace>
</inkml:ink>
</file>

<file path=ppt/ink/ink1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6:01.986"/>
    </inkml:context>
    <inkml:brush xml:id="br0">
      <inkml:brushProperty name="width" value="0.05" units="cm"/>
      <inkml:brushProperty name="height" value="0.05" units="cm"/>
      <inkml:brushProperty name="color" value="#FFFFFF"/>
    </inkml:brush>
  </inkml:definitions>
  <inkml:trace contextRef="#ctx0" brushRef="#br0">1 1 26268,'0'0'6307,"2"0"-6291,187-1 12,587 14-8,-420-1-13,-99-4 2,-103-8 42,-154 0-38,-4 21 3,-4 6-11,1 1 1,1-1-1,-3 46 0,4 88 8,0-18-15,-15 260 2,20-396 0,1-4 0,-1 0 0,0 0 0,0 1 0,0-1 0,0 0 0,-1 0 0,1 1 0,-1-1 0,0 0 0,0 0 0,0 0 0,0 0 0,-2 4 0,1-6 0,1-1 0,-1 0 0,1 1 0,-1-1 0,0 0 0,1 0 0,-1 0 0,1 0 0,-1 0 0,1 0 0,-1 0 0,-2-1 0,-2 0 0,-50 2 0,0-3 0,-86-14 0,-286-38-35,337 46 19,-310 2 3,218 9 13,39 7 0,107-3 0,-24 1 0,61-7-32,-1-1-1,1 1 1,-1-1-1,1 1 1,0 0-1,-1-1 1,1 1-1,-1 0 1,1 0 0,0-1-1,0 1 1,-1 0-1,1-1 1,0 1-1,0 0 1,0 0 0,0 0-1,0-1 1,0 1-1,0 0 1,0 0-1,0-1 1,1 1-1,-1 1 1,0 1-243,0 5-640</inkml:trace>
</inkml:ink>
</file>

<file path=ppt/ink/ink1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6:03.104"/>
    </inkml:context>
    <inkml:brush xml:id="br0">
      <inkml:brushProperty name="width" value="0.05" units="cm"/>
      <inkml:brushProperty name="height" value="0.05" units="cm"/>
      <inkml:brushProperty name="color" value="#FFFFFF"/>
    </inkml:brush>
  </inkml:definitions>
  <inkml:trace contextRef="#ctx0" brushRef="#br0">8 13 30846,'-2'-7'527,"0"2"523,1 17-770,-2 387-265,5-205 2,-2-94-30,1-99 10,-1-1 0,0 0 0,1 1 0,-1-1 1,0 0-1,1 1 0,-1-1 0,1 0 1,-1 1-1,0-1 0,1 0 0,-1 0 0,1 0 1,-1 1-1,1-1 0,-1 0 0,1 0 0,-1 0 1,1 0-1,-1 0 0,1 0 0,-1 0 1,1 0-1,-1 0 0,1 0 0,-1 0 0,1 0 1,-1-1-1,1 1 0,16-5-201,-4-17-984,1-11-2766</inkml:trace>
</inkml:ink>
</file>

<file path=ppt/ink/ink1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6:04.638"/>
    </inkml:context>
    <inkml:brush xml:id="br0">
      <inkml:brushProperty name="width" value="0.05" units="cm"/>
      <inkml:brushProperty name="height" value="0.05" units="cm"/>
      <inkml:brushProperty name="color" value="#FFFFFF"/>
    </inkml:brush>
  </inkml:definitions>
  <inkml:trace contextRef="#ctx0" brushRef="#br0">73 0 30110,'135'13'2233,"198"-7"-1973,-228-3-243,299-2-15,51 1 15,-445-1-17,42 2 0,-48-3 0,-1 1 0,1 0 0,0-1 0,-1 1 0,1 1 0,-1-1 0,1 0 0,-1 1 0,1 0 0,3 2 0,4 9 6,-10-12-5,0 1 0,0-1 0,0 0 1,0 0-1,0 1 0,0-1 0,0 0 1,1 0-1,-1 0 0,0 0 0,1-1 1,-1 1-1,0 0 0,1-1 0,-1 1 1,1 0-1,-1-1 0,3 1 0,20 2 12,-1 0-1,46-2 0,-53-1-11,-15 0 12,-1 29 3,0-27-16,0 59 2,-2 1 0,-16 100-1,6-88 14,-6 113 0,15 74-20,3-184 7,0-75-2,0 1 0,0-1 0,0 1 0,0 0 0,0-1 0,0 1 0,-1-1 0,0 0 0,1 1 0,-1-1 0,0 1 0,0-1 0,0 0 0,-3 4 0,2-4 0,1-1 0,-1 0 0,0 0 0,0 0 0,0 0 0,0 0 0,0 0 0,0-1 0,0 1 0,0-1 0,0 1 0,0-1 0,0 0 0,0 0 0,0 0 0,-4 0 0,-11-2 0,0 0 0,0-1 0,1-1 0,-1-1 0,1 0 0,-29-14 0,18 8 0,-34-10 0,12 11 0,-1 3 0,1 2 0,-58 1 0,-43-3 0,-564-18 0,648 26 0,-94-4 0,76-2 0,66 5-33,28 0 21,27 0-199,-16 0-429</inkml:trace>
</inkml:ink>
</file>

<file path=ppt/ink/ink1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6:05.781"/>
    </inkml:context>
    <inkml:brush xml:id="br0">
      <inkml:brushProperty name="width" value="0.05" units="cm"/>
      <inkml:brushProperty name="height" value="0.05" units="cm"/>
      <inkml:brushProperty name="color" value="#FFFFFF"/>
    </inkml:brush>
  </inkml:definitions>
  <inkml:trace contextRef="#ctx0" brushRef="#br0">58 30 31470,'1'-8'405,"-1"8"-384,0-1 1,1 0-1,-1 1 1,0-1-1,0 0 1,0 1-1,1-1 1,-1 1-1,0-1 1,0 0-1,0 1 1,0-1-1,0 0 1,0 1-1,0-1 1,-1 0-1,1 1 1,0-1-1,0 0 1,0 1-1,-1-1 1,1 1-1,0-1 1,-1 1-1,1-1 1,0 0-1,-1 1 1,1-1-1,-1 1 1,1 0-1,-1-1 1,1 1-1,-1-1 1,1 1-1,-1 0 1,1-1-1,-1 1 1,0 0-1,0-1 1,-2 7-22,-9 62 13,-6 110 0,13-108-7,-7 362-6,12-409 0,0-23-1,0-1 0,1 1 0,-1-1 0,0 1 0,0-1 0,1 1-1,-1-1 1,0 1 0,1-1 0,-1 1 0,0-1 0,1 1 0,-1 0 0,0-1 0,1 1 0,-1 0 0,1-1 0,-1 1-1,1 0 1,-1-1 0,1 1 0,-1 0 0,1 0 0,-1 0 0,1 0 0,-1-1 0,1 1 0,-1 0 0,1 0 0,0 0-1,-1 0 1,1 0 0,-1 0 0,1 0 0,-1 1 0,1-1 0,-1 0 0,1 0 0,-1 0 0,1 0 0,-1 1 0,1-1-1,-1 0 1,1 1 0,-1-1 0,1 0 0,-1 1 0,1-1 0,-1 0 0,0 1 0,1-1 0,-1 1 0,0-1 0,1 1-1,-1-1 1,0 1 0,0-1 0,0 1 0,1-1 0,-1 1 0,0-1 0,0 1 0,0-1 0,0 1 0,0-1 0,0 1 0,0-1-1,0 2 1,12-35-268,4-19-748</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2:14.238"/>
    </inkml:context>
    <inkml:brush xml:id="br0">
      <inkml:brushProperty name="width" value="0.05" units="cm"/>
      <inkml:brushProperty name="height" value="0.05" units="cm"/>
      <inkml:brushProperty name="color" value="#FFFF00"/>
    </inkml:brush>
  </inkml:definitions>
  <inkml:trace contextRef="#ctx0" brushRef="#br0">109 36 32431,'-7'-1'17,"1"1"1,-1 1 0,1-1-1,0 1 1,-1 0-1,-8 3 1,12-3-17,1 1 0,-1-1 1,1 1-1,-1-1 0,1 1 0,0 0 1,-1 0-1,1 0 0,0 0 0,0 1 1,0-1-1,1 0 0,-1 1 0,1-1 0,-1 1 1,0 3-1,-2 5-1,0 1 0,1 1 0,0-1 0,1 0 0,1 1 0,0-1 0,1 23 0,0-32 1,0 0 0,0 0 0,0 0 0,0-1 0,1 1 0,-1 0 0,1 0 0,0 0 0,0-1 0,0 1 0,0-1 0,1 1 0,-1-1 0,0 1 0,1-1 0,0 0 0,0 1 0,0-1 0,0 0 0,0 0 0,0 0 0,0-1 0,0 1 0,1-1 0,-1 1 0,1-1 0,-1 0 0,1 1 0,4 0 0,5 1 14,0-1 0,1 0-1,-1 0 1,1-2 0,16 0 0,-19 0-9,-4 0-4,0 0-1,0 0 0,0 0 0,0-1 1,0 0-1,-1 0 0,1-1 0,0 0 1,0 0-1,-1 0 0,1-1 0,-1 1 1,0-1-1,0 0 0,0-1 0,0 1 1,-1-1-1,1 0 0,-1-1 0,0 1 1,0-1-1,0 1 0,-1-1 0,1 0 1,-1 0-1,-1-1 0,1 1 0,-1-1 1,0 1-1,0-1 0,2-10 0,-3 7 2,0 1-1,0 0 1,-1 0 0,0 0-1,-1-1 1,0 1-1,0 0 1,-1 0 0,1 0-1,-7-15 1,6 20-3,0-1 0,0 0-1,0 1 1,-1-1 0,1 1 0,-1 0 0,0 0 0,0 0 0,0 0 0,-1 0 0,1 1 0,-1 0 0,1-1 0,-1 1 0,0 0 0,1 1-1,-1-1 1,0 1 0,0 0 0,0 0 0,-1 0 0,-6-1 0,7 2 1,-1-1 0,0 0 0,0 1-1,0 0 1,1 0 0,-1 1 0,0-1 0,0 1 0,1 0 0,-1 0-1,0 1 1,1-1 0,-1 1 0,1 0 0,0 0 0,0 1-1,-6 3 1,6-1-48,-1 0-1,1 0 0,1 0 0,-1 0 0,1 0 1,0 1-1,0 0 0,0 0 0,1 0 1,0 0-1,0 0 0,-2 13 0,-4 42-2099</inkml:trace>
</inkml:ink>
</file>

<file path=ppt/ink/ink1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6:07.329"/>
    </inkml:context>
    <inkml:brush xml:id="br0">
      <inkml:brushProperty name="width" value="0.05" units="cm"/>
      <inkml:brushProperty name="height" value="0.05" units="cm"/>
      <inkml:brushProperty name="color" value="#FFFFFF"/>
    </inkml:brush>
  </inkml:definitions>
  <inkml:trace contextRef="#ctx0" brushRef="#br0">28 11 30926,'0'-1'43,"0"1"0,0 0 0,0-1-1,0 1 1,0 0 0,0-1 0,0 1 0,0 0 0,0 0-1,0-1 1,0 1 0,0 0 0,0-1 0,0 1-1,1 0 1,-1 0 0,0-1 0,0 1 0,0 0 0,0 0-1,1-1 1,-1 1 0,0 0 0,0 0 0,1 0-1,-1-1 1,0 1 0,0 0 0,1 0 0,-1 0 0,0 0-1,0 0 1,1 0 0,-1 0 0,0-1 0,1 1-1,-1 0 1,0 0 0,1 0 0,-1 0 0,0 0 0,0 0-1,1 0 1,0 1 0,21-1-341,-12 0 443,1610-2-105,-1619 31-13,-15 134-27,0-34 0,2 67 0,-6 185 0,18-381 0,0 1 0,-1-1 0,1 1 0,0 0 0,0-1 0,-1 1 0,1-1 0,0 1 0,0-1 0,-1 1 0,1-1 0,-1 1 0,1-1 0,0 0 0,-1 1 0,1-1 0,-1 1 0,1-1 0,-1 0 0,1 1 0,-1-1 0,1 0 0,-1 0 0,0 0 0,1 1 0,-1-1 0,1 0 0,-1 0 0,1 0 0,-1 0 0,0 0 0,0 0 0,-25 0 0,19-1 0,-17 0 0,0-1 0,-29-7 0,29 4 0,0 1 0,-31 0 0,-799 2 0,328 4-5,526 5-321,3-4-351</inkml:trace>
</inkml:ink>
</file>

<file path=ppt/ink/ink1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6:10.212"/>
    </inkml:context>
    <inkml:brush xml:id="br0">
      <inkml:brushProperty name="width" value="0.05" units="cm"/>
      <inkml:brushProperty name="height" value="0.05" units="cm"/>
      <inkml:brushProperty name="color" value="#FFFFFF"/>
    </inkml:brush>
  </inkml:definitions>
  <inkml:trace contextRef="#ctx0" brushRef="#br0">0 0 31342,'0'94'775,"11"701"-125,-11-790-654,2 33 9,-1-31-44,-1-26-72,0-15-3342,0-5-12362</inkml:trace>
</inkml:ink>
</file>

<file path=ppt/ink/ink1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6:11.590"/>
    </inkml:context>
    <inkml:brush xml:id="br0">
      <inkml:brushProperty name="width" value="0.05" units="cm"/>
      <inkml:brushProperty name="height" value="0.05" units="cm"/>
      <inkml:brushProperty name="color" value="#FFFFFF"/>
    </inkml:brush>
  </inkml:definitions>
  <inkml:trace contextRef="#ctx0" brushRef="#br0">1 48 30510,'0'0'1305,"2"0"-1092,972-2 398,-232-39-552,-720 39-54,7 0-2,-28 33 26,-11 180 6,0 2-38,-1 347 3,11-560 0,0 1 0,0-1 0,-1 0 0,1 1 0,-1-1 0,1 1 0,0-1 0,-1 0 0,1 1 0,-1-1 0,1 0 0,0 1 0,-1-1 0,1 0 0,-1 0 0,1 1 0,-1-1 0,1 0 0,-1 0 0,0 0 0,1 0 0,-1 0 0,1 0 0,-1 0 0,1 0 0,-1 0 0,1 0 0,-1 0 0,0 0 0,-17-1 0,17 1 0,-39-12 0,-1 0 0,-85 3 0,82 8 0,0-3 0,-70-13 0,66 6 0,-1 3 0,-77-3 1,-100 11-10,28 0-15,-195-2 24,238 2 0,137-4-8,17 3-53</inkml:trace>
</inkml:ink>
</file>

<file path=ppt/ink/ink1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6:12.595"/>
    </inkml:context>
    <inkml:brush xml:id="br0">
      <inkml:brushProperty name="width" value="0.05" units="cm"/>
      <inkml:brushProperty name="height" value="0.05" units="cm"/>
      <inkml:brushProperty name="color" value="#FFFFFF"/>
    </inkml:brush>
  </inkml:definitions>
  <inkml:trace contextRef="#ctx0" brushRef="#br0">1 1 26668,'0'196'6205,"0"296"-6311,0-474 106,1 0 0,0 1 0,2-1 0,0 0 0,1 0 0,8 22 0,-12-40 0,0 1 0,0-1 0,1 0 0,-1 0 0,0 1-1,0-1 1,0 0 0,0 0 0,0 1 0,0-1 0,0 0 0,0 0 0,0 0 0,1 1 0,-1-1-1,0 0 1,0 0 0,0 0 0,1 1 0,-1-1 0,0 0 0,0 0 0,0 0 0,1 0 0,-1 0-1,0 0 1,0 1 0,0-1 0,1 0 0,-1 0 0,0 0 0,0 0 0,1 0 0,-1 0 0,0 0-1,0 0 1,1 0 0,-1 0 0,0 0 0,0 0 0,1 0 0,-1 0 0,0 0 0,0-1 0,1 1-1,-1 0 1,0 0 0,0 0 0,1 0 0,-1 0 0,0-1 0,0 1 0,0 0 0,1 0 0,-1 0-1,0 0 1,0-1 0,0 1 0,0 0 0,0 0 0,0-1 0,1 1 0,-1 0 0,0 0 0,0-1-1,8-16-32,-4-17-156,-3-11-478</inkml:trace>
</inkml:ink>
</file>

<file path=ppt/ink/ink1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6:14.054"/>
    </inkml:context>
    <inkml:brush xml:id="br0">
      <inkml:brushProperty name="width" value="0.05" units="cm"/>
      <inkml:brushProperty name="height" value="0.05" units="cm"/>
      <inkml:brushProperty name="color" value="#FFFFFF"/>
    </inkml:brush>
  </inkml:definitions>
  <inkml:trace contextRef="#ctx0" brushRef="#br0">22 15 30190,'0'0'90,"1"-1"-1,-1 0 1,0 1 0,1-1 0,-1 1 0,1-1 0,-1 0-1,1 1 1,-1-1 0,1 1 0,-1-1 0,1 1 0,-1 0-1,1-1 1,0 1 0,-1 0 0,1-1 0,0 1 0,-1 0-1,1 0 1,0-1 0,0 1 0,-1 0 0,1 0 0,0 0-1,-1 0 1,2 0 0,28-2-462,-23 2 577,557-2-44,-293 4-157,563-2 60,-827 0-64,0 1 0,-1 0 0,1 1 0,10 3 0,23 3 0,61-5 0,-100-1 0,-1 0 0,1 0 0,0 0 0,-1 1 0,0-1 0,1 0 0,-1 0 0,0 0 0,0 1 0,0-1 0,-1 4 0,1-2 0,-3 110 0,-30 195 0,14-77 0,7-46 0,9-162 0,-2 0 0,-1-1 0,-12 33 0,15-55 0,1 0 0,-1 0 0,1-1 0,-1 1 0,0-1 0,1 0 0,-1 1 0,0-2 0,1 1 0,-1 0 0,0 0 0,-2-1 0,-51-16 0,43 12 0,0 1 0,-22-4 0,-74-4 0,-209 7 0,182 7 0,-498-2 0,497-9 0,37 1 0,21 2 0,-35-1 0,75 1 12,25 1-32,21 3-105,16 2-190</inkml:trace>
</inkml:ink>
</file>

<file path=ppt/ink/ink1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6:15.119"/>
    </inkml:context>
    <inkml:brush xml:id="br0">
      <inkml:brushProperty name="width" value="0.05" units="cm"/>
      <inkml:brushProperty name="height" value="0.05" units="cm"/>
      <inkml:brushProperty name="color" value="#FFFFFF"/>
    </inkml:brush>
  </inkml:definitions>
  <inkml:trace contextRef="#ctx0" brushRef="#br0">40 57 31102,'-11'-34'1202,"11"33"-1182,-1-1 0,1 1 0,-1 0 0,1-1 0,-1 1 0,0 0 0,0 0-1,0 0 1,0-1 0,0 1 0,0 0 0,0 0 0,0 1 0,0-1 0,0 0-1,0 0 1,-1 0 0,1 1 0,0-1 0,-1 1 0,1-1 0,-3 0 0,4 2-20,-1-1 0,1 1 0,-1-1 1,1 1-1,0-1 0,0 1 0,-1-1 0,1 1 1,0 0-1,0-1 0,0 1 0,-1-1 0,1 1 1,0 0-1,0-1 0,0 1 0,0 0 1,0-1-1,0 1 0,0-1 0,1 1 0,-1 1 1,0 3-1,0 727 0,11-667-179,-11-88-362</inkml:trace>
</inkml:ink>
</file>

<file path=ppt/ink/ink1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6:16.386"/>
    </inkml:context>
    <inkml:brush xml:id="br0">
      <inkml:brushProperty name="width" value="0.05" units="cm"/>
      <inkml:brushProperty name="height" value="0.05" units="cm"/>
      <inkml:brushProperty name="color" value="#FFFFFF"/>
    </inkml:brush>
  </inkml:definitions>
  <inkml:trace contextRef="#ctx0" brushRef="#br0">116 3 29453,'-28'-1'1238,"19"0"-1063,0 0-1,0 1 1,1 0 0,-1 1 0,0 0 0,1 0 0,-1 1 0,-9 3 0,37 4 79,12-5-213,0-2 0,0-1 0,33-3 1,2 1-23,333-11 13,155 7-32,-318 7 0,121 3 0,-357-5 0,0 0 1,0 0-1,1 0 0,-1 0 1,0 0-1,0 0 0,0 0 1,0 0-1,0 0 0,1 0 1,-1 0-1,0 0 0,0 0 1,0 0-1,0 0 0,0 0 1,1 0-1,-1 0 0,0 0 1,0 0-1,0 0 0,0 0 1,0 0-1,0 1 0,0-1 1,1 0-1,-1 0 0,0 0 1,0 0-1,0 0 0,0 0 1,0 1-1,0-1 0,0 0 1,0 0-1,0 0 0,0 0 1,0 0-1,0 1 0,0-1 1,0 0-1,0 0 0,0 0 1,0 0-1,0 0 0,0 1 1,0-1-1,0 0 0,0 0 1,0 0-1,0 0 0,0 0 1,0 1-1,0-1 0,0 0 1,0 0-1,0 0 0,0 0 1,-1 0-1,1 0 0,0 0 1,0 1-1,0-1 1,-6 6 9,5-5-10,-1 0 0,1 0 0,0 0 0,-1 0 0,1 0 0,0 1 0,0-1 0,0 0 0,0 1 0,0-1 0,0 1 0,0-1 0,0 1 0,1-1 0,-1 1 0,0-1 0,1 1 0,-1 0 0,1-1 0,0 1 0,0 0 0,0 0 0,0-1 0,0 1 0,0 0 0,0-1 0,1 4 0,-1 0 0,-14 419 0,-13-56 0,23-200 0,5-109 0,-1-57 0,0 0 0,0-1 0,0 1 0,0 0 0,0-1 0,0 1 0,-1 0 0,1-1 0,0 1 0,-1-1 0,1 1 0,-1 0 0,0-1 0,1 1 0,-1-1 0,0 0 0,0 1 0,0-1 0,0 0 0,-2 2 0,0-2 0,-1-1 0,1 1 0,-1-1 0,1 0 0,-1 0 0,0 0 0,1-1 0,-1 1 0,1-1 0,-7-2 0,-50-11 0,-12-5 0,-2 4 0,-112-10 0,-93 21 0,-2 0 0,177-2 0,-132-3 0,-131 9-27,423 0-98,-23 0-283</inkml:trace>
</inkml:ink>
</file>

<file path=ppt/ink/ink1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6:19.679"/>
    </inkml:context>
    <inkml:brush xml:id="br0">
      <inkml:brushProperty name="width" value="0.05" units="cm"/>
      <inkml:brushProperty name="height" value="0.05" units="cm"/>
      <inkml:brushProperty name="color" value="#FFFFFF"/>
    </inkml:brush>
  </inkml:definitions>
  <inkml:trace contextRef="#ctx0" brushRef="#br0">2 0 31342,'-1'52'761,"1"66"-429,23 197 0,46 49-332,-69-362-3,8 27 12,-8-28-12,0 0 0,0 0 0,1 0 0,-1 0 1,0 0-1,1 0 0,-1 0 0,1 0 0,-1 0 1,1 0-1,-1-1 0,1 1 0,0 0 0,-1 0 1,1-1-1,0 1 0,0 0 0,-1-1 0,1 1 1,0-1-1,0 1 0,1 0 0,-2-9-562,0-12-1084</inkml:trace>
</inkml:ink>
</file>

<file path=ppt/ink/ink1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6:20.884"/>
    </inkml:context>
    <inkml:brush xml:id="br0">
      <inkml:brushProperty name="width" value="0.05" units="cm"/>
      <inkml:brushProperty name="height" value="0.05" units="cm"/>
      <inkml:brushProperty name="color" value="#FFFFFF"/>
    </inkml:brush>
  </inkml:definitions>
  <inkml:trace contextRef="#ctx0" brushRef="#br0">0 148 28813,'0'0'2761,"11"0"-2355,217-16 162,-104 4-514,190 3-32,-62 3-23,413-63 52,-634 63-34,29-5-3,2 3 0,84-2-1,-144 10-21,-8 20 19,4 854 21,1-872-32,1-1 0,-1 1 0,0 0 0,0-1 0,1 1 0,-1-1 0,0 1 0,0-1 0,0 1 0,-1-1 0,1 0 0,0 0 0,0 1 0,-1-1 0,1 0 0,-1 0 0,1 0 0,-1-1 0,1 1 0,-1 0 0,0 0 0,1-1 0,-4 1 0,-44 12 0,6-9 0,1-2 0,-45-4 0,12 0 0,-933 2 0,967 0-16,-63 8 0,90-6 7,1 1-1,0 0 1,1 1-1,-1 0 1,1 1-1,-1 0 1,1 1-1,-20 13 1,31-19-9,1 1 0,0-1 1,-1 1-1,1-1 1,-1 0-1,1 1 1,0-1-1,-1 1 1,1-1-1,0 1 0,0-1 1,-1 1-1,1-1 1,0 1-1,0-1 1,0 1-1,-1-1 1,1 1-1,0-1 0,0 1 1,0 0-1,0-1 1,0 1-1,-1 8-889,-4-2-977</inkml:trace>
</inkml:ink>
</file>

<file path=ppt/ink/ink1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6:21.856"/>
    </inkml:context>
    <inkml:brush xml:id="br0">
      <inkml:brushProperty name="width" value="0.05" units="cm"/>
      <inkml:brushProperty name="height" value="0.05" units="cm"/>
      <inkml:brushProperty name="color" value="#FFFFFF"/>
    </inkml:brush>
  </inkml:definitions>
  <inkml:trace contextRef="#ctx0" brushRef="#br0">1 1 31711,'-1'166'846,"3"200"-594,28-1-294,-30-363 42,1 11 0,2-1 0,6 24 0,-9-36 0,1 1 0,-1-1 0,0 0 0,0 1 0,0-1 0,0 0 0,1 1 0,-1-1 0,0 0 0,0 1 0,1-1 0,-1 0 0,0 0 0,1 1 0,-1-1 0,0 0 0,1 0 0,-1 1 0,0-1 0,1 0 0,-1 0 0,0 0 0,1 0 0,-1 0 0,1 0 0,-1 0 0,0 0 0,1 1 0,-1-1 0,1 0 0,-1-1 1,0 1-1,1 0 0,-1 0 0,1 0 0,14-11-9,-1-15-68,-2-9-158</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0:24.122"/>
    </inkml:context>
    <inkml:brush xml:id="br0">
      <inkml:brushProperty name="width" value="0.05" units="cm"/>
      <inkml:brushProperty name="height" value="0.05" units="cm"/>
      <inkml:brushProperty name="color" value="#E71224"/>
    </inkml:brush>
  </inkml:definitions>
  <inkml:trace contextRef="#ctx0" brushRef="#br0">127 41 32223,'-3'-1'16,"0"1"1,0-1-1,0 1 1,0 0-1,0 1 0,0-1 1,0 0-1,0 1 1,0-1-1,0 1 1,0 0-1,0 0 0,0 0 1,1 1-1,-1-1 1,0 1-1,1-1 1,-1 1-1,1 0 1,0 0-1,-1 0 0,1 0 1,-3 4-1,-1 3-20,-1 1-1,1 0 0,0 0 0,-7 20 1,9-18 7,0 1 0,1 0 0,0 0 1,1 0-1,0 0 0,1 0 0,1 1 1,2 24-1,-2-34-1,1-1 0,0 1 0,-1 0 0,1-1 0,1 1 0,-1-1 0,0 1 0,1-1 0,0 1 0,0-1 0,0 0 0,0 0 0,0 0 0,1 0 0,-1-1 0,1 1 0,0 0 0,0-1 0,0 0 0,0 0 0,0 0 0,0 0 0,6 2 0,-3-1 2,1-1 1,-1 0-1,0 0 1,1-1-1,-1 0 1,1 0 0,-1 0-1,1-1 1,0 0-1,-1-1 1,1 1-1,12-4 1,-16 3-4,1-1 0,-1 1 0,1-1 0,-1 0-1,0 0 1,0 0 0,0-1 0,0 1 0,0-1 0,-1 0 0,1 1 0,-1-1 0,1-1 0,-1 1 0,0 0 0,0 0 0,-1-1 0,1 1 0,-1-1 0,1 1 0,-1-1 0,0 0 0,-1 1 0,2-6 0,1-12 3,-1-1 0,-1 1 1,-1-24-1,0 25-8,0 8 4,-1 0 0,0 0 0,0 0 0,-1 0 0,-1 0 0,-7-21 0,9 30 0,0 0 0,0 0 0,-1 1 0,1-1 0,-1 0 0,0 1 0,1-1 0,-1 1 0,0 0 0,-1-1 0,1 1 0,0 0 0,-1 0 0,1 0 0,-1 1 0,0-1 0,1 1 0,-1-1 0,0 1 0,0 0 0,0 0 0,0 0 0,0 0 0,0 1 0,0-1 0,0 1 0,0 0 0,0 0 0,0 0 0,-1 0 0,1 1 0,-3 0 0,2 0-2,1 0 1,-1 0-1,1 1 0,0-1 1,0 1-1,0 0 0,0 0 0,0 0 1,0 0-1,1 0 0,-1 1 1,1-1-1,-1 1 0,1-1 1,0 1-1,0 0 0,0 0 0,0 0 1,1 0-1,-2 6 0,-3 6-105,1 0-1,0 0 0,-2 19 0,-3 37-1282</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2:16.957"/>
    </inkml:context>
    <inkml:brush xml:id="br0">
      <inkml:brushProperty name="width" value="0.05" units="cm"/>
      <inkml:brushProperty name="height" value="0.05" units="cm"/>
      <inkml:brushProperty name="color" value="#FFFF00"/>
    </inkml:brush>
  </inkml:definitions>
  <inkml:trace contextRef="#ctx0" brushRef="#br0">22 533 32063,'0'0'4,"0"0"1,0 0 0,0 0-1,-1 0 1,1 0 0,0 0-1,0 0 1,0 0 0,0 0-1,0 0 1,0 0 0,0 0-1,0 0 1,0 0 0,0 0-1,0 0 1,0 0-1,0 0 1,0 0 0,0 0-1,-1 0 1,1 0 0,0 0-1,0 0 1,0 0 0,0 0-1,0 0 1,0 0 0,0 0-1,0 0 1,0 0 0,0 0-1,0 0 1,0 0 0,0 0-1,0 0 1,0 0 0,0 0-1,0 0 1,0-1 0,0 1-1,0 0 1,0 0 0,0 0-1,0 0 1,0 0 0,0 0-1,0 0 1,0 0-1,0 0 1,0 0 0,-5 10 205,-3 14-6,5-13-204,2-1 0,-1 0 0,2 0 0,-1 1 0,1-1 0,1 1 0,0-1 0,0 0 0,1 0 0,6 20 0,-6-26 0,0 0 0,0 0 0,1 0 0,-1 0 0,1 0 0,-1-1 0,1 1 0,0-1 0,1 0 0,-1 0 0,0 0 0,1 0 0,0 0 0,0-1 0,0 0 0,0 0 0,0 0 0,0 0 0,0 0 0,1-1 0,-1 0 0,0 0 0,1 0 0,-1-1 0,1 1 0,-1-1 0,7 0 0,-9 0 0,1-1 0,0 1 0,-1 0 0,1-1 1,-1 1-1,1-1 0,-1 0 0,1 0 0,-1 0 0,1 0 0,-1-1 0,0 1 1,1 0-1,-1-1 0,0 0 0,2-2 0,0 0 1,0-1-1,0 1 1,-1-1 0,0 0-1,0 0 1,0-1-1,2-5 1,3-12 2,-1 0 0,7-43 0,-11 48-3,11-59 0,-7 29 0,2 1 0,2 1 0,32-83 0,-40 122-1,1 0 1,0 0-1,0 1 0,1-1 1,-1 1-1,2 0 0,-1 1 1,1-1-1,-1 1 0,2 0 1,7-5-1,-12 8 1,1 1-1,-1-1 1,1 1 0,0 0 0,0-1-1,0 1 1,0 1 0,0-1 0,0 0-1,0 1 1,0 0 0,0-1 0,0 1-1,0 0 1,0 1 0,0-1 0,0 0-1,0 1 1,0 0 0,0 0 0,0 0-1,0 0 1,0 0 0,-1 0 0,1 1-1,0 0 1,-1-1 0,1 1-1,-1 0 1,5 4 0,2 6 2,-11-7 2,-19-5 4,7-1-6,8 1-2,0 0-1,0 1 1,0 0 0,-1 0-1,1 0 1,0 1 0,0 0 0,1 0-1,-1 0 1,0 1 0,1 0-1,-1 0 1,1 0 0,0 1-1,0 0 1,0 0 0,1 0-1,-1 1 1,1-1 0,0 1 0,0 0-1,1 0 1,0 1 0,-1-1-1,-3 10 1,0 3-1,0-1 0,1 1 0,1 1 0,0-1 0,2 1 0,0 0 0,-1 26 0,3-20 1,1 0 0,1 0 0,6 40 0,-5-56 0,0 0 0,1 0 0,0-1 0,1 1 0,-1-1 0,2 0 0,-1 0 0,1 0 0,0-1 0,1 1 0,0-1 0,0-1 0,9 9 0,-5-7 0,1 0 0,0-1 0,0 0 0,1 0 0,-1-2 0,1 1 0,1-1 0,-1-1 0,21 5 0,-12-6 0,0 0 0,0-1 0,1 0 0,-1-2 0,25-3 0,-39 2 0,0 0 1,-1 0-1,1 0 0,0-1 1,-1 0-1,1-1 0,-1 1 0,0-1 1,0-1-1,0 1 0,0-1 1,-1 0-1,1 0 0,-1 0 1,0-1-1,0 0 0,0 0 1,-1 0-1,0-1 0,0 1 0,0-1 1,-1 0-1,0 0 0,0-1 1,4-12-1,0-6 1,-2 0 1,0 0-1,-2 0 0,0-1 1,-2-40-1,-1 49-1,-1-1 0,0 1 0,-6-26 0,6 39 0,0-1 0,-1 1 0,1 0 0,-1-1 0,0 1 0,0 0 0,-1 0 0,-3-4 0,5 6 0,-1 0 0,1 1 0,-1-1 0,0 1 0,1 0 0,-1 0 0,0 0 0,0-1 0,0 1 0,0 1 0,0-1 0,0 0 0,0 0 0,0 1 0,0 0 0,0-1 0,0 1 0,-4 0 0,4 0 0,0 1-1,-1-1 1,1 1 0,0 0 0,-1-1-1,1 1 1,0 0 0,0 1 0,0-1-1,0 0 1,0 1 0,0-1 0,0 1-1,0-1 1,0 1 0,1 0 0,-1 0-1,1 0 1,-1 0 0,1 0 0,0 0-1,0 0 1,0 0 0,0 1-1,0-1 1,1 0 0,-1 1 0,0-1-1,1 3 1,-4 11-2,1 0 0,1 1 0,0 16 0,2-31 2,0 0 0,-2 25 0,2 0 0,0 0 0,8 47 0,-7-66 0,1 0 0,1 0 0,-1 0 0,1 0 0,1-1 0,-1 0 0,1 1 0,0-1 0,1-1 0,0 1 0,0-1 0,0 0 0,1 0 0,0 0 0,0-1 0,13 9 0,-12-10 0,0 0 0,0-1 0,0 0 0,1-1 0,-1 1 0,1-1 0,-1-1 0,1 1 0,0-1 0,0-1 0,-1 0 0,16-1 0,-17 1 0,-1-1 0,1 0 0,0 0 0,0 0 0,-1-1 0,1 0 0,-1 0 0,0 0 0,1-1 0,-1 0 0,0 0 0,-1 0 0,1-1 0,0 1 0,-1-1 0,0 0 0,7-9 0,-4 3 0,-1-1 0,0 0 1,-1 0-1,-1 0 0,1-1 0,-2 0 1,5-20-1,-3-6 2,1-44 0,-5 54 0,1-1 0,1 1 0,10-37-1,-13 64-1,0-1 1,1 1-1,-1-1 0,1 0 0,0 1 0,-1-1 0,1 1 0,0-1 0,0 1 0,0 0 0,0-1 0,0 1 0,0 0 1,1 0-1,-1 0 0,0 0 0,0 0 0,1 0 0,-1 0 0,1 0 0,-1 0 0,1 1 0,-1-1 0,1 1 1,-1-1-1,1 1 0,0-1 0,-1 1 0,1 0 0,0 0 0,1 0 0,0 0 0,-1 0 0,1 1 0,-1 0 0,1-1 0,-1 1 0,1 0 0,-1 0 0,0 0 0,1 1 0,-1-1 0,0 1 0,0-1 0,0 1 0,0-1 0,0 1 0,0 0 0,0 0 0,2 4 0,4 8-1,-1 0 0,0 1 1,-1 0-1,-1 0 0,0 0 1,-1 0-1,-1 1 0,2 22 0,1 136-8,-6-134 9,0-15 0,1-35 0,1 0 0,0 1 0,1-1 0,0 1 0,0-1 0,1 1 0,0 0 0,7-11 0,9-20 0,10-38 0,-19 46 0,1 1 0,2 0 0,0 1 0,33-49 0,-27 62 1,-20 17-1,0-1 0,1 1-1,-1 0 1,0-1 0,0 1 0,1 0 0,-1 0 0,0-1 0,1 1 0,-1 0 0,0 0 0,1 0 0,-1-1 0,0 1 0,1 0 0,-1 0 0,1 0 0,-1 0 0,0 0 0,1 0-1,-1 0 1,1 0 0,-1 0 0,0 0 0,1 0 0,-1 0 0,1 0 0,-1 0 0,0 0 0,1 0 0,-1 1 0,1-1 0,-1 0 0,0 0 0,1 0 0,-1 1 0,0-1-1,1 0 1,-1 0 0,0 1 0,1-1 0,-1 0 0,0 0 0,0 1 0,0-1 0,1 1 0,-1-1 0,0 0 0,0 1 0,0-1 0,0 0 0,1 1 0,-1-1 0,0 1 0,0-1-1,0 0 1,0 1 0,0 0 0,-1 128-14,-1-98 14,0-1 0,3 0 0,0 1 1,2-1-1,12 54 0,-14-80 0,1 0 0,-1 0 0,1 0 0,0 0 0,0 0 0,0 0 0,1 0 0,-1-1 0,1 1 0,0-1 0,0 0 0,0 1 0,1-1 0,-1-1 0,1 1 0,-1-1 0,1 1 0,0-1 0,0 0 0,0 0 0,5 1 0,5 0 0,-1 0 0,1-1 0,0-1 0,0 0 0,18-1 0,-19 0 0,-5 0-1,0-1 0,0 1 0,0-2 0,0 1-1,0-1 1,0 0 0,0-1 0,0 0 0,-1 0 0,0 0 0,1-1 0,-1 0 0,-1-1 0,1 1 0,-1-1-1,1-1 1,-2 1 0,1-1 0,0 0 0,-1 0 0,0-1 0,-1 0 0,0 0 0,6-10 0,-1-4 0,0-1 0,-2 1 1,0-1-1,-2-1 1,0 1-1,-2-1 1,2-36-1,-4-189 4,-1 229 5,-1 0 0,-4-20 0,4 34-6,-1-1 0,1 1-1,-1-1 1,0 1 0,0 0 0,0 0-1,-1 0 1,0 0 0,0 0 0,0 1-1,-5-6 1,7 9-2,1 0 0,-1 0 0,0 0 0,1 1 0,-1-1-1,0 0 1,0 1 0,1-1 0,-1 0 0,0 1 0,0-1 0,0 1 0,0-1 0,0 1 0,0 0 0,0-1 0,0 1 0,0 0-1,0 0 1,0 0 0,0-1 0,0 1 0,0 0 0,0 0 0,0 1 0,-2-1 0,2 1-1,0 0 1,0 0 0,0 0 0,0 0-1,0 0 1,0 0 0,0 0-1,0 1 1,0-1 0,1 0-1,-1 1 1,0-1 0,1 0 0,-1 1-1,1-1 1,-1 3 0,-1 9-2,0 0-1,0 0 1,1 15 0,1-23 2,0 360 13,0-346-12,1 1-1,1-1 1,0 0 0,2 0-1,10 34 1,-11-45-1,0 0 0,1 0 0,0 0-1,0 0 1,0-1 0,1 0 0,1 0 0,-1 0 0,1 0 0,0-1 0,0 0 0,1 0 0,0-1 0,0 0 0,9 5 0,-8-7 1,0-1 1,0 1-1,0-2 0,0 1 1,0-1-1,1-1 0,-1 1 1,1-1-1,14-2 1,7 0 0,-25 2-2,-1-1 0,1 1 0,0-1 0,-1-1 0,0 1 0,1 0 0,-1-1 0,0 0 0,0 0 0,0-1 0,0 1 0,0-1 0,0 1 0,-1-1 0,1 0 0,-1-1 0,0 1 0,0-1 0,0 1 0,-1-1 0,4-4 0,27-17 0,-21 17 0,0-1 0,-1-1 0,0 0 0,0 0 0,-1-1 0,-1 0 0,0-1 0,0 0 0,-1 0 0,-1-1 0,0 0 0,-1 0 0,0-1 0,-1 1 0,0-1 0,-2-1 0,1 1 0,-2-1 0,0 1 0,0-1 0,-2-18 0,1 11 0,0 15 0,-1 0 0,0-1 0,0 1 0,-1 0 0,-1-10 0,1 15 0,1 1 0,-1-1 0,0 0 0,1 1 0,-1-1 0,0 1 0,0-1 0,0 1 0,0 0 0,0-1 0,0 1 0,-1 0 0,1 0 0,0 0 0,-1 0 0,1 0 0,-1 0 0,1 0 0,-1 0 0,1 1 0,-1-1 0,1 1 0,-1-1 0,0 1 0,1-1 0,-1 1 0,-2 0 0,2-1 0,-32 1-8,33 0 7,1 0 1,-1 0 0,0 1 0,0-1-1,0 0 1,1 1 0,-1-1 0,0 0-1,0 1 1,1-1 0,-1 1 0,0-1 0,1 1-1,-1 0 1,0-1 0,1 1 0,-1 0-1,1-1 1,-1 1 0,1 0 0,0 0-1,-1-1 1,1 1 0,0 0 0,-1 0-1,1 0 1,0 0 0,0-1 0,0 1-1,0 0 1,0 1 0,-1 5 0,0-1 0,1-1 0,0 1 0,0-1 0,0 1 0,2 8 0,-1-12 0,0-1 0,-1 1 0,1 0 0,0-1 0,0 1 0,0-1 0,0 1 0,0-1 0,0 1 0,0-1 0,1 0 0,-1 1 0,0-1 0,1 0 0,-1 0 0,1 0 0,-1 0 0,1 0 0,0-1 0,2 2 0,14 3 2,1 0-1,0-2 1,0 0 0,0-1 0,0-1-1,0-1 1,25-3 0,7 2 0,13 1-2,-64 0 0,0 0 0,0 0 0,0 0 0,0 0 0,0 0 0,0 0 0,0 0 0,1-1 0,-1 1 0,0 0 0,0 0 0,0 0 0,0 0 0,0 0 0,0 0 0,1 0 0,-1 0 0,0 0 0,0 1 0,0-1 0,0 0 0,0 0 0,0 0 0,1 0 0,-1 0 0,0 0 0,0 0 0,0 0 0,0 0 0,0 0 0,0 0 0,0 0 0,0 0 0,1 1 0,-1-1 0,0 0 0,0 0 0,0 0 0,0 0 0,0 0 0,0 0 0,0 1 0,0-1 0,0 0 0,0 0 0,0 0 0,0 0 0,0 0 0,0 0 0,0 1 0,0-1 0,0 0 0,0 0 0,0 0 0,0 0 0,0 1 0,0 1 0,-2 25 0,-1 1 0,-10 43 0,7-42 0,1-1 0,-2 49 0,7-69 0,-1-1 0,1 0 0,0 0 0,1 0 0,0-1 0,0 1 0,0 0 0,3 9 0,-2-14 0,-1 0 0,0 0 0,1 1 0,0-1 0,-1 0 0,1-1 0,0 1 0,0 0 0,0 0 0,0-1 0,0 0 0,1 1 0,-1-1 0,0 0 0,1 0 0,-1 0 0,1 0 0,-1 0 0,1-1 0,-1 1 0,1-1 0,-1 0 0,5 1 0,10 1 0,1-1 0,-1-1 0,1 0 0,-1-1 0,1-1 0,31-7 0,-40 6 0,0 0 0,0 0 0,0-1 0,-1-1 0,0 1 0,1-1 0,-2-1 0,1 1 0,-1-2 0,1 1 0,-2-1 0,1 0 0,-1 0 0,7-10 0,-3 2 0,-2 0 0,1 0 0,-2-1 0,0-1 0,-1 1 0,0-1 0,2-17 0,-2 2 0,-2 0 0,1-61 0,-5 89 0,0 0 0,0 0 0,-1 0 0,1 0 0,-1 0 0,0 0 0,0 0 0,0 0 0,0 0 0,-1 0 0,1 0 0,-1 1 0,0-1 0,0 1 0,-5-6 0,5 8 0,0-1 0,0 0 0,0 1 0,-1-1 0,1 1 0,-1 0 0,1 0 0,-1 0 0,1 0 0,-1 0 0,0 1 0,1-1 0,-1 1 0,0 0 0,1 0 0,-1 0 0,0 0 0,0 0 0,1 0 0,-1 1 0,0-1 0,1 1 0,-6 2 0,6-2 0,-1 0 0,1 0 0,-1 1 0,1-1 0,0 0 0,0 1 0,0 0 0,0-1 0,0 1 0,0 0 0,0 0 0,1 0 0,-1 1 0,1-1 0,0 0 0,-1 0 0,1 1 0,0-1 0,0 1 0,-1 4 0,-1 4 0,1-1 0,0 1 0,0 18 0,1-19 0,-1 19 0,1 0 0,2 0 0,6 48 0,-5-68 0,-1-1 0,2 0 0,-1 0 0,1 0 0,0-1 0,1 1 0,0-1 0,0 0 0,0 0 0,1 0 0,0 0 0,1-1 0,-1 0 0,1 0 0,1 0 0,-1-1 0,11 7 0,-6-6 2,-1-1 0,1-1 1,0 0-1,0 0 0,0-1 0,0 0 0,1-1 1,17 1-1,-3-2 2,0 0 0,44-6 0,-68 5-15,0 0 1,-1 0-1,1 0 0,0 0 0,0-1 1,0 1-1,-1 0 0,1-1 0,0 1 1,-1-1-1,1 0 0,0 0 0,-1 1 1,1-1-1,-1 0 0,1 0 0,-1 0 1,1-1-1,-1 1 0,0 0 0,0 0 1,1-1-1,-1 1 0,0-1 0,0 1 1,0-1-1,-1 1 0,1-1 0,0 0 1,-1 0-1,1 1 0,-1-1 0,1-2 1,-1-11-1274</inkml:trace>
</inkml:ink>
</file>

<file path=ppt/ink/ink1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6:23.116"/>
    </inkml:context>
    <inkml:brush xml:id="br0">
      <inkml:brushProperty name="width" value="0.05" units="cm"/>
      <inkml:brushProperty name="height" value="0.05" units="cm"/>
      <inkml:brushProperty name="color" value="#FFFFFF"/>
    </inkml:brush>
  </inkml:definitions>
  <inkml:trace contextRef="#ctx0" brushRef="#br0">14 85 31038,'282'8'1649,"466"-34"-1617,-521-1-12,59-5 8,-121 25-28,-164 8 0,0 0 0,0 0 0,0 0 0,0 0 0,0 0 0,0 0 0,-1 1 0,1-1 0,-1 0 0,1 0 0,-1 1 0,1-1 0,-1 1 0,0-1 0,1 2 0,0 1 0,1 0 0,0 0 0,0 1 0,0-1 0,-1 0 0,1 1 0,-1 0 0,0-1 0,-1 1 0,1 8 0,-2 49 0,-1-35 0,0-4 0,-1-1 0,-1 0 0,-10 31 0,7-25 0,-6 37 0,6 24 0,6 114 0,3-92 0,0 119 0,-2-229 0,0 0 0,-1 0 0,1 0 0,-1 0 0,0-1 0,1 1 0,-1 0 0,0 0 0,1-1 0,-1 1 0,0 0 0,0-1 0,0 1 0,0 0 0,1-1 0,-1 1 0,0-1 0,0 0 0,0 1 0,0-1 0,0 0 0,0 0 0,0 1 0,0-1 0,0 0 0,-2 0 0,-33 4 0,32-4 0,-263 2 0,137-3 0,-828 1 0,764 11 0,189-10 0,-75 6-5,79-7-22,1 3-208,0-1-266</inkml:trace>
</inkml:ink>
</file>

<file path=ppt/ink/ink1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6:25.917"/>
    </inkml:context>
    <inkml:brush xml:id="br0">
      <inkml:brushProperty name="width" value="0.05" units="cm"/>
      <inkml:brushProperty name="height" value="0.05" units="cm"/>
      <inkml:brushProperty name="color" value="#FFFFFF"/>
    </inkml:brush>
  </inkml:definitions>
  <inkml:trace contextRef="#ctx0" brushRef="#br0">20 10 31983,'-4'-6'357,"0"2"-8,3 14-271,-10 590-78,14-56 0,-3-543 0,0-1 0,0 0 0,1 0 0,-1 1 0,0-1 0,0 0 0,0 0 0,0 0 0,1 1 0,-1-1 0,0 0 0,0 0 0,1 0 0,-1 0 0,0 1 0,0-1 0,0 0 0,1 0 0,-1 0 0,0 0 0,1 0 0,-1 0 0,0 0 0,0 0 0,1 0 0,-1 0 0,0 0 0,0 0 0,1 0 0,-1 0 0,0 0 0,0 0 0,1 0 0,-1 0 0,0 0 0,0 0 0,1-1 0,-1 1 0,0 0 0,0 0 0,1 0 0,-1 0 0,0-1 0,0 1 0,0 0 0,1 0 0,-1 0 0,0-1 0,0 1 0,0 0 0,0 0 0,1-1 0,2-8-57,0 1 0,0-1 0,-1-1 0,0 1 0,-1 0-1,1 0 1,-2-1 0,0 1 0,0-11 0,0-14-1789</inkml:trace>
</inkml:ink>
</file>

<file path=ppt/ink/ink1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6:27.280"/>
    </inkml:context>
    <inkml:brush xml:id="br0">
      <inkml:brushProperty name="width" value="0.05" units="cm"/>
      <inkml:brushProperty name="height" value="0.05" units="cm"/>
      <inkml:brushProperty name="color" value="#FFFFFF"/>
    </inkml:brush>
  </inkml:definitions>
  <inkml:trace contextRef="#ctx0" brushRef="#br0">1 63 30526,'0'0'1630,"21"0"-1272,36-8-163,-16 1-201,339-6 19,-238 13-10,-54-1-3,491-14 0,-575 14 0,467-17 21,-470 45 6,-21 206-27,1 2 0,19 433 0,0-666 0,0-1 0,0 0 0,-1 1 0,1-1 0,-1 0 0,1 1 0,0-1 0,-1 0 0,0 0 0,1 0 0,-1 1 0,0-1 0,0 0 0,1 0 0,-1 0 0,0 0 0,0 0 0,0 0 0,0 0 0,-1-1 0,1 1 0,0 0 0,0-1 0,0 1 0,-1 0 0,1-1 0,0 1 0,0-1 0,-1 0 0,1 0 0,-3 1 0,-6 0 0,0 0 0,0 0 0,-14-2 0,10 1 0,-131 10 0,45-2 0,-660 3 0,513-13 0,228 4 0,0 0 0,-1 1 0,1 1 0,0 0 0,-19 8 0,10-3 0,-33 5 0,39-11 3,0-2 0,-32-1 0,11-1-991</inkml:trace>
</inkml:ink>
</file>

<file path=ppt/ink/ink1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6:36.526"/>
    </inkml:context>
    <inkml:brush xml:id="br0">
      <inkml:brushProperty name="width" value="0.05" units="cm"/>
      <inkml:brushProperty name="height" value="0.05" units="cm"/>
      <inkml:brushProperty name="color" value="#FFFFFF"/>
    </inkml:brush>
  </inkml:definitions>
  <inkml:trace contextRef="#ctx0" brushRef="#br0">53 293 30958,'300'13'1809,"811"-13"-1809,-1089 0 0,0-1 0,0-1 0,0-1 0,0 0 0,-1-2 0,0 0 0,1-2 0,-2 0 0,1-1 0,22-14 0,-39 20 0,0 0 0,-1-1 0,1 0 0,-1 0 0,0 0 0,0 0 0,0 0 0,0-1 0,-1 1 0,1-1 0,-1 0 0,0 0 0,0 0 0,-1 0 0,3-8 0,-2 5 0,-1-1 0,0 1 0,0-1 0,-1 0 0,0 1 0,0-1 0,0 1 0,-3-10 0,2 14 0,0 1 0,0 0 0,0 0 0,0 0 0,-1 0 0,1 0 0,-1 0 0,1 0 0,-1 0 0,0 0 0,1 1 0,-1-1 0,0 1 0,0-1 0,0 1 0,-1 0 0,1 0 0,-2-1 0,-46-17 0,44 17 0,-26-7 0,-2 1 0,-62-6 0,-72 5 0,90 6 0,-492-3 0,357 7 0,140-1 0,0 3 0,-87 14 0,148-14 0,1 1 1,-1 0-1,1 1 1,-18 9-1,-18 8-29,40-19 29,1-1-1,0 1 0,1 1 0,-1-1 1,0 1-1,-7 7 0,7 25 1,6-30 0,-6 127 0,7-127 2,0-1-1,1 1 1,0 0-1,0 0 1,0-1-1,1 1 1,0-1-1,0 1 1,5 6-1,15 29 16,-23-40-17,0 0 0,1 0 0,0 0 0,-1 0 0,1 0 0,0 0 0,-1 0 0,1 0 0,0 0 0,0 0 0,0-1 0,0 1 0,0 0 0,0-1 0,0 1 0,0 0 0,0-1 0,0 1 0,0-1 0,0 0 0,0 1 0,0-1 0,1 0 0,1 1 0,16 6 0,-19-5 0,1-1 0,-1 0 0,1 0 0,-1 0 0,0 1 0,0-1 0,0 0 0,0 0 0,0 1 0,0-1 0,0 0 0,0 0 0,0 1 0,0-1 0,-1 1 0,1-1 0,0 762 0,0-762 0,0 0 0,1-1 0,-1 1 0,1-1 0,-1 1 0,1 0 0,-1-1 0,1 1 0,-1-1 0,1 1 0,0-1 0,-1 0 0,1 1 0,0-1 0,-1 0 0,1 1 0,0-1 0,-1 0 0,1 0 0,0 0 0,0 1 0,-1-1 0,1 0 0,0 0 0,0 0 0,-1 0 0,1 0 0,0 0 0,0-1 0,-1 1 0,2 0 0,1 0 0,1 1 0,-1 0 0,1 0 0,-1 0 0,1-1 0,0 1 0,-1-1 0,1 0 0,0 0 0,-1 0 0,8-2 0,0 1 0,3 2 0,0 1 0,0 0 0,0 0 0,16 7 0,27 4 0,85 13 0,99 13 0,31-36 0,-143-5 0,181 2 0,-298-1 0,1-1 0,0 0 0,-1-1 0,1 0 0,14-6 0,16-4 0,-11 5 0,0-1 0,-1-1 0,31-15 0,-58 21 0,1 0 0,-1 0 0,0-1 0,-1 1 0,1-1 0,-1 0 0,0 0 0,0 0 0,0 0 0,-1-1 0,4-9 0,2-4 0,-6 12 0,0 0 0,-1 1 0,0-1 0,0 0 0,-1-1 0,0 1 0,0 0 0,-2-12 0,1-6 0,-1 3 0,-1 0 0,0 0 0,-2 0 0,0 1 0,-11-26 0,-8-37 0,-32-281 0,53 336 0,1 0 0,1 0 0,2 0 0,5-43 0,7 29 0,-9 32 0,-1 0 0,0-1 0,1-12 0,-1-28 0,-3 52-3,0 0 0,0 0 0,0-1 0,1 1 0,-1 0 0,0 0 1,0-1-1,0 1 0,1 0 0,-1 0 0,0 0 0,0-1 0,1 1 0,-1 0 0,0 0 0,0 0 0,1 0 0,-1 0 0,0 0 0,1 0 1,-1-1-1,0 1 0,0 0 0,1 0 0,-1 0 0,0 0 0,1 0 0,-1 0 0,0 1 0,0-1 0,1 0 0,-1 0 0,0 0 0,1 0 1,-1 0-1,1 0 0,-1 0-54,1 3-290</inkml:trace>
</inkml:ink>
</file>

<file path=ppt/ink/ink1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6:37.726"/>
    </inkml:context>
    <inkml:brush xml:id="br0">
      <inkml:brushProperty name="width" value="0.05" units="cm"/>
      <inkml:brushProperty name="height" value="0.05" units="cm"/>
      <inkml:brushProperty name="color" value="#FFFFFF"/>
    </inkml:brush>
  </inkml:definitions>
  <inkml:trace contextRef="#ctx0" brushRef="#br0">28 6 29998,'-21'-3'1421,"14"1"-857,15 2 156,57 3-704,88 16-1,17 1-14,520 7-1,-620-25 0,53-2 0,-105-1 0,0-1 0,0 0 0,-1-2 0,28-8 0,-41 11 0,-5 0-16,0 1 0,-1-1 0,1 0 0,0 1 0,-1-1 0,1 1 0,-1 0 0,1 0 0,0-1 0,-1 1 0,1 0 0,-1 0 0,-2 0 0,-29 0-1582,11 0-1894</inkml:trace>
</inkml:ink>
</file>

<file path=ppt/ink/ink1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6:48.646"/>
    </inkml:context>
    <inkml:brush xml:id="br0">
      <inkml:brushProperty name="width" value="0.05" units="cm"/>
      <inkml:brushProperty name="height" value="0.05" units="cm"/>
      <inkml:brushProperty name="color" value="#FFFFFF"/>
    </inkml:brush>
  </inkml:definitions>
  <inkml:trace contextRef="#ctx0" brushRef="#br0">23 1 30430,'0'0'45,"0"1"1,0 0-1,0-1 1,0 1-1,0-1 1,0 1-1,1-1 1,-1 1-1,0-1 1,0 1-1,1-1 1,-1 1-1,0-1 0,0 1 1,1-1-1,-1 1 1,1-1-1,-1 0 1,0 1-1,1-1 1,-1 1-1,1-1 1,-1 0-1,1 0 1,-1 1-1,1-1 0,-1 0 1,1 0-1,0 0 1,0 1-1,4 3 365,-5-4-284,0 22 106,0 424-123,0-439-108,-1 1-1,0-1 1,-1 1-1,0-1 1,0 1-1,-5 9 1,4-10-1,0 0-1,1 1 1,0-1 0,0 0 0,1 1 0,-1 11 0,-1 30-17,0 34-102,3-84-225,-2-1-425</inkml:trace>
</inkml:ink>
</file>

<file path=ppt/ink/ink1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6:49.445"/>
    </inkml:context>
    <inkml:brush xml:id="br0">
      <inkml:brushProperty name="width" value="0.05" units="cm"/>
      <inkml:brushProperty name="height" value="0.05" units="cm"/>
      <inkml:brushProperty name="color" value="#FFFFFF"/>
    </inkml:brush>
  </inkml:definitions>
  <inkml:trace contextRef="#ctx0" brushRef="#br0">0 0 31022,'0'4'1524,"3"32"-1498,1 0 1,2 0-1,13 45 0,4 25-22,-9 0-4,0 208 0,-14-310-1,0 1 1,-1 0 0,0-1-1,1 1 1,-2-1-1,1 1 1,-1-1-1,1 0 1,-1 1-1,0-1 1,-1 0 0,1 0-1,-1 0 1,0-1-1,-3 5 1,-1 1-9,5-2-283,1-5-838,3-6-609,2-7-2912</inkml:trace>
</inkml:ink>
</file>

<file path=ppt/ink/ink1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6:50.136"/>
    </inkml:context>
    <inkml:brush xml:id="br0">
      <inkml:brushProperty name="width" value="0.05" units="cm"/>
      <inkml:brushProperty name="height" value="0.05" units="cm"/>
      <inkml:brushProperty name="color" value="#FFFFFF"/>
    </inkml:brush>
  </inkml:definitions>
  <inkml:trace contextRef="#ctx0" brushRef="#br0">1 1 29485,'2'0'162,"0"0"0,0 0 0,0 0 0,0 0 0,0 0 0,1 1 0,-1-1 0,0 1-1,0 0 1,0-1 0,0 1 0,0 0 0,0 0 0,0 0 0,-1 0 0,1 1-1,0-1 1,1 2 0,0 1-160,0 1 0,0 0 0,0 0 0,0 0 0,-1 0 0,3 9 0,7 24 17,-2 0 1,6 46-1,-3-10-10,15 64 5,14 180 1,-42-274-314,-6-44-1702,-5 0-3142</inkml:trace>
</inkml:ink>
</file>

<file path=ppt/ink/ink1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6:41.556"/>
    </inkml:context>
    <inkml:brush xml:id="br0">
      <inkml:brushProperty name="width" value="0.05" units="cm"/>
      <inkml:brushProperty name="height" value="0.05" units="cm"/>
      <inkml:brushProperty name="color" value="#FFFFFF"/>
    </inkml:brush>
  </inkml:definitions>
  <inkml:trace contextRef="#ctx0" brushRef="#br0">24 260 26828,'-9'-4'4707,"-1"-1"-3445,5 3-1499,14 5 444,70 45-207,-20-25 0,0-2 0,123 24 0,130-6 0,105-32 0,-280-8 0,-101 1 0,1-2 0,-1-1 0,0-2 0,0-1 0,0-2 0,-1-2 0,0-1 0,45-21 0,-74 30 0,-1-1 0,1 0 0,-1 1 0,0-1 0,0-1 0,0 1 0,-1-1 0,1 0 0,-1 0 0,0 0 0,0-1 0,0 1 0,0-1 0,-1 0 0,0 0 0,0 0 0,0-1 0,-1 1 0,0-1 0,0 1 0,0-1 0,-1 0 0,0 0 0,0 0 0,0 0 0,-1-11 0,1-8 0,-2-26 0,1 49 0,-1-1 0,1 1 0,-1 0 0,0-1 0,0 1 0,0 0 0,0 0 0,0 0 0,-1-1 0,1 1 0,0 0 0,-1 1 0,0-1 0,1 0 0,-1 0 0,0 1 0,-4-3 0,-17-9 0,0 2 0,-1 0 0,-1 2 0,1 0 0,-1 2 0,-29-4 0,-159-17 0,195 27 0,-321-7 0,224 9 0,-10 3 0,1 5 0,-128 26 0,148-7 0,72-18 0,-61 11 0,90-21 0,-1 1 0,1 0 0,0-1 0,0 1 0,0 1 0,0-1 0,0 0 0,0 1 0,0-1 0,0 1 0,0 0 0,1 0 0,-1 0 0,1 1 0,-1-1 0,-3 5 0,6-4 0,-1 33 0,1-11 0,0-1 0,1 1 0,7 36 0,9 18 0,11 149 0,-8-77 0,-11-102 0,3 88 0,-12 73 0,3-209 0,0 0 0,0-1 0,0 1 0,0-1 0,0 0 0,0 0 0,0 0 0,4 0 0,-4-1 0,-1 1 0,11 0 0,1 0 0,-1 0 0,0 1 0,0 1 0,0 0 0,-1 1 0,1 0 0,16 6 0,52 23 0,2-5 0,157 31 0,-237-57 0,61 9 0,1-4 0,0-1 0,71-6 0,-58 0 0,-53-1 0,0-1 0,1-1 0,-1-1 0,0-2 0,46-17 0,-42 12 0,1 3 0,0 0 0,41-5 0,-44 9 0,-1-1 0,-1-1 0,1-1 0,-1-1 0,25-14 0,-48 22 0,-2 1 0,1 0 0,0 0 0,0-1 0,0 1 0,0 0 0,-1-1 0,1 1 0,0-1 0,0 1 0,-1-1 0,1 1 0,0-1 0,-1 0 0,1 1 0,-1-1 0,1 0 0,-1 0 0,1 1 0,-1-1 0,1 0 0,-1 0 0,0 1 0,1-1 0,-1 0 0,0 0 0,0 0 0,0 0 0,1 0 0,-1 0 0,0-1 0,-2 1-37,-1 1 0,1-1 0,0 1-1,0-1 1,0 1 0,0 0 0,-1 0 0,1 0 0,0 0-1,-3 0 1,3 1-365,-22-1-3141</inkml:trace>
</inkml:ink>
</file>

<file path=ppt/ink/ink1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6:42.494"/>
    </inkml:context>
    <inkml:brush xml:id="br0">
      <inkml:brushProperty name="width" value="0.05" units="cm"/>
      <inkml:brushProperty name="height" value="0.05" units="cm"/>
      <inkml:brushProperty name="color" value="#FFFFFF"/>
    </inkml:brush>
  </inkml:definitions>
  <inkml:trace contextRef="#ctx0" brushRef="#br0">1 57 29357,'10'-12'931,"0"0"-1,22-20 0,-29 90-311,19 495-619,-18-393 0,-5-88 0,1-70 0,-3-2 0,2 1-19,-1-1 1,0 0-1,1 0 1,-1 0-1,1 0 1,-1-1-1,1 1 1,-1 0-1,0-1 1,1 1-1,-1-1 1,1 1-1,-1-1 0,1 0 1,0 0-1,-1 0 1,1 1-1,0-1 1,0 0-1,-1-1 1,0 0-1,-1-1-163,-8-6-1133</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2:17.348"/>
    </inkml:context>
    <inkml:brush xml:id="br0">
      <inkml:brushProperty name="width" value="0.05" units="cm"/>
      <inkml:brushProperty name="height" value="0.05" units="cm"/>
      <inkml:brushProperty name="color" value="#FFFF00"/>
    </inkml:brush>
  </inkml:definitions>
  <inkml:trace contextRef="#ctx0" brushRef="#br0">0 8 31679,'0'0'512,"0"2"-112,3-2-336,25 0-32,11 0-16,13 0-16,9 0 16,0 0-16,0 0 0,-9-2 0,-13-1 0,-20-2-64</inkml:trace>
</inkml:ink>
</file>

<file path=ppt/ink/ink1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6:44.317"/>
    </inkml:context>
    <inkml:brush xml:id="br0">
      <inkml:brushProperty name="width" value="0.05" units="cm"/>
      <inkml:brushProperty name="height" value="0.05" units="cm"/>
      <inkml:brushProperty name="color" value="#FFFFFF"/>
    </inkml:brush>
  </inkml:definitions>
  <inkml:trace contextRef="#ctx0" brushRef="#br0">0 0 30078,'0'0'2609,"10"1"-2590,-5 0-17,0 1 1,0 0 0,0 0 0,0 0-1,0 1 1,0-1 0,0 1 0,-1 1-1,7 4 1,-6-3-2,1 0-1,0-1 0,1 0 0,-1-1 1,13 6-1,10-1 0,-1-2 0,1-2 0,35 2 0,92-3 0,-119-3 0,-4 0 0,0 1 0,59 10 0,-61-7 10,0-1-1,55-2 1,-55-1-7,608 0-3,-625-1 0,0-1 0,1 0 0,-1-1 0,22-7 0,15-4 0,-33 10 0,-1-1 0,31-13 0,-34 12-179,-26 6-218</inkml:trace>
</inkml:ink>
</file>

<file path=ppt/ink/ink1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6:51.749"/>
    </inkml:context>
    <inkml:brush xml:id="br0">
      <inkml:brushProperty name="width" value="0.05" units="cm"/>
      <inkml:brushProperty name="height" value="0.05" units="cm"/>
      <inkml:brushProperty name="color" value="#FFFFFF"/>
    </inkml:brush>
  </inkml:definitions>
  <inkml:trace contextRef="#ctx0" brushRef="#br0">1 5 29069,'1'-1'3589,"6"-3"-3544,-4 4-43,0 1 0,-1-1-1,1 1 1,-1 0 0,1-1 0,-1 1 0,0 0 0,1 0 0,-1 1-1,0-1 1,1 1 0,-1-1 0,0 1 0,0-1 0,0 1-1,-1 0 1,1 0 0,1 2 0,30 46-8,-22-30 9,9 12-3,-2 1 0,21 51 0,-32-65 0,-1 0 0,-1 1 0,-1-1 0,0 1 0,-1 0 0,-1 27 0,-2 222 27,1-269-112,0-1 0,0 1 0,0 0 0,0 0 0,-1 0 0,1-1 0,0 1 0,0 0 0,-1-1 0,1 1 0,0-1 1,0 1-1,-1-1 0,1 1 0,0-1 0,-1 1 0,1-1 0,-1 0 0,1 1 0,-1-1 0,1 0 0,-1 0 0,1 0 0</inkml:trace>
</inkml:ink>
</file>

<file path=ppt/ink/ink1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6:52.438"/>
    </inkml:context>
    <inkml:brush xml:id="br0">
      <inkml:brushProperty name="width" value="0.05" units="cm"/>
      <inkml:brushProperty name="height" value="0.05" units="cm"/>
      <inkml:brushProperty name="color" value="#FFFFFF"/>
    </inkml:brush>
  </inkml:definitions>
  <inkml:trace contextRef="#ctx0" brushRef="#br0">1 1 30110,'5'6'2548,"18"27"-2535,-7-1-2,-1 0-1,-1 1 1,-2 1 0,-1 0-1,11 69 1,-14-42-11,-3 0 0,-4 102 0,-2-150 0,-1 1 0,-1 0 0,0-1 0,-9 25 0,-2 5 0,13-39-3,1-3-13</inkml:trace>
</inkml:ink>
</file>

<file path=ppt/ink/ink1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6:52.961"/>
    </inkml:context>
    <inkml:brush xml:id="br0">
      <inkml:brushProperty name="width" value="0.05" units="cm"/>
      <inkml:brushProperty name="height" value="0.05" units="cm"/>
      <inkml:brushProperty name="color" value="#FFFFFF"/>
    </inkml:brush>
  </inkml:definitions>
  <inkml:trace contextRef="#ctx0" brushRef="#br0">1 2 31246,'0'0'1406,"0"0"-1403,1-1-1,0 1 0,-1 0 1,1 0-1,-1 0 1,1 0-1,-1 0 0,1 0 1,-1 0-1,1 0 0,-1 0 1,1 0-1,0 0 1,-1 0-1,1 0 0,-1 1 1,1-1-1,-1 0 1,1 0-1,-1 0 0,1 1 1,-1-1-1,1 0 0,-1 1 1,0-1-1,1 1 1,0-1-1,4 5 0,0 1 0,-1-1 0,1 1 0,-1 0 1,0 0-1,0 0 0,3 9 0,22 53-2,-23-52 4,14 36 0,-2 1 0,-2 0 0,-3 1 0,-2 1-1,-3 0 1,3 83 0,-10-111-4,-1-10 0,0 0 0,-3 20 1,3-32-2,-1 0 1,0 0-1,-1-1 1,1 1-1,-1 0 1,0-1-1,0 1 1,0-1-1,-1 0 1,0 1 0,1-1-1,-5 4 1,6-7-12,0-1 0,0 1 0,0 0 0,0 0 0,0-1 0,0 1 0,0-1 0,0 1 0,0-1 0,-1 1 0,1-1 0,0 1 0,0-1 0,0 0 0,-1 0 0,1 0 0,-2 0 0,0 0-535</inkml:trace>
</inkml:ink>
</file>

<file path=ppt/ink/ink1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6:31.387"/>
    </inkml:context>
    <inkml:brush xml:id="br0">
      <inkml:brushProperty name="width" value="0.05" units="cm"/>
      <inkml:brushProperty name="height" value="0.05" units="cm"/>
      <inkml:brushProperty name="color" value="#FFFFFF"/>
    </inkml:brush>
  </inkml:definitions>
  <inkml:trace contextRef="#ctx0" brushRef="#br0">18 186 32031,'0'1'43,"0"0"0,0 0 0,0 0 0,0 1 0,1-1 0,-1 0 0,0 0 0,1 0 0,-1 0 0,1 0 0,-1 0 0,1 0 0,0 0 0,-1 0 0,2 1 0,14 6-41,0-1 1,1-1-1,0 0 1,0-1-1,35 6 1,-21-5-2,99 15-1,247 9 0,-241-24 0,466 3 0,-587-10 2,1-1 0,-1 0 0,0-1 1,0-1-1,0-1 0,0 0 0,-1-1 0,0 0 0,0-1 0,-1-1 0,1 0 1,-2-1-1,1 0 0,21-22 0,-32 29-2,0 0 0,0 0 0,-1 0 0,1 0 0,-1-1 0,0 1 0,1 0 0,-1-1 0,0 1 0,0-1 0,-1 1 0,1-1 0,-1 1 0,1-1 0,-1 0 0,0 1 0,0-1 0,0 0 0,0 1 0,0-1 0,0 0 0,-1 1 0,-1-6 0,1 5 0,-1-1 0,0 0 0,0 0 0,0 0 0,-1 1 0,1 0 0,-1-1 0,0 1 0,0 0 0,0 0 0,0 0 0,0 1 0,-7-5 0,-11-5 0,-1 2 0,0 1 0,0 0 0,-1 2 0,0 0 0,-29-4 0,-149-10 0,129 15 0,-255 0 0,205 7 0,-248 26 0,283-18 0,22-2-11,1 2 1,-82 24-1,146-33 13,0 1 0,-1 0 0,1-1 0,-1 1 0,1 0 0,0 0 0,0-1 1,-1 1-1,1 0 0,0 0 0,0-1 0,0 1 0,0 0 0,0 0 0,0-1 0,0 1 0,0 1 0,0-1-7,0 18 5,0 0 0,2 1 0,0-1 0,6 23 0,84 439 0,-74-368 0,-10-45 0,-3 0 0,-4 73 0,-1-71 0,28-61 0,-22-6 0,261 87 0,-201-72 0,1-2 0,77 7 0,-74-14 0,0 3 0,107 34 0,-141-38 0,1-1 0,-1-2 0,1-2 0,0-1 0,52-4 0,-21 1 0,-56 1 0,0-2 0,0 0 0,0 0 0,0-1 0,-1-1 0,1 0 0,-1 0 0,0-1 0,21-12 0,1-5 0,52-43 0,-81 62 0,0-1 0,0 1 0,-1-1 0,1 0 0,-1 0 0,0-1 0,0 1 0,-1-1 0,1 1 0,3-10 0,-3 2 0,0 0 0,-1 0 0,2-20 0,-2 15 0,1 1 0,1-1 0,7-15 0,-7 18 0,1 1 0,-2-1 0,0 0 0,0 0 0,0-18 0,-1-16 0,2 1 0,14-61 0,-11 64 0,-2 5 0,-2 0 0,-1 0 0,-6-50 0,2 69 0,-1-1 0,-11-34 0,8 38 0,2-1 0,0 0 0,1 0 0,-1-24 0,3 27 0,0 1 0,-2 0 0,1 0 0,-7-19 0,-6-33 0,15 65 0,-1-7 0,0 1 0,0-1 0,-1 1 0,-4-12 0,4 16-5,-1 3-129,0 0-207</inkml:trace>
</inkml:ink>
</file>

<file path=ppt/ink/ink1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6:32.679"/>
    </inkml:context>
    <inkml:brush xml:id="br0">
      <inkml:brushProperty name="width" value="0.05" units="cm"/>
      <inkml:brushProperty name="height" value="0.05" units="cm"/>
      <inkml:brushProperty name="color" value="#FFFFFF"/>
    </inkml:brush>
  </inkml:definitions>
  <inkml:trace contextRef="#ctx0" brushRef="#br0">0 0 26316,'0'0'6339,"0"1"-6337,1 0-1,-1-1 1,0 1-1,0 0 1,1-1-1,-1 1 1,0-1 0,1 1-1,-1 0 1,1-1-1,-1 1 1,1-1-1,-1 1 1,1-1 0,-1 1-1,1-1 1,-1 0-1,1 1 1,0-1-1,-1 0 1,2 1 0,24 10 5,0-2 0,37 10 0,13 3 1,-45-14-6,-1-1 0,2-1 0,-1-2 0,58 1 0,-44-3 1,62 10 0,-65-6-3,0-3 0,70-1 0,-65-3 0,68 16 0,243-15-16,-342-1 17,-5 1 2,0 0-1,1-1 1,-1-1-1,0 0 0,20-6 1,-26 6-3,0 1 0,0 0 0,0-1 0,1 2 0,7-1 0,22-5 0,23-11 0,-41 16-165</inkml:trace>
</inkml:ink>
</file>

<file path=ppt/ink/ink1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6:55.027"/>
    </inkml:context>
    <inkml:brush xml:id="br0">
      <inkml:brushProperty name="width" value="0.05" units="cm"/>
      <inkml:brushProperty name="height" value="0.05" units="cm"/>
      <inkml:brushProperty name="color" value="#FFFFFF"/>
    </inkml:brush>
  </inkml:definitions>
  <inkml:trace contextRef="#ctx0" brushRef="#br0">47 1 25724,'0'0'6512,"0"8"-6029,-3 60-478,-15 84 1,1-20-1,8 144-5,10-270 0,0 0 0,0 0 0,0 0 0,1-1 0,0 1 0,0 0 0,0-1 0,1 1 0,3 5 0,-3-6 0,0 0 0,0 0 0,-1 0 0,0 0 0,0 1 0,0-1 0,-1 1 0,0-1 0,1 7 0,-2-12-131,0 1 95,0-1 1,0 0-1,0 1 0,0-1 1,0 0-1,0 1 1,0-1-1,0 0 0,0 1 1,0-1-1,0 0 1,1 1-1,-1-1 0,0 0 1,0 1-1,0-1 1,0 0-1,1 0 0,-1 1 1,0-1-1,0 0 1,1 0-1,-1 0 0,0 1 1,1-1-1,-1 0 1,0 0-1,0 0 0,1 0 1,-1 1-1,0-1 1,1 0-1,-1 0 0,0 0 1,1 0-1,-1 0 1,0 0-1,1 0 0,-1 0 1,0 0-1,1 0 1,-1 0-1,0 0 0,1-1 1,0 1-1</inkml:trace>
</inkml:ink>
</file>

<file path=ppt/ink/ink1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6:55.795"/>
    </inkml:context>
    <inkml:brush xml:id="br0">
      <inkml:brushProperty name="width" value="0.05" units="cm"/>
      <inkml:brushProperty name="height" value="0.05" units="cm"/>
      <inkml:brushProperty name="color" value="#FFFFFF"/>
    </inkml:brush>
  </inkml:definitions>
  <inkml:trace contextRef="#ctx0" brushRef="#br0">6 1 25932,'-4'5'5592,"2"9"-3903,2 21-2845,1-24 1719,4 849-499,-5-859-77,1-8-1102,4-9-699</inkml:trace>
</inkml:ink>
</file>

<file path=ppt/ink/ink1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6:56.719"/>
    </inkml:context>
    <inkml:brush xml:id="br0">
      <inkml:brushProperty name="width" value="0.05" units="cm"/>
      <inkml:brushProperty name="height" value="0.05" units="cm"/>
      <inkml:brushProperty name="color" value="#FFFFFF"/>
    </inkml:brush>
  </inkml:definitions>
  <inkml:trace contextRef="#ctx0" brushRef="#br0">0 1 24203,'20'5'8516,"-13"9"-8514,-1-1 0,-1 1 0,0 0 1,-1 0-1,0 0 0,-1 1 0,1 18 0,-1-14 2,19 182 25,-3-23-31,-10-120 2,-4 1 0,-1 0 0,-5 65 0,0-119 0,0 0 0,0 0 0,-1 1 0,1-1 0,-1 0 0,0-1 0,0 1 0,-1 0 0,1 0 0,-1-1 0,0 0 0,-7 7 0,10-9-6,-1-1 1,1 0-1,-1 1 0,1-1 0,-1 0 1,1 1-1,0-1 0,-1 0 1,1 1-1,0-1 0,0 1 0,0-1 1,0 0-1,1 3 0,-1-2-95</inkml:trace>
</inkml:ink>
</file>

<file path=ppt/ink/ink1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7:04.060"/>
    </inkml:context>
    <inkml:brush xml:id="br0">
      <inkml:brushProperty name="width" value="0.05" units="cm"/>
      <inkml:brushProperty name="height" value="0.05" units="cm"/>
      <inkml:brushProperty name="color" value="#FFFFFF"/>
    </inkml:brush>
  </inkml:definitions>
  <inkml:trace contextRef="#ctx0" brushRef="#br0">7 508 31038,'0'0'37,"-1"0"0,1 0-1,0 0 1,0 0 0,-1 0 0,1 0-1,0 0 1,-1 1 0,1-1 0,0 0-1,0 0 1,-1 0 0,1 0 0,0 1-1,0-1 1,-1 0 0,1 0 0,0 1-1,0-1 1,0 0 0,0 0 0,-1 1-1,1-1 1,0 0 0,0 1 0,0-1-1,0 0 1,0 0 0,0 1 0,0-1-1,0 0 1,0 1 0,0-1 0,0 0-1,0 1 1,0-1 0,0 0 0,0 1-1,0-1 1,0 0 0,0 1-1,0-1 1,0 0 0,1 4 14,30-3-22,-11-3-29,-1 0 0,1-1-1,-1-1 1,27-9 0,23-6 28,112-28-23,-70 16-5,224-32 0,-210 44 0,-37 5 0,284-55 0,-235 42 0,68-18 0,-153 29 0,116-30 0,18 0 0,-164 42 0,164-25 0,-127 18 0,-48 7 0,1 1 0,0 1 0,23-2 0,-65 26-291,0-9-619</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1:10.169"/>
    </inkml:context>
    <inkml:brush xml:id="br0">
      <inkml:brushProperty name="width" value="0.05" units="cm"/>
      <inkml:brushProperty name="height" value="0.05" units="cm"/>
      <inkml:brushProperty name="color" value="#FFFF00"/>
    </inkml:brush>
  </inkml:definitions>
  <inkml:trace contextRef="#ctx0" brushRef="#br0">0 14 32127,'0'-13'580,"0"39"-520,20 731-60,-14-640 0,-4-111-8,-2-12-40,0-34-312,-3-23-1097</inkml:trace>
</inkml:ink>
</file>

<file path=ppt/ink/ink1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7:05.688"/>
    </inkml:context>
    <inkml:brush xml:id="br0">
      <inkml:brushProperty name="width" value="0.05" units="cm"/>
      <inkml:brushProperty name="height" value="0.05" units="cm"/>
      <inkml:brushProperty name="color" value="#FFFFFF"/>
    </inkml:brush>
  </inkml:definitions>
  <inkml:trace contextRef="#ctx0" brushRef="#br0">1 0 31102,'0'1'80,"0"0"0,1 0 0,-1 0 0,0 0 0,1-1 0,-1 1 1,1 0-1,0 0 0,-1-1 0,1 1 0,0 0 0,-1-1 0,1 1 0,0-1 0,0 1 0,-1 0 0,1-1 0,0 0 0,0 1 0,1 0 0,27 10-268,-16-7 293,13 9-103,-1 1 0,0 1 0,40 33-1,62 65 19,-64-54-12,-55-52-10,166 141 12,-140-123-4,0-2 0,1-2 0,61 28 0,-56-32-6,142 69 0,-160-74 0,-1 1 0,-1 1 0,0 1 0,-1 0 0,0 2 0,16 20 0,-5-2 0,2-2 0,1-1 0,1-1 0,2-2 0,61 38 0,-66-49 0,-7-4 0,29 21 0,-46-29 0,0 0 0,0 1 0,0-1 0,-1 1 0,0 0 0,-1 1 0,1-1 0,3 9 0,-1-3 0,1-1 0,0-1 0,0 1 0,1-2 0,1 1 0,0-1 0,0-1 0,1 0 0,0-1 0,14 8 0,-9-6 0,0 2 0,-1-1 0,-1 2 0,0 0 0,14 17 0,-15-17 0,-1 0 0,2 0 0,-1-1 0,2-1 0,-1 0 0,2-2 0,22 12 0,-17-10 0,-1 1 0,-1 0 0,31 26 0,-45-31 0,0 0 0,0 1 0,-1-1 0,0 1 0,0 0 0,-1 1 0,0-1 0,5 17 0,12 24 0,0-13 0,29 38 0,-13-22 0,-30-42 0,1-1 0,0 1 0,1-2 0,0 1 0,1-1 0,14 9 0,19 17 0,-43-34 0,1 1 0,0 0 0,0-1 0,-1 1 0,1 0 0,0-1 0,0 1 0,0-1 0,0 1 0,0-1 0,0 0 0,0 1 0,0-1 0,0 0 0,0 0 0,0 0 0,1 1 0,-2-1-4,-1 0 0,1 0 0,0 0 0,0 0 0,0 0 0,0 0 0,0 0 0,0 0 0,0 0 0,0 0 0,-1 0 0,1 0 0,0-1 0,0 1 0,0 0 0,0 0 0,0 0 0,0 0 0,0 0 0,0 0 0,0 0 0,0 0 0,0 0 0,-1 0 0,1 0 0,0 0 0,0 0 0,0 0 0,0 0 0,0-1 0,0 1 0,0 0 0,0 0 0,0 0 0,0 0 0,0 0 0,0 0 0,0 0 0,0 0 0,0 0 0,0-1 0,0 1 0,0 0 0,0 0 0,0 0 0,0 0 0,0 0 0,0 0 0,0 0 0,0 0 1,0-1-1,0 1 0,0 0 0,0 0 0,0 0 0,0 0 0,0 0 0,0 0 0,1 0 0,-1 0 0,0 0 0,0 0 0,0 0 0,0 0 0,0-1 0,-2-1-216,-19-19-1938</inkml:trace>
</inkml:ink>
</file>

<file path=ppt/ink/ink1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7:07.620"/>
    </inkml:context>
    <inkml:brush xml:id="br0">
      <inkml:brushProperty name="width" value="0.05" units="cm"/>
      <inkml:brushProperty name="height" value="0.05" units="cm"/>
      <inkml:brushProperty name="color" value="#FFFFFF"/>
    </inkml:brush>
  </inkml:definitions>
  <inkml:trace contextRef="#ctx0" brushRef="#br0">0 10 30526,'0'-1'38,"0"1"0,0 0-1,0-1 1,0 1 0,1-1 0,-1 1 0,0 0-1,0-1 1,0 1 0,0 0 0,1-1 0,-1 1 0,0 0-1,0-1 1,0 1 0,1 0 0,-1-1 0,0 1-1,1 0 1,-1 0 0,0-1 0,1 1 0,-1 0-1,0 0 1,1 0 0,-1 0 0,0-1 0,1 1 0,-1 0-1,1 0 1,-1 0 0,0 0 0,1 0 0,-1 0-1,0 0 1,1 0 0,-1 0 0,1 0 0,-1 0-1,0 0 1,1 0 0,-1 0 0,1 1 0,-1-1-1,0 0 1,1 0 0,-1 0 0,0 0 0,1 1 0,-1-1-1,0 0 1,1 0 0,-1 1 0,0-1 0,0 0-1,1 1 1,-1 0 0,11 17-36,-1 1 1,-1 0-1,7 20 0,14 30 10,115 173 18,-93-161-32,78 160 1,-58-58 1,-41-98 0,4-1 0,75 129 0,-6-62 0,-63-96 0,-3 1 0,57 111 0,-56-81 0,5-2 0,3-3 0,61 82 0,-92-143 0,14 19 0,-2 1 0,-1 2 0,21 44 0,-27-42 0,1-2 0,3-1 0,1-1 0,2-1 0,63 69 0,-51-68 0,65 75 0,-95-102 0,0 1 0,-1 0 0,-1 1 0,0-1 0,-1 2 0,-1-1 0,6 21 0,-5-8 0,1 0 0,1 0 0,1-1 0,27 51 0,35 28 0,-49-75 0,-1 1 0,-1 1 0,-2 0 0,21 55 0,-38-84 0,0 4 0,0-1 0,1 1 0,0-1 0,0 1 0,0-1 0,1 0 0,0-1 0,1 1 0,-1-1 0,1 0 0,1 0 0,-1 0 0,1-1 0,8 7 0,5 1 0,-10-8 0,1 1 0,-1 0 0,0 1 0,-1 0 0,1 1 0,-1-1 0,-1 1 0,0 1 0,0 0 0,0 0 0,-1 0 0,5 11 0,10 29 0,3-1 0,1-1 0,41 56 0,42 49 0,-89-129 0,-17-21 0,1 1 0,-1 0 0,1-1 0,-1 1 0,0 0 0,0 0 0,0 1 0,0-1 0,-1 0 0,0 1 0,1-1 0,-1 1 0,0-1 0,-1 1 0,1-1 0,0 8 0,0-6 0,0 0 0,0 0 0,0-1 0,0 1 0,1 0 0,0-1 0,0 1 0,0-1 0,1 0 0,0 1 0,0-1 0,0 0 0,0-1 0,0 1 0,1-1 0,-1 1 0,1-1 0,4 3 0,-3-2 0,13 17 0,-16-18 0,1 0 0,-1 0 0,1 0 0,-1 0 0,1 0 0,0-1 0,0 1 0,0-1 0,1 0 0,3 2 0,13 36 0,-13-28 0,-4-7 0,0-1 0,0 1 0,0-1 0,1 0 0,-1 0 0,7 4 0,4 0 10,-24-13-185,-20-12-652</inkml:trace>
</inkml:ink>
</file>

<file path=ppt/ink/ink1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7:08.954"/>
    </inkml:context>
    <inkml:brush xml:id="br0">
      <inkml:brushProperty name="width" value="0.05" units="cm"/>
      <inkml:brushProperty name="height" value="0.05" units="cm"/>
      <inkml:brushProperty name="color" value="#FFFFFF"/>
    </inkml:brush>
  </inkml:definitions>
  <inkml:trace contextRef="#ctx0" brushRef="#br0">0 2664 30878,'12'-2'1299,"5"-9"-1184,1 0-1,-2-2 1,20-17-1,-19 14-67,88-89 15,4-3-39,-46 54-23,-3-3 0,-2-2 0,81-108 0,-50 55 0,107-105 0,-146 160 0,76-117 0,11-12 0,94-117 0,-56 68 0,-89 130 0,43-55 0,-81 92 0,-17 24 0,52-59 0,-65 85 0,0-2 0,-1 0 0,-1-1 0,-1-1 0,0 0 0,-2-1 0,13-32 0,-24 50 0,0 0 1,0 0-1,1 0 0,-1 0 1,1 1-1,0-1 0,1 1 1,4-6-1,-5 8-2,-1 0-1,0 0 1,1 1 0,0-1 0,-1 1 0,1 0 0,0-1-1,0 1 1,0 0 0,0 1 0,-1-1 0,1 0 0,0 1-1,0 0 1,6 0 0,-9 13-275,-2 1-438</inkml:trace>
</inkml:ink>
</file>

<file path=ppt/ink/ink1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7:10.505"/>
    </inkml:context>
    <inkml:brush xml:id="br0">
      <inkml:brushProperty name="width" value="0.05" units="cm"/>
      <inkml:brushProperty name="height" value="0.05" units="cm"/>
      <inkml:brushProperty name="color" value="#FFFFFF"/>
    </inkml:brush>
  </inkml:definitions>
  <inkml:trace contextRef="#ctx0" brushRef="#br0">23 501 29534,'-5'2'1198,"4"-2"-1128,0 0 1,1 0 0,-1 0 0,0 0 0,0 0 0,1 1 0,-1-1 0,0 0-1,0 0 1,1 1 0,-1-1 0,0 0 0,1 1 0,-1-1 0,1 1 0,-1-1 0,1 1-1,-1-1 1,1 1 0,-1-1 0,1 1 0,-1 0 0,1-1 0,-1 1 0,1 0 0,0-1-1,-1 2 1,7 10-84,-6-12 13,0 1-1,1 0 1,-1-1-1,1 1 1,0 0 0,-1-1-1,1 1 1,-1-1 0,1 1-1,0-1 1,-1 1-1,1-1 1,0 1 0,0-1-1,0 0 1,-1 1-1,1-1 1,0 0 0,0 0-1,0 0 1,-1 0 0,1 1-1,0-1 1,0 0-1,0 0 1,0-1 0,0 1-1,32 0 22,-27 0-18,21 0 1,-1-1 0,0-1 0,0-1-1,32-9 1,462-102 32,-396 90-40,-92 17 4,527-119 0,-437 93 0,223-67 0,-137 32 0,-181 60 0,0 1 0,0 2 0,41-3 0,33-7 0,-71 13-160,-39 2-160</inkml:trace>
</inkml:ink>
</file>

<file path=ppt/ink/ink1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7:12.303"/>
    </inkml:context>
    <inkml:brush xml:id="br0">
      <inkml:brushProperty name="width" value="0.05" units="cm"/>
      <inkml:brushProperty name="height" value="0.05" units="cm"/>
      <inkml:brushProperty name="color" value="#FFFFFF"/>
    </inkml:brush>
  </inkml:definitions>
  <inkml:trace contextRef="#ctx0" brushRef="#br0">1 1 30750,'0'0'1350,"10"4"-1000,18 3-230,-14-5-102,-1 1 0,1 1 0,-1 0 0,0 1 0,0 0 0,-1 1 0,1 0 0,22 16 0,128 99-17,-40-31 28,-104-73-29,-1 0 1,-1 1-1,0 1 1,-2 1 0,0 0-1,-1 1 1,14 29 0,-6-13-1,-9-17 0,1-1 0,0 0 0,2-2 0,0 1 0,34 26 0,102 64 0,-42-33 0,-45-26 0,-16-11 0,2-2 0,70 38 0,31-7 0,-89-42 0,66 38 0,-120-58 0,14 8 0,0 1 0,42 33 0,-32-19 0,1-2 0,1-1 0,55 29 0,120 46 0,-161-78 0,-33-13 0,-1 0 0,0 1 0,-1 1 0,0 1 0,-1 0 0,20 22 0,-1 0 0,-15-18 0,0 0 0,1-1 0,0 0 0,2-2 0,28 16 0,-33-21 0,0 0 0,-1 1 0,18 14 0,-27-19 0,0 1 0,-1-1 0,1 1 0,-1 0 0,0 0 0,0 0 0,-1 0 0,0 1 0,0 0 0,0-1 0,3 11 0,-5-15 0,-1 0 1,1 0-1,-1 0 0,1 0 1,0 0-1,-1 0 0,1 0 1,0 0-1,0 0 0,-1 0 1,1-1-1,0 1 0,0 0 1,0-1-1,2 2 0,-2-2-4,0 1-1,0-1 0,0 1 1,0 0-1,0 0 0,0-1 1,0 1-1,0 0 0,-1 0 0,1 0 1,0 0-1,0 0 0,-1 0 1,1 0-1,-1 0 0,1 0 1,-1 0-1,1 0 0,-1 1 0,0-1 1,1 0-1,-1 0 0,0 0 1,0 3-1,0-6-299</inkml:trace>
</inkml:ink>
</file>

<file path=ppt/ink/ink1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7:13.889"/>
    </inkml:context>
    <inkml:brush xml:id="br0">
      <inkml:brushProperty name="width" value="0.05" units="cm"/>
      <inkml:brushProperty name="height" value="0.05" units="cm"/>
      <inkml:brushProperty name="color" value="#FFFFFF"/>
    </inkml:brush>
  </inkml:definitions>
  <inkml:trace contextRef="#ctx0" brushRef="#br0">0 4475 30670,'13'0'1522,"-11"1"-1499,1-1 1,-1 0-1,1 0 0,-1 0 1,1 0-1,-1 0 0,0 0 0,1-1 1,-1 1-1,1-1 0,-1 0 0,0 0 1,0 0-1,1 0 0,-1 0 1,0 0-1,0-1 0,0 1 0,2-2 1,74-70 12,-4-3-1,127-166 1,-153 172-35,-3-2-1,-3-1 0,-4-2 1,37-101-1,161-385 0,-91 255 0,-117 255 0,3 3 0,39-50 0,-40 60 0,-2-1 0,-2-1 0,40-82 0,-49 78 0,3 1 0,2 1 0,1 1 0,2 2 0,53-65 0,161-190 0,-188 229 0,0-5 0,-4-3 0,-2-1 0,-4-3 0,-4-1 0,42-122 0,79-218 0,4 35 0,-154 366 0,0 0 0,2 1 0,-1 1 0,2-1 0,0 2 0,1-1 0,0 2 0,1-1 0,1 2 0,24-18 0,-32 25 0,0 0 0,0 0 0,-1-1 0,0 1 0,0-1 0,0 0 0,-1-1 0,0 1 0,0-1 0,4-10 0,-7 14-5,-1 8-29,-1 0 0,0 0 0,0 0 0,0 1 0,0-2 0,-1 1 0,1 0 0,-2 0 0,1 0 0,0-1 0,-6 8-1,-16 21-1024</inkml:trace>
</inkml:ink>
</file>

<file path=ppt/ink/ink1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7:15.565"/>
    </inkml:context>
    <inkml:brush xml:id="br0">
      <inkml:brushProperty name="width" value="0.05" units="cm"/>
      <inkml:brushProperty name="height" value="0.05" units="cm"/>
      <inkml:brushProperty name="color" value="#FFFFFF"/>
    </inkml:brush>
  </inkml:definitions>
  <inkml:trace contextRef="#ctx0" brushRef="#br0">0 2170 29902,'1'1'2630,"9"1"-2592,1-3-21,0 0-1,1-1 1,-1 0 0,0 0 0,0-2 0,0 1 0,11-6 0,76-41 7,-65 31-18,260-163 29,-13-21-41,-191 136 9,95-58-3,10-8 0,-151 100 0,-2-1 0,51-57 0,-45 39 0,3 1 0,108-85 0,-99 92 0,-2-3 0,-2-3 0,81-95 0,-53 51 0,74-96 0,-112 134 0,1 2 0,92-83 0,-69 72 0,-66 62-1,0-1-1,0 1 1,0-1-1,0 1 1,0-1-1,-1 0 1,0 0-1,0-1 1,0 1-1,0 0 1,-1 0-1,1-1 1,-1 1-1,0-1 1,0 0 0,-1 1-1,0-1 1,1 1-1,-2-8 1,1 11-23,-9 1-270,-5 0-1069,-2 0-3330</inkml:trace>
</inkml:ink>
</file>

<file path=ppt/ink/ink1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7:17.144"/>
    </inkml:context>
    <inkml:brush xml:id="br0">
      <inkml:brushProperty name="width" value="0.05" units="cm"/>
      <inkml:brushProperty name="height" value="0.05" units="cm"/>
      <inkml:brushProperty name="color" value="#FFFFFF"/>
    </inkml:brush>
  </inkml:definitions>
  <inkml:trace contextRef="#ctx0" brushRef="#br0">6 3 30270,'-6'-2'2446,"151"2"-2414,325 3-10,-1 26-25,-366-19 3,198 26 0,-131-21 0,-1 1 0,143 31 0,-234-39 0,103-3 0,-7-2 0,-134 4 0,7 1 0,9-6 0,-52-1 0,-4-1 0,0 0-1,0 0 1,0 0 0,0 0 0,0 0-1,0 1 1,1-1 0,-1 0-1,0 0 1,0 0 0,0 0-1,0 1 1,0-1 0,0 0 0,0 0-1,0 0 1,0 0 0,0 1-1,0-1 1,0 0 0,0 0-1,0 0 1,0 1 0,0-1 0,0 0-1,0 0 1,0 0 0,0 0-1,-1 1 1,1-1 0,0 0 0,0 0-1,0 0 1,0 0 0,0 0-1,0 0 1,0 1 0,-1-1-1,1 0 1,0 0 0,0 0 0,0 0-1,0 0 1,-1 0 0,1 0-1,0 0 1,0 0 0,0 1-1,0-1 1,-1 0 0,1 0 0,0 0-1,0 0 1,0 0 0,0 0-1,-1 0 1,1 0 0,0 0-1,0-1 1,0 1 0,0 0 0,-1 0-1,-26 1-383,-13-1-1182</inkml:trace>
</inkml:ink>
</file>

<file path=ppt/ink/ink1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7:19.287"/>
    </inkml:context>
    <inkml:brush xml:id="br0">
      <inkml:brushProperty name="width" value="0.05" units="cm"/>
      <inkml:brushProperty name="height" value="0.05" units="cm"/>
      <inkml:brushProperty name="color" value="#FFFFFF"/>
    </inkml:brush>
  </inkml:definitions>
  <inkml:trace contextRef="#ctx0" brushRef="#br0">1 192 28029,'-1'0'4117,"10"2"-3717,449 13-240,130-38-134,562-51-23,-635 57-3,90-1 0,-329 20 0,303-5 0,-428-8 0,152-33 0,-299 43 0,105-11 0,0 5 0,127 7 0,-97 1 0,47-1 5,-293 0-346,58 0-748</inkml:trace>
</inkml:ink>
</file>

<file path=ppt/ink/ink1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7:21.198"/>
    </inkml:context>
    <inkml:brush xml:id="br0">
      <inkml:brushProperty name="width" value="0.05" units="cm"/>
      <inkml:brushProperty name="height" value="0.05" units="cm"/>
      <inkml:brushProperty name="color" value="#FFFFFF"/>
    </inkml:brush>
  </inkml:definitions>
  <inkml:trace contextRef="#ctx0" brushRef="#br0">138 75 24123,'0'-3'453,"0"0"1,0 0-1,-1 0 1,1 0-1,-1 1 0,1-1 1,-1 0-1,0 0 1,0 0-1,0 1 0,-1-1 1,1 1-1,-4-5 0,3 4-323,0 1 0,0 0 0,-1 0 0,1 0 0,-1 0 0,1 0 0,-1 1-1,0-1 1,1 1 0,-7-2 0,-3 0-119,0 0 0,1 1 0,-1 1-1,0 0 1,-16 1 0,27 0 66,0 0 324,1 1-398,0-1 0,0 0 0,-1 1 0,1-1 1,0 0-1,0 1 0,0-1 0,0 0 1,0 1-1,0-1 0,0 0 0,0 1 1,0-1-1,0 0 0,0 1 0,0-1 1,0 1-1,0-1 0,0 0 0,0 1 0,0-1 1,0 0-1,0 1 0,1-1 0,-1 0 1,0 1-1,0-1 0,0 0 0,1 1 1,-1-1-1,0 0 0,0 0 0,1 1 0,-1-1 1,11 13 40,11 6-21,1-1-1,0 0 1,1-2 0,39 20-1,111 43-2,214 62 9,-47-19-23,203 74-6,391 115 0,-167-11 0,-385-181 0,-71-26 0,-156-39 0,272 57 0,-319-86 0,125 46 0,-216-65 0,125 42 0,162 50 0,-227-74 0,67 17 0,-25-25 0,-154-14-85,0-2-214</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1:11.892"/>
    </inkml:context>
    <inkml:brush xml:id="br0">
      <inkml:brushProperty name="width" value="0.05" units="cm"/>
      <inkml:brushProperty name="height" value="0.05" units="cm"/>
      <inkml:brushProperty name="color" value="#FFFF00"/>
    </inkml:brush>
  </inkml:definitions>
  <inkml:trace contextRef="#ctx0" brushRef="#br0">0 111 30350,'0'-2'115,"0"-1"0,0 1 0,0 0 0,0 0 0,1 0 1,-1 0-1,1 0 0,-1 0 0,1 0 0,0 0 0,-1 0 0,1 0 0,0 0 0,0 0 0,1 0 1,0-1-1,1 0-102,1 0 1,-1 1 0,1 0 0,-1 0 0,1 0 0,0 0 0,5-2 0,18-6 10,1 1 0,0 1 0,1 1 0,39-4 0,121 2 104,-173 9-126,-1 0 0,0 2 1,1 0-1,-1 0 0,0 1 1,0 1-1,18 7 0,-28-9-2,1 1 1,-1 0-1,0 0 0,0 0 0,0 1 0,0-1 0,0 1 0,-1 0 0,0 0 0,0 1 1,0 0-1,0-1 0,-1 1 0,0 0 0,0 1 0,0-1 0,0 0 0,-1 1 1,0 0-1,0-1 0,1 11 0,-1-5 0,-1-1 1,-1 0-1,0 1 1,0-1-1,-1 0 1,0 1-1,-1-1 1,0 0-1,0 0 0,-1 0 1,-1 0-1,1-1 1,-2 1-1,1-1 1,-1 0-1,-1 0 1,-11 14-1,-1-2 1,-2-1 1,0 0-1,-1-2 0,0-1 1,-35 22-1,35-28-1,17-9 0,0 0 0,0 0 0,0 0 0,0 1 0,0-1 0,0 1 0,-3 4 0,8-6-1,0-1 0,0 1 1,0-1-1,0 1 0,0-1 0,0 1 0,0-1 1,0 0-1,0 0 0,0 1 0,1-1 1,-1 0-1,0 0 0,0 0 0,0 0 0,2-1 1,29 2-1,-1 0 0,0 2 0,55 12 0,-74-12 1,0 1 0,0 0 0,0 0 0,0 1 1,-1 1-1,0 0 0,0 0 0,-1 1 0,0 0 0,0 1 0,0 0 0,13 17 0,-19-20 0,0 1 0,-1 0 0,0 0 0,0 0 0,-1 0 0,0 0 0,0 0 0,0 1 0,-1-1 0,0 1 0,0-1 0,0 1 0,-1 0 0,0-1 0,0 1 0,-1-1 0,0 1 0,0-1 0,-1 1 0,1-1 0,-1 1 0,-1-1 0,1 0 0,-1 0 0,0 0 0,-1-1 0,1 1 0,-6 6 0,-11 7 1,0 0 0,-1-2 0,-1 0 0,0-1 0,-1-2 0,-1 0 0,0-2 0,-1 0 0,0-2 0,-1-1 0,0 0 0,-1-2 0,1-2 0,-1 0 0,-45 2 0,66-7-1,1 0 0,-1-1 0,0 0 0,1 0 0,-1 0 0,1 0 0,-8-4 0,11 5 1,0-1-1,0 0 1,1 0-1,-1 0 1,0 0-1,1-1 1,-1 1-1,1 0 1,-1-1-1,1 1 1,0-1-1,-1 1 1,1-1-1,0 0 1,0 1-1,0-1 1,0 0-1,0 0 0,1 0 1,-1 0-1,1 0 1,-1 0-1,1 0 1,0 0-1,-1 0 1,1-2-1,0 3-13,2 1 0,118 9 10,-80-5 3,62-1-1,-88-3 1,0-2 1,0 0-1,0 0 0,-1-1 0,1-1 0,-1 0 0,0-1 0,18-9 0,-19 7 0,1-1 0,-2 0 0,1-1 0,-1 0 0,0 0 0,-1-1 0,0-1 0,0 0 0,-2 0 1,16-24-1,-13 12-1,0 0 1,-2 0-1,0-1 0,-1 0 1,5-35-1,-4 5-7,8-39 3,-14 85 5,-1 0 0,1 0 0,0 0 0,1 1 0,-1-1 0,2 1 0,-1-1 0,9-9 0,-11 15-1,1-1 1,0 1-1,0-1 0,0 1 0,0 0 1,0 0-1,1 1 0,-1-1 0,0 1 1,1-1-1,0 1 0,-1 0 1,8-1-1,48 1-24,-55 2 21,0-1 0,0 1 0,0 0 0,0 1 0,-1-1 0,1 1 1,0 0-1,-1 0 0,0 0 0,1 0 0,3 3 0,-5-3 1,0 0 1,1 0-1,-1 0 1,0 0 0,-1 0-1,1 0 1,0 0 0,0 1-1,-1-1 1,0 1-1,1-1 1,-1 1 0,0 0-1,0-1 1,-1 1-1,1 0 1,0 5 0,-1-8 18,-9-1-2,0 0 1,0 1 0,-1 0 0,-15 1 0,7 1-12,14-2-4,0 1 0,0 1 1,0-1-1,0 0 0,0 1 0,0 0 1,1 0-1,-1 0 0,0 0 0,1 1 1,0-1-1,0 1 0,-1 0 0,2 0 1,-1 0-1,0 0 0,1 1 0,-5 6 1,-2 4-1,1 2 1,0-1-1,-7 20 1,9-14-2,0-1 0,1 2 0,2-1 0,0 0 0,1 1-1,1-1 1,1 1 0,4 28 0,-4-45 1,1-1 0,-1 0-1,1 0 1,0 1 0,0-1-1,1 0 1,-1 0 0,1 0-1,0 0 1,0-1 0,0 1-1,1 0 1,-1-1 0,1 1-1,0-1 1,0 0 0,0 0-1,0 0 1,0-1 0,1 1-1,-1-1 1,1 1 0,0-1-1,0 0 1,0-1 0,0 1-1,0-1 1,0 1 0,0-1-1,0-1 1,0 1 0,1 0-1,6-1 1,-5 1 2,0-1 1,0 0-1,0 0 1,0-1-1,0 0 0,1 0 1,-1 0-1,-1-1 1,1 1-1,0-2 0,0 1 1,-1 0-1,1-1 1,-1 0-1,7-5 1,-6 2 0,1 0 1,-2-1-1,1 1 1,-1-1-1,0 0 1,0 0-1,-1-1 1,0 1-1,0-1 1,4-14 0,-3 6 3,-1 0 1,0-1 0,-1 0 0,1-32 0,-7-69 13,3 106-16,-1 1 0,0 0 0,0 0 0,-1 0 0,-1 1 0,0-1 0,0 1 0,-7-14 0,10 24-4,0 0 0,0 1 0,0-1 1,0 0-1,0 0 0,0 0 0,0 0 0,0 0 0,0 0 0,0 0 0,0 0 0,0 1 0,0-1 0,-1 0 0,1 0 0,0 0 0,0 0 0,0 0 0,0 0 0,0 0 0,0 0 0,0 0 1,0 0-1,-1 0 0,1 0 0,0 0 0,0 0 0,0 0 0,0 0 0,0 0 0,0 0 0,0 0 0,-1 0 0,1 0 0,0 0 0,0 0 0,0 0 0,0 0 0,0 0 0,0 0 0,0 0 1,-1 0-1,1 0 0,0 0 0,0 0 0,0 0 0,0-1 0,0 1 0,0 0 0,0 0 0,0 0 0,0 0 0,-1 0 0,0 14-3,1 28 1,-1-4 0,1 0-1,8 52 1,-6-80 1,-1-1 1,1 0 0,1 1 0,0-1-1,0 0 1,1-1 0,0 1 0,0 0 0,1-1-1,0 0 1,1 0 0,0-1 0,0 0-1,0 0 1,8 7 0,-11-12 0,0-1 0,-1 1 0,1-1 0,0 1 0,1-1 0,-1 0 0,0 0 1,0 0-1,0 0 0,1-1 0,-1 1 0,0-1 0,0 0 0,1 0 0,-1 0 0,0 0 0,1-1 0,-1 0 0,0 1 0,0-1 1,1 0-1,-1 0 0,0-1 0,0 1 0,0-1 0,0 1 0,-1-1 0,1 0 0,0 0 0,-1 0 0,1 0 0,-1-1 0,0 1 0,0-1 1,4-5-1,10-23 2,-2-1 1,0-1 0,-2 0 0,12-60 0,-12 47-4,26-68 1,-35 108 0,0 0 0,0 0 0,1 0 0,0 0 0,0 1 0,0 0 0,0-1 0,1 2 0,0-1 0,6-4 0,-9 8 0,-1-1 0,1 1 0,0 0 0,0 0 0,0 0 0,0 1 0,0-1 0,0 0-1,0 1 1,1-1 0,-1 1 0,0 0 0,0-1 0,0 1 0,0 0 0,1 0 0,-1 1 0,0-1 0,0 0 0,0 1 0,0-1-1,1 1 1,-1 0 0,0 0 0,0 0 0,-1 0 0,1 0 0,0 0 0,0 0 0,0 1 0,-1-1 0,1 1 0,-1-1-1,1 1 1,1 2 0,4 5 0,-1 0-1,1 1 0,-2 0 0,1 0 0,-1 0 1,-1 1-1,0-1 0,-1 1 0,0 0 0,2 14 1,0 9-2,-1-1 1,-2 43-1,-3-65 2,0 0 0,-1-1 0,0 1 0,-1-1 0,-1 1 0,1-1 0,-1 0 0,-1-1 0,0 1 0,0-1 0,-1 0 0,0 0 0,-1 0 0,0-1 0,0 0 0,-1 0 0,0-1 0,0 0 0,-1-1 0,0 0 0,0 0 0,0 0 0,-14 4 0,15-7 1,0-1 1,-1 0-1,1 0 0,-1-1 1,1 0-1,-1 0 0,0-1 1,1-1-1,-15-1 0,22 2-1,1 0 0,-1 0 1,0-1-1,1 1 0,-1 0 0,0 0 0,1 0 0,-1-1 0,0 1 0,1 0 0,-1-1 0,1 1 0,-1 0 1,1-1-1,-1 1 0,1-1 0,-1 1 0,1-1 0,-1 1 0,1-1 0,0 1 0,-1-1 0,1 1 0,0-1 1,-1 0-1,1 1 0,0-1 0,0 0 0,-1-1 0,1 2 0,0 0 0,0 0-1,0-1 1,0 1 0,0 0 0,0 0-1,0-1 1,0 1 0,0 0 0,1 0 0,-1-1-1,0 1 1,0 0 0,0 0 0,0-1-1,0 1 1,0 0 0,1 0 0,-1 0 0,0-1-1,0 1 1,0 0 0,1 0 0,-1 0-1,0 0 1,0-1 0,0 1 0,1 0 0,-1 0-1,0 0 1,0 0 0,1 0 0,-1 0-1,0 0 1,0 0 0,1 0 0,-1 0 0,0 0-1,1 0 1,-1 0 0,0 0 0,0 0-1,1 0 1,-1 0 0,0 0 0,0 0 0,1 0-1,-1 0 1,0 0 0,0 1 0,1-1-1,-1 0 1,2 1-1,45 7-3,-27-4 5,39 2-1,-55-6 0,23 1 2,47-4 1,-65 1-2,0 0 0,0 0 0,0 0 0,-1-1 0,1 0-1,-1-1 1,1 0 0,12-9 0,-8 5 1,-1 0-1,0-1 1,-1-1-1,0 0 1,-1 0-1,0-1 1,0-1-1,-1 1 0,-1-2 1,0 1-1,0-1 1,-2 0-1,1-1 1,-2 1-1,0-1 1,0 0-1,-1-1 1,-1 1-1,-1-1 0,0 1 1,0-25-1,-1 17 1,0 0-2,-1 0 1,-4-33-1,3 50 0,0 0 0,0-1 0,0 1 0,-1 0 0,0 0 0,0 1 0,0-1 0,0 0 0,-1 1 0,0-1 0,0 1 0,0 0 0,0 0 0,-1 0 0,-7-6 0,10 8 0,0 1 0,-1 0 0,1 0 0,0 1 0,-1-1 0,1 0 0,-1 0 0,1 1 0,-1-1 0,1 0 0,-1 1 0,0 0 0,1-1 0,-1 1 0,1 0 0,-1 0 0,0 0 0,1 0 0,-1 0 0,0 0 0,1 0 0,-1 1 0,0-1 0,1 1 0,-1-1 0,1 1 0,-1-1 0,1 1 0,-1 0 0,1 0 0,0 0 0,-1 0 0,1 0 0,0 0 0,0 0 0,0 0 0,-1 0 0,0 2 0,-2 3 0,0 0 0,1 0 0,0 1 0,0-1 0,0 1 0,1-1 0,-3 10 0,0 12 0,1 1 0,1-1 0,3 54 0,0-54 0,0-18 0,1 1 0,0-1 0,0 0 0,2 0 0,-1 0 0,1 0 0,0 0 0,1-1 0,0 1 0,1-1 0,0 0 0,0 0 0,9 9 0,-10-11 0,2-2 0,-1 1 0,1 0 0,0-1 0,0 0 0,0-1 0,0 1 0,1-1 0,0-1 0,0 1 0,0-1 0,0 0 0,1-1 0,-1 0 0,1 0 0,0 0 0,15 0 0,-11-1-12,-6 0-8,-1-1 1,1 1-1,-1-1 1,1 0-1,-1-1 1,1 1-1,-1-1 1,1 0 0,-1 0-1,1-1 1,-1 0-1,0 0 1,0 0-1,9-6 1,14-19-846</inkml:trace>
</inkml:ink>
</file>

<file path=ppt/ink/ink1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7:22.750"/>
    </inkml:context>
    <inkml:brush xml:id="br0">
      <inkml:brushProperty name="width" value="0.05" units="cm"/>
      <inkml:brushProperty name="height" value="0.05" units="cm"/>
      <inkml:brushProperty name="color" value="#FFFFFF"/>
    </inkml:brush>
  </inkml:definitions>
  <inkml:trace contextRef="#ctx0" brushRef="#br0">0 1 30702,'0'0'1539,"2"1"-1512,90 50 241,-63-37-200,54 36-1,133 140-5,-157-133-61,3-2-1,92 64 1,101 51-1,-176-111 0,80 76 0,-60-39 11,196 169 10,32-31-21,93 73 0,-362-254 0,-3 2 0,77 98 0,-113-129 0,27 28 0,3-1 0,95 76 0,126 69 0,17 15 0,-229-167 0,3-2 0,1-3 0,114 53 0,-99-52 0,-2 2 0,124 94 0,54 25 0,-180-120 0,-2 4 0,90 72 0,100 110 0,-149-117 0,-85-80 0,1-2 0,1-1 0,55 39 0,-35-37 0,89 41 0,-126-64 0,1 1 0,-1 1 0,-1-1 0,1 2 0,-1 0 0,14 14 0,18 15 0,-12-21 0,-27-16 0,0 1 0,-1-1 0,1 1 0,0 0 0,-1 0 0,0 0 0,0 1 0,1-1 0,-1 1 0,0 0 0,2 3 0,-4-5 0,1 0 0,-1 0 1,1 0-1,-1 0 0,1 0 0,0 0 1,-1 0-1,1 0 0,0-1 0,-1 1 1,1 0-1,0-1 0,0 0 0,0 1 1,0-1-1,-1 0 0,1 0 0,3 0 0,-4 0-1,0 0-1,0 0 1,0 0-1,0 0 0,0 0 1,0-1-1,0 1 0,0 0 1,0 0-1,0-1 1,0 1-1,0 0 0,0-1 1,0 1-1,-1-1 1,1 1-1,0-1 0,0 0 1,0 1-1,-1-1 0,1 0 1,0 1-1,-1-1 1,1 0-1,0 0 0,-1 0 1,1 0-1,-1 0 0,0 1 1,1-1-1,-1 0 1,0 0-1,1-2 0,-1-22-251</inkml:trace>
</inkml:ink>
</file>

<file path=ppt/ink/ink1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7:24.558"/>
    </inkml:context>
    <inkml:brush xml:id="br0">
      <inkml:brushProperty name="width" value="0.05" units="cm"/>
      <inkml:brushProperty name="height" value="0.05" units="cm"/>
      <inkml:brushProperty name="color" value="#FFFFFF"/>
    </inkml:brush>
  </inkml:definitions>
  <inkml:trace contextRef="#ctx0" brushRef="#br0">0 4775 31598,'19'-8'224,"-5"2"-92,0-1 0,18-10 0,-29 14-103,1 1 0,-1-1-1,1 0 1,-1 0 0,0 0-1,0 0 1,0-1 0,0 1-1,-1-1 1,0 0 0,1 0-1,1-6 1,-1 3-19,1 0 0,0 0 0,0 0 0,0 1 0,1-1 0,0 1-1,0 0 1,0 1 0,1-1 0,6-4 0,12-8-9,35-20-1,-4 3 5,256-205 28,8-5-5,-293 226-28,298-221 0,-227 161 0,106-112 0,-179 166 0,188-190 0,-146 153 0,99-70 0,83-32 0,-132 91 0,-4-4 0,109-98 0,83-89 0,-143 127 0,151-175 0,-177 170 0,-50 51 0,-42 43 0,2 1 0,94-74 0,-116 105 0,413-323 0,-405 308 0,40-51 0,-42 47 0,39-38 0,128-79 0,-141 114 0,-3-1 0,-1-4 0,52-54 0,-34 26 0,134-106 0,-52 50 0,-139 116 0,-3 4 0,0 0 0,-1-1 0,0-1 0,0 1 0,-1-1 0,9-15 0,-16 23 0,1 0-1,0 0 1,-1-1-1,1 1 1,-1 0 0,0-1-1,1 1 1,-1 0 0,0-1-1,0 1 1,0 0-1,0-1 1,0-1 0,0 3-30</inkml:trace>
</inkml:ink>
</file>

<file path=ppt/ink/ink1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7:26.546"/>
    </inkml:context>
    <inkml:brush xml:id="br0">
      <inkml:brushProperty name="width" value="0.05" units="cm"/>
      <inkml:brushProperty name="height" value="0.05" units="cm"/>
      <inkml:brushProperty name="color" value="#FFFFFF"/>
    </inkml:brush>
  </inkml:definitions>
  <inkml:trace contextRef="#ctx0" brushRef="#br0">0 2739 28957,'0'0'1470,"16"5"739,0-7-2202,1-1-1,-1-1 0,0-1 1,0 0-1,-1 0 1,1-2-1,14-8 0,6-1-3,632-290 40,-283 125-9,19-28-34,-14-24 0,-262 161 0,250-100 0,165-85 0,-423 196 0,285-141 0,187-72 0,-155 65 0,-1 0 0,-430 206 0,44-18 0,-1-3 0,-1-1 0,-1-3 0,47-36 0,-79 54 0,1 0 0,0 1 0,0 0 0,1 2 0,0 0 0,0 0 0,1 2 0,19-4 0,-7 1 0,48-19 0,-10 4 0,-101 23-165,1 10-230</inkml:trace>
</inkml:ink>
</file>

<file path=ppt/ink/ink1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7:28.339"/>
    </inkml:context>
    <inkml:brush xml:id="br0">
      <inkml:brushProperty name="width" value="0.05" units="cm"/>
      <inkml:brushProperty name="height" value="0.05" units="cm"/>
      <inkml:brushProperty name="color" value="#FFFFFF"/>
    </inkml:brush>
  </inkml:definitions>
  <inkml:trace contextRef="#ctx0" brushRef="#br0">0 404 24059,'0'0'6003,"40"0"-3744,1-5-2225,106-7 154,21 4-122,225-39 0,-79 5-22,1014-65-28,-624 57-16,-247 30 0,14-2 0,81-4 0,-22 1 0,-275-7 32,-206 27-32,1 2 0,71 4 0,-26 1-8,-115-2-147,-24 0-466</inkml:trace>
</inkml:ink>
</file>

<file path=ppt/ink/ink1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7:29.921"/>
    </inkml:context>
    <inkml:brush xml:id="br0">
      <inkml:brushProperty name="width" value="0.05" units="cm"/>
      <inkml:brushProperty name="height" value="0.05" units="cm"/>
      <inkml:brushProperty name="color" value="#FFFFFF"/>
    </inkml:brush>
  </inkml:definitions>
  <inkml:trace contextRef="#ctx0" brushRef="#br0">1 287 29870,'0'0'1152,"7"0"-605,215 1 430,544-12-820,-263-29-157,-106 6 3,173 26 6,-142 7-5,-318-7-4,135-29 0,0 0 0,467-7 0,-316 35 16,-12-1-16,92-6 0,87-14 5,-558 29-52,-19 0-50,-29 1-991,-25 0-3272</inkml:trace>
</inkml:ink>
</file>

<file path=ppt/ink/ink1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7:31.690"/>
    </inkml:context>
    <inkml:brush xml:id="br0">
      <inkml:brushProperty name="width" value="0.05" units="cm"/>
      <inkml:brushProperty name="height" value="0.05" units="cm"/>
      <inkml:brushProperty name="color" value="#FFFFFF"/>
    </inkml:brush>
  </inkml:definitions>
  <inkml:trace contextRef="#ctx0" brushRef="#br0">1 2627 29325,'16'0'58,"-11"1"22,0-1 1,0 0-1,1 0 0,-1 0 0,0 0 0,0-1 0,0 0 0,0 0 0,0-1 0,0 1 0,0-1 0,0 0 0,0 0 1,8-6-1,48-37 542,2 3 1,93-47-1,-57 30-551,104-82-1,-181 125-59,316-193 7,-56 39 31,-105 59-33,223-103 0,-220 116-4,27-12 8,111-11-20,-32 14 0,-203 71 0,613-244 0,-160 108 0,-171 36 10,-53 18 12,-271 105-22,-2-2 0,1-1 0,-2-3 0,40-24 0,-70 37 0,0-1 0,0 0 0,-1 0 0,10-14 0,18-16 0,-19 25 0,0 1 0,1 0 0,1 1 0,0 1 0,0 1 0,23-8 0,-19 2 0,-21 13 0,1-1 0,0 1 0,0-1 0,0 1 0,0 0 0,0 0 0,0 0 0,0 0 0,3-1 0,39-7 0,-31 8 0,-1-1 0,1-1 0,-1 0 0,0 0 0,0-2 0,12-5 0,-39 8 0,7 3-12,0 0-1,0 0 1,0 1-1,0 0 1,1 1 0,-1 0-1,1 0 1,-1 1-1,-11 7 1,-10 4-347,-3-1-887</inkml:trace>
</inkml:ink>
</file>

<file path=ppt/ink/ink1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7:33.197"/>
    </inkml:context>
    <inkml:brush xml:id="br0">
      <inkml:brushProperty name="width" value="0.05" units="cm"/>
      <inkml:brushProperty name="height" value="0.05" units="cm"/>
      <inkml:brushProperty name="color" value="#FFFFFF"/>
    </inkml:brush>
  </inkml:definitions>
  <inkml:trace contextRef="#ctx0" brushRef="#br0">48 11 27997,'-3'-2'339,"0"0"0,0 1 1,-1 0-1,1 0 0,0 0 1,-1 0-1,1 1 0,0-1 1,-1 1-1,-5 0 830,4 29-1180,5-29 70,27 5 34,-22-4-115,-4-1-21,1 0 0,-1 0 0,1 0 0,-1 0 1,1 0-1,-1 0 0,1-1 0,-1 1 1,1 0-1,-1-1 0,0 1 0,1-1 0,2-1 1,2-8-2103</inkml:trace>
</inkml:ink>
</file>

<file path=ppt/ink/ink1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7:35.434"/>
    </inkml:context>
    <inkml:brush xml:id="br0">
      <inkml:brushProperty name="width" value="0.05" units="cm"/>
      <inkml:brushProperty name="height" value="0.05" units="cm"/>
      <inkml:brushProperty name="color" value="#FFFFFF"/>
    </inkml:brush>
  </inkml:definitions>
  <inkml:trace contextRef="#ctx0" brushRef="#br0">1 1 30158,'0'0'1670,"2"0"-1425,34-1-125,-1 2-1,0 1 1,0 2-1,66 15 1,715 207-88,246 95 5,-955-284-15,234 71-17,-217-76-5,222 64 0,-254-65 0,150 71 0,-141-56 0,134 41 0,-176-66 0,187 87 0,-76-29 0,-116-60 0,99 23 0,-20-8 0,97 44 0,183 48 0,-156-54 0,-129-25 0,-134-48-10,-1 0 0,1 1 0,-1-1-1,1 1 1,-8 2 0,-18-2-425,-11-4-1374</inkml:trace>
</inkml:ink>
</file>

<file path=ppt/ink/ink1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7:37.197"/>
    </inkml:context>
    <inkml:brush xml:id="br0">
      <inkml:brushProperty name="width" value="0.05" units="cm"/>
      <inkml:brushProperty name="height" value="0.05" units="cm"/>
      <inkml:brushProperty name="color" value="#FFFFFF"/>
    </inkml:brush>
  </inkml:definitions>
  <inkml:trace contextRef="#ctx0" brushRef="#br0">27 80 30606,'-26'2'971,"26"-2"-958,0 0 0,0 0-1,0 0 1,0 0 0,1 0 0,-1 0 0,0 0 0,0 0 0,0 0 0,0 0-1,0 0 1,0 0 0,0 0 0,1 0 0,-1 0 0,0 0 0,0 0 0,0 0-1,0 0 1,0 0 0,0 0 0,0 0 0,0 0 0,0 0 0,1 0-1,-1 1 1,0-1 0,0 0 0,0 0 0,0 0 0,0 0 0,0 0 0,0 0-1,0 0 1,0 0 0,0 0 0,0 1 0,0-1 0,0 0 0,0 0 0,0 0-1,0 0 1,0 0 0,0 0 0,0 0 0,0 0 0,0 1 0,0-1-1,0 0 1,0 0 0,0 0 0,0 0 0,0 0 0,0 0 0,0 0 0,0 1-1,0-1 1,0 0 0,0 0 0,45 6 261,380-3-224,-217-5-36,279-39-6,3 0 0,235 31-8,-643 18 0,-58-8 0,-17-1 0,-1 1 0,1 0 0,-1 1 0,1-1 0,-1 1 0,1 1 0,8 2 0,-12-2-3,-3-2-10</inkml:trace>
</inkml:ink>
</file>

<file path=ppt/ink/ink1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7:38.287"/>
    </inkml:context>
    <inkml:brush xml:id="br0">
      <inkml:brushProperty name="width" value="0.05" units="cm"/>
      <inkml:brushProperty name="height" value="0.05" units="cm"/>
      <inkml:brushProperty name="color" value="#FFFFFF"/>
    </inkml:brush>
  </inkml:definitions>
  <inkml:trace contextRef="#ctx0" brushRef="#br0">1 3 27581,'4'-2'5107,"15"4"-5151,-13 2 53,0 1 0,0 0 0,-1 0 0,0 0 0,0 1 0,8 10 0,10 12 0,26 19-2,1-2-1,84 58 0,122 61 16,-53-37-12,-124-70-10,103 99 0,21 17 0,-136-123 0,88 70 0,-135-102 0,-2 1 0,0 0 0,-1 1 0,-1 1 0,21 36 0,-23-32 0,2-2 0,1 0 0,0-1 0,30 29 0,89 69 0,-84-77 0,-11-5 0,-28-26 0,0 1 0,1-2 0,18 13 0,8-1 0,-12-6 0,49 36 0,-73-50 0,-1 1 0,0 0 0,0 0 0,0 0 0,0 0 0,0 0 0,-1 1 0,0-1 0,2 7 0,-3-8 0,0 0 0,0 1 0,1-1 0,-1 0 0,1 0 0,0 0 0,0 0 0,0 0 0,0-1 0,0 1 0,0 0 0,1-1 0,-1 0 0,1 1 0,0-1 0,0 0 0,6 2 0,8 6 8,-18-6-55,-13-2-135,-16-2-541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1:14.472"/>
    </inkml:context>
    <inkml:brush xml:id="br0">
      <inkml:brushProperty name="width" value="0.05" units="cm"/>
      <inkml:brushProperty name="height" value="0.05" units="cm"/>
      <inkml:brushProperty name="color" value="#FFFF00"/>
    </inkml:brush>
  </inkml:definitions>
  <inkml:trace contextRef="#ctx0" brushRef="#br0">1 696 31967,'0'123'528,"0"-121"-526,0 0 0,0-1 0,0 1 0,0-1 0,1 1 0,-1 0 1,0-1-1,1 1 0,-1-1 0,1 1 0,0-1 0,0 1 0,-1-1 0,1 1 0,0-1 0,0 0 1,0 0-1,1 1 0,-1-1 0,0 0 0,0 0 0,1 0 0,-1 0 0,0 0 0,1 0 0,-1-1 1,1 1-1,-1 0 0,1-1 0,-1 1 0,1-1 0,0 0 0,-1 1 0,3-1 0,-1 0 4,0 0 0,0 0-1,0 0 1,0 0 0,0-1-1,0 1 1,0-1 0,0 0-1,0 0 1,0 0 0,0 0-1,-1-1 1,1 1 0,-1-1-1,1 1 1,-1-1 0,1 0-1,-1 0 1,3-3 0,8-12 0,-2 0 0,0 0 0,-1-1 0,-1-1 1,-1 1-1,0-2 0,6-24 0,1-15-4,9-72 0,-15 33-2,-6-172 0,-3 264 0,0-2 0,-1 0 0,1 0 0,-1 0 0,-1 0 0,0 0 0,0 0 0,-3-9 0,4 15 0,0 1 0,0-1 0,0 0 0,0 0 0,0 1 0,0-1 0,-1 1 0,1-1 0,0 1 0,-1-1 0,1 1 0,-1 0 0,0 0 0,1 0 0,-1 0 0,0 0 0,0 0 0,1 0 0,-1 1 0,0-1 0,0 0 0,0 1 0,0 0 0,0-1 0,0 1 0,0 0 0,0 0 0,0 0 0,0 1 0,0-1 0,0 0 0,0 1 0,-2 0 0,2 0 0,1 0 0,0 0 0,-1 0 0,1 0 0,0 0 0,0 0 0,-1 0 0,1 1 0,0-1 0,0 0 0,1 1 0,-1-1 0,0 1 0,0-1 0,1 1 0,-1 0 0,1-1 0,-1 1 0,1-1 0,0 1 0,-1 0 0,1 0 0,0-1 0,0 1 0,0 0 0,0-1 0,1 4 0,-1 2 0,0 10 0,0 0 0,1 0 0,1 0 0,0-1 0,2 1 0,0-1 0,0 1 0,2-2 0,0 1 0,16 29 0,5 0 0,3-1 0,40 46 0,12 17 0,-77-100 0,0 1 0,-1-1 0,0 1 0,0 0 0,-1 1 0,0-1 0,-1 0 0,1 1 0,-1 0 0,0 9 0,-2-13 0,1 0 0,-1 0 0,-1 0 0,1 1 0,-1-1 0,0 0 0,0 0 0,0 0 0,-1 0 0,0 0 0,0 0 0,0-1 0,0 1 0,-1-1 0,0 1 0,0-1 0,-6 7 0,-10 7 0,-1-2 0,-1 0 0,0-1 0,-1-1 0,-1-1 0,0-2 0,0 0 0,-50 16 0,196-22-32,-106-5 32,0-1 0,-1 0 0,1-1 0,22-6 0,-30 5 0,0 0 0,-1 0 0,0-1 0,0 0 0,0 0 0,0-1 0,-1 0 0,1-1 0,-1 0 0,6-6 0,4-7 1,-1-1 0,-1 0 0,-1-1 0,-1 0-1,0-1 1,-2-1 0,0 0 0,8-30 0,-1-5 2,-3-1-1,10-78 1,-19 79 2,-1-1 1,-7-106-1,2 164-5,0 0 0,0 1 0,0-1 0,0 0 0,-1 0 0,1 0 0,0 0 0,0 0 0,-1 0 0,1 0 0,-1 0 0,1 0 0,-1 1 0,1-1 0,-1 0 0,0-1 0,0 2 0,1 0 0,0-1 0,-1 1 0,1 0 0,-1 0 0,1 0 0,0 0 0,-1 0 0,1-1 0,-1 1 0,1 0 0,-1 0 0,1 0 0,-1 0 0,1 0 0,-1 0 0,1 0 0,0 1 0,-1-1 0,1 0 0,-1 0 0,1 0 0,-1 0 0,0 1 0,0 0 0,-1 0 0,0 0 0,1 1 0,-1-1 0,1 0 0,-1 1 0,1-1 0,0 1 0,0 0 0,0-1 0,0 1 0,0 0 0,0 0 0,-1 3 0,-5 25 0,2 0 0,1 0 0,2 0 0,3 59 0,-1-43 0,7 142 0,-4-163 0,1 0 0,2 0 0,0-1 0,1 0 0,16 34 0,-21-52 0,1 0 0,-1-1 0,2 0 0,-1 1 0,0-1 0,1 0 0,0-1 0,0 1 0,0-1 0,1 0 0,-1 0 0,1 0 0,0 0 0,0-1 0,1 0 0,-1 0 0,1 0 0,-1-1 0,1 0 0,0 0 0,0 0 0,0-1 0,0 0 0,0 0 0,11 0 0,-16-1 0,1 0 0,0 0 0,0-1 0,-1 1 0,1 0 0,0-1 0,0 0 0,-1 1 0,1-1 0,-1 0 0,1 0 0,-1 0 0,1 0 0,-1 0 0,1 0 0,-1 0 0,0 0 0,0-1 0,1 1 0,0-2 0,1-2 0,0 0 0,-1 0 0,1 0 0,-1 0 0,0 0 0,2-9 0,1-7 0,-2-1 0,2-31 0,-4-46-6,-1 59 1,6-66 0,-6 104 5,1-1-1,-1 1 1,0-1 0,1 1-1,0 0 1,0 0 0,0-1-1,0 1 1,0 0-1,0 0 1,0 0 0,1 0-1,-1 0 1,1 0 0,-1 0-1,1 1 1,0-1 0,0 1-1,-1-1 1,4-1 0,-2 2-1,1-1 0,-1 1 0,0 0 0,1 1 1,-1-1-1,1 1 0,-1-1 0,1 1 0,-1 0 1,1 0-1,-1 1 0,1-1 0,4 2 0,-3-1-1,-1 1 0,0 0 0,1 0-1,-1 1 1,0-1 0,0 1-1,-1 0 1,1 0 0,0 0 0,-1 0-1,0 0 1,0 1 0,0 0 0,0 0-1,0 0 1,-1 0 0,0 0-1,0 0 1,2 5 0,-4-6 7,-10-4 35,-18-4-38,19 2-1,-1 1-1,1 0 0,0 1 0,-17 0 0,24 1 0,-1 0 0,1 1 0,-1-1 0,1 1 0,-1-1 0,1 1 0,0 0 0,-1 0 0,1 0 0,0 0 0,0 0 0,0 1 0,0-1 0,0 1 0,0-1 0,0 1 0,0 0 0,1-1 0,-1 1 0,1 0 0,-1 0 0,-1 4 0,-2 5 0,1 0 0,0-1 0,1 1 0,0 1 0,1-1 0,1 0 1,-1 0-1,1 13 0,6 91-14,-4-109 13,0-1 1,0 0 0,0 0 0,0 0 0,1 0 0,0 0 0,0 0 0,1 0-1,-1-1 1,1 1 0,0-1 0,0 1 0,0-1 0,1 0 0,-1-1-1,1 1 1,0 0 0,0-1 0,1 0 0,-1 0 0,1 0 0,6 2 0,-3-1 1,0-1 0,0 0 0,1-1 0,-1 0 0,0 0 1,1-1-1,0 0 0,-1 0 0,1-1 0,0-1 0,-1 1 1,1-1-1,10-3 0,-15 3-1,0 0 1,-1-1-1,1 0 0,-1 0 1,0 0-1,1 0 1,-1 0-1,0-1 0,0 1 1,-1-1-1,1 0 0,0 0 1,-1 0-1,0 0 0,1 0 1,-1-1-1,-1 1 1,1-1-1,0 1 0,-1-1 1,2-7-1,2-5 2,-2-1 0,0 0 0,2-29 0,-2 8-2,-2 0 0,-1-1 0,-2 1 0,-7-40 0,2 59-1,7 19 1,0 0-1,-1-1 1,1 1 0,0 0 0,0-1 0,-1 1 0,1 0 0,0 0 0,0 0 0,-1-1-1,1 1 1,0 0 0,0 0 0,-1 0 0,1 0 0,0 0 0,-1-1 0,1 1 0,0 0-1,-1 0 1,1 0 0,0 0 0,-1 0 0,1 0 0,0 0 0,-1 0 0,1 0 0,0 0-1,-1 0 1,-1 2 0,1-1-1,0 0 1,-1 0-1,1 1 1,0-1-1,0 1 1,-1-1-1,1 1 0,1 0 1,-1-1-1,0 1 1,0 0-1,1 0 1,-1-1-1,0 5 1,-5 19-1,2 0 1,1 0-1,1 1 1,2 48-1,1-32 1,-1-32-1,1 0-1,0 0 1,0 1 0,1-2-1,1 1 1,0 0 0,0 0-1,0-1 1,8 14 0,-8-19 1,-1 1 0,1-1 0,0 0 0,0 0 0,0 0 0,0-1 0,1 1 0,0-1 0,0 0 0,0 0 0,0 0 0,0 0 0,0-1 0,1 0 0,-1 1 0,1-2 0,0 1 0,-1 0 0,1-1 0,0 0 0,6 0 0,-4 0 1,0 0 1,1-1-1,-1 0 1,0-1-1,0 1 1,0-1-1,1-1 1,-1 0-1,0 0 1,7-3-1,-9 2 0,0 0 0,-1 0 0,1 0 0,-1-1 0,0 0 0,0 0 0,0 0 0,0 0-1,-1 0 1,1-1 0,-1 0 0,0 0 0,4-9 0,1-5-1,-1 0 0,-1-1 0,0 1 0,-2-2 0,0 1 0,1-26 0,-2-128 0,-4 104 0,1 55 0,1-14 0,-2 0 0,0 0 0,-2 1 0,-10-44 0,8 62 0,1 12 1,0 12-5,1 51 5,2 0-1,4 0 1,2 0-1,3-1 1,33 124-1,-38-176 0,1 0 0,1-1 0,0 1 0,1-1 0,9 13 0,-13-20 0,1-1 0,-1 1 0,1-1 0,0 0 0,0 0 0,0-1 0,1 1 0,-1 0 0,1-1 0,-1 0 0,1 0 0,0 0 0,0 0 0,0-1 0,0 0 0,0 0 0,0 0 0,7 1 0,-7-1 0,1-1 1,-1 0-1,1 0 1,-1 0-1,1 0 1,-1-1-1,1 0 1,-1 0-1,0 0 0,1 0 1,-1-1-1,0 0 1,0 0-1,0 0 1,0 0-1,0 0 1,4-5-1,-2 2 1,-1-1 0,-1 0-1,1-1 1,-1 1 0,0-1 0,0 0 0,-1 0-1,0 0 1,4-13 0,1-10-1,-1 0 0,-1 0 0,-1 0 0,0-38 0,-8-125 0,-2 175 0,1 16 0,1 13-3,1 135-8,3-80 9,-1-48 2,1 1 0,0-1 0,7 25 0,-7-36 0,1-1 0,-1 0 0,1 0 0,1 0 0,-1 0 0,1-1 0,0 1 0,1-1 0,-1 1 0,1-1 0,0 0 0,1-1 0,6 7 0,-6-8 0,0-1 1,1 1 0,-1-2-1,0 1 1,1 0-1,-1-1 1,1 0-1,-1-1 1,1 1-1,0-1 1,-1 0-1,1 0 1,-1-1-1,1 1 1,0-1-1,-1-1 1,0 1-1,1-1 1,-1 0-1,0 0 1,0 0-1,0-1 1,0 0-1,0 0 1,6-5-1,-5 0 1,0 1-1,0-2 0,0 1 0,-1 0 0,-1-1 1,0 0-1,0 0 0,0-1 0,-1 1 1,-1-1-1,1 1 0,0-17 0,1-13 0,-4-73 0,-1 61 0,2 43 0,-1 4 0,0 1 0,1-1 0,-1 0 0,0 1 0,-1-1 0,1 1 0,-1-1 0,1 1 0,-1 0 0,0-1 0,-1 1 0,1 0 0,0-1 0,-1 1 0,-3-6 0,4 9 0,1 0 0,0 0 0,0-1 0,0 1 0,-1 0 0,1 0 0,0 0 0,0 0 0,-1-1 0,1 1 0,0 0 0,0 0 0,-1 0 0,1 0 0,0 0 0,-1 0 0,1 0 0,0 0 0,0 0 0,-1-1 0,1 1 0,0 0 0,-1 1 0,1-1 0,0 0 0,0 0 0,-1 0 0,1 0 0,0 0 0,-1 0 0,1 0 0,0 0 0,0 0 0,-1 1 0,1-1 0,0 0 0,-7 13 0,2 18 0,5-30 0,-4 53 0,2 0 0,7 65 0,-4-105 0,1 0 0,1-1 0,0 0 0,1 1 0,1-1 0,6 14 0,-9-23 0,0 0 0,0 0 0,1 0 0,-1 0 0,1 0 0,0-1 0,0 1 0,0-1 0,0 0 0,1 0 0,-1 0 0,1 0 0,0 0 0,0-1 0,0 0 0,0 0 0,0 0 0,0 0 0,1-1 0,-1 1 0,1-1 0,4 0 0,-1 0 2,0 0-1,0-1 1,0 0-1,0-1 1,0 0 0,0 0-1,12-4 1,-16 3-1,0 1 0,-1-1 0,1 0 0,-1 0 0,1 0 0,-1 0 0,0-1 0,0 0 0,0 1 0,0-1 1,0 0-1,-1 0 0,1-1 0,-1 1 0,0 0 0,0-1 0,2-5 0,1-5-1,0-1 0,-1 1 0,0-1 0,-1 0 0,2-31 0,-5-81 0,-2 81 0,3 30 0,-1 1 0,-1 0 0,0 0 0,-1 0 0,-1 0 0,0 0 0,-1 0 0,-1 1 0,0-1 0,-1 1 0,-9-17 0,13 29 0,1 0 0,-1-1 0,1 1 0,-1 0 0,0 0 0,0 0 0,0 0 0,0 0 0,0 0 0,0 0 0,0 1 0,-1-1 0,1 1 0,-1 0 0,1 0 0,-1 0 0,0 0 0,1 0 0,-1 0 0,0 1 0,1-1 0,-1 1 0,0 0 0,0-1 0,0 1 0,1 1 0,-1-1 0,0 0 0,0 1 0,1-1 0,-1 1 0,0 0 0,-3 2 0,1-1 0,1 1 0,-1 0-1,1 0 1,0 0 0,0 1-1,0-1 1,0 1 0,1 0-1,-1 0 1,1 0 0,0 1-1,0-1 1,1 1 0,-1-1-1,1 1 1,-3 7 0,0 11-6,2 0 1,0 0-1,1 1 1,2 45-1,0-35 7,0-24-1,1 0 0,0 0 0,0 0 0,1 0 0,0 0 0,1 0 0,0-1 0,1 1 0,0-1 0,0 0 0,1 0 0,0 0 0,9 11 0,-9-14 0,0-1 0,0 1 0,1-1 0,0 0 0,0-1 0,0 0 0,0 1 0,0-2 0,1 1 0,0-1 0,0 0 0,0 0 0,0-1 0,0 0 0,1 0 0,-1-1 0,0 0 0,15 0 0,-14-1 0,-1 0 0,0 0 0,0-1 0,0 0 0,10-3 0,-13 3 0,-1 0 0,0-1 0,0 1 0,0-1 0,0 0 0,-1 0 0,1 0 0,0 0 0,-1-1 0,0 1 0,1-1 0,-1 1 0,0-1 0,2-3 0,2-5 0,0 0 0,-1 0 0,-1-1 0,0 0 0,0 1 0,-1-1 0,2-13 0,6-93 0,-2 26 0,-8 83 0,0 1 0,0 0 0,1-1 0,0 1 0,3-8 0,-4 14 0,-1 1 0,1 0 0,0-1 0,-1 1 0,1-1 0,0 1 0,0 0 0,0 0 0,0-1 0,0 1 0,0 0 0,1 0 0,-1 0 0,0 0 0,1 0 0,-1 1 0,0-1 0,1 0 0,-1 1 0,1-1 0,-1 1 0,1-1 0,-1 1 0,1 0 0,-1-1 0,4 1 0,-4 0 0,1 1 0,0 0 0,0-1 0,-1 1 0,1 0 0,0 0 0,-1-1 0,1 1 0,-1 0 0,1 1 0,-1-1 0,0 0 0,1 0 0,-1 1 0,0-1 0,0 1 0,0-1 0,0 1 0,0-1 0,0 1 0,0 0 0,0 1 0,17 45 0,-16-41 0,6 21 0,-1 0 0,-2 1 0,3 46 0,-6 88 0,-3-90 0,12-101 27,29-74-28,-2 3-12,76-142 0,-109 231 13,-2 5 0,0 0 0,0 0 0,0 0 0,1 0 0,-1 1 0,9-8 0,-12 12 0,6-3 0,-3 12 0,1 197-2,-1-6 31,-1-179-28,0 0 0,1 0 0,1 0 0,14 40 0,-11-50-13,-3-14-5,-1-21-130,-3-22-445</inkml:trace>
</inkml:ink>
</file>

<file path=ppt/ink/ink1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7:39.716"/>
    </inkml:context>
    <inkml:brush xml:id="br0">
      <inkml:brushProperty name="width" value="0.05" units="cm"/>
      <inkml:brushProperty name="height" value="0.05" units="cm"/>
      <inkml:brushProperty name="color" value="#FFFFFF"/>
    </inkml:brush>
  </inkml:definitions>
  <inkml:trace contextRef="#ctx0" brushRef="#br0">0 1 24891,'4'0'610,"0"0"-1,0 1 1,0-1-1,0 1 1,0 0-1,0 0 1,-1 0-1,1 1 1,0 0-1,3 2 1,-1-1-310,-1 1 0,1 0 0,-1 0 0,0 1-1,6 7 1,3 6-759,0 0 0,17 35 0,-16-26 1131,74 129-647,-28-48-15,94 129 0,-119-190-13,100 138 13,-102-134 3,48 97-1,-21-10-12,36 74 0,-77-176 0,1-2 0,1 0 0,49 56 0,73 55 0,57 66 0,10 45 0,-118-151 0,-66-78 0,-2 1 0,0 2 0,28 44 0,-46-59 0,-1 0 0,-1 0 0,0 0 0,0 1 0,-2-1 0,0 1 0,1 17 0,-2-11 0,2 1 0,11 37 0,-9-46 0,1-1 0,0-1 0,0 1 0,2-1 0,-1 0 0,1-1 0,1 0 0,0-1 0,14 11 0,28 32 0,-36-32 0,-1 0 0,-1 1 0,-1 0 0,-1 1 0,-1 1 0,0 0 0,-2 0 0,-1 1 0,-2 0 0,0 1 0,-1 0 0,-2-1 0,1 38 0,-4-55 0,0 0 0,1 0 0,-1 0 0,1 0 0,1-1 0,0 1 0,0 0 0,0 0 0,1-1 0,0 1 0,0-1 0,1 0 0,0 0 0,1 0 0,8 10 0,-3-6 0,0 0 0,-1 0 0,0 1 0,-1 1 0,-1 0 0,1 0 0,-2 0 0,0 1 0,6 20 0,-5-9 0,0-1 0,2 0 0,1-1 0,1 0 0,14 22 0,-22-31 0,-2-12 0,-1-1 0,0 1 0,0-1 0,1 1 0,-1 0 0,1-1 0,-1 1 0,1-1 0,-1 1 0,1-1 0,0 1 0,0-1 0,0 0 0,2 3 0,2-3 0,-11-1-45,-18 0-182</inkml:trace>
</inkml:ink>
</file>

<file path=ppt/ink/ink1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7:41.176"/>
    </inkml:context>
    <inkml:brush xml:id="br0">
      <inkml:brushProperty name="width" value="0.05" units="cm"/>
      <inkml:brushProperty name="height" value="0.05" units="cm"/>
      <inkml:brushProperty name="color" value="#FFFFFF"/>
    </inkml:brush>
  </inkml:definitions>
  <inkml:trace contextRef="#ctx0" brushRef="#br0">27 1800 30974,'-1'1'111,"0"-1"1,-1 0-1,1 0 0,-1-1 0,1 1 0,-1 0 0,1 0 0,0-1 1,-1 1-1,1-1 0,0 1 0,-1-1 0,1 1 0,0-1 1,-3-1-1,4 1-113,-1 0 0,1 0 1,0 0-1,-1 0 0,1 0 1,0 0-1,0 0 0,-1 0 1,1 1-1,0-1 0,0 0 1,0 0-1,0 0 0,0 0 1,0 0-1,1 0 0,-1 0 0,0 0 1,0 0-1,1 0 0,-1 0 1,0 0-1,1 0 0,-1 1 1,1-1-1,-1 0 0,2-1 1,4-7 2,1 1 1,1-1-1,-1 2 1,2-1 0,-1 1-1,1 0 1,18-11-1,-7 4 0,152-97 5,-90 61-1,77-62 0,-76 49-5,3 4 0,2 4 0,117-55 0,492-287 0,-422 239 0,-133 81 0,138-102 0,-167 95 0,126-124 0,-236 206 0,-2 2 0,0-1 0,-1 1-1,1 0 1,-1-1 0,1 1 0,-1-1 0,1 1 0,-1-1 0,1 1 0,-1-1 0,1 1 0,-1-1-1,1 0 1,-1 1 0,0-1 0,0 1 0,1-1 0,-1 0 0,0 1 0,0-1 0,0 0-1,1 0 1,-1 0-13</inkml:trace>
</inkml:ink>
</file>

<file path=ppt/ink/ink1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7:42.198"/>
    </inkml:context>
    <inkml:brush xml:id="br0">
      <inkml:brushProperty name="width" value="0.05" units="cm"/>
      <inkml:brushProperty name="height" value="0.05" units="cm"/>
      <inkml:brushProperty name="color" value="#FFFFFF"/>
    </inkml:brush>
  </inkml:definitions>
  <inkml:trace contextRef="#ctx0" brushRef="#br0">5 277 29277,'-5'1'2913,"12"1"-2295,15 0-795,59-2 228,140-18-1,213-38-47,39-7-3,-333 38 0,568-84 0,-680 107 0,-19 2 0,0 0 0,0-1 0,17-4 0,-23 3-3,-20 2-77,-14 0-256,-9 0-798</inkml:trace>
</inkml:ink>
</file>

<file path=ppt/ink/ink1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7:43.192"/>
    </inkml:context>
    <inkml:brush xml:id="br0">
      <inkml:brushProperty name="width" value="0.05" units="cm"/>
      <inkml:brushProperty name="height" value="0.05" units="cm"/>
      <inkml:brushProperty name="color" value="#FFFFFF"/>
    </inkml:brush>
  </inkml:definitions>
  <inkml:trace contextRef="#ctx0" brushRef="#br0">31 1 29421,'0'0'1852,"-31"4"-553,32 1-1287,-1 0 0,1 0 1,0 0-1,0 0 0,1 0 0,-1 0 0,1-1 0,0 1 0,0-1 0,0 1 0,4 3 1,37 46-3,-25-33-3,23 26 4,2-3 1,91 73-1,114 61-15,-76-58 6,-79-44-2,141 147 0,-24-20 0,41 3 0,-79-67 0,-87-62 0,125 148 0,-196-209 0,8 11 0,2-2 0,0-1 0,2-1 0,0-1 0,2-1 0,0-2 0,1 0 0,43 18 0,-67-34 0,3-1 0,0 1 0,-1 1 0,1 0 0,-1 0 0,0 0 0,0 1 0,0 0 0,7 7 0,-17-15 0,0-1 0,0 0 0,0 1 0,-1 0 0,1 0 0,-1 0 0,0 0 0,1 0 0,-1 1 0,-1 0 0,1 0 0,0 0 0,0 0 0,-1 1 0,-6-2 0,-3-2-19,-5-8-74</inkml:trace>
</inkml:ink>
</file>

<file path=ppt/ink/ink1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7:44.448"/>
    </inkml:context>
    <inkml:brush xml:id="br0">
      <inkml:brushProperty name="width" value="0.05" units="cm"/>
      <inkml:brushProperty name="height" value="0.05" units="cm"/>
      <inkml:brushProperty name="color" value="#FFFFFF"/>
    </inkml:brush>
  </inkml:definitions>
  <inkml:trace contextRef="#ctx0" brushRef="#br0">44 20 26492,'-28'19'3441,"26"-18"-3332,1 0-1,0 0 1,0 0-1,0 0 1,-1 0-1,1 1 1,0-1-1,1 0 1,-1 1-1,0-1 1,0 1-1,1-1 1,-1 1 0,1-1-1,-1 1 1,1 0-1,-1 2 1,1-3 656,20-1-727,-14 0-28,26-2-1,0-1-1,0-2 0,47-13 0,-37 7-7,53-6 0,195 10-1,-190 8 0,227 9 0,-115-11 0,234 3 0,-262 11 0,18 1 0,155-14 32,-325-2-32,0-2 0,0 0 0,40-12 0,5 0 0,-92 24-39,12-6 28,0 0-1,0 0 1,0 0 0,0-1-1,0 1 1,0-1-1,-1 0 1,-4 2 0,-22-1-584,-7-1-1566</inkml:trace>
</inkml:ink>
</file>

<file path=ppt/ink/ink1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7:45.527"/>
    </inkml:context>
    <inkml:brush xml:id="br0">
      <inkml:brushProperty name="width" value="0.05" units="cm"/>
      <inkml:brushProperty name="height" value="0.05" units="cm"/>
      <inkml:brushProperty name="color" value="#FFFFFF"/>
    </inkml:brush>
  </inkml:definitions>
  <inkml:trace contextRef="#ctx0" brushRef="#br0">5 1991 26396,'0'1'146,"-4"23"3979,4-24-4087,0 1-1,0-1 0,0 1 0,0-1 0,0 0 0,0 1 0,0-1 0,0 1 0,0-1 0,0 0 0,0 1 0,0-1 1,0 1-1,1-1 0,-1 0 0,0 1 0,0-1 0,1 1 0,-1-1 0,0 0 0,0 1 0,1-1 0,-1 0 1,0 0-1,1 1 0,-1-1 0,0 0 0,1 0 0,-1 1 0,1-1 0,-1 0 0,0 0 0,1 0 0,-1 0 1,1 0-1,-1 0 0,0 1 0,1-1 0,-1 0 0,1 0 0,-1 0 0,1 0 0,-1-1 0,0 1 0,1 0 1,-1 0-1,1 0 0,-1 0 0,1 0 0,-1-1 0,15-5-20,0-2 0,-1 1 0,0-2 0,0 0 1,-1-1-1,-1 0 0,13-12 0,15-12 6,54-39-11,404-340 24,-391 321-36,129-85 0,78-66 0,120-109 0,-353 295 0,139-129 0,-163 135 0,91-63 0,-79 64 0,-21 7 0,-36 31 0,1 1 0,0 1 0,15-10 0,-18 14-68,-14 8-279,-19 12-1215,-9 6-3616</inkml:trace>
</inkml:ink>
</file>

<file path=ppt/ink/ink1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7:47.453"/>
    </inkml:context>
    <inkml:brush xml:id="br0">
      <inkml:brushProperty name="width" value="0.05" units="cm"/>
      <inkml:brushProperty name="height" value="0.05" units="cm"/>
      <inkml:brushProperty name="color" value="#FFFFFF"/>
    </inkml:brush>
  </inkml:definitions>
  <inkml:trace contextRef="#ctx0" brushRef="#br0">0 3779 28525,'0'0'2783,"9"-6"-1786,-1-14-920,1 1 0,1 0 0,21-30 0,-5 9-67,279-418 106,-252 382-120,149-233 36,-57 38-32,20-32 0,127-85 0,-123 171 0,122-157 0,-202 248 0,-42 58 0,91-104 0,-102 136 0,-2-2 0,-1-2 0,41-67 0,-35 47 0,3 1 0,58-61 0,-51 62 0,69-102 0,-98 128 0,1 0 0,32-34 0,-38 45 0,-13 17 0,-1 1 0,2 0 0,-1 0 0,0 0 0,0 0 0,1 0 0,0 1 0,-1-1 0,1 1 0,4-3 0,-5 5-5,-1 18-41,-1-15 30,-1-1 0,1 1 0,0-1 0,0 1 0,-1-1 0,0 1 0,1-1 0,-1 1 0,0-1 0,0 1 0,-1-1 0,1 0 0,0 0 0,-1 0 0,1 0 0,-1 0 0,0 0 0,-2 2 0,-20 19-846</inkml:trace>
</inkml:ink>
</file>

<file path=ppt/ink/ink1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7:49.760"/>
    </inkml:context>
    <inkml:brush xml:id="br0">
      <inkml:brushProperty name="width" value="0.05" units="cm"/>
      <inkml:brushProperty name="height" value="0.05" units="cm"/>
      <inkml:brushProperty name="color" value="#FFFFFF"/>
    </inkml:brush>
  </inkml:definitions>
  <inkml:trace contextRef="#ctx0" brushRef="#br0">1 76 29662,'25'2'734,"-1"2"1,1 0-1,29 10 1,10 2-693,22-1-22,152 8 0,92-21-11,-190-3 0,205-20-6,-28 0-3,740 18 0,-649 3 0,-351-2 0,108-21 0,20-1 0,140 1 7,40-2 2,-271 21-1,168-4 32,-224 8 166,-35 0-261,-5 0-371,-22 0-2194,6 0-8043</inkml:trace>
</inkml:ink>
</file>

<file path=ppt/ink/ink1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7:51.013"/>
    </inkml:context>
    <inkml:brush xml:id="br0">
      <inkml:brushProperty name="width" value="0.05" units="cm"/>
      <inkml:brushProperty name="height" value="0.05" units="cm"/>
      <inkml:brushProperty name="color" value="#FFFFFF"/>
    </inkml:brush>
  </inkml:definitions>
  <inkml:trace contextRef="#ctx0" brushRef="#br0">1 7 29838,'0'0'50,"0"-1"0,1 1 1,-1-1-1,0 1 0,0 0 1,1-1-1,-1 1 0,0 0 1,1-1-1,-1 1 1,0 0-1,1-1 0,-1 1 1,0 0-1,1 0 0,-1-1 1,1 1-1,-1 0 0,1 0 1,-1 0-1,0 0 0,1 0 1,-1 0-1,1 0 0,-1 0 1,1 0-1,-1 0 0,1 0 1,-1 0-1,1 0 1,-1 0-1,0 0 0,1 0 1,-1 0-1,1 0 0,-1 1 1,1-1-1,-1 0 0,0 0 1,1 0-1,-1 1 0,0-1 1,1 1-1,22 16-98,-14-10 252,12 7-112,1-1 0,0-1-1,43 17 1,77 18-22,-23-9-32,-68-18-33,-1 3-1,-1 1 0,-1 3 0,52 38 1,-49-31-1,1-2 1,88 38-1,122 27 9,-202-78-12,268 90 1,-235-73-2,127 68 0,-155-64 0,115 93-1,-122-85 18,128 77-1,-79-70-16,139 50 0,123 18 0,-55-50 0,-51-13 0,-205-44 0,-1 3 0,80 38 0,-32-6 0,2-5 0,165 46 0,-27-16 0,-195-49 0,-43-22 0,0-1 0,1 0 0,-1 0 0,1-1 0,14 5 0,-21-8 0,1 0 0,-1 7-5,-27-8-129,5-7-143</inkml:trace>
</inkml:ink>
</file>

<file path=ppt/ink/ink1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7:52.422"/>
    </inkml:context>
    <inkml:brush xml:id="br0">
      <inkml:brushProperty name="width" value="0.05" units="cm"/>
      <inkml:brushProperty name="height" value="0.05" units="cm"/>
      <inkml:brushProperty name="color" value="#FFFFFF"/>
    </inkml:brush>
  </inkml:definitions>
  <inkml:trace contextRef="#ctx0" brushRef="#br0">7 19 28445,'-7'-18'1692,"16"31"295,3 4-1424,48 64-548,4-2 0,83 77 0,173 131 0,-4-5 5,-86-45-20,69 66 0,24-26 0,323 162 0,-542-369 0,134 118 0,-101-82 0,226 135 0,128 45 0,-460-268 0,-1 2 0,-1 0 0,0 2 0,-2 1 0,-1 2 0,38 44 0,-27-28 0,2-3 0,71 57 0,-11-12 0,-60-44 0,50 63 0,-6-6 0,-61-80 0,-19-14 0,0 0 0,0 0 0,0 0 0,0 0 0,-1 1 0,1-1 0,3 5 0,-32-33-77,-10-12-310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1:14.832"/>
    </inkml:context>
    <inkml:brush xml:id="br0">
      <inkml:brushProperty name="width" value="0.05" units="cm"/>
      <inkml:brushProperty name="height" value="0.05" units="cm"/>
      <inkml:brushProperty name="color" value="#FFFF00"/>
    </inkml:brush>
  </inkml:definitions>
  <inkml:trace contextRef="#ctx0" brushRef="#br0">40 0 32575,'-2'1'2,"1"-1"1,-1 1-1,0-1 1,1 1-1,-1 0 1,1-1-1,-1 1 1,1 0-1,0 0 1,-1 0-1,1 0 1,0 1-1,0-1 1,-1 0-1,1 0 1,0 1-1,0-1 1,0 0-1,1 1 1,-1-1-1,0 1 1,1-1-1,-1 1 1,1 0-1,-1-1 1,1 1-1,-1 2 1,-6 48-9,6-42 6,1-1 0,0 1 1,0-1-1,1 1 0,1-1 1,-1 1-1,2-1 0,3 12 0,-4-17 1,1 0 0,-1 0 0,1 0 0,0 0 0,0-1 0,0 1 0,0-1 0,1 1 0,-1-1 0,1 0 0,0-1 0,0 1 0,0-1 0,0 1 0,0-1 0,1 0 0,-1-1 0,7 3 0,4-1 10,-1-1-1,1 0 1,0 0-1,27-2 1,-26 0-5,-14 0-5,0 0-1,1 0 1,-1-1 0,0 1 0,1 0-1,-1-1 1,0 1 0,0-1 0,0 0-1,0 0 1,0 0 0,0 0-1,0 0 1,0 0 0,0-1 0,0 1-1,0 0 1,-1-1 0,1 0 0,-1 1-1,1-1 1,-1 0 0,1 0-1,-1 0 1,0 0 0,0 0 0,0 0-1,0 0 1,0 0 0,0-4-1,1-5 5,0 0-1,0 0 1,-2 0-1,0-23 1,0 17-2,0 14-3,0-1 0,0 0 0,0 1 0,-1-1 0,1 1 0,-1-1 0,0 1 0,0-1 0,0 1 1,-1 0-1,1-1 0,-1 1 0,0 0 0,1 0 0,-2 0 0,1 0 0,0 0 0,-4-3 0,2 3-2,0 1 0,0-1-1,0 1 1,-1 0 0,1 0 0,0 0 0,-1 1-1,1 0 1,-1 0 0,0 0 0,1 0 0,-1 1-1,0 0 1,-5 0 0,5 0-13,-1 0 0,1 1-1,-1 0 1,1 0 0,-1 0 0,1 1-1,0 0 1,0 0 0,0 0 0,0 0 0,0 1-1,0 0 1,1 0 0,-1 0 0,1 1-1,-8 7 1,-35 35-670</inkml:trace>
</inkml:ink>
</file>

<file path=ppt/ink/ink1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7:54.233"/>
    </inkml:context>
    <inkml:brush xml:id="br0">
      <inkml:brushProperty name="width" value="0.05" units="cm"/>
      <inkml:brushProperty name="height" value="0.05" units="cm"/>
      <inkml:brushProperty name="color" value="#FFFFFF"/>
    </inkml:brush>
  </inkml:definitions>
  <inkml:trace contextRef="#ctx0" brushRef="#br0">1 1977 29389,'0'1'65,"0"-1"0,0 0-1,0 0 1,0 0 0,0 0-1,0 1 1,0-1 0,0 0-1,0 0 1,0 0 0,0 1-1,0-1 1,0 0 0,0 0-1,0 0 1,0 0 0,0 1-1,0-1 1,0 0 0,1 0-1,-1 0 1,0 0 0,0 0-1,0 1 1,0-1 0,0 0-1,0 0 1,1 0-1,-1 0 1,0 0 0,0 0-1,0 0 1,0 0 0,1 0-1,-1 1 1,0-1 0,0 0-1,0 0 1,0 0 0,1 0-1,-1 0 1,0 0 0,0 0-1,0 0 1,0 0 0,1 0-1,-1 0 1,0 0 0,0 0-1,1-1 1,9 0-64,0-1 1,0-1-1,0 0 1,0 0-1,0-1 1,-1 0-1,1-1 1,12-8-1,14-7 2,102-46 6,544-290 14,-467 234-7,343-142 0,-433 210-16,125-75 0,-156 79 0,125-47 0,-7 3 0,53-22 0,-87 39 0,-64 25 0,142-60 0,-84 53 0,33-12 0,58-42 0,-109 50 0,-100 35 0,-95 27-315,-8 10-651</inkml:trace>
</inkml:ink>
</file>

<file path=ppt/ink/ink1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7:55.470"/>
    </inkml:context>
    <inkml:brush xml:id="br0">
      <inkml:brushProperty name="width" value="0.05" units="cm"/>
      <inkml:brushProperty name="height" value="0.05" units="cm"/>
      <inkml:brushProperty name="color" value="#FFFFFF"/>
    </inkml:brush>
  </inkml:definitions>
  <inkml:trace contextRef="#ctx0" brushRef="#br0">1 3647 26700,'4'0'3114,"0"0"-2822,1 1-142,1-1 0,-1 0 0,1 0-1,-1-1 1,1 1 0,-1-1 0,0 0 0,1-1 0,-1 1-1,0-1 1,0 0 0,0-1 0,0 1 0,5-5-1,314-270 215,-217 180-346,82-74 8,610-530-20,-171 231-6,-245 193 0,341-212 0,-505 349 0,89-77 0,-2 2 0,-147 110 0,251-152 0,-358 227 0,-1-1 0,-1-3 0,59-54 0,-101 82 0,-7 5 0,0 1 0,0-1 0,0 1 0,0-1 0,-1 0 0,1 1 0,0-1 0,0 0 0,-1 0 0,1 0 0,0 1 0,-1-1 0,1 0 0,-1 0 0,1 0 0,-1 0 0,0 0 0,1-2 0,-1 3-1,0 0 1,0 0-1,0 0 1,0-1-1,0 1 1,0 0-1,0 0 1,0 0-1,0 0 0,0-1 1,-1 1-1,1 0 1,0 0-1,0 0 1,0 0-1,0 0 1,0-1-1,0 1 0,0 0 1,-1 0-1,1 0 1,0 0-1,0 0 1,0 0-1,0 0 0,0 0 1,-1-1-1,1 1 1,0 0-1,0 0 1,0 0-1,-1 0 1,1 0-1,0 0 0,0 0 1,0 0-1,0 0 1,-1 0-1,1 0 1,0 0-1,0 0 1,0 0-1,0 1 0,-1-1 1,1 0-1,-1 0-5,-5 1-132,1 0 0,0 0 0,-1 0-1,1 1 1,0 0 0,0 0 0,0 0 0,0 1 0,0-1 0,-8 7 0,-6 3-4511,1-2-4003,-11 7-9263</inkml:trace>
</inkml:ink>
</file>

<file path=ppt/ink/ink1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7:58.734"/>
    </inkml:context>
    <inkml:brush xml:id="br0">
      <inkml:brushProperty name="width" value="0.05" units="cm"/>
      <inkml:brushProperty name="height" value="0.05" units="cm"/>
      <inkml:brushProperty name="color" value="#FFFFFF"/>
    </inkml:brush>
  </inkml:definitions>
  <inkml:trace contextRef="#ctx0" brushRef="#br0">7 10 25324,'0'1'50,"0"-1"1,0 0 0,0 0-1,-1 0 1,1 0 0,0 0-1,0 0 1,-1 0 0,1 0-1,0 0 1,0 0-1,0 0 1,-1 0 0,1 0-1,0 0 1,0 0 0,-1 0-1,1-1 1,0 1 0,0 0-1,0 0 1,-1 0 0,1 0-1,0 0 1,0 0 0,0-1-1,0 1 1,-1 0 0,1 0-1,0 0 1,0 0 0,0-1-1,0 1 1,0 0 0,0 0-1,-1 0 1,1-1 0,0 1-1,0 0 1,0 0 0,0 0-1,0-1 1,0 1-1,0-1 1,1 1-97,-1-1 0,1 1 0,-1 0 1,1-1-1,-1 1 0,1-1 0,0 1 0,-1 0 0,1-1 0,-1 1 0,1 0 0,0 0 1,-1 0-1,1-1 0,6 1 5594,8 2-5401,25 7-107,39 10-19,2-3 1,0-4-1,93 3 0,393-25 11,180 3-32,-439 9 0,-197-2 0,426-7 0,-84 3 0,-114 3 0,27 0 0,-194 1 0,-288 8-133,67-8-246</inkml:trace>
</inkml:ink>
</file>

<file path=ppt/ink/ink1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8:00.220"/>
    </inkml:context>
    <inkml:brush xml:id="br0">
      <inkml:brushProperty name="width" value="0.05" units="cm"/>
      <inkml:brushProperty name="height" value="0.05" units="cm"/>
      <inkml:brushProperty name="color" value="#FFFFFF"/>
    </inkml:brush>
  </inkml:definitions>
  <inkml:trace contextRef="#ctx0" brushRef="#br0">46 90 22010,'-19'12'6946,"-5"8"-4720,23-20-2194,1 1 0,0-1 0,0 0 0,-1 0 0,1 1 0,0-1 1,0 0-1,0 1 0,0-1 0,0 0 0,-1 0 0,1 1 0,0-1 0,0 0 0,0 1 0,0-1 0,0 0 0,0 1 0,0-1 0,0 0 0,0 1 0,0-1 0,0 0 0,0 1 0,0-1 0,0 0 0,1 1 0,-1-1 0,0 0 0,0 0 0,0 1 0,0-1 0,0 0 1,1 1-1,-1-1 0,0 0 0,0 0 0,1 1 0,-1-1 0,13 8-30,19 1 41,1-2 1,1-1 0,-1-1 0,65 0 0,-17-1-26,904 22 14,-551-64-32,-75 3 0,-147 26 0,172-12 0,-271 11 0,828-60 0,-458 62 32,-462-5-67,-65 13-882,4 0-2357</inkml:trace>
</inkml:ink>
</file>

<file path=ppt/ink/ink1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8:01.520"/>
    </inkml:context>
    <inkml:brush xml:id="br0">
      <inkml:brushProperty name="width" value="0.05" units="cm"/>
      <inkml:brushProperty name="height" value="0.05" units="cm"/>
      <inkml:brushProperty name="color" value="#FFFFFF"/>
    </inkml:brush>
  </inkml:definitions>
  <inkml:trace contextRef="#ctx0" brushRef="#br0">23 2081 26012,'-18'-4'5818,"14"-5"-4694,5 7-1154,-1 0-1,1 0 1,0-1 0,0 1 0,0 0 0,0 0 0,0 1-1,1-1 1,-1 0 0,1 0 0,-1 1 0,3-3 0,27-24 65,0 2 0,2 1 1,70-39-1,120-44-16,459-159 3,32-14 1,-413 136-23,14-7 0,204-106 0,-71 35 0,-284 148 0,67-45 0,-73 54 0,27-13 0,-168 70 0,-1-1 0,0-1 0,19-17 0,-24 19 0,0 0 0,0 1 0,0 0 0,1 0 0,1 2 0,-1-1 0,14-4 0,-38 33 0,9-18-5,1-1 1,-1 1-1,1-1 1,0 1-1,0 0 1,0 0-1,1 0 1,-1 0-1,1 0 0,0 0 1,0 1-1,1-1 1,-1 0-1,1 0 1,0 1-1,0 5 1,-3-1-268,-16 1-708</inkml:trace>
</inkml:ink>
</file>

<file path=ppt/ink/ink1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8:03.043"/>
    </inkml:context>
    <inkml:brush xml:id="br0">
      <inkml:brushProperty name="width" value="0.05" units="cm"/>
      <inkml:brushProperty name="height" value="0.05" units="cm"/>
      <inkml:brushProperty name="color" value="#FFFFFF"/>
    </inkml:brush>
  </inkml:definitions>
  <inkml:trace contextRef="#ctx0" brushRef="#br0">1 1 30494,'0'0'1534,"13"1"-1209,37 11-201,-1 2 0,65 28 0,91 54-105,38 15 4,243 40-23,-324-105 0,-111-31 0,-1 3 0,-1 2 0,0 3 0,63 38 0,-51-26 0,2-2 0,1-4 0,2-2 0,96 26 0,-107-38 0,407 106 0,-102-29 0,-165-33 0,-94-30 0,103 45 0,-149-50 0,-2 3 0,-1 2 0,54 40 0,-86-56 0,1-1 0,1 0 0,-1-2 0,2 0 0,-1-1 0,1-2 0,34 7 0,-48-11 0,-1 1 0,1-1 0,-1 1 0,0 1 0,0-1 0,-1 1 0,1 1 0,10 10 0,-11-10 0,0 0 0,1 0 0,-1-1 0,1 0 0,0 0 0,0-1 0,17 7 0,28-1 0,-48-6 0,-4-1 0,-1-3 0,-1 0 0,1 1 0,0-1 0,-1 0 0,1 0 0,0 1 0,0-1 0,-1 0 0,1 0 0,0 0 0,-1 0 0,1 0 0,0 1 0,-1-1 0,1 0 0,-1 0 0,1 0 0,0 0 0,-1 0 0,1 0 0,0 0 0,-1 0 0,1 0 0,0 0 0,-1-1 0,1 1 0,0 0 0,-1 0 0,1 0 0,0 0 0,-1 0 0,1-1 0,-2 1 0,-29-12-80,-11-17-320</inkml:trace>
</inkml:ink>
</file>

<file path=ppt/ink/ink1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9:06.743"/>
    </inkml:context>
    <inkml:brush xml:id="br0">
      <inkml:brushProperty name="width" value="0.05" units="cm"/>
      <inkml:brushProperty name="height" value="0.05" units="cm"/>
      <inkml:brushProperty name="color" value="#FF99CC"/>
    </inkml:brush>
  </inkml:definitions>
  <inkml:trace contextRef="#ctx0" brushRef="#br0">87 12 31022,'7'-11'1248,"-4"21"-885,-2 31-590,-1-32 361,50 485-15,-23-287-91,-19-81-19,-8 145 0,0-252-8,-12 138 7,-1 20-3,23 128 11,-9-271-16,1 400 0,0 11 0,12-279 0,2 71 5,-27 176 22,14 138-27,7-217 0,-16 218 0,-14-372 0,0 5 0,19 367 0,1 7 0,-21-376 0,1-33 0,-24 436 0,36 8 0,10-351 0,-4-206 0,-8 48 0,-2 27 0,6 277 0,5-204 0,-3 59 0,2-212 0,2 0 0,0 0 0,3 0 0,6 36 0,-5-38 0,-2 0 0,-3 57 0,-1-26 0,3-8 0,-2 60 0,-1-103 0,0 1 0,-1 0 0,0-1 0,-9 20 0,8-20 0,0-1 0,1 1 0,0 0 0,0 0 0,1 0 0,-1 20 0,3-29 0,1 0 0,0 1 0,-1-1 0,1 0 0,0 0 0,0 1 0,0-1 0,0 0 0,0 0 0,0 0 0,0 0 0,0 0 0,0 0 0,0 0 0,1 0 0,-1-1 0,0 1 0,1 0 0,-1-1 0,0 1 0,1-1 0,-1 0 0,1 1 0,1-1 0,43 7 0,-45-7 0,-1 0 0,1 0 0,0 0 1,-1 0-1,1 0 0,0 0 0,-1-1 0,1 1 0,0 0 1,-1 0-1,1-1 0,-1 1 0,1-1 0,-1 1 0,1 0 1,0-1-1,-1 1 0,1-1 0,-1 1 0,0-1 0,1 1 0,-1-1 1,1 0-1,-1 1 0,0-1 0,0 1 0,1-1 0,-1 0 1,0 1-1,0-1 0,0 0 0,1-1 0,-1-26-139,0 17-47,0-14-599</inkml:trace>
</inkml:ink>
</file>

<file path=ppt/ink/ink1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9:25.419"/>
    </inkml:context>
    <inkml:brush xml:id="br0">
      <inkml:brushProperty name="width" value="0.05" units="cm"/>
      <inkml:brushProperty name="height" value="0.05" units="cm"/>
      <inkml:brushProperty name="color" value="#FF99CC"/>
    </inkml:brush>
  </inkml:definitions>
  <inkml:trace contextRef="#ctx0" brushRef="#br0">1 55 24203,'1'-29'6787,"1"4"-5237,-2 25-1523,0 19-16,5 410 98,-3-383-99,13 68 0,-8-68 3,2 71-1,-10-56-9,0-29-3,1 1 0,1-1 0,2 0 0,7 34 0,-2-18 8,-2 0-1,-2 1 1,-2-1-1,-4 50 1,0-10-14,8 1151 6,-6-1237 0,0-3-13</inkml:trace>
</inkml:ink>
</file>

<file path=ppt/ink/ink1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9:32.016"/>
    </inkml:context>
    <inkml:brush xml:id="br0">
      <inkml:brushProperty name="width" value="0.05" units="cm"/>
      <inkml:brushProperty name="height" value="0.05" units="cm"/>
      <inkml:brushProperty name="color" value="#FF99CC"/>
    </inkml:brush>
  </inkml:definitions>
  <inkml:trace contextRef="#ctx0" brushRef="#br0">212 56 26188,'0'-55'5848,"0"55"-5533,0 9-297,-11 143 168,0-12-118,10-35-37,14 131-1,-5-127-15,-7 128-1,-3-105-8,3-33 2,-24 190 0,11-187-8,4 1 0,8 130 0,0-16 0,-2-185 0,-2 0 0,-8 31 0,5-31 0,-6 66 0,13 402 0,12-351 0,1 30 0,-25 3 0,-1 2 0,10 784 0,6-870 0,0-56 0,-3 1 0,-1 0 0,-9 60 0,2-66 1,3 1 0,1 0-1,2 0 1,1 0 0,2 0 0,7 39-1,-3-30 10,-1-1 0,-4 52-1,-1-45-10,9 72 0,2-20 1,-6 140 0,-4-166 0,2-44 0,11 64 0,-6-61 0,1 48 0,-7 17 0,-2-41 0,3-1 0,15 96 0,-10-117 0,-3-1 0,-1 1 0,-1-1 0,-7 63 0,2-84 0,-1-1 0,0 1 0,-8 17 0,-1 4 0,-2 28 0,-8 80 0,14-85 0,4-36 0,-1 0 0,-18 46 0,16-54 0,1 2 0,1-1 0,1 1 0,0 0 0,2 0 0,-2 27 0,6 7 0,0-9 0,-2 0 0,-1-1 0,-13 66 0,6-62 0,1 1 0,0 57 0,7 99 0,2-101 0,7 425 0,-7-515 0,0-1 0,1 1 0,5 18 0,-3-19 0,-2 0 0,0 0 0,1 18 0,35-29 0,-35 3 0,-1 1 0,0-1 0,0 1 0,0 0 0,-1-1 0,0 1 0,0 0 0,0 0 0,-1 0 0,0 7 0,3 134 0,-6 141 0,-3-233 0,2-28 0,0 37 0,4-16 0,6-82 2,1 4-39,-6-17-136</inkml:trace>
</inkml:ink>
</file>

<file path=ppt/ink/ink1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9:12.395"/>
    </inkml:context>
    <inkml:brush xml:id="br0">
      <inkml:brushProperty name="width" value="0.05" units="cm"/>
      <inkml:brushProperty name="height" value="0.05" units="cm"/>
      <inkml:brushProperty name="color" value="#FF99CC"/>
    </inkml:brush>
  </inkml:definitions>
  <inkml:trace contextRef="#ctx0" brushRef="#br0">97 28 20249,'-6'2'11603,"-17"-1"-11002,7-1-591,-5 8-10,19-7 0,-1 0 0,0 1 1,0-1-1,1 0 0,-1 0 1,0-1-1,0 1 0,-5 0 1,7-1 28,17 0-8,234-1 108,741 12-71,-948-10-58,803 20 0,-606-15 0,-106-1 0,0-5 0,138-18 0,-205 8 0,10-2 0,111-4 0,-23 4 11,-75 4-6,-34 2-6,47-2 5,-102 8 30,-9 9-55,-3 8 24,1 1 1,1 1-1,0 0 0,1 0 1,1 1-1,-7 37 1,-8 125 8,17-127-16,-25 190 4,-5 63 0,32-269 0,-14 421 0,18-305 0,-13 324 0,-4 127 0,18-399 0,-2-136 0,-4 330 0,-25-2 0,5-279 0,15-89 0,3 1 0,0-1 0,-1 52 0,4 1159 0,0-1191 0,-11 69 0,7-69 0,-2 70 0,9 118 0,-4 383 0,-15-365 0,8-145 0,-12 84 0,9-92 0,-1 119 0,15-198 0,0-51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1:15.223"/>
    </inkml:context>
    <inkml:brush xml:id="br0">
      <inkml:brushProperty name="width" value="0.05" units="cm"/>
      <inkml:brushProperty name="height" value="0.05" units="cm"/>
      <inkml:brushProperty name="color" value="#FFFF00"/>
    </inkml:brush>
  </inkml:definitions>
  <inkml:trace contextRef="#ctx0" brushRef="#br0">1 1 31038,'0'5'1169,"8"2"-1073,39-4 112,19-1-80,12-2-64,-1 0-48,-2 0 0,-14 0-16,-11 0 0,-17 0-16,-17 0-16,-10 0-112,-6-5-785</inkml:trace>
</inkml:ink>
</file>

<file path=ppt/ink/ink1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9:15.231"/>
    </inkml:context>
    <inkml:brush xml:id="br0">
      <inkml:brushProperty name="width" value="0.05" units="cm"/>
      <inkml:brushProperty name="height" value="0.05" units="cm"/>
      <inkml:brushProperty name="color" value="#FF99CC"/>
    </inkml:brush>
  </inkml:definitions>
  <inkml:trace contextRef="#ctx0" brushRef="#br0">24 108 29357,'-23'0'1769,"26"1"-754,41 2-435,-21-2-619,354 3 92,-211-6-26,507 7-22,-461 6-5,1 1 0,-174-12 0,342-15 0,-110-9 0,124-20 0,-356 35 0,-33 6 0,-7 1 0,0 2 0,1 0 0,0 0 0,0 0 0,0 0 0,0 0 0,0 0 0,-1 0 0,1-1 0,0 1 0,0 0 0,0 0 0,0 0 0,0 0 0,0-1 0,0 1 0,0 0 0,-1 0 0,1 0 0,0 0 0,0-1 0,0 1 0,0 0 0,0 0 0,0 0 0,0-1 0,0 1 0,0 0 0,0 0 0,0 0 0,0 0 0,0-1 0,0 1 0,1 0 0,-1 0 0,0 0 0,0 0 0,0-1 0,0 1 0,0 0 0,0 0 0,0 0 0,0 0 0,1 0 0,-1-1 0,0 1 0,0 0 0,0 0 0,0 0 0,0 0 0,1 0 0,-1 0 0,0 0 0,0 0 0,3-2 0,0 1 0,-1 1 0,1-1 0,0 0 0,0 1 0,0-1 0,0 1 0,0 0 0,-1 0 0,1 0 0,0 1 0,4 0 0,5 0 0,14-2 0,0-2 0,34-6 0,-48 6 0,7 1 0,-1 1 0,38 1 0,-17 1 0,-34-1 0,1-3 0,0 0 0,0 1 0,0 0 0,0 0 0,0 0 0,0 1 0,1 0 0,-1 0 0,0 1 0,1 0 0,-1 0 0,1 0 0,-1 1 0,0 0 0,1 0 0,8 3 0,-7-1 0,0 0 0,1 0 0,-1-1 0,1 0 0,-1-1 0,17 1 0,53-2 0,-51-1 0,-46 1-32,-10 0-128</inkml:trace>
</inkml:ink>
</file>

<file path=ppt/ink/ink1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9:36.917"/>
    </inkml:context>
    <inkml:brush xml:id="br0">
      <inkml:brushProperty name="width" value="0.05" units="cm"/>
      <inkml:brushProperty name="height" value="0.05" units="cm"/>
      <inkml:brushProperty name="color" value="#FF99CC"/>
    </inkml:brush>
  </inkml:definitions>
  <inkml:trace contextRef="#ctx0" brushRef="#br0">18 29 21882,'-5'-14'8203,"4"2"-5971,1 9-2567,0 17 837,-8 143-443,5 27 5,3-182-63,1 0 0,-1 0 0,0 0 0,1 0 0,0 0-1,-1 0 1,1-1 0,0 1 0,0 0 0,0 0 0,0-1 0,0 1 0,3 2 0,-2-2 0,-1 0 0,1-1 0,-1 1-1,0 0 1,0 0 0,0 0 0,0 0 0,0 0 0,0 0 0,0 0 0,-1 0 0,1 1 0,-1-1 0,1 2 0,-1 115 4,0-117-5,2-1-11</inkml:trace>
</inkml:ink>
</file>

<file path=ppt/ink/ink1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9:38.895"/>
    </inkml:context>
    <inkml:brush xml:id="br0">
      <inkml:brushProperty name="width" value="0.05" units="cm"/>
      <inkml:brushProperty name="height" value="0.05" units="cm"/>
      <inkml:brushProperty name="color" value="#FF99CC"/>
    </inkml:brush>
  </inkml:definitions>
  <inkml:trace contextRef="#ctx0" brushRef="#br0">5 334 23547,'-5'-36'7905,"6"33"-7869,-1 0 0,0 0 0,1 0 0,0 0 0,0 0 0,0 1 1,0-1-1,0 0 0,0 0 0,1 1 0,-1-1 0,1 1 0,0-1 0,0 1 1,0 0-1,0 0 0,0 0 0,0 0 0,1 0 0,-1 0 0,1 0 1,-1 1-1,6-3 0,13-5-1,1 0 0,1 2-1,0 0 1,0 2 0,0 0 0,25-1 0,50-12 9,-52 8-32,0 1 0,1 3 0,83-1 0,308 17-12,1195-10 45,-1321-12-55,-80 1 23,146-14-4,-48 2-2,174 9-7,-376 12 0,94-6 0,124-22 0,259 19 0,-393 12 0,143-16 0,127 15 16,-487 6-24,-10 0-155,-6-5-498</inkml:trace>
</inkml:ink>
</file>

<file path=ppt/ink/ink1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9:44.832"/>
    </inkml:context>
    <inkml:brush xml:id="br0">
      <inkml:brushProperty name="width" value="0.05" units="cm"/>
      <inkml:brushProperty name="height" value="0.05" units="cm"/>
      <inkml:brushProperty name="color" value="#FF99CC"/>
    </inkml:brush>
  </inkml:definitions>
  <inkml:trace contextRef="#ctx0" brushRef="#br0">40 446 27116,'-32'0'4228,"24"0"-3451,22 0-238,1048-5-464,-935 5-73,494-6 23,-261-1-19,55-2-7,-190 3 1,-63 3 0,233-33 0,99-24 0,-348 44 0,159-40 0,5-1 0,183 22 0,-225 23 0,284 5 0,-324 9 0,200-24 0,-386 12 0,-35 7 0,0 1 0,1 0 0,-1 1 0,0 0 0,10-1 0,81-5 0,-72 2 0,-23 5 0,0-2 0,0 0 0,0 0 0,1 1 0,-1-1 0,0 1 0,1 0 0,-1 0 0,1 0 0,0 1 0,4-1 0,22-6 0,-28 7 0,-1 0 0,0-1 0,0 1 0,-1 0 0,1 0 0,0-1 0,0 1 0,0 0 0,0-1 0,-1 1 0,1-1 0,0 1 0,0-1 0,-1 0 0,1 1 0,0-1 0,0-1 0,0 0 0,1-15 0,-1 16 0,-1 0 0,0 1 0,0-1 0,1 0 0,-1 1 0,0-1 0,1 1 0,-1-1 0,1 1 0,-1-1 0,1 1 0,-1-1 0,1 1 0,-1-1 0,1 1 0,-1-1 0,1 1 0,0 0 0,-1-1 0,1 1 0,0 0 0,-1 0 0,1 0 0,0-1 0,0 1 0,0 0 0,0 0 0,0 0 0,0 0 0,-1-1-1,1 1 1,0 0 0,0-1 0,-1 1 0,1 0-1,0-1 1,-1 1 0,1-1 0,0 1 0,-1-1-1,1 0 1,-1 1 0,1-1 0,0 1 0,-1-1-1,0 0 1,1 0 0,-1 1 0,1-1-1,-1 0 1,0 0 0,0 1 0,1-2 0,-6 1-75,-18 1-197</inkml:trace>
</inkml:ink>
</file>

<file path=ppt/ink/ink1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9:52.526"/>
    </inkml:context>
    <inkml:brush xml:id="br0">
      <inkml:brushProperty name="width" value="0.05" units="cm"/>
      <inkml:brushProperty name="height" value="0.05" units="cm"/>
      <inkml:brushProperty name="color" value="#FF99CC"/>
    </inkml:brush>
  </inkml:definitions>
  <inkml:trace contextRef="#ctx0" brushRef="#br0">9 60 27997,'-4'-27'4425,"0"-5"-4179,4 32-259,0 4 0,25 295 34,2-22 6,-28 113-1,0-6-20,42 156 12,11-10 9,-52-526-27,12 374 0,10 107 0,26-172 0,14 162 0,-53 156 0,-4-97 0,45 263 0,-31-302 0,-16-296 0,11-10 0,-1 8 0,-12-127 0,0 31 0,19 133 0,-6-142 0,3 155 0,-20-186 0,-11 65 0,6-66 0,0 65 0,13 53 0,-1-89 0,-3-1 0,-17 130 0,1-131 0,5-40 0,3 0 0,-2 68 0,7 1 0,4 119 0,0-225 0,-1-1 0,2 1 0,-1-1 0,1 0 0,5 11 0,-4-11 0,-1 0 0,1 0 0,-2 1 0,0-1 0,2 14 0,-3 136 0,-1-90 0,1-68 0,0-1 0,0 1 0,0-1 0,0 0 0,0 1 0,0-1 0,0 0 0,1 0 0,-1 0 0,0 0 0,0 0 0,0 0 0,0 0 0,0 0 0,1-1 0,-1 1 0,1-1 0,-1-29-416,-1 0-1665</inkml:trace>
</inkml:ink>
</file>

<file path=ppt/ink/ink1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9:54.540"/>
    </inkml:context>
    <inkml:brush xml:id="br0">
      <inkml:brushProperty name="width" value="0.05" units="cm"/>
      <inkml:brushProperty name="height" value="0.05" units="cm"/>
      <inkml:brushProperty name="color" value="#FF99CC"/>
    </inkml:brush>
  </inkml:definitions>
  <inkml:trace contextRef="#ctx0" brushRef="#br0">23 56 25003,'-3'-25'7022,"2"22"-6978,0 1 0,0 0 1,0-1-1,0 1 0,0 0 1,0-1-1,-1 1 0,1 0 0,-1 0 1,1 0-1,-5-3 0,5 53-9,1 524-3,1-572-35,0 0 0,-1 1 0,1-1 0,0 0 0,-1 0 0,1 1 0,0-1 0,0 0 0,-1 0 0,1 0 0,0 0 0,-1 0-1,1 0 1,0 0 0,0 0 0,-1 0 0,1 0 0,0-1 0,0 1 0,-1 0 0,1 0 0,0-1 0,-1 1 0,1 0 0,-1-1 0,1 1 0,0-1 0,0 0 0,11-15-328,0-8-675</inkml:trace>
</inkml:ink>
</file>

<file path=ppt/ink/ink1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9:56.246"/>
    </inkml:context>
    <inkml:brush xml:id="br0">
      <inkml:brushProperty name="width" value="0.05" units="cm"/>
      <inkml:brushProperty name="height" value="0.05" units="cm"/>
      <inkml:brushProperty name="color" value="#FF99CC"/>
    </inkml:brush>
  </inkml:definitions>
  <inkml:trace contextRef="#ctx0" brushRef="#br0">1 259 28157,'0'0'3396,"14"0"-2782,281-22-218,1-1-355,224 8-22,-162 5-7,-57 4-8,-102-7 12,121-5 16,590-53-32,-354 25 0,-408 36 0,395-15 0,-316 25 0,763 5 0,-722 0 0,276 3 0,391 0 3,-538 0 8,311 3 7,-589-18-71,-136 7-166</inkml:trace>
</inkml:ink>
</file>

<file path=ppt/ink/ink1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9:59.274"/>
    </inkml:context>
    <inkml:brush xml:id="br0">
      <inkml:brushProperty name="width" value="0.05" units="cm"/>
      <inkml:brushProperty name="height" value="0.05" units="cm"/>
      <inkml:brushProperty name="color" value="#FF99CC"/>
    </inkml:brush>
  </inkml:definitions>
  <inkml:trace contextRef="#ctx0" brushRef="#br0">1 15 25051,'3'0'4665,"19"0"-3938,-20 0-627,1 0-1,-1 0 1,1 0-1,-1-1 1,1 1 0,-1-1-1,1 1 1,-1-1-1,0 0 1,1 0-1,-1 0 1,0-1-1,0 1 1,0 0-1,3-3 1,-6 4-90,1 0 1,0 0-1,0 1 0,0-1 0,0 0 1,0 0-1,0 0 0,0 0 0,-1 0 1,1 0-1,0 0 0,0 0 0,0 0 1,0 1-1,-1-1 0,1 0 0,0 0 1,0 0-1,0 0 0,0 0 0,-1 0 1,1 0-1,0 0 0,0 0 0,0 0 1,0 0-1,-1 0 0,1 0 0,0 0 1,0 0-1,0 0 0,0-1 0,0 1 1,-1 0-1,1 0 0,0 0 0,0 0 1,0 0-1,0 0 0,0 0 0,-1 0 1,1-1-1,0 1 0,0 0 0,0 0 1,0 0-1,0 0 0,0 0 0,0-1 1,0 1-1,1 23-2,2 0 0,0 0 0,11 35 0,6 38 53,-8 79-6,-11-116-46,4 1 1,22 113-1,-11-111-11,15 54 19,21 156 0,22 199-17,-65-433 0,20 89 0,25 254 0,-26-87 0,2 73 0,-32-76 0,2 179 0,2-427 0,2 0 0,1 0 0,18 63 0,49 122 0,1 0 0,-63-184 0,-1 0 0,-2 0 0,2 61 0,-8-81 0,-9 397 0,-3-291 0,-14 105 0,0-1 0,-1 8 0,-26 203 0,21-166 0,-2 42 0,-43 574 0,-41-159 0,98-606 0,-2 159 0,20 135 0,3-203 0,-2-130 0,6 510 0,19-307 0,-24-259 0,-2-20 0,1 0 0,1-1 0,1 1 0,0 0 0,4 15 0,3-18 0,-5-8 0,-3-2 0,-1 0 0,1 0 0,-1-1 0,0 1 0,0 0 0,0 0 0,0 0 0,0 0 0,0 0 0,-1 2 0,1 0 0,1 4 0,-1-6 0,1 0 0,-1 0 0,0 0 0,1 0 0,-1 0 0,0 0 0,-1 1 0,1-1 0,0 0 0,0 0 0,-1 0 0,-1 4 0,-3-9-5,-14-16-22</inkml:trace>
</inkml:ink>
</file>

<file path=ppt/ink/ink1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0:01.845"/>
    </inkml:context>
    <inkml:brush xml:id="br0">
      <inkml:brushProperty name="width" value="0.05" units="cm"/>
      <inkml:brushProperty name="height" value="0.05" units="cm"/>
      <inkml:brushProperty name="color" value="#FF99CC"/>
    </inkml:brush>
  </inkml:definitions>
  <inkml:trace contextRef="#ctx0" brushRef="#br0">0 78 18344,'0'-4'15323,"13"0"-16380,396-13 1182,-279 7-125,164 8 0,-142 4 0,63-2 0,846 4 0,-233-10 0,-565 1 0,996 2 32,-646 5-32,638-2 0,-1039-12 0,3-1 0,285 3 0,-470 12 0,54 10 0,-27-3 0,73 14 0,-77-11 0,75 5 0,-11-11 0,160 13 0,-238-15 0,-5 0 0,49 10 0,-74-12 0,0 0 0,1-1 0,-1 0 0,15-2 0,-8 1 0,-49 5-208,-9-5-480</inkml:trace>
</inkml:ink>
</file>

<file path=ppt/ink/ink1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0:15.231"/>
    </inkml:context>
    <inkml:brush xml:id="br0">
      <inkml:brushProperty name="width" value="0.05" units="cm"/>
      <inkml:brushProperty name="height" value="0.05" units="cm"/>
      <inkml:brushProperty name="color" value="#FFFF00"/>
    </inkml:brush>
  </inkml:definitions>
  <inkml:trace contextRef="#ctx0" brushRef="#br0">0 0 32255,'0'0'243,"2"0"-187,502 0 152,-504 0-235,-10 0-445,-10 0-961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1:15.629"/>
    </inkml:context>
    <inkml:brush xml:id="br0">
      <inkml:brushProperty name="width" value="0.05" units="cm"/>
      <inkml:brushProperty name="height" value="0.05" units="cm"/>
      <inkml:brushProperty name="color" value="#FFFF00"/>
    </inkml:brush>
  </inkml:definitions>
  <inkml:trace contextRef="#ctx0" brushRef="#br0">1 43 29197,'30'-5'3473,"101"-15"-3440,-95 18-294,156-10 785,-65 9-4127,-146 3-9689</inkml:trace>
</inkml:ink>
</file>

<file path=ppt/ink/ink1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0:16.300"/>
    </inkml:context>
    <inkml:brush xml:id="br0">
      <inkml:brushProperty name="width" value="0.05" units="cm"/>
      <inkml:brushProperty name="height" value="0.05" units="cm"/>
      <inkml:brushProperty name="color" value="#FFFF00"/>
    </inkml:brush>
  </inkml:definitions>
  <inkml:trace contextRef="#ctx0" brushRef="#br0">0 0 32159,'6'233'661,"-2"-176"-678,2 0-1,20 81 0,-23-127 18,1 0 0,0 0 0,0 0 0,1 0 0,8 12 0,-11-20 0,0 0 0,0 0 0,1 1 0,-1-2 0,1 1 0,0 0 0,0 0 0,0-1 0,0 0 0,0 1 0,1-1 0,-1 0 0,1-1 0,-1 1 0,1-1 0,0 1 0,0-1 0,-1 0 0,6 0 0,1 0-5,0 0 0,0-1 0,0 0 0,10-2 0,-17 1 5,1 1-1,-1-1 1,0 0-1,1 0 1,-1-1-1,0 1 1,0-1-1,0 0 1,0 1-1,0-1 1,0 0-1,-1-1 1,1 1-1,3-5 1,6-9 0,0 0 0,-2 0 0,0-1 0,-1-1 0,12-32 0,-9 16 1,-2-1 1,7-45 0,-14 58 7,-1-1 0,-3-30-1,1 22-7,0 31-1,0 0 0,0 0 0,0-1 0,0 1 0,0 0 0,0 0 0,0-1 0,0 1 0,0 0 0,0 0 0,0-1 0,-1 1 0,1 0 0,0 0 0,0-1 0,0 1 0,0 0 0,0 0 0,-1-1 0,1 1 0,0 0 0,0 0 0,0 0 0,-1 0 0,1-1 0,0 1 0,0 0 0,-1 0 0,1 0 0,0 0 0,0 0 0,-1 0 0,1 0 0,0 0 0,0 0 0,-1 0 0,1 0 0,0 0 0,0 0 0,-1 0 0,1 0 0,-1 0 0,1 0 0,-1 0 0,0 0 0,1 1 0,-1-1 0,0 0 0,1 1 0,-1-1 0,0 0 0,1 1 0,-1-1 0,1 1 0,-1-1 0,1 1 0,-1-1 0,1 1 0,-1-1 0,1 1 0,0 0 0,-1-1 0,1 2 0,-4 8 0,0 1 0,1 0 0,1 0 0,0 0 0,-1 23 0,3 66 0,1-52 0,-1-30 0,0 0 0,2 0 0,0-1 0,1 1 0,0 0 0,11 27 0,-12-39 0,0-1 0,0 0 0,1 0 0,0 0 0,0-1 0,0 1 0,0-1 0,1 1 0,0-1 0,0 0 0,0-1 0,0 1 0,1-1 0,-1 0 0,1 0 0,0 0 0,0 0 0,0-1 0,0 0 0,0 0 0,1 0 0,-1-1 0,0 1 0,1-2 0,7 2 0,-6-1 0,-1-1 0,1 1 0,0-1 0,0 0 0,0-1 0,0 0 0,-1 0 0,1 0 0,0-1 0,-1 0 0,1 0 0,-1-1 0,0 1 0,1-1 0,-1-1 0,-1 1 0,1-1 0,0 0 0,-1-1 0,0 1 0,0-1 0,0 0 0,-1 0 0,5-7 0,-1 0 0,-1 0 0,0 0 0,-1-1 0,0-1 0,-1 1 0,0-1 0,-1 1 0,-1-1 0,2-16 0,0-15 0,-1-68 0,-4 111 0,0 1 0,0-1 0,0 1 0,0-1 0,-1 1 0,1-1 0,0 0 0,0 1 0,-1 0 0,1-1 0,-1 1 0,0-1 0,1 1 0,-1 0 0,0-1 0,0 1 0,0 0 0,0 0 0,0-1 0,0 1 0,0 0 0,0 0 0,0 0 0,-1 1 0,1-1 0,0 0 0,0 0 0,-1 1 0,1-1 0,-1 0 0,1 1 0,-1 0 0,1-1 0,-1 1 0,1 0 0,-1 0 0,1-1 0,-1 1 0,1 0 0,-1 1 0,1-1 0,-1 0 0,1 0 0,-1 1 0,1-1 0,-1 1 0,1-1 0,-1 1 0,1 0 0,0-1 0,-1 1 0,1 0 0,0 0 0,0 0 0,0 0 0,0 0 0,0 0 0,0 0 0,-1 2 0,-4 7 0,0 1 0,1 0 0,0 0 0,1 0 0,1 0 0,0 1 0,0-1 0,-1 21 0,-1 102 0,5-112 0,-1-16 0,1 1 0,1 0 0,-1-1 0,1 1 0,0-1 0,1 0 0,-1 1 0,1-1 0,1 0 0,-1 0 0,7 12 0,-6-15 0,0 1 0,0-1 0,1 0 0,-1 0 0,1 0 0,0 0 0,0 0 0,0-1 0,0 0 0,0 0 0,0 0 0,1 0 0,-1-1 0,1 1 0,-1-1 0,1 0 0,6 0 0,-1 0 0,-1 0 0,0 0 0,1-1 0,-1 0 0,0 0 0,1-1 0,-1-1 0,15-3 0,-19 3 0,-1 0 0,1 0 0,-1 0 0,1-1 0,-1 0 0,0 0 0,0 0 0,0 0 0,-1 0 0,1-1 0,-1 0 0,1 0 0,-1 0 0,-1 0 0,1 0 0,0 0 0,2-7 0,1-4 0,0-1 0,-2 0 0,1-1 0,-2 1 0,0-1 0,1-21 0,-5-106 0,0 69 0,1 67 0,-1 3 0,1 0 0,0 1 0,0-1 0,1 0 0,-1 1 0,1-1 0,3-9 0,-3 13 0,0-1 0,0 1 0,1 0 0,-1-1 0,0 1 0,1 0 0,-1 0 0,1 0 0,-1-1 0,1 2 0,-1-1 0,1 0 0,0 0 0,0 0 0,-1 1 0,1-1 0,0 1 0,0 0 0,0-1 0,-1 1 0,1 0 0,3 0 0,2-1 0,-1 1 0,1 0 0,-1 0 0,0 1 0,1 0 0,-1 0 0,0 0 0,0 1 0,0 0 0,1 0 0,-2 0 0,1 1 0,0 0 0,7 5 0,-6-3 0,0 1 0,-1 0 0,0 0 0,0 1 0,-1-1 0,1 1 0,-1 1 0,-1-1 0,8 16 0,-7-10 0,0 0 0,-1-1 0,-1 1 0,0 1 0,0-1 0,-2 0 0,1 1 0,-2 22 0,-2-9 0,-1-1 0,-1 1 0,-9 32 0,11-51 0,1 1 0,0-1 0,0 0 0,1 15 0,0-11 0,0-11 0,0 0 0,0 0 0,1-1 0,-1 1 0,0 0 0,0 0 0,1-1 0,-1 1 0,0 0 0,1-1 0,-1 1 0,1 0 0,-1-1 0,1 1 0,-1-1 0,1 1 0,-1-1 0,1 1 0,0-1 0,-1 1 0,1-1 0,0 1 0,-1-1 0,1 0 0,0 1 0,-1-1 0,1 0 0,1 0 0,32 4 0,-26-4 0,-1-1 0,1 0 0,-1 0 0,0-1 0,0 0 0,0 0 0,8-4 0,-9 2-54,0 0 0,-1-1 0,1 0 0,-1 0 0,0-1 0,-1 0 0,1 1 0,-1-1 0,-1-1 0,1 1 0,-1-1 0,0 1 0,0-1 0,-1 0 0,0 0 0,0 0 0,0 0 0,-1 0 0,0-13 0,0-19-3604</inkml:trace>
</inkml:ink>
</file>

<file path=ppt/ink/ink1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0:16.661"/>
    </inkml:context>
    <inkml:brush xml:id="br0">
      <inkml:brushProperty name="width" value="0.05" units="cm"/>
      <inkml:brushProperty name="height" value="0.05" units="cm"/>
      <inkml:brushProperty name="color" value="#FFFF00"/>
    </inkml:brush>
  </inkml:definitions>
  <inkml:trace contextRef="#ctx0" brushRef="#br0">199 36 32415,'-3'-3'5,"-1"-1"1,0 1-1,0 0 1,0 0-1,0 0 0,0 1 1,0 0-1,-1-1 1,1 1-1,-1 1 1,1-1-1,-1 1 1,0 0-1,0 0 0,0 0 1,0 0-1,0 1 1,1 0-1,-1 0 1,0 1-1,0-1 1,0 1-1,0 0 0,0 0 1,1 1-1,-1-1 1,0 1-1,1 0 1,0 0-1,-1 1 1,1-1-1,0 1 0,0 0 1,0 0-1,1 0 1,-1 1-1,1-1 1,-1 1-1,1 0 1,0 0-1,1 0 0,-1 0 1,1 0-1,0 1 1,0-1-1,0 1 1,0 0-1,1-1 1,-1 7-1,0 1-4,1 0 0,0 1 1,1-1-1,0 1 0,3 16 0,-2-24 0,0 0 0,0-1-1,0 1 1,1 0 0,0 0-1,0-1 1,0 1 0,0-1-1,1 0 1,0 0 0,0 0-1,0 0 1,0 0 0,1-1-1,-1 1 1,5 2 0,4 2 1,0-1 0,1-1 0,-1 0 0,1-1 0,0 0 1,1-1-1,-1 0 0,1-1 0,0-1 0,0 0 0,-1-1 1,1 0-1,0-1 0,0-1 0,16-2 0,-28 3-1,1-1 0,-1 1 0,0-1 0,0 0 0,0 1 1,0-1-1,-1 0 0,1 0 0,0 0 0,0 0 0,0 0 0,-1-1 0,1 1 0,-1 0 0,1-1 0,-1 0 0,1 1 0,-1-1 0,0 0 0,0 1 0,0-1 0,0 0 0,0 0 0,0 0 0,0 0 0,0-3 0,1-4-1,-1 0-1,0-1 1,0 1-1,-1-17 1,-1 11 1,1 6-1,-1 0 0,0 0 0,-1 0 0,0 1 0,0-1 0,-1 1 0,0 0 0,0-1 0,-1 1 0,0 1 0,-1-1 0,-9-12 0,11 16 0,0 0 0,0 0 0,-1 0 0,0 1-1,1-1 1,-1 1 0,-1 0 0,1 0-1,0 1 1,-1-1 0,1 1 0,-1 0-1,0 0 1,0 0 0,0 1 0,0 0-1,0 0 1,0 0 0,0 0 0,0 1-1,0 0 1,0 0 0,-9 1 0,12 0-10,0 0 0,0 0 1,0 0-1,-1 0 0,1 1 1,0-1-1,0 1 0,1-1 1,-1 1-1,0-1 0,0 1 1,1 0-1,-1 0 0,1 0 1,0 0-1,-1 0 1,1 0-1,0 0 0,0 1 1,1-1-1,-1 0 0,0 1 1,1-1-1,-1 0 0,1 4 1,-2-1-60,-10 48-1079</inkml:trace>
</inkml:ink>
</file>

<file path=ppt/ink/ink1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0:17.183"/>
    </inkml:context>
    <inkml:brush xml:id="br0">
      <inkml:brushProperty name="width" value="0.05" units="cm"/>
      <inkml:brushProperty name="height" value="0.05" units="cm"/>
      <inkml:brushProperty name="color" value="#FFFF00"/>
    </inkml:brush>
  </inkml:definitions>
  <inkml:trace contextRef="#ctx0" brushRef="#br0">38 148 29614,'0'-13'1140,"-1"4"-783,1 1 0,1-1 1,-1 0-1,1 1 1,4-14-1,-4 19-364,0 0 0,1 0-1,-1 0 1,1 0 0,0 0-1,0 1 1,0-1 0,1 0 0,-1 1-1,0 0 1,1-1 0,0 1-1,-1 0 1,1 0 0,0 1 0,0-1-1,5-2 1,1 0 7,0 0 0,1 1 0,-1 0 0,1 0 0,0 1 0,-1 0 0,1 1 0,0 0 0,0 0 0,0 1 0,0 0 0,14 3 0,-20-2 0,0 0 0,1 0 0,-1 1 0,0 0 0,0 0 0,0 0 0,0 0 0,0 0 0,0 1 0,-1 0 0,1 0 0,-1 0 0,0 0 0,0 0 0,0 1 0,0-1 0,0 1 0,-1 0 0,0 0 0,1 0 0,-1 0 0,-1 0 0,1 0 0,-1 0 0,0 1 0,0-1 0,0 1 0,0-1 0,-1 5 0,2 3 0,-1 1 0,-1-1 0,0 0 0,0 0 0,-1 0 0,-1 0 0,0 0 0,-1 0 0,0 0 0,-1 0 0,0-1 0,-1 0 0,0 0 0,-1 0 0,0 0 0,-1-1 0,0 0 0,-9 10 0,-26 22 0,-1-3 0,-1-1 0,-64 40 0,108-78 0,0 0 0,0 0 0,-1 1 0,1-1 0,0 0 0,0 0 0,0 0 0,0 0 0,0 0 0,0 0 0,0 0 0,-1 0 0,1 0 0,0 0 0,0 0 0,0 0 0,0 0 0,0 0 0,0 0 0,-1 0 0,1 0 0,0 0 0,0 0 0,0 0 0,0 0 0,0 0 0,-1 0 0,1 0 0,0 0 0,0 0 0,0 0 0,0 0 0,0 0 0,0 0 0,-1 0 0,1 0 0,0 0 0,0 0 0,0-1 0,0 1 0,0 0 0,0 0 0,0 0 0,0 0 0,0 0 0,0 0 0,-1 0 0,1-1 0,0 1 0,0 0 0,0-11 0,4-10 0,-1 15 0,1 1 0,0 0 0,0 0 0,0 0 0,1 1 0,-1 0 0,1 0 0,0 0 0,0 0 0,0 1 0,1-1 0,-1 1 0,1 1 0,9-4 0,-11 4 0,-1 1 0,1 0 0,0 0 0,-1 0 0,1 0 0,0 1 0,0-1 0,0 1 0,0 0 0,-1 0 0,1 0 0,0 1 0,0-1 0,0 1 0,0 0 0,-1 0 0,1 1 0,0-1 0,-1 1 0,1-1 0,-1 1 0,0 0 0,0 0 0,6 5 0,31 45 3,-33-41-22,0 0 0,1-1-1,1 0 1,0 0 0,0-1 0,15 12 0,-7-14-378</inkml:trace>
</inkml:ink>
</file>

<file path=ppt/ink/ink1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0:17.527"/>
    </inkml:context>
    <inkml:brush xml:id="br0">
      <inkml:brushProperty name="width" value="0.05" units="cm"/>
      <inkml:brushProperty name="height" value="0.05" units="cm"/>
      <inkml:brushProperty name="color" value="#FFFF00"/>
    </inkml:brush>
  </inkml:definitions>
  <inkml:trace contextRef="#ctx0" brushRef="#br0">1 88 18344,'2'-27'14231,"1"2"-14071,3 10-128,-4 2-32,1 8 0,-3 3 0,0 9 0,0 21 0,0 4 0,0-2 0,0-3 0,0-9-96,0-13-1585</inkml:trace>
</inkml:ink>
</file>

<file path=ppt/ink/ink1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0:17.884"/>
    </inkml:context>
    <inkml:brush xml:id="br0">
      <inkml:brushProperty name="width" value="0.05" units="cm"/>
      <inkml:brushProperty name="height" value="0.05" units="cm"/>
      <inkml:brushProperty name="color" value="#FFFF00"/>
    </inkml:brush>
  </inkml:definitions>
  <inkml:trace contextRef="#ctx0" brushRef="#br0">1 1 30270,'0'139'2497,"14"-180"-2497,-8 22-2,-3 12-3,-1 0 0,0-1 0,0 1 0,-1-1 0,0 1 0,1-12 0,-2 18-182</inkml:trace>
</inkml:ink>
</file>

<file path=ppt/ink/ink1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0:22.245"/>
    </inkml:context>
    <inkml:brush xml:id="br0">
      <inkml:brushProperty name="width" value="0.05" units="cm"/>
      <inkml:brushProperty name="height" value="0.05" units="cm"/>
      <inkml:brushProperty name="color" value="#FFFF00"/>
    </inkml:brush>
  </inkml:definitions>
  <inkml:trace contextRef="#ctx0" brushRef="#br0">28 557 32351,'-1'1'7,"0"-1"0,1 1 1,-1 0-1,0 0 0,0-1 0,0 1 1,0 0-1,0 0 0,1 0 1,-1 0-1,0 0 0,1 0 0,-1 0 1,1 0-1,-1 0 0,1 0 0,0 0 1,-1 0-1,1 0 0,0 0 1,0 0-1,0 1 0,0-1 0,0 0 1,0 0-1,0 0 0,0 0 0,0 2 1,0 5 10,-14 331 57,14-333-74,0 0 0,0 0 1,1 0-1,0 0 0,0 0 0,1 0 0,-1 0 1,1 0-1,1-1 0,2 7 0,-4-11 1,0 1-1,1 0 0,-1 0 0,1-1 0,-1 1 0,1 0 1,0-1-1,-1 0 0,1 1 0,0-1 0,0 0 0,0 0 1,0 0-1,0 0 0,0 0 0,0-1 0,0 1 0,0-1 0,1 1 1,-1-1-1,0 0 0,0 0 0,0 0 0,1 0 0,-1 0 1,0 0-1,0 0 0,0-1 0,1 1 0,-1-1 0,2-1 1,0 1 0,-1-1 0,1 0 0,-1 0 1,1 0-1,-1 0 0,0-1 0,0 1 1,0-1-1,0 0 0,0 0 0,-1 0 1,1 0-1,-1 0 0,3-6 0,25-56 14,-25 53-9,9-26-6,-1-2 1,12-66 0,1-84-2,-16 101 0,21-86 0,-28 164 0,-2 3 0,1 0 0,0 0 0,0 0 0,1 0 0,0 0 0,0 1 0,1 0 0,0-1 0,9-11 0,-12 18 0,-1 1 0,0 0 0,1-1 0,-1 1 0,0 0 0,0 0 0,1-1 0,-1 1 0,0 0 0,1 0 0,-1 0 0,1-1 0,-1 1 0,0 0 0,1 0 0,-1 0 0,0 0 0,1 0 0,-1 0 0,1 0 0,-1 0 0,0 0 0,1 0 0,-1 0 0,1 0 0,-1 0 0,0 0 0,1 0 0,-1 1 0,0-1 0,1 0 0,-1 0 0,1 0 0,-1 0 0,0 1 0,0-1 0,1 0 0,-1 0 0,0 1 0,1-1 0,-1 0 0,0 1 0,1-1 0,7 20 0,8 53 0,-4-1 0,4 88 0,1 6 0,-16-157 0,10 72 0,40 155 0,-46-229 0,0-15 0,1-16 0,-5 2 0,0 0 0,-1 0 0,-2 0 0,0 0 0,-1 0 0,-7-24 0,8 39 0,0 1 0,0-1 0,0 1 0,-1-1 0,0 1 0,-1 0 0,1 0 0,-1 0 0,0 1 0,-1-1 0,1 1 0,-1 0 0,0 0 0,-1 1 0,1-1 0,-1 1 0,0 0 0,0 1 0,0-1 0,0 1 0,0 1 0,-1-1 0,-12-2 0,0 2 0,1 2 0,-1 0 0,-21 2 0,19-1 0,15 0 0,0 1 0,0-1 0,1 1 0,-1 0 0,0 0 0,0 1 0,1-1 0,-1 1 0,1 1 0,-1-1 0,1 1 0,0 0 0,0 0 0,0 0 0,1 1 0,-1 0 0,1 0 0,0 0 0,0 0 0,0 1 0,0-1 0,1 1 0,0 0 0,0 0 0,0 0 0,1 1 0,-1-1 0,1 1 0,1-1 0,-1 1 0,1 0 0,0 0 0,0-1 0,0 9 0,0-5 0,1 1 0,0-1 0,0 0 0,1 0 0,0 0 0,1 0 0,-1 0 0,2 0 0,-1 0 0,8 14 0,-6-16 0,0 0 0,0-1 0,1 1 0,0-1 0,1 0 0,-1-1 0,1 0 0,0 1 0,0-2 0,1 1 0,-1-1 0,14 6 0,-6-3 0,1-1 0,-1-1 0,2-1 0,-1 0 0,0 0 0,26 1 0,-11-3 0,1-2 0,44-5 0,-64 4 0,0-1 0,0 0 0,-1-1 0,1 0 0,-1-1 0,0 0 0,0-1 0,0 0 0,-1-1 0,0 1 0,0-2 0,0 1 0,-1-1 0,1-1 0,-2 1 0,1-1 0,6-10 0,-6 6 0,0-1 0,0 0 0,-1-1 0,-1 1 0,0-1 0,0-1 0,-2 1 0,0-1 0,-1 0 0,0 0 0,1-28 0,-3 12 0,1-3 0,-3-40 0,1 66 0,-1-1 0,0 1 0,-1 0 0,0 0 0,0 0 0,-1 0 0,0 0 0,0 1 0,-1-1 0,-6-9 0,10 17 0,0 0 0,0 1 0,0-1 0,0 0 0,0 0 0,0 1 0,0-1 0,0 0 0,0 0 0,0 1 0,0-1 0,0 0 0,0 0 0,0 1 0,0-1 0,0 0 0,-1 0 0,1 1 0,0-1 0,0 0 0,0 0 0,0 0 0,-1 1 0,1-1 0,0 0 0,0 0 0,0 0 0,-1 0 0,1 0 0,0 1 0,0-1 0,-1 0 0,1 0 0,0 0 0,0 0 0,-1 0 0,1 0 0,0 0 0,0 0 0,-1 0 0,1 0 0,0 0 0,0 0 0,-1 0 0,1 0 0,0 0 0,-1 0 0,1 0 0,0 0 0,0 0 0,0-1 0,-1 1 0,1 0 0,0 0 0,0 0 0,-1 0 0,1 0 0,0-1 0,0 1 0,0 0 0,0 0 0,-1 0 0,1-1 0,0 1 0,0 0 0,-2 103 0,20 188 0,-2-100 0,-8-95 0,1 65 0,-3-198 0,-6-186 0,-2 112 0,21-202 0,-17 300 0,0 0 0,1 0 0,0 1 0,1 0 0,1 0 0,11-23 0,-14 31 0,1 1 0,-1 0 0,1-1 0,-1 1 0,1 0 0,0 0 0,0 0 0,0 1 0,0-1 0,1 1 0,-1 0 0,1 0 0,0 0 0,-1 0 0,1 0 0,0 1 0,0 0 0,0 0 0,0 0 0,0 0 0,0 1 0,0-1 0,1 1 0,-1 0 0,5 1 0,-7-1 0,1 1 0,-1 0 0,0-1 0,1 1 0,-1 0 0,0 0 0,0 1 0,1-1 0,-1 0 0,0 1 0,0-1 0,0 1 0,-1-1 0,1 1 0,0 0 0,-1 0 0,1 0 0,-1 0 0,1 0 0,-1 0 0,0 1 0,0-1 0,0 0 0,1 3 0,2 8 0,-1 0 0,1 0 0,0 17 0,-4-29 0,4 26 0,-1 1 0,-1 0 0,-2-1 0,-4 45 0,2-58 0,-1 0 0,0 0 0,-1 0 0,-1-1 0,0 1 0,-1-1 0,0 0 0,-1-1 0,0 1 0,-15 17 0,10-16-1,0 1 1,-1-2-1,-21 17 0,29-26-5,0 0 1,-1 0-1,0-1 0,1 0 1,-1 0-1,0 0 0,-1-1 0,1 0 1,0 0-1,-1 0 0,1-1 1,-1 0-1,-6 0 0,14-13-50,0 10 56,1 1 0,-1-1 0,1 1-1,-1-1 1,1 1 0,-1 0-1,1 0 1,0-1 0,0 1 0,0 0-1,-1 1 1,1-1 0,0 0 0,0 0-1,0 1 1,3-1 0,40-6 9,-34 6-6,38-5 7,-13 3-2,0-2-1,42-12 1,-69 15-8,0-1 0,-1 0 1,1 0-1,-1-1 1,0 0-1,0-1 0,0 0 1,-1 0-1,1 0 0,-1-1 1,-1 0-1,1-1 0,10-13 1,-13 13 1,0-1 0,0 1 1,-1-1-1,0 1 1,0-1-1,-1 0 1,0 0-1,-1 0 0,2-9 1,-2-13 3,-1-34 0,-1 25 3,1 32-6,1-19 7,-2 1 0,-1-1 0,-6-33 0,10 72-9,-1 0 0,-1 0 0,0 0 0,-2 13 0,0 14-1,-1 567 0,20-686 0,5-117 0,-15 110 0,4 1 0,32-127 0,-41 207 0,1-7 0,1 1 0,1-1 0,6-13 0,-10 23 0,0 0 0,0 0 0,1 0 0,-1 0 0,1 0 0,-1 0 0,1 0 0,-1 1 0,1-1 0,0 1 0,0-1 0,0 1 0,0 0 0,0-1 0,0 1 0,0 0 0,0 0 0,1 1 0,-1-1 0,0 0 0,1 1 0,3-1 0,-4 1 0,-1 0 0,0 0 0,1 1 0,-1-1 0,0 0 0,0 1 0,1-1 0,-1 1 0,0 0 0,0-1 0,0 1 0,0 0 0,0-1 0,0 1 0,0 0 0,0 0 0,0 0 0,0 0 0,0 0 0,0 0 0,-1 0 0,1 0 0,0 1 0,-1-1 0,1 0 0,0 1 0,9 38 0,-8-30 0,4 22 0,-2-1 0,0 0 0,-2 1 0,-2 0 0,-5 52 0,2-72 0,0 0 1,-1-1-1,0 1 0,0-1 1,-1 0-1,-12 19 1,12-22-5,0 0 1,0-1 0,-1 0 0,0 0 0,0 0-1,-1-1 1,0 0 0,0 0 0,-15 9 0,-3-10-55,19-5 24,20-2 43,21-6-4,0 0 1,0-2-1,-1-2 0,0-1 1,55-31-1,-76 37-4,-1-1 1,0 0-1,0-1 1,0-1-1,-1 0 0,-1 0 1,0-1-1,0-1 1,-1 0-1,10-16 0,-10 11 2,-1-1-1,0 0 1,-1-1-1,-1 0 0,0 0 1,-2 0-1,3-26 1,0-42 7,-4-104 0,-4 111 15,1 80-25,0 0 0,0 0 0,0-1 0,1 1 0,-1 0 0,0 0 0,0 0 0,0-1 0,-1 1 0,1 0 0,0 0 0,0-1 0,0 1 0,0 0 0,0 0 0,0 0 0,0-1 0,0 1 0,0 0 0,0 0 0,-1 0 0,1-1 0,0 1 0,0 0 0,0 0 0,0 0 0,0 0 0,-1 0 0,1-1 0,0 1 0,0 0 0,0 0 0,-1 0 0,1 0 0,0 0 0,0 0 0,0 0 0,-1 0 0,1 0 0,0 0 0,0 0 0,-1 0 0,1 0 0,0 0 0,0 0 0,0 0 0,-1 0 0,1 0 0,0 0 0,0 0 0,-1 0 0,1 0 0,0 0 0,0 0 0,0 0 0,0 1 0,-1-1 0,1 0 0,0 0 0,0 0 0,-11 10 0,5 3 0,0 0 0,1 0 0,1 1 0,0-1 0,1 1 0,-2 18 0,-5 92 0,10 191 0,0-305 0,1-1 0,0 1 0,0-1 0,1 0 0,1 1 0,-1-1 0,1 0 0,1-1 0,7 14 0,-9-18 0,1 0 0,0 0 0,0 0 0,1 0 0,-1 0 0,1-1 0,0 0 0,0 0 0,0 0 0,0 0 0,1-1 0,-1 1 0,1-1 0,-1 0 0,1 0 0,0-1 0,0 0 0,-1 1 0,9-1 0,-3 1 0,-1-1 0,1-1 0,0 0 0,0 0 0,0-1 0,0 0 0,14-4 0,-19 3 0,0 0 0,0 0 0,-1 0 0,1 0 0,-1-1 0,0 0 0,1 0 0,-1 0 0,-1 0 0,1-1 0,0 1 0,-1-1 0,0 0 0,0 0 0,0 0 0,3-6 0,0-2 0,-1 0 0,0 0 0,0 0 0,-2-1 0,1 1 0,2-27 0,-3 0 0,-2-38 0,-1 43 0,0 31 0,0-3 0,1 1 0,-1-1 0,0 0 0,0 0 0,-1 1 0,0-1 0,0 0 0,0 1 0,-1-1 0,0 1 0,0-1 0,0 1 0,0 0 0,-1 0 0,-6-9 0,9 14 0,0-1 0,0 1 0,-1 0 0,1-1 0,0 1 0,-1-1 0,1 1 0,0 0 0,-1-1 0,1 1 0,0 0 0,-1-1 0,1 1 0,-1 0 0,1 0 0,-1-1 0,1 1 0,0 0 0,-1 0 0,1 0 0,-1 0 0,1 0 0,-1 0 0,1-1 0,-1 1 0,1 0 0,-1 0 0,1 0 0,-1 1 0,1-1 0,-1 0 0,1 0 0,-1 0 0,1 0 0,-1 0 0,1 1 0,-1-1 0,1 0 0,-1 0 0,1 1 0,0-1 0,-1 1 0,0 0 0,0 1 0,0-1 0,0 1 0,1 0 0,-1-1 0,1 1 0,-1 0 0,1 0 0,0-1 0,0 1 0,-1 2 0,-1 38 0,2 1 0,6 43 0,-4-71 0,0 0 0,1-1 0,1 0 0,0 0 0,1 0 0,0 0 0,1-1 0,1 0 0,15 23 0,-18-32 0,0 0 0,0 0 0,0 0 0,0 0 0,1-1 0,-1 0 0,1 0 0,0 0 0,0-1 0,0 1 0,1-1 0,-1-1 0,0 1 0,1-1 0,-1 0 0,1 0 0,-1 0 0,1-1 0,0 1 0,-1-2 0,1 1 0,-1-1 0,1 1 0,7-3 0,-11 1 0,0 1 0,1 0 0,-1-1 0,0 1 0,-1-1 0,1 1 0,0-1 0,0 0 0,-1 0 0,1 0 0,-1 0 0,1 0 0,-1 0 0,0-1 0,0 1 0,0 0 0,0-1 0,0-2 0,10-51 0,-9 41 0,11-98 0,-9 71 0,1 1 0,1-1 0,3 1 0,14-42 0,-21 78-1,0 0 0,0 1 1,0 0-1,0-1 0,1 1 0,-1 0 1,1 0-1,0 1 0,0-1 0,1 0 0,-1 1 1,1 0-1,0 0 0,0 0 0,6-3 1,-4 3-3,1 1 0,-1 0 0,1 0 0,0 1 0,-1 0 0,1 0 0,0 0 0,0 1 0,0 0 0,8 1 0,-14 0 2,0-1 1,0 0-1,0 0 1,0 0-1,0 1 1,0-1 0,0 1-1,0-1 1,0 1-1,0-1 1,0 1-1,0-1 1,0 1-1,0 0 1,0 0 0,0-1-1,-1 1 1,1 0-1,0 0 1,-1 0-1,1 0 1,-1 0-1,1 0 1,-1 0 0,1 0-1,-1 0 1,0 0-1,1 0 1,-1 0-1,0 0 1,0 0-1,0 0 1,0 0 0,0 0-1,0 2 1,0-2 13,-5-2 3,-1 0-16,-1 0 0,1 1 0,-1-1 0,0 1 0,1 1 0,-11 1 0,14-2 0,0 1 0,0 0 0,0 0 0,1 1 0,-1-1 0,0 1 0,1-1 0,-1 1 0,1 0 0,0 0 0,0 0 0,-1 0 0,1 0 0,0 1 0,1-1 0,-4 5 0,-3 7 0,1-1 0,1 1 0,0 0 0,1 1 0,0 0 0,2-1 0,-5 27 0,5-6 0,1 0 0,3 46 0,0-75 1,-1 0 0,1 0 0,0 0 0,0 1-1,1-1 1,0 0 0,0-1 0,0 1 0,1 0 0,0-1 0,0 1 0,0-1 0,1 0-1,0 0 1,0 0 0,0 0 0,1-1 0,-1 0 0,1 0 0,0 0 0,0 0 0,0-1-1,1 0 1,-1 0 0,1 0 0,0-1 0,0 0 0,0 0 0,8 1 0,17 2 0,1-2 0,-1-1 0,1-1 0,50-6 0,-66 3-1,-1 0 0,0-1 0,0-1 0,0 0 0,0-1 0,-1 0 0,0-2 0,0 1 0,0-2 0,-1 0 0,0 0 0,21-19 0,-24 18 0,-1 0 0,0-1 0,0 0 0,-1-1 0,-1 1 0,1-2 0,-2 1 0,1-1 0,-2 0 0,0 0 0,0-1 0,-1 1 0,0-1 0,-1 0 0,1-15 0,-2 12 0,-1-1 0,-1 1 0,0 0 0,-1-1 0,-1 1 0,-1 0 0,-8-30 0,9 41 0,1 0 0,-1 0 0,-1 1 0,1-1 0,-1 1 0,1-1 0,-1 1 0,0 0 0,-1 0 0,1 0 0,-1 1 0,0-1 0,0 1 0,0 0 0,0 0 0,0 0 0,-1 0 0,0 1 0,1 0 0,-1 0 0,0 0 0,0 1 0,0-1 0,0 1 0,0 0 0,0 1 0,0-1 0,-7 1 0,8 0 0,1 0 0,-1 1 0,1-1 0,-1 1 0,1-1 0,0 1 0,-1 0 0,1 0 0,0 1 0,-1-1 0,1 1 0,0-1 0,0 1 0,0 0 0,1 0 0,-1 0 0,0 1 0,1-1 0,-1 1 0,1-1 0,0 1 0,0 0 0,0 0 0,0 0 0,1 0 0,-1 0 0,1 0 0,0 1 0,-1-1 0,1 4 0,-3 10 0,1 0 0,0 0 0,2 0 0,0 30 0,1-37 0,0-4 0,0 17 0,0 0 0,1 1 0,2-1 0,0 0 0,8 25 0,-10-43 0,1 0 0,-1 0 0,2 0 0,-1-1 0,0 1 0,1-1 0,0 1 0,0-1 0,0 0 0,0 0 0,1 0 0,-1-1 0,1 1 0,0-1 0,0 0 0,0 0 0,1 0 0,-1-1 0,1 1 0,0-1 0,-1 0 0,1-1 0,0 1 0,0-1 0,0 0 0,0 0 0,0 0 0,0-1 0,9 0 0,-10 0 0,-1 0 0,1 0 0,0-1 0,0 1 0,0-1 0,-1 0 0,1 0 0,0 0 0,-1-1 0,1 1 0,-1-1 0,1 0 0,-1 0 0,0 0 0,0 0 0,0-1 0,3-2 0,-2 0 0,0 0 0,0 0 0,-1 0 0,0-1 0,0 1 0,0-1 0,-1 0 0,1 0 0,1-10 0,1-10 0,-1-1 0,-2 0 0,-1-53 0,-2 53 0,2 12 0,-1 8 0,1-1 0,-2 1 0,1 0 0,-3-12 0,3 18 0,0 0 0,0 0 0,-1 0 0,1 0 0,0 0 0,-1 0 0,1 0 0,-1 0 0,1 0 0,-1 1 0,1-1 0,-1 0 0,0 0 0,1 1 0,-1-1 0,0 0 0,1 1 0,-1-1 0,0 0 0,0 1 0,0-1 0,0 1 0,0 0 0,0-1 0,1 1 0,-1 0 0,0 0 0,0-1 0,0 1 0,0 0 0,0 0 0,0 0 0,0 0 0,0 0 0,0 0 0,0 0 0,0 1 0,0-1 0,-1 1 0,0-1 0,0 1 0,1 0 0,-1 0 0,1 1 0,-1-1 0,1 0 0,0 0 0,0 1 0,-1-1 0,1 1 0,0-1 0,0 1 0,0-1 0,1 1 0,-1 0 0,0-1 0,0 1 0,1 0 0,-1 0 0,1 0 0,0-1 0,-1 1 0,1 0 0,0 4 0,-1 1 0,-3 18 0,1 0 0,1 0 0,1 0 0,1 0 0,1 1 0,10 48 0,-10-69 0,1 1 0,-1-1 0,2 0 0,-1 1 0,0-1 0,1 0 0,0 0 0,0-1 0,1 1 0,-1-1 0,1 1 0,0-1 0,0 0 0,1 0 0,-1-1 0,1 1 0,0-1 0,9 4 0,-5-3 0,1 0 0,0-1 0,0-1 0,0 1 0,0-2 0,0 1 0,0-2 0,0 1 0,17-2 0,-22 0 0,-1 0 0,1 0 0,0 0 0,-1 0 0,1-1 0,-1 1 0,0-1 0,0-1 0,1 1 0,-1 0 0,-1-1 0,1 0 0,0 0 0,-1 0 0,1 0 0,-1-1 0,0 1 0,0-1 0,0 0 0,2-6 0,4-6 0,0 0 0,-2-1 0,11-35 0,-7 11 0,-2-1 0,-1 0 0,3-64 0,-12-130 0,0 214 0,-1 0 0,-1 0 0,-1 0 0,-1 0 0,-1 1 0,-10-24 0,16 44 0,0 0 0,-1-1 0,0 1 0,1 0 0,-1 0 0,1-1 0,-1 1 0,0 0 0,0 0 0,0 0 0,0 0 0,0 0 0,0 0 0,0 0 0,0 1 0,0-1 0,0 0 0,0 0 0,0 1 0,-2-1 0,2 1 0,0 0 0,0 0 0,0 1 0,0-1 0,0 1 0,1-1 0,-1 0 0,0 1 0,0-1 0,1 1 0,-1 0 0,0-1 0,1 1 0,-1 0 0,0-1 0,1 1 0,-1 0 0,1 0 0,-1 0 0,1-1 0,0 1 0,-1 0 0,1 0 0,0 0 0,0 0 0,-1 0 0,1 0 0,0-1 0,0 1 0,0 0 0,0 0 0,0 0 0,0 1 0,-4 56 0,1 1 0,11 106 0,-3-103 0,2 0 0,3-1 0,30 101 0,-36-153 0,-1 0 0,1 0 0,1-1 0,-1 1 0,1-1 0,1 0 0,0 0 0,10 10 0,-14-16 0,0 0 0,1 1 0,0-1 0,0 0 0,-1-1 0,1 1 0,0-1 0,0 1 0,1-1 0,-1 0 0,0 0 0,0 0 0,1 0 0,-1-1 0,0 1 0,1-1 0,-1 0 0,0 0 0,1 0 0,-1 0 0,0-1 0,1 0 0,-1 1 0,0-1 0,1 0 0,-1-1 0,4-1 0,-1-1 0,0 0 0,-1 0 0,1 0 0,-1-1 0,0 1 0,0-1 0,-1-1 0,0 1 0,0-1 0,0 1 0,0-1 0,-1 0 0,0-1 0,0 1 0,-1 0 0,0-1 0,0 0 0,2-11 0,1-13 0,-1 0 0,1-54 0,-5 70 0,2-25 0,-2 0 0,-2-1 0,-1 1 0,-15-67 0,11 91 0,5 22 0,2-6 0,-2 14 0,0 1 0,0 0 0,2-1 0,0 1 0,1 14 0,1 17 0,-2-10 0,4 115 0,-2-133 0,0-1 0,2 1 0,0-1 0,1 0 0,0 0 0,11 21 0,-14-33 0,0-1 0,0 0 0,0 0 0,1 0 0,0 0 0,0-1 0,0 1 0,0-1 0,0 0 0,1 1 0,0-1 0,-1-1 0,1 1 0,0-1 0,0 1 0,1-1 0,-1 0 0,0-1 0,1 1 0,-1-1 0,1 0 0,-1 0 0,1 0 0,0-1 0,-1 1 0,1-1 0,0 0 0,-1-1 0,1 1 0,0-1 0,-1 0 0,6-1 0,0-2 0,1 1 0,-1-2 0,0 1 0,-1-1 0,1-1 0,-1 0 0,0 0 0,0-1 0,-1 0 0,0 0 0,0-1 0,9-12 0,-6 4 0,0 0 0,-1-1 0,-1-1 0,-1 1 0,0-1 0,-1-1 0,-1 1 0,-1-1 0,4-27 0,-2-11 0,-2-104 0,-5 160 0,0 0 0,0 1 0,0-1 0,0 1 0,0-1 0,0 1 0,0-1 0,0 1 0,0-1 0,-1 1 0,1-1 0,0 1 0,0-1 0,0 1 0,-1-1 0,1 1 0,0 0 0,-1-1 0,1 1 0,0-1 0,-1 1 0,1 0 0,-1-1 0,1 1 0,-1 0 0,1 0 0,0-1 0,-1 1 0,1 0 0,-1 0 0,1 0 0,-1-1 0,1 1 0,-1 0 0,1 0 0,-1 0 0,0 0 0,1 0 0,-1 0 0,1 0 0,-1 0 0,1 0 0,-1 0 0,1 0 0,-1 1 0,1-1 0,-1 0 0,1 0 0,-1 0 0,1 1 0,-1-1 0,1 0 0,0 1 0,-1-1 0,-1 1 0,0 0 0,-1 1 0,1-1 0,1 0 0,-1 1 0,0-1 0,0 1 0,0-1 0,1 1 0,-1 0 0,1 0 0,-3 3 0,0 8 0,0 0 0,0 0 0,2 0 0,-1 1 0,2-1 0,-1 18 0,6 85 0,-2-97 0,0 1 0,2-1 0,0 0 0,1 0 0,13 30 0,-16-43 0,0 0 0,1 0 0,0 0 0,0 0 0,1 0 0,0-1 0,0 0 0,0 1 0,0-2 0,1 1 0,0 0 0,0-1 0,0 0 0,1 0 0,-1-1 0,1 1 0,0-1 0,0 0 0,0-1 0,8 3 0,-6-3 0,1-1 0,-1 0 0,0-1 0,0 0 0,0 0 0,0-1 0,1 0 0,14-4 0,-18 4 0,0-1 0,0 0 0,0-1 0,-1 1 0,1-1 0,0 0 0,-1 0 0,0 0 0,0 0 0,0-1 0,0 0 0,-1 0 0,1 0 0,4-8 0,-1 0 0,0-1 0,-2 0 0,1 0 0,-2 0 0,0 0 0,0-1 0,2-24 0,-2-1 0,-2-61 0,-3 83 0,0 1 0,-1 0 0,0 0 0,-1 0 0,-1 0 0,-11-27 0,13 37 0,-1 1 0,1 0 0,-1 0 0,0 0 0,0 0 0,0 0 0,-1 1 0,0-1 0,0 1 0,0 0 0,0 0 0,-1 1 0,1-1 0,-1 1 0,0 0 0,0 0 0,0 0 0,0 1 0,-1 0 0,1 0 0,-1 0 0,1 1 0,-7-1 0,9 1 0,0 1 0,-1 0 0,1 0 0,0 0 0,0 0 0,0 1 0,0-1 0,0 1 0,0 0 0,0 0 0,0 0 0,0 0 0,0 1 0,0-1 0,1 1 0,-1-1 0,1 1 0,-4 2 0,3 0 0,-1 0 0,1 0 0,0 0 0,0 1 0,0-1 0,1 1 0,0-1 0,0 1 0,-3 10 0,0 5 0,1 1 0,1 0 0,1 0 0,0 24 0,1-27 0,1 1 0,1-1 0,1 1 0,0-1 0,5 19 0,-5-31 0,1 1 0,-1-1 0,1 1 0,0-1 0,1 0 0,-1 0 0,1-1 0,0 1 0,1-1 0,-1 0 0,1 0 0,0 0 0,1 0 0,-1-1 0,1 0 0,7 4 0,-9-6 0,0 1 0,1-1 0,-1-1 0,0 1 0,1-1 0,-1 0 0,1 0 0,-1 0 0,1 0 0,0-1 0,-1 0 0,1 0 0,0 0 0,-1 0 0,1-1 0,0 0 0,-1 0 0,1 0 0,-1 0 0,0-1 0,1 0 0,-1 0 0,0 0 0,0 0 0,0-1 0,0 0 0,-1 0 0,1 0 0,-1 0 0,1 0 0,3-5 0,-1-3 0,-1-1 0,0 1 0,0-1 0,-1 1 0,-1-1 0,3-15 0,5-74 0,-10 79 0,0 1 0,2 0 0,0 0 0,1 0 0,2 0 0,7-21 0,-12 40 0,0 0 0,-1 0 0,1 1 0,0-1 0,0 0 0,0 0 0,0 1 0,0-1 0,0 0 0,1 1 0,-1-1 0,0 1 0,1 0 0,0-1 0,-1 1 0,1 0 0,-1 0 0,1 0 0,0 0 0,0 0 0,0 0 0,0 1 0,0-1 0,0 1 0,-1-1 0,1 1 0,0 0 0,0-1 0,3 1 0,-3 1 0,1 0 0,-1 0 0,1 0 0,-1 0 0,0 0 0,0 1 0,1-1 0,-1 0 0,0 1 0,0 0 0,0 0 0,0-1 0,-1 1 0,1 0 0,0 1 0,-1-1 0,0 0 0,1 0 0,-1 1 0,1 2 0,12 29 0,-2 0 0,-1 0 0,-2 1 0,8 61 0,-5 146 0,-10-256 0,0 0 0,0 0 0,2 1 0,0-1 0,8-18 0,-1-2 0,0 3 0,16-57 0,4 1 0,56-107 0,-86 192 0,3-6 0,0 0 0,1 1 0,0-1 0,1 1 0,7-9 0,-13 16 0,0 0 0,1 0 0,-1-1 0,0 1 0,0 0 0,1 0 0,-1 0 0,0 0 0,0-1 0,1 1 0,-1 0 0,0 0 0,1 0 0,-1 0 0,0 0 0,0 0 0,1 0 0,-1 0 0,0 0 0,1 0 0,-1 0 0,0 0 0,1 0 0,-1 0 0,0 0 0,1 0 0,-1 0 0,0 0 0,0 1 0,1-1 0,-1 0 0,0 0 0,0 0 0,1 0 0,-1 1 0,0-1 0,0 0 0,1 0 0,-1 0 0,0 1 0,0-1 0,0 0 0,0 0 0,1 1 0,-1-1 0,0 0 0,0 1 0,0-1 0,0 0 0,0 0 0,0 1 0,0-1 0,0 0 0,0 1 0,0-1 0,0 0 0,0 1 0,0-1 0,0 0 0,0 0 0,0 1 0,0-1 0,0 0 0,0 1 0,0-1 0,3 51 0,-4 64 0,-1-39 0,2 238-19,-1-315-576,-9-10-2024</inkml:trace>
</inkml:ink>
</file>

<file path=ppt/ink/ink1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0:22.592"/>
    </inkml:context>
    <inkml:brush xml:id="br0">
      <inkml:brushProperty name="width" value="0.05" units="cm"/>
      <inkml:brushProperty name="height" value="0.05" units="cm"/>
      <inkml:brushProperty name="color" value="#FFFF00"/>
    </inkml:brush>
  </inkml:definitions>
  <inkml:trace contextRef="#ctx0" brushRef="#br0">142 82 32351,'-3'-2'14,"1"1"0,-1 0 0,1 1 0,-1-1 0,1 0 0,-1 1 0,0-1 0,1 1 0,-1 0 0,0 0 0,1 0 0,-1 0 0,0 0 0,1 1 0,-1-1 0,0 1 0,1 0 0,-1 0 0,1 0 0,-1 0 0,1 0 0,-1 0 0,1 1 0,0-1 0,0 1 0,0-1 0,0 1 1,-4 4-1,3-2-16,0 1 0,1 0 1,-1-1-1,1 1 0,0 1 1,0-1-1,0 0 1,1 0-1,-1 1 0,2-1 1,-1 1-1,0-1 1,1 8-1,0-7 2,0-2 0,0 0 0,0 0 0,0-1 0,1 1 0,-1 0 0,1-1 0,1 6 0,-1-8 0,0 1 0,0-1 0,0 0 0,0 1 0,0-1 0,0 0 0,0 0 0,1 0 0,-1 0 0,0 0 0,1 0 0,-1 0 0,1 0 0,-1 0 0,1-1 0,-1 1 0,1 0 0,0-1 0,1 1 0,11 2 3,0 0 0,0-1 0,1-1 0,-1 0 0,0-1-1,0-1 1,1 0 0,-1-1 0,0 0 0,23-7 0,-33 7-3,0 0 0,0-1 0,0 1 0,-1-1 0,1 0 0,0 0 0,-1 0 0,0 0 0,0 0 0,0-1 0,0 0 0,-1 1 0,1-1 0,-1 0 0,0 0 0,0 0 0,0-1 0,-1 1 0,1 0 0,-1-1 0,0 1 0,-1-1 0,1-4 0,0 4 0,-1 0 0,1 0 0,-1 0 0,-1 0 0,1 0 0,-1 0 0,0 0 0,0 0 0,0 0 0,-1 0 0,0 1 0,0-1 0,0 0 0,0 1 0,-1 0 0,1-1 0,-1 1 0,0 0 0,-1 1 0,-3-5 0,0 3-13,0 0-1,-1 1 1,1 0 0,-1 0-1,1 0 1,-1 1 0,0 1-1,-1-1 1,1 1 0,0 1-1,-1-1 1,1 1 0,0 1-1,-1 0 1,1 0 0,-1 0-1,1 1 1,-1 0 0,1 1-1,0 0 1,-1 0 0,1 1-1,0 0 1,1 1 0,-1-1-1,1 2 1,-11 6 0,-26 28-1311</inkml:trace>
</inkml:ink>
</file>

<file path=ppt/ink/ink1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0:22.962"/>
    </inkml:context>
    <inkml:brush xml:id="br0">
      <inkml:brushProperty name="width" value="0.05" units="cm"/>
      <inkml:brushProperty name="height" value="0.05" units="cm"/>
      <inkml:brushProperty name="color" value="#FFFF00"/>
    </inkml:brush>
  </inkml:definitions>
  <inkml:trace contextRef="#ctx0" brushRef="#br0">1 5 32543,'2'0'96,"48"0"-32,17 0-32,10 0-32,-8 0 32,-5 0-32,-17 0 0,-11 0-48,-17-5-304</inkml:trace>
</inkml:ink>
</file>

<file path=ppt/ink/ink1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0:23.291"/>
    </inkml:context>
    <inkml:brush xml:id="br0">
      <inkml:brushProperty name="width" value="0.05" units="cm"/>
      <inkml:brushProperty name="height" value="0.05" units="cm"/>
      <inkml:brushProperty name="color" value="#FFFF00"/>
    </inkml:brush>
  </inkml:definitions>
  <inkml:trace contextRef="#ctx0" brushRef="#br0">179 12 32559,'-14'-4'23,"1"2"-1,-1-1 1,0 2 0,0 0-1,-14 1 1,24 0-23,1 0 1,0 0-1,-1 1 0,1-1 1,0 1-1,0 0 0,0 0 0,0 0 1,0 0-1,0 1 0,0-1 1,0 1-1,0 0 0,1-1 1,-1 1-1,0 1 0,1-1 0,0 0 1,-1 0-1,1 1 0,0 0 1,1-1-1,-1 1 0,0 0 0,1 0 1,-2 4-1,1-2 0,0 0 1,1 0-1,-1 0 0,1 0 0,1 0 1,-1 0-1,1 1 0,0-1 1,0 0-1,0 0 0,1 1 0,-1-1 1,1 0-1,1 0 0,-1 0 1,1 0-1,0 0 0,0 0 1,0-1-1,1 1 0,0 0 0,0-1 1,4 6-1,-1-5 1,0 1-1,0-2 1,0 1 0,1-1 0,0 0-1,0 0 1,0-1 0,0 1 0,0-2-1,0 1 1,1-1 0,-1 0-1,1-1 1,0 1 0,9-1 0,-4 0 3,1 0 0,-1-1 1,0 0-1,1-1 1,-1 0-1,23-6 0,-33 6-3,1-1-1,0 0 1,-1 1-1,1-1 1,-1 0 0,0 0-1,1-1 1,-1 1-1,0-1 1,0 0-1,-1 1 1,1-1-1,-1-1 1,1 1-1,-1 0 1,0 0-1,0-1 1,0 1-1,-1-1 1,1 0-1,-1 0 1,0 1-1,0-1 1,0 0-1,-1 0 1,1 0-1,-1-4 1,1 3-1,-1 1 0,0-1 0,0 0 0,0 1 0,0-1 0,-1 0 0,0 1 0,0-1 0,0 1 0,0-1 0,-1 1 0,1-1 0,-1 1 0,-3-5 0,2 5 0,0 1 0,-1 0 0,1 0 0,0 0 0,-1 1 0,1-1 0,-1 1 0,0 0 0,0 0 0,0 0 0,0 0 0,0 1 0,-1-1 0,1 1 0,-7-1 0,-1 0-6,0-1-1,-1 2 1,1 0 0,-1 0-1,1 1 1,-1 1 0,1 0 0,-1 1-1,1 0 1,-22 7 0,-17 20-149</inkml:trace>
</inkml:ink>
</file>

<file path=ppt/ink/ink1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0:23.932"/>
    </inkml:context>
    <inkml:brush xml:id="br0">
      <inkml:brushProperty name="width" value="0.05" units="cm"/>
      <inkml:brushProperty name="height" value="0.05" units="cm"/>
      <inkml:brushProperty name="color" value="#FFFF00"/>
    </inkml:brush>
  </inkml:definitions>
  <inkml:trace contextRef="#ctx0" brushRef="#br0">0 21 31374,'0'0'1241,"3"0"-1161,81 0-30,70 1-39,154-20 0,-342 17-256,-14 2-598</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1:16.692"/>
    </inkml:context>
    <inkml:brush xml:id="br0">
      <inkml:brushProperty name="width" value="0.05" units="cm"/>
      <inkml:brushProperty name="height" value="0.05" units="cm"/>
      <inkml:brushProperty name="color" value="#FFFF00"/>
    </inkml:brush>
  </inkml:definitions>
  <inkml:trace contextRef="#ctx0" brushRef="#br0">361 91 31278,'6'-10'354,"15"-30"442,-20 38-779,0 0-1,0 0 1,-1 0 0,1 0 0,-1 0 0,1 0 0,-1 0 0,0 0 0,1 0 0,-1 0 0,0 0 0,0 0 0,-1 0 0,1 0 0,0 0-1,-1 0 1,0-3 0,-6 5-9,0-1-6,-1 1 0,1 0 0,-1 0-1,1 1 1,0 0 0,-1 1 0,1-1 0,0 2-1,0-1 1,0 1 0,0 0 0,0 0-1,1 0 1,-13 10 0,-2 4-2,0 2 0,1 0 0,1 1 0,1 1 0,1 1 0,1 1 0,1 0 0,-23 46 0,24-38 0,1 1 0,2 0 0,1 1 0,1 0 0,2 1 0,-6 63 0,11-58 0,1-1 0,6 56 0,-3-80 0,1 0 0,0 1 0,1-1 0,1-1 0,0 1 0,0-1 0,1 0 0,1 0 0,15 21 0,-11-20 1,0 0 0,1-1 1,0-1-1,1 0 0,0 0 0,1-2 1,26 16-1,-29-20-19,0 0 1,0-2-1,1 1 1,0-1-1,0-1 1,0 0-1,0-1 1,0 0-1,1-1 1,-1 0-1,22-2 1,-27 0-333,-1 1 0,1-1 0,-1-1 0,0 1 1,1-1-1,9-5 0,-6 2-2145,-1-1-1,0-1 1,11-9 0,-17 13 1743</inkml:trace>
</inkml:ink>
</file>

<file path=ppt/ink/ink1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0:24.869"/>
    </inkml:context>
    <inkml:brush xml:id="br0">
      <inkml:brushProperty name="width" value="0.05" units="cm"/>
      <inkml:brushProperty name="height" value="0.05" units="cm"/>
      <inkml:brushProperty name="color" value="#FFFF00"/>
    </inkml:brush>
  </inkml:definitions>
  <inkml:trace contextRef="#ctx0" brushRef="#br0">12 0 32239,'1'1'20,"-1"0"0,1 0 1,0 0-1,-1 0 0,1 0 0,0 0 1,-1 0-1,1 0 0,-1 0 0,0 1 1,1-1-1,-1 0 0,0 0 0,0 0 1,0 0-1,0 1 0,0-1 1,0 0-1,0 0 0,0 0 0,0 1 1,-1-1-1,1 2 0,-1 4 22,-15 631-42,16-638 0,-1 10 0,2 1 0,-1 0 0,2-1 0,2 13 0,-4-20 0,1 0 0,0-1 0,0 1 0,0 0 0,1-1 0,-1 1 0,1-1 0,-1 1 0,1-1 0,0 0 0,0 1 0,0-1 0,0 0 0,0 0 0,1-1 0,-1 1 0,1 0 0,-1-1 0,6 3 0,3-1 0,-1 0 0,1-1 0,1-1 0,-1 1 0,0-2 0,0 0 0,0 0 0,0-1 0,0 0 0,18-4 0,-21 2 0,0-1 0,-1 0 0,1 0 0,0-1 0,-1 1 0,0-2 0,0 1 0,-1-1 0,0 0 0,0 0 0,0-1 0,0 1 0,-1-1 0,0-1 0,-1 1 0,7-15 0,-2 3 0,-1-1 0,-1 0 0,-1 0 0,0-1 0,4-39 0,-5-2 0,-5-71 0,-1 129 0,1-1 0,-1 1 0,1-1 0,-1 1 0,0 0 0,-1 0 0,1-1 0,-1 1 0,-3-5 0,-5-18 0,11 36 0,0 0 0,-1-1 0,0 1 0,-1 16 0,-1 5 0,1 19 0,0-9 0,7 64 0,-5-93 0,1 1 0,1-1 0,0 1 0,0-1 0,1 0 0,1 0 0,0 0 0,0-1 0,14 20 0,-16-26 0,1 0 0,0 0 0,0 0 0,0 0 0,0-1 0,1 1 0,-1-1 0,1 0 0,0-1 0,0 1 0,0-1 0,0 0 0,1 0 0,6 1 0,6 0 0,-1-1 0,1 0 0,21-2 0,-38 0 0,9 0 0,-1-1 0,0 0 0,1-1 0,-1 0 0,0-1 0,0 1 0,-1-2 0,1 1 0,0-1 0,-1-1 0,0 1 0,0-1 0,0-1 0,-1 0 0,0 0 0,0 0 0,0-1 0,-1 0 0,0 0 0,9-14 0,-6 7 0,0-1 0,-1-1 0,-1 0 0,0 0 0,-1 0 0,-1 0 0,0-1 0,-2 0 0,0 0 0,2-26 0,-5 29 0,2-3 0,-2-1 0,0 1 0,-1-1 0,-6-28 0,7 42 0,-1 1 0,0 0 0,0 0 0,0 0 0,0 0 0,0 0 0,-1 0 0,1 0 0,-1 0 0,0 0 0,0 1 0,0-1 0,0 1 0,-1-1 0,1 1 0,-1 0 0,1 0 0,-1 0 0,0 0 0,0 0 0,0 1 0,0-1 0,0 1 0,0 0 0,0 0 0,0 0 0,0 0 0,-1 1 0,1-1 0,0 1 0,-5 0 0,4 0 0,-1-1 0,1 2 0,0-1 0,0 0 0,0 1 0,0 0 0,0 0 0,-6 2 0,8-2 0,0 1 0,0-1 0,0 1 0,0 0 0,1-1 0,-1 1 0,0 0 0,1 0 0,0 0 0,-1 0 0,1 0 0,0 0 0,0 0 0,0 1 0,1-1 0,-2 3 0,-3 17 0,0 1 0,2 0 0,1 0 0,0 0 0,4 44 0,-1-19 0,-1-34 0,1 0 0,0 0 0,1 1 0,1-1 0,0-1 0,1 1 0,0 0 0,11 20 0,-13-29 0,1 1 0,0-1 0,1 0 0,-1 0 0,1 0 0,0 0 0,0-1 0,1 1 0,-1-1 0,1 0 0,0 0 0,0-1 0,0 0 0,1 1 0,-1-2 0,1 1 0,-1-1 0,1 0 0,0 0 0,0 0 0,0-1 0,7 1 0,1-1 0,0 0 0,1 0 0,0-2 0,-1 0 0,24-4 0,-34 4 0,1-1 0,-1 1 0,0-1 0,0 0 0,1 0 0,-1 0 0,0-1 0,0 1 0,-1-1 0,1 0 0,-1 0 0,1 0 0,-1-1 0,0 1 0,0-1 0,-1 0 0,1 0 0,-1 0 0,1 0 0,-1 0 0,2-6 0,-1-3 0,0 0 0,0 0 0,-2 0 0,1 0 0,-2 0 0,-1-25 0,0 3 0,-1-7 0,-11-61 0,2 20 0,11 80 0,-1-2 0,0 1 0,1 0 0,0-1 0,0 1 0,0-1 0,2-7 0,-2 11 0,1 0 0,0-1 0,-1 1 0,1 0 0,0 0 0,-1 0 0,1 0 0,0 0 0,0 0 0,0 0 0,0 0 0,0 0 0,0 1 0,0-1 0,0 0 0,0 0 0,1 1 0,-1-1 0,0 1 0,0-1 0,1 1 0,-1 0 0,0 0 0,0-1 0,1 1 0,1 0 0,4-1 0,1 0 0,-1 0 0,1 0 0,-1 1 0,1 1 0,-1-1 0,1 1 0,-1 0 0,1 1 0,-1 0 0,0 0 0,0 0 0,0 1 0,0 0 0,0 1 0,0-1 0,-1 1 0,0 1 0,0-1 0,0 1 0,0 0 0,-1 0 0,0 1 0,0 0 0,0 0 0,-1 0 0,1 0 0,-2 1 0,1-1 0,-1 1 0,0 0 0,0 0 0,-1 0 0,0 1 0,0-1 0,0 0 0,-1 1 0,0 11 0,0-6 0,-1 0 0,0 0 0,-1 0 0,0-1 0,-1 1 0,0 0 0,-1-1 0,-1 1 0,0-1 0,0 0 0,-13 22 0,6-14 0,-16 41 0,24-54 0,1 1 0,0 0 0,0 0 0,1 0 0,0 1 0,0-1 0,1 0 0,1 11 0,-1-17 0,0-1 0,1 0 0,-1 0 0,0 0 0,1 1 0,-1-1 0,1 0 0,0 0 0,-1 0 0,1 0 0,0 0 0,0 0 0,-1 0 0,1 0 0,0 0 0,0-1 0,0 1 0,0 0 0,0-1 0,1 1 0,-1 0 0,0-1 0,0 1 0,0-1 0,0 0 0,1 1 0,-1-1 0,2 0 0,40 2 0,-32-2 0,-3 0 0,1-1 0,0 0 0,-1 0 0,1-1 0,-1 0 0,0-1 0,0 0 0,0 0 0,0 0 0,15-10 0,-18 10 0,0-1 0,0 0-1,0 0 1,-1 0 0,1 0-1,-1-1 1,0 0 0,0 0-1,-1 0 1,0 0 0,0-1-1,0 1 1,0-1 0,-1 0-1,0 1 1,2-11 0,-1-3-146,-2-1 0,-1 1-1,-2-30 1,-5-6-1937</inkml:trace>
</inkml:ink>
</file>

<file path=ppt/ink/ink1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0:25.245"/>
    </inkml:context>
    <inkml:brush xml:id="br0">
      <inkml:brushProperty name="width" value="0.05" units="cm"/>
      <inkml:brushProperty name="height" value="0.05" units="cm"/>
      <inkml:brushProperty name="color" value="#FFFF00"/>
    </inkml:brush>
  </inkml:definitions>
  <inkml:trace contextRef="#ctx0" brushRef="#br0">183 33 32527,'-7'-2'13,"-1"-1"0,1 1 0,0 1 0,0 0 0,-1 0 0,1 0 0,-1 1 0,1 0 0,-1 0 0,1 0 0,-15 4 0,18-3-12,0 1 0,0-1 0,0 1 0,0 0 0,0 0-1,1 0 1,-1 1 0,1-1 0,-1 1 0,1 0 0,0 0 0,0 0 0,0 0 0,0 1 0,1-1 0,-1 1-1,1 0 1,0-1 0,0 1 0,0 0 0,-1 6 0,0-3 0,1 0-1,0 1 1,1-1 0,0 1 0,0-1-1,0 1 1,1-1 0,0 1-1,1 0 1,2 14 0,-2-18-1,1 1 1,-1-1 0,1 0-1,0 0 1,0 0-1,0 0 1,1 0-1,-1-1 1,1 1-1,0-1 1,0 0-1,0 1 1,0-1-1,1-1 1,-1 1 0,1 0-1,0-1 1,0 0-1,6 3 1,3 0 2,0-1 1,1-1 0,-1 0-1,1-1 1,-1-1-1,1 0 1,0 0 0,0-2-1,-1 0 1,23-4 0,-32 4-4,-1 0 0,0-1 0,1 0 1,-1 0-1,0 0 0,0 0 0,0 0 1,0 0-1,0-1 0,0 0 0,-1 1 0,1-1 1,-1 0-1,0 0 0,0-1 0,0 1 1,0 0-1,-1 0 0,1-1 0,-1 1 1,0-1-1,0 0 0,0 1 0,0-8 0,1 4 0,-1-1 0,-1 0 0,1 0 0,-1 0 0,-1 0 0,1 0 0,-2 1 0,1-1 0,-1 0 0,0 1 0,-3-9 0,1 9 0,0 1 1,0-1-1,-1 1 0,0 0 1,0 0-1,-1 0 0,0 1 1,0-1-1,0 1 0,0 1 1,-1-1-1,0 1 0,-11-5 1,13 7-4,-1-1 0,1 1 0,-1 0 0,0 0-1,0 1 1,0 0 0,0 0 0,0 0 0,0 1 0,0 0 0,0 0 0,0 0 0,0 1 0,0 0 0,0 0 0,0 0 0,0 1 0,0 0 0,-6 3 0,4 0-35,1 1 0,-1-1 0,-10 13 1,17-18 36</inkml:trace>
</inkml:ink>
</file>

<file path=ppt/ink/ink1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0:39.746"/>
    </inkml:context>
    <inkml:brush xml:id="br0">
      <inkml:brushProperty name="width" value="0.025" units="cm"/>
      <inkml:brushProperty name="height" value="0.025" units="cm"/>
      <inkml:brushProperty name="color" value="#FFFF00"/>
    </inkml:brush>
  </inkml:definitions>
  <inkml:trace contextRef="#ctx0" brushRef="#br0">12 138 32111,'0'0'363,"0"3"-289,5 570 140,-5-1124-209,0 542-5,0-1 0,0 0 0,1 0 0,0 0 0,1 0 0,0 0 0,1 1 0,0-1 0,0 1 0,1 0 0,0 0 0,1 0 0,0 0 0,9-11 0,-13 19 0,-1 0 0,1 0 0,0 1 0,0-1 0,-1 0 0,1 1 0,0-1 0,0 1 0,0-1 0,0 1 0,0-1 0,0 1 0,0 0 0,0-1 0,0 1 0,0 0 0,0 0 0,0 0 0,0 0 0,0 0 0,0 0 0,0 0 0,0 0 0,0 0 0,0 0 0,0 1 0,0-1 0,0 0 0,0 1 0,1 0 0,1 0 0,-1 0 0,1 1 0,-1-1 0,0 1 0,0 0 0,0-1 0,0 1 0,0 0 0,0 0 0,2 3 0,4 9 0,-1 0 0,0 0 0,0 1 0,-2 0 0,0 0 0,0 0 0,-2 1 0,0-1 0,0 1 0,-2 0 0,0 31 0,-1-46 0,-1 0 0,1 0 0,-1 0 0,1 0 0,-1 0 0,1 0 0,-1-1 0,1 1 0,-1 0 0,0 0 0,1-1 0,-1 1 0,0 0 0,0-1 0,1 1 0,-1-1 0,0 1 0,0-1 0,0 1 0,0-1 0,0 0 0,0 0 0,0 1 0,0-1 0,0 0 0,0 0 0,0 0 0,0 0 0,0 0 0,1 0 0,-3 0 0,-42 0-12,30-1-5,11 1 5,-4 0-38,0 0 0,0 0 0,-1 1 1,1 0-1,0 0 0,-12 5 0,5 3-905</inkml:trace>
</inkml:ink>
</file>

<file path=ppt/ink/ink1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0:41.844"/>
    </inkml:context>
    <inkml:brush xml:id="br0">
      <inkml:brushProperty name="width" value="0.025" units="cm"/>
      <inkml:brushProperty name="height" value="0.025" units="cm"/>
      <inkml:brushProperty name="color" value="#FFFF00"/>
    </inkml:brush>
  </inkml:definitions>
  <inkml:trace contextRef="#ctx0" brushRef="#br0">1 498 28653,'0'1'106,"0"0"-1,1 0 0,-1-1 1,0 1-1,1 0 1,-1 0-1,0-1 1,1 1-1,-1 0 0,1-1 1,0 1-1,-1 0 1,1-1-1,-1 1 1,1-1-1,0 1 0,-1-1 1,1 1-1,0-1 1,0 0-1,0 1 1,-1-1-1,1 0 0,0 1 1,0-1-1,0 0 1,-1 0-1,1 0 1,0 0-1,0 0 0,1 0 1,36 0 267,-28 0-211,-8 0-155,0 0 1,1 0 0,-1 0-1,0 0 1,1 0 0,-1-1-1,0 1 1,0-1 0,1 1-1,-1-1 1,0 0 0,0 0-1,0 0 1,0 0 0,0 0 0,0-1-1,0 1 1,1-2 0,1-2-5,-1 0 1,0 0-1,0 0 1,-1-1-1,0 1 1,3-8-1,19-66 0,-17 53-3,1 0 0,1 1 0,15-31 0,-20 50 0,0 2 0,1-1 0,-1 0 0,1 1 0,0 0 0,0 0 0,0 0 0,0 1 0,1-1 0,-1 1 0,1 1 0,0-1 0,0 1 0,0 0 0,0 0 0,1 1 0,-1 0 0,0 0 0,1 0 0,10 1 0,-15 1 0,-1-1 0,0 1 0,1-1 0,-1 1 0,0 0 0,0 0 0,1 0 0,-1 0 0,0 0 0,0 0 0,0 0 0,0 0 0,0 0 0,0 1 0,-1-1 0,1 0 0,0 1 0,-1-1 0,1 0 0,0 1 0,-1-1 0,0 1 0,1-1 0,-1 3 0,8 39 0,-8-42 0,3 23-3,-2 0 0,0 0 0,-2-1 0,-1 1-1,-7 41 1,8-62 2,-1 3-2,1 0-1,0-1 1,0 1-1,0 0 1,1-1-1,0 1 1,1 11-1,1-16 3,0 0 0,1-1 1,-1 1-1,1 0 0,-1-1 1,1 0-1,-1 0 0,1 1 0,-1-1 1,1-1-1,-1 1 0,4-1 0,0 1 0,-5 0 1,3 0 1,1 0-1,-1 0 1,1 0 0,-1 0-1,1-1 1,-1 0-1,8-2 1,-10 2-1,-1 0 1,1-1-1,0 1 1,0-1-1,-1 1 1,1-1-1,-1 1 1,1-1-1,-1 0 1,0 0-1,0 0 0,0 0 1,0 0-1,0 0 1,0 0-1,0 0 1,-1 0-1,1-3 1,20-83 22,-13 49-20,16-49-1,-20 77 0,0 1 0,0 0-1,1 0 1,1 0 0,0 1-1,0-1 1,0 1 0,1 1-1,11-11 1,-16 17-2,0 1 0,0-1 0,0 1-1,0 0 1,0 0 0,0 0 0,0 0 0,0 0 0,1 0 0,-1 0 0,0 1-1,0-1 1,1 1 0,-1 0 0,0-1 0,1 1 0,-1 0 0,0 1-1,4-1 1,-6 1 0,0-1-1,0 0 1,-1 1 0,1-1-1,0 0 1,0 1-1,0-1 1,0 1 0,-1-1-1,1 0 1,0 0-1,0 1 1,-1-1-1,1 0 1,0 1 0,-1-1-1,1 0 1,0 0-1,-1 1 1,1-1 0,0 0-1,-1 0 1,1 0-1,0 0 1,-1 0-1,1 1 1,-1-1 0,1 0-1,0 0 1,-1 0-1,0 0 1,-6 1 0,-1 1 0,1 0 0,-1 0 0,1 1 0,0 0 0,0 1 0,1-1 0,-1 1 0,1 0 0,-1 1 0,1 0 0,0 0 0,1 0 0,0 1 0,-1-1 0,2 1 0,-1 0 0,1 1 0,0-1 0,0 1 0,0 0 0,1 0 0,1 0 0,-1 0 0,1 1 0,0-1 0,0 1 0,1-1 0,0 1 0,1 14 0,-1-11 0,0 1 0,2-1 0,-1 0 0,1 0 0,5 21 0,-4-28 0,-1-1 0,1 1 0,-1-1 0,1 1 0,0-1 0,1 0 0,-1 0 0,0 0 0,1-1 0,0 1 0,0 0 0,0-1 0,0 0 0,0 1 0,0-1 0,0-1 0,1 1 0,-1 0 0,1-1 0,-1 0 0,5 2 0,5-1 0,0 1 0,0-2 0,0 1 0,1-2 0,15-1 0,-4 1 0,-21 0 0,0 0 0,0-1 1,0 1-1,0-1 0,0 0 0,0 0 1,0 0-1,0-1 0,0 1 0,0-1 1,-1 0-1,1 0 0,-1 0 0,1 0 1,-1-1-1,0 1 0,0-1 0,0 0 1,0 0-1,-1 0 0,1-1 0,-1 1 1,1 0-1,-1-1 0,-1 0 0,1 1 1,0-1-1,-1 0 0,0 0 0,1 0 0,-2 0 1,2-6-1,0-2 1,-1 0-1,0-1 1,-1 1 0,-1 0 0,0 0-1,0 0 1,-1 0 0,0 0 0,-1 0-1,-5-12 1,3 10-1,-1 1 0,-1 0 0,1 1 0,-2 0 0,-9-13 0,14 21 0,0 1 0,0-1 0,0 1 0,0 0 0,0 0 0,-1 0 0,1 1 0,-1-1 0,0 1 0,0 0 0,0 0 0,0 0 0,0 1 0,0-1 0,0 1 0,-1 0 0,1 0 0,0 1 0,-1-1 0,-6 1 0,9 0 0,1 1 0,0-1 0,-1 1 0,1-1 0,0 1 0,-1 0 0,1-1 0,0 1 0,0 0 0,0 0 0,0 0 0,0 0 0,0 0 0,0 0 0,0 0 0,0 1 0,0-1 0,1 0 0,-1 0 0,0 1 0,1-1 0,-1 0 0,1 1 0,0-1 0,-1 1 0,1 2 0,-6 42 0,6-40 0,0-5 0,-2 24-2,1 1 1,2 0-1,0 0 1,5 28-1,-4-47 2,-1-1-1,1 1 1,1 0-1,-1 0 1,1-1 0,0 1-1,0-1 1,1 0 0,0 0-1,0 0 1,0-1-1,1 1 1,0-1 0,0 0-1,0-1 1,1 1-1,-1-1 1,1 0 0,0 0-1,8 3 1,-7-4 0,0 0 0,1-1 0,0 0 0,-1 0 0,1-1 0,0 0-1,0 0 1,11-1 0,-14 0 1,-1 0-1,0 0 0,0-1 0,1 1 0,-1-1 0,0 0 1,0-1-1,0 1 0,0-1 0,0 1 0,0-1 1,-1 0-1,1-1 0,-1 1 0,1-1 0,5-5 1,-3 0 0,0-1 0,0 1 1,-1-1-1,-1 0 0,1-1 1,-2 1-1,1-1 0,-1 0 1,-1 0-1,3-17 0,-1-8-2,-3-64 0,-2 56 2,2 42-1,0 0 0,0 0 0,0 1 0,-1-1 0,1 0 0,0 0 0,0 1 0,0-1 0,0 1 0,0-1 0,0 1 0,0-1 0,0 1 0,0 0 0,0-1 0,0 1 0,1 0 0,-1 0 0,0 0 0,0 0 0,0 0 0,0 0 0,0 0 0,0 0 0,2 0 0,32 4 0,-31-3-1,0 1 0,0 0 0,-1 0-1,1 0 1,-1 1 0,0-1 0,1 1 0,3 4 0,-1-1 0,-39-6 12,29 1-11,0 0 0,0 0 0,1 1 0,-1-1 0,0 1 0,1 0 0,-1 0 0,1 0 0,0 0 0,0 0 0,0 1 0,0 0 0,0-1 0,0 1 0,1 0 0,-1 0 0,1 1 0,0-1 0,0 0 0,0 1 0,-2 4 0,-1 2 0,1 0 0,0 1 0,0 0 0,1 0 0,0 0 0,-1 14 0,2-10 0,1 0 0,0 0 0,1 0 0,1 0 0,3 18 0,-3-30 0,0 1 0,0-1 0,0 1 0,0-1 0,1 1 0,-1-1 0,1 0 0,0 0 0,0 0 0,0 0 0,0 0 0,1-1 0,-1 1 0,1 0 0,0-1 0,-1 0 0,1 0 0,0 0 0,0 0 0,1 0 0,-1 0 0,0-1 0,0 0 0,1 0 0,-1 0 0,7 1 0,1 0 0,-1 0 0,0-1 0,0 0 0,1-1 0,-1 0 0,0-1 0,1 0 0,-1-1 0,0 0 0,0 0 0,0-1 0,17-8 0,-20 7 0,0 0 0,0 0 1,-1-1-1,0 0 0,1 0 1,-2 0-1,1-1 0,-1 0 1,1 0-1,-2-1 0,1 0 1,-1 1-1,0-1 0,0-1 1,-1 1-1,5-16 0,-3-1 5,0 0-1,-2-1 0,-1 1 1,-1-1-1,-4-39 0,2 48-3,1 14-1,0 0 0,0 0 0,0 0 0,0 0 0,0 0 0,0 0 0,-1 1 0,1-1 0,-1 0 0,0 0 0,0 0 0,1 0 0,-1 0 0,0 1 0,0-1 0,-3-2 0,3 3 0,-1 0 0,0 0 0,0 0 0,1 1 0,-1-1 0,0 1 0,0-1 0,0 1 0,0-1 0,0 1 0,0 0 0,0 0 0,0 0 0,0 0 0,-3 1 0,4-1 0,0 1 0,-1-1 0,1 0 0,0 1 0,0-1 0,0 1 0,-1-1 0,1 1 0,0-1 0,0 1 0,0 0 0,0 0 0,0-1 0,0 1 0,0 0 0,1 0 0,-1 0 0,0 0 0,0 0 0,0 1 0,-11 32 0,9-16 0,0 36 0,2-50 0,0 20 0,0-3 0,1 1 0,0-1 0,2 1 0,3 22 0,-4-40 0,0 1 0,0-1 0,0 0 0,1 0 0,-1 0 0,1 0 0,0 0 0,0 0 0,0 0 0,1 0 0,-1-1 0,1 1 0,0-1 0,0 0 0,0 0 0,1 0 0,-1 0 0,1 0 0,-1-1 0,1 0 0,0 0 0,0 0 0,0 0 0,0 0 0,0-1 0,5 1 0,0 0 0,1 0 0,0-1 0,-1 0 0,1 0 0,0-1 0,0-1 0,-1 0 0,1 0 0,13-4 0,-18 4 0,0-1 0,0 0 0,-1 0 0,1-1 0,-1 1 0,0-1 0,0 0 0,0 0 0,0-1 0,0 1 0,-1-1 0,1 1 0,-1-1 0,0 0 0,0-1 0,-1 1 0,1 0 0,-1-1 0,3-7 0,0-5 0,0 1 0,-1-1 0,-1 0 0,3-34 0,-7-71 0,-1 52 0,2 50 0,3 28 0,0-1 0,1 0 0,0 1 0,0-1 0,1 0 0,6 8 0,2 4 0,4 6 0,-2 1 0,15 35 0,-26-53 0,0 1 0,-2 0 0,1 1 0,-1-1 0,0 0 0,-1 1 0,0-1 0,0 1 0,-1-1 0,-1 1 0,-1 13 0,0-19 0,1 0 0,-1 0-1,0 0 1,0 0 0,0 0 0,-1-1 0,1 1 0,-1-1-1,0 0 1,0 1 0,0-1 0,-1-1 0,1 1 0,-1 0-1,1-1 1,-1 0 0,0 1 0,0-2 0,0 1-1,0 0 1,-8 1 0,-5 3-10,-1-2-1,-1 0 1,-29 3 0,87-8 7,-30 2 3,1 0 0,-1-1 0,1-1 0,0 0 0,-1 0 0,1-1 0,-1 0 0,1 0 0,-1-1 0,12-5 0,-13 3 0,-1-1 1,0 1-1,0-1 0,-1 0 0,1 0 1,-1-1-1,-1 0 0,1 0 1,-1-1-1,0 1 0,-1-1 1,0 0-1,0 0 0,-1-1 0,0 1 1,0-1-1,2-13 0,0-12 4,-1 0-1,-2 0 0,-2-44 0,0 37 0,0-58 24,-1 99-27,1 0 0,0-1 0,0 1 0,0 0 0,0 0 0,0 0 0,0-1 0,0 1 0,0 0 0,0 0 0,0 0 0,0-1 0,0 1 0,0 0 0,0 0 0,0 0 0,0 0 0,1-1 0,-1 1 0,0 0 0,0 0 0,0 0 0,0-1 0,0 1 0,0 0 0,0 0 0,1 0 0,-1 0 0,0 0 0,0 0 0,0-1 0,0 1 0,0 0 0,1 0 0,-1 0 0,0 0 0,0 0 0,0 0 0,1 0 0,-1 0 0,0 0 0,0 0 0,0 0 0,1 0 0,-1 0 0,0 0 0,0 0 0,0 0 0,0 0 0,1 0 0,-1 0 0,0 0 0,0 0 0,0 0 0,1 0 0,-1 0 0,0 0 0,0 0 0,0 1 0,0-1 0,1 0 0,-1 0 0,0 0 0,0 0 0,0 0 0,0 0 0,0 1 0,0-1 0,1 0 0,11 15 0,10 19 0,-2 1 0,-2 1 0,-1 0 0,17 57 0,-31-81 0,0 0 0,-1-1 0,-1 1 0,0 0 0,0 0 0,-1 0 0,-2 16 0,1-25 0,0-1 0,0 0 0,0 0 0,0 0 0,0 0 0,-1 0 0,1 0 0,-1 0 0,1 0 0,-1-1 0,0 1 0,1 0 0,-1-1 0,0 0 0,0 1 0,0-1 0,0 0 0,0 0 0,0 0 0,-1 0 0,1 0 0,0-1 0,-1 1 0,-3 0 0,-9 2 0,1-1 0,-24 1 0,37-3 0,-85 2-107,58-2-138</inkml:trace>
</inkml:ink>
</file>

<file path=ppt/ink/ink1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0:46.919"/>
    </inkml:context>
    <inkml:brush xml:id="br0">
      <inkml:brushProperty name="width" value="0.025" units="cm"/>
      <inkml:brushProperty name="height" value="0.025" units="cm"/>
      <inkml:brushProperty name="color" value="#FFFF00"/>
    </inkml:brush>
  </inkml:definitions>
  <inkml:trace contextRef="#ctx0" brushRef="#br0">11 266 27613,'4'-15'4950,"-1"16"-4765,-1 14-166,-15 240-19,9-198 0,1 138 0,29-736 0,-27 541 0,1-1 0,0 1 0,0-1 0,0 1 0,0-1 0,0 1 0,0-1 0,0 1 0,0-1 0,0 1 0,0 0 0,0-1 0,0 1 0,1-1 0,-1 1 0,0-1 0,0 1 0,0-1 0,1 1 0,-1 0 0,0-1 0,0 1 0,1 0 0,-1-1 0,0 1 0,1 0 0,-1-1 0,0 1 0,1 0 0,-1 0 0,1-1 0,-1 1 0,1 0 0,-1 0 0,0 0 0,1-1 0,-1 1 0,1 0 0,-1 0 0,1 0 0,0 0 0,0 1 0,0-1 0,0 1 0,0 0 0,0 0 0,0-1 0,0 1 0,0 0 0,0 0 0,0 0 0,0 0 0,-1 0 0,1 0 0,0 1 0,-1-1 0,2 2 0,12 31 0,-2 1 0,14 62 0,-15-53 0,24 64 0,-35-107-1,0 1 0,1-1 1,-1 0-1,1 0 0,-1 0 0,1 0 0,-1 0 1,1 0-1,0 0 0,0 0 0,-1 0 0,1 0 0,0 0 1,0 0-1,0 0 0,0 0 0,0-1 0,0 1 1,0 0-1,0-1 0,1 1 0,-1-1 0,0 1 1,0-1-1,0 0 0,1 0 0,-1 1 0,2-1 0,-1-1 1,-1 1 0,1-1-1,-1 1 1,1-1 0,-1 0-1,1 0 1,-1 0-1,0 0 1,0 0 0,1 0-1,-1 0 1,0 0-1,0 0 1,0-1 0,0 1-1,0 0 1,0-1 0,0 1-1,-1-1 1,1 1-1,1-4 1,8-27 0,-1 0 0,-1-1 0,4-43 0,-7 36 0,17-57 0,-21 94 0,-1 0 0,1 0 0,0 0 0,0 1 0,1-1 0,-1 0 0,1 1 0,-1-1 0,1 0 0,0 1 0,3-4 0,-2 11 0,2 39 0,-1 0 0,-4 88 0,-1-53 0,0-12 0,2 78 0,0-143 0,-1-1 0,0 0 0,1 0 0,-1 0 0,1 0 0,-1 1 0,1-1 0,-1 0 0,1 0 0,0 0 0,0 0 0,0 0 0,-1-1 0,1 1 0,0 0 0,0 0 0,0 0 0,0-1 0,0 1 0,0-1 0,1 1 0,-1-1 0,0 1 0,0-1 0,0 1 0,0-1 0,1 0 0,-1 0 0,0 0 0,3 0 0,0 1 0,-1-1 0,1 0 0,0 0 0,0 0 0,0-1 0,0 0 0,0 1 0,0-1 0,6-3 0,-5 1 0,0 0 0,0-1 0,-1 1 0,1-1 0,-1 0 0,1-1 0,-1 1 0,0-1 0,-1 0 0,1 0 0,-1 0 0,0-1 0,-1 1 0,1 0 0,-1-1 0,3-8 0,2-13 0,0 1 0,3-33 0,-9 53 0,3-34 0,-3 28 0,0-1 0,1 1 0,0 0 0,1-1 0,0 1 0,8-20 0,-9 31 0,0-1-1,0 0 1,0 1 0,0-1-1,0 1 1,0 0-1,0-1 1,0 1 0,1 0-1,-1 1 1,0-1 0,1 0-1,-1 1 1,1-1 0,-1 1-1,1-1 1,-1 1-1,1 0 1,-1 0 0,1 1-1,2-1 1,-2 0 0,-1 0-1,1 0 1,-1 1-1,1-1 1,-1 0 0,0 1-1,1 0 1,-1-1 0,0 1-1,1 0 1,-1 0-1,0 1 1,0-1 0,0 0-1,0 1 1,0-1 0,0 1-1,0-1 1,0 1-1,2 3 1,-3 1 3,-33-2 10,27-1-13,-1-1 0,1 1 0,0 1 0,0-1 0,0 1 0,0-1 0,0 2 0,1-1 0,-1 0 0,1 1 0,1 0 0,-1 0 0,1 0 0,-1 0 0,1 0 0,-3 9 0,1-3 0,1 1 0,0 1 0,0-1 0,1 1 0,1-1 0,-2 24 0,3-30-1,1-1 0,0 1-1,0-1 1,0 1 0,1-1 0,0 1-1,0-1 1,0 1 0,1-1 0,2 6 0,-2-8 1,0-1 1,0 1-1,0-1 1,0 0-1,0 0 1,0 0-1,1 0 1,-1-1-1,1 1 1,-1 0-1,1-1 1,0 0-1,0 0 1,-1 0-1,1 0 1,0 0-1,0 0 1,0-1-1,0 1 1,4-1-1,-1 1 1,0 0-1,0-1 0,0 1 0,1-1 0,-1-1 1,0 1-1,0-1 0,0 0 0,0-1 1,0 1-1,0-1 0,8-4 0,-11 4 0,0 0 0,0-1 0,0 1 0,0-1 0,-1 1 0,1-1 0,-1 0 0,0 0 0,0 0 0,0 0 0,0 0 0,-1-1 0,1 1 0,-1 0 0,1-1 0,-1 1 0,-1-1 0,1 0 0,0 1 0,-1-1 0,0 1 0,0-6 0,2-24-4,0 10 11,-1-1 1,-1 1-1,-1 0 0,-7-39 0,5 53-7,0 13 0,2 106 0,2-59 0,-1-42 0,0 1 0,1 0 0,0 0 0,1-1 0,0 1 0,0-1 0,5 13 0,-5-19 0,-1 0 0,1 0 0,-1 0 0,1 0-1,0-1 1,0 1 0,0-1 0,0 1-1,0-1 1,1 0 0,-1 1 0,1-1-1,0 0 1,-1-1 0,1 1 0,0-1 0,0 1-1,0-1 1,0 0 0,0 0 0,0 0-1,1 0 1,-1-1 0,5 1 0,-5 0-2,0-1 0,-1 0 1,1 0-1,-1 0 0,1 0 1,0-1-1,-1 1 0,1-1 1,-1 1-1,1-1 0,-1 0 1,1 0-1,-1 0 0,1 0 1,-1-1-1,4-2 0,-3 1 2,-1 0 0,0 0 1,0 0-1,0 0 0,0 0 0,0-1 0,-1 1 0,1 0 1,-1-1-1,0 1 0,1-8 0,2-12 5,-2 0 0,0-1 0,-1 1 0,-4-27 0,2 19-1,3-48-1,-2 79-3,0-1 0,0 0 0,0 0 0,0 1 0,0-1 0,0 0 0,0 0 0,0 1-1,0-1 1,1 0 0,-1 0 0,0 1 0,0-1 0,1 0 0,-1 1 0,0-1 0,1 1 0,-1-1 0,1 0 0,-1 1 0,1-1 0,-1 1 0,1-1 0,-1 1 0,1-1 0,-1 1-1,1-1 1,0 1 0,-1 0 0,1-1 0,0 1 0,-1 0 0,1 0 0,0-1 0,-1 1 0,1 0 0,1 0 0,0 0-2,-1 1 1,1 0 0,-1-1-1,0 1 1,1 0 0,-1 0-1,0 0 1,0 0 0,1 0-1,-1 0 1,0 0-1,0 0 1,0 1 0,0-1-1,-1 0 1,1 1 0,1 2-1,5 10 1,-1 1 1,-1 0-1,-1 0 0,0 1 0,-1-1 0,2 20 1,0 99 0,-5-132 0,0-2 0,0 1 0,0-1 0,0 1 0,0 0 0,0-1 0,0 1 1,1-1-1,-1 1 0,0 0 0,0-1 0,1 1 0,-1-1 0,0 1 0,1-1 0,-1 1 0,0-1 0,1 1 0,-1-1 1,1 0-1,-1 1 0,1-1 0,-1 1 0,1-1 0,-1 0 0,1 0 0,-1 1 0,1-1 0,-1 0 0,1 0 0,0 1 1,-1-1-1,1 0 0,-1 0 0,1 0 0,0 0 0,-1 0 0,1 0 0,-1 0 0,1 0 0,0 0 0,-1 0 0,1-1 1,-1 1-1,1 0 0,0 0 0,-1-1 0,1 1 0,-1 0 0,1 0 0,-1-1 0,1 1 0,-1-1 0,1 1 0,-1 0 1,0-1-1,1 1 0,-1-1 0,1 1 0,-1-1 0,0 1 0,1-1 0,-1 1 0,0-1 0,1-1 0,9-24 9,-1 0 0,8-42 1,2-6-11,-16 64 1,2-6 0,1 0 0,11-24 0,-15 36 0,0 1 0,0-1 0,1 0 0,-1 1 0,1 0 0,0-1 0,0 1 0,0 0 0,0 1 0,1-1 0,-1 0 0,1 1 0,0 0 0,-1 0 0,7-2 0,-10 3 0,0 1 0,1 0-1,-1 0 1,1 0 0,-1 0 0,1 0 0,-1 0 0,0 0-1,1 0 1,-1 0 0,1 0 0,-1 0 0,1 0 0,-1 0-1,1 0 1,-1 0 0,0 0 0,1 0 0,-1 0-1,1 1 1,-1-1 0,0 0 0,1 0 0,-1 1 0,0-1-1,1 0 1,-1 0 0,0 1 0,1-1 0,-1 0 0,0 1-1,1-1 1,-1 1 0,0-1 0,0 0 0,0 1 0,1-1-1,-1 1 1,0-1 0,0 0 0,0 1 0,0-1-1,0 1 1,0 0 0,1 23-15,-2-18 11,1 249-1,0-253 5,0 1 0,1 0 0,-1-1 0,0 1-1,1 0 1,0-1 0,-1 1 0,1-1 0,0 1 0,0-1 0,0 0 0,1 1-1,-1-1 1,1 0 0,-1 0 0,1 0 0,0 0 0,-1 0 0,4 2 0,-1-1 0,-1-1 1,1 1-1,0-1 1,0 0-1,1-1 1,-1 1-1,0-1 1,1 1 0,-1-1-1,8 0 1,-4 0 1,0 0 0,0-1 0,0 0 0,0-1 1,0 0-1,-1 0 0,1-1 0,0 0 0,0 0 0,-1 0 1,0-1-1,14-8 0,-15 7-2,-1 0 0,1-1 0,-1 1 0,0-1 0,-1-1 0,1 1 0,-1-1 0,0 1 0,0-1 0,-1 0 0,0-1 0,0 1 0,0 0 0,1-9 0,0-2 0,-1 0 0,0 0 0,-2-1 0,0-24 0,-1 36 0,0 1 0,-1-1 0,0 1 0,0-1 0,0 1 0,0 0 0,-1 0 0,0 0 0,0-1 0,0 2 0,-1-1 0,0 0 0,0 0 0,0 1 0,0 0 0,-7-7 0,7 8 0,-1 0 0,1 1 0,-1-1 0,1 1 0,-1 0 0,0 0 0,0 0 0,0 1 0,0-1 0,0 1 0,0 0 0,0 0 0,0 1 0,-1-1 0,1 1 0,0 0 0,0 0 0,-1 0 0,1 0 0,0 1 0,0 0 0,-6 1 0,8-1 0,0 1 0,0-1 0,-1 0 0,1 0 0,0 1 0,0-1 0,0 1 0,1 0 0,-1 0 0,0 0 0,1 0 0,-1 0 0,1 0 0,0 0 0,-1 0 0,1 0 0,0 1 0,0-1 0,0 0 0,1 1 0,-1-1 0,1 1 0,-1 3 0,-1 8 0,0 1 0,2 26 0,0-31 0,-1 3 0,2 0 0,0 0 0,0-1 0,1 1 0,7 22 0,-8-32 0,0 1 0,0-1 0,1 0 0,0 1 0,-1-1 0,1 0 0,1 0 0,-1 0 0,0-1 0,1 1 0,-1 0 0,1-1 0,0 1 0,0-1 0,0 0 0,0 0 0,0 0 0,0-1 0,0 1 0,1-1 0,-1 1 0,1-1 0,-1 0 0,1-1 0,5 2 0,-4-1 0,0-1 0,1 1 0,-1-1 0,0 0 0,0-1 0,1 1 0,-1-1 0,0 0 0,7-2 0,-9 2 0,-1-1 0,0 1 0,1-1 0,-1 1 0,0-1 0,0 0 0,0 0 0,-1 0 0,1 0 0,0 0 0,-1 0 0,1-1 0,-1 1 0,0 0 0,0-1 0,0 1 0,0-1 0,0 1 0,1-6 0,2-14 0,0 0 0,-2 0 0,0 0 0,-1-1 0,-1 1 0,-6-39 0,1 41 0,4 19 0,1 1 0,0-1 0,0 0 0,-1 0 0,1 1 0,0-1 0,-1 0 0,1 0 0,-1 1 0,1-1 0,-1 0 0,1 1 0,-1-1 0,1 1 0,-1-1 0,1 1 0,-1-1 0,0 1 0,1-1 0,-1 1 0,0 0 0,-1-1 0,1 2 0,0-1 0,0 1 0,0 0 0,1 0 0,-1 0 0,0 0 0,1 0 0,-1 1 0,0-1 0,1 0 0,0 0 0,-1 0 0,1 0 0,0 1 0,-1-1 0,1 0 0,0 0 0,0 1 0,0-1 0,0 0 0,0 0 0,0 2 0,0 0 0,-3 45 0,7 92 0,-3-133 0,0 1 0,0 0 0,1 0 0,0-1 0,1 1 0,6 13 0,-8-18 0,1-1 0,-1 1 0,1-1 0,0 0 0,0 1 0,-1-1 0,1 0 0,1 0 0,-1 0 0,0 0 0,0-1 0,1 1 0,-1-1 0,1 1 0,-1-1 0,1 0 0,0 0 0,-1 0 0,1 0 0,0 0 0,5 0 0,-4-1 0,-1 1 0,0-1 0,0 0 0,0 0 0,1-1 0,-1 1 0,0-1 0,0 0 0,0 1 0,0-1 0,0 0 0,0-1 0,0 1 0,4-3 0,-4 1 0,0 0 0,0 0 0,-1 0 0,1 0 0,-1-1 0,1 1 0,-1-1 0,0 0 0,0 0 0,2-7 0,3-12 0,0-1 0,-1 0 0,2-26 0,-6 29 0,2 1 0,0-1 0,1 1 0,16-38 0,-20 56 0,1 0 0,-1 0 0,1 1 0,-1-1 0,1 0 0,0 1 0,0-1 0,0 1 0,-1-1 0,2 1 0,-1 0 0,0 0 0,0 0 0,0 0 0,0 0 0,3-1 0,-3 2 0,-1-1 0,1 1 0,0 0 0,-1-1 0,1 1 0,-1 0 0,1 0 0,0 0 0,-1 0 0,1 0 0,0 0 0,-1 1 0,1-1 0,-1 1 0,1-1 0,-1 1 0,1-1 0,-1 1 0,1 0 0,-1 0 0,1-1 0,-1 1 0,0 0 0,2 2 0,-3-3 0,0 0 0,0 0 0,0 0 0,0 1 0,1-1 0,-1 0 0,0 0 0,0 0 0,0 1 0,0-1 0,0 0 0,0 0 0,0 0 0,0 0 0,0 1 0,0-1 0,0 0 0,0 0 0,0 0 0,0 1 0,0-1 0,0 0 0,-1 0 0,1 0 0,0 0 0,0 1 0,0-1 0,0 0 0,0 0 0,0 0 0,0 0 0,-1 0 0,1 1 0,0-1 0,0 0 0,0 0 0,0 0 0,0 0 0,-1 0 0,1 0 0,0 0 0,0 0 0,0 0 0,-1 1 0,1-1 0,0 0 0,0 0 0,0 0 0,0 0 0,-1 0 0,1 0 0,0 0 0,0 0 0,0 0 0,-1-1 0,1 1 0,-2 1 0,-5 2 0,0 1 0,0 0 0,1 0 0,-1 1 0,1 0 0,1 0 0,-1 0 0,0 1 0,1 0 0,0 0 0,1 0 0,0 0 0,-1 1 0,2 0 0,-1 0 0,1 0 0,-4 12 0,2 0 0,0 0 0,0 1 0,2 0 0,1 0 0,-1 33 0,3-51 0,0 0 0,0 1 0,0-1 0,0 0 0,0 0 0,0 1 0,1-1 0,-1 0 0,1 0 0,0 0 0,0 0 0,-1 1 0,1-1 0,0 0 0,1 0 0,-1-1 0,0 1 0,1 0 0,-1 0 0,1-1 0,-1 1 0,1-1 0,0 1 0,-1-1 0,3 2 0,2-1 0,0 0 0,-1-1 0,1 1 0,0-1 0,0-1 0,0 1 0,0-1 0,8 0 0,-11 0 0,-1 0 0,1-1 0,0 1 0,-1-1 0,1 1 0,-1-1 0,1 0 0,-1 0 0,1 0 0,-1 0 0,1-1 0,-1 1 0,0-1 0,0 1 0,0-1 0,0 0 0,0 0 0,0 1 0,0-1 0,-1-1 0,1 1 0,-1 0 0,1 0 0,-1-1 0,0 1 0,0-1 0,0 1 0,0-1 0,0 1 0,-1-1 0,1-3 0,2-10 0,-1 0 0,0-1 0,-1 1 0,-2-17 0,0 12 0,2-14 0,-1 1 0,-5-55 0,1 225 0,4 486 0,0-610 0,0 0 0,-1 0 0,0 0 0,-1-1 0,-5 21 0,6-29 0,-1 0 0,1 1 0,0-1 0,-1 0 0,0 0 0,0 0 0,0 0 0,0 0 0,-1-1 0,1 1 0,-1-1 0,1 1 0,-1-1 0,0 0 0,0 0 0,0 0 0,0 0 0,0-1 0,0 1 0,-1-1 0,1 0 0,0 0 0,-6 1 0,1 0 0,0-1 0,0-1 0,-1 1 0,1-1 0,0-1 0,0 1 0,0-1 0,0-1 0,0 1 0,0-2 0,-13-4 0,9 1 0,1 0 0,0 0 0,0-1 0,1 0 0,0-1 0,-16-16 0,22 20 0,1 1 0,0-1 0,0 1 0,0-1 0,1 0 0,-1 0 0,1 0 0,0 0 0,0-1 0,0 1 0,1 0 0,-1-1 0,1 1 0,0-1 0,1 0 0,-1 1 0,1-1 0,0 0 0,0 1 0,0-1 0,1 0 0,-1 1 0,1-1 0,3-7 0,0 2 0,0 0 0,1-1 0,0 2 0,1-1 0,0 1 0,1 0 0,0 0 0,0 0 0,9-7 0,31-26 0,2 2 0,60-36 0,-49 35 0,60-53 0,-112 87 0,1-1 0,-1-1 0,-1 1 0,1-1 0,-2 0 0,1-1 0,-1 0 0,0 0 0,-1 0 0,-1-1 0,1 1 0,-2-1 0,1 0 0,-2-1 0,1 1 0,-2 0 0,1-1 0,-1-18 0,-1 20 0,0-1 0,-1 1 0,0-1 0,0 1 0,-6-19 0,7 27 0,-1 0 0,0 0 0,0 0 0,0 0 0,0 0 0,0 0 0,-1 0 0,1 1 0,0-1 0,-1 0 0,0 1 0,1-1 0,-1 1 0,0 0 0,1-1 0,-1 1 0,0 0 0,0 0 0,0 0 0,0 0 0,0 1 0,0-1 0,-1 0 0,1 1 0,0 0 0,0-1 0,0 1 0,-1 0 0,1 0 0,0 0 0,0 0 0,0 1 0,-1-1 0,-3 2 0,5-2 0,0 1 0,0 0 0,0 0 0,0-1 0,0 1 0,0 0 0,0 0 0,0 0 0,0 0 0,0 1 0,0-1 0,1 0 0,-1 0 0,0 0 0,1 1 0,-1-1 0,1 0 0,-1 1 0,1-1 0,0 0 0,0 1 0,-1 1 0,-3 39 0,4-34 0,-3 33 0,2 1 0,6 59 0,-5-97 0,1 0 0,0 1 0,0-1 0,0 0 0,0 0 0,1 0 0,-1 0 0,1 0 0,0 0 0,1-1 0,-1 1 0,0-1 0,1 1 0,0-1 0,0 0 0,0 0 0,0 0 0,0-1 0,1 1 0,5 2 0,-2-1 0,1-1 0,0 0 0,0-1 0,0 0 0,0 0 0,0-1 0,0 0 0,1 0 0,10-1 0,-16 0 0,0 0 0,-1 0 0,1 0 0,0-1 0,-1 1 0,1-1 0,-1 0 0,1 1 0,-1-1 0,1-1 0,-1 1 0,1 0 0,-1 0 0,0-1 0,0 1 0,0-1 0,3-3 0,-2 2 0,-1 0 0,1-1 0,-1 0 0,0 0 0,0 0 0,0 0 0,0 0 0,-1 0 0,3-8 0,-1-8 0,-1 0 0,0-1 0,-3-36 0,0 29 0,0 0 0,0 20 0,0 1 0,0-1 0,1 0 0,0 1 0,1-1 0,0 1 0,0-1 0,0 1 0,5-13 0,-6 19 0,1 1 0,-1-1 0,1 1 0,-1-1 0,1 1 0,-1-1 0,1 1 0,-1-1 0,1 1 0,0 0 0,-1-1 0,1 1 0,0 0 0,-1-1 0,1 1 0,0 0 0,0 0 0,-1 0 0,1-1 0,0 1 0,-1 0 0,1 0 0,0 0 0,0 0 0,-1 1 0,1-1 0,0 0 0,-1 0 0,1 0 0,0 0 0,0 1 0,-1-1 0,1 0 0,0 1 0,20 15 0,-13-6 0,-1 0 0,0 1 0,-1 0 0,0 0 0,-1 0 0,0 1 0,-1 0 0,0 0 0,-1 0 0,3 23 0,-1 11 0,-2 75 0,-3-94 0,2-45 0,0 0 0,1 0 0,6-22 0,3-17 0,-4 7 0,23-106 0,-31 156 0,0-1 0,0 1 0,1 0 0,-1-1 0,0 1 0,1-1 0,-1 1 0,1-1 0,-1 1 0,0 0 0,1-1 0,-1 1 0,1 0 0,-1 0 0,1-1 0,-1 1 0,1 0 0,-1 0 0,1 0 0,-1 0 0,1-1 0,-1 1 0,1 0 0,-1 0 0,1 0 0,-1 0 0,1 0 0,-1 0 0,1 0 0,0 1 0,-1-1 0,1 0 0,-1 0 0,1 0 0,-1 0 0,1 1 0,-1-1 0,0 0 0,1 0 0,-1 1 0,1-1 0,-1 0 0,1 1 0,-1-1 0,0 1 0,1-1 0,-1 0 0,0 1 0,1 0 0,4 7 0,-1-1 0,1 2 0,-1-1 0,-1 0 0,0 1 0,0-1 0,2 11 0,11 67 0,-15-83 0,2 82 0,-3-77 0,0-37 0,0 26 0,1-19 0,1-1 0,0 1 0,2-1 0,0 1 0,2 0 0,1 0 0,0 1 0,1 0 0,21-36 0,-12 39 0,-16 18 0,-1 0 0,1-1 0,-1 1 0,0 0 0,1 0 0,-1 0 0,1-1 0,-1 1 0,1 0 0,-1 0 0,1 0 0,-1 0 0,1 0 0,-1 0 0,0 0 0,1 0 0,-1 0 0,1 0 0,-1 0 0,1 0 0,-1 0 0,1 0 0,-1 1 0,1-1 0,-1 0 0,0 0 0,1 0 0,-1 1 0,1-1 0,-1 0 0,0 1 0,1-1 0,-1 0 0,0 1 0,1-1 0,-1 0 0,0 1 0,1-1 0,-1 0 0,0 1 0,0-1 0,0 1 0,1-1 0,-1 1 0,0-1 0,0 1 0,0-1 0,0 1 0,0-1 0,0 0 0,0 1 0,0-1 0,0 1 0,4 32 0,-2 1 0,-3 61 0,-1-28 0,2-60 0,0 0 0,0 0 0,1 0 0,0 0 0,0 0 0,0 0 0,1 0 0,0-1 0,3 8 0,-3-11 0,0 0 0,0 0 0,1-1 0,-1 1 0,1 0 0,-1-1 0,1 1 0,0-1 0,0 0 0,0 0 0,0 0 0,1 0 0,-1-1 0,0 1 0,1-1 0,-1 0 0,1 0 0,-1 0 0,5 0 0,1 1 0,1 0 0,0-1 0,-1 0 0,1 0 0,0-1 0,-1-1 0,1 1 0,12-4 0,-18 3 0,0 0 0,0-1 0,0 1 0,0-1 0,0 0 0,0 0 0,0-1 0,-1 1 0,1-1 0,-1 1 0,0-1 0,0 0 0,0-1 0,0 1 0,0 0 0,-1-1 0,1 0 0,-1 1 0,0-1 0,2-4 0,0-6 0,0 0 0,0 0 0,-2 0 0,0 0 0,0-1 0,-1 1 0,-1-1 0,0 1 0,-1 0 0,-5-27 0,4 35 0,0 1 0,0 0 0,0 0 0,0 0 0,-1 0 0,0 0 0,0 0 0,0 1 0,-1-1 0,1 1 0,-1 0 0,0 0 0,-1 1 0,1-1 0,0 1 0,-1 0 0,0 0 0,0 0 0,0 1 0,0-1 0,0 1 0,0 0 0,-1 1 0,1-1 0,0 1 0,-1 0 0,-7 0 0,12 2 0,0-1 0,0 1 0,1-1 0,-1 1 0,0-1 0,1 1 0,-1 0 0,0-1 0,1 1 0,-1 0 0,1 0 0,-1-1 0,1 1 0,-1 0 0,1 0 0,0 0 0,-1-1 0,1 1 0,0 0 0,0 0 0,-1 0 0,1 0 0,0 0 0,0 0 0,0 0 0,0 0 0,0-1 0,1 3 0,-1 1 0,-2 20 0,1 0 0,1 1 0,1-1 0,6 29 0,-6-45 0,1 1 0,0-1 0,0 1 0,1-1 0,0 0 0,1 0 0,0 0 0,0 0 0,0-1 0,1 0 0,0 0 0,1 0 0,0 0 0,0-1 0,8 7 0,-9-10 0,-1 0 0,1-1 0,-1 0 0,1 0 0,0 0 0,0 0 0,0-1 0,9 1 0,-12-1 0,0-1 0,0 0 0,0 1 0,0-1 0,0 0 0,0 0 0,1-1 0,-1 1 0,0 0 0,0-1 0,0 1 0,0-1 0,0 0 0,0 1 0,0-1 0,0 0 0,0 0 0,0 0 0,-1-1 0,1 1 0,0 0 0,-1-1 0,4-2 0,-1-4 0,-1 1 0,1-1 0,-1 1 0,-1-1 0,1 0 0,-1 0 0,1-16 0,3-65 0,-5 49 0,-1 11 0,0 21 0,-1-1 0,1 1 0,1-1 0,0 1 0,0-1 0,0 1 0,1 0 0,0-1 0,1 1 0,6-14 0,-8 21 0,-1 0 0,1 0 0,-1 1 0,1-1 0,-1 0 0,1 0 0,0 1 0,0-1 0,-1 1 0,1-1 0,0 1 0,0-1 0,-1 1 0,1-1 0,0 1 0,0 0 0,0-1 0,0 1 0,0 0 0,0 0 0,0-1 0,-1 1 0,1 0 0,0 0 0,0 0 0,0 0 0,0 0 0,0 1 0,0-1 0,0 0 0,0 0 0,0 1 0,0-1 0,-1 0 0,1 1 0,0-1 0,0 1 0,0-1 0,-1 1 0,1-1 0,0 1 0,0 0 0,-1-1 0,1 1 0,-1 0 0,2 1 0,1 3 0,1-1 0,-1 1 0,0 0 0,0 0 0,-1 0 0,3 7 0,5 25 0,-1 0 0,-2 1 0,-2 0 0,-1 0 0,-3 68 0,0-140 0,2 0 0,1 1 0,1 0 0,2-1 0,1 2 0,2 0 0,1 0 0,2 0 0,26-47 0,-38 77 0,1-1 0,0 0 0,-1 0 0,1 1 0,0-1 0,1 1 0,-1-1 0,0 1 0,1 0 0,2-2 0,-5 4 0,0 0 0,0 0 0,0 0 0,0 0 0,1 0 0,-1 0 0,0 0 0,0 0 0,0 0 0,0 0 0,0 0 0,0 0 0,1 0 0,-1 0 0,0 0 0,0 0 0,0 0 0,0 0 0,0 0 0,0 0 0,1 0 0,-1 0 0,0 0 0,0 0 0,0 0 0,0 0 0,0 0 0,0 0 0,0 0 0,1 0 0,-1 0 0,0 1 0,0-1 0,0 0 0,0 0 0,0 0 0,0 0 0,0 0 0,0 0 0,0 0 0,0 1 0,0-1 0,0 0 0,0 0 0,0 0 0,0 0 0,0 0 0,0 0 0,0 1 0,0-1 0,0 0 0,0 0 0,0 0 0,0 0 0,0 0 0,0 0 0,0 1 0,0-1 0,0 0 0,0 0 0,0 0 0,0 0 0,0 0 0,0 0 0,0 1 0,-1 106 0,-1-76 0,2 1 0,1 0 0,5 35 0,-5-62 0,0 0 0,0 0 0,1-1 0,-1 1 0,1 0 0,0-1 0,0 1 0,1-1 0,-1 0 0,1 1 0,0-1 0,0 0 0,1-1 0,-1 1 0,1-1 0,8 7 0,-6-7 0,0 0 0,0 0 0,0 0 0,1-1 0,0 0 0,-1 0 0,1-1 0,0 0 0,0 0 0,0 0 0,9-1 0,-13-1 0,1 1 0,-1-1 0,0 0 0,1 0 0,-1 0 0,0 0 0,1 0 0,-1-1 0,0 0 0,0 1 0,0-1 0,0 0 0,-1 0 0,1-1 0,0 1 0,-1-1 0,0 1 0,1-1 0,-1 0 0,0 0 0,0 0 0,-1 0 0,1 0 0,-1 0 0,1 0 0,-1-1 0,1-4 0,3-7 0,-1-1 0,-1 0 0,0 0 0,0-28 0,1-27 0,-4 1 0,-3 0 0,-3 0 0,-20-95 0,22 158 0,2 19 0,2 28 0,0-35 0,-2 151 0,4 175 0,1-312 10,-3-19-14,0 1-1,0-1 0,0 1 1,0 0-1,0-1 1,1 1-1,-1-1 1,0 1-1,0-1 0,1 0 1,-1 1-1,0-1 1,1 1-1,-1-1 0,0 0 1,1 1-1,-1-1 1,1 1-1,-1-1 1,0 0-1,1 0 0,-1 1 1,1-1-1,-1 0 1,1 0-1,-1 0 0,1 1 1,0-1-1,2-4-1201,-3-15-3692</inkml:trace>
</inkml:ink>
</file>

<file path=ppt/ink/ink1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0:47.295"/>
    </inkml:context>
    <inkml:brush xml:id="br0">
      <inkml:brushProperty name="width" value="0.025" units="cm"/>
      <inkml:brushProperty name="height" value="0.025" units="cm"/>
      <inkml:brushProperty name="color" value="#FFFF00"/>
    </inkml:brush>
  </inkml:definitions>
  <inkml:trace contextRef="#ctx0" brushRef="#br0">0 6 32047,'11'0'320,"22"0"-112,6 0-128,8 0-48,0 0 0,-6 0-16,-10 0 16,-12 0-32,-13 0 0,-14-5-784</inkml:trace>
</inkml:ink>
</file>

<file path=ppt/ink/ink1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0:55.540"/>
    </inkml:context>
    <inkml:brush xml:id="br0">
      <inkml:brushProperty name="width" value="0.025" units="cm"/>
      <inkml:brushProperty name="height" value="0.025" units="cm"/>
      <inkml:brushProperty name="color" value="#FFFF00"/>
    </inkml:brush>
  </inkml:definitions>
  <inkml:trace contextRef="#ctx0" brushRef="#br0">34 298 31342,'0'-12'616,"0"-26"95,0 26-614,0 11-88,-1 3-17,-14 124 8,7-78 0,-1 72 0,9 50 0,-1-244 0,5-150 0,-1 191 0,1 1 0,2-1 0,1 1 0,20-55 0,-19 71 0,-2 14 0,2 27 0,-7-22 0,9 45 0,2-1 0,2 0 0,22 48 0,-36-94 0,0-1 0,0 1 0,0-1 0,1 0 0,-1 1 0,0-1 0,0 1 0,0-1 0,0 0 0,0 1 0,0-1 0,1 0 0,-1 1 0,0-1 0,0 0 0,1 1 0,-1-1 0,0 0 0,0 1 0,1-1 0,-1 0 0,0 0 0,1 1 0,-1-1 0,0 0 0,1 0 0,-1 0 0,1 0 0,-1 1 0,0-1 0,1 0 0,-1 0 0,1 0 0,-1 0 0,0 0 0,1 0 0,-1 0 0,1 0 0,-1 0 0,0 0 0,1 0 0,-1 0 0,1 0 0,-1-1 0,0 1 0,1 0 0,-1 0 0,0 0 0,1-1 0,-1 1 0,0 0 0,1 0 0,-1-1 0,11-19 0,0-19 0,6-42 0,-13 57 0,0 0 0,2 1 0,1-1 0,0 1 0,2 1 0,19-37 0,-16 46 0,-11 13 0,-1 0 0,0 0 0,0 0 0,0 0 0,1 0 0,-1 0 0,0 0 0,0 0 0,1 0 0,-1 0 0,0 0 0,0 0 0,1 0 0,-1 0 0,0 0 0,0 0 0,1 1 0,-1-1 0,0 0 0,0 0 0,0 0 0,0 0 0,1 1 0,-1-1 0,0 0 0,0 0 0,0 0 0,0 1 0,0-1 0,1 0 0,-1 0 0,0 0 0,0 1 0,0-1 0,0 0 0,4 31 0,-4-28 0,1 91 0,-2-45 0,3 0 0,1 0 0,17 80 0,-20-126-1,0-1 1,1 0-1,-1 0 0,1 1 0,-1-1 1,1 0-1,0 0 0,0 0 0,0 0 1,0 0-1,1 0 0,-1 0 0,0 0 1,1 0-1,-1-1 0,1 1 0,0-1 1,-1 1-1,1-1 0,0 1 0,0-1 1,0 0-1,0 0 0,0 0 0,0 0 1,0 0-1,1-1 0,-1 1 0,0-1 1,0 1-1,1-1 0,-1 0 0,0 0 1,0 0-1,1 0 0,-1 0 0,0 0 1,1-1-1,-1 1 0,0-1 0,0 0 1,2 0-1,-1 0 1,-1 0 0,0 0 0,0 0 0,0 0 0,0-1 0,0 1 0,0-1 0,0 1 0,-1-1 0,1 1 0,-1-1 0,1 0 0,-1 0 0,1 0 0,-1 0 0,1-3 0,16-38 0,-16 37 0,6-26 0,-2-1 0,0 0 0,-3-1 0,0 1 0,-4-52 0,1 45 0,-9 52 0,6 2 0,0 1 0,1 0 0,0 0 0,1 0 0,1-1 0,2 21 0,-1 6 0,-1-16 0,1 0 0,6 32 0,-5-49 0,-1 0 0,1 0 0,1 0 0,-1-1 0,1 1 0,0-1 0,1 0 0,0 0 0,0 0 0,1 0 0,8 9 0,-12-15 0,0 0 0,0 1 0,1-1 0,-1 0 0,1 0 0,-1 0 0,1 0 0,0 0 0,-1 0 0,1-1 0,0 1 0,0 0 0,-1-1 0,1 1 0,0-1 0,0 0 0,0 0 0,-1 0 0,1 1 0,0-2 0,0 1 0,0 0 0,0 0 0,0-1 0,-1 1 0,1-1 0,0 1 0,0-1 0,2-1 0,-1 0 0,0 0 0,0 0 0,0-1 0,0 1 0,-1-1 0,1 1 0,-1-1 0,0 0 0,1 0 0,-1 0 0,-1 0 0,1-1 0,2-6 0,4-14 0,-2-1 0,4-35 0,-9 44 0,1-1 0,1 1 0,1 0 0,0 0 0,2 0 0,-1 0 0,16-28 0,-19 41 0,0 1-1,1-1 1,-1 1-1,1-1 1,-1 1-1,1 0 1,0 0-1,0 0 1,0 1-1,0-1 1,0 0-1,0 1 1,0 0-1,1 0 1,-1 0-1,4 0 1,-5 0 0,0 1-1,0 0 1,1-1 0,-1 1-1,0 0 1,1 0 0,-1 1-1,0-1 1,0 0 0,1 1-1,-1-1 1,0 1 0,0 0-1,0 0 1,0 0 0,0 0-1,0 0 1,0 0 0,0 0-1,0 1 1,0-1 0,-1 1-1,4 2 1,3 11 0,-1-1 0,0 1 0,-1 1 0,0-1 0,4 23 0,-13-59 3,3 19-3,0 0 1,0 0-1,-1 0 1,1-1-1,0 1 1,-1 0-1,1 0 1,-1 0-1,0 0 1,0 0-1,0 0 1,0 0-1,0 0 1,0 0-1,0 0 1,-1 0-1,1 1 1,-1-1-1,1 1 1,-1-1-1,0 1 1,1-1-1,-1 1 1,0 0-1,-3-2 1,3 2-1,0 0-1,-1 0 1,1-1-1,-1 1 1,1 1 0,-1-1-1,1 0 1,-1 1 0,0-1-1,1 1 1,-1 0-1,0-1 1,1 1 0,-1 1-1,0-1 1,1 0 0,-1 1-1,0-1 1,1 1-1,-1 0 1,1 0 0,-1 0-1,1 0 1,0 0-1,-1 1 1,1-1 0,0 1-1,0-1 1,0 1 0,0 0-1,0 0 1,0 0-1,0 0 1,1 0 0,-1 0-1,1 1 1,-1-1 0,1 0-1,0 1 1,0-1-1,-1 5 1,-4 14 0,2 0 0,0 1 0,1-1 0,1 1 0,1 0 0,1 0 0,4 26 0,-4-43 0,1 1 0,0 0 0,1-1 0,-1 1 0,1-1 0,0 1 0,0-1 0,1 0 0,-1 0 0,1 0 0,5 7 0,-5-9 0,-1 0 0,1-1 0,0 1 0,0-1 0,-1 0 0,2 0 0,-1 0 0,0 0 0,0 0 0,1-1 0,-1 1 0,0-1 0,1 0 0,0 0 0,-1 0 0,1 0 0,-1-1 0,8 1 0,-7-1 0,-1 0 1,1 0-1,0 0 1,-1-1-1,1 1 1,-1-1-1,1 0 1,0 0-1,4-2 1,-6 2-1,0-1 1,0 0-1,0 1 1,-1-1-1,1 0 1,0 0-1,-1 0 1,0 0 0,1 0-1,-1 0 1,0 0-1,0 0 1,0-1-1,-1 1 1,2-4-1,4-17 1,0-1 0,-2 0 0,3-42-1,-7-76 0,-1 68 0,-4-119 0,-3 228 0,-6 385 0,14-413 0,0 0 0,1 1 0,0-1 0,1 0 0,0 0 0,0 0 0,0 0 0,1 0 0,-1-1 0,8 12 0,-8-15 0,1 0 0,-1 1 0,1-1 0,0 0 0,0 0 0,0 0 0,1-1 0,-1 1 0,1-1 0,0 0 0,-1 0 0,1 0 0,0 0 0,0-1 0,0 1 0,0-1 0,0 0 0,1 0 0,6 0 0,1 0 0,-1 0 0,1-1 0,0-1 0,-1 0 0,1 0 0,14-4 0,-21 3 0,0 1 0,0-2 0,-1 1 0,1 0 0,0-1 0,-1 0 0,0 0 0,0 0 0,0-1 0,0 1 0,0-1 0,-1 0 0,1 0 0,-1 0 0,0 0 0,3-6 0,0-4 0,0 1 1,-1-1-1,0 0 1,-1-1-1,-1 1 0,0-1 1,-1 1-1,0-1 1,-2 0-1,1 0 1,-2 1-1,-3-26 0,3 38 1,1 0 1,-1 0-1,0 0 0,0-1 0,1 1 0,-2 0 0,1 0 0,0 0 1,0 0-1,-1 1 0,1-1 0,0 0 0,-1 1 0,0-1 0,0 0 0,1 1 1,-1 0-1,0-1 0,0 1 0,0 0 0,0 0 0,0 0 0,0 0 0,-3 0 1,0 0-3,0 0 0,-1 0 1,1 0-1,0 1 0,0 0 0,0 0 1,-1 0-1,1 0 0,-9 3 1,12-2-1,0 0-1,-1 0 1,1 0 0,0 0 0,1 0 0,-1 1 0,0-1-1,0 1 1,1-1 0,-1 1 0,0-1 0,1 1 0,0 0 0,-1 0-1,1 0 1,0 0 0,0 0 0,0 0 0,0 0 0,0 0 0,1 0-1,-1 1 1,1-1 0,-1 3 0,-1 8 2,0 1 0,2 25 1,0-30-4,-1 17 2,0-12 0,1 1 0,1-1 0,0 1 0,0-1 0,6 20 0,-6-31 0,0 1 0,0-1 0,0-1 0,1 1 0,-1 0 0,1 0 0,0 0 0,-1-1 0,1 1 0,1-1 0,-1 1 0,0-1 0,1 0 0,-1 0 0,1 0 0,-1 0 0,1-1 0,0 1 0,0-1 0,0 1 0,0-1 0,0 0 0,0 0 0,0 0 0,0-1 0,0 1 0,0-1 0,1 0 0,-1 0 0,3 0 0,-3 0 0,-1-1 0,1 0 0,-1 1 0,1-1 0,-1 0 0,1-1 0,-1 1 0,0 0 0,0-1 0,0 1 0,1-1 0,-1 1 0,-1-1 0,1 0 0,0 0 0,0 0 0,-1 0 0,1 0 0,-1 0 0,0-1 0,1 1 0,-1 0 0,0-1 0,-1 1 0,1-1 0,1-4 0,3-10 0,-1-1 0,3-28 0,-7 43 0,7-89 0,-7-119 0,-1 170 0,1 23 0,-1 0 0,-1 0 0,0 0 0,-9-31 0,7 42 0,2 8 0,0 9 0,1 368 0,2-332 0,-1-34 0,1 0 0,0 0 0,0 0 0,2 0 0,-1-1 0,2 1 0,8 21 0,-10-29 0,0 0 0,0 0 0,1 0 0,-1-1 0,1 1 0,0-1 0,0 0 0,0 1 0,1-2 0,-1 1 0,1 0 0,-1-1 0,1 1 0,0-1 0,0 0 0,0 0 0,0-1 0,0 1 0,0-1 0,1 0 0,-1 0 0,0 0 0,1-1 0,4 1 0,2-1 1,-1 1 0,1-2-1,0 1 1,0-2 0,-1 1 0,1-1-1,13-5 1,-19 5 1,0-1-1,0 0 0,0 0 0,0 0 1,0 0-1,-1-1 0,0 0 0,1 0 1,-1 0-1,-1 0 0,1-1 1,-1 1-1,1-1 0,-1 0 0,4-9 1,0-4-7,0 0 1,-1-1 0,0 0 0,-2 0 0,0 0-1,1-24 1,-1-122 11,-5 114-6,2 50 0,-1 0-1,0 1 1,0-1 0,0 0-1,0 0 1,0 0-1,0 0 1,0 0-1,0 1 1,0-1 0,0 0-1,-1 0 1,1 0-1,0 0 1,-1 1-1,1-1 1,0 0 0,-1 0-1,1 1 1,-1-1-1,1 0 1,-1 1-1,0-1 1,1 0 0,-1 1-1,1-1 1,-1 1-1,0-1 1,0 1-1,1-1 1,-1 1 0,0 0-1,0-1 1,0 1-1,1 0 1,-1 0-1,0-1 1,0 1-1,0 0 1,0 0 0,1 0-1,-1 0 1,0 0-1,0 0 1,0 0-1,0 0 1,0 1 0,1-1-1,-1 0 1,-1 1-1,-2 0 0,1 0 0,0 1 0,0-1 0,0 1-1,0 0 1,1 0 0,-1 0 0,0 0 0,1 1 0,-1-1-1,1 0 1,-2 4 0,-3 5 0,2 0 0,0 1 0,0-1 0,1 1 0,1 0 0,0 0 0,0 1 0,-1 20 0,2 109-1,3-86-3,-1-46 0,1 0 1,-1 0 0,2 0-1,-1-1 1,1 1-1,1 0 1,0-1 0,6 15-1,-7-20 6,0-1-1,0 1 0,0-1 0,0 0 1,1 0-1,0 0 0,-1 0 0,1 0 1,0 0-1,0-1 0,0 0 0,1 1 1,-1-1-1,1 0 0,-1-1 1,1 1-1,0 0 0,-1-1 0,1 0 1,0 0-1,0 0 0,0-1 0,6 1 1,0 0-2,-1-1 1,1 0 0,0 0 0,-1-1 0,1 0 0,11-4-1,-17 3 0,0 1 0,0-1 0,0 0 0,-1 0 0,1-1 0,-1 1 0,0-1 0,1 0 0,-1 0 0,0 0 0,-1 0 0,1 0 0,-1-1 0,1 1 0,-1-1 0,3-5 0,-1 0 0,-1 1 0,0-1 0,-1 0 0,1 0 0,-2 0 0,1 0 0,0-11 0,-3-70 0,0 44 0,1 35 0,-3-24 0,3 34 0,0 0 0,-1 0 0,1 0 0,-1 0 0,1 0 0,-1 0 0,1 1 0,-1-1 0,0 0 0,1 0 0,-1 1 0,0-1 0,0 0 0,0 1 0,1-1 0,-1 1 0,0-1 0,0 1 0,0-1 0,0 1 0,0 0 0,0-1 0,0 1 0,0 0 0,0 0 0,0 0 0,0 0 0,0 0 0,-1 0 0,1 0 0,0 0 0,0 0 0,1 1 0,-1-1 0,0 0 0,1 0 0,-1 1 0,0-1 0,1 0 0,-1 1 0,1-1 0,-1 1 0,1-1 0,-1 1 0,1-1 0,-1 1 0,1-1 0,-1 1 0,1 0 0,-1-1 0,1 1 0,0-1 0,-1 1 0,1 0 0,0-1 0,0 1 0,0 0 0,-1 0 0,1-1 0,0 2 0,-2 26 0,2-21 0,-1 23 0,-1 7-1,4 41 0,-2-68-2,1 0 0,1 0 0,0-1 0,0 1 0,1-1 0,0 1 0,1-1 0,0 0 0,7 11 0,-8-16 3,0-1 0,0 0 0,1 1 0,0-1 0,-1 0 0,1-1 0,0 1 0,0-1 0,0 0 0,1 0 0,-1 0 0,0 0 0,1-1 0,-1 1 0,1-1 0,0 0 0,-1-1 0,1 1 0,0-1 0,0 0 0,5-1 0,-4 1 0,0 0 0,0-1 1,-1 0-1,1 0 0,0-1 1,-1 1-1,1-1 0,-1 0 1,1-1-1,-1 1 0,0-1 1,0 0-1,0-1 0,0 1 1,-1-1-1,8-7 0,-5 1 3,-1-1 0,0 1-1,-1-1 1,0-1-1,0 1 1,-1-1 0,-1 1-1,0-1 1,-1 0 0,2-21-1,-2-8-3,-4-74 0,2 114 0,0 0 1,0 0-1,-1 0 1,1 0-1,0 0 1,0 0-1,-1 1 0,1-1 1,0 0-1,-1 0 1,1 0-1,-1 0 1,1 1-1,-1-1 0,1 0 1,-1 0-1,1 1 1,-1-1-1,0 0 1,1 1-1,-1-1 0,0 1 1,0-1-1,0 1 1,1-1-1,-2 1 1,1 0-1,0 0 1,1 0-1,-1 0 1,1 0 0,-1 0-1,0 0 1,1 0-1,-1 0 1,1 0-1,-1 1 1,1-1 0,-1 0-1,0 0 1,1 1-1,-1-1 1,1 0 0,-1 1-1,1-1 1,0 1-1,-1-1 1,1 1 0,-1-1-1,1 1 1,0-1-1,-1 1 1,1-1 0,0 1-1,-1-1 1,1 1-1,0-1 1,0 1 0,0 0-1,0-1 1,0 1-1,-1-1 1,1 1 0,0 0-1,0-1 1,0 1-1,1 0 1,-4 31 0,1 0 0,2 0 0,1-1 0,8 50 0,-8-75 0,0-1 0,1 0 0,-1 0 0,1 0 0,0 0 0,0 0 0,1 0 0,-1 0 0,1-1 0,0 1 0,0-1 0,5 5 0,-4-7 0,-1 1 0,1-1 0,-1 0 0,1 0 0,0 0 0,0 0 0,0-1 0,0 1 0,0-1 0,1 0 0,-1-1 0,0 1 0,0-1 0,1 0 0,4 0 0,-2 0 1,-1 0 0,0 0 1,0 0-1,0-1 0,0 0 0,0-1 1,0 1-1,10-5 0,-13 4 0,1 0 1,-1 0-1,0-1 0,-1 1 0,1-1 1,0 0-1,-1 1 0,1-1 0,-1 0 0,0 0 1,0-1-1,0 1 0,-1 0 0,1-1 1,-1 1-1,2-5 0,1-11-1,0-1 0,-2 0 0,0 0 0,-1 0 0,-1 0 0,-4-36 0,3 53 0,1 0 0,-1 0 0,0 0 0,0 0 0,0 0 0,0 0 0,0 0 0,-1 1 0,1-1 0,-1 0 0,-2-2 0,3 4 0,0 0 0,1 0 0,-1 0 0,0 1 0,1-1 0,-1 0 0,0 1 0,0-1 0,0 1 0,0-1 0,0 1 0,1-1 0,-1 1 0,0-1 0,0 1 0,0 0 0,0 0 0,0-1 0,0 1 0,0 0 0,0 0 0,-1 0 0,1 0 0,0 0 0,0 0 0,0 1 0,0-1 0,0 0 0,0 0 0,0 1 0,0-1 0,1 1 0,-1-1 0,0 1 0,0-1 0,-1 1 0,-3 14-5,3 2 0,1 1 0,1-1 0,0 0 0,1 0 1,5 23-1,-4-33 5,-1 0 0,2 1 0,-1-1 0,1 0 0,0 0 1,0 0-1,1-1 0,0 1 0,0-1 0,1 0 0,0 0 0,0-1 1,0 1-1,1-1 0,6 6 0,-9-10 1,0 1-1,-1 0 1,1-1 0,0 1 0,0-1-1,0 0 1,0 0 0,0 0 0,0 0-1,0 0 1,0-1 0,0 1 0,0-1-1,0 0 1,0 0 0,1 0 0,-1-1-1,0 1 1,0-1 0,0 1 0,0-1-1,0 0 1,0 0 0,0-1 0,0 1-1,0 0 1,-1-1 0,1 0 0,-1 0-1,1 0 1,-1 0 0,1 0 0,-1 0-1,0 0 1,0-1 0,0 1 0,0-1-1,-1 0 1,1 1 0,-1-1 0,0 0-1,2-4 1,1-19-1,-1 0 0,-2 0 0,0-1 0,-4-27 0,1-7 0,2 49 0,0 10 0,0-1 0,0 0 0,0 1 0,0-1 0,0 0 0,1 1 0,-1-1 0,1 1 0,1-6 0,-1 7 0,1 0 0,-1 0 0,0-1 0,0 1 0,1 1 0,-1-1 0,1 0 0,-1 0 0,1 0 0,-1 1 0,1-1 0,-1 1 0,1-1 0,-1 1 0,1-1 0,0 1 0,-1 0 0,4 0 0,44-2 0,-38 2 0,-1 0 0,1 0 0,-1-1 0,1-1 0,17-4 0,-24 4 0,-4 2 0,0 0-1,0-1 1,0 1-1,0 0 1,0 0 0,0 0-1,0 0 1,0 0-1,0 0 1,0 0 0,0 0-1,0-1 1,0 1-1,0 0 1,0 0 0,0 0-1,0 0 1,0 0-1,-1 0 1,1 0-1,0 0 1,0 0 0,0-1-1,0 1 1,0 0-1,0 0 1,0 0 0,0 0-1,0 0 1,0 0-1,0 0 1,-1 0 0,1 0-1,0 0 1,0 0-1,0 0 1,0 0 0,0 0-1,0 0 1,0 0-1,0 0 1,-1 0 0,1 0-1,0 0 1,0 0-1,0 0 1,0 0 0,0 0-1,0 0 1,0 0-1,0 0 1,-1 0-1,1 0 1,0 0 0,0 0-1,0 0 1,0 0-1,-1 0-2,-2 1 3,1-1 0,-1 1-1,1 0 1,-1 0 0,1 0 0,-1 1-1,1-1 1,0 0 0,-1 1 0,1-1-1,0 1 1,0 0 0,0 0-1,0 0 1,1 0 0,-1 0 0,0 0-1,1 0 1,-1 1 0,-1 4 0,-25 55 0,27-59 0,-5 18 0,1 1 0,1 0 0,0 0 0,2 0 0,0 0 0,3 32 0,-1-45 0,0-6 0,-1 1 0,1-1 0,0 0 0,1 0 0,-1 0 0,1 1 0,-1-1 0,1 0 0,0 0 0,0 0 0,0 0 0,0 0 0,1 0 0,-1-1 0,1 1 0,0 0 0,0-1 0,0 1 0,0-1 0,0 0 0,1 1 0,-1-1 0,1 0 0,-1 0 0,1-1 0,0 1 0,-1-1 0,1 1 0,0-1 0,0 0 0,0 0 0,0 0 0,0 0 0,1-1 0,-1 1 0,0-1 0,0 0 0,0 0 0,0 0 0,4 0 0,-2 0 0,-1 0 0,0 0 0,0 0 0,1-1 0,-1 0 0,0 1 0,0-2 0,0 1 0,7-3 0,-9 3 0,1-1 0,-1 0 0,0 0 0,0 0 0,0 0 0,0 0 0,-1-1 0,1 1 0,-1 0 0,1-1 0,-1 1 0,0-1 0,0 1 0,0-1 0,0 0 0,1-4 0,2-17 6,0 0 0,-2-1 0,-1 1 0,-3-44 1,1 34-6,1 17-1,-1 1 0,0-1 0,-2 1 0,1 0 0,-2 0 0,0 0 0,-11-24 0,11 50 0,3 10 0,1 0 0,-1 20 0,6 41 0,-3-68 0,0 0 0,1 0 0,1-1 0,0 1 0,0-1 0,1 0 0,9 15 0,-13-25 0,0 0 0,0 0 0,0 0 0,1 0 0,-1 0 0,1-1 0,-1 1 0,1 0 0,0-1 0,0 0 0,-1 1 0,1-1 0,0 0 0,0 0 0,0 0 0,1 0 0,-1 0 0,0-1 0,0 1 0,0 0 0,1-1 0,-1 0 0,0 0 0,0 1 0,1-1 0,-1-1 0,5 1 0,-7-1 0,1 0 0,0 1 0,0-1 0,-1 0 0,1 0 0,0 1 0,-1-1 0,1 0 0,-1 0 0,1 0 0,-1 0 0,0 0 0,1 0 0,-1 0 0,0 1 0,0-1 0,1 0 0,-1 0 0,0 0 0,0 0 0,0 0 0,0 0 0,0 0 0,-1 0 0,1-2 0,0-1 0,1-76 0,-2 40 0,7-50 0,-4 77 0,0 0 0,1 0 0,0 1 0,1 0 0,0-1 0,1 2 0,1-1 0,6-11 0,-10 20-2,0 1 1,0 0-1,0 0 0,0 0 1,0 0-1,0 0 1,1 0-1,-1 1 0,0-1 1,1 1-1,0-1 0,-1 1 1,1 0-1,0 0 1,4-1-1,-6 2 3,1 0-1,0-1 1,-1 1 0,1 0 0,0 0-1,-1 0 1,1 0 0,0 0-1,-1 1 1,1-1 0,0 0 0,-1 1-1,1-1 1,-1 1 0,1 0-1,-1-1 1,1 1 0,-1 0 0,1 0-1,-1 0 1,0 0 0,1 0-1,-1 0 1,0 0 0,0 1 0,0-1-1,0 0 1,1 3 0,2 4-1,0-1 1,-1 1 0,-1 0-1,1 0 1,-1 1 0,0-1-1,0 16 1,-2 63-1,-2-66 0,2-1 0,0 1 0,5 28 0,-5-47 0,1 0 0,0 1 0,0-1 0,0 0 0,0-1 0,0 1 0,0 0 0,0 0 0,0 0 0,1-1 0,-1 1 0,1-1 0,0 1 0,-1-1 0,1 1 0,0-1 0,0 0 0,0 0 0,-1 0 0,1 0 0,0 0 0,1 0 0,-1-1 0,0 1 0,0-1 0,0 1 0,0-1 0,3 0 0,7 1 0,0-1 0,-1 0 0,22-3 0,-29 3 0,0-1 0,0 1 0,0-1 0,0 0 0,0 0 0,0-1 0,0 1 0,-1-1 0,1 0 0,0 0 0,-1 0 0,0 0 0,1-1 0,-1 0 0,5-5 0,-3 2 0,-1 0 0,1 0 0,-1 0 0,-1-1 0,1 1 0,-1-1 0,4-12 0,-2-1 0,-1-1 0,0 0 0,-1 0 0,-1-39 0,-1 42 0,-1 4 0,0 1 0,0-1 0,-1 1 0,-6-24 0,7 34 0,-1 1 0,0-1 0,0 1 0,0-1 0,0 1 0,0 0 0,0-1 0,-1 1 0,1 0 0,-1 0 0,1 0 0,-1 0 0,0 0 0,0 0 0,0 1 0,0-1 0,0 1 0,0-1 0,-1 1 0,1 0 0,0 0 0,-1 0 0,1 0 0,-1 0 0,1 0 0,-1 1 0,1-1 0,-1 1 0,0 0 0,-3-1 0,3 2 0,1-1 0,0 0 0,-1 1 0,1-1 0,-1 1 0,1-1 0,0 1 0,0 0 0,-1 0 0,1 0 0,0 1 0,0-1 0,0 0 0,0 1 0,0-1 0,1 1 0,-1 0 0,0 0 0,1-1 0,-1 1 0,1 0 0,0 0 0,0 0 0,-1 1 0,1-1 0,0 0 0,1 0 0,-1 1 0,0-1 0,1 0 0,-1 4 0,-2 10 0,2 0 0,-1 0 0,3 29 0,-1-24 0,0-4 0,1 0 0,1 1 0,0-1 0,1 0 0,1 0 0,7 19 0,-9-29 0,1 0 0,0 0 0,1 0 0,-1-1 0,1 0 0,1 1 0,-1-2 0,1 1 0,0 0 0,0-1 0,0 0 0,1 0 0,0-1 0,0 1 0,0-1 0,1 0 0,7 3 0,-13-7-2,-1 1-1,1-1 1,0 0 0,-1 1 0,1-1-1,0 0 1,0 1 0,0-1 0,-1 0-1,1 0 1,0 0 0,0 0 0,0 0-1,0 0 1,-1 0 0,1 0 0,0 0-1,0 0 1,0 0 0,0 0 0,-1 0-1,1-1 1,0 1 0,0 0 0,-1-1-1,1 1 1,0-1 0,1 0 0,-2 0-39,1-1 0,0 0 1,-1 1-1,1-1 1,-1 0-1,1 1 1,-1-1-1,0 0 0,0 0 1,0 1-1,0-4 1,0-27-1313</inkml:trace>
</inkml:ink>
</file>

<file path=ppt/ink/ink1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0:56.306"/>
    </inkml:context>
    <inkml:brush xml:id="br0">
      <inkml:brushProperty name="width" value="0.025" units="cm"/>
      <inkml:brushProperty name="height" value="0.025" units="cm"/>
      <inkml:brushProperty name="color" value="#FFFF00"/>
    </inkml:brush>
  </inkml:definitions>
  <inkml:trace contextRef="#ctx0" brushRef="#br0">188 37 30638,'-2'-2'101,"1"-1"0,0 1 0,-1 0 0,0 0-1,1 0 1,-1 0 0,0 0 0,0 0 0,0 1 0,0-1 0,0 0 0,-1 1-1,1 0 1,0-1 0,-1 1 0,1 0 0,-1 0 0,1 1 0,-1-1 0,0 0 0,-3 0-1,-1 0-119,0 0 0,0 1-1,-1 0 1,1 0-1,0 0 1,-14 3 0,18-2 19,0 1 1,0 0 0,0-1 0,0 1-1,0 0 1,0 1 0,0-1 0,1 0-1,-1 1 1,1-1 0,0 1 0,0 0-1,0 0 1,0 0 0,0 0 0,0 0-1,1 0 1,-2 6 0,-2 4-1,0 1-1,1-1 1,-2 20 0,5-28 0,-1 8 0,0 0 0,0 25 0,2-36 0,0 0 0,0 1 0,0-1 0,1 0 0,-1 0 0,0 0 0,1 0 0,-1 0 0,1 0 0,0 1 0,0-1 0,0-1 0,0 1 0,0 0 0,0 0 0,0 0 0,1 0 0,-1-1 0,1 1 0,-1-1 0,1 1 0,0-1 0,-1 0 0,5 3 0,4-2 0,1 1 0,0-1 0,-1-1 0,1 0 0,0-1 0,21-1 0,-1 0 0,-25 1 2,0 0-1,0-1 1,0 1 0,0-1-1,0 0 1,-1-1 0,1 1-1,0-1 1,-1-1 0,1 1-1,-1-1 1,1 1 0,-1-2-1,0 1 1,5-4 0,-8 4-2,1 0 0,-1 0 0,1-1 1,-1 1-1,0 0 0,0-1 0,0 0 0,0 1 1,-1-1-1,0 0 0,0 0 0,0 1 1,0-1-1,0 0 0,-1 0 0,0 0 0,1 0 1,-1 0-1,-1 0 0,1 0 0,-1 0 1,0 0-1,-1-6 0,0 5 0,0 1 1,-1-1-1,1 1 0,-1 0 0,0 0 1,0 0-1,0 0 0,-1 0 1,1 1-1,-1-1 0,0 1 1,0 0-1,0 0 0,0 1 0,0-1 1,-1 1-1,1 0 0,-1 0 1,0 0-1,-5-1 0,5 2-3,1-1-1,0 1 1,-1 0 0,1 0-1,-1 1 1,1-1-1,-1 1 1,1 0 0,-1 0-1,1 0 1,-1 1-1,1 0 1,-1 0 0,1 0-1,-1 0 1,1 1-1,0-1 1,0 1 0,0 0-1,0 1 1,0-1-1,-6 6 1,-10 23-579,3 7-1677</inkml:trace>
</inkml:ink>
</file>

<file path=ppt/ink/ink1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0:59.914"/>
    </inkml:context>
    <inkml:brush xml:id="br0">
      <inkml:brushProperty name="width" value="0.025" units="cm"/>
      <inkml:brushProperty name="height" value="0.025" units="cm"/>
      <inkml:brushProperty name="color" value="#FFFF00"/>
    </inkml:brush>
  </inkml:definitions>
  <inkml:trace contextRef="#ctx0" brushRef="#br0">8 48 31214,'-5'188'1634,"3"117"-1747,12-230 113,-10-74 0,0-1 0,0 1 0,0-1 0,0 1 0,0-1 0,0 0 0,0 1 0,0-1 0,0 1 0,0-1 0,0 1 0,0-1 0,0 1 0,0-1 0,0 0 0,1 1 0,-1-1 0,0 1 0,0-1 0,1 0 0,-1 1 0,0-1 0,1 1 0,-1-1 0,0 0 0,1 0 0,-1 1 0,0-1 0,1 0 0,0 1 0,1-36 0,-11-171 0,3-69 0,6 270 0,0 0 0,1 1 0,0-1 0,0 0 0,0 1 0,0-1 0,1 1 0,0-1 0,0 1 0,0 0 0,0-1 0,1 1 0,0 0 0,-1 1 0,2-1 0,-1 0 0,0 1 0,6-5 0,-3 4 0,-1 1 0,1 0 0,0 0 0,0 0 0,0 1 0,0 0 0,1 0 0,-1 0 0,0 1 0,1 0 0,-1 0 0,13 1 0,-18-1 0,1 2 0,0-1 0,0 0 0,-1 0 0,1 1 0,0-1 0,0 1 0,-1-1 0,1 1 0,-1 0 0,1-1 0,-1 1 0,1 0 0,-1 0 0,1 0 0,-1 0 0,0 0 0,1 1 0,-1-1 0,2 3 0,-1-1 0,0 1 0,0 0 0,0 0 0,-1 0 0,1 0 0,-1 0 0,0 0 0,1 6 0,-1 7 0,0 0 0,-1 0 0,-2 22 0,0-31 0,1-1 0,-1 0 0,-1 1 0,1-1 0,-1 0 0,-1 0 1,1 0-1,-1-1 0,0 1 0,-1-1 0,1 0 0,-1 0 0,0 0 0,-11 8 0,7-5-3,1 0 0,-1 1 0,1 0 1,-7 12-1,15-22 2,0 0 1,0 1-1,0-1 1,0 0-1,0 0 1,0 0-1,0 0 1,0 0 0,0 0-1,0 1 1,0-1-1,0 0 1,0 0-1,0 0 1,0 0-1,0 0 1,0 0-1,0 1 1,0-1 0,0 0-1,0 0 1,0 0-1,0 0 1,0 0-1,0 0 1,0 0-1,0 1 1,1-1-1,-1 0 1,0 0 0,0 0-1,0 0 1,0 0-1,0 0 1,0 0-1,0 0 1,0 0-1,0 0 1,1 1-1,-1-1 1,0 0 0,0 0-1,0 0 1,0 0-1,0 0 1,0 0-1,1 0 1,-1 0-1,0 0 1,0 0-1,0 0 1,0 0 0,0 0-1,0 0 1,1 0-1,-1 0 1,0 0-1,0 0 1,0 0-1,0 0 1,0-1-1,0 1 1,0 0 0,1 0-1,-1 0 1,0 0-1,0 0 1,0 0-1,0 0 1,4 0 0,8-1-1,0 2 1,0 0-1,1 0 1,-1 1 0,0 1-1,-1 0 1,18 6-1,-25-7 1,-1 0 0,1 0 0,0 0 0,-1 0 0,1 1 0,-1-1 0,0 1 0,0 0 1,0 0-1,0 0 0,0 0 0,-1 0 0,0 1 0,1-1 0,-1 1 0,0-1 0,-1 1 0,1 0 0,-1 0 0,1 0 0,-1 0 0,-1 0 0,1 0 0,0 0 0,-1 0 0,0 6 0,0-8 0,0 1 0,1-1 1,-2 1-1,1-1 0,0 1 1,0-1-1,-1 0 0,0 1 0,1-1 1,-1 1-1,0-1 0,0 0 0,0 0 1,0 1-1,-1-1 0,1 0 0,-3 3 1,0-3-1,0 1 1,0-1 0,0 0 0,0 0 0,0 0 0,0-1 0,0 1 0,-1-1-1,-5 1 1,-17 3-3,-37 2 0,39-5-3,-45 9 1,69-11 3,1 1 0,-1-1 0,1 0 0,-1 0 0,1 1 0,-1-1-1,1 0 1,0 1 0,-1-1 0,1 1 0,0-1 0,-1 0 0,1 1 0,0-1 0,-1 1 0,1-1 0,0 1 0,0-1 0,0 1-1,-1-1 1,1 1 0,0-1 0,0 1 0,0-1 0,0 1 0,0-1 0,0 1 0,0 0 0,0-1 0,0 1 0,0-1 0,0 1-1,1-1 1,-1 1 0,0-1 0,0 1 0,0-1 0,1 1 0,-1-1 0,0 0 0,1 1 0,-1-1 0,0 1 0,1-1 0,-1 0-1,0 1 1,1-1 0,-1 0 0,1 1 0,-1-1 0,1 0 0,-1 1 0,1-1 0,-1 0 0,1 0 0,0 0 0,13 8-1,0-2 0,0 0 0,1-1 0,0 0 1,0-1-1,0-1 0,26 3 0,6-3-7,60-3 1,-103 0 10,0 0 1,0 0-1,1-1 1,-1 1 0,0-1-1,0 0 1,0-1 0,0 1-1,0-1 1,0 0-1,0 0 1,-1 0 0,1 0-1,-1-1 1,1 1 0,-1-1-1,0 0 1,0 0-1,0 0 1,-1 0 0,1-1-1,-1 1 1,1-1 0,-1 1-1,0-1 1,0 0-1,-1 0 1,1 0 0,1-7-1,1-9 6,-1 0 0,-1 0-1,-1 0 1,-2-40 0,1 25-13,0-66 18,0 125-13,-1 19 0,7 46 0,-5-77 0,1 0 0,1 0 0,0 0 0,0 0 0,1 0 0,1-1 0,0 1 0,11 17 0,-13-25 0,0-1-1,0 0 1,1 0-1,-1 0 1,1 0-1,-1 0 1,1-1-1,0 0 1,0 0 0,0 0-1,0 0 1,0 0-1,1-1 1,-1 0-1,0 0 1,1 0-1,6 0 1,-8-1 0,0 1-1,-1-1 1,1 0 0,0 0 0,0-1-1,-1 1 1,1 0 0,0-1-1,-1 0 1,1 1 0,0-1 0,-1 0-1,1 0 1,-1-1 0,1 1 0,-1 0-1,0-1 1,0 0 0,1 1-1,-1-1 1,0 0 0,0 0 0,-1 0-1,1 0 1,0-1 0,-1 1 0,1 0-1,1-5 1,1-9 2,-2 1 0,1-1 0,-2 0 0,0 0-1,-1 0 1,-2-23 0,0-7 1,1 13 2,1-33 3,-5 127-12,2-1-1,8 89 1,-5-145 4,0-1-1,1 0 1,0 1 0,-1-1-1,1 0 1,0 1-1,1-1 1,-1 0 0,1 0-1,-1 0 1,1 0 0,0 0-1,0-1 1,0 1 0,0 0-1,1-1 1,-1 0-1,1 1 1,-1-1 0,1 0-1,4 2 1,-2-2-1,0 0 1,1 0-1,0 0 0,-1-1 1,1 1-1,0-2 0,-1 1 1,1 0-1,0-1 0,0 0 1,9-2-1,-12 2 1,-1-1 0,1 0 0,-1 0 0,0 0 0,1 0 0,-1 0 0,0 0 0,0-1 0,0 1 0,0-1 0,0 0 0,0 1 0,0-1 0,0 0 0,-1 0 0,1 0 0,-1 0 0,1 0 0,-1-1 0,0 1 0,0 0 0,1-5 0,3-6 0,0-1 0,3-26 0,-7 35 0,13-99 6,-11 66-1,15-60 0,-18 97-5,0 0 0,0 0 0,0 0 0,0 0 0,1-1 0,-1 1 0,0 0 0,1 0 0,-1 0 0,1 0 0,-1 0 0,1 0 0,-1 0 0,1 0 0,0 1 0,0-1 0,-1 0 0,1 0 0,0 0 0,0 1 0,0-1 0,0 1 0,0-1 0,0 0 0,0 1 0,0 0 0,0-1 0,0 1 0,0-1 0,0 1 0,0 0 0,0 0 0,0 0 0,1 0 0,-1 0 0,0 0 0,0 0 0,0 0 0,0 0 0,2 1 0,0 0 0,-1 0 0,1 1 0,0-1 0,-1 1 0,1 0 0,-1 0 0,0-1 0,0 2 0,1-1 0,-1 0 0,-1 0 0,1 1 0,0-1 0,2 4 0,5 12-1,-1-1 0,0 1-1,-2 1 1,0-1 0,-1 1 0,0 0-1,-2 0 1,0 0 0,-2 1 0,0-1-1,-1 1 1,-3 25 0,1-39 1,0 0 0,0-1 0,-1 1 0,0-1 0,0 1 0,0-1 0,-1 0 0,0 0 0,0-1 0,0 1 0,-1-1 0,1 0 0,-1 0 0,0 0 0,-10 5 0,6-3-3,-1 0 1,0-1-1,0-1 0,-1 1 1,1-2-1,-1 1 0,-20 2 1,27-5-3,1-1 0,-1 1 1,0-1-1,1 0 0,-1 0 0,1-1 1,-8-1-1,11 2 5,-1 0-1,0-1 1,1 1-1,-1-1 1,0 0-1,1 1 1,-1-1-1,1 1 1,-1-1-1,1 0 1,-1 0-1,1 1 1,-1-1-1,1 0 1,0 0-1,-1 1 1,1-1-1,0 0 1,0 0-1,-1 0 1,1 0-1,0 1 1,0-1-1,0 0 1,0 0-1,0 0 1,0 0-1,1 0 1,-1 1-1,0-1 1,0 0-1,0 0 1,1 0-1,-1 1 1,1-1-1,0-1 1,0 0-1,0 1 1,1 0 0,-1-1 0,0 1 0,1 0 0,-1 0 0,1-1-1,0 1 1,-1 0 0,1 1 0,0-1 0,0 0 0,0 0-1,-1 1 1,1-1 0,0 1 0,0 0 0,0 0 0,3-1-1,45-2 4,-45 2-2,-5 1-1,119-9 12,-107 7-8,0 0 0,-1-1 0,1 0 1,0-1-1,-1 0 0,0-1 0,19-11 0,-24 11-1,0 1-1,-1-1 1,0 0-1,0 0 1,-1-1-1,0 1 1,0-1 0,0 0-1,0 0 1,-1-1-1,0 1 1,0-1-1,-1 1 1,0-1 0,0 0-1,1-11 1,1-11 0,-2 1 0,-2-52 1,0 40 6,0 39-10,0 0 0,0 0 0,0 0 0,0 1 0,0-1 0,-1 0 0,1 0 0,0 1 0,0-1 0,0 0 0,-1 0 0,1 1 0,0-1 0,-1 0 0,1 1 0,0-1 0,-1 0 0,1 1 0,-1-1 0,1 0 0,-1 1 0,0-1 0,1 1 0,-1-1 0,1 1 0,-1 0 0,0-1 0,-1 0 0,2 1 0,-1 0 0,0 0 0,1 1 0,-1-1 0,0 0 0,1 0 0,-1 0 0,0 0 0,1 1 0,-1-1 0,1 0 0,-1 1 0,0-1 0,1 0 0,-1 1 0,1-1 0,-1 1 0,1-1 0,-1 1 0,1-1 0,0 1 0,-1-1 0,1 1 0,0 0 0,-1-1 0,1 1 0,0-1 0,0 1 0,-1 0 0,1-1 0,0 1 0,0 0 0,0-1 0,0 2 0,-3 20 0,0 0 0,2 0 0,3 39 0,-1-11 0,-1-39 0,0-1 0,1 0 0,0 1 0,1-1 0,0 0 0,1 0 0,0 0 0,8 17 0,-9-23 0,0 0 0,0-1 0,1 1 0,-1-1 0,1 1 0,0-1 0,0 0 0,0 0 0,1 0 0,-1-1 0,1 1 0,-1-1 0,1 1 0,0-1 0,0-1 0,0 1 0,0 0 0,0-1 0,1 0 0,-1 0 0,0 0 0,0-1 0,6 1 0,-5-1 0,-1 1 0,1-1 0,0 0 0,0-1 0,0 1 0,0-1 0,0 0 0,5-2 0,-8 2 0,0 0 0,0-1 0,0 1 0,0 0 0,0-1 0,0 1 0,-1-1 0,1 0 0,-1 1 0,1-1 0,-1 0 0,0 0 0,1 0 0,-1 0 0,0 0 0,0 0 0,-1-1 0,1 1 0,1-3 0,3-21 0,-1 0 0,-2-1 0,0 1 0,-4-53 0,0 16 0,3-31 0,-1 94 0,-1-1 0,1 0 0,0 1-1,0-1 1,0 0 0,0 1 0,1-1 0,-1 0 0,0 1-1,0-1 1,0 0 0,0 1 0,1-1 0,-1 0 0,0 1 0,1-1-1,-1 1 1,0-1 0,1 1 0,-1-1 0,1 1 0,-1-1 0,0 1-1,1-1 1,0 1 0,-1-1 0,1 1 0,-1 0 0,1-1-1,-1 1 1,1 0 0,0 0 0,-1-1 0,1 1 0,0 0 0,-1 0-1,1 0 1,0 0 0,-1 0 0,1 0 0,0 0 0,-1 0 0,1 0-1,0 0 1,-1 0 0,1 0 0,0 1 0,-1-1 0,1 0-1,-1 0 1,1 1 0,0-1 0,2 2-1,0-1 0,0 1 1,-1 0-1,1 0 0,-1 0 0,1 0 0,-1 0 1,0 1-1,4 4 0,2 8 1,-1-1 0,0 2 0,-1-1 0,-1 1 0,0 0 0,5 31 0,-7-22 0,-1 0 0,-1 0 0,0 0 0,-5 26 0,-5-9-8,9-42 8,0 0 0,0 0 0,0 0 0,1 0 0,-1 0-1,0 1 1,0-1 0,0 0 0,0 0 0,0 0 0,0 0 0,0 0 0,0 0 0,0 1 0,0-1 0,0 0 0,0 0 0,-1 0-1,1 0 1,0 0 0,0 0 0,0 0 0,0 0 0,0 1 0,0-1 0,0 0 0,0 0 0,0 0 0,0 0 0,0 0-1,0 0 1,0 0 0,-1 0 0,1 0 0,0 0 0,0 1 0,0-1 0,0 0 0,0 0 0,0 0 0,0 0 0,-1 0 0,1 0-1,0 0 1,0 0 0,0 0 0,0 0 0,0 0 0,0 0 0,0 0 0,-1 0 0,1 0 0,0 0 0,0 0 0,0 0-1,0 0 1,0-1 0,0 1 0,0 0 0,-1 0 0,1 0 0,0 0 0,0 0 0,0 0 0,0 0 0,0 0 0,0 0 0,0 0-1,-2-23-1,3 1 3,2 0 0,1 1 1,0 0-1,1 0 0,2 0 0,0 0 1,1 1-1,1 0 0,1 1 0,1 0 1,0 1-1,24-30 0,-33 47-1,0-3 1,1 1 0,-1-1 0,1 1 0,0 0 0,1 0 0,-1 0 0,0 0 0,1 1-1,-1 0 1,1-1 0,0 1 0,0 0 0,0 1 0,0-1 0,0 1 0,5-1 0,-9 2-1,0 0 0,0 0 0,0 0 0,1 0 0,-1 0 0,0 0 0,0 0 0,0 1 0,0-1 0,1 0 0,-1 0 0,0 0 0,0 0 0,0 1 0,0-1 0,0 0 0,1 0 0,-1 0 0,0 1 0,0-1 0,0 0 0,0 0 0,0 0 0,0 1 0,0-1 0,0 0 0,0 0 0,0 1 0,0-1 0,0 0 0,0 0 0,0 0 0,0 1 0,0-1 0,0 0 0,0 0 0,0 1 0,0-1 0,0 0 0,0 0 0,-1 1 0,1 4 0,3 292 0,-3-295 0,0 1 0,0-1 0,0 1 0,0-1 0,0 1 0,1-1 0,-1 0 0,1 1 0,-1-1 0,1 1 0,0-1 0,0 0 0,0 0 0,0 0 0,1 0 0,-1 0 0,1 0 0,-1 0 0,1 0 0,-1 0 0,1 0 0,0-1 0,4 3 0,-1-1 0,0-1 0,1-1 0,-1 1 0,1-1 0,0 0 0,-1 0 0,1 0 0,0-1 0,7 0 0,-6 0 0,0 0 0,0 0 0,0 0 0,0-1 0,0 0 0,0-1 0,-1 1 0,1-1 0,0 0 0,-1-1 0,0 0 0,1 0 0,-1 0 0,0-1 0,-1 0 0,1 0 0,-1 0 0,1-1 0,-1 1 0,-1-1 0,8-10 0,-3 3 0,0-1 0,0-1 0,-1 1 0,-1-1 0,-1-1 0,0 1 0,0-1 0,-2 0 0,6-28 0,-4-1 0,-2 0 0,-2-53 0,-2 97 1,-1-1 0,1 0 0,0 1-1,-1-1 1,1 0 0,-1 1 0,1-1 0,-1 0 0,1 1 0,-1-1 0,0 1-1,1-1 1,-1 1 0,0 0 0,1-1 0,-1 1 0,0-1 0,0 1 0,1 0-1,-1 0 1,0 0 0,0-1 0,1 1 0,-1 0 0,0 0 0,0 0 0,0 0-1,1 0 1,-1 0 0,-1 1 0,-1-1-3,1 0 0,-1 0 0,1 0-1,0 0 1,-1 1 0,1-1 0,0 1 0,-1-1-1,-3 3 1,2 1 2,1-1 0,0 1-1,0 0 1,0 1-1,0-1 1,1 0-1,-1 1 1,1 0 0,0-1-1,1 1 1,-1 0-1,1 0 1,-1 9 0,-2 9 0,0 38 0,4 79 0,0-135 0,1-1 0,-1 0 0,1 0 0,0 0 0,0 0 0,1 0 0,-1 0 0,1 0 0,-1 0 0,1 0 0,1 0 0,-1-1 0,0 1 0,1-1 0,0 0 0,0 0 0,0 0 0,0 0 0,0 0 0,0-1 0,1 1 0,-1-1 0,1 0 0,0 0 0,0 0 0,0-1 0,5 3 0,1-2 0,0 1 0,1-1 0,-1 0 0,1-1 0,-1-1 0,1 1 0,-1-2 0,1 1 0,-1-1 0,12-3 0,-19 2 0,1 1 0,-1-1 0,0 1 0,0-1 0,0 0 0,0 0 0,0 0 0,0-1 0,-1 1 0,1-1 0,-1 1 0,1-1 0,-1 0 0,0 0 0,0 0 0,-1 0 0,1 0 0,0-1 0,-1 1 0,0 0 0,0-1 0,0 1 0,0-1 0,0-6 0,2-10 1,-1-1 0,0-41 0,-2 48 1,-1-41 19,-1 22-18,6-54 0,-4 86-3,-1 0 0,1 0 0,0 0 0,0 1 0,0-1 0,1 0 0,-1 0 0,0 1 0,0-1 0,0 0 0,0 0 0,1 1 0,-1-1 0,0 0 0,1 0 0,-1 1 0,0-1 0,1 1 0,-1-1 0,1 0 0,-1 1 0,1-1 0,0 1 0,-1-1 0,1 1 0,-1-1 0,1 1 0,0-1 0,-1 1 0,1 0 0,0-1 0,0 1 0,-1 0 0,1 0 0,0 0 0,0 0 0,-1-1 0,1 1 0,0 0 0,0 0 0,0 0 0,-1 0 0,1 1 0,0-1 0,1 0 0,0 1 0,0 0 0,1 1 0,-1-1 0,0 0 0,0 1 0,0-1 0,-1 1 0,1 0 0,0-1 0,-1 1 0,1 0 0,-1 0 0,1 0 0,0 3 0,15 33 0,-2 1 0,-1 1 0,9 47 0,-21-75 0,1 0 0,-2 1 0,1-1 0,-2 15 0,0-23 0,0-1 0,0 1 0,0-1 0,-1 0 0,0 1 0,1-1 0,-1 1 0,0-1 0,-1 0 0,1 0 0,-1 1 0,1-1 0,-1 0 0,0 0 0,0-1 0,0 1 0,0 0 0,-6 4 0,2-3 0,-1 0 0,0 0 0,0-1-1,0 0 1,-1 0 0,1-1 0,0 0 0,-15 2 0,-3-1-17,-37-2 0,44-1 4,43-2 14,1 0 1,-1-2-1,0-1 0,0-1 1,0-1-1,-1-2 0,0 0 1,-1-1-1,39-23 0,-55 28-1,-1 0 1,1 0-1,-1 0 0,0 0 0,0-1 0,0 0 0,-1-1 1,0 1-1,0-1 0,-1 0 0,0 0 0,0 0 0,0-1 1,-1 1-1,0-1 0,-1 0 0,3-16 0,0-7 0,-2 0 0,-2 0 0,-3-46 0,1 16 0,1 61 0,0 0 0,0-1 0,0 1 0,0 0 0,0 0 0,0 0 0,0-1 0,0 1 0,0 0 0,0 0 0,1 0 0,-1-1 0,0 1 0,0 0 0,0 0 0,0 0 0,0 0 0,1-1 0,-1 1 0,0 0 0,0 0 0,0 0 0,1 0 0,-1 0 0,0 0 0,0 0 0,0 0 0,1-1 0,-1 1 0,0 0 0,0 0 0,1 0 0,-1 0 0,0 0 0,0 0 0,0 0 0,1 0 0,-1 0 0,0 0 0,0 1 0,1-1 0,-1 0 0,0 0 0,0 0 0,0 0 0,1 0 0,-1 0 0,0 0 0,0 0 0,0 1 0,1-1 0,-1 0 0,0 0 0,0 0 0,0 1 0,1-1 0,3 3 0,1 1 0,-1-1 0,0 1 0,0 0 0,0 0 0,0 1 0,-1-1 0,0 1 0,0 0 0,3 5 0,27 61 14,-23-49-1,-1-2-13,-1 1 1,-1-1 0,0 1-1,-2 0 1,0 1 0,-2-1-1,2 37 1,-5-56-1,0 1 0,0 0 0,0-1 0,-1 1-1,1 0 1,-1-1 0,0 1 0,0-1 0,0 1 0,0-1 0,0 0 0,0 1 0,-1-1-1,1 0 1,-1 0 0,0 0 0,0 0 0,-2 3 0,-1-2 0,1 0 1,-1 0 0,0 0-1,0-1 1,0 1-1,0-1 1,0 0-1,-8 1 1,-9 1-13,0-1 1,0 0 0,-32-2-1,51-1 7,-50-2-363,-2-9-1041</inkml:trace>
</inkml:ink>
</file>

<file path=ppt/ink/ink1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1:00.305"/>
    </inkml:context>
    <inkml:brush xml:id="br0">
      <inkml:brushProperty name="width" value="0.025" units="cm"/>
      <inkml:brushProperty name="height" value="0.025" units="cm"/>
      <inkml:brushProperty name="color" value="#FFFF00"/>
    </inkml:brush>
  </inkml:definitions>
  <inkml:trace contextRef="#ctx0" brushRef="#br0">152 11 32031,'-4'-2'20,"1"0"1,-1 1-1,0 0 1,1-1-1,-1 2 0,0-1 1,0 0-1,0 1 1,0-1-1,1 1 1,-1 0-1,0 1 1,0-1-1,0 0 1,0 1-1,0 0 1,0 0-1,1 0 0,-1 1 1,0-1-1,1 1 1,-1 0-1,1 0 1,0 0-1,0 0 1,0 1-1,0-1 1,0 1-1,0 0 1,0 0-1,1 0 0,0 0 1,-3 4-1,1-1-22,0-1-1,1 1 0,0 0 1,0 0-1,0 0 1,1 0-1,0 0 0,0 1 1,0-1-1,1 1 0,0-1 1,0 1-1,1 0 0,0-1 1,0 1-1,0 0 1,1-1-1,0 1 0,2 7 1,-1-10 3,0 0 1,0-1 0,1 0-1,-1 1 1,1-1 0,0 0-1,0 0 1,0 0 0,0 0-1,0-1 1,0 1 0,1-1 0,-1 0-1,1 0 1,0 0 0,0 0-1,0-1 1,0 0 0,0 0-1,0 0 1,6 1 0,12 1 11,-1-1 1,41 0 0,-47-2-4,-14 0-10,0 0 0,0 0 0,1-1 1,-1 1-1,0 0 0,0 0 0,1-1 0,-1 1 1,0-1-1,0 1 0,0-1 0,0 0 1,0 1-1,0-1 0,0 0 0,0 0 0,0 1 1,0-1-1,0 0 0,0 0 0,0 0 0,0-2 1,1 0-1,0-1 0,-1 1 0,0 0 0,1-1 0,-2 0 0,1 1 0,1-8 0,-2-2 0,1 0 0,-2 0 0,-2-19 0,2 28-11,0 0 0,0 0 1,-1 1-1,1-1 0,-1 0 0,0 1 0,0-1 1,0 1-1,-1 0 0,1 0 0,-1 0 1,1 0-1,-1 0 0,0 0 0,0 1 0,0-1 1,-1 1-1,1 0 0,-1 0 0,1 0 0,-1 0 1,0 1-1,1-1 0,-1 1 0,0 0 1,0 0-1,0 1 0,0-1 0,0 1 0,0 0 1,0 0-1,0 0 0,0 0 0,0 1 0,0 0 1,0 0-1,0 0 0,1 0 0,-1 0 1,0 1-1,1 0 0,-1-1 0,1 1 0,-1 1 1,-4 3-1,-20 26-1446</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1:17.317"/>
    </inkml:context>
    <inkml:brush xml:id="br0">
      <inkml:brushProperty name="width" value="0.05" units="cm"/>
      <inkml:brushProperty name="height" value="0.05" units="cm"/>
      <inkml:brushProperty name="color" value="#FFFF00"/>
    </inkml:brush>
  </inkml:definitions>
  <inkml:trace contextRef="#ctx0" brushRef="#br0">1 86 31791,'7'-18'606,"-7"18"-602,0 0 0,0 0 0,0 0 1,0 0-1,0 0 0,0 0 0,0 0 1,0 0-1,0 0 0,0 0 0,0 1 1,0-1-1,0 0 0,0 0 0,0 0 1,0 0-1,0 0 0,0 0 0,0 0 1,0 0-1,0 0 0,1 0 0,-1 0 1,0 0-1,0 1 0,0-1 0,0 0 0,0 0 1,0 0-1,0 0 0,0 0 0,0 0 1,0 0-1,0 0 0,0 0 0,0 0 1,1 0-1,-1 0 0,0 0 0,0 0 1,0 0-1,0 0 0,0 0 0,0 0 1,0 0-1,0 0 0,0 0 0,0 0 1,1 0-1,-1 0 0,0 0 0,0 0 1,0 0-1,0 0 0,0 0 0,0 0 1,0 0-1,0 0 0,0 0 0,0-1 1,0 1-1,0 0 0,1 0 0,-1 0 1,0 0-1,0 35 49,0-18-48,0 386-5,3-345 0,-2-54 0,-1-1 0,1 1 0,0 0 0,1 0 0,-1 0 0,0-1 0,1 1 0,0-1 0,0 1 0,0-1 0,4 5 0,-6-8 0,0 0 1,1 1-1,-1-1 1,0 0-1,0 1 1,1-1-1,-1 0 1,0 1-1,0-1 0,1 0 1,-1 0-1,0 1 1,1-1-1,-1 0 1,0 0-1,1 0 1,-1 0-1,0 1 1,1-1-1,-1 0 0,0 0 1,1 0-1,-1 0 1,1 0-1,-1 0 1,0 0-1,1 0 1,-1 0-1,0 0 0,1 0 1,-1 0-1,1 0 1,-1 0-1,0 0 1,1-1-1,-1 1 1,0 0-1,1 0 1,-1 0-1,0 0 0,1-1 1,-1 1-1,0 0 1,1 0-1,-1-1 1,0 1-1,0 0 1,1-1-1,-1 1 0,0 0 1,0-1-1,0 1 1,0 0-1,1-1 1,-1 1-1,0 0 1,0-1-1,5-25 6,2-201-6,1-17 0,-7 236 0,1 0 0,-1-1 0,1 1 0,0 0 0,1 0 0,0 0 0,1 0 0,6-11 0,-8 15 0,1 1 0,-1 0 0,1 0 0,0 0 0,0 0 0,0 0 0,1 0 0,-1 1 0,1-1 0,0 1 0,-1 0 0,1 0 0,0 1 0,0-1 0,0 1 0,0 0 0,0 0 0,6-1 0,-3 1 0,1 0 0,-1 1 0,1-1 0,-1 2 0,1-1 0,-1 1 0,15 3 0,-19-3 0,0 0 0,0 0 0,0 1 0,-1-1 0,1 1 0,-1-1 0,1 1 0,-1 0 0,1 0 0,-1 0 0,0 0 0,0 1 0,0-1 0,0 0 0,0 1 0,-1 0 0,1-1 0,-1 1 0,1 0 0,-1 0 0,1 3 0,0 3 0,1-1 0,-1 1 0,-1-1 0,0 1 0,0 0 1,0-1-1,-1 1 0,-1 0 0,0 0 0,0-1 0,0 1 0,-6 15 0,3-12-3,-1-1 0,-1 0 0,0 0 0,0 0 0,-1 0 0,-1-1 0,0-1-1,-11 12 1,3-5-1,-21 21 3,35-35 1,0 0 0,0 0 0,0 1 0,1-1 0,-1 1 0,1 0 0,-1-1 0,1 1 0,0 0 0,0 0 0,0-1 0,1 1 0,-1 3 0,1-4 0,0-1 0,0 0 0,0 0 0,1 0 0,-1 0 0,0 0 0,1 1 0,-1-1 0,1 0 0,-1 0 0,1 0 0,0 0 0,-1 0 0,1-1 0,0 1 0,0 0 0,-1 0 0,1 0 0,0-1 0,0 1 0,0 0 0,2 0 0,27 11 0,-19-8 0,10 3 0,-1 1 0,0 1 0,-1 1 0,0 0 0,31 24 0,-47-31 0,0-1 0,-1 1 0,1 0 0,-1 0 0,0 0 0,0 0 0,0 0 0,0 0 0,-1 0 0,1 1 0,-1-1 0,0 1 0,0-1 0,0 1 0,0 0 0,-1-1 0,1 1 0,-1 0 0,0-1 0,0 1 0,0 0 0,-2 7 0,1-7 0,0 1 0,-1 0 0,1-1 0,-1 1 0,0-1 0,-1 1 0,1-1 0,-1 0 0,1 0 0,-1 0 0,-1 0 0,1 0 0,0-1 0,-1 0 0,0 1 0,-6 3 0,-12 6 3,-1-2 0,-1 0 1,0-2-1,0 0 0,-1-1 0,0-2 0,0-1 1,0 0-1,-48 0 0,73-5-3,-1 0-1,1 0 1,-1 0 0,0 0 0,1 0-1,-1 0 1,1 0 0,-1 0-1,1 0 1,-1-1 0,1 1 0,-1 0-1,1 0 1,-1-1 0,1 1-1,-1 0 1,1-1 0,0 1 0,-1 0-1,1-1 1,-1 1 0,1-1-1,0 1 1,-1-1 0,1 1 0,0-1-1,0 1 1,-1-1 0,1 1 0,0-1-1,0 1 1,0-1 0,0 1-1,-1-1 1,1 1 0,0-1 0,0 1-1,0-1 1,0 0 0,0 1-1,1-1 1,-1 1 0,0-1 0,0 1-1,0-1 1,0 1 0,1-1-1,0-2-56,0 0-1,0 0 0,0 0 0,0 0 1,1 1-1,-1-1 0,1 1 0,4-5 0,28-20-2001</inkml:trace>
</inkml:ink>
</file>

<file path=ppt/ink/ink1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1:02.715"/>
    </inkml:context>
    <inkml:brush xml:id="br0">
      <inkml:brushProperty name="width" value="0.025" units="cm"/>
      <inkml:brushProperty name="height" value="0.025" units="cm"/>
      <inkml:brushProperty name="color" value="#FFFF00"/>
    </inkml:brush>
  </inkml:definitions>
  <inkml:trace contextRef="#ctx0" brushRef="#br0">3 31 21626,'0'-30'10254,"0"44"-8493,0 52-2635,-3 557 874,3-623 0,0 1 0,0-1 0,0 0 0,0 0 0,0 0 0,1 1 0,-1-1 0,0 0 0,0 0 0,0 0 0,0 1 0,0-1 0,0 0 0,0 0 0,0 0 0,1 0 0,-1 1 0,0-1 0,0 0 0,0 0 0,0 0 0,1 0 0,-1 0 0,0 0 0,0 1 0,0-1 0,1 0 0,-1 0 0,0 0 0,0 0 0,0 0 0,1 0 0,-1 0 0,0 0 0,0 0 0,0 0 0,1 0 0,-1 0 0,0 0 0,0 0 0,0 0 0,1 0 0,-1 0 0,0 0 0,0-1 0,0 1 0,1 0 0,-1 0 0,10-5 0,-10 5 0,12-7 0,-5 3 0,0-1 0,0 1 0,1 1 0,-1-1 0,1 1 0,0 1 0,0-1 0,0 1 0,11-1 0,174 0 0,-115 4 0,-77-2 0,0 1 0,0 0 0,0 0 0,0-1 0,0 1 0,-1-1 0,1 1 0,0-1 0,0 1 0,0-1 0,-1 1 0,1-1 0,0 0 0,0 1 0,-1-1 0,1 0 0,-1 0 0,1 1 0,-1-1 0,1 0 0,-1 0 0,1 0 0,-1 0 0,0 0 0,1 0 0,-1 1 0,0-1 0,0 0 0,0 0 0,0 0 0,0-2 0,1-39 0,-1 30 0,0-3 0,-1 0 0,0 0 0,-1 0 0,-1 0 0,0 0 0,-8-21 0,6 19 0,0-1 0,2 1 0,0-1 0,1 1 0,1-1 0,1 0 0,2-19 0,-2 33 0,1 1 0,0 0 0,0 0 0,1-1 0,-1 1 0,1 0 0,-1 0 0,1 0 0,0 1 0,0-1 0,0 0 0,1 1 0,-1-1 0,0 1 0,1 0 0,0 0 0,-1 0 0,1 0 0,0 0 0,0 0 0,0 1 0,1-1 0,5-1 0,1 0 0,1-1 0,-1 1 0,1 1 0,0 0 0,0 0 0,12 1 0,-26 1 0,0 0 0,-1 1 0,1 0 0,0 0 0,-1 0 0,1 0 0,0 0 0,0 1 0,0-1 0,0 1 0,-5 4 0,-1 0 0,2 1 0,-1 0 0,-12 16 0,10-11 0,1 0 0,1 2 0,0-1 0,0 1 0,2 0 0,-7 16 0,10-16 0,0-1 0,1 1 0,0 0 0,1 0 0,1 0 0,2 27 0,-2-38 0,1 0 0,-1-1 0,1 1 0,0 0 0,0 0 0,0-1 0,0 1 0,0 0 0,0-1 0,1 1 0,-1-1 0,1 1 0,0-1 0,-1 0 0,1 0 0,0 0 0,1 0 0,-1 0 0,0 0 0,0 0 0,1-1 0,-1 1 0,1-1 0,-1 0 0,1 0 0,0 0 0,0 0 0,3 1 0,9 0 0,-1 1 0,1-2 0,0 0 0,21-1 0,-17-1 0,-13 2 0,1-2 0,-1 1 0,0-1 0,1 0 0,-1-1 0,0 1 0,0-1 0,0 0 0,0-1 0,0 1 0,0-1 0,-1 0 0,7-6 0,-8 6 0,0 0 0,0-1 0,-1 0 0,0 0 0,0 0 0,0 0 0,0 0 0,-1-1 0,1 1 0,-1-1 0,0 1 0,0-1 0,-1 0 0,0 0 0,1 0 0,-2 0 0,2-8 0,-2 0 0,0 0 0,-1 0 0,0 0 0,-1 0 0,0 0 0,-1 1 0,0-1 0,-1 1 0,-1-1 0,0 1 0,0 1 0,-1-1 0,-1 1 0,0 0 0,0 0 0,-1 1 0,-1 0 0,0 1 0,-12-11 0,17 16 0,0 1 0,-1-1 0,1 1 0,-1 0 0,0 0 0,0 1 0,0-1 0,0 1 0,-1 0 0,1 0 0,0 1 0,-1 0 0,0 0 0,1 0 0,-1 1 0,-10 0 0,15 0 0,-1 0 0,1 0 0,-1 1 0,1-1 0,-1 1 0,1-1 0,0 1 0,-1 0 0,1-1 0,0 1 0,0 0 0,-1 0 0,1 0 0,0 0 0,0 0 0,0 0 0,0 0 0,0 0 0,0 1 0,1-1 0,-1 0 0,0 0 0,0 1 0,1-1 0,-1 1 0,1-1 0,0 0 0,-1 1 0,1-1 0,0 1 0,-1 2 0,0 8 0,0 0 0,0 1 0,2 11 0,-1-10 0,1-8 0,-1-1 0,0 1 0,1-1 0,0 1 0,1-1 0,-1 0 0,1 1 0,0-1 0,0 0 0,1 0 0,-1 0 0,1 0 0,0-1 0,0 1 0,1-1 0,-1 0 0,1 0 0,0 0 0,0 0 0,1-1 0,-1 1 0,1-1 0,-1 0 0,7 2 0,0 0 0,0 0 0,1-1 0,0 0 0,-1-1 0,1 0 0,1-1 0,-1-1 0,0 0 0,0 0 0,14-2 0,-24 1 0,0-1 0,0 1 0,0-1 0,0 0 0,0 1 0,-1-1 0,1 0 0,0 0 0,0-1 0,0 1 0,-1 0 0,1-1 0,-1 1 0,1 0 0,-1-1 0,0 0 0,1 1 0,-1-1 0,0 0 0,0 0 0,0 0 0,1-3 0,15-49 0,-15 46 0,2-8 0,-2 3 0,1 0 0,1 0 0,0 0 0,12-23 0,-14 34 0,-1-1 0,1 1 0,0-1 0,0 1 0,-1 0 0,2 0 0,-1-1 0,0 2 0,0-1 0,1 0 0,-1 0 0,1 1 0,-1-1 0,1 1 0,0 0 0,-1 0 0,1 0 0,0 0 0,0 0 0,0 1 0,0-1 0,0 1 0,0 0 0,0 0 0,0 0 0,0 0 0,4 1 0,-6-1 0,-1 0 0,0 0 0,0 0 0,1 0 0,-1 0 0,0 0 0,1 0 0,-1 0 0,0 0 0,1 0 0,-1 0 0,0 1 0,1-1 0,-1 0 0,0 0 0,0 0 0,1 0 0,-1 1 0,0-1 0,0 0 0,1 0 0,-1 0 0,0 1 0,0-1 0,0 0 0,1 0 0,-1 1 0,0-1 0,0 0 0,0 1 0,7 10 0,-40-6 0,28-2 0,1 0 0,-1 1 0,1 0 0,0 0 0,0 0 0,0 0 0,1 0 0,0 1 0,-1 0 0,2-1 0,-1 1 0,0 0 0,1 1 0,0-1 0,0 0 0,1 1 0,-2 8 0,0 1 0,0 1 0,1 0 0,1 0 0,1 0 0,1 16 0,0-30 0,-1 1 0,1 0 0,0-1 0,-1 1 0,1-1 0,0 1 0,1-1 0,-1 1 0,0-1 0,1 0 0,-1 0 0,1 0 0,0 0 0,0 0 0,0 0 0,0 0 0,0 0 0,0-1 0,0 1 0,0-1 0,1 1 0,-1-1 0,1 0 0,-1 0 0,1 0 0,4 1 0,1 0 0,1 0 0,-1-1 0,1 0 0,-1 0 0,1-1 0,-1 0 0,11-2 0,-17 2 0,0-1 0,0 0 0,0 1 0,-1-1 0,1 0 0,0 0 0,-1 0 0,1 0 0,-1 0 0,1 0 0,-1-1 0,0 1 0,1 0 0,-1-1 0,0 1 0,0-1 0,0 1 0,0-1 0,0 0 0,0 1 0,-1-1 0,1 0 0,0 1 0,-1-1 0,1 0 0,-1 0 0,0 0 0,0-2 0,2-10 0,-1 1 0,-2-27 0,1 22 0,0 7 0,0-20 0,-1 0 0,-7-42 0,6 158 0,3 23 0,-2 115 0,-1-194 0,-1-1 0,-2 1 0,0-1 0,-2 0 0,-16 40 0,21-64 0,1 1 0,-1-1 0,0-1 0,-1 1 0,1 0 0,-1 0 0,1-1 0,-1 0 0,0 1 0,0-1 0,-1 0 0,1-1 0,-1 1 0,-5 3 0,3-3 0,0-1 0,-1 0 0,1 0 0,0-1 0,-1 0 0,0 0 0,1 0 0,-13-1 0,15 0 0,1 0 0,-1 0 0,0-1 0,0 1 0,1-1 0,-1 0 0,0 1 0,1-2 0,-1 1 0,0 0 0,1-1 0,0 0 0,-1 1 0,1-1 0,0-1 0,0 1 0,0 0 0,0-1 0,1 1 0,-1-1 0,1 0 0,-1 0 0,1 0 0,0 0 0,0-1 0,0 1 0,1 0 0,-1-1 0,1 1 0,0-1 0,0 0 0,0 1 0,-1-7 0,0 0 0,0 1 0,0-1 0,1 0 0,1 0 0,-1 0 0,2 0 0,-1 0 0,1 0 0,1 0 0,0 0 0,0 0 0,1 0 0,0 1 0,1 0 0,0-1 0,0 1 0,1 1 0,0-1 0,1 1 0,-1-1 0,2 2 0,-1-1 0,1 1 0,11-10 0,4 1 0,0 1 0,0 1 0,2 0 0,41-16 0,-39 19 0,-1-1 0,0-2 0,45-31 0,-65 41 0,0-1 0,1 0 0,-1-1 0,-1 1 0,1-1 0,-1 0 0,0 0 0,0 0 0,-1-1 0,0 0 0,0 1 0,-1-1 0,3-12 0,-1-1 0,-2-1 0,0 1 0,-2-30 0,0 32 0,0 19 0,0-1 0,0 1 0,0-1 0,-1 1 0,1-1 0,0 0 0,-1 1 0,1-1 0,0 1 0,-1-1 0,1 0 0,0 1 0,-1-1 0,1 0 0,-1 1 0,1-1 0,0 0 0,-1 0 0,1 1 0,-1-1 0,1 0 0,-1 0 0,1 0 0,-1 0 0,1 0 0,-1 0 0,1 0 0,-1 0 0,1 0 0,-1 0 0,1 0 0,-1 0 0,1 0 0,-1 0 0,1 0 0,-1 0 0,1 0 0,-1-1 0,1 1 0,-1 0 0,1 0 0,0-1 0,-1 1 0,1 0 0,-1-1 0,1 1 0,0 0 0,-1-1 0,1 1 0,0-1 0,-1 1 0,1 0 0,0-1 0,0 1 0,-1-1 0,1 1 0,0-1 0,0 1 0,0-1 0,0 1 0,0-1 0,0 1 0,0-1 0,0 1 0,0-1 0,0 0 0,-5 15 0,1 1 0,1-1 0,0 1 0,1 0 0,0 22 0,6 80 0,-4-114 0,0 1 0,1 0 0,-1-1 0,1 1 0,0-1 0,0 1 0,0-1 0,1 1 0,-1-1 0,1 0 0,0 1 0,0-1 0,0 0 0,0-1 0,1 1 0,-1 0 0,1 0 0,4 3 0,-2-3 0,0-1 0,0 1 0,-1-1 0,1 0 0,1 0 0,-1-1 0,0 1 0,0-1 0,1 0 0,-1-1 0,0 1 0,7-1 0,-11 0 0,1 0 0,-1-1 0,0 1 0,0 0 0,1-1 0,-1 1 0,0 0 0,0-1 0,0 1 0,0-1 0,1 0 0,-1 0 0,0 1 0,0-1 0,0 0 0,0 0 0,-1 0 0,1 0 0,0 0 0,0 0 0,0 0 0,-1 0 0,1 0 0,-1 0 0,1 0 0,-1-1 0,1 1 0,0-2 0,6-40 0,-6 34 0,4-60 0,-5 47 0,1 0 0,2 0 0,0 0 0,1 1 0,12-36 0,-15 54 0,1 0 0,0 0 0,0 0 0,0 1 0,0-1 0,0 0 0,1 1 0,-1 0 0,1-1 0,0 1 0,-1 0 0,1 0 0,0 1 0,0-1 0,0 0 0,0 1 0,1 0 0,-1 0 0,0 0 0,1 0 0,5 0 0,-6 0 0,-1 1 0,1 0 0,-1-1 0,1 1 0,-1 1 0,1-1 0,-1 0 0,1 1 0,-1-1 0,0 1 0,1-1 0,-1 1 0,0 0 0,1 0 0,-1 0 0,0 1 0,0-1 0,0 0 0,0 1 0,0-1 0,0 1 0,0 0 0,-1 0 0,1 0 0,-1 0 0,1 0 0,-1 0 0,0 0 0,2 3 0,-3-5 0,0 1 0,0-1 0,1 1 0,-1-1 0,0 1 0,0 0 0,0-1 0,0 1 0,0-1 0,0 1 0,0-1 0,0 1 0,-1-1 0,1 1 0,0-1 0,0 1 0,0-1 0,0 1 0,-1-1 0,1 1 0,0-1 0,-1 0 0,1 1 0,0-1 0,-1 1 0,1-1 0,0 0 0,-1 1 0,1-1 0,-1 0 0,0 1 0,-19 8 0,8-4 0,4-1 0,1 1 0,0 0 0,0 1 0,0-1 0,1 1 0,0 1 0,0-1 0,1 1 0,0 0 0,0 1 0,0-1 0,1 1 0,0 0 0,-3 9 0,3-5 0,0 0 0,1 1 0,0-1 0,1 1 0,0-1 0,1 1 0,1 0 0,0 0 0,2 14 0,-2-23 0,1-1 0,0 1 0,1-1 0,-1 1 0,1-1 0,-1 0 0,1 0 0,0 0 0,0 0 0,0 0 0,1 0 0,-1-1 0,0 1 0,1-1 0,0 1 0,0-1 0,0 0 0,0 0 0,0 0 0,0 0 0,0-1 0,1 0 0,-1 1 0,1-1 0,-1 0 0,1-1 0,4 2 0,13 1 0,0 0 0,-1-2 0,33-1 0,-34 0 0,-17 0 0,1 0 1,-1 0-1,1 0 0,0 0 1,-1 0-1,1-1 0,-1 1 1,1-1-1,-1 0 0,1 0 1,-1 0-1,0 0 0,1 0 1,-1-1-1,0 1 0,0-1 1,0 1-1,0-1 0,3-3 1,-3 2-7,0 0 0,-1 0 1,1 0-1,-1 0 1,0-1-1,0 1 0,0 0 1,0-1-1,-1 1 1,0-1-1,1 1 0,-1 0 1,0-1-1,-1-5 1,1 7-31,0 1 0,0 0 0,-1 0 0,1-1 1,0 1-1,-1 0 0,1 0 0,0 0 0,-1-1 0,0 1 1,1 0-1,-1 0 0,-1-2 0,-24-15-1722</inkml:trace>
</inkml:ink>
</file>

<file path=ppt/ink/ink1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1:03.118"/>
    </inkml:context>
    <inkml:brush xml:id="br0">
      <inkml:brushProperty name="width" value="0.025" units="cm"/>
      <inkml:brushProperty name="height" value="0.025" units="cm"/>
      <inkml:brushProperty name="color" value="#FFFF00"/>
    </inkml:brush>
  </inkml:definitions>
  <inkml:trace contextRef="#ctx0" brushRef="#br0">152 16 32239,'-4'-2'13,"1"0"0,-1 0 0,1 0 0,-1 1 0,0-1 0,1 1 0,-1 0 0,0 0 0,0 1 0,0-1 0,0 1 0,0-1 1,0 1-1,0 1 0,0-1 0,0 1 0,0-1 0,0 1 0,0 0 0,1 0 0,-1 1 0,0-1 0,1 1 0,-1 0 0,1 0 0,-1 0 0,1 0 0,0 1 0,0-1 1,0 1-1,0 0 0,0 0 0,1 0 0,-1 0 0,1 0 0,0 0 0,-3 7 0,1 2-13,0 0 0,1-1 0,1 1 0,0 0 0,0 0 0,2 0 0,-1 1 0,1-1 0,4 22 0,-4-32 1,1 0 0,-1 1 0,1-1 0,0 1 0,-1-1 0,1 0 0,0 1 0,1-1 0,-1 0 0,0 0 0,1 0 0,-1 0 0,1 0 0,0 0 0,-1 0 0,1 0 0,0-1 0,0 1 0,0-1 0,0 1 0,1-1 0,-1 0 0,0 0 0,1 0 0,-1 0 0,0 0 0,4 0 0,6 1 0,0 0 0,0-1 0,0-1 0,18-1 0,-9 1-2,-19 0 1,-1-1 0,1 1 0,-1 0 0,1-1 0,-1 1 0,1-1 0,-1 0 0,0 1 0,1-1 0,-1 0 0,0 0 0,1 0 0,-1 0 0,0 0 0,0 0 0,0 0 0,0 0 0,0 0 0,0 0 0,0-1 0,-1 1 0,1 0 0,0-1 0,-1 1 0,1-1 0,-1 1 0,1-1 0,-1 1 0,0-1 0,1 1 0,-1-1 0,0-2 0,1-9 0,0 1 0,-1-1 0,-2-13 0,2 13 0,-1 7 1,0 1 1,0-1-1,-1 1 0,0 0 1,0-1-1,0 1 0,0 0 0,-1 0 1,0 0-1,0 1 0,0-1 1,-1 1-1,1-1 0,-1 1 1,-5-4-1,8 7-8,-1-1 0,0 0 0,0 1 0,0-1 0,0 1 0,0-1 0,-1 1 0,1 0 0,0 0 0,-1 0 0,1 0 0,0 1 0,-1-1 0,1 0 0,-1 1 0,1 0 0,-1 0 0,1 0 0,-1 0 0,1 0 0,-1 0 0,1 0 0,-1 1 0,1 0 0,-1-1 0,1 1 0,-1 0 0,1 0 0,0 0 0,0 0 0,0 1 0,-1-1 0,1 1 0,0-1 1,1 1-1,-3 2 0,-18 23-861</inkml:trace>
</inkml:ink>
</file>

<file path=ppt/ink/ink1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1:14.072"/>
    </inkml:context>
    <inkml:brush xml:id="br0">
      <inkml:brushProperty name="width" value="0.05" units="cm"/>
      <inkml:brushProperty name="height" value="0.05" units="cm"/>
      <inkml:brushProperty name="color" value="#33CCFF"/>
    </inkml:brush>
  </inkml:definitions>
  <inkml:trace contextRef="#ctx0" brushRef="#br0">0 12 32095,'5'-1'72,"-1"-1"1,1 1 0,0 0 0,-1 0-1,1 1 1,0-1 0,8 1 0,-5 0-20,362-5-17,-210 7-35,-52-2-1,-179 3-179,20 9-330</inkml:trace>
</inkml:ink>
</file>

<file path=ppt/ink/ink1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1:15.058"/>
    </inkml:context>
    <inkml:brush xml:id="br0">
      <inkml:brushProperty name="width" value="0.05" units="cm"/>
      <inkml:brushProperty name="height" value="0.05" units="cm"/>
      <inkml:brushProperty name="color" value="#33CCFF"/>
    </inkml:brush>
  </inkml:definitions>
  <inkml:trace contextRef="#ctx0" brushRef="#br0">1 12 31454,'4'-4'381,"7"-3"480,-10 7-858,-1 1 1,1 0-1,-1 0 1,1 0-1,-1-1 1,1 1 0,-1 0-1,0 0 1,0 0-1,0 0 1,1 0-1,-1 0 1,0-1 0,0 1-1,0 0 1,0 0-1,0 0 1,0 0-1,-1 1 1,0 95-4,0 13 0,23 217 0,-18-306 0,0 1 0,1-1 0,12 28 0,-16-44 0,1-1 0,0 1 0,0-1 0,0 0 0,1 0 0,0 0 0,-1 0 0,1-1 0,0 1 0,1-1 0,-1 1 0,1-1 0,-1 0 0,1-1 0,0 1 0,0-1 0,0 1 0,1-1 0,-1 0 0,0-1 0,1 1 0,5 1 0,0-2 0,-1 0 0,1-1 0,-1 1 0,0-2 0,1 1 0,-1-2 0,16-2 0,-20 2 0,0 0 0,0 0 0,0 0 0,-1-1 0,1 0 0,0 0 0,-1 0 0,0 0 0,0 0 0,0-1 0,0 0 0,0 0 0,-1 0 0,6-9 0,1-5 0,0-1 0,-2 0 0,0 0 0,-1-1 0,-1-1 0,-1 1 0,-1-1 0,2-22 0,3-173 0,-9 196 0,-11 119 0,11-59 0,-2-9 0,2 0 0,2 0 0,1 0 0,7 36 0,-8-60 0,-1-1 0,1 1 0,0-1 0,1 0 0,0 1 0,0-1 0,0 0 0,0-1 0,1 1 0,0-1 0,0 1 0,1-1 0,-1 0 0,1-1 0,0 1 0,0-1 0,1 0 0,-1 0 0,1-1 0,0 0 0,0 0 0,0 0 0,1-1 0,-1 1 0,8 0 0,-4-1 0,1 0 0,-1-1 0,1 0 0,-1 0 0,1-2 0,20-2 0,-25 2 0,0 0 0,0-1 0,0 0 0,0 0 0,0-1 0,0 0 0,-1 0 0,0 0 0,1 0 0,-1-1 0,0 0 0,7-7 0,-2-1 0,-1 1 0,0-2 0,-1 1 0,0-1 0,-1-1 0,0 0 0,-1 1 0,-1-2 0,0 1 0,-1-1 0,4-22 0,-4 5 0,-1-1 0,-1 1 0,-2-1 0,-5-40 0,4 67 0,0 0 0,0 0 0,0 0 0,-1 1 0,0-1 0,0 0 0,0 1 0,-1 0 0,0-1 0,0 1 0,-7-8 0,8 10 0,-1 0 0,0 0 0,0 1 0,0-1 0,0 1 0,0 0 0,0-1 0,-1 2 0,1-1 0,-1 0 0,0 1 0,1 0 0,-1-1 0,0 1 0,0 1 0,0-1 0,0 1 0,-5-1 0,7 1 0,0 1 0,0-1 0,0 0 0,0 1 0,1 0 0,-1-1 0,0 1 0,0 0 0,0 0 0,1 0 0,-1 0 0,0 0 0,1 0 0,-1 0 0,1 1 0,-1-1 0,1 0 0,0 1 0,0-1 0,-1 1 0,1 0 0,0-1 0,1 1 0,-1 0 0,0 0 0,0 0 0,1-1 0,-1 1 0,1 0 0,-1 3 0,-2 8 0,1 0 0,1 0 0,0 20 0,1-23 0,-1 16 0,1-1 0,1 1 0,2-1 0,0 1 0,14 47 0,-14-64 0,0 1 0,1-1 0,0 0 0,1 0 0,0-1 0,1 1 0,-1-1 0,1-1 0,1 1 0,0-1 0,0 0 0,0 0 0,1-1 0,0 0 0,0 0 0,0-1 0,1 0 0,13 5 0,-7-5 0,0 0 0,0-2 0,0 1 0,1-2 0,0 0 0,-1-1 0,1-1 0,0 0 0,-1-1 0,25-4 0,-37 4 0,1 0 0,-1 0 0,1-1 0,-1 1 0,1-1 0,-1 0 0,0 0 0,0 0 0,0 0 0,0 0 0,0-1 0,-1 1 0,1-1 0,-1 0 0,3-3 0,-2 1 0,1-1 0,-1 0 0,-1 0 0,1 0 0,-1 0 0,0 0 0,2-13 0,-2-4 0,0-1 0,-2 1 0,-3-39 0,2 56 0,-2-14 0,0 0 0,-2 0 0,-13-35 0,10 32 0,-9-44 0,16 65 0,1 0 0,0 1 0,0-1 0,0 1 0,0-1 0,0 0 0,0 1 0,0-1 0,1 0 0,-1 1 0,1-1 0,-1 1 0,1-1 0,0 1 0,-1-1 0,1 1 0,0-1 0,0 1 0,0 0 0,0-1 0,0 1 0,0 0 0,1 0 0,-1 0 0,0 0 0,0 0 0,1 0 0,-1 0 0,1 0 0,-1 1 0,1-1 0,-1 0 0,1 1 0,-1-1 0,1 1 0,0 0 0,-1 0 0,3-1 0,9 0 0,0 0 0,1 0 0,24 3 0,-21-1 0,-11-1 0,0 1 0,0 0 0,0 0 0,0 0 0,0 0 0,0 1 0,-1 0 0,1 1 0,-1-1 0,1 1 0,-1 0 0,0 0 0,0 1 0,0-1 0,0 1 0,-1 0 0,0 1 0,1-1 0,-2 1 0,1-1 0,0 1 0,-1 1 0,0-1 0,0 0 0,-1 1 0,1-1 0,-1 1 0,0 0 0,-1 0 0,1-1 0,-1 1 0,0 11 0,0-7 0,0 0 0,-1 0 0,-1 0 0,0 0 0,0 0 0,-1 0 0,-4 14 0,-2-1 0,-20 37 0,11-24 0,13-27 0,0 0 0,1 0 0,0 0 0,1 0 0,0 0 0,1 1 0,-1-1 0,2 1 0,0 15 0,0-23 0,1-1 0,-1 1 0,0-1 0,1 1 0,0-1 0,-1 1 0,1-1 0,0 0 0,0 1 0,0-1 0,0 0 0,0 0 0,0 0 0,0 0 0,0 0 0,0 0 0,1 0 0,-1 0 0,0 0 0,1 0 0,-1 0 0,0-1 0,1 1 0,-1-1 0,1 1 0,-1-1 0,1 0 0,-1 1 0,4-1 0,7 1 0,-1 0 0,25-1 0,-23 0 0,-9 0 5,1 0 0,-1 0 0,1 0 0,-1-1 1,0 0-1,1 0 0,-1 0 0,0-1 0,1 1 0,-1-1 0,0 0 0,0 0 1,-1 0-1,1-1 0,0 1 0,-1-1 0,1 0 0,2-3 0,-3 2-92,0-1-1,0 1 1,0 0-1,-1-1 1,0 1 0,0-1-1,0 0 1,-1 0-1,0 0 1,0 0-1,0 0 1,0 0-1,-1 0 1,1 0 0,-2-8-1,-1-13-4421</inkml:trace>
</inkml:ink>
</file>

<file path=ppt/ink/ink1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1:15.386"/>
    </inkml:context>
    <inkml:brush xml:id="br0">
      <inkml:brushProperty name="width" value="0.05" units="cm"/>
      <inkml:brushProperty name="height" value="0.05" units="cm"/>
      <inkml:brushProperty name="color" value="#33CCFF"/>
    </inkml:brush>
  </inkml:definitions>
  <inkml:trace contextRef="#ctx0" brushRef="#br0">195 35 32271,'-6'-4'32,"0"0"1,0 0-1,0 1 0,0-1 1,0 2-1,-1-1 0,1 1 1,-1 0-1,0 0 0,0 0 1,0 1-1,-8 0 1,11 0-32,1 1 0,-1 0-1,0 1 1,1-1 0,-1 0 0,1 1 0,-1 0 0,1 0 0,0 0 0,-1 0 0,1 1 0,0-1 0,0 1 0,-1 0 0,1 0 0,1 0 0,-1 0 0,0 0 0,0 1 0,1-1 0,0 1 0,-1 0-1,1 0 1,0 0 0,-2 3 0,0 4 0,0 0 1,1 0-1,0 0 0,1 1 0,0-1 0,0 1 0,1-1 0,1 1 1,0 19-1,1-22-1,-1-1 1,1 0-1,1 1 1,-1-1-1,1 0 1,1 0-1,-1 0 1,1 0-1,0 0 1,1 0-1,0-1 1,0 0-1,0 1 1,8 7-1,-6-9 0,0 0 0,1 0 0,-1 0 0,1-1 0,0 0-1,0-1 1,0 0 0,0 0 0,16 4 0,-8-4 6,0-1-1,0 0 1,0-1-1,19-1 1,-31-1-6,1 1 0,0-1 0,0 0 0,-1 0 1,1 0-1,0 0 0,-1-1 0,1 1 0,-1-1 1,0 0-1,1 0 0,-1 0 0,0-1 0,0 1 0,-1-1 1,1 1-1,0-1 0,-1 0 0,0 0 0,1 0 1,-1-1-1,0 1 0,-1 0 0,1-1 0,-1 1 1,1-1-1,-1 0 0,0 1 0,0-1 0,0-5 0,0 0 0,1 0 0,-1 0 0,-1 0 0,0 1 0,0-1 0,-1 0 0,0 0 0,-1 0 0,1 1 0,-2-1 0,1 1 0,-7-14 0,5 16 0,1 1 0,-1-1 1,-1 1-1,1 0 0,-1 1 0,0-1 0,0 1 1,0 0-1,-1 0 0,1 1 0,-1-1 0,0 1 1,0 1-1,-12-5 0,13 5-2,0 1 0,0-1 0,0 1 0,0 0 0,0 1 0,0-1 1,-1 1-1,1 0 0,0 0 0,0 1 0,-1-1 0,1 1 0,0 0 0,0 1 0,0-1 0,0 1 0,0 0 0,0 0 0,1 1 1,-5 2-1,3 0-44,1 0 0,0 0 0,0 0 0,-7 11 0,-14 26-872</inkml:trace>
</inkml:ink>
</file>

<file path=ppt/ink/ink1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1:16.200"/>
    </inkml:context>
    <inkml:brush xml:id="br0">
      <inkml:brushProperty name="width" value="0.05" units="cm"/>
      <inkml:brushProperty name="height" value="0.05" units="cm"/>
      <inkml:brushProperty name="color" value="#33CCFF"/>
    </inkml:brush>
  </inkml:definitions>
  <inkml:trace contextRef="#ctx0" brushRef="#br0">2 9 31791,'-1'-3'914,"7"1"-769,12 0-228,210 1 83,-121 1 0,-140 22 0,-9 3 0,17-12 0,2 1 0,0 2 0,1 0 0,0 1 0,-27 29 0,47-44 0,0 1 0,0 0 0,0 0 0,1 0 0,-1 0 0,1 0 0,0 1 0,0-1 0,0 0 0,0 1 0,0-1 0,1 0 0,0 1 0,0-1 0,0 1 0,0-1 0,0 0 0,0 1 0,1-1 0,0 1 0,0-1 0,0 0 0,0 0 0,0 1 0,1-1 0,-1 0 0,1 0 0,0 0 0,0-1 0,0 1 0,0 0 0,0-1 0,1 1 0,-1-1 0,1 0 0,3 3 0,20 14 0,-3-4 0,-1 1 0,0 2 0,20 21 0,-36-32 0,-1-1 0,1 1 0,-2 0 0,1 0 0,-1 0 0,0 1 0,0 0 0,-1 0 0,0 0 0,0 0 0,-1 0 0,0 0 0,-1 1 0,1 12 0,-1-18 0,-1 6 0,0 0 0,0 0 0,0-1 0,-3 11 0,2-16 0,0 0 0,0 0 0,0 0 0,0 0 0,-1 0 0,1 0 0,-1-1 0,0 1 0,0-1 0,0 1 0,0-1 0,-1 1 0,1-1 0,-4 2 0,-2 2 0,-1 0 0,0 0 0,0-1 0,0 0 0,-1-1 0,0 0 0,0-1 0,-17 4 0,3-3 0,1-1 0,-42-1 0,63-2 0,-1 0 0,1 0 0,-1 0 0,1-1 1,-1 1-1,1-1 0,-1 1 0,1-1 0,0 0 0,-1 0 0,1 0 0,0 0 0,0-1 0,0 1 1,0-1-1,0 1 0,0-1 0,0 1 0,0-1 0,1 0 0,-1 0 0,1 0 0,-1 0 1,1 0-1,0-1 0,0 1 0,0 0 0,0 0 0,0-1 0,0-2 0,-1-3-4,0-1-1,1 1 1,1 0-1,-1-1 1,1 1-1,1-1 1,-1 1-1,3-10 1,9-21-183</inkml:trace>
</inkml:ink>
</file>

<file path=ppt/ink/ink1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1:16.575"/>
    </inkml:context>
    <inkml:brush xml:id="br0">
      <inkml:brushProperty name="width" value="0.05" units="cm"/>
      <inkml:brushProperty name="height" value="0.05" units="cm"/>
      <inkml:brushProperty name="color" value="#33CCFF"/>
    </inkml:brush>
  </inkml:definitions>
  <inkml:trace contextRef="#ctx0" brushRef="#br0">61 13 32687,'0'-1'2,"0"1"-1,-1-1 1,1 1 0,0-1-1,-1 1 1,1-1 0,0 1 0,-1-1-1,1 1 1,-1-1 0,1 1-1,-1-1 1,1 1 0,-1 0 0,1-1-1,-1 1 1,1 0 0,-1 0-1,1-1 1,-1 1 0,0 0-1,1 0 1,-1 0 0,1 0 0,-1 0-1,0 0 1,1 0 0,-1 0-1,1 0 1,-1 0 0,0 0-1,1 0 1,-1 0 0,1 0 0,-1 0-1,0 1 1,1-1 0,-1 0-1,1 0 1,-1 1 0,1-1-1,-1 0 1,1 1 0,-1-1 0,1 1-1,-1 0 1,-4 5-2,1 0 0,0 1 0,0-1 0,1 1 0,0 0 0,0 0 0,1 0 0,-1 0 0,2 0 0,-1 1 0,1-1 0,-1 14 0,10-73 0,-8-8 0,0 60 0,0 0 0,0 1 0,0-1 0,0 0 0,0 0 0,0 0 0,0 0 0,0 0 0,0 0 0,0 0 0,0 0 0,0 0 0,-1 0 0,1 0 0,0 0 0,0 0 0,0 0 0,0 0 0,0 0-1,0 0 1,0 0 0,0 0 0,0 0 0,0 0 0,-1 0 0,1 0 0,0 0 0,0 0 0,0 0 0,0 0 0,0 0 0,0 0 0,0 0 0,0 0 0,0-1 0,-4 14-34,3 14-1310,0 3-4720</inkml:trace>
</inkml:ink>
</file>

<file path=ppt/ink/ink1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1:16.904"/>
    </inkml:context>
    <inkml:brush xml:id="br0">
      <inkml:brushProperty name="width" value="0.05" units="cm"/>
      <inkml:brushProperty name="height" value="0.05" units="cm"/>
      <inkml:brushProperty name="color" value="#33CCFF"/>
    </inkml:brush>
  </inkml:definitions>
  <inkml:trace contextRef="#ctx0" brushRef="#br0">6 1 31727,'0'0'32,"1"0"1,-1 0-1,1 0 1,0 0 0,-1 1-1,1-1 1,-1 0-1,1 1 1,0-1 0,-1 0-1,1 1 1,-1-1 0,1 0-1,-1 1 1,1-1-1,-1 1 1,0-1 0,1 1-1,-1-1 1,0 1-1,1-1 1,-1 1 0,0 0-1,1-1 1,-1 1 0,0-1-1,0 1 1,0 0-1,1 0 1,1 30 120,-3-20-176,0 1 1,-1 0-1,-3 13 0,-4 12 23,9-37 0,1 1 0,-1-1 0,1 0 0,-1 1 0,1-1 0,0 0 0,-1 0 0,1 1 0,-1-1 0,1 0 0,0 0 0,-1 0 0,1 0 0,-1 0 0,1 0 0,0 0 0,-1 0 0,1 0 0,0 0 0,-1 0 0,1 0 0,-1 0 0,1-1 0,0 1 0,-1 0 0,1 0 0,-1-1 0,1 1 0,0-1 0,-1 1 0,2-2 0,0 1 0,0-1 0,0 0 0,-1 0 0,1-1 0,-1 1 0,1 0 0,-1-1 0,0 1 0,0 0 0,0-1 0,0 1 0,0-1 0,-1 0 0,1 1 0,-1-1 0,1-3 0,1-52 0,-3 43 0,1 14-8,0 0-1,0 0 1,0 1-1,0-1 1,0 0-1,0 0 1,-1 0-1,1 0 1,0 1-1,0-1 1,-1 0-1,1 0 1,-1 1-1,1-1 1,-1 0 0,1 0-1,-1 1 1,1-1-1,-1 1 1,1-1-1,-1 1 1,0-1-1,0 1 1,1-1-1,-1 1 1,0-1-1,0 1 1,1 0 0,-1-1-1,0 1 1,0 0-1,0 0 1,1 0-1,-1-1 1,0 1-1,0 0 1,0 0-1,0 0 1,0 0-1,1 1 1,-1-1-1,0 0 1,0 0 0,0 0-1,1 1 1,-1-1-1,0 0 1,0 1-1,0-1 1,1 1-1,-1-1 1,0 1-1,1-1 1,-1 1-1,0-1 1,1 1 0,-1 1-1,-8 17-2125</inkml:trace>
</inkml:ink>
</file>

<file path=ppt/ink/ink1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1:17.722"/>
    </inkml:context>
    <inkml:brush xml:id="br0">
      <inkml:brushProperty name="width" value="0.05" units="cm"/>
      <inkml:brushProperty name="height" value="0.05" units="cm"/>
      <inkml:brushProperty name="color" value="#33CCFF"/>
    </inkml:brush>
  </inkml:definitions>
  <inkml:trace contextRef="#ctx0" brushRef="#br0">59 1 32511,'-8'106'256,"5"42"-256,-28 190 0,25-299 0,-4 72 0,10-111 0,0 0 0,0 0 0,0 1 0,0-1 0,0 0 0,1 1 0,-1-1 0,0 0 0,0 0 0,0 1 0,0-1 0,1 0 0,-1 0 0,0 0 0,0 1 0,1-1 0,-1 0 0,0 0 0,0 0 0,1 0 0,-1 0 0,0 1 0,1-1 0,-1 0 0,0 0 0,0 0 0,1 0 0,-1 0 0,0 0 0,1 0 0,-1 0 0,0 0 0,1 0 0,-1 0 0,0 0 0,0 0 0,1 0 0,-1 0 0,0-1 0,1 1 0,-1 0 0,0 0 0,0 0 0,1-1 0,13-5 0,-9 1-34,0-1 1,0 0-1,0 0 1,-1 0-1,0-1 0,0 1 1,-1-1-1,0 0 0,4-13 1,9-33-1264</inkml:trace>
</inkml:ink>
</file>

<file path=ppt/ink/ink1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1:19.317"/>
    </inkml:context>
    <inkml:brush xml:id="br0">
      <inkml:brushProperty name="width" value="0.05" units="cm"/>
      <inkml:brushProperty name="height" value="0.05" units="cm"/>
      <inkml:brushProperty name="color" value="#33CCFF"/>
    </inkml:brush>
  </inkml:definitions>
  <inkml:trace contextRef="#ctx0" brushRef="#br0">0 203 31775,'1'-7'47,"0"1"1,0-1 0,1 1 0,-1 0 0,1 0 0,1 0 0,-1 0 0,1 0 0,0 0 0,1 1 0,-1 0 0,1-1 0,0 1 0,0 0 0,1 1 0,0-1-1,-1 1 1,1 0 0,1 0 0,5-3 0,8-5-52,0 1 0,1 1 0,0 0 1,36-10-1,-31 13 4,0 1 1,0 2 0,0 0 0,1 2-1,0 1 1,45 4 0,-61-2-1,0 1 0,0 0 0,-1 1 0,1 0 0,-1 0 0,0 1 0,0 0 0,0 1 0,0 0 0,-1 1 0,0-1 0,0 2 0,0-1 0,-1 1 0,0 0 0,0 0 0,6 10 0,-5-5 0,0-1 0,-1 1 0,0 1 0,-1-1 0,0 1 0,-1 0 0,0 1 0,-1-1 0,-1 1 0,0-1 0,1 24 0,-3-17 0,-1 0 0,0-1 0,-5 24 0,3-32 0,-1-1 0,0 0 0,0 0 0,-1 0 0,-1-1 0,1 1 0,-10 12 0,-4 5-1,-3-1 0,0-1 1,-1 0-1,-1-2 0,-2-1 0,-36 27 0,40-34-7,-2-1 0,1-1 0,-2-1-1,1-1 1,-2-1 0,1-1 0,-1-2-1,-38 8 1,12-13-21,51-4 29,0 1 1,1 0 0,-1 0 0,0 0 0,1 0 0,-1 0-1,1 0 1,0 0 0,-1 0 0,1 0 0,0 0 0,0 0-1,-1 0 1,1 0 0,2 0 0,12-6 1,0 2 0,1 0 0,0 1 0,0 0 0,0 1 0,28-1 0,-8 0 0,52-4 3,-44 5 6,73-15 1,-104 14-11,1 0 1,-1 0 0,0-1 0,0-1-1,0 0 1,-1 0 0,0-2 0,0 1 0,16-15-1,-16 10 0,0 0-1,-1-1 1,0 0-1,-1-1 1,14-26-1,30-79 0,-14 27 0,-36 84 0,0 0 0,1 0 0,0 1 0,0 0 0,1 0 0,0 0 0,0 0 0,1 1 0,7-6 0,-10 9 0,0 0 0,0 1 0,0 0 0,0 0 0,0 0 0,0 0 0,1 1 0,-1 0 0,1-1 0,-1 2 0,1-1 0,-1 0 0,1 1 0,0 0 0,-1 0 0,1 0 0,-1 1 0,1 0 0,7 2 0,-9-2 0,-1 0-1,1 0 1,-1 1-1,0-1 1,1 1 0,-1-1-1,0 1 1,0 0 0,0 0-1,0 0 1,0 0-1,-1 0 1,1 1 0,-1-1-1,1 0 1,-1 1 0,0-1-1,0 1 1,1 2-1,0 2 3,0 0-1,0-1 0,-1 1 0,0 0 1,1 12-1,-2-21 0,0-1 1,-1 1-1,1-1 1,0 1-1,-1 0 1,0-1-1,1 1 1,-1 0-1,0-1 1,0 1-1,0 0 1,0 0-1,-1 0 1,1 0-1,-1 0 1,1 0-1,-1 0 1,0 0-1,0 1 1,-2-3-1,0 2-2,0-1 0,-1 0 0,1 1 0,-1 0 0,0 0 0,0 1 0,0-1 0,0 1 0,-8-1 0,4 1-1,0 0 0,-1 1 1,1 0-1,0 1 0,-1 0 0,1 0 1,0 1-1,0 0 0,0 1 0,0 0 1,-10 5-1,12-4 2,0 0 0,1 1 0,0 0 0,0 0 0,1 0 0,-1 1 0,1 0 0,1 0 0,-1 1 0,1-1 0,0 1 0,0 0 0,1 0 0,0 0 0,0 0 0,-3 16 0,2-4 0,1 0 0,0 1 0,2 0 0,0-1 0,4 34 0,-2-45 0,0 0 0,1 1 1,0-1-1,0 0 0,0 0 0,1 0 0,1-1 0,-1 1 1,1-1-1,0 1 0,1-1 0,0-1 0,0 1 0,0-1 1,1 0-1,0 0 0,0 0 0,1-1 0,-1 0 1,1 0-1,0 0 0,0-1 0,1 0 0,-1-1 0,1 0 1,0 0-1,0-1 0,0 1 0,15 1 0,-14-4 4,1 1 0,-1-1 0,0-1 0,1 1 0,-1-2-1,13-2 1,-18 2-4,1 1 0,-1-1 0,-1 0 0,1 0 0,0-1 0,0 1 0,-1-1 0,1 0 0,-1 0 0,0 0 0,0 0 0,0 0 0,-1-1 0,1 1 0,-1-1 0,3-4 0,1-5 0,-1 0 0,0 0 0,0 0 0,-1-1 0,-1 1 0,-1-1 0,2-22 0,-3-103 0,-2 103 0,1 35 0,0-8 0,0 0 0,0 0 0,-1 1 0,0-1 0,0 0 0,-1 0 0,-1 1 0,1-1 0,-7-12 0,9 21 0,0-1 0,0 1 0,0 0 0,0 0 0,0 0 0,0 0 0,0-1 0,-1 1 0,1 0 0,0 0 0,0 0 0,0 0 0,0-1 0,0 1 0,-1 0 0,1 0 0,0 0 0,0 0 0,0 0 0,0 0 0,-1 0 0,1-1 0,0 1 0,0 0 0,0 0 0,-1 0 0,1 0 0,0 0 0,0 0 0,0 0 0,-1 0 0,1 0 0,0 0 0,0 0 0,0 0 0,0 0 0,-1 0 0,1 0 0,0 1 0,-5 7 0,0 15 0,2 21 0,1 0 0,3 0 0,1 1 0,11 57 0,-10-91 0,0 0 0,0 0 0,1-1 0,8 16 0,-10-23 0,-1 0 0,1 0 0,0 0 0,0 0 0,0-1 0,0 1 0,1-1 0,-1 0 0,1 1 0,-1-1 0,1 0 0,0-1 0,0 1 0,0 0 0,0-1 0,0 1 0,0-1 0,0 0 0,6 1 0,-3-1 0,-1-1 0,1 1 0,0-1 0,0 0 0,0 0 0,0-1 0,0 0 0,0 0 0,10-4 0,-12 4 0,0-1 0,0 0 0,-1-1 0,1 1 0,-1-1 0,1 1 0,-1-1 0,0 0 0,0 0 0,-1 0 0,1-1 0,-1 1 0,1-1 0,2-6 0,3-6 0,-2 0 0,0 0 0,0-1 0,-2 0 0,0 0 0,3-34 0,-4-110 0,-4 99 0,1 29 0,-2-63 0,2 86 0,-2 0 0,0-1 0,0 1 0,-1 0 0,0 0 0,-7-16 0,2 16 0,4 16 0,2 19 0,2-23 0,-2 59 0,3 0 0,2-1 0,3 1 0,22 93 0,-25-141 0,3 13 0,2 1 0,0-1 0,22 44 0,-27-64 0,0-1 0,0 1 0,1-1 0,0 1 0,0-1 0,0 0 0,1-1 0,-1 1 0,1-1 0,0 0 0,1 0 0,-1 0 0,1-1 0,-1 0 0,1 0 0,0 0 0,0-1 0,0 0 0,1 0 0,-1 0 0,11 1 0,-8-2 0,-1-1 0,1 1 0,0-1 0,0-1 0,-1 0 0,1 0 0,0 0 0,-1-1 0,1-1 0,-1 0 0,0 0 0,0 0 0,0-1 0,0 0 0,-1 0 0,1-1 0,-1 0 0,0-1 0,0 1 0,-1-1 0,0-1 0,0 1 0,9-14 0,-4 4 0,-1 1 0,-1-2 0,0 1 0,-1-1 0,-1-1 0,-1 1 0,0-1 0,-1 0 0,-1-1 0,-1 1 0,0-1 0,-2 1 0,0-1 0,-3-34 0,2 48 0,-1 1 0,1-1 0,-1 0 0,0 0 0,0 1 0,-1-1 0,1 0 0,-1 1 0,0-1 0,0 1 0,-1 0 0,1 0 0,-1 0 0,0 0 0,0 0 0,0 1 0,-1-1 0,1 1 0,-1 0 0,0 0 0,0 0 0,-5-3 0,2 3 0,-1-1 0,0 1 0,0 1 0,0-1 0,0 2 0,0-1 0,-1 1 0,1 0 0,0 0 0,-1 1 0,1 1 0,-10 0 0,15 0 0,1-1 0,-1 1 0,1 0 0,0 0 0,-1 0 0,1 0 0,0 0 0,-1 0 0,1 1 0,0-1 0,0 1 0,0-1 0,0 1 0,0 0 0,1 0 0,-1 0 0,0 0 0,1 0 0,0 0 0,-1 0 0,1 1 0,0-1 0,0 1 0,0-1 0,0 0 0,1 1 0,-1 3 0,-2 9 0,1-1 0,1 1 0,0 24 0,1-27 0,0-3 0,1 1 0,0-1 0,0 0 0,1 0 0,0 0 0,1 0 0,-1 0 0,2 0 0,-1-1 0,1 1 0,1-1 0,5 8 0,-6-11 0,0 0 0,0 0 0,0-1 0,0 0 0,1 0 0,0 0 0,-1 0 0,2-1 0,-1 1 0,0-1 0,1-1 0,-1 1 0,1-1 0,0 0 0,0 0 0,-1-1 0,1 1 0,1-1 0,7 0 0,-13-1 0,5 0 0,0 1 0,1-1 0,-1-1 0,0 1 0,0-1 0,7-2 0,-11 3 0,0-1 0,0 0 0,0 0 0,0 0 0,-1 0 0,1-1 0,0 1 0,-1-1 0,1 1 0,0-1 0,-1 1 0,0-1 0,1 0 0,-1 1 0,0-1 0,0 0 0,0 0 0,0 0 0,0 0 0,-1 0 0,2-3 0,3-22 0,-1 0 0,0 0 0,-2 0 0,-2-1 0,-2-31 0,1-2 0,0 59 0,-2 8 0,-1 13 0,1 39 0,4 63 0,0-95 0,2-1 0,1 0 0,1 0 0,1-1 0,10 27 0,3-14 4,-19-36-6,1 0 0,-1 1 1,1-1-1,0 0 0,-1 0 1,1 0-1,0 0 0,0-1 1,0 1-1,0 0 1,0 0-1,0 0 0,0-1 1,0 1-1,0 0 0,0-1 1,0 1-1,0-1 0,0 1 1,1-1-1,-1 0 0,0 0 1,0 1-1,1-1 0,-1 0 1,0 0-1,2 0 0,-2-8-451,-1-24-1484</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0:24.500"/>
    </inkml:context>
    <inkml:brush xml:id="br0">
      <inkml:brushProperty name="width" value="0.05" units="cm"/>
      <inkml:brushProperty name="height" value="0.05" units="cm"/>
      <inkml:brushProperty name="color" value="#E71224"/>
    </inkml:brush>
  </inkml:definitions>
  <inkml:trace contextRef="#ctx0" brushRef="#br0">0 17 32031,'1'-16'614,"2"30"-456,0-1-194,20 108-68,-5 1 0,3 174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1:17.739"/>
    </inkml:context>
    <inkml:brush xml:id="br0">
      <inkml:brushProperty name="width" value="0.05" units="cm"/>
      <inkml:brushProperty name="height" value="0.05" units="cm"/>
      <inkml:brushProperty name="color" value="#FFFF00"/>
    </inkml:brush>
  </inkml:definitions>
  <inkml:trace contextRef="#ctx0" brushRef="#br0">305 97 31695,'0'-14'352,"0"8"-225,0-1-1,0 1 1,0-1 0,-3-11-1,2 16-123,1 1 0,-1-1 0,0 0 0,0 0 0,0 1 0,0-1-1,0 0 1,0 1 0,0-1 0,0 1 0,-1-1 0,1 1 0,0 0-1,-1 0 1,0-1 0,1 1 0,-1 0 0,1 0 0,-1 1-1,-3-2 1,-5-1 1,1 1 0,-1 0 0,0 1 0,0 1-1,0-1 1,-19 3 0,13-2-4,13 0 0,-1 1 0,0-1 0,1 1 0,-1-1 0,1 1 0,-1 0 0,1 1-1,-1-1 1,1 0 0,0 1 0,-1 0 0,1 0 0,0 0 0,0 0 0,0 0 0,1 1 0,-4 3 0,2-1 0,0 0 0,0 0 1,1 1-1,0 0 0,0 0 1,1 0-1,-1 0 0,1 0 0,-1 7 1,-1 9-7,1 1 0,1-1 1,1 0-1,3 40 0,-1-53 7,1-1-1,-1 1 0,1 0 1,1-1-1,0 0 0,0 1 0,0-1 1,1 0-1,0-1 0,1 1 1,10 12-1,3 1 8,1-1 1,31 26-1,13 12-10,-60-55 2,0 0 0,0 0 0,-1 1 0,1-1 0,-1 1 0,0-1 0,0 1 0,0 0 0,-1 0 0,1 0 0,-1 0 0,0 0 0,1 8 0,-2-10 0,0 1 0,0-1 0,0 0 0,0 0 0,-1 0 0,1 1 0,-1-1 0,0 0 0,1 0 0,-1 0 0,0 0 0,0 0 0,0 0 0,-1 0 0,1-1 0,0 1 0,-1 0 0,1-1 0,-1 1 0,1-1 0,-1 1 0,0-1 0,0 0 0,0 1 0,1-1 0,-4 1 0,-18 7-4,1-1 1,-1-1-1,0 0 1,-1-2-1,1-1 1,-1-1-1,0-1 1,-30-1-1,49-1-18,5 0 17,-1 0 0,1 0-1,-1 1 1,1-1 0,0 0-1,-1 0 1,1 0 0,-1 0-1,1 0 1,-1 0 0,1 0-1,-1 0 1,1 0 0,-1 0-1,1 0 1,-1 0 0,1-1-1,-1 1 1,1 0 0,-1 0-1,1 0 1,-1-1 0,1 1-1,0 0 1,-1-1 0,1 1-1,-1 0 1,1-1 0,0 1-1,-1 0 1,1-1 0,0 1-1,0-1 1,-1 1 0,1 0 0,0-1-1,0 1 1,0-1 0,-1 1-1,1-2 1,0-19-587</inkml:trace>
</inkml:ink>
</file>

<file path=ppt/ink/ink1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1:19.692"/>
    </inkml:context>
    <inkml:brush xml:id="br0">
      <inkml:brushProperty name="width" value="0.05" units="cm"/>
      <inkml:brushProperty name="height" value="0.05" units="cm"/>
      <inkml:brushProperty name="color" value="#33CCFF"/>
    </inkml:brush>
  </inkml:definitions>
  <inkml:trace contextRef="#ctx0" brushRef="#br0">1 1 27116,'0'2'5315,"19"3"-5219,34 3 64,24-3-128,9-3-16,-1-2-16,-4 0 0,-12 0-64,-19-2-832</inkml:trace>
</inkml:ink>
</file>

<file path=ppt/ink/ink1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1:20.020"/>
    </inkml:context>
    <inkml:brush xml:id="br0">
      <inkml:brushProperty name="width" value="0.05" units="cm"/>
      <inkml:brushProperty name="height" value="0.05" units="cm"/>
      <inkml:brushProperty name="color" value="#33CCFF"/>
    </inkml:brush>
  </inkml:definitions>
  <inkml:trace contextRef="#ctx0" brushRef="#br0">3 1 32495,'-2'0'272,"24"0"-272,25 0 0,16 0 0,12 0 0,-3 0 0,-6 0 0,-10 0 0,-18 0 0,-10 0 0,-17 0 0,-39 0-624</inkml:trace>
</inkml:ink>
</file>

<file path=ppt/ink/ink1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1:20.786"/>
    </inkml:context>
    <inkml:brush xml:id="br0">
      <inkml:brushProperty name="width" value="0.05" units="cm"/>
      <inkml:brushProperty name="height" value="0.05" units="cm"/>
      <inkml:brushProperty name="color" value="#33CCFF"/>
    </inkml:brush>
  </inkml:definitions>
  <inkml:trace contextRef="#ctx0" brushRef="#br0">0 1 32319,'1'1'16,"0"-1"-1,-1 1 1,1 0 0,0 0 0,-1 0 0,1-1 0,-1 1 0,1 0-1,-1 0 1,0 0 0,1 0 0,-1 0 0,0 0 0,0 0 0,0 0-1,1 0 1,-1 0 0,0 0 0,0 0 0,0 0 0,-1 0-1,1 0 1,0 0 0,0 0 0,-1 2 0,1 3 20,-4 138-36,7 143 0,-2-278 0,0 0 0,0-1 0,1 1 0,0-1 0,1 1 0,0-1 0,0 0 0,1 0 0,0 0 0,0-1 0,1 1 0,5 6 0,-7-11 0,1 1 0,-1-1 0,0 0 0,1-1 0,0 1 0,0-1 0,0 1 0,0-1 0,0 0 0,0-1 0,1 1 0,-1-1 0,0 1 0,1-1 0,-1-1 0,1 1 0,-1-1 0,1 1 0,0-1 0,-1-1 0,1 1 0,-1-1 0,1 1 0,4-3 0,-3 1 0,-1 0 0,0 0 0,0-1 0,0 1 0,0-1 0,-1 0 0,1-1 0,-1 1 0,0-1 0,0 0 0,0 0 0,0 0 0,-1-1 0,1 1 0,-1-1 0,-1 0 0,1 0 0,2-7 0,6-12 0,-2 0 0,9-40 0,-16 58 0,9-42 0,-2-2 0,-2 1 0,2-87 0,-10 135 0,1 0 0,-1 1 0,1-1 0,-1 0 0,1 1 0,-1-1 0,1 0 0,-1 1 0,0-1 0,1 1 0,-1 0 0,0-1 0,0 1 0,1-1 0,-1 1 0,0 0 0,0 0 0,0-1 0,1 1 0,-1 0 0,0 0 0,0 0 0,0 0 0,0 0 0,1 0 0,-1 0 0,-2 0 0,2 0 0,0 0 0,0 0 0,0 0 0,0 0 0,0 0 0,0 0 0,0 1 0,0-1 0,0 0 0,0 1 0,0-1 0,0 0 0,0 1 0,0-1 0,1 1 0,-1-1 0,0 1 0,0 0 0,0-1 0,1 1 0,-1 0 0,0 0 0,0-1 0,1 1 0,-1 0 0,1 0 0,-1 1 0,-3 20 0,2-1 0,1 1 0,0 0 0,2-1 0,0 1 0,7 33 0,-4-40 0,1 0 0,0 0 0,1-1 0,0 1 0,2-1 0,15 23 0,-19-31 0,1 0 0,0 0 0,0 0 0,0-1 0,1 0 0,0 0 0,0 0 0,0-1 0,0 0 0,1 0 0,0 0 0,0-1 0,0 0 0,0 0 0,14 2 0,-3-2 0,-1-1 0,1 0 0,0-2 0,0 0 0,0-1 0,0 0 0,31-8 0,-40 6 0,1 0 0,0-1 0,-1 0 0,0 0 0,0-1 0,0 0 0,-1-1 0,0 0 0,0 0 0,0 0 0,-1-1 0,1-1 0,-2 1 0,1-1 0,6-11 0,-3 1 0,-1 0 0,-1-1 0,0 0 0,-1-1 0,-1 0 0,-1 0 0,-1 0 0,-1 0 0,-1-1 0,0 0 0,-2 1 0,-2-32 0,1 49 0,0 0 0,0 0 0,0 0 0,0 0 0,0 0 0,0 0 0,-1 0 0,0 0 0,1 0 0,-1 1 0,0-1 0,0 1 0,-1-1 0,1 1 0,0 0 0,-1 0 0,1 0 0,-1 0 0,0 0 0,0 1 0,0-1 0,0 1 0,0 0 0,0 0 0,0 0 0,0 0 0,0 0 0,0 1 0,0 0 0,-1-1 0,1 1 0,0 0 0,0 0 0,-1 1 0,1-1 0,0 1 0,0 0 0,0-1 0,0 1 0,0 1 0,0-1 0,0 0 0,0 1 0,0 0 0,0-1 0,1 1 0,-1 0 0,1 0 0,-4 4 0,1 3 0,0 0 0,0 1 0,1-1 0,0 1 0,1 0 0,0 0 0,1 0 0,0 1 0,0-1 0,1 12 0,-1 22 0,4 44 0,-1-85 0,-1 6 0,1-1 0,1 1 0,0 0 0,0-1 0,0 1 0,1-1 0,1 0 0,-1 0 0,1 0 0,0-1 0,7 10 0,-7-12 0,1 0 0,-1 0 0,1 0 0,-1 0 0,2-1 0,-1 0 0,0 0 0,1 0 0,-1-1 0,1 0 0,0 0 0,0 0 0,1-1 0,-1 0 0,11 3 0,2-3 0,0 0 0,38-1 0,-50-1 0,0-1 0,1 1 0,-1-2 0,0 1 0,1-1 0,-1 0 0,0 0 0,0-1 0,-1 0 0,10-6 0,-11 6 0,-1-1 0,0 0 0,0-1 0,0 1 0,-1-1 0,1 0 0,-1 0 0,0 0 0,-1 0 0,1 0 0,-1-1 0,0 1 0,0-1 0,-1 1 0,0-1 0,1-7 0,1-12 0,-1 0 0,-3-37 0,0 26 0,0 3 0,-7-40 0,3 40 0,0-41 0,5 73 0,1 0 0,-1 0 0,1 1 0,-1-1 0,1 0 0,-1 0 0,1 0 0,0 1 0,-1-1 0,1 1 0,0-1 0,0 0 0,0 1 0,-1-1 0,1 1 0,0 0 0,0-1 0,0 1 0,0 0 0,0-1 0,0 1 0,0 0 0,0 0 0,0 0 0,0 0 0,0 0 0,-1 0 0,1 0 0,0 0 0,0 0 0,1 1 0,36 2 0,-32-2 0,-1 1 0,1 0 0,0 0 0,-1 0 0,0 1 0,0 0 0,1 0 0,-2 0 0,1 1 0,0-1 0,-1 1 0,1 1 0,-1-1 0,0 0 0,-1 1 0,1 0 0,-1 0 0,0 0 0,0 0 0,0 0 0,-1 1 0,0-1 0,3 11 0,1 5 0,-1 0 0,-2 0 0,1 1 0,-2-1 0,-1 27 0,-1 115 0,1-161 0,-1 0 0,0 0 0,1 0 0,0-1 0,-1 1 0,1 0 0,0 0 0,0-1 0,0 1 0,0 0 0,0-1 0,0 1 0,0-1 0,1 0 0,-1 1 0,0-1 0,1 0 0,-1 0 0,1 0 0,0 0 0,-1 0 0,1 0 0,0 0 0,0 0 0,-1-1 0,1 1 0,0-1 0,0 1 0,0-1 0,0 0 0,0 0 0,3 0 0,1 1 0,-1-1 0,1 0 0,0-1 0,-1 1 0,1-1 0,0 0 0,-1-1 0,1 1 0,-1-1 0,8-3 0,-8 1-16,1-1 0,-1 1 0,1-1 0,-1 0 0,-1 0 0,1-1 0,-1 1 0,0-1 0,0 0 0,-1 0 0,1-1 0,-1 1 0,-1-1 0,1 1 0,1-12 0,4-30-816</inkml:trace>
</inkml:ink>
</file>

<file path=ppt/ink/ink1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1:21.146"/>
    </inkml:context>
    <inkml:brush xml:id="br0">
      <inkml:brushProperty name="width" value="0.05" units="cm"/>
      <inkml:brushProperty name="height" value="0.05" units="cm"/>
      <inkml:brushProperty name="color" value="#33CCFF"/>
    </inkml:brush>
  </inkml:definitions>
  <inkml:trace contextRef="#ctx0" brushRef="#br0">205 63 32303,'-3'-7'39,"0"2"1,0-1-1,-1 0 1,0 1-1,0 0 0,-5-6 1,6 9-31,1 0-1,-1 0 1,0 0 0,1 1 0,-1-1-1,0 1 1,0 0 0,0 0 0,0 0-1,0 0 1,0 0 0,0 1 0,0 0-1,0-1 1,-6 1 0,5 0-9,-1 0 0,0 1 0,0-1 0,0 1 0,0 0 0,1 0 0,-1 1 0,1-1 0,-1 1 0,1 0 0,-1 0 0,1 1 0,0-1 0,0 1 0,0 0 0,0 0 0,1 0 0,-1 0 0,-3 5 0,3-2 0,0 0 0,1 0 0,-1 0 0,1 1 0,0-1 0,1 1 0,0 0 0,0-1 0,0 1 0,1 0 0,0 0 0,0 13 0,0-15 0,1 1 0,0-1 0,0 0 0,1 1 0,0-1 0,0 0 0,0 1 0,0-1 0,1 0-1,0 0 1,0 0 0,4 6 0,-4-7 1,1-1-1,0 0 0,0 0 0,0-1 0,0 1 0,0 0 1,1-1-1,-1 0 0,1 0 0,0 0 0,0 0 1,-1-1-1,1 1 0,0-1 0,0 0 0,6 0 1,4 2 3,0 0 0,1-1 1,-1-1-1,1-1 1,-1 0-1,1 0 0,17-4 1,-28 3-5,0 0 1,-1 0-1,1 0 0,-1 0 0,1-1 1,-1 1-1,1-1 0,-1 0 1,0 0-1,0 0 0,0 0 1,0 0-1,0-1 0,0 0 0,-1 1 1,1-1-1,-1 0 0,0 0 1,0-1-1,0 1 0,0 0 1,0-1-1,-1 1 0,0-1 1,1 1-1,-1-1 0,-1 1 0,1-1 1,0 0-1,-1 0 0,0 1 1,0-6-1,0 3 0,0 0 1,-1 1-1,0-1 0,0 0 1,0 1-1,0-1 0,-1 1 1,0-1-1,0 1 0,-1 0 0,0 0 1,0 0-1,0 0 0,0 0 1,-1 1-1,1-1 0,-1 1 1,0 0-1,0 0 0,-1 0 1,0 1-1,-8-5 0,5 3-6,0 1 0,0 1-1,-1 0 1,1 0 0,-1 0-1,0 1 1,0 1-1,0 0 1,0 0 0,0 0-1,0 1 1,0 1 0,0-1-1,-10 3 1,-26 12-242</inkml:trace>
</inkml:ink>
</file>

<file path=ppt/ink/ink1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1:36.878"/>
    </inkml:context>
    <inkml:brush xml:id="br0">
      <inkml:brushProperty name="width" value="0.025" units="cm"/>
      <inkml:brushProperty name="height" value="0.025" units="cm"/>
      <inkml:brushProperty name="color" value="#33CCFF"/>
    </inkml:brush>
  </inkml:definitions>
  <inkml:trace contextRef="#ctx0" brushRef="#br0">1 1 32079,'0'0'392,"0"2"-347,1 24 33,8 41 0,2 22-66,-10-8-10,-2-45 2,1 0 0,2 0 1,13 68-1,-14-100-3,0-2 0,-1-1-1,0 1 1,0 0 0,1-1-1,-1 1 1,1 0 0,0-1-1,-1 1 1,1-1 0,0 1-1,0-1 1,0 0-1,0 1 1,0-1 0,0 0-1,0 0 1,0 1 0,2 0-1,-3-2-1,1 0 0,-1 0-1,1 0 1,-1 0-1,1 0 1,-1 0 0,0 0-1,1 0 1,-1-1-1,1 1 1,-1 0 0,0 0-1,1 0 1,-1 0 0,0-1-1,1 1 1,-1 0-1,0 0 1,1-1 0,-1 1-1,0 0 1,1-1-1,-1 1 1,0 0 0,0-1-1,1 1 1,-1 0-1,0-1 1,0 1 0,0 0-1,0-1 1,1 1 0,-1-1-1,0 1 1,0-1-1,0 1 1,0-1 0,1-1-21,7-22-325,2-7-638</inkml:trace>
</inkml:ink>
</file>

<file path=ppt/ink/ink1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1:37.363"/>
    </inkml:context>
    <inkml:brush xml:id="br0">
      <inkml:brushProperty name="width" value="0.025" units="cm"/>
      <inkml:brushProperty name="height" value="0.025" units="cm"/>
      <inkml:brushProperty name="color" value="#33CCFF"/>
    </inkml:brush>
  </inkml:definitions>
  <inkml:trace contextRef="#ctx0" brushRef="#br0">1 24 26956,'0'-2'5363,"7"-3"-4504,12-4-1337,6 6 479,-1 0-1,1 2 1,0 1-1,0 1 1,30 4-1,-47-3 0,0 0 0,0 0 0,0 1 0,0 0 0,-1 0 0,1 1 0,-1-1 0,0 2 0,0-1 0,0 1 0,0 0 0,-1 1 0,0-1 0,0 1 0,-1 0 0,0 1 0,0 0 0,0-1 0,5 11 0,-3-2 0,-1-1 0,-1 1 0,0 0 0,0 1 0,-2-1 0,0 1 0,-1 0 0,0 0 0,-2 19 0,1-17 0,-2 1 0,-1-1 0,-3 19 0,3-29 0,0 1 0,-1-1-1,0 0 1,-1 0 0,1-1-1,-2 1 1,1-1 0,-10 12-1,7-10-2,0-1 0,-1 1 0,-1-2 0,1 1 0,-1-1 0,-1-1 0,1 1 0,-1-1 0,0-1 0,-21 8 0,13-7-21,0-1 0,-1-2-1,1 1 1,0-2 0,-37 0 0,53-2-28,2 0 41,-1 0 1,1 0 0,0 0 0,0 0 0,0 1 0,0-1-1,0 0 1,-1 0 0,1 0 0,0 0 0,0 0 0,0 0 0,0-1-1,0 1 1,-1 0 0,1 0 0,0 0 0,0 0 0,0 0-1,0 0 1,0 0 0,-1 0 0,1 0 0,0 0 0,0 0 0,0 0-1,0-1 1,0 1 0,0 0 0,0 0 0,0 0 0,-1 0-1,1 0 1,0 0 0,0-1 0,0 1 0,0 0 0,0 0 0,0 0-1,0 0 1,0 0 0,0-1 0,0 1 0,0 0 0,0 0 0,0 0-1,0 0 1,0 0 0,0-1 0,0 1 0,0 0 0,0 0-1,0 0 1,0-13-1369</inkml:trace>
</inkml:ink>
</file>

<file path=ppt/ink/ink1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1:38.619"/>
    </inkml:context>
    <inkml:brush xml:id="br0">
      <inkml:brushProperty name="width" value="0.025" units="cm"/>
      <inkml:brushProperty name="height" value="0.025" units="cm"/>
      <inkml:brushProperty name="color" value="#33CCFF"/>
    </inkml:brush>
  </inkml:definitions>
  <inkml:trace contextRef="#ctx0" brushRef="#br0">189 274 30542,'-1'-4'88,"0"1"0,0 0 1,0-1-1,0 1 0,0 0 0,0 0 0,-1 0 1,0 0-1,0 0 0,0 0 0,0 1 1,0-1-1,0 1 0,0-1 0,-1 1 0,0 0 1,1 0-1,-1 0 0,0 0 0,0 0 1,-4-1-1,5 1-82,-1 1 0,0-1-1,1 1 1,-1 0 0,0 0 0,0 0 0,0 1 0,0-1 0,0 1 0,0-1 0,0 1 0,0 0 0,0 0-1,0 0 1,0 0 0,0 1 0,1-1 0,-1 1 0,0 0 0,0 0 0,0 0 0,0 0 0,1 0-1,-1 1 1,-4 2 0,1 2-5,1 1-1,0 0 1,0-1-1,0 1 1,1 1-1,0-1 1,0 1-1,1 0 1,0 0-1,0 0 1,1 0-1,-2 11 1,-1 7 3,2 1 0,1 42 0,1-63-4,1 0 0,1-1 0,-1 1 0,1-1 0,0 1 0,0-1 0,1 1 0,-1-1 0,1 1 0,0-1 0,1 0 0,-1 0 0,1 0 0,4 4 0,-4-5 0,0-1 0,0-1 0,1 1 0,-1 0 0,1-1 1,0 0-1,-1 0 0,1 0 0,0 0 0,0 0 0,1-1 1,-1 0-1,0 0 0,0 0 0,0 0 0,1-1 0,-1 0 0,7 0 1,-4 1 1,-1-1 0,1-1 0,-1 1 0,0-1 0,1 0 0,-1 0 0,0-1 0,7-2 0,-10 2 0,0 0-1,0 0 1,0 0-1,-1 0 1,1-1-1,-1 1 1,1-1-1,-1 1 1,0-1-1,0 0 1,0 0-1,0 0 1,-1 0-1,1 0 1,-1-1-1,0 1 0,1-4 1,2-8 1,-1 0-1,-1 0 1,0 0-1,-1-1 1,-2-26-1,0 11-1,1 20-1,0 0 0,-1 0 0,0 0 0,-1 0 0,0 1 0,0-1 0,-2 1 0,1-1 0,-1 1 0,-10-17 0,12 29 0,0 10 0,0 14 0,2 34 0,1 82 0,0-137-1,-1 1 0,1 0 0,0-1-1,1 1 1,0-1 0,-1 1 0,2-1 0,-1 0 0,1 0-1,4 7 1,-5-9 0,0 0 1,0-1-1,0 1 0,1-1 0,-1 0 0,1 0 0,-1 0 1,1 0-1,0 0 0,0 0 0,0-1 0,0 0 0,0 1 1,0-1-1,0 0 0,0-1 0,1 1 0,-1 0 0,4-1 1,0 1-2,-1-1 0,0 0 0,1 0 0,-1-1 0,0 0 0,0 0 0,11-3 0,-14 2 1,1 0 1,-1 0 0,1 0 0,-1 0 0,0 0-1,0-1 1,0 0 0,0 1 0,0-1 0,0 0-1,-1-1 1,5-5 0,1-5 1,-1-1 0,0 0 0,-1 0 0,-1 0 0,0 0 0,-1-1 0,0 0 0,1-22 0,-1-19 4,-3-58 1,-1 67-7,0 28 4,-1-39 13,0 55-15,1 1 0,-1 0-1,1 0 1,-1-1 0,0 1 0,0 0-1,-1 0 1,1 0 0,-1 0-1,1 0 1,-1 0 0,0 1-1,-4-6 1,5 7-1,1 1 0,0-1 0,-1 1 0,1-1 0,-1 1 0,1-1 0,-1 1 0,1 0 0,-1-1 0,1 1 0,-1-1 0,0 1 0,1 0 0,-1-1 0,1 1 0,-1 0 0,0 0 0,1 0 0,-1 0 0,0-1 0,1 1 0,-1 0 0,0 0 0,1 0 0,-1 0 0,0 0 0,1 1 0,-1-1 0,0 0 0,1 0 0,-1 0 0,0 0 0,1 1 0,-1-1 0,1 0 0,-1 1 0,1-1 0,-1 0 0,0 1 0,1-1 0,-1 1 0,1-1 0,0 1 0,-1-1 0,1 1 0,-1-1 0,1 1 0,0 0 0,-1-1 0,1 1 0,0-1 0,0 1 0,-1 0 0,1-1 0,0 1 0,0 0 0,-6 40 0,6-39 0,0 321 0,0-308 0,2 0 0,0 0 0,0 0 0,2 0 0,0 0 0,10 24 0,-12-34 0,0-1 0,0 1 0,1-1 0,-1 1 0,1-1 0,0 0 0,1 0 0,-1 0 0,1-1 0,-1 1 0,1-1 0,0 0 0,0 0 0,1 0 0,-1 0 0,1-1 0,-1 0 0,1 0 0,0 0 0,0-1 0,0 1 0,-1-1 0,9 1 0,-4-1 0,0-1 0,0 0 0,0 0 0,-1-1 0,1 0 0,12-3 0,-17 3 0,0-1 0,-1 1 0,1-1 0,-1 0 0,1 0 0,-1 0 0,0 0 0,0-1 0,0 1 0,0-1 0,0 0 0,0 0 0,-1 0 0,1 0 0,-1-1 0,2-4 0,2-3 0,0-1 0,-2 0 0,0 0 0,0 0 0,-1 0 0,3-25 0,-1-75 0,-5 97 0,0 13 0,-1 0-1,1 0 1,0 0 0,0 0 0,0 0-1,1 0 1,-1 0 0,0 1-1,1-1 1,-1 0 0,1 0-1,0 0 1,-1 0 0,1 1 0,0-1-1,0 0 1,0 1 0,1-1-1,-1 1 1,0-1 0,0 1-1,1-1 1,-1 1 0,1 0 0,1-1-1,2 0 0,0 1 0,0-1 1,0 1-1,0 1 0,0-1 0,0 1 0,0 0 0,6 0 0,-8 0 1,0 0-1,-1 0 0,1 0-1,-1 0 1,1 0 0,0 0 0,-1 0 0,1 1-1,-1-1 1,1 1 0,-1 0 0,4 1 0,-5 0-1,0-1 1,0 1 0,0-1 0,0 1 0,0-1 0,-1 1 0,1-1 0,-1 1-1,1 0 1,-1-1 0,0 1 0,1 0 0,-1-1 0,0 1 0,0 0 0,0-1-1,-1 4 1,-1-4 2,0 0-1,-1-1 0,1 1 0,0-1 0,-1 0 1,1 1-1,0-1 0,-1 0 0,1 0 1,-4-1-1,4 1 0,-7 0 0,-1 0 0,1 0 0,0 1 0,0 1 0,-1-1 0,-15 6 0,21-5 0,-1 1 0,1-1 0,0 1 0,0-1 0,0 1 0,0 0 0,1 1 0,-1-1 0,1 1 0,0-1 0,0 1 0,0 0 0,0 0 0,-4 9 0,4-6 0,0 1 0,0 0 0,1-1 0,0 1 0,0 0 0,0 0 0,1 0 0,1 0 0,-1 0 0,1 1 0,1-1 0,1 9 0,-2-14 0,1 1 0,0 0 0,0 0 0,0-1 0,0 1 0,0 0 0,1-1 0,0 1 0,-1-1 0,2 0 0,-1 1 0,0-1 0,0 0 0,1 0 0,0-1 0,-1 1 0,1 0 0,0-1 0,1 0 0,-1 0 0,0 0 0,0 0 0,1 0 0,0-1 0,-1 1 0,7 1 0,-5-2 1,1 0 0,0 0 0,0 0 0,-1 0 0,1-1 0,0 0 0,0 0 0,0-1 0,0 0 0,-1 0 0,10-3 0,-12 3 1,0-1-1,0 1 0,0-1 1,-1 0-1,1 0 1,-1 0-1,0-1 0,0 1 1,0-1-1,0 1 0,0-1 1,0 0-1,0 1 1,-1-1-1,1 0 0,-1 0 1,0 0-1,0 0 0,0 0 1,-1 0-1,1-1 1,-1 1-1,1-3 0,4-70 10,-6-77-1,1 124-12,-1 63-1,5 97 10,-2-115-13,0 0-1,1 0 1,1 0 0,1 0 0,0-1-1,8 17 1,-9-22-1827</inkml:trace>
</inkml:ink>
</file>

<file path=ppt/ink/ink1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1:38.949"/>
    </inkml:context>
    <inkml:brush xml:id="br0">
      <inkml:brushProperty name="width" value="0.025" units="cm"/>
      <inkml:brushProperty name="height" value="0.025" units="cm"/>
      <inkml:brushProperty name="color" value="#33CCFF"/>
    </inkml:brush>
  </inkml:definitions>
  <inkml:trace contextRef="#ctx0" brushRef="#br0">1 13 30590,'0'0'1569,"25"0"-1313,16 0-128,17 0-48,3 0-48,-3 0-32,-3 0 0,-10 0-48,-12-3-384,-8-6-2786</inkml:trace>
</inkml:ink>
</file>

<file path=ppt/ink/ink1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1:43.188"/>
    </inkml:context>
    <inkml:brush xml:id="br0">
      <inkml:brushProperty name="width" value="0.025" units="cm"/>
      <inkml:brushProperty name="height" value="0.025" units="cm"/>
      <inkml:brushProperty name="color" value="#33CCFF"/>
    </inkml:brush>
  </inkml:definitions>
  <inkml:trace contextRef="#ctx0" brushRef="#br0">2 310 29902,'0'-63'2865,"-2"227"-2865,2 134 0,0-295 0,0 1 0,0 0 0,0 1 0,1-1 0,-1 0 0,1 0 0,0 0 0,0 0 0,0 0 0,1 0 0,2 5 0,0-8 0,-3-11 0,-1-530 0,2 566 0,2 0 0,0-1 0,2 0 0,0 0 0,2 0 0,1-1 0,0 0 0,2 0 0,24 37 0,-35-60 0,0-1 0,0 1 0,0-1 0,1 1 0,-1-1 0,0 1 0,1-1 0,-1 1 0,0-1 0,1 1 0,-1-1 0,0 1 0,1-1 0,-1 1 0,1-1 0,-1 0 0,1 1 0,-1-1 0,1 0 0,-1 1 0,1-1 0,-1 0 0,1 0 0,0 0 0,-1 1 0,1-1 0,-1 0 0,1 0 0,0 0 0,-1 0 0,1 0 0,-1 0 0,1 0 0,0 0 0,-1 0 0,1 0 0,-1-1 0,1 1 0,-1 0 0,1 0 0,0-1 0,-1 1 0,1 0 0,-1 0 0,1-1 0,-1 1 0,0-1 0,1 1 0,-1 0 0,1-1 0,-1 1 0,0-1 0,1 1 0,-1-1 0,0 1 0,1-1 0,-1 1 0,0-1 0,0 0 0,1 0 0,13-38 0,-13 38 0,17-83 0,-13 58 0,0 1 0,2 0 0,0 1 0,15-32 0,-8 33-8,-13 22 7,0 1 0,0-1 0,-1 0 0,1 0 0,0 1 0,0-1 0,0 1 0,0-1 0,0 0 0,-1 1 0,1 0 0,0-1 0,0 1 0,0 0 0,1-1 0,-1 1 0,0 0 0,0 0 0,0 0 0,0 0 0,0 0 0,0 0 0,1 0 0,3 8 1,0 25 0,-2 1 0,-2 0 0,-2 43 0,-1-9 0,1-4 0,0-17 0,5 49 0,-4-92 0,1 0 0,-1-1 0,1 1 0,0-1 0,1 1 0,-1-1 0,1 0 0,-1 0 0,1 1 0,0-1 0,0 0 0,0 0 0,1-1 0,-1 1 0,1 0 0,-1-1 0,1 0 0,0 1 0,0-1 0,0 0 0,0 0 0,0-1 0,1 1 0,-1-1 0,0 0 0,1 1 0,-1-1 0,7 0 0,2 1 0,1 0 0,0-1 0,-1-1 0,1 0 0,0 0 0,24-6 0,-29 4 0,-1 0 0,0 0 0,0-1 0,0 0 0,-1-1 0,1 1 0,-1-1 0,0 0 0,0-1 0,0 0 0,0 0 0,-1 0 0,0 0 0,0-1 0,0 0 0,-1 0 0,0 0 0,0-1 0,-1 0 0,1 1 0,-2-1 0,5-12 0,-2 3 4,-1-1-1,0 1 0,-1-1 0,-1 1 0,-1-1 0,0 0 1,-1 0-1,-1 1 0,-2-19 0,1 31-3,1-1 0,-1 1 0,0 0 0,0 0 0,0 0 0,-1 0 0,1 0 0,-1 0 0,0 0 0,0 1 0,-1 0 0,1-1 0,-1 1 0,1 1 0,-1-1 0,0 0 0,0 1 0,0 0 0,0 0 0,-1 0 0,1 0 0,0 1 0,-1 0 0,0-1 0,1 2 0,-1-1 0,1 1 0,-1-1 0,0 1 0,1 0 0,-1 1 0,0-1 0,-4 2 0,8-1 0,-1 0 0,1 0 0,-1 0 0,1 0 0,0 0 0,-1 1 0,1-1 0,0 0 0,0 1 0,0-1 0,0 0 0,0 1 0,0 0 0,1-1 0,-1 1 0,0-1 0,1 1 0,-1 0 0,1-1 0,0 1 0,-1 2 0,-2 44 0,3-39 0,-2 33-2,0-4 4,3 39 1,0-67-7,0 1 1,0-1 0,2 0 0,-1 0-1,1 0 1,0 0 0,1-1 0,9 17-1,-12-24 4,0-1 0,0 1 0,0 0 0,0-1 0,0 1 0,0-1 0,1 1 0,-1-1-1,0 0 1,1 1 0,0-1 0,-1 0 0,1 0 0,0 0 0,-1 0 0,1 0 0,0-1 0,0 1-1,0 0 1,0-1 0,-1 0 0,1 1 0,0-1 0,0 0 0,0 0 0,0 0 0,0 0 0,0 0-1,0 0 1,0-1 0,0 1 0,0-1 0,0 1 0,0-1 0,-1 0 0,1 0 0,0 0 0,0 0-1,-1 0 1,1 0 0,-1 0 0,1 0 0,-1-1 0,1 1 0,-1 0 0,0-1 0,0 0 0,1 1-1,-1-1 1,0 0 0,-1 1 0,1-1 0,1-3 0,5-21 5,-2-1 0,-1 0 0,-1 0 0,-1 0 0,-1 0 0,-4-35 0,1-5-13,2 63 4,1 3 3,-1 1 1,0-1-1,0 1 1,0-1-1,1 1 1,-1-1-1,0 1 1,0-1-1,0 1 0,0-1 1,0 0-1,0 1 1,0-1-1,0 1 1,0-1-1,0 1 0,0-1 1,0 1-1,-1-1 1,1 0-1,0 1 1,0-1-1,-1 1 1,1-1-1,0 1 0,0 0 1,-1-1-1,1 1 1,-1-1-1,1 1 1,0-1-1,-1 1 0,1 0 1,-1-1-1,1 1 1,-1 0-1,1 0 1,-1-1-1,1 1 1,-2 0-1,-1 7 1,-2 23 0,3 0 0,1 51 0,1-51 0,0-21-1,1 1-1,0 0 1,0-1 0,1 1-1,6 18 1,-6-24 0,0 1 1,0-1-1,0 0 1,0 0-1,1 1 1,-1-1-1,1-1 1,0 1-1,0 0 1,1-1-1,-1 1 1,1-1-1,0 0 1,5 3-1,-8-5 1,0 0 0,1-1 0,-1 1 0,1 0 0,0-1 0,-1 1 0,1-1 0,-1 1 0,1-1 0,0 0 0,-1 0 0,1 1 0,0-1 0,-1 0 0,1-1 0,0 1 0,-1 0 0,1 0 0,0-1 0,-1 1 0,1-1 0,-1 1 0,1-1 0,-1 0 0,1 0 0,-1 0 0,1 1 0,-1-1 0,0-1 0,1 1 0,-1 0 0,0 0 0,0 0 0,0-1 0,0 1 0,0 0 0,0-1 0,0 1 0,-1-1 0,2-2 0,2-6 0,0-1 0,0 0 0,-1 0 0,2-19 0,-4 24 0,12-99-1,-10 71 2,1 0 1,18-67-1,-22 99 0,1 0 0,0-1 0,0 1-1,0 0 1,0 0 0,0 0 0,1 0 0,-1 0 0,0 0 0,1 0 0,0 0 0,2-2 0,-3 4-1,0-1 0,0 1 0,0 0 0,0 0 0,0-1 0,0 1 0,0 0 0,0 0 0,0 0 0,0 0 0,0 0 0,0 1 0,0-1 0,0 0 0,-1 0 0,1 0 0,0 1 1,0-1-1,0 1 0,0-1 0,0 1 0,0-1 0,-1 1 0,1-1 0,0 1 0,0 0 0,-1-1 0,1 1 0,-1 0 0,1 0 0,0-1 0,-1 1 0,1 0 0,-1 0 0,0 0 0,1 1 0,9 15 0,-2 0 0,0 0 0,-1 0 0,-1 1 0,0 0 0,-2 0 0,0 1 0,2 23 0,3 154 0,-7-179 0,1-25 0,1-20 0,1-30 0,11-82 0,-13 120 0,1 1 0,1 0 0,1 0 0,16-35 0,-21 51 0,13-22 0,-13 24 0,0 0 0,-1 0 0,1 0 0,0 0 0,0 0 0,0 0 0,0 0 0,0 1 0,0-1 0,0 0 0,0 0 0,0 1 0,0-1 0,0 1 0,0-1 0,1 1 0,-1-1 0,2 1 0,-3 0 0,1 0 0,-1 1 0,1-1 0,-1 1 0,1-1 0,-1 1 0,1-1 0,-1 1 0,1 0 0,-1-1 0,0 1 0,1-1 0,-1 1 0,0 0 0,1-1 0,-1 1 0,0 0 0,0 0 0,0-1 0,0 1 0,0 0 0,0-1 0,0 1 0,0 1 0,0-2 0,8 99 0,-8-77 0,1-1 0,1 1 0,0-1 0,2 0 0,0 0 0,2-1 0,10 28 0,-14-44 0,0 0 0,1 0 0,-1-1 0,1 1 0,0-1 0,0 1 0,1-1 0,-1 0 0,0 0 0,1-1 0,0 1 0,0-1 0,0 1 0,0-1 0,0 0 0,0-1 0,0 1 0,7 1 0,5 0 5,0-1 0,0-1 0,29 0 0,-34-1 2,-5 0-7,0 0 0,-1 0 0,1-1 1,-1 0-1,1 0 0,-1 0 0,0-1 0,1 0 1,-1 0-1,0 0 0,0-1 0,0 1 1,-1-1-1,1 0 0,-1-1 0,1 1 0,-1-1 1,0 0-1,0 0 0,-1 0 0,1 0 1,-1-1-1,0 1 0,0-1 0,3-7 0,0-3 0,-1 1 0,0-1 0,-1 0 0,-1 0 0,-1 0 0,0-1 0,-1 1 0,0-17 0,-1 26 0,0 0 0,0 1 0,-1-1 0,1 0 0,-1 1 0,-1-1 0,1 1 0,-1-1 0,0 1 0,0-1 0,0 1 0,-1 0 0,0 0 0,0 0 0,0 1 0,0-1 0,-1 1 0,0-1 0,0 1 0,0 0 0,0 1 0,-1-1 0,0 1 0,1 0 0,-1 0 0,0 0 0,-1 1 0,1-1 0,0 1 0,-1 1 0,1-1 0,-1 1 0,1 0 0,-1 0 0,0 1 0,0-1 0,1 1 0,-8 1 0,11-1 0,0 1 0,0 0 0,0-1 0,0 1 0,1 0 0,-1 0 0,0 0 0,0 0 0,1 0 0,-1 0 0,1 1 0,-1-1 0,1 0 0,-1 1 0,1-1 0,0 1 0,-1 0 0,1-1 0,0 1 0,0 0 0,1 0 0,-1-1 0,0 1 0,0 0 0,1 0 0,-1 0 0,1 0 0,0 0 0,0 3 0,-3 9 0,2 1 0,0 28 0,1-36 0,-1 15 0,2 1 0,6 39 0,-5-54 0,0 0 0,1 0 0,0 0 0,0 0 0,1 0 0,-1-1 0,2 1 0,-1-1 0,1 0 0,9 9 0,-11-13 0,0 0 0,1 0 0,-1-1 0,1 0 0,-1 0 0,1 0 0,0 0 0,0 0 0,-1-1 0,8 2 0,-9-2 0,0-1 0,0 1 0,0-1 0,0 0 0,0 0 0,1 0 0,-1 0 0,0 0 0,0 0 0,0 0 0,0 0 0,0-1 0,0 1 0,0-1 0,0 0 0,0 0 0,0 0 0,0 0 0,0 0 0,-1 0 0,1 0 0,0 0 0,-1-1 0,3-1 0,0-3 0,0-1 0,-1 1 0,0-1 0,0 0 0,0 0 0,-1 0 0,0 0 0,0 0 0,0 0 0,0-13 0,0-12 0,-3-38 0,0 30 0,2 36 0,-1-1 0,0 0 0,0 0 0,0 1 0,0-1 0,-1 0 0,0 1 0,0-1 0,0 1 0,-1-1 0,1 1 0,-1-1 0,0 1 0,0 0 0,-1 0 0,-3-6 0,5 10 0,1 0 0,0-1 0,0 1 0,-1 0 0,1-1 0,0 1 0,0 0 0,-1 0 0,1 0 0,0-1 0,-1 1 0,1 0 0,0 0 0,-1 0 0,1 0 0,0 0 0,-1 0 0,1-1 0,0 1 0,-1 0 0,1 0 0,0 0 0,-1 0 0,1 0 0,0 0 0,-1 0 0,1 1 0,-1-1 0,1 0 0,0 0 0,-1 0 0,1 0 0,0 0 0,-1 0 0,1 1 0,-6 13 0,4 21 0,2-33 0,-1 38 0,0-12 0,1 0 0,5 38 1,-4-59-2,0 0 1,1 0-1,-1-1 1,1 1 0,1-1-1,-1 1 1,1-1-1,0 0 1,1 0 0,-1 0-1,1 0 1,1-1-1,-1 1 1,10 8 0,-13-13 0,1 1-1,-1-1 1,1 0 0,0 0 0,-1 1 0,1-1 0,0 0 0,0 0 0,0 0 0,0-1 0,0 1 0,0 0-1,0-1 1,0 1 0,0-1 0,0 0 0,0 0 0,0 0 0,1 0 0,-1 0 0,0 0 0,0-1 0,0 1 0,0 0-1,0-1 1,0 0 0,0 1 0,0-1 0,0 0 0,0 0 0,-1 0 0,1-1 0,0 1 0,0 0 0,-1-1-1,1 1 1,-1-1 0,1 1 0,-1-1 0,0 0 0,2-2 0,2-4 1,0 0 0,-1-1 0,1 0 0,-2 1 1,1-2-1,-2 1 0,4-14 0,-1-19-1,-2 0 0,-3-73 0,-1 46-5,1 68 4,1 0 0,-1 1 0,1-1 0,-1 1 0,0-1 0,1 1 0,0-1 0,-1 1 0,1-1 0,-1 1 0,1-1 0,-1 1 1,1-1-1,0 1 0,-1 0 0,1 0 0,0-1 0,0 1 0,-1 0 0,1 0 0,0 0 0,0 0 0,-1 0 0,1 0 0,0 0 0,-1 0 0,1 0 0,0 0 1,0 0-1,0 0 0,26 4 3,-20 0-2,0-1 0,-1 1 0,0 1 0,1-1 0,8 9 0,7 6 0,-22-17 0,-8-2 0,-7-2 0,12 2 0,0-1 0,0 0 0,0 1 0,0-1 0,-1 1 0,1 0 0,0 0 0,0 0 0,0 0 0,0 1 0,0-1 0,0 1 0,-1 0 0,1 0 0,1 0 0,-6 2 0,6-1 0,-1 0 0,1 1 0,0-1 0,-1 1 0,1-1 0,0 1 0,1 0 0,-1 0 0,0 0 0,1 0 0,0 0 0,-1 0 0,1 0 0,1 0 0,-2 5 0,-2 12 0,0 1 0,2 0 0,0 0 0,2 0 0,0 0 0,5 31 0,-5-48 0,1 0 0,0-1 0,0 1 0,1 0 0,-1-1 0,1 1 0,-1-1 0,1 1 0,0-1 0,0 0 0,1 0 0,-1 0 0,1 0 0,-1 0 0,1-1 0,0 1 0,0-1 0,0 1 0,0-1 0,1 0 0,-1-1 0,1 1 0,-1 0 0,1-1 0,-1 0 0,1 0 0,0 0 0,0 0 0,-1-1 0,1 1 0,0-1 0,0 0 0,0 0 0,0 0 0,6-2 0,-7 1 0,-1 0 0,0 0 0,1-1 0,-1 1 0,0-1 0,0 0 0,0 1 0,0-1 0,0 0 0,0 0 0,0 0 0,-1 0 0,1 0 0,-1-1 0,0 1 0,1 0 0,-1-1 0,0 1 0,0-1 0,-1 1 0,1-1 0,0-4 0,3-10 0,-1 0 0,1-21 0,-4 36 0,4-165 35,-5 116-38,0 44 3,-1 10 0,-3 14 0,-8 196 0,7-83 0,-8 199 0,14-311 0,-1 0 0,-1 0 0,-1-1 0,0 1 0,-11 31 0,13-46 0,0 1 0,-1-1 0,1 0 0,-1 1 0,0-1 0,0 0 0,0 0 0,-1 0 0,1-1 0,-1 1 0,1-1 0,-1 1 0,0-1 0,0 0 0,0 0 0,0 0 0,0 0 0,-1 0 0,1-1 0,-1 0 0,1 1 0,-1-1 0,1-1 0,-1 1 0,1 0 0,-1-1 0,0 0 0,1 0 0,-1 0 0,0 0 0,0 0 0,1-1 0,-1 0 0,-6-2 0,7 2 0,0 0 0,0-1 0,1 0 0,-1 1 0,1-1 0,-1 0 0,1 0 0,-1 0 0,1-1 0,0 1 0,0-1 0,0 1 0,1-1 0,-1 1 0,0-1 0,1 0 0,0 0 0,0 0 0,0 0 0,0 0 0,0 0 0,-1-6 0,-1-9 0,1 0 0,-1-29 0,2 21 0,0-3 0,5-58 0,-3 78 0,1 0 0,0 0 0,0 0 0,1 0 0,0 1 0,0-1 0,1 1 0,1 0 0,-1 0 0,9-11 0,-1 5 0,1 0 0,0 1 0,1 1 0,0 0 0,1 1 0,24-14 0,101-42 0,-92 47 0,49-30 0,-90 46 0,-1 0 0,0 0 0,0 0 0,0-1 0,-1 0 0,1 0 0,-1 0 0,0-1 0,-1 0 0,1 0 0,-1 0 0,-1 0 0,1-1 0,-1 0 0,0 1 0,0-1 0,-1 0 0,0 0 0,0-1 0,-1 1 0,0 0 0,0-1 0,-1 1 0,0-13 0,1-1 0,0 14 0,-1-1 0,0 1 0,0-1 0,-1 0 0,-1-7 0,2 13 0,-1 0 0,1 1 0,-1-1 0,1 1 0,-1 0 0,0-1 0,0 1 0,0-1 0,1 1 0,-1 0 0,0 0 0,0-1 0,-1 1 0,1 0 0,0 0 0,0 0 0,-1 0 0,1 1 0,0-1 0,-1 0 0,1 0 0,-1 1 0,1-1 0,-1 1 0,1-1 0,-1 1 0,1 0 0,-1-1 0,-2 1 0,1 0 0,1 0 0,-1-1 0,1 1 0,-1 0 0,0 1 0,1-1 0,-1 0 0,1 1 0,-1-1 0,1 1 0,-1 0 0,1 0 0,-1 0 0,1 0 0,0 0 0,-1 1 0,1-1 0,-3 4 0,2-1 0,0 0 0,0 0 0,1 0 0,0 0 0,0 1 0,0-1 0,0 1 0,1-1 0,-2 9 0,-3 20 0,1 0 0,2 0 0,1 0 0,3 48 0,0-66 0,-1-6 0,1 0 0,0 0 0,1 0 0,0 0 0,0 0 0,1-1 0,0 1 0,0 0 0,1-1 0,7 11 0,-8-15 0,-1 1 0,2-1 0,-1 0 0,0-1 0,1 1 0,0-1 0,0 1 0,0-1 0,0 0 0,0 0 0,1-1 0,-1 0 0,1 1 0,0-1 0,-1-1 0,1 1 0,0-1 0,0 0 0,0 0 0,7 0 0,-9 0 0,-1-1 0,1 0 0,0 0 0,0 0 0,0 0 0,-1 0 0,1-1 0,0 1 0,0-1 0,0 0 0,-1 0 0,1 0 0,-1 0 0,6-3 0,-6 1 0,0 1 0,0-1 0,0 1 0,0-1 0,-1 0 0,1 0 0,-1 1 0,0-1 0,0 0 0,0 0 0,0-1 0,0 1 0,0-5 0,4-28 0,-1 0 0,-2 0 0,-4-41 0,1 40 0,1 0 0,2 0 0,6-37 0,-8 73 0,0 0 0,0 0 0,1 0 0,-1-1 0,0 1 0,1 0 0,-1 0 0,1 0 0,-1 0 0,1 0 0,-1 0 0,1 0 0,0 0 0,-1 0 0,1 0 0,0 0 0,0 0 0,0 0 0,1-1 0,-1 2 0,0 0 0,-1 0 0,1 0 0,0 0 0,0 0 0,-1 0 0,1 0 0,0 0 0,0 0 0,-1 0 0,1 0 0,0 0 0,0 1 0,-1-1 0,1 0 0,0 0 0,0 1 0,-1-1 0,1 1 0,-1-1 0,1 1 0,0 0 0,3 2 0,-1 0 0,1 1 0,-1-1 0,0 1 0,-1 0 0,1 0 0,4 8 0,3 14 0,0 0 0,-2 0 0,-1 1 0,7 46 0,-9-13 0,-1 63 0,-5-106 0,1 2 0,1-32 0,8-68 0,29-119 0,-36 189 0,2-6 0,-1-1 0,1 1 0,10-25 0,-14 42 0,0 1 0,0-1 0,0 0 0,0 0 0,1 0 0,-1 1 0,0-1 0,0 0 0,0 0 0,0 0 0,0 0 0,1 0 0,-1 0 0,0 1 0,0-1 0,0 0 0,0 0 0,1 0 0,-1 0 0,0 0 0,0 0 0,0 0 0,1 0 0,-1 0 0,0 0 0,0 0 0,0 0 0,1 0 0,-1 0 0,0 0 0,0 0 0,0 0 0,1 0 0,-1 0 0,0 0 0,0 0 0,0 0 0,1 0 0,-1 0 0,0 0 0,0-1 0,0 1 0,0 0 0,1 0 0,-1 0 0,0 0 0,0 0 0,0-1 0,0 1 0,0 0 0,0 0 0,1 0 0,-1 0 0,0-1 0,0 1 0,0 0 0,0 0 0,0 0 0,0-1 0,0 1 0,0 0 0,0 0 0,0 0 0,0-1 0,5 20 0,-4-17 0,13 62 0,-3 1 0,5 113 0,-7-225 0,-1 17 0,51-198 0,-54 220 0,-1 15 0,-1 21 0,-2-24 0,1 21 0,1 8 0,1 0 0,2 0 0,1 0 0,14 42 0,-19-72 0,0 1 0,0-1 0,0 1 0,0-1 0,0 1 0,0-1 0,1 0 0,0 0 0,0 0 0,-1-1 0,2 1 0,-1-1 0,0 1 0,0-1 0,1 0 0,-1-1 0,1 1 0,0 0 0,-1-1 0,1 0 0,0 0 0,0 0 0,0 0 0,0-1 0,0 1 0,0-1 0,0 0 0,0 0 0,0-1 0,0 1 0,7-3 0,-7 2 0,-1 0 0,0-1 0,1 1 0,-1-1 0,0 0 0,0 0 0,0 0 0,0 0 0,0-1 0,-1 1 0,1-1 0,-1 0 0,0 1 0,1-1 0,-1 0 0,0 0 0,-1-1 0,1 1 0,-1 0 0,3-7 0,1-4 0,0-1 0,-1 0 0,4-26 0,-4 11 0,-2-1 0,-4-61 0,2 90 0,0-1 0,0 1 0,0 0 0,0-1 0,-1 1 0,1 0 0,-1 0 0,0-1 0,0 1 0,1 0 0,-1 0 0,-1 0 0,1 0 0,0 0 0,0 0 0,-1 0 0,1 1 0,-1-1 0,0 0 0,1 1 0,-1-1 0,0 1 0,0-1 0,0 1 0,0 0 0,0 0 0,0 0 0,0 0 0,0 0 0,-1 1 0,1-1 0,0 1 0,0-1 0,-1 1 0,1 0 0,0 0 0,-1 0 0,1 0 0,0 0 0,-1 0 0,1 1 0,0-1 0,0 1 0,-3 1 0,3-1 0,0 0 0,1 0 0,-1 0 0,1 1 0,-1-1 0,1 0 0,-1 1 0,1 0 0,0-1 0,0 1 0,0 0 0,0-1 0,0 1 0,0 0 0,0 0 0,1 0 0,-1 0 0,1 0 0,-1 4 0,-4 42 0,5-42 0,-1 18 0,0-1 0,0 0 0,2 0 0,0 0 0,8 35 0,-8-53 0,0 0 0,0 0 0,1-1 0,0 1 0,0 0 0,0-1 0,0 0 0,1 1 0,-1-1 0,1 0 0,0 0 0,1-1 0,-1 1 0,1-1 0,-1 1 0,1-1 0,0 0 0,0-1 0,1 1 0,-1-1 0,1 1 0,-1-1 0,1-1 0,-1 1 0,1-1 0,0 1 0,5-1 0,-6 0 0,-1 0 0,1-1 0,0 1 0,0-1 0,0 0 0,0 0 0,-1-1 0,1 1 0,0-1 0,0 0 0,-1 0 0,1 0 0,0 0 0,-1 0 0,1-1 0,-1 0 0,0 0 0,5-3 0,-4 1 0,-1 0 0,0 0 0,0 0 0,0 0 0,0 0 0,-1-1 0,0 1 0,0-1 0,0 0 0,-1 0 0,1 1 0,-1-1 0,1-7 0,3-34 0,-1-1 0,-5-83 0,-1 48 0,2 81 0,1 0 0,-1 0 0,0 0 0,1 0 0,-1 1 0,0-1 0,1 0 0,-1 0 0,1 0 0,-1 1 0,1-1 0,0 0 0,-1 1 0,1-1 0,0 0 0,-1 1 0,1-1 0,0 1 0,0-1 0,-1 1 0,1-1 0,0 1 0,0 0 0,0-1 0,0 1 0,0 0 0,0 0 0,0 0 0,-1 0 0,1 0 0,0 0 0,0 0 0,0 0 0,0 0 0,0 0 0,0 0 0,0 0 0,0 1 0,-1-1 0,1 0 0,0 1 0,0-1 0,0 1 0,0-1 0,-1 1 0,1-1 0,0 1 0,-1-1 0,1 1 0,1 1 0,6 9 0,0 1 0,0 0 0,-1 1 0,0-1 0,-1 1 0,-1 1 0,0-1 0,-1 1 0,0 0 0,2 26 0,0 15 0,-2 81 0,-2-133 0,0-7 0,0 1 0,11-17 0,-2-1 0,0-1 0,-1 0 0,8-30 0,22-101 0,6-14 0,-46 165 0,1 0 0,-1 0 0,1 1 0,0-1 0,-1 1 0,1-1 0,0 1 0,0-1 0,0 1 0,0-1 0,0 1 0,2-2 0,-3 3 0,0 0 0,1 0 0,-1 0 0,0 0 0,1 0 0,-1 0 0,0 0 0,1 0 0,-1 0 0,0 0 0,0 1 0,1-1 0,-1 0 0,0 0 0,1 0 0,-1 0 0,0 0 0,0 1 0,1-1 0,-1 0 0,0 0 0,0 1 0,0-1 0,1 0 0,-1 0 0,0 1 0,0-1 0,0 0 0,0 0 0,0 1 0,1-1 0,-1 0 0,0 1 0,0-1 0,0 0 0,0 0 0,0 1 0,8 43 0,-8-42 0,7 73 0,-4-27 0,3 0 0,1 0 0,17 58 0,-22-100 0,1 0 0,-1 1 0,1-1 0,0 0 0,1 0 0,-1-1 0,1 1 0,0-1 0,5 5 0,-6-7 0,0-1 0,0 1 0,0-1 0,1 0 0,-1 0 0,1 0 0,-1 0 0,1-1 0,0 1 0,-1-1 0,1 0 0,0 0 0,0-1 0,0 1 0,0-1 0,4 0 0,-3 1 0,0-1 0,0 0 0,-1-1 0,1 1 0,0-1 0,-1 0 0,1 0 0,-1 0 0,7-3 0,-9 2 0,0 1 0,0-1 0,0 0 0,0 0 0,0 0 0,-1 0 0,1 0 0,0 0 0,-1 0 0,0-1 0,1 1 0,-1 0 0,0-1 0,0 1 0,-1-1 0,1 0 0,0 1 0,0-4 0,3-31 0,0 0 0,-3 0 0,-5-67 0,4 95 0,-7-54 0,-27-112 0,19 106 0,10 52 0,3 33 0,7 151 0,29 185 0,-32-314-200,-7-42-480</inkml:trace>
</inkml:ink>
</file>

<file path=ppt/ink/ink1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1:43.518"/>
    </inkml:context>
    <inkml:brush xml:id="br0">
      <inkml:brushProperty name="width" value="0.025" units="cm"/>
      <inkml:brushProperty name="height" value="0.025" units="cm"/>
      <inkml:brushProperty name="color" value="#33CCFF"/>
    </inkml:brush>
  </inkml:definitions>
  <inkml:trace contextRef="#ctx0" brushRef="#br0">0 13 29341,'0'0'3394,"17"-2"-3394,19-1 32,11 1-32,8-3 0,3 5 0,-11 0 0,-8 0 0,-20 0 0,-57 0-1921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1:18.084"/>
    </inkml:context>
    <inkml:brush xml:id="br0">
      <inkml:brushProperty name="width" value="0.05" units="cm"/>
      <inkml:brushProperty name="height" value="0.05" units="cm"/>
      <inkml:brushProperty name="color" value="#FFFF00"/>
    </inkml:brush>
  </inkml:definitions>
  <inkml:trace contextRef="#ctx0" brushRef="#br0">50 19 31390,'0'-1'39,"1"0"-1,-1 0 0,0 0 1,0 0-1,1 0 0,-1 0 1,1 1-1,-1-1 0,1 0 1,-1 0-1,1 0 0,0 1 0,-1-1 1,1 0-1,0 1 0,0-1 1,-1 0-1,1 1 0,0-1 1,0 1-1,0-1 0,0 1 1,0 0-1,-1-1 0,1 1 1,0 0-1,0-1 0,0 1 1,0 0-1,0 0 0,0 0 0,0 0 1,1 0-1,45 1-140,-32 0 198,-7-1-92,0 1-1,0 0 1,0 1-1,0 0 1,0 0-1,0 0 1,-1 1-1,1 0 1,-1 1-1,0-1 1,9 8 0,-5-3-3,-1 0 0,0 1 0,0 0 0,-1 1 1,0 0-1,10 15 0,-2 3-2,-2 0 1,0 1-1,-2 1 1,19 61-1,-21-50 2,-3 0 0,-1 0-1,-2 0 1,-2 1 0,-2-1 0,-8 80-1,4-98 2,-2-1-1,-1 0 0,-1 0 0,-1 0 1,0-1-1,-2-1 0,-1 1 1,-17 25-1,-3-2-8,-2-1 1,-54 53-1,70-78-104,0-1-1,-2 0 1,0-2-1,0 0 0,-25 14 1,-20-5-2595</inkml:trace>
</inkml:ink>
</file>

<file path=ppt/ink/ink1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1:56.654"/>
    </inkml:context>
    <inkml:brush xml:id="br0">
      <inkml:brushProperty name="width" value="0.025" units="cm"/>
      <inkml:brushProperty name="height" value="0.025" units="cm"/>
      <inkml:brushProperty name="color" value="#33CCFF"/>
    </inkml:brush>
  </inkml:definitions>
  <inkml:trace contextRef="#ctx0" brushRef="#br0">61 194 32223,'0'-49'506,"0"29"-492,0 17-11,0 6 18,-3 51-21,-2-1 0,-13 53 0,-8 74 0,18-5 0,12-244 0,5-147 0,-9-124 0,6 347 0,3 8 0,35 107 0,-27-68 0,43 87 0,-58-137 0,0 0 0,0-1 0,1 1 0,-1-1 0,1 0 0,0 1 0,0-1 0,1-1 0,-1 1 0,0 0 0,7 3 0,-9-6 0,0 1 0,0-1 0,1 1 0,-1-1 0,0 0 0,1 1 0,-1-1 0,1 0 0,-1 0 0,0 0 0,1 0 0,-1 0 0,1 0 0,-1 0 0,0-1 0,1 1 0,-1 0 0,0-1 0,1 1 0,-1-1 0,0 0 0,0 1 0,1-1 0,-1 0 0,0 0 0,0 1 0,0-1 0,0 0 0,0 0 0,0 0 0,0-1 0,0 1 0,-1 0 0,1 0 0,0 0 0,-1-1 0,1 1 0,-1 0 0,1-2 0,9-22 0,-1-1 0,-1 1 0,-2-2 0,0 1 0,2-39 0,9-40 0,-16 104 0,1 8 0,2 24 0,3 40 0,-5-24 0,24 268 0,-25-308 0,0 1 0,1 0 0,0-1 0,0 1 0,6 12 0,-7-18 0,0 0 0,0 0 0,0 0 0,1-1 0,-1 1 0,1 0 0,-1-1 0,1 0 0,-1 1 0,1-1 0,0 0 0,0 1 0,0-1 0,-1 0 0,1 0 0,0-1 0,0 1 0,1 0 0,-1-1 0,0 1 0,0-1 0,0 0 0,0 1 0,4-1 0,-2 0 0,0 0 0,0 0 0,-1-1 0,1 1 0,0-1 0,0 0 0,-1 0 0,1 0 0,0 0 0,-1-1 0,1 1 0,-1-1 0,0 0 0,0 0 0,4-3 0,-3 1 0,0 0 0,0-1 0,-1 0 0,1 0 0,-1 0 0,0 0 0,0-1 0,-1 1 0,3-8 0,1-6 0,0-1 0,-1 0 0,-1-1 0,2-31 0,-4-84 0,-2 88 0,-2 118 0,0-34 0,1 1 0,2-1 0,8 47 0,-7-73 0,0-1 0,1 1 0,0-1 0,0 0 0,1 0 0,1 0 0,-1-1 0,1 1 0,1-1 0,0 0 0,0-1 0,11 12 0,-14-17 0,-1-1 0,1 0 0,-1 1 0,1-1 0,-1 0 0,1 0 0,0-1 0,-1 1 0,1 0 0,0-1 0,0 0 0,0 1 0,-1-1 0,1 0 0,0-1 0,0 1 0,0 0 0,-1-1 0,1 1 0,0-1 0,-1 0 0,1 0 0,0 0 0,-1-1 0,1 1 0,-1 0 0,0-1 0,1 0 0,-1 1 0,0-1 0,0 0 0,0 0 0,0 0 0,-1 0 0,1-1 0,0 1 0,0-3 0,6-14 0,-1-1 0,-2 0 0,0 0 0,-1-1 0,-1 1 0,-1-1 0,0-29 0,7-55 0,-8 101 0,-1 1 0,1-1 0,-1 1 0,1-1 0,0 1 0,1 0 0,-1 0 0,0-1 0,1 1 0,0 0 0,0 0 0,0 1 0,0-1 0,4-4 0,-3 5 0,0 0 0,0 1 0,1-1 0,-1 1 0,0 0 0,1 0 0,-1 0 0,1 0 0,-1 0 0,1 1 0,-1 0 0,1-1 0,5 2 0,-5-1-1,1 1-1,-1 0 1,0 1-1,0-1 1,0 0-1,-1 1 1,1 0-1,0 0 1,0 0-1,-1 1 1,0-1-1,1 1 1,-1 0-1,0 0 1,0 0-1,0 0 1,-1 0-1,1 0 1,2 5-1,8 8 0,-17-19 2,0 1 0,0-1 0,-1 1 0,1 0 0,-1 0 0,1 1 0,-1-1 0,1 1 0,-1 0 0,0 0 0,-9 0 0,8 1 0,1-1 0,-1 1 0,1 0 0,0 0 0,-1 1 0,1-1 0,-1 1 0,1 0 0,0 1 0,-1-1 0,-7 5 0,9-3 0,0 0 0,1 1 0,-1 0 0,1 0 0,0 0 0,0 0 0,0 0 0,0 1 0,1-1 0,0 1 0,0 0 0,0 0 0,1-1 0,-1 1 0,1 0 0,-1 8 0,1 2 0,-1-1 0,2 1 0,0-1 0,3 26 0,-2-36 0,0 1 0,0 0 0,0 0 0,1 0 0,0-1 0,0 1 0,0-1 0,0 1 0,1-1 0,0 0 0,0 0 0,0 0 0,0 0 0,1 0 0,-1-1 0,1 0 0,0 0 0,0 0 0,6 4 0,-4-4 0,0 0 0,1-1 0,-1 1 0,1-1 0,-1 0 0,1-1 0,-1 0 0,1 0 0,0 0 0,0-1 0,0 0 0,0 0 0,10-2 0,-15 1 0,0 1 0,0-1 0,0 0-1,0 0 1,0 1 0,0-1 0,-1 0 0,1-1 0,0 1 0,0 0-1,-1 0 1,1-1 0,-1 1 0,1-1 0,-1 1 0,3-5 0,-1 2 1,-1-1 1,1 0 0,-1-1 0,0 1 0,0 0-1,1-7 1,1-8 6,-2 1-1,1-32 0,-3 51-7,3-341 0,-5 769 0,1-424 0,1 0 0,0-1 0,1 1 0,-1 0 0,1 0 0,-1-1 0,1 1 0,0-1 0,0 1 0,1-1 0,-1 1 0,1-1 0,0 0 0,0 1 0,0-1 0,2 3 0,-1-4 0,1 1 0,-1-1 0,1 1 0,0-1 0,0 0 0,0 0 0,0-1 0,0 1 0,0-1 0,0 0 0,0 0 0,0 0 0,8 0 0,1 1 0,-1-1 0,1-1 0,-1 0 0,1-1 0,-1 0 0,1-1 0,-1 0 0,0-1 0,1 0 0,11-6 0,-18 7 0,-1-1 0,0 0 0,0 0 0,0 0 0,0-1 0,0 0 0,-1 0 0,1 0 0,-1 0 0,0-1 0,-1 0 0,1 0 0,-1 0 0,0 0 0,0 0 0,0 0 0,-1-1 0,0 0 0,0 1 0,0-1 0,-1 0 0,0 0 0,1-7 0,-1 2 0,0 0 0,-1-1 0,0 1 0,0 0 0,-1 0 0,-5-21 0,5 28 0,0 1 0,0-1 0,-1 1 0,0 0 0,1 0 0,-1-1 0,0 1 0,-1 0 0,1 1 0,0-1 0,-1 0 0,1 1 0,-1-1 0,0 1 0,0 0 0,0 0 0,0 0 0,-1 0 0,1 1 0,0-1 0,-1 1 0,1 0 0,-1 0 0,-5-1 0,4 1 0,1 0 0,-1 0 0,0 0 0,0 1 0,0 0 0,0 0 0,0 0 0,0 1 0,0 0 0,-9 2 0,12-2 0,-1 0 0,1 1 0,0-1 0,0 0 0,0 1 0,0 0 0,0-1 0,0 1 0,0 0 0,0 0 0,1 0 0,-1 0 0,1 1 0,-1-1 0,1 0 0,0 0 0,0 1 0,0-1 0,0 1 0,0-1 0,0 4 0,-3 15 0,0 1 0,2-1 0,1 1 0,0 0 0,1 0 0,5 29 0,-4-47-1,-1 0 1,1 0-1,0 0 0,0-1 0,0 1 1,1 0-1,-1-1 0,1 1 0,0-1 1,0 1-1,0-1 0,1 0 1,-1 0-1,1 0 0,-1 0 0,1 0 1,0-1-1,0 1 0,0-1 1,1 0-1,4 3 0,-2-3 3,1 1-1,0-1 0,0 0 1,0 0-1,1-1 1,-1 0-1,0-1 1,0 1-1,1-1 1,10-2-1,-16 2-1,1 0 0,-1-1 0,1 0 0,-1 1 0,1-1 0,-1 0 0,0 0 0,1-1 0,-1 1 0,0 0 0,0-1 0,0 1 0,0-1 0,0 0 0,0 0 0,2-2 0,0-2 0,0 1 0,-1 0 0,0-1 0,0 0 0,0 0 0,2-8 0,1-8 0,0 1 0,3-39 0,-9 60 0,7-96 0,-7-105 0,-1 93 0,1 102 0,-1-22 0,2 27 0,-1 0 0,0 1 0,0-1 0,0 0 0,0 1 0,0-1 0,0 0 0,-1 1 0,1-1 0,0 1 0,0-1 0,0 0 0,-1 1 0,1-1 0,0 1 0,-1-1 0,1 0 0,0 1 0,-1-1 0,1 1 0,-1-1 0,1 1 0,-1-1 0,1 1 0,-1 0 0,1-1 0,-2 0 0,2 2 0,-1 0 0,1 0 0,-1 0 0,1 0 0,-1 0 0,1 0 0,-1 0 0,1 0 0,0 0 0,-1 0 0,1 0 0,0 0 0,0 0 0,0 0 0,0 0 0,0 0 0,0 2 0,0 1 0,-8 126 0,9 139 0,0-252 0,0 0 0,2-1 0,0 1 0,8 20 0,-9-29 0,0-1 0,1 0 0,1-1 0,-1 1 0,1 0 0,0-1 0,0 0 0,1 0 0,0 0 0,0-1 0,11 11 0,-13-15 0,0 1 0,0 0 0,0 0 0,0-1 0,1 0 0,-1 0 0,0 0 0,0 0 0,1 0 0,-1-1 0,0 1 0,1-1 0,-1 0 0,1 0 0,-1 0 0,1 0 0,-1-1 0,0 1 0,1-1 0,4-2 0,-3 1 0,0 0 0,0 0 0,0-1 0,0 0 0,-1 0 0,1 0 0,-1-1 0,0 1 0,0-1 0,0 0 0,5-6 0,1-6 0,0 1 0,-1-1 0,-1 0 0,-1-1 0,0 0 0,-1 0 0,-1-1 0,0 1 0,2-26 0,-1-14 0,-3-93 0,-3 101 0,0 36 0,-3-64 0,2 70 0,0 1 0,0 0 0,-1-1 0,0 1 0,0 0 0,0 0 0,-1 0 0,0 0 0,-5-7 0,8 12 0,0 1 0,0-1 0,-1 1 0,1-1 0,0 1 0,0-1 0,-1 1 0,1-1 0,0 1 0,-1 0 0,1-1 0,0 1 0,-1 0 0,1-1 0,-1 1 0,1 0 0,-1-1 0,1 1 0,-1 0 0,1 0 0,-1-1 0,1 1 0,-1 0 0,1 0 0,-1 0 0,1 0 0,-1 0 0,1 0 0,-1 0 0,1 0 0,-1 0 0,1 0 0,-1 0 0,1 0 0,-1 0 0,1 0 0,-1 1 0,1-1 0,-1 0 0,1 0 0,-1 1 0,1-1 0,-1 0 0,1 0 0,0 1 0,-1-1 0,1 0 0,-1 1 0,1-1 0,0 1 0,-1-1 0,1 1 0,0 0 0,-11 27 0,2 49 0,4 0 0,4 100 0,2-80 0,-1-91 0,0 0 0,0 0 0,1 0 0,0 0 0,0 0 0,0 0 0,1 0 0,-1 0 0,2-1 0,-1 1 0,0-1 0,1 1 0,7 8 0,-7-10 0,1-1 0,-1 1 0,1-1 0,0 0 0,0-1 0,0 1 0,1-1 0,-1 1 0,1-1 0,-1 0 0,1-1 0,0 1 0,-1-1 0,1 0 0,0 0 0,0-1 0,6 1 0,4 0 0,0 0 0,-1-1 0,1-1 0,0 0 0,-1-1 0,17-4 0,-26 5 0,-1-1 0,1 0 0,-1 0 0,0 0 0,1 0 0,-1-1 0,0 0 0,0 0 0,-1 0 0,1 0 0,-1-1 0,1 1 0,-1-1 0,0 0 0,-1 0 0,1 0 0,0 0 0,-1 0 0,0-1 0,0 1 0,-1-1 0,3-7 0,0-5 0,-1 1 0,-1-1 0,-1 0 0,0 0 0,-2-21 0,1 28 0,-1-1 0,-1 1 0,0 0 0,0 0 0,-1 0 0,0 0 0,0 0 0,-2 1 0,-8-16 0,12 22 0,-1 1 0,-1 0 0,1-1 0,0 1 0,0 0 0,-1 0 0,1 0 0,-1 0 0,0 1 0,0-1 0,1 1 0,-1 0 0,0-1 0,0 1 0,0 0 0,-5 0 0,7 1 0,0 0 0,-1 0 0,1-1 0,-1 2 0,1-1 0,-1 0 0,1 0 0,-1 0 0,1 1 0,0-1 0,-1 1 0,1-1 0,0 1 0,-1-1 0,1 1 0,0 0 0,0 0 0,0-1 0,-1 1 0,1 0 0,0 0 0,0 0 0,0 0 0,0 1 0,1-1 0,-1 0 0,0 0 0,0 1 0,1-1 0,-1 0 0,1 0 0,-1 1 0,1-1 0,-1 1 0,1-1 0,0 2 0,-3 16 0,1 0 0,0 0 0,2 0 0,0 0 0,1 1 0,6 32 0,-4-38 0,1 0 0,0-1 0,0 0 0,1 0 0,1 0 0,0 0 0,1-1 0,1 0 0,-1 0 0,12 11 0,-15-18 0,1-1 0,-1 0 0,1 0 0,0-1 0,0 1 0,0-1 0,0 0 0,1 0 0,-1-1 0,1 0 0,-1 0 0,11 2 0,1-1 0,1-1 0,34-1 0,-40-1 0,-8 0 0,-1 0 0,0 0 0,1-1 0,-1 1 0,0-1 0,0 0 0,0 0 0,1 0 0,-1 0 0,0-1 0,0 1 0,0-1 0,-1 0 0,1 0 0,0 0 0,-1 0 0,1 0 0,-1 0 0,0-1 0,0 1 0,1-1 0,-2 0 0,1 0 0,0 0 0,-1 0 0,1 0 0,-1 0 0,0 0 0,0 0 0,1-6 0,2-9 0,-1 0 0,-1 0 0,-1-1 0,-1-25 0,0 26 0,0-171 0,-1 228 0,0-10 0,1-1 0,8 55 0,-7-75 0,1-1 0,0 1 0,0 0 0,1-1 0,0 0 0,0 1 0,1-1 0,0 0 0,0-1 0,0 1 0,1-1 0,0 0 0,1 0 0,-1 0 0,10 7 0,-11-11 0,0 1 0,1-1 0,-1 0 0,0 0 0,1-1 0,0 1 0,-1-1 0,1 0 0,7 0 0,-10 0 0,0-1 0,0 0 0,0 0 0,0 0 0,0 0 0,0 0 0,1 0 0,-1-1 0,0 1 0,0-1 0,0 1 0,0-1 0,0 0 0,0 0 0,0 0 0,0 0 0,0 0 0,-1 0 0,1 0 0,0-1 0,-1 1 0,4-4 0,-1-2 0,-1-1 0,0 0 0,0 0 0,0 0 0,-1 0 0,0 0 0,-1 0 0,1-11 0,0-73 0,-2 63 0,0-61 0,0 80 0,0 10 0,0 47 0,0-40 0,-1 18 0,2-1 0,0 0 0,2 0 0,8 36 0,-10-54 0,1-1 0,0 0 0,-1 0 0,2 0 0,-1 0 0,1 0 0,-1 0 0,1-1 0,0 1 0,1-1 0,-1 0 0,1 0 0,0 0 0,0-1 0,0 1 0,1-1 0,-1 0 0,1 0 0,0 0 0,0-1 0,-1 0 0,2 0 0,-1 0 0,0 0 0,0-1 0,8 1 0,-7-1 0,0 0 0,0 0 0,0-1 0,0 0 0,0-1 0,8 0 0,-12 0 0,-1 1 0,1-1 0,0 1 0,-1-1 0,1 0 0,-1 0 0,1 0 0,-1 1 0,1-1 0,-1-1 0,0 1 0,1 0 0,-1 0 0,0 0 0,0-1 0,0 1 0,0-1 0,0 1 0,0-1 0,0 1 0,0-1 0,-1 1 0,1-1 0,-1 0 0,1-2 0,2-18 0,0 0 0,-2 0 0,-2-37 0,-1 12 0,3 29 0,-1 1 0,-1 0 0,-1-1 0,-1 1 0,-4-18 0,6 35 0,1-1 0,0 1 0,0-1 0,0 1 0,1-1 0,-1 1 0,0-1 0,0 1 0,0-1 0,0 1 0,0-1 0,1 1 0,-1-1 0,0 1 0,0-1 0,1 1 0,-1-1 0,0 1 0,1 0 0,-1-1 0,0 1 0,1 0 0,-1-1 0,1 1 0,-1 0 0,1-1 0,-1 1 0,0 0 0,1 0 0,-1 0 0,1-1 0,-1 1 0,1 0 0,-1 0 0,1 0 0,0 0 0,-1 0 0,1 0 0,-1 0 0,1 0 0,0 0 0,30-1 0,-24 2 0,169-1 0,-185-3 0,8 2 0,-1 1 0,1-1 0,-1 0 0,1 1 0,-1 0 0,1-1 0,-1 1 0,1 0 0,-1-1 0,0 1 0,1 0 0,-1 0 0,1 0 0,-1 0 0,0 1 0,1-1 0,-1 0 0,1 1 0,-1-1 0,1 1 0,-1-1 0,1 1 0,-1 0 0,1 0 0,0 0 0,-1 0 0,1 0 0,0 0 0,0 0 0,-2 2 0,-5 8 0,1 0 0,1 1 0,-1 0 0,2 0 0,0 0 0,0 1 0,1 0 0,-3 23 0,3-16 0,2 1 0,0 0 0,2 0 0,0 0 0,3 23 0,-2-42 0,-1 1 0,1 0 0,0 0 0,0 0 0,0 0 0,0 0 0,0-1 0,1 1 0,-1-1 0,1 1 0,0-1 0,-1 1 0,1-1 0,0 0 0,1 0 0,-1 0 0,0 0 0,1 0 0,-1 0 0,1-1 0,-1 1 0,1-1 0,0 0 0,5 2 0,0-1 0,0 0 0,0 0 0,1-1 0,-1 0 0,0-1 0,1 0 0,14-1 0,-20 0 0,-1 1 0,0-1 0,0 1 0,0-1 0,1 0 0,-1 0 0,0 0 0,0 0 0,0-1 0,0 1 0,-1-1 0,1 1 0,0-1 0,-1 1 0,1-1 0,-1 0 0,1 0 0,-1 0 0,0 0 0,1 0 0,-1 0 0,0 0 0,-1 0 0,1 0 0,0 0 0,-1-1 0,1 1 0,0-4 0,1-9 0,-1 0 0,0 0 0,-2-22 0,1 16 0,0-11 0,1 12 0,-1-1 0,0 0 0,-2 1 0,-1-1 0,0 1 0,-9-30 0,12 51 0,0-1 0,0 0 0,0 0 0,-1 0 0,1 0 0,0 0 0,0 0 0,0 1 0,0-1 0,0 0 0,0 0 0,0 0 0,-1 0 0,1 0 0,0 0 0,0 0 0,0 0 0,0 0 0,0 0 0,-1 0 0,1 0 0,0 0 0,0 0 0,0 0 0,0 0 0,-1 0 0,1 0 0,0 0 0,0 0 0,0 0 0,0 0 0,0 0 0,-1 0 0,1 0 0,0 0 0,0 0 0,0 0 0,0 0 0,0 0 0,-1 0 0,1 0 0,0-1 0,0 1 0,0 0 0,0 0 0,0 0 0,0 0 0,-2 19 0,0 10 0,0 4 0,2 0 0,5 59 0,-3-86 0,-1 1 0,1 0 0,0-1 0,1 1 0,0-1 0,0 0 0,0 0 0,0 0 0,1 0 0,7 7 0,-9-10 0,1 0 0,0 0 0,0 0 0,0 0 0,1-1 0,-1 0 0,1 1 0,-1-1 0,1-1 0,0 1 0,0 0 0,0-1 0,0 0 0,0 0 0,0 0 0,0 0 0,7 0 0,-10-1 0,1 0 0,0 0 0,-1 0 0,1 0 0,0 0 0,-1 0 0,1 0 0,0-1 0,-1 1 0,1 0 0,-1-1 0,1 0 0,-1 1 0,1-1 0,-1 0 0,1 0 0,-1 1 0,0-1 0,1 0 0,-1-1 0,1 0 0,0-1 0,-1 0 0,0-1 0,0 1 0,0 0 0,0-1 0,-1 1 0,1 0 0,-1-1 0,0-5 0,-1-71 0,0-26 0,2 95 0,0 0 0,1 0 0,0 0 0,1 0 0,0 0 0,9-20 0,-11 29 0,0 1 0,0-1 0,0 0 0,0 0 0,0 1 0,1-1 0,-1 0 0,0 1 0,1-1 0,-1 1 0,1 0 0,0-1 0,-1 1 0,1 0 0,0 0 0,0 0 0,0 0 0,0 1 0,-1-1 0,1 0 0,0 1 0,0-1 0,0 1 0,1 0 0,-1 0 0,0 0 0,0 0 0,0 0 0,0 0 0,0 0 0,0 1 0,0-1 0,2 1 0,-1 0 0,1 1 0,-1-1 0,0 1 0,0 0 0,0 0 0,0 0 0,0 0 0,0 0 0,0 0 0,-1 1 0,1-1 0,-1 1 0,0 0 0,0 0 0,0 0 0,0 0 0,2 5 0,1 6 0,-1 1 0,0 0 0,-1 1 0,-1-1 0,-1 1 0,0-1 0,0 1 0,-2-1 0,0 1 0,-1-1 0,0 1 0,-8 24 0,7-32 0,1 0 0,-1 0 0,2 0 0,-1 0 0,2 0 0,-1 14 0,1-22 0,0 1 0,0 0 0,0 0 0,1-1 0,-1 1 0,0 0 0,1 0 0,-1-1 0,0 1 0,1-1 0,-1 1 0,1 0 0,-1-1 0,1 1 0,-1-1 0,1 1 0,0-1 0,-1 1 0,1-1 0,-1 1 0,1-1 0,0 0 0,0 1 0,-1-1 0,1 0 0,0 0 0,0 1 0,-1-1 0,1 0 0,0 0 0,1 0 0,31 1 0,-25-1 0,7 0 0,1 0 0,-1-1 0,1 0 0,25-7 0,-36 6 0,0 1 0,0-2 0,0 1 0,0 0 0,-1-1 0,1 0 0,-1 0 0,0 0 0,1-1 0,-1 0 0,-1 0 0,1 0 0,-1 0 0,1 0 0,-1 0 0,0-1 0,3-7 0,-2 2 0,0 0 0,0 0 0,-1 0 0,-1 0 0,0-1 0,2-16 0,-3-68 0,-2 57 0,-2-39 0,2 70 0,0 1 0,0-1 0,-1 1 0,0-1 0,0 1 0,0-1 0,-1 1 0,0 0 0,-4-7 0,7 13 0,-1 0 0,1-1 0,0 1 0,0 0 0,0 0 0,-1 0 0,1-1 0,0 1 0,0 0 0,-1 0 0,1 0 0,0-1 0,0 1 0,-1 0 0,1 0 0,0 0 0,-1 0 0,1 0 0,0 0 0,-1 0 0,1 0 0,0-1 0,0 1 0,-1 0 0,1 0 0,0 0 0,-1 1 0,1-1 0,0 0 0,-1 0 0,1 0 0,0 0 0,-1 0 0,1 0 0,0 0 0,0 0 0,-1 1 0,1-1 0,0 0 0,0 0 0,-1 0 0,1 1 0,0-1 0,0 0 0,-1 0 0,1 1 0,0-1 0,0 0 0,0 0 0,0 1 0,0-1 0,-1 0 0,1 1 0,0-1 0,0 0 0,0 1 0,0-1 0,0 0 0,0 1 0,0-1 0,0 0 0,0 0 0,0 1 0,-5 24 0,1 46 0,6 95 0,-2-157 0,1-1 0,0 0 0,1 0 0,0 0 0,0-1 0,1 1 0,0 0 0,0-1 0,7 12 0,-8-16 0,0 0 0,1 1 0,-1-1-1,1-1 1,-1 1 0,1 0 0,0-1-1,0 1 1,0-1 0,1 0 0,-1 0-1,0 0 1,1 0 0,-1-1 0,1 1-1,0-1 1,0 0 0,-1 0-1,1 0 1,0-1 0,6 1 0,-5-1-13,-4 1 5,0-1 1,0 0-1,0 0 1,0 0-1,0 0 0,0 0 1,0 0-1,0 0 1,-1 0-1,1 0 1,0 0-1,0 0 1,0-1-1,0 1 0,0 0 1,0-1-1,0 1 1,-1 0-1,1-1 1,0 0-1,0 1 0,1-2 1,-1-20-537</inkml:trace>
</inkml:ink>
</file>

<file path=ppt/ink/ink1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1:57.343"/>
    </inkml:context>
    <inkml:brush xml:id="br0">
      <inkml:brushProperty name="width" value="0.025" units="cm"/>
      <inkml:brushProperty name="height" value="0.025" units="cm"/>
      <inkml:brushProperty name="color" value="#33CCFF"/>
    </inkml:brush>
  </inkml:definitions>
  <inkml:trace contextRef="#ctx0" brushRef="#br0">124 18 31887,'-2'-2'34,"1"0"1,-2 1 0,1-1 0,0 1-1,0-1 1,0 1 0,-1 0 0,1 0-1,0 0 1,-1 0 0,1 1-1,-1-1 1,1 0 0,-1 1 0,1 0-1,-1 0 1,0 0 0,1 0 0,-1 0-1,1 0 1,-1 0 0,1 1 0,-1 0-1,-3 1 1,3-2-38,0 1 1,-1 0-1,1 1 0,0-1 0,0 1 1,0-1-1,1 1 0,-1 0 0,0 0 1,1 0-1,-1 0 0,1 1 0,-1-1 1,1 1-1,0-1 0,0 1 0,1 0 1,-3 4-1,2-3 3,0 1 0,1-1 0,0 1 0,0 0 0,0-1 0,0 1 0,1 0 0,0-1 0,0 1 0,0 0 0,1-1 0,-1 1 0,1 0 0,3 7-1,-3-8 2,1-1 0,0 0 0,0 0-1,1 1 1,-1-2 0,0 1 0,1 0-1,0 0 1,0-1 0,0 1-1,0-1 1,0 0 0,0 0 0,0 0-1,1 0 1,-1-1 0,1 0 0,3 2-1,4 0 7,1-1-1,-1 0 0,0 0 1,0-1-1,1-1 0,-1 0 1,20-2-1,-29 1-6,0 0 0,0 0 0,0 0 0,-1 0 0,1 0 0,0 0 0,0-1 0,-1 1 0,1-1 0,-1 1 0,1-1 0,-1 0 0,0 1 0,1-1 0,-1 0 0,0 0 0,0 0 0,0 0 0,-1 0 0,1 0 0,0 0 0,-1 0 0,1 0 0,-1 0 0,0 0 0,0-1 0,0-3 0,1-6 0,-1 0 0,0 0 0,-2-19 0,1 30 2,1 0 1,-1-1-1,1 1 0,-1 0 1,0 0-1,1-1 0,-1 1 1,0 0-1,0 0 1,0 0-1,0 0 0,0 0 1,0 0-1,0 0 0,0 0 1,0 1-1,-1-1 0,1 0 1,0 1-1,0-1 0,-1 0 1,1 1-1,0 0 1,-1-1-1,1 1 0,-1 0 1,1 0-1,0 0 0,-1 0 1,1 0-1,-1 0 0,1 0 1,0 0-1,-1 0 0,-1 1 1,0-1-95,0 1-1,0-1 1,0 1 0,0 0-1,-1 0 1,1 0 0,1 0 0,-1 1-1,0-1 1,0 1 0,0-1 0,1 1-1,-1 0 1,-3 4 0,-7 18-5268</inkml:trace>
</inkml:ink>
</file>

<file path=ppt/ink/ink1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1:59.682"/>
    </inkml:context>
    <inkml:brush xml:id="br0">
      <inkml:brushProperty name="width" value="0.025" units="cm"/>
      <inkml:brushProperty name="height" value="0.025" units="cm"/>
      <inkml:brushProperty name="color" value="#33CCFF"/>
    </inkml:brush>
  </inkml:definitions>
  <inkml:trace contextRef="#ctx0" brushRef="#br0">1 95 25884,'0'58'6211,"1"253"-5571,-1-308-640,-1 12 0,1 1 0,1-1 0,1 0 0,0 0 0,1 0 0,0 0 0,11 26 0,-11-38 0,-1-10 0,-2-464 0,0 465 0,0-1 0,1 1-1,0 0 1,0-1 0,0 1 0,0 0 0,1 0-1,0 0 1,0 0 0,7-11 0,-7 14 1,0 0 0,0 0 1,0 1-1,1-1 0,0 1 1,-1 0-1,1-1 0,0 1 1,0 0-1,0 0 0,0 1 1,1-1-1,-1 1 0,0 0 0,1 0 1,-1 0-1,1 0 0,-1 0 1,1 1-1,-1-1 0,4 1 1,-1 0-2,-1 1 0,0-1 0,0 1 1,0 0-1,0 1 0,-1-1 0,1 1 1,0 0-1,0 0 0,-1 1 0,1-1 1,-1 1-1,0 0 0,0 0 0,0 0 1,0 1-1,-1-1 0,1 1 0,-1 0 1,0 0-1,0 0 0,0 1 0,2 4 0,6 11 0,-1 0 0,-1 1 0,11 38 0,-14-34 0,0 2 0,-2-1 0,-1 1 0,-1-1 0,-2 29 0,0-48 0,0 1-1,-1 0 1,0 0 0,0-1 0,-1 1-1,0-1 1,0 0 0,-1 1-1,0-1 1,0 0 0,-1 0 0,0-1-1,0 1 1,0-1 0,-1 0 0,0 0-1,-10 9 1,8-9-4,0-1 0,0 0 0,-1 0 0,0 0-1,0-1 1,-1-1 0,1 1 0,-1-1 0,1 0 0,-1-1 0,0 0 0,0-1 0,0 0-1,-15 0 1,-13-1-49,26 0-37,35 1 65,73 5 75,-37-2-31,85-3 0,-141-2-17,0 1 0,0-1-1,0 0 1,0-1 0,0 1 0,0-1-1,0 1 1,0-1 0,-1 0-1,1-1 1,-1 1 0,1 0 0,-1-1-1,0 0 1,0 0 0,0 0-1,0 0 1,-1-1 0,1 1 0,-1-1-1,0 1 1,0-1 0,3-7-1,2-8 13,0-1-1,-2 0 0,6-35 0,-4 21-8,-7 31-5,4-15 0,0 0 0,1 0 0,15-34 0,-19 48 0,1 1 0,0-1 0,0 0 0,0 1 0,1 0 0,-1-1 0,1 1 0,0 0 0,0 0 0,0 1 0,0-1 0,0 1 0,0-1 0,1 1 0,-1 0 0,1 0 0,0 1 0,0-1 0,-1 1 0,1-1 0,0 1 0,0 0 0,0 1 0,7-1 0,5 1-7,-18-1-6,-26 3 1,22-1 13,1 1 0,-1 0-1,1 0 1,-1 0 0,1 0 0,0 1 0,0 0 0,0 0-1,0 0 1,1 1 0,-1 0 0,1-1 0,0 2 0,0-1-1,0 0 1,1 1 0,-1 0 0,1-1 0,0 1 0,-3 8-1,1-1 0,-1 0 0,2 1 0,0 0 0,0 0 0,1 0-1,1 0 1,-2 24 0,4-36 0,-1 11 0,1 0 0,0 0 0,1 0 0,4 19 0,-4-28 0,0 1 0,1 0 0,-1 0 0,1-1 0,0 1 0,0-1 0,1 1 0,-1-1 0,1 0 0,-1 0 0,1 0 0,0 0 0,0 0 0,0-1 0,1 1 0,-1-1 0,4 2 0,1 0 1,1-1 1,-1 0-1,1 0 0,0-1 1,-1 0-1,1-1 1,0 1-1,0-2 0,0 1 1,16-3-1,-7 2 0,-15 0-1,0 0 0,0 0 1,-1-1-1,1 1 0,0-1 0,0 0 0,-1 1 1,1-1-1,-1-1 0,1 1 0,-1 0 1,1-1-1,-1 1 0,0-1 0,1 1 0,-1-1 1,0 0-1,0 0 0,0 0 0,-1-1 0,1 1 1,0 0-1,-1 0 0,0-1 0,1 1 1,-1-1-1,0 0 0,0 1 0,0-1 0,-1 0 1,2-4-1,0-10 2,0 0-1,0-1 1,-2 1 0,-1-20 0,0 18-2,0 6 0,0-1 0,0 1 0,-2-1 0,1 1 0,-2 0 0,0 0 0,0 0 0,-12-22 0,14 40 0,0 17 0,1 1 0,1-1 0,5 38 0,-4-52 0,1 1 0,0-1 0,0 1 0,1-1 0,0 0 0,1 0 0,0 0 0,0 0 0,0-1 0,1 1 0,0-1 0,12 12 0,-14-16 0,0-1 0,1 1 0,-1-1 0,1 0 0,-1 0 0,1 0 0,0-1 0,-1 1 0,1-1 0,0 0 0,0 0 0,0 0 0,0 0 0,0-1 0,0 0 0,0 1 0,1-2 0,-1 1 0,0 0 0,0-1 0,0 0 0,0 0 0,0 0 0,0 0 0,-1-1 0,1 1 0,0-1 0,-1 0 0,1 0 0,-1 0 0,1-1 0,-1 1 0,0-1 0,0 0 0,0 0 0,-1 0 0,1 0 0,-1 0 0,1-1 0,-1 1 0,0-1 0,2-5 0,2-9 0,0 0 0,-1-1 0,-1 1 0,-1-1 0,2-36 0,-4 16 0,-8-73 0,5 95 0,-1 1 0,0 0 0,-2 0 0,0 0 0,0 0 0,-1 1 0,-1 0 0,-11-18 0,17 32 0,1 1 0,0 0 0,0 0 0,0-1 0,0 1 0,0 0 0,0 0 0,-1-1 0,1 1 0,0 0 0,0 0 0,0-1 0,-1 1 0,1 0 0,0 0 0,0 0 0,-1 0 0,1-1 0,0 1 0,0 0 0,-1 0 0,1 0 0,0 0 0,0 0 0,-1 0 0,1 0 0,0 0 0,-1 0 0,1 0 0,0 0 0,0 0 0,-1 0 0,1 0 0,0 0 0,-1 0 0,1 0 0,-5 11 0,4 20 0,1-29 0,0 48 0,15 100 0,-10-122 0,2 0 0,1 0 0,1-1 0,1 0 0,14 27 0,-20-47 0,0 0 0,0-1 0,1 1 0,0-1 0,0 0 0,1 0 0,-1 0 0,1-1 0,0 0 0,1 0 0,-1-1 0,1 1 0,0-1 0,0-1 0,0 1 0,12 2 0,-6-2 0,0-1 0,0-1 0,1 0 0,-1-1 0,1-1 0,0 0 0,-1 0 0,26-6 0,-34 6 0,0-1 0,1-1 0,-1 1 0,0-1 0,0 0 0,0 0 0,0 0 0,0-1 0,-1 0 0,1 0 0,-1 0 0,0 0 0,0-1 0,0 0 0,0 1 0,0-2 0,-1 1 0,0 0 0,0-1 0,0 1 0,0-1 0,-1 0 0,4-8 0,-1-4 0,-1 0 0,-1 0 0,0 0 0,-2 0 0,1 0 0,-3-18 0,2 28 2,-2-1 0,1 1 0,-1 0 0,0 0 0,0 0 0,-1 0 0,0 0 0,0 0 0,-1 0 0,0 1 0,-5-10 0,5 12-2,0 1 1,0-1-1,0 1 0,-1-1 0,1 1 0,-1 0 0,0 0 0,0 1 0,0-1 1,0 1-1,0 0 0,0 0 0,-1 0 0,1 1 0,-1-1 0,1 1 0,-1 0 1,-7 0-1,8 0-3,0 0 0,0 1 1,-1 0-1,1 0 1,0 0-1,0 0 0,-1 1 1,1 0-1,-7 2 0,9-2 3,0 0 0,0 0 0,1 0 0,-1 0 0,0 1 0,1-1 0,-1 1 0,1-1 0,0 1 0,-1-1 0,1 1 0,0 0 0,0 0 0,0 0 0,0 0 0,0-1 0,1 1 0,-1 0 0,0 0 0,1 1 0,-1 2 0,-2 11 0,1 1 0,0-1 0,2 1 0,0 0 0,2 19 0,-1-29 0,0-1 0,0 1 0,0-1 0,1 1 0,0-1 0,1 0 0,-1 0 0,1 0 0,0 0 0,1 0 0,-1-1 0,1 1 0,0-1 0,1 0 0,7 7 0,-8-9 0,1 0 0,0-1 0,0 0 0,0 0 0,0 0 0,0 0 0,0-1 0,0 0 0,1 0 0,-1 0 0,0-1 0,1 1 0,-1-1 0,9-2 0,0 2 0,-13 0 1,1 0 0,0-1 0,0 1 0,0-1 0,-1 1 0,1-1 0,0 0 0,-1 0 0,1 0 0,-1 0 0,1 0 0,-1 0 0,1 0 0,-1 0 0,0-1 0,1 1 0,-1-1 0,0 1 0,0-1 0,0 1 0,0-1 0,0 1 0,0-1 0,-1 0 0,1 0 0,-1 1 0,1-4 0,2-6 0,0 0 0,-1 0 0,1-14 0,3-146-1,-6 209 0,-1 7 0,7 52 0,-5-83 0,1 0 0,1-1 0,1 1 0,0-1 0,0 0 0,1 0 0,1 0 0,9 15 0,-14-27-17,-1 0 5,1-1 0,-1 1 0,0 0 0,1-1 0,-1 1 0,0-1 0,1 1 0,-1-1 0,1 1 1,-1-1-1,1 1 0,-1-1 0,1 1 0,-1-1 0,1 0 0,0 1 0,-1-1 0,1 0 1,0 1-1,-1-1 0,1 0 0,0 0 0,-1 0 0,2 0 0</inkml:trace>
</inkml:ink>
</file>

<file path=ppt/ink/ink1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2:00.058"/>
    </inkml:context>
    <inkml:brush xml:id="br0">
      <inkml:brushProperty name="width" value="0.025" units="cm"/>
      <inkml:brushProperty name="height" value="0.025" units="cm"/>
      <inkml:brushProperty name="color" value="#33CCFF"/>
    </inkml:brush>
  </inkml:definitions>
  <inkml:trace contextRef="#ctx0" brushRef="#br0">0 0 30910,'0'0'1361,"6"0"-1201,32 8-48,23-1 0,11-4-64,5-3-16,-7 0-32,-18 0 0,-16 0 0,-14-3 0,-11-7-96,-11 5-672</inkml:trace>
</inkml:ink>
</file>

<file path=ppt/ink/ink1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2:01.825"/>
    </inkml:context>
    <inkml:brush xml:id="br0">
      <inkml:brushProperty name="width" value="0.025" units="cm"/>
      <inkml:brushProperty name="height" value="0.025" units="cm"/>
      <inkml:brushProperty name="color" value="#33CCFF"/>
    </inkml:brush>
  </inkml:definitions>
  <inkml:trace contextRef="#ctx0" brushRef="#br0">18 304 29550,'-2'1'104,"1"0"1,0 0-1,-1 0 0,1 0 1,0 0-1,0 0 1,0 1-1,0-1 1,0 0-1,0 1 1,1-1-1,-1 1 1,0-1-1,1 1 1,-1-1-1,1 1 1,-1-1-1,1 1 1,0 0-1,0-1 1,-1 1-1,2 3 1,-2 47 34,2-37-64,-1-14-70,0 1-1,0-1 1,0 1 0,0-1 0,0 1-1,1 0 1,-1-1 0,0 1 0,1-1-1,-1 1 1,1-1 0,0 1 0,-1-1 0,1 0-1,0 1 1,0-1 0,0 0 0,0 0-1,0 1 1,0-1 0,0 0 0,0 0 0,1 0-1,-1 0 1,0-1 0,1 1 0,-1 0-1,1 0 1,1 0 0,4 0 28,-1 1-1,1-1 1,-1-1 0,1 1-1,11-2 1,-5 1 15,-10 0-42,0-1 1,1 0-1,-1 0 1,0 0-1,1 0 1,-1-1-1,0 1 1,0-1-1,0 0 1,0 0-1,0 0 1,0 0-1,-1 0 1,1-1-1,-1 1 1,0-1-1,1 1 0,-1-1 1,0 0-1,-1 0 1,1 0-1,2-7 1,4-7 3,-1 0 0,9-35-1,-8 13-3,-2 0 0,-1-1 0,-3 1-1,-1-1 1,-6-58 0,2 84-6,1 27 0,5 17 0,1 0 0,1 0 0,1-1 0,2 0 0,19 50 0,-15-50 0,-2 1 0,-1 0 0,-1 0 0,-2 1 0,4 58 0,-10-79 0,1-6 0,-1 1 0,0-1 0,-1 0 0,1 0 0,-1 0 0,-1 7 0,1-9 0,0-1 0,1 0 0,-1 1 0,0-1 0,0 0 0,0 0 0,0 1 0,0-1 0,0 0 0,-1 0 0,1 0 0,0 0 0,0-1 0,-1 1 0,1 0 0,-1 0 0,1-1 0,0 1 0,-1-1 0,1 1 0,-4-1 0,-18 4 0,0-1 0,0-1 0,-1-1 0,1-2 0,-32-3 0,51 3 0,-1 0 0,0-1 0,1 1 0,-1-1 0,1 0 0,-5-2 0,68 0 0,16 6 0,75-3 0,-134 0 0,1-1 0,-1-1 0,0 0 0,-1-1 0,1-1 0,-1-1 0,15-7 0,-25 11 0,0-1 0,0-1 0,0 1 0,-1-1 0,0 1 0,0-1 0,0-1 0,0 1 0,0 0 0,-1-1 0,0 0 0,0 0 0,0 0 0,-1 0 0,0 0 0,0 0 0,0-1 0,2-9 0,-1-6 0,0 0 0,-2 0 0,-1-37 0,-1 23 0,2 16 0,-2-1 0,0 1 0,-1-1 0,-1 1 0,0 0 0,-2 0 0,0 0 0,-9-18 0,11 69 0,1 69 0,0-31 0,8 89 0,-5-152 0,0 1-1,1 0 1,0-1 0,0 1-1,0-1 1,1 0 0,0 0 0,8 13-1,-9-17 0,0 0 0,0-1-1,0 1 1,1 0 0,-1-1-1,1 0 1,0 0 0,-1 0-1,1 0 1,0 0 0,0 0-1,1-1 1,-1 1 0,0-1-1,0 0 1,1 0 0,-1 0-1,0 0 1,1-1 0,-1 1-1,6-1 1,-2 0 1,1 0 0,-1 0 0,1-1 0,-1 0 0,0 0 0,14-5 0,-18 5 0,1-1 0,0-1 0,0 1 0,-1 0 0,0-1 0,1 0 0,-1 0 0,0 0 0,0 0 0,-1-1 0,1 1 0,-1 0 0,4-7 0,2-5 0,0-1 0,-2 1 0,0-2 0,0 1 0,-2 0 0,5-28 0,3-103 0,-12 136 0,0 8 0,0 1 0,0-1 0,0 1 0,0-1 0,0 1-1,1-1 1,-1 1 0,1-1 0,-1 1 0,1-1 0,0 1 0,0 0 0,0 0 0,1-1 0,1-2-1,-1 4-1,1 0 0,-1 0 0,1 0 0,-1 0 0,1 0-1,-1 0 1,1 1 0,0-1 0,-1 1 0,1 0-1,0-1 1,-1 2 0,6-1 0,-8 0 2,0 0 0,1 0 0,-1 0 0,1 0 0,-1 0 0,1 0-1,-1 1 1,0-1 0,1 0 0,-1 0 0,0 0 0,1 0 0,-1 1 0,1-1 0,-1 0 0,0 0 0,1 1 0,-1-1 0,0 0-1,0 0 1,1 1 0,-1-1 0,0 0 0,0 1 0,1-1 0,-1 1 0,0-1 0,0 0 0,0 1 0,0-1 0,1 0 0,-1 1 0,0 0-1,-2 19-4,1-16 4,-1 1 0,1-1 0,-1 0-1,0 0 1,0 1 0,-6 6 0,8-10 1,-16 15 3,2 0-1,-15 23 1,25-32-2,0 0 0,0 0-1,1 1 1,0-1 0,0 1 0,1 0 0,0 0-1,0-1 1,-1 15 0,2-8-1,0-1 0,1 1 0,0 0 0,1-1 0,1 1 0,2 13 0,-2-23 0,-1-1 0,0 1 0,1-1 0,-1 0 0,1 1 0,0-1 0,0 0 0,1 0 0,-1-1 0,0 1 0,1 0 0,0-1 0,0 1 0,0-1 0,0 0 0,0 0 0,0 0 0,0-1 0,0 1 0,1-1 0,-1 1 0,1-1 0,-1 0 0,1 0 0,0-1 0,-1 1 0,6-1 0,2 2 0,0-1 1,0-1-1,1 0 1,-1 0-1,0-1 1,0 0-1,16-5 1,-24 5 0,1-1 0,0 1 0,-1-1 0,1 0 0,-1 0 0,0 0 0,0-1 0,0 1 0,0-1 0,0 0 0,0 1 0,-1-1 0,1 0 0,-1-1 0,0 1 0,0 0 0,0-1 0,0 1 0,-1-1 0,1 0 0,-1 0 0,0 1 0,0-1 0,1-6 0,0-3 3,0-1-1,-1 1 1,0-1-1,-1 0 1,-1 1-1,0-1 0,-1 1 1,0-1-1,-6-19 1,4 24-4,0-1 0,0 1 0,-1 0 0,0 0 0,0 1 0,-1-1 0,0 1 0,0 0 0,-1 1 0,0 0 0,-1 0 0,0 0 0,-10-6 0,12 9-2,0 1 0,0 0 0,-1 0 0,1 0 0,-1 1 1,1 0-1,-1 0 0,0 1 0,0 0 0,1 0 0,-1 0 0,0 1 0,-10 1 0,16-1 2,-1 0 0,1 0 0,0 0-1,0 1 1,0-1 0,0 0 0,0 1 0,0-1-1,0 0 1,0 1 0,0 0 0,0-1-1,0 1 1,0-1 0,0 1 0,0 0 0,0 0-1,0-1 1,1 1 0,-1 0 0,0 0 0,-1 2-1,1 0 1,-1 0 0,1 1 0,0-1 0,0 0 0,0 1 0,0-1 0,0 7 0,1 0 0,-1 0 0,2 0 0,-1-1 0,2 1 0,2 13 0,1-10 0,1 0 0,0-1 0,0 0 0,2 0 0,-1-1 0,1 1 0,1-2 0,0 1 0,1-1 0,0-1 0,0 0 0,1 0 0,0-1 0,0 0 0,14 6 0,-22-12 0,0-1 0,0 0 0,0 1 0,0-1 0,0 0 0,0-1 0,1 1 0,-1 0 0,0-1 0,1 0 0,-1 0 0,0 0 0,0 0 0,1 0 0,-1-1 0,4-1 0,-5 1 0,1 0 0,-1 0 0,0-1 0,0 1 0,0-1 0,0 1 0,0-1 0,0 0 0,0 0 0,-1 0 0,1 0 0,0 0 0,-1 0 0,0 0 0,0-1 0,1 1 0,-1 0 0,-1-1 0,2-3 0,18-67 0,-15 51 0,0 0 0,2 0 0,0 0 0,2 1 0,0 0 0,24-37 0,-30 54 0,0 1 0,0 0 0,0-1 0,0 2 0,1-1 0,-1 0 0,1 0 0,0 1 0,0 0 0,0 0 0,0 0 0,5-1 0,-7 2 0,-1 1 0,1-1 0,0 1 0,-1 0 0,1 0 0,0 0 0,-1-1 0,1 2 0,-1-1 0,1 0 0,0 0 0,-1 0 0,1 1 0,0-1 0,-1 1 0,1-1 0,-1 1 0,1 0 0,-1-1 0,1 1 0,-1 0 0,0 0 0,1 0 0,-1 0 0,0 0 0,0 1 0,0-1 0,0 0 0,0 0 0,0 1 0,0-1 0,0 1 0,0-1 0,-1 1 0,2 2 0,2 15 0,-1 0 0,0 0 0,-1 1 0,-1-1 0,-1 0 0,-4 32 0,4-44 0,-8 50 0,0 15 0,8-70 0,0 0 0,1 0 0,-1 0 0,0 0 0,1 0 0,0 0 0,0 0 0,-1 0 0,1 0 0,0 0 0,0 0 0,1-1 0,-1 1 0,0 0 0,1-1 0,-1 1 0,1-1 0,-1 1 0,1-1 0,-1 0 0,1 0 0,0 0 0,0 0 0,0 0 0,0 0 0,0 0 0,2 0 0,7 3 0,0-1 0,-1-1 0,22 2 0,-15-1 0,0-2-1,0 0 1,1-1-1,-1-1 1,17-2 0,-29 2 1,-1 0 0,0 0 0,1-1 0,-1 1 0,0-1 1,0 0-1,0 0 0,0-1 0,0 1 0,0-1 0,-1 0 1,1 0-1,-1 0 0,0 0 0,0 0 0,0-1 0,0 0 1,-1 1-1,1-1 0,-1 0 0,0 0 0,0 0 0,-1-1 0,2-3 1,1-12-2,0 0 1,-2 0 0,0 0 0,-1 0-1,-2 0 1,-3-36 0,2 47-1,0 0 0,0-1 0,0 1 0,-1 1 0,-8-17 0,10 22 0,0 1 0,0-1 0,-1 1 0,1-1 0,-1 1 0,1-1 0,-1 1 0,0 0 0,0 0 0,0 0 0,-1 0 0,1 0 0,0 1 0,-1-1 0,1 1 0,-1-1 0,1 1 0,-1 0 0,1 0 0,-1 0 0,0 0 0,0 1 0,-3-1 0,5 1 0,0 0 0,0 0 0,0 1 0,0-1 0,0 1 0,0-1 0,0 1 0,0-1 0,0 1 0,0-1 0,0 1 0,0 0 0,1-1 0,-1 1 0,0 0 0,1 0 0,-1 0 0,0 0 0,1 0 0,-1-1 0,1 1 0,-1 0 0,1 0 0,-1 0 0,1 0 0,0 1 0,0-1 0,0 0 0,-1 0 0,1 0 0,0 1 0,-1 44 0,1-36 0,-1 41 0,-1-18 0,2 0 0,7 54 0,-6-79 0,1 0 0,0 0 0,0 0 0,1 0 0,0 0 0,0 0 0,0-1 0,1 1 0,1-1 0,-1 0 0,1 0 0,0-1 0,1 0 0,-1 1 0,11 7 0,-10-10 0,1-1 0,-1 1 0,1-1 0,0-1 0,-1 1 0,1-1 0,0-1 0,1 1 0,-1-1 0,0 0 1,0-1-1,1 1 0,11-3 0,-14 2 0,-1-1 0,0 1-1,0-1 1,0 0 0,0-1 0,0 1 0,0-1 0,0 0 0,-1 0 0,1 0 0,3-3 0,-5 4-1,0-1 1,0 0-1,-1 0 1,1 0 0,-1 0-1,1 0 1,-1 0 0,0 0-1,1-1 1,-1 1-1,0 0 1,-1-1 0,1 1-1,0-1 1,-1 1 0,1-1-1,-1 1 1,0-1-1,0-2 1,0 4-16,0 0 1,0 0-1,0 0 0,0 0 1,0 0-1,-1 0 1,1 0-1,0 0 0,-1 0 1,1 0-1,-1 0 0,1 0 1,-1 0-1,1 0 0,-1 0 1,1 0-1,-1 0 1,0 1-1,0-1 0,1 0 1,-1 1-1,0-1 0,0 0 1,0 1-1,0-1 0,0 1 1,0-1-1,0 1 1,0 0-1,0-1 0,0 1 1,0 0-1,0 0 0,0 0 1,-2 0-1,-35-8-1510</inkml:trace>
</inkml:ink>
</file>

<file path=ppt/ink/ink1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2:02.500"/>
    </inkml:context>
    <inkml:brush xml:id="br0">
      <inkml:brushProperty name="width" value="0.025" units="cm"/>
      <inkml:brushProperty name="height" value="0.025" units="cm"/>
      <inkml:brushProperty name="color" value="#33CCFF"/>
    </inkml:brush>
  </inkml:definitions>
  <inkml:trace contextRef="#ctx0" brushRef="#br0">39 1 30478,'-28'1'1362,"17"3"-774,12-4-582,-1 1-1,0-1 0,0 0 0,0 1 1,0-1-1,0 0 0,0 1 0,1-1 1,-1 0-1,0 1 0,0-1 0,1 0 1,-1 0-1,0 1 0,0-1 0,1 0 1,-1 0-1,0 1 0,1-1 0,-1 0 1,0 0-1,1 0 0,-1 0 0,0 0 0,1 1 1,-1-1-1,0 0 0,1 0 0,-1 0 1,0 0-1,1 0 0,18 4 15,1 0 0,-1-1 0,1-1 0,-1-1-1,1-1 1,25-2 0,8 0-20,49 2-3,-102 0-23,-13 0-1914,-12 0-5359</inkml:trace>
</inkml:ink>
</file>

<file path=ppt/ink/ink1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2:18.086"/>
    </inkml:context>
    <inkml:brush xml:id="br0">
      <inkml:brushProperty name="width" value="0.05" units="cm"/>
      <inkml:brushProperty name="height" value="0.05" units="cm"/>
      <inkml:brushProperty name="color" value="#FF99CC"/>
    </inkml:brush>
  </inkml:definitions>
  <inkml:trace contextRef="#ctx0" brushRef="#br0">1 90 25276,'0'0'5853,"25"0"-4412,160 2-1358,194-4-65,-335-2-15,45-10 0,-52 7 5,1 1 0,45 0-1,110 1-4,-7-7-3,-162 12-1,-13 2 8,-1-2 1,0 1-1,1-1 0,-1-1 0,0 0 0,0-1 1,0 0-1,18-5 0,-71-3-421,9-5-1173</inkml:trace>
</inkml:ink>
</file>

<file path=ppt/ink/ink1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2:22.628"/>
    </inkml:context>
    <inkml:brush xml:id="br0">
      <inkml:brushProperty name="width" value="0.05" units="cm"/>
      <inkml:brushProperty name="height" value="0.05" units="cm"/>
      <inkml:brushProperty name="color" value="#FF99CC"/>
    </inkml:brush>
  </inkml:definitions>
  <inkml:trace contextRef="#ctx0" brushRef="#br0">1 0 18585,'3'1'13039,"0"0"-11226,13 2-2856,264-3 1304,-249 9-253,-2 0 0,113 0 8,118-6-4,-133-5-8,-80 1-4,-11 0 0,66 7 0,-71-3 0,0-2 0,39-2 0,-9-1 0,482 4 32,-542-2-32,0 1 0,-1-1 0,1 0 0,0 0 0,0 1 0,0-1 0,0 1 0,0-1 0,-1 1 0,1-1 0,0 1 0,0-1 0,-1 1 0,1-1 0,0 1 0,-1 0 0,1 0 0,-1-1 0,1 1 0,-1 0 0,1 0 0,-1 0 0,1-1 0,-1 1 0,0 0 0,0 0 0,1 1 0,6 32 0,-5-18 0,5 22 6,-3 1 1,-1-1-1,-2 1 1,-6 62-1,-19 128-6,10-73 0,-5 141 0,21-179 0,-5 136 0,-36-38 0,10-72 0,2 4 0,3-20 0,-8 149 0,5 16 0,19-222 0,-3 131 0,10-132 0,-4 0 0,-15 85 0,12-117 0,-5 16 0,3 1 0,2 0 0,0 60 0,10 16 0,-6 157 0,-22-127 0,14-100 0,-3 63 0,-8 113 0,-4 127 0,29-274 0,0-46 0,-1 0 0,-3 0 0,-12 78 0,2-60 0,3 0 0,-2 76 0,10 129 0,3-120 0,-2-96 0,2 18 0,-4 1 0,-20 127 0,11-124 0,4 0 0,3 140 0,1-7 0,2-60 0,-1 18 0,-10-80 0,7-54 0,-2 55 0,7 137 0,-5 418 0,9-305 0,2-92 0,4-91 0,0 1 0,-10 732 0,-1-881 0,0 1 0,1-1 0,-2 0 0,1 0 0,0 0 0,-1 0 0,1 0 0,-1 0 0,-4 5 0,3-4 0,0 0 0,1 1 0,-1-1 0,1 1 0,-2 7 0,1 15 0,1 0 0,3 52 0,1-19 0,-2-37 0,0-30-19,0-1 1,-1 1-1,1 0 0,-1 0 1,0 0-1,-1 0 0,1 0 1,-1 0-1,0 0 0,-5-9 1,-12-23-1010</inkml:trace>
</inkml:ink>
</file>

<file path=ppt/ink/ink1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2:53.566"/>
    </inkml:context>
    <inkml:brush xml:id="br0">
      <inkml:brushProperty name="width" value="0.05" units="cm"/>
      <inkml:brushProperty name="height" value="0.05" units="cm"/>
      <inkml:brushProperty name="color" value="#666633"/>
    </inkml:brush>
  </inkml:definitions>
  <inkml:trace contextRef="#ctx0" brushRef="#br0">4 10 30414,'0'0'37,"0"0"1,-1 0-1,1 0 1,0-1-1,0 1 0,0 0 1,0 0-1,-1 0 1,1 0-1,0 0 1,0 0-1,0 0 0,0 0 1,0-1-1,-1 1 1,1 0-1,0 0 0,0 0 1,0 0-1,0 0 1,0-1-1,0 1 1,0 0-1,0 0 0,0 0 1,0 0-1,-1-1 1,1 1-1,0 0 1,0 0-1,0 0 0,0-1 1,0 1-1,0 0 1,0 0-1,1 0 0,-1 0 1,0-1-1,0 1 1,0 0-1,0 0 1,0 0-1,0-1 0,0 1 1,0 0-1,0 0 1,0 0-1,0 0 1,1 0-1,-1-1 0,0 1 1,0 0-1,0 0 1,0 0-1,0 0 0,1 0 1,-1 0-1,18-2 310,25 8-538,20 5 213,3 1-19,117 8-1,-14-19-2,-189-1-150,1 1 0,-1 1 1,1 1-1,-1 1 0,1 0 0,-20 8 1,0 1-3157</inkml:trace>
</inkml:ink>
</file>

<file path=ppt/ink/ink1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2:54.694"/>
    </inkml:context>
    <inkml:brush xml:id="br0">
      <inkml:brushProperty name="width" value="0.05" units="cm"/>
      <inkml:brushProperty name="height" value="0.05" units="cm"/>
      <inkml:brushProperty name="color" value="#666633"/>
    </inkml:brush>
  </inkml:definitions>
  <inkml:trace contextRef="#ctx0" brushRef="#br0">45 1 31054,'0'9'1633,"-18"174"-1627,-5 102 4,22-247-10,-1-21 0,1 0 0,1-1 0,1 1 0,4 24 0,-4-39 0,-1 0 0,1 1 0,0-1 1,0 0-1,0 0 0,0 0 0,1 0 0,-1 0 0,0 0 0,1 0 1,0 0-1,-1 0 0,1-1 0,0 1 0,0-1 0,0 1 0,4 1 0,-2 0 1,1-1 0,0-1-1,0 1 1,-1-1 0,1 1-1,0-2 1,1 1-1,5 0 1,-2-1 0,0 0 0,0 0-1,0-1 1,0 0 0,-1-1 0,1 0 0,0 0-1,-1-1 1,14-7 0,-12 4-1,-1-1 1,-1 0-1,1-1 1,-1 1-1,0-2 1,-1 1-1,0-1 1,-1 0-1,0-1 1,0 0-1,0 0 1,-2 0-1,1 0 1,-1-1-1,-1 1 1,3-13-1,4-21 3,-3 0-1,5-72 1,-12 25-3,-1 90 0,-4 6 0,-3 8 0,2 3 0,1-1 0,0 1 0,2 0 0,-1 0 0,0 22 0,1 86 0,3-88 0,0-27 0,1-1 0,-1 0 0,2 0 0,-1 1 0,1-1 0,0 0 0,1 0 0,-1-1 0,2 1 0,6 11 0,-8-15 0,0 0 0,1-1 0,0 1 0,0-1 0,0 0 0,0 0 0,1 0 0,-1 0 0,1 0 0,0-1 0,-1 0 0,1 0 0,0 0 0,0 0 0,1 0 0,-1-1 0,0 0 0,1 0 0,-1 0 0,0 0 0,6-1 0,0 1 0,0-1 0,0 0 0,0 0 0,18-5 0,-24 4 0,0 0 0,-1 0 1,1-1-1,0 0 0,-1 1 1,1-1-1,-1-1 0,0 1 1,0 0-1,0-1 1,0 0-1,0 0 0,0 0 1,-1 0-1,4-5 0,3-7 4,-1-1 0,0 0-1,-1 0 1,-1 0-1,0-1 1,-1 0-1,3-20 1,-3-1-5,-1-1 1,-1-47-1,-7 89 1,-3 6 0,-1 7 0,0 1 0,1 0 0,1 0 0,1 1 0,-6 35 0,6-12 0,0 65 0,5-102 0,0-1 0,0 1 0,1-1 0,0 1 0,-1-1 0,1 0 0,0 1 0,0-1 0,1 0 0,-1 0 0,1 0 0,-1 0 0,1 0 0,0 0 0,0 0 0,1-1 0,-1 1 0,0-1 0,1 1 0,0-1 0,-1 0 0,1 0 0,0 0 0,0 0 0,0-1 0,0 1 0,0-1 0,1 0 0,-1 0 0,0 0 0,1 0 0,-1 0 0,1-1 0,3 1 0,5 1 0,1-1 0,-1 0 0,1 0 0,-1-1 0,1-1 0,0 0 0,-1-1 0,0 0 0,13-4 0,-20 4 0,0 0 0,0-1 0,0 1 0,0-1 0,-1 0 0,1-1 0,-1 1 0,0-1 0,0 0 0,0 0 0,0 0 0,-1 0 0,1-1 0,-1 1 0,0-1 0,-1 0 0,1 0 0,-1 0 0,0 0 0,0 0 0,0-1 0,0-7 0,4-19 0,-3-1 0,0 1 0,-4-53 0,0 20 0,2 65 0,0-1 0,0 0 0,1 1 0,-1-1 0,0 1 0,0 0 0,1-1 0,-1 1 0,0 0 0,0 0 0,1 0 0,-1 0 0,0 0 0,1 0 0,1 1 0,-1-1 0,20 0 0,1-1 0,0 2 0,22 3 0,-38-3 0,0 1 0,0-1 0,0 1 0,0 1 0,0-1 0,-1 1 0,1 1 0,-1-1 0,0 1 0,9 7 0,-12-8 0,0-1 0,-1 1 0,0 0 0,0 0 0,0 0 0,0 0 0,0 0 0,0 0 0,-1 1 0,0-1 0,1 1 0,-1-1 0,-1 1 0,1-1 0,0 1 0,-1 0 0,0-1 0,0 1 0,0-1 0,0 1 0,0 0 0,-1-1 0,-1 7 0,-1-1 0,1 0 0,-1-1 0,-1 0 0,0 0 0,0 0 0,0 0 0,-1-1 0,-8 11 0,-4 2 0,4-5 0,0 0 0,-11 20 0,20-29 0,1-1 0,0 1 0,1 0 0,-1 0 0,1 0 0,1 1 0,-1-1 0,1 0 0,0 1 0,0 10 0,1-15 0,0-1 0,1 1 0,0 0 0,-1-1 0,1 1 0,0-1 0,0 1 0,0-1 0,0 1 0,0-1 0,0 0 0,0 1 0,0-1 0,0 0 0,1 0 0,-1 0 0,0 0 0,1 0 0,-1 0 0,1 0 0,-1-1 0,1 1 0,0 0 0,-1-1 0,1 1 0,0-1 0,-1 0 0,1 1 0,0-1 0,2 0 0,10 2 0,1-1 0,21 0 0,-30-1 0,2 0 0,13 0 0,1 0 0,30-6 0,-46 5 0,0 0 0,-1-1 0,1 1 0,0-1 0,-1-1 0,0 1 0,0-1 0,0 0 0,0 0 0,0 0 0,0-1 0,-1 1 0,1-1 0,3-5 0,-7 8-15,0 0 1,0 0-1,0 0 0,-1 0 1,1 0-1,0 0 0,-1 0 1,1 0-1,-1-1 0,1 1 1,-1 0-1,1 0 0,-1-1 1,0 1-1,0 0 0,0 0 1,0-1-1,0 1 0,0 0 1,0 0-1,0-1 0,0 1 1,0 0-1,-1 0 0,1-1 0,0 1 1,-1 0-1,1 0 0,-1 0 1,0-1-1,1 1 0,-1 0 1,0 0-1,0 0 0,1 0 1,-1 0-1,0 1 0,0-1 1,0 0-1,0 0 0,-2 0 1,-37-14-2203</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2:24.998"/>
    </inkml:context>
    <inkml:brush xml:id="br0">
      <inkml:brushProperty name="width" value="0.05" units="cm"/>
      <inkml:brushProperty name="height" value="0.05" units="cm"/>
      <inkml:brushProperty name="color" value="#FFFF00"/>
    </inkml:brush>
  </inkml:definitions>
  <inkml:trace contextRef="#ctx0" brushRef="#br0">5 94 27933,'0'-46'4281,"0"8"-3438,0 29-1059,0 10-78,0 45 514,-3 156-220,1 134 0,4-305 0,1-1 0,2 0 0,0 0 0,13 35 0,-16-61-68,-2-16-432,0-31-1333</inkml:trace>
</inkml:ink>
</file>

<file path=ppt/ink/ink1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2:55.055"/>
    </inkml:context>
    <inkml:brush xml:id="br0">
      <inkml:brushProperty name="width" value="0.05" units="cm"/>
      <inkml:brushProperty name="height" value="0.05" units="cm"/>
      <inkml:brushProperty name="color" value="#666633"/>
    </inkml:brush>
  </inkml:definitions>
  <inkml:trace contextRef="#ctx0" brushRef="#br0">192 20 31775,'-5'-3'26,"0"1"1,0-1 0,0 1-1,0 0 1,-1 0 0,1 1-1,-1 0 1,1 0 0,-1 0-1,1 0 1,-1 1 0,0 0-1,1 0 1,-1 1 0,1-1-1,-1 1 1,1 0 0,-1 1-1,1-1 1,-1 1 0,1 0-1,0 1 1,0-1 0,0 1 0,0 0-1,1 0 1,-1 1 0,1-1-1,0 1 1,0 0 0,0 0-1,-5 7 1,6-4-25,0-1 1,1 0-1,0 1 1,0-1 0,0 1-1,1 0 1,-1 11-1,1-14-1,1 0 0,0 0 0,0 0 0,0 0 0,0 0 0,1 0-1,0 0 1,0-1 0,0 1 0,0 0 0,0 0 0,1-1 0,0 1 0,0-1 0,2 5 0,2-3 1,-1-1 0,1 1 1,1-1-1,-1 0 0,0 0 1,1 0-1,0-1 1,0 0-1,0-1 0,0 1 1,0-1-1,0-1 0,1 0 1,8 1-1,13 1 3,-1-2 0,39-3 0,-64 2-4,0 0 0,0 0 0,0-1 0,0 1 0,0-1 0,-1 0 0,1 0 0,0 0 0,0 0 0,-1-1 0,1 1 0,-1 0 0,0-1 0,1 0 0,-1 0 0,0 0 0,0 0-1,0 0 1,0 0 0,0 0 0,0-1 0,-1 1 0,1-1 0,-1 1 0,0-1 0,0 1 0,0-1 0,0 0 0,1-3 0,0-5-1,0 0-1,-1 0 1,-1 0 0,1-1 0,-2 1-1,-1-13 1,1 20 0,1 1 0,-1-1 0,0 1 0,0-1 0,0 1 0,0 0 0,0-1 0,-1 1 0,0 0 0,1 0 0,-1 0 0,0 0 0,-1 1 0,1-1 0,0 0 0,-1 1 0,1 0 0,-1-1 0,0 1 0,0 0 0,0 0 0,0 1 0,0-1 0,-7-2 0,-1 1 0,-1 0-1,1 1 0,-1 0 0,1 0 0,-1 1 0,-14 1 1,23 0-7,0 0 0,0 0 0,0 0 1,0 0-1,0 1 0,0-1 0,0 1 0,0 0 1,0 0-1,0 0 0,0 0 0,0 0 0,1 1 1,-1-1-1,0 1 0,1 0 0,-1 0 1,1 0-1,0 0 0,0 0 0,-1 0 0,1 1 1,-3 4-1,-18 34-417</inkml:trace>
</inkml:ink>
</file>

<file path=ppt/ink/ink1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2:55.758"/>
    </inkml:context>
    <inkml:brush xml:id="br0">
      <inkml:brushProperty name="width" value="0.05" units="cm"/>
      <inkml:brushProperty name="height" value="0.05" units="cm"/>
      <inkml:brushProperty name="color" value="#666633"/>
    </inkml:brush>
  </inkml:definitions>
  <inkml:trace contextRef="#ctx0" brushRef="#br0">16 32 29261,'9'-25'3272,"-9"18"-2964,-7 16-382,4-3 74,1-4 0,1 0 0,-1 0 0,1 0 0,0 0 0,0 0 0,0 0 0,0 1 0,0-1 0,0 0 0,0 1 0,1-1 0,-1 0 0,1 1 0,0-1 0,0 1 0,0-1 0,0 1 0,0-1 0,0 1 0,1-1 0,0 3 0,-1-5 0,1 1 0,-1-1 0,1 0 0,0 1 0,-1-1 0,1 0 0,-1 1 0,1-1 0,-1 0 0,1 0 0,-1 0 0,1 0 0,0 0 0,-1 0 0,1 0 0,-1 0 0,1 0 0,0 0 0,-1 0 0,1 0 0,-1 0 0,1 0 0,0 0 0,-1-1 0,1 1 0,-1 0 0,1 0 0,-1-1 0,1 1 0,-1 0 0,1-1 0,-1 1 0,1-1 0,-1 1 0,0 0 0,1-1 0,-1 1 0,1-2 0,15-15 0,-15 16-26,0 0 1,0 0-1,-1 0 0,1 0 0,0-1 1,-1 1-1,1 0 0,-1 0 0,0-1 1,1 1-1,-1 0 0,0-1 0,0 1 1,0 0-1,0-1 0,0 1 0,0 0 1,0-1-1,-1-1 0</inkml:trace>
</inkml:ink>
</file>

<file path=ppt/ink/ink1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2:56.086"/>
    </inkml:context>
    <inkml:brush xml:id="br0">
      <inkml:brushProperty name="width" value="0.05" units="cm"/>
      <inkml:brushProperty name="height" value="0.05" units="cm"/>
      <inkml:brushProperty name="color" value="#666633"/>
    </inkml:brush>
  </inkml:definitions>
  <inkml:trace contextRef="#ctx0" brushRef="#br0">14 1 32159,'1'0'19,"0"1"0,0 0 0,-1 0 0,1 0 0,-1 0 0,1 0 0,-1 0 0,1 0 0,-1 0 0,0 0 0,1 0 0,-1 0 0,0 0 1,0 0-1,0 0 0,0 1 0,0-1 0,0 0 0,0 0 0,0 2 0,-1 29 141,-9-3-161,9-26 2,-1 0-1,1 1 1,-1-1-1,1 0 0,1 1 1,-1-1-1,0 6 1,1-8 15,7-8 13,0-2-50,0 0-1,-1 0 1,9-17-1,-13 22-28,1 0-438</inkml:trace>
</inkml:ink>
</file>

<file path=ppt/ink/ink1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2:56.587"/>
    </inkml:context>
    <inkml:brush xml:id="br0">
      <inkml:brushProperty name="width" value="0.05" units="cm"/>
      <inkml:brushProperty name="height" value="0.05" units="cm"/>
      <inkml:brushProperty name="color" value="#666633"/>
    </inkml:brush>
  </inkml:definitions>
  <inkml:trace contextRef="#ctx0" brushRef="#br0">115 173 32639,'22'-41'100,"-16"31"-96,0 0 0,-1-1 0,0 0 0,-1 0 0,0 0 0,2-13 0,8-19-4,-11 77 0,-2 73 0,-5 154 0,3-251 0,0 1 0,-1 0 0,0-1 0,-1 1 0,0-1 0,-5 11 0,7-18 0,-1 0 0,1 0 0,-1-1 0,0 1 0,0 0 0,0-1 0,0 0 0,-1 1 0,1-1 0,0 0 0,-1 0 0,0 0 0,1-1 0,-1 1 0,0-1 0,0 1 0,0-1 0,0 0 0,0 0 0,0 0 0,0-1 0,-1 1 0,-5 0 0,-10 0 0,6 0 0,-1 0 0,1-1 0,-1 0 0,-14-3 0,82 1 0,218-3 0,-263 5-21,-20 0-25,-26 0-159</inkml:trace>
</inkml:ink>
</file>

<file path=ppt/ink/ink1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2:57.940"/>
    </inkml:context>
    <inkml:brush xml:id="br0">
      <inkml:brushProperty name="width" value="0.05" units="cm"/>
      <inkml:brushProperty name="height" value="0.05" units="cm"/>
      <inkml:brushProperty name="color" value="#666633"/>
    </inkml:brush>
  </inkml:definitions>
  <inkml:trace contextRef="#ctx0" brushRef="#br0">0 128 31630,'9'-16'419,"-4"7"-247,0-1-1,-1 1 1,6-18-1,-7 59-139,-19 249-32,-1 10 0,17-161 0,3-673 0,-3 517 0,0-3 0,6-44 0,-5 66 0,0 0 0,0 0 0,1 0 0,0 0 0,1 0 0,-1 1 0,1-1 0,1 1 0,-1-1 0,1 1 0,7-8 0,-8 11 0,0 0 0,0 0 0,0 1 0,1-1 0,0 1 0,-1 0 0,1 0 0,0 0 0,0 1 0,0-1 0,0 1 0,0 0 0,7-1 0,4 0 0,0 2 0,23 0 0,-25 1 0,-8-1 0,-1 0 0,0 1 0,1-1 0,-1 1 0,0 0 0,0 0 0,0 1 0,0-1 0,0 1 0,0 0 0,0 0 0,0 0 0,-1 1 0,1-1 0,-1 1 0,1 0 0,-1 0 0,0 0 0,0 0 0,-1 0 0,1 1 0,-1 0 0,1-1 0,-1 1 0,0 0 0,2 6 0,0 4 0,0 1 0,0-1 0,-2 1 0,0-1 0,0 1 0,-1 24 0,-2-34 2,0 1 0,0-1 0,0 0 0,0 0 0,-1 1 1,0-1-1,0 0 0,0-1 0,-1 1 0,1 0 0,-1-1 0,-1 1 0,1-1 0,0 0 0,-1 0 1,0 0-1,0-1 0,0 1 0,-7 4 0,4-3-45,-1 0-1,0-1 1,1 0 0,-1 0-1,-1-1 1,1 0 0,0 0 0,-1-1-1,0 0 1,1 0 0,-16 0-1,15-2-1399</inkml:trace>
</inkml:ink>
</file>

<file path=ppt/ink/ink1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3:01.348"/>
    </inkml:context>
    <inkml:brush xml:id="br0">
      <inkml:brushProperty name="width" value="0.05" units="cm"/>
      <inkml:brushProperty name="height" value="0.05" units="cm"/>
      <inkml:brushProperty name="color" value="#666633"/>
    </inkml:brush>
  </inkml:definitions>
  <inkml:trace contextRef="#ctx0" brushRef="#br0">2 699 28109,'-1'19'2880,"1"-12"-2593,-1 0 0,1 0 0,1-1-1,-1 1 1,4 13 0,-4-18-293,1-1 1,0 1-1,-1-1 0,1 1 1,0-1-1,0 1 0,0-1 1,0 1-1,0-1 0,0 0 1,1 0-1,-1 1 0,0-1 1,1 0-1,-1 0 0,1 0 1,-1 0-1,1-1 0,-1 1 1,1 0-1,0-1 0,-1 1 1,1-1-1,0 1 0,-1-1 1,1 0-1,0 0 0,2 0 1,7 1 13,0 0 1,0-1 0,0-1 0,0 0-1,0 0 1,0-1 0,12-4 0,-17 4-4,0-1-1,0 0 1,0 0 0,-1-1 0,1 0 0,-1 0 0,1 0 0,-1 0 0,-1-1 0,1 0 0,-1 0-1,0 0 1,5-8 0,-2 2 0,-1 0 0,0-1 1,-1 1-1,0-1 0,-1 0 0,0 0 0,4-25 0,-4 1 1,0-52-1,0-15-1,-4 101-3,1 0 0,-1 0 0,0 0 0,1 1 1,-1-1-1,1 0 0,-1 1 0,1-1 0,0 0 0,0 1 0,0-1 0,0 1 0,0-1 0,0 1 0,0-1 0,0 1 0,1 0 0,-1-1 0,1 1 0,-1 0 0,0 0 0,1 0 0,0 0 0,-1 1 0,1-1 0,0 0 0,2 0 0,3-1-1,1 1-1,-1 0 0,1 1 0,0 0 1,9 1-1,2-1 3,-12 0-2,0 1 0,0 0 0,0 0 0,0 1 0,0 0 1,0 0-1,-1 0 0,1 1 0,-1 0 0,0 0 0,0 1 0,0 0 0,0 0 0,0 0 0,-1 1 0,0-1 1,0 1-1,0 1 0,0-1 0,-1 1 0,0-1 0,0 1 0,-1 1 0,1-1 0,2 9 0,-3-8-1,0 0 0,-1 0 0,0 0 0,0 0-1,-1 1 1,0-1 0,0 1 0,-1-1-1,0 1 1,0-1 0,-1 1 0,1-1 0,-2 1-1,1-1 1,-1 0 0,0 0 0,-1 1 0,0-1-1,0-1 1,0 1 0,-1 0 0,0-1 0,-8 11-1,-23 19 3,20-22 7,1 0 0,-16 22-1,26-31-7,1 0 0,0 0 0,0 1 0,1-1-1,-1 0 1,1 1 0,0 0 0,1-1 0,-1 1-1,1 0 1,0 0 0,0 8 0,1-12-1,0 0 0,1-1 0,-1 1 0,0 0 0,1 0 0,-1 0 0,1 0 0,-1 0 0,1 0 0,0-1 0,0 1 0,0 0 0,0-1 0,0 1 1,0 0-1,0-1 0,0 0 0,1 1 0,-1-1 0,1 0 0,-1 1 0,1-1 0,-1 0 0,1 0 0,0 0 0,0-1 0,-1 1 0,1 0 0,0-1 0,4 2 0,4 0 3,1 0-1,0-1 1,0-1-1,16 0 1,-13 0-2,9 0 6,-1 0 0,0-2-1,-1 0 1,39-9 0,-52 8-6,-1 0-1,1 0 1,-1 0 0,1-1 0,-1 0 0,0 0 0,-1-1 0,1 0 0,-1 0 0,0-1 0,0 0-1,-1 0 1,1 0 0,-1 0 0,-1-1 0,5-8 0,-2 2 0,-1 0 0,-1 0 0,-1 0 0,0-1 0,0 0 0,-1 0 0,1-24 0,-2 12 0,-2 1 0,-1-1 0,-5-34 0,4 48 0,-1 0 0,0 0 0,-1 0 0,0 1 0,-1-1 0,0 1 0,-12-18 0,15 25 0,-1-1 0,0 1 0,0 0 0,-1 0 0,1 1 0,-1-1 0,0 1 0,0-1 0,0 1 0,0 0 0,-1 1 0,1-1 0,-1 1 0,0 0 0,0 0 0,1 0 0,-1 1 0,0-1 0,-1 1 0,-8 0 0,13 1 0,-1 0 0,0 0 0,1 0 0,-1 0 0,0 1 0,1-1 0,-1 1 0,1-1 0,-1 1 0,0 0 0,1-1 0,-1 1 0,1 0 0,0 0 0,-1 0 0,1 0 0,0 0 0,0 1 0,-1-1 0,1 0 0,0 0 0,0 1 0,0-1 0,1 1 0,-1-1 0,0 1 0,0-1 0,0 3 0,-1 3 0,0 1 0,0-1 0,1 1 0,0 13 0,0-20 0,-1 33 0,1 0 0,1 1 0,2-1 0,1 0 0,2 0 0,1 0 0,2-1 0,1 0 0,1 0 0,24 49 0,-31-75 0,1-1 0,-1 0 0,1 1 0,0-1 0,1-1 0,0 1 0,-1-1 0,2 1 0,-1-1 0,1-1 0,-1 1 0,1-1 0,0 0 0,1-1 0,-1 1 0,1-1 0,0 0 0,-1-1 0,1 0 0,0 0 0,1 0 0,-1-1 0,0 0 0,0 0 0,1-1 0,8 0 0,-11 0 0,0-1 0,-1 1 0,1-1 0,0 0 0,-1 0 0,1 0 0,-1-1 0,1 1 0,-1-1 0,0 0 0,0-1 0,0 1 0,0-1 0,7-5 0,-5 2 0,0 0 0,0-1 0,0 0 0,-1 0 0,0-1 0,0 1 0,4-12 0,4-12 0,-3-1 0,0 0 0,7-42 0,-14 58 0,8-41 0,-8 33 0,1 1 0,1 0 0,1 1 0,1-1 0,1 1 0,20-39 0,-25 57 0,1-1 0,-1 1 0,1 0 0,0 1 0,0-1 0,0 1 0,0-1 0,7-3 0,-9 6 0,0 0 0,-1 0 0,1 0 0,0 0 0,0 1 0,-1-1 0,1 1 0,0-1 0,0 1 0,0-1 0,0 1 0,-1 0 0,1 0 0,0 0 0,0 0 0,0 0 0,0 1 0,0-1 0,0 1 0,-1-1 0,1 1 0,0-1 0,0 1 0,-1 0 0,1 0 0,0 0 0,2 2 0,0 1 0,-1 0 0,0 1 0,0-1 0,0 1 0,0 0 0,-1 0 0,0 0 0,0 0 0,0 1 0,0-1 0,0 6 0,10 68 0,-11-76 0,4 45 0,-2 1 0,-7 91 0,2-130 0,1 0 0,-1 0 0,-1-1 0,0 1 0,-1-1 0,1 0 0,-2 0 0,1 0 0,-11 15 0,12-20 0,-1 0 0,1 0 0,-1 0 0,1 0 0,-1 0 0,0-1 0,-1 0 0,1 0 0,-1 0 0,1 0 0,-1-1 0,0 1 0,0-1 0,0-1 0,0 1 0,0-1 0,0 1 0,0-2 0,-10 2 0,11-2-1,-1 0 0,0-1 0,1 1-1,-1-1 1,0 0 0,1-1 0,-1 1 0,1-1 0,0 1 0,0-1 0,-1 0-1,1-1 1,0 1 0,1-1 0,-1 0 0,-3-3 0,2 1 0,1 0-1,0 0 1,0-1 0,0 1 0,1-1 0,-1 0 0,2 0-1,-1 0 1,1-1 0,-3-10 0,-1-20 1,5 36 0,1 0 0,0 0 0,0 0 0,0 0 0,0 0 0,0 0 0,0 0 0,0 0 0,0 0 0,0 0 0,0 0 0,1 0 0,-1 0 0,0 0 0,1 0 0,-1 0 0,1 1 0,-1-1 0,1 0 0,-1 0 0,1 0 0,0 1 0,-1-1 0,1 0 0,0 0 0,0 1 0,-1-1 0,1 1 0,0-1 0,0 1 0,0-1 0,1 0 0,7 0 0,1 1 0,-1-1 0,0 2 0,0-1 0,1 1 0,-1 0 0,0 1 0,0 0 0,0 1 0,-1 0 0,1 0 0,-1 1 0,9 4 0,11 6 3,1-1-1,0-2 1,1-1 0,0-1-1,1-2 1,-1-1 0,1-1-1,1-2 1,58 0 0,-86-3-3,1-1 0,-1 1 0,0-1 0,1 1 1,-1-1-1,0 0 0,0-1 0,0 1 0,0-1 1,0 0-1,0 0 0,0 0 0,0 0 0,-1-1 1,1 1-1,-1-1 0,0 0 0,1 0 0,-2 0 1,1-1-1,0 1 0,-1-1 0,1 1 0,-1-1 1,0 0-1,0 0 0,0 0 0,-1 0 0,2-7 0,2-10 0,-1 1 0,-1 0 0,-1-1 0,-1-38 0,0 20 0,0 7 0,-4-36 0,2 60 0,0-1 0,-1 1 0,0-1 0,0 1 0,0 0 0,-1 0 0,-1 0 0,0 0 0,-4-7 0,7 13 0,-1 0 0,1 0 0,0 0 0,-1 0 0,0 0 0,1 1 0,-1-1 0,0 1 0,0-1 0,0 1 0,0 0 0,0-1 0,0 1 0,0 0 0,-4-1 0,4 2 0,0 0 0,1 0 0,-1 0 0,1 0 0,-1 0 0,0 0 0,1 0 0,-1 1 0,1-1 0,-1 0 0,1 1 0,-1 0 0,1-1 0,-1 1 0,1 0 0,0 0 0,-1 0 0,0 1 0,-2 2 0,0 0 0,0 0 0,0 0 0,1 1 0,0 0 0,0 0 0,0 0 0,0 0 0,1 0 0,0 0 0,-2 7 0,-2 20 0,1 0 0,2 0 0,1 0 0,1 0 0,7 56 0,-5-78 0,1 0 0,0 0 0,0 0 0,1 0 0,1 0 0,-1-1 0,2 1 0,8 14 0,-10-19 0,0 0 0,0-1 0,1 1 0,0-1 0,-1 0 0,2-1 0,-1 1 0,0 0 0,1-1 0,-1 0 0,1 0 0,0-1 0,0 1 0,0-1 0,0 0 0,1 0 0,7 1 0,-3-1 0,0-1 0,1 1 0,0-2 0,-1 0 0,1 0 0,-1-1 0,1 0 0,0-1 0,19-5 0,-25 5 0,-1 0 0,1-1 0,-1 1 0,1-1 0,-1 0 0,0 0 0,0 0 0,0-1 0,-1 0 0,1 1 0,-1-1 0,0-1 0,0 1 0,0 0 0,0-1 0,-1 1 0,0-1 0,0 0 0,0 0 0,0 1 0,-1-1 0,1-6 0,4-27 0,-3 0 0,-1-1 0,-4-56 0,1 21 0,0 58 0,0-19 0,1 34 0,0 0 0,0 0 0,1 1 0,-1-1 0,0 0 0,0 0 0,0 1 0,0-1 0,1 0 0,-1 0 0,0 1 0,1-1 0,-1 0 0,1 1 0,-1-1 0,1 0 0,-1 1 0,1-1 0,-1 1 0,1-1 0,-1 1 0,1-1 0,0 1 0,-1-1 0,1 1 0,0-1 0,-1 1 0,1 0 0,0 0 0,0-1 0,1 1 0,3-1 0,0 1 0,0 0 0,0 0 0,0 0 0,1 1 0,-1-1 0,0 1 0,0 0 0,0 1 0,0-1 0,-1 1 0,1 0 0,0 0 0,-1 1 0,1 0 0,-1-1 0,0 1 0,0 0 0,0 1 0,0-1 0,-1 1 0,1 0 0,-1 0 0,0 0 0,0 0 0,0 1 0,-1-1 0,1 1 0,1 6 0,3 8 0,-1-1 0,0 1 0,-2 0 0,-1 0 0,0 0 0,-1 0 0,-1 1 0,-1-1 0,-3 30 0,2-41 0,-1 1 0,1-1 0,-2 0 0,1 1 0,-1-1 0,-1 0 0,1-1 0,-1 1 0,0-1 0,-8 10 0,3-2 0,42-54 0,-8-4 0,37-90 0,-41 82 0,35-59 0,-54 107 0,-1 1 0,0 0 0,1 0 0,0 0 0,-1 0 0,1 0 0,0 0 0,0 1 0,0-1 0,0 1 0,0-1 0,0 1 0,3-2 0,-4 3-1,0 0 0,0 0 1,0 0-1,-1 0 0,1 0 1,0 0-1,0 0 1,0 0-1,-1 1 0,1-1 1,0 0-1,0 0 1,-1 1-1,1-1 0,0 0 1,0 1-1,-1-1 1,1 1-1,-1-1 0,1 1 1,0-1-1,-1 1 1,1-1-1,-1 1 0,1 0 1,-1-1-1,1 1 0,-1 0 1,0-1-1,1 1 1,-1 0-1,0-1 0,1 1 1,-1 0-1,0 0 1,0 0-1,0-1 0,0 1 1,0 0-1,0 0 1,0 0-1,0 0 0,4 28-1,-2 1 1,-1-1-1,-3 36 0,1-37 10,0 1 1,2-1-1,8 54 1,-8-78-10,0 0 0,0 0 1,1 0-1,0 0 0,0 0 0,0 0 0,0 0 1,0-1-1,1 1 0,0-1 0,0 1 0,0-1 1,0 0-1,0 0 0,0-1 0,1 1 0,0-1 1,-1 1-1,1-1 0,0 0 0,0-1 0,0 1 1,6 1-1,3 0 3,0 0 1,1-1 0,0 0 0,-1-1-1,1-1 1,16-1 0,-26 0-3,1 0 0,0 0 0,0 0 0,0 0 0,-1-1 0,1 0 0,0 0 0,-1 0 0,0 0 0,1-1 0,-1 0 0,0 0 0,-1 0 0,1 0 0,0 0 0,-1-1 0,0 0 0,0 0 0,0 0 0,0 0 0,0 0 0,-1 0 0,0-1 0,0 1 0,2-6 0,2-8 0,-1 0 0,-1 0 0,0 0 0,-1 0 0,1-27 0,-2-126 0,-23-207 0,21 512 0,-2-46 0,1-14 0,-1-19 0,3 1 0,1-1 0,21 107 0,-22-157 0,0 0 0,0 0 0,1-1 0,-1 1 0,1 0 0,0-1 0,0 1 0,1-1 0,0 0 0,-1 0 0,1 0 0,1 0 0,-1 0 0,0-1 0,1 1 0,0-1 0,0 0 0,0 0 0,0-1 0,0 1 0,1-1 0,-1 0 0,1 0 0,0 0 0,-1-1 0,1 1 0,8 0 0,13 2 0,1-2 0,0 0 0,0-2 0,0-1 0,29-5 0,-47 4 0,1 0 0,-1-1 0,0 0 0,0 0 0,0-1 0,0 0 0,-1-1 0,0 0 0,0 0 0,0-1 0,0 0 0,-1 0 0,0-1 0,0 0 0,-1 0 0,0-1 0,0 0 0,-1 0 0,0 0 0,0 0 0,-1-1 0,0 0 0,4-12 0,-1-2 0,-1-1 0,-1 0 0,-1 0 0,-1 0 0,-1-1 0,-1 1 0,-1-1 0,-3-25 0,2 45 0,0 0 0,0 0 0,0 1 0,0-1 0,-1 1 0,0-1 0,0 1 0,0 0 0,0 0 0,-1 0 0,0 0 0,0 0 0,0 0 0,0 1 0,0-1 0,-1 1 0,1 0 0,-1 0 0,0 0 0,0 1 0,0-1 0,0 1 0,-1 0 0,1 0 0,-1 1 0,1-1 0,-1 1 0,0 0 0,1 0 0,-1 0 0,0 1 0,1 0 0,-1 0 0,0 0 0,0 0 0,0 1 0,1 0 0,-1 0 0,0 0 0,-7 3 0,8-1 0,-1 0 0,1-1 0,0 1 0,1 1 0,-1-1 0,0 0 0,1 1 0,0 0 0,0 0 0,0 0 0,0 0 0,1 0 0,-1 1 0,1-1 0,0 1 0,1 0 0,-1-1 0,-1 10 0,-1 6 0,1 0 0,0 0 0,1 25 0,2-40 0,-1 12 0,1 0 0,0 0 0,1 1 0,1-1 0,6 23 0,-7-36 0,1 0 0,0 1 0,0-1 0,0 0 0,0 0 0,1 0 0,-1 0 0,1 0 0,0 0 0,0-1 0,1 0 0,-1 1 0,1-1 0,-1 0 0,1-1 0,0 1 0,0-1 0,1 0 0,-1 1 0,0-2 0,1 1 0,-1-1 0,1 1 0,6 0 0,-5-1 0,0 1 0,0-2 0,0 1 0,0 0 0,0-1 0,0 0 0,0-1 0,0 1 0,0-1 0,9-3 0,-12 3 0,0-1 0,0 1 0,0-1 0,0 0 0,0 0 0,-1-1 0,1 1 0,-1 0 0,1-1 0,-1 1 0,0-1 0,0 0 0,0 0 0,0 0 0,-1 0 0,1 0 0,-1 0 0,0-1 0,2-4 0,3-21 0,0 1 0,-2-1 0,-2 0 0,0-1 0,-4-43 0,1 18 0,1 55 0,0-1 0,0 1 0,-1-1 0,1 1 0,0 0 0,0-1 0,-1 1 0,1-1 0,0 1 0,-1 0 0,1 0 0,0-1 0,-1 1 0,1 0 0,-1 0 0,1-1 0,-1 1 0,1 0 0,0 0 0,-1 0 0,1 0 0,-1 0 0,1-1 0,-1 1 0,1 0 0,-1 0 0,1 0 0,-1 0 0,1 0 0,0 1 0,-1-1 0,1 0 0,-1 0 0,1 0 0,-1 0 0,1 0 0,-1 1 0,1-1 0,0 0 0,-1 0 0,1 1 0,0-1 0,-1 0 0,1 1 0,0-1 0,-1 0 0,1 1 0,0-1 0,-1 1 0,-2 4 0,1 0 0,0 1 0,0-1 0,0 0 0,0 1 0,1-1 0,0 1 0,0 0 0,0-1 0,1 10 0,3 67 0,-2-62 0,0-10 0,0 0 0,0 0 0,1 0 0,1-1 0,-1 1 0,1-1 0,1 1 0,0-1 0,9 15 0,-10-20 0,-1 0 0,1 0 0,0 0 0,1-1 0,-1 1 0,1-1 0,-1 0 0,1 0 0,0 0 0,0 0 0,1-1 0,-1 0 0,0 0 0,1 0 0,-1 0 0,1-1 0,0 1 0,-1-1 0,1 0 0,0-1 0,8 1 0,-7-1 0,0 0 0,0 0 0,0 0 0,0-1 0,-1 0 0,10-3 0,-12 3 0,0-1 0,-1 0 0,1 1 0,0-1 0,-1 0 0,1 0 0,-1 0 0,0 0 0,1-1 0,-1 1 0,0-1 0,-1 1 0,4-7 0,6-11 0,-2 0 0,0-1 0,-1-1 0,9-39 0,-7 12 0,3-56 0,-8-91 0,-5 147 0,0 37 0,-2-34 0,2 43 0,-1 0 0,1 1 0,-1-1 0,0 0 0,0 1 0,0-1 0,0 1 0,0-1 0,0 1 0,-1 0 0,1-1 0,-1 1 0,-3-3 0,5 4 0,0 1 0,0 0 0,0-1 0,-1 1 0,1 0 0,0-1 0,0 1 0,-1 0 0,1 0 0,0-1 0,-1 1 0,1 0 0,0 0 0,-1-1 0,1 1 0,0 0 0,-1 0 0,1 0 0,-1 0 0,1 0 0,0-1 0,-1 1 0,1 0 0,-1 0 0,1 0 0,-1 0 0,1 0 0,0 0 0,-1 0 0,1 0 0,-1 1 0,1-1 0,0 0 0,-1 0 0,1 0 0,0 0 0,-1 0 0,1 1 0,-1-1 0,1 0 0,0 0 0,0 1 0,-1-1 0,1 0 0,0 1 0,-1-1 0,1 0 0,0 1 0,0-1 0,-1 0 0,1 1 0,-5 24 0,5-22 0,-6 221 0,7-155 0,-1-26 0,3 1 0,9 49 0,-8-73 0,0 0 0,2 0 0,0 0 0,1-1 0,1 0 0,18 31 0,-21-43 0,0 0 0,1 0 0,0-1 0,0 0 0,0 0 0,1 0 0,0 0 0,0-1 0,0-1 0,1 1 0,0-1 0,-1 0 0,1-1 0,1 0 0,-1 0 0,0 0 0,1-1 0,0-1 0,-1 1 0,1-2 0,16 1 0,-23-1 0,0 0 0,0-1 0,-1 1 0,1 0 0,0-1 0,0 1 0,-1-1 0,1 1 0,0-1 0,-1 0 0,1 0 0,-1 0 0,1 0 0,-1 0 0,1 0 0,-1 0 0,0 0 0,0-1 0,2-1 0,0-1 0,-1 0 0,1 0 0,-1 0 0,0 0 0,0-1 0,-1 1 0,2-6 0,1-9 0,0 0 0,0-36 0,-4-206 0,-1 249 0,1 7 0,0 0 0,0 0 0,-1-1 0,0 1 0,0 0 0,-3-9 0,4 14 0,0-1 0,0 1 0,0 0 0,0 0 0,0 0 0,0 0 0,-1 0 0,1 0 0,0-1 0,0 1 0,0 0 0,0 0 0,0 0 0,0 0 0,0 0 0,-1 0 0,1 0 0,0 0 0,0 0 0,0 0 0,0 0 0,0 0 0,-1 0 0,1 0 0,0 0 0,0 0 0,0 0 0,0 0 0,0 0 0,-1 0 0,1 0 0,0 0 0,0 0 0,0 0 0,0 0 0,0 0 0,0 0 0,-1 0 0,1 0 0,0 0 0,0 0 0,0 0 0,0 0 0,0 1 0,0-1 0,0 0 0,-1 0 0,1 0 0,0 0 0,0 0 0,0 0 0,0 0 0,0 1 0,0-1 0,0 0 0,0 0 0,0 0 0,0 0 0,-5 14 0,-2 55 0,3 0 0,8 118 0,-4-183 0,1 0 0,-1 1 0,1-1 0,0 0 0,0 0 0,0 0 0,0 1 0,1-1 0,0 0 0,-1-1 0,2 1 0,-1 0 0,0 0 0,1-1 0,0 0 0,4 5 0,-3-5 0,1 0 0,-1 0 0,1 0 0,-1-1 0,1 0 0,0 0 0,0 0 0,0 0 0,0-1 0,1 0 0,-1 0 0,0 0 0,6-1 0,0 1 0,1 0 0,0-1 0,-1-1 0,1 0 0,20-4 0,-28 3 0,1 1 0,-1-1 0,1 0 0,-1 0 0,1-1 0,-1 1 0,0-1 0,0 0 0,0 0 0,-1 0 0,1-1 0,-1 1 0,1-1 0,-1 0 0,-1 0 0,4-4 0,0-5 0,0 0 0,0 0 0,-1 0 0,-1 0 0,0-1 0,-1 1 0,0-1 0,0-16 0,-1-117 0,-4 83 0,2 62 0,-1-28 0,-3 18 0,4 12 0,-1 0 0,1 0 0,0 0 0,0 0 0,0-1 0,0 1 0,-1 0 0,1 0 0,0 0 0,0 0 0,0 0 0,-1 0 0,1 0 0,0 0 0,0 0 0,-1 0 0,1 0 0,0 0 0,0 0 0,0 0 0,-1 0 0,1 0 0,0 0 0,0 0 0,-1 0 0,1 0 0,0 0 0,0 0 0,0 0 0,-1 0 0,1 0 0,0 1 0,0-1 0,0 0 0,0 0 0,-1 0 0,1 0 0,0 0 0,0 1 0,0-1 0,-2 2 0,1 0 0,0 0 0,0-1 0,0 1 0,1 0 0,-1 0 0,0 1 0,1-1 0,-1 0 0,1 0 0,0 0 0,-1 0 0,1 0 0,0 0 0,1 1 0,-1 3 0,1 6 0,-3 27 0,0 7 0,7 76 0,-4-109 0,1-1 0,0 1 0,1 0 0,1-1 0,0 1 0,1-1 0,0 0 0,1 0 0,0-1 0,13 18 0,-17-26 0,0 0 0,1-1 0,-1 1 0,1-1 0,-1 0 0,1 0 0,0 0 0,0 0 0,0 0 0,0-1 0,0 1 0,0-1 0,6 2 0,0-2 0,1 1 0,-1-1 0,17-1 0,-22 0 0,-2 0 0,0 0 0,1 0 0,-1-1 0,0 1 0,0 0 0,0-1 0,0 0 0,0 1 0,0-1 0,0 0 0,0 0 0,0 0 0,-1 0 0,1 0 0,0-1 0,-1 1 0,1 0 0,2-3 0,-2 0 0,1 1 0,-1-1 0,0 0 0,0 0 0,0 0 0,0 0 0,-1 0 0,2-7 0,0-8 0,0 1 0,-2-1 0,0-25 0,-1 35 0,1-49 0,1 20 0,-5-54 0,2 81 0,-1 1 0,0 0 0,0 0 0,-1 1 0,0-1 0,-1 0 0,0 1 0,0 0 0,-1 0 0,-7-10 0,11 17 0,-1-1 0,1 1 0,-1 0 0,0 0 0,0 0 0,0 0 0,0 0 0,0 1 0,0-1 0,-1 1 0,1-1 0,0 1 0,-1 0 0,1 0 0,-1 0 0,0 0 0,1 0 0,-1 0 0,0 1 0,1 0 0,-1-1 0,0 1 0,1 0 0,-1 0 0,0 0 0,0 1 0,1-1 0,-1 1 0,-2 0 0,1 1 0,1 0 0,-1-1 0,1 2 0,0-1 0,0 0 0,0 0 0,0 1 0,0 0 0,1 0 0,-1 0 0,1 0 0,-1 0 0,1 0 0,0 0 0,0 1 0,1-1 0,-1 1 0,1-1 0,-2 7 0,-2 24 0,0 0 0,3 0 0,1 0 0,5 60 0,-4-89 0,0 0 0,0-1 0,1 1 0,0 0 0,0-1 0,0 1 0,0 0 0,1-1 0,-1 0 0,1 1 0,0-1 0,1 0 0,-1 0 0,1 0 0,0 0 0,-1 0 0,2-1 0,-1 1 0,0-1 0,1 0 0,0 0 0,-1 0 0,1 0 0,0-1 0,1 0 0,-1 0 0,0 0 0,1 0 0,-1 0 0,1-1 0,-1 0 0,1 0 0,0 0 0,-1-1 0,1 0 0,5 0 0,-8 0 0,0 0 0,0 0 0,-1-1 0,1 1 0,0-1 0,-1 0 0,1 1 0,0-1 0,-1 0 0,1 0 0,-1 0 0,1 0 0,-1 0 0,0 0 0,1 0 0,-1-1 0,0 1 0,0 0 0,0-1 0,0 1 0,0-1 0,0 1 0,0-1 0,0 0 0,-1 1 0,1-1 0,0-3 0,3-7 0,-2 0 0,1 0 0,0-14 0,-1 9 0,4-26 0,17-95 0,-20 122 0,1 1 0,1 0 0,1 0 0,0 0 0,1 0 0,11-18 0,-15 30 0,-1 0 0,1 0 0,0 0 0,0 1 0,0-1 0,1 1 0,-1-1 0,0 1 0,1 0 0,-1 0 0,1 1 0,0-1 0,0 1 0,4-2 0,-5 3 0,-1-1 0,1 1 0,-1-1 0,1 1 0,-1 0 0,1 0 0,0 0 0,-1 0 0,1 0 0,-1 1 0,1-1 0,-1 1 0,1 0 0,-1 0 0,0 0 0,1 0 0,-1 0 0,0 0 0,0 1 0,0-1 0,0 0 0,0 1 0,3 3 0,0 1 0,-1 0 0,-1 0 0,1 1 0,-1-1 0,0 1 0,-1 0 0,1 0 0,-1 0 0,1 11 0,7 69 0,-9 133 0,-3-211 0,1 0 0,-1-1 0,-1 0 0,0 1 0,-4 8 0,7-17 0,14-28 0,157-267 0,-137 239 0,-21 33 0,-7 11 0,1 1 0,0 0 0,0 1 0,1-1 0,10-9 0,-18 20 0,0 0 0,0 0 0,0 0 0,0 0 0,0 0 0,0-1 0,0 1 0,0 0 0,0 0 0,0 0 0,1 0 0,-1 0 0,0 0 0,0 0 0,0 0 0,0 0 0,0 0 0,0 0 0,0 0 0,0 0 0,0 0 0,0 0 0,0 0 0,1 0 0,-1 0 0,0 0 0,0 0 0,0 0 0,0 0 0,0 0 0,0 0 0,0 0 0,0 0 0,0 0 0,0 0 0,1 0 0,-1 0 0,0 0 0,0 0 0,0 0 0,0 0 0,0 0 0,0 0 0,0 0 0,0 0 0,0 0 0,0 0 0,0 0 0,0 1 0,0-1 0,1 0 0,-1 0 0,0 0 0,0 0 0,0 0 0,0 0 0,0 0 0,0 0 0,0 0 0,0 0 0,0 0 0,0 1 0,0 8 0,0-5 0,-19 391 0,-5-226 0,21-158 70,3-11-85,0 0 1,0 0-1,0 0 1,-1 1-1,1-1 1,0 0-1,0 0 0,0 0 1,0 0-1,0 0 1,0 1-1,0-1 0,-1 0 1,1 0-1,0 0 1,0 0-1,0 0 0,0 0 1,0 0-1,-1 0 1,1 0-1,0 0 1,0 0-1,0 0 0,0 0 1,-1 0-1,1 0 1,0 0-1,0 0 0,0 0 1,0 0-1,0 0 1,-1 0-1,1 0 1,0 0-1,0 0 0,0 0 1,0 0-1,-1 0 1,1 0-1,0 0 0,0 0 1,0 0-1,0-1 1,0 1-1,0 0 1,-1 0-1,1 0 0,0 0 1,0 0-1,0 0 1,0-1-1,0 1 0,0 0 1,0 0-1,0 0 1,0 0-1,0-1 0,0 1 1,0 0-1,0 0 1,0 0-1,0 0 1,0-1-1,0 1 0,0 0 1,0 0-1,0 0 1,-8-19-3868</inkml:trace>
</inkml:ink>
</file>

<file path=ppt/ink/ink1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3:01.723"/>
    </inkml:context>
    <inkml:brush xml:id="br0">
      <inkml:brushProperty name="width" value="0.05" units="cm"/>
      <inkml:brushProperty name="height" value="0.05" units="cm"/>
      <inkml:brushProperty name="color" value="#666633"/>
    </inkml:brush>
  </inkml:definitions>
  <inkml:trace contextRef="#ctx0" brushRef="#br0">72 18 30238,'0'-1'49,"0"1"-1,0 0 1,0-1 0,0 1 0,-1-1 0,1 1-1,0 0 1,0 0 0,-1-1 0,1 1-1,0 0 1,0-1 0,-1 1 0,1 0 0,0 0-1,-1 0 1,1-1 0,-1 1 0,1 0-1,0 0 1,-1 0 0,1 0 0,0 0 0,-1 0-1,1 0 1,-1 0 0,1 0 0,0 0-1,-1 0 1,1 0 0,-1 0 0,1 0 0,0 0-1,-1 0 1,1 0 0,-1 0 0,-17 7 627,14-4-676,1 0 0,0 1 0,0-1 0,1 1 0,-1 0 0,1 0 0,-1 0 0,1 0 0,1 0 0,-1 0 0,1 1 0,-1-1-1,1 0 1,0 1 0,1-1 0,-1 7 0,0-8 0,1 0 1,0 0-1,0 0 0,0 0 0,0 0 0,1 0 0,-1 0 0,1 0 0,-1 0 1,1 0-1,0 0 0,0 0 0,1-1 0,-1 1 0,1 0 0,-1-1 0,1 1 1,0-1-1,0 1 0,0-1 0,0 0 0,0 0 0,0 0 0,1 0 1,2 2-1,6 0 5,0-1-1,0 0 1,0 0 0,0-1 0,1 0 0,-1-1 0,0 0 0,20-2 0,-25 1-4,-5 0-1,1 0 0,0 0 0,0 0 0,0 0 0,0-1 0,0 1 0,0-1 0,-1 1 0,1-1 0,0 1 0,0-1 0,-1 0 0,1 0 0,0 0 0,-1 0 0,1 0 0,-1 0 0,0-1 0,1 1 0,-1 0 0,0-1 0,1 1 0,-1-1 0,0 1 0,0-1 0,0 0 0,-1 1 0,1-1 0,1-3 0,0-3 0,-1-1 0,1 1 0,-2-1 0,1 0 0,-2-11 0,1 8 0,0 9 1,0 0 1,0 0-1,-1 0 1,0 0-1,1-1 0,-1 1 1,0 0-1,-1 0 0,1 1 1,0-1-1,-1 0 1,1 0-1,-1 1 0,0-1 1,0 1-1,0-1 0,-1 1 1,1 0-1,0 0 1,-1 0-1,1 0 0,-1 0 1,0 1-1,0-1 0,1 1 1,-1-1-1,0 1 1,0 0-1,0 1 0,0-1 1,-6 0-1,2-1-52,0 1 1,-1 1-1,1-1 1,0 2-1,-1-1 0,1 1 1,0 0-1,0 0 1,-1 0-1,1 1 0,0 1 1,0-1-1,-10 6 1,-21 19-2007</inkml:trace>
</inkml:ink>
</file>

<file path=ppt/ink/ink1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3:02.052"/>
    </inkml:context>
    <inkml:brush xml:id="br0">
      <inkml:brushProperty name="width" value="0.05" units="cm"/>
      <inkml:brushProperty name="height" value="0.05" units="cm"/>
      <inkml:brushProperty name="color" value="#666633"/>
    </inkml:brush>
  </inkml:definitions>
  <inkml:trace contextRef="#ctx0" brushRef="#br0">1 0 32287,'19'5'240,"31"3"-128,13-6-64,9 0-32,0-2 0,-11 0-16,-11 0 0,-17 0-16,-16 0-224,-15 0-1649</inkml:trace>
</inkml:ink>
</file>

<file path=ppt/ink/ink1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3:02.381"/>
    </inkml:context>
    <inkml:brush xml:id="br0">
      <inkml:brushProperty name="width" value="0.05" units="cm"/>
      <inkml:brushProperty name="height" value="0.05" units="cm"/>
      <inkml:brushProperty name="color" value="#666633"/>
    </inkml:brush>
  </inkml:definitions>
  <inkml:trace contextRef="#ctx0" brushRef="#br0">0 1 31134,'0'0'1169,"28"0"-977,24 0-48,12 0-96,13 0-16,6 0-32,-11 0 0,-8 0-16,-14 0-272,-23 0-3506</inkml:trace>
</inkml:ink>
</file>

<file path=ppt/ink/ink1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3:03.019"/>
    </inkml:context>
    <inkml:brush xml:id="br0">
      <inkml:brushProperty name="width" value="0.05" units="cm"/>
      <inkml:brushProperty name="height" value="0.05" units="cm"/>
      <inkml:brushProperty name="color" value="#666633"/>
    </inkml:brush>
  </inkml:definitions>
  <inkml:trace contextRef="#ctx0" brushRef="#br0">1 14 26572,'0'-1'206,"0"1"0,0-1 0,0 1 0,0 0 0,0-1 0,0 1 0,0-1-1,1 1 1,-1-1 0,0 1 0,0 0 0,0-1 0,1 1 0,-1 0 0,0-1 0,1 1 0,-1-1 0,0 1 0,1 0-1,-1 0 1,0-1 0,1 1 0,-1 0 0,1-1 0,14-3 1384,26 5-2647,-26-1 1566,441 13-504,-369-13-2,-78 0-6,-11 0-10,-45 0-51,-20 1-1137,-9 3-4052</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2:27.064"/>
    </inkml:context>
    <inkml:brush xml:id="br0">
      <inkml:brushProperty name="width" value="0.05" units="cm"/>
      <inkml:brushProperty name="height" value="0.05" units="cm"/>
      <inkml:brushProperty name="color" value="#FFFF00"/>
    </inkml:brush>
  </inkml:definitions>
  <inkml:trace contextRef="#ctx0" brushRef="#br0">22 178 31358,'-4'-10'122,"-12"-34"674,16 43-785,-1-1-1,1 0 1,0 1 0,0-1-1,-1 0 1,1 0 0,1 1-1,-1-1 1,0 0 0,0 1-1,0-1 1,1 0 0,-1 1-1,1-1 1,0 1 0,-1-1-1,1 1 1,0-1 0,0 1-1,0-1 1,0 1 0,0-1 0,0 1-1,2-1 1,6-4-7,0 1 1,1 1-1,0-1 0,0 2 1,13-4-1,-6 1-1,25-7 6,1 2 0,52-6 0,-69 13 5,2 2 0,-1 1-1,0 1 1,48 7 0,-70-6-13,0 0 0,1 1-1,-1-1 1,0 1 0,0 0-1,0 1 1,-1-1-1,1 1 1,0 0 0,-1 0-1,0 0 1,0 1 0,0 0-1,0 0 1,0 0 0,-1 0-1,1 0 1,-1 1 0,-1-1-1,1 1 1,0 0 0,-1 0-1,0 0 1,0 0-1,-1 0 1,0 0 0,1 1-1,-2-1 1,1 0 0,0 10-1,-1-5 0,0 1 1,0-1-1,-1 1 0,-1-1 0,1 0 0,-2 0 0,1 1 0,-2-1 0,1-1 0,-1 1 0,-1 0 0,1-1 0,-2 0 0,1 0 1,-9 9-1,-22 17 2,-1-1 0,-2-3 0,-66 43 1,94-67-4,9-6-23,4-1 2,28 0 18,-1 1 0,1 1-1,-1 1 1,52 14-1,-72-14 6,0 0 1,0 0-1,-1 1 0,0 0 0,0 1 0,0 0 0,0 0 0,10 10 0,-14-10-2,1 0-1,-1 0 1,0 0 0,0 0 0,-1 1 0,0 0-1,0 0 1,0 0 0,-1 0 0,1 0 0,-1 0-1,-1 0 1,2 10 0,-1-6 1,-1 0 0,-1 0 0,1 1 0,-1-1 0,-3 14 0,2-19 0,0 0 0,0-1 0,0 1 1,-1 0-1,0-1 0,0 0 0,0 1 0,-1-1 1,1 0-1,-1 0 0,0-1 0,0 1 0,-4 3 1,-5 3 0,-1 0 0,0-1 0,0 0 0,-1-1 0,0 0 0,0-1 0,-1-1 0,0-1-1,0 0 1,0 0 0,-27 3 0,-12-2-16,0-3-1,-59-2 1,56-2-1,318-1-48,-244 1 71,0 0 0,0-1 0,0 0 0,0-2 1,-1 0-1,1 0 0,-1-2 0,0 0 0,26-15 0,-31 15-2,-1 0 0,-1-1 0,1 0 0,-1-1 0,0 0 0,-1 0 0,0-1 0,0 0 0,-1 0 0,0-1 1,0 0-1,-2 0 0,1-1 0,8-21 0,20-103 9,-26 97-24,1 1 0,1 0 0,3 1 1,19-41-1,-31 74 9,1 0 0,0 0 0,0 0 0,0 0-1,1 0 1,-1 0 0,1 1 0,-1-1 0,1 1 0,0-1 0,0 1 0,0 0 0,0 0 0,1 1 0,-1-1-1,0 1 1,1-1 0,-1 1 0,1 0 0,0 0 0,-1 1 0,1-1 0,-1 1 0,1 0 0,0 0 0,-1 0-1,1 0 1,0 1 0,-1-1 0,1 1 0,0 0 0,-1 0 0,1 0 0,-1 1 0,0-1 0,1 1 0,-1 0-1,0-1 1,0 2 0,0-1 0,0 0 0,-1 1 0,6 4 0,36 38-12,-44-45 71,-24 0-10,-9-3-46,16 1-1,-1 1-1,-24 2 0,38-1 0,-1 1 0,0 0 0,1 0-1,-1 0 1,1 0 0,-1 1 0,1-1 0,-1 1-1,1 1 1,0-1 0,0 0 0,0 1-1,-6 5 1,4-1-1,0 0 0,0 1 0,0-1-1,1 1 1,0 0 0,1 1 0,0-1-1,0 1 1,1 0 0,0 0 0,0 0 0,-1 13-1,0 10-1,1 0-1,2 41 0,1-59 2,-1-10 2,1 1 0,1-1 0,-1 0 0,1 0 0,-1 0 0,1 0 0,0 1 0,0-1 0,1-1 0,-1 1 0,1 0 0,0 0 0,0 0 0,0-1 0,1 1 0,-1-1 0,1 0 0,0 0 0,0 0 0,0 0 0,6 4 0,-3-3 0,1-1 0,-1 0 0,1 0 0,0-1 0,0 0 0,0 0 0,1 0 0,-1-1 0,0 0 0,1-1 0,9 0 0,-2 1 0,0-1 1,0-1-1,0-1 1,0 0-1,19-6 1,-29 7-1,0-2 1,0 1 0,0 0 0,0-1-1,0 0 1,-1 0 0,1-1 0,-1 1-1,0-1 1,0 0 0,0 0 0,0 0-1,-1-1 1,0 1 0,0-1-1,0 0 1,3-7 0,-2 3 0,0-1 1,-2 1-1,1-1 0,-1 0 1,0 0-1,0-17 1,-4-64 11,1 50-7,1 29-4,-1 1 0,0-1 0,-1 1-1,0-1 1,0 1 0,-1 0 0,-1 0 0,-8-18-1,4 19 2,3 16-3,1 19 0,1 148 0,3-117 0,0-46 0,0 0 0,1 0 0,1 0 0,-1 0 0,1 0 0,1 0 0,0 0 0,0-1 0,6 11 0,-7-16 0,0-1 0,1 1 0,-1-1 0,1 1 0,-1-1 0,1 0 0,0 0 0,0 0 0,1 0 0,-1-1 0,1 1 0,-1-1 0,1 0 0,0 0 0,-1 0 0,1-1 0,0 1 0,0-1 0,1 0 0,-1 0 0,0 0 0,0-1 0,0 1 0,5-1 0,-7 0 0,1 0 1,-1 0-1,1 0 0,-1 0 1,1 0-1,-1 0 1,0-1-1,1 1 0,-1-1 1,1 0-1,-1 0 1,0 0-1,0 0 0,0 0 1,1 0-1,-1 0 0,0-1 1,0 1-1,-1-1 1,1 0-1,0 1 0,0-1 1,-1 0-1,1 0 0,-1 0 1,0 0-1,0 0 1,1 0-1,-1-1 0,-1 1 1,1 0-1,0-1 1,0 1-1,-1 0 0,0-1 1,1 1-1,-1-1 0,0 1 1,0-1-1,0 1 1,-1-4-1,1 0 0,1-16 1,-1 21-2,0 1 1,0-1 0,0 1 0,0-1 0,0 1 0,0-1 0,0 1 0,0-1 0,-1 1 0,1-1-1,0 1 1,0-1 0,0 1 0,0 0 0,-1-1 0,1 1 0,0-1 0,-1 1 0,1-1 0,0 1-1,-1 0 1,1-1 0,0 1 0,-1 0 0,1-1 0,-1 1 0,1 0 0,0 0 0,-1-1 0,1 1-1,-2 0 1,2-19 3,13-32 14,-1 11-18,-1-55 1,-8 60 0,-1 24 0,1-1-1,0 1 1,0 0 0,1 0-1,1 1 1,0-1 0,10-15 0,-9 16 4,0-1 0,0 1 0,-2-1 0,1 0 0,-1 0 1,4-22-1,-8 32-4,0 1 0,0 0 0,0-1 0,0 1 0,0 0-1,0-1 1,0 1 0,0-1 0,0 1 0,0 0 0,0-1 0,0 1 0,0 0 0,0-1 0,0 1 0,0 0 0,0-1 0,1 1 0,-1 0 0,0-1 0,0 1 0,0 0 0,1-1 0,-1 1 0,0 0 0,0-1 0,1 1 0,-1 0 0,0 0 0,0 0 0,1-1 0,-1 1 0,0 0 0,1 0 0,-1 0 0,0 0 0,1-1-1,-1 1 1,0 0 0,1 0 0,-1 0 0,1 0 0,-1 0 0,0 0 0,1 0 0,-1 0 0,0 0 0,1 0 0,-1 0 0,0 0 0,1 1 0,-1-1 0,1 0 0,-1 0 0,0 0 0,1 1 0,18 16-19,-18-16 18,23 28 0,-1 0 0,-1 1 0,-2 1 0,22 44 0,-34-58 1,0 0 0,-2 1 0,0 0 0,-1 0 0,0 0 0,-2 1 0,0 0 0,-1-1 0,-1 1 0,-2 30 0,0-45 0,0 1 1,-1 0-1,1 0 1,-1 0-1,0 0 0,0-1 1,0 1-1,0-1 1,-1 0-1,0 1 0,0-1 1,0-1-1,-1 1 1,1 0-1,-1-1 1,0 1-1,0-1 0,0 0 1,0-1-1,0 1 1,-1-1-1,1 0 0,-1 0 1,0 0-1,-7 2 1,-8 1 0,0 0 1,0-2 0,0 0 0,0-1 0,-25-1-1,57-9-22,22-4 21,49-10 0,-7 2 0,-70 18 1,44-13-3,79-36 1,-116 45 3,-1 0 0,1-1 1,-1-1-1,-1 0 1,1-1-1,-2 0 1,1 0-1,-1-1 0,0-1 1,-1 0-1,10-15 1,-15 17-3,1-1 1,-1 1 0,-1-1-1,0 0 1,0 0 0,-1 0-1,0 0 1,0-16-1,-1-3 0,-5-51 0,2 68 0,0 0 0,-1 0 0,0 0 0,-1 0 0,-10-21 0,13 30 0,0-1 0,-1 1 0,0 0 0,0-1 0,0 1 0,0 0 0,0 0 0,-1 0 0,1 1 0,-1-1 0,0 1 0,0-1 0,0 1 0,0 0 0,0 0 0,-1 0 0,1 0 0,0 1 0,-1-1 0,1 1 0,-1 0 0,0 0 0,-4 0 0,6 1 0,0 0 0,1 0 0,-1 0 0,0 1 0,0-1 0,0 1 0,1-1 0,-1 1 0,0 0 0,1-1 0,-1 1 0,1 0 0,-1 0 0,1 0 0,-1 1 0,1-1 0,0 0 0,-3 3 0,1 0 0,1 0 0,-1 0 0,1 1 0,-1-1 0,2 1 0,-4 8 0,1 5 0,0-1 0,-1 34 0,3-31 0,2-1 0,0 1 0,1-1 0,0 1 0,2-1 0,0 0 0,7 20 0,-7-32 0,-1 0 0,1 0 0,1-1 0,-1 1 0,1-1 0,0 0 0,1 0 0,-1 0 0,1-1 0,1 1 0,-1-1 0,1 0 0,-1-1 0,1 0 0,0 1 0,1-2 0,-1 1 0,1-1 0,0 0 0,0 0 0,13 2 0,-9-2-7,0-1 1,0 0-1,1 0 0,-1-2 1,1 1-1,0-1 0,16-3 1,-27 3-141,1-1 1,-1 1 0,1 0 0,-1-1 0,1 0-1,-1 1 1,1-1 0,-1 0 0,0 0 0,1 1-1,-1-1 1,0 0 0,0 0 0,2-2 0,12-26-10286</inkml:trace>
</inkml:ink>
</file>

<file path=ppt/ink/ink1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3:03.972"/>
    </inkml:context>
    <inkml:brush xml:id="br0">
      <inkml:brushProperty name="width" value="0.05" units="cm"/>
      <inkml:brushProperty name="height" value="0.05" units="cm"/>
      <inkml:brushProperty name="color" value="#666633"/>
    </inkml:brush>
  </inkml:definitions>
  <inkml:trace contextRef="#ctx0" brushRef="#br0">0 36 30670,'9'-7'523,"-1"0"0,1 0 0,15-7 0,-24 14-523,0 0 0,1 0 0,-1 0 0,0 0 0,0 0 0,0 0 0,0 0 0,0 0 0,0-1 0,0 2 1,1-1-1,-1 0 0,0 0 0,0 0 0,0 0 0,0 0 0,0 0 0,0 0 0,1 0 0,-1 0 0,0 0 0,0 0 1,0 0-1,0 0 0,0 0 0,0 0 0,0 0 0,0 0 0,1 1 0,-1-1 0,0 0 0,0 0 0,0 0 0,0 0 0,0 0 1,0 0-1,0 0 0,0 0 0,0 1 0,0-1 0,0 0 0,0 0 0,0 0 0,0 0 0,0 0 0,0 0 0,0 1 1,0-1-1,0 0 0,0 0 0,0 0 0,0 0 0,0 0 0,0 0 0,0 1 0,0-1 0,0 0 0,0 0 0,0 0 0,0 0 1,-1 0-1,1 0 0,0 5 0,5 441 0,-7-246 0,1-196 0,1 1 0,1 0 0,-1 0 0,0-1 0,1 1 0,0-1 0,3 8 0,-3-10 0,-1-1 0,1 1 0,0-1 0,1 1 0,-1-1 0,0 0 0,0 0 0,1 0 0,-1 0 0,0 0 0,1 0 0,-1 0 0,1 0 0,-1 0 0,1 0 0,0-1 0,-1 1 0,1-1 0,0 1 0,-1-1 0,1 0 0,2 0 0,4 2 0,1-1 0,-1-1 0,1 0 0,0 0 0,-1 0 0,1-1 0,-1 0 0,1-1 0,-1 0 0,0 0 0,0-1 0,1 0 0,-2-1 0,1 1 0,0-1 0,13-11 0,-10 6 0,-1 0 0,-1-1 0,0-1 0,0 0 0,-1 0 0,0-1 0,-1 1 0,0-2 0,10-25 0,-8 12 0,0 0 0,-2-1 0,-1 0 0,5-49 0,-5-112 0,-6 186 0,0 46 0,-2-2 0,3 1 0,11 75 0,-8-94 0,1 0 0,0-1 0,1 0 0,11 27 0,-15-45 0,0 0 0,0 0 0,1-1 0,0 1 0,-1-1 0,2 1 0,-1-1 0,0 0 0,1 0 0,0 0 0,0-1 0,0 1 0,0-1 0,1 0 0,-1 0 0,1-1 0,0 0 0,0 1 0,0-1 0,5 1 0,3 0 0,-1-1 0,1-1 0,24 1 0,-33-2 0,1 0 0,0-1 0,0 0 0,0 1 0,-1-1 0,1-1 0,-1 1 0,1-1 0,-1 0 0,1 0 0,-1 0 0,0 0 0,7-6 0,-3 0 0,-1-1 0,0 0 0,0 0 0,-1-1 0,0 0 0,0 0 0,-1 0 0,-1-1 0,0 0 0,0 0 0,-1 0 0,2-15 0,1-9 0,-1-1 0,-2-58 0,-3-14 0,1 106 0,-1 1 0,0-1 0,0 1 0,0-1 0,-1 1 0,1-1 0,0 1 0,-1-1 0,1 1 0,-1-1 0,1 1 0,-1 0 0,1-1 0,-1 1 0,0 0 0,0-1 0,0 1 0,0 0 0,0 0 0,0 0 0,0 0 0,0 0 0,0 0 0,0 0 0,-1 0 0,1 0 0,-2 0 0,-1 0 0,1 0 0,0 0 0,0 1 0,0 0 0,-1-1 0,1 1 0,0 0 0,-1 1 0,1-1 0,0 1 0,-6 1 0,6-1 0,0 0 0,1 0 0,-1 1 0,1-1 0,0 1 0,-1-1 0,1 1 0,0 0 0,0 0 0,0 0 0,0 0 0,1 0 0,-1 0 0,0 1 0,1-1 0,0 1 0,-1-1 0,1 1 0,-1 4 0,-2 5 0,0 0 0,-3 24 0,7-35 0,-4 39 0,1 1 0,4 64 0,0-94 0,0-1 0,0 1 0,1-1 0,0 0 0,1 0 0,0 0 0,1 0 0,0 0 0,0-1 0,1 1 0,11 15 0,-12-20 0,1 1 0,0-1 0,0 0 0,0-1 0,0 1 0,1-1 0,0 0 0,0 0 0,0-1 0,0 0 0,0 0 0,1 0 0,0-1 0,-1 0 0,1 0 0,0-1 0,0 0 0,8 1 0,-2-1 0,0-1 0,0 0 0,0 0 0,15-3 0,-24 2 0,-1 0 0,1 0 0,0-1 0,-1 1 0,1-1 0,0 0 0,-1 0 0,0 0 0,1 0 0,-1 0 0,0-1 0,0 1 0,-1-1 0,1 0 0,0 0 0,-1 0 0,4-5 0,-2-1 0,1 0 0,-1-1 0,0 1 0,-1-1 0,0 0 0,-1 0 0,0 0 0,1-11 0,-1-13 0,-2-37 0,-1 29 0,1-157 0,1 198 0,-1 0 0,1 0 0,-1 0 0,1 0 0,-1 0 0,1 0 0,0 1 0,-1-1 0,1 0 0,0 0 0,-1 1 0,1-1 0,0 1 0,0-1 0,0 0 0,0 1 0,0-1 0,0 1 0,0 0 0,0-1 0,0 1 0,0 0 0,0 0 0,0-1 0,0 1 0,0 0 0,0 0 0,0 0 0,0 0 0,0 1 0,0-1 0,2 0 0,36 5 0,-33-3 0,-1 1 0,1 0 0,-1 0 0,0 0 0,0 0 0,0 1 0,-1-1 0,1 1 0,-1 1 0,0-1 0,0 1 0,0-1 0,0 1 0,-1 0 0,0 0 0,0 1 0,0-1 0,-1 1 0,3 10 0,1 2 0,-1 0 0,-1 0 0,-1 1 0,0-1 0,-1 23 0,-2 178 0,0-218 0,0-1 0,1 1 0,-1-1 0,0 1 0,0-1 0,0 1 0,0-1 0,0 1 0,1-1 0,-1 1 0,0-1 0,0 1 0,1-1 0,-1 1 0,0-1 0,1 0 0,-1 1 0,0-1 0,1 1 0,-1-1 0,1 0 0,-1 0 0,1 1 0,-1-1 0,0 0 0,1 0 0,-1 1 0,1-1 0,-1 0 0,1 0 0,-1 0 0,2 0 0,19 1 0,-14-2 0,-1 1 0,-1 0 1,0 0-1,1-1 1,-1 0-1,0 0 0,0 0 1,0-1-1,1 0 0,-2 0 1,1 0-1,0 0 1,0-1-1,-1 0 0,1 0 1,-1 0-1,7-7 0,-6 4-8,0 0 0,-1 1 0,0-2 0,0 1 0,-1 0 0,0-1 0,0 1 0,0-1 0,-1 0 0,0 0-1,0 0 1,0-9 0,2-31-1184,-4 2-3616</inkml:trace>
</inkml:ink>
</file>

<file path=ppt/ink/ink1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3:04.332"/>
    </inkml:context>
    <inkml:brush xml:id="br0">
      <inkml:brushProperty name="width" value="0.05" units="cm"/>
      <inkml:brushProperty name="height" value="0.05" units="cm"/>
      <inkml:brushProperty name="color" value="#666633"/>
    </inkml:brush>
  </inkml:definitions>
  <inkml:trace contextRef="#ctx0" brushRef="#br0">125 55 32079,'0'-3'53,"1"0"0,0 0 0,-1 0 0,0 0 0,0 1 0,0-1 0,0 0 0,0 0 0,0 0 0,-1 0 1,-1-5-1,2 7-53,-1 0 1,0 0 0,0 0 0,-1 0 0,1 0-1,0 0 1,0 0 0,0 0 0,-1 1 0,1-1-1,0 0 1,-1 1 0,1-1 0,0 1 0,-1 0 0,1-1-1,-1 1 1,1 0 0,0 0 0,-1 0 0,1 0-1,-1 0 1,-2 0 0,-1 0-1,0 0 0,0 0 0,0 1 0,0-1 0,0 1 0,1 0 0,-1 0 0,-6 3 0,9-2 0,-1-1 0,1 1 0,0-1 1,0 1-1,0 0 0,0 0 1,0 0-1,0 0 0,0 0 1,1 1-1,-1-1 0,1 0 1,0 1-1,-1-1 0,1 1 1,0-1-1,0 4 0,-1 1 3,0 0 0,0 0-1,1 0 1,0 1-1,0-1 1,1 0-1,0 0 1,0 1 0,1-1-1,2 13 1,-1-15-3,-1-1 0,0 0 0,1 0-1,0 0 1,0 0 0,0-1 0,0 1 0,1 0 0,-1-1 0,1 1 0,0-1 0,0 0 0,0 0-1,1 0 1,-1-1 0,1 1 0,-1-1 0,9 4 0,-2-1 0,0-1 0,0-1 0,1 0 0,-1 0 0,1-1 0,0-1 0,0 1 0,0-2 0,0 0 0,0 0 0,11-2 0,-20 2 0,0-1 0,0 1 0,-1-1 0,1 0 0,0 0 0,-1 1 0,1-1 0,-1 0 0,1 0 0,-1-1 0,0 1 0,1 0 0,-1 0 0,0-1 0,0 1 0,0-1 0,0 1 0,0-1 0,0 1 0,0-1 0,-1 1 0,1-1 0,0 0 0,-1 1 0,1-5 0,1-3 0,-1-1 0,-1 1 0,0-19 0,-1 10 0,1 12 0,0 0 0,-1 0 0,0 0 0,0 0 0,0 0 0,-1 0 0,0 0 0,0 0 0,-1 1 0,1-1 0,-5-5 0,5 8 0,-1-1 0,1 1 0,-1 0 0,0 0 0,0 0 0,0 0 0,0 1 0,0-1 0,0 1 0,-1 0 0,1 0 0,-1 0 0,0 0 0,0 1 0,0 0 0,1-1 0,-9 0 0,6 1-28,0 0 0,0 0 0,-1 1 0,1 0 0,0 0 0,0 1 0,0-1 0,0 1 0,-11 4 0,11-2-183,0 1-1,1-1 1,-1 1 0,-7 8-1,13-11 188</inkml:trace>
</inkml:ink>
</file>

<file path=ppt/ink/ink1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3:12.944"/>
    </inkml:context>
    <inkml:brush xml:id="br0">
      <inkml:brushProperty name="width" value="0.05" units="cm"/>
      <inkml:brushProperty name="height" value="0.05" units="cm"/>
      <inkml:brushProperty name="color" value="#666633"/>
    </inkml:brush>
  </inkml:definitions>
  <inkml:trace contextRef="#ctx0" brushRef="#br0">3 424 32127,'-3'162'371,"3"-160"-368,1-1 1,-1 1-1,0 0 1,1-1-1,-1 1 1,1-1-1,-1 1 1,1-1-1,0 0 1,0 1-1,-1-1 1,1 0 0,0 1-1,0-1 1,0 0-1,0 0 1,1 0-1,-1 0 1,0 0-1,0 0 1,1 0-1,-1 0 1,1-1-1,-1 1 1,0 0-1,1-1 1,-1 1 0,1-1-1,0 1 1,-1-1-1,3 0 1,0 1 1,1-1 1,-1 1 0,0-1-1,0 0 1,0 0 0,0-1-1,0 0 1,0 1 0,0-1-1,0 0 1,0-1 0,4-1-1,-2-1-2,-1 0-1,0 0 1,0-1 0,0 1-1,0-1 1,-1-1-1,0 1 1,0-1 0,0 1-1,-1-1 1,1 0-1,2-8 1,4-11 4,13-47 0,-13 24-5,-3-1-1,-2 1 0,-2-1 1,-4-70-1,0 37 22,-10 97-18,6-2-5,2 0 0,-1 0 0,2 1 0,0-1 0,-1 23 0,5 74 0,-1-88 0,0-4 0,1 0 0,1 0 0,1-1 0,10 33 0,-12-43 0,1 0 0,0 0 0,0 0 0,0-1 0,1 1 0,0-1 0,0 0 0,1 0 0,0 0 0,0-1 0,0 0 0,1 0 0,-1 0 0,10 6 0,-8-9 0,0 0 0,0 0 0,0 0 0,0-1 0,0 0 0,0-1 0,1 1 0,-1-2 0,0 1 0,0-1 0,0 0 0,0 0 0,0-1 0,0 1 0,0-2 0,0 1 0,10-6 0,-9 1 0,0 0 0,0 0 0,-1 0 0,0-1 0,-1 0 0,0 0 0,0-1 0,-1 0 0,0 0 0,0 0 0,-1-1 0,0 1 0,3-13 0,0-4 0,-1 0 0,-1-1 0,2-50 0,-6-44 0,-2 115 0,-1 7 0,-2 8 0,4-8 0,-8 23 0,2 0 0,0 1 0,2 0 0,-2 30 0,1 107 0,5-161 0,0 5 0,0-1 0,0 1 0,0-1 0,1 1 0,0-1 0,0 0 0,3 10 0,-3-13 0,1 0 0,-1-1 0,0 1 0,0-1 0,1 1 0,-1-1 0,1 1 0,-1-1 0,1 0 0,-1 0 0,1 0 0,0 0 0,0 0 0,0 0 0,-1 0 0,1-1 0,0 1 0,0-1 0,0 1 0,0-1 0,0 0 0,0 1 0,0-1 0,3-1 0,1 2 0,-1-1 0,1 1 0,0-1 0,0-1 0,0 1 0,-1-1 0,1 0 0,0-1 0,-1 1 0,1-1 0,-1 0 0,0 0 0,1-1 0,-1 0 0,0 0 0,-1 0 0,1 0 0,0-1 0,-1 0 0,0 0 0,0 0 0,0 0 0,0-1 0,5-8 0,-1 0 0,-1 0 0,0-1 0,-1 1 0,-1-1 0,6-22 0,11-76 0,-8 35 0,-14 73 0,1-1 0,0 1 0,0 0 0,1 0 0,-1 0 0,1 0 0,0 0 0,0 1 0,0-1 0,0 0 0,1 1 0,0 0 0,4-5 0,-4 6 0,0 0 0,0 0 0,0 1 0,0-1 0,1 1 0,-1 0 0,0 0 0,1 0 0,-1 0 0,1 1 0,0-1 0,-1 1 0,1 0 0,-1 0 0,1 0 0,4 2 0,-5-2 0,0 1 0,1 0 0,-1 1 0,0-1 0,0 1 0,0-1 0,0 1 0,0 0 0,0 0 0,-1 0 0,1 0 0,-1 1 0,1-1 0,-1 1 0,0 0 0,0-1 0,0 1 0,0 0 0,-1 0 0,1 0 0,-1 0 0,0 1 0,2 3 0,1 5 0,0 2 0,0-1 0,-2 0 0,3 25 0,-3-25 0,-1 1 0,0-1 0,-2 1 0,1-1 0,-1 1 0,-1-1 0,-1 1 0,0-1 0,0 0 0,-1 0 0,-11 22 0,0-11 0,0 0 0,-2-1 0,0-1 0,-2-1 0,-30 28 0,47-48 0,1 0 0,-1 0 0,1 1 0,-1-1 0,0 0 0,1 0 0,-1-1 0,0 1 0,0 0 0,0 0 0,-2 0 0,3-1 0,0 0 0,0 0 0,1 0 0,-1 0 0,0 0 0,1-1 0,-1 1 0,0 0 0,1 0 0,-1 0 0,0-1 0,1 1 0,-1 0 0,0-1 0,1 1 0,-1-1 0,0 1 0,1 0 0,-1-1 0,1 1 0,-1-2 0,-2-2 0,1 0 0,0 0 0,0 0 0,1-1 0,-1 1 0,1-1 0,-2-7 0,0-3 0,-44-126 0,52 147 0,-1-1 0,1 0 0,0 0 0,0-1 0,6 5 0,-3-3 0,3 4 0,0-2 0,1 1 0,0-2 0,0 1 0,1-2 0,0 0 0,0 0 0,1-1 0,0-1 0,-1 0 0,1-1 0,1 0 0,-1-1 0,0-1 0,17 0 0,-13-1 0,0 0 0,0-1 0,-1-1 0,34-8 0,-44 7 0,0 1 0,0-1 0,0-1 0,0 1 0,-1-1 0,1 0 0,-1-1 0,0 0 0,0 0 0,0 0 0,-1 0 0,0-1 0,0 0 0,5-8 0,-5 6 0,-1 0 0,0 0 0,0-1 0,-1 1 0,0-1 0,0 0 0,-1 0 0,2-16 0,-2-6 0,-1-39 0,-1 38 0,0 22 0,0 0 0,-1-1 0,-1 1 0,1-1 0,-7-18 0,7 26 0,0 0 0,0 0 0,0 0 0,-1 1 0,1-1 0,-1 0 0,0 1 0,0-1 0,0 1 0,0 0 0,0-1 0,0 1 0,-1 0 0,1 1 0,-1-1 0,1 0 0,-1 1 0,0-1 0,1 1 0,-1 0 0,0 0 0,0 0 0,0 0 0,-4 0 0,3 0 0,1 0 0,0 1 0,-1 0 0,1 0 0,-1 0 0,1 0 0,-1 0 0,1 1 0,0-1 0,-1 1 0,1 0 0,0 0 0,0 1 0,0-1 0,0 0 0,0 1 0,-6 4 0,6-3 0,0 0 0,0 1 0,1 0 0,-1-1 0,1 1 0,0 0 0,0 0 0,0 0 0,0 0 0,1 1 0,0-1 0,0 0 0,-1 9 0,-2 17 0,2 0 0,1 0 0,4 42 0,-1-61 0,-1-1 0,2 1 0,-1-1 0,1 0 0,1 0 0,0 0 0,0 0 0,1-1 0,0 1 0,10 12 0,-12-17 0,2 1 0,-1-1 0,0-1 0,1 1 0,0 0 0,0-1 0,0 0 0,1 0 0,-1-1 0,1 1 0,0-1 0,0-1 0,0 1 0,1-1 0,-1 0 0,0 0 0,13 1 0,-8-2 0,-1 0 0,1-1 0,-1 0 0,1-1 0,0-1 0,19-4 0,-25 4 0,0 0 0,-1 0 0,1 0 0,-1-1 0,0 0 0,1 0 0,-1 0 0,-1 0 0,1-1 0,0 0 0,-1 1 0,0-1 0,0 0 0,0-1 0,0 1 0,3-9 0,2-8 0,-1 0 0,0 0 0,-2-1 0,-1 0 0,-1 0 0,0 0 0,-2-26 0,1 18 0,0 0 0,13-56 0,-14 83 0,0-1 0,0 0 0,1 0 0,-1 0 0,1 1 0,0-1 0,0 1 0,0 0 0,1-1 0,3-4 0,-4 7 0,0-1 0,1 1 0,-1-1 0,0 1 0,1 0 0,-1-1 0,1 1 0,-1 1 0,1-1 0,0 0 0,-1 0 0,1 1 0,0 0 0,-1-1 0,6 1 0,-7 1 0,1-1 0,0 0 0,-1 0 0,1 1 0,0-1 0,-1 1 0,1-1 0,-1 1 0,1-1 0,-1 1 0,1 0 0,-1 0 0,0 0 0,1 0 0,-1 0 0,0 0 0,0 0 0,0 0 0,2 3 0,0 0 0,0 1 0,-1-1 0,0 1 0,0-1 0,0 1 0,2 7 0,0 5 0,-1 0 0,2 33 0,-3 183 0,-2-231 0,0 0 0,0 1 0,1-1 0,-1 0 0,1 1 0,0-1 0,0 0 0,-1 0 0,2 1 0,-1-1 0,0 0 0,0 0 0,1 0 0,-1 0 0,1-1 0,-1 1 0,1 0 0,0-1 0,0 1 0,-1-1 0,1 1 0,0-1 0,1 0 0,-1 0 0,0 0 0,0 0 0,0 0 0,1 0 0,2 0 0,7 1 0,0 0 0,1 0 0,-1-2 0,18 0 0,-16 0 0,-3 0 0,-1 0 0,1-1 0,-1-1 0,1 1 0,-1-2 0,17-5 0,-24 7 0,0 0 0,0 0 0,0-1 0,0 1-1,-1-1 1,1 0 0,-1 0 0,1 0 0,-1 0-1,1 0 1,-1 0 0,0-1 0,0 1-1,0-1 1,-1 1 0,1-1 0,-1 0 0,1 0-1,-1 0 1,0 0 0,0 0 0,0 0 0,0 0-1,-1 0 1,1 0 0,-1-6 0,1 8-3,-1 0 0,0 0 0,0 0 1,0 0-1,-1 0 0,1 0 0,0 1 1,0-1-1,0 0 0,-1 0 1,1 0-1,0 0 0,-1 0 0,1 1 1,-1-1-1,1 0 0,-1 0 0,1 1 1,-1-1-1,0 0 0,1 1 0,-1-1 1,0 0-1,1 1 0,-2-1 0,-26-5-550,-19 5-1794</inkml:trace>
</inkml:ink>
</file>

<file path=ppt/ink/ink1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3:13.774"/>
    </inkml:context>
    <inkml:brush xml:id="br0">
      <inkml:brushProperty name="width" value="0.05" units="cm"/>
      <inkml:brushProperty name="height" value="0.05" units="cm"/>
      <inkml:brushProperty name="color" value="#666633"/>
    </inkml:brush>
  </inkml:definitions>
  <inkml:trace contextRef="#ctx0" brushRef="#br0">1 0 31022,'0'0'1233,"1"0"-918,362 0-195,-448 3-3138,38-1-7829</inkml:trace>
</inkml:ink>
</file>

<file path=ppt/ink/ink1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3:16.588"/>
    </inkml:context>
    <inkml:brush xml:id="br0">
      <inkml:brushProperty name="width" value="0.05" units="cm"/>
      <inkml:brushProperty name="height" value="0.05" units="cm"/>
      <inkml:brushProperty name="color" value="#666633"/>
    </inkml:brush>
  </inkml:definitions>
  <inkml:trace contextRef="#ctx0" brushRef="#br0">253 177 27869,'1'0'157,"0"0"0,0 0 1,0 1-1,0-1 0,0 0 1,0 1-1,0-1 0,0 1 1,0-1-1,-1 1 0,1-1 1,0 1-1,0 0 0,0-1 1,-1 1-1,1 0 0,0 0 1,-1 0-1,1-1 0,-1 1 1,1 0-1,-1 0 1,1 0-1,-1 0 0,1 0 1,-1 0-1,0 0 0,0 0 1,0 0-1,1 0 0,-1 0 1,0 0-1,0 2 0,-1 46-998,0-28 1231,-25 423-390,19-366 0,6-68 0,-4 22 0,5-31 0,0-1 0,-1 1 0,1-1 0,0 1 0,-1-1 0,1 1 0,0-1 0,-1 0 0,1 1 0,-1-1 0,1 1 0,0-1 0,-1 0 0,1 1 0,-1-1 0,1 0 0,-1 0 0,1 0 0,-1 1 0,0-1 0,1 0 0,-1 0 0,1 0 0,-1 0 0,1 0 0,-1 0 0,1 0 0,-1 0 0,0 0 0,1 0 0,-1 0 0,1 0 0,-1 0 0,1-1 0,-1 1 0,1 0 0,-1 0 0,1 0 0,-1-1 0,0 0 0,1 1 0,-4-2 0,-1 0 0,1-1 0,1 0 0,-1 0 0,0 0 0,1 0 0,-1-1 0,-2-4 0,-17-14 0,16 15 0,0 1 0,-1 0 0,0 1 0,0 0 0,0 0 0,0 0 0,-1 1 0,1 0 0,-1 1 0,0 0 0,0 1 0,-1-1 0,1 2 0,-19-2 0,28 3 0,-1 0 0,1 0 0,0 0 0,0 0 0,-1 0 0,1 0 0,0 0 0,-1 0 0,1 0 0,0 0 0,-1 1 0,1-1 0,0 0 0,0 0 0,-1 0 0,1 0 0,0 1 0,0-1 0,-1 0 0,1 0 0,0 0 0,0 1 0,0-1 0,-1 0 0,1 0 0,0 1 0,0-1 0,0 0 0,0 1 0,0-1 0,0 0 0,-1 0 0,1 1 0,0-1 0,0 0 0,0 1 0,0-1 0,0 0 0,0 1 0,0-1 0,1 1 0,3 13 0,0-8 0,0 0 0,0-1 0,0 0 0,1 0 0,0 0 0,0 0 0,1-1 0,-1 1 0,1-1 0,0-1 0,7 4 0,6 3 0,1-1 0,28 9 0,-25-13 0,-1 0 0,1-1 0,0-2 0,0 0 0,0-1 0,43-5 0,-60 4 0,0-1 0,0-1 0,0 1 0,0-1 0,0 0 0,-1 0 0,1 0 0,-1-1 0,1 0 0,-1 0 0,0-1 0,0 1 0,9-9 0,-8 5 0,-1 0 0,1 0 0,-1 0 0,0-1 0,-1 0 0,0 0 0,0 0 0,4-14 0,-1-6 0,-1 0 0,-1-1 0,-2 0 0,1-48 0,-4 30 0,4-59 0,-4 105 0,0 0 0,0 0 0,0-1 0,0 1 0,1 0 0,-1 0 0,0 0 0,1 0 0,-1 0 0,1 0 0,-1 0 0,1 0 0,0 0 0,-1 0 0,2-1 0,-1 2 0,-1-1 0,0 1 0,1 0 0,-1 0 0,1 0 0,-1-1 0,1 1 0,-1 0 0,1 0 0,-1 0 0,1 0 0,-1 0 0,1 0 0,-1 0 0,1 0 0,-1 0 0,1 0 0,-1 0 0,1 0 0,-1 1 0,1-1 0,-1 0 0,1 0 0,0 1 0,1 0 0,0 1 0,0-1 0,0 1 0,0 0 0,0 0 0,0-1 0,-1 1 0,1 1 0,-1-1 0,1 0 0,1 5 0,8 19 0,-2 0-1,-1 1 1,0 0-1,-3 0 1,0 1-1,-1 0 1,-2-1-1,-1 1 1,-1 0-1,-4 33 1,3-58-3,0 0 0,1 0 0,-1 0 0,0 0 0,0 0 1,0-1-1,-1 1 0,1 0 0,-1-1 0,0 1 0,1 0 1,-1-1-1,0 0 0,-1 0 0,-1 3 0,2-16-7,3-6 13,1 0 1,0 0-1,2 0 1,0 0 0,6-18-1,37-83 10,-46 116-13,0-1 1,9-22 4,0 0-1,2 1 0,1 0 0,1 1 1,26-32-1,-38 52-4,0 1 0,0 0 0,0 0 0,0 0 0,1 0 0,-1 0 0,1 1 0,-1-1 0,1 1 0,0-1 0,0 1 0,-1 0 0,1 0 0,0 0 0,0 1 0,0-1 0,0 1 0,3-1 0,-5 2 0,0-1 0,0 1 0,0-1 0,0 1 0,0 0 0,-1 0 0,1-1 0,0 1 0,0 0 0,-1 0 0,1 0 0,0 0 0,-1 0 0,1-1 0,-1 1 0,0 0 0,1 0 0,-1 0 0,0 1 0,1-1 0,-1 0 0,0 0 0,0 0 0,0 0 0,0 2 0,1 2 0,7 40 0,-1 1 0,-1 61 0,-3-53 0,10 64 0,-13-115 0,1-1 0,-1 1 0,0 0 0,1-1 0,0 1 0,0-1 0,0 1 0,0-1 0,0 1 0,0-1 0,1 0 0,-1 0 0,1 0 0,0 1 0,-1-2 0,1 1 0,0 0 0,0 0 0,0 0 0,1-1 0,3 3 0,-1-3 0,1 1 0,-1-1 0,1 0 0,-1-1 0,1 1 0,-1-1 0,1 0 0,-1-1 0,10-1 0,-7 0 0,0 0 0,-1 0 0,1-1 0,-1 0 0,1-1 0,-1 1 0,0-1 0,-1-1 0,1 1 0,-1-1 0,1 0 0,-2-1 0,1 0 0,-1 1 0,1-2 0,-2 1 0,8-13 0,-2 3 0,-1 0 0,0-1 0,-2 0 0,0 0 0,-1-1 0,7-31 0,-7 2 0,-2 0 0,-3-66 0,-2 65 0,1 43 0,0-10 0,0-1 0,-5-26 0,5 38 0,-1 1 0,0-1 0,0 1 0,0-1 0,0 1 0,-1 0 0,1-1 0,-1 1 0,0 0 0,0 0 0,0 0 0,-1 0 0,1 0 0,-1 1 0,1-1 0,-1 1 0,-3-3 0,5 5 0,1-1 0,0 1 0,0 0 0,-1 0 0,1 0 0,0 0 0,-1 0 0,1-1 0,0 1 0,-1 0 0,1 0 0,0 0 0,-1 0 0,1 0 0,0 0 0,-1 0 0,1 0 0,0 0 0,-1 0 0,1 0 0,0 0 0,-1 1 0,1-1 0,0 0 0,-1 0 0,1 0 0,0 0 0,-1 0 0,1 1 0,0-1 0,0 0 0,-1 0 0,1 1 0,0-1 0,0 0 0,-1 0 0,1 1 0,0-1 0,0 0 0,0 1 0,0-1 0,-1 0 0,1 0 0,0 1 0,0-1 0,0 0 0,0 1 0,0-1 0,0 0 0,0 1 0,0 0 0,-2 24 0,2-19 0,0 490 0,0-491 0,1 0 0,-1 1 0,1-1 0,0 0 0,0 0 0,0 0 0,1 0 0,0 0 0,0 0 0,0 0 0,0 0 0,4 5 0,-3-7 0,0 0 0,0 0 0,0-1 0,0 1 0,0-1 0,0 1 0,1-1 0,-1 0 0,1 0 0,-1 0 0,1-1 0,0 1 0,0-1 0,0 0 0,-1 0 0,6 0 0,-2 0 0,-1 0 0,1 0 0,0-1 0,0 0 0,0 0 0,-1-1 0,1 1 0,0-2 0,0 1 0,-1-1 0,1 0 0,-1 0 0,1-1 0,-1 0 0,0 0 0,0 0 0,10-8 0,-8 4 0,-1-1 0,1 0 0,-1 0 0,-1-1 0,1 0 0,-2 0 0,1 0 0,-1-1 0,-1 1 0,7-19 0,-2-5 0,-2-1 0,-1 0 0,-2 0 0,-1 0 0,-3-66 0,0 66 0,0 30 0,1 1 0,-1-1 0,-1 1 0,1-1 0,0 0 0,-1 1 0,0-1 0,0 1 0,0 0 0,0-1 0,0 1 0,-1 0 0,0 0 0,-2-5 0,2 6 0,0 1 0,0-1 0,-1 1 0,1-1 0,0 1 0,-1 0 0,1 0 0,-1 0 0,1 0 0,-1 0 0,0 1 0,1-1 0,-1 1 0,0 0 0,1-1 0,-1 1 0,0 0 0,-5 1 0,6 0 0,0-1 0,-1 1 0,1 0 0,0 0 0,0-1 0,-1 1 0,1 1 0,0-1 0,0 0 0,0 1 0,0-1 0,0 1 0,1-1 0,-1 1 0,0 0 0,1 0 0,-1-1 0,1 1 0,0 1 0,-1-1 0,1 0 0,0 0 0,0 0 0,1 0 0,-1 1 0,0-1 0,1 0 0,-1 1 0,1 3 0,-3 11 0,1 1 0,1-1 0,1 19 0,0-22 0,0 6 0,0 18 0,7 62 0,-5-89 0,0 0 0,0 0 0,1 0 0,1 0 0,0-1 0,0 0 0,1 0 0,1 0 0,-1 0 0,10 10 0,-11-15 0,1-1 0,0 0 0,0 0 0,0-1 0,0 0 0,1 1 0,-1-2 0,1 1 0,0-1 0,0 0 0,0 0 0,0 0 0,0-1 0,13 1 0,-12-1 0,0-1 0,0 1 0,0-1 0,0-1 0,0 1 0,0-1 0,-1-1 0,1 1 0,0-1 0,0 0 0,-1-1 0,1 1 0,6-5 0,-9 4 0,0-1 0,0 0 0,-1 1 0,1-1 0,-1-1 0,0 1 0,0 0 0,0-1 0,-1 0 0,1 1 0,-1-1 0,0 0 0,-1 0 0,1 0 0,-1-1 0,1-6 0,1-12 0,-1 0 0,-1-33 0,-2 34 0,-7-108 0,0 43 0,8 87 0,0-1 0,-1 1 0,1 0 0,0-1 0,0 1 0,0 0 0,0-1 0,0 1 0,1 0 0,-1 0 0,0-1 0,1 1 0,-1 0 0,0 0 0,1-1 0,0 1 0,-1 0 0,1 0 0,0 0 0,-1 0 0,1 0 0,0 0 0,2-2 0,0 2 0,-1 0 0,1 1 0,0-1 0,0 0 0,0 1 0,0 0 0,-1 0 0,1 0 0,4 0 0,5 0 0,-7 0 0,1 0 0,0 1 0,0-1 0,0 1 0,-1 0 0,1 1 0,0-1 0,-1 1 0,1 0 0,9 5 0,-12-4 0,1 0 0,0 0 0,-1 0 0,0 0 0,0 0 0,0 1 0,0 0 0,0-1 0,-1 1 0,1 0 0,-1 1 0,0-1 0,0 0 0,1 8 0,1 4 0,-1 0 0,-1 0 0,0 0 0,-1 0 0,-1 1 0,0-1 0,-2 0 0,1 0 0,-2 0 0,0 0 0,-1 0 0,-8 19 0,9-29 0,1 1-1,-1-1 1,2 0-1,-1 0 1,0 1-1,1-1 1,1 1-1,-1-1 1,1 1-1,1 12 1,-1-19-1,0 0 0,0 1 1,0-1-1,0 1 0,0-1 1,1 0-1,-1 1 0,0-1 1,0 0-1,1 1 0,-1-1 1,0 0-1,0 1 0,1-1 1,-1 0-1,0 1 0,1-1 1,-1 0-1,0 0 0,1 0 1,-1 1-1,1-1 0,-1 0 1,0 0-1,1 0 0,-1 0 1,1 0-1,-1 0 0,0 0 1,1 0-1,0 0 0,18 3-1,1-1 0,30-2 1,-39 0 1,-1-1 0,1 0 0,-1-1 0,0 0 0,0-1 0,19-7 0,-23 6 0,0 1 0,-1-1 0,1-1 0,-1 1 0,0-1 0,-1 0 0,1 0 0,-1 0 0,0-1 0,0 1 0,-1-1 0,0 0 0,0 0 0,0-1 0,0 1 0,-1 0 0,0-1 0,-1 0 0,2-6 0,1-18 0,-1 1 0,-1-60 0,-3 61 0,-2-27 8,-3 1 1,-3 0-1,-24-88 0,22 99-9,12 55 1,0 1 0,-1-1 0,-2 24 0,1 5 0,9 141 0,0 7 0,-8-181 0,1 158 0,-27 201 0,24-349 0,-5 36 0,-1-1 0,-3-1 0,-19 53 0,30-102 0,-1 0 0,1-1 0,-1 1 0,0 0 0,0-1 0,0 1 0,0 0 0,0-1 0,0 1 0,0-1 0,0 0 0,-1 1 0,1-1 0,-1 0 0,1 0 0,-1 0 0,1 0 0,-1 0 0,0 0 0,1 0 0,-1 0 0,0-1 0,-2 2 0,1-2 0,-1 0 0,1 0 0,0-1 0,-1 1 0,1-1 0,0 0 0,0 1 0,0-1 0,-1-1 0,1 1 0,0 0 0,-5-4 0,-30-15 0,15 9 0,1-1 0,-25-18 0,42 27 0,0-1 0,0 0 0,0-1 0,1 1 0,-1-1 0,1 0 0,0 0 0,0-1 0,1 1 0,0-1 0,0 1 0,0-1 0,-3-11 0,3 2 0,0 0 0,2-1 0,0 0 0,0 1 0,1-1 0,1 0 0,1 1 0,0-1 0,1 1 0,1 0 0,0 0 0,1 0 0,11-23 0,-8 22 0,1 1 0,1-1 0,0 1 0,1 1 0,1 0 0,0 1 0,1 0 0,0 1 0,1 0 0,0 1 0,1 1 0,0 0 0,1 1 0,25-11 0,-1 3 0,-2 2 0,71-40 0,-98 48 0,-1 0 0,0 0 0,0-1 0,0-1 0,-1 1 0,-1-2 0,1 1 0,-2-1 0,1 0 0,10-20 0,-6 2 0,-2 0 0,-1 0 0,11-52 0,-20 79 0,1-1 0,0 1 0,0 0 0,0 0 0,0 0 0,0-1 0,1 1 0,-1 0 0,0 0 0,0 1 0,1-1 0,-1 0 0,0 0 0,1 1 0,-1-1 0,1 0 0,-1 1 0,1 0 0,-1-1 0,1 1 0,-1 0 0,1 0 0,0 0 0,-1 0 0,1 0 0,-1 0 0,1 0 0,-1 0 0,3 1 0,3 0 0,1 0 0,-1 0 0,1 1 0,-1 0 0,8 3 0,-19-6 0,-1 0 0,1 1 0,-1 0 0,0 0 0,1 0 0,-6 1 0,-9 0 0,15-1 0,0 1 0,0-1 0,0 1 0,-1 0 0,1 0 0,0 0 0,0 0 0,0 1 0,1 0 0,-1 0 0,0 0 0,0 0 0,-5 5 0,3-2 0,0 1 0,0 0 0,1 0 0,0 0 0,0 1 0,-7 12 0,5-5 0,1 0 0,0 0 0,1 1 0,0 0 0,1-1 0,1 2 0,-2 18 0,5-32 0,-2 13 0,1 0 0,1 0 0,0 0 0,5 27 0,-5-39 0,1 1 0,0 0 0,1-1 0,-1 1 0,0-1 0,1 0 0,0 1 0,0-1 0,0 0 0,0 0 0,0 0 0,1 0 0,0-1 0,-1 1 0,1-1 0,0 1 0,0-1 0,0 0 0,0 0 0,1 0 0,-1-1 0,0 1 0,1-1 0,5 2 0,-1-1 0,1 0 0,0 0 0,0-1 0,0 0 0,0 0 0,0-1 0,0-1 0,0 1 0,0-2 0,11-1 0,-16 2 0,0-1 0,0 1 0,0-1 0,-1 0 0,1 0 0,0 0 0,-1 0 0,1 0 0,-1-1 0,0 0 0,0 0 0,0 0 0,0 0 0,0 0 0,-1 0 0,1-1 0,-1 1 0,0-1 0,0 0 0,0 0 0,-1 1 0,1-1 0,-1 0 0,1-5 0,3-21 0,-2-1 0,-2 0 0,-2-46 0,0 21 0,1 48 0,-1-32 0,1 39 0,0 0 0,0 0 0,0 0 0,-1 1 0,1-1 0,0 0 0,0 0 0,-1 0 0,1 0 0,0 0 0,-1 0 0,1 0 0,-1 1 0,1-1 0,-1 0 0,1 0 0,-1 1 0,1-1 0,-1 0 0,0 1 0,1-1 0,-1 0 0,0 1 0,0-1 0,0 1 0,1-1 0,-1 1 0,0 0 0,0-1 0,0 1 0,-1 0 0,1 0 0,0 1 0,1 0 0,-1 0 0,0 0 0,1 0 0,-1 0 0,1 0 0,-1 0 0,1 0 0,-1 1 0,1-1 0,0 0 0,-1 0 0,1 0 0,0 0 0,0 1 0,0-1 0,0 2 0,0 0 0,-4 40 0,4 58 0,1-44 0,-1-49 0,0 1 0,1 0 0,0 0 0,0-1 0,1 1 0,1-1 0,4 12 0,-6-17 0,0 0 0,1 0 0,0 0 0,-1 0 0,1 0 0,0-1 0,0 1 0,1-1 0,-1 1 0,0-1 0,1 0 0,-1 0 0,1 0 0,0 0 0,0 0 0,0-1 0,0 0 0,0 1 0,0-1 0,0 0 0,0 0 0,1 0 0,2 0 0,-3-1 0,0 0 0,1 1 0,-1-1 0,0 0 0,0 0 0,0-1 0,0 1 0,0-1 0,0 1 0,0-1 0,0 0 0,-1 0 0,1 0 0,0-1 0,3-1 0,-3 0 0,0 1 0,-1-1 0,1 0 0,-1 0 0,0 0 0,0 0 0,0 0 0,0 0 0,0-1 0,-1 1 0,0-1 0,2-6 0,7-30 0,10-74 0,-17 82 0,2 1 0,1 0 0,1 0 0,18-45 0,-25 74 0,0 1 0,1-1 0,-1 1 0,1 0 0,0-1 0,-1 1 0,1 0 0,0-1 0,-1 1 0,1 0 0,0 0 0,0 0 0,0 0 0,0 0 0,1 0 0,-1 0 0,0 0 0,0 0 0,0 0 0,1 0 0,-1 1 0,0-1 0,1 1 0,-1-1 0,1 1 0,-1-1 0,0 1 0,1 0 0,-1 0 0,1 0 0,-1 0 0,1 0 0,-1 0 0,1 0 0,-1 0 0,1 1 0,-1-1 0,1 0 0,-1 1 0,0-1 0,1 1 0,-1 0 0,0-1 0,1 1 0,-1 0 0,0 0 0,2 1 0,6 6 0,0 0 0,-1 1 0,0-1 0,13 18 0,-13-14 0,17 14 0,-24-35 0,-5-6 0,3 13 0,0-1 0,-1 1 0,1-1 0,-1 1 0,0-1 0,0 1 0,1 0 0,-2 0 0,1 0 0,0 0 0,0 0 0,-1 0 0,1 1 0,0-1 0,-1 1 0,0 0 0,1 0 0,-1 0 0,0 0 0,0 0 0,0 0 0,1 1 0,-1-1 0,0 1 0,0 0 0,0 0 0,0 0 0,0 0 0,-4 1 0,2 0 0,1 1 0,-1-1 0,1 1 0,-1 0 0,1 0 0,0 1 0,0-1 0,0 1 0,0 0 0,0 0 0,0 0 0,1 0 0,0 1 0,-1-1 0,1 1 0,1 0 0,-4 5 0,1 1 0,0 0 0,1 1 0,0 0 0,0 0 0,1 0 0,1 0 0,-2 17 0,1 6 0,4 42 0,-1-72 0,0 0 0,0 1 0,1-1 0,0 0 0,0 0 0,0 0 0,0 0 0,1 1 0,-1-2 0,1 1 0,0 0 0,1 0 0,-1-1 0,0 1 0,1-1 0,0 0 0,0 1 0,4 2 0,-2-2 0,0-1 0,1 1 0,0-1 0,-1 0 0,1-1 0,0 1 0,1-1 0,-1 0 0,0-1 0,1 0 0,10 1 0,2 0 0,0-1 0,1-1 0,-1 0 0,1-2 0,-1 0 0,0-1 0,0-1 0,0-1 0,23-9 0,-32 9 0,0 0 0,0 0 0,0-1 0,-1 0 0,0 0 0,0-1 0,-1 0 0,1-1 0,-2 0 0,1 0 0,-1-1 0,0 0 0,-1 0 0,0-1 0,-1 0 0,1 0 0,4-16 0,-4 4 0,-1 0 0,-1 0 0,-2 0 0,0 0 0,-2-39 0,0 44 0,0 11 0,0 0 0,0 1 0,0-1 0,-1 1 0,0-1 0,0 1 0,-1-1 0,1 1 0,-1-1 0,0 1 0,-4-7 0,4 10 0,0 0 0,0 0 0,0 0 0,0 0 0,-1 0 0,1 0 0,0 0 0,-1 1 0,0-1 0,1 1 0,-1 0 0,0 0 0,1 0 0,-1 0 0,0 0 0,0 0 0,0 1 0,0 0 0,0-1 0,0 1 0,0 0 0,-4 1 0,4-1 0,0 1 0,0-1 0,0 1 0,0 0 0,0 0 0,0 0 0,1 0 0,-1 0 0,0 1 0,1-1 0,-1 1 0,1 0 0,-1 0 0,1 0 0,0 0 0,0 0 0,0 0 0,0 1 0,0-1 0,0 0 0,1 1 0,-1 0 0,1-1 0,0 1 0,0 0 0,0 0 0,0 0 0,-1 3 0,-1 10 0,0 0 0,0 0 0,2 0 0,0 19 0,0-11 0,1 0 0,2 0 0,0 0 0,2 0 0,11 41 0,-11-54 0,0 0 0,1 0 0,0-1 0,1 1 0,0-1 0,0-1 0,1 1 0,0-1 0,1 0 0,0 0 0,1-1 0,-1 0 0,2-1 0,10 8 0,-12-11 0,-1 0 0,0 0 0,1-1 0,-1 0 0,1 0 0,0-1 0,0 0 0,0 0 0,0-1 0,0 0 0,0 0 0,1-1 0,-1 0 0,0-1 0,0 1 0,11-4 0,-17 3 2,0-1-1,0 1 1,0-1-1,0 0 1,0 0 0,0 0-1,0 0 1,-1 0 0,1-1-1,-1 1 1,1 0-1,-1-1 1,0 1 0,0-1-1,0 1 1,-1-1 0,1 0-1,0 1 1,-1-1-1,0 0 1,1 0 0,-1 1-1,0-1 1,-1-3 0,1-1-106,0 0 1,-1 1 0,1-1 0,-2 1 0,1-1 0,-1 1 0,1-1 0,-2 1 0,-3-9 0,0 7-623,0 1 0,0 0-1,0 1 1,-8-7 0,14 13 721</inkml:trace>
</inkml:ink>
</file>

<file path=ppt/ink/ink1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3:17.168"/>
    </inkml:context>
    <inkml:brush xml:id="br0">
      <inkml:brushProperty name="width" value="0.05" units="cm"/>
      <inkml:brushProperty name="height" value="0.05" units="cm"/>
      <inkml:brushProperty name="color" value="#666633"/>
    </inkml:brush>
  </inkml:definitions>
  <inkml:trace contextRef="#ctx0" brushRef="#br0">1 23 30110,'0'-3'2385,"11"3"-2305,22 0 16,14-2-48,8 2-32,-2-3-16,-3 1 0,-11-1 0,-9-4 0,-11 7 0,-10-3 0,-26 3-1633</inkml:trace>
</inkml:ink>
</file>

<file path=ppt/ink/ink1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3:27.560"/>
    </inkml:context>
    <inkml:brush xml:id="br0">
      <inkml:brushProperty name="width" value="0.025" units="cm"/>
      <inkml:brushProperty name="height" value="0.025" units="cm"/>
      <inkml:brushProperty name="color" value="#66CC00"/>
    </inkml:brush>
  </inkml:definitions>
  <inkml:trace contextRef="#ctx0" brushRef="#br0">1 521 31791,'11'-22'939,"-13"65"-938,1-26 4,0 0 1,0 0-1,2 0 0,0-1 0,1 1 0,8 32 0,-9-48-5,-1 0 0,1 0 0,0 0 0,-1 0 0,1 1 0,0-1 0,0-1 0,0 1 0,0 0 0,0 0 0,0 0 0,0 0 0,0-1 0,0 1 0,0 0 0,0-1 0,0 1 0,0-1 0,1 1 0,-1-1 0,0 0 0,0 1 0,1-1 0,-1 0 0,0 0 0,0 0 0,1 0 0,-1 0 0,0 0 0,1-1 0,-1 1 0,0 0 0,0 0 0,1-1 0,-1 1 0,0-1 0,0 1 0,2-2 0,1 0 0,0 0 0,0 0 0,0 0 0,0-1 0,-1 0 0,1 0 0,-1 0 0,1 0 0,3-5 0,10-18 0,-2 0 0,-1-1 0,13-34 0,25-90 0,-33 94 0,-4 11 0,6-20 0,3 1 0,42-81 0,-61 143 0,-2 10 0,1 14 0,16 395 0,-18-338 0,-3-37 0,0-30 0,0 1 0,1-1 0,1 1 0,2 13 0,-3-25 0,0 0 0,1 0 0,-1 1 0,0-1 0,1 0 0,-1 0 0,0 0 0,1 0 0,-1 0 0,0 0 0,1 1 0,-1-1 0,0 0 0,1 0 0,-1 0 0,0 0 0,1 0 0,-1 0 0,1 0 0,-1-1 0,0 1 0,1 0 0,-1 0 0,0 0 0,1 0 0,-1 0 0,0-1 0,1 1 0,-1 0 0,0 0 0,0 0 0,1-1 0,-1 1 0,0 0 0,0 0 0,1-1 0,-1 1 0,0 0 0,0-1 0,0 1 0,1 0 0,-1-1 0,0 1 0,0 0 0,0-1 0,0 1 0,0 0 0,0-1 0,0 1 0,0 0 0,0-1 0,0 1 0,0 0 0,0-2 0,6-29 0,-2-2 0,-2 1 0,-1 0 0,-5-61 0,4 87 0,-1 0 0,0-1 0,0 1 0,0 0 0,-1 0 0,0 0 0,0 0 0,-1 0 0,0 0 0,0 1 0,0-1 0,-1 1 0,1 0 0,-1 0 0,0 0 0,-7-6 0,5 7 0,0 0 0,0 0 0,-1 0 0,0 1 0,1 0 0,-1 0 0,0 1 0,-1-1 0,1 2 0,0-1 0,-1 1 0,1 0 0,-12 0 0,12 1 0,-1 0 0,0 0 0,1 0 0,-1 1 0,0 0 0,-10 4 0,15-4 0,0 0 0,0 1 0,0-1 0,0 1 0,0 0 0,1 0 0,-1 0 0,1 0 0,-1 1 0,1-1 0,0 1 0,0-1 0,0 1 0,0 0 0,0 0 0,-2 6 0,-2 9 0,0 1 0,1 0 0,1 0 0,1 0 0,1 0 0,0 0 0,3 39 0,-1-57 0,0 10 0,1-1 0,-1 1 0,2-1 0,0 0 0,0 1 0,1-1 0,0 0 0,8 16 0,-8-20 0,1 0 0,-1 0 0,1-1 0,0 1 0,1-1 0,-1 0 0,1 0 0,0-1 0,0 1 0,1-1 0,-1 0 0,1-1 0,0 1 0,11 4 0,-5-5 0,0 0 0,1 0 0,0-1 0,-1 0 0,1-1 0,0-1 0,0 0 0,22-4 0,-30 4 0,0-1 0,-1 0 0,1 0 0,-1-1 0,0 1 0,1-1 0,-1 0 0,0 0 0,0-1 0,0 1 0,0-1 0,0 0 0,3-4 0,-1 1 0,0 0 0,-1-1 0,0 0 0,0 0 0,-1 0 0,7-14 0,-3-1 0,-1 0 0,0 0 0,-2 0 0,4-33 0,-3-18 0,-5 47 0,2 0 0,0 1 0,11-39 0,-14 63 0,0-1 0,1 1 0,-1 0 0,0 0 0,1-1 0,-1 1 0,1 0 0,0 0 0,-1 0 0,1 0 0,0 0 0,0 0 0,0 0 0,0 0 0,0 0 0,0 0 0,0 0 0,0 0 0,0 1 0,0-1 0,0 0 0,0 1 0,1-1 0,-1 1 0,0-1 0,0 1 0,1 0 0,-1-1 0,0 1 0,1 0 0,-1 0 0,0 0 0,0 0 0,1 0 0,-1 0 0,0 1 0,1-1 0,-1 0 0,0 1 0,1-1 0,-1 0 0,0 1 0,0 0 0,0-1 0,2 2 0,2 1 0,1 1 0,-1-1 0,0 1 0,0 0 0,-1 1 0,1-1 0,5 8 0,6 12 0,25 48 0,-40-82 0,0 7 0,0 0 0,-1 0 0,0 0 0,0 0 0,1 0 0,-2 0 0,1 0 0,0 0 0,-1 0 0,1 0 0,-1 0 0,0 0 0,0 0 0,-2-4 0,2 5 0,-1 1 0,0-1 0,0 1 0,0 0 0,0-1 0,0 1 0,0 0 0,0 0 0,-1 0 0,1 0 0,0 1 0,0-1 0,-1 1 0,-3-1 0,-38 0 0,29 1 0,12 0 0,0 0 0,1 1 0,-1-1 0,0 1 0,0-1 0,0 1 0,0 0 0,1 0 0,-1 0 0,0 0 0,1 1 0,-1-1 0,1 1 0,-1-1 0,1 1 0,0 0 0,-1 0 0,1 0 0,0 0 0,1 0 0,-1 1 0,0-1 0,0 0 0,1 1 0,0 0 0,-1-1 0,1 1 0,0 0 0,0-1 0,0 6 0,-3 8 0,2 0 0,0-1 0,1 1 0,2 24 0,-1-20 0,0-7 0,1 1 0,0-1 0,1 1 0,0-1 0,1 0 0,6 17 0,-8-26 0,0-1 0,1 1 0,-1-1 0,1 0 0,0 1 0,0-1 0,0 0 0,1 0 0,-1 0 0,0 0 0,1-1 0,0 1 0,0-1 0,0 1 0,0-1 0,0 0 0,0 0 0,1-1 0,-1 1 0,1-1 0,-1 1 0,1-1 0,-1 0 0,1 0 0,0-1 0,-1 1 0,6-1 0,-5 1 0,1-1 0,-1 0 0,1-1 0,-1 1 0,1-1 0,-1 0 0,7-2 0,-9 2 0,0 0 0,0 0 0,-1-1 0,1 1 0,-1-1 0,1 1 0,-1-1 0,1 1 0,-1-1 0,0 0 0,0 0 0,0 0 0,0 0 0,0 0 0,0 0 0,0 0 0,0-4 0,8-28 0,-2 0 0,3-37 0,-7 42 0,2 1 0,0 0 0,18-52 0,-21 76 0,0 0 0,0 1 0,0-1 0,1 1 0,0-1 0,-1 1 0,1 0 0,1 0 0,-1 0 0,0 0 0,1 0 0,-1 1 0,1-1 0,0 1 0,6-2 0,-8 3 0,0 0 0,0 0 0,1 0 0,-1 1 0,0-1 0,1 1 0,-1-1 0,0 1 0,1 0 0,-1 0 0,0 0 0,1 0 0,-1 1 0,0-1 0,1 1 0,-1-1 0,0 1 0,0 0 0,0 0 0,1 0 0,-1 0 0,0 0 0,0 0 0,0 1 0,-1-1 0,1 1 0,0-1 0,0 1 0,1 2 0,3 7 0,0-1 0,-1 1 0,6 18 0,-9-24 0,-4-8 0,0 1 0,0 0 0,-1-1 0,1 1 0,0 0 0,-1 0 0,1 1 0,-1-1 0,0 0 0,1 1 0,-1 0 0,0 0 0,0-1 0,0 2 0,0-1 0,0 0 0,0 1 0,0-1 0,0 1 0,0 0 0,0 0 0,-4 0 0,2 0 0,0 0 0,1 0 0,-1 0 0,1 1 0,-1-1 0,1 1 0,-1 0 0,1 1 0,-1-1 0,1 1 0,0 0 0,0 0 0,-1 0 0,-5 5 0,6-1 0,0-1 0,0 1 0,1 1 0,-1-1 0,1 1 0,1-1 0,0 1 0,0 0 0,0 0 0,0 0 0,1 0 0,0 0 0,1 8 0,-1 12 0,6 55 0,-4-75 0,1 1 0,-1-1 0,1 0 0,1 0 0,-1 0 0,1 0 0,1 0 0,-1 0 0,1-1 0,0 0 0,0 0 0,1 0 0,0 0 0,0-1 0,0 1 0,1-1 0,9 6 0,-6-5 0,0 0 0,1-1 0,-1 0 0,1 0 0,0-1 0,1-1 0,-1 0 0,1 0 0,-1-1 0,1 0 0,17 0 0,-26-2 0,12 1 0,0-1 0,0-1 0,-1 0 0,24-4 0,-32 3 0,-1 1 0,1-1 0,-1 0 0,0 0 0,0 0 0,0-1 0,0 1 0,0-1 0,0 0 0,-1 0 0,1-1 0,-1 1 0,0-1 0,0 1 0,0-1 0,-1 0 0,5-8 0,-2 1 0,0-1 0,-1 0 0,0-1 0,-1 1 0,-1-1 0,0 1 0,1-17 0,-3-94 0,-2 63 0,3 51 0,-2 0 0,1 0 0,-1 0 0,-1 0 0,-3-12 0,5 19 0,0 1 0,-1 0 0,1 0 0,-1-1 0,1 1 0,-1 0 0,0 0 0,1 0 0,-1 0 0,0 0 0,0 0 0,0 0 0,0 0 0,0 0 0,0 0 0,0 0 0,0 1 0,0-1 0,0 0 0,0 1 0,0-1 0,-1 1 0,1-1 0,0 1 0,0 0 0,-1-1 0,1 1 0,0 0 0,-1 0 0,1 0 0,0 0 0,-1 0 0,1 0 0,0 0 0,0 0 0,-1 1 0,1-1 0,0 0 0,0 1 0,-1-1 0,1 1 0,0 0 0,0-1 0,0 1 0,-2 1 0,0 0 0,1 0 0,0 0 0,0 0 0,0 0 0,0 0 0,0 0 0,0 0 0,1 1 0,-1-1 0,1 1 0,0-1 0,-1 1 0,1-1 0,0 1 0,0 3 0,-10 49 0,10-43 0,-7 64 0,5 89 0,2-159 0,1 0 0,1-1 0,-1 1 0,1-1 0,0 0 0,1 1 0,-1-1 0,1 0 0,0 1 0,0-1 0,5 7 0,-5-8 0,1-1 0,-1 0 0,1-1 0,0 1 0,0 0 0,0-1 0,0 1 0,1-1 0,-1 0 0,1 0 0,-1-1 0,1 1 0,-1-1 0,1 1 0,0-1 0,7 1 0,-3 0 0,0-1 0,-1 0 0,1-1 0,0 0 0,0 0 0,0 0 0,-1-1 0,1 0 0,0-1 0,8-2 0,-11 2 0,0 0 0,0-1 0,0 0 0,-1 0 0,1 0 0,-1 0 0,0-1 0,1 1 0,-2-1 0,1 0 0,0-1 0,-1 1 0,0 0 0,0-1 0,3-5 0,-1-2 0,0 1 0,-1-1 0,0 1 0,-1-1 0,0 0 0,0 0 0,0-14 0,-1-88 0,-2 19 0,0 91 0,1 1 0,-1-1 0,1 1 0,0-1 0,0 1 0,0 0 0,0 0 0,1-1 0,-1 1 0,1 0 0,3-5 0,-4 8 0,0-1 0,0 0 0,0 0 0,0 1 0,0-1 0,0 0 0,0 1 0,0-1 0,0 1 0,0-1 0,0 1 0,0 0 0,0-1 0,0 1 0,0 0 0,0 0 0,1 0 0,-1 0 0,0 0 0,0 0 0,0 0 0,0 0 0,1 0 0,-1 0 0,0 1 0,0-1 0,0 1 0,0-1 0,0 0 0,0 1 0,0 0 0,0-1 0,0 1 0,0 0 0,0-1 0,0 1 0,-1 0 0,1 0 0,1 1 0,4 5 0,0 0 0,-1 0 0,0 0 0,0 1 0,0 0 0,6 15 0,19 56 0,-23-54 0,-1 0 0,-1 0 0,-1 1 0,-2-1 0,0 42 0,-2-64 0,-1 0 0,0 1 0,1-1 0,-1 0 0,0 0 0,-1 1 0,1-1 0,-1 0 0,1 0 0,-1 0 0,0 0 0,0-1 0,0 1 0,0-1 0,-1 1 0,1-1 0,-1 0 0,1 1 0,-1-1 0,0-1 0,0 1 0,0 0 0,0-1 0,0 1 0,0-1 0,0 0 0,-6 1 0,0 1 0,0-1 0,0 0 0,-1 0 0,1-1 0,-1 0 0,1-1 0,-1 0 0,1-1 0,-11-1 0,19 2 0,-1-1 0,1 1 0,0 0 0,0-1 0,0 1 0,0-1 0,0 1 0,0-1 0,0 0 0,1 1 0,-1-1 0,0 0 0,0 0 0,0 1 0,1-1 0,-1 0 0,0 0 0,1 0 0,-1 0 0,0 0 0,1 0 0,0 0 0,-1 0 0,1 0 0,0 0 0,-1 0 0,1 0 0,0-1 0,0 1 0,0 0 0,0-2 0,0 3 0,1-1 0,0 1 0,-1-1 0,1 1 0,0 0 0,-1-1 0,1 1 0,0 0 0,0-1 0,-1 1 0,1 0 0,0 0 0,0 0 0,-1 0 0,1 0 0,0 0 0,0 0 0,0 0 0,-1 0 0,1 0 0,1 1 0,-1-1 0,32 0 0,-8 1 0,-1-1 0,0-1 0,0-1 0,39-9 0,-56 9 0,-1 0 0,0 0 0,0 0 0,0-1 0,-1 0 0,1 0 0,0-1 0,-1 1 0,0-1 0,0 0 0,0-1 0,-1 1 0,1-1 0,-1 0 0,0 0 0,0 0 0,-1-1 0,0 1 0,0-1 0,0 0 0,0 0 0,2-10 0,0-11 0,0 0 0,-2 0 0,-1 0 0,-2-50 0,0-4 0,0 79 0,0 0 0,0 0 0,0 0 0,0 0 0,0 1 0,1-1 0,-1 0 0,1 0 0,-1 0 0,1 1 0,0-1 0,-1 0 0,1 1 0,0-1 0,0 1 0,0-1 0,3-2 0,-3 4 0,-1-1 0,1 1 0,0-1 0,0 1 0,0 0 0,0 0 0,0-1 0,0 1 0,0 0 0,0 0 0,0 0 0,0 0 0,0 0 0,0 0 0,0 0 0,0 1 0,0-1 0,0 0 0,0 1 0,0-1 0,0 0 0,0 1 0,1 0 0,3 2 0,1 1 0,-1 0 0,0 0 0,0 1 0,0-1 0,0 1 0,6 10 0,7 9 0,-2 1 0,0 1 0,14 36 0,-25-51 0,-1 1 0,0 0 0,0 1 0,-1-1 0,-1 1 0,0-1 0,-1 1 0,0 0 0,-1-1 0,-3 22 0,2-31 0,0 0 0,0 0 0,-1 0 0,1 0 0,-1 0 0,0 0 0,0 0 0,0 0 0,0-1 0,-1 1 0,1-1 0,-1 1 0,1-1 0,-1 0 0,0 0 0,0 0 0,0-1 0,0 1 0,0-1 0,0 1 0,-1-1 0,-5 1 0,-8 3 0,0-1 0,0-1 0,-19 2 0,23-3-30,1-1-1,-1 0 1,0-1-1,1-1 1,-1 0-1,-18-3 1,2-15-845</inkml:trace>
</inkml:ink>
</file>

<file path=ppt/ink/ink1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3:30.706"/>
    </inkml:context>
    <inkml:brush xml:id="br0">
      <inkml:brushProperty name="width" value="0.025" units="cm"/>
      <inkml:brushProperty name="height" value="0.025" units="cm"/>
      <inkml:brushProperty name="color" value="#66CC00"/>
    </inkml:brush>
  </inkml:definitions>
  <inkml:trace contextRef="#ctx0" brushRef="#br0">1 298 31070,'3'-18'555,"-1"-1"0,1-31 0,3 308-523,-6-78-32,0-180 0,0 0 0,0 0 0,0 0 0,0 0 0,0 0 0,0 0 0,0 0 0,0 0 0,0 0 0,0 0 0,0 0 0,0 0 0,0 0 0,0 0 0,0 0 0,0 0 0,0 0 0,0 0 0,1 0 0,-1 0 0,0 0 0,0 0 0,0 0 0,0 0 0,0 0 0,0 0 0,0 0 0,0 0 0,0 0 0,0 0 0,0 0 0,0 0 0,0 0 0,0 0 0,0 0 0,0 0 0,0 0 0,0 0 0,0 0 0,1 0 0,-1 0 0,0 0 0,0 0 0,0 0 0,0 0 0,0 0 0,0 0 0,3-8 0,2-41 0,-1-1 0,-6-75 0,1 45 0,1-135 0,0 215 0,0-1 0,0 1 0,1 0 0,-1 0 0,0-1 0,0 1 0,1 0 0,-1 0 0,0-1 0,1 1 0,-1 0 0,0 0 0,1 0 0,-1 0 0,1 0 0,-1 0 0,0-1 0,1 1 0,-1 0 0,0 0 0,1 0 0,-1 0 0,0 0 0,1 0 0,-1 1 0,1-1 0,-1 0 0,0 0 0,1 0 0,-1 0 0,0 0 0,1 0 0,-1 1 0,0-1 0,1 0 0,-1 0 0,0 0 0,1 1 0,-1-1 0,0 0 0,0 0 0,1 1 0,-1-1 0,0 0 0,0 1 0,8 9 0,0 1 0,-1 0 0,-1 0 0,0 0 0,0 1 0,7 23 0,-4-13 0,8 23 0,29 63 0,-40-95 0,2 0 0,-1 0 0,2 0 0,0-1 0,16 17 0,-24-27 0,1-1 0,-1 0 0,0 1 0,0-1 0,1 0 0,-1 0 0,1 0 0,-1 0 0,1 0 0,0 0 0,-1-1 0,1 1 0,0 0 0,-1-1 0,1 1 0,0-1 0,-1 0 0,1 0 0,0 1 0,0-1 0,0 0 0,-1 0 0,1-1 0,0 1 0,0 0 0,-1-1 0,1 1 0,0-1 0,3-1 0,-3 0 0,1 0 0,-1 0 0,1 0 0,-1 0 0,0 0 0,0-1 0,0 1 0,0-1 0,0 0 0,-1 0 0,1 1 0,-1-1 0,0 0 0,2-7 0,3-19 0,-1 0 0,-2-1 0,-1 1 0,-1-1 0,-4-31 0,1-4 0,2 19 0,0 37 0,0 29 0,0 54 0,4 181 0,-4-249 0,0-1 0,1 1 0,0-1 0,0 1 0,0-1 0,1 0 0,0 1 0,-1-1 0,2 0 0,-1 0 0,1 0 0,0-1 0,4 6 0,-4-7 0,0 0 0,1 0 0,-1 0 0,1 0 0,0-1 0,0 0 0,0 0 0,0 0 0,0 0 0,1 0 0,-1-1 0,0 0 0,1 0 0,-1 0 0,1-1 0,6 1 0,-1 0 0,-1-1 0,1 0 0,-1 0 0,0-1 0,1 0 0,-1-1 0,0 0 0,0-1 0,15-5 0,-18 5 0,0-1 0,1 0 0,-2 0 0,1-1 0,0 1 0,-1-1 0,0 0 0,0-1 0,-1 1 0,1-1 0,-1 0 0,-1 0 0,6-10 0,-3 2 0,0 0 0,-1-1 0,-1 0 0,0 1 0,-1-1 0,0-1 0,-1 1 0,-1 0 0,-1 0 0,0-1 0,-4-28 0,3 42 0,0 0 0,1 0 0,-1 1 0,0-1 0,0 0 0,-1 1 0,1-1 0,0 1 0,0-1 0,-1 1 0,1 0 0,-1 0 0,1-1 0,-1 1 0,1 0 0,-1 0 0,0 1 0,0-1 0,1 0 0,-1 1 0,0-1 0,0 1 0,0-1 0,-2 1 0,-1-1 0,1 0 0,-1 0 0,1 1 0,-1 0 0,1 0 0,-1 0 0,1 1 0,-1-1 0,-5 3 0,9-3 0,-1 1 0,1 0 0,0 0 0,0 0 0,0 0 0,0 0 0,0 0 0,0 1 0,0-1 0,0 0 0,0 0 0,1 1 0,-1-1 0,0 0 0,1 1 0,-1-1 0,1 1 0,0-1 0,-1 0 0,1 1 0,0-1 0,0 3 0,-1 38 0,1-31 0,0 10 0,1-1 0,1 1 0,0-1 0,11 39 0,-11-51 0,1-1 0,-1 0 0,1 0 0,1 0 0,-1-1 0,1 1 0,1-1 0,-1 0 0,1 0 0,0 0 0,0-1 0,1 0 0,-1 0 0,1 0 0,0-1 0,13 8 0,-14-10 0,1 1 0,-1-1 0,0-1 0,1 1 0,-1-1 0,1 0 0,-1 0 0,1 0 0,-1-1 0,1 0 0,0 0 0,-1 0 0,1-1 0,-1 0 0,1 0 0,-1 0 0,1-1 0,-1 0 0,0 0 0,1 0 0,-1 0 0,0-1 0,-1 0 0,1 0 0,0-1 0,-1 1 0,0-1 0,0 0 0,0 0 0,0 0 0,-1 0 0,1-1 0,-1 0 0,5-8 0,0-4 0,-1 0 0,0-1 0,-1 1 0,-1-1 0,-1 0 0,0-1 0,1-26 0,-3-134 0,-3 141 0,1 29 0,0-1 0,0 0 0,-1 1 0,-1-1 0,0 1 0,0 0 0,0-1 0,-1 1 0,-1 0 0,-4-9 0,7 18 0,1-1 0,0 1 0,0 0 0,0 0 0,0 0 0,0 0 0,0-1 0,-1 1 0,1 0 0,0 0 0,0 0 0,0 0 0,-1 0 0,1 0 0,0 0 0,0 0 0,0-1 0,0 1 0,-1 0 0,1 0 0,0 0 0,0 0 0,-1 0 0,1 0 0,0 0 0,0 0 0,0 0 0,-1 0 0,1 0 0,0 0 0,0 1 0,0-1 0,-1 0 0,1 0 0,0 0 0,0 0 0,0 0 0,0 0 0,-1 0 0,1 1 0,0-1 0,0 0 0,0 0 0,0 0 0,0 0 0,-1 0 0,1 1 0,0-1 0,0 0 0,0 0 0,0 0 0,0 1 0,0-1 0,0 0 0,0 0 0,0 0 0,0 1 0,0-1 0,0 0 0,0 0 0,0 0 0,0 1 0,0-1 0,0 0 0,0 0 0,0 0 0,0 1 0,0-1 0,0 0 0,-7 84 0,5 137 0,3-115 0,-1-102 0,0 11 0,0 0 0,1 0 0,1 0 0,3 16 0,-4-28 0,0 0 0,0 0 0,0 1 0,0-1 0,0 0 0,1-1 0,-1 1 0,1 0 0,0 0 0,0-1 0,0 1 0,0-1 0,0 1 0,1-1 0,-1 0 0,1 0 0,-1 0 0,1 0 0,0 0 0,0-1 0,0 0 0,0 1 0,0-1 0,0 0 0,4 1 0,-2-1 0,0 0 0,1 0 0,-1-1 0,0 0 0,1 1 0,-1-2 0,0 1 0,1-1 0,-1 0 0,0 0 0,0 0 0,1-1 0,-1 1 0,0-1 0,-1-1 0,1 1 0,0-1 0,5-3 0,-5 1 0,1-1 0,-1 1 0,0-1 0,0 0 0,-1-1 0,0 1 0,0-1 0,0 0 0,-1 0 0,0 0 0,-1 0 0,3-10 0,1-12 0,-1 0 0,-1 0 0,-2 0 0,-3-53 0,1 33 0,-8 115 0,6-25 0,0-13 0,1-1 0,2 1 0,5 36 0,-5-60 0,0 0 0,0 0 0,1-1 0,-1 1 0,1-1 0,0 1 0,0-1 0,0 0 0,1 0 0,-1 0 0,1 0 0,0 0 0,-1 0 0,1-1 0,1 1 0,-1-1 0,0 0 0,0 0 0,1 0 0,-1-1 0,1 1 0,0-1 0,-1 0 0,1 0 0,0 0 0,0 0 0,0 0 0,6-1 0,-6 1 0,1-1 0,-1 0 0,0 0 0,1-1 0,-1 1 0,0-1 0,1 0 0,-1 0 0,0 0 0,0-1 0,0 1 0,0-1 0,0 0 0,0 0 0,0 0 0,-1-1 0,1 0 0,-1 1 0,1-1 0,-1 0 0,0 0 0,0-1 0,-1 1 0,1-1 0,2-5 0,-1-1 0,-1 0 0,0 0 0,0-1 0,-1 0 0,-1 1 0,1-19 0,-2 4 0,-5-44 0,4 62 0,-1 1 0,1-1 0,-2 0 0,1 1 0,-5-9 0,7 14 0,0 0 0,-1-1 0,1 1 0,-1 0 0,1 0 0,-1 0 0,0 0 0,1 0 0,-1 0 0,0 0 0,0 0 0,0 0 0,1 0 0,-1 1 0,0-1 0,0 0 0,0 1 0,0-1 0,-1 0 0,1 1 0,0-1 0,0 1 0,0 0 0,0-1 0,0 1 0,-1 0 0,1 0 0,0 0 0,0-1 0,0 1 0,-1 1 0,1-1 0,0 0 0,0 0 0,-1 0 0,-1 1 0,2 0 0,0 1 0,0-1 0,1 0 0,-1 1 0,0-1 0,1 0 0,-1 1 0,1-1 0,-1 1 0,1-1 0,0 1 0,-1-1 0,1 1 0,0-1 0,0 1 0,0-1 0,0 1 0,0-1 0,1 1 0,0 1 0,-1 5 0,0 20 0,-1-1 0,2-1 0,3 27 0,-3-46 0,1 1 0,-1-1 0,1 0 0,0 0 0,1-1 0,0 1 0,0 0 0,0-1 0,1 0 0,0 1 0,0-2 0,7 8 0,-9-11 0,0 0 0,1-1 0,-1 1 0,0-1 0,1 0 0,-1 0 0,1 0 0,-1 0 0,1 0 0,0 0 0,-1-1 0,1 1 0,0-1 0,-1 0 0,1 0 0,0 0 0,-1 0 0,1 0 0,0-1 0,-1 1 0,1-1 0,0 1 0,-1-1 0,1 0 0,-1 0 0,1-1 0,-1 1 0,1 0 0,-1-1 0,0 1 0,0-1 0,0 0 0,0 0 0,0 0 0,0 0 0,0 0 0,-1 0 0,1 0 0,-1 0 0,0-1 0,1 1 0,0-3 0,1-10 0,0 0 0,0 0 0,-1-1 0,-1 1 0,-1 0 0,-2-23 0,1-2 0,1 35 0,0 0 0,0 0 0,0 0 0,0 0 0,-1 0 0,0 0 0,0 0 0,-1 1 0,1-1 0,-1 0 0,0 1 0,0-1 0,-1 1 0,1 0 0,-5-6 0,7 10 0,0 0 0,0 0 0,0-1 0,-1 1 0,1 0 0,0-1 0,0 1 0,0 0 0,0-1 0,0 1 0,0-1 0,0 1 0,-1 0 0,1-1 0,0 1 0,0 0 0,0-1 0,1 1 0,-1 0 0,0-1 0,0 1 0,0-1 0,0 1 0,0 0 0,0-1 0,0 1 0,1 0 0,-1-1 0,0 1 0,0 0 0,0 0 0,1-1 0,-1 1 0,0 0 0,0-1 0,1 1 0,-1 0 0,0 0 0,1 0 0,-1-1 0,0 1 0,1 0 0,-1 0 0,0 0 0,1 0 0,-1 0 0,0 0 0,1 0 0,-1-1 0,0 1 0,1 0 0,-1 0 0,1 1 0,21-5 0,-21 4 0,206-4 0,-138 5 0,-42-5 0,-26 4 0,0-1 0,-1 1 0,1-1 0,-1 0 0,1 1 0,0-1 0,-1 0 0,1 0 0,-1 1 0,0-1 0,1 0 0,-1 0 0,0 0 0,1 0 0,-1 0 0,0 1 0,0-1 0,0 0 0,0 0 0,0 0 0,0 0 0,0 0 0,0-1 0,-1 1 0,1 0 0,-1 0 0,0 1 0,0-1 0,1 1 0,-1-1 0,0 1 0,0-1 0,0 1 0,0-1 0,0 1 0,0 0 0,0 0 0,0-1 0,0 1 0,0 0 0,0 0 0,0 0 0,0 0 0,0 0 0,0 0 0,0 0 0,0 0 0,0 1 0,-1-1 0,-4 1 0,1-1 0,1 0 0,0 0 0,0 1 0,-1-1 0,1 1 0,0 0 0,0 0 0,0 1 0,0-1 0,0 1 0,0 0 0,1 0 0,-6 3 0,4 0 0,-1 0 0,1 1 0,0-1 0,0 1 0,1 0 0,0 0 0,-4 7 0,-1 3 0,1 0 0,0 0 0,2 1 0,0 0 0,0 0 0,2 0 0,0 1 0,1 0 0,1 0 0,-1 32 0,3-44 0,0 1 0,0 0 0,1-1 0,-1 1 0,2-1 0,-1 1 0,4 10 0,-4-15 0,1 1 0,-1-1 0,1 0 0,0 0 0,0 1 0,0-1 0,0-1 0,0 1 0,0 0 0,0 0 0,1-1 0,-1 1 0,1-1 0,-1 0 0,1 0 0,-1 0 0,1 0 0,0 0 0,-1-1 0,5 1 0,3 2 0,0-2 0,0 1 0,1-1 0,-1-1 0,0 0 0,0 0 0,1-1 0,18-4 0,-25 4 0,0-1 0,0 1 0,0-1 0,0 1 0,0-1 0,-1-1 0,1 1 0,0 0 0,-1-1 0,0 0 0,0 0 0,0 0 0,0 0 0,0 0 0,0 0 0,-1-1 0,0 0 0,0 1 0,0-1 0,0 0 0,0 0 0,-1 0 0,2-8 0,1-10 0,-1-1 0,-2 1 0,-1-37 0,-1 24 0,1 23 0,0-1 0,-1 1 0,-1 0 0,0 0 0,-1 0 0,-4-12 0,6 21 0,0 0 0,0-1 0,0 1 0,-1 1 0,1-1 0,-1 0 0,0 0 0,0 1 0,0-1 0,0 1 0,0-1 0,0 1 0,-1 0 0,1 0 0,-1 0 0,0 0 0,0 0 0,1 1 0,-1-1 0,0 1 0,0 0 0,0 0 0,0 0 0,-1 0 0,1 0 0,0 1 0,-5-1 0,5 1 0,1 0 0,-1 0 0,0 1 0,1-1 0,-1 1 0,1-1 0,-1 1 0,1 0 0,-1 0 0,1 0 0,-1 0 0,1 0 0,0 1 0,0-1 0,-1 1 0,1-1 0,0 1 0,0 0 0,1 0 0,-1 0 0,0 0 0,1 0 0,-1 0 0,1 1 0,-1-1 0,1 0 0,0 1 0,0-1 0,0 1 0,1-1 0,-2 5 0,0 9 0,0-1 0,0 0 0,2 1 0,1 23 0,0-8 0,-1-25 0,0 0 0,1 0 0,0 0 0,0-1 0,0 1 0,1 0 0,-1-1 0,1 1 0,1-1 0,-1 1 0,1-1 0,0 0 0,0 0 0,0 0 0,1-1 0,0 1 0,0-1 0,0 0 0,0 0 0,1 0 0,-1 0 0,1-1 0,0 0 0,0 0 0,0 0 0,1-1 0,-1 1 0,1-1 0,-1-1 0,1 1 0,0-1 0,0 0 0,-1 0 0,1-1 0,0 1 0,6-2 0,-10 1 0,-1 0 0,0-1 0,1 1 0,-1 0 0,1-1 0,-1 0 0,0 1 0,0-1 0,1 0 0,-1 0 0,0 0 0,0 0 0,0 0 0,0 0 0,0 0 0,0 0 0,0 0 0,0 0 0,0 0 0,0-1 0,-1 1 0,1 0 0,0-1 0,-1 1 0,1 0 0,-1-1 0,0 1 0,1-1 0,-1 1 0,0-1 0,0-2 0,2-10 0,-1 0 0,-2-22 0,1 14 0,0 1 0,1-17 0,6-39 0,-6 69 0,1-1 0,-1 0 0,2 0 0,-1 1 0,1-1 0,1 1 0,-1 0 0,1 0 0,1 0 0,6-9 0,-9 16 0,-1-1 0,1 0 0,0 0 0,0 1 0,0-1 0,0 1 0,0 0 0,0-1 0,0 1 0,0 0 0,1 0 0,-1 1 0,0-1 0,1 0 0,-1 1 0,1-1 0,-1 1 0,0 0 0,1 0 0,-1 0 0,1 0 0,-1 0 0,1 0 0,-1 1 0,0-1 0,5 2 0,-3 0 0,0-1 0,-1 1 0,1 0 0,0 0 0,-1 1 0,1-1 0,-1 1 0,1-1 0,-1 1 0,0 0 0,0 0 0,-1 1 0,5 5 0,0 5 0,-1-1 0,0 1 0,-1 1 0,-1-1 0,0 1 0,-1-1 0,-1 1 0,0 0 0,-1 0 0,-1 1 0,0-1 0,-1 0 0,0 0 0,-1 0 0,-1 0 0,-1-1 0,-10 28 0,4 1 0,10-42 0,-1 0 0,1 0 0,0 0 0,0 0 0,-1 0 0,1 0 0,0 0 0,0 0 0,0 0 0,0 0 0,0 0 0,0 0 0,1 1 0,-1-1 0,0 0 0,1-1 0,-1 1 0,0 0 0,1 0 0,-1 0 0,1 0 0,-1 0 0,1 0 0,0 0 0,-1-1 0,1 1 0,0 0 0,0 0 0,-1-1 0,1 1 0,0-1 0,0 1 0,0-1 0,0 1 0,0-1 0,1 1 0,5 0 0,5 0 0,0-1 0,0 0 0,15-2 0,-24 1 0,1 1 0,-1-1 0,0 0 0,1 0 0,-1-1 0,0 1 0,1-1 0,-1 1 0,0-1 0,0 0 0,-1 0 0,1 0 0,0-1 0,-1 1 0,1-1 0,2-2 0,0-4 0,0-1 0,0 1 0,0-1 0,-1 0 0,-1 0 0,1 0 0,-2 0 0,0-1 0,0 1 0,0-13 0,1-21 0,-4-49 0,-1 37 0,2 26 0,1 0 0,-1 1 0,-2-1 0,-10-55 0,10 80 0,0 6 0,-1 12 0,1 23 0,2 429 0,0-463 0,-1-1 0,1-1 0,0 1 0,0 0 0,0 0 0,0 0 0,0-1 0,0 1 0,0 0 0,0 0 0,0-1 0,0 1 0,0 0 0,0 0 0,0 0 0,1-1 0,-1 1 0,0 0 0,0-1 0,1 1 0,-1 0 0,1-1 0,0 2 0,-1-2 0,0 0 0,0 0 0,1 0 0,-1 1 0,0-1 0,0 0 0,0 0 0,1 0 0,-1 0 0,0 0 0,0 0 0,1 0 0,-1 0 0,0 0 0,0 0 0,0 0 0,1 0 0,-1 0 0,0 0 0,0 0 0,1 0 0,-1 0 0,0 0 0,0 0 0,0-1 0,1 1 0,-1 0 0,0 0 0,0 0 0,0 0 0,0 0 0,1 0 0,-1-1 0,0 1 0,0 0 0,0 0 0,0 0 0,0-1 0,1 1 0,-1 0 0,0 0 0,0 0 0,0-1 0,0 1 0,0 0 0,10-27 0,11-45 0,4-12 0,-22 76 0,7-20 0,19-36 0,-25 57 0,-1 1 0,1-1 0,0 1 0,1 0 0,0 1 0,0-1 0,0 1 0,0 0 0,1 0 0,0 0 0,7-4 0,-11 8 0,-1 0 0,1 0 0,0 0 0,0 0 0,0 1 0,0-1 0,0 0 0,0 1 0,0 0 0,0-1 0,0 1 0,0 0 0,0 0 0,0 0 0,1 0 0,-1 0 0,0 1 0,3 0 0,-3 0 0,-1 0 0,1 0 0,-1 0 0,1 0 0,-1 0 0,0 1 0,1-1 0,-1 0 0,0 1 0,0-1 0,0 1 0,0-1 0,0 1 0,0 0 0,-1-1 0,1 1 0,0 2 0,2 8 0,-1 0 0,-1 0 0,1 0 0,-2 0 0,0 13 0,-1-13 0,2-8 0,-2 1 0,1-1 0,0 0 0,-1 1 0,0-1 0,0 0 0,0 0 0,0 0 0,-1 0 0,1 0 0,-1 0 0,0 0 0,-1-1 0,1 1 0,0-1 0,-1 1 0,-4 3 0,2-3 0,0 0 0,0 0 0,-1-1 0,1 0 0,-1 0 0,0-1 0,0 1 0,1-1 0,-1-1 0,-1 1 0,-7 0 0,-11 1 0,-47 0 0,68-3 0,3 0 0,-1-1 0,1 1 0,-1-1 0,1 1 0,0-1 0,-1 0 0,1 1 0,0-1 0,-1 0 0,1 0 0,0 0 0,0 0 0,0 0 0,0 0 0,0 0 0,0 0 0,0-1 0,0 1 0,0 0 0,0-1 0,1 1 0,-1 0 0,0-1 0,1 1 0,-1-1 0,1 1 0,0-1 0,0 1 0,-1-1 0,1 1 0,0-1 0,0 1 0,1-4 0,-1 3 0,-1 0 0,1 0 0,0 0 0,1 0 0,-1 0 0,0 0 0,0 0 0,1 0 0,-1 0 0,1 0 0,0 0 0,0 0 0,0 0 0,0 0 0,0 1 0,0-1 0,0 0 0,0 1 0,1-1 0,-1 0 0,1 1 0,-1 0 0,1-1 0,-1 1 0,4-2 0,-2 2 0,-1 1 0,0-1 0,1 0 0,-1 1 0,0 0 0,1-1 0,-1 1 0,1 0 0,-1 0 0,1 1 0,-1-1 0,0 0 0,1 1 0,-1-1 0,1 1 0,-1 0 0,0 0 0,0 0 0,0 0 0,1 0 0,-1 1 0,0-1 0,0 0 0,2 3 0,1 2 0,0 1 0,0 0 0,0 0 0,-1 0 0,6 14 0,5 8 0,-4-9 0,2-1 0,0 0 0,1-1 0,0-1 0,22 20 0,-28-30 0,1 0 0,-1-1 0,1 0 0,0-1 0,1 1 0,-1-2 0,1 1 0,0-2 0,0 1 0,0-1 0,1-1 0,-1 0 0,17 2 0,82-4 0,-108 0 0,0 0 0,0 0 0,1-1 0,-1 1 0,0 0 0,0-1 0,1 1 0,-1 0 0,0-1 0,0 0 0,0 1 0,0-1 0,0 0 0,0 0 0,0 1 0,0-1 0,0 0 0,0 0 0,0 0 0,0 0 0,-1 0 0,1 0 0,0 0 0,-1-1 0,1 1 1,-1 0-1,1 0 0,-1 0 0,0-1 0,1-1 0,0-4-1,0-1 0,-1 1 0,1-1 0,-2-9 0,0 1-8,-2-13-186,-13 6-525</inkml:trace>
</inkml:ink>
</file>

<file path=ppt/ink/ink1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3:31.363"/>
    </inkml:context>
    <inkml:brush xml:id="br0">
      <inkml:brushProperty name="width" value="0.025" units="cm"/>
      <inkml:brushProperty name="height" value="0.025" units="cm"/>
      <inkml:brushProperty name="color" value="#66CC00"/>
    </inkml:brush>
  </inkml:definitions>
  <inkml:trace contextRef="#ctx0" brushRef="#br0">1 2 30654,'0'0'1582,"5"0"-1315,147 2-54,178-4-194,-316 0-49,-28 3-5913,4 0-2757,-8 2-9362</inkml:trace>
</inkml:ink>
</file>

<file path=ppt/ink/ink1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3:35.886"/>
    </inkml:context>
    <inkml:brush xml:id="br0">
      <inkml:brushProperty name="width" value="0.025" units="cm"/>
      <inkml:brushProperty name="height" value="0.025" units="cm"/>
      <inkml:brushProperty name="color" value="#66CC00"/>
    </inkml:brush>
  </inkml:definitions>
  <inkml:trace contextRef="#ctx0" brushRef="#br0">53 137 32239,'0'-10'497,"0"32"-420,0 46-123,-2-11 46,-2 1 0,-20 102 0,1-30 0,23-190 0,3 0 0,3 0 0,2 1 0,2 0 0,3 0 0,36-96 0,-46 146 0,3-5 0,0 0 0,15-24 0,-19 36 0,-1-1 0,1 1 0,0-1 0,0 1 0,0 0 0,0 0 0,0 0 0,1 0 0,-1 0 0,0 1 0,1-1 0,0 1 0,-1-1 0,1 1 0,0 0 0,-1 0 0,1 0 0,0 0 0,0 1 0,5-1 0,-7 1 0,0 0 0,0 0 0,0 1 0,0-1 0,1 0 0,-1 1 0,0-1 0,0 1 0,0 0 0,-1-1 0,1 1 0,0 0 0,0 0 0,0-1 0,0 1 0,-1 0 0,1 0 0,0 0 0,-1 0 0,1 0 0,0 0 0,-1 0 0,0 0 0,1 0 0,-1 0 0,1 0 0,-1 2 0,7 34 0,-7-33 0,5 55 0,-6 101 0,1-157 3,-1-1-1,1 0 1,-1 1-1,1-1 1,-1 0-1,0 1 1,0-1-1,0 0 1,0 0-1,0 0 1,0 0-1,-1 1 1,1-2-1,-1 1 1,1 0 0,-1 0-1,0 0 1,1-1-1,-1 1 1,0-1-1,0 0 1,0 1-1,-1-1 1,1 0-1,0 0 1,0 0-1,-1-1 1,1 1 0,-3 0-1,0 0-91,0 0-1,-1 0 1,1-1 0,0 0-1,-1 0 1,1 0-1,0 0 1,-1-1 0,1 0-1,0 0 1,0-1 0,-8-2-1,1-3-3434</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2:29.684"/>
    </inkml:context>
    <inkml:brush xml:id="br0">
      <inkml:brushProperty name="width" value="0.05" units="cm"/>
      <inkml:brushProperty name="height" value="0.05" units="cm"/>
      <inkml:brushProperty name="color" value="#FFFF00"/>
    </inkml:brush>
  </inkml:definitions>
  <inkml:trace contextRef="#ctx0" brushRef="#br0">2 809 31374,'0'27'276,"-1"-17"-221,1 1 0,0-1 0,1 1-1,0-1 1,0 1 0,4 11-1,-4-19-45,0 0-1,1 0 1,-1-1-1,1 1 0,-1 0 1,1-1-1,0 0 1,0 1-1,0-1 0,0 0 1,1 0-1,-1 0 1,0 0-1,1 0 0,0-1 1,-1 1-1,1-1 1,0 0-1,0 0 0,-1 0 1,1 0-1,0 0 1,0 0-1,0-1 0,0 1 1,4-1-1,0 0 10,1 1 1,-1-1-1,0 0 0,0-1 0,0 0 1,0 0-1,0-1 0,0 1 0,0-2 1,0 1-1,-1-1 0,1 0 0,-1 0 1,0-1-1,7-4 0,-2-1-2,-1 0 1,-1 0-1,0-1 0,0 0 0,-1 0 0,0-1 0,10-19 1,-2-2-11,-1-1 0,-1 0 1,-2-1-1,-1 0 0,-2 0 1,-2-1-1,4-37 1,2-252 21,-13 304-22,0 19-6,0 0 0,0 0 0,-1 0 0,1 0 0,0 0 0,-1 0 0,1 0 0,-1 0 0,1 0 0,-1 0 0,0 0 0,1 1 0,-1-1 0,0 0 0,0 0 0,1 1 0,-1-1 0,0 0 0,0 1 0,0-1 0,0 1 0,0-1 0,0 1 0,0-1 0,0 1 0,0 0 0,0-1 0,0 1 0,0 0 0,0 0 0,0 0 0,0 0 0,0 0 0,0 0 0,-1 0 0,1 0 0,-1 1 0,-1-1 0,-1 0 0,1 1 0,0-1 0,-1 1 0,1 0 0,0 0 0,0 0 0,-1 0 0,1 0 0,0 1 0,0 0 0,-3 2 0,2 0-2,0 1 0,1 1 1,0-1-1,-1 0 0,2 1 0,-1 0 0,1-1 1,-1 1-1,2 0 0,-1 0 0,1 0 0,0 1 1,-1 9-1,1-4 1,0 0 0,1 0 0,1 0 0,-1 0 0,2 0 0,4 17 0,3-7 1,1-1 0,0 0 0,2 0 0,1-2 0,20 26 0,-3-2 0,-29-43 0,28 43 0,27 53 0,-49-82 0,0 0 0,-1 0 0,-1 0 0,-1 1 0,0 0 0,-1 0 0,0 0 0,0 24 0,-2-35 0,-2 0 0,1 0 0,0-1-1,-1 1 1,0 0 0,0 0 0,0-1 0,0 1 0,0-1 0,-1 1 0,0-1 0,1 1-1,-1-1 1,0 0 0,-1 0 0,-3 4 0,2-3-1,0 0 1,-1-1 0,0 0-1,0 0 1,0 0-1,0 0 1,0-1-1,0 0 1,0 0 0,-7 1-1,-12 2-1,0-2 1,0 0-1,0-2 0,-30-1 0,28-1 2,17 1-3,87 2-6,-23-1-1,64-5 0,-111 3 10,0-1 1,0 1-1,0-1 1,0-1-1,0 1 0,0-1 1,-1 0-1,1-1 0,-1 0 1,0 0-1,0-1 1,11-10-1,-10 8 1,-1-1 0,0 0 1,-1-1-1,0 0 0,0 0 0,-1 0 1,0 0-1,6-20 0,-1-6 2,-1-1 0,-3 0 1,0 0-1,0-60 0,-2-234 10,-5 231-10,-4 285-3,3 128 0,3-303 0,0 0 0,1 0 0,0 0 0,1 0 0,0 0 0,1-1 0,0 1 0,0-1 0,1 0 0,1 0 0,11 15 0,-12-18 0,0-1 0,1 0 0,0-1 0,0 1 0,1-1 0,-1-1 0,1 1 0,0-1 0,0 0 0,0 0 0,1-1 0,0 0 0,-1-1 0,1 1 0,0-1 0,13 1 0,-13-2 0,1 0 0,-1-1 0,0 0 0,0 0 0,1-1 0,-1 0 0,0 0 0,14-5 0,-18 5 0,0-1 0,0-1 0,0 1 0,0-1 0,0 0 0,0 1 0,-1-2 0,1 1 0,-1 0 0,0-1 0,0 1 0,0-1 0,0 0 0,-1 0 0,1 0 0,2-8 0,1-2 0,-1 0 0,-1-1 0,0 0 0,0 0 0,1-21 0,-1-79-8,-4 75-4,6-50 0,-5 88 11,-1 0-1,0-1 1,1 1 0,0 0-1,-1-1 1,1 1 0,0 0 0,0 0-1,0-1 1,0 1 0,1 0-1,-1 0 1,0 0 0,1 1-1,-1-1 1,1 0 0,0 0-1,0 1 1,0-1 0,0 1 0,0 0-1,0-1 1,0 1 0,0 0-1,0 0 1,1 0 0,-1 1-1,0-1 1,1 1 0,-1-1 0,0 1-1,1 0 1,-1-1 0,1 1-1,-1 1 1,0-1 0,1 0-1,-1 0 1,0 1 0,1 0-1,-1-1 1,0 1 0,1 0 0,-1 0-1,0 0 1,4 3 0,-2 1 1,1 0 1,-1 0 0,0 1 0,0-1 0,-1 1 0,0 0-1,0 0 1,0 0 0,-1 1 0,1-1 0,-2 1 0,1-1-1,-1 1 1,0 0 0,0 12 0,-23-21 44,8-2-44,1 1-1,-1 1 1,1 0-1,-1 1 1,-17 1-1,26 0 0,1 0 0,0 1 0,0 0 0,0 0 0,0 0 0,0 1 0,0-1 0,1 1 0,-1 0 0,0 0 0,1 0 0,-1 0 0,1 1 0,0-1 0,0 1 0,0 0 0,0 0 0,0 0 0,1 1 0,-1-1 0,-2 6 0,0-1-1,0 1 1,1 0 0,1 0-1,-1 1 1,2-1-1,-1 1 1,1-1-1,0 1 1,1 0-1,0 0 1,1-1-1,0 1 1,1 0-1,0 0 1,0 0-1,4 13 1,-3-16 0,1-1-1,-1 0 1,1 0 0,0 0-1,1 0 1,-1-1 0,1 1-1,0-1 1,0 0 0,1 0-1,0 0 1,0-1 0,0 0-1,0 0 1,1 0 0,-1 0 0,1-1-1,0 0 1,0 0 0,0-1-1,0 1 1,1-1 0,-1-1-1,13 3 1,-18-4 0,73 6 8,-70-6-7,1 0-1,-1 0 1,0 0-1,1-1 1,-1 1-1,0-1 1,0 0-1,0-1 1,0 1-1,0-1 1,0 0-1,0 0 1,0 0-1,6-5 1,-5 1-1,0 1 1,-1-1 0,0 0-1,0-1 1,-1 1-1,0-1 1,0 0-1,0 0 1,-1 0-1,0 0 1,0 0-1,1-14 1,-1-8 3,-1-55 0,-2 59-3,1 11 1,0 0-1,-1 0 1,-1 0-1,0 0 1,-1 1 0,0-1-1,-1 1 1,-1 0-1,-10-22 1,15 34-2,0 1 0,0 0-1,-1 0 1,1 0 0,0 0 0,0 0-1,0-1 1,0 1 0,0 0 0,-1 0 0,1 0-1,0 0 1,0 0 0,0 0 0,0 0-1,-1 0 1,1 0 0,0-1 0,0 1 0,0 0-1,0 0 1,-1 0 0,1 0 0,0 0-1,0 0 1,0 0 0,-1 0 0,1 0 0,0 0-1,0 0 1,0 1 0,-1-1 0,1 0-1,0 0 1,0 0 0,0 0 0,0 0 0,-1 0-1,1 0 1,0 0 0,0 0 0,0 1-1,0-1 1,0 0 0,-1 0 0,1 0 0,0 0-1,0 0 1,0 1 0,0-1 0,0 0-1,0 0 1,0 0 0,0 1 0,0-1 0,0 0-1,0 0 1,0 0 0,0 1 0,-3 11-1,1 1 1,0 0-1,1 0 1,0 0-1,3 22 1,-1-1 0,-2-12-1,2 0-1,0-1 1,2 1 0,0 0-1,8 25 1,-9-41 1,0-1-1,-1 0 1,2 0 0,-1 0-1,1 0 1,-1 0 0,1 0 0,1-1-1,-1 1 1,1-1 0,-1 0-1,1 0 1,1 0 0,-1-1 0,0 0-1,1 1 1,0-1 0,-1-1-1,1 1 1,0-1 0,1 0-1,-1 0 1,0 0 0,1-1 0,-1 0-1,7 1 1,-4-1 1,0 0 0,1-1 0,-1 0 0,1 0 0,-1-1 0,1 0 0,7-3 0,-12 3-1,0 0 1,0-1-1,-1 1 1,1-1-1,-1 0 1,0-1-1,1 1 1,-1 0-1,0-1 1,0 0-1,0 1 1,-1-1-1,1 0 1,-1-1-1,0 1 1,4-6-1,1-6 0,-1 1 0,-1-1 0,0-1 0,-1 1 0,0 0 0,-2-1 0,2-20 0,-2-118 0,-4 85 0,2 7 1,-10-261 14,10 323-15,0-1 0,0 1 0,0 0 0,0-1 0,0 1 0,0 0 0,0-1 0,0 1 0,-1 0 0,1 0 0,0-1 0,0 1 0,0 0 0,0-1 0,0 1 0,0 0 0,-1 0 0,1-1 0,0 1 0,0 0 0,0 0 0,-1 0 0,1-1 0,0 1 0,0 0 0,-1 0 0,1 0 0,0 0 0,0-1 0,-1 1 0,0 0 0,1 1 0,-1-1 0,1 0 0,0 1 0,-1-1 0,1 0 0,-1 1 0,1-1 0,0 1 0,0-1 0,-1 1 0,1-1 0,0 1 0,0-1 0,-1 1 0,1-1 0,0 1 0,0-1 0,0 1 0,0-1 0,0 1 0,0-1 0,0 2 0,-5 43 0,3 0 0,4 63 0,0-44 0,-1-15 0,2 1 0,13 59 0,-12-90 0,0 0 0,2 1 0,0-1 0,1-1 0,1 0 0,1 0 0,1 0 0,15 22 0,-20-35 0,0 1 0,0-1 0,0 0 0,1 0 0,-1-1 0,1 1 0,0-1 0,1-1 0,-1 1 0,1-1 0,-1 0 0,1-1 0,0 1 0,0-1 0,0-1 0,0 1 0,0-1 0,1-1 0,-1 1 0,0-1 0,0 0 0,1-1 0,-1 0 0,9-2 0,-11 2 0,0-1 0,0 1 0,-1-1 0,1 0 0,0 0 0,-1-1 0,0 1 0,1-1 0,-1 0 0,0 0 0,0-1 0,-1 1 0,1-1 0,-1 0 0,0 0 0,0 0 0,0 0 0,0-1 0,-1 1 0,1-1 0,-1 1 0,-1-1 0,1 0 0,1-7 0,2-8 0,-1-1 0,0 1 0,-2 0 0,0-35 0,-2 21 0,-2-65 0,1 89 0,-1-1 0,0 1 0,0-1 0,-1 1 0,0 0 0,-9-18 0,11 26 0,0 0 0,0 0 0,-1 0 0,1 1 0,0-1 0,-1 0 0,1 1 0,-1-1 0,0 1 0,1 0 0,-1-1 0,0 1 0,0 0 0,0 0 0,0 0 0,-3-1 0,4 2 0,0 0 0,0 0 0,0 0 0,0 0 0,1 0 0,-1 0 0,0 0 0,0 0 0,0 1 0,0-1 0,0 0 0,0 0 0,0 1 0,0-1 0,0 1 0,1-1 0,-1 1 0,0-1 0,0 1 0,1-1 0,-1 1 0,0 0 0,0-1 0,1 1 0,-1 0 0,1 0 0,-1-1 0,1 1 0,-1 0 0,1 0 0,0 0 0,-1 0 0,1 0 0,0 0 0,-1 0 0,1-1 0,0 1 0,0 1 0,-4 30 0,0 0 0,3 0 0,0 0 0,6 45 0,-3-60 0,0 0 0,1 0 0,0 0 0,2-1 0,0 1 0,1-1 0,7 15 0,-10-24 0,0-1 0,1-1 0,-1 1 0,1 0 0,0-1 0,1 0 0,-1 0 0,1 0 0,0-1 0,0 1 0,1-1 0,-1 0 0,1-1 0,0 1 0,0-1 0,0-1 0,0 1 0,1-1 0,-1 0 0,11 2 0,-8-2 0,0-1 0,0 0 0,1-1 0,-1 0 0,0 0 0,1-1 0,-1 0 0,13-4 0,-17 3 0,-1 0 0,0 0 0,0 0 0,0 0 0,0-1 0,0 0 0,0 0 0,-1 0 0,0 0 0,1 0 0,-1-1 0,0 1 0,-1-1 0,1 0 0,-1 0 0,1 0 0,-1 0 0,2-8 0,2-5 0,0-1 0,-2 1 0,0-1 0,-1-1 0,1-25 0,-4-96 0,-2 96 0,2 33 0,1 6 0,-1-1 0,0 0 0,0 1 0,0-1 0,-1 0 0,0 1 0,0-1 0,-1 1 0,1-1 0,-1 1 0,-1-1 0,1 1 0,-4-7 0,5 12 0,1-1 0,0 1 0,-1-1 0,1 1 0,-1-1 0,1 1 0,0 0 0,-1-1 0,1 1 0,-1-1 0,1 1 0,-1 0 0,1 0 0,-1-1 0,1 1 0,-1 0 0,0 0 0,1-1 0,-1 1 0,1 0 0,-1 0 0,0 0 0,1 0 0,-1 0 0,1 0 0,-1 0 0,0 0 0,1 0 0,-1 0 0,1 0 0,-1 1 0,0-1 0,1 0 0,-1 0 0,1 1 0,-1-1 0,1 0 0,-1 1 0,1-1 0,-1 0 0,1 1 0,-1-1 0,1 1 0,-1-1 0,1 1 0,0-1 0,-1 1 0,1-1 0,0 1 0,-1-1 0,1 1 0,0 0 0,-9 31 0,5 10 0,3 47 0,2-48 0,-1-23 0,1 0 0,1 0 0,0 0 0,2 0 0,0-1 0,1 1 0,14 32 0,-16-43 0,0-1 0,0 0 0,1 1 0,0-2 0,0 1 0,0 0 0,1-1 0,-1 0 0,1 0 0,1 0 0,-1-1 0,1 0 0,-1 0 0,1 0 0,1 0 0,-1-1 0,0 0 0,1-1 0,-1 1 0,1-1 0,0-1 0,0 1 0,7 0 0,-6-1 0,-1-1 0,0 0 0,1 0 0,-1 0 0,0-1 0,0 0 0,1-1 0,12-4 0,-16 4 0,0 0 0,0-1 0,0 1 0,0-1 0,-1 0 0,1 0 0,-1 0 0,0 0 0,0-1 0,0 0 0,0 1 0,-1-1 0,1 0 0,-1 0 0,2-6 0,2-4 0,-1 0 0,0-1 0,-1 0 0,-1 0 0,0 0 0,0-21 0,-1-4 0,-6-50 0,2 75 0,0 1 0,-1-1 0,-1 1 0,0 0 0,-1 0 0,0 0 0,-1 1 0,-14-23 0,16 30 0,0 0 0,0 1 0,0-1 0,-1 1 0,0 1 0,0-1 0,-1 0 0,1 1 0,-9-4 0,10 6 0,0 0 0,0 0 0,0 1 0,0-1 0,0 1 0,-1 0 0,1 1 0,-1-1 0,1 1 0,0 0 0,-1 0 0,1 0 0,-1 0 0,1 1 0,-8 2 0,9-2 0,0 0 0,-1 1 0,1-1 0,0 1 0,0 0 0,0 0 0,0 1 0,1-1 0,-1 0 0,1 1 0,-1 0 0,1 0 0,0-1 0,0 1 0,0 0 0,0 1 0,0-1 0,1 0 0,0 0 0,-1 1 0,1-1 0,0 1 0,0 6 0,-2 9 0,0 0 0,2 0 0,1 23 0,0-30 0,-1-2-1,2 0 1,-1 1-1,2-1 1,-1 0-1,1 0 0,1 0 1,0-1-1,0 1 1,1 0-1,0-1 0,0 0 1,1 0-1,1 0 1,-1-1-1,1 0 0,1 0 1,-1 0-1,2-1 1,-1 0-1,1 0 1,0-1-1,0 0 0,0 0 1,1-1-1,0 0 1,15 6-1,-19-9 1,-1-1 1,0 1-1,1-1 1,-1 0-1,1 0 0,0 0 1,-1 0-1,1-1 1,0 0-1,-1 0 1,1 0-1,0-1 0,-1 1 1,1-1-1,-1 0 1,1-1-1,-1 1 1,1-1-1,-1 0 0,0 0 1,0 0-1,0 0 1,0-1-1,0 0 0,0 1 1,-1-1-1,1-1 1,-1 1-1,0-1 1,0 1-1,3-6 0,9-19-1,-2-1-1,-1-1 1,-2 1-1,14-63 0,10-28-3,-33 116 5,0 0 0,1 1 0,0-1 0,0 1 0,0-1 0,5-5 0,-7 8 0,1 1 0,-1 0 0,0-1 0,1 1 0,-1-1 0,1 1 0,-1 0 0,0 0 0,1-1 0,-1 1 0,1 0 0,-1 0 0,1 0 0,-1-1 0,1 1 0,0 0 0,-1 0 0,1 0 0,-1 0 0,1 0 0,-1 0 0,1 0 0,0 0 0,0 1 0,0-1 0,0 1 0,0 0 0,0-1 0,0 1 0,-1 0 0,1 0 0,0 0 0,0-1 0,-1 1 0,1 0 0,0 0 0,-1 0 0,1 0 0,-1 0 0,1 2 0,10 25 1,-1 0 1,-2 1-1,0 0 0,4 45 1,5 128 7,-15-163-9,2-15 0,2-16 0,-4-9 0,-1-1 0,1 1 0,-1 0 0,1-1 0,-1 1 0,0-1 0,0 1 0,0-1 0,0 0 0,0 1 0,0-1 0,0 0 0,0 0 0,-1 0 0,1 1 0,0-4 0,35-96-2,39-93-7,-63 168 9,1 1-1,2 0 0,0 1 0,1 0 0,21-22 0,-35 44 2,-1 0-1,1 0 1,0 0 0,0 0-1,0 0 1,0 0 0,0 1-1,0-1 1,0 1 0,1-1-1,-1 1 1,1 0 0,-1 0-1,0 0 1,1 0 0,0 1-1,-1-1 1,1 1 0,2-1-1,-4 1 0,-1 0 1,1 0-1,0 0 0,-1 0 0,1 0 0,-1 1 0,1-1 0,0 0 0,-1 0 0,1 0 0,-1 1 1,1-1-1,-1 0 0,1 0 0,-1 1 0,1-1 0,-1 0 0,1 1 0,-1-1 0,1 1 0,-1-1 1,0 1-1,1-1 0,-1 1 0,0-1 0,1 1 0,-1-1 0,0 2 0,3 18 0,-3-14 0,0 148 6,-3-100 3,3-1-1,8 60 1,-8-111-9,8 38 1,-7-37-2,0-1 1,-1 0-1,1 1 1,0-1-1,0 0 1,1 0 0,-1 0-1,0 0 1,1 0-1,-1 0 1,1 0 0,0 0-1,3 3 1,0-6-49,-4-9-30,-1 6 25,-1-34-1165,-4-13-2962</inkml:trace>
</inkml:ink>
</file>

<file path=ppt/ink/ink1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3:38.106"/>
    </inkml:context>
    <inkml:brush xml:id="br0">
      <inkml:brushProperty name="width" value="0.025" units="cm"/>
      <inkml:brushProperty name="height" value="0.025" units="cm"/>
      <inkml:brushProperty name="color" value="#66CC00"/>
    </inkml:brush>
  </inkml:definitions>
  <inkml:trace contextRef="#ctx0" brushRef="#br0">1 378 25276,'0'1'258,"0"1"1,0-1-1,0 0 1,1 0-1,-1 1 1,0-1 0,1 0-1,-1 0 1,1 0-1,0 0 1,-1 1 0,1-1-1,0 0 1,-1 0-1,1 0 1,0 0-1,0-1 1,0 1 0,1 1-1,28 13 1322,-12-10-1637,35 5-1,-46-9 361,18 2-178,-1-2 1,46-2-1,-68 0-121,0 1 0,0-1 0,0 0 0,0 0 0,0 1 1,-1-1-1,1-1 0,0 1 0,-1 0 0,1 0 0,-1-1 0,1 1 0,-1-1 0,1 1 0,-1-1 1,0 1-1,0-1 0,0 0 0,0 0 0,0 1 0,0-1 0,-1 0 0,1 0 0,-1 0 0,1-3 0,3-9 4,-1 0 0,2-21-1,-4 22-5,4-27 6,-4 22-7,1 0 0,1 0 0,0 0 0,2 0 0,6-18 0,-9 31-1,0 1 0,0 0 0,1 0 0,-1 0 0,1 0 0,0 0-1,0 1 1,0-1 0,1 1 0,-1 0 0,1 0 0,0 0 0,-1 0 0,1 1 0,1-1 0,-1 1 0,0 0 0,1 0 0,-1 1 0,1-1 0,-1 1 0,1 0 0,-1 0 0,9 0 0,5 0 0,0 0 0,28 3 0,-45-2 0,1 1 0,-1-1 0,1 1 0,-1-1 0,0 1 0,1 0 0,-1-1 0,0 1 0,1 0 0,-1 0 0,0 0 0,0 0 0,0 0 0,0 0 0,0 0 0,0 1 0,0-1 0,0 0 0,0 0 0,0 1 0,-1-1 0,1 1 0,-1-1 0,1 0 0,-1 1 0,1-1 0,-1 4 0,2 4 0,-1 1 0,0 0 0,-2 14 0,1-11 0,0 1 0,-1 0 0,0 0 0,-2 0 0,1-1 0,-1 1 0,-1-1 0,-6 16 0,4-15 0,2-1 0,-1 1 0,2 0 0,0 1 0,1-1 0,0 0 0,1 24 0,3-37-1,0-1 0,1 1 0,-1 0 0,0 0 0,0-1-1,1 0 1,-1 1 0,0-1 0,1 0 0,-1 0 0,0 0 0,1 0 0,2-1 0,-1 1 3,-1 0-2,0 0 1,0-1 0,0 1 0,-1-1-1,1 1 1,0-1 0,0 0 0,-1 0-1,1 0 1,-1-1 0,1 1 0,-1 0-1,1-1 1,-1 0 0,0 1-1,3-4 1,-1 1-1,0-1 1,-1 1-1,1-1 0,-1 0 0,0 0 1,0-1-1,2-7 0,2-7 0,-1 0 0,-1 0-1,3-30 1,-4 1 0,-3 33 0,0 0 0,1 0 0,1 0 0,9-31 0,-9 43 0,-1 1 0,1-1 0,0 1 0,0 0 0,0-1 0,0 1 0,1 1 0,-1-1 0,1 0 0,-1 1 0,1 0 0,0 0 0,0 0 0,0 0 0,0 1 0,1 0 0,-1 0 0,0 0 0,1 0 0,-1 0 0,6 1 0,7-2 0,0 1-1,30 3 0,-44-2 0,-10 0 1,0 0 1,0 0-1,1 1 0,-1 0 0,0 1 0,1-1 0,-1 1 0,0 0 0,1 1 0,0 0 0,0 0 1,0 0-1,0 1 0,0-1 0,1 2 0,-1-1 0,1 0 0,0 1 0,1 0 0,-1 0 1,1 1-1,0-1 0,0 1 0,-4 8 0,3-2 0,0-1 0,1 1 0,0 0 0,1 0 0,1 0 0,0 0 0,0 1 0,1-1 0,1 0 0,1 19 0,0-11 0,-2-16 0,2 1 0,-1 0 0,0 0 0,1-1 0,0 1 0,0 0 0,1-1 0,-1 1 0,1-1 0,0 1 0,0-1 0,0 0 0,1 0 0,-1 0 0,1 0 0,0 0 0,0-1 0,1 1 0,-1-1 0,1 0 0,-1 0 0,1 0 0,0 0 0,0-1 0,0 0 0,1 1 0,-1-1 0,9 2 0,6 1 0,1-1 0,-1 0 0,1-1 0,0-2 0,30 0 0,-44-1 2,0 0 0,-1-1 0,1 1 0,0-1-1,-1 0 1,1-1 0,-1 1 0,1-1 0,-1 0 0,8-4 0,-10 4-2,0 0 1,-1 0 0,1-1-1,-1 1 1,1 0-1,-1-1 1,0 1-1,0-1 1,0 0-1,-1 0 1,1 1 0,0-1-1,-1 0 1,0-1-1,0 1 1,0 0-1,0 0 1,0 0-1,0-7 1,0-3-1,0-1 0,0 0 0,-2 0 0,0 0 0,0 1 0,-1-1 0,-1 1 0,0-1 0,-1 1 0,-9-22 0,10 30 0,0-1 0,0 0 0,-1 1 0,0 0 0,0 0 0,0 0 0,0 0 0,-1 1 0,1 0 0,-1 0 0,0 0 0,-1 0 0,1 1 0,-1 0 0,1 0 0,-1 0 0,0 1 0,0 0 0,0 0 0,0 0 0,-1 1 0,1 0 0,0 0 0,-1 0 0,-5 1 0,9 0-1,1 0 1,-1 0-1,0 0 0,1 0 1,-1 0-1,1 0 1,-1 1-1,1-1 0,-1 1 1,1 0-1,0 0 0,-1 0 1,1 0-1,0 0 0,0 0 1,-1 1-1,1-1 1,0 1-1,-2 1 0,3 1 0,-1-1-1,0 1 1,1-1-1,-1 1 1,1 0-1,0 0 1,0-1-1,1 1 1,-1 0-1,1 0 1,0 0-1,0 4 1,-1 8 1,1 1 0,1-1 0,1 0 0,0 0 0,1 0 0,9 29 0,-10-40 0,0-1 0,-1 1 0,1-1 0,1 1 0,-1-1 0,1 0 0,0 0 0,0 0 0,0 0 0,0-1 0,0 1 0,1-1 0,0 0 0,0 0 0,0 0 0,0-1 0,0 1 0,0-1 0,1 0 0,-1 0 0,1 0 0,-1-1 0,1 0 0,0 0 0,0 0 0,-1 0 0,9-1 0,-8 0 0,3 1 0,-1-1 0,1-1 0,-1 1 0,13-4 0,-17 3 0,-1 0 0,1 0 0,0 0 0,-1 0 0,0-1 0,1 1 0,-1-1 0,0 0 0,0 0 0,0 0 0,0 0 0,0 0 0,0 0 0,0 0 0,-1 0 0,2-4 0,6-13 2,0 0 1,-2-1-1,0 0 1,-1-1-1,4-30 1,-7 32-1,1 0 1,1 1-1,0-1 1,2 1-1,0 0 1,14-25-1,-20 41-3,0 1 1,0-1-1,1 0 1,-1 1-1,1 0 1,-1-1-1,1 1 1,-1 0-1,1 0 1,0 0-1,0 0 0,-1 0 1,1 0-1,0 0 1,0 0-1,0 1 1,0-1-1,0 1 1,0 0-1,0-1 1,0 1-1,0 0 0,0 0 1,0 0-1,0 1 1,0-1-1,0 0 1,0 1-1,0-1 1,0 1-1,0 0 1,0 0-1,0-1 0,-1 1 1,1 0-1,0 1 1,-1-1-1,1 0 1,0 0-1,-1 1 1,0-1-1,1 1 1,-1-1-1,0 1 0,0 0 1,0-1-1,0 1 1,1 2-1,3 10 0,-1 1 0,0-1 0,-1 1 0,-1-1 0,1 29 1,-7 77 0,3-111 0,-1 0 0,0 0 0,0 0 0,-1 0 0,-7 16 0,-5 15 0,27-71 0,1 0 0,2 2 0,1-1 0,28-39 0,-31 49 0,66-82 5,-79 101-4,0 1 0,0 0-1,0 0 1,0 0-1,0-1 1,0 1 0,0 0-1,0 0 1,0 0-1,0-1 1,0 1 0,0 0-1,0 0 1,-1 0-1,1 0 1,0-1 0,0 1-1,0 0 1,0 0-1,0 0 1,-1 0 0,1-1-1,0 1 1,0 0-1,0 0 1,0 0 0,-1 0-1,1 0 1,0 0-1,0 0 1,0 0 0,-1 0-1,1-1 1,0 1 0,0 0-1,0 0 1,-1 0-1,1 0 1,0 0 0,0 0-1,0 0 1,-1 1-1,1-1 1,0 0 0,-1 0-1,-8-1-1,8 1 1,-1 1 0,0-1 0,0 0 0,0 0 0,1 1 0,-1-1 0,0 1 0,1 0 0,-1 0 0,0-1 0,1 1 0,-1 0 0,1 0 0,-1 0 0,1 1 0,0-1 0,-1 0 0,0 2 0,-2 2 0,2-1 0,-1 0 0,0 1 0,1-1 0,0 1 0,-3 7 0,1 3 0,0 0 0,1 0 0,-1 25 0,2-24 0,1 0 0,0 0 0,1 0 0,3 27 0,-3-40 0,0-1 0,1 1 0,-1 0 0,1-1 0,0 1 0,0-1 0,0 1 0,0-1 0,0 1 0,0-1 0,0 0 0,1 1 0,-1-1 0,1 0 0,0 0 0,0 0 0,0 0 0,0 0 0,0-1 0,0 1 0,0-1 0,0 1 0,1-1 0,-1 0 0,1 1 0,-1-1 0,1-1 0,4 2 0,4 0 0,0-1 0,1 0 0,0 0 0,-1-2 0,1 1 0,-1-1 0,23-6 0,-26 5 0,-1-1 0,1 0 0,-1-1 0,0 0 0,0 0 0,0 0 0,0-1 0,-1 0 0,0 0 0,0-1 0,0 0 0,4-6 0,-2 2 0,0-1 0,-1 0 0,0 0 0,-1 0 0,-1-1 0,0 0 0,0 0 0,-1 0 0,4-20 0,-4-1 0,0 0 0,-2-50 0,-2 83 0,0-1 0,0 1 0,0 0 0,0-1 0,0 1 0,0 0 0,0-1 0,0 1 0,0 0 0,0-1 0,0 1 0,0 0 0,0-1 0,0 1 0,0 0 0,-1 0 0,1-1 0,0 1 0,0 0 0,0-1 0,0 1 0,-1 0 0,1 0 0,0-1 0,0 1 0,-1 0 0,1 0 0,0 0 0,0-1 0,-1 1 0,1 0 0,0 0 0,-1 0 0,1 0 0,0 0 0,0-1 0,-1 1 0,1 0 0,0 0 0,-1 0 0,0 0 0,1 0 0,-1 1 0,0-1 0,1 0 0,-1 1 0,0-1 0,0 1 0,1-1 0,-1 1 0,1-1 0,-1 1 0,1-1 0,-1 1 0,1-1 0,-1 1 0,1 0 0,-1-1 0,1 1 0,-1 0 0,1-1 0,0 2 0,-5 10 0,2 1 0,-1-1 0,2 1 0,0 0 0,-1 20 0,4 75 0,0-51 0,-1-53 0,0 0 0,1 0 0,-1-1 0,1 1 0,0 0 0,0-1 0,1 1 0,-1 0 0,1-1 0,-1 1 0,1-1 0,0 0 0,0 0 0,1 0 0,-1 0 0,1 0 0,-1 0 0,1-1 0,0 1 0,0-1 0,0 1 0,0-1 0,1 0 0,-1-1 0,0 1 0,1 0 0,0-1 0,-1 0 0,6 1 0,2 1 0,0-1 0,0 0 0,0-1 0,1 0 0,-1 0 0,0-2 0,0 1 0,1-1 0,11-4 0,-18 4 0,-1-1 0,1 0 0,-1 0 0,0-1 0,1 1 0,-1-1 0,-1 0 0,1 0 0,0 0 0,-1-1 0,1 1 0,-1-1 0,0 0 0,0 0 0,-1 0 0,1 0 0,-1 0 0,0-1 0,0 1 0,2-9 0,1-2 0,0-1 0,-2 0 0,1 0 0,0-30 0,-3 41 0,1-27 0,-5-63 0,2 93 0,1-1 0,-1 1 0,0 0 0,0 0 0,0-1 0,0 1 0,0 0 0,-1 0 0,1 0 0,0 1 0,-1-1 0,0 0 0,1 0 0,-1 1 0,0-1 0,0 1 0,0 0 0,0-1 0,0 1 0,0 0 0,0 0 0,0 0 0,-1 1 0,1-1 0,0 0 0,0 1 0,-1 0 0,1-1 0,-1 1 0,1 0 0,0 0 0,-1 0 0,1 0 0,0 1 0,-1-1 0,1 1 0,0-1 0,-4 3 0,4-3 0,1 1 0,0 0 0,-1 0 0,1 0 0,0 0 0,0 1 0,0-1 0,0 0 0,0 0 0,0 1 0,0-1 0,0 0 0,0 1 0,1-1 0,-1 1 0,1-1 0,-1 1 0,1-1 0,-1 1 0,1-1 0,0 3 0,-4 38 0,4-35 0,-1 20 0,1 0 0,1 0 0,5 31 0,-4-51 0,-1 1 0,1-1 0,1 1 0,-1-1 0,1 0 0,1 0 0,-1 0 0,1 0 0,0-1 0,1 1 0,-1-1 0,1 0 0,0-1 0,1 1 0,11 9 0,-12-13 0,-1 1 0,1-1 0,0 0 0,-1 0 0,1 0 0,0-1 0,7 2 0,-9-3 0,-1 1 0,1-1 0,-1 0 0,1 0 0,-1 0 0,1 0 0,-1 0 0,1 0 0,-1 0 0,1-1 0,-1 0 0,0 1 0,1-1 0,-1 0 0,0 0 0,1 0 0,2-3 0,-1 0 0,-1 0 0,0 0 0,0 0 0,0-1 0,0 1 0,-1-1 0,0 0 0,0 1 0,0-1 0,0 0 0,1-10 0,6-65 0,-8 66 0,2-22 0,-2 11 0,1 0 0,1 1 0,1-1 0,11-36 0,-14 59 0,0-1 0,0 1 0,0-1 0,1 1 0,0 0 0,-1-1 0,1 1 0,0 0 0,0 0 0,0 1 0,0-1 0,0 0 0,0 1 0,1-1 0,2-1 0,-4 3 0,0-1 0,1 1 0,-1-1 0,0 1 0,0 0 0,1 0 0,-1 0 0,0-1 0,0 1 0,1 0 0,-1 1 0,0-1 0,0 0 0,1 0 0,-1 0 0,0 1 0,0-1 0,1 1 0,-1-1 0,0 1 0,0-1 0,0 1 0,0 0 0,0-1 0,0 1 0,0 0 0,0 0 0,0 0 0,0 0 0,0 0 0,-1 0 0,1 0 0,0 0 0,-1 0 0,1 0 0,0 2 0,6 12 0,-1 1 0,-1 0 0,0 0 0,-1 1 0,0-1 0,-2 1 0,1 17 0,-1 14 0,-4 62 0,1-104 0,0 1 0,0 0 0,0 0 0,-1-1 0,0 1 0,0-1 0,-1 0 0,0 1 0,0-1 0,0 0 0,-1-1 0,0 1 0,0 0 0,0-1 0,-1 0 0,-6 6 0,10-10 0,0 0 0,-1 0 0,1 0 0,0 0 0,0 0 0,0 0 0,-1-1 0,1 1 0,0 0 0,-1-1 0,1 1 0,-1-1 0,1 1 0,-1-1 0,1 0 0,-1 0 0,1 1 0,-1-1 0,1 0 0,-1-1 0,1 1 0,0 0 0,-1 0 0,1 0 0,-1-1 0,1 1 0,-1-1 0,1 1 0,0-1 0,-1 0 0,1 0 0,0 1 0,0-1 0,-1 0 0,1 0 0,0 0 0,0 0 0,0 0 0,0 0 0,0-1 0,0 1 0,1 0 0,-1 0 0,-1-3 0,-4-6 0,1 0 0,0-1 0,0 1 0,-3-16 0,7 22 0,-20-65 0,15 40 0,6 24 0,4 8 0,2 5 0,0 1 0,1-2 0,1 1 0,-1-1 0,1 0 0,0 0 0,1-1 0,14 9 0,-7-6 0,1 0 0,1-2 0,-1 1 0,20 3 0,-30-9 0,0-1 0,1 0-1,-1 0 1,13-1 0,-8 0-4,-12-24-202,-8-4-1437,-14-8-4379</inkml:trace>
</inkml:ink>
</file>

<file path=ppt/ink/ink1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3:38.450"/>
    </inkml:context>
    <inkml:brush xml:id="br0">
      <inkml:brushProperty name="width" value="0.025" units="cm"/>
      <inkml:brushProperty name="height" value="0.025" units="cm"/>
      <inkml:brushProperty name="color" value="#66CC00"/>
    </inkml:brush>
  </inkml:definitions>
  <inkml:trace contextRef="#ctx0" brushRef="#br0">165 19 31791,'-9'-4'73,"0"1"1,0 0 0,0 0-1,-1 1 1,1 1 0,-1-1 0,1 1-1,-1 1 1,1 0 0,-15 2 0,21-1-73,1-1 0,0 1 0,-1 0 1,1 0-1,0 0 0,0 0 1,0 0-1,0 1 0,0-1 0,0 1 1,0-1-1,0 1 0,0 0 1,1-1-1,-1 1 0,1 0 0,-1 0 1,1 0-1,0 0 0,0 1 1,0-1-1,0 0 0,0 0 0,0 1 1,1-1-1,-1 1 0,0 3 1,1-2-1,-1 1 1,0-1 0,1 1 0,0-1 0,0 1 0,0-1 0,1 0 0,-1 1 0,1-1 0,0 0 0,0 1 0,1-1 0,-1 0-1,1 0 1,3 6 0,-1-6 0,0 1 1,1-1-1,-1 0 0,1 0 0,0-1 0,0 1 0,0-1 1,0 0-1,1 0 0,-1-1 0,1 0 0,0 0 0,0 0 1,0-1-1,9 2 0,12 0 5,1-1 1,32-1-1,-38-1 0,-21 0-6,1 0 0,-1-1 0,1 1 0,0 0 0,-1-1 0,1 1 0,-1-1 0,1 1 0,-1-1 0,1 0 0,-1 1 0,1-1 0,-1 0 0,0 0 0,1 0 0,-1 0 0,0 0 0,0-1 0,0 1 0,0 0-1,0 0 1,0-1 0,0 1 0,0-1 0,0 1 0,-1-1 0,1 1 0,-1-1 0,1 1 0,-1-1 0,0 1 0,1-1 0,-1 0 0,0 1 0,0-1 0,0-2 0,0 0-1,0 0 0,0 0 0,-1 0 0,1 1 0,-1-1 0,0 0-1,0 1 1,0-1 0,-1 0 0,1 1 0,-1 0 0,0-1 0,0 1 0,0 0 0,-3-4 0,0 3 6,1 1 0,-1 0 0,1 0-1,-1 1 1,0-1 0,0 1 0,0 0 0,-1 1 0,1-1-1,0 1 1,0 0 0,-9 0 0,11 0-91,-1 1 0,1 0 0,0-1 0,-1 2 0,1-1 0,0 0 0,-1 1-1,1-1 1,0 1 0,0 0 0,-1 0 0,1 0 0,0 1 0,0-1 0,0 1 0,0 0 0,0-1 0,1 1 0,-1 0 0,-4 5 0,-6 21-5808</inkml:trace>
</inkml:ink>
</file>

<file path=ppt/ink/ink1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3:38.934"/>
    </inkml:context>
    <inkml:brush xml:id="br0">
      <inkml:brushProperty name="width" value="0.025" units="cm"/>
      <inkml:brushProperty name="height" value="0.025" units="cm"/>
      <inkml:brushProperty name="color" value="#66CC00"/>
    </inkml:brush>
  </inkml:definitions>
  <inkml:trace contextRef="#ctx0" brushRef="#br0">248 65 29886,'3'-2'42,"29"-25"1367,-30 26-1318,0-1 0,0 0 0,-1 1 0,1-1 0,-1 0 0,1 0 0,-1 0 0,0 0 1,1 0-1,-1 0 0,-1-1 0,1 1 0,0 0 0,0-4 0,0 4-59,-1 2-31,0 0-1,1 0 1,-1 0 0,0 0-1,0 0 1,0 0 0,0 0-1,1 1 1,-1-1 0,0 0-1,0 0 1,0 0-1,0 0 1,0 0 0,1 1-1,-1-1 1,0 0 0,0 0-1,0 0 1,0 0 0,0 1-1,0-1 1,0 0 0,0 0-1,0 0 1,0 1 0,0-1-1,0 0 1,0 0 0,0 0-1,0 1 1,0-1 0,0 0-1,0 0 1,0 1 0,0-1-1,0 0 1,0 0 0,0 0-1,0 0 1,0 1-1,0-1 1,0 0 0,0 0-1,-1 1 1,1 0 1,-2 15-2,0 1 0,-1-1 0,-1 0 0,-1 0 0,0 0 0,-9 17 0,-4 16 0,-136 437 0,80-243 0,51-153 0,21-133-339,7-8-1035</inkml:trace>
</inkml:ink>
</file>

<file path=ppt/ink/ink1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3:49.711"/>
    </inkml:context>
    <inkml:brush xml:id="br0">
      <inkml:brushProperty name="width" value="0.025" units="cm"/>
      <inkml:brushProperty name="height" value="0.025" units="cm"/>
      <inkml:brushProperty name="color" value="#66CC00"/>
    </inkml:brush>
  </inkml:definitions>
  <inkml:trace contextRef="#ctx0" brushRef="#br0">134 237 30078,'76'-236'2638,"-120"372"-2587,-109 369-51,149-488 0,1 0 0,1 0 0,-1 27 0,18-67 0,12-42 0,-3-1 0,-3 0 0,14-79 0,17-54 0,-43 171 0,-4 8 0,2 0 0,1 0 0,18-36 0,-26 56 0,0-1 0,1 1 0,-1-1 0,0 1 0,0-1 0,1 1 0,-1-1 0,0 1 0,1 0 0,-1-1 0,1 1 0,-1 0 0,0-1 0,1 1 0,-1 0 0,1-1 0,-1 1 0,1 0 0,-1 0 0,1-1 0,-1 1 0,1 0 0,-1 0 0,1 0 0,-1 0 0,1 0 0,-1 0 0,1 0 0,1 0 0,-2 1 0,1-1 0,0 1 0,0 0 0,0-1 0,0 1 0,0 0 0,-1 0 0,1 0 0,0-1 0,-1 1 0,1 0 0,-1 0 0,1 0 0,-1 0 0,1 0 0,-1 0 0,1 2 0,16 58 0,-3 2 0,-3-1 0,5 84 0,-9-79 0,8 118 0,-10-224 0,-5 34 0,1-16 0,-2 0 0,0 0 0,-1 0 0,-8-33 0,8 48 0,0 1 0,0-1 0,0 0 0,-1 1 0,0-1 0,0 1 0,0 0 0,-1 0 0,1 0 0,-1 1 0,-1-1 0,1 1 0,0 0 0,-1 0 0,0 1 0,0-1 0,0 1 0,0 0 0,-1 0 0,1 1 0,-7-3 0,4 3-3,0-1 0,1 1 1,-1 0-1,0 1 0,-1 0 0,1 0 0,0 1 1,0 0-1,-16 2 0,21-1 3,0 0 0,0-1 0,0 1 0,1 1-1,-1-1 1,0 0 0,0 1 0,1-1 0,-1 1 0,1 0 0,-1 0-1,1 0 1,0 0 0,0 0 0,0 0 0,0 0 0,0 1 0,0-1-1,1 1 1,-1 0 0,1-1 0,0 1 0,0 0 0,0 0 0,0 0-1,0 0 1,0 0 0,0 6 0,0-1 0,1 0 0,0 0 0,0 1 0,0-1 0,1 0 0,0 1 0,1-1 0,0 0 0,0 0 0,1 0 0,5 12 0,-5-15 0,-1-1 0,1 0 0,0 0 0,0 0 0,0 0 0,0-1 0,1 1 0,-1-1 0,1 0 0,0 0 0,0 0 0,0-1 0,0 1 0,1-1 0,-1 0 0,1 0 0,-1-1 0,1 1 0,0-1 0,-1 0 0,9 1 0,-4-1 0,-1-1 0,0 1 0,1-1 0,-1-1 0,1 1 0,-1-2 0,1 1 0,12-5 0,-16 4 0,-1 0 0,1 0 0,-1-1 0,0 0 0,0 0 0,0 0 0,0 0 0,-1-1 0,1 1 0,-1-1 0,0 0 0,0 0 0,0 0 0,-1 0 0,1-1 0,1-4 0,4-11 0,-1 1 0,9-41 0,-12 40 0,1 0 0,1 1 0,10-23 0,-14 40 0,-1-1 0,1 0 0,-1 0 0,1 0 0,0 1 0,0-1 0,1 1 0,-1 0 0,0-1 0,1 1 0,-1 0 0,1 0 0,0 1 0,0-1 0,0 1 0,0-1 0,0 1 0,0 0 0,0 0 0,0 0 0,0 0 0,0 1 0,1-1 0,-1 1 0,0 0 0,0 0 0,1 0 0,-1 0 0,0 1 0,4 0 0,-5 0 0,-1 0 0,1-1 0,-1 1 0,0 0 0,1 0 0,-1 0 0,0 0 0,0 0 0,1 1 0,-1-1 0,0 0 0,0 0 0,0 1 0,-1-1 0,1 1 0,0-1 0,1 4 0,9 32 0,-7-23 0,-2-8 0,3 8 0,-4-27 0,-1 11 0,0 1 0,-1 0 0,1-1 0,-1 1 0,1 0 0,-1-1 0,1 1 0,-1 0 0,0 0 0,0 0 0,0-1 0,0 1 0,0 0 0,0 0 0,0 0 0,0 1 0,0-1 0,0 0 0,-1 0 0,1 0 0,0 1 0,0-1 0,-1 1 0,1-1 0,0 1 0,-1 0 0,1-1 0,-1 1 0,1 0 0,-1 0 0,1 0 0,-2 0 0,-2-1 0,-1 1 0,1 0 0,0 0 0,-1 0 0,1 1 0,0 0 0,-11 2 0,12-1 0,1 1-1,-1-1 1,0 0 0,1 1-1,0 0 1,-1 0-1,1 0 1,0 0 0,1 0-1,-1 1 1,0-1 0,1 1-1,0 0 1,0 0 0,0-1-1,0 1 1,1 1-1,-1-1 1,1 0 0,0 0-1,0 6 1,-2 7-2,1 1 0,1 0 0,2 31 0,-1-47 2,0 0 1,0 0-1,0 0 0,0 0 0,1 0 1,-1 0-1,1 0 0,-1 0 0,1 0 1,0 0-1,0-1 0,0 1 1,0 0-1,0 0 0,0-1 0,1 1 1,-1-1-1,0 1 0,1-1 0,-1 0 1,1 1-1,0-1 0,-1 0 0,1 0 1,0 0-1,0 0 0,2 0 1,3 1 0,0 0 0,0-1 1,1 0-1,-1 0 1,14-1-1,-17 0-1,-2 0 0,-1-1 0,1 1 0,0 0 0,-1 0 0,1-1 0,-1 1 0,1-1 0,-1 1 0,1-1 0,-1 0 0,0 0 0,1 1 0,-1-1 0,0 0 0,1 0 0,-1 0 0,0-1 0,0 1 0,0 0 0,0 0 0,0-1 0,0 1 0,0 0 0,-1-1 0,2-2 0,1-3 0,0-1 0,-1 0 0,3-15 0,-4 14 0,13-86-9,0-106 0,-10 124 14,-2 32 7,-2 30-11,-2 24-14,-9 98 11,4 156 1,8-252 1,0 1 0,0-1 0,1 1 0,1-1 0,0 0 0,0 0-1,1-1 1,6 14 0,-7-20 0,-1 0 1,0 0-1,1 1 0,0-1 0,0-1 0,0 1 0,0 0 1,1-1-1,-1 0 0,1 0 0,0 0 0,0 0 0,0 0 0,0-1 1,0 0-1,1 0 0,-1 0 0,1 0 0,0-1 0,-1 0 1,9 2-1,-3-2 2,0-1 0,0 1 0,0-2 0,0 1 0,0-1 0,17-4 0,-23 3-2,0 1 0,0-1 0,0 0 0,0-1 0,0 1 0,0 0 0,0-1-1,-1 0 1,1 0 0,-1 0 0,0 0 0,0-1 0,0 1 0,0-1 0,-1 0 0,5-8 0,-3 2 0,1 0 0,-2 0 0,1 0 0,-2-1 0,1 1 0,1-22 0,-3-65 0,-1 94 0,0 0 0,0 0 0,0 1 0,0-1 0,0 1 0,-1-1 0,1 0 0,-1 1 0,1-1 0,-1 1 0,0-1 0,0 1 0,0 0 0,0-1 0,-1 1 0,1 0 0,-1 0 0,1 0 0,-1 0 0,0 0 0,1 0 0,-1 0 0,0 0 0,0 1 0,-1-1 0,-2-1 0,-2 1 0,-1 0-1,0 0 1,1 0 0,-1 1-1,0 1 1,0-1 0,-10 2-1,16-1 1,1 0 0,-1 0 0,0 0 0,1 1-1,-1-1 1,1 1 0,-1-1 0,1 1-1,-1-1 1,1 1 0,-1 0 0,1 0 0,-1-1-1,1 1 1,0 0 0,-1 1 0,1-1 0,0 0-1,0 0 1,-1 2 0,0 0 0,-1 1-1,1 0 0,0 0 1,1-1-1,-1 1 1,1 1-1,-2 5 1,0 7-2,1 0 1,0 33-1,2-48 2,0 21 0,-1-14 0,1-1 0,0 1 0,1 0 0,-1 0 0,2-1 0,2 12 0,-3-18 0,0 0 0,0 1 0,0-1 0,0 0 0,1 0 0,-1 0 0,1 0 0,-1 0 0,1-1 0,0 1 0,-1 0 0,1-1 0,0 1 0,0-1 0,0 0 0,1 0 0,-1 1 0,0-1 0,0-1 0,1 1 0,-1 0 0,0-1 0,1 1 0,-1-1 0,1 1 0,-1-1 0,4 0 0,0 0 0,36-1 5,-40 1-4,0-1-1,0 0 0,-1 1 1,1-1-1,0 0 1,-1 0-1,1 0 0,0 0 1,-1 0-1,1 0 1,-1 0-1,1-1 0,-1 1 1,0 0-1,0-1 1,0 1-1,1-1 1,-1 0-1,1-2 0,2-7 1,0 0-1,-1-1 1,-1 1-1,1-1 1,-2 0-1,1-16 0,-1-51-2,-1 74 1,-1 31-6,0-11 5,1 0 0,1 0 0,3 24 0,-3-35 3,0-1-1,0 1 1,0-1 0,0 1 0,0-1-1,1 0 1,-1 1 0,1-1 0,0 0-1,0 0 1,0 0 0,1 0-1,-1-1 1,1 1 0,-1-1 0,1 1-1,0-1 1,0 0 0,0 0 0,5 2-1,-6-3 0,-1 0 0,1-1 1,0 1-1,0-1 0,0 1 0,0-1 0,0 0 0,0 0 0,0 0 0,0 0 0,0 0 0,0 0 0,0-1 0,0 1 1,0-1-1,0 1 0,0-1 0,0 0 0,0 1 0,0-1 0,-1 0 0,1 0 0,0 0 0,-1-1 0,1 1 0,-1 0 0,1-1 1,-1 1-1,0-1 0,1 1 0,-1-1 0,0 0 0,0 1 0,0-1 0,1-4 0,3-4 0,0 0 0,-1-1 0,-1 0 0,5-22 0,-4 9 0,-2-1 1,-1-35-1,1-7 26,-9 140-53,-5 96 27,12-82 12,5 210 8,-4-281-20,-3-138 0,8-190 0,-5 296-4,2 1 0,0 0 0,0 0-1,2 0 1,9-22 0,-13 33 4,1 0-1,0 1 1,0-1 0,0 1 0,0-1-1,1 1 1,-1 0 0,1 0 0,0 0-1,0 0 1,0 0 0,0 0 0,1 1-1,-1 0 1,1 0 0,0 0-1,-1 0 1,1 0 0,0 1 0,0-1-1,0 1 1,0 0 0,0 1 0,0-1-1,5 0 1,-7 1 0,0 0 0,0 0 0,1 0 0,-1 0 0,0 1 0,1-1 0,-1 0 0,0 1 0,0 0 0,0-1 0,0 1 0,1 0 0,-1 0 0,0 0 0,3 3 0,-3-2 0,0 1 0,-1-1 0,1 1 0,-1 0 0,1 0 0,-1 0 0,0 0 0,0 0 0,0 0 0,0 0 0,0 4 0,3 18 0,-1 2 0,-2-1 0,-2 47 0,0-49 0,0-16 0,0 0 0,0 0 0,-1 0 0,0 0 0,-1-1 0,0 1 0,0-1 0,0 0 0,-1 1 0,-5 7 0,6-12 0,1 1 0,-1 0 0,1-1 0,-1 1 0,0-1 0,-1 0 0,1 0 0,0 0 0,-1-1 0,0 1 0,1-1 0,-1 0 0,0 0 0,0 0 0,0-1 0,-1 1 0,1-1 0,0 0 0,-1 0 0,-5 0 0,9-1-1,0 0 1,0 0-1,-1 0 1,1 0-1,0-1 1,0 1-1,-1-1 1,1 1-1,0-1 1,0 1-1,0-1 1,0 0-1,-1 1 1,1-1-1,0 0 1,0 0-1,1 0 1,-1 0-1,0 0 1,0 0-1,0 0 1,1 0-1,-1 0 1,0 0-1,1 0 1,-1 0-1,1 0 1,-1-1-1,0-1 0,0-3-2,0 0-1,0-1 0,0 1 0,1-12 0,0 18 4,0 0-1,1-1 1,-1 1-1,0-1 1,1 1-1,-1 0 1,0-1-1,1 1 1,-1 0-1,1-1 1,-1 1-1,1 0 1,-1 0-1,1-1 1,-1 1-1,0 0 1,1 0-1,-1 0 1,1 0-1,-1 0 1,1 0-1,0 0 1,-1-1-1,1 1 1,-1 1-1,1-1 1,0 0-1,21 0 4,-15 0-2,135 0 12,-137 0-13,-1 0 1,1 0-1,-1-1 0,1 0 1,-1 0-1,1 0 0,-1 0 0,0 0 1,1-1-1,-1 0 0,0 0 1,0 0-1,0-1 0,-1 1 1,1-1-1,5-5 0,-4 2 2,0 0 0,-1 0-1,1 0 1,-2 0-1,1-1 1,-1 0 0,0 1-1,0-1 1,2-11 0,1-10 0,-1-1 0,-2 1 0,-1-1 0,-1-32 0,-1 60-2,0-189 0,0 190 0,0-1 0,1 0 0,-1 1 0,0-1 0,0 1 0,0-1 0,0 0 0,0 1 0,0-1 0,0 0 0,0 1 0,0-1 0,0 0 0,0 1 0,-1-1 0,1 1 0,0-1 0,0 0 0,0 1 0,-1-1 0,1 1 0,0-1 0,-1 1 0,1-1 0,-1 1 0,1-1 0,-1 1 0,1-1 0,-1 1 0,1 0 0,-1-1 0,0 0 0,-6 6 0,7-5 0,-2 3 0,0 0 0,0 0 0,1 0 0,-1 0 0,1 0 0,0 0 0,0 0 0,0 0 0,0 1 0,0-1 0,1 0 0,-1 1 0,1-1 0,1 6 0,-2 2 0,-3 190 0,5-132 0,-1-49 0,1 1 0,0-1 0,2 0 0,0 0 0,10 31 0,-11-46 0,0 1 0,0-1 0,0 1 0,0-1 0,1 0 0,0 0 0,0 0 0,1-1 0,-1 1 0,1-1 0,0 1 0,0-1 0,0-1 0,1 1 0,-1 0 0,1-1 0,0 0 0,0 0 0,0-1 0,1 1 0,-1-1 0,0 0 0,12 2 0,-7-2 0,0-1 0,1-1 0,-1 0 0,0 0 0,19-3 0,-24 2 0,0 0 0,0 0 0,0-1 0,-1 0 0,1 0 0,0 0 0,-1-1 0,0 1 0,1-1 0,-1 0 0,0 0 0,-1 0 0,6-6 0,-1-1 0,-1 0 0,0 0 0,0 0 0,-1-1 0,-1 0 0,0 0 0,0-1 0,-1 1 0,4-24 0,-3 4 0,-1 1 0,-2-53 0,-1 78 0,-1 1 0,0 0 0,-1 0 0,1 0 0,-1 0 0,1-1 0,-1 1 0,-1 0 0,1 0 0,0 0 0,-1 1 0,0-1 0,0 0 0,-4-5 0,4 7 0,-1 0 0,1 0 0,-1 0 0,0 0 0,0 0 0,0 1 0,0-1 0,0 1 0,-1 0 0,1 0 0,0 0 0,-1 0 0,1 0 0,0 1 0,-1 0 0,1 0 0,-7 0 0,5 0 0,-1 0 0,0 0 0,1 0 0,-1 1 0,0 0 0,-9 3 0,13-3 0,-1 1 0,1-1 0,0 1 0,-1-1 0,1 1 0,0 0 0,0-1 0,1 1 0,-1 0 0,0 0 0,0 1 0,1-1 0,0 0 0,-1 0 0,1 1 0,-1 3 0,-4 10 0,2 1 0,0-1 0,1 1 0,0 0 0,2 0 0,0 0 0,2 25 0,-1-24 0,0-15 0,0 0 0,0 0 0,0 0 0,1 0 0,-1 0 0,1 0 0,0 0 0,0 0 0,0 0 0,0 0 0,0 0 0,1 0 0,-1 0 0,1-1 0,0 1 0,0-1 0,0 1 0,0-1 0,0 0 0,4 3 0,-2-2 0,0-1 0,1 0 0,-1 0 0,1 0 0,0 0 0,0-1 0,0 1 0,-1-1 0,1 0 0,0-1 0,0 1 0,8-1 0,-13 0 0,7 0 0,0 0 0,0 0 0,0-1 0,0 0 0,0 0 0,6-2 0,-10 2 0,-1 0 0,1-1 0,-1 1 0,0-1 0,0 1 0,0-1 0,0 0 0,0 0 0,0 0 0,0 0 0,-1 0 0,1 0 0,-1 0 0,1-1 0,-1 1 0,0 0 0,0-1 0,1-3 0,3-10 0,-2 1 0,0-1 0,-1 0 0,0 0 0,-2 0 0,0-1 0,-3-30 0,3 47 0,0 0 0,0 0 0,0 0 0,0-1 0,0 1 0,0 0 0,0 0 0,0-1 0,0 1 0,0 0 0,0 0 0,0 0 0,-1-1 0,1 1 0,0 0 0,0 0 0,0-1 0,0 1 0,0 0 0,0 0 0,0 0 0,-1 0 0,1-1 0,0 1 0,0 0 0,0 0 0,0 0 0,-1 0 0,1-1 0,0 1 0,0 0 0,0 0 0,-1 0 0,1 0 0,0 0 0,0 0 0,-1 0 0,1 0 0,0 0 0,0 0 0,0 0 0,-1 0 0,-6 9 0,4 11 0,1 0 0,1 0 0,0 0 0,4 28 0,-2-23 0,-1-22 0,0 1 0,0-1 0,1 0 0,-1 1 0,1-1 0,0 0 0,0 1 0,0-1 0,0 0 0,1 0 0,-1 0 0,1 0 0,0 0 0,0 0 0,0 0 0,0-1 0,0 1 0,1-1 0,-1 1 0,1-1 0,0 0 0,3 2 0,-2-2 0,1 0 0,0 0 0,0 0 0,0-1 0,0 1 0,0-1 0,1-1 0,-1 1 0,0-1 0,0 0 0,1 0 0,-1 0 0,9-2 0,-10 1 0,-1 0 0,0-1 0,0 1 0,0 0 0,0-1 0,0 0 0,-1 0 0,1 0 0,0 0 0,-1 0 0,1 0 0,-1-1 0,0 1 0,0-1 0,0 0 0,0 0 0,0 1 0,-1-1 0,3-5 0,1-4 0,-1 1 0,0-1 0,0 0 0,2-15 0,4-60 0,-3 0 0,-8-140 0,1 219 0,0 4 0,1 1 0,-1-1 0,0 1 0,-1-1 0,1 1 0,-1-1 0,1 1 0,-1-1 0,0 1 0,0-1 0,-1 1 0,1 0 0,-1-1 0,-2-2 0,4 6 0,0-1 0,0 1 0,-1 0 0,1 0 0,0 0 0,0 0 0,-1 0 0,1-1 0,0 1 0,-1 0 0,1 0 0,0 0 0,0 0 0,-1 0 0,1 0 0,0 0 0,0 0 0,-1 0 0,1 0 0,0 0 0,-1 0 0,1 0 0,0 0 0,0 0 0,-1 1 0,1-1 0,0 0 0,0 0 0,-1 0 0,1 0 0,0 0 0,0 1 0,-1-1 0,1 0 0,0 0 0,0 0 0,0 1 0,-1-1 0,1 0 0,0 0 0,0 1 0,0-1 0,0 0 0,0 0 0,0 1 0,-1-1 0,1 0 0,0 1 0,-5 16 0,2 13 0,1-1 0,2 45 0,1-20 0,0-3 0,2 0 0,3-1 0,1 0 0,21 72 0,-26-116 0,0 0 0,0 0 0,0 0 0,1 0 0,0-1 0,0 1 0,0-1 0,1 0 0,0 0 0,0 0 0,6 5 0,-7-8 0,0 1 0,0-1 0,1 0 0,-1 0 0,1 0 0,0-1 0,-1 1 0,1-1 0,0 0 0,0 0 0,0 0 0,0-1 0,0 1 0,0-1 0,0 0 0,0 0 0,0 0 0,6-2 0,-7 1 0,0 0 0,0 0 0,0 0 0,0-1 0,-1 1 0,1-1 0,0 0 0,-1 0 0,0 0 0,1 0 0,-1 0 0,0 0 0,0-1 0,0 1 0,0-1 0,0 1 0,-1-1 0,1 0 0,-1 0 0,0 0 0,0 1 0,0-1 0,1-5 0,2-7 0,0 0 0,-2 0 0,2-23 0,1-28 0,-7-91 0,-2 134 0,4 22 0,0 0 0,0 0 0,0 0 0,0 1 0,0-1 0,0 0 0,-1 0 0,1 1 0,0-1 0,-1 0 0,1 0 0,0 1 0,-1-1 0,1 0 0,-1 1 0,1-1 0,-1 1 0,1-1 0,-1 0 0,0 1 0,1-1 0,-1 1 0,-1-1 0,-2 8 0,1 41 0,4 66 0,0-34 0,-1-78 0,0 11 0,0 0 0,1 0 0,0 0 0,1 0 0,4 17 0,-5-27 0,0 0 0,1-1 0,-1 1 0,0 0 0,1 0 0,0 0 0,-1-1 0,1 1 0,0-1 0,0 0 0,1 1 0,-1-1 0,0 0 0,1 0 0,-1 0 0,1-1 0,0 1 0,0-1 0,-1 1 0,1-1 0,0 0 0,0 0 0,0 0 0,0-1 0,0 1 0,1-1 0,5 1 0,0 0 0,1-1 0,-1 0 0,0-1 0,14-2 0,-20 2 0,0 0 0,1 0 0,-1 0 0,0 0 0,0-1 0,0 0 0,0 0 0,0 0 0,0 0 0,-1 0 0,1 0 0,-1-1 0,1 1 0,-1-1 0,3-4 0,2-3 0,-1-1 0,-1 0 0,1 0 0,-2 0 0,1-1 0,-2 1 0,0-1 0,4-22 0,-3-5 0,-2-55 0,-2 83 0,-2 8 0,-2 8 0,0 14 0,1 1 0,1-1 1,0 0-1,1 1 0,1-1 0,3 21 1,-1-14 2,-2-22-1,0 0-1,0-1 0,1 1 1,-1 0-1,1-1 0,0 1 0,0 0 1,0-1-1,1 1 0,-1-1 1,1 0-1,0 1 0,0-1 1,0 0-1,1 0 0,-1 0 0,0 0 1,1-1-1,0 1 0,0-1 1,4 4-1,-2-4-1,-1 0 0,1 0 0,0-1 0,-1 1-1,1-1 1,0 0 0,0 0 0,0 0 0,0-1 0,0 0 0,0 0 0,0 0-1,0-1 1,0 1 0,0-1 0,4-2 0,-5 2 0,0-1 0,-1 1 0,1-1 0,-1 0 0,0 0 0,1 0 0,-1-1 0,0 1 0,0-1 0,-1 0 0,1 0 0,-1 0 0,1 0 0,-1 0 0,0-1 0,0 1 0,0-1 0,-1 1 0,1-1 0,-1 1 0,0-1 0,0 0 0,1-5 0,2-10 0,-2 1 0,0-1 0,0-27 0,-2 44 0,0-12 0,0 0 0,-1 0 0,0 1 0,-1-1 0,-6-19 0,7 30 0,0 0 0,0-1 0,-1 1 0,1 0 0,-1 0 0,0 0 0,0 0 0,0 1 0,0-1 0,0 1 0,-1-1 0,1 1 0,-1 0 0,0 0 0,0 0 0,0 0 0,0 0 0,0 0 0,0 1 0,0 0 0,0-1 0,0 1 0,-1 1 0,1-1 0,-1 0 0,1 1 0,-7-1 0,7 1 0,1 0 0,-1 0 0,0 0 0,1 1 0,-1-1 0,0 1 0,1-1 0,-1 1 0,1 0 0,-1 0 0,1 0 0,0 0 0,-1 1 0,1-1 0,0 1 0,0-1 0,0 1 0,0 0 0,0-1 0,0 1 0,0 0 0,0 1 0,1-1 0,-1 0 0,1 0 0,0 1 0,0-1 0,0 0 0,0 1 0,0-1 0,0 1 0,1 0 0,-1 3 0,-2 10 0,1 0 0,1 1 0,1-1 0,1 23 0,0-20 0,-1-15 0,1 0 0,-1 0 0,1 0 0,-1 0 0,1 0 0,0 0 0,1 0 0,-1 0 0,1-1 0,-1 1 0,1 0 0,0-1 0,1 0 0,-1 1 0,0-1 0,1 0 0,0 0 0,0 0 0,5 3 0,-3-3 0,-1 0 0,1-1 0,0 1 0,0-1 0,1 0 0,-1-1 0,0 1 0,1-1 0,-1 0 0,1-1 0,-1 1 0,1-1 0,10-1 0,-15 1 0,1 0 0,0-1 0,0 0 0,-1 1 0,1-1 0,-1 0 0,1 0 0,0 0 0,-1 0 0,0 0 0,1 0 0,-1 0 0,0 0 0,1-1 0,-1 1 0,0-1 0,0 1 0,0-1 0,0 1 0,0-1 0,0 1 0,-1-1 0,2-2 0,12-47 0,-11 40 0,11-61 0,-8 40 0,0 1 0,13-33 0,-18 62 0,0-1 0,0 0 0,0 0 0,1 1 0,-1-1 0,1 1 0,0 0 0,0-1 0,0 1 0,0 0 0,0 0 1,0 0-1,0 0 0,1 0 0,2-1 0,-4 3-1,0-1 0,1 1 1,-1 0-1,0 0 0,0-1 0,1 1 1,-1 0-1,0 0 0,0 0 1,1 1-1,-1-1 0,0 0 1,0 0-1,0 1 0,1-1 0,-1 0 1,0 1-1,0 0 0,0-1 1,0 1-1,0-1 0,0 1 1,0 0-1,0 0 0,0 0 0,0 0 1,0 0-1,0-1 0,-1 1 1,1 1-1,0-1 0,-1 0 1,1 0-1,-1 0 0,1 0 0,-1 0 1,1 0-1,-1 2 0,9 18 4,-2 1 0,0 0 1,-2 0-1,6 46 0,-3 97 8,-7-176-11,1-1 0,0 0 0,1 0 0,0 1 0,8-18 0,3-11 0,3-21 0,-8 27 0,0 1 0,3 1 0,24-51 0,-31 76 0,-3 9 0,-1 10 0,-1-10 0,0 439 0,0-439 0,0-1 1,0 1-1,0-1 1,0 1-1,0 0 1,0-1-1,-1 1 1,1-1-1,0 1 0,-1-1 1,0 1-1,1-1 1,-2 3-1,1-3-22,0-1 1,0 1-1,0-1 0,0 1 0,0-1 1,0 1-1,0-1 0,0 0 0,0 1 1,0-1-1,0 0 0,0 0 0,0 0 1,0 0-1,0 0 0,0 0 0,0 0 1,0 0-1,0 0 0,0 0 1,-1-1-1,-14-3-1203</inkml:trace>
</inkml:ink>
</file>

<file path=ppt/ink/ink1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3:50.291"/>
    </inkml:context>
    <inkml:brush xml:id="br0">
      <inkml:brushProperty name="width" value="0.025" units="cm"/>
      <inkml:brushProperty name="height" value="0.025" units="cm"/>
      <inkml:brushProperty name="color" value="#66CC00"/>
    </inkml:brush>
  </inkml:definitions>
  <inkml:trace contextRef="#ctx0" brushRef="#br0">25 22 30206,'0'-1'120,"0"-1"1,0 1 0,1 0-1,-1 0 1,0 0-1,0 0 1,0 0-1,0 0 1,-1 0 0,1 0-1,0 0 1,0 0-1,-1 0 1,1 0-1,0 0 1,-1 0 0,1 0-1,-1 0 1,0-1-1,-10 24-79,9-13-38,0 1 0,0-1 0,0 0 0,1 1 1,1-1-1,0 1 0,0-1 0,0 1 0,3 9 1,-2-17-3,-1-1 0,1 1 0,0-1 1,0 0-1,0 1 0,0-1 1,0 0-1,0 0 0,1 1 0,-1-1 1,0 0-1,0 0 0,1 0 0,-1-1 1,1 1-1,-1 0 0,1 0 0,-1-1 1,1 1-1,-1-1 0,1 1 1,0-1-1,-1 0 0,1 0 0,2 0 1,3 1 1,1-1 1,0 0-1,-1 0 1,11-2-1,-17 1-2,1 1 0,-1-1 0,0 1 0,1-1 1,-1 0-1,0 1 0,0-1 0,0 0 0,0 0 0,1 0 0,-1 0 0,0 0 0,0 0 0,-1 0 0,1 0 0,0 0 0,0-1 0,-1 1 0,1 0 0,0 0 0,-1-1 0,1 1 0,-1 0 0,0-1 0,1 1 0,-1-1 0,0-1 0,2-46-5,-3 35 6,2 12-2,-1 1 0,0-1 0,0 0-1,0 0 1,-1 0 0,1 0 0,0 0 0,-1 0 0,1 1 0,-1-1-1,1 0 1,-1 0 0,0 1 0,0-1 0,0 0 0,0 1 0,0-1-1,0 1 1,0-1 0,-1 1 0,1 0 0,0-1 0,-1 1 0,1 0-1,-1 0 1,-3-2 0,0 2-15,0-1 1,0 1-1,-1 0 0,1 1 1,0-1-1,-1 1 0,1 0 1,-9 2-1,-2 3-295,2 14-525</inkml:trace>
</inkml:ink>
</file>

<file path=ppt/ink/ink1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3:50.653"/>
    </inkml:context>
    <inkml:brush xml:id="br0">
      <inkml:brushProperty name="width" value="0.025" units="cm"/>
      <inkml:brushProperty name="height" value="0.025" units="cm"/>
      <inkml:brushProperty name="color" value="#66CC00"/>
    </inkml:brush>
  </inkml:definitions>
  <inkml:trace contextRef="#ctx0" brushRef="#br0">1 1 29101,'0'2'1025,"8"3"15,20-2-223,10-1-449,7-2-240,-4 0-48,1 0-32,-9 0-32,-8 0-16,-6 0-32,-11 0-64</inkml:trace>
</inkml:ink>
</file>

<file path=ppt/ink/ink1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3:51.346"/>
    </inkml:context>
    <inkml:brush xml:id="br0">
      <inkml:brushProperty name="width" value="0.025" units="cm"/>
      <inkml:brushProperty name="height" value="0.025" units="cm"/>
      <inkml:brushProperty name="color" value="#66CC00"/>
    </inkml:brush>
  </inkml:definitions>
  <inkml:trace contextRef="#ctx0" brushRef="#br0">1 13 27292,'0'0'4306,"3"0"-3905,19 0-225,5 0-80,12 0 0,8 0 0,0 0-16,-3 0-16,-5-3-48,-11-2 0,-12 5-16,-4-2 0,-10-1 0,-18 3-2705</inkml:trace>
</inkml:ink>
</file>

<file path=ppt/ink/ink1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3:58.947"/>
    </inkml:context>
    <inkml:brush xml:id="br0">
      <inkml:brushProperty name="width" value="0.025" units="cm"/>
      <inkml:brushProperty name="height" value="0.025" units="cm"/>
      <inkml:brushProperty name="color" value="#66CC00"/>
    </inkml:brush>
  </inkml:definitions>
  <inkml:trace contextRef="#ctx0" brushRef="#br0">0 242 31438,'3'-4'336,"-3"3"-286,1 0 0,0 0 1,-1-1-1,1 1 1,0 0-1,0 0 1,0 0-1,0 1 0,-1-1 1,1 0-1,0 0 1,1 0-1,-1 1 1,0-1-1,0 0 1,1 0-1,1 6-29,1 24-14,-2 0 0,-1 1 0,-3 32 0,0 3 0,-4 226 25,8-316-23,8-45-1,3-19-9,-9-16 1,-3 50 0,2-1 0,2 1 0,18-79 0,-23 134 0,0 0 0,0-1 0,0 1 0,0-1 0,0 1 0,0 0 0,1-1 0,-1 1 0,0 0 0,0-1 0,0 1 0,0 0 0,0-1 0,1 1 0,-1 0 0,0-1 0,0 1 0,0 0 0,1 0 0,-1-1 0,0 1 0,0 0 0,1 0 0,-1-1 0,0 1 0,1 0 0,-1 0 0,0 0 0,1 0 0,-1-1 0,0 1 0,1 0 0,-1 0 0,0 0 0,1 0 0,-1 0 0,1 0 0,0 1 0,0-1 0,-1 1 0,1 0 0,0-1 0,-1 1 0,1 0 0,-1-1 0,1 1 0,0 0 0,-1 0 0,0 0 0,1 0 0,-1 0 0,0-1 0,1 1 0,-1 2 0,23 106 0,-18-73 0,2-1 0,23 67 0,-29-100 0,0 0 0,0 0 0,-1 0 0,1-1 0,0 1 0,1 0 0,-1-1 0,0 1 0,0-1 0,1 1 0,-1-1 0,3 2 0,-4-3 0,1 1 0,0-1 0,-1 0 0,1 1 0,0-1 0,0 0 0,0 0 0,-1 0 0,1 0 0,0 0 0,0 1 0,0-1 0,-1 0 0,1-1 0,0 1 0,0 0 0,-1 0 0,1 0 0,0 0 0,0-1 0,0 1 0,2-2 0,-1 0 0,1 0 0,-1 0 0,0 0 0,1 0 0,-1 0 0,0 0 0,0-1 0,-1 1 0,1-1 0,0 0 0,-1 1 0,2-5 0,9-24 0,11-43 0,-16 47 0,1 0 0,22-45 0,-29 69 0,1 1 0,-1-1 0,0 1 0,1-1 0,0 1 0,0 0 0,-1 0 0,1 0 0,1 0 0,-1 0 0,3-2 0,-4 4 0,1 3 0,1 232 0,-5-120 0,1-94 0,0-12 0,1 1 0,0 0 0,1-1 0,-1 1 0,5 16 0,-4-24 0,-1 0 0,1-1 0,0 1 0,0 0 0,-1-1 0,1 1 0,0-1 0,0 0 0,1 1 0,-1-1 0,0 0 0,0 1 0,1-1 0,-1 0 0,1 0 0,-1 0 0,1 0 0,-1-1 0,1 1 0,-1 0 0,1 0 0,0-1 0,-1 1 0,1-1 0,0 0 0,0 0 0,-1 1 0,1-1 0,0 0 0,0 0 0,-1-1 0,1 1 0,0 0 0,0 0 0,-1-1 0,1 1 0,3-2 0,-3 1 0,1 0 0,-1 0 0,0-1 0,1 1 0,-1-1 0,0 1 0,0-1 0,0 0 0,0 0 0,0 0 0,0 0 0,0 0 0,-1 0 0,1 0 0,-1 0 0,2-4 0,17-42 0,-18 44 0,7-30-2,-1-1 0,-2 1-1,-2-1 1,0-1 0,-4-64 0,-5 181-1,1-50 3,2 0 0,4 57-1,-1-80 1,0-1 0,0 1 0,1 0 1,0 0-1,0-1 0,1 1 0,0-1 0,1 0 0,-1 1 0,1-2 0,0 1 0,1 0 0,0-1 0,0 0 0,12 11 0,-15-15 0,0-1 1,0 1-1,0-1 0,1 0 1,-1 0-1,1 0 1,-1 0-1,1 0 0,-1 0 1,1-1-1,-1 1 0,1-1 1,0 1-1,-1-1 1,1 0-1,0 0 0,-1-1 1,1 1-1,0 0 0,-1-1 1,1 1-1,0-1 1,-1 0-1,1 0 0,-1 0 1,0 0-1,1-1 0,-1 1 1,0-1-1,0 1 1,0-1-1,0 0 0,0 0 1,0 0-1,0 0 0,-1 0 1,1 0-1,-1 0 1,1 0-1,-1-1 0,0 1 1,1-4-1,6-16 0,-1-1 0,-2-1 0,5-42 0,-7 42 0,1 0-1,1 0 0,12-36 0,-16 57 0,0 0 1,1 0-1,0 0 0,-1 0 0,1 1 0,0-1 0,0 0 0,0 1 1,1 0-1,-1-1 0,0 1 0,1 0 0,0 0 0,-1 0 0,1 0 1,0 1-1,0-1 0,0 1 0,0 0 0,0 0 0,0 0 0,1 0 0,-1 0 1,0 1-1,0 0 0,1-1 0,-1 1 0,0 0 0,1 0 0,-1 1 1,0-1-1,0 1 0,6 1 0,-8-1 1,0-1 0,-1 1 0,1 0 0,0-1 0,0 1 0,-1 0 0,1 0 0,0-1 0,-1 1 0,1 0 0,-1 0 0,1 0 0,-1 0 0,1 0 0,-1 0 0,1 0 0,-1 0 0,0 0 0,0 0 0,0 0 0,1 0 0,-1 0 0,0 0 0,0 0 0,-1 1 0,0-1 0,-1 0 0,1-1 0,-1 0 0,1 1 0,-1-1 0,1 0 0,-1 0 0,0 1 0,1-1 0,-1-1 0,-2 1 0,3 0 0,-3 0 0,1 0 0,-1 0 0,1 0 0,-1 0 0,0 1 0,1 0 0,-1 0 0,1 0 0,0 0 0,-1 0 0,1 1 0,-5 2 0,4 0 0,1-1 0,-1 0 0,1 1 0,0 0 0,0 0 0,0 0 0,1 0 0,-1 0 0,-1 6 0,-3 6-2,1 0 1,1 0-1,1 1 1,0 0-1,2 0 0,-1 0 1,2 0-1,0 0 1,3 29-1,-1-43 2,-1 0 1,1 0-1,0 0 0,-1-1 0,1 1 1,1 0-1,-1-1 0,0 1 1,1-1-1,-1 1 0,1-1 1,0 0-1,-1 0 0,1 0 0,0 0 1,0 0-1,1 0 0,-1 0 1,0-1-1,1 1 0,-1-1 0,1 1 1,-1-1-1,1 0 0,0 0 1,3 0-1,-3 1 0,1-1 1,-1-1-1,1 1 0,-1 0 1,1-1-1,-1 0 1,1 0-1,0 0 0,-1 0 1,1-1-1,-1 1 0,1-1 1,0 0-1,-1 0 0,0 0 1,1 0-1,-1-1 1,0 0-1,0 1 0,1-1 1,2-3-1,0-1 0,0-1 1,-1 0-1,0-1 1,0 1-1,0-1 1,-1 0-1,0 0 1,-1-1-1,0 1 1,0-1-1,0 1 1,-1-1-1,1-13 1,1-17 3,-1-70 1,-4 80-5,1-190 0,-16 476 0,16-243 0,-1 14 0,2 0 0,0 0 0,2-1 0,10 44 0,-11-65 0,-1 0 0,2 1 0,-1-2 0,0 1 0,1 0 0,0 0 0,1-1 0,-1 0 0,1 1 0,0-1 0,0-1 0,1 1 0,-1 0 0,1-1 0,0 0 0,0 0 0,1-1 0,-1 0 0,1 0 0,0 0 0,-1 0 0,1-1 0,0 0 0,1 0 0,11 2 0,-11-3 1,1 0-1,-1 0 1,0-1 0,1 0 0,-1 0-1,1-1 1,-1 1 0,0-2 0,1 1-1,7-3 1,-11 1-1,1 1 1,-1 0-1,0-1 1,0 0-1,0 0 1,0 0-1,-1 0 1,1-1-1,-1 1 1,0-1-1,0 0 1,0 0-1,0 0 1,-1 0-1,4-9 1,0-3-1,-1-1 0,0 1 0,-2-1 0,0 0 0,-1 0 0,0 0 0,-2 0 0,0 0 0,-1 0 0,-2-17 0,2 29 0,1 0 0,-1 1 0,0-1 0,0 0 0,0 1 0,-1-1 0,1 1 0,-1-1 0,0 1 0,-1 0 0,1 0 0,-1 0 0,0 0 0,1 0 0,-2 0 0,1 1 0,0 0 0,-1-1 0,0 1 0,1 1 0,-1-1 0,0 0 0,-1 1 0,1 0 0,0 0 0,-1 0 0,1 1 0,-1-1 0,1 1 0,-1 0 0,0 0 0,0 1 0,1-1 0,-9 1 0,11 0 0,1 1 0,-1-1 0,1 0 0,0 0 0,-1 0 0,1 1 0,-1-1 0,1 1 0,-1-1 0,1 1 0,0 0 0,-1-1 0,1 1 0,0 0 0,0 0 0,0 0 0,0 0 0,0 0 0,0 0 0,0 0 0,-1 2 0,0 0 0,0 0 0,0 1 0,1-1 0,-1 1 0,1 0 0,0-1 0,0 1 0,0 5 0,-1 9 0,2 0 0,2 34 0,-1-39 0,-1-5 0,1 0 0,1 1 0,-1-1-1,1 0 1,1 0 0,-1 0 0,1-1 0,1 1 0,-1-1 0,1 1-1,1-1 1,-1 0 0,9 9 0,-10-12 0,1-1 0,0 1 0,0 0 0,1-1 0,-1 0 0,1 0 0,0-1 0,0 1 0,0-1 0,0 0 0,0 0 0,0 0 0,0-1 0,1 0 0,-1 0 0,1 0-1,-1-1 1,0 0 0,1 0 0,-1 0 0,9-2 0,-11 1 0,0 0 1,1 0-1,-1-1 0,0 1 0,1-1 0,-1 0 0,0 0 1,-1 0-1,1-1 0,0 1 0,0-1 0,-1 1 0,0-1 0,1 0 1,-1 0-1,0 0 0,0 0 0,2-7 0,2-2 0,-1 0 0,0 0 0,-1-1 0,2-14 0,1-19 0,-3-1 0,-1 0 0,-5-59 0,0 25 0,3 59 0,0 12 0,-1 0 0,0-1 0,-1 1 0,1 0 0,-2-1 0,0 1 0,0 0 0,-1 0 0,-5-13 0,5 19 0,3 4 0,0 0-1,-1 0 1,1 0 0,0 0 0,0 0 0,0-1-1,-1 1 1,1 0 0,0 0 0,0 0-1,0 0 1,-1 0 0,1 0 0,0 0-1,0 0 1,0 0 0,-1 0 0,1 0-1,0 0 1,0 0 0,0 0 0,-1 1-1,1-1 1,0 0 0,0 0 0,0 0-1,-1 0 1,1 0 0,0 0 0,0 0-1,0 1 1,0-1 0,-1 0 0,1 0-1,0 0 1,0 0 0,0 1 0,0-1-1,0 0 1,0 0 0,0 0 0,-1 1-1,1-1 1,0 0 0,0 0 0,0 0-1,0 1 1,0-1 0,0 0 0,0 0-1,0 1 1,0-1 0,0 1 0,-7 43-1,2 1 0,2 0 0,3 57 1,1-48 0,-2 2 0,3 73 0,-2-124 0,0 0 0,1 0 0,0 0 0,0 0 0,0 0 0,1 0 1,-1-1-1,1 1 0,0 0 0,1-1 0,-1 0 0,1 1 0,0-1 0,0 0 0,0 0 0,0-1 0,1 1 0,-1-1 0,1 1 1,0-1-1,0 0 0,0-1 0,1 1 0,-1-1 0,1 0 0,-1 0 0,1 0 0,0 0 0,0-1 0,-1 0 0,1 0 0,0 0 0,0-1 1,9 0-1,-5 1 1,0-1 1,0 0-1,0 0 0,0-1 1,-1-1-1,1 1 1,0-1-1,-1-1 1,10-3-1,-13 3-1,0 0 0,0 0 0,0-1 0,-1 0 0,1 0 0,-1 0 0,0 0-1,-1 0 1,1-1 0,-1 0 0,0 0 0,0 0 0,0 0 0,0 0 0,1-7 0,2-4 0,0-1 0,-2 0 0,0-1 0,-1 1 0,2-24 0,-4-92 0,-1 75 0,0 34 0,1 11 0,-1 0 0,0 1 0,-1-1 0,0 0 0,-1 1 0,0-1 0,-8-21 0,10 33 0,0 1 0,0 0 0,0-1 0,0 1 0,-1-1 0,1 1 0,0 0 0,0-1 0,-1 1 0,1 0 0,0-1 0,0 1 0,-1 0 0,1 0 0,0-1 0,-1 1 0,1 0 0,-1 0 0,1-1 0,0 1 0,-1 0 0,1 0 0,-1 0 0,1 0 0,0 0 0,-1 0 0,1 0 0,-1 0 0,1 0 0,0 0 0,-1 0 0,1 0 0,-1 0 0,1 0 0,-1 0 0,1 0 0,0 0 0,-1 0 0,1 0 0,-1 1 0,0 0 0,0 0 0,-1-1 0,1 1 0,0 0 0,0 0 0,0 1 0,0-1 0,0 0 0,1 0 0,-1 0 0,0 1 0,-1 2 0,-5 14-2,1 1 0,1 1 1,1-1-1,0 1 0,-1 26 0,3 108 15,3-93-15,-1-55 1,0 1 0,0 0 0,1 0 1,0-1-1,0 1 0,1-1 0,-1 1 0,1-1 0,1 0 1,-1 1-1,1-1 0,7 10 0,-7-13 2,0 1-1,1-1 0,-1 1 1,1-1-1,0 0 1,0-1-1,0 1 1,0-1-1,0 1 0,0-1 1,1 0-1,-1-1 1,1 1-1,0-1 1,-1 0-1,1 0 0,0-1 1,5 1-1,4 0 2,1 1-2,1-1 1,27-2-1,-40 0 0,0 1 0,0 0 0,0-1 0,-1 1 0,1-1 0,0 0 0,0 0 0,0 0 0,-1-1 0,1 1 0,-1 0 0,1-1 0,-1 0 0,1 0 0,-1 0 0,0 0 0,0 0 0,0 0 0,0 0 0,3-4 0,1-8 0,0-1 0,-1 1 0,-1-1 0,0 1 0,0-1 0,1-18 0,0-93 0,-15 176 0,8-28 0,1-6 0,0-1 0,1 0 0,1 1 0,0-1 0,6 27 0,-6-39 0,0 1 0,1-1 0,-1 0 0,1 1 0,-1-1 0,1 0 0,0 0 0,0 0 0,0-1 0,1 1 0,-1 0 0,1-1 0,0 0 0,-1 1 0,1-1 0,0 0 0,0-1 0,0 1 0,1 0 0,-1-1 0,0 0 0,0 1 0,1-1 0,-1-1 0,1 1 0,-1 0 0,1-1 0,-1 0 0,1 0 0,5 0 0,-9 0 0,6 0 0,-1 0 0,1 0 0,0 0 0,-1-1 0,1 0 0,-1 0 0,7-2 0,-10 2 0,-1 0 0,1 0 0,0-1 0,0 1 0,-1-1 0,1 1 0,-1-1 0,1 1 0,-1-1 0,0 0 0,0 0 0,0 0 0,0 0 0,0 0 0,0 0 0,0 0 0,-1 0 0,1 0 0,-1 0 0,1-4 0,3-20 0,-2 0 0,0 0 0,-4-40 0,0 12 0,2 50 0,0-20 0,0 24 0,0-1 0,0 1 0,0-1 0,0 1 0,0-1 0,0 0 0,0 1 0,0-1 0,0 1 0,0-1 0,0 1 0,-1-1 0,1 0 0,0 1 0,0-1 0,-1 1 0,1-1 0,0 1 0,-1-1 0,1 1 0,-1 0 0,1-1 0,0 1 0,-1-1 0,1 1 0,-1 0 0,1-1 0,-1 1 0,0 0 0,0 2 0,1 0 0,-1 0 0,0 1 0,1-1 0,0 0 0,-1 0 0,1 1 0,0-1 0,1 4 0,-1-1 0,-2 27 0,0 12 0,4 64 0,-2-106 0,1 0 0,-1 0 0,0 0 0,1 0 0,-1 0 0,1 0 0,-1 0 0,1 0 0,0 0 0,0 0 0,0 0 0,0 0 0,0 0 0,1-1 0,-1 1 0,0 0 0,1-1 0,-1 1 0,1-1 0,-1 0 0,1 0 0,0 1 0,0-1 0,0 0 0,2 1 0,3-1 0,-1 1 0,1-1 0,0 0 0,0 0 0,0-1 0,8 0 0,-14 0 0,1 0 0,0-1 0,0 1 0,0 0 0,0-1 0,0 0 0,0 1 0,0-1 0,0 0 0,0 0 0,0 0 0,0-1 0,0 1 0,0 0 0,-1-1 0,1 1 0,-1-1 0,1 1 0,-1-1 0,1 0 0,-1 0 0,0 0 0,0 1 0,0-1 0,0 0 0,0 0 0,0-1 0,-1 1 0,1 0 0,-1 0 0,0 0 0,1-4 0,1-10 0,0 0 0,-1 0 0,-2-21 0,1 20 0,0-69 0,-3 73 0,0 17 0,1 11 0,0 1 0,1-1 0,1 0 0,1 22 0,0 0 0,-1-28 0,0-1 0,1 1 0,0-1 0,0 1 0,1-1 0,0 1 0,5 13 0,-6-20 0,1 1 0,-1 0 0,1-1 0,0 1 0,-1-1 0,1 0 0,0 1 0,0-1 0,1 0 0,-1 0 0,0-1 0,1 1 0,-1 0 0,1-1 0,0 1 0,-1-1 0,1 0 0,0 0 0,0 0 0,0 0 0,0 0 0,0-1 0,0 1 0,5-1 0,-5 0 0,3 1 0,0-1 0,0 1 0,0-2 0,0 1 0,0 0 0,0-1 0,10-3 0,-14 3 0,0 0 0,0-1 0,0 1 0,0-1 0,0 1 0,0-1 0,-1 0 0,1 0 0,-1 0 0,1 0 0,-1 0 0,0 0 0,1 0 0,-1 0 0,0-1 0,0 1 0,-1 0 0,1-1 0,0 1 0,-1 0 0,1-5 0,3-25 0,-2 1 0,0-1 0,-5-46 0,2 73 0,1 0 0,-1 0 0,0 0 0,-1 0 0,1 0 0,-1 1 0,0-1 0,-3-5 0,-6-15 0,11 25 0,-1 0 0,1 0 0,0 0 0,0 0 0,0 0 0,0-1 0,0 1 0,0 0 0,0 0 0,0 0 0,0 0 0,0 0 0,0 0 0,0-1 0,1 1 0,-1 0 0,0 0 0,0 0 0,0 0 0,0 0 0,0 0 0,0 0 0,0 0 0,0-1 0,0 1 0,0 0 0,0 0 0,0 0 0,0 0 0,1 0 0,-1 0 0,0 0 0,0 0 0,0 0 0,0 0 0,0 0 0,0 0 0,0 0 0,1 0 0,-1 0 0,0 0 0,0 0 0,0 0 0,0 0 0,0 0 0,0 0 0,0 0 0,1 0 0,-1 0 0,0 0 0,0 0 0,0 0 0,0 0 0,0 0 0,0 0 0,0 0 0,1 0 0,-1 0 0,2 0 0,191 0 0,-205-2 0,10 1 0,-1 1 0,0-1 0,1 0 0,-1 1 0,1 0 0,-1-1 0,0 1 0,1 0 0,-1 0 0,0 1 0,1-1 0,-1 0 0,1 1 0,-1 0 0,1 0 0,-1-1 0,1 2 0,-1-1 0,-3 2 0,1 2 0,1 0 0,0 1 0,0-1 0,1 1 0,-1-1 0,1 1 0,0 0 0,1 1 0,-1-1 0,1 0 0,1 0 0,-1 1 0,0 9 0,-1 13 0,1 50 0,2-60 0,0-16 0,-1 1 0,2-1 0,-1 1 0,0-1 0,1 1 0,-1-1 0,1 0 0,0 1 0,0-1 0,0 0 0,1 0 0,-1 1 0,1-1 0,0 0 0,0 0 0,0-1 0,0 1 0,0 0 0,1-1 0,4 5 0,-2-4 0,-1-1 0,1 0 0,0 0 0,-1 0 0,1-1 0,0 0 0,0 1 0,0-2 0,0 1 0,0-1 0,0 1 0,1-1 0,7-1 0,-11 0 0,0 0 0,-1 1 0,1-1 0,0 0 0,0 0 0,-1 0 0,1 0 0,0 0 0,-1-1 0,1 1 0,-1 0 0,0-1 0,1 1 0,-1-1 0,0 0 0,0 1 0,0-1 0,0 0 0,0 1 0,0-1 0,-1 0 0,1 0 0,-1 0 0,1-3 0,10-52 0,-10 52 0,3-40 0,-4-60 0,0 53 0,-3 37 0,-2 16 0,-4 13 0,5 4 0,1 1 0,0 0 0,1-1 0,1 1 0,3 27 0,-2-11 0,0-27 0,0 1 0,1-1 0,0 0 0,1 0 0,-1 0 0,5 11 0,-6-17 0,1 0 0,0 0 0,0 0 0,0 0 0,0 0 0,1 0 0,-1 0 0,0 0 0,1 0 0,-1-1 0,1 1 0,0-1 0,-1 1 0,1-1 0,0 1 0,0-1 0,0 0 0,0 0 0,0 0 0,0 0 0,0 0 0,1-1 0,-1 1 0,0 0 0,0-1 0,1 0 0,2 1 0,-4-2 0,0 1 0,-1 0 0,1 0 0,0 0 0,0-1 0,0 1 0,-1 0 0,1-1 0,0 1 0,0-1 0,-1 1 0,1-1 0,0 1 0,-1-1 0,1 1 0,-1-1 0,1 0 0,-1 1 0,1-1 0,-1 0 0,1 0 0,-1 1 0,1-1 0,-1 0 0,1-1 0,5-25 0,-4 20 0,13-89 0,-12 71 0,0 0-1,2 0 1,0 0-1,2 1 1,11-26-1,-18 49 1,1-1-1,-1 0 0,1 1 1,0-1-1,0 0 1,0 1-1,0-1 0,0 1 1,0-1-1,1 1 0,-1 0 1,0 0-1,1-1 0,-1 1 1,1 0-1,-1 0 1,1 0-1,0 1 0,-1-1 1,3 0-1,-3 2 1,0 0 0,0 0 0,0 0 0,-1 0 0,1 0 0,0 0 0,0 0 0,-1 1 0,1-1 0,-1 0 0,1 0 0,-1 1 0,1-1 0,-1 1 0,0-1 0,0 0 0,0 1 0,0-1 0,0 0 0,0 3 0,1 1 0,7 121 0,-2-23 0,-5-102 0,-1 0 0,1 0 0,-1 0 0,1-1 0,0 1 0,0 0 0,-1 0 0,1 0 0,0-1 0,0 1 0,0 0 0,0-1 0,0 1 0,0-1 0,0 1 0,0-1 0,0 1 0,0-1 0,0 0 0,0 1 0,0-1 0,0 0 0,1 0 0,-1 0 0,0 0 0,0 0 0,0 0 0,0 0 0,0 0 0,0-1 0,2 1 0,2-1 0,-1 1 0,1-1 0,0 0 0,0 0 0,-1-1 0,8-2 0,-4-2 0,0 0 0,-1 0 0,0 0 0,-1-1 0,1 0 0,-1 0 0,-1 0 0,1-1 0,-1 0 0,-1 0 0,1 0 0,-2-1 0,1 0 0,-1 1 0,4-16 0,-1-2 0,-1-1 0,-1 1 0,-2-1 0,0-31 0,-2 54 1,0-1 0,0 0 0,0 1 0,-1-1 0,0 0 0,0 1 0,-3-7 0,4 10-1,0 0 0,-1 0 1,0 0-1,1 0 0,-1 0 0,0 0 1,1 1-1,-1-1 0,0 0 0,0 0 0,1 1 1,-1-1-1,0 0 0,0 1 0,0-1 1,0 1-1,0-1 0,0 1 0,0 0 0,0-1 1,0 1-1,0 0 0,0 0 0,0 0 1,-1 0-1,1 0 0,0 0 0,0 0 0,0 0 1,0 0-1,0 0 0,0 1 0,0-1 1,0 0-1,-2 2 0,2-2 0,0 0 0,0 1 0,0 0 0,0-1 0,0 1 0,0-1 0,1 1 0,-1 0 0,0 0 0,0-1 0,0 1 0,1 0 0,-1 0 0,0 0 0,1 0 0,-1 0 0,0 1 0,-5 12 0,1-1 0,0 1 0,1 0 0,0 1 0,1-1 0,1 1 0,-1 16 0,2 116 0,2-82 0,-1-58 0,-1 2 0,1 1 0,1-1 0,-1 0 0,2 1 0,-1-1 0,4 11 0,-4-18 0,0 0 0,0 1 0,0-1 0,1 0 0,-1 0 0,1 0 0,-1 0 0,1 0 0,0 0 0,0-1 0,0 1 0,0 0 0,0-1 0,0 1 0,0-1 0,0 0 0,0 0 0,1 0 0,-1 0 0,1 0 0,-1-1 0,0 1 0,1-1 0,-1 1 0,1-1 0,-1 0 0,1 0 0,3 0 0,-5 0-10,1 0 0,0-1 0,-1 1 0,1 0 0,0-1 0,-1 1 0,1-1 0,-1 1 0,1-1 0,-1 0 0,1 1 0,-1-1 0,1 0 0,-1 0 0,0 0 0,0 0 0,1-1 0,-1 1 0,0 0 0,0 0 0,0-1-1,0 1 1,0-1 0,-1 1 0,1 0 0,0-1 0,-1 0 0,1 1 0,-1-1 0,1 1 0,-1-1 0,0 0 0,0 1 0,0-1 0,0 0 0,0-2 0,2-30-1172</inkml:trace>
</inkml:ink>
</file>

<file path=ppt/ink/ink1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3:59.875"/>
    </inkml:context>
    <inkml:brush xml:id="br0">
      <inkml:brushProperty name="width" value="0.025" units="cm"/>
      <inkml:brushProperty name="height" value="0.025" units="cm"/>
      <inkml:brushProperty name="color" value="#66CC00"/>
    </inkml:brush>
  </inkml:definitions>
  <inkml:trace contextRef="#ctx0" brushRef="#br0">109 122 30030,'0'-122'2689,"-18"122"-2673,14 1-16,0 0 0,1 0 0,-1 0 0,1 0 0,-1 1 0,1 0 0,-1 0 0,1 0 0,0 0 0,0 0 0,0 0 0,0 1 0,1-1 0,-1 1 0,0 0 0,1 0 0,0 0 0,0 0 0,0 0 0,0 1 0,0-1 0,1 1 0,-2 5 0,-2 3 0,1 0 0,1 0 0,0 1 0,0-1 0,-1 26 0,4-24 0,1 34 0,-1-46 0,1 1 0,0 0 0,-1-1 0,1 1 0,0 0 0,1-1 0,-1 1 0,0-1 0,1 0 0,-1 1 0,1-1 0,0 0 0,0 0 0,4 4 0,0-2 2,1 0-1,-1 0 1,1-1-1,0 0 1,0 0-1,0 0 1,1-1 0,-1 0-1,1 0 1,-1-1-1,1 0 1,0-1-1,-1 1 1,1-1 0,0-1-1,14-2 1,-21 2-2,1 1 0,-1-1 0,1 0 1,-1 0-1,0 1 0,1-1 0,-1 0 0,0 0 1,0-1-1,0 1 0,0 0 0,0 0 1,0 0-1,0-1 0,0 1 0,0-1 0,-1 1 1,1 0-1,0-1 0,-1 1 0,1-1 1,-1 0-1,0 1 0,0-1 0,1-1 1,1-47-2,-2 39 1,0 4 1,0 0-1,-1 0 1,1 0 0,-1 0-1,-1 0 1,1 0 0,-1 0-1,-1 0 1,1 1 0,-1-1-1,0 1 1,-4-7 0,5 10-7,-1 1 1,1-1-1,-1 1 1,0-1-1,1 1 1,-1 0-1,0 0 1,0 0 0,-1 0-1,1 0 1,0 1-1,-1 0 1,1-1-1,0 1 1,-1 1-1,0-1 1,1 0-1,-1 1 1,1 0-1,-1 0 1,0 0-1,1 0 1,-1 0 0,1 1-1,-7 1 1,7-1-196,-1 0 0,0 0 0,0 0 1,1 0-1,-1 1 0,1 0 0,-7 3 1,-26 29-6625</inkml:trace>
</inkml:ink>
</file>

<file path=ppt/ink/ink1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4:34.625"/>
    </inkml:context>
    <inkml:brush xml:id="br0">
      <inkml:brushProperty name="width" value="0.025" units="cm"/>
      <inkml:brushProperty name="height" value="0.025" units="cm"/>
      <inkml:brushProperty name="color" value="#849398"/>
    </inkml:brush>
  </inkml:definitions>
  <inkml:trace contextRef="#ctx0" brushRef="#br0">261 12 29998,'7'-12'1627,"-8"14"-763,-14 22-685,-57 74-177,-77 138-1,131-204-1,14-26 0,3-5 0,0 0-1,0 0 1,0 1 0,1-1 0,-1 1 0,0-1 0,1 1-1,-1-1 1,1 1 0,0-1 0,-1 1 0,1 0-1,0 1 1,0-2-18,3-1-4491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2:30.028"/>
    </inkml:context>
    <inkml:brush xml:id="br0">
      <inkml:brushProperty name="width" value="0.05" units="cm"/>
      <inkml:brushProperty name="height" value="0.05" units="cm"/>
      <inkml:brushProperty name="color" value="#FFFF00"/>
    </inkml:brush>
  </inkml:definitions>
  <inkml:trace contextRef="#ctx0" brushRef="#br0">21 29 32543,'-1'0'4,"0"0"0,0 1 0,0-1-1,0 0 1,1 0 0,-1 0 0,0 1 0,0-1 0,0 0 0,1 1 0,-1-1-1,0 1 1,0-1 0,1 1 0,-1-1 0,0 1 0,1-1 0,-1 1 0,0 0 0,1-1-1,-1 1 1,1 0 0,-1 0 0,1-1 0,0 1 0,-1 0 0,1 0 0,0 0-1,-1-1 1,1 1 0,0 0 0,0 0 0,0 1 0,0 36-36,0-23 44,0-10-11,1 0 0,-1-1 0,1 1 0,-1 0 0,1 0 0,1 0 0,-1 0 0,1-1 0,-1 1 0,2 0 1,-1-1-1,0 0 0,1 1 0,0-1 0,0 0 0,0 0 0,0-1 0,0 1 0,1-1 0,0 0 0,0 1 0,0-2 0,0 1 0,0 0 0,1-1 0,-1 0 0,9 3 0,1 0 4,0-2-1,1 1 0,0-2 0,-1 0 0,1-1 0,0 0 0,0-1 1,17-2-1,-28 2-3,0-1 0,-1 1 1,1-1-1,0 0 0,0 0 0,-1 0 1,1 0-1,-1-1 0,1 1 1,-1-1-1,0 0 0,0 0 1,1 0-1,-1 0 0,-1-1 1,1 1-1,0-1 0,-1 0 0,1 0 1,-1 0-1,3-4 0,-2 1 1,-1-1-1,1 1 1,-1-1-1,0 0 1,-1 0-1,1 0 1,-1 0-1,-1 0 1,1 0 0,-2-11-1,1 13-1,-1 1 0,1 0 0,-1-1 0,0 1 0,-1 0 0,1 0 0,-1 0 0,0 0 0,0 0 0,0 0 0,0 0 0,-1 0 0,1 1 1,-1-1-1,0 1 0,0 0 0,0 0 0,-1 0 0,1 0 0,-1 1 0,1-1 0,-1 1 0,0 0 0,0 0 0,0 0 0,0 1 0,0-1 0,-5 0 0,1 0-6,1 1 0,-1-1 0,0 1 0,1 1 0,-1-1 0,0 1 0,1 1 0,-1 0 0,0 0 0,1 0 0,-1 1 0,1 0 0,-1 0 0,1 1 0,0 0 0,-7 4 0,4-1-116,1 0 1,0 1-1,-12 13 1,-27 35-1709</inkml:trace>
</inkml:ink>
</file>

<file path=ppt/ink/ink1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4:35.003"/>
    </inkml:context>
    <inkml:brush xml:id="br0">
      <inkml:brushProperty name="width" value="0.025" units="cm"/>
      <inkml:brushProperty name="height" value="0.025" units="cm"/>
      <inkml:brushProperty name="color" value="#849398"/>
    </inkml:brush>
  </inkml:definitions>
  <inkml:trace contextRef="#ctx0" brushRef="#br0">391 15 24059,'11'-15'7958,"-27"35"-7313,-8 10-815,-67 83 113,5 4 0,-97 173 0,181-282-1327,14-20-1076</inkml:trace>
</inkml:ink>
</file>

<file path=ppt/ink/ink1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4:35.349"/>
    </inkml:context>
    <inkml:brush xml:id="br0">
      <inkml:brushProperty name="width" value="0.025" units="cm"/>
      <inkml:brushProperty name="height" value="0.025" units="cm"/>
      <inkml:brushProperty name="color" value="#849398"/>
    </inkml:brush>
  </inkml:definitions>
  <inkml:trace contextRef="#ctx0" brushRef="#br0">385 25 30846,'2'-3'91,"0"1"9,-1 0 0,1 0 0,0-1 0,0 1 0,0 1 0,0-1 0,0 0 0,0 0 0,3-1 0,-4 2 34,-2 7-129,0-1 0,0 0 0,0 0 1,-1 0-1,0 0 0,0 0 0,0 0 0,-1-1 1,0 1-1,0-1 0,-5 7 0,0 0 5,-200 263 93,78-111-62,122-152-41,5-8-2,1-1 0,-1 1 0,1 0 0,0 1 0,0-1-1,0 0 1,0 1 0,0-1 0,1 1 0,0-1 0,-1 1 0,2 0 0,-2 6-1,12-9-130,-6-2 53,-1 0-1,1 0 0,-1 0 1,1 0-1,-1 0 1,1-1-1,-1 0 1,0 1-1,0-1 1,0-1-1,0 1 1,0 0-1,-1-1 1,1 1-1,-1-1 1,1 0-1,-1 0 1,0 0-1,3-4 0,-2 3-90,21-28-1806</inkml:trace>
</inkml:ink>
</file>

<file path=ppt/ink/ink1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4:35.679"/>
    </inkml:context>
    <inkml:brush xml:id="br0">
      <inkml:brushProperty name="width" value="0.025" units="cm"/>
      <inkml:brushProperty name="height" value="0.025" units="cm"/>
      <inkml:brushProperty name="color" value="#849398"/>
    </inkml:brush>
  </inkml:definitions>
  <inkml:trace contextRef="#ctx0" brushRef="#br0">438 7 14935,'-1'-7'16444,"-14"21"-13873,-8 15-5464,11-12 4280,-76 116-1376,-132 175-43,166-247-104,30-36-2738</inkml:trace>
</inkml:ink>
</file>

<file path=ppt/ink/ink1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4:36.010"/>
    </inkml:context>
    <inkml:brush xml:id="br0">
      <inkml:brushProperty name="width" value="0.025" units="cm"/>
      <inkml:brushProperty name="height" value="0.025" units="cm"/>
      <inkml:brushProperty name="color" value="#849398"/>
    </inkml:brush>
  </inkml:definitions>
  <inkml:trace contextRef="#ctx0" brushRef="#br0">482 15 31422,'14'-15'1061,"-29"41"-905,-370 527-418,366-526 140,8-13-22,0 0 1,2 1-1,-1 0 0,2 1 0,0-1 1,1 2-1,-5 16 0,11-25-1601</inkml:trace>
</inkml:ink>
</file>

<file path=ppt/ink/ink1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4:36.404"/>
    </inkml:context>
    <inkml:brush xml:id="br0">
      <inkml:brushProperty name="width" value="0.025" units="cm"/>
      <inkml:brushProperty name="height" value="0.025" units="cm"/>
      <inkml:brushProperty name="color" value="#849398"/>
    </inkml:brush>
  </inkml:definitions>
  <inkml:trace contextRef="#ctx0" brushRef="#br0">399 6 30558,'0'0'51,"1"-1"0,-1 1 1,0-1-1,1 1 0,-1 0 0,1-1 0,-1 1 0,1 0 1,-1-1-1,1 1 0,0 0 0,-1 0 0,1-1 1,-1 1-1,1 0 0,-1 0 0,1 0 0,0 0 1,-1 0-1,1 0 0,-1 0 0,1 0 0,0 0 0,-1 0 1,1 0-1,-1 0 0,1 0 0,0 1 0,-1-1 1,1 0-1,-1 0 0,1 1 0,-1-1 0,1 0 0,-1 1 1,1 0-1,0 0-28,-1 1 1,1 0-1,-1-1 1,0 1-1,0 0 1,0 0-1,0-1 1,0 1-1,0 0 1,0 0-1,0-1 1,-2 4-1,-1 8-58,-1 1 0,-1-1 1,-6 13-1,-26 36 42,-1-2 0,-4-1 0,-57 63 0,-48 65-1,145-183-9,-2 0-1,1 0 0,0 1 1,0-1-1,0 1 0,1 0 0,0 0 0,-1 0 0,2 0 0,-1 0 1,1 0-1,0 0 0,-1 11 0,19-20-407,7-17-451</inkml:trace>
</inkml:ink>
</file>

<file path=ppt/ink/ink1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4:37.539"/>
    </inkml:context>
    <inkml:brush xml:id="br0">
      <inkml:brushProperty name="width" value="0.025" units="cm"/>
      <inkml:brushProperty name="height" value="0.025" units="cm"/>
      <inkml:brushProperty name="color" value="#849398"/>
    </inkml:brush>
  </inkml:definitions>
  <inkml:trace contextRef="#ctx0" brushRef="#br0">240 75 28109,'20'-14'1623,"-13"10"-1370,-1 0 0,1-1 0,-1 0 0,0 0 0,0 0 0,0-1 1,-1 0-1,1 0 0,4-8 0,-41 40-66,-17 28-168,-91 109-7,120-137-13,1 0 0,1 2 0,2 0 0,-20 49 0,35-76-9,-1-1 1,1 0-1,0 1 0,0-1 0,0 0 0,-1 1 1,1-1-1,0 0 0,0 1 0,0-1 0,0 0 1,0 1-1,0-1 0,0 1 0,0-1 1,0 0-1,0 1 0,0-1 0,0 0 0,0 1 1,0-1-1,0 1 0,0-1 0,0 0 0,0 1 1,1-1-1,-1 0 0,0 1 0,0-1 0,0 0 1,1 1-1,-1-1 0,0 0 0,0 0 0,1 1 1,-1-1-1,0 0 0,1 0 0,-1 1 1,0-1-1,0 0 0,1 0 0,-1 0 0,1 0 1,-1 1-1,1-1 0,20-4-858,10-12-1227</inkml:trace>
</inkml:ink>
</file>

<file path=ppt/ink/ink1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4:37.910"/>
    </inkml:context>
    <inkml:brush xml:id="br0">
      <inkml:brushProperty name="width" value="0.025" units="cm"/>
      <inkml:brushProperty name="height" value="0.025" units="cm"/>
      <inkml:brushProperty name="color" value="#849398"/>
    </inkml:brush>
  </inkml:definitions>
  <inkml:trace contextRef="#ctx0" brushRef="#br0">448 34 29822,'33'-33'2150,"-43"40"-1642,-17 12-501,-59 77 2,4 2-1,5 5 1,-70 121 0,97-129-634,48-91-26,11-9-136,24-20-1515</inkml:trace>
</inkml:ink>
</file>

<file path=ppt/ink/ink1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4:38.256"/>
    </inkml:context>
    <inkml:brush xml:id="br0">
      <inkml:brushProperty name="width" value="0.025" units="cm"/>
      <inkml:brushProperty name="height" value="0.025" units="cm"/>
      <inkml:brushProperty name="color" value="#849398"/>
    </inkml:brush>
  </inkml:definitions>
  <inkml:trace contextRef="#ctx0" brushRef="#br0">496 67 30654,'38'-66'1812,"-53"88"-1810,-1 0 1,0-1 0,-2 0-1,-21 18 1,-6 8-3,-183 222-361,129-148 34,52-58-1869,37-44-1515</inkml:trace>
</inkml:ink>
</file>

<file path=ppt/ink/ink1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4:38.600"/>
    </inkml:context>
    <inkml:brush xml:id="br0">
      <inkml:brushProperty name="width" value="0.025" units="cm"/>
      <inkml:brushProperty name="height" value="0.025" units="cm"/>
      <inkml:brushProperty name="color" value="#849398"/>
    </inkml:brush>
  </inkml:definitions>
  <inkml:trace contextRef="#ctx0" brushRef="#br0">407 162 22987,'35'-29'5187,"-13"13"-4402,-1-2 0,-1 0 1,-1-2-1,18-22 0,-37 42-776,1-1-1,-1 1 1,1-1 0,-1 1-1,0-1 1,1 1-1,-1-1 1,0 1 0,1-1-1,-1 1 1,0-1-1,0 1 1,1-1 0,-1 1-1,0-1 1,0 0 0,0 1-1,0-1 1,0 1-1,0-1 1,0 0 0,0 1-1,0-1 1,0 1 0,0-1-1,0 1 1,-1-1-1,1 0 1,0 0 0,-1 1-6,0-1 1,0 1 0,1 0 0,-1 0-1,0 0 1,0 0 0,1 0-1,-1 0 1,0 0 0,0 0 0,1 0-1,-1 0 1,0 0 0,0 0-1,0 1 1,1-1 0,-1 0 0,0 0-1,1 1 1,-1-1 0,0 1-1,0 0 1,-14 9 0,1 0 1,1 1-1,0 1 0,1 0 0,-17 22 1,7-9 1,-117 123-4,-123 144-476,236-256-1039,25-33-437</inkml:trace>
</inkml:ink>
</file>

<file path=ppt/ink/ink1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4:38.928"/>
    </inkml:context>
    <inkml:brush xml:id="br0">
      <inkml:brushProperty name="width" value="0.025" units="cm"/>
      <inkml:brushProperty name="height" value="0.025" units="cm"/>
      <inkml:brushProperty name="color" value="#849398"/>
    </inkml:brush>
  </inkml:definitions>
  <inkml:trace contextRef="#ctx0" brushRef="#br0">520 15 25932,'16'-15'5346,"-16"15"-5319,1 0 1,-1 0-1,0 0 0,0 0 0,0 0 0,0 0 0,1 0 1,-1 0-1,0 0 0,0 0 0,0 0 0,1 0 0,-1 0 1,0 0-1,0 1 0,0-1 0,0 0 0,1 0 0,-1 0 1,0 0-1,0 0 0,0 0 0,0 0 0,0 0 0,0 1 0,1-1 1,-1 0-1,0 0 0,0 0 0,0 0 0,0 1 0,0-1 1,0 0-1,0 0 0,0 0 0,0 0 0,0 1 0,0-1 1,0 0-1,0 0 0,0 0 0,0 1 0,0-1 0,0 0 1,0 0-1,0 0 0,0 0 0,0 1 0,-10 42-240,2-21 216,-2-1 0,0 0 0,-2 0 0,0-1 0,-1-1-1,-17 20 1,-99 101 9,5-22-8,-26 27-16,146-141-29,-17 19 17,21-22-16,-1 0 1,0 0-1,1-1 1,-1 1-1,0 0 1,1 0 0,-1 0-1,1 0 1,-1 0-1,1 0 1,0 0-1,-1 0 1,1 0 0,0 0-1,0 0 1,0 0-1,-1 0 1,1 0-1,0 0 1,1 2-1,7-3-739,25-4-675</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2:30.388"/>
    </inkml:context>
    <inkml:brush xml:id="br0">
      <inkml:brushProperty name="width" value="0.05" units="cm"/>
      <inkml:brushProperty name="height" value="0.05" units="cm"/>
      <inkml:brushProperty name="color" value="#FFFF00"/>
    </inkml:brush>
  </inkml:definitions>
  <inkml:trace contextRef="#ctx0" brushRef="#br0">0 40 31983,'48'0'352,"18"0"-224,20-10-32,5 0-32,-5 3-48,-14 2-16,-25 2-192,-23-2-560</inkml:trace>
</inkml:ink>
</file>

<file path=ppt/ink/ink1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4:39.303"/>
    </inkml:context>
    <inkml:brush xml:id="br0">
      <inkml:brushProperty name="width" value="0.025" units="cm"/>
      <inkml:brushProperty name="height" value="0.025" units="cm"/>
      <inkml:brushProperty name="color" value="#849398"/>
    </inkml:brush>
  </inkml:definitions>
  <inkml:trace contextRef="#ctx0" brushRef="#br0">384 28 31438,'6'-7'314,"-4"5"-242,-1 0 1,1 0-1,-1 0 0,1 1 0,0-1 0,0 0 0,-1 1 0,1-1 0,0 1 0,4-2 1,-5 15 4,-2-3-76,-1 0 1,0-1-1,0 1 0,-1 0 1,0-1-1,-1 0 0,1 0 1,-7 10-1,-47 67 4,31-49-6,-254 370-191,277-402 61,1-1 1,0 0-1,0 1 1,0-1-1,0 1 1,0 0-1,1 0 1,0-1-1,0 1 1,0 0-1,0 0 1,0 5-1</inkml:trace>
</inkml:ink>
</file>

<file path=ppt/ink/ink1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4:39.647"/>
    </inkml:context>
    <inkml:brush xml:id="br0">
      <inkml:brushProperty name="width" value="0.025" units="cm"/>
      <inkml:brushProperty name="height" value="0.025" units="cm"/>
      <inkml:brushProperty name="color" value="#849398"/>
    </inkml:brush>
  </inkml:definitions>
  <inkml:trace contextRef="#ctx0" brushRef="#br0">427 4 20601,'0'0'155,"0"0"-1,0-1 1,0 1 0,0 0-1,0 0 1,0 0-1,0 0 1,0 0-1,0-1 1,0 1-1,0 0 1,0 0-1,0 0 1,1 0-1,-1 0 1,0 0-1,0 0 1,0-1 0,0 1-1,0 0 1,0 0-1,1 0 1,-1 0-1,0 0 1,0 0-1,0 0 1,0 0-1,0 0 1,1 0-1,-1 0 1,0 0-1,0 0 1,0 0-1,0 0 1,0 0 0,1 0-1,-1 0 1,0 0-1,0 0 1,0 0-1,0 0 1,1 0-1,-1 0 1,0 0-1,0 0 1,0 0-1,0 0 1,0 1-1,0-1 1,1 0-1,-1 0 1,0 0 0,0 0-1,0 0 1,0 0-1,0 0 1,0 1-1,0-1 1,0 0-1,0 0 1,0 0-1,0 0 1,1 0-1,-1 1 1,0-1-1,0 0 1,0 0 0,0 0-1,0 1 1,-8 15 1587,-18 21-2656,-94 126 803,-128 233 0,231-366-1847,3-6-4338</inkml:trace>
</inkml:ink>
</file>

<file path=ppt/ink/ink1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4:40.444"/>
    </inkml:context>
    <inkml:brush xml:id="br0">
      <inkml:brushProperty name="width" value="0.025" units="cm"/>
      <inkml:brushProperty name="height" value="0.025" units="cm"/>
      <inkml:brushProperty name="color" value="#849398"/>
    </inkml:brush>
  </inkml:definitions>
  <inkml:trace contextRef="#ctx0" brushRef="#br0">369 26 29037,'8'-26'2836,"-27"52"-1921,12-14-1160,-281 402 261,275-395-20,4-7-16,1 0-1,0 1 0,0 1 1,-6 18-1,11-21-139,3-11 113,0 0 0,1 1-1,-1-1 1,0 0 0,0 0 0,0 0-1,0 0 1,0 1 0,0-1 0,1 0-1,-1 0 1,0 0 0,0 0 0,0 1 0,0-1-1,1 0 1,-1 0 0,0 0 0,0 0-1,0 0 1,1 0 0,-1 0 0,0 0-1,0 0 1,0 0 0,1 0 0,-1 0-1,0 0 1,0 0 0,1 0 0,-1 0 0,0 0-1,0 0 1,0 0 0,1 0 0,-1 0-1,0 0 1,0 0 0,0 0 0,1 0-1,-1 0 1,0 0 0,0-1 0,0 1-1,1 0 1,-1 0 0,0 0 0,0 0 0,0 0-1,0-1 1,22-11-4897</inkml:trace>
</inkml:ink>
</file>

<file path=ppt/ink/ink1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4:40.820"/>
    </inkml:context>
    <inkml:brush xml:id="br0">
      <inkml:brushProperty name="width" value="0.025" units="cm"/>
      <inkml:brushProperty name="height" value="0.025" units="cm"/>
      <inkml:brushProperty name="color" value="#849398"/>
    </inkml:brush>
  </inkml:definitions>
  <inkml:trace contextRef="#ctx0" brushRef="#br0">617 26 31182,'2'-3'136,"10"-12"524,-9 8-326,-8 7-82,-6 6-251,0 0-1,1 0 1,-1 2-1,1-1 0,1 1 1,-1 1-1,1 0 1,-12 16-1,2-5 4,-123 139-207,-136 199 1,259-333-146,-26 41 116,22-18-2889</inkml:trace>
</inkml:ink>
</file>

<file path=ppt/ink/ink1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4:41.148"/>
    </inkml:context>
    <inkml:brush xml:id="br0">
      <inkml:brushProperty name="width" value="0.025" units="cm"/>
      <inkml:brushProperty name="height" value="0.025" units="cm"/>
      <inkml:brushProperty name="color" value="#849398"/>
    </inkml:brush>
  </inkml:definitions>
  <inkml:trace contextRef="#ctx0" brushRef="#br0">520 30 31438,'1'0'5,"0"-4"149,1 0 0,0 1-1,0-1 1,0 1 0,0 0-1,5-5 1,-6 7-74,-3 11-56,-9 17-21,-1 0-1,-1-1 1,-1 0-1,-2-1 1,-19 24 0,5-4-3,-369 502-1486,391-537 139</inkml:trace>
</inkml:ink>
</file>

<file path=ppt/ink/ink1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4:41.477"/>
    </inkml:context>
    <inkml:brush xml:id="br0">
      <inkml:brushProperty name="width" value="0.025" units="cm"/>
      <inkml:brushProperty name="height" value="0.025" units="cm"/>
      <inkml:brushProperty name="color" value="#849398"/>
    </inkml:brush>
  </inkml:definitions>
  <inkml:trace contextRef="#ctx0" brushRef="#br0">498 60 31727,'5'-7'172,"-2"2"-95,0-1 1,1 1-1,0 0 0,0 0 0,1 0 0,-1 1 0,1-1 1,0 1-1,8-5 0,-14 14-50,-9 18-26,-1 0 0,-1 0 0,-1-1 0,-30 39 0,19-28-1,-77 99-57,-175 175 0,258-288 24,-23 27-658,38-41-2732</inkml:trace>
</inkml:ink>
</file>

<file path=ppt/ink/ink1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4:41.836"/>
    </inkml:context>
    <inkml:brush xml:id="br0">
      <inkml:brushProperty name="width" value="0.025" units="cm"/>
      <inkml:brushProperty name="height" value="0.025" units="cm"/>
      <inkml:brushProperty name="color" value="#849398"/>
    </inkml:brush>
  </inkml:definitions>
  <inkml:trace contextRef="#ctx0" brushRef="#br0">402 75 31038,'4'-7'140,"1"-1"0,0 1-1,0 1 1,1-1 0,0 1-1,0 0 1,0 0 0,1 1 0,0 0-1,10-6 1,-17 11-139,0 0-1,0 0 1,1 0 0,-1 0 0,0 0-1,0 0 1,0 0 0,0 0-1,1 0 1,-1 0 0,0 0 0,0 0-1,0 0 1,0 0 0,0 0-1,1 0 1,-1 0 0,0 0 0,0 0-1,0 0 1,0 0 0,0 0-1,1 0 1,-1 0 0,0 0 0,0 1-1,0-1 1,0 0 0,0 0-1,0 0 1,0 0 0,1 0 0,-1 0-1,0 0 1,0 1 0,0-1 0,0 0-1,0 0 1,0 0 0,0 0-1,0 1 1,0-1 0,0 0 0,0 0-1,0 0 1,0 0 0,0 0-1,0 1 1,0-1 0,0 0 0,0 0-1,0 4 0,0 0 0,0 0-1,0 0 1,-1 0 0,1 0-1,-1 0 1,0 0 0,0-1 0,-1 1-1,1 0 1,-1-1 0,-2 6-1,-33 48 9,23-36-4,-364 483-692,353-476-3685,12-13-13582</inkml:trace>
</inkml:ink>
</file>

<file path=ppt/ink/ink1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4:42.165"/>
    </inkml:context>
    <inkml:brush xml:id="br0">
      <inkml:brushProperty name="width" value="0.025" units="cm"/>
      <inkml:brushProperty name="height" value="0.025" units="cm"/>
      <inkml:brushProperty name="color" value="#849398"/>
    </inkml:brush>
  </inkml:definitions>
  <inkml:trace contextRef="#ctx0" brushRef="#br0">217 20 30686,'0'-1'98,"1"0"0,0 0 1,0 0-1,-1 0 0,1 0 0,0 0 0,0 0 0,0 0 0,0 1 1,0-1-1,0 0 0,0 1 0,0-1 0,1 1 0,-1-1 1,2 0-1,11-5 133,-13 11-239,-2 2 9,0 1 0,0-1 0,-1 1 0,0-1 0,0 0 0,0 0 0,-1 0 0,-5 8 0,-36 60 5,22-39-5,-133 249-180,149-274-1379</inkml:trace>
</inkml:ink>
</file>

<file path=ppt/ink/ink1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4:43.224"/>
    </inkml:context>
    <inkml:brush xml:id="br0">
      <inkml:brushProperty name="width" value="0.025" units="cm"/>
      <inkml:brushProperty name="height" value="0.025" units="cm"/>
      <inkml:brushProperty name="color" value="#849398"/>
    </inkml:brush>
  </inkml:definitions>
  <inkml:trace contextRef="#ctx0" brushRef="#br0">313 17 29197,'8'-16'2243,"-8"16"-2225,0 0 0,0 0 0,0 0-1,0 0 1,0 0 0,0 0 0,-1 0 0,1 0 0,0 0 0,0 0 0,0 0-1,0 0 1,0 0 0,0 0 0,0 0 0,0 0 0,0 0 0,0 0 0,0 0-1,0 0 1,0 0 0,0 0 0,0 0 0,0 0 0,-1 0 0,1 0 0,0 0 0,0 0-1,0 0 1,0 0 0,0 0 0,0 0 0,0 0 0,0 0 0,0 0 0,0 0-1,0 0 1,0 0 0,0 0 0,0 0 0,0 0 0,0 0 0,0 0 0,0 0-1,0-1 1,0 1 0,0 0 0,0 0 0,0 0 0,-21 23-52,12-12 141,-245 302-83,253-312-38,-3 3-52,1 0 1,0 0-1,0 1 0,0-1 1,0 1-1,0 0 1,1 0-1,0 0 0,0 0 1,1 0-1,-1 0 0,-1 10 1</inkml:trace>
</inkml:ink>
</file>

<file path=ppt/ink/ink1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4:50.363"/>
    </inkml:context>
    <inkml:brush xml:id="br0">
      <inkml:brushProperty name="width" value="0.025" units="cm"/>
      <inkml:brushProperty name="height" value="0.025" units="cm"/>
      <inkml:brushProperty name="color" value="#33CCFF"/>
    </inkml:brush>
  </inkml:definitions>
  <inkml:trace contextRef="#ctx0" brushRef="#br0">311 4 30318,'5'-3'1976,"-17"16"-1732,-86 139-221,68-101-28,-1-2 1,-3-1-1,-56 61 1,70-92-1279</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2:30.717"/>
    </inkml:context>
    <inkml:brush xml:id="br0">
      <inkml:brushProperty name="width" value="0.05" units="cm"/>
      <inkml:brushProperty name="height" value="0.05" units="cm"/>
      <inkml:brushProperty name="color" value="#FFFF00"/>
    </inkml:brush>
  </inkml:definitions>
  <inkml:trace contextRef="#ctx0" brushRef="#br0">0 31 32095,'0'0'448,"17"0"-368,33 0-32,21-8-32,12 1 0,6 4-16,-6 1 0,-17-3-192,-21 0-1889</inkml:trace>
</inkml:ink>
</file>

<file path=ppt/ink/ink1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4:50.709"/>
    </inkml:context>
    <inkml:brush xml:id="br0">
      <inkml:brushProperty name="width" value="0.025" units="cm"/>
      <inkml:brushProperty name="height" value="0.025" units="cm"/>
      <inkml:brushProperty name="color" value="#33CCFF"/>
    </inkml:brush>
  </inkml:definitions>
  <inkml:trace contextRef="#ctx0" brushRef="#br0">486 1 30366,'0'0'45,"1"0"-1,-1 0 1,0 1 0,1-1 0,-1 0 0,0 0-1,1 1 1,-1-1 0,0 0 0,0 0-1,1 1 1,-1-1 0,0 0 0,0 1 0,0-1-1,1 0 1,-1 1 0,0-1 0,0 1-1,0-1 1,0 0 0,0 1 0,0-1-1,0 1 1,0-1 0,0 0 0,0 1 0,0-1-1,0 1 1,0-1 0,0 0 0,0 1-1,0-1 1,0 0 0,0 1 0,-1-1 0,1 0-1,0 1 1,0-1 0,0 0 0,-1 1-1,1-1 1,-1 1 0,-9 21-142,10-22 118,-30 49 22,-3-1-1,-2-2 0,-44 45 1,10-10-39,30-34-2,-16 18-79,-77 121-1,132-186 60,-1 1-1,1-1 0,-1 1 1,1-1-1,-1 0 0,1 1 1,0 0-1,-1-1 0,1 1 1,0-1-1,-1 1 0,1-1 1,0 1-1,0-1 0,0 1 1,-1 0-1,1-1 0,0 1 1,0 0-1,0-1 0,0 1 1,0-1-1,0 1 0,0 0 1,0-1-1,0 1 0,1 0 1,-1-1-1,0 1 0,0-1 1,0 1-1,1-1 0,-1 1 1,0 0-1,1 0 0,1-1-78,0 0 0,-1 0 0,1 0 0,0 0-1,-1 0 1,1 0 0,-1 0 0,1-1 0,0 1-1,-1-1 1,1 1 0,-1-1 0,3 0 0,25-16-3004</inkml:trace>
</inkml:ink>
</file>

<file path=ppt/ink/ink1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4:51.072"/>
    </inkml:context>
    <inkml:brush xml:id="br0">
      <inkml:brushProperty name="width" value="0.025" units="cm"/>
      <inkml:brushProperty name="height" value="0.025" units="cm"/>
      <inkml:brushProperty name="color" value="#33CCFF"/>
    </inkml:brush>
  </inkml:definitions>
  <inkml:trace contextRef="#ctx0" brushRef="#br0">496 16 30654,'6'-15'1039,"-7"19"-396,-14 27-484,-90 126-148,-95 131-25,28-44-498,165-231 219,6-11-148,5-4-685,14-6-1269</inkml:trace>
</inkml:ink>
</file>

<file path=ppt/ink/ink1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4:51.481"/>
    </inkml:context>
    <inkml:brush xml:id="br0">
      <inkml:brushProperty name="width" value="0.025" units="cm"/>
      <inkml:brushProperty name="height" value="0.025" units="cm"/>
      <inkml:brushProperty name="color" value="#33CCFF"/>
    </inkml:brush>
  </inkml:definitions>
  <inkml:trace contextRef="#ctx0" brushRef="#br0">369 11 29566,'5'-8'2161,"-2"6"-1377,-9 27-784,-21 24 16,-12 16-16,-11 5 0,-2 4 0,-1-1-48,3-4-48,9-7-160,10-12-289,12-12 129,11-16-32,8-17-400</inkml:trace>
</inkml:ink>
</file>

<file path=ppt/ink/ink1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4:51.859"/>
    </inkml:context>
    <inkml:brush xml:id="br0">
      <inkml:brushProperty name="width" value="0.025" units="cm"/>
      <inkml:brushProperty name="height" value="0.025" units="cm"/>
      <inkml:brushProperty name="color" value="#33CCFF"/>
    </inkml:brush>
  </inkml:definitions>
  <inkml:trace contextRef="#ctx0" brushRef="#br0">377 29 30974,'24'-29'939,"-24"51"-773,-1-11-164,-1 0 0,0 0 0,-1 0 0,0-1 0,0 1 0,-2-1 0,-8 18 0,-49 72 15,48-79-18,-34 44 10,-68 71 1,25-31-221,84-97-26,4-5-13,-1 1 0,1 0 0,0-1 0,0 1 0,1 0 0,-1 0-1,1 1 1,0-1 0,-3 9 0</inkml:trace>
  <inkml:trace contextRef="#ctx0" brushRef="#br0" timeOffset="1">673 84 30974,'-9'0'34,"1"1"0,0 0 0,-1 0-1,1 1 1,0 0 0,0 0 0,0 0-1,1 1 1,-1 1 0,0-1 0,-9 8 0,6-4-25,1 1 1,0 1 0,1-1 0,0 2 0,0-1 0,-12 18 0,-1 9 22,2 1-1,1 1 1,-20 57 0,38-93-28,-63 145 321,-14 37-231,75-176-111,-3 21-260,6-28-1430</inkml:trace>
</inkml:ink>
</file>

<file path=ppt/ink/ink1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4:52.929"/>
    </inkml:context>
    <inkml:brush xml:id="br0">
      <inkml:brushProperty name="width" value="0.025" units="cm"/>
      <inkml:brushProperty name="height" value="0.025" units="cm"/>
      <inkml:brushProperty name="color" value="#33CCFF"/>
    </inkml:brush>
  </inkml:definitions>
  <inkml:trace contextRef="#ctx0" brushRef="#br0">366 2 30990,'0'0'30,"0"0"1,0 0-1,-1 0 0,1-1 0,0 1 0,-1 0 0,1 0 0,0 0 1,-1 0-1,1 0 0,0 0 0,0 0 0,-1 0 0,1 0 1,0 0-1,-1 0 0,1 0 0,0 0 0,-1 0 0,1 0 1,0 0-1,-1 0 0,1 0 0,0 0 0,-1 0 0,1 0 1,0 0-1,-1 1 0,1-1 0,0 0 0,0 0 0,-1 0 1,1 1-1,0-1 0,-1 1 0,-13 7-97,-6 13 87,0 0-1,2 2 1,1 0-1,-29 50 1,23-36 18,-28 41 46,14-23-38,3 1 0,-30 65 0,63-117-134,-8 24 266,8-27-221,1-1 1,0 1-1,0-1 0,0 1 0,0-1 0,0 1 0,0 0 0,0-1 1,1 1-1,-1-1 0,0 1 0,0-1 0,0 1 0,0-1 0,1 1 1,-1-1-1,0 1 0,1-1 0,-1 1 0,0-1 0,1 1 0,-1-1 0,0 0 1,1 1-1,-1-1 0,1 0 0,-1 1 0,1-1 0,-1 0 0,1 0 1,-1 1-1,1-1 0,-1 0 0,1 0 0,-1 0 0,1 0 0,-1 1 0,1-1 1,-1 0-1,1 0 0,0 0 0,-1 0 0,2-1 0,25 1-3203</inkml:trace>
</inkml:ink>
</file>

<file path=ppt/ink/ink1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4:53.259"/>
    </inkml:context>
    <inkml:brush xml:id="br0">
      <inkml:brushProperty name="width" value="0.025" units="cm"/>
      <inkml:brushProperty name="height" value="0.025" units="cm"/>
      <inkml:brushProperty name="color" value="#33CCFF"/>
    </inkml:brush>
  </inkml:definitions>
  <inkml:trace contextRef="#ctx0" brushRef="#br0">443 3 30366,'0'-2'1873,"0"22"-1841,-19 22-16,-14 13 0,-9 12-16,-10 8 0,-6 2 0,-6 0 0,3-2 0,12-8 0,10-13-16,20-14-128,13-17-401,6-21-735</inkml:trace>
</inkml:ink>
</file>

<file path=ppt/ink/ink1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4:53.605"/>
    </inkml:context>
    <inkml:brush xml:id="br0">
      <inkml:brushProperty name="width" value="0.025" units="cm"/>
      <inkml:brushProperty name="height" value="0.025" units="cm"/>
      <inkml:brushProperty name="color" value="#33CCFF"/>
    </inkml:brush>
  </inkml:definitions>
  <inkml:trace contextRef="#ctx0" brushRef="#br0">351 35 29966,'13'-25'1716,"-8"15"-1146,-7 15-266,-139 253-285,105-198-19,-77 117 0,38-64-571,73-110 442,4-4-1404,10-11-1661</inkml:trace>
</inkml:ink>
</file>

<file path=ppt/ink/ink1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4:53.998"/>
    </inkml:context>
    <inkml:brush xml:id="br0">
      <inkml:brushProperty name="width" value="0.025" units="cm"/>
      <inkml:brushProperty name="height" value="0.025" units="cm"/>
      <inkml:brushProperty name="color" value="#33CCFF"/>
    </inkml:brush>
  </inkml:definitions>
  <inkml:trace contextRef="#ctx0" brushRef="#br0">346 68 29149,'11'-15'2113,"-2"8"-1424,-9 4-145,0 8-528,-23 35 0,-10 15 0,-5 14-16,-4 11 0,-5 5 0,-3 2 0,3-3-64,11-9-320,9-15-481,10-20-847,12-20-4259</inkml:trace>
  <inkml:trace contextRef="#ctx0" brushRef="#br0" timeOffset="1">609 3 29453,'0'-2'2706,"0"19"-2626,-22 26 0,-11 9-48,-6 10-16,-3 10 0,-5 3-16,0 0 0,3-3 0,3-3 0,5-9-208,11-10-721,11-20-912</inkml:trace>
</inkml:ink>
</file>

<file path=ppt/ink/ink1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4:54.360"/>
    </inkml:context>
    <inkml:brush xml:id="br0">
      <inkml:brushProperty name="width" value="0.025" units="cm"/>
      <inkml:brushProperty name="height" value="0.025" units="cm"/>
      <inkml:brushProperty name="color" value="#33CCFF"/>
    </inkml:brush>
  </inkml:definitions>
  <inkml:trace contextRef="#ctx0" brushRef="#br0">286 6 29854,'0'0'34,"0"-1"1,-1 1 0,1 0 0,0 0 0,0 0-1,0-1 1,0 1 0,0 0 0,0 0 0,0 0 0,0 0-1,1-1 1,-1 1 0,0 0 0,0 0 0,0 0-1,0 0 1,0-1 0,0 1 0,0 0 0,0 0-1,0 0 1,0 0 0,1-1 0,-1 1 0,0 0-1,0 0 1,0 0 0,0 0 0,0 0 0,1 0-1,-1 0 1,0 0 0,0-1 0,0 1 0,0 0-1,1 0 1,-1 0 0,0 0 0,0 0 0,0 0-1,0 0 1,1 0 0,-1 0 0,0 0 0,0 0-1,0 0 1,1 0 0,-1 0 0,0 0 0,0 0-1,0 1 1,0-1 0,1 0 0,-1 0 0,0 0-1,0 0 1,0 0 0,0 0 0,1 0 0,0 17 317,-7 32-490,-1-21 169,-1-1 1,-2 1 0,-20 41-1,-50 73-13,-8-11-126,35-55-891,43-59-303,9-14-1796</inkml:trace>
</inkml:ink>
</file>

<file path=ppt/ink/ink1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4:54.691"/>
    </inkml:context>
    <inkml:brush xml:id="br0">
      <inkml:brushProperty name="width" value="0.025" units="cm"/>
      <inkml:brushProperty name="height" value="0.025" units="cm"/>
      <inkml:brushProperty name="color" value="#33CCFF"/>
    </inkml:brush>
  </inkml:definitions>
  <inkml:trace contextRef="#ctx0" brushRef="#br0">384 17 29790,'12'-17'2226,"-27"45"-1993,-324 541-131,327-547-113,10-16-41,-1-1 0,0 1 0,-1-1 0,1 0 0,-8 9 0,8-13-788</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2:34.421"/>
    </inkml:context>
    <inkml:brush xml:id="br0">
      <inkml:brushProperty name="width" value="0.05" units="cm"/>
      <inkml:brushProperty name="height" value="0.05" units="cm"/>
      <inkml:brushProperty name="color" value="#FFFF00"/>
    </inkml:brush>
  </inkml:definitions>
  <inkml:trace contextRef="#ctx0" brushRef="#br0">4 844 32015,'0'0'8,"-1"0"1,1 0 0,0 1-1,0-1 1,0 0 0,-1 0-1,1 0 1,0 1-1,0-1 1,0 0 0,-1 0-1,1 1 1,0-1 0,0 0-1,0 1 1,0-1 0,0 0-1,0 0 1,-1 1 0,1-1-1,0 0 1,0 1 0,0-1-1,0 0 1,0 1-1,0-1 1,0 0 0,1 1-1,-1-1 1,0 0 0,0 0-1,0 1 1,0-1 0,0 5 11,0 11-16,0-1 1,0 0 0,0-1-1,2 0 1,5 29 0,-5-39-5,0 1 1,0 0 0,0 0-1,0-1 1,1 0-1,0 1 1,0-1-1,0 0 1,0 0-1,0 0 1,1-1-1,0 1 1,0-1-1,0 0 1,0 0-1,0-1 1,1 1-1,7 3 1,-8-4 3,0 0 0,0-1 0,0 1-1,0-1 1,1 0 0,-1 0 0,1 0 0,-1-1 0,0 1 0,1-1 0,-1 0 0,1 0-1,-1-1 1,1 1 0,-1-1 0,1 0 0,-1 0 0,8-4 0,-7 3 3,-1-1 1,0-1-1,0 1 0,0 0 1,0-1-1,0 0 0,-1 0 1,1 0-1,-1 0 1,0-1-1,0 1 0,-1-1 1,0 0-1,1 0 1,1-8-1,4-13-4,-1 0-1,-1-1 1,-2 1 0,2-30-1,-3-112 16,-5 118-14,3-1 1,2 0-1,12-64 0,-14 108-5,1 0 0,0 0 1,1 0-1,-1 0 0,1 1 1,0-1-1,1 1 0,0 0 0,0 0 1,7-8-1,-8 11 0,1 0 1,-1 0 0,1 0-1,0 1 1,0-1-1,0 1 1,0 0-1,0 0 1,0 0-1,1 1 1,-1-1-1,0 1 1,1 0-1,0 1 1,-1-1-1,10 1 1,-7 0-1,0 0-1,0 1 1,0 0 0,0 0 0,0 1 0,-1-1-1,1 2 1,0-1 0,-1 1 0,1 0-1,-1 0 1,8 6 0,-18-13 57,-13-3 0,12 7-57,0 0 1,0 0 0,1 0-1,-1 1 1,0-1-1,1 1 1,-1 1-1,0-1 1,1 0-1,-1 1 1,1 0-1,0 0 1,0 1-1,0-1 1,0 1-1,0 0 1,0 0 0,1 0-1,-1 0 1,1 1-1,0-1 1,0 1-1,0 0 1,0 0-1,1 0 1,-4 8-1,-4 9-2,1 0 0,1 1-1,1 0 1,-5 27 0,6-11 0,1 0 1,2 1-1,2 56 0,1-61-2,0-19 4,1-1 1,1 1 0,0-1 0,1 0 0,0 0-1,1 0 1,0 0 0,11 21 0,-10-26-1,-1-1 0,1-1 0,0 1 0,1-1 0,0 0 0,0 0 0,0 0 0,1-1 0,0 0 0,0 0 0,0-1 0,1 0 0,0 0 1,15 6-1,-9-7 2,0 0 1,1-1-1,0 0 1,-1-1-1,1-1 1,25-1-1,-37 0 0,1 0-1,-1-1 0,1 1 0,0-1 1,-1 0-1,0 0 0,1 0 0,-1 0 1,0 0-1,1-1 0,-1 0 0,0 1 1,0-1-1,0 0 0,0-1 0,4-4 1,-2 1-2,0 0 0,-1 0 1,1 0-1,-2-1 1,1 0-1,-1 1 1,5-13-1,-1-7-2,-1 0 0,0 1-1,2-47 1,-5 1 3,-4 47-1,2 0 1,1 0 0,1 0-1,1 0 1,7-24-1,-10 46-1,0-1 0,0 1 0,0 0 0,0 0 0,0-1 0,0 1 0,1 0 0,-1 0 0,1 0 0,-1 0 0,1 1 0,0-1 0,0 0 0,0 1 0,0-1 0,0 1 0,0 0 0,0 0 0,3-2 0,1 2-8,1-1 0,-1 1 1,0 0-1,0 1 1,13 0-1,-15 0 10,-3 0-2,1 1 1,-1-1 0,1 0-1,-1 1 1,1 0 0,-1-1-1,1 1 1,-1 0 0,0 0 0,1-1-1,-1 1 1,0 0 0,0 1-1,1-1 1,-1 0 0,0 0-1,0 0 1,-1 1 0,1-1 0,0 0-1,0 1 1,0-1 0,-1 1-1,1-1 1,-1 1 0,1-1-1,-1 1 1,0-1 0,0 1 0,1-1-1,-1 1 1,0-1 0,0 1-1,-1 0 1,1-1 0,0 1-1,0-1 1,-1 1 0,1-1 0,-2 3-1,1-3 5,1 1 0,-1-1 1,0 0-1,0 0 0,0-1 0,0 1 0,0 0 0,0 0 0,0 0 0,0-1 0,-1 1 1,1 0-1,0-1 0,0 1 0,-1-1 0,1 0 0,-2 1 0,-6 2 13,-2 3-9,1-1-1,1 1 0,-1 1 0,1 0 1,0 0-1,0 1 0,1 0 1,0 0-1,1 1 0,0 0 1,0 1-1,1-1 0,0 1 1,-6 14-1,6-8-6,1 0 1,0 0-1,1 1 1,0 0-1,2-1 1,0 1-1,1 1 0,2 32 1,-1-45-1,1-1 0,-1 0 0,1 0 0,0 0 0,1 0 0,-1 0 0,1 0 0,-1 0 0,1-1 0,0 1 0,1 0 0,-1-1 0,1 0 0,-1 1-1,1-1 1,0 0 0,0-1 0,0 1 0,1 0 0,-1-1 0,1 0 0,-1 1 0,1-2 0,0 1 0,0 0 0,-1-1 0,1 1 0,7 0 0,9 2 2,1 0 0,0-2 1,0 0-1,29-2 0,-40 0 1,-4 0-2,0 0 0,0 0-1,0-1 1,-1 0-1,1 0 1,-1-1 0,1 1-1,-1-1 1,1-1 0,-1 1-1,0-1 1,0 1-1,0-1 1,0-1 0,0 1-1,-1-1 1,7-7-1,-6 6 2,-1-1-1,0-1 1,0 1-1,0-1 1,0 0-1,-1 0 1,0 0-1,-1 0 1,0 0-1,0 0 1,0-1-1,-1 1 1,0-9-1,1-2 0,-2 0-1,0 0 1,-1 0-1,-1 0 0,0 0 1,-2 1-1,-7-26 1,6 30-1,0 0 0,-1 1-1,-1 0 1,0 0 0,0 0 0,-1 1 0,-1 0 0,0 0 0,0 1 0,-13-9 0,15 12 0,-1 2 0,0-1 0,0 1 0,0 0 0,-1 1 0,0 0 0,-10-3 0,16 6 0,0 0 0,0 0 0,0 0 0,0 0 0,0 1 0,0-1 0,-1 1 0,1 0 0,0 0 0,0 0 0,0 1 0,-1-1 0,1 1 0,0-1 0,0 1 0,0 0 0,0 0 0,0 0 0,0 1 0,0-1 0,1 1 0,-1 0 0,0 0 0,-4 4 0,4-2-1,0 1 0,0 0 0,0 0 0,1 1 0,-1-1 0,1 0 0,1 1 0,-1-1 0,1 1 0,0 0 0,-1 11 0,1 7-9,3 37 0,-1-51 7,1 0 1,0 0-1,0 0 0,1 0 0,0-1 1,1 0-1,0 1 0,0-1 0,1 0 1,0-1-1,1 1 0,0-1 1,0 0-1,0-1 0,1 1 0,1-2 1,-1 1-1,12 8 0,-7-7 2,1 0 0,0-1 0,0 0 0,0-1-1,1-1 1,-1 0 0,1-1 0,1 0 0,-1-1 0,0-1 0,1 0-1,16 0 1,-28-3 2,1 1-1,0-1 1,-1 0-1,0 0 0,1 0 1,-1 0-1,1 0 1,-1-1-1,0 0 1,0 1-1,0-1 1,0 0-1,0-1 0,0 1 1,-1 0-1,1-1 1,-1 0-1,1 1 1,-1-1-1,0 0 1,0 0-1,-1 0 0,1-1 1,2-4-1,3-10 2,0 0 0,-1 0 0,4-25 0,-9 38-2,15-77 6,-9 40 7,23-73 0,-29 111-10,1 0 1,0-1-1,0 1 0,1 0 1,-1 0-1,1 0 0,4-5 1,-6 8-4,0 0 0,0 0 1,-1 1-1,1-1 1,0 0-1,0 1 1,0-1-1,0 1 1,0-1-1,0 1 1,0-1-1,0 1 1,0 0-1,0-1 1,0 1-1,0 0 1,0 0-1,0 0 1,0 0-1,0 0 1,0 0-1,0 0 1,1 0-1,-1 0 1,0 0-1,0 1 0,0-1 1,0 0-1,0 1 1,0-1-1,0 1 1,0-1-1,0 1 1,-1-1-1,1 1 1,0 0-1,0 0 1,1 1-1,3 4-1,0 0-1,-1 0 0,0 1 1,0-1-1,0 1 0,-1 0 1,5 14-1,14 59 2,-15-36 0,-2 1 0,-2 0 0,-3 51 0,0-50 0,0-45 0,0-1 0,0 0 0,0 0-1,0 0 1,0 0 0,0 0 0,0 0 0,0 1 0,0-1 0,0 0 0,0 0-1,0 0 1,0 0 0,0 0 0,0 0 0,0 0 0,0 1 0,0-1 0,0 0-1,0 0 1,0 0 0,1 0 0,-1 0 0,0 0 0,0 0 0,0 0 0,0 0 0,0 1-1,0-1 1,0 0 0,0 0 0,0 0 0,1 0 0,-1 0 0,0 0 0,0 0-1,0 0 1,0 0 0,0 0 0,0 0 0,1 0 0,-1 0 0,0 0 0,0 0-1,0 0 1,0 0 0,0 0 0,0 0 0,0 0 0,1 0 0,-1 0 0,0 0-1,0 0 1,0 0 0,0 0 0,0 0 0,0 0 0,0 0 0,1-1 0,-1 1-1,0 0 1,0 0 0,0 0 0,0 0 0,0 0 0,0 0 0,0 0 0,0 0-1,0-1 1,7-6-7,4-10 4,-1 0-1,-1 0 1,-1-1 0,9-26 0,18-83-18,4-10 10,-37 133 11,15-33 9,-17 36-9,1 0 0,-1 0 0,1 0 1,-1 0-1,1 0 0,0 0 0,-1 1 1,1-1-1,0 0 0,0 0 0,0 1 0,-1-1 1,1 0-1,0 1 0,0-1 0,0 1 0,0-1 1,0 1-1,0-1 0,0 1 0,0 0 1,0 0-1,0-1 0,1 1 0,-1 0 0,0 0 1,0 0-1,0 0 0,0 0 0,0 0 1,0 1-1,2-1 0,5 12 0,-2 23 3,-2-1 0,-1 1 0,-1 0 0,-4 46 0,0-11 11,2-49-12,-1-11-2,1 1 0,1 0 1,-1 0-1,5 19 0,-4-27 0,0 0 0,0 0 0,0-1 0,1 1 0,-1 0 0,1-1 0,-1 1 0,1-1 0,0 1 0,0-1 0,0 0 0,0 0 0,1 0 0,-1 0 0,0 0 0,1 0 0,0 0 0,-1-1 0,1 0 0,0 1 0,5 0 0,1 1 0,1 0 0,0-2 0,0 1 0,-1-1 0,1 0 0,0-1 0,0-1 0,11-1 0,-14 2 0,-1-1 0,1-1 0,-1 1 0,0-1 0,0 0 0,0-1 0,0 1 0,0-1 0,-1-1 0,1 1 0,-1-1 0,0 1 0,5-6 0,-1-1-2,-1-1-1,0 0 1,0-1 0,-1 0 0,-1 0-1,0 0 1,0-1 0,-2 0 0,1 0-1,-2 0 1,5-25 0,-3-9-10,-1-1 1,-4-49-1,0 54 10,0-23 3,2 12 8,-12-101 0,6 129 17,-1 16-9,1 10-14,2 5-7,-1 10-1,1 0-1,0 1 0,1 0 0,1 27 1,1-2 7,-2 266 11,1-289-12,1 0 1,0 0-1,2 0 1,0 0-1,1 0 1,0 0-1,2-1 1,0 1-1,11 21 0,-12-30 0,1-1-1,-1 1 1,1-1-1,1 0 0,-1-1 1,1 1-1,1-2 0,-1 1 1,1-1-1,0 0 0,1 0 1,0-1-1,-1 0 0,2-1 1,-1 0-1,0 0 1,1-1-1,12 3 0,-15-4 3,0-1-1,0 0 1,0 0 0,0 0-1,0-1 1,0 0-1,0 0 1,0-1-1,0 0 1,8-2 0,-12 2-4,0-1 0,0 1 0,-1-1 1,1 1-1,0-1 0,-1 0 1,0 0-1,1 0 0,-1 0 1,0 0-1,0 0 0,0-1 0,0 1 1,0-1-1,-1 0 0,1 1 1,-1-1-1,0 0 0,0 0 0,0 0 1,0 0-1,0 0 0,-1 0 1,1-5-1,3-39-6,-2 0-1,-2 1 1,-7-53 0,3 59 15,0 3-14,2-69 1,3 105 5,-1-1 0,1 1-1,0-1 1,-1 1 0,1 0 0,0-1-1,0 1 1,0 0 0,0 0 0,0 0 0,0 0-1,0 0 1,0 0 0,1 0 0,-1 0 0,0 0-1,1 0 1,-1 0 0,1 1 0,-1-1-1,0 1 1,1-1 0,-1 1 0,1 0 0,0-1-1,-1 1 1,1 0 0,-1 0 0,1 0 0,1 0-1,54 2-9,-53-2 11,0 1-1,1-1 0,-1 1 0,1 0 0,-1 0 0,1 1 0,-1 0 0,0-1-1,0 1 1,0 1 0,0-1 0,0 0 0,0 1 0,-1 0 0,1 0 0,-1 0 0,3 4 0,-1-1-1,0 1 0,-1-1 0,0 1 0,0 0-1,-1 0 1,0 1 0,0-1 0,3 15 0,-3-9 2,-1 0 0,-1-1 0,0 1 0,0 0 0,-1 0-1,-1 0 1,0-1 0,-1 1 0,0 0 0,-1-1 0,-8 21 0,6-23-1,0 1 0,1 0 0,0 1 0,1-1 0,0 1 0,1-1 0,0 1 0,1 0 0,0 18 0,1-28-2,1 0 0,-1 1 0,0-1 0,1 0 0,0 0 0,-1 0 0,1 0 0,0 0 1,0 0-1,0 0 0,0 0 0,1 0 0,-1-1 0,0 1 0,1 0 0,-1-1 0,1 1 0,2 1 0,0 0 0,1 0-1,-1-1 0,1 1 0,0-1 1,0 0-1,0 0 0,7 1 0,6 1-107,0-2-1,1 0 0,25 0 0,-37-2 104,0 0 0,0-1 0,0 1 0,0-1 0,-1 0 0,1-1 0,0 0 0,0 0 0,6-3 0,-9 2 12,0 0 0,0 1 0,0-1 0,0-1 0,-1 1 0,1-1 0,-1 1 0,0-1 0,0 0 0,0 0 0,-1-1 0,1 1 0,2-8 0,4-12 8,-2-1-1,0-1 0,-2 1 0,-1-1 0,2-43 0,-1 15 6,-1 9 7,-4 24-20,2 1 1,1 0-1,0 0 0,1 0 0,1 0 0,13-31 0,-17 49-2,1 0-1,0 0 0,0 0 1,0 1-1,0-1 0,0 0 1,0 1-1,0-1 0,1 1 1,-1 0-1,1-1 1,-1 1-1,1 0 0,-1 1 1,1-1-1,-1 0 0,1 1 1,0 0-1,-1-1 0,1 1 1,0 0-1,-1 0 0,1 0 1,0 1-1,-1-1 0,4 2 1,1-1-12,1 0 0,-1 1 0,0 0 0,-1 1 1,1-1-1,0 1 0,-1 0 0,9 6 0,-14-9 10,-1 0-1,0 1 1,1-1-1,-1 0 1,0 0-1,1 0 1,-1 1-1,0-1 1,1 0-1,-1 0 1,0 1-1,0-1 0,1 0 1,-1 0-1,0 1 1,0-1-1,0 0 1,1 1-1,-1-1 1,0 1-1,0-1 1,0 0-1,0 1 1,0-1-1,0 0 0,0 1 1,0-1-1,0 1 1,0-1-1,0 0 1,0 1-1,0-1 1,0 0-1,0 1 1,0-1-1,0 1 1,0-1-1,0 0 0,-1 1 1,1-1-1,0 0 1,0 1-1,0-1 1,-1 0-1,1 1 1,0-1-1,0 0 1,-1 0-1,1 1 1,0-1-1,-1 0 0,-22 10 106,16-7-89,-5 1-11,1 1 1,0 1-1,1 0 0,0 0 0,-1 1 1,2 0-1,-1 1 0,1 0 0,1 1 0,-1 0 1,1 0-1,1 0 0,0 1 0,0 1 1,1-1-1,0 1 0,1 0 0,0 0 0,1 0 1,0 1-1,1 0 0,0-1 0,1 1 1,0 0-1,1 1 0,0-1 0,1 0 0,1 0 1,2 19-1,-2-26-6,0 0 1,0 1-1,1-1 1,0 0-1,0 0 1,0 0-1,0 0 1,1 0-1,0-1 1,0 1-1,0-1 1,0 0-1,1 0 0,0 0 1,0 0-1,0-1 1,0 1-1,1-1 1,-1 0-1,1 0 1,-1-1-1,1 1 1,0-1-1,0 0 1,0-1-1,7 2 1,11 3 2,1-2 0,-1-1 1,1-1-1,36-1 0,-55 0-2,0-1 0,0-1-1,0 1 1,-1-1 0,1 0-1,0 0 1,-1 0-1,1-1 1,-1 1 0,1-1-1,-1 0 1,1 0 0,-1-1-1,0 0 1,0 1 0,-1-1-1,1 0 1,0-1 0,-1 1-1,0-1 1,0 0-1,0 1 1,0-1 0,0 0-1,-1-1 1,0 1 0,0 0-1,3-10 1,0-5-1,-1-1 0,0 0 0,-1-1 0,-2 1 0,0-32 0,-1 25 0,-2 0 0,-8-48 0,8 64 0,-1 1 0,0 0 0,0 0 0,-1 0 0,0 1 0,-1-1 0,0 1 0,-1 0 0,0 0 0,-8-9 0,12 16-1,0-1 0,0 1 0,-1 0 0,1 0 0,0 1 0,-1-1 0,1 0 0,-1 1 0,1 0 0,-1-1 0,0 1 0,0 0 0,0 1 0,0-1-1,1 0 1,-1 1 0,0-1 0,0 1 0,0 0 0,0 0 0,0 0 0,0 1 0,-5 0 0,4 0-1,1 1 0,-1-1 0,1 1-1,-1-1 1,1 1 0,0 0 0,0 1 0,0-1 0,0 0-1,0 1 1,0 0 0,1-1 0,-1 1 0,1 0-1,0 1 1,0-1 0,-2 4 0,-3 11 1,1 0-1,1 1 1,0-1 0,1 1-1,2 0 1,0 0 0,0 0-1,2 0 1,1 0 0,0 0-1,4 21 1,-3-31 1,1-1 0,0 1 0,0 0 0,0-1 0,1 0 1,1 0-1,-1 0 0,1 0 0,1-1 0,-1 0 0,1 0 0,0 0 0,1-1 0,0 0 0,0 0 1,0 0-1,0-1 0,1 0 0,0-1 0,0 0 0,11 4 0,-4-2 4,1 0 0,-1-2 0,1 0-1,-1 0 1,1-2 0,0 0 0,0 0 0,0-2-1,0 0 1,0-1 0,23-4 0,-35 4-3,1 0 0,-1 0 0,0-1 0,0 1 0,0-1 0,-1 0 0,1 0 0,0 0 0,-1-1 0,1 0 0,-1 1 0,0-1 0,0 0 0,4-5 0,-3 2-1,0 0 0,0-1 1,0 0-1,0 0 0,-1 0 1,-1 0-1,4-11 0,-1-8-3,-1 0-1,0 0 0,-2-42 1,-1 29 0,-3-192 9,-1 196 2,-1 0-1,-2 0 1,-1 1 0,-18-51 0,16 73-4,9 12-5,0-1 1,0 1 0,-1 0 0,1 0-1,0 0 1,-1 0 0,1 0-1,0 0 1,-1 0 0,1-1 0,0 1-1,0 0 1,-1 0 0,1 0 0,0 0-1,-1 0 1,1 0 0,0 1 0,-1-1-1,1 0 1,0 0 0,-1 0 0,1 0-1,0 0 1,0 0 0,-1 0-1,1 1 1,0-1 0,0 0 0,-1 0-1,1 0 1,0 1 0,0-1 0,-1 0-1,1 0 1,0 1 0,0-1 0,0 0-1,0 0 1,-1 1 0,1-1-1,0 0 1,0 1 0,0-1 0,0 0-1,0 1 1,0-1 0,0 0 0,0 0-1,0 1 1,0-1 0,0 1 0,-6 31-1,1-1 1,2 1-1,1 1 1,3 54-1,1-24 1,-3-33-1,1 12 4,1 0 0,1-1 0,10 47 0,-9-76-3,0-1 0,0 1 1,1-1-1,0 0 0,1 0 1,0 0-1,1-1 0,1 1 1,-1-2-1,1 1 0,1-1 1,0 0-1,0 0 0,1-1 1,15 12-1,-18-16 2,0-1 0,1 0 0,-1 0 0,1 0 0,0 0 1,0-1-1,0-1 0,10 2 0,-14-2-1,0 0 0,0-1 0,0 0 1,0 0-1,0 0 0,1 0 0,-1 0 0,0-1 1,0 0-1,0 1 0,0-1 0,0 0 0,0 0 1,0-1-1,0 1 0,0-1 0,-1 1 0,1-1 1,-1 0-1,1 0 0,2-3 0,1-4 0,0 0-1,-1 0 0,0 0 1,-1-1-1,0 0 0,-1 0 1,0 0-1,3-21 0,7-90 0,-12 113 0,5-343 3,-6 274 7,0 64-8,1 7-2,-1 0 1,0 0-1,-1 0 0,-1-12 1,1 17-1,1 0 0,0 0 0,-1 0 0,1-1 0,-1 1-1,1 0 1,-1 0 0,0 0 0,1 0 0,-1 1 0,0-1 0,0 0 0,0 0 0,1 0 0,-1 1 0,0-1 0,0 0 0,0 1 0,0-1 0,0 0 0,0 1 0,0 0 0,-1-1 0,1 1 0,0 0 0,0-1 0,0 1 0,0 0 0,-1 0 0,-1 0 0,2 0 0,0 0 0,0 1 0,0-1 0,0 0 0,-1 1 0,1-1 0,0 1 0,0-1 0,0 1 0,0 0 0,0-1 0,0 1 0,1 0 0,-1 0 0,0-1 0,0 1 0,0 0 0,1 0 0,-1 0 0,0 0 0,1 0 0,-1 0 0,1 0 0,-1 0 0,1 0 0,0 0 0,-1 1 0,1-1 0,0 2 0,-6 41 0,6-35 0,-3 296 0,3-293 0,1 9 1,1 1 0,0-1 0,2 0 1,0 0-1,2 0 0,11 28 0,-13-38 0,1-1-1,0 1 1,1-1-1,0 0 1,1 0-1,0 0 1,0-1 0,1 0-1,0-1 1,1 0-1,0 0 1,0-1-1,12 8 1,-13-11-1,1 0 0,0-1 0,1 0 0,-1 0 0,1-1 0,-1 0 0,1-1 0,-1 0 0,15-1 0,-17 1 0,0-2 0,0 1 0,0-1 0,0 0 0,0 0 0,0-1 0,0 0 0,-1 0 0,1-1 0,-1 0 0,1 0 0,-1 0 0,7-6 0,-6 3 0,-1-1 0,-1 1 0,1-1 0,-1 0 0,0-1 0,-1 1 0,1-1 0,-2 0 0,1 0 0,-1 0 0,0-1 0,-1 1 0,3-15 0,-1-10 0,-1 1 0,-2-44 0,-2 51 0,1 14 0,1-21 0,-6-39 0,4 64 0,0-1 0,-1 0 0,0 1 0,0-1 0,0 1 0,-1-1 0,0 1 0,-1 0 0,0 0 0,-6-9 0,9 15 0,0 0 0,0 0 0,0 0 0,0 0 0,0 0 0,0 0 0,0 0 0,0 0 0,0 1 0,0-1 0,0 0 0,0 1 0,-1-1 0,1 1 0,0-1 0,-1 1 0,1 0 0,0 0 0,-1-1 0,1 1 0,0 0 0,-1 0 0,1 0 0,0 0 0,-1 1 0,1-1 0,0 0 0,0 0 0,-1 1 0,1-1 0,0 1 0,0-1 0,-1 1 0,1 0 0,0-1 0,0 1 0,0 0 0,0 0 0,0 0 0,0 0 0,0 0 0,0 0 0,0 0 0,0 1 0,-3 8 0,0-1 0,1 1 0,0 0 0,1 0 0,0 0 0,0 0 0,0 14 0,3 82 0,0-55 0,-1-37 0,1 0 0,0 0 0,1 0 0,0 0 0,1-1 0,1 1 0,0-1 0,1 0 0,1 0 0,0-1 0,0 1 0,13 16 0,-13-21 0,0-1 0,1 1 0,-1-1 0,2-1 0,-1 1 0,1-1 0,0-1 0,0 1 0,1-1 0,-1-1 0,1 0 0,0 0 0,0 0 0,1-1 0,-1-1 0,1 0 0,-1 0 0,14 0 0,-16-1 0,0 0 0,0-1 0,0 0 0,0-1 0,0 1 0,0-1 0,0-1 0,8-2 0,-12 3 0,0-1 0,0 0 0,0 0 0,0 0 0,-1 0 0,1 0 0,-1 0 0,1-1 0,-1 1 0,0-1 0,0 0 0,0 0 0,0 0 0,0 0 0,-1 0 0,1 0 0,-1 0 0,1-5 0,9-31 0,-2 1 0,6-71 0,-10 63-6,17-66-1,-20 104 5,2-7 2,0-1 0,2 0 0,13-26 0,-17 39-1,-1-1 0,1 1 1,0 0-1,1 0 0,-1 1 0,0-1 1,1 0-1,-1 1 0,1-1 1,0 1-1,0 0 0,0 0 1,0 0-1,0 1 0,1-1 1,-1 1-1,0-1 0,1 1 0,-1 0 1,1 0-1,-1 1 0,1-1 1,4 1-1,-7 0 1,1 0 0,-1 0 0,1 0 0,-1 1 0,0-1 0,1 0 0,-1 1 0,0-1 0,1 1 0,-1 0 0,0-1 0,0 1 0,0 0 0,0 0 0,1-1 0,-1 1 0,0 0 0,0 0 0,-1 0 0,3 3 0,-1 0 0,0-1 0,0 1 0,0 0 0,0 1 0,-1-1-1,2 8 1,0 7-3,0 0-1,-1 26 0,-2-40 3,-5 166 13,-1-26 8,6-140-20,0-1 1,0 1-1,1-1 0,-1 1 1,1-1-1,0 1 1,0-1-1,1 0 1,-1 1-1,1-1 0,0 0 1,0 0-1,1 0 1,-1 0-1,1-1 1,-1 1-1,1-1 0,0 1 1,1-1-1,-1 0 1,1 0-1,-1-1 1,1 1-1,0-1 0,0 1 1,0-1-1,0 0 1,0-1-1,0 1 1,9 1-1,-1 0 0,0 0 0,1-2 0,-1 1 0,1-1 0,20-2 0,-15 1 0,-16 0-1,0 0 1,0 0-1,0 0 1,0 0-1,0 0 1,0-1-1,0 1 1,-1-1-1,1 1 1,0-1-1,0 0 1,-1 1-1,1-1 1,0 0-1,-1 0 1,1 0-1,-1-1 1,1 1-1,-1 0 1,0-1-1,2-1 1,-1-1-39,0 1 1,0-1-1,-1 1 0,0-1 1,0 0-1,0 1 0,0-1 1,-1 0-1,1-6 0,0-29-1276</inkml:trace>
</inkml:ink>
</file>

<file path=ppt/ink/ink1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4:55.558"/>
    </inkml:context>
    <inkml:brush xml:id="br0">
      <inkml:brushProperty name="width" value="0.025" units="cm"/>
      <inkml:brushProperty name="height" value="0.025" units="cm"/>
      <inkml:brushProperty name="color" value="#33CCFF"/>
    </inkml:brush>
  </inkml:definitions>
  <inkml:trace contextRef="#ctx0" brushRef="#br0">258 70 29998,'3'-7'357,"1"-2"-17,0 1-1,1-1 0,0 1 0,0 0 1,10-12-1,-14 19-307,-7 15-32,-187 298 56,100-144-64,86-147-152,7-20-110,2-1-261,12-4-893,11-15-3002</inkml:trace>
</inkml:ink>
</file>

<file path=ppt/ink/ink1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4:55.919"/>
    </inkml:context>
    <inkml:brush xml:id="br0">
      <inkml:brushProperty name="width" value="0.025" units="cm"/>
      <inkml:brushProperty name="height" value="0.025" units="cm"/>
      <inkml:brushProperty name="color" value="#33CCFF"/>
    </inkml:brush>
  </inkml:definitions>
  <inkml:trace contextRef="#ctx0" brushRef="#br0">351 32 30110,'17'-23'1371,"-10"14"-773,-7 9-589,0 1 0,0-1 0,0 0 1,0 0-1,0 0 0,0 0 0,0 0 1,0 0-1,0 0 0,0 0 0,0 0 0,0 0 1,0 0-1,0 0 0,0 0 0,0 0 1,0 1-1,0-1 0,0 0 0,0 0 1,0 0-1,0 0 0,1 0 0,-1 0 0,0 0 1,0 0-1,0 0 0,0 0 0,0 0 1,0 0-1,0 0 0,0 0 0,0 0 1,0 0-1,0 0 0,0 0 0,0 0 0,0 0 1,0 0-1,0 0 0,0 0 0,1 0 1,-1 0-1,0 0 0,0 0 0,0 0 0,0 0 1,0 0-1,0 0 0,-7 18-4,-2 0 0,0-1-1,0 0 1,-2 0 0,0-1 0,-16 18-1,-10 15-2,-196 281-47,210-291-177,22-36 33,16-10-1175,14-16-1026</inkml:trace>
</inkml:ink>
</file>

<file path=ppt/ink/ink1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4:56.296"/>
    </inkml:context>
    <inkml:brush xml:id="br0">
      <inkml:brushProperty name="width" value="0.025" units="cm"/>
      <inkml:brushProperty name="height" value="0.025" units="cm"/>
      <inkml:brushProperty name="color" value="#33CCFF"/>
    </inkml:brush>
  </inkml:definitions>
  <inkml:trace contextRef="#ctx0" brushRef="#br0">445 29 30702,'13'-25'1126,"-11"21"-763,-4 5-110,-21 33 16,12-18-314,-108 152 46,-127 202-146,224-334 59,15-26 36,1 1 1,0 0 0,0 0-1,-5 15 1,11-17-260,12-14-273,19-24-448</inkml:trace>
</inkml:ink>
</file>

<file path=ppt/ink/ink1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4:56.628"/>
    </inkml:context>
    <inkml:brush xml:id="br0">
      <inkml:brushProperty name="width" value="0.025" units="cm"/>
      <inkml:brushProperty name="height" value="0.025" units="cm"/>
      <inkml:brushProperty name="color" value="#33CCFF"/>
    </inkml:brush>
  </inkml:definitions>
  <inkml:trace contextRef="#ctx0" brushRef="#br0">405 15 30958,'5'-15'1160,"-9"28"-636,-25 40-520,-3-1 0,-38 49 0,52-76-3,-68 90 1,41-59-199,-70 119 0,112-168 91,-4 13-687,9-20-157,10-5-1051</inkml:trace>
  <inkml:trace contextRef="#ctx0" brushRef="#br0" timeOffset="1">612 20 29101,'0'5'3304,"-11"14"-2778,-15 22-821,-138 201 312,129-183-77,2 1-1,-32 82 0,62-134-54,0 0 0,0 1 0,1-1-1,0 1 1,0-1 0,0 14 0,3-22 49,0 1 0,0-1 1,0 0-1,-1 0 0,1 0 0,0 0 0,0 0 0,0 0 1,0 0-1,0 0 0,0 0 0,0 0 0,0 0 0,0-1 0,0 1 1,0 0-1,0-1 0,0 1 0,0-1 0,0 1 0,1-2 1,31-27-2283</inkml:trace>
</inkml:ink>
</file>

<file path=ppt/ink/ink1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4:56.960"/>
    </inkml:context>
    <inkml:brush xml:id="br0">
      <inkml:brushProperty name="width" value="0.025" units="cm"/>
      <inkml:brushProperty name="height" value="0.025" units="cm"/>
      <inkml:brushProperty name="color" value="#33CCFF"/>
    </inkml:brush>
  </inkml:definitions>
  <inkml:trace contextRef="#ctx0" brushRef="#br0">371 0 24891,'0'0'6413,"2"2"-4436,-5 13-2648,-47 82 685,-88 130 1,59-104-15,-17 42-8,95-163-14,-5 18-346</inkml:trace>
</inkml:ink>
</file>

<file path=ppt/ink/ink1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6:20.275"/>
    </inkml:context>
    <inkml:brush xml:id="br0">
      <inkml:brushProperty name="width" value="0.05" units="cm"/>
      <inkml:brushProperty name="height" value="0.05" units="cm"/>
      <inkml:brushProperty name="color" value="#FFFF00"/>
    </inkml:brush>
  </inkml:definitions>
  <inkml:trace contextRef="#ctx0" brushRef="#br0">1 389 28573,'0'0'3548,"8"0"-3460,0 0-69,-1 0-1,1-1 0,-1 0 0,1-1 0,-1 1 0,0-1 0,0-1 1,0 0-1,0 0 0,0 0 0,0 0 0,-1-1 0,1-1 0,-1 1 1,0-1-1,-1 0 0,1 0 0,-1 0 0,6-8 0,1-2-4,0-1-1,0 0 1,-2-1 0,0 0-1,0 0 1,-2-1-1,10-31 1,-11 27-6,0 0 0,-2-1 0,-1 1 1,2-44-1,-6 816 5,0-745-13,0-1-1,0 0 1,0 1 0,-1-1 0,1 0 0,-1 1-1,-1-1 1,1 0 0,0 0 0,-1 0-1,0 0 1,-4 6 0,4-7-2,0-1 1,-1 1-1,1-1 1,-1 0 0,1 0-1,-1 0 1,0-1-1,0 1 1,0 0-1,0-1 1,0 0-1,0 0 1,0 0-1,-1 0 1,1 0 0,0-1-1,-6 1 1,-133 0-15,212-13 26,-38 5-4,1 2 1,46-2-1,10 7-278,-86-3-1398,-2-9-4280</inkml:trace>
</inkml:ink>
</file>

<file path=ppt/ink/ink1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6:21.103"/>
    </inkml:context>
    <inkml:brush xml:id="br0">
      <inkml:brushProperty name="width" value="0.05" units="cm"/>
      <inkml:brushProperty name="height" value="0.05" units="cm"/>
      <inkml:brushProperty name="color" value="#FFFF00"/>
    </inkml:brush>
  </inkml:definitions>
  <inkml:trace contextRef="#ctx0" brushRef="#br0">22 455 31887,'0'4'154,"-2"17"-37,-6 35 0,-1 22-1,8-62-101,0-5-10,1 0 0,0 1 0,0-1-1,1 0 1,1 0 0,3 14 0,-4-23-4,0 1 0,1 0 0,-1 0 0,0-1 1,1 1-1,0-1 0,0 1 0,0-1 0,0 0 0,0 0 1,0 0-1,0 0 0,1 0 0,-1 0 0,1-1 0,0 1 1,-1-1-1,1 1 0,0-1 0,0 0 0,0 0 0,0-1 1,-1 1-1,1 0 0,0-1 0,1 0 0,-1 0 0,3 0 1,-2 0 1,0 0 0,0 0 0,0 0 0,0-1 0,-1 0 0,1 1 0,0-1 1,0-1-1,0 1 0,-1-1 0,1 1 0,0-1 0,-1 0 0,7-5 0,-5 2 5,0 0 0,0 0 0,-1 0 0,0 0 0,0-1 0,0 0 0,0 1 0,2-8 0,3-9 11,-1 0 0,-1 0 0,-2 0 0,5-30 0,-3-5-15,-1-77 0,-5 73 0,11-68 0,-12 129-4,0 0 0,0 0 0,0 0 0,0-1 0,0 1 0,0 0-1,0 0 1,0 0 0,0-1 0,0 1 0,0 0 0,0 0 0,0-1 0,0 1 0,0 0 0,0 0 0,0 0 0,0-1-1,0 1 1,0 0 0,1 0 0,-1 0 0,0 0 0,0-1 0,0 1 0,0 0 0,1 0 0,-1 0 0,0 0 0,0 0 0,0 0-1,0-1 1,1 1 0,-1 0 0,0 0 0,0 0 0,0 0 0,1 0 0,-1 0 0,0 0 0,0 0 0,1 0 0,-1 0 0,0 0-1,0 0 1,0 0 0,1 0 0,-1 0 0,0 0 0,0 0 0,0 0 0,1 0 0,-1 1 0,0-1 0,0 0 0,0 0 0,1 0-1,-1 0 1,0 0 0,0 0 0,0 1 0,0-1 0,1 0 0,7 11-8,34 79 6,30 97 1,-63-161-1,-1 1 0,-1 0-1,-2 0 1,0 0 0,1 49 0,-6-75 2,-1 1-1,1 0 1,0-1 0,-1 1 0,1 0 0,-1-1 0,1 1 0,-1-1 0,0 1 0,0-1-1,0 1 1,1-1 0,-2 0 0,1 1 0,0-1 0,0 0 0,0 0 0,0 0 0,-1 0 0,1 0-1,-1 0 1,1 0 0,-1 0 0,1 0 0,-1-1 0,1 1 0,-3 0 0,-5 2 0,-1 0 0,0-1 0,-14 1 0,15-2 0,-122 9-32,131-10 31,0 0 0,-1 0 0,1 0 0,0 0 0,-1 0 0,1 1 0,0-1 0,0 0 0,-1 0 0,1 0 0,0 0 0,0 0 0,-1 0 0,1 0 0,0 1 0,0-1 0,-1 0 1,1 0-1,0 0 0,0 1 0,0-1 0,-1 0 0,1 0 0,0 1 0,0-1 0,0 0 0,0 0 0,0 1 0,0-1 0,-1 0 0,1 0 0,0 1 0,0-1 0,0 1 0,1-1 0,-1 1-1,0-1 1,0 1 0,0-1 0,1 1 0,-1-1 0,0 1-1,0-1 1,1 0 0,-1 1 0,1-1 0,-1 1-1,0-1 1,1 0 0,-1 1 0,1-1 0,-1 0 0,1 0-1,-1 1 1,0-1 0,1 0 0,0 0 0,17 5-2,1-1 1,0-1-1,0-1 1,0 0-1,0-1 0,33-4 1,-4 2 1,-29 1 6,0-1 1,0 0-1,-1-2 1,1 0-1,0-1 1,-1-1-1,0-1 1,0 0-1,20-11 1,-29 12-1,0 0-1,0-1 1,-1 0 0,1-1-1,-1 1 1,-1-2 0,0 1-1,0-1 1,0 0 0,-1-1 0,0 1-1,0-1 1,-1-1 0,0 1-1,-1-1 1,0 1 0,-1-1-1,3-13 1,1-20-4,-2 0 0,-2 0-1,-4-76 1,-1 39 9,2 45-9,-2 0-1,-2 0 1,-1 0-1,-11-39 1,16 94-1,-2 138 3,13 319 10,-10-462-31,-1-9-12,0 1 1,0-1-1,1 1 1,0-1 0,1 1-1,-1-1 1,1 0 0,3 7-1,0-11-727</inkml:trace>
</inkml:ink>
</file>

<file path=ppt/ink/ink1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6:21.447"/>
    </inkml:context>
    <inkml:brush xml:id="br0">
      <inkml:brushProperty name="width" value="0.05" units="cm"/>
      <inkml:brushProperty name="height" value="0.05" units="cm"/>
      <inkml:brushProperty name="color" value="#FFFF00"/>
    </inkml:brush>
  </inkml:definitions>
  <inkml:trace contextRef="#ctx0" brushRef="#br0">1 1 25500,'0'0'7107,"14"0"-7059,22 0-16,8 0 0,0 0-32,-2 0 0,-15 2-80,-7-2-1137</inkml:trace>
</inkml:ink>
</file>

<file path=ppt/ink/ink1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6:22.718"/>
    </inkml:context>
    <inkml:brush xml:id="br0">
      <inkml:brushProperty name="width" value="0.05" units="cm"/>
      <inkml:brushProperty name="height" value="0.05" units="cm"/>
      <inkml:brushProperty name="color" value="#FFFF00"/>
    </inkml:brush>
  </inkml:definitions>
  <inkml:trace contextRef="#ctx0" brushRef="#br0">1 1001 31679,'0'1'26,"0"1"0,0-1 0,0 0 1,0 0-1,0 1 0,0-1 1,0 0-1,0 1 0,0-1 0,1 0 1,-1 0-1,0 0 0,2 3 1,1-4-11,1 0 0,0-1 0,0 1-1,-1 0 1,1-1 0,0 0 0,-1 0 0,1 0 0,0 0 0,-1-1 0,0 1 0,1-1 0,-1 0 0,0 0 0,0 0 0,0-1 0,0 1 0,0-1 0,-1 1 0,1-1 0,-1 0-1,1 0 1,1-4 0,5-6 13,0 0 0,-2-1-1,1 0 1,6-21-1,1-8 7,-2-2 0,11-76 0,1-96-7,-21 182-27,8-353 22,-12 358-17,0 30-6,0-1 0,0 1 0,0 0 0,0-1 0,0 1 0,0 0 0,0-1 0,0 1 0,0 0 0,0-1 0,0 1 0,0 0 0,0-1 0,0 1 0,0 0 0,0-1 0,0 1 0,-1 0 0,1-1 0,0 1 0,0 0 0,0-1 0,-1 1 0,1 0 0,0 0 0,0-1 0,0 1 0,-1 0 0,1 0 0,0 0 0,-1-1 0,-4 4 0,4-3 0,-2 3 0,0 1 0,0-1 0,0 1 0,1-1 0,-1 1 0,1 0 0,0 0 0,0 0 0,0 0 0,0 0 0,1 0 0,0 0 0,-1 5 0,-2 4 0,-12 43 2,3 1 0,2 0 0,-4 80-1,7 178 19,8-308-20,0 6-4,0 0 1,1 0 0,1 0-1,0 0 1,1 0 0,0 0-1,10 22 1,-11-30 3,0 0 0,1-1 0,-1 1 0,1-1 0,1 0 0,-1 0 0,0 0 0,1 0 0,0 0 0,0-1 0,0 1 0,0-1 0,1 0 0,-1-1 0,1 1 0,0-1 0,0 0 0,0 0 0,0 0 0,0-1 0,0 0 0,7 1 0,-5-1 1,0 0 0,0-1 0,0 1 0,0-2 0,0 1 0,0-1 0,0 0 0,0 0 0,0-1 1,0 0-1,0 0 0,9-6 0,-8 4 1,-1-1-1,0-1 1,0 1 0,-1-1 0,1 0 0,-1-1-1,0 0 1,-1 0 0,8-13 0,1-2-2,-2-1 0,-1 0 0,-1-1 0,-1 0 0,-1 0 0,-1-1 0,4-27 0,-5 11 0,-2-1 0,-1 1 0,-5-67 0,1 107 0,1 0 0,0 0 0,-1 0 0,1 1 0,0-1 0,-1 0 0,1 0 0,-1 1 0,1-1 0,-1 0 0,1 1 0,-1-1 0,1 0 0,-1 1 0,0-1 0,1 1 0,-1-1 0,0 1 0,0 0 0,1-1 0,-1 1 0,0 0 0,0-1 0,0 1 0,1 0 0,-1 0 0,0 0 0,0-1 0,0 1 0,0 0 0,0 0 0,1 0 0,-1 1 0,0-1 0,0 0 0,0 0 0,0 0 0,1 1 0,-1-1 0,0 0 0,0 1 0,0-1 0,1 1 0,-1-1 0,0 1 0,1-1 0,-1 1 0,0-1 0,0 2 0,-2 6 0,0 1 0,0-1 0,1 1 0,0 0 0,1 0 0,-1 0 0,2 0 0,-1 0 0,3 18 0,-2-8 0,6 151 0,-3-145 0,0-1 0,2 0 0,1 0 0,17 45 0,-21-64 0,0 0 0,0 0 0,1-1 0,0 1 0,0 0 0,0-1 0,1 0 0,-1 0 0,1 0 0,0 0 0,0 0 0,0-1 0,1 0 0,-1 0 0,1 0 0,0 0 0,8 3 0,-3-3 0,0-1 0,1 0 0,-1 0 0,0-1 0,1-1 0,-1 0 0,1 0 0,11-2 0,-15 1 0,0 0 0,0 0 0,0-1 0,0 0 0,0-1 0,-1 1 0,1-1 0,-1 0 0,1-1 0,-1 1 0,0-1 0,6-6 0,-4 2 0,0 1 0,-1-1 0,0-1 0,-1 1 0,0-1 0,0 0 0,7-15 0,-5 3 0,0 0 0,0-1 0,-2 0 0,-1 0 0,-1-1 0,-1 1 0,0-25 0,-1 20 0,-1-8 0,-2-36 0,0 62 0,0 1 0,0-1 0,-1 0 0,0 0 0,-1 1 0,0-1 0,0 1 0,0 0 0,-7-10 0,8 16 0,0-1 0,-1 0 0,1 1 0,-1-1 0,0 1 0,0 0 0,0 0 0,0 0 0,0 0 0,0 0 0,-7-2 0,8 4 0,1-1 0,-1 0 0,0 1 0,0-1 0,0 1 0,0 0 0,0-1 0,0 1 0,0 0 0,-1 0 0,1 0 0,0 1 0,0-1 0,0 0 0,0 1 0,0 0 0,1-1 0,-1 1 0,0 0 0,0 0 0,0 0 0,-2 2 0,1 0 0,1 0 0,-1 0 0,1 0 0,0 1 0,0-1 0,0 1 0,0 0 0,1-1 0,0 1 0,0 0 0,0 0 0,0 0 0,0 8 0,-1 61 0,2-47 0,1 11 0,0 0 0,3 0 0,10 47 0,-11-69 0,1-1 0,0 0 0,1 0 0,1-1 0,0 1 0,1-1 0,0 0 0,1-1 0,1 0 0,0 0 0,13 14 0,-16-22 0,-1 1 0,1-1 0,0 0 0,0-1 0,0 0 0,1 0 0,-1 0 0,1 0 0,-1-1 0,12 2 0,-14-3 0,0 0 0,0-1 0,-1 0 0,1 1 0,0-1 0,0 0 0,0-1 0,0 1 0,0-1 0,-1 0 0,1 0 0,0 0 0,-1 0 0,1-1 0,0 1 0,-1-1 0,0 0 0,1 0 0,-1 0 0,5-5 0,-1-1 0,-1-1 0,0 1 0,-1-1 0,0-1 0,0 1 0,-1-1 0,0 1 0,-1-1 0,5-20 0,12-100 0,-18 113 0,3-96 0,-5 78 0,2-1 0,11-61 0,-13 94 0,1 0 0,0-1 0,0 1 0,0-1 0,1 1 0,-1 0 0,1 0 0,-1 0 0,1 0 0,0 0 0,0 0 0,1 0 0,-1 1 0,1-1 0,-1 1 0,1 0 0,0 0 0,-1-1 0,1 2 0,0-1 0,1 0 0,-1 1 0,0-1 0,0 1 0,1 0 0,-1 0 0,0 0 0,1 1 0,-1-1 0,1 1 0,-1 0 0,1 0 0,-1 0 0,1 0 0,-1 1 0,1-1 0,-1 1 0,1 0 0,-1 0 0,0 0 0,1 0 0,-1 1 0,0-1 0,0 1 0,0 0 0,0 0 0,0 0 0,-1 0 0,1 1 0,-1-1 0,1 1 0,3 4 0,2 4 0,0 0 0,-1 1 0,0 0 0,-1 0 0,0 1 0,-1 0 0,-1-1 0,0 2 0,5 24 0,-5 1 0,-1 1 0,-2 41 0,-2-36 0,9 66 0,-7-104 0,0 0 0,1 0 0,0 0 0,0 0 0,1 0 0,0 0 0,0-1 0,0 1 0,8 9 0,-9-13 0,1 1 0,0-1 0,1 0 0,-1 0 0,0 0 0,1 0 0,0-1 0,0 1 0,-1-1 0,1 0 0,1 0 0,-1-1 0,0 1 0,0-1 0,1 0 0,7 1 0,-5 0-1,1-1 0,-1-1-1,0 0 1,1 0 0,-1 0 0,1-1-1,-1 0 1,0 0 0,0-1 0,0 0-1,0 0 1,0-1 0,0 0 0,0 0-1,-1 0 1,1-1 0,-1 0 0,0 0-1,0-1 1,-1 0 0,1 0 0,-1 0 0,0-1-1,-1 1 1,1-1 0,-1 0 0,5-10-1,-1 3-243,-2-1-1,1 1 1,-2-1 0,0 0-1,0-1 1,3-22-1,-3-21-6645</inkml:trace>
</inkml:ink>
</file>

<file path=ppt/ink/ink1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6:23.055"/>
    </inkml:context>
    <inkml:brush xml:id="br0">
      <inkml:brushProperty name="width" value="0.05" units="cm"/>
      <inkml:brushProperty name="height" value="0.05" units="cm"/>
      <inkml:brushProperty name="color" value="#FFFF00"/>
    </inkml:brush>
  </inkml:definitions>
  <inkml:trace contextRef="#ctx0" brushRef="#br0">213 87 20601,'-19'-29'9424,"-5"9"-6633,21 18-2799,-1 1 0,1 0-1,-1-1 1,1 1 0,-1 1 0,0-1-1,1 0 1,-1 1 0,0 0 0,0 0-1,1 0 1,-1 0 0,0 1 0,0-1 0,-6 3-1,4-1 9,1 1 1,-1-1-1,1 1 0,0 0 0,-1 1 0,2-1 1,-1 1-1,0 0 0,1 0 0,0 1 0,0-1 0,0 1 1,0 0-1,1 0 0,-1 0 0,1 0 0,1 1 0,-5 11 1,3-7-1,1 0 0,0 0-1,0 0 1,1 0 0,0 1 0,1-1 0,0 1 0,1-1 0,0 1 0,3 14 0,-2-21 0,0 1 1,1-1-1,0 0 1,0 0-1,0 0 1,0 0-1,1 0 1,-1 0-1,1-1 1,0 1-1,0-1 1,0 0-1,1 0 0,-1 0 1,1 0-1,0-1 1,0 1-1,0-1 1,0 0-1,0 0 1,0 0-1,0-1 1,1 1-1,-1-1 1,9 1-1,8 1 4,0 0 0,0-1 0,0-1 0,25-3 0,-41 2-2,1-1-1,-1 0 1,1 0-1,-1 0 1,0-1 0,0 0-1,0 0 1,1 0-1,-2-1 1,1 1 0,0-1-1,-1 0 1,1-1-1,-1 1 1,0-1 0,0 1-1,0-1 1,-1-1-1,1 1 1,-1 0-1,0-1 1,0 0 0,-1 0-1,5-9 1,-5 7-2,1 0 1,-1-1-1,0 1 1,-1-1-1,0 1 1,0-1-1,-1 1 0,0-1 1,0 0-1,0 1 1,-1-1-1,-1 0 1,1 1-1,-1-1 1,0 1-1,-1 0 1,-5-12-1,4 12-1,-1 0 0,1 1-1,-1-1 1,-1 1 0,1 0 0,-1 1 0,0-1 0,0 1-1,-1 0 1,1 1 0,-1 0 0,0 0 0,0 0 0,-1 1-1,-10-4 1,1 2-33,0 1-1,-1 0 0,0 1 1,0 1-1,-35 0 0,-24 4-474</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2:34.968"/>
    </inkml:context>
    <inkml:brush xml:id="br0">
      <inkml:brushProperty name="width" value="0.05" units="cm"/>
      <inkml:brushProperty name="height" value="0.05" units="cm"/>
      <inkml:brushProperty name="color" value="#FFFF00"/>
    </inkml:brush>
  </inkml:definitions>
  <inkml:trace contextRef="#ctx0" brushRef="#br0">1 13 32191,'36'0'256,"19"0"-160,25-2 0,11-1-64,6 1-16,-8 2-16,-20-3 0,-14 3 0,-24 0-16,-15 0-48,-16-2-1889</inkml:trace>
</inkml:ink>
</file>

<file path=ppt/ink/ink1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6:23.402"/>
    </inkml:context>
    <inkml:brush xml:id="br0">
      <inkml:brushProperty name="width" value="0.05" units="cm"/>
      <inkml:brushProperty name="height" value="0.05" units="cm"/>
      <inkml:brushProperty name="color" value="#FFFF00"/>
    </inkml:brush>
  </inkml:definitions>
  <inkml:trace contextRef="#ctx0" brushRef="#br0">1 28 31807,'25'0'480,"22"0"-208,22 0-160,14 0-80,0-5-32,-3-2 0,-16 2-160,-17-5-2577</inkml:trace>
</inkml:ink>
</file>

<file path=ppt/ink/ink1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6:24.466"/>
    </inkml:context>
    <inkml:brush xml:id="br0">
      <inkml:brushProperty name="width" value="0.05" units="cm"/>
      <inkml:brushProperty name="height" value="0.05" units="cm"/>
      <inkml:brushProperty name="color" value="#FFFF00"/>
    </inkml:brush>
  </inkml:definitions>
  <inkml:trace contextRef="#ctx0" brushRef="#br0">368 11 31887,'4'-10'645,"-2"24"-533,-4 28-154,-38 273 61,22-203-14,-28 153 17,-121 390 1,146-589-23,-4 9 0,-28 149 0,53-220-1,-1 0 1,1-1-1,-1 1 1,1 0-1,0-1 1,1 1-1,-1 0 1,1-1-1,1 6 1,-2-8-5,0-1 0,0 1 1,1-1-1,-1 1 0,0-1 1,1 0-1,-1 1 1,0-1-1,1 1 0,-1-1 1,1 0-1,-1 1 0,0-1 1,1 0-1,-1 0 1,1 1-1,-1-1 0,1 0 1,-1 0-1,1 0 1,-1 1-1,1-1 0,-1 0 1,1 0-1,0 0 0,1 0-25,0-1-1,0 1 1,-1-1-1,1 1 1,0-1-1,0 1 1,-1-1-1,1 0 0,0 0 1,2-2-1,3-3-244,0 0-1,-1 0 0,0-1 0,6-7 0</inkml:trace>
</inkml:ink>
</file>

<file path=ppt/ink/ink1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6:25.859"/>
    </inkml:context>
    <inkml:brush xml:id="br0">
      <inkml:brushProperty name="width" value="0.05" units="cm"/>
      <inkml:brushProperty name="height" value="0.05" units="cm"/>
      <inkml:brushProperty name="color" value="#FFFF00"/>
    </inkml:brush>
  </inkml:definitions>
  <inkml:trace contextRef="#ctx0" brushRef="#br0">2 623 31566,'-1'47'218,"0"-9"-146,2 0-1,7 51 0,-7-78-65,2-1 0,-1 1-1,1-1 1,1 0 0,0 0 0,0 0 0,1 0-1,0-1 1,1 0 0,0 0 0,0 0 0,16 14-1,-19-19 10,0-1-1,1 0 0,0 0 1,0 0-1,0-1 1,0 1-1,0-1 0,0 0 1,0 0-1,1 0 0,-1-1 1,1 0-1,0 0 0,-1 0 1,1 0-1,0-1 1,-1 1-1,1-1 0,0-1 1,0 1-1,-1 0 0,1-1 1,0 0-1,-1 0 0,1-1 1,-1 1-1,6-4 1,-1 1-2,0-2 1,0 0-1,-1 0 1,0 0 0,0-1-1,0 0 1,-1-1-1,0 0 1,0 0 0,-1 0-1,6-11 1,3-9-7,-1-1 0,-1 0 0,-2-1 0,0-1 1,-3 0-1,0 0 0,4-48 0,4-227-1,-16 261-5,1-212 28,-3 248-26,0 14-3,1-2 0,-14 38 0,3 0 0,1 1 0,2 1 0,3 0 0,-3 53 0,8 224 0,1-301 0,2 0 0,0-1 0,1 0 0,1 1 0,1-1 0,9 23 0,-11-35 0,-1 0 0,1 0 0,0 0 0,0 0 0,1-1 0,0 0 0,0 1 0,0-1 0,0-1 0,1 1 0,0-1 0,0 0 0,0 0 0,1 0 0,-1 0 0,1-1 0,0 0 0,0-1 0,0 1 0,0-1 0,10 2 0,-9-2 0,0-1 0,0-1 0,1 1 0,-1-1 0,0 0 0,1-1 0,-1 0 0,0 0 0,1-1 0,-1 0 0,0 0 0,12-5 0,-11 2 0,0 0 0,0-1 0,0 0 0,-1 0 0,1 0 0,-1-1 0,-1 0 0,0-1 0,8-10 0,-2-2 1,0 0 0,-1-1 0,-1 0 0,-1 0 0,-1-1 0,-1 0 0,-1 0 0,6-47 0,-5-6 11,-3-105 0,-4 126-13,0 40 1,0 6 0,1-1 0,-1 1 0,-1-1 0,1 1 0,-2-1 0,1 1 0,-1-1 0,0 1 0,-1 0 0,-6-15 0,9 22 0,0 1 0,-1 0 0,1-1 0,0 1 0,0 0 0,0-1 0,0 1 0,0-1 0,-1 1 0,1 0 0,0-1 0,0 1 0,-1 0 0,1 0 0,0-1 0,0 1 0,-1 0 0,1 0 0,0-1 0,-1 1 0,1 0 0,0 0 0,-1 0 0,1 0 0,-1-1 0,1 1 0,0 0 0,-1 0 0,1 0 0,0 0 0,-1 0 0,1 0 0,-1 0 0,1 0 0,0 0 0,-1 0 0,1 0 0,-1 0 0,1 0 0,0 0 0,-1 1 0,1-1 0,0 0 0,-1 0 0,1 0 0,0 1 0,-1-1 0,1 0 0,0 0 0,-1 1 0,1-1 0,0 0 0,0 0 0,-1 1 0,1-1 0,0 0 0,0 1 0,0-1 0,0 0 0,-1 1 0,1-1 0,0 1 0,0-1 0,0 0 0,0 1 0,0-1 0,0 0 0,0 2 0,-7 29 0,-1 62 0,6 135 0,3-118 0,-1-75 0,-2-6 0,2 0 0,1 0 0,2 0 0,1 0 0,0 0 0,11 30 0,-14-56 0,0 0 0,0-1 0,0 1 0,1 0 0,-1-1 0,1 1 0,0-1 0,-1 0 0,1 1 0,0-1 0,1 0 0,-1 0 0,0 0 0,1 0 0,-1-1 0,1 1 0,-1-1 0,1 1 0,-1-1 0,1 0 0,0 0 0,0 0 0,0-1 0,0 1 0,0 0 0,5-1 0,-3 0 0,-1 0 0,1-1 0,-1 0 0,1 1 0,-1-2 0,0 1 0,1 0 0,-1-1 0,0 0 0,0 0 0,0 0 0,0-1 0,0 1 0,-1-1 0,1 0 0,-1 0 0,4-4 0,6-9 0,0-1 0,-1 0 0,0-1 0,-2-1 0,11-23 0,35-107 0,-16 40 0,-35 97 0,4-11 0,1 1 0,21-36 0,-28 53 0,1 0 0,-1 0 0,1 1 0,0-1 0,0 1 0,1 0 0,-1 0 0,1 0 0,0 1 0,-1-1 0,2 1 0,-1 1 0,0-1 0,1 1 0,-1-1 0,9-1 0,-9 3 0,0 0 0,0 1 0,0-1 0,0 1 0,0 0 0,0 0 0,0 0 0,0 1 0,0 0 0,0 0 0,0 0 0,0 0 0,0 1 0,-1 0 0,1 0 0,0 0 0,6 6 0,-4-3 0,-1 1 0,-1 0 0,1 0 0,-1 0 0,0 1 0,0 0 0,-1 0 0,0 0 0,0 0 0,3 10 0,0 6 0,0 1 0,-1-1 0,-1 1 0,-2 1 0,0-1 0,-1 0 0,-3 28 0,0-37 0,0 1 0,-2-1 0,0 0 0,-1 0 0,0 0 0,-1-1 0,-1 1 0,0-1 0,-1-1 0,0 1 0,-1-1 0,-1 0 0,0-1 0,0 0 0,-2 0 0,1-1 0,-1-1 0,-1 0 0,0 0 0,0-1 0,-1-1 0,0 0 0,-1 0 0,-27 10 0,-9-7 0,48-11 0,0 1 0,0-1 0,0 0 0,-1 0 0,1 0 0,0 0 0,0 0 0,0-1 0,0 1 0,0 0 0,-1-1 0,1 0 0,0 0 0,0 1 0,0-1 0,1 0 0,-1-1 0,0 1 0,0 0 0,-3-3 0,3-1-1,-1 0-1,1 0 1,0 0-1,0 0 1,1-1-1,-1 1 1,1-1-1,1 1 1,-2-12-1,3-59-17,0 52 21,-1 7-2,2-1 0,0 1 0,7-27 0,-7 38 0,-1 0 0,1 0 0,1 0 0,-1 0 0,1 0 0,0 1 0,0-1 0,1 1 0,0 0 0,-1 0 0,2 0 0,6-7 0,-10 12 0,0-1 0,1 0 0,-1 0 0,0 1 0,0-1 0,0 1 0,1-1 0,-1 1 0,0-1 0,1 1 0,-1 0 0,0 0 0,1 0 0,-1-1 0,0 1 0,1 0 0,-1 1 0,0-1 0,1 0 0,-1 0 0,0 1 0,0-1 0,1 0 0,-1 1 0,0 0 0,0-1 0,1 1 0,-1-1 0,0 1 0,0 0 0,0 0 0,0 0 0,0 0 0,1 1 0,3 3 0,0 1 0,-1 0 0,0 0 0,6 12 0,-6-11 0,8 14 0,1-1 0,1-1 1,20 23-1,-28-36-1,-1 0 0,2 0 0,-1-1 0,1 0 0,-1 0 0,1-1 0,1 0 0,-1 0 0,1 0 0,-1-1 0,1 0 0,0-1 0,9 2 0,-1-1 2,1-1-1,-1-1 1,0-1 0,1 0 0,-1-1 0,25-4 0,-31 2-1,-1 1 1,1-1 0,-1 0-1,0-1 1,-1 0-1,1-1 1,-1 0-1,1 0 1,-1 0-1,-1-1 1,1-1-1,7-8 1,-5 3-1,0 0 0,-1-1 0,-1 0 1,0 0-1,0-1 0,-2 0 0,0 0 0,0-1 0,-1 0 1,-1 0-1,3-21 0,-1-14 8,-2-1 0,-2-55 0,-3 75-2,1 28-6,1-7 0,-1 1 0,-1-1 0,0 0 0,-5-18 0,6 26 0,0 1 0,-1-1 0,1 1 0,-1 0 0,1-1 0,-1 1 0,0 0 0,1 0 0,-1-1 0,0 1 0,0 0 0,0 0 0,0 0 0,0 0 0,0 0 0,0 0 0,0 0 0,-1 1 0,1-1 0,0 0 0,0 1 0,-1-1 0,1 1 0,0-1 0,-1 1 0,1-1 0,-1 1 0,1 0 0,0 0 0,-1 0 0,1 0 0,-1 0 0,1 0 0,-1 0 0,1 0 0,0 1 0,-1-1 0,1 0 0,-1 1 0,1-1 0,-2 2 0,0-1 0,1 0 0,-1 1 0,1-1 0,0 1 0,-1-1 0,1 1 0,0 0 0,0 0 0,0 0 0,1 0 0,-1 0 0,0 0 0,1 1 0,-1-1 0,0 4 0,-15 40 0,16-41 0,-6 31 0,1-1 0,2 1 0,2 0 0,3 57 0,-1-77 0,1-1 0,0-1 0,1 1 0,0-1 0,1 1 0,1-1 0,0 0 0,1 0 0,0-1 0,1 1 0,15 23 0,-15-29 0,-1 0 0,1-1 0,1 1 0,-1-2 0,1 1 0,0-1 0,1 0 0,-1 0 0,1-1 0,0 0 0,1 0 0,-1-1 0,1 0 0,0-1 0,0 0 0,0 0 0,15 2 0,-11-3 0,0-1 0,1 0 0,17-1 0,-27-1 0,0 1 0,0-1 0,0 1 0,0-1 0,-1 0 0,1-1 0,0 1 0,-1-1 0,1 0 0,-1 1 0,1-2 0,-1 1 0,0 0 0,0-1 0,5-3 0,-2-3 0,0 1 0,0-1 0,-1 0 0,0 0 0,-1-1 0,0 1 0,0-1 0,-1 0 0,2-15 0,3-15 0,1-44 0,-6 53 0,0-11 0,11-80 0,-11 105 0,0 0 0,2 0 0,0 1 0,14-30 0,-18 43 0,1 0 0,-1 0 0,1 1 0,0-1 0,0 1 0,0-1 0,1 1 0,-1 0 0,0 0 0,1 0 0,0 0 0,4-2 0,-6 3 0,0 1 0,0-1 0,0 1 0,0 0 0,1 0 0,-1-1 0,0 1 0,0 0 0,0 0 0,0 0 0,1 0 0,-1 1 0,0-1 0,0 0 0,0 0 0,0 1 0,1-1 0,-1 1 0,0-1 0,0 1 0,0-1 0,0 1 0,0 0 0,0-1 0,0 1 0,-1 0 0,1 0 0,0 0 0,0-1 0,0 1 0,-1 0 0,1 0 0,-1 0 0,1 0 0,-1 0 0,1 1 0,0 0 0,3 8 0,0 1 0,0 0 0,-1 0 0,0 0 0,-1 0 0,1 18 0,-1 76 0,-2-70 0,0 165 0,0-197 0,0 1 0,0-1 0,0 0 0,0 0 0,1 0 0,0 0 0,-1 0 0,1 0 0,0 0 0,0-1 0,0 1 0,1 0 0,-1 0 0,1-1 0,0 1 0,-1-1 0,1 1 0,3 1 0,-2-1 0,0-1 0,1 0 0,-1 0 0,1 0 0,0-1 0,0 1 0,0-1 0,0 0 0,0 0 0,0 0 0,0 0 0,0-1 0,4 0 0,-3 1-15,2 0-28,0-1-1,0 1 1,0-2-1,0 1 0,0-1 1,-1 1-1,1-2 0,0 1 1,9-4-1,-9 1-368,0-1-1,0 0 1,0 0-1,6-7 1</inkml:trace>
</inkml:ink>
</file>

<file path=ppt/ink/ink1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6:28.962"/>
    </inkml:context>
    <inkml:brush xml:id="br0">
      <inkml:brushProperty name="width" value="0.05" units="cm"/>
      <inkml:brushProperty name="height" value="0.05" units="cm"/>
      <inkml:brushProperty name="color" value="#FFFF00"/>
    </inkml:brush>
  </inkml:definitions>
  <inkml:trace contextRef="#ctx0" brushRef="#br0">28 830 26236,'-3'8'6432,"-14"33"-6365,14-26-67,1 0 0,0 0 0,2 30 0,0-30 0,0-12 0,0-1 0,1 1 0,-1-1 0,1 1 0,-1-1 0,1 1 0,0-1 0,0 0 0,0 1 0,0-1 0,1 0 0,-1 0 0,0 0 0,1 0 0,0 0 0,-1 0 0,1 0 0,0 0 0,0-1 0,0 1 0,0-1 0,0 0 0,1 1 0,-1-1 0,0 0 0,1 0 0,-1 0 0,0-1 0,1 1 0,-1 0 0,6-1 0,-3 1 0,0 0 0,0-1 0,0 0 0,0 0 0,0 0 0,0 0 0,0-1 0,0 0 0,0 0 0,0-1 0,0 1 0,0-1 0,0 0 0,-1 0 0,1-1 0,4-3 0,-1-1 0,-1-1 0,0 0 0,0 0 0,-1 0 0,0-1 0,-1 0 0,1 0 0,-2-1 0,1 0 0,-2 0 0,1 0 0,3-19 0,1-10 1,-2 0 1,1-41 0,-3-113 26,-4 138-29,-5 410 1,5-344 0,0 0 0,1 1 0,0-1 0,1 0 0,1 0 0,-1 0 0,8 18 0,-8-25 0,0 0 0,0 0 0,1 0 0,-1 0 0,1-1 0,0 1 0,0-1 0,0 1 0,0-1 0,1 0 0,-1 0 0,1 0 0,0-1 0,0 0 0,0 1 0,0-1 0,0 0 0,0-1 0,1 1 0,-1-1 0,9 2 0,-7-2 0,0-1 0,0 1 0,0-1 0,0 0 0,0 0 0,-1-1 0,1 1 0,0-1 0,0-1 0,7-2 0,-9 2 0,0 0 0,0 0 0,0 0 0,-1-1 0,1 1 0,-1-1 0,0 0 0,0 0 0,0 0 0,0 0 0,0-1 0,-1 1 0,0-1 0,4-7 0,3-9 0,0-1 0,-1-1 0,-2 1 0,0-1 0,-1 0 0,2-25 0,2-138 0,-6 55 0,-3 128 0,0-1 0,1 0 0,-1 0 0,1 1 0,-1-1 0,1 0 0,0 1 0,0-1 0,0 1 0,0-1 0,1 1 0,-1-1 0,1 1 0,-1 0 0,4-4 0,-4 6 0,0-1 0,1 0 0,-1 1 0,0-1 0,0 1 0,1-1 0,-1 1 0,0 0 0,1 0 0,-1-1 0,1 1 0,-1 0 0,0 0 0,1 0 0,-1 1 0,1-1 0,-1 0 0,0 0 0,1 1 0,-1-1 0,0 1 0,1-1 0,-1 1 0,0 0 0,0-1 0,0 1 0,1 0 0,-1 0 0,0 0 0,0 0 0,0 0 0,0 0 0,1 1 0,8 11 0,0-1 0,-1 1 0,0 1 0,-1 0 0,-1 0 0,0 1 0,-1 0 0,8 30 0,-7-14 0,-1 1 0,-2 0 0,-1 0 0,-2 0 0,-3 37 0,2-12 0,0-57 0,0 0 0,0 1 0,0-1 0,0 0 0,0 1 0,0-1 0,0 0 0,0 0 0,0 1 0,0-1 0,0 0 0,0 1 0,1-1 0,-1 0 0,0 1 0,0-1 0,0 0 0,1 0 0,-1 1 0,0-1 0,0 0 0,1 0 0,-1 0 0,0 1 0,0-1 0,1 0 0,-1 0 0,0 0 0,1 0 0,-1 1 0,0-1 0,1 0 0,-1 0 0,0 0 0,1 0 0,-1 0 0,0 0 0,1 0 0,-1 0 0,0 0 0,1 0 0,-1 0 0,0 0 0,1 0 0,-1-1 0,0 1 0,0 0 0,1 0 0,-1 0 0,0 0 0,1 0 0,-1-1 0,0 1 0,0 0 0,1 0 0,-1-1 0,0 1 0,0 0 0,1-1 0,-1 1 0,7-8 0,0 0 0,0 0 0,0 0 0,-1-1 0,-1 0 0,0-1 0,0 1 0,-1-1 0,6-15 0,-4 9 0,39-108 0,-28 72 0,41-86 0,-40 113 0,-8 22 0,-10 4 0,1-1 0,-1 1 0,1-1 0,-1 1 0,1 0 0,-1-1 0,1 1 0,-1 0 0,0 0 0,1-1 0,-1 1 0,0 0 0,0 0 0,0-1 0,0 1 0,1 0 0,-1 0 0,0 1 0,2 189-34,-3-60 63,1-124-29,0 0 0,1 0 0,0 0 0,0 0 0,1-1 0,0 1 0,0 0 0,0-1 0,1 0 1,3 8-1,-3-11-2,-1 0 1,0 0-1,1-1 1,-1 1 0,1 0-1,0-1 1,0 1 0,0-1-1,0 0 1,0 0-1,1 0 1,-1-1 0,1 1-1,-1-1 1,1 0 0,0 0-1,-1 0 1,1 0-1,5 0 1,-2 0 2,-1 0 0,1-1 0,-1 0 0,1 0 1,-1-1-1,1 1 0,-1-1 0,1-1 0,-1 1 0,8-4 0,-9 3 1,-1-1-1,1 0 1,-1 1-1,0-2 0,0 1 1,0 0-1,0-1 1,-1 0-1,1 0 0,-1 0 1,0 0-1,0-1 1,3-5-1,4-12-1,0 0 0,-1 0 0,-2-1 0,0 0 0,-1-1 0,-1 1 0,1-31 0,-1-174 0,-6 146 0,2 48 0,-1 1 0,-2-1 0,-2 1 0,-13-57 0,13 82 0,0 21 0,-1 259 0,7-155 0,-2-74 0,4 110 0,-2-135 0,0 1 0,2-1 0,0 0 0,1 0 0,1-1 0,9 20 0,-13-32 0,1 0 0,0 0 0,0 0 0,0-1 0,1 1 0,-1-1 0,1 0 0,0 0 0,0 0 0,1 0 0,-1-1 0,1 1 0,0-1 0,-1-1 0,1 1 0,1-1 0,5 3 0,2-2 0,0 0 0,1-1 0,-1-1 0,1 0 0,24-1 0,-33 0 0,-1 0 0,1-1 0,-1 1 0,1-1 0,-1 0 0,1-1 0,-1 1 0,0-1 0,0 1 0,1-1 0,-1 0 0,-1-1 0,1 1 0,0-1 0,5-4 0,-5 2 0,0 0 0,0 0 0,0 0 0,-1 0 0,0-1 0,0 1 0,0-1 0,-1 0 0,0 0 0,2-7 0,1-13 0,-1-1 0,-1 0 0,-2 0 0,-2-36 0,1 27 0,1-36 0,-3-64 0,1 132 0,0 0 0,0 0 0,-1 0 0,1 1 0,-1-1 0,1 0 0,-1 1 0,-5-7 0,7 9 0,-1 0 0,1 0 0,-1 1 0,1-1 0,-1 0 0,0 0 0,1 1 0,-1-1 0,0 0 0,1 1 0,-1-1 0,0 0 0,0 1 0,0-1 0,0 1 0,1 0 0,-1-1 0,0 1 0,0 0 0,0-1 0,0 1 0,0 0 0,0 0 0,0 0 0,0 0 0,0 0 0,0 0 0,0 0 0,0 0 0,0 0 0,0 0 0,0 1 0,0-1 0,0 0 0,0 1 0,1-1 0,-1 1 0,0-1 0,0 1 0,0-1 0,1 1 0,-1-1 0,-1 2 0,-1 3 0,0 0 0,0 0 0,1 0 0,0 1 0,0-1 0,0 1 0,0 0 0,1 0 0,0-1 0,0 1 0,0 7 0,0-5 0,-4 54 0,2 0 0,6 73 0,-3-126 0,1 0 0,0 0 0,1 0 0,-1-1 0,2 1 0,-1-1 0,1 1 0,1-1 0,0 0 0,0 0 0,0 0 0,1-1 0,0 1 0,0-1 0,1 0 0,0-1 0,0 1 0,1-1 0,0 0 0,0-1 0,0 0 0,1 0 0,-1-1 0,1 1 0,0-2 0,1 1 0,-1-1 0,0 0 0,1-1 0,12 2 0,1-1 0,-1-1 0,0-1 0,1-1 0,32-5 0,-51 5 0,0-1 0,1-1 0,-1 1 0,0 0 0,0-1 0,0 0 0,0 1 0,0-1 0,0 0 0,0-1 0,0 1 0,-1 0 0,1-1 0,-1 0 0,0 1 0,0-1 0,0 0 0,0 0 0,0 0 0,-1 0 0,1-1 0,-1 1 0,0 0 0,1-6 0,2-7 0,-1 0 0,-1-1 0,0-31 0,-1-4 0,-3 0 0,-3 0 0,-12-62 0,13 93 0,0 0 0,2-1 0,0-20 0,2 40 0,0 1 0,1 0 0,-1-1 0,1 1 0,-1 0 0,1 0 0,0 0 0,-1-1 0,1 1 0,0 0 0,0 0 0,-1 0 0,1 0 0,0 0 0,0 0 0,0 1 0,1-1 0,-1 0 0,0 0 0,0 1 0,0-1 0,0 0 0,1 1 0,-1 0 0,0-1 0,0 1 0,1 0 0,-1-1 0,0 1 0,1 0 0,-1 0 0,2 0 0,56-1 0,-43 2 0,-10-1 0,-1 0 0,0 1 0,1 0 0,-1 0 0,0 0 0,0 0 0,0 1 0,0 0 0,0 0 0,0 1 0,0-1 0,0 1 0,-1 0 0,0 0 0,1 1 0,-1-1 0,0 1 0,-1 0 0,1 0 0,-1 0 0,0 0 0,0 1 0,0-1 0,0 1 0,-1 0 0,0 0 0,3 6 0,1 8 0,-1 0 0,-1-1 0,0 2 0,-1-1 0,-2 0 0,1 28 0,-3-36 0,0 1 0,-1-1 0,0 1 0,-1-1 0,-1 0 0,1 0 0,-1 0 0,-1 0 0,0-1 0,-1 0 0,0 0 0,-9 12 0,-7 12 0,19-27 0,-1 0 0,1 0 0,0 0 0,1 0 0,-1 1 0,2-1 0,-1 1 0,1-1 0,0 1 0,0 13 0,2-19 0,-1 1 0,0-1 0,1 0 0,0 0 0,0 0 0,-1 0 0,1 1 0,1-1 0,-1 0 0,0-1 0,0 1 0,1 0 0,-1 0 0,1-1 0,-1 1 0,1 0 0,0-1 0,0 0 0,-1 1 0,1-1 0,0 0 0,0 0 0,0 0 0,1 0 0,-1 0 0,0-1 0,0 1 0,0-1 0,1 1 0,1-1 0,11 3 0,0-1 0,0-1 0,20 0 0,-20-1 0,67-3 0,-74 1 0,0 1 0,0-1 0,0 0 0,0-1 0,0 0 0,-1 0 0,1-1 0,6-4 0,-4 1 0,0 0 0,-1-1 0,0 0 0,0-1 0,-1 0 0,0 0 0,0-1 0,-1 0 0,0 0 0,-1 0 0,0-1 0,-1 0 0,0 0 0,-1-1 0,0 1 0,2-16 0,1-14 0,-2 0 0,-1 0 0,-4-60 0,0 63 0,-3-32 0,-25-135 0,17 136 0,4 12 0,7 127 0,-1-26 0,3 189 0,-6 296 0,-74 96 0,47-488 0,25-116 0,-1-1 0,0 1 0,-2-2 0,-13 24 0,20-40 0,1-1 0,0 0 0,-1 1 0,1-1 0,-1 0 0,0 0 0,0 0 0,0 0 0,0-1 0,0 1 0,0 0 0,0-1 0,-1 0 0,1 1 0,0-1 0,-1 0 0,1 0 0,-1 0 0,1-1 0,-1 1 0,0 0 0,1-1 0,-1 0 0,0 0 0,1 0 0,-1 0 0,0 0 0,1 0 0,-1-1 0,1 1 0,-1-1 0,0 0 0,1 1 0,-1-1 0,1 0 0,0-1 0,-1 1 0,1 0 0,0-1 0,0 1 0,0-1 0,0 0 0,0 0 0,0 0 0,-3-4 0,-7-11 0,1 0 0,1-1 0,0 0 0,1-1 0,2 0 0,-1-1 0,-6-32 0,7 14 0,2-1 0,1 0 0,1-44 0,4 77 0,-1 0 0,1 0 0,1 0 0,-1 0 0,1 0 0,0 0 0,0 0 0,0 1 0,1-1 0,0 1 0,0 0 0,1-1 0,-1 1 0,1 1 0,0-1 0,8-6 0,7-6 0,2 1 0,37-24 0,-31 23 0,214-157 0,-212 150 0,-2-1 0,-1-2 0,-1-1 0,-1 0 0,39-63 0,-40 45 0,-1-1 0,-3-1 0,16-55 0,-5 11 0,-30 90 0,1 1 0,-1-1 0,1 1 0,0-1 0,0 1 0,-1 0 0,1-1 0,0 1 0,0 0 0,0-1 0,0 1 0,1 0 0,-1 0 0,0 0 0,0 0 0,1 0 0,-1 0 0,1 1 0,-1-1 0,0 0 0,1 1 0,0-1 0,-1 1 0,1-1 0,-1 1 0,1 0 0,-1-1 0,1 1 0,0 0 0,-1 0 0,1 0 0,0 1 0,-1-1 0,1 0 0,2 1 0,11 0 0,-12-1 0,0 1 0,0-1 0,1 1 0,-1 0 0,0 0 0,0 0 0,0 1 0,0-1 0,0 1 0,0-1 0,-1 1 0,1 0 0,0 0 0,-1 1 0,1-1 0,-1 0 0,0 1 0,2 2 0,27 22 0,-46-36 0,11 6 0,1 1 0,-1-1 0,0 1 0,-1 0 0,1 0 0,0 0 0,0 1 0,-1 0 0,1-1 0,-1 1 0,-8 0 0,7 0 0,-1 1 0,1 0 0,0 0 0,0 1 0,0 0 0,0 0 0,0 0 0,0 1 0,1 0 0,-1 0 0,0 0 0,1 1 0,-9 4 0,7-1 0,0-1 0,1 1 0,0 0 0,0 1 0,0 0 0,1-1 0,0 2 0,0-1 0,-4 9 0,3-2 0,0 0 0,1 0 0,1 1 0,0 0 0,1 0 0,1 0 0,0 0 0,1 0 0,0 1 0,1-1 0,4 26 0,-3-37 0,0 1 0,0-1 0,0 0 0,1 1 0,0-1 0,0 0 0,0 0 0,0 0 0,1 0 0,-1 0 0,1-1 0,0 1 0,0-1 0,0 0 0,1 0 0,-1 0 0,1 0 0,-1 0 0,1-1 0,0 0 0,0 0 0,0 0 0,1 0 0,-1 0 0,7 1 0,2 0 0,0 0 0,0-1 0,0 0 0,1-1 0,-1-1 0,1 0 0,20-3 0,-30 3 0,0-1 0,-1 0 0,1 0 0,0 0 0,-1-1 0,1 1 0,0-1 0,-1 0 0,0 1 0,1-2 0,-1 1 0,0 0 0,0-1 0,0 1 0,4-6 0,-3 2 0,0 0 0,-1 0 0,1 0 0,-1 0 0,0-1 0,-1 1 0,1-1 0,0-8 0,2-11 0,-1-1 0,-2 0 0,-1-42 0,-1 51 0,0-151 0,-1 151 0,-3 15 0,0 9 0,0 4 0,0 0 0,0 1 0,1-1 0,0 1 0,1 0 0,0-1 0,0 13 0,-1 84 0,3-88 0,0-7 0,0 0 0,1 0 0,1 0 0,0 0 0,0 0 0,2 0 0,-1-1 0,8 17 0,-8-21 0,1 0 0,1-1 0,-1 1 0,1-1 0,0 0 0,0 0 0,1 0 0,0-1 0,0 0 0,0 0 0,0 0 0,1-1 0,13 6 0,-17-8 0,0 0 0,0-1 0,1 0 0,-1 0 0,0 0 0,1 0 0,-1 0 0,1-1 0,-1 1 0,1-1 0,-1 0 0,1 0 0,-1 0 0,1-1 0,-1 1 0,1-1 0,3-1 0,-5 1 0,1-1 0,0 1 0,-1-1 0,0 0 0,1 0 0,-1 0 0,0 0 0,0 0 0,0 0 0,0 0 0,0-1 0,-1 1 0,1-1 0,-1 0 0,0 1 0,1-1 0,-1 0 0,-1 0 0,2-4 0,9-42 0,6-74 0,-13 84 0,1 0 0,2 0 0,19-58 0,-11 66 0,-14 30 0,-1 0 0,0 1 0,1-1 0,-1 1 0,1-1 0,-1 0 0,1 1 0,-1-1 0,1 1 0,-1-1 0,1 1 0,-1-1 0,1 1 0,0-1 0,-1 1 0,1 0 0,0-1 0,-1 1 0,1 0 0,0 0 0,0 0 0,-1-1 0,1 1 0,0 0 0,0 0 0,-1 0 0,1 0 0,0 0 0,0 0 0,-1 0 0,1 1 0,0-1 0,0 0 0,-1 0 0,1 0 0,0 1 0,-1-1 0,1 0 0,0 1 0,-1-1 0,1 1 0,0-1 0,-1 1 0,2 0 0,3 6 0,0 0 0,0 0 0,0 0 0,5 13 0,19 28 0,-27-46 0,0 1 0,1 0 0,-1-1 0,1 0 0,-1 0 0,1 0 0,0 0 0,0 0 0,0 0 0,0 0 0,0-1 0,0 0 0,6 2 0,-9-3 0,1 0 0,-1-1 0,0 1 0,0 0 0,0 0 0,0-1 0,1 1 0,-1 0 0,0 0 0,0-1 0,0 1 0,0 0 0,0-1 0,0 1 0,0 0 0,0 0 0,0-1 0,0 1 0,0 0 0,0-1 0,0 1 0,0 0 0,0 0 0,0-1 0,0 1 0,-1 0 0,1-1 0,0 1 0,0 0 0,0 0 0,0-1 0,-1 1 0,1 0 0,0 0 0,0 0 0,0-1 0,-1 1 0,1 0 0,-1 0 0,0-2 0,-1 0 0,-1 0 0,1 1 0,0-1 0,0 1 0,-1-1 0,1 1 0,0 0 0,-1 0 0,1 0 0,-1 0 0,0 0 0,1 1 0,-1-1 0,0 1 0,1 0 0,-1 0 0,0 0 0,1 0 0,-1 0 0,0 0 0,-4 2 0,4-1 0,-1-1 0,1 2 0,0-1 0,-1 0 0,1 1 0,0-1 0,0 1 0,0 0 0,0 0 0,0 0 0,0 1 0,1-1 0,-1 0 0,1 1 0,-1 0 0,-2 4 0,-1 7 0,0 1 0,0-1 0,2 1 0,0 0 0,1 0 0,0 0 0,1 1 0,1-1 0,0 1 0,2 19 0,-1-31 0,0 1 0,0 0 0,0-1 0,1 1 0,0-1 0,0 1 0,0-1 0,0 1 0,1-1 0,0 0 0,0 0 0,0 0 0,0 0 0,0 0 0,1 0 0,0 0 0,0-1 0,0 1 0,0-1 0,0 0 0,1 0 0,0 0 0,-1 0 0,1-1 0,0 0 0,0 1 0,0-1 0,1-1 0,-1 1 0,9 1 0,2 1 0,0-2 0,0 0 0,0-1 0,31-2 0,-14 1 0,-23-1 0,0 1 0,0-1 0,0 0 0,0-1 0,0 0 0,-1 0 0,1-1 0,-1 0 0,1-1 0,-1 0 0,0 0 0,12-9 0,-10 5 0,0-1 0,0 0 0,-1 0 0,-1-1 0,0 0 0,0 0 0,-1-1 0,7-13 0,-2-1 0,-1 0 0,-2-1 0,0 0 0,-2-1 0,0 0 0,-2 0 0,2-49 0,-6 75 0,-1 1 0,0-1 0,0 0 0,0 0 0,0 0 0,0 0 0,0 0 0,0 1 0,0-1 0,0 0 0,-1 0 0,1 0 0,0 0 0,0 1 0,-1-1 0,1 0 0,-1 0 0,1 1 0,0-1 0,-1 0 0,0 1 0,1-1 0,-1 0 0,1 1 0,-1-1 0,0 1 0,-1-2 0,1 2 0,0 0 0,-1 0 0,1 0 0,0 0 0,-1 0 0,1 0 0,0 0 0,-1 0 0,1 0 0,0 1 0,0-1 0,-1 1 0,1-1 0,0 1 0,0-1 0,-1 1 0,0 1 0,-3 1 0,0 1 0,0 0 0,1 0 0,0 0 0,0 1 0,0-1 0,0 1 0,1 0 0,-1 0 0,1 0 0,1 1 0,-5 10 0,1 1 0,1 0 0,0 0 0,-3 23 0,4-15 0,2-1 0,0 1 0,1-1 0,1 1 0,2-1 0,4 27 0,-4-41 0,1 0 0,0 0 0,0-1 0,1 1 0,0-1 0,1 0 0,0 0 0,0 0 0,1 0 0,0-1 0,1 0 0,0-1 0,0 1 0,1-1 0,-1-1 0,18 12 0,-16-13 0,1 1 0,-1-2 0,1 1 0,16 4 0,-21-8 0,-1 0 0,1 0 0,-1 0 0,1 0 0,-1-1 0,1 0 0,0 0 0,-1 0 0,1 0 0,0-1 0,-1 0 0,8-2 0,-11 3 0,-1-1 0,1 1 0,0-1 0,0 1 0,-1-1 0,1 0 0,0 1 0,-1-1 0,1 0 0,-1 1 0,1-1 0,-1 0 0,1 0 0,-1 0 0,1 0 0,-1 0 0,0 1 0,1-1 0,-1 0 0,0 0 0,0 0 0,0 0 0,0 0 0,0-1 0,-2-24-12,2 21 5,-1 0-31,0 0 0,0 0-1,0 1 1,0-1 0,-1 0-1,0 1 1,-5-9 0,-28-28-968,29 35 832</inkml:trace>
</inkml:ink>
</file>

<file path=ppt/ink/ink1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6:29.462"/>
    </inkml:context>
    <inkml:brush xml:id="br0">
      <inkml:brushProperty name="width" value="0.05" units="cm"/>
      <inkml:brushProperty name="height" value="0.05" units="cm"/>
      <inkml:brushProperty name="color" value="#FFFF00"/>
    </inkml:brush>
  </inkml:definitions>
  <inkml:trace contextRef="#ctx0" brushRef="#br0">289 12 32143,'-14'-4'47,"0"2"0,0-1 0,-1 2 0,1 0 0,0 0 1,0 2-1,0 0 0,-1 0 0,1 1 0,0 1 0,-17 5 0,26-6-48,-1 0-1,0 0 0,1 1 0,-1 0 0,1 0 0,0 0 1,0 0-1,0 1 0,0 0 0,1 0 0,-1 0 0,1 1 0,0-1 1,1 1-1,-1 0 0,1 0 0,0 1 0,0-1 0,0 1 1,1-1-1,0 1 0,0 0 0,0 0 0,1-1 0,0 1 1,0 1-1,0-1 0,1 7 0,0-11 2,0 1 0,0 0 0,1-1 0,-1 1 0,1-1 0,-1 1 0,1-1 1,0 1-1,0-1 0,0 1 0,0-1 0,0 0 0,1 0 0,-1 0 0,1 1 0,0-1 0,2 2 0,0 0 2,0-2-1,0 1 0,0 0 1,1-1-1,-1 1 1,1-1-1,-1-1 0,9 3 1,7 1 6,0-2 0,1-1 0,31 0 0,-44-2-6,8 1 2,0-1 1,-1 0-1,1-1 0,-1-1 0,0-1 1,22-6-1,-32 7-3,-1 0 1,1 0-1,-1 0 1,1-1-1,-1 1 0,0-1 1,0 0-1,0-1 0,-1 1 1,1-1-1,-1 1 0,0-1 1,0 0-1,0 0 0,0-1 1,-1 1-1,1 0 1,-1-1-1,0 1 0,-1-1 1,1 0-1,-1 0 0,0 0 1,1-6-1,-1 4-1,0 0 0,-1 0 0,0 0 0,0-13 0,-1 18 0,1 0 0,-1-1 0,1 1-1,-1 0 1,0 0 0,1 0-1,-1 0 1,0 0 0,-1 0 0,1 0-1,0 0 1,0 0 0,-1 1-1,1-1 1,-1 0 0,0 1 0,1-1-1,-1 1 1,-3-3 0,-3 1 3,1 0 1,0 1 0,-1-1-1,0 1 1,1 1 0,-1-1-1,0 1 1,-11 0 0,13 1-74,1 0 1,0 0-1,-1 0 1,1 1 0,0 0-1,-1 0 1,1 0-1,0 1 1,0 0-1,0 0 1,0 0-1,0 0 1,-6 5 0,-9 19-3565</inkml:trace>
</inkml:ink>
</file>

<file path=ppt/ink/ink1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6:29.791"/>
    </inkml:context>
    <inkml:brush xml:id="br0">
      <inkml:brushProperty name="width" value="0.05" units="cm"/>
      <inkml:brushProperty name="height" value="0.05" units="cm"/>
      <inkml:brushProperty name="color" value="#FFFF00"/>
    </inkml:brush>
  </inkml:definitions>
  <inkml:trace contextRef="#ctx0" brushRef="#br0">0 1 32559,'58'0'96,"22"0"-32,6 0-48,-3 0-16,-8 0 0,-20 0-32,-16 0-112,-25 0-897</inkml:trace>
</inkml:ink>
</file>

<file path=ppt/ink/ink1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6:32.186"/>
    </inkml:context>
    <inkml:brush xml:id="br0">
      <inkml:brushProperty name="width" value="0.05" units="cm"/>
      <inkml:brushProperty name="height" value="0.05" units="cm"/>
      <inkml:brushProperty name="color" value="#FFFF00"/>
    </inkml:brush>
  </inkml:definitions>
  <inkml:trace contextRef="#ctx0" brushRef="#br0">1 292 25276,'5'5'6150,"7"-2"-4195,19-1-3201,-19-2 1830,123 10-571,464 22-10,-515-31-3,246 12 0,-233-2 0,-40-3 0,58-1 0,342-9 0,479 5 0,82 6 0,-778-27 0,-16-1 0,-94 17 0,452-26 0,-156 9 0,-198 15 0,172-19 0,136-4 0,-125 13 0,-97 1 0,363-48 0,-114 22 0,-139 17 0,-147-20 0,74-5 0,333 40 33,-405 9-34,-62-12-39,-252 10-133,-9 2-414</inkml:trace>
</inkml:ink>
</file>

<file path=ppt/ink/ink1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6:36.715"/>
    </inkml:context>
    <inkml:brush xml:id="br0">
      <inkml:brushProperty name="width" value="0.05" units="cm"/>
      <inkml:brushProperty name="height" value="0.05" units="cm"/>
      <inkml:brushProperty name="color" value="#FFFF00"/>
    </inkml:brush>
  </inkml:definitions>
  <inkml:trace contextRef="#ctx0" brushRef="#br0">1 351 28189,'534'0'4498,"-266"-10"-4498,-146 12 2,136-4 9,-170-6-8,45-1-3,-80 6 0,0-2 0,63-14 0,-63 9 0,1 2 0,64-2 0,778 5 0,-138 10 0,-315-17 0,80 6 0,-342 7 0,18-11 8,2 0 0,412 5-8,-456-8 0,-23 1 0,324-44 0,-402 48 0,85 0 0,-24 3 0,386-30 0,-7 10 0,170 16 13,-413 11-10,-2-1-3,267-3 0,-263-14 0,-81 3 0,506-5 0,-497 8 0,-72 10-1486,-125 0-2374</inkml:trace>
</inkml:ink>
</file>

<file path=ppt/ink/ink1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6:38.867"/>
    </inkml:context>
    <inkml:brush xml:id="br0">
      <inkml:brushProperty name="width" value="0.05" units="cm"/>
      <inkml:brushProperty name="height" value="0.05" units="cm"/>
      <inkml:brushProperty name="color" value="#FFFF00"/>
    </inkml:brush>
  </inkml:definitions>
  <inkml:trace contextRef="#ctx0" brushRef="#br0">165 281 31775,'-1'-1'41,"0"0"0,0 0 0,0 0 1,0 1-1,1-1 0,-1 0 0,0 0 1,1-1-1,-1 1 0,1 0 1,-1 0-1,1 0 0,-1 0 0,1 0 1,0-1-1,0 1 0,-1 0 1,1 0-1,0 0 0,0-1 0,0 1 1,1 0-1,-1 0 0,0-3 0,4-37-107,0 31 69,-1 1-1,1-1 1,1 1-1,0 0 0,0 0 1,1 1-1,0 0 1,1 0-1,-1 0 0,1 1 1,12-10-1,-4 4-2,1 1-1,0 1 1,1 0-1,35-17 1,-44 24 0,0 1 0,1 0 0,-1 0 0,0 0 0,1 1 0,0 1 0,-1-1 0,1 1 0,0 1 0,13 0 0,-20 1 0,0 0 0,0-1 0,0 1 0,0 0 0,0 0 0,0 0 0,-1 0 0,1 1 0,0-1 0,-1 0 0,1 1 0,-1-1 0,1 1 0,-1 0 0,0-1 0,0 1 0,0 0 0,0 0 0,0 0 0,0 0 0,0 0 0,-1-1 0,1 2 0,-1-1 0,1 0 0,-1 0 0,0 2 0,2 10 0,-1 1 0,-1 28 0,0-24 0,-2 5 0,0 1 0,-1-1 0,-2 0 0,0 0 0,-2-1 0,0 0 0,-2 0 0,0 0 0,-2-1 0,0-1 0,-16 22 0,-8 8 0,-3-2 0,-1-2 0,-57 52 0,95-98 0,-19 20 0,-1-1 0,0-1 0,-2-1 0,0-1 0,-39 22 0,62-39 0,-1 1 0,1-1 0,-1 0 0,1 0 0,0 1 0,-1-1 0,1 0 0,-1 0 0,1 0 0,-1 1 0,1-1 0,-1 0 0,1 0 0,-1 0 0,1 0 0,-1 0 0,1 0 0,-1 0 0,1 0 0,-1 0 0,1 0 0,-1 0 0,1-1 0,-1 1 0,1 0 0,-1 0 0,1 0 0,-1-1 0,1 1 0,-1 0 0,1 0 0,0-1 0,-1 1 0,1 0 0,0-1 0,-1 1 0,1-1 0,0 1 0,-1 0 0,1-1 0,0 1 0,0-1 0,-1 1 0,1-1 0,0 1 0,0-1 0,0 0 0,0-29 0,1 20 0,0 1 0,1 0 0,0 0 0,0 1 0,1-1 0,0 1 0,0-1 0,1 1 0,0 0 0,0 0 0,1 1 0,0-1 0,1 1 0,0 0 0,0 0 0,0 1 0,1 0 0,-1 0 0,13-7 0,-11 7 0,0 1 0,0-1 0,1 2 0,0-1 0,0 1 0,0 1 0,0 0 0,0 0 0,1 1 0,-1 0 0,1 0 0,0 1 0,0 0 0,-1 1 0,1 0 0,0 1 0,13 2 0,-17 0 0,0-1 0,0 2 0,0-1 0,0 0 0,0 1 0,-1 0 0,0 1 0,0-1 0,0 1 0,0 0 0,-1 0 0,6 10 0,13 11 0,-14-15-11,2-1 1,-1 0-1,1-1 1,1 0-1,-1 0 1,2-1-1,-1-1 1,1 0-1,0-1 1,0 0-1,1-1 1,0 0-1,0-2 0,0 1 1,0-2-1,1 0 1,-1 0-1,0-1 1,23-2-1,-6-3-562</inkml:trace>
</inkml:ink>
</file>

<file path=ppt/ink/ink1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6:40.278"/>
    </inkml:context>
    <inkml:brush xml:id="br0">
      <inkml:brushProperty name="width" value="0.05" units="cm"/>
      <inkml:brushProperty name="height" value="0.05" units="cm"/>
      <inkml:brushProperty name="color" value="#FFFF00"/>
    </inkml:brush>
  </inkml:definitions>
  <inkml:trace contextRef="#ctx0" brushRef="#br0">26 496 31102,'-5'-10'148,"1"-1"0,0 1 0,1-1 0,0 0 0,1 0 0,0 0 0,1-1 0,0 1 0,1 0 0,1-19 0,0 27-148,1 0 0,-1 0 1,1 1-1,-1-1 1,1 0-1,0 1 0,0 0 1,0-1-1,0 1 1,1 0-1,-1 0 0,0 0 1,1 0-1,0 1 0,-1-1 1,1 1-1,0-1 1,0 1-1,0 0 0,0 0 1,5-1-1,-6 1 1,0 1 0,1-1 0,-1 1 0,1-1 0,0 1 0,-1 0 0,1-1 0,-1 1 0,1 1 0,-1-1 0,1 0 1,0 1-1,-1-1 0,1 1 0,-1 0 0,0 0 0,1 0 0,-1 0 0,0 0 0,1 0 0,-1 1 0,0-1 0,0 1 0,0-1 0,0 1 0,0 0 0,2 3 0,1 4-1,-1 1 0,0 0 0,-1 0 0,0 0 0,0 1 0,-1-1 0,0 1 0,0 12 0,-1 96 0,-2-67 0,1 74 0,3-176 0,2 0 0,2 1 0,3 0 0,26-81 0,-32 116 0,1-1 0,0 1 0,1 0 0,0 1 0,1-1 0,0 1 0,13-15 0,-20 27 0,1 0 0,-1 0 0,1 0 0,-1 0 0,1 1 0,0-1 0,-1 0 0,1 1 0,0-1 0,-1 0 0,1 1 0,0-1 0,0 1 0,-1-1 0,1 1 0,0-1 0,0 1 0,0-1 0,0 1 0,0 0 0,0 0 0,0-1 0,-1 1 0,1 0 0,0 0 0,0 0 0,0 0 0,0 0 0,0 0 0,0 0 0,0 1 0,0-1 0,0 0 0,0 0 0,0 1 0,0-1 0,-1 1 0,1-1 0,0 1 0,0-1 0,0 1 0,-1-1 0,1 1 0,0 0 0,-1-1 0,1 1 0,0 0 0,-1-1 0,1 1 0,-1 0 0,1 0 0,-1 0 0,1 0 0,-1-1 0,1 3 0,3 6 0,-1 1 0,0 0 0,0 0 0,1 11 0,-2-13 0,17 136 0,-16-109 0,1 0 0,1 0 0,3 0 0,15 48 0,-20-77 0,-1 0 0,1 1 0,0-2 0,1 1 0,-1 0 0,1-1 0,9 10 0,-10-12 0,0-1 0,0 0 0,0 0 0,0 0 0,1 0 0,-1 0 0,1-1 0,-1 1 0,1-1 0,-1 0 0,1 0 0,0 0 0,0-1 0,7 1 0,-2 0 0,0-1 0,1-1 0,-1 1 0,0-1 0,1-1 0,-1 0 0,0 0 0,0-1 0,0 0 0,0 0 0,-1-1 0,0 0 0,1-1 0,-1 1 0,-1-2 0,1 1 0,-1-1 0,10-10 0,-4 4 0,-1 0 0,-1 0 0,0-1 0,-1-1 0,0 0 0,-1 0 0,-1-1 0,0 0 0,-1 0 0,0-1 0,-2 0 0,1 0 0,-2 0 0,0-1 0,-2 0 0,1 1 0,-2-1 0,0 0 0,-1 0 0,-4-27 0,4 41 0,-1 0 0,0 1 0,0-1 0,0 0 0,0 0 0,-1 1 0,1-1 0,-1 1 0,1-1 0,-1 1 0,0-1 0,0 1 0,0 0 0,0 0 0,0 0 0,-1 0 0,1 0 0,-1 1 0,1-1 0,-1 1 0,1 0 0,-1-1 0,0 1 0,0 0 0,0 1 0,-2-2 0,-10 0 0,1-1 0,0 2 0,-1 0 0,-15 1 0,16 0 0,10 0 0,0 0 0,0 0 0,0 0 0,0 1 0,0-1 0,0 1 0,0 0 0,0 0 0,0 0 0,0 1 0,1-1 0,-1 1 0,0 0 0,1 0 0,-1 0 0,1 1 0,0-1 0,0 1 0,0 0 0,0 0 0,0 0 0,1 0 0,-1 0 0,1 0 0,0 1 0,0-1 0,0 1 0,0 0 0,1 0 0,0-1 0,-1 1 0,0 7 0,-1 2 0,0 0 0,1 0 0,1 1 0,0-1 0,1 0 0,0 0 0,1 1 0,1-1 0,0 0 0,0 0 0,8 19 0,-8-24 0,2-1 0,-1 1 0,1-1 0,0 0 0,0 0 0,1-1 0,0 1 0,0-1 0,1 0 0,-1-1 0,1 1 0,1-1 0,-1 0 0,1-1 0,0 0 0,0 0 0,0 0 0,0-1 0,1 0 0,10 3 0,-9-3 0,1-1 0,-1 0 0,1-1 0,0 0 0,17-1 0,-23 0 0,-1 0 0,1-1 0,-1 1 0,1-1 0,-1 0 0,1 0 0,-1 0 0,1-1 0,-1 1 0,0-1 0,0 1 0,0-1 0,0 0 0,0-1 0,0 1 0,0 0 0,-1-1 0,4-4 0,0-3 0,0 0 0,-1 0 0,0 0 0,-1-1 0,-1 0 0,1 0 0,-2 0 0,3-20 0,-1-10 0,-2-45 0,-2 63 0,0-49 0,2 23 0,-2 0 0,-2 0 0,-2 0 0,-16-71 0,12 101 0,4 16 0,1 15 0,-1 113 0,5 0 0,27 197 0,-27-314-12,0 5-15,1-1 0,1 1-1,0-1 1,1 0 0,0 0 0,8 16-1,-4-14-793</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0:24.846"/>
    </inkml:context>
    <inkml:brush xml:id="br0">
      <inkml:brushProperty name="width" value="0.05" units="cm"/>
      <inkml:brushProperty name="height" value="0.05" units="cm"/>
      <inkml:brushProperty name="color" value="#E71224"/>
    </inkml:brush>
  </inkml:definitions>
  <inkml:trace contextRef="#ctx0" brushRef="#br0">0 36 29614,'0'-3'3041,"23"3"-3025,18 0 0,17 0 16,6 0-32,-1 0 0,-5-7-16,-5-3-272,-12-5-2465</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2:35.875"/>
    </inkml:context>
    <inkml:brush xml:id="br0">
      <inkml:brushProperty name="width" value="0.05" units="cm"/>
      <inkml:brushProperty name="height" value="0.05" units="cm"/>
      <inkml:brushProperty name="color" value="#FFFF00"/>
    </inkml:brush>
  </inkml:definitions>
  <inkml:trace contextRef="#ctx0" brushRef="#br0">440 39 31727,'0'-2'39,"0"1"-1,0-1 1,0 1 0,0 0 0,0-1 0,0 1 0,0-1 0,0 1 0,0-1 0,-1 1 0,1-1 0,-1 1 0,1 0 0,-1-1 0,0 1 0,1 0 0,-1-1 0,0 1 0,0 0 0,0 0 0,0 0 0,-1-2 0,-2 2-32,1 0-1,-1 0 1,0 0 0,0 1-1,1-1 1,-1 1-1,0 0 1,-6 1-1,8-1-4,-8 0-1,1 2 0,-1-1-1,1 1 1,-1 1 0,1 0-1,0 0 1,0 1 0,0 0-1,1 0 1,-1 1 0,1 0-1,0 1 1,0-1 0,-8 10-1,-3 3 2,0 1 0,1 1-1,1 1 1,-16 25 0,14-16 0,2 1 0,1 0 0,2 1 0,1 1-1,1 0 1,-9 43 0,11-24 0,2 0-1,2 0 0,2 79 1,5-113-2,0 1 1,0-1-1,2 0 1,0-1-1,1 1 1,1 0 0,1-1-1,0 0 1,1 0-1,1-1 1,1 0-1,0 0 1,1-1 0,0 0-1,2-1 1,-1 0-1,2-1 1,26 22-1,-29-26-25,1-1-1,0 0 1,0-1 0,1 0-1,0-1 1,0 0-1,1-1 1,0-1-1,0 0 1,0 0 0,0-2-1,0 1 1,1-2-1,16 1 1,34-1-808</inkml:trace>
</inkml:ink>
</file>

<file path=ppt/ink/ink1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6:41.530"/>
    </inkml:context>
    <inkml:brush xml:id="br0">
      <inkml:brushProperty name="width" value="0.05" units="cm"/>
      <inkml:brushProperty name="height" value="0.05" units="cm"/>
      <inkml:brushProperty name="color" value="#FFFF00"/>
    </inkml:brush>
  </inkml:definitions>
  <inkml:trace contextRef="#ctx0" brushRef="#br0">1 751 31662,'0'5'70,"0"1"-1,1-1 0,0 0 0,0 1 0,0-1 0,0 0 0,1 0 0,0 0 0,0 0 0,4 5 0,-5-8-61,0 1 1,1-1 0,-1 0-1,1 0 1,0 0 0,0 0-1,0 0 1,0 0-1,0-1 1,0 1 0,0-1-1,0 1 1,1-1 0,-1 0-1,1 0 1,-1 0 0,1 0-1,-1 0 1,1-1-1,-1 1 1,1-1 0,3 0-1,-2 1-4,1-1 0,-1 0 0,0 0 0,1 0 0,-1-1 0,0 0 0,0 0 0,1 0 0,-1 0 0,0-1 0,0 1 0,0-1 0,-1 0 0,1 0 0,0 0-1,-1-1 1,1 1 0,-1-1 0,0 0 0,0 0 0,0 0 0,0-1 0,0 1 0,2-4 0,3-7-2,0-1 0,-1 1 0,-1-1 0,0 0 0,-1 0 0,-1-1-1,0 0 1,2-19 0,6-132 17,-12 149-12,0 4-6,0-377 3,0 389-4,-5-32 0,6 34 0,-1-1 0,0 0 0,-1 1 0,1-1 0,0 0 0,0 0 0,0 1 0,0-1 0,0 0 0,-1 1 0,1-1 0,0 0 0,-1 1 0,1-1 0,0 0 0,-1 1 0,1-1 0,-1 1 0,1-1 0,-1 1 0,1-1 0,-1 1 0,0-1 0,1 1 0,-1 0 0,1-1 0,-1 1 0,0 0 0,1-1 0,-1 1 0,0 0 0,0 0 0,1 0 0,-1 0 0,0-1 0,1 1 0,-2 0 0,1 1 0,0-1 0,1 0 0,-1 1 0,0-1 0,0 1 0,1-1 0,-1 1 0,0-1 0,1 1 0,-1-1 0,1 1 0,-1 0 0,1-1 0,-1 1 0,1 0 0,-1 0 0,1-1 0,0 1 0,-1 0 0,1 1 0,-6 18 0,2 1 0,0 0 0,1 1 0,2-1 0,0 0 0,2 26 0,-1-14 0,0 17 0,7 199 0,-3-211 0,1 0 0,2 0 0,1-1 0,20 54 0,-24-82 0,0 1 0,0-1 0,1 0 0,0-1 0,1 1 0,0-1 0,7 7 0,-10-11 0,1 0 0,0-1 0,0 1 0,1-1 0,-1 0 0,0-1 0,1 1 0,0-1 0,0 0 0,0 0 0,0 0 0,0-1 0,0 0 0,9 2 0,-5-2 0,-1-1 0,0 0 0,0 0 0,1 0 0,-1-1 0,0 0 0,0-1 0,0 0 0,11-4 0,-12 4 0,-2-2 0,1 1 0,0-1 0,-1 0 0,1 0 0,-1-1 0,0 1 0,-1-1 0,1 0 0,-1 0 0,0-1 0,4-5 0,3-9 0,-1 1 0,0-2 0,-1 1 0,-1-1 0,-2 0 0,0-1 0,-1 0 0,3-23 0,-2-26 0,-2-84 0,-4 143 0,0 10 0,0 1 0,0 0 0,0-1 0,0 1 0,0 0 0,0 0 0,-1-1 0,1 1 0,0 0 0,-1 0 0,1-1 0,-1 1 0,0 0 0,1 0 0,-2-2 0,1 2 0,0 1 0,1 0 0,-1-1 0,0 1 0,0-1 0,1 1 0,-1 0 0,0 0 0,0-1 0,0 1 0,1 0 0,-1 0 0,0 0 0,0 0 0,0 0 0,1 0 0,-1 0 0,0 0 0,0 0 0,0 1 0,1-1 0,-1 0 0,0 0 0,0 1 0,0-1 0,0 1 0,1-1 0,-1 0 0,1 1 0,-1-1 0,1 1 0,-1-1 0,1 0 0,-1 1 0,1-1 0,-1 1 0,1-1 0,0 1 0,-1-1 0,1 1 0,0 0 0,0-1 0,-1 1 0,1-1 0,0 1 0,0 1 0,-6 25 0,2 0 0,2 1 0,0 0 0,5 55 0,-1-16 0,-2-66 0,-1 16 0,1 0 0,1 0 0,1 0 0,0 0 0,7 21 0,-8-33 0,0-2 0,1 1 0,0 0 0,0 0 0,0 0 0,0-1 0,1 1 0,0-1 0,-1 0 0,1 0 0,0 0 0,0 0 0,1 0 0,-1 0 0,1-1 0,-1 0 0,1 0 0,0 0 0,0 0 0,-1 0 0,1-1 0,1 0 0,-1 0 0,0 0 0,0 0 0,7 0 0,0 0 0,0 0 0,0-1 0,0 0 0,0-1 0,-1 0 0,1-1 0,0 0 0,18-6 0,-21 4 0,-1 1 0,1-1 0,-1-1 0,0 1 0,0-1 0,0-1 0,0 1 0,-1-1 0,0 0 0,-1-1 0,9-11 0,-6 6 0,-1 0 0,0 0 0,-1-1 0,0 0 0,-1 0 0,-1-1 0,0 1 0,4-27 0,-4-2 0,-1-67 0,-3 100 0,1 3 0,-1-1 0,-1 1 0,1 0 0,-1-1 0,0 1 0,0 0 0,-1 0 0,0 0 0,-3-6 0,4 9 0,0 1 0,-1 0 0,0 0 0,1 0 0,-1 1 0,0-1 0,0 0 0,0 0 0,0 1 0,0 0 0,0-1 0,0 1 0,-1 0 0,1 0 0,-1 0 0,1 0 0,0 0 0,-1 1 0,1-1 0,-1 1 0,1 0 0,-1 0 0,0-1 0,-3 2 0,4-1 0,0-1 0,-1 1 0,1 0 0,0 1 0,-1-1 0,1 0 0,0 1 0,0-1 0,-1 1 0,1 0 0,0 0 0,-4 1 0,5 0 0,0-1 0,0 1 0,-1 0 0,1-1 0,0 1 0,0 0 0,1 0 0,-1-1 0,0 1 0,0 0 0,1 0 0,-1 0 0,1 0 0,0 3 0,-4 22 0,2-1 0,3 44 0,-1-25 0,1-24 0,0 1 0,1-1 0,1 0 0,0-1 0,2 1 0,11 29 0,-14-44 0,0 1 0,1-1 0,0 0 0,0 0 0,1 0 0,0 0 0,0-1 0,0 1 0,0-1 0,1 0 0,0-1 0,0 1 0,0-1 0,1 0 0,-1 0 0,1 0 0,0-1 0,0 0 0,1 0 0,-1 0 0,0-1 0,1 0 0,0-1 0,6 2 0,-1-2 0,-1 0 0,0 0 0,0-1 0,0-1 0,0 0 0,0 0 0,15-5 0,-21 4 0,-1 1 0,1-2 0,0 1 0,-1-1 0,1 1 0,-1-1 0,0 0 0,0-1 0,0 1 0,-1-1 0,1 0 0,-1 0 0,1 0 0,-1 0 0,-1 0 0,1-1 0,-1 1 0,3-7 0,1-3 0,-2 0 0,1-1 0,-2 0 0,0 0 0,-1 0 0,1-16 0,-3-98 0,-2 59 0,1 36 0,3-38 0,-2 70 0,1 0 0,-1 0 0,1 0 0,-1 0 0,1 0 0,0 1 0,-1-1 0,1 0 0,0 1 0,0-1 0,0 0 0,1 1 0,-1-1 0,0 1 0,1 0 0,-1-1 0,0 1 0,1 0 0,3-2 0,-1 1 0,-1 0 0,2 1 0,-1-1 0,0 1 0,0 0 0,0 0 0,0 0 0,9 0 0,-7 1 0,-1 0 0,0 0 0,1 0 0,-1 1 0,0-1 0,1 1 0,-1 1 0,0-1 0,0 1 0,0 0 0,0 0 0,0 0 0,-1 1 0,1 0 0,6 4 0,-5 1 0,0 0 0,-1 1 0,1-1 0,-2 1 0,1 0 0,-1 1 0,-1-1 0,1 1 0,-2 0 0,1-1 0,-1 1 0,0 11 0,0 6 0,0-1 0,-2 1 0,-5 39 0,1-45 0,-10 35 0,10-41 0,0 0 0,0 0 0,1 1 0,-1 23 0,4-37 0,0 0 0,0 1 0,0-1 0,0 0 0,0 1 0,0-1 0,1 0 0,-1 1 0,1-1 0,-1 0 0,1 0 0,0 1 0,0-1 0,0 0 0,0 0 0,0 0 0,2 2 0,0-2 0,0-1 0,0 0 0,0 1 0,0-2 0,0 1 0,0 0 0,0 0 0,0-1 0,1 0 0,-1 0 0,0 0 0,6 0 0,1 0 0,0 1 0,1-2 0,-1 1 0,0-2 0,1 1 0,-1-1 0,0-1 0,0 0 0,0 0 0,-1-1 0,1 0 0,-1-1 0,0 0 0,0 0 0,0-1 0,11-10 0,-14 11-13,-1 0 0,0 0 0,1-1 0,-2 0 0,1 0 0,-1 0 0,1 0 0,-2-1 0,1 0 0,-1 1 0,0-1 0,0-1 0,-1 1 0,0 0 0,-1-1 0,2-13 0,-2-21-550</inkml:trace>
</inkml:ink>
</file>

<file path=ppt/ink/ink1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6:41.876"/>
    </inkml:context>
    <inkml:brush xml:id="br0">
      <inkml:brushProperty name="width" value="0.05" units="cm"/>
      <inkml:brushProperty name="height" value="0.05" units="cm"/>
      <inkml:brushProperty name="color" value="#FFFF00"/>
    </inkml:brush>
  </inkml:definitions>
  <inkml:trace contextRef="#ctx0" brushRef="#br0">183 19 32415,'-7'-3'16,"0"0"1,-1 0-1,0 0 1,1 1-1,-1 1 1,0-1-1,0 1 1,0 1-1,0-1 1,-9 2-1,13-1-13,1 0 0,-1 1 0,1-1 0,-1 1 0,1 0 0,0 0 0,-1 1 0,1-1 0,0 1 0,0-1 0,0 1 0,0 0 0,0 0 0,0 0 0,0 1 0,1-1 0,-1 0 0,1 1 0,0 0 0,0 0 0,0 0 0,0 0 0,0 0 0,-1 4 0,-1 1-2,1 1 1,1-1-1,-1 1 0,2 0 1,-1 0-1,1 0 0,0 0 1,1 1-1,0-1 0,1 0 1,0 0-1,0 0 0,1 0 1,3 11-1,-3-14 1,1 0-1,-1 0 1,2 0-1,-1 0 1,0-1-1,1 1 1,0-1-1,1 0 1,-1 0-1,1 0 1,0-1-1,0 1 1,0-1-1,1 0 1,-1-1 0,1 1-1,0-1 1,0-1-1,13 5 1,-11-4 0,-1-1 1,1 0 0,0 0 0,0-1 0,1 0 0,-1-1 0,0 1-1,0-2 1,0 1 0,1-1 0,14-4 0,-19 4-3,0-1 1,0 1-1,0-1 1,0-1-1,-1 1 1,1 0-1,-1-1 1,1 0-1,-1 0 1,0 0-1,0 0 0,0 0 1,0 0-1,-1-1 1,1 0-1,-1 1 1,0-1-1,0 0 1,0 0-1,-1 0 1,0 0-1,1 0 1,0-8-1,1-1 0,-1 1 1,-1-1-1,0 1 0,0-1 1,-2 0-1,-2-21 0,3 31-1,-1-1 0,0 0-1,0 1 1,0-1 0,0 1-1,-1 0 1,1-1-1,-1 1 1,0 0 0,0 0-1,0 0 1,0 0 0,0 0-1,-1 0 1,0 1-1,1-1 1,-1 1 0,0 0-1,0 0 1,0 0 0,0 0-1,-1 0 1,1 1-1,0-1 1,-1 1 0,-6-2-1,1 2-56,-1-1 0,1 1 0,-1 1 0,0 0 0,0 0 0,1 1 0,-1 0 0,-10 3-1,8 1-416,-1 0-1,-19 10 0</inkml:trace>
</inkml:ink>
</file>

<file path=ppt/ink/ink1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6:42.206"/>
    </inkml:context>
    <inkml:brush xml:id="br0">
      <inkml:brushProperty name="width" value="0.05" units="cm"/>
      <inkml:brushProperty name="height" value="0.05" units="cm"/>
      <inkml:brushProperty name="color" value="#FFFF00"/>
    </inkml:brush>
  </inkml:definitions>
  <inkml:trace contextRef="#ctx0" brushRef="#br0">0 5 32127,'0'0'352,"14"0"-208,30 0-80,23 0-16,10 0-16,1 0-32,-4 0 0,-16 0-128,-19-5-1697</inkml:trace>
</inkml:ink>
</file>

<file path=ppt/ink/ink1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6:42.932"/>
    </inkml:context>
    <inkml:brush xml:id="br0">
      <inkml:brushProperty name="width" value="0.05" units="cm"/>
      <inkml:brushProperty name="height" value="0.05" units="cm"/>
      <inkml:brushProperty name="color" value="#FFFF00"/>
    </inkml:brush>
  </inkml:definitions>
  <inkml:trace contextRef="#ctx0" brushRef="#br0">434 72 31454,'6'-17'415,"1"0"-1,10-21 1,-23 65-378,-159 532-36,90-281 25,10-57-21,-67 253-5,126-447 0,0 0 0,2 1 0,-1 38 0,9-50 0,1-18 0,-4 1 0,3-1-6,-1-1 1,0 1-1,0-1 1,0 0-1,0 0 1,-1 0-1,1 0 1,-1-1-1,0 1 1,0-1-1,0 1 1,0-1-1,-1 0 1,3-7-1,14-41-215</inkml:trace>
</inkml:ink>
</file>

<file path=ppt/ink/ink1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6:45.426"/>
    </inkml:context>
    <inkml:brush xml:id="br0">
      <inkml:brushProperty name="width" value="0.05" units="cm"/>
      <inkml:brushProperty name="height" value="0.05" units="cm"/>
      <inkml:brushProperty name="color" value="#FFFF00"/>
    </inkml:brush>
  </inkml:definitions>
  <inkml:trace contextRef="#ctx0" brushRef="#br0">48 65 31518,'0'-64'1182,"0"63"-1163,0 5-6,-11 156-10,1-14-3,8 311 0,3-254 0,-2-187 0,1-11 0,0 0 0,0 0 0,0 0 0,1 1 0,-1-1 0,3 7 0,-1-50 32,-1-625-32,-1 645 0,1 0 0,0 0 0,2 1 0,0-1 0,1 0 0,1 1 0,10-24 0,-11 32 0,0 1 0,1 0 0,0 0 0,0 0 0,1 1 0,0-1 0,0 1 0,1 1 0,0-1 0,0 1 0,1 1 0,-1-1 0,1 1 0,0 1 0,1-1 0,8-2 0,-5 2 0,-1 1 0,0 1 0,1 0 0,20-2 0,-29 4 0,0 1 0,0 0 0,0 0 0,0 0 0,0 0 0,0 0 0,0 1 0,0-1 0,0 1 0,0 0 0,0-1 0,0 2 0,0-1 0,-1 0 0,1 0 0,0 1 0,-1 0 0,1-1 0,-1 1 0,0 0 0,0 0 0,1 0 0,-1 1 0,1 1 0,1 4 0,-1-1 0,0 1 0,0 0 0,-1 0 0,0 0 0,0 0 0,-1 0 0,0 17 0,-1 2 0,-4 39 0,1-50 0,-1-1 0,-1 1 0,0-1 0,0 0 0,-2 0 0,0 0 0,-1-1 0,0 0 0,-1-1 0,0 0 0,-21 22 0,-4 0-1,-2-1-1,-64 47 0,91-74-10,3-2-18,0 0 0,-1-1 0,1 0 0,-1 0 0,-11 4 0,1-6-477</inkml:trace>
</inkml:ink>
</file>

<file path=ppt/ink/ink1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6:47.320"/>
    </inkml:context>
    <inkml:brush xml:id="br0">
      <inkml:brushProperty name="width" value="0.05" units="cm"/>
      <inkml:brushProperty name="height" value="0.05" units="cm"/>
      <inkml:brushProperty name="color" value="#FFFF00"/>
    </inkml:brush>
  </inkml:definitions>
  <inkml:trace contextRef="#ctx0" brushRef="#br0">2 624 30686,'-1'22'556,"1"-14"-375,-1 1 0,2 0 0,-1 0 0,4 16 0,-4-23-171,1 0 0,0 0 0,0 0 0,-1 0 0,1 0 0,0 0 0,1 0 0,-1 0 1,0-1-1,1 1 0,-1 0 0,1-1 0,-1 1 0,1-1 0,-1 0 0,1 1 0,0-1 0,0 0 0,0 0 0,0 0 1,0-1-1,0 1 0,0 0 0,3 0 0,4 1 6,0 0 1,-1-1-1,1 0 1,0-1-1,-1 0 1,1 0-1,0-1 0,0 0 1,-1 0-1,10-3 1,-11 1-11,-1 1 0,0-1 1,0 0-1,0 0 0,-1-1 1,1 1-1,-1-1 0,0-1 1,0 1-1,0-1 0,0 1 1,-1-1-1,7-10 0,-3 1-1,0 0-1,0 0 1,-1-1 0,-1 0-1,-1-1 1,0 1-1,-1-1 1,2-17 0,0-17 4,0-65 0,-7 83-7,2-1 0,2 1 0,0-1 0,3 1 0,14-49 0,-18 76-1,0 1 0,1 0 1,0-1-1,0 1 0,0 0 0,0 0 0,1 1 0,-1-1 0,1 1 0,0 0 0,0 0 0,1 0 0,-1 0 0,0 1 0,1 0 1,0 0-1,-1 0 0,1 0 0,0 1 0,0 0 0,0 0 0,0 0 0,0 0 0,0 1 0,0 0 0,7 1 0,-5-2-1,0 2 0,-1-1 0,1 1 0,0 0 0,0 0 0,-1 1-1,1 0 1,-1 0 0,1 0 0,-1 1 0,0 0 0,0 1 0,0-1 0,0 1-1,-1 0 1,1 0 0,-1 1 0,8 9 0,-8-5 0,0-1 0,-1 1 0,0 0 0,-1 1 0,0-1 0,0 1 0,-1-1 0,-1 1 0,1 0 0,-2 0 0,1-1 0,-1 1 0,-2 13 0,1-8 0,-2 0 0,1 0 0,-2 0 0,0-1 0,-1 1 0,0-1 0,-14 24 0,-4 1 0,8-15 0,-20 42 1,31-58-2,1 0 0,1 0 1,-1 0-1,1 0 1,1 0-1,0 1 1,0-1-1,0 0 1,1 1-1,1 8 1,-1-16-1,1 1 0,-1-1 0,1 0 0,-1 0 0,1 0 0,-1 0 0,1 0 0,0 1 0,-1-1 0,1 0 0,0 0 0,0-1 0,0 1 0,0 0 0,0 0 0,0 0 0,0-1 1,0 1-1,0 0 0,0-1 0,0 1 0,0-1 0,1 1 0,-1-1 0,0 0 0,0 1 0,1-1 0,1 0 0,43 2 3,-32-3-3,-6 1 1,-1 0 0,1-1 0,0 0 0,-1 0 0,1-1 0,-1 0 0,1 0 0,-1-1 0,0 1 0,0-2 0,0 1 0,-1-1 0,1 0 0,9-8 0,-10 6 0,1-1 0,-1 0 0,0-1 0,0 1 0,-1-1 0,0 0 0,0 0 0,-1-1 0,0 1 0,-1-1 0,5-16 0,-2-5 0,-1-1 0,-2 1 0,-1-1 0,-3-46 0,3-48 0,-2 122 0,1 0 0,-1 0 0,1 0 0,-1 0 0,1 0 0,0 1 0,0-1 0,0 0 0,0 0 0,1 1 0,-1-1 0,1 1 0,0-1 0,-1 1 0,1 0 0,0 0 0,0 0 0,1 0 0,-1 0 0,0 0 0,1 0 0,-1 1 0,1-1 0,-1 1 0,1 0 0,0 0 0,0 0 0,3-1 0,6 0 0,1 0 0,0 1 0,0 0 0,0 1 0,16 1 0,3 1 0,-17-3 0,-10 1 0,-1-1 0,1 1 0,0 0 0,0 1 0,0-1 0,0 1 0,-1 0 0,6 2 0,-17-4 0,-1 1 0,0 0 0,1 0 0,-13 3 0,20-3 0,-10 2 1,0 0 0,0 0-1,0 1 1,0 1 0,0-1 0,1 2-1,0-1 1,0 1 0,0 1 0,0-1-1,1 1 1,0 1 0,0 0 0,1 0-1,0 0 1,0 1 0,0 0 0,1 1 0,1-1-1,-1 1 1,-7 18 0,4-5 1,1 0-1,2 0 1,0 0 0,1 1-1,1 0 1,1 0 0,1 0-1,2 40 1,0-56-2,1 0 0,0 1 0,0-1 0,0 0 0,1 0 0,0 0 0,1 0 0,0 0 0,0 0 0,0-1 0,1 1 0,0-1 0,0 0 0,0 0 0,1-1 0,0 1 0,9 7 0,-6-7 0,0 0 0,0-1 0,0-1 0,1 1 0,0-1 0,0-1 0,0 0 0,0 0 0,0 0 0,1-1 0,-1-1 0,19 1 0,-12-1 0,0 0 0,1-2 0,-1 0 0,0 0 0,0-2 0,23-6 0,-33 7 0,0 0 0,0-1 0,0 0 0,-1 0 0,1-1 0,-1 0 0,0 1 0,0-2 0,0 1 0,0-1 0,-1 1 0,0-1 0,0 0 0,0-1 0,-1 1 0,1-1 0,-1 0 0,-1 1 0,4-11 0,0-7 0,-2 0 0,0-1 0,-1 0 0,-2 0 0,0 1 0,-5-40 0,3 51 0,0-11 0,-2 1 0,0 0 0,-2 0 0,-12-38 0,12 47 0,0 0 0,-1 0 0,-1 0 0,0 1 0,0 0 0,-2 1 0,1-1 0,-17-15 0,23 25 0,0 0 0,0 0 0,0 0 0,0 0 0,0 1 0,0-1 0,-1 1 0,1-1 0,-1 1 0,1 0 0,-1 0 0,0 0 0,1 0 0,-1 1 0,0-1 0,1 1 0,-1-1 0,0 1 0,0 0 0,0 0 0,1 0 0,-6 1 0,5 1 0,1-1 0,0 0 0,0 1 0,-1-1 0,1 1 0,0-1 0,0 1 0,0 0 0,1 0 0,-1 0 0,0 0 0,1 0 0,-1 1 0,1-1 0,0 0 0,-1 1 0,1-1 0,1 1 0,-1-1 0,0 1 0,0-1 0,0 5 0,-3 18 0,1 0 0,1 0 0,1 1 0,1-1 0,1 0 0,2 0 0,0 0 0,8 26 0,-8-36 0,2 1 0,0-1 0,1 0 0,0-1 0,1 0 0,1 0 0,0 0 0,1-1 0,1 0 0,0-1 0,0 0 0,1 0 0,25 19 0,-30-27 0,1 0 0,0 0 0,0-1 0,0 0 0,0 0 0,0-1 0,0 0 0,1 0 0,-1-1 0,14 1 0,-17-2 0,1 1 0,0-2 0,-1 1 0,1 0 0,0-1 0,-1 0 0,1 0 0,-1 0 0,1 0 0,-1-1 0,1 0 0,-1 0 0,0 0 0,0 0 0,0-1 0,0 0 0,-1 0 0,5-3 0,1-6 0,0-1 0,0 0 0,-1 0 0,0-1 0,-1 0 0,-1 0 0,7-24 0,23-112 0,-27 105 0,-5 26 0,-1 0 0,2-1 0,0 1 0,13-32 0,-16 47 0,-1 0 0,1 1 0,0-1 0,0 1 0,1-1 0,-1 1 0,1 0 0,-1 0 0,1 0 0,0 0 0,0 1 0,1-1 0,-1 1 0,0 0 0,1-1 0,-1 2 0,1-1 0,0 0 0,0 1 0,-1-1 0,1 1 0,0 0 0,0 1 0,5-1 0,-5 0-1,0 1 0,1 0-1,-1 0 1,1 1 0,-1 0 0,1-1 0,-1 1 0,0 1-1,0-1 1,1 1 0,-1-1 0,0 1 0,6 4 0,-5-1-1,0-1 0,0 1 0,0 0 1,-1 0-1,1 1 0,-1-1 0,-1 1 1,5 8-1,-7-11 7,-21-7 22,14 1-27,0 1 0,0 1 0,0-1 0,-1 1 0,1 0 0,0 0 0,0 1 0,-1-1 0,1 1 0,-9 2 0,11-1 0,0 0 0,1 0 0,-1 1 0,0-1 0,1 1 0,-1 0 0,1 0 0,0 0 0,-1 1 0,1-1 0,0 1 0,1-1 0,-1 1 0,0 0 0,1 0 0,-1 1 0,-3 6 0,-1 3 0,0 1 0,1 0 0,0 1 0,1 0 0,1 0 0,-5 24 0,5-4 0,-1 64 0,5-89 0,1 0 0,-1-1 0,1 1 0,1 0 0,0 0 0,0 0 0,1-1 0,6 14 0,-6-18 0,-1 0 0,1 0 0,1-1 0,-1 1 0,1-1 0,-1 0 0,1 0 0,1 0 0,-1 0 0,0-1 0,1 0 0,0 0 0,-1 0 0,1 0 0,1-1 0,6 3 0,9 0 0,0-1 0,0-1 0,1-1 0,-1 0 0,0-2 0,41-4 0,-50 4 0,-1-1 0,1-1 0,0 0 0,-1-1 0,1 0 0,-1 0 0,0-2 0,0 1 0,0-1 0,0-1 0,-1 0 0,0 0 0,-1-1 0,1 0 0,-1-1 0,0 0 0,-1 0 0,0-1 0,0 0 0,-1-1 0,0 1 0,-1-1 0,0-1 0,-1 1 0,0-1 0,0 0 0,-1 0 0,3-15 0,1-22 0,-2-1 0,-3 0 0,-4-90 0,1 131 0,0 7 0,0-5 0,-1 0 0,1-1 0,-1 1 0,0 0 0,-2-8 0,2 13 0,1 0 0,0 1 0,-1-1 0,1 0 0,0 0 0,-1 0 0,1 1 0,-1-1 0,0 0 0,1 1 0,-1-1 0,1 0 0,-1 1 0,0-1 0,0 1 0,1-1 0,-1 1 0,0-1 0,0 1 0,0 0 0,1-1 0,-1 1 0,0 0 0,0 0 0,0-1 0,0 1 0,0 0 0,1 0 0,-1 0 0,0 0 0,0 0 0,0 0 0,0 0 0,0 1 0,0-1 0,0 0 0,1 0 0,-1 1 0,0-1 0,0 1 0,0-1 0,1 0 0,-2 2 0,-2 1 0,1-1 0,0 2 0,-1-1 0,1 0 0,1 1 0,-1-1 0,0 1 0,1 0 0,0 0 0,0 0 0,0 0 0,0 0 0,1 0 0,-2 8 0,2-10 0,-7 30 0,1 0 0,2 0 0,1 0 0,1 1 0,4 59 0,-1-50 0,0-26 0,0 0 0,1-1 0,1 1 0,0-1 0,2 1 0,8 27 0,-9-37 0,0 0 0,0 0 0,1 0 0,-1 0 0,1 0 0,0-1 0,1 0 0,-1 0 0,1 0 0,0-1 0,0 1 0,1-1 0,-1 0 0,1-1 0,0 1 0,0-1 0,0 0 0,9 2 0,-3-1 0,0-1 0,1 0 0,-1-1 0,1 0 0,23 0 0,-31-2 0,0 0 0,1-1 0,-1 1 0,0-1 0,1 0 0,-1 0 0,0-1 0,0 0 0,0 0 0,0 0 0,0 0 0,0-1 0,-1 1 0,1-1 0,-1-1 0,5-3 0,-2-2 0,0-1 0,-1 0 0,1 0 0,-2 0 0,0-1 0,0 0 0,-1 0 0,0 0 0,-1 0 0,0-1 0,1-13 0,2-23 0,0-68 0,-5 56 0,0 46 0,1-34 0,14-80 0,-16 126 0,0 1 0,0 0 0,0-1 0,1 1 0,-1-1 0,1 1 0,-1 0 0,1-1 0,-1 1 0,1 0 0,0 0 0,-1 0 0,1-1 0,0 1 0,0 0 0,0 0 0,0 0 0,0 0 0,0 0 0,0 1 0,0-1 0,1 0 0,-1 0 0,0 1 0,3-2 0,-2 2 0,0 0 0,0 1 0,0-1 0,0 0 0,0 1 0,0-1 0,0 1 0,0 0 0,0 0 0,-1 0 0,1 0 0,0 0 0,0 0 0,-1 0 0,1 0 0,-1 1 0,1-1 0,-1 0 0,0 1 0,2 2 0,10 12 0,-1 0 0,-1 1 0,0 1 0,-1 0 0,-1 1 0,-1-1 0,-1 2 0,0-1 0,6 32 0,-6-13 0,-1 0 0,-2 0 0,-2 0 0,-3 53 0,1-87 0,-1 1 0,0 0 0,0-1 0,0 1 0,0-1-1,-1 0 1,0 1 0,0-1 0,0 0 0,0 0 0,0 0 0,-1 0 0,0 0 0,0-1 0,0 1 0,-7 5-1,3-3 2,-1-1-1,0 0 1,0 0-1,-1 0 1,1-1-1,-1 0 1,-12 3-1,2-2-5,0 0-1,-1-2 0,1 0 0,-30 0 0,104 0 2,-8 0 3,1-2 1,62-6 0,-102 4 0,1-1 0,-1 0 0,0 0 0,0-1 0,-1 0 0,1 0 0,0-1 0,-1 1 0,0-2 0,0 1-1,0-1 1,-1 0 0,1-1 0,-1 1 0,0-1 0,9-13 0,-8 8 3,0-1 0,0 0-1,-1 0 1,-1-1 0,0 0 0,-1 0-1,0 0 1,-1 0 0,2-22 0,3-119 3,-8 111-7,2-1 1,12-74 0,-14 116 0,0 0 0,1 0 0,-1 0 0,0 0 0,1 0 0,0 0 0,-1 0 0,1 0 0,0 0 0,0 0 0,0 0 0,0 1 0,0-1 0,1 0 0,-1 1 0,0-1 0,1 1 0,0-1 0,-1 1 0,1 0 0,-1 0 0,1-1 0,0 1 0,0 0 0,0 1 0,0-1 0,0 0 0,0 0 0,0 1 0,0 0 0,0-1 0,0 1 0,0 0 0,0 0 0,0 0 0,0 0 0,0 0 0,3 1 0,0 0 0,1 1 0,-1 0 0,0 0 0,0 0 0,-1 1 0,1 0 0,0 0 0,-1 0 0,0 0 0,1 1 0,-1-1 0,-1 1 0,6 6 0,11 18 0,-1 0 0,-1 2 0,-2 0 0,18 43 0,-25-50 0,-2-1 0,0 2 0,-1-1 0,-2 1 0,0-1 0,-2 1 0,0 28 0,-2-46 0,-1 0 0,-1 0 0,1 0 0,-1 0 0,0-1 0,0 1 1,0 0-1,-1-1 0,0 0 0,0 1 0,0-1 0,-1 0 0,0-1 0,0 1 0,0-1 0,0 1 0,-1-1 0,0-1 1,0 1-1,0 0 0,0-1 0,-8 3 0,1 1-2,0-2-1,-1 0 1,0 0 0,-1-1-1,1-1 1,-1 0 0,1 0-1,-1-2 1,-14 1 0,0-6-860,5-15-3041</inkml:trace>
</inkml:ink>
</file>

<file path=ppt/ink/ink1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6:51.503"/>
    </inkml:context>
    <inkml:brush xml:id="br0">
      <inkml:brushProperty name="width" value="0.05" units="cm"/>
      <inkml:brushProperty name="height" value="0.05" units="cm"/>
      <inkml:brushProperty name="color" value="#FFFF00"/>
    </inkml:brush>
  </inkml:definitions>
  <inkml:trace contextRef="#ctx0" brushRef="#br0">66 469 32399,'4'-34'132,"3"-52"99,-31 201-226,10 10-5,6 244 0,7-106 0,-2-227 0,2-25 0,0-20 0,2-192 0,-4-261 0,-14 263 0,11 152 0,15 94 0,1-1 0,26 75 0,-8-32 0,-14-37 0,-7-22 0,2 0 0,1 0 0,1-1 0,1-1 0,18 32 0,-28-59 0,0 1 0,0 0 0,0-1 0,0 1 0,0-1 0,0 0 0,0 0 0,1 0 0,-1 0 0,0 0 0,0 0 0,1-1 0,-1 1 0,1-1 0,-1 1 0,1-1 0,-1 0 0,0 0 0,1 0 0,-1 0 0,1-1 0,-1 1 0,1-1 0,-1 1 0,0-1 0,1 0 0,-1 0 0,0 0 0,3-1 0,1-5 0,0 0 0,0 0 0,-1 0 0,1-1 0,-2 0 0,1 0 0,-1 0 0,5-13 0,-5 11 0,28-70 0,25-95 0,24-61 0,-78 229 0,0 0 0,0 1 0,1-1 0,-1 1 0,1-1 0,1 1 0,5-7 0,-9 13 0,-1 0 0,0 0 0,0 0 0,0 0 0,1 0 0,-1 0 0,0 0 0,0 0 0,0 0 0,0 0 0,1 0 0,-1 0 0,0 0 0,0 0 0,0 0 0,1 0 0,-1 0 0,0 0 0,0 0 0,0 0 0,1 0 0,-1 0 0,0 0 0,0 0 0,0 0 0,0 0 0,1 1 0,-1-1 0,0 0 0,0 0 0,0 0 0,0 0 0,0 0 0,0 1 0,1-1 0,-1 0 0,0 0 0,0 0 0,0 0 0,0 1 0,0-1 0,0 0 0,0 0 0,0 0 0,0 1 0,0-1 0,0 0 0,0 0 0,0 0 0,0 1 0,0-1 0,0 0 0,0 0 0,0 0 0,0 1 0,0-1 0,0 0 0,0 0 0,0 0 0,0 21 0,0-19 0,0 49 0,-3-1 0,-16 93 0,12-111 0,-8 30 0,3 1 0,-6 125 0,17-163 0,1-9 0,0 0 0,1 0 0,0 0 0,4 16 0,-3-27 0,-1 0 0,1 0 0,0 0 0,0 0 0,1 0 0,-1-1 0,1 1 0,0-1 0,1 1 0,-1-1 0,1 0 0,-1-1 0,1 1 0,0-1 0,9 7 0,-4-6 0,-1 0 0,1 0 0,0 0 0,0-1 0,0-1 0,0 1 0,1-2 0,18 2 0,-11-2 0,0-1 0,0 0 0,1-1 0,17-5 0,-26 4 0,-1 0 0,1-1 0,-1-1 0,1 0 0,-1 0 0,0 0 0,0-1 0,-1 0 0,1-1 0,-1 1 0,0-1 0,-1-1 0,0 0 0,0 1 0,0-2 0,-1 1 0,0-1 0,5-9 0,-1 0 0,-1-1 0,-1 0 0,-1 0 0,0 0 0,-1-1 0,-1 0 0,2-31 0,-5 40 0,2-25 0,-1-1 0,-4-35 0,2 63 0,-1 1 0,0 0 0,0 0 0,0 0 0,-1 0 0,0 0 0,-1 0 0,1 0 0,-1 1 0,0-1 0,-1 1 0,0 0 0,0 0 0,0 0 0,-1 0 0,-7-6 0,8 9 0,0 0 0,-1 0 0,1 1 0,-1 0 0,1 0 0,-1 0 0,0 1 0,1-1 0,-1 1 0,0 0 0,0 1 0,0-1 0,0 1 0,0 0 0,0 0 0,0 1 0,0-1 0,0 1 0,-6 2 0,5-2 0,-1 1 0,1 1 0,0-1 0,0 1 0,0 0 0,0 1 0,1-1 0,0 1 0,-1 0 0,1 1 0,0-1 0,1 1 0,-7 7 0,4 0 0,0 0 0,0 0 0,1 1 0,1-1 0,0 1 0,0 1 0,2-1 0,-5 27 0,5-11 0,1 1 0,2 0 0,2 32 0,0-49 0,0-1 0,0 0 0,1 0 0,1 0 0,0 0 0,1 0 0,0-1 0,0 0 0,1 0 0,1 0 0,0-1 0,8 10 0,-11-15 0,0-1 0,0 1 0,1-1 0,-1 0 0,1 0 0,0-1 0,0 1 0,0-1 0,1 0 0,-1 0 0,1-1 0,0 1 0,-1-2 0,1 1 0,0 0 0,0-1 0,0 0 0,1 0 0,-1-1 0,0 0 0,0 0 0,0 0 0,0-1 0,0 0 0,0 0 0,7-3 0,-9 2 0,0 0 0,0 0 0,-1-1 0,1 1 0,-1-1 0,1 0 0,-1 0 0,0 0 0,0-1 0,0 1 0,0-1 0,-1 0 0,0 0 0,1 0 0,-1 0 0,-1 0 0,1 0 0,0 0 0,-1-1 0,1-5 0,3-11 0,-2 1 0,0-1 0,0-22 0,-3 42 0,3-76 0,-9-104 0,6 180 0,0 0 0,0-1 0,0 1 0,0 0 0,0-1 0,-1 1 0,1-1 0,0 1 0,-1 0 0,1 0 0,-1-1 0,0 1 0,1 0 0,-1 0 0,0 0 0,0-1 0,0 1 0,0 0 0,0 0 0,0 0 0,0 1 0,-2-3 0,2 3 0,0 1 0,0-1 0,0 0 0,0 0 0,0 1 0,0-1 0,0 0 0,0 1 0,0-1 0,0 1 0,0-1 0,0 1 0,0 0 0,1-1 0,-1 1 0,0 0 0,0 0 0,1-1 0,-1 1 0,0 0 0,1 0 0,-1 0 0,1 0 0,-1 0 0,1 0 0,0 0 0,-1 0 0,1 0 0,0 0 0,0 0 0,0 1 0,-6 23 0,1-1 0,1 1 0,1 0 0,1 0 0,4 49 0,-2-23 0,1-37 0,-1 0 0,2 0 0,0 0 0,0 0 0,1 0 0,1 0 0,0-1 0,8 15 0,-11-23 0,1-1 0,1 0 0,-1 0 0,1 0 0,-1 0 0,1 0 0,0-1 0,1 1 0,-1-1 0,1 0 0,-1 0 0,1 0 0,0-1 0,0 1 0,0-1 0,0 0 0,1 0 0,-1 0 0,0 0 0,1-1 0,-1 0 0,1 0 0,0 0 0,-1-1 0,1 1 0,0-1 0,0 0 0,4-1 0,-7 0 0,0 1 0,0-1 0,0 0 0,0 1 0,0-1 0,-1 0 0,1 0 0,0 0 0,-1-1 0,1 1 0,-1 0 0,1-1 0,-1 1 0,0 0 0,1-1 0,-1 0 0,0 1 0,0-1 0,0 0 0,0 0 0,0 1 0,-1-1 0,2-2 0,11-52 0,-10 42 0,25-172 0,-18 110 0,22-87 0,-32 161 0,1 0 0,-1 0 0,1 0 0,-1 0 0,1 0 0,0 0 0,0 1 0,0-1 0,0 0 0,0 0 0,1 1 0,-1-1 0,0 1 0,1-1 0,-1 1 0,1 0 0,2-2 0,-3 2 0,0 1 0,1-1 0,-1 1 0,1 0 0,-1-1 0,1 1 0,-1 0 0,1 0 0,-1 0 0,1 0 0,-1 0 0,1 0 0,-1 1 0,1-1 0,-1 0 0,1 1 0,-1-1 0,2 2 0,1 0 0,1 0 0,-1 1 0,0 0 0,0 0 0,0 0 0,0 1 0,0-1 0,-1 1 0,0 0 0,1 0 0,4 8 0,1 9 0,0 0 0,-1 0 0,-1 0 0,-1 1 0,-1 0 0,4 42 0,-6-8 0,-4 89 0,0-136 0,0 0 0,-1-1 0,0 0 0,0 1 0,-1-1 0,0 0 0,-6 12 0,-5 12 0,115-261 0,-63 131 0,62-148 0,-98 240 0,-2 5 0,0 0 0,0 0 0,1 0 0,-1-1 0,1 1 0,-1 0 0,1 0 0,-1 0 0,1 0 0,0 0 0,0 0 0,-1 0 0,1 0 0,0 0 0,0 0 0,0 0 0,0 0 0,0 1 0,1-2 0,0 9 0,9 218 0,-8-100 0,-2-111 0,0 0 0,1 0 0,0-1 0,1 1 0,0-1 0,2 0 0,-1 0 0,1 0 0,1-1 0,9 14 0,-11-19 0,2 0 0,-1 0 0,1-1 0,0 1 0,0-1 0,0-1 0,1 1 0,0-1 0,0-1 0,1 1 0,-1-1 0,1 0 0,0-1 0,0 0 0,0 0 0,0-1 0,13 3 0,-2-2 0,1-1 0,0 0 0,-1-1 0,23-3 0,-35 2 0,0-1 0,0 0 0,0-1 0,0 1 0,0-2 0,0 1 0,0-1 0,0 0 0,-1 0 0,1-1 0,-1 1 0,0-1 0,0-1 0,6-5 0,-3-1 0,0 1 0,-1-2 0,-1 1 0,0-1 0,0 0 0,-1 0 0,-1-1 0,0 1 0,0-1 0,-1-1 0,-1 1 0,2-14 0,0-20 0,-2 1 0,-3-54 0,0 84 0,0 4 0,-1 0 0,0 0 0,-1 0 0,0 0 0,0 0 0,-1 0 0,-6-14 0,7 22 0,0 0 0,0 0 0,0 1 0,-1-1 0,1 1 0,-1-1 0,0 1 0,0 0 0,0 0 0,0 0 0,0 1 0,-1-1 0,1 1 0,-1 0 0,0 0 0,0 0 0,0 0 0,0 1 0,0-1 0,0 1 0,0 0 0,0 0 0,-8 0 0,8 1 0,-1-1 0,1 1 0,-1 0 0,1 1 0,-1-1 0,0 1 0,1 0 0,-1 0 0,1 0 0,0 1 0,-1-1 0,1 1 0,0 0 0,0 0 0,0 1 0,0-1 0,1 1 0,-6 4 0,4-1 0,0 0 0,0 0 0,1 0 0,0 1 0,0 0 0,0 0 0,1 0 0,0 0 0,-4 15 0,1 10 0,0 0 0,3 0 0,0 0 0,3 34 0,0-63 0,0 3 0,-1 19 0,1 1 0,2-1 0,1 0 0,5 24 0,-6-42 0,0 0 0,1 0 0,-1-1 0,1 1 0,1-1 0,-1 1 0,1-1 0,0 0 0,0 0 0,1-1 0,0 1 0,0-1 0,0 0 0,1-1 0,0 1 0,-1-1 0,1 0 0,9 4 0,-10-6 0,-1 1 0,1-1 0,-1-1 0,1 1 0,0-1 0,0 1 0,0-2 0,-1 1 0,1 0 0,0-1 0,0 0 0,0 0 0,0 0 0,0-1 0,0 0 0,0 0 0,7-2 0,-8 1 0,0 0 0,0 0 0,0-1 0,-1 1 0,0-1 0,1 0 0,-1 0 0,0 0 0,0 0 0,0 0 0,-1-1 0,1 0 0,-1 1 0,0-1 0,0 0 0,0 0 0,-1 0 0,1 0 0,1-7 0,2-21 0,0 0 0,-2 0 0,-3-60 0,0 55 0,1 8 0,-1 0 0,-2 0 0,-1 0 0,-1 0 0,-15-50 0,14 71 0,1 21 0,-2 329 0,7-313 0,-1-18 0,1 1 0,0-1 0,0 1 0,1-1 0,1 1 0,4 12 0,-6-21 0,0-1 0,0 0 0,0 1 0,0-1 0,1 0 0,-1 1 0,1-1 0,0 0 0,-1 0 0,1-1 0,0 1 0,0 0 0,0 0 0,1-1 0,-1 1 0,0-1 0,1 0 0,-1 0 0,0 0 0,1 0 0,-1 0 0,1 0 0,0-1 0,-1 1 0,1-1 0,-1 0 0,1 0 0,0 0 0,-1 0 0,1 0 0,0 0 0,4-2 0,-5 1 0,1 0 0,-1 0 0,0 0 0,1 0 0,-1 0 0,0-1 0,0 1 0,0-1 0,0 0 0,0 1 0,0-1 0,0 0 0,0 0 0,-1 0 0,1-1 0,-1 1 0,1 0 0,1-5 0,19-52 0,-18 43 0,46-182 0,-38 135 0,4 1 0,23-61 0,-38 119 0,1 0 0,-1 1 0,1-1 0,1 1 0,-1-1 0,0 1 0,1 0 0,-1 0 0,5-4 0,-6 6 0,1 0 0,-1 0 0,0 1 0,0-1 0,1 0 0,-1 1 0,1-1 0,-1 1 0,1-1 0,-1 1 0,0-1 0,1 1 0,-1 0 0,1 0 0,-1 0 0,1 0 0,0 0 0,-1 0 0,1 0 0,-1 1 0,0-1 0,1 0 0,-1 1 0,1-1 0,-1 1 0,1 0 0,1 1 0,4 3-3,0 1 0,0 0 0,0 0 0,-1 1-1,0 0 1,0 0 0,-1 0 0,5 9 0,-5-8 2,0-1 1,0 0 0,0 1-1,1-2 1,0 1 0,1-1-1,0 0 1,0 0-1,12 8 1,-11-11 5,-10-4-2,-1-1 1,1 1-1,0-1 0,-1 1 0,1-1 0,0 0 0,0 0 0,-3-3 0,-10-8-4,8 9 1,0 0 0,0 1 0,0 0 0,0 1 0,-1-1 0,1 1 0,-1 1 0,-13-2 0,17 3 0,1-1 0,-1 1 0,1 0 0,-1 0 0,1 1 0,-1-1 0,1 1 0,-1 0 0,1 0 0,0 0 0,-1 0 0,1 0 0,0 1 0,0 0 0,0-1 0,0 1 0,0 0 0,0 0 0,1 1 0,-1-1 0,-3 5 0,0 3 0,0 0 0,1 1 0,0-1 0,1 1 0,0 0 0,1 0 0,0 0 0,-2 17 0,2-5 0,2 0 0,0-1 0,3 32 0,-1-48 0,-1-1 0,1 0 0,1 1 0,-1-1 0,1 0 0,-1 0 0,1 1 0,1-2 0,-1 1 0,1 0 0,0 0 0,0-1 0,0 1 0,1-1 0,-1 0 0,1 0 0,0-1 0,0 1 0,1-1 0,-1 0 0,6 3 0,-1-1 0,0-1 0,0-1 0,0 1 0,1-2 0,0 1 0,-1-1 0,1-1 0,0 0 0,0 0 0,16-1 0,-24 0 0,1-1 0,-1 1 0,1-1 0,-1 1 0,0-1 0,1 0 0,-1 0 0,0 0 0,1 0 0,-1-1 0,0 1 0,0 0 0,0-1 0,0 0 0,0 1 0,-1-1 0,1 0 0,0 0 0,-1 0 0,0 0 0,1 0 0,-1 0 0,0-1 0,0 1 0,0 0 0,0-1 0,0 1 0,0-5 0,2-7 0,0 0 0,-1 0 0,-1-26 0,-1 36 0,-6-329 0,4 308 0,3 55 0,-18 959 0,17-969 0,-6 146 0,4-146 0,-1 0 0,-1 1 0,0-2 0,-2 1 0,-15 36 0,18-50 0,-1 0 0,0 0 0,0 0 0,0-1 0,0 1 0,-1-1 0,0 0 0,0-1 0,-1 1 0,1-1 0,-1 0 0,0-1 0,0 1 0,0-1 0,0 0 0,-1 0 0,1-1 0,-1 0 0,-11 2 0,1-1 0,-1-1 0,1-1 0,-1-1 0,1 0 0,-1-1 0,-30-6 0,25 1 0,1-1 0,0 0 0,0-2 0,0 0 0,1-2 0,1 0 0,0-1 0,0-1 0,1-1 0,1-1 0,-27-27 0,38 32 0,-1 1 0,1-1 0,0 0 0,1-1 0,1 0 0,-1 0 0,2 0 0,-1 0 0,2-1 0,-4-14 0,6 19 0,-1 0 0,2 1 0,-1-1 0,1 0 0,0 0 0,0 0 0,1 0 0,-1 0 0,2 1 0,-1-1 0,1 0 0,0 1 0,0-1 0,1 1 0,0 0 0,0 0 0,0 0 0,1 0 0,8-9 0,3-1 0,2 1 0,0 1 0,0 1 0,30-17 0,87-40 0,-75 41 0,307-176 0,-315 170 0,0-1 0,-3-2 0,-1-3 0,72-81 0,-101 100 0,-2 0 0,0-2 0,-1 1 0,-2-2 0,16-37 0,-24 47 0,0 0 0,0 0 0,-1-1 0,-1 1 0,-1-1 0,0 0 0,-1 0 0,-1 1 0,0-1 0,-5-31 0,5 45 0,-1 1 0,1-1 0,-1 0 0,1 1 0,-1-1 0,0 0 0,0 1 0,0-1 0,0 1 0,0-1 0,0 1 0,0 0 0,0-1 0,0 1 0,-1 0 0,1 0 0,-1 0 0,1 0 0,-1 0 0,1 0 0,-1 0 0,1 0 0,-1 1 0,0-1 0,1 1 0,-1-1 0,0 1 0,-3-1 0,2 1 0,1 0 0,-1 0 0,0 0 0,0 1 0,1-1 0,-1 1 0,0-1 0,0 1 0,1 0 0,-1 0 0,1 0 0,-1 1 0,1-1 0,-1 0 0,1 1 0,0 0 0,0-1 0,-4 5 0,-2 5 0,0 0 0,1 1 0,0 0 0,1 0 0,0 1 0,1 0 0,0 0 0,1 0 0,0 0 0,2 1 0,-3 22 0,0 22 0,3 81 0,2-138 0,1 11 0,0 1 0,0-1 0,1 1 0,1-1 0,0 0 0,0 0 0,2 0 0,-1 0 0,1-1 0,1 1 0,0-1 0,13 17 0,-13-20 0,1-1 0,0 0 0,0 0 0,0 0 0,1-1 0,0 0 0,1 0 0,-1-1 0,1 0 0,0-1 0,0 0 0,0 0 0,1-1 0,-1 0 0,1-1 0,13 2 0,2-2 0,37-2 0,-55 0 0,-4-1 0,0 1 0,0 0 0,0-1 0,0 1 0,0-1 0,0 0 0,0 0 0,0 0 0,-1 0 0,1 0 0,0-1 0,-1 0 0,1 1 0,-1-1 0,1 0 0,3-4 0,-2 2 0,-1-1 0,0 1 0,0-1 0,-1 1 0,1-1 0,-1 0 0,0 0 0,3-10 0,-1-8 0,-1 1 0,0-1 0,-1-37 0,-2 41 0,0-40 0,0 2 0,11-87 0,-10 142 0,-1-1 0,1 1 0,-1-1 0,1 1 0,0-1 0,0 1 0,0-1 0,0 1 0,4-4 0,-5 5 0,1 1 0,-1-1 0,1 1 0,-1 0 0,1-1 0,-1 1 0,1-1 0,0 1 0,-1 0 0,1 0 0,-1-1 0,1 1 0,0 0 0,-1 0 0,1 0 0,0 0 0,0 0 0,-1 0 0,1 0 0,0 0 0,-1 0 0,1 0 0,0 0 0,-1 0 0,1 0 0,0 1 0,-1-1 0,1 0 0,0 0 0,-1 1 0,1-1 0,-1 0 0,1 1 0,-1-1 0,1 1 0,0-1 0,-1 1 0,0-1 0,1 1 0,-1-1 0,1 2 0,4 3 0,-1 0 0,0 0 0,0 1 0,-1 0 0,0 0 0,1 0 0,3 12 0,13 52 0,-17-56 0,7 30 0,-3-1 0,-1 1 0,-2 0 0,-3 0 0,-5 69 0,4-108 0,-1 0 0,0-1 0,0 1 0,0 0 0,-1-1 0,-1 6 0,0-31 0,9-11 0,1 0 0,2 1 0,1-1 0,25-52 0,-16 38 0,-9 21 0,39-89 0,-41 98 0,1-1 0,1 1 0,1 1 0,17-21 0,-27 35 0,0-1 0,0 1 0,1 0 0,-1 0 0,0 0 0,1 0 0,-1 0 0,0 0 0,1 0 0,0 0 0,-1 0 0,1 1 0,-1-1 0,4 0 0,-4 1 0,0 0 0,0 0 0,0 0 0,-1 0 0,1 0 0,0 0 0,0 1 0,-1-1 0,1 0 0,0 1 0,0-1 0,-1 1 0,1-1 0,0 0 0,-1 1 0,1-1 0,-1 1 0,1 0 0,0-1 0,-1 1 0,1 0 0,0 0 0,2 6 0,0-1 0,-1 1 0,1 0 0,-1 0 0,2 12 0,-2-8 0,9 61 0,-3 0 0,-3 1 0,-4 81 0,-2-89 0,1-62 0,1 3 0,-1-1 0,0 1 0,-1 0 0,1-1 0,-1 1 0,0-1 0,0 1 0,-1-1 0,-3 9 0,2-12 0,2-9 0,1 5 0,1-17 0,1 0 0,0 0 0,2 0 0,0 0 0,13-36 0,48-91 0,-43 102 0,-10 18 0,4-11 0,2 1 0,2 1 0,45-63 0,-65 98 0,0-1 0,0 1 0,1 0 0,-1-1 0,0 1 0,0 0 0,0 0 0,1-1 0,-1 1 0,0 0 0,0 0 0,1-1 0,-1 1 0,0 0 0,0 0 0,1 0 0,-1 0 0,0-1 0,1 1 0,-1 0 0,0 0 0,1 0 0,-1 0 0,0 0 0,1 0 0,-1 0 0,0 0 0,1 0 0,-1 0 0,0 0 0,1 0 0,-1 0 0,0 0 0,1 0 0,-1 1 0,5 12 0,-5 27 0,0-32 0,-13 288 0,11-278 0,0 4 0,-1 37 0,3-55 0,0 0 0,1 1 0,-1-1 0,1 0 0,0 0 0,0 0 0,0 1 0,0-1 0,1 0 0,0 0 0,-1-1 0,2 1 0,-1 0 0,0 0 0,4 3 0,-1-3 0,1 1 0,0-1 0,0 0 0,1-1 0,-1 1 0,1-1 0,-1-1 0,1 1 0,0-1 0,0 0 0,0-1 0,8 1 0,11 1 0,51-2 0,-72-1 0,1 0 0,0-1 0,0 1 0,0-1 0,0 0 0,0-1 0,-1 1 0,1-1 0,-1 0 0,1-1 0,-1 1 0,0-1 0,0 0 0,0 0 0,9-8 0,-8 5 0,0-1 0,0 0 0,-1 0 0,0 0 0,0 0 0,-1-1 0,0 0 0,-1 0 0,4-10 0,1-10 0,-2 1 0,-1-2 0,-1 1 0,-2 0 0,0-37 0,-2 25 0,1 25 0,0 0 0,-1-1 0,-1 1 0,0 0 0,-1-1 0,-1 1 0,0 0 0,-8-21 0,10 34 0,0 0 0,0 0 0,0 0 0,0 0 0,0 0 0,-1 0 0,1 0 0,0 0 0,-1 1 0,1-1 0,-1 1 0,0-1 0,1 1 0,-1 0 0,0-1 0,0 1 0,0 0 0,0 0 0,0 0 0,0 1 0,0-1 0,-1 0 0,1 1 0,-3-1 0,2 1 0,1 1 0,-1-1 0,1 1 0,-1-1 0,0 1 0,1 0 0,0 0 0,-1 0 0,1 1 0,0-1 0,-1 0 0,1 1 0,0 0 0,0-1 0,0 1 0,0 0 0,0 0 0,1 0 0,-1 0 0,-2 4 0,-4 8 0,0 1 0,0 0 0,2 0 0,0 1 0,0 0 0,2 0 0,0 0 0,-3 28 0,1 16 0,4 64 0,2-115 0,-1 5 0,2 0 0,0-1 0,1 1 0,0 0 0,1-1 0,1 1 0,0-1 0,8 16 0,-9-22 0,0-1 0,1 0 0,0 0 0,0 0 0,0 0 0,1-1 0,0 0 0,0 0 0,0 0 0,1-1 0,0 0 0,0 0 0,0 0 0,0 0 0,0-1 0,1 0 0,12 4 0,41 2 0,-55-8 0,-1-1 0,1 0 0,0 0 0,0 0 0,-1-1 0,1 0 0,0 0 0,-1 0 0,1 0 0,6-3 0,-7 0 0,1 1 0,-1-1 0,0 0 0,-1 0 0,1 0 0,-1 0 0,1-1 0,-1 0 0,-1 1 0,1-1 0,-1 0 0,4-9 0,0-5 0,0-1 0,4-24 0,7-86 0,-15 94 0,2 0 0,2 1 0,19-66 0,-24 98 0,1-1 0,-1 1 0,1-1 0,0 1 0,0 0 0,0 0 0,0 0 0,1 0 0,-1 1 0,1-1 0,5-4 0,-7 7 0,0-1 0,0 0 0,1 1 0,-1-1 0,0 1 0,1-1 0,-1 1 0,0-1 0,1 1 0,-1 0 0,1 0 0,-1 0 0,0 0 0,1 0 0,-1 0 0,1 0 0,-1 0 0,0 1 0,1-1 0,-1 1 0,1-1 0,-1 1 0,0-1 0,0 1 0,1-1 0,-1 1 0,0 0 0,0 0 0,0 0 0,0 0 0,0 0 0,0 0 0,0 0 0,1 1 0,3 6 0,0-1 0,0 1 0,-1 0 0,0 0 0,-1 0 0,1 1 0,-2-1 0,1 1 0,-1 0 0,-1-1 0,2 11 0,0 21 0,0 43 0,-3-83 0,-8 229 0,10-241-4,1 1 0,0 1-1,1-1 1,0 0 0,8-14 0,37-64-5,-35 65 11,147-229-2,-139 225 0,-22 28 0,0-1-1,1 1 1,-1-1 0,0 1 0,0-1-1,1 1 1,-1-1 0,0 1 0,1 0-1,-1-1 1,1 1 0,-1 0 0,0-1-1,1 1 1,-1 0 0,1-1 0,-1 1-1,1 0 1,-1 0 0,1 0 0,-1-1-1,1 1 1,-1 0 0,1 0 0,-1 0-1,1 0 1,0 0 0,0 0 0,-1 9-5,0-7 4,-3 97-2,0-41 3,8 99 0,-4-151 0,0 0 1,0-1-1,0 1 1,1-1-1,0 1 1,0-1-1,1 0 0,-1 0 1,1 0-1,0 0 1,1 0-1,-1 0 0,1-1 1,0 0-1,0 0 1,0 0-1,1 0 1,6 4-1,-3-3 1,-1-1-1,1 0 1,0-1 0,1 0-1,-1 0 1,1-1 0,-1 0-1,1 0 1,0-1 0,-1 0-1,12 0 1,-17-1-1,0-1 0,0 0 0,0 1 0,0-1 0,0 0 0,0 0 0,0-1 0,0 1 0,0 0 0,-1-1 0,1 0 0,0 0 0,-1 0 0,0 0 0,1 0 0,-1 0 0,0-1 0,0 1 0,0-1 0,0 1 0,-1-1 0,1 0 0,-1 1 0,0-1 0,2-6 0,3-8 0,0-1-1,-1 0 1,2-22-1,-5 32 0,10-91-3,-4 0 0,-7-135 0,-2 124 6,1-248 16,-1 340 5,-3 17-18,-2 14-7,5-12 3,-9 30-1,2 0 0,0 0 0,-5 64 0,3 107 0,13 433-5,-3-602-329</inkml:trace>
</inkml:ink>
</file>

<file path=ppt/ink/ink1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6:51.879"/>
    </inkml:context>
    <inkml:brush xml:id="br0">
      <inkml:brushProperty name="width" value="0.05" units="cm"/>
      <inkml:brushProperty name="height" value="0.05" units="cm"/>
      <inkml:brushProperty name="color" value="#FFFF00"/>
    </inkml:brush>
  </inkml:definitions>
  <inkml:trace contextRef="#ctx0" brushRef="#br0">0 82 32463,'39'-17'96,"11"12"32,2 0-96,9 5-16,8 0-16,6 0 0,-9-5 0,-5-5 32,-17 3-32,-19-6-32,-19 3-96,-6 0-1921</inkml:trace>
</inkml:ink>
</file>

<file path=ppt/ink/ink1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6:53.971"/>
    </inkml:context>
    <inkml:brush xml:id="br0">
      <inkml:brushProperty name="width" value="0.05" units="cm"/>
      <inkml:brushProperty name="height" value="0.05" units="cm"/>
      <inkml:brushProperty name="color" value="#FFFF00"/>
    </inkml:brush>
  </inkml:definitions>
  <inkml:trace contextRef="#ctx0" brushRef="#br0">32 187 27949,'-15'-9'2565,"15"8"-2483,-1 1 0,1-1-1,-1 0 1,1 1 0,-1-1 0,1 1 0,-1-1 0,0 1 0,1-1 0,-1 1 0,0 0 0,0-1 0,1 1 0,-1 0 0,0 0 0,0-1-1,0 1 1,1 0 0,-1 0 0,0 0 0,-1 0 0,849 22 289,-186 5-365,0-25 2,-348-3-6,-271 1-2,100-1 0,214 27 0,198 14 0,-283-28 0,542 0 0,-521-14 0,988-18 0,-881 9 0,203-11 0,-77-28 0,-358 31 0,41 9 6,-139 9-3,1-2-1,110-21 0,-37-3 0,277-13-1,-65 7-1,-235 24 0,130-6 0,-109 4 0,-40 3 0,-77 6-6,1 1-13,-46 1-1,-19 0-71,-6 0-285</inkml:trace>
</inkml:ink>
</file>

<file path=ppt/ink/ink1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6:55.379"/>
    </inkml:context>
    <inkml:brush xml:id="br0">
      <inkml:brushProperty name="width" value="0.05" units="cm"/>
      <inkml:brushProperty name="height" value="0.05" units="cm"/>
      <inkml:brushProperty name="color" value="#FFFF00"/>
    </inkml:brush>
  </inkml:definitions>
  <inkml:trace contextRef="#ctx0" brushRef="#br0">17 1 27517,'-17'6'2783,"24"-1"-1122,33 3-854,-32-7-971,77 6 200,135-3 1,-123-5-14,105-10-11,-19 0-5,-127 10-7,795-3 0,-596 18 0,51 1 0,-216-14 3,166-7 10,-324 6-400,19 0-1019</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2:36.516"/>
    </inkml:context>
    <inkml:brush xml:id="br0">
      <inkml:brushProperty name="width" value="0.05" units="cm"/>
      <inkml:brushProperty name="height" value="0.05" units="cm"/>
      <inkml:brushProperty name="color" value="#FFFF00"/>
    </inkml:brush>
  </inkml:definitions>
  <inkml:trace contextRef="#ctx0" brushRef="#br0">44 0 32127,'-9'55'475,"1"-15"-470,-6 71 43,1 216 0,14-313-46,0 0-1,1 0 1,1 0 0,0 0-1,1 0 1,0-1 0,8 15-1,-12-28-1,0 0 1,0 0-1,0 0 0,0 0 0,0 0 0,0 0 1,0 0-1,0 0 0,1-1 0,-1 1 0,0 0 1,0 0-1,0 0 0,0 0 0,0 0 0,0 0 0,0 0 1,1 0-1,-1 0 0,0 0 0,0 0 0,0 0 1,0 0-1,0 0 0,0 0 0,0 0 0,0 0 0,1 1 1,-1-1-1,0 0 0,0 0 0,0 0 0,0 0 1,0 0-1,0 0 0,0 0 0,0 0 0,0 0 0,1 0 1,-1 0-1,0 0 0,0 1 0,0-1 0,0 0 1,0 0-1,0 0 0,0 0 0,0 0 0,0 0 0,0 0 1,0 0-1,0 1 0,0-1 0,0 0 0,0 0 1,0 0-1,0 0 0,0 0 0,0 0 0,0 1 0,1-11 5,4-176-2,8-104-3,-12 277 0,1 0 0,0 0 0,1 1 0,7-21 0,-9 30 0,0 0 0,1 0 0,-1 0 0,1 1 0,0-1 0,0 1 0,0-1 0,0 1 0,0-1 0,0 1 0,0 0 0,1 0 0,0 0 0,-1 0 0,1 1 0,0-1 0,-1 1 0,1 0 0,0-1 0,0 1 0,0 0 0,0 1 0,6-2 0,-9 2 0,4 0 0,0-1 0,0 1 0,0-1 0,0 1 0,0 1 0,0-1 0,5 1 0,-8 0 0,0-1 0,0 1 0,0 0 0,0-1 0,0 1 0,0 0-1,0-1 1,0 1 0,-1 0 0,1 0 0,0 0 0,0 0 0,-1 0 0,1 0 0,-1 0 0,1 0-1,-1 0 1,1 0 0,-1 0 0,0 0 0,0 0 0,1 0 0,-1 0 0,0 1 0,0-1 0,0 0-1,0 2 1,1 19-2,0 0-1,-2 0 0,0 0 1,-7 35-1,5-46 3,1-1 0,0 1 0,0 0 1,1 11-1,1-18-1,0-1 1,0 1 0,1 0 0,0 0 0,-1 0-1,1-1 1,0 1 0,1 0 0,-1-1 0,1 1-1,-1-1 1,1 0 0,0 1 0,1-1 0,2 4-1,7 4-1,1-1 0,0 0-1,1-1 1,-1 0 0,17 7-1,-17-10 3,-1 1 0,0 0 1,0 1-1,0 0 0,-1 1 0,0 0 0,18 21 0,-27-27 0,0-1 0,-1 1 0,1 0 0,0 0 0,-1-1 0,1 1 0,-1 1 0,0-1 0,0 0 0,-1 0 0,1 0 0,0 0 0,-1 1 0,0-1 0,0 0 0,0 1 0,0-1 0,0 0 0,-1 0 0,1 1 0,-1-1 0,0 0 0,0 0 0,0 0 0,-1 0 0,1 0 0,-1 0 0,1 0 0,-1-1 0,0 1 0,0 0 0,0-1 0,-1 0 0,1 1 0,0-1 0,-1 0 0,0 0 0,1 0 0,-1-1 0,-3 3 0,-30 12 0,-1 0 0,-1-3 0,0-1 0,-62 12 0,45-12 0,52-11 0,-45 7 0,48-8-2,0 0 0,-1 0-1,1-1 1,0 1 0,-1 0 0,1 0 0,0 0-1,-1 0 1,1 0 0,0 0 0,-1 0 0,1-1 0,0 1-1,-1 0 1,1 0 0,0 0 0,0-1 0,-1 1-1,1 0 1,0 0 0,0-1 0,-1 1 0,1 0-1,0-1 1,0 1 0,0 0 0,0-1 0,0 1-1,-1 0 1,1-1 0,0 1 0,0 0 0,0-1 0,0 1-1,0 0 1,0-1 0,0 1 0,0 0 0,0-1-1,0 1 1,0 0 0,0-1 0,1 1 0,-1 0-1,0-1 1,0 1 0,0 0 0,0-1 0,1 1 0,-1 0-1,0-1 1,1 0-25,9-24-758,8-3-1891</inkml:trace>
</inkml:ink>
</file>

<file path=ppt/ink/ink1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6:58.382"/>
    </inkml:context>
    <inkml:brush xml:id="br0">
      <inkml:brushProperty name="width" value="0.05" units="cm"/>
      <inkml:brushProperty name="height" value="0.05" units="cm"/>
      <inkml:brushProperty name="color" value="#FFFF00"/>
    </inkml:brush>
  </inkml:definitions>
  <inkml:trace contextRef="#ctx0" brushRef="#br0">34 197 28877,'-33'-3'2946,"33"3"-2936,0 0 0,0 0-1,0 0 1,0 0 0,0 0-1,0 0 1,0 0 0,0 0 0,0 0-1,0 0 1,0 0 0,1 0-1,-1 0 1,0 0 0,0 0-1,0 0 1,0 0 0,0 0 0,0 0-1,0 0 1,0 0 0,0 0-1,0 0 1,0 0 0,0 0-1,0-1 1,1 1 0,-1 0 0,0 0-1,0 0 1,0 0 0,0 0-1,0 0 1,0 0 0,0 0 0,0 0-1,0 0 1,0 0 0,0 0-1,0 0 1,0-1 0,0 1-1,0 0 1,0 0 0,0 0 0,0 0-1,0 0 1,0 0 0,0 0-1,0 0 1,0 0 0,0 0 0,0 0-1,0 0 1,0-1 0,0 1-1,0 0 1,21-2 163,362 0-80,22-2-26,-19-4-67,-159 4 0,41-2 0,-74-13 0,102-2 0,279 21 0,-415 9 0,0-1 0,-121-8 0,76 0 0,126 16 0,-35 4 0,210-28 16,-37 1-16,-231 9 0,394 25 0,214-6 0,-568-22 0,189-14 0,280-12 0,481-30 0,-821 35 0,-239 14 0,294-17 0,-114 13-10,-72 6 4,142-6 6,-306 10 0,15 1-2,0-3-1,0-1 0,38-10 0,-73 14-61,-9 1-1115,-17 0-1313</inkml:trace>
</inkml:ink>
</file>

<file path=ppt/ink/ink1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6:59.886"/>
    </inkml:context>
    <inkml:brush xml:id="br0">
      <inkml:brushProperty name="width" value="0.05" units="cm"/>
      <inkml:brushProperty name="height" value="0.05" units="cm"/>
      <inkml:brushProperty name="color" value="#FFFF00"/>
    </inkml:brush>
  </inkml:definitions>
  <inkml:trace contextRef="#ctx0" brushRef="#br0">1 5 28573,'279'0'3873,"542"-5"-3616,-325 6-257,-312 22 0,-129-13 0,111 5 0,602-15-563,-780 0-379</inkml:trace>
</inkml:ink>
</file>

<file path=ppt/ink/ink1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7:04.073"/>
    </inkml:context>
    <inkml:brush xml:id="br0">
      <inkml:brushProperty name="width" value="0.05" units="cm"/>
      <inkml:brushProperty name="height" value="0.05" units="cm"/>
      <inkml:brushProperty name="color" value="#FFFF00"/>
    </inkml:brush>
  </inkml:definitions>
  <inkml:trace contextRef="#ctx0" brushRef="#br0">0 12 31326,'65'0'1142,"264"-7"-843,-308 2-299,-44 13 0,-5 7 0,0 2 0,1 0 0,1 2 0,1 1 0,1 2 0,1 0 0,1 1 0,-33 44 0,41-40 0,13-27 0,1 1 0,0 0 0,0-1 0,-1 1 0,1-1 0,0 1 0,0-1 0,0 1 0,0-1 0,-1 1 0,1 0 0,0-1 0,0 1 0,0-1 0,0 1 0,1 0 0,-1-1 0,0 1 0,0-1 0,0 1 0,0-1 0,1 1 0,-1-1 0,0 1 0,0 0 0,1-1 0,-1 1 0,0-1 0,1 0 0,-1 1 0,1-1 0,-1 1 0,0-1 0,1 0 0,-1 1 0,1-1 0,-1 0 0,1 1 0,0-1 0,-1 0 0,1 0 0,-1 0 0,1 1 0,-1-1 0,1 0 0,0 0 0,0 0 0,88 2 0,-60-3 0,1 1 0,0 2 0,-1 1 0,37 9 0,-57-10 0,0 1 0,0 0 0,-1 1 0,0 0 0,1 0 0,-1 1 0,-1 0 0,1 0 0,-1 1 0,0 0 0,0 0 0,0 1 0,-1 0 0,0 0 0,-1 0 0,0 1 0,0 0 0,5 9 0,-5-6 0,-1 0 0,0 0 0,-1 0 0,0 1 0,-1-1 0,0 1 0,0-1 0,-2 1 0,1 0 0,-1-1 0,-1 1 0,0 0 0,-1-1 0,0 1 0,-1-1 0,0 0 0,-1 1 0,0-1 0,-1-1 0,0 1 0,0-1 0,-1 0 0,-1 0 0,0-1 0,0 1 0,-9 8 0,8-9 0,0-1 0,0 0 0,0 0 0,-1 0 0,0-1 0,-1-1 0,1 0 0,-1 0 0,-1 0 0,1-1 0,-1-1 0,0 0 0,0-1 0,0 0 0,0 0 0,-1-1 0,-13 1 0,19-3 0,0 0 0,1 0 0,-1-1 0,0 1 0,1-1 0,-1-1 0,1 1 0,-1-1 0,1 0 0,0 0 0,0 0 0,0-1 0,0 1 0,0-1 0,0 0 0,1-1 0,0 1 0,-1-1 0,1 0 0,1 0 0,-1-1 0,0 1 0,-2-5 0,-15-19 0,0-1 0,2 0 0,-26-54 0,35 54 29,9 28-51,1 0 1,0-1 0,0 1 0,-1 0 0,1-1 0,0 1-1,0 0 1,0-1 0,0 1 0,0-1 0,1 1 0,-1 0-1,0-1 1,1 1 0,-1 0 0,1-1 0,-1 1 0,2-2-1,14-8-1461</inkml:trace>
</inkml:ink>
</file>

<file path=ppt/ink/ink1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7:05.216"/>
    </inkml:context>
    <inkml:brush xml:id="br0">
      <inkml:brushProperty name="width" value="0.05" units="cm"/>
      <inkml:brushProperty name="height" value="0.05" units="cm"/>
      <inkml:brushProperty name="color" value="#FFFF00"/>
    </inkml:brush>
  </inkml:definitions>
  <inkml:trace contextRef="#ctx0" brushRef="#br0">1 674 32095,'0'0'512,"0"13"-461,0 62-38,1-73-12,-1-1-1,0 0 1,1 0 0,-1 0-1,1 0 1,0 0-1,-1 0 1,1 0 0,0 0-1,-1 0 1,1 0 0,0 0-1,0 0 1,0 0 0,0 0-1,0-1 1,0 1-1,0 0 1,0-1 0,0 1-1,0-1 1,1 1 0,-1-1-1,0 0 1,0 1 0,0-1-1,1 0 1,-1 0-1,0 0 1,0 0 0,1 0-1,-1 0 1,0 0 0,0 0-1,0 0 1,2-1 0,1 0 2,-1 1 0,0-1 0,0 1 0,0-1 0,0 0 0,0 0 0,0 0 0,0-1 0,0 1 0,0-1 0,-1 0 1,1 0-1,4-3 0,-2-3 0,0-1 0,0 1-1,0-1 1,-1 0 0,-1 0 0,0 0 0,0-1 0,-1 1 0,0-1 0,1-10 0,0-18-6,-2-48 1,-1 52 4,0 10-2,-1 0 0,-7-41 0,6 57 0,0 0 0,0 1 0,0-1 0,-1 0 0,0 1 0,-1 0 0,1 0 0,-2 0 0,1 0 0,-1 0 0,-9-10 0,12 16 0,-1-1 0,1 1 0,0-1 0,-1 1 0,1 0 0,-1-1 0,1 1 0,-1 1 0,0-1 0,1 0 0,-1 1 0,0-1 0,0 1 0,0 0 0,1 0 0,-1 0 0,0 0 0,0 0 0,-4 2 0,6-2 0,1 1 0,-1-1 0,0 1 0,0-1 0,1 1 0,-1 0 0,0-1 0,1 1 0,-1 0 0,1 0 0,-1-1 0,1 1 0,-1 0 0,1 0 0,-1 0 0,1 0 0,0 0 0,0 0 0,-1-1 0,1 1 0,0 0 0,0 0 0,0 0 0,0 0 0,0 0 0,0 0 0,0 1 0,3 29 0,-1-28 0,-1 1 0,1-1 0,-1 0 0,1 0 0,0 0 0,0 0 0,0 0 0,1 0 0,-1 0 0,1-1 0,-1 1 0,1-1 0,0 0 0,0 0 0,0 0 0,0 0 0,0 0 0,1-1 0,-1 1 0,0-1 0,7 2 0,5 1 0,0 0 0,1-1 0,28 2 0,-23-3 0,0-1 0,0-1 0,0 0 0,-1-2 0,1 0 0,0-1 0,-1-1 0,1-2 0,24-8 0,-54 40 0,-23 70 0,26-56 0,2 1 0,1 73 0,3-83 0,0-27 0,0 0 0,0 1 0,1-1 0,-1 0 0,1 1 0,0-1 0,0 0 0,0 0 0,1 0 0,-1 0 0,5 7 0,-5-9 0,1 0 0,0 0 0,0 0 0,0-1 0,0 1 0,0-1 0,0 1 0,0-1 0,0 0 0,0 0 0,1 0 0,-1 0 0,0 0 0,1-1 0,-1 1 0,1-1 0,-1 1 0,0-1 0,1 0 0,-1 0 0,4 0 0,4 0 0,0 0 0,0 0 0,1-1 0,16-4 0,-23 3 0,0 1 0,-1-1 0,1 0 0,-1 1 0,1-2 0,-1 1 0,0 0 0,1-1 0,-1 1 0,-1-1 0,1 0 0,0 0 0,-1 0 0,1-1 0,1-3 0,4-6 0,-1 1 0,-1-2 0,-1 1 0,1-1 0,5-26 0,5-70 0,-13 80 0,1 1 0,1-1 0,11-34 0,-15 61 0,0 0 0,1 0 0,-1 0 0,1 0 0,0 0 0,0 1 0,0-1 0,0 1 0,0-1 0,1 1 0,-1-1 0,1 1 0,0 0 0,-1 0 0,1 1 0,0-1 0,0 1 0,0-1 0,0 1 0,0 0 0,1 0 0,-1 0 0,4 0 0,3-1 0,1 1 0,-1 1 0,1-1 0,0 2 0,19 2 0,-40-4 0,0 0 0,0 1 0,0-1 0,-13 3 0,20-2 0,0 0 0,0 1 0,0 0 0,-1-1 0,1 1 0,0 0 0,0 1 0,1-1 0,-1 0 0,0 1 0,0 0 0,1-1 0,-1 1 0,0 0 0,1 1 0,0-1 0,0 0 0,0 1 0,-3 2 0,1 4 0,0 0 0,0 0 0,1 0 0,0 0 0,1 1 0,0-1 0,-1 12 0,0 69 0,3-89 0,0 11 0,0 0 0,1-1 0,1 1 0,0-1 0,1 1 0,0-1 0,0 0 0,1 0 0,1-1 0,10 19 0,-11-23 0,-1-1 0,1 0 0,0 0 0,1 0 0,-1-1 0,1 1 0,0-1 0,0 0 0,0-1 0,0 1 0,1-1 0,0 0 0,-1 0 0,1-1 0,0 0 0,0 0 0,1 0 0,-1-1 0,0 1 0,13-1 0,-14 0 0,1-1 0,0 0 0,-1 0 0,1-1 0,0 1 0,-1-1 0,1 0 0,-1-1 0,10-3 0,-12 3 0,0 0 0,0-1 0,0 1 0,0 0 0,-1-1 0,1 0 0,-1 0 0,0 0 0,0 0 0,0 0 0,0 0 0,0 0 0,-1-1 0,1 1 0,-1 0 0,1-8 0,5-21 0,-2 0 0,-2 0 0,-1-1 0,-4-61 0,0 21 0,-25-310 0,27 384 0,0-1 0,0 0 0,0 0 0,0 0 0,-1 1 0,1-1 0,0 0 0,0 0 0,0 0 0,0 0 0,-1 0 0,1 1 0,0-1 0,0 0 0,0 0 0,-1 0 0,1 0 0,0 0 0,0 0 0,0 0 0,-1 0 0,1 0 0,0 0 0,0 0 0,0 0 0,-1 0 0,1 0 0,0 0 0,0 0 0,0 0 0,-1 0 0,1 0 0,0 0 0,0 0 0,-1 0 0,1 0 0,0 0 0,0-1 0,0 1 0,0 0 0,-1 0 0,1 0 0,0 0 0,0 0 0,0-1 0,0 1 0,0 0 0,-1 0 0,1 0 0,0 0 0,0-1 0,0 1 0,0 0 0,0 0 0,0 0 0,0-1 0,0 1 0,0 0 0,0 0 0,0-1 0,0 1 0,0 0 0,0 0 0,0 0 0,0-1 0,0 1 0,-11 19 0,4 7 0,2 0 0,0 1 0,-2 44 0,6 90 0,1-93 0,0-27 0,1-1 0,1 1 0,3-1 0,17 71 0,-17-88-18,-4-18-5,0 0 0,0-1 0,0 1 0,0 0 0,1 0 0,0-1 0,0 1 0,0-1 0,0 1 0,1-1 0,0 0 0,4 5 0,0-7-1309</inkml:trace>
</inkml:ink>
</file>

<file path=ppt/ink/ink1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7:06.500"/>
    </inkml:context>
    <inkml:brush xml:id="br0">
      <inkml:brushProperty name="width" value="0.05" units="cm"/>
      <inkml:brushProperty name="height" value="0.05" units="cm"/>
      <inkml:brushProperty name="color" value="#FFFF00"/>
    </inkml:brush>
  </inkml:definitions>
  <inkml:trace contextRef="#ctx0" brushRef="#br0">1 923 30782,'0'3'78,"0"1"0,1-1 0,0 1 0,-1 0 0,1-1 0,0 0 0,1 1 0,-1-1 0,1 0 0,0 1 0,-1-1 0,1 0 0,0 0 0,1 0 0,-1-1 0,1 1 0,-1-1 0,1 1 0,0-1 0,0 0 0,0 0 0,6 4 0,-6-5-73,-1 0 0,1 0 0,0 1 0,0-2 0,0 1 0,0 0 1,0-1-1,1 1 0,-1-1 0,0 0 0,0 0 0,0 0 0,0 0 0,0-1 1,0 1-1,0-1 0,0 0 0,0 0 0,0 0 0,0 0 0,0 0 0,0-1 0,-1 1 1,1-1-1,0 0 0,-1 0 0,4-3 0,3-5-1,-2 0 0,1 0-1,-1 0 1,-1-1 0,0 0 0,-1 0 0,7-17-1,22-89 15,-16 27-18,12-151 0,-19-92 0,-11 328 0,0-4 0,0 0 0,-1 0 0,1 0 0,-2 0 0,-3-15 0,5 22 0,-1 1 0,0-1 0,1 1 0,-1 0 0,0-1 0,0 1 0,1 0 0,-1 0 0,0-1 0,0 1 0,-1 0 0,1 0 0,0 0 0,0 0 0,0 0 0,-1 1 0,1-1 0,0 0 0,-1 1 0,1-1 0,-1 0 0,1 1 0,-1 0 0,1-1 0,-1 1 0,1 0 0,-1 0 0,1 0 0,-1 0 0,1 0 0,-1 0 0,0 0 0,1 1 0,-1-1 0,1 0 0,0 1 0,-1-1 0,1 1 0,-1 0 0,-1 1 0,1-2 0,1 1 0,-1 0 0,1 0 0,0 0 0,-1 0 0,1 0 0,0 0 0,-1 0 0,1 0 0,0 1 0,0-1 0,0 0 0,0 1 0,0-1 0,1 1 0,-1-1 0,0 1 0,0 2 0,-6 33 0,7-33 0,-5 188 0,6-122 0,-1-8 0,4 0 0,12 67 0,-11-100 0,2-1 0,0 1 0,3-1 0,0 0 0,1-1 0,24 40 0,-31-59 0,1-1 0,0 0 0,0-1 0,1 1 0,0-1 0,0 0 0,0-1 0,0 1 0,1-1 0,0 0 0,0-1 0,1 0 0,-1 0 0,1 0 0,0-1 0,0-1 0,0 1 0,0-1 0,1 0 0,-1-1 0,0 0 0,1 0 0,-1-1 0,16-1 0,-19 0 0,1 1 0,0-1 0,-1-1 0,1 1 0,-1-1 0,1 0 0,-1 0 0,0 0 0,0-1 0,0 0 0,0 0 0,0 0 0,5-5 0,-3 1 0,0 0 0,-1 0 0,1-1 0,-2 0 0,1 0 0,-1 0 0,5-12 0,-1 0 0,-2 0 0,0 0 0,-1-1 0,-2 0 0,0 0 0,2-33 0,-5-176 0,-7 209 0,1 20 0,0 14 0,0 45 0,1 0 0,9 103 0,-5-152 0,2-1 0,-1 1 0,1-1 0,0 0 0,1 0 0,-1 0 0,2 0 0,-1 0 0,1 0 0,0-1 0,1 0 0,7 9 0,-8-11 0,0-1 0,0 0 0,1 1 0,0-2 0,-1 1 0,2 0 0,-1-1 0,0 0 0,1 0 0,-1-1 0,1 0 0,0 0 0,0 0 0,0 0 0,0-1 0,0 0 0,9 0 0,-9 0 0,0-1 0,1 0 0,-1 0 0,0-1 0,1 0 0,-1 0 0,0 0 0,0-1 0,0 0 0,8-3 0,-10 2 0,0 0 0,1-1 0,-1 1 0,0-1 0,0 0 0,-1 0 0,1 0 0,-1 0 0,0 0 0,0-1 0,0 0 0,3-7 0,3-10 0,0-1 0,-1 0 0,-1 0 0,-1 0 0,5-40 0,-8 25 0,-1 0 0,-5-70 0,3 103 0,-1 0 0,0 0 0,0 1 0,0-1 0,-1 0 0,0 1 0,0 0 0,0-1 0,0 1 0,0 0 0,-6-7 0,7 10 0,0-1 0,-1 1 0,1-1 0,-1 1 0,0 0 0,1-1 0,-1 1 0,0 0 0,0 0 0,0 0 0,0 0 0,0 1 0,0-1 0,0 0 0,0 1 0,0-1 0,0 1 0,0 0 0,0 0 0,0 0 0,0 0 0,0 0 0,-1 0 0,1 0 0,0 1 0,0-1 0,0 1 0,-2 1 0,1-1 0,1 1 0,0-1 0,-1 1 0,1 0 0,0 0 0,0 0 0,1 0 0,-1 0 0,0 0 0,1 0 0,-1 1 0,1-1 0,0 0 0,0 1 0,0-1 0,0 1 0,0 0 0,0-1 0,0 5 0,-7 56 0,7-58 0,-1 24 0,1 1 0,0-1 0,3 0 0,0 1 0,13 53 0,-13-75 0,0 0 0,1 0 0,0 0 0,1 0 0,0 0 0,0-1 0,1 1 0,-1-1 0,2 0 0,-1-1 0,1 1 0,0-1 0,0 0 0,1-1 0,-1 1 0,1-1 0,1-1 0,-1 1 0,1-1 0,-1 0 0,1-1 0,0 0 0,1 0 0,12 2 0,-5-2 0,1-1 0,0-1 0,-1 0 0,1-1 0,22-3 0,-36 3 0,1-1 0,-1 0 0,0 0 0,0 0 0,0 0 0,0-1 0,0 1 0,0-1 0,0 0 0,-1 0 0,1 0 0,0 0 0,-1 0 0,0-1 0,1 1 0,-1-1 0,0 1 0,0-1 0,-1 0 0,1 0 0,-1 0 0,1 0 0,-1 0 0,0 0 0,0 0 0,1-6 0,1-7 0,0-1 0,-2 1 0,0-1 0,-1-17 0,0 20 0,-1-72 0,3-102 0,-1 184 0,-1 0 0,1 0 0,-1 0 0,1 0 0,0 0 0,0 1 0,1-1 0,-1 0 0,1 1 0,0-1 0,0 1 0,0 0 0,0-1 0,0 1 0,1 0 0,0 0 0,3-2 0,-3 2 0,1 1 0,0 0 0,0 0 0,0 0 0,1 0 0,-1 1 0,0 0 0,1 0 0,-1 0 0,1 0 0,-1 1 0,1-1 0,-1 1 0,7 1 0,-7 0 0,0 0 0,0 0 0,0 1 0,0-1 0,0 1 0,0 0 0,-1 0 0,1 1 0,-1-1 0,1 1 0,-1-1 0,0 1 0,0 0 0,0 0 0,0 1 0,-1-1 0,1 0 0,-1 1 0,0 0 0,2 4 0,5 9 0,-1 0 0,-1 0 0,8 25 0,-8-9 0,-2 0 0,0 1 0,-3-1 0,-1 48 0,0-15 0,-1-59 0,0-1 0,1 1 0,0-1 0,0 1 0,1-1 0,-1 0 0,1 1 0,5 8 0,-6-12 0,1 0 0,0-1 0,0 1 0,0-1 0,0 1 0,1-1 0,-1 0 0,1 1 0,-1-1 0,1 0 0,0-1 0,0 1 0,-1 0 0,1-1 0,0 0 0,1 0 0,-1 0 0,5 1 0,4 1 0,0-1 0,0-1 0,0 0 0,0 0 0,0-1 0,0-1 0,0 0 0,0-1 1,0 0-1,0-1 0,11-4 0,-15 4-1,-1 0 1,0 0-1,0-1 1,-1 0-1,1 0 1,-1-1-1,0 0 1,0 0 0,0 0-1,-1-1 1,0 0-1,0 0 1,0 0-1,-1-1 1,0 1-1,0-1 1,-1 0-1,4-10 1,-3 3-81,-1 0 0,0 0 1,-1-1-1,-1 1 0,0-1 0,-1-19 0,-3-26-1650</inkml:trace>
</inkml:ink>
</file>

<file path=ppt/ink/ink1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7:06.844"/>
    </inkml:context>
    <inkml:brush xml:id="br0">
      <inkml:brushProperty name="width" value="0.05" units="cm"/>
      <inkml:brushProperty name="height" value="0.05" units="cm"/>
      <inkml:brushProperty name="color" value="#FFFF00"/>
    </inkml:brush>
  </inkml:definitions>
  <inkml:trace contextRef="#ctx0" brushRef="#br0">213 40 32399,'-6'-5'14,"-1"1"1,0 0-1,1 0 1,-2 0-1,1 1 1,0 0-1,-1 0 1,1 1-1,-1 0 1,0 0-1,0 1 0,-14-1 1,19 2-10,-1-1 0,0 2 0,0-1-1,0 0 1,0 1 0,0 0 0,0-1 0,0 2 0,1-1 0,-1 0 0,0 1 0,1 0-1,-1-1 1,1 1 0,0 1 0,0-1 0,0 0 0,0 1 0,0 0 0,0-1 0,0 1 0,1 0-1,0 1 1,-1-1 0,1 0 0,-3 7 0,3-5-5,0 0 1,0-1-1,1 1 0,-1 0 1,1 1-1,0-1 0,0 0 1,1 0-1,-1 0 0,1 1 1,1-1-1,-1 0 0,1 0 1,-1 0-1,1 1 0,1-1 1,-1 0-1,1 0 0,0 0 1,0-1-1,0 1 0,1 0 1,0-1-1,0 0 1,0 1-1,0-1 0,1 0 1,-1-1-1,1 1 0,0-1 1,0 1-1,0-1 0,1 0 1,-1-1-1,1 1 0,0-1 1,-1 0-1,7 2 0,3-1 1,-1 1 0,1-2 0,0 0 0,1-1 0,-1 0 0,25-3 0,-33 2 0,-2 0 0,1-1 0,-1 0 0,0 0 0,0 0 1,0 0-1,0-1 0,0 0 0,0 0 0,0 0 0,0 0 0,-1-1 0,1 1 0,-1-1 0,0 0 0,0 0 0,0 0 0,0 0 0,0-1 0,-1 1 0,1-1 0,-1 0 0,0 1 0,0-1 0,0 0 0,-1 0 0,1 0 0,1-9 0,-2 9-1,0-1 0,0 0 0,0-1 0,0 1 0,-1 0 0,0 0 0,0 0 0,0 0-1,-1 0 1,1 0 0,-1 0 0,-1 0 0,1 0 0,-1 0 0,1 0 0,-1 0 0,-1 1 0,1-1-1,-1 1 1,0-1 0,0 1 0,0 0 0,-5-4 0,4 4-2,-1 1 1,0 0-1,0 0 1,0 1-1,0-1 0,0 1 1,-1 0-1,1 1 1,-1-1-1,-10 0 0,-2 0-49,0 1-1,-21 2 0,-18 3-335</inkml:trace>
</inkml:ink>
</file>

<file path=ppt/ink/ink1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7:07.174"/>
    </inkml:context>
    <inkml:brush xml:id="br0">
      <inkml:brushProperty name="width" value="0.05" units="cm"/>
      <inkml:brushProperty name="height" value="0.05" units="cm"/>
      <inkml:brushProperty name="color" value="#FFFF00"/>
    </inkml:brush>
  </inkml:definitions>
  <inkml:trace contextRef="#ctx0" brushRef="#br0">0 18 32319,'0'0'288,"0"2"-192,45-2-64,24 0 0,25 0-32,3 0 0,-1-2 0,-13 2 0,-19-10-96,-25 2-1281</inkml:trace>
</inkml:ink>
</file>

<file path=ppt/ink/ink1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7:07.851"/>
    </inkml:context>
    <inkml:brush xml:id="br0">
      <inkml:brushProperty name="width" value="0.05" units="cm"/>
      <inkml:brushProperty name="height" value="0.05" units="cm"/>
      <inkml:brushProperty name="color" value="#FFFF00"/>
    </inkml:brush>
  </inkml:definitions>
  <inkml:trace contextRef="#ctx0" brushRef="#br0">443 100 31230,'3'-98'1446,"-3"96"-1406,-3 7-24,-19 35-15,2 1 0,1 1 0,-18 62-1,-29 143 0,44-157 0,-177 630 34,184-668-36,9-32 2,-3 8-1,1 1 0,2 0 0,0-1 0,-1 46 0,8-73-22,0-1 0,0 0 1,0 0-1,0 0 0,0 0 1,0 0-1,1 0 0,-1 0 1,0 0-1,0 0 0,0-1 1,0 1-1,0 0 0,0-1 1,0 1-1,0 0 0,0-1 0,0 0 1,1 0-1,23-28-1663</inkml:trace>
</inkml:ink>
</file>

<file path=ppt/ink/ink1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7:10.121"/>
    </inkml:context>
    <inkml:brush xml:id="br0">
      <inkml:brushProperty name="width" value="0.05" units="cm"/>
      <inkml:brushProperty name="height" value="0.05" units="cm"/>
      <inkml:brushProperty name="color" value="#FFFF00"/>
    </inkml:brush>
  </inkml:definitions>
  <inkml:trace contextRef="#ctx0" brushRef="#br0">21 211 31550,'0'-23'269,"0"-1"-1,-2 0 0,-6-31 0,5 38-220,0 0 0,0-33 0,1 296-48,4 278 0,-2-512 0,0-8 0,0 1 0,0-1 0,0 0 0,0 1 0,1-1 0,-1 0 0,1 1 0,0-1 0,1 0 0,-1 0 0,3 5 0,-3-8 0,-1-1 0,0 0 0,1 0 0,-1 1 0,0-1 0,1 0 0,-1 0 0,0 0 0,1 0 0,-1 1 0,1-1 0,-1 0 0,0 0 0,1 0 0,-1 0 0,1 0 0,-1 0 0,0 0 0,1 0 0,-1 0 0,1 0 0,-1 0 0,0 0 0,1 0 0,-1-1 0,1 1 0,-1 0 0,0 0 0,1 0 0,-1-1 0,0 1 0,1 0 0,-1 0 0,1-1 0,11-13 0,-6-1-147,0 0-1,-1 0 1,-1-1 0,5-27 0,2-34-2895</inkml:trace>
</inkml:ink>
</file>

<file path=ppt/ink/ink1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7:10.512"/>
    </inkml:context>
    <inkml:brush xml:id="br0">
      <inkml:brushProperty name="width" value="0.05" units="cm"/>
      <inkml:brushProperty name="height" value="0.05" units="cm"/>
      <inkml:brushProperty name="color" value="#FFFF00"/>
    </inkml:brush>
  </inkml:definitions>
  <inkml:trace contextRef="#ctx0" brushRef="#br0">1 217 31775,'0'0'1,"0"-10"161,0 1-1,0-1 0,1 0 1,3-10-1,-3 16-155,1 0-1,-1 1 1,1-1-1,0 0 1,0 1-1,0-1 1,0 1-1,1 0 1,-1 0-1,1 0 1,0 0-1,5-4 1,7-5-1,0 0 0,1 1 0,0 1 0,1 0 0,0 1 0,0 1 0,1 1 0,0 0 0,0 1 0,1 1 0,0 1 0,0 1 0,0 0 0,0 2 0,0 0 0,33 3 0,-40 0-2,0 0-1,0 1 0,-1 1 1,1 0-1,-1 1 0,0 0 1,0 0-1,0 1 0,-1 1 1,0 0-1,12 10 0,0 3-2,0 1 0,-1 0-1,25 35 1,-35-41 0,-1 2 0,0-1 0,-1 1 0,0 0 0,-2 1 0,0 0 0,-1 0 0,7 33 0,-11-39 0,0 1 0,-1-1 0,0 1 0,-1 0 0,-1-1 0,0 1 0,0 0 0,-2-1 0,1 0 0,-1 1 0,-1-1 0,0 0 0,-1 0 0,-8 14 0,-1-6 0,0-1 0,-1 0 0,-1-1 0,-1-1 0,0 0 0,-1-1 0,-32 20 0,4-6 0,-1-2 0,-63 27 0,98-50-4,0 0-1,-1 0 1,1-1-1,-1 0 1,0-1-1,-1-1 1,1 0-1,-14 0 1,26-2-40,1 0 1,-1 0-1,1 0 0,-1 1 1,1-1-1,-1 0 0,0 0 1,1 0-1,-1 0 0,1-1 1,-1 1-1,1 0 0,-1 0 1,1 0-1,-1 0 1,0 0-1,1-1 0,-1 1 1,1 0-1,-1-1 0,1 1 1,-1 0-1,1-1 0,0 1 1,-1 0-1,1-1 0,-1 1 1,1-1-1,0 1 0,-1-1 1,1 1-1,0-1 0,0 1 1,-1-1-1,1 1 0,0-1 1,0 1-1,0-1 1,0 1-1,0-1 0,0 0 1,-1 1-1,1-1 0,1 1 1,-1-1-1,0 1 0,0-1 1,0 0-1,0 1 0,0-1 1,0 1-1,1-1 0,-1-1-363,0-28-11495</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2:37.033"/>
    </inkml:context>
    <inkml:brush xml:id="br0">
      <inkml:brushProperty name="width" value="0.05" units="cm"/>
      <inkml:brushProperty name="height" value="0.05" units="cm"/>
      <inkml:brushProperty name="color" value="#FFFF00"/>
    </inkml:brush>
  </inkml:definitions>
  <inkml:trace contextRef="#ctx0" brushRef="#br0">255 48 32047,'1'-3'66,"11"-21"414,-11 24-477,-1-1 0,0 1 0,0-1 0,0 0 0,0 1 1,0-1-1,0 1 0,0-1 0,0 0 0,0 1 0,0-1 1,0 1-1,-1-1 0,1 1 0,0-1 0,0 0 0,-1 1 1,1-1-1,0 1 0,-1-1 0,1 1 0,0 0 0,-1-1 1,1 1-1,-1-1 0,1 1 0,0 0 0,-1-1 0,1 1 1,-1 0-1,1-1 0,-1 1 0,0 0 0,1 0 0,-1-1 1,1 1-1,-1 0 0,1 0 0,-1 0 0,0 0 0,1 0 0,-1 0 1,1 0-1,-2 0 0,-15-2-3,-1 1 0,1 0 0,-1 2 0,-23 3 0,35-3 0,-1 0 0,1 0 0,0 1 0,0 0 0,0 1 0,0-1 0,1 1 0,-1 0 0,1 0 0,-1 1 0,1-1 0,0 1 0,1 1 0,-1-1 0,-7 9 0,6-4 0,1 0 0,0 0 0,0 1 0,0-1 0,1 1 0,1 0 0,0 0 0,0 1 0,1-1 0,0 0 0,1 1 0,0 0 0,1-1 0,1 18 0,0-15 0,1-1 0,1 0 0,-1 0 0,2 0 0,0 0 0,0-1 0,1 1 0,1-1 0,0-1 0,0 1 0,1-1 0,9 11 0,10 6 0,0-2 0,2-1 0,1-2 0,50 31 0,40 31 0,-117-83 0,0 1 0,0-1 0,0 1 0,0 0 0,0 0 0,0 0 0,0 0 0,-1 0 0,1 0 0,-1 0 0,0 0 0,1 1 0,-1-1 0,0 1 0,0-1 0,0 1 0,-1-1 0,1 1 0,-1-1 0,1 1 0,-1 4 0,0-5 1,-1-1 0,1 1 0,-1-1-1,0 0 1,1 0 0,-1 1 0,0-1 0,0 0 0,0 0 0,0 0-1,0 0 1,0 1 0,0-2 0,0 1 0,0 0 0,0 0-1,-1 0 1,1 0 0,0-1 0,-1 1 0,1-1 0,0 1 0,-1-1-1,1 1 1,-3-1 0,-46 11 11,39-10-14,-45 6-28,-110-3-1,119-4-156</inkml:trace>
</inkml:ink>
</file>

<file path=ppt/ink/ink1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7:12.768"/>
    </inkml:context>
    <inkml:brush xml:id="br0">
      <inkml:brushProperty name="width" value="0.05" units="cm"/>
      <inkml:brushProperty name="height" value="0.05" units="cm"/>
      <inkml:brushProperty name="color" value="#FFFF00"/>
    </inkml:brush>
  </inkml:definitions>
  <inkml:trace contextRef="#ctx0" brushRef="#br0">122 568 29662,'15'-64'2824,"-11"37"-2761,-2 0 1,0-1 0,-3-41-1,1 68-62,-1 0 0,1 0 0,0 0 0,-1 0 0,1-1 0,-1 1 0,1 0 0,-1 0 0,1 0-1,-1 0 1,0 0 0,1 1 0,-1-1 0,0 0 0,0 0 0,0 0 0,0 1 0,0-1 0,0 0 0,0 1-1,0-1 1,0 1 0,0-1 0,0 1 0,0-1 0,0 1 0,0 0 0,-1 0 0,1 0 0,-1-1 0,-1 1-1,1 0-1,0 0 1,0 0 0,-1 0 0,1 0 0,0 0 0,0 1 0,0-1 0,-1 1 0,1 0 0,0-1 0,0 1-1,0 0 1,0 0 0,0 0 0,0 0 0,-1 2 0,-3 3 0,1 0 0,0 0 0,1 1 0,0 0 0,0-1 0,0 1 0,1 1 0,0-1 0,-3 13 0,-2 9 0,-5 38 0,7-19-7,1 0 1,3 1-1,7 83 0,-4-128 8,-1 0-1,1 0 1,0 0-1,0 0 0,1 0 1,-1 0-1,1-1 1,0 1-1,0 0 1,0-1-1,0 0 0,1 1 1,-1-1-1,1 0 1,0 0-1,0-1 0,0 1 1,0 0-1,0-1 1,1 0-1,-1 0 1,1 0-1,0 0 0,-1 0 1,1-1-1,0 0 1,0 0-1,0 0 0,0 0 1,0 0-1,0-1 1,0 0-1,0 0 1,0 0-1,0 0 0,0-1 1,0 1-1,0-1 1,0 0-1,0 0 0,0-1 1,0 1-1,0-1 1,-1 0-1,1 0 1,-1 0-1,1 0 0,-1-1 1,0 1-1,4-5 1,1-2-1,-1 0 0,0-1 1,0 0-1,-1 0 1,0-1-1,-1 0 1,0 0-1,-1 0 0,0 0 1,0-1-1,-2 1 1,1-1-1,0-18 0,0-14 0,-2-1 0,-5-53 0,4 92 0,-6-41 0,6 43 0,-1 1 0,1 0 0,-1 0 0,0 0 0,0 0 0,-1 0 0,1 0 0,-1 0 0,1 0 0,-1 1 0,-4-6 0,6 8 0,0 0 0,0 0 0,0 0 0,0 0 0,-1-1-1,1 1 1,0 0 0,0 0 0,-1 0 0,1 0 0,0 0 0,0 0 0,-1 0 0,1-1 0,0 1 0,0 0-1,-1 0 1,1 0 0,0 0 0,0 0 0,-1 0 0,1 0 0,0 0 0,0 0 0,-1 1 0,1-1-1,0 0 1,0 0 0,-1 0 0,1 0 0,0 0 0,0 0 0,-1 0 0,1 1 0,0-1 0,0 0 0,0 0-1,-1 0 1,1 0 0,0 1 0,0-1 0,0 0 0,0 0 0,0 1 0,-1-1 0,1 0 0,0 0 0,0 0-1,0 1 1,0-1 0,0 0 0,0 1 0,0-1 0,0 0 0,0 0 0,0 1 0,-4 28 0,2 1 0,1 0 0,3 38 0,0-3 5,-2-52-7,0 1 0,1 0 1,1-1-1,0 1 0,1-1 0,1 0 0,0 0 0,8 20 1,-9-29 0,-1 1 0,1-1 1,0 1-1,0-1 0,0 0 1,0 0-1,1 0 1,0 0-1,0-1 0,0 0 1,0 1-1,0-1 0,1-1 1,-1 1-1,1-1 1,0 0-1,-1 0 0,1 0 1,0 0-1,0-1 0,1 0 1,-1 0-1,0-1 1,9 1-1,-10-1 1,-1 0 0,0-1 0,0 1 0,1-1 0,-1 0 0,0 0 0,0 0 0,0 0 0,0 0 0,0-1 0,0 0 0,0 1 0,0-1 0,-1 0 0,1 0 0,-1 0 0,1-1 0,-1 1 0,0-1 0,0 1 0,0-1 0,2-4 0,3-5 0,-1-1 0,0 0 0,-1 0 0,3-14 0,-7 22 0,8-28 0,-2 0 0,-1-1 0,2-45 0,-6-105 0,-2 109 0,0 42 0,1 13 0,-1 0 0,-1-1 0,0 1 0,-2 0 0,-6-26 0,9 45 0,-1 0 0,1 0 0,-1 0 0,1 0 0,0 0 0,-1 0 0,0 0 0,1 0 0,-1 0 0,0 0 0,1 0 0,-1 1 0,0-1 0,0 0 0,0 0 0,1 1 0,-1-1 0,0 0 0,0 1 0,-2-1 0,2 1 0,1 0 0,-1 0 0,0 0 0,1 0 0,-1 0 0,0 1 0,1-1 0,-1 0 0,0 1 0,1-1 0,-1 0 0,1 1 0,-1-1 0,1 1 0,-1-1 0,1 1 0,-1-1 0,1 1 0,-1-1 0,1 1 0,-1 0 0,1-1 0,0 1 0,-1-1 0,1 1 0,0 0 0,0-1 0,0 1 0,-1 0 0,1-1 0,0 1 0,0 0 0,0 0 0,0-1 0,0 2 0,-4 44 0,1 0 0,5 67 0,0-28 0,-2-31 0,11 78 0,-8-114 0,0 0 0,1-1 0,1 1 0,1-1 0,0 0 0,1 0 0,1 0 0,12 17 0,-17-29 0,1 0 0,1 0 0,-1-1 0,1 1 0,-1-1 0,1 0 0,1 0 0,-1-1 0,0 1 0,1-1 0,0 0 0,0-1 0,0 1 0,0-1 0,0-1 0,8 3 0,8-2 0,-1 0 1,0-1 0,33-2 0,-33 0 1,-11 0 0,0 0 0,0-1 0,1 0-1,-1-1 1,-1 0 0,1 0 0,0-1 0,-1 0-1,1-1 1,-1 0 0,-1 0 0,1-1-1,-1 0 1,0-1 0,8-8 0,-7 6-2,-1 0-1,0-1 1,0-1 0,-1 1 0,0-1 0,-1 0 0,-1-1 0,1 1 0,-2-1-1,0 0 1,0-1 0,2-13 0,-3 11 0,-1-1 0,-1 0 0,0 0 0,-1 1 0,0-1 0,-2 0 0,-3-20 0,4 31 0,-1 0 0,1 0 0,-1 0 0,0 0 0,0 0 0,-1 1 0,0-1 0,0 1 0,0-1 0,0 1 0,0 0 0,-1 0 0,0 0 0,0 1 0,0-1 0,0 1 0,0 0 0,-1 0 0,1 1 0,-1-1 0,0 1 0,0 0 0,0 0 0,0 1 0,-6-2 0,2 1 0,0 0 0,0 0 0,0 1 0,-1 1 0,1-1 0,0 2 0,-1-1 0,1 1 0,0 0 0,-9 3 0,14-2 0,0-1 0,1 1 0,-1 0 0,1 0-1,-1 0 1,1 0 0,0 1 0,0 0-1,0-1 1,0 1 0,0 0 0,1 0 0,0 0-1,-1 1 1,1-1 0,0 1 0,0-1-1,1 1 1,-1-1 0,1 1 0,0 0 0,0 0-1,0 0 1,0 0 0,1 6 0,-3 14-5,1 1 0,2-1 1,0 1-1,2-1 1,6 38-1,-4-46 8,0-1 0,0 1-1,2-1 1,0 0 0,0-1 0,1 1-1,1-1 1,1-1 0,15 20 0,-20-28-5,1-1 0,0 1 0,0-1 0,0-1 0,1 1 0,-1-1 0,1 0 0,0 0 0,0 0 0,0-1 0,0 0 0,10 2 1,-13-3 2,0 0 0,1 0 0,-1-1 0,0 0 1,1 0-1,-1 0 0,0 0 0,1 0 0,-1-1 1,1 1-1,-1-1 0,0 0 0,0 0 1,1 0-1,-1 0 0,0-1 0,0 1 0,0-1 1,0 0-1,-1 0 0,1 0 0,0 0 1,-1-1-1,5-4 0,0-4-1,0-1 0,-1 0 0,0 0 0,-1 0 0,-1-1 0,0 1 0,0-1 0,-1 0 0,2-20 0,-1-14 0,-3-63 0,-2 66 0,2 38 0,-2 0 1,1 0-1,-1-1 0,0 1 1,-3-10-1,4 15-1,0 0 1,0 0-1,-1 0 0,1 0 1,-1 0-1,1 1 1,-1-1-1,1 0 0,-1 0 1,1 1-1,-1-1 0,0 0 1,1 1-1,-1-1 0,0 1 1,1-1-1,-1 1 1,0-1-1,0 1 0,0-1 1,0 1-1,1 0 0,-1-1 1,0 1-1,0 0 0,0 0 1,0 0-1,0 0 1,0 0-1,0 0 0,0 0 1,0 0-1,1 0 0,-1 0 1,0 0-1,0 0 0,0 1 1,0-1-1,0 0 1,0 1-1,1-1 0,-1 1 1,0-1-1,-1 2 0,0 0 1,0 0 0,0 1-1,0-1 1,0 1 0,1-1 0,-1 1-1,1 0 1,-1-1 0,1 1-1,0 0 1,0 0 0,1 0 0,-1 0-1,0 0 1,1 0 0,0 0-1,0 5 1,0-7 0,-3 124 0,4-77 0,-1-39 0,0 0 0,1 0 0,0 0 0,0 0 0,1-1 0,0 1 0,1 0 0,0-1 0,0 1 0,0-1 0,10 14 0,-11-19 0,1 1 0,0-1 0,0 0 0,0 0 0,0 0 0,1 0 0,-1-1 0,1 0 0,0 1 0,0-1 0,0 0 0,0-1 0,0 1 0,0-1 0,0 0 0,0 0 0,1 0 0,-1 0 0,0-1 0,1 1 0,-1-1 0,0-1 0,1 1 0,-1 0 0,0-1 0,6-1 0,-4 0 0,0 0 0,-1-1 0,1 0 0,0 1 0,-1-2 0,0 1 0,0-1 0,0 1 0,0-1 0,-1-1 0,1 1 0,-1-1 0,0 1 0,0-1 0,4-8 0,2-3 0,-1-1 0,0 0 0,11-32 0,-10 18 0,-2-1 0,-1 0 0,5-57 0,-6-98 5,-6 164 2,-1 0-1,-1 0 0,-6-31 0,6 47-6,0 0 1,0 0-1,0 0 0,-1 0 0,0 0 0,0 0 0,-1 1 0,0 0 0,0 0 0,-1 0 1,1 0-1,-1 1 0,0-1 0,-7-4 0,10 8 0,1 1 0,-1 0 0,0 0 0,1 0 0,-1 0 0,0 0 0,0 0 0,1 0 0,-1 0 0,0 1 0,0-1 0,0 1 0,0-1 0,0 1 0,0 0 0,0 0 0,-3 0 0,4 0 0,0 1 0,-1-1 0,1 1 0,0 0 0,0-1 0,0 1 0,0 0 0,0-1 0,0 1 0,1 0 0,-1 0 0,0 0 0,0 0 0,1 0 0,-1 0 0,0 0 0,1 0 0,-1 0 0,1 0 0,-1 3 0,-2 6 0,1 0 0,1 1 0,0-1 0,0 0 0,1 13 0,0-15 0,0 33 0,1 1 0,3-1 0,1 0 0,14 57 0,-1-29 0,4-1 0,56 123 0,-73-183 0,1 1 0,-1-1 0,1 0 0,0 0 0,1-1 0,0 1 0,0-1 0,1-1 0,0 0 0,0 0 0,0 0 0,1-1 0,0-1 0,0 1 0,0-1 0,0-1 0,1 0 0,-1 0 0,1 0 0,0-2 0,0 1 0,0-1 0,0-1 0,0 1 0,0-2 0,0 1 0,-1-2 0,17-3 0,-22 4 0,0 0 0,-1-1 0,1 0 0,-1 1 0,1-1 0,-1-1 0,0 1 0,0 0 0,0-1 0,0 1 0,0-1 0,0 0 0,-1 0 0,1 0 0,-1-1 0,0 1 0,0 0 0,0-1 0,-1 1 0,1-1 0,-1 0 0,0 1 0,1-5 0,1-9 0,0 0 0,-1 0 0,-1-34 0,-1 43 0,-1-10 0,0 0 0,-1 1 0,-1 0 0,-1-1 0,0 1 0,-2 1 0,-8-21 0,-8-11 0,-31-47 0,19 36 0,34 59-1,0-1 1,-1 1-1,1-1 1,0 0-1,0 1 1,0-1-1,0 0 1,0 1-1,0-1 1,0 0-1,0 1 1,0-1-1,0 0 1,1 1-1,-1-1 1,0 1-1,0-1 0,1 0 1,-1 1-1,0-1 1,1 1-1,-1-1 1,0 1-1,1-1 1,-1 1-1,1-1 1,-1 1-1,1-1 1,-1 1-1,1-1 1,-1 1-1,1 0 0,-1-1 1,1 1-1,0 0 1,-1 0-1,1 0 1,-1-1-1,1 1 1,0 0-1,-1 0 1,1 0-1,0 0 1,0 0-1,39-6-9,-34 5 12,191-11-2,-121 10 0,112-18 0,-187 20 0,16-5 0,-17 5 0,1-1 0,-1 1 0,1-1 0,-1 1 0,0 0 0,1-1 0,-1 1 0,0-1 0,1 1 0,-1-1 0,0 1 0,0-1 0,0 0 0,1 1 0,-1-1 0,0 1 0,0-1 0,0 1 0,0-1 0,0 0 0,0 1 0,0-1 0,0 0 0,-1 0 0,1 1 0,-1-1 0,1 1 0,-1-1 0,1 1 0,-1-1 0,1 1 0,-1-1 0,1 1 0,-1 0 0,1-1 0,-1 1 0,0 0 0,1-1 0,-1 1 0,0 0 0,1 0 0,-1 0 0,0-1 0,1 1 0,-1 0 0,0 0 0,0 0 0,1 0 0,-2 1 0,-26-2 0,22 1 0,1 1 0,1-1 0,-1 1 0,0 0 0,0 0 0,1 0 0,-1 1 0,1 0 0,-1 0 0,1 0 0,0 0 0,-1 0 0,1 1 0,1 0 0,-1 0 0,0 0 0,1 1 0,-1-1 0,1 1 0,0-1 0,0 1 0,1 0 0,-1 1 0,-2 5 0,-5 10 0,2 0 0,0 0 0,-9 42 0,10-28 0,2 0 0,2 0 0,0 55 0,3-84 0,0 0 0,0-1 0,1 1 0,-1 0 0,1-1 0,0 1 0,0-1 0,1 1 0,-1-1 0,1 0 0,0 1 0,0-1 0,0 0 0,1 0 0,-1 0 0,1-1 0,0 1 0,0-1 0,0 1 0,1-1 0,-1 0 0,1 0 0,0-1 0,0 1 0,0-1 0,0 1 0,0-1 0,0-1 0,1 1 0,-1-1 0,1 1 0,-1-1 0,1 0 0,-1-1 0,7 1 0,1 1 0,1-1 0,-1-1 0,1 0 0,15-1 0,-24 0 0,0 0 0,0 0 0,0 0 0,0 0 0,0 0 0,-1-1 0,1 1 0,-1-1 0,1 0 0,-1 0 0,0-1 0,1 1 0,-1-1 0,-1 0 0,1 1 0,4-7 0,0-1 2,-1-1-1,0 0 1,-1 0 0,0-1-1,0 0 1,-2 0 0,1 0-1,-2 0 1,3-17 0,-1-16 7,-3-56 1,-1 70-14,0 17 4,1 2 0,-1 0 0,0 1 0,0-1 0,-1 0 0,-1 1 0,0-1 0,-1 1 0,0 0 0,-1-1 0,-6-12 0,-5 7 0,14 17 0,1-1 0,-1 1 0,1 0 0,-1 0 0,1 0 0,0-1 0,-1 1 0,1 0 0,-1 0 0,0 0 0,1 0 0,-1 0 0,1 0 0,-1 0 0,1 0 0,-1 0 0,1 0 0,-1 0 0,1 0 0,-1 0 0,1 1 0,-1-1 0,1 0 0,0 0 0,-1 1 0,1-1 0,-1 0 0,1 0 0,-1 1 0,1-1 0,0 0 0,-1 1 0,1-1 0,0 1 0,-1-1 0,1 0 0,0 1 0,0-1 0,-1 1 0,1-1 0,0 1 0,0-1 0,0 1 0,0 0 0,-5 15 0,1 0 0,1 0 0,1 0 0,0 0 0,1 1 0,3 30 0,-2-15 0,0-23 0,5 128 0,-2-119 0,-1-1 0,2 0 0,0 0 0,1-1 0,14 31 0,-13-36 0,0 0 0,0 0 0,1-1 0,1 0 0,0 0 0,0-1 0,17 16 0,-21-22 0,0 0 0,0 0 0,0-1 0,0 1 0,0-1 0,0 0 0,1 0 0,-1 0 0,1-1 0,0 1 0,-1-1 0,1 0 0,0-1 0,0 1 0,0-1 0,-1 0 0,1 0 0,0 0 0,0-1 0,0 0 0,0 0 0,8-3 0,-9 2 0,0 0 0,-1 0 0,1 0 0,-1-1 0,0 1 0,0-1 0,0 0 0,0 0 0,0 0 0,-1 0 0,1-1 0,-1 1 0,0-1 0,0 0 0,3-6 0,1-7 0,0 0 0,4-23 0,-9 37 0,28-192 0,-24 140 0,3 0 0,14-54 0,-20 103 0,0 1 0,0-1 0,0 1 0,1-1 0,0 1 0,0 0 0,0 0 0,1 0 0,7-7 0,-10 11 0,0 0 0,1-1 0,-1 1 0,0 0 0,1 1 0,-1-1 0,1 0 0,0 0 0,-1 0 0,1 1 0,-1-1 0,1 1 0,0 0 0,0-1 0,-1 1 0,1 0 0,0 0 0,0 0 0,-1 0 0,1 0 0,0 0 0,-1 1 0,1-1 0,0 0 0,-1 1 0,1 0 0,0-1 0,-1 1 0,1 0 0,-1 0 0,1 0 0,-1 0 0,1 0 0,-1 0 0,0 0 0,0 0 0,2 2 0,3 4 0,0 0 0,-1 1 0,0-1 0,0 1 0,-1 0 0,1 1 0,-2-1 0,5 14 0,18 78 0,-20-63 0,-2 1 0,-2-1 0,-3 64 0,0-90 0,-1 0 0,0 0 0,0 0 0,-1-1 0,-1 1 0,0-1 0,0 0 0,-1 0 0,0 0 0,-1 0 0,0-1 0,-9 10 0,7-9 0,0-1 0,-1 0 0,0 0 0,-1-1 0,0 0 0,0 0 0,-1-1 0,0-1 0,0 0 0,-15 6 0,24-11 0,0 0 0,0-1 0,0 1-1,0-1 1,0 1 0,0-1 0,-1 0 0,1 0 0,0 0 0,0 0-1,0 0 1,0 0 0,0 0 0,-2-1 0,3 0-1,0 1 1,0 0-1,0-1 0,1 1 0,-1-1 1,0 1-1,0-1 0,1 0 1,-1 1-1,0-1 0,1 0 0,-1 1 1,1-1-1,-1 0 0,1 0 1,-1 0-1,1 1 0,0-1 1,-1 0-1,1 0 0,0 0 0,-1-1 1,1 0-1,0 0-1,0 0 1,0 0 0,0-1 0,1 1 0,-1 0 0,1 0 0,-1 0 0,1 0-1,0 0 1,0 0 0,-1 0 0,2 0 0,-1 0 0,0 0 0,0 0 0,0 1-1,1-1 1,-1 0 0,1 1 0,0-1 0,-1 1 0,4-2 0,12-6 0,1 1 1,0 0-1,1 1 1,-1 2 0,1 0-1,23-3 1,9-4 0,-15 4 1,-1-3 0,0-1-1,-1-1 1,0-2 0,35-21 0,-55 27-1,-1 0 1,0-1-1,0 0 1,-1-1 0,0 0-1,-1-1 1,-1 0-1,0-1 1,0 0-1,-1-1 1,-1 0 0,0 0-1,-1 0 1,5-18-1,-6 9 1,-1 0-1,-1 0 0,-1-1 1,-1 1-1,-1-1 1,-4-47-1,3 65 2,-1 0-1,0 1 1,-1-1-1,1 0 1,-1 1-1,0-1 1,0 1-1,-1 0 1,0 0-1,0 0 1,0 0 0,0 0-1,-6-5 1,7 7-2,0 1 0,0 0 1,-1 0-1,1 1 1,0-1-1,-1 0 0,0 1 1,1-1-1,-1 1 0,0 0 1,1 0-1,-1 0 0,0 0 1,0 1-1,0-1 1,0 1-1,0 0 0,0 0 1,0 0-1,0 0 0,0 0 1,0 0-1,0 1 1,0 0-1,0-1 0,0 1 1,-5 3-1,7-3 0,-1-1 0,1 2 0,-1-1 0,1 0 0,0 0 0,-1 0 0,1 0 0,0 1 0,0-1 0,0 1 0,0-1 0,0 1 0,0-1 0,0 1 0,0 0 0,1-1 0,-1 1 0,0 2 0,-4 36 0,4-34 0,-1 26 0,2 1 0,0-1 0,3 1 0,0-1 0,2 1 0,2-1 0,1-1 0,1 0 0,1 0 0,2 0 0,1-1 0,2-1 0,25 39 0,-37-64 0,-1 0-1,1 0 1,0 0 0,0 0-1,1 0 1,-1-1 0,1 1-1,0-1 1,0 0 0,0 0-1,0-1 1,0 1-1,1-1 1,-1 0 0,1 0-1,-1 0 1,1 0 0,0-1-1,0 0 1,0 0 0,-1-1-1,8 1 1,4-5-91,-6-14-210</inkml:trace>
</inkml:ink>
</file>

<file path=ppt/ink/ink1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7:13.380"/>
    </inkml:context>
    <inkml:brush xml:id="br0">
      <inkml:brushProperty name="width" value="0.05" units="cm"/>
      <inkml:brushProperty name="height" value="0.05" units="cm"/>
      <inkml:brushProperty name="color" value="#FFFF00"/>
    </inkml:brush>
  </inkml:definitions>
  <inkml:trace contextRef="#ctx0" brushRef="#br0">45 56 27052,'-2'0'287,"-25"-3"2457,26 3-2663,0 0 1,1 0 0,-1 0 0,0-1 0,0 1-1,1 0 1,-1-1 0,0 1 0,1 0-1,-1-1 1,1 1 0,-1-1 0,0 1-1,1-1 1,-1 1 0,1-1 0,-1 1 0,1-1-1,-1 0 1,1 1 0,0-1 0,-1 0-1,1 1 1,0-1 0,-1 0 0,1 0-1,0 1 1,0-1 0,0 0 0,0-1 0,9-2-42,50-2-21,60 1 1,-22 3-14,-67 0-6,1 1 0,-1-1 0,49-10 0,-75 11-12,-4 1-51,-7 0-179,-18 0-690</inkml:trace>
</inkml:ink>
</file>

<file path=ppt/ink/ink1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7:18.072"/>
    </inkml:context>
    <inkml:brush xml:id="br0">
      <inkml:brushProperty name="width" value="0.05" units="cm"/>
      <inkml:brushProperty name="height" value="0.05" units="cm"/>
      <inkml:brushProperty name="color" value="#FFFF00"/>
    </inkml:brush>
  </inkml:definitions>
  <inkml:trace contextRef="#ctx0" brushRef="#br0">2 622 29806,'0'-168'2956,"-1"341"-2952,12 414-3,-2-496-1,-6-151 0,-13-180 0,1 0 0,9 36 0,0 198 0,1 0 0,0 0 0,0 0 0,1 0 0,2-7 0,-4 13 0,0-1 0,0 0 0,0 0 0,1 0 0,-1 1 0,0-1 0,1 0 0,-1 0 0,0 1 0,1-1 0,-1 0 0,1 1 0,-1-1 0,1 0 0,-1 1 0,1-1 0,-1 1 0,1-1 0,-1 1 0,1-1 0,0 1 0,0 0 0,-1-1 0,1 1 0,0 0 0,-1-1 0,1 1 0,0 0 0,0 0 0,0 0 0,-1-1 0,1 1 0,0 0 0,0 0 0,0 0 0,-1 0 0,1 1 0,0-1 0,0 0 0,-1 0 0,1 0 0,0 1 0,0-1 0,-1 0 0,1 1 0,0-1 0,-1 0 0,1 1 0,1 0 0,1 3 0,1 0 0,-1 0 0,0 1 0,0-1 0,0 1 0,0 0 0,-1-1 0,0 1 0,3 10 0,2 2 0,27 67 0,-14-30 0,2-1 0,3 0 0,41 64 0,-62-112 0,0 1 0,1-1 0,-1-1 0,1 1 0,7 5 0,-11-9 0,0 0 0,0 0 0,0 0 0,1 0 0,-1-1 0,0 1 0,0 0 0,1-1 0,-1 1 0,1-1 0,-1 1 0,0-1 0,1 0 0,-1 1 0,1-1 0,-1 0 0,1 0 0,-1 0 0,1 0 0,-1-1 0,1 1 0,-1 0 0,0 0 0,1-1 0,-1 1 0,1-1 0,-1 0 0,0 1 0,0-1 0,1 0 0,1-1 0,-1-1 0,1 0 0,0-1 0,-1 1 0,0-1 0,0 1 0,0-1 0,0 0 0,-1 0 0,1 0 0,-1 0 0,1-6 0,7-54 0,-7 48 0,7-112 0,-8 76 0,3 0 0,3 0 0,24-98 0,-17 117 0,-5 27 0,-9 6-1,1 1 1,0 0 0,-1 0 0,1-1-1,-1 1 1,0 0 0,1 0 0,-1 0-1,0-1 1,1 1 0,-1 0 0,0 0-1,0 0 1,0 0 0,0 0-1,0 0 1,0 0 0,0 1 0,45 544 5,-43-527-5,0 1 0,0-1 0,2 0 0,7 23 0,-9-38 0,-1 1 0,1-1 0,-1 0 0,2 0 0,-1 0 0,0 0 0,1 0 0,-1-1 0,1 1 0,0-1 0,0 1 0,1-1 0,-1 0 0,1 0 0,-1-1 0,1 1 0,0-1 0,0 0 0,0 0 0,0 0 0,0 0 0,1-1 0,-1 1 0,5 0 0,4-1 0,0 1 0,1-2 0,-1 1 0,0-2 0,0 0 0,0-1 0,1 0 0,-2 0 0,1-2 0,0 0 0,-1 0 0,1-1 0,-1 0 0,0-1 0,-1-1 0,0 0 0,0 0 0,0-1 0,-1-1 0,0 0 0,-1 0 0,0-1 0,0 0 0,-1 0 0,0-1 0,-1 0 0,0 0 0,-1-1 0,0 0 0,-1 0 0,5-17 0,-6 11 0,0 1 0,0-1 0,-2 0 0,0 1 0,-2-1 0,0 0 0,0 0 0,-6-31 0,4 44 0,0 0 0,0 0 0,0 0 0,0 1 0,-1-1 0,0 1 0,1-1 0,-2 1 0,1 0 0,0 0 0,-1 1 0,0-1 0,0 1 0,0-1 0,0 1 0,-1 0 0,1 1 0,-1-1 0,-8-3 0,5 4 0,1-1 0,0 1 0,-1 0 0,1 1 0,-1-1 0,0 2 0,0-1 0,1 1 0,-1 0 0,0 1 0,0 0 0,-14 3 0,18-2 0,0-1 0,0 1 0,0 0 0,0 1 0,1-1 0,-1 1 0,0-1 0,1 1 0,0 0 0,0 1 0,0-1 0,0 0 0,1 1 0,-1 0 0,1-1 0,0 1 0,0 0 0,0 0 0,0 0 0,1 0 0,0 1 0,-2 7 0,-1 8 0,1 1 0,1-1 0,1 31 0,1-33 0,1 0 0,1 0 0,0 0 0,1 0 0,1 0 0,10 28 0,-12-40 0,1 0 0,-1 0 0,1-1 0,0 1 0,1-1 0,-1 0 0,1 0 0,0 0 0,0-1 0,1 1 0,-1-1 0,1 0 0,0 0 0,0-1 0,0 0 0,1 1 0,-1-2 0,1 1 0,0-1 0,0 0 0,-1 0 0,2 0 0,7 1 0,-2-2 0,0 0 0,0 0 0,0-1 0,17-2 0,-25 1 0,0 1 0,0-1 0,0 0 0,0-1 0,0 1 0,0-1 0,-1 1 0,1-1 0,0 0 0,-1 0 0,0-1 0,1 1 0,-1-1 0,0 0 0,0 1 0,4-7 0,-1-2 0,0 0 0,0 0 0,-1 0 0,0-1 0,-1 0 0,-1 0 0,0 0 0,0 0 0,0-19 0,0-16 0,-3-55 0,-2 43 0,3 52 0,-2-19 0,1 25 0,0 1 0,0-1 0,0 0 0,0 1 0,0-1 0,0 1 0,0-1 0,0 1 0,0-1 0,0 0 0,0 1 0,-1-1 0,1 1 0,0-1 0,0 1 0,-1-1 0,1 1 0,0-1 0,-1 1 0,1 0 0,0-1 0,-1 1 0,1-1 0,-1 1 0,1 0 0,-1-1 0,1 1 0,-1 0 0,0-1 0,0 2-1,1-1 0,-1 1 0,0 0 0,0-1 1,1 1-1,-1 0 0,0 0 0,1-1 0,-1 1 0,1 0 0,-1 0 0,1 0 1,-1 0-1,1 0 0,0 0 0,-1 0 0,1 0 0,0 0 0,0 0 0,0 0 1,-1 0-1,1 0 0,0 0 0,1 0 0,-1 1 0,-1 4-3,-5 55 2,4 82-1,2-98 3,0-33-1,0 1 0,1-1 0,1 1 0,0-1 0,1 1 0,0-1 0,10 23 0,-11-31 1,0 0-1,0 1 1,0-1 0,1 0-1,0-1 1,0 1 0,0 0-1,1-1 1,-1 0 0,1 1-1,-1-1 1,1-1 0,0 1-1,0-1 1,1 1 0,-1-1 0,0 0-1,1-1 1,-1 1 0,1-1-1,-1 0 1,1 0 0,0 0-1,5 0 1,-7-1 0,-1 1 1,1-1-1,0 0 1,-1 0-1,1 0 0,0-1 1,-1 1-1,1 0 1,-1-1-1,1 0 0,-1 0 1,1 1-1,-1-2 1,1 1-1,-1 0 0,0 0 1,0-1-1,1 1 1,2-4-1,-2 1 1,0-1-1,-1 1 1,0-1 0,0 0 0,-1 1-1,1-1 1,-1 0 0,0 0 0,0 0-1,0-6 1,4-48-1,-2-74 0,-4 82 0,3-1 0,9-63 0,-10 111 0,5-19 0,-6 22 0,0 0 0,0 1 0,1-1 0,-1 1 0,0-1 0,1 1 0,-1-1 0,0 1 0,1-1 0,-1 1 0,1-1 0,-1 1 0,0-1 0,1 1 0,-1 0 0,1-1 0,-1 1 0,1 0 0,0-1 0,-1 1 0,1 0 0,-1 0 0,1-1 0,-1 1 0,1 0 0,0 0 0,-1 0 0,1 0 0,0 0 0,0 0 0,-1 0 0,1 0 0,-1 0 0,1 0 0,-1 1 0,1-1 0,-1 0 0,0 0 0,1 0 0,-1 1 0,1-1 0,-1 0 0,0 1 0,1-1 0,-1 0 0,0 1 0,1-1 0,-1 0 0,0 1 0,0-1 0,1 1 0,-1-1 0,0 1 0,0-1 0,0 0 0,0 1 0,1 0 0,12 42 0,-1 1 0,-2 0 0,6 64 0,-7 130 0,-9-231 0,0-6 0,0-1 0,0 0 0,0 1 0,0-1 0,1 1 0,-1-1 0,0 1 0,0-1 0,0 0 0,0 1 0,1-1 0,-1 1 0,0-1 0,0 0 0,1 1 0,-1-1 0,0 0 0,1 1 0,-1-1 0,0 0 0,1 0 0,-1 1 0,1-1 0,-1 0 0,0 0 0,1 0 0,-1 1 0,1-1 0,-1 0 0,0 0 0,1 0 0,-1 0 0,1 0 0,-1 0 0,1 0 0,-1 0 0,1 0 0,-1 0 0,1 0 0,-1 0 0,0 0 0,1 0 0,-1-1 0,1 1 0,-1 0 0,0 0 0,1 0 0,-1-1 0,1 1 0,-1 0 0,0-1 0,1 1 0,-1 0 0,0 0 0,1-1 0,-1 1 0,0-1 0,0 1 0,1-1 0,5-10 0,-1 0 0,0 0 0,-1 0 0,0 0 0,-1-1 0,0 0 0,-1 0 0,1-14 0,0 5 0,9-71 0,4-28 0,-13 104 0,1 1 0,0 0 0,2 0 0,-1 0 0,12-19 0,-15 31 0,0 0 0,0 0 0,1 0 0,-1 0 0,1 1 0,0-1 0,0 1 0,0-1 0,0 1 0,0 0 0,1 0 0,3-1 0,-6 2 0,1 0 0,-1 1 0,1-1 0,-1 1 0,1 0 0,-1-1 0,1 1 0,-1 0 0,1 0 0,0 0 0,-1 0 0,1 0 0,-1 0 0,1 0 0,0 1 0,-1-1 0,1 1 0,-1-1 0,1 1 0,-1-1 0,0 1 0,1 0 0,-1 0 0,1 0 0,-1 0 0,0 0 0,0 0 0,0 0 0,0 0 0,0 0 0,0 0 0,2 3 0,3 8 0,0 0 0,-1 0 0,0 0 0,-1 1 0,0-1 0,1 17 0,10 83 0,-11-49 0,-5-41 0,2 0 0,1 0 0,1 0 0,1-1 0,0 1 0,2-1 0,8 21 0,-12-38 0,1 0 0,0-1 0,0 1 0,-1-1 0,2 1 0,-1-1 0,0 0 0,1 0 0,0 0 0,-1-1-1,1 1 1,0-1 0,0 0 0,1 0 0,-1 0 0,0-1 0,1 1 0,-1-1 0,1 0 0,-1 0 0,1-1 0,5 1 0,-2-1 2,1 0 1,0 0-1,0-1 1,-1 0 0,1 0-1,-1-1 1,1 0-1,-1-1 1,1 0-1,14-7 1,-13 4-4,0-1 1,0 0-1,-1-1 1,0 0-1,0 0 1,-1-1 0,0 0-1,-1 0 1,0-1-1,0 0 1,-1 0-1,0 0 1,-1-1-1,0 0 1,4-17-1,-1-1-2,-2 1 0,-1-2 0,-1 1-1,-1 0 1,-2-34 0,-1 50 3,0 0 0,-1-1 0,-1 1 0,0 0 0,-7-24 0,8 33 0,-1 0 0,1 1 0,-1-1 0,0 0 0,0 1 0,-1-1 0,1 1 0,-1 0 0,1-1 0,-1 1 0,0 1 0,0-1 0,0 0 0,-1 1 0,1-1 0,-1 1 0,1 0 0,-1 0 0,0 1 0,1-1 0,-1 1 0,-7-2 0,7 2 0,1 0 0,-1 1 0,0-1 0,1 1 0,-1 0 0,0 0 0,1 0 0,-1 0 0,0 1 0,1 0 0,-1 0 0,0 0 0,1 0 0,-1 0 0,1 0 0,0 1 0,-1 0 0,-5 4 0,5-3 0,1 1 0,-1 0 0,1 0 0,-1 1 0,1-1 0,0 1 0,1-1 0,-1 1 0,1 0 0,0 0 0,-2 9 0,-2 11 0,2 0 0,1 0 0,0 0 0,3 36 0,0-55 0,-1 15 0,2-1 0,0 0 0,2 1 0,0-1 0,6 22 0,-7-37 0,-1-1 0,1 1 0,0-1 0,0 1 0,0-1 0,0 0 0,1 1 0,0-1 0,0-1 0,0 1 0,0 0 0,0-1 0,1 0 0,0 1 0,0-1 0,0-1 0,0 1 0,0-1 0,0 1 0,1-1 0,-1 0 0,1-1 0,-1 1 0,1-1 0,0 0 0,0 0 0,5 0 0,-3 0 0,0-1 0,0 1 0,0-2 0,0 1 0,-1-1 0,1 0 0,0 0 0,12-5 0,-15 4 0,0 0 0,-1 0 0,1 0-1,-1-1 1,1 0 0,-1 0 0,0 1 0,0-2 0,0 1-1,-1 0 1,1-1 0,-1 1 0,0-1 0,1 0 0,1-5-1,2-7 0,0-1 0,-1 1 0,-1-1 0,0 0 0,-1 0 0,0-18 0,-1-108-4,-3 83 4,1 46 2,-2-36 8,2 47-9,0 1 0,-1 0 1,1-1-1,-1 1 1,1-1-1,-1 1 0,0-1 1,0 1-1,0 0 1,0 0-1,-1 0 0,1-1 1,-1 1-1,1 1 1,-4-4-1,5 5 0,-1-1-1,1 1 1,-1 0 0,1 0 0,0 0-1,-1 0 1,1 0 0,-1-1 0,1 1-1,-1 0 1,1 0 0,-1 0 0,1 0-1,-1 1 1,1-1 0,-1 0 0,1 0-1,-1 0 1,1 0 0,-1 0 0,1 1-1,0-1 1,-1 0 0,1 0-1,-1 1 1,1-1 0,0 0 0,-1 0-1,1 1 1,0-1 0,-1 1 0,1-1-1,0 0 1,-1 1 0,1-1 0,0 1-1,0-1 1,0 0 0,-1 1 0,1-1-1,0 1 1,0-1 0,0 1-1,0-1 1,0 1 0,0-1 0,0 1-1,0-1 1,0 1 0,0 0 0,-7 44-1,2 0 0,2 1 1,5 84-1,0-79 1,-2-43 0,1 1-1,-1-1 1,1 0-1,1 0 1,0 0-1,0 0 1,1 0 0,-1-1-1,2 1 1,4 9-1,-5-14 1,-1 1-1,1 0 1,0-1 0,1 0-1,-1 1 1,0-1-1,1 0 1,0-1-1,-1 1 1,1-1 0,0 1-1,1-1 1,-1-1-1,0 1 1,0 0-1,1-1 1,-1 0 0,1 0-1,7 0 1,-1 1 1,0-2 1,0 1-1,0-1 1,-1-1 0,20-3-1,-25 3-1,-1-1 0,1 1 1,-1-1-1,1 0 0,-1 0 0,0-1 0,0 1 0,0-1 0,0 0 0,0 0 0,0 0 0,-1-1 0,0 1 0,0-1 0,4-4 0,2-6-2,-1-1 0,0 0 0,0 0-1,-2-1 1,7-21 0,15-85-4,-21 84-8,2 0 0,15-42 0,-23 78 9,0-1 0,0 0 1,0 1-1,0-1 0,0 1 0,1 0 0,0-1 1,-1 1-1,1 0 0,0 0 0,0 0 0,0 0 1,0 0-1,0 1 0,0-1 0,1 1 0,-1-1 1,0 1-1,1 0 0,-1 0 0,1 0 0,0 0 1,-1 0-1,1 0 0,0 1 0,-1 0 0,1-1 1,0 1-1,0 0 0,-1 0 0,1 0 0,0 1 1,0-1-1,-1 1 0,6 1 0,6 3 6,-1 0 0,1 1 1,-1 1-1,-1 0 0,16 11 0,-18-12 2,-8-4 12,0-1-1,0 0 1,0 1-1,0-1 1,1 0 0,-1 0-1,0-1 1,1 1-1,-1 0 1,1-1-1,-1 0 1,4 1 0,-8-10 6,-1 8-21,0 0 0,0 0 0,-1 0 0,1 1 0,0-1 1,0 1-1,-1 0 0,1 0 0,0 0 0,0 0 0,-1 1 0,-3 0 0,-1 0 2,2-1-1,0 1 0,0 1 0,0-1 0,0 1 0,0 0 0,1 0 0,-1 1 0,1-1 0,0 1 0,-1 1 0,-8 6 0,6-3-1,0 1 1,1 0-1,0 0 0,0 0 1,1 1-1,-8 13 0,6-7 0,1 0-1,0 1 1,1 0 0,1 0-1,0 1 1,1-1-1,1 1 1,-1 27-1,3-29-3,0-5 2,1 0 1,0 0-1,1 0 0,3 18 0,-4-26 2,1 1 0,0-1 0,0 0 0,0 1 0,0-1 0,0 0 0,1 0 0,-1 0 0,1 1 0,-1-1 0,1-1 0,0 1 0,0 0 0,0 0 0,0-1 0,0 1 0,0-1 0,0 1 0,0-1 0,1 0 0,-1 0 0,0 0 0,4 0 0,3 2 0,0-1 0,-1-1 0,1 1 0,0-2 0,0 1 0,0-1 0,15-2-1,-21 2 2,1-1 0,0 0 0,0 0-1,0 0 1,-1 0 0,1 0-1,0-1 1,-1 0 0,0 0-1,1 0 1,-1 0 0,0 0-1,0-1 1,0 1 0,0-1 0,-1 0-1,1 0 1,-1 0 0,4-5-1,1-5 1,-1-1-1,-1 0 1,0 0 0,0-1-1,-1 0 1,1-16-1,5-94 10,-9 88-6,2 0-1,8-38 0,-7 61 15,0 14-10,-1 26-7,1 584-1,-5-352 0,1-229 0,-2-1 0,-1 1 0,0-1 0,-3 0 0,0 0 0,-15 41 0,14-53 0,0 0 0,-1 0 0,-1 0 0,0-1 0,-1-1 0,-1 1 0,0-2 0,-1 1 0,0-2 0,-1 1 0,-24 16 0,20-18 0,-1-1 0,0-1 0,-1 0 0,0-1 0,-1-1 0,1-1 0,-1-1 0,-1-1 0,1 0 0,0-1 0,-42-1 0,57-2 0,0 0 0,0-1 0,0 0 0,0 1 0,0-2 0,1 1 0,-1 0 0,0-1 0,1 0 0,0 0 0,-1 0 0,1-1 0,0 0 0,-7-5 0,5 2 0,0 0 0,0-1 0,1 1 0,0-1 0,0 0 0,1 0 0,-7-16 0,2-1 0,1 1 0,2-1 0,0-1 0,-4-48 0,6 38 0,2 0 0,4-47 0,-1 69 0,0 1 0,2-1 0,-1 0 0,2 1 0,0-1 0,0 1 0,1 0 0,0 0 0,11-17 0,1 7 0,0 0 0,2 1 0,0 1 0,1 0 0,1 2 0,1 1 0,1 0 0,24-13 0,30-12 0,100-39 0,-107 51 0,0-2 0,65-43 0,-118 63 0,0 0 0,-1-1 0,-1-1 0,0 0 0,0-1 0,-2-1 0,0 0 0,-1-1 0,13-23 0,-17 24 0,0 0 0,-1 0 0,-1-1 0,-1 0 0,-1-1 0,0 1 0,-1-1 0,-1 1 0,0-1 0,-2-33 0,0 49 0,-1 1 0,1-1 0,-1 1 0,1-1 0,-1 1 0,0-1 0,1 1 0,-1-1 0,0 1 0,0-1 0,0 1 0,0 0 0,0 0 0,0-1 0,-1 1 0,1 0 0,0 0 0,0 0 0,-1 0 0,1 1 0,-1-1 0,1 0 0,-1 0 0,1 1 0,-1-1 0,1 1 0,-1 0 0,0-1 0,1 1 0,-1 0 0,0 0 0,-1 0 0,-1 0 0,1-1 0,0 1 0,0 1 0,-1-1 0,1 0 0,0 1 0,0 0 0,0-1 0,0 1 0,0 0 0,0 1 0,0-1 0,0 1 0,0-1 0,0 1 0,-4 3 0,1 3 0,1 0 0,-1 0 0,1 1 0,1 0 0,0 0 0,0 0 0,0 0 0,1 1 0,1-1 0,-3 20 0,-1 12 0,1 49 0,4-84 0,0 23 0,0 0 0,2 0 0,7 42 0,-6-63 0,0 1 0,0-1 0,1 0 0,0 0 0,0-1 0,1 1 0,0-1 0,0 1 0,1-1 0,0-1 0,0 1 0,0-1 0,1 1 0,0-2 0,1 1 0,9 7 0,-4-7-2,0 0 0,0 0 0,1-1 0,-1-1 0,1 0 1,0-1-1,0 0 0,0-1 0,0-1 0,1 0 0,-1 0 0,0-2 0,21-2 0,-31 3 2,1-1 0,-1 0 0,1 0 1,-1 0-1,1 0 0,-1 0 0,0-1 0,0 0 0,1 1 0,-1-1 0,0-1 0,-1 1 0,1 0 0,0-1 0,-1 1 0,1-1 0,-1 0 0,0 0 0,0 0 0,0 0 0,0 0 0,0 0 0,-1 0 0,0-1 0,1 1 0,-1-1 1,0 1-1,0-5 0,3-11 6,-1 0 0,-1-1 1,-2-38-1,0 41-6,0-283 0,0 299 0,0 0 0,0 0 0,0 0 0,0 0 0,0 0 0,0 0 0,1 1 0,-1-1 0,0 0 0,0 0 0,1 0 0,-1 0 0,1 0 0,-1 0 0,1 0 0,-1 0 0,1 1 0,-1-1 0,1 0 0,0 0 0,-1 1 0,1-1 0,0 0 0,0 1 0,-1-1 0,1 1 0,0-1 0,0 1 0,0 0 0,0-1 0,0 1 0,0 0 0,0-1 0,0 1 0,0 0 0,0 0 0,0 0 0,0 0 0,0 0 0,0 0 0,0 0 0,-1 0 0,1 0 0,0 1 0,0-1 0,0 0 0,2 1 0,0 0 0,0 0 0,1 1 0,-1-1 0,0 1 0,1-1 0,-1 1 0,0 0 0,-1 0 0,1 0 0,0 1 0,0-1 0,-1 1 0,4 3 0,4 13 0,0 0 0,-1 0 0,-2 1 0,1 0 0,-2 1 0,-1-1 0,4 31 0,-2 7 0,-1 89 0,-5-135 0,-1 1 0,-1 0 0,0-1 0,-1 1 0,0-1 0,-1 1 0,0-1 0,-1 0 0,0 0 0,-6 12 0,5-19 0,4-8 0,1-12 0,0 15 0,7-42-11,1 0 0,27-78-1,-11 39 14,-16 55-2,7-31 0,2 0 0,47-100 0,-64 157-2,16-25 14,-7 20 4,-8 6-16,-1-1 0,1 0 0,-1 1 1,1-1-1,-1 0 0,0 1 1,1-1-1,-1 1 0,1-1 0,-1 1 1,0-1-1,0 1 0,1-1 0,-1 1 1,0-1-1,0 1 0,0-1 0,1 1 1,-1 0-1,0-1 0,0 1 0,0-1 1,0 1-1,11 101 0,-5 199 0,-7-188 0,1-113 0,0 0 0,0 0 0,0 0 0,0 0 0,0 0 0,0 0 0,0 0 0,1 0 0,-1 0 0,0 0 0,0-1 0,0 1 0,0 0 0,0 0 0,0 0 0,0 0 0,0 0 0,0 0 0,0 0 0,1 0 0,-1 0 0,0 0 0,0 0 0,0 0 0,0 0 0,0 0 0,0 0 0,0 0 0,0 0 0,0 0 0,1 1 0,-1-1 0,0 0 0,0 0 0,0 0 0,0 0 0,0 0 0,0 0 0,0 0 0,0 0 0,0 0 0,0 0 0,0 0 0,0 0 0,0 0 0,0 0 0,0 1 0,1-1 0,-1 0 0,0 0 0,0 0 0,15-20 0,-1-1 0,0 0 0,-2 0 0,0-2 0,14-39 0,-9 22 0,52-101-6,-56 118 1,0 1 0,2 1 0,1 0-1,19-20 1,-5 16 5,-29 24 0,0 0 0,1 0 0,-1 0 0,1 1 0,-1-1 0,1 0 0,-1 1 0,1-1 0,0 1 0,-1 0 0,1-1 0,0 1 0,-1 0 0,1 0 0,0 0 0,-1 0 0,1 0 0,0 0 0,2 1 0,-4 0 0,1-1 0,-1 0 0,0 1 0,1-1 0,-1 0 0,1 1 0,-1-1 0,0 1 0,1-1 0,-1 0 0,0 1 0,0-1 0,1 1 0,-1-1 0,0 1 0,0-1 0,0 1 0,1-1 0,-1 1 0,0-1 0,0 1 0,0-1 0,0 1 0,0 0 0,0-1 0,0 1 0,3 76 12,-6 97 0,-2-27-4,5-145-8,0 1 0,0 0 0,0 0 0,0-1 0,0 1 0,1 0 0,0-1 0,-1 1 0,1 0 0,0-1 0,0 1 0,0-1 0,0 1 0,1-1 0,-1 0 0,1 1 0,0-1 0,-1 0 0,1 0 0,0 0 0,0 0 0,0-1 0,0 1 0,1 0 0,-1-1 0,0 0 0,1 1 0,-1-1 0,1 0 0,-1 0 0,1 0 0,0-1 0,-1 1 0,5 0 0,6 2 0,1-1 0,-1 0 0,1-1 0,-1-1 0,0 0 0,1-1 0,21-3 0,-26 2 0,-1 0 0,0-1 0,1 0 0,-1 0 0,-1 0 0,1-1 0,0-1 0,-1 1 0,0-1 0,0 0 0,0-1 0,-1 1 0,7-9 0,-2 1-1,-2-1 1,1 0-1,-2 0 1,0-1-1,-1 0 1,0 0-1,-1-1 1,-1 0-1,4-21 1,-2 0-9,-2-1 0,1-75 0,-6 104 9,0 0 0,-1 0 0,0 0 0,0 0 0,0 0 0,-2 0 0,1 1 0,-1-1 0,-4-8 0,6 15 0,-1-1 0,1 1 0,-1 0 0,0-1 0,0 1 0,0 0 0,0 0 0,0 1 0,0-1 0,-1 0 0,1 1 0,-1-1 0,1 1 0,-1 0 0,0 0 0,1 0 0,-1 0 0,0 0 0,1 1 0,-1-1 0,0 1 0,0 0 0,0 0 0,0 0 0,0 0 0,1 0 0,-1 1 0,0-1 0,0 1 0,0-1 0,-4 3 0,3-1 0,1-1 0,-1 0 0,1 1 0,0 0 0,0 0 0,0 0 0,0 0 0,0 1 0,0-1 0,1 1 0,-1-1 0,1 1 0,-1 0 0,1 0 0,0 0 0,0 1 0,1-1 0,-2 4 0,-3 5 0,2 1 0,0 0 0,-4 23 0,3 5 0,1 0 0,2 0 0,5 53 0,-3-84 0,1-1 0,1 0 0,0 1 0,0-1 0,1 0 0,0 0 0,1 0 0,-1-1 0,2 1 0,-1-1 0,1 0 0,1 0 0,-1-1 0,1 1 0,0-1 0,1-1 0,0 1 0,0-1 0,0 0 0,1 0 0,0-1 0,0 0 0,0-1 0,1 0 0,0 0 0,0-1 0,-1 0 0,2 0 0,-1-1 0,0 0 0,0-1 0,13 1 0,-13-2 0,0 1 0,0-1 0,-1 0-1,1 0 1,11-2 0,-17 1-1,-1 0 0,1 1 1,0-1-1,-1-1 0,1 1 1,-1 0-1,1 0 0,-1-1 1,0 0-1,1 1 0,-1-1 1,0 0-1,0 0 0,0 0 1,-1 0-1,1-1 0,2-2 1,2-7-3,-1 1 1,0-1-1,0 0 0,-1 0 1,-1-1-1,0 1 1,-1-1-1,1-15 1,-1-110-24,-2 67 27,0 43 2,-1 14-2,1 0 0,0 0 1,1 0-1,1 0 0,1 1 0,-1-1 1,8-17-1,-10 29-1,1 1 0,-1 0 0,1-1 1,-1 1-1,1 0 0,0 0 0,0 0 0,0-1 0,0 1 1,0 0-1,0 0 0,0 0 0,0 0 0,0 0 1,0 1-1,0-1 0,1 0 0,-1 1 0,0-1 0,1 0 1,-1 1-1,0-1 0,1 1 0,-1 0 0,1 0 0,-1-1 1,0 1-1,1 0 0,-1 0 0,1 0 0,-1 0 0,1 1 1,-1-1-1,0 0 0,1 1 0,-1-1 0,1 1 0,-1-1 1,0 1-1,0-1 0,1 1 0,1 1 0,2 1 1,-1 1 1,1-1-1,-1 1 0,1 0 0,-1 0 0,0 0 0,0 1 0,-1-1 0,5 8 1,3 9 1,-1 2 1,-1-1 0,-1 1 0,-1 0 0,-1 1 0,-1 0 0,2 24-1,0 173-6,-8-161 5,2-68-2,1-1 0,0 1 0,0 0 0,0 1 0,5-11 0,3-7 0,-7 15 0,83-226-1,-75 211-5,2 0-1,1 0 1,1 1 0,1 0-1,1 2 1,35-37 0,-35 47 0,-16 12 6,-1 0-1,0 0 1,1 0 0,-1 0 0,0 0-1,0 0 1,1 0 0,-1 0 0,0 0-1,1 0 1,-1 0 0,0 0 0,1 0-1,-1 0 1,0 0 0,0 0 0,1 0-1,-1 1 1,0-1 0,1 0 0,-1 0-1,0 0 1,0 0 0,1 1 0,-1-1-1,0 0 1,0 0 0,0 1 0,1-1-1,-1 0 1,0 1 0,1 2-1,0 0 0,0 0 0,-1 0 0,1 0 1,-1 0-1,0 0 0,0 6 0,-1-2 3,-5 105 1,2-75 6,2 0 0,6 73-1,-3-104-7,0 1 0,1-1 0,0 1 0,0-1 0,1 0 0,0 0 0,0 0 0,0 0 0,1-1 0,0 1 0,0-1 0,0 0 0,1 0 0,-1 0 0,1-1 0,0 0 0,1 0-1,-1 0 1,1 0 0,0-1 0,7 4 0,-7-5 0,0 1-1,0-1 1,0-1 0,0 1-1,0-1 1,1 0-1,-1 0 1,0-1 0,1 1-1,-1-2 1,0 1-1,1-1 1,-1 1 0,0-2-1,0 1 1,0-1-1,0 0 1,0 0 0,0-1-1,0 1 1,-1-1-1,7-5 1,-2 0-1,0-1 0,-1-1 0,-1 1 0,1-1 0,-2-1 0,1 1 0,-1-1 0,-1-1 0,0 1 0,-1-1 0,7-20 0,-2 1-3,-2 0-1,-2-1 1,5-48 0,-6-14 3,-7-95 0,-3 139 3,-2 0 1,-3 1 0,-1 0 0,-23-60-1,31 99 4,3 8-6,-1 0 1,1 0 0,-1 1-1,0-1 1,1 0-1,-1 1 1,0-1-1,0 0 1,0 1-1,0-1 1,0 1-1,-1-2 1,-1 10-2,2 236 0,2-127 0,6 154 0,-1-203 0,28 130 0,-32-188-1,9 30 3,-10-38-3,-1 1 1,1 0-1,-1-1 0,1 1 0,0 0 0,0-1 1,0 1-1,0-1 0,0 1 0,0-1 0,0 0 1,0 1-1,1-1 0,-1 0 0,0 0 0,1 0 0,1 1 1,5-3-350,-2-7-1144</inkml:trace>
</inkml:ink>
</file>

<file path=ppt/ink/ink1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7:18.446"/>
    </inkml:context>
    <inkml:brush xml:id="br0">
      <inkml:brushProperty name="width" value="0.05" units="cm"/>
      <inkml:brushProperty name="height" value="0.05" units="cm"/>
      <inkml:brushProperty name="color" value="#FFFF00"/>
    </inkml:brush>
  </inkml:definitions>
  <inkml:trace contextRef="#ctx0" brushRef="#br0">0 38 32639,'53'0'32,"16"0"0,11 0 0,9 0-32,5 0 0,-6 0 32,-13 0-32,-20-10 0,-24 2 0,-20 3 0,-11-2-96,0-1-1297</inkml:trace>
</inkml:ink>
</file>

<file path=ppt/ink/ink1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7:21.181"/>
    </inkml:context>
    <inkml:brush xml:id="br0">
      <inkml:brushProperty name="width" value="0.05" units="cm"/>
      <inkml:brushProperty name="height" value="0.05" units="cm"/>
      <inkml:brushProperty name="color" value="#FFFF00"/>
    </inkml:brush>
  </inkml:definitions>
  <inkml:trace contextRef="#ctx0" brushRef="#br0">1 229 29261,'43'-11'131,"1"1"0,0 2 0,46-2 0,-7 0-4710,-68 5 7396,-15-2-127,-1 6-2614,0 0-1,0 0 1,-1 0-1,1 0 0,0 1 1,0-1-1,-1 0 1,1 1-1,-1-1 1,1 0-1,-1 1 0,1 0 1,-3-1-1,-64-5 576,66 6-615,2 0-29,-1 0-1,1 0 1,0 0 0,0 0-1,-1-1 1,1 1-1,0 0 1,-1 0 0,1 0-1,0 0 1,-1 0 0,1 0-1,0 0 1,0-1 0,-1 1-1,1 0 1,0 0 0,0 0-1,-1 0 1,1-1 0,0 1-1,0 0 1,0 0-1,0-1 1,-1 1 0,1 0-1,0 0 1,0-1 0,0 1-1,0 0 1,0-1 0,0 1-1,0 0 1,-1-1 0,1 1-1,0 0 1,0 0 0,0-1-1,0 1 1,0 0-1,1-1 1,-1 1 0,0 0-1,0-1 1,0 1 0,-31-2-2,-86 2-5,115-1 0,10-1 0,12 0 0,29 2 0,309 10 0,24 4 0,67 7 0,371 33 0,-356-31 0,83 15 0,-350-24 0,271 17 0,110-21 0,-323 4 0,315 8 0,1126-17 0,-1585-10 0,115-20 0,-10 0 0,-77 13 0,243-11 0,-175 13 0,43-7 0,-75 3 0,123-24 0,-162 17-5,241-23-22,-301 33 27,88-23 0,12-3 0,13 8 0,296-9 0,-212 30-328,-282 8-577</inkml:trace>
</inkml:ink>
</file>

<file path=ppt/ink/ink1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7:22.359"/>
    </inkml:context>
    <inkml:brush xml:id="br0">
      <inkml:brushProperty name="width" value="0.05" units="cm"/>
      <inkml:brushProperty name="height" value="0.05" units="cm"/>
      <inkml:brushProperty name="color" value="#FFFF00"/>
    </inkml:brush>
  </inkml:definitions>
  <inkml:trace contextRef="#ctx0" brushRef="#br0">83 41 23275,'-21'-18'9108,"13"15"-9079,1-1 1,-1 1-1,0 0 0,-1 1 1,-12-2-1,119 1 144,324 21-170,624 46-3,-507-35 0,-450-21 0,236 29 0,-256-31 0,-48-5 11,-1 1-1,30 7 1,-41-6-11,-13-3-2,0 1 0,0 1 0,1-1 0,-1 0 0,0 1 0,1 0 0,-5 3 0,2-2-22,-12 4-454,-5-4-1629</inkml:trace>
</inkml:ink>
</file>

<file path=ppt/ink/ink1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7:26.422"/>
    </inkml:context>
    <inkml:brush xml:id="br0">
      <inkml:brushProperty name="width" value="0.05" units="cm"/>
      <inkml:brushProperty name="height" value="0.05" units="cm"/>
      <inkml:brushProperty name="color" value="#FFFF00"/>
    </inkml:brush>
  </inkml:definitions>
  <inkml:trace contextRef="#ctx0" brushRef="#br0">72 234 26748,'0'0'4920,"-12"-12"-4002,9 10-910,0 0-1,0 0 0,0 0 0,0 0 1,0 0-1,0 1 0,-1-1 0,1 1 0,0 0 0,-1 0 0,0 0 1,1 1-1,-7-1 0,9 0 1,1 1-7,0 0 0,-1 0-1,1 0 1,0 0-1,0 0 1,-1 0 0,1 0-1,0 0 1,0 0-1,-1 0 1,1-1 0,0 1-1,0 0 1,-1 0-1,1 0 1,0 0 0,0 0-1,-1 0 1,1-1-1,0 1 1,0 0-1,0 0 1,0 0 0,-1-1-1,1 1 1,0 0-1,0 0 1,0-1 0,0 1-1,0 0 1,0 0-1,-1-1 1,1 1 0,0 0-1,0 0 1,0-1-1,0 1 1,0 0-1,0-1 1,0 1 0,0 0-1,0 0 1,0-1-1,0 1 1,1 0 0,-1 0-1,0-1 1,0 1-1,0 0 1,0 0 0,0-1-1,0 1 1,1 0-1,-1 0 1,0 0 0,0-1-1,0 1 1,0 0-1,1 0 1,-1 0-1,0 0 1,0-1 0,1 1-1,-1 0 1,0 0-1,1 0 1,8-4 2,1 0 0,0 1 1,0 0-1,0 0 0,1 1 0,-1 1 1,1 0-1,15 0 0,-8 0 0,345-4-3,-224 6 0,-102-1 0,4-1 0,77 9 0,-54 0 0,-1-4 0,82-4 0,23 0 0,166 0 0,-200-12 0,34 0 0,-21 10 0,-51-1 0,-1 4 0,166 22 0,-197-14 0,98 1 0,-8-1 0,-151-9 0,61 7 0,67 16 0,-66-11 0,121 7 0,-172-18 0,77 1 0,-55-2 0,0 2 0,68 11 0,-55-5 0,0-3 0,1-1 0,79-5 0,58 3 0,106 14 0,113 1-32,-226-5 32,155 13-16,5-1 16,-141-21 0,174 13 0,-240-6 0,171-7 0,-157-4 0,-14 1 0,157-20 0,179-20 0,-181 20 0,-53-16 0,-113 15 0,-12-3 0,22-2 0,53-5 0,84-8 0,72 2 0,-249 25 0,55-14 0,-68 15 0,-31 4 0,69-2 0,-105 8 0,1 0 0,0-1 0,17-5 0,28-3 0,585-9 0,-447 9 0,-124 3 3,-35-1-161,-61 6-311</inkml:trace>
</inkml:ink>
</file>

<file path=ppt/ink/ink1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7:28.397"/>
    </inkml:context>
    <inkml:brush xml:id="br0">
      <inkml:brushProperty name="width" value="0.05" units="cm"/>
      <inkml:brushProperty name="height" value="0.05" units="cm"/>
      <inkml:brushProperty name="color" value="#FFFF00"/>
    </inkml:brush>
  </inkml:definitions>
  <inkml:trace contextRef="#ctx0" brushRef="#br0">0 15 29550,'38'-6'3460,"16"-1"-3767,137 5 307,209 5 0,-131 13 13,-81 7-10,-30 5-3,-45-6 0,152 5 0,-217-25 0,65 11 0,108 10 0,-219-23 0,141 15 0,74 2 0,-203-16 3,-10-1-2,0 1 0,-1-1 0,1 0 0,-1 0 0,1 0 0,0-1 0,-1 1 0,1-1-1,-1 0 1,7-2 0,-9 2-19,-5 0-508,-8-3-992</inkml:trace>
</inkml:ink>
</file>

<file path=ppt/ink/ink1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8:07.031"/>
    </inkml:context>
    <inkml:brush xml:id="br0">
      <inkml:brushProperty name="width" value="0.05" units="cm"/>
      <inkml:brushProperty name="height" value="0.05" units="cm"/>
      <inkml:brushProperty name="color" value="#FFFFFF"/>
    </inkml:brush>
  </inkml:definitions>
  <inkml:trace contextRef="#ctx0" brushRef="#br0">0 197 31903,'493'0'864,"-481"1"-864,-7-1 0,0 1 0,0-1 0,1 0 0,-1 0 0,0-1 0,0 0 0,0 0 0,0 0 0,0 0 0,0-1 0,0 0 0,6-3 0,-10 2 0,0-1 0,-1 1 0,0-1 0,1 1 0,-1-1 0,-1 0 0,1 1 0,0-1 0,-1 1 0,-1-5 0,-1 3 0,1-1 0,-1 1 0,-1 0 0,1 1 0,-1-1 0,0 1 0,0-1 0,0 1 0,0 0 0,-1 1 0,0-1 0,-5-2 0,-65-36 0,72 40 0,-29-11 0,-16-8 0,49 21 0,-1-1 0,0 1 0,0 0 0,0 0 0,1-1 0,-1 1 0,0 0 0,0 0 0,0 0 0,1 0 0,-1 0 0,0-1 0,0 1 0,1 0 0,-1 0 0,0 0 0,0 0 0,1 0 0,-1 0 0,0 0 0,0 0 0,1 0 0,-1 0 0,0 0 0,1 0 0,-1 0 0,0 0 0,0 0 0,1 0 0,-1 0 0,0 0 0,0 0 0,1 0 0,-1 1 0,0-1 0,0 0 0,1 0 0,-1 0 0,0 0 0,0 1 0,1-1 0,14 6 0,0 1 0,0 0 0,0 2 0,-1-1 0,16 14 0,63 58 0,-88-76 0,-1 0 0,-1 1 0,1 0 0,-1 0 0,1 0 0,-1 0 0,-1 0 0,1 0 0,-1 1 0,3 9 0,-4-12 0,-1 0 0,1 0 0,-1 0 0,1 0 0,-1 0 0,0 0 0,0 0 0,-1 0 0,1 0 0,0 0 0,-1 0 0,0 0 0,0 0 0,0 0 0,0 0 0,0 0 0,-1-1 0,1 1 0,-1 0 0,0-1 0,-3 5 0,-8 5-1,0-2 0,-1 0 0,-21 12 0,2-1-142,13-6-334</inkml:trace>
</inkml:ink>
</file>

<file path=ppt/ink/ink1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8:08.804"/>
    </inkml:context>
    <inkml:brush xml:id="br0">
      <inkml:brushProperty name="width" value="0.05" units="cm"/>
      <inkml:brushProperty name="height" value="0.05" units="cm"/>
      <inkml:brushProperty name="color" value="#FFFFFF"/>
    </inkml:brush>
  </inkml:definitions>
  <inkml:trace contextRef="#ctx0" brushRef="#br0">366 467 30142,'1'-23'1195,"-1"10"-949,0 0-1,0 0 0,-1-1 0,-1 1 1,-4-22-1,4 32-248,1 0 1,0 0-1,-1 0 0,1 0 1,-1 0-1,0 0 0,0 1 1,0-1-1,0 0 0,0 1 1,-1 0-1,1-1 1,-1 1-1,0 0 0,1 0 1,-1 1-1,0-1 0,0 0 1,0 1-1,-1 0 0,1 0 1,0 0-1,0 0 1,-1 0-1,1 1 0,0-1 1,-6 1-1,0-1 3,0 1 0,0-1 0,0 2 0,1-1 0,-1 1 0,0 1 0,0-1 0,0 2 0,1-1 0,-1 1 0,1 0 0,-1 1 0,1 0 0,1 0 0,-1 1 0,0 0 0,1 1 0,0-1 0,1 1 0,-1 0 0,-10 13 0,7-5 0,-1 0 0,2 0 0,0 1 0,0 1 0,2-1 0,0 1 0,0 0 0,2 1 0,0-1 0,1 1 0,1 0 0,0 0 0,1 1 0,1-1 0,1 21 0,0-28 0,0 0 0,1 0 0,0-1 0,1 1 0,0 0 0,1 0 0,5 14 0,-5-17 0,0-1 0,1 0 0,0 0 0,0 0 0,0-1 0,1 1 0,0-1 0,0 0 0,0-1 0,1 1 0,8 5 0,-2-4 0,0 0 0,0-1 0,0 0 0,1-1 0,-1-1 0,1 0 0,0 0 0,0-1 0,0-1 0,0 0 0,21-2 0,-26 1 0,-1-1 0,0 1 0,0-1 0,0 0 0,0-1 0,0 0 0,0 0 0,0 0 0,-1-1 0,1 0 0,-1 0 0,0-1 0,1 0 0,6-5 0,-6 2 0,0 0 0,-1 0 0,0-1 0,0 1 0,0-1 0,-1 0 0,0-1 0,-1 1 0,0-1 0,5-14 0,-2-1 0,-1 0 0,-1 0 0,-2-1 0,2-28 0,-4-103 0,-2 83 0,-1-1 9,-3 0 0,-16-75 0,21 147-9,0 0 1,0 0-1,-1 0 0,1 0 1,-1 0-1,0 0 1,0 0-1,1 0 1,-1 0-1,0 0 1,-1 1-1,0-3 0,-3 8 0,1 16 0,1 290 0,4-251 0,-1-19 0,3 1 0,1-1 0,13 52 0,-14-78 0,1-1 0,0 1 0,1-1 0,0 0 0,1 0 0,1-1 0,0 0 0,1 0 0,0 0 0,1-1 0,0 0 0,1-1 0,11 10 0,-14-15 0,-1-1 0,1 0 0,1-1 0,-1 0 0,0 0 0,1 0 0,-1-1 0,1 0 0,0 0 0,0-1 0,0 0 0,0 0 0,0-1 0,0 0 0,0 0 0,0-1 0,-1 0 0,1-1 0,0 0 0,0 0 0,-1 0 0,1-1 0,-1 0 0,0-1 0,0 0 0,0 0 0,0 0 0,-1-1 0,1 0 0,-1 0 0,9-10 0,-4 0 0,-1 0 0,-1-1 0,0 0 0,-1 0 0,-1-1 0,0 0 0,-1 0 0,-1 0 0,3-21 0,-1-7 0,-2 0 0,-2-66 0,-2 105 0,-1 0 0,0-1 0,-1 1 0,0 0 0,0-1 0,0 1 0,0 0 0,-1 0 0,0 0 0,-4-8 0,4 12 0,0-1 0,0 1 0,0 0 0,-1 0 0,1 0 0,0 0 0,-1 0 0,1 0 0,-1 1 0,0-1 0,0 1 0,1 0 0,-1 0 0,0 0 0,0 0 0,0 0 0,0 1 0,0-1 0,0 1 0,0 0 0,-1 0 0,-3 0 0,3 0 0,0 0 0,1 0 0,-1 0 0,0 0 0,0 1 0,1 0 0,-1-1 0,0 1 0,1 1 0,-1-1 0,1 0 0,0 1 0,-1 0 0,1 0 0,0 0 0,0 0 0,0 0 0,0 1 0,0-1 0,1 1 0,-1 0 0,1-1 0,0 1 0,-1 0 0,2 1 0,-1-1 0,0 0 0,0 1 0,1-1 0,-2 5 0,-1 12 0,0 0 0,1 1 0,0 0 0,2-1 0,1 1 0,4 39 0,-2-46 0,0-1 0,1 0 0,0 0 0,1 0 0,1-1 0,0 0 0,1 1 1,0-2-1,15 23 0,-17-28-2,1 1 0,0-1 0,1 0 0,0 0 1,0 0-1,0-1 0,0 0 0,1 0 0,0 0 1,0-1-1,0 0 0,0-1 0,1 0 0,0 0 0,-1 0 1,1-1-1,11 2 0,-11-3 2,1 0 0,-1-1 0,1 0 0,-1-1 0,1 1 0,-1-2 0,11-2 0,-14 3 0,-1-1 0,0 0 0,0 0 0,0 0 0,0 0 0,-1-1 0,1 0 0,-1 1 0,1-1 0,-1-1 0,0 1 0,0 0 0,0-1 0,-1 1 0,4-7 0,0-1 3,0-1 0,-1-1 1,0 1-1,-1-1 0,0 0 0,-1 0 1,2-18-1,-1-10 0,-3-44 0,-2 56-3,1-1 0,2 1 0,9-51 0,-11 78 0,1 0-1,-1 0 1,1 0-1,0 0 1,0 0-1,0 0 1,0 1-1,0-1 1,0 0-1,0 1 1,1-1-1,-1 1 1,0-1-1,1 1 1,0 0-1,-1-1 1,1 1-1,0 0 1,3-2-1,-2 2 0,1 0 0,-1 0-1,1 0 1,0 1-1,-1-1 1,1 1-1,0 0 1,-1 0 0,1 0-1,4 1 1,0 0 0,-1 0 0,1 1 1,-1 0-1,0 0 0,0 1 1,0 0-1,0 1 0,-1-1 1,11 8-1,-6-1-2,0 1-1,0 0 1,12 18 0,-23-29 3,0 1 0,1-1 0,-1 0 0,0 1 0,0-1 0,0 0 0,0 0 0,0 1 0,0-1 0,0 0 0,0 0 0,0 1 0,0-1 0,0 0 0,0 0 0,0 1 0,0-1 0,0 0 0,-1 1 0,1-1 0,0 0 0,0 0 0,0 0 0,0 1 0,0-1 0,-1 0 0,1 0 0,0 1 0,0-1 0,0 0 0,-1 0 0,1 0 0,0 0 0,0 1 0,0-1 0,-1 0 0,1 0 0,0 0 0,0 0 0,-1 0 0,1 0 0,0 0 0,0 0 0,-1 0 0,1 0 0,0 0 0,-1 0 0,1 0 0,0 0 0,0 0 0,-1 0 0,1 0 0,0 0 0,0 0 0,-1 0 0,-19 0 9,18 0-8,-3-1-1,0 1 1,0 0-1,0 0 0,-1 1 0,1-1 0,0 1 0,0 0 0,0 1 0,0-1 0,0 1 1,0 0-1,1 0 0,-1 1 0,0-1 0,1 1 0,0 0 0,0 0 0,0 0 0,0 1 1,0-1-1,1 1 0,-1 0 0,-2 5 0,-1 1 0,0 0 0,1 1 0,0 0 1,1 0-1,1 1 0,0-1 0,0 1 0,-3 19 0,4-10-3,1-1-1,0 1 1,2 0-1,2 27 1,-1-44 1,-1 0-1,0-1 1,1 1 0,0-1 0,0 1-1,0-1 1,0 1 0,1-1 0,-1 0-1,1 0 1,0 1 0,0-1 0,0 0-1,0-1 1,0 1 0,1 0 0,-1-1-1,1 1 1,0-1 0,0 0 0,0 0-1,0 0 1,0 0 0,4 2 0,3-1-3,0 0 0,0-1 1,0 0-1,0 0 0,1-1 1,-1 0-1,13-1 1,-19 0 5,1-1 0,-1 1 0,0-1 0,0 1 0,0-1 0,1 0 0,-1-1 0,0 1 0,0-1-1,-1 0 1,1 0 0,0 0 0,-1 0 0,1-1 0,3-3 0,-1 1 1,-1 0-1,-1-1 1,1 0-1,-1 0 1,0 0-1,0-1 1,-1 1-1,4-9 1,-1-5 3,0 1 0,-1-1 1,-1 0-1,0 0 1,0-32-1,-4-102 30,1 153-35,-1 1 0,0-1 1,0 0-1,0 1 0,0-1 1,0 0-1,0 0 0,0 1 1,0-1-1,0 0 0,0 1 1,-1-1-1,1 0 0,0 1 0,0-1 1,0 1-1,-1-1 0,1 0 1,0 1-1,-1-1 0,1 1 1,-1-1-1,1 1 0,-1-1 1,1 1-1,-1-1 0,1 1 1,-1-1-1,1 1 0,-1 0 1,0-1-1,1 1 0,-1 0 1,1 0-1,-1-1 0,0 1 1,1 0-1,-1 0 0,0 0 1,-1 0-1,1 0 0,0 1 0,-1 0 0,1-1 0,0 1 0,0 0 0,0 0 0,0 0 0,0 0 0,0 0 0,0 0 0,0 0 0,0 0 0,0 0 0,0 0 0,1 0 0,-1 1 0,1-1 0,-1 0 0,1 1 0,-1-1 0,0 2 0,-2 18 0,0-1 0,1 1 0,0 0 0,3 26 0,0-16 0,-1-16-1,1 0 0,1 0 1,0 0-1,1 0 0,0-1 0,2 1 0,-1-1 1,2 0-1,13 25 0,-16-34 1,0 1-1,0-1 1,1 0 0,0 0-1,0 0 1,1-1 0,-1 1 0,1-1-1,0 0 1,0 0 0,0-1-1,0 1 1,1-1 0,0 0-1,-1-1 1,1 1 0,0-1-1,0 0 1,0-1 0,1 0-1,-1 0 1,0 0 0,1 0 0,-1-1-1,11-1 1,-12 0 0,-1-1 0,0 1 1,1-1-1,-1 0 0,0 0 0,0-1 0,0 1 1,0-1-1,0 0 0,-1 0 0,1 0 1,-1 0-1,0-1 0,0 1 0,0-1 0,0 0 1,-1 0-1,0 0 0,0 0 0,0 0 0,3-7 1,3-12 2,0 0-1,9-42 1,-7 9-2,6-111 0,-15-61 6,-2 120 19,-4 92-26,5 16 0,0 0 0,0 0 0,-1-1 0,1 1 0,0 0 0,-1 0 0,1 0 0,0 0 0,-1 0 0,1 0 0,0-1 0,-1 1 0,1 0 0,0 0 0,-1 0 0,1 0 0,0 0 0,-1 0 0,1 0 0,0 1 0,-1-1 0,1 0 0,0 0 0,0 0 0,-1 0 0,1 0 0,0 0 0,-1 1 0,1-1 0,0 0 0,0 0 0,-1 0 0,1 1 0,0-1 0,0 0 0,-1 0 0,1 1 0,0-1 0,0 0 0,0 0 0,0 1 0,-1-1 0,1 0 0,0 1 0,0-1 0,0 0 0,0 1 0,-3 4 0,0 1 0,1 0 0,0 0 0,0 0 0,0 0 0,0 0 0,1 0 0,-1 8 0,0 58 0,2-46 0,-2 51 0,-1 14 0,14 148 0,-7-214 1,0 0-1,10 29 1,-11-46-4,-1-1 1,1 1-1,1-1 0,-1 0 1,1 0-1,1 0 1,-1 0-1,1-1 1,0 0-1,12 11 0,-12-14 3,1 0 0,-1-1 0,1 1-1,0-1 1,0 0 0,0-1 0,0 0 0,0 0-1,1 0 1,-1 0 0,0-1 0,0 0-1,1-1 1,-1 1 0,0-1 0,0 0 0,0-1-1,0 1 1,0-1 0,0-1 0,0 1-1,-1-1 1,9-5 0,-5 0 0,0-1 0,0 0 0,-2-1 0,1 1 0,-1-1 0,0-1 0,-1 0 0,-1 1 0,1-2 0,5-18 0,2-9 0,13-78 0,-13 9 1,1-13 30,-14 120-31,1 0 0,-1 0 0,0 0 0,1 0 0,-1 1 0,1-1 0,-1 0 0,1 0 0,-1 0 0,1 1 0,-1-1 0,1 0 0,0 1 0,0-1 0,-1 0 0,1 1 0,0-1 0,0 1 0,-1-1 0,1 1 0,0-1 0,0 1 0,0 0 0,0 0 0,0-1 0,0 1 0,0 0 0,0 0 0,0 0 0,0 0 0,0 0 0,0 0 0,-1 0 0,1 0 0,0 0 0,0 1 0,0-1 0,0 0 0,1 1 0,3 0 0,-1 1 0,1-1 0,0 1 0,-1 1 0,0-1 0,8 6 0,-1 1 0,-1 0 0,0 1 0,0 0 0,-1 1 0,-1 0 0,1 1 0,-2-1 0,0 1 0,0 1 0,-1 0 0,5 15 0,-5-10 0,-1-1 0,-1 1 0,-1 0 0,0 0 0,-1 0 0,-1 0 0,-1 0 0,-2 26 0,0-35 0,0-1 0,-1 1 0,0 0 0,0-1 0,-1 0 0,0 1 0,0-1 0,-1-1 0,0 1 0,0-1 0,-1 0 0,0 0 0,0 0 0,-1-1 0,1 0 0,-1 0 0,-9 5 0,5-4 0,0 0 0,0-1 0,-1 0 0,0-1 0,0 0 0,0 0 0,0-2 0,-1 1 0,1-2 0,-1 0 0,-19 1 0,31-3 0,-1 0 0,1-1 0,0 1 0,-1 0 0,1-1 0,-1 1 0,1-1 0,0 0 0,0 1 0,-1-1 0,1 0 0,0 0 0,0 0 0,0 0 0,0 0 0,0 0 0,0 0 0,0 0 0,0 0 0,0 0 0,0-1 0,1 1 0,-1 0 0,0 0 0,1-1 0,-1 1 0,1-1 0,0 1 0,-1-3 0,-5-49 0,6 43 0,-2-37 0,4-66 0,-1 110 1,-1 0-1,0 0 1,1 0-1,0 0 1,0 0 0,0 0-1,0 1 1,0-1-1,0 0 1,3-3 0,-3 5-5,0 0 1,0 0 0,0 0 0,0 0-1,0 1 1,0-1 0,0 0 0,0 1 0,0-1-1,0 0 1,0 1 0,0-1 0,1 1-1,-1 0 1,0-1 0,0 1 0,0 0-1,1 0 1,-1 0 0,0 0 0,0 0 0,1 0-1,-1 0 1,0 0 0,2 1 0,8 3-192</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2:37.470"/>
    </inkml:context>
    <inkml:brush xml:id="br0">
      <inkml:brushProperty name="width" value="0.05" units="cm"/>
      <inkml:brushProperty name="height" value="0.05" units="cm"/>
      <inkml:brushProperty name="color" value="#FFFF00"/>
    </inkml:brush>
  </inkml:definitions>
  <inkml:trace contextRef="#ctx0" brushRef="#br0">301 99 31823,'-1'-6'105,"-2"-3"33,1 0-1,-1 0 1,-1 0-1,-5-11 0,7 18-130,1-1-1,-1 1 0,0 0 1,0-1-1,0 1 0,0 0 0,0 0 1,-1 0-1,1 0 0,-1 1 1,1-1-1,-1 1 0,1-1 1,-1 1-1,0 0 0,0 0 0,0 0 1,-4 0-1,2 0-6,-1 0 0,0 0 0,1 1 0,-1 0 0,0 0 0,1 1 0,-1-1 0,1 1 0,-1 1 0,1-1 0,-1 1 0,1 0 0,0 0 0,-6 3 0,4-1 0,1 1 0,-1-1 0,1 1 0,0 1 0,1-1 0,-1 1 0,1 0 0,0 0 0,-4 8 0,-2 6 0,1 0 0,0 0 0,2 1 0,1 0 0,0 0 0,-5 32 0,7-20 0,0 1 0,2 0 0,2 0 0,5 66 0,-2-91 0,-1-1 0,1 1 0,1-1-1,0 0 1,0 0 0,0 0 0,1 0 0,0-1 0,1 0 0,-1 1 0,2-2 0,-1 1-1,1 0 1,0-1 0,0 0 0,0-1 0,11 8 0,-7-6 2,1-1 1,0 0-1,0-1 0,1 0 1,-1-1-1,1 0 1,0-1-1,0 0 0,0-1 1,1 0-1,14 0 1,-7-1-5,-9 0 4,0-1-1,0 0 1,0-1-1,1 0 0,11-3 1,-20 4-7,0-1 1,0 0-1,-1 0 1,1-1-1,-1 1 1,1 0-1,-1-1 0,1 0 1,-1 1-1,0-1 1,0 0-1,0 0 1,0 0-1,0-1 1,0 1-1,0 0 0,-1-1 1,1 1-1,-1-1 1,0 1-1,0-1 1,0 0-1,0 1 1,1-7-1,2-25-267</inkml:trace>
</inkml:ink>
</file>

<file path=ppt/ink/ink1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8:10.886"/>
    </inkml:context>
    <inkml:brush xml:id="br0">
      <inkml:brushProperty name="width" value="0.05" units="cm"/>
      <inkml:brushProperty name="height" value="0.05" units="cm"/>
      <inkml:brushProperty name="color" value="#FFFFFF"/>
    </inkml:brush>
  </inkml:definitions>
  <inkml:trace contextRef="#ctx0" brushRef="#br0">62 461 31791,'-2'0'33,"1"0"0,0 1 0,0-1 1,-1 0-1,1 0 0,0 1 0,0-1 1,0 1-1,0-1 0,0 1 1,-1-1-1,1 1 0,0 0 0,0-1 1,0 1-1,1 0 0,-1 0 0,0 0 1,0 0-1,0 0 0,1 0 1,-2 1-1,-10 27-87,10-22 116,-4 14-56,0 0 0,2 1-1,1 0 1,1 0 0,0 0 0,3 37-1,-1-55-5,0-1 0,0 0-1,1 1 1,-1-1 0,1 0 0,-1 0-1,1 1 1,0-1 0,0 0 0,1 0-1,-1 0 1,1 0 0,-1 0 0,1-1-1,0 1 1,0 0 0,0-1-1,0 1 1,1-1 0,-1 0 0,1 0-1,-1 0 1,1 0 0,0 0 0,0-1-1,3 2 1,2 0 3,0-1-1,0 0 1,1 0-1,-1-1 1,0-1 0,0 1-1,1-1 1,-1 0-1,13-3 1,-15 2-1,1-1 0,0 0 0,-1 0 0,0 0 0,1-1 0,-1 0 0,0 0 0,0-1 0,-1 0 0,1 0 0,-1 0 0,0-1 0,0 1 0,0-1 0,-1 0 0,1-1 0,-1 1 1,-1-1-1,1 0 0,3-9 0,2-3 4,-1-1 0,-1 0 0,0 0 1,-2-1-1,6-32 0,-4-22 5,-3-1 1,-6-75-1,2 133-8,0 10 0,-2-28 14,2 34-17,0 0 1,0 0-1,0 0 0,0 0 0,0 0 1,0 0-1,-1 0 0,1 0 0,0 1 1,0-1-1,-1 0 0,1 0 0,0 0 1,-1 0-1,1 1 0,-1-1 0,1 0 1,-1 0-1,0 1 0,1-1 0,-1 0 1,0 1-1,1-1 0,-1 1 0,0-1 1,-1 0-1,1 2 0,0-1 0,0 1 0,0-1 0,0 1 0,1 0 0,-1-1 0,0 1 0,0 0 0,0 0 0,1 0 0,-1 0 0,0 0 0,1 0 0,-1 0 0,0 0 0,1 0 0,0 0 0,-1 0 0,1 0 0,0 0 0,-1 0 0,1 0 0,0 0 0,0 2 0,-1 1 0,-7 37 0,3 0 0,1 1 0,2-1 0,6 79 0,-3-100 0,2 1 0,0-1 0,1 0 0,1 0 0,1-1 0,1 1 0,0-1 0,2 0 0,0-1 0,19 28 0,-25-43 0,0 1 0,0 0 0,0-1 0,0 0 0,1 0 0,0 0 0,0 0 0,0-1 0,0 1 0,0-1 0,0 0 0,0 0 0,1-1 0,-1 1 0,1-1 0,4 1 0,-5-2 0,-1 0 0,1 1 0,-1-1 0,1 0 0,-1-1 0,1 1 0,-1-1 0,0 1 0,1-1 0,-1 0 0,0 0 0,0-1 0,1 1 0,-1-1 0,0 1 0,0-1 0,-1 0 0,1 0 0,0 0 0,-1-1 0,1 1 0,2-4 0,4-7 0,-1 0 0,-1 0 0,0-1 0,-1 0 0,0 0 0,-1 0 0,-1-1 0,0 0 0,3-29 0,-1-12 0,-2-71 0,-4 3 0,-1 123 0,1 0 0,0 1 0,0-1 0,-1 1 0,1-1 0,0 1 0,-1 0 0,1-1 0,0 1 0,-1-1 0,1 1 0,-1-1 0,1 1 0,0 0 0,-1-1 0,1 1 0,-1 0 0,1 0 0,-1-1 0,0 1 0,1 0 0,-1 0 0,1 0 0,-1 0 0,1 0 0,-1 0 0,1-1 0,-1 1 0,0 0 0,1 1 0,-1-1 0,1 0 0,-1 0 0,1 0 0,-1 0 0,0 0 0,1 1 0,-1-1 0,1 0 0,-1 0 0,1 1 0,-1-1 0,1 0 0,-1 1 0,1-1 0,0 0 0,-1 1 0,1-1 0,0 1 0,-1-1 0,1 1 0,-1 0 0,-2 5 0,0 0 0,0 1 0,1-1 0,-1 1 0,1-1 0,1 1 0,0 0 0,-1 8 0,-3 62 0,5-72 0,-1 30 0,0 1 0,1 1 0,8 62 0,-6-89 0,0 0 0,0 0 0,1-1 0,0 1 0,1-1 0,0 0 0,0 0 0,1-1 0,0 1 0,0-1 0,1 0 0,0 0 0,1-1 0,0 0 0,8 7 0,-11-11 0,0 1 0,0-1 0,1 0 0,-1-1 0,1 1 0,0-1 0,0 0 0,0 0 0,0 0 0,0-1 0,0 0 0,1 0 0,-1 0 0,0 0 0,1-1 0,-1 0 0,0 0 0,1-1 0,-1 1 0,0-1 0,1 0 0,-1-1 0,0 1 0,0-1 0,0 0 0,0-1 0,0 1 0,-1-1 0,1 1 0,-1-2 0,0 1 0,1 0 0,-2-1 0,1 0 0,6-7 0,-1-3 0,-2-1 0,1 0 0,-2-1 0,0 0 0,0 0 0,-2 0 0,0 0 0,2-26 0,0-17 0,-4-62 0,-2 98 0,0 8 0,-2-45 0,1 56 0,0 1 0,1-1 0,-1 0 0,0 1 0,-1-1 0,1 0 0,-1 1 0,1 0 0,-1-1 0,0 1 0,-1 0 0,-3-5 0,5 7 0,1 0 0,-1 0 0,0 1 0,0-1 0,0 0 0,0 0 0,1 1 0,-1-1 0,0 1 0,0-1 0,0 1 0,0-1 0,-1 1 0,1-1 0,0 1 0,0 0 0,0 0 0,0-1 0,0 1 0,0 0 0,-1 0 0,1 0 0,0 0 0,0 1 0,0-1 0,0 0 0,0 0 0,0 1 0,-1-1 0,1 0 0,0 1 0,0-1 0,-1 2 0,0 0 0,0 0 0,0-1 0,0 1 0,1 0 0,-1 0 0,1 1 0,-1-1 0,1 0 0,0 0 0,0 1 0,0-1 0,0 1 0,-1 2 0,-2 22 0,2 0 0,0 0 0,1 0 0,5 36 0,-3-48 0,1 0 0,1-1 0,1 1 0,0-1 0,0 0 0,2 0 0,-1 0 0,2-1 0,0 0 0,0 0 0,2 0 0,8 10 0,-11-16 0,-1-1 0,1 1 0,0-2 0,0 1 0,1-1 0,-1 0 0,1 0 0,1-1 0,-1 1 0,0-2 0,1 1 0,0-1 0,0 0 0,0-1 0,0 0 0,0 0 0,1-1 0,-1 0 0,0 0 0,1-1 0,-1 0 0,13-2 0,-17 1 0,1 0 0,-1-1 0,0 0 0,0 0 0,0 0 0,0 0 0,0-1 0,0 1 0,-1-1 0,1 0 0,-1 0 0,0 0 0,1-1 0,-2 1 0,1-1 0,0 1 0,-1-1 0,0 0 0,1 0 0,-2 0 0,4-7 0,0-4 0,0 0 0,-1 0 0,-1-1 0,3-30 0,-5-160 0,-1 199 0,0-2 0,-1 0 0,0 1 0,-3-16 0,3 23 0,1 0 0,0 0 0,-1-1 0,1 1 0,0 0 0,-1 0 0,1 0 0,-1 0 0,0-1 0,1 1 0,-1 0 0,0 0 0,0 0 0,0 0 0,0 0 0,0 1 0,0-1 0,0 0 0,0 0 0,0 1 0,0-1 0,0 0 0,0 1 0,0-1 0,-1 1 0,1 0 0,0-1 0,0 1 0,-1 0 0,1 0 0,0 0 0,-3 0 0,4 0 0,-1 0 0,0 0 0,1 0 0,-1 1 0,0-1 0,1 0 0,-1 1 0,0-1 0,1 1 0,-1-1 0,1 0 0,-1 1 0,1-1 0,-1 1 0,1 0 0,-1-1 0,1 1 0,-1-1 0,1 1 0,0 0 0,-1-1 0,1 1 0,0 0 0,0-1 0,0 1 0,-1 0 0,1 0 0,-2 24 0,2-18 0,-3 25 0,3 0 0,0 1 0,2-1 0,2 0 0,10 46 0,-3-36 0,-6-18-1,1-1 0,2 0 0,0 0 0,14 27 0,-20-47 0,-1-1 0,1 1 0,0-1 0,0 1 0,0-1 0,1 0 0,-1 1 0,1-1 1,-1-1-1,1 1 0,-1 0 0,1-1 0,0 1 0,0-1 0,0 0 0,0 0 0,0 0 0,0 0 0,0 0 1,0-1-1,0 1 0,0-1 0,1 0 0,-1 0 0,0 0 0,0-1 0,0 1 0,0-1 0,0 1 0,1-1 1,2-2-1,1 1 1,-1 0 0,1-1 0,-1 0 0,0-1 0,0 1 1,0-1-1,0-1 0,-1 1 0,0-1 0,0 1 0,0-2 1,0 1-1,4-7 0,3-9 0,-1-1 0,-1 0 1,-2 0-1,0-1 0,-1 0 0,-1 0 0,-1 0 1,2-32-1,-1-28 12,-6-89 0,-1 74-6,-8 515-6,9-389 0,-1-7 0,1 1 0,6 40 0,-5-57 0,0 0 0,0 0 0,0 0 0,1 0 0,0 0 0,0-1 0,0 1 0,0-1 0,1 1 0,0-1 0,0 0 0,0 0 0,0 0 0,1-1 0,-1 1 0,1-1 0,8 6 0,-8-7 0,-1 0 0,1-1 0,0 1 0,0-1 0,0 1 0,0-2 0,0 1 0,0 0 0,0-1 0,1 1 0,-1-1 0,0 0 0,0-1 0,0 1 0,0-1 0,0 1 0,0-1 0,7-3 0,-4 1 0,-1 0 0,0 0 0,0 0 0,0-1 0,0 0 0,-1 0 0,1-1 0,-1 0 0,0 0 0,5-7 0,6-9 0,-2-1 0,0 0 0,-2-2 0,0 1 0,-2-1 0,-1-1 0,0 0 0,-2 0 0,8-51 0,-6-8 0,-3-147 0,-6 172 0,-2 41 0,-1 14 0,-2 10 0,2 0 0,0 0 0,0 0 0,0 0 0,1 1 0,0-1 0,0 1 0,1-1 0,0 1 0,-1 7 0,0 67 0,2-55 0,2 101 0,38 252 0,-40-377 0,0-1 0,0 1 0,1 0 0,-1 0 0,0 0 0,1-1 0,0 1 0,-1 0 0,1-1 0,0 1 0,0 0 0,0-1 0,0 1 0,0-1 0,0 1 0,0-1 0,1 0 0,-1 1 0,0-1 0,1 0 0,2 2 0,-2-3 0,0 0 0,-1 0 0,1 0 0,0-1 0,0 1 0,-1 0 0,1-1 0,0 1 0,-1-1 0,1 1 0,0-1 0,-1 0 0,1 0 0,-1 1 0,1-1 0,-1-1 0,0 1 0,1 0 0,-1 0 0,0 0 0,0-1 0,0 1 0,1 0 0,0-3 0,27-35 0,-2-2 0,-2 0 0,29-64 0,15-26 0,-65 124 0,-3 5 0,-1 0 0,1 0 0,1 0 0,-1 1 0,0-1 0,0 0 0,1 1 0,-1-1 0,1 1 0,-1-1 0,1 1 0,0-1 0,-1 1 0,5-2 0,-6 3 0,1 0 0,-1 0 0,0 1 0,1-1 0,-1 0 0,1 0 0,-1 0 0,1 0 0,-1 1 0,0-1 0,1 0 0,-1 0 0,1 1 0,-1-1 0,0 0 0,1 1 0,-1-1 0,0 0 0,0 1 0,1-1 0,-1 1 0,0-1 0,0 0 0,0 1 0,1-1 0,-1 1 0,0-1 0,0 1 0,0-1 0,0 1 0,0-1 0,0 1 0,0-1 0,0 0 0,0 1 0,0-1 0,0 1 0,0-1 0,0 1 0,0 0 0,4 45 0,-2 1 0,-3 48 0,-1-16 0,1-30 0,-1-25 0,2 0 0,4 33 0,-4-57 6,0 1 0,0 0 0,0 0 0,0-1 0,0 1 0,1 0 0,-1-1 0,0 1 0,0 0 0,0-1 0,1 1 0,-1-1 0,0 1 0,1 0 0,-1-1 0,1 1 0,-1-1 0,1 1 1,-1-1-1,1 1 0,-1-1 0,1 0 0,-1 1 0,1-1 0,0 1 0,-1-1 0,1 0 0,-1 0 0,1 1 0,0-1 0,-1 0 0,1 0 0,0 0 0,0 0 0,-1 0 0,1 0 0,0 0 0,-1 0 0,1 0 0,0 0 0,-1 0 0,1 0 0,0 0 0,-1-1 0,1 1 0,0 0 0,-1-1 0,2 1 0,14-12-1123,-6-6-4120,-5 0-3458,2-14-9318</inkml:trace>
</inkml:ink>
</file>

<file path=ppt/ink/ink1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8:11.261"/>
    </inkml:context>
    <inkml:brush xml:id="br0">
      <inkml:brushProperty name="width" value="0.05" units="cm"/>
      <inkml:brushProperty name="height" value="0.05" units="cm"/>
      <inkml:brushProperty name="color" value="#FFFFFF"/>
    </inkml:brush>
  </inkml:definitions>
  <inkml:trace contextRef="#ctx0" brushRef="#br0">129 65 31630,'-8'0'87,"1"0"-1,-1 0 1,1 1-1,-1 0 1,1 0-1,0 1 0,-1 0 1,1 0-1,-8 4 1,11-4-84,1 0 1,0 0 0,0 1 0,0-1 0,1 1 0,-1 0-1,1 0 1,-1 0 0,1 0 0,0 0 0,0 0 0,0 0-1,1 1 1,-1-1 0,1 1 0,0-1 0,0 1-1,0 0 1,0-1 0,0 5 0,0-1-1,0 0 0,0 0-1,1 0 1,-1 0 0,2 0 0,-1 0 0,1 0-1,0-1 1,1 1 0,-1 0 0,4 8 0,-2-10-1,0 0 0,0 0 0,0 0 0,0-1 1,1 1-1,0-1 0,0 0 0,0 0 0,0 0 0,1 0 0,0-1 1,-1 1-1,11 4 0,0-2 3,0 1 1,0-2-1,0 0 0,1-1 1,-1-1-1,1 0 0,0-1 1,0-1-1,0 0 0,0-1 1,17-2-1,-30 1-4,0 1 0,0-1 0,0 1 0,-1-1 0,1 0 0,0 0 0,-1 0 0,1 0 0,0-1 0,-1 1 0,0-1 0,1 1 0,-1-1-1,0 0 1,0 0 0,0 0 0,3-3 0,-2 1 0,-1 0 0,1-1 1,-1 1-1,0-1 0,0 1 0,0-1 0,-1 0 0,0 0 0,1-6 0,0-4 0,-1 1-1,0-1 1,-2 0 0,0 0-1,-5-26 1,4 32 1,0 1 1,-1-1-1,0 1 1,-1 0-1,0 0 1,0 0-1,0 0 1,-1 1-1,0 0 1,-1 0-1,0 0 1,-9-8-1,11 11-30,0 0-1,-1 1 0,1 0 0,-1 0 1,0 0-1,0 0 0,0 1 0,0 0 1,0 0-1,-1 0 0,1 1 0,0 0 0,-1 0 1,1 0-1,-1 0 0,0 1 0,1 0 1,-1 0-1,1 1 0,-1 0 0,-6 1 1,-27 17-1357</inkml:trace>
</inkml:ink>
</file>

<file path=ppt/ink/ink1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8:11.590"/>
    </inkml:context>
    <inkml:brush xml:id="br0">
      <inkml:brushProperty name="width" value="0.05" units="cm"/>
      <inkml:brushProperty name="height" value="0.05" units="cm"/>
      <inkml:brushProperty name="color" value="#FFFFFF"/>
    </inkml:brush>
  </inkml:definitions>
  <inkml:trace contextRef="#ctx0" brushRef="#br0">1 1 31775,'50'0'592,"11"0"-320,5 0-208,3 0-48,-5 0-16,-14 0-16,-20 0-256,-13 0-5235</inkml:trace>
</inkml:ink>
</file>

<file path=ppt/ink/ink1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8:13.242"/>
    </inkml:context>
    <inkml:brush xml:id="br0">
      <inkml:brushProperty name="width" value="0.05" units="cm"/>
      <inkml:brushProperty name="height" value="0.05" units="cm"/>
      <inkml:brushProperty name="color" value="#FFFFFF"/>
    </inkml:brush>
  </inkml:definitions>
  <inkml:trace contextRef="#ctx0" brushRef="#br0">27 257 32143,'0'0'509,"-2"12"-442,-5 17-67,1 0 0,1 0 0,2 1 0,0-1 0,3 1 0,3 45 0,-2-70 1,0 0-1,0 0 1,0 0-1,1 0 1,-1 0-1,1-1 1,0 1 0,1 0-1,-1-1 1,1 1-1,0-1 1,0 0-1,7 7 1,-7-8-1,0-1 1,1 1-1,-1-1 1,1 0-1,0 0 1,-1 0-1,1-1 1,0 1-1,0-1 0,0 0 1,0 0-1,0 0 1,0-1-1,0 1 1,1-1-1,-1 0 1,7-1-1,-8 0 1,-1 1 0,1-1 0,-1 0 0,1 0 0,-1 0 0,0 0 0,1 0 0,-1 0 0,0-1 0,0 1 0,0-1 0,0 1 0,0-1 0,0 0 0,-1 0 0,1 0 0,-1 0-1,1 0 1,-1 0 0,3-5 0,1-5 4,0 0-1,7-25 0,-10 29-5,7-29 1,-2-1 0,-1 0 0,1-48 0,-7-114 0,-1 123 0,-6 213 0,3-90 0,2-1 0,1 1 0,3-1 0,9 63 0,-8-97 0,-1 0 0,2 0 0,0 0 0,0-1 0,1 0 0,0 0 0,0 0 0,13 16 0,-15-22 0,0-1 0,0 0 0,0 0 0,1 0 0,-1 0 0,1 0 0,-1-1 0,1 1 0,0-1 0,0 0 0,0 0 0,0-1 0,0 1 0,1-1 0,-1 0 0,0 0 0,1 0 0,-1-1 0,0 0 0,1 0 0,-1 0 0,1 0 0,-1 0 0,8-3 0,-8 2 0,0-1 0,0 1 0,0-1 0,0 0 0,0 0 0,-1-1 0,1 1 0,-1-1 0,0 0 0,0 0 0,0 0 0,0 0 0,0 0 0,-1-1 0,1 1 0,1-5 0,5-9 0,0 0 0,7-23 0,-15 38 0,10-33 0,-1 1 0,-1-2 0,-2 1 0,3-48 0,-3-149 0,-7 203 0,-5 142 0,2 41 0,4-130 0,1 0 0,1 0 0,1 0 0,10 31 0,-10-44-1,2 10 1,1 0 1,1-1 0,1 0 0,12 20 0,-19-36-3,1 0 1,0 0 0,-1 0 0,1-1 0,1 1 0,-1-1-1,0 0 1,1 0 0,0 0 0,-1 0 0,1-1 0,0 1-1,1-1 1,-1 0 0,0 0 0,1 0 0,-1-1 0,1 0-1,-1 0 1,1 0 0,-1 0 0,1-1 0,0 1-1,9-2 1,-10 0 2,1-1 0,-1 1 0,0-1 0,1 0 1,-1 0-1,0-1 0,0 1 0,0-1 0,0 0 0,-1 0 0,1 0 0,-1 0 0,0-1 0,0 1 0,0-1 0,0 0 0,-1 0 0,1 0 0,-1 0 0,2-7 0,7-13 1,-1-2 0,9-33 0,-16 47-3,24-97 1,-17 62 0,28-79 0,-36 122 0,-1 1 0,1-1 0,0 1 0,0 0 0,1 0 0,-1 0 0,0 0 0,1 0 0,0 1 0,0-1 0,0 1 0,0-1 0,0 1 0,0 0 0,1 0 0,4-1 0,-6 2 0,0 0 0,1 1 0,-1-1 0,0 1 0,1-1 0,-1 1 0,0 0 0,1 0 0,-1 0 0,0 0 0,1 0 0,-1 1 0,0-1 0,1 1 0,-1-1 0,0 1 0,0 0 0,1 0 0,-1 0 0,0 0 0,0 1 0,0-1 0,0 0 0,-1 1 0,1-1 0,0 1 0,0 0 0,1 2 0,2 3-2,0 1 0,0 0-1,-1 0 1,0 0 0,0 1 0,-1 0-1,0-1 1,0 1 0,-1 0 0,2 14-1,-1 13-1,0 49 0,-3-78 5,-1 12-1,-1 1 0,0-1 0,-1 0 0,-1-1 0,-1 1 0,-1-1 0,0 0 0,-1 0 0,-1-1 0,-1 0 0,-1 0 0,0-1 0,-1 0 0,0-1 0,-2 0 0,1-1 0,-2 0 0,-25 20 0,-1-12 0,39-22 0,0 1 0,0-1 0,1 1 0,-1-1 0,0 1 0,0-1 0,0 0 0,0 1 0,0-1 0,0 0 0,0 0 0,0 0 0,0 0 0,0 0 0,0 0 0,0 0 0,0 0 0,0 0 0,0 0 0,0-1 0,0 1 0,0 0 0,0-1 0,0 1 0,0 0 0,0-1 0,0 0 0,0 1 0,0-1 0,1 1 0,-1-1 0,0 0 0,0 0 0,1 1 0,-1-1 0,0 0 0,1 0 0,-1 0 0,0-1 0,-4-29 0,1-1 0,1 1 0,2-1 0,2-32 0,0-5 0,-1-91 0,1 151-4,2 8 0,4 12 0,-6-9 3,23 39 0,-2 0 0,2-1 1,2-1-1,43 50 1,-60-79 0,1 0 0,0-1 0,1 0 0,0 0 0,0-1 1,0-1-1,1 0 0,1-1 0,-1 0 0,1 0 1,0-1-1,0-1 0,0-1 0,1 0 0,-1 0 0,19 0 1,-28-3-1,10 1 3,1 0 0,0-2 0,19-2 0,-29 2-3,-1 0 0,1 0 0,0-1 0,0 0 1,-1 0-1,1 0 0,-1 0 0,1-1 0,-1 0 0,0 1 0,0-2 0,0 1 0,4-5 0,-1-1 0,-1 1 0,1-1 0,-2 0 0,1 0 0,-1-1 0,0 0 0,-1 0 0,-1 0 0,1 0 0,-1-1 0,1-12 1,1-12 7,-3 0 0,0-37 0,-2 68-6,-1-20 0,0-1-1,-1 1 1,-10-44 0,9 58-4,0-1-1,-1 1 0,0 0 1,0 0-1,-1 0 0,0 1 1,-1 0-1,0 0 1,-1 0-1,-12-14 0,17 22 3,1-1 0,0 1 0,-1-1 0,1 1-1,-1 0 1,1 0 0,-1-1 0,0 1 0,1 0 0,-1 0-1,0 1 1,0-1 0,0 0 0,0 1 0,1-1-1,-1 1 1,0-1 0,0 1 0,0 0 0,0 0 0,0 0-1,0 0 1,0 0 0,0 0 0,0 1 0,0-1 0,0 1-1,0-1 1,0 1 0,0 0 0,0-1 0,-2 3 0,0 0 0,1 1 0,0-1 0,0 0 0,0 1 0,0-1 0,1 1 0,-1 0 0,1 0 0,0 0 0,0 0 0,1 1 0,-3 7 0,-1 16 0,0-1 0,2 0 0,1 1 0,1-1 0,1 1 0,2 0 0,0-1 0,2 0 0,13 46 0,-12-56 0,1 0 0,1 0-1,1-1 1,0 0 0,1-1 0,0 0-1,1 0 1,1-1 0,19 20 0,-23-27 1,0-1 1,0 0-1,1 0 0,0 0 1,0-1-1,0-1 1,1 1-1,0-1 1,-1-1-1,1 1 1,1-1-1,-1-1 1,0 0-1,1 0 0,-1-1 1,1 0-1,-1-1 1,1 0-1,11-2 1,-16 1-2,-1 0 0,0-1 0,1 0 1,-1 0-1,0 0 0,0-1 1,0 1-1,0-1 0,-1 0 0,1 0 1,-1 0-1,1-1 0,-1 1 0,0-1 1,-1 1-1,1-1 0,-1 0 0,1 0 1,-1-1-1,0 1 0,2-7 1,5-15-2,0 0 1,7-40 0,-13 51 0,23-142 0,2-5 0,-27 155 0,1 1 0,-1-1 0,2 1 0,-1-1 0,1 1 0,6-12 0,-8 16 0,1 0 0,-1 1 0,1-1 0,0 1 0,-1-1 0,1 1 0,0 0 0,0-1 0,0 1 0,0 0 0,0 0 0,0 1 0,0-1 0,0 0 0,0 1 0,1-1 0,-1 1 0,0-1 0,0 1 0,0 0 0,1 0 0,-1 0 0,4 1 0,-2 0 0,-1 0 0,1 0 0,0 1 0,-1-1 0,1 1 0,-1 0 0,1 0 0,-1 1 0,0-1 0,0 0 0,0 1 0,0 0 0,0 0 0,-1 0 0,1 0 0,-1 0 0,0 0 0,0 1 0,0-1 0,2 6 0,3 5 0,-1 1 0,-1-1 0,8 32 0,-8-9 0,0 1 0,-3 0 0,-3 48 0,3 45 0,-2-128 1,0 0-1,1 0 1,-1 0 0,1 0 0,0 0-1,0 0 1,-1 0 0,2-1-1,-1 1 1,0 0 0,1-1 0,-1 1-1,1-1 1,0 0 0,-1 1-1,1-1 1,1 0 0,-1 0-1,0 0 1,0 0 0,1 0 0,-1-1-1,1 1 1,-1-1 0,1 0-1,0 0 1,-1 0 0,1 0 0,3 1-1,5 0-52,-1-1-1,1 0 0,0 0 1,0-1-1,-1-1 1,19-2-1,28-10-1233</inkml:trace>
</inkml:ink>
</file>

<file path=ppt/ink/ink1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8:15.822"/>
    </inkml:context>
    <inkml:brush xml:id="br0">
      <inkml:brushProperty name="width" value="0.05" units="cm"/>
      <inkml:brushProperty name="height" value="0.05" units="cm"/>
      <inkml:brushProperty name="color" value="#FFFFFF"/>
    </inkml:brush>
  </inkml:definitions>
  <inkml:trace contextRef="#ctx0" brushRef="#br0">116 772 32127,'0'0'512,"0"4"-448,-5 41-64,4-36 0,-1 0 0,1 0 0,1 1 0,0-1 0,1 14 0,0-22 0,0 0 0,0 0 0,0 0 0,0 1 0,0-1 0,0 0 0,0 0 0,0-1 0,0 1 0,1 0 0,-1 0 0,0-1 0,0 1 0,1 0 0,-1-1 0,1 1 0,-1-1 0,0 0 0,1 1 0,-1-1 0,1 0 0,-1 0 1,1 0-1,-1 0 0,1 0 0,0-1 0,43-2 12,-42 2-11,0 0-1,1-1 0,-1 1 0,0-1 1,0 1-1,0-1 0,0 0 0,0 0 1,-1-1-1,1 1 0,-1 0 1,1-1-1,-1 0 0,0 1 0,0-1 1,0 0-1,2-4 0,3-6 4,-1-1-1,8-25 1,-14 39-4,16-55 4,-3-1-1,8-66 0,1-117 22,-16-35-25,-6 259 0,0 9 0,-2-12 0,2 17 0,0 1 0,0-1 0,-1 1 0,1-1 0,0 1 0,-1-1 0,1 1 0,0-1 0,-1 1 0,1 0 0,0-1 0,-1 1 0,1 0 0,-1-1 0,1 1 0,-1 0 0,1-1 0,-1 1 0,1 0 0,-1 0 0,1 0 0,-1 0 0,1-1 0,-1 1 0,1 0 0,-1 0 0,1 0 0,-1 0 0,0 0 0,0 0 0,0 1 0,0-1 0,0 0 0,1 0 0,-1 0 0,0 1 0,0-1 0,0 0 0,1 1 0,-1-1 0,0 1 0,1-1 0,-1 1 0,0-1 0,1 1 0,-1-1 0,0 1 0,1 0 0,-1-1 0,1 1 0,-1 0 0,1-1 0,0 1 0,-1 0 0,1 0 0,-1 1 0,-6 27 0,6-20 0,-8 69 0,3 1 0,5 95 0,2-84 0,1 113 0,-15 376 0,8-514 0,0-5 0,-1-1 0,-25 96 0,30-150 0,-1 0 0,0 0 0,0-1 0,0 1 0,-1-1 0,0 0 0,0 0 0,0 0 0,0 0 0,-6 6 0,7-9 0,1 0 0,-1 0 0,1 0 0,0 0 0,-1 0 0,1-1 0,-1 1 0,0 0 0,1-1 0,-1 1 0,0-1 0,1 0 0,-1 1 0,0-1 0,1 0 0,-1 0 0,0 0 0,0 0 0,1-1 0,-1 1 0,0 0 0,1-1 0,-1 1 0,0-1 0,1 1 0,-1-1 0,1 0 0,-1 0 0,1 0 0,-1 0 0,1 0 0,0 0 0,-1 0 0,1 0 0,0 0 0,-2-3 0,-9-11 0,0 0 0,1-1 0,1 0 0,-12-25 0,-27-75 0,43 98 0,2 0 0,0 0 0,1 0 0,1 0 0,0-1 0,2-29 0,1 44 0,-1-1 0,1 1 0,0-1 0,0 1 0,1-1 0,-1 1 0,1 0 0,0-1 0,0 1 0,1 0 0,-1 0 0,1 1 0,0-1 0,0 1 0,6-7 0,5-2 0,1 0 0,26-16 0,-16 11 0,7-4 0,0-2 0,-2-1 0,-1-1 0,-1-2 0,-1-1 0,-1-1 0,-2-1 0,22-35 0,26-78 0,-49 92 0,46-73 0,-66 120 0,0 0 0,0 0 0,0 0 0,1 0 0,0 1 0,0 0 0,0-1 0,0 2 0,0-1 0,0 0 0,1 1 0,-1 0 0,1 0 0,0 0 0,0 0 0,6-1 0,4 1 0,0 0 0,1 1 0,28 2 0,-10 0 0,-34-1 0,-1 0 0,1 0 0,0 0 0,0-1 0,0 1 0,0 0 0,0 0 0,0 0 0,0 0 0,0 0 0,0 0 0,0 0 0,0 0 0,0 0 0,0 0 0,-1 0 0,1-1 0,0 1 0,0 0 0,0 0 0,0 0 0,0 0 0,0 0 0,0 0 0,0 0 0,0 0 0,0 0 0,0-1 0,0 1 0,0 0 0,0 0 0,0 0 0,0 0 0,0 0 0,0 0 0,1 0 0,-1 0 0,0-1 0,0 1 0,0 0 0,0 0 0,0 0 0,0 0 0,0 0 0,0 0 0,0 0 0,0 0 0,0 0 0,0 0 0,0 0 0,1 0 0,-1 0 0,0 0 0,0 0 0,0 0 0,0-1 0,0 1 0,0 0 0,0 0 0,0 0 0,0 0 0,1 0 0,-1 0 0,0 0 0,-10-4 0,3 3 0,1 1 0,-1-1 0,1 2 0,-1-1 0,1 1 0,-1 0 0,1 0 0,-1 1 0,1 0 0,0 0 0,0 0 0,0 1 0,0 0 0,0 0 0,1 0 0,-10 8 0,6-3 0,1 1 0,-1-1 0,2 1 0,-1 1 0,1-1 0,1 1 0,0 1 0,-9 19 0,8-11 0,1 1 0,1-1 0,1 1 0,0 0 0,2 0 0,0 0 0,1 1 0,2-1 0,0 0 0,4 22 0,-5-38 0,1-1 0,0 1 0,0 0 0,0 0 0,1 0 0,-1 0 0,1-1 0,0 1 0,0-1 0,0 1 0,1-1 0,-1 0 0,1 0 0,0 0 0,0 0 0,0 0 0,0-1 0,0 1 0,0-1 0,1 0 0,-1 0 0,1 0 0,0-1 0,3 2 0,7 1 0,-1-1 0,0-1 0,1 0 0,-1-1 0,25 0 0,-35-2 0,1 1 0,-1 0 0,0-1 0,1 0 0,-1 0 0,0 0 0,1 0 0,-1-1 0,0 1 0,0-1 0,0 0 0,0 0 0,-1 0 0,1 0 0,0 0 0,-1 0 0,1-1 0,-1 0 0,0 1 0,0-1 0,0 0 0,0 0 0,-1 0 0,1 0 0,-1 0 0,2-5 0,3-8 0,-1 0 0,-1 0 0,0-1 0,1-19 0,1-38 0,-3-83 0,-3 120 0,-2 27 0,0 15 0,-1 20 0,1 1 0,2 0 0,2 28 0,0-11 0,-1-30 0,0 0 0,1 0 0,0 0 0,1 0 0,1-1 0,0 1 0,0-1 0,1 0 0,1 0 0,0-1 0,13 20 0,-17-29 0,-1-1 0,1 1 0,0 0 0,-1 0 0,1-1 0,0 1 0,0 0 0,0-1 0,0 0 0,0 0 0,1 1 0,-1-1 0,0-1 0,0 1 0,1 0 0,-1 0 0,0-1 0,4 1 0,-4-1 0,0 0 0,0-1 0,0 1 0,0 0 0,-1-1 0,1 1 0,0-1 0,0 0 0,0 1 0,-1-1 0,1 0 0,-1 0 0,1 0 0,0 0 0,-1-1 0,0 1 0,1 0 0,-1 0 0,0-1 0,0 1 0,1-1 0,-1 1 0,0-1 0,1-2 0,24-53 0,-2-1 0,26-98 0,-13 38 0,-37 116 0,1 0 0,-1 1 0,1-1 0,0 0 0,0 1 0,0-1 0,0 1 0,0-1 0,0 1 0,0 0 0,0-1 0,0 1 0,1 0 0,-1 0 0,0-1 0,1 1 0,2-1 0,-3 2 0,0 0 0,0-1 0,0 1 0,0 0 0,1 0 0,-1 0 0,0 0 0,0 0 0,0 0 0,0 1 0,1-1 0,-1 0 0,0 0 0,0 1 0,0-1 0,0 1 0,0-1 0,0 1 0,0 0 0,0-1 0,0 1 0,0 0 0,0-1 0,-1 1 0,1 0 0,1 2 0,4 4 0,-1 0 0,0 1 0,0-1 0,-1 1 0,0 1 0,5 12 0,-9-21 0,0 1 0,0-1 0,0 0 0,1 0 0,-1 0 0,0 0 0,0 1 0,0-1 0,0 0 0,0 0 0,0 0 0,0 1 0,0-1 0,0 0 0,0 0 0,0 1 0,0-1 0,0 0 0,0 0 0,0 1 0,0-1 0,0 0 0,0 0 0,0 0 0,0 1 0,0-1 0,0 0 0,0 0 0,0 0 0,0 1 0,-1-1 0,1 0 0,0 0 0,0 0 0,0 0 0,0 1 0,0-1 0,-1 0 0,1 0 0,0 0 0,0 0 0,0 0 0,-1 0 0,1 1 0,0-1 0,0 0 0,0 0 0,-1 0 0,1 0 0,0 0 0,0 0 0,-1 0 0,1 0 0,0 0 0,0 0 0,-1 0 0,1 0 0,0 0 0,0 0 0,0 0 0,-1 0 0,1 0 0,0-1 0,-1 1 0,1 0 0,-21 0 0,14-1 0,0 1 0,0 0 0,1 0 0,-1 1 0,-11 2 0,16-2 0,-1 0 0,0 0 0,1 1 0,-1-1 0,1 0 0,0 1 0,-1 0 0,1 0 0,0 0 0,0 0 0,0 0 0,0 0 0,0 0 0,0 0 0,1 1 0,-1-1 0,0 4 0,-5 10 0,2 0 0,0 0 0,1 0 0,0 1 0,1-1 0,1 1 0,1 0 0,1 0 0,1 22 0,0-12 0,-1-19 0,0-1 0,1 1 0,0 0 0,1-1 0,0 0 0,0 1 0,1-1 0,-1 0 0,2 0 0,-1 0 0,1 0 0,0-1 0,0 0 0,1 0 0,0 0 0,0 0 0,0 0 0,1-1 0,-1 0 0,1 0 0,1-1 0,-1 0 0,1 0 0,-1 0 0,1-1 0,0 0 0,0 0 0,1-1 0,-1 0 0,0 0 0,14 1 0,-2 0 0,0 0 0,1-2 0,-1 0 0,0-1 0,29-4 0,-42 4 0,0-2 0,0 1 0,0-1 0,-1 1 0,1-2 0,-1 1 0,0 0 0,1-1 0,-1 0 0,0-1 0,0 1 0,-1-1 0,1 0 0,-1 0 0,0 0 0,0 0 0,0-1 0,-1 0 0,1 0 0,-1 0 0,0 0 0,2-6 0,2-7 0,-2 0 0,0-1 0,0 0 0,-2 0 0,1-26 0,-2-102 0,-3 84 0,1-16 0,-1 71 0,-3 11 0,-2 10 0,1 9 0,0-1 0,2 1 0,1 0 0,0 0 0,2 0 0,2 27 0,-1 6 0,-1-28 0,-1-2 0,2-1 0,4 30 0,-4-47 0,0 0 0,0 0 0,1-1 0,1 1 0,-1-1 0,1 0 0,0 1 0,0-1 0,1 0 0,-1-1 0,1 1 0,9 8 0,-11-12 0,0 0 0,0 0 0,1-1 0,-1 1 0,1-1 0,0 1 0,-1-1 0,1 0 0,0 0 0,0 0 0,0-1 0,0 1 0,-1 0 0,1-1 0,0 0 0,0 0 0,0 0 0,0 0 0,0 0 0,0-1 0,0 1 0,0-1 0,4-1 0,-2 0 0,-1 0 0,1 0 0,-1 0 0,0 0 0,1-1 0,-1 0 0,0 0 0,0 0 0,-1 0 0,1-1 0,-1 1 0,0-1 0,4-5 0,3-8 0,-1-1 0,-1 0 0,0-1 0,-1 0 0,5-25 0,15-104 0,-19 101 0,-3 12 0,1-1 0,10-37 0,-16 71 0,1 1 0,-1-1 0,1 1 0,-1 0 0,1-1 0,0 1 0,0 0 0,-1 0 0,1 0 0,0-1 0,0 1 0,2-1 0,-3 2 0,1 0 0,-1-1 0,1 1 0,-1 0 0,0 0 0,1 0 0,-1 0 0,1 0 0,-1-1 0,1 1 0,-1 0 0,1 0 0,0 0 0,-1 0 0,1 0 0,-1 1 0,1-1 0,-1 0 0,0 0 0,1 0 0,-1 0 0,1 1 0,-1-1 0,1 0 0,-1 0 0,1 1 0,-1-1 0,0 0 0,1 1 0,-1-1 0,1 0 0,-1 1 0,0-1 0,0 1 0,1-1 0,-1 0 0,0 1 0,0-1 0,1 2 0,7 15 0,-1 0 0,0 0 0,-2 1 0,0 0 0,3 22 0,-2-10 0,8 31 0,-3 1 0,-2 0 0,-1 74 0,-7-136 0,-1 0 0,0 0 0,0 0 0,0 0 0,0 0 0,0 0 0,0 0 0,0 0 0,0 0 0,0 0 0,1 0 0,-1 0 0,0 0 0,0 0 0,0 0 0,0 0 0,0 0 0,0 0 0,0 0 0,0 0 0,1 0 0,-1 0 0,0 0 0,0 0 0,0 0 0,0 0 0,0 0 0,0 0 0,0 0 0,0 0 0,1 0 0,-1 0 0,0 0 0,0 0 0,0 1 0,0-1 0,0 0 0,0 0 0,0 0 0,0 0 0,0 0 0,0 0 0,0 0 0,0 0 0,0 0 0,0 1 0,0-1 0,0 0 0,0 0 0,0 0 0,0 0 0,0 0 0,0 0 0,0 0 0,0 1 0,0-1 0,0 0 0,0 0 0,0 0 0,0 0 0,6-8 0,41-111 0,-6 13 0,76-127 0,-113 225 0,-4 7 0,0 0 0,1 0 0,-1 0 0,1 0 0,-1 0 0,1 0 0,-1 0 0,1 0 0,0 0 0,-1 0 0,1 1 0,0-1 0,0 0 0,0 0 0,0 1 0,0-1 0,1 0 0,-1 2 0,0 0 0,-1 1 0,1-1 0,-1 1 0,0 0 0,1-1 0,-1 1 0,0-1 0,0 1 0,0-1 0,0 1 0,0 0 0,0 1 0,0 1 0,-1 30 0,7 146 0,-4-157 0,2-1 0,0 0 0,1 0 0,1 0 0,18 42 0,-20-59 0,-1 1 0,1-1 0,0 1 0,0-1 0,1 0 0,-1-1 0,1 1 0,0-1 0,0 0 0,1 0 0,-1 0 0,1-1 0,0 0 0,0 0 0,0-1 0,0 1 0,0-1 0,1-1 0,-1 1 0,1-1 0,-1 0 0,1-1 0,-1 1 0,1-1 0,0 0 0,-1-1 0,1 0 0,-1 0 0,1 0 0,-1-1 0,1 0 0,-1 0 0,0-1 0,0 0 0,0 0 0,8-5 0,-3-2 0,0 0 0,-1 0 0,0 0 0,-1-2 0,0 1 0,-1-1 0,0 0 0,-1-1 0,0 1 0,-1-2 0,0 1 0,-1-1 0,4-16 0,-3 4 0,-1-1 0,0 0 0,-2-1 0,-2 1 0,0 0 0,-4-30 0,3 52 0,0 0 0,-1 0 0,1 0 0,-1 1 0,0-1 0,-1 0 0,1 1 0,-1-1 0,0 1 0,0-1 0,0 1 0,0 0 0,-1 0 0,0 0 0,0 0 0,0 1 0,0-1 0,-1 1 0,1 0 0,-1 0 0,0 0 0,0 0 0,0 0 0,0 1 0,0 0 0,-1 0 0,1 0 0,-1 0 0,0 1 0,1 0 0,-1 0 0,0 0 0,1 1 0,-1-1 0,0 1 0,-5 0 0,7 0 0,0 0 0,0 1 0,1-1 0,-1 0 0,0 1 0,1 0 0,-1 0 0,0-1 0,1 1 0,-1 1 0,1-1 0,-1 0 0,1 1 0,0-1 0,-1 1 0,1 0 0,-3 2 0,2 0 0,0 0 0,0 0 0,1 1 0,-1-1 0,1 0 0,0 1 0,0-1 0,0 1 0,-1 6 0,-1 10 0,1 1 0,1-1 0,1 37 0,1-46 0,0 0 0,1-1 0,0 1 0,0-1 0,1 0 0,0 0 0,1 1 0,0-2 0,1 1 0,7 14 0,-9-21 0,1 1 0,0-1 0,0 0 0,0 0 0,1 0 0,-1 0 0,1-1 0,0 1 0,0-1 0,0 0 0,1 0 0,-1 0 0,1-1 0,-1 0 0,1 0 0,0 0 0,0 0 0,0-1 0,0 1 0,0-1 0,0-1 0,10 1 0,-9 0 0,0-1 0,0 0 0,0-1 0,0 1 0,0-1 0,-1 0 0,1-1 0,0 1 0,-1-1 0,1 0 0,-1-1 0,9-4 0,-8 2 0,1 0 0,-1-1 0,-1 0 0,1 0 0,-1 0 0,0-1 0,0 1 0,7-15 0,-3 2 0,-2 0 0,1 0 0,-2-1 0,-1 1 0,0-1 0,-2-1 0,0 1 0,-1-1 0,-2-33 0,-25 433 0,-17 12 0,-15 108 0,54-478 0,-2 12 0,-1 0 0,-1 0 0,-16 44 0,21-70 0,-1 0 0,0-1 0,0 1 0,-1 0 0,1-1 0,-2 0 0,1 0 0,0 0 0,-1 0 0,0-1 0,-1 0 0,1 0 0,-1 0 0,0-1 0,0 0 0,0 0 0,-1 0 0,1-1 0,-1 0 0,0 0 0,-11 2 0,7-2 0,0-2 0,0 0 0,0 0 0,0-1 0,0 0 0,0-1 0,0 0 0,0-1 0,0 0 0,0 0 0,0-1 0,1-1 0,-1 0 0,1-1 0,0 1 0,1-2 0,-15-9 0,13 6 0,1 0 0,0-1 0,0 0 0,1-1 0,0 0 0,1-1 0,0 1 0,1-1 0,0-1 0,1 0 0,0 0 0,1 0 0,-5-21 0,4 8 0,1 1 0,1-1 0,1-1 0,1-27 0,2 43 0,0-1 0,1 1 0,0 0 0,1-1 0,1 1 0,-1 0 0,2 0 0,0 0 0,0 1 0,1-1 0,11-17 0,-2 10 0,1 1 0,1 0 0,0 1 0,36-25 0,82-46 0,-100 66 0,303-202 0,-265 168 0,-3-3 0,88-93 0,-149 142 0,-2 3 0,0 0 0,0-1 0,-1 1 0,0-1 0,0-1 0,0 1 0,-1-1 0,4-10 0,-8 18 0,1-1 0,-1 1-1,0-1 1,0 1 0,0-1 0,1 1 0,-1-1-1,0 0 1,0 1 0,0-1 0,0 1 0,0-1-1,0 0 1,0 1 0,0-1 0,0 1-1,-1-1 1,1 0 0,0 1 0,0-1 0,0 1-1,-1-1 1,1 1 0,0-1 0,-1 1 0,1-1-1,0 1 1,-1-1 0,-18-5-44,12 5 14,-49-10-616,-18 1-1541</inkml:trace>
</inkml:ink>
</file>

<file path=ppt/ink/ink1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8:16.152"/>
    </inkml:context>
    <inkml:brush xml:id="br0">
      <inkml:brushProperty name="width" value="0.05" units="cm"/>
      <inkml:brushProperty name="height" value="0.05" units="cm"/>
      <inkml:brushProperty name="color" value="#FFFFFF"/>
    </inkml:brush>
  </inkml:definitions>
  <inkml:trace contextRef="#ctx0" brushRef="#br0">300 18 32495,'-14'-4'15,"0"0"-1,1 1 1,-1 0 0,-1 1 0,1 1-1,0 0 1,0 1 0,0 1 0,-1 0-1,1 0 1,-20 6 0,28-5-15,0-1 0,0 1 0,1 1 0,-1-1 0,1 1 0,-1 0 0,1 0 0,0 0 0,0 1 0,1-1 0,-1 1 0,1 1-1,-1-1 1,1 1 0,0-1 0,1 1 0,-1 0 0,1 0 0,0 1 0,1-1 0,-1 1 0,1-1 0,0 1 0,0 0 0,1 0 0,0 0 0,0 0 0,-1 12 0,2-14 1,0 1-1,0 0 1,0-1-1,0 1 1,1-1-1,-1 1 1,1-1 0,0 1-1,1-1 1,-1 0-1,1 1 1,0-1-1,0 0 1,0 0 0,0 0-1,1 0 1,0-1-1,-1 1 1,1-1-1,1 1 1,-1-1 0,0 0-1,1 0 1,0 0-1,0-1 1,-1 0-1,7 3 1,3 1 3,-1-1 1,1 0-1,0-1 1,1 0-1,-1-1 0,0-1 1,1 0-1,14 0 1,-23-2-4,0 1 1,0-1-1,0 0 1,0-1-1,0 1 1,0-1 0,0 0-1,0-1 1,0 1-1,-1-1 1,1 0-1,-1 0 1,1 0-1,-1 0 1,0-1-1,0 0 1,0 0 0,0 0-1,0 0 1,0-1-1,-1 0 1,0 1-1,0-1 1,0 0-1,2-5 1,0-4-2,-2 0 0,1 0 0,-2 0 0,0-1 0,0 1 0,-1-1 0,-1 1 0,-1-16 0,1 27 0,0 0 0,-1-1-1,1 1 1,0 0 0,-1 0 0,0-1 0,1 1 0,-1 0-1,0 0 1,0 0 0,0 0 0,0 0 0,-1 0 0,1 0-1,0 0 1,-1 0 0,0 1 0,1-1 0,-1 1-1,0-1 1,-2-1 0,0 1 1,0 0 0,0 0 0,-1 0 0,1 1 0,-1 0-1,1-1 1,-1 2 0,0-1 0,1 0 0,-6 1 0,1 0-10,0 0 1,0 1-1,0 0 1,0 0-1,1 1 1,-1 0-1,0 0 1,1 1-1,0 0 1,0 1-1,-9 5 1,-27 32-280</inkml:trace>
</inkml:ink>
</file>

<file path=ppt/ink/ink1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8:16.808"/>
    </inkml:context>
    <inkml:brush xml:id="br0">
      <inkml:brushProperty name="width" value="0.05" units="cm"/>
      <inkml:brushProperty name="height" value="0.05" units="cm"/>
      <inkml:brushProperty name="color" value="#FFFFFF"/>
    </inkml:brush>
  </inkml:definitions>
  <inkml:trace contextRef="#ctx0" brushRef="#br0">1 15 32511,'0'-12'144,"8"9"-64,14 3-48,6 0-32,2 20 0,-2 18 0,-9 9 0,-11 3 0,-8-1 0,0-4 0,-16-10 0,-15-5-48,1-18-96,8-12-1105</inkml:trace>
</inkml:ink>
</file>

<file path=ppt/ink/ink1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8:18.571"/>
    </inkml:context>
    <inkml:brush xml:id="br0">
      <inkml:brushProperty name="width" value="0.05" units="cm"/>
      <inkml:brushProperty name="height" value="0.05" units="cm"/>
      <inkml:brushProperty name="color" value="#FFFFFF"/>
    </inkml:brush>
  </inkml:definitions>
  <inkml:trace contextRef="#ctx0" brushRef="#br0">277 591 32415,'0'0'0,"2"-17"55,0 1 1,-2-1-1,0 0 0,0 1 0,-4-21 1,3 33-57,0 1 1,0-1 0,0 1-1,0-1 1,-1 1-1,1-1 1,-1 1 0,0 0-1,0 0 1,0 0-1,-1 0 1,1 0 0,-1 0-1,1 1 1,-1-1-1,0 1 1,0 0 0,0 0-1,0 0 1,0 0 0,-1 0-1,1 1 1,0-1-1,-1 1 1,1 0 0,-1 0-1,0 0 1,1 1-1,-6-1 1,2 0 0,-1 0 0,0 1 0,0 0 0,0 0 0,0 1 0,0 0 0,0 0 0,1 1 0,-11 3 0,12-2 0,1 0 0,0-1 0,0 2 0,1-1 0,-1 0 0,1 1 0,-1 0 0,1 0 0,0 0 0,1 1 0,-1-1 0,1 1 0,-5 8 0,1 3 0,0 0 0,1 1 0,0 0 0,1 0 0,1 1 0,1-1 0,1 1 0,0 0 0,1 0 0,1 0 0,1 0 0,4 22 0,-5-34 0,1 0 0,0 0 0,1 0 0,-1 0 0,1 0 0,0-1 0,1 1 0,0 0 0,0-1 0,0 0 0,0 0 0,1 0 0,0 0 0,0 0 0,0-1 0,0 1 0,1-1 0,8 6 0,-5-6 0,0 0 0,0 0 0,0-1 0,1 0 0,-1 0 0,1-1 0,0 0 0,-1 0 0,1-1 0,0-1 0,0 1 0,12-2 0,-16 1 0,1-1 0,-1 0 0,0 0 0,0 0 0,1 0 0,-1-1 0,0 0 0,0 0 0,0 0 0,-1-1 0,1 0 0,0 0 0,-1 0 0,8-7 0,-6 3 0,0 0 0,-1 0 0,1 0 0,-2 0 0,1-1 0,-1 0 0,0 0 0,4-12 0,-1-7 0,-1 1 0,0-1 0,-2 0 0,-2 0 0,0-30 0,0-31 0,1-27 0,-15-149 0,1 198 27,5 53-22,3 18-9,3-4 3,-6 17-4,1 1 1,1 0 0,1 0-1,0 0 1,1 23 0,-2 5 3,-10 345 1,14-377 0,1 0 0,0 0 0,1-1 0,1 1 0,0 0 0,1-1 0,0 1 0,2-1 0,-1 0 0,14 21 0,-15-28 0,0 0 0,1-1 0,0 0 0,1 0 0,-1 0 0,1-1 0,0 0 0,0 0 0,1 0 0,0-1 0,-1 0 0,1 0 0,1-1 0,-1 0 0,0 0 0,1 0 0,0-1 0,-1 0 0,1-1 0,0 0 0,12 0 0,-10 0 0,0-1 0,0 0 0,0 0 0,-1-1 0,1-1 0,0 1 0,-1-2 0,1 1 0,-1-2 0,1 1 0,-1-1 0,0 0 0,-1-1 0,1 0 0,-1 0 0,0-1 0,0 0 0,-1-1 0,0 0 0,0 0 0,0 0 0,-1-1 0,7-10 0,-2-1 0,0 0 0,-1 0 0,-1-1 0,-1 0 0,-1-1 0,-1 0 0,-1 0 0,4-26 0,-4 0 0,-2 0 0,-4-79 0,1 116 0,-1 1 0,0-1 0,-1 0 0,0 1 0,-1-1 0,0 1 0,0 0 0,-1 0 0,-7-14 0,9 20 0,-1-1 0,1 1 0,-1 0 0,0-1 0,0 1 0,0 0 0,-1 1 0,1-1 0,-1 1 0,1-1 0,-1 1 0,0 0 0,0 0 0,0 1 0,0-1 0,0 1 0,0 0 0,0 0 0,0 0 0,-1 1 0,1-1 0,0 1 0,-7 0 0,9 1 0,0-1 0,0 0 0,0 1 0,0 0 0,-1-1 0,1 1 0,0 0 0,0 0 0,0 0 0,1 0 0,-1 0 0,0 1 0,0-1 0,1 1 0,-1-1 0,0 1 0,1-1 0,0 1 0,-1 0 0,1 0 0,0 0 0,0 0 0,0 0 0,0 0 0,0 0 0,1 0 0,-2 2 0,-1 8 0,0-1 0,1 1 0,-1 20 0,3-29 0,-3 30 0,2 0 0,1 0 0,2 0 0,1-1 0,10 47 0,-9-62 0,1-1 0,1 1 0,0-2 0,1 1 0,1-1 0,0 0 0,1 0 0,1-1 0,0 0 0,1-1 0,0 0 0,17 14 0,-21-21 0,1-1 0,0 1 1,0-2-1,1 1 0,-1-1 0,1 0 1,0-1-1,0 0 0,1-1 0,-1 0 0,0 0 1,14 1-1,-18-3 1,1 1 0,0-1 1,-1 0-1,1-1 0,-1 1 1,1-1-1,-1 0 0,1-1 1,-1 1-1,0-1 0,1 0 1,-1 0-1,0-1 0,0 0 1,0 0-1,-1 0 0,1 0 1,-1-1-1,0 1 0,0-1 1,7-8-1,-3-1-1,-1-1 0,0 0 0,-1-1 0,0 1 0,-1-1 0,-1 0 0,0-1 0,-1 1 0,1-18 0,0-26 0,-4-63 0,-1 57 0,1 64 0,0-9 0,0 0 0,0-1 0,-1 1 0,-1 0 0,1 0 0,-6-14 0,4 21 0,3 15 0,0 3 0,-1 17 0,1-1 0,2 0 0,1 1 0,1-1 0,14 47 0,-10-54 0,2 1 0,0-1 0,2-1 0,0 0 0,2-1 0,22 28 0,-31-43 0,0-1 0,1 0 0,-1 0 0,2-1 0,-1 1 0,0-1 0,1-1 0,0 1 0,0-1 0,1 0 0,-1-1 0,1 0 0,0 0 0,0 0 0,0-1 0,0-1 0,0 1 0,0-1 0,0 0 0,0-1 0,1 0 0,-1 0 0,16-4 0,-19 3 0,-1-1 0,0 0 0,0 0 0,-1 0 0,1 0 0,0 0 0,-1-1 0,1 0 0,-1 0 0,0 0 0,0 0 0,0 0 0,0-1 0,-1 1 0,1-1 0,-1 0 0,0 0 0,0 0 0,0 0 0,-1 0 0,2-6 0,2-7 0,0-1 0,-1 0 0,-1 0 0,0-18 0,1-10 0,-5-79 0,0 112 0,0-1 0,-1 1 0,-1 0 0,0 0 0,-1 0 0,0 0 0,-1 1 0,0-1 0,-1 1 0,-13-19 0,17 29 0,0-1 0,-1 1 0,0-1 0,1 1 0,-1 0 0,0 0 0,0 0 0,0 0 0,0 0 0,-1 1 0,1-1 0,-4 0 0,5 1 0,1 1 0,0 0 0,0-1 0,-1 1 0,1 0 0,-1 0 0,1 0 0,0 0 0,-1 0 0,1 0 0,0 0 0,-1 1 0,1-1 0,0 0 0,-1 1 0,1-1 0,0 1 0,0 0 0,-1-1 0,1 1 0,0 0 0,0-1 0,0 1 0,0 0 0,0 0 0,0 0 0,0 0 0,0 0 0,0 0 0,1 1 0,-1-1 0,0 0 0,1 0 0,-1 0 0,0 2 0,-3 15 0,1-1 0,0 0 0,2 0 0,0 1 0,0 0 0,2-1 0,0 1 0,5 20 0,-3-25 0,0 0 0,1 0 0,1 0 0,0-1 0,1 0 0,0 0 0,1 0 0,0-1 0,1 0 0,0 0 0,1-1 0,0 0 0,1-1 0,0 0 0,12 9 0,-12-11 0,0 0 0,0-1 0,1 0 0,0 0 0,0-1 0,1 0 0,-1-1 0,1-1 0,0 0 0,0 0 0,0-1 0,0-1 0,1 0 0,-1-1 0,0 0 0,20-3 0,-29 2 0,1 0 0,-1 0 0,0-1 0,0 1 0,0-1 0,0 0 0,0 0 0,0 0 0,0 0 0,-1 0 0,1-1 0,-1 1 0,1-1 0,-1 0 0,0 0 0,0 1 0,0-1 0,-1-1 0,1 1 0,-1 0 0,0 0 0,0-1 0,2-5 0,1-8 0,0-1 0,-2 1 0,2-24 0,-2-116 0,-3 94 0,2 63 0,-1-1 0,0 0 0,0 0 0,0 0 0,0 1 0,0-1 0,0 0 0,0 0 0,0 0 0,0 0 0,0 1 0,0-1 0,0 0 0,0 0 0,-1 1 0,1-1 0,0 0 0,-1 0 0,1 1 0,0-1 0,-1 0 0,1 1 0,-1-1 0,1 0 0,-1 1 0,0-1 0,1 1 0,-1-1 0,1 1 0,-1-1 0,0 1 0,0-1 0,0 2 0,-1-1 0,1 1 0,0 0 0,0 0 0,0-1 0,1 1 0,-1 0 0,0 0 0,0 0 0,0 0 0,1 0 0,-1 1 0,0-1 0,1 0 0,-1 0 0,1 0 0,0 0 0,-1 1 0,1-1 0,0 0 0,-1 3 0,-2 12 0,0-1 0,0 1 0,1 0 0,1 0 0,1 0 0,1 0 0,0 0 0,0 0 0,2 0 0,0 0 0,1-1 0,0 0 0,2 1 0,-1-1 0,2-1 0,0 1 0,1-1 0,0-1 0,1 1 0,1-1 0,0-1 0,13 13 0,-17-18 0,1 0 0,1 0 0,-1-1 0,1 0 0,0-1 0,1 0 0,-1 0 0,1 0 0,0-1 0,0 0 0,0-1 0,0 0 0,1-1 0,0 0 0,-1 0 0,14 0 0,-20-2 0,0-1 0,0 1 0,0-1 0,0 0 0,0 0 0,-1 0 0,1 0 0,0 0 0,-1-1 0,1 1 0,-1-1 0,1 0 0,-1 0 0,0 0 0,0 0 0,0 0 0,0 0 0,0 0 0,0-1 0,0 1 0,-1-1 0,1 1 0,-1-1 0,0 0 0,0 1 0,2-6 0,2-9 0,0-1 0,-1 1 0,2-23 0,-6 33 0,11-102 0,10-55 0,-21 160 0,1 0 0,0 1 0,0-1 0,0 1 0,1-1 0,-1 1 0,1-1 0,0 1 0,0 0 0,0 0 0,0 0 0,1 0 0,-1 0 0,1 1 0,0-1 0,0 1 0,5-4 0,-6 5 0,1 0 0,-1 0 0,1 0 0,-1 0 0,1 1 0,0-1 0,0 1 0,-1 0 0,1-1 0,0 2 0,0-1 0,-1 0 0,1 0 0,0 1 0,-1-1 0,1 1 0,0 0 0,-1 0 0,1 0 0,-1 0 0,1 0 0,-1 1 0,0-1 0,4 3 0,5 5 0,0 1 0,16 17 0,-30-26 0,1 0 0,-1 0 0,1-1 0,0 1 0,-1-1 0,1 0 0,-1 1 0,1-1 0,-4-1 0,-17 1 0,-33 2 0,52-2 0,1 1 0,-1 0 0,1 0 0,0 1 0,-1-1 0,1 0 0,0 1 0,0 0 0,0 0 0,0 0 0,0 0 0,0 0 0,-4 6 0,2-2 0,0 1 0,0 0 0,1 1 0,0-1 0,0 1 0,1 0 0,0 0 0,0 0 0,1 0 0,-3 15 0,2 0 0,2-1 0,1 45 0,1-60 0,0 1 0,0-1 0,1 0 0,0 1 0,0-1 0,1 0 0,-1 0 0,2 0 0,-1-1 0,1 1 0,0-1 0,0 0 0,1 0 0,0 0 0,0-1 0,0 1 0,1-1 0,-1 0 0,1-1 0,0 0 0,1 0 0,-1 0 0,1 0 0,0-1 0,7 2 0,8 3 0,0-1 0,0-1 0,1-1 0,0-1 0,0-1 0,44 0 0,-39-2 0,-16-1 0,0 1 0,1-2 0,14-2 0,-23 3 0,0-1 0,0 0 0,0-1 0,-1 1 0,1-1 0,-1 1 0,1-1 0,-1 0 0,1 0 0,-1-1 0,0 1 0,0-1 0,0 0 0,3-3 0,2-5 0,-1 0 0,0 0 0,-1-1 0,0 0 0,-1 0 0,0 0 0,-1-1 0,0 0 0,-1 0 0,3-25 0,-2-13 0,-4-77 0,-1 65 0,1-23 0,0 86 0,1-1 0,-1 1 0,0-1 0,0 1 0,0-1 0,0 1 0,0-1 0,0 1 0,0-1 0,-1 1 0,1-1 0,0 1 0,0-1 0,0 1 0,0 0 0,-1-1 0,1 1 0,0-1 0,0 1 0,-1-1 0,1 1 0,0 0 0,-1-1 0,1 1 0,0-1 0,-1 1 0,1 0 0,-1 0 0,1-1 0,-1 1 0,1 0 0,0 0 0,-1-1 0,1 1 0,-1 0 0,1 0 0,-2 0 0,1 0 0,0 0 0,0 0 0,0 1 0,0-1 0,0 0 0,0 1 0,0-1 0,0 1 0,1-1 0,-1 1 0,0-1 0,0 1 0,0-1 0,1 1 0,-1 0 0,0 0 0,0-1 0,0 2 0,-3 6 0,0-1 0,0 1 0,1 0 0,0 0 0,0 1 0,1-1 0,0 0 0,-1 14 0,-4 75 0,7-97 0,-2 35 0,2 0 0,2 0 0,6 40 0,-6-63 0,1 0 0,0 0 0,1 0 0,1 0 0,-1-1 0,2 0 0,0 0 0,0 0 0,1 0 0,0-1 0,1-1 0,13 15 0,-18-21 0,0-1 1,0 0-1,1 1 1,-1-1-1,1 0 0,-1-1 1,1 1-1,0 0 1,6 1-1,-8-3-2,-1 0 0,0 1 1,0-1-1,0 0 0,0 0 0,0 0 0,1 0 0,-1 0 1,0 0-1,0 0 0,0 0 0,0-1 0,0 1 1,0 0-1,1-1 0,-1 1 0,0-1 0,0 1 1,0-1-1,0 1 0,0-1 0,0 0 0,-1 0 0,1 1 1,0-1-1,0 0 0,0 0 0,-1 0 0,1 0 1,0 0-1,-1 0 0,1 0 0,-1 0 0,1 0 1,-1 0-1,0 0 0,1 0 0,-1-2 0,4-38-294,-4-18-638</inkml:trace>
</inkml:ink>
</file>

<file path=ppt/ink/ink1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8:18.902"/>
    </inkml:context>
    <inkml:brush xml:id="br0">
      <inkml:brushProperty name="width" value="0.05" units="cm"/>
      <inkml:brushProperty name="height" value="0.05" units="cm"/>
      <inkml:brushProperty name="color" value="#FFFFFF"/>
    </inkml:brush>
  </inkml:definitions>
  <inkml:trace contextRef="#ctx0" brushRef="#br0">257 56 27789,'-3'-4'492,"1"0"1,-2 1 0,1-1-1,0 1 1,0 0 0,-1 0-1,0 0 1,-4-2 0,2 1-355,1 1 0,-1 1 0,0-1 1,0 1-1,-8-2 0,2 2-191,-1 0 0,1 1 1,0 1-1,-1 0 0,-18 2 0,27-1 53,-1-1 0,1 2 0,0-1 0,-1 1 0,1-1 0,0 1 0,0 0 0,0 0 0,1 1 0,-1-1 0,0 1 0,1 0 0,0 0 0,0 0 0,0 0 0,0 1 0,0-1 0,0 1 0,1 0 0,0 0 0,0 0 0,0 0 0,0 0 0,1 0 0,-1 0 0,1 1 0,0-1 0,0 0 0,1 1 0,-1-1 0,1 1 0,0-1 0,0 1 0,1-1 0,-1 1 0,1-1 0,0 0 0,0 1 0,1-1 0,-1 0 0,1 0 0,0 0 0,3 7 0,0-6 0,-1 0 0,1 0 0,0-1 0,0 1 0,1-1 0,-1 0 0,1-1 0,0 1 0,0-1 0,0 0 0,0 0 0,1-1 0,-1 0 0,1 0 0,10 1 0,10 1 0,0-1 0,42-2 0,-65-1 0,1 0 2,0 0-1,0 0 1,-1-1 0,1 1 0,0-1-1,0 0 1,-1-1 0,1 1 0,-1-1-1,1 0 1,-1 0 0,8-5 0,-9 5-2,-1 0 1,1-1-1,0 0 1,-1 0-1,0 1 1,0-1-1,0-1 1,0 1-1,0 0 1,-1 0-1,1-1 1,-1 1-1,0-1 1,0 1-1,0-1 1,-1 1-1,1-6 1,0 1-1,0 1 0,-1-1 0,0 0 0,0 1 0,-1-1 0,0 1 0,0-1 0,-5-12 0,5 17 0,0 0 0,-1-1 0,0 1 0,1 1 0,-1-1 0,0 0 0,-1 0 0,1 1 0,0-1 0,-1 1 0,1 0 0,-1 0 0,0 0 0,0 0 0,0 0 0,0 0 0,0 1 0,0 0 0,0-1 0,-1 1 0,-4-1 0,2 1-17,-1-1 0,1 1 0,-1 1 0,0-1 0,1 1 0,-1 0 0,0 0 0,1 1 0,-1 0 0,0 0 0,1 1 0,0 0 0,-1 0 0,1 0 0,0 1 0,0 0 0,0 0 0,-9 6 0,-24 29-1053</inkml:trace>
</inkml:ink>
</file>

<file path=ppt/ink/ink1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8:22.494"/>
    </inkml:context>
    <inkml:brush xml:id="br0">
      <inkml:brushProperty name="width" value="0.05" units="cm"/>
      <inkml:brushProperty name="height" value="0.05" units="cm"/>
      <inkml:brushProperty name="color" value="#FFFFFF"/>
    </inkml:brush>
  </inkml:definitions>
  <inkml:trace contextRef="#ctx0" brushRef="#br0">42 1227 28317,'-14'11'408,"11"-9"-251,0 0 1,1 0 0,-1 0 0,0 0-1,1 1 1,-1-1 0,1 1 0,-4 4-1,6-6 388,3-1-57,2 0-423,-1-1 0,0 0 0,1 0-1,-1-1 1,0 1 0,0-1 0,0 0 0,0 0 0,0 0-1,0-1 1,-1 0 0,1 1 0,5-7 0,48-52 149,-45 46-122,23-28-38,-2-2 0,-2-2 0,-2 0 0,23-54 0,-19 27-39,-3-2 0,22-89 0,-41 114-13,-2-1 1,-2 0 0,-3 0-1,-2-61 1,-2 97-3,-1-1 0,0 1 0,-1-1 0,-1 1 0,0 0 0,-1 0 0,-11-27 0,13 38 0,0 0 0,-1 0 0,0 1 0,0-1 0,0 0 0,-1 1 0,1 0 0,-1 0 0,0 0 0,-1 0 0,1 0 0,0 1 0,-1 0 0,0 0 0,0 0 0,0 1 0,0 0 0,0-1 0,0 2 0,-1-1 0,1 1 0,-1 0 0,1 0 0,-1 0 0,-9 1 0,13-1 0,0 1 0,0 0 0,0 1 0,0-1 0,0 0 0,0 1 0,0-1 0,0 1 0,0-1 0,0 1 0,1 0 0,-1 0 0,0 0 0,0 0 0,1 0 0,-1 0 0,1 0 0,-1 1 0,-2 2 0,2 0 0,-1 1 0,0-1 0,1 1 0,0 0 0,0 0 0,-2 9 0,-4 25 0,2 0 0,1 1 0,2 0 0,5 77 0,-1-51 3,39 338 10,-14-196-13,-20-148 0,11 79 0,-17-139 0,0 0 0,0 1 0,0-1 0,0 0 0,0 0 0,0 0 0,0 1 0,0-1 0,0 0 0,1 0 0,-1 0 0,0 1 0,0-1 0,0 0 0,0 0 0,0 0 0,1 0 0,-1 0 0,0 1 0,0-1 0,0 0 0,0 0 0,1 0 0,-1 0 0,0 0 0,0 0 0,0 0 0,1 0 0,-1 0 0,0 0 0,0 1 0,0-1 0,1 0 0,-1 0 0,0 0 0,0 0 0,0-1 0,1 1 0,-1 0 0,0 0 0,0 0 0,0 0 0,1 0 0,-1 0 0,0 0 0,0 0 0,0 0 0,1 0 0,-1 0 0,0-1 0,0 1 0,0 0 0,0 0 0,0 0 0,1 0 0,-1-1 0,0 1 0,11-13 0,0-10 0,-1-1 0,12-45 0,-5 15 0,2-6 0,24-61 0,-36 102 0,2 1 0,0 0 0,1 0 0,16-19 0,-12 24 0,-14 13 0,0 0 0,0 0-1,0 1 1,0-1 0,0 0 0,0 0 0,0 1 0,0-1-1,0 0 1,0 0 0,0 1 0,0-1 0,0 0-1,0 0 1,0 1 0,0-1 0,0 0 0,0 0 0,0 1-1,0-1 1,0 0 0,0 0 0,1 0 0,-1 1-1,0-1 1,0 0 0,0 0 0,0 0 0,1 0-1,-1 1 1,0-1 0,0 0 0,0 0 0,1 0 0,-1 0-1,0 0 1,0 0 0,1 1 0,-1-1 0,0 0-1,0 0 1,1 0 0,-1 0 0,0 0 0,0 0 0,1 0-1,-1 0 1,0 0 0,0 0 0,1 0 0,-1 0-1,0-1 1,0 1 0,1 0 0,-1 0 0,0 0 0,0 0-1,0 0 1,1 0 0,-1 0 0,0-1 0,1 1-1,-2 3 0,1 42-1,3 114 0,-1-136 2,1-1 1,1 1-1,1-1 0,16 43 0,-18-59 0,0 0 1,0 1-1,1-1 0,0 0 1,1-1-1,-1 1 0,1-1 1,0 0-1,0 0 0,1 0 1,-1-1-1,1 0 0,0 0 1,0 0-1,1-1 0,-1 0 1,1 0-1,-1-1 0,1 1 1,0-2-1,0 1 0,0-1 1,12 1-1,-8-1 1,1-1-1,-1 0 1,0-1-1,0 0 1,0 0-1,0-2 1,0 1-1,0-1 1,-1-1-1,1 0 1,-1 0-1,0-1 1,0-1-1,14-10 1,-13 8-1,-1-1 0,-1-1 1,0 0-1,0 0 0,0-1 0,-2 0 0,1 0 0,-1-1 1,-1 0-1,0 0 0,-1-1 0,0 1 0,3-18 1,-1-1 4,-2-1 1,-1 1 0,-1-1 0,-3-47 0,0 73-6,0 1 0,-1-1 0,0 0 0,0 1 0,0-1 0,0 1 0,-1-1 0,0 1 0,-5-10 0,5 12 0,0 0 0,0 1 0,0-1 0,0 1 0,0 0 0,-1 0 0,1-1 0,-1 2 0,0-1 0,0 0 0,1 0 0,-1 1 0,0 0 0,0 0 0,-1-1 0,1 2 0,0-1 0,-4 0 0,-1-1 0,0 1 0,0 0 0,0 1 0,0-1 0,0 2 0,0-1 0,0 1 0,-1 0 0,-13 5 0,17-4 0,0 0 0,1 0 0,-1 1 0,1-1 0,-1 1 0,1 0 0,0 0 0,0 1 0,1-1 0,-1 1 0,1 0 0,-1 0 0,1 0 0,0 0 0,1 1 0,-4 6 0,-1 7 0,0 1 0,1 1 0,2-1 0,0 1 0,0 0 0,2-1 0,1 1 0,0 1 0,1-1 0,2 0 0,3 21 0,-3-35 0,-1 1 0,2 0 0,-1 0 0,1-1 0,0 0 0,0 1 0,1-1 0,-1 0 0,2-1 0,-1 1 0,0-1 0,1 0 0,0 0 0,1 0 0,-1-1 0,1 1 0,-1-1 0,1-1 0,10 6 0,-8-5 0,0-1 0,1 0 0,-1 0 0,1-1 0,-1 0 0,1 0 0,0-1 0,0 0 0,-1-1 0,1 0 0,0 0 0,0-1 0,0 0 0,-1 0 0,12-4 0,-14 2 0,-1 1 0,1-1 0,-1 0 0,0-1 0,0 1 0,0-1 0,0 0 0,-1 0 0,1-1 0,-1 0 0,0 1 0,-1-1 0,1 0 0,-1-1 0,0 1 0,0-1 0,-1 1 0,1-1 0,-1 0 0,2-11 0,1-5 0,-1 0 0,0-1 0,-2 0 0,-1-28 0,1 15 0,-1 25 0,-1 0 0,1 0 0,-2 0 0,1 0 0,-2 0 0,1 1 0,-5-15 0,6 25 0,0-1 0,-1 0 0,1 1 0,0-1 0,-1 0 0,1 0 0,0 1 0,-1-1 0,1 1 0,-1-1 0,1 0 0,-1 1 0,1-1 0,-1 1 0,0-1 0,1 1 0,-1-1 0,1 1 0,-1 0 0,0-1 0,1 1 0,-1 0 0,0 0 0,0-1 0,1 1 0,-1 0 0,0 0 0,0 0 0,1 0 0,-1 0 0,0 0 0,0 0 0,0 0 0,1 0 0,-1 0 0,0 0 0,1 1 0,-1-1 0,-1 1 0,1-1 0,-1 1 0,1 0-1,-1 0 1,1 0 0,-1 0-1,1 1 1,0-1 0,0 0 0,0 1-1,-1-1 1,1 0 0,1 1-1,-1-1 1,0 1 0,0 0-1,0-1 1,0 3 0,-3 17-6,1 1 1,1 0 0,1 0-1,2 27 1,0-11 5,-1-17 0,1 1 0,1-1 0,7 33 0,-7-45 0,1-1 0,-1 1 0,2-1 0,-1 0 0,1 0 0,0 0 0,0 0 0,1-1 0,0 0 0,1 0 0,9 9 0,-10-13 1,0-1 1,0 0-1,0 0 1,0 0-1,0-1 1,1 1-1,-1-1 1,0-1-1,1 1 1,-1-1-1,1 0 1,-1 0-1,1-1 1,-1 1-1,1-1 1,-1-1-1,9-2 1,-9 1-2,0 0 1,0 0-1,-1-1 1,0 1-1,1-1 1,-1 0-1,-1-1 1,1 1-1,-1 0 1,1-1-1,3-9 0,3-4 0,-2 0 0,7-22 0,-3-3 0,12-73 0,-18 77 0,2 0 0,19-56 0,-26 93 0,-1 0 0,1 0 0,0 0 0,0 1 0,0-1 0,0 0 0,0 1 0,0-1 0,0 0 0,1 1 0,1-2 0,4 4 0,1 14 0,2 24 0,-2 1 0,7 72 0,2 21 0,-17-130 0,12 37 0,-12-39 0,1 0 0,-1 1 0,1-1 0,0 0 0,0 0 0,0 0 0,0 0 0,0 1 0,0-1 0,0 0 0,0-1 0,0 1 0,0 0 0,0 0 0,0 0 0,1-1 0,-1 1 0,0 0 0,1-1 0,-1 0 0,0 1 0,1-1 0,-1 0 0,1 1 0,1-1 0,2 0 0,0 0 0,0-1 0,-1 1 0,1-1 0,0 0 0,0 0 0,-1 0 0,1-1 0,0 0 0,-1 0 0,0 0 0,1 0 0,-1-1 0,0 0 0,0 0 0,0 0 0,-1 0 0,1 0 0,-1-1 0,0 0 0,0 1 0,0-1 0,5-8 0,15-27 0,0-1 0,19-51 0,26-47 0,-64 137-10,-2 9 4,-1 12-5,-1 20 11,-2-7-1,2-1-1,2 1 1,1-1 0,1 0-1,9 33 1,-11-58 2,0 0 0,0 0 0,1-1 0,0 1 0,0-1 0,1 1 0,0-1 0,0 0 0,0 0 0,1-1 0,0 1 0,0-1 0,0 0 0,1-1 0,0 1 0,0-1 0,0 0 0,0 0 0,0-1 0,1 0 1,0 0-1,-1 0 0,1-1 0,0 0 0,1-1 0,-1 1 0,0-1 0,10 0 0,-16-1-1,15 1 1,1 0 1,-1-2-1,24-2 0,-36 2-1,1 0 0,-1 0 0,0 0 0,0-1 0,1 1 0,-1-1 0,0 0 0,0 0 0,0-1 0,-1 1 0,1-1 0,-1 0 0,1 0 0,-1 0 0,0 0 0,0-1 0,3-3 0,-1-1 0,-1 0 0,0 0 0,0-1 0,-1 1 0,0-1 0,-1 0 0,1 1 0,0-14 0,0-6 0,-2-38 0,-1 52 0,0-2 0,0 1 0,-1 0 0,-1 0 0,-1 0 0,0 0 0,-1 0 0,-1 1 0,0-1 0,-8-15 0,10 24 0,-1 0 0,0 0 0,0 1 0,0-1 0,-1 1 0,1 0 0,-1 0 0,-1 0 0,1 0 0,-1 1 0,0 0 0,1 0 0,-2 1 0,1 0 0,0 0 0,-1 0 0,1 1 0,-1 0 0,0 0 0,0 1 0,-14-2 0,17 2 0,1 1 0,-1 0 0,0 0 0,0 0 0,0 0 0,0 1 0,0-1 0,0 1 0,0 0 0,1 0 0,-1 0 0,0 1 0,1 0 0,-6 3 0,6-3 0,1 0 0,-1 1-1,1 0 1,0 0 0,0 0-1,0 0 1,0 0 0,1 0-1,-1 0 1,1 0 0,0 0-1,0 1 1,0-1 0,0 1-1,1-1 1,-1 7 0,-1 9-4,0 1 0,2-1 0,0 1 0,1-1 0,1 1 0,6 26-1,-5-35 6,0-1-1,1 1 0,0-1 0,1 0 0,0 0 0,1 0 0,0 0 0,1-1 1,-1 0-1,2-1 0,-1 1 0,14 10 0,-10-10 0,0-1 0,0-1 1,0 0-1,1 0 0,19 7 0,-24-11 3,0-1-1,1 0 1,-1 0-1,0 0 1,1-1 0,-1 0-1,1-1 1,-1 0-1,1 0 1,-1 0-1,12-3 1,-16 2-3,0 0 0,-1 0 0,1 0 0,-1-1 0,0 1 0,1-1 0,-1 1 0,0-1 0,0 0 0,0 0 0,0 0 0,0 0 0,0 0 0,-1-1 0,1 1 0,-1-1 0,1 1 0,-1-1 0,2-4 0,2-7 0,-1 0 0,4-23 0,-6 29 0,8-72 0,-3-1 0,-5-145 0,-4 110 0,3 30 0,-2-88 0,-5 155 0,1 19 0,-1 12-5,-3 22-1,2 0 0,1 0 0,-1 42 0,3 112 35,4-155-29,0 3 0,-1 4 0,2 0 0,1 0 0,12 60 0,-12-90 0,0-1 0,1 0 0,0 0 0,0 0 0,1 0 0,0 0 0,1-1 0,0 0 0,0 0 0,0 0 0,1-1 0,0 0 0,1 0 0,0 0 0,0-1 0,0 0 0,1 0 0,0-1 0,0 0 0,12 6 0,-8-7 0,-1-1 0,1 0 0,0-1 0,0 0 0,0-1 0,0-1 0,18 0 0,-13 0 0,-13-1 0,0 1 0,0-1 0,0 0 0,0 1 0,0-2 0,0 1 0,0 0 0,0-1 0,-1 0 0,1 0 0,-1 0 0,1 0 0,-1-1 0,0 1 0,1-1 0,-1 0 0,-1 0 0,1 0 0,0 0 0,-1 0 0,0-1 0,1 1 0,-1-1 0,-1 1 0,1-1 0,1-4 0,5-13 0,-2-1 0,0 1 0,5-38 0,-10 52 0,30-308 0,-27-3 0,-4 268 0,0 27 0,0 11 0,1 0 0,-2 0 0,0 0 0,0 0 0,-1 0 0,-5-18 0,7 30 0,0 0 0,0-1 0,0 1 0,0 0 0,0 0 0,0-1 0,0 1 0,0 0 0,0 0 0,0 0 0,0-1 0,0 1 0,0 0 0,0 0 0,0-1 0,0 1 0,-1 0 0,1 0 0,0 0 0,0-1 0,0 1 0,0 0 0,0 0 0,-1 0 0,1 0 0,0-1 0,0 1 0,0 0 0,-1 0 0,1 0 0,0 0 0,0 0 0,0 0 0,-1 0 0,1 0 0,0-1 0,0 1 0,-1 0 0,1 0 0,0 0 0,0 0 0,0 0 0,-1 0 0,-2 8 0,3-7 0,-7 37 0,1 0 0,0 70 0,4-60 0,0 391 0,3-415 0,1-1 0,1 0 0,1 0 0,1 0 0,1-1 0,13 33 0,-16-48 0,0 0 0,1 0 0,0 0 0,0 0 0,1 0 0,-1-1 0,1 0 0,1 0 0,-1 0 0,1-1 0,0 1 0,0-2 0,1 1 0,-1 0 0,1-1 0,0-1 0,1 1 0,-1-1 0,0 0 0,1-1 0,0 0 0,9 2 0,-12-3 0,-1 0 0,1-1 0,0 0 0,-1 1 0,1-2 0,0 1 0,-1 0 0,1-1 0,-1 0 0,1 0 0,-1 0 0,1-1 0,-1 0 0,5-2 0,-5 1 0,-1 0 0,1 0 0,-1 0 0,0 0 0,0-1 0,0 0 0,-1 1 0,1-1 0,-1 0 0,0 0 0,0 0 0,-1-1 0,1 1 0,1-8 0,5-19 0,-2-1 0,-1 0 0,1-38 0,-4-99 0,-3 94 0,1 125 0,2 0 0,14 76 0,-13-108 0,1 0 0,1 0 0,1 0 0,1-1 0,0 0 0,1 0 0,1-1 0,1 0 0,0 0 0,19 22 0,-23-33 0,-1 0 0,1 0 0,0-1 0,1 0 0,-1 0 0,1 0 0,0-1 0,0 0 0,8 3 0,-13-5 0,1-1 0,-1 1 0,0 0 0,0-1 0,1 1 0,-1-1 0,1 1 0,-1-1 0,0 0 0,1 0 0,-1 0 0,0-1 0,1 1 0,-1 0 0,0-1 0,1 0 0,-1 1 0,0-1 0,0 0 0,1 0 0,-1 0 0,0-1 0,0 1 0,0 0 0,0-1 0,-1 1 0,1-1 0,0 0 0,-1 0 0,1 1 0,-1-1 0,3-4 0,6-22 0,-2 0 0,-1-1 0,-1 0 0,-1 0 0,1-41 0,-1 21 0,-1 11 0,-2 12 0,1 0 0,1 0 0,10-30 0,-14 55 0,0 1 0,0-1 0,1 1 0,-1-1 0,0 1 0,0-1 0,0 1 0,1 0 0,-1-1 0,0 1 0,1-1 0,-1 1 0,0 0 0,1-1 0,-1 1 0,1 0 0,-1-1 0,0 1 0,1 0 0,-1 0 0,1-1 0,-1 1 0,1 0 0,-1 0 0,1 0 0,-1-1 0,1 1 0,-1 0 0,1 0 0,-1 0 0,1 0 0,-1 0 0,1 0 0,-1 0 0,1 0 0,-1 1 0,1-1 0,-1 0 0,1 0 0,-1 0 0,1 0 0,-1 1 0,1-1 0,-1 0 0,1 0 0,-1 1 0,0-1 0,1 0 0,-1 1 0,0-1 0,1 1 0,-1-1 0,0 0 0,1 1 0,-1-1 0,0 1 0,0-1 0,1 1 0,-1 0 0,9 16 0,-2 1 0,0 0 0,0 1 0,6 35 0,-4-19 0,29 162 0,-34-172 0,-3-18 0,8 32 0,-9-39 0,0 1 0,1 0 0,-1-1 0,0 1 0,1 0 0,-1-1 0,1 1 0,-1 0 0,1-1 0,-1 1 0,1-1 0,-1 1 0,1-1 0,-1 1 0,1-1 0,0 1 0,-1-1 0,1 0 0,0 1 0,-1-1 0,1 0 0,0 1 0,-1-1 0,1 0 0,0 0 0,0 0 0,-1 0 0,1 0 0,0 0 0,0 0 0,0 0 0,-1 0 0,1 0 0,0 0 0,0 0 0,-1-1 0,1 1 0,0 0 0,-1 0 0,1-1 0,0 1 0,-1-1 0,1 1 0,0 0 0,0-2 0,3-1 0,0-1 0,-1 0 0,1 0 0,-1 0 0,0-1 0,0 1 0,-1-1 0,1 1 0,-1-1 0,3-7 0,0 0 0,58-141 0,-36 84 0,41-76 0,-62 135 0,-6 10 0,0 0 0,0 0 0,0 0 0,0 0 0,0 0 0,0 0 0,0 0 0,0 0 0,0 0 0,0 0 0,1 0 0,-1 0 0,0 0 0,0 0 0,0 0 0,0 0 0,0 0 0,0 0 0,0-1 0,0 1 0,0 0 0,0 0 0,0 0 0,0 0 0,1 0 0,-1 0 0,0 0 0,0 0 0,0 0 0,0 0 0,0 0 0,0 0 0,0 1 0,0-1 0,0 0 0,0 0 0,0 0 0,0 0 0,0 0 0,1 0 0,-1 0 0,0 0 0,0 0 0,0 0 0,0 0 0,0 0 0,0 0 0,0 0 0,0 0 0,0 0 0,0 0 0,0 0 0,0 0 0,0 1 0,0-1 0,0 0 0,0 0 0,0 0 0,0 0 0,0 0 0,0 0 0,0 0 0,0 0 0,0 0 0,0 0 0,0 0 0,0 0 0,0 1 0,2 17 0,0 0 0,-2 1 0,0-1 0,-4 24 0,0 15 0,4-28 0,-1-3 0,1 0 0,4 33 0,-3-51 0,1-1 0,-1 1 0,2-1 0,-1 1 0,1-1 0,0 0 0,0 0 0,1-1 0,0 1 0,0-1 0,1 1 0,5 5 0,-1-3 0,1-1 0,0 1 0,1-2 0,0 1 0,0-1 0,0-1 0,1 0 0,0-1 0,0 0 0,1-1 0,-1 0 0,1-1 0,0 0 0,0-1 0,0-1 0,0 0 0,16-1 0,-26 0 0,1 0 0,0 0 0,-1-1 0,1 1 0,0-1 0,-1 0 0,1 0 0,-1 0 0,1-1 0,-1 1 0,0-1 0,0 0 0,1 0 0,-1 0 0,0 0 0,2-3 0,-1 1 0,0-1 0,0 1 0,-1-1 0,0 0 0,0 0 0,0 0 0,-1 0 0,0 0 0,3-9 0,0-8 0,0-1 0,-2-1 0,-1 1 0,0-25 0,-2 40 0,1-217 0,-1 222 0,0 0 0,0 0 0,0 1 0,0-1 0,-1 0 0,1 0 0,-1 1 0,0-1 0,0 0 0,0 1 0,0-1 0,0 1 0,0-1 0,-1 1 0,1 0 0,-1 0 0,-3-4 0,3 5 0,1 0 0,0 1 0,-1-1 0,1 0 0,-1 1 0,1 0 0,-1-1 0,1 1 0,-1 0 0,1 0 0,-1 0 0,1 0 0,-1 0 0,1 0 0,-1 0 0,1 0 0,-1 1 0,1-1 0,-1 1 0,1-1 0,-1 1 0,1-1 0,0 1 0,-1 0 0,1 0 0,0 0 0,-1-1 0,1 1 0,0 0 0,0 1 0,0-1 0,-2 2 0,-2 3 0,0 1 0,0-1 0,0 1 0,1 0 0,0 0 0,0 1 0,1-1 0,0 1 0,0 0 0,-3 15 0,2-2 0,1 1 0,1-1 0,0 25 0,1-16 0,0-15 0,0-1 0,2 0 0,-1 0 0,6 25 0,-6-36 0,1 0 0,0-1 0,0 1 0,0 0 0,0 0 0,1-1 0,-1 1 0,1-1 0,0 1 0,-1-1 0,1 1 0,0-1 0,0 0 0,1 0 0,-1 0 0,0 0 0,1 0 0,-1-1 0,1 1 0,-1-1 0,1 0 0,0 1 0,0-1 0,-1-1 0,1 1 0,0 0 0,0-1 0,3 1 0,-3 0 0,-1-1 0,1 1 0,-1-1 0,1 0 0,-1 0 0,1 0 0,-1 0 0,1-1 0,-1 1 0,1-1 0,-1 1 0,0-1 0,1 0 0,-1 0 0,0 0 0,1 0 0,-1-1 0,0 1 0,0 0 0,0-1 0,0 1 0,3-4 0,-2-1 0,1 0 0,-1 0 0,0-1 0,-1 1 0,1-1 0,-1 0 0,1-9 0,9-49 0,3-93 0,-10 100 0,-28 167 0,1-12 0,-76 649 0,85-631 0,9-80 0,-21 137 0,21-155 0,0 0 0,-2 0 0,0 0 0,0-1 0,-2 0 0,0 0 0,-16 22 0,18-31 0,0 0 0,0 0 0,-1-1 0,0 0 0,0 0 0,-1-1 0,0 0 0,0 0 0,0-1 0,0 0 0,-1 0 0,0-1 0,-13 3 0,5-2 0,-1-1 0,1 0 0,-1-2 0,0 0 0,0-1 0,-21-3 0,30 2 0,1 0 0,-1-1 0,1 0 0,-1 0 0,1-1 0,0 0 0,0-1 0,0 0 0,1 0 0,-1 0 0,1-1 0,-10-8 0,9 4 0,0 1 0,0-1 0,0-1 0,1 1 0,1-1 0,-1 0 0,2-1 0,-6-13 0,1-3 0,1-2 0,2 1 0,0-1 0,2 0 0,2-1 0,-1-45 0,3 56 0,1 0 0,1 0 0,1 0 0,0 0 0,2 0 0,0 0 0,1 1 0,0 0 0,2 0 0,0 0 0,1 1 0,1 0 0,15-22 0,4 3 0,1 1 0,2 2 0,65-55 0,119-72 0,8-7 0,-167 118 0,-3-2 0,-1-2 0,58-80 0,-107 130 4,-1 0 1,1 0-1,-1-1 0,0 1 1,0-1-1,0 1 0,-1-1 1,1 0-1,-1 0 0,1-7 1,-2 10-58,0-1 1,-1 1-1,1-1 1,0 1-1,-1-1 1,0 1-1,1-1 1,-1 1-1,0 0 1,0-1-1,0 1 1,0 0-1,0-1 1,0 1-1,0 0 1,0 0-1,0 0 1,0 0-1,-1 0 1,1 0-1,0 1 1,-1-1-1,1 0 1,-1 1-1,1-1 1,-1 1-1,-2-1 1,-40-14-4849</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2:37.814"/>
    </inkml:context>
    <inkml:brush xml:id="br0">
      <inkml:brushProperty name="width" value="0.05" units="cm"/>
      <inkml:brushProperty name="height" value="0.05" units="cm"/>
      <inkml:brushProperty name="color" value="#FFFF00"/>
    </inkml:brush>
  </inkml:definitions>
  <inkml:trace contextRef="#ctx0" brushRef="#br0">31 19 31102,'-7'-14'1058,"6"9"-702,9 12-201,23 30-147,-2 2-1,-1 1 1,-2 1 0,-2 2-1,-2 0 1,-1 1 0,23 78-1,-31-75-6,-1 2-1,-3-1 0,-2 1 1,-2 0-1,-3 1 0,-1-1 1,-7 57-1,2-87 1,0 0 0,-1 0 0,-1 0-1,0-1 1,-2 0 0,0 0 0,-1-1 0,0 0 0,-18 22-1,3-8-29,-1-1-1,-1-2 1,-50 43 0,15-26-326</inkml:trace>
</inkml:ink>
</file>

<file path=ppt/ink/ink1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8:22.821"/>
    </inkml:context>
    <inkml:brush xml:id="br0">
      <inkml:brushProperty name="width" value="0.05" units="cm"/>
      <inkml:brushProperty name="height" value="0.05" units="cm"/>
      <inkml:brushProperty name="color" value="#FFFFFF"/>
    </inkml:brush>
  </inkml:definitions>
  <inkml:trace contextRef="#ctx0" brushRef="#br0">223 1 32207,'-16'0'19,"0"0"1,-1 1-1,1 1 1,0 0-1,0 1 1,-23 8-1,34-9-17,0 0 0,0 1 0,0-1 0,0 1-1,0 1 1,1-1 0,0 1 0,-1-1 0,1 1 0,0 1-1,1-1 1,-1 0 0,1 1 0,0 0 0,0 0 0,0 0-1,1 0 1,0 0 0,0 0 0,0 1 0,1-1 0,-2 8-1,1-5 3,1 1-1,0 0 0,0-1 0,1 1 0,0 0 0,1 0 0,0-1 0,2 12 0,-2-16 3,1 0-1,-1 0 1,0 0 0,1 0 0,0 0-1,0 0 1,0-1 0,1 1-1,-1-1 1,1 0 0,0 1 0,0-1-1,0 0 1,0-1 0,0 1-1,1-1 1,-1 1 0,7 3 0,3-1 11,-1 0 0,1-1 1,-1-1-1,1 0 0,0 0 1,1-1-1,-1-1 0,19 0 1,-28-1-16,1 0 0,0 0 0,0-1 0,0 1 1,0-1-1,0 0 0,0-1 0,0 1 0,-1-1 1,1 0-1,-1 0 0,1-1 0,-1 1 0,0-1 0,0 0 1,0 0-1,0 0 0,-1-1 0,1 1 0,-1-1 1,0 0-1,0 0 0,0 0 0,4-8 0,-3-2 2,0-1 0,-1 1-1,0-1 1,-1 0 0,-1 1-1,-1-1 1,-2-29 0,2 42-5,0-1 1,0 0-1,-1 1 0,1-1 1,-1 0-1,0 1 1,0-1-1,0 1 0,0-1 1,0 1-1,-1 0 1,1-1-1,0 1 1,-1 0-1,0 0 0,0 0 1,0 0-1,0 0 1,0 0-1,0 1 0,0-1 1,0 1-1,0-1 1,-1 1-1,1 0 1,-1 0-1,1 0 0,-5-1 1,-1 0-22,0 1 1,1 0-1,-1 1 1,0-1-1,0 1 1,1 1-1,-1 0 1,0 0-1,-8 2 1,-31 16-622</inkml:trace>
</inkml:ink>
</file>

<file path=ppt/ink/ink1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8:30.074"/>
    </inkml:context>
    <inkml:brush xml:id="br0">
      <inkml:brushProperty name="width" value="0.05" units="cm"/>
      <inkml:brushProperty name="height" value="0.05" units="cm"/>
      <inkml:brushProperty name="color" value="#FFFFFF"/>
    </inkml:brush>
  </inkml:definitions>
  <inkml:trace contextRef="#ctx0" brushRef="#br0">501 168 32239,'2'-16'120,"-1"0"0,0 0 0,-3-27 0,2 42-119,-1 0-1,1 1 1,0-1-1,-1 1 1,1-1 0,0 0-1,-1 1 1,1-1-1,-1 1 1,1-1 0,-1 1-1,1-1 1,-1 1 0,1-1-1,-1 1 1,0-1-1,1 1 1,-1 0 0,0 0-1,1-1 1,-1 1-1,0 0 1,1 0 0,-1 0-1,0-1 1,1 1-1,-2 0 1,-24-1-3,19 1 3,-17-1-1,0 1 0,0 2 0,0 0 0,0 1 0,1 2 0,-37 11 0,44-10 0,0 1 0,0 1 0,1 0 0,0 1 0,0 0 0,1 1 0,0 1 0,1 0 0,-21 24 0,25-26 0,1 1 0,0 1 0,0-1 0,1 1 0,1 0 0,0 1 0,1-1 0,0 1 0,0 0 0,1 0 0,1 1 0,0-1 0,1 1 0,0 0 0,1 0 0,1 20 0,0-28 0,1 1 0,-1-1 0,1 0 0,0 0 0,1 0 0,-1 0 0,1 0 0,0-1 0,0 1 0,1 0 0,-1-1 0,1 0 0,0 1 0,0-1 0,6 5 0,-3-4 0,0 0 0,0 0 0,1-1 0,-1 0 0,1 0 0,0 0 0,1-1 0,-1 0 0,10 2 0,12 1 0,1-1 0,-1-1 0,1-2 0,36-2 0,-60 0 0,5 0 2,12 1-4,1-2 1,27-4-1,-46 4 4,1 0 0,-1 0 0,1-1 0,-1 0 0,0 1-1,0-2 1,0 1 0,0 0 0,0-1 0,0 0 0,-1 0-1,1-1 1,-1 1 0,0-1 0,4-5 0,-9 9-2,1-1 0,-1 1 1,0-1-1,0 1 0,0-1 0,0 1 1,0 0-1,0 0 0,0 0 1,0-1-1,0 1 0,0 0 0,0 0 1,0 0-1,0 0 0,0 1 1,-1-1-1,1 0 0,-17 1 0,1 1 0,-1 1 0,0 0 0,1 1 0,0 1 0,0 1 0,0 0 0,1 1 0,0 1 0,0 1 0,-19 13 0,20-12 0,1 1 0,0 1 0,0 0 0,1 1 0,0 0 0,1 1 0,1 0 0,0 1 0,1 0 0,1 1 0,-10 21 0,14-21-1,0 1 1,1-1-1,0 1 0,2 0 1,0 0-1,1 0 0,1 23 1,0-36-1,1-1 0,-1 0-1,1 1 1,0-1 0,0 0 0,0 0 0,1 1 0,-1-1 0,1 0 0,-1-1 0,1 1 0,0 0 0,0 0 0,1-1 0,-1 1 0,0-1 0,1 0 0,-1 1-1,1-1 1,0-1 0,0 1 0,0 0 0,0-1 0,0 1 0,0-1 0,4 1 0,7 3 1,0 0 1,1-2-1,-1 0 1,28 3-1,77-4 0,-80-2 0,-27 0 0,0 0 0,0-1 0,0-1 0,0 0 0,0 0 0,-1-1 0,1-1 0,-1 0 0,0-1 0,0 0 0,0 0 0,0-1 0,-1-1 0,0 1 0,0-2 0,-1 1 0,0-1 0,0-1 0,-1 0 0,0 0 0,-1-1 0,0 1 0,0-2 0,-1 1 0,6-14 0,-6 9 0,-1 0 0,0 0 0,-1 0 0,-1 0 0,2-23 0,-1-79 0,-4 111 0,-1-26 0,-2 0 1,-2 0-1,0 0 1,-2 1-1,-2-1 1,-1 2-1,-19-44 1,-118-198 25,126 237-24,20 34-2,-9-13 0,5 16-1,1 11-3,-3 80 0,5 115 1,2-56 15,-3-42-12,-4 338 0,7-416 0,1-1 0,7 36 0,-6-55 0,1-1-1,0 0 1,0 1-1,1-1 0,0-1 1,1 1-1,1-1 0,12 20 1,-17-30-6,-1 1 1,1 0-1,-1 0 0,1-1 1,0 1-1,-1-1 1,1 1-1,0 0 1,0-1-1,-1 1 1,1-1-1,0 0 0,0 1 1,0-1-1,-1 0 1,1 1-1,0-1 1,0 0-1,0 0 1,0 0-1,0 0 1,0 0-1,0 0 0,0 0 1,-1 0-1,1 0 1,0 0-1,0 0 1,0-1-1,0 1 1,0 0-1,0-1 0,-1 1 1,1 0-1,0-1 1,1 0-1,9-20-503</inkml:trace>
</inkml:ink>
</file>

<file path=ppt/ink/ink1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8:33.305"/>
    </inkml:context>
    <inkml:brush xml:id="br0">
      <inkml:brushProperty name="width" value="0.05" units="cm"/>
      <inkml:brushProperty name="height" value="0.05" units="cm"/>
      <inkml:brushProperty name="color" value="#FFFFFF"/>
    </inkml:brush>
  </inkml:definitions>
  <inkml:trace contextRef="#ctx0" brushRef="#br0">31 577 31566,'-2'-4'836,"-3"12"-681,-4 15-204,3 11 61,2-1-1,0 66 1,4-97-12,-1 0 0,1 0 0,1 0 1,-1 0-1,0 0 0,0 0 0,1 0 0,-1 0 0,1 0 0,-1 0 1,1 0-1,0 0 0,0 0 0,0-1 0,0 1 0,0 0 1,0-1-1,1 1 0,-1 0 0,0-1 0,1 0 0,-1 1 1,1-1-1,0 0 0,-1 0 0,1 0 0,0 0 0,2 1 0,2 0 7,0-1 0,0 0-1,0 0 1,1-1 0,-1 1-1,0-1 1,0-1-1,10-1 1,-11 1-4,-1 0 0,1-1 1,-1 1-1,0-1 0,0 0 0,0 0 0,0 0 1,0-1-1,0 0 0,-1 1 0,1-1 0,-1-1 1,0 1-1,0 0 0,0-1 0,0 1 0,0-1 1,-1 0-1,0 0 0,0 0 0,0 0 0,0-1 1,2-8-1,1-4 3,0-1 1,-2 0-1,0 0 1,1-31-1,-2 5-4,-2 1 0,-8-62 0,5 89 0,0 0-1,-1 0 0,0 1 0,-1 0 1,-1 0-1,0 0 0,-2 0 0,1 1 1,-18-24-1,13 25-1,8 8 0,8 5 0,2 0 0,198 19 0,-122-8 0,-68-10 0,0 0 0,-1 1 0,1 0 0,-1 1 0,0 0 0,24 9 0,-35-11 0,0 1 0,1-1 0,-1 1 0,0 0 0,0-1 0,0 1 0,0 0 0,0 0 0,-1 0 0,1 1 0,-1-1 0,1 0 0,-1 1 0,0-1 0,0 0 0,0 1 0,0 0 0,0-1 0,0 1 0,-1 0 0,0-1 0,1 1 0,-1 0 0,0-1 0,0 1 0,0 0 0,-1-1 0,1 1 0,-1 0 0,1-1 0,-2 5 0,-2 3 0,1 1 0,-1-1 0,-1 0 0,0 0 0,0-1 0,-11 15 0,-32 38 0,21-29 0,2 0 0,-36 66 0,54-87 0,2 0 0,0 1 0,0 0 0,1 0 0,1 0 0,0 0 0,1 1 0,1-1 0,0 1 0,0-1 0,1 1 0,4 24 0,-3-35 0,-1-1 0,1 1 0,0 0 0,0-1 0,0 1 0,0-1 0,1 1 0,-1-1 0,1 0 0,0 0 0,-1 1 0,1-1 0,0 0 0,0 0 0,0-1 0,0 1 0,1 0 0,-1-1 0,0 1 0,1-1 0,-1 0 0,1 0 0,-1 0 0,1 0 0,0 0 0,-1-1 0,5 1 0,7 1 0,1 0 0,0-1 0,29-3 0,-29 2 0,-4-1 0,1-1 0,-1 0 0,1 0 0,-1-1 0,0 0 0,0-1 0,0 0 0,0-1 0,-1-1 0,0 1 0,0-1 0,0-1 0,-1 0 0,0 0 0,0-1 0,-1 0 0,0-1 0,0 0 0,7-11 0,-4 3 0,0-1 0,-1 0 0,-1 0 0,-1-1 0,-1 0 0,0 0 0,-1-1 0,-2 0 0,0 0 0,2-25 0,-3-152 0,-4 116 27,1 81-27,0-1 0,0 1 0,0-1 0,0 1 0,0-1 1,-1 1-1,1-1 0,0 1 0,0 0 0,-1-1 0,1 1 0,0-1 0,-1 1 1,1 0-1,0-1 0,-1 1 0,1 0 0,-1 0 0,1-1 0,0 1 1,-1 0-1,1 0 0,-1 0 0,1-1 0,-1 1 0,1 0 0,-1 0 1,1 0-1,-1 0 0,1 0 0,-1 0 0,1 0 0,-1 0 0,1 0 1,0 0-1,-1 0 0,1 0 0,-1 0 0,1 1 0,-2-1 0,0 0 0,0 1 0,0-1 0,0 1 0,0 0 0,0 0 0,1-1 0,-1 1 0,0 0 0,0 1 0,-3 1 0,-1 6-1,-1-1-1,1 1 1,1 1 0,-1-1 0,2 1-1,-1-1 1,1 1 0,1 1-1,0-1 1,0 0 0,1 1-1,-1 13 1,-2 25-8,2 66 0,3-95 12,0-14-3,0 17 0,1 1 0,6 43 0,-5-59 0,0 0 0,0-1 0,1 1 0,0 0 0,1-1 0,0 0 0,0 0 0,0 0 0,1 0 0,0-1 0,0 0 0,7 6 0,-5-6 0,1 0 0,0 0 0,0-1 0,0 0 0,1-1 0,0 1 0,0-2 0,0 1 0,0-1 0,1-1 0,-1 0 0,1 0 0,-1-1 0,1 0 0,0-1 0,-1 0 0,14-1 0,-19 0 1,0 1 1,0-1-1,0 0 1,0 0-1,0 0 0,-1 0 1,1-1-1,0 1 0,-1-1 1,1 0-1,-1 0 1,0 0-1,0-1 0,6-4 1,-4 1-1,0 0 0,0 0 0,-1-1 1,0 1-1,0-1 0,0 0 0,3-8 1,1-11-2,0 0 0,-2 0 1,4-36-1,-4 4 0,-2-67 0,1-22 0,-5 146 0,0-1 0,0 1 0,0-1 0,1 1 0,-1-1 0,0 1 0,1 0 0,-1-1 0,1 1 0,-1-1 0,1 1 0,0 0 0,0-1 0,-1 1 0,1 0 0,0 0 0,0 0 0,0 0 0,3-2 0,-3 3 0,0 0 0,0 0 0,0 0 0,0 0 0,0 0 0,0 0 0,0 0 0,-1 0 0,1 1 0,0-1 0,0 0 0,0 1 0,0-1 0,0 1 0,0-1 0,0 1 0,-1 0 0,1-1 0,0 1 0,0 0 0,-1-1 0,1 1 0,-1 0 0,1 0 0,0-1 0,-1 1 0,1 0 0,-1 0 0,0 0 0,1 0 0,-1 0 0,0 0 0,1 1 0,9 21 0,-1 1 0,-1 0 0,-1 0 0,-1 1 0,-1 0 0,2 36 0,-3 4 0,-5 89 0,-4-133 0,8-50 0,6-7 0,29-67 0,-14 42 0,-13 31 0,44-105 0,-47 119 0,1-1 0,0 2 0,1-1 0,1 2 0,24-27 0,-18 31 0,-17 10 0,1 0 0,-1 0 0,1 0 0,-1 0 0,0 0 0,1 0 0,-1 0 0,1 0 0,-1 1 0,0-1 0,1 0 0,-1 0 0,1 0 0,-1 0 0,0 1 0,1-1 0,-1 0 0,0 0 0,1 1 0,-1-1 0,0 0 0,1 1 0,-1-1 0,0 0 0,1 1 0,0 3 0,0 0 0,1-1 0,-1 1 0,0 0 0,-1 0 0,1 6 0,0-7 0,6 128 0,1 7 0,-5-118 0,0 0 0,1 0 0,1 0 0,13 30 0,-17-45 0,2 0 0,-1 0 0,0 0 0,1 0 0,0-1 0,0 1 0,1-1 0,-1 0 0,1 0 0,0 0 0,0 0 0,0-1 0,0 0 0,0 0 0,1 0 0,0 0 0,0-1 0,0 1 0,0-1 0,0 0 0,0-1 0,0 1 0,0-1 0,1 0 0,-1-1 0,0 1 0,1-1 0,6 0 0,3 0 0,0 0 0,0-1 0,-1 0 0,1-1 0,0-1 0,-1 0 0,20-8 0,-26 8 0,-1 0 0,0-1 0,0 0 0,0-1 0,0 1 0,-1-1 0,0-1 0,0 1 0,0-1 0,-1 0 0,0 0 0,0-1 0,0 0 0,-1 1 0,5-12 0,-2 0 0,-1 0 0,-1-1 0,-1 0 0,0 0 0,-2 0 0,0 0 0,-1 0 0,-2-20 0,1 27 0,0 0 0,-1-1 0,-1 1 0,0 0 0,-1 0 0,-4-13 0,6 21 0,-1 1 0,1-1 0,-1 1 0,0-1 0,0 1 0,0-1 0,0 1 0,-1 0 0,1 0 0,-1 0 0,0 0 0,0 1 0,0-1 0,0 1 0,0-1 0,0 1 0,-1 0 0,1 0 0,-1 1 0,0-1 0,1 1 0,-8-2 0,7 2 0,0 0 0,-1 1 0,1-1 0,-1 1 0,1 0 0,-1 0 0,1 1 0,-1-1 0,1 1 0,0 0 0,-1 0 0,1 1 0,0-1 0,0 1 0,0 0 0,0 0 0,0 0 0,-6 5 0,5-2 0,0 1 0,0-1 0,0 1 0,1 0 0,0 0 0,0 1 0,1-1 0,-1 1 0,1 0 0,-3 12 0,0 4 0,1 1 0,2 0 0,0 0 0,1 0 0,2 37 0,0-37 0,0-15 0,1 1 0,-1 0 0,1-1 0,1 1 0,0-1 0,0 1 0,1-1 0,0 0 0,1 0 0,0 0 0,7 11 0,-8-16 0,0 1 0,1-1 0,-1 0 0,1 0 0,0-1 0,0 1 0,1-1 0,-1 0 0,1 0 0,-1 0 0,1-1 0,0 1 0,0-1 0,0 0 0,1-1 0,-1 1 0,0-1 0,0 0 0,1-1 0,-1 1 0,9-1 0,-10 0 0,1 1 0,-1-1 0,0 0 0,1 0 0,-1-1 0,0 0 0,1 1 0,-1-1 0,0-1 0,0 1 0,0-1 0,0 1 0,0-1 0,0 0 0,0-1 0,0 1 0,-1-1 0,1 1 0,-1-1 0,0 0 0,0 0 0,0-1 0,0 1 0,3-6 0,7-12 0,-1-1 0,0 0 0,-2-1 0,-1 0 0,-1 0 0,0-1 0,-2 0 0,-1 0 0,2-30 0,0-33 0,-6-111 0,-2 101 0,1 83 0,1 8 0,-1 0 0,0-1 0,0 1 0,0 0 0,-1 0 0,0-1 0,0 1 0,-1 0 0,1 0 0,-1 0 0,-1 0 0,-3-8 0,5 14 0,1-1 0,0 1 0,0 0 0,-1-1 0,1 1 0,0 0 0,0 0 0,-1-1 0,1 1 0,0 0 0,-1 0 0,1 0 0,0-1 0,-1 1 0,1 0 0,0 0 0,-1 0 0,1 0 0,-1 0 0,1 0 0,0 0 0,-1 0 0,1 0 0,-1 0 0,1 0 0,0 0 0,-1 0 0,1 0 0,0 0 0,-1 0 0,1 0 0,-1 1 0,1-1 0,0 0 0,-1 0 0,1 0 0,0 0 0,0 1 0,-1-1 0,1 0 0,0 1 0,-1-1 0,1 1 0,-10 17 0,2 21 0,2 1 0,1-1 0,3 1 0,3 55 0,-1-48 0,0 222 0,1-252 0,-1 0 0,2-1 0,0 1 0,2-1 0,-1 1 0,2-1 0,0 0 0,10 19 0,-12-28 0,0-1 0,1-1 0,-1 1 0,2 0 0,-1-1 0,0 0 0,1 0 0,0 0 0,0-1 0,1 1 0,-1-1 0,1-1 0,0 1 0,0-1 0,0 0 0,0 0 0,1-1 0,-1 1 0,1-1 0,-1-1 0,1 0 0,11 2 0,-2-2 0,-1-1 0,1 0 0,0 0 0,-1-2 0,27-5 0,-33 5 0,-1-1 0,1-1 0,-1 1 0,0-1 0,0-1 0,0 1 0,-1-1 0,0-1 0,0 1 0,0-1 0,8-10 0,-5 5 0,0-2 0,-2 1 0,1-1 0,-1-1 0,-1 1 0,-1-1 0,0-1 0,-1 1 0,0-1 0,-1 0 0,3-19 0,-1-15 0,-2 0 0,-3-56 0,-1 71 0,0 25 0,0 1 0,0-1 0,-1 0 0,0 1 0,-5-18 0,5 25 0,1-1 0,-1 1 0,0-1 0,0 1 0,1 0 0,-1-1 0,0 1 0,0 0 0,-1 0 0,1 0 0,0-1 0,0 1 0,0 0 0,-1 1 0,1-1 0,-1 0 0,1 0 0,-1 1 0,1-1 0,-1 0 0,1 1 0,-1 0 0,1-1 0,-1 1 0,1 0 0,-1 0 0,0 0 0,1 0 0,-1 0 0,0 0 0,1 0 0,-1 0 0,1 1 0,-1-1 0,1 1 0,-1-1 0,1 1 0,-3 1 0,1-1 0,0 1 0,1-1 0,-1 1 0,1 0 0,-1 0 0,1 0 0,0 0 0,-1 0 0,1 0 0,0 1 0,1-1 0,-1 1 0,0-1 0,1 1 0,-1 0 0,1 0 0,0 0 0,0-1 0,0 1 0,-1 5 0,-1 7 0,0 0 0,0 27 0,3-42 0,-3 42 0,2 0 0,4 47 0,-1-76 0,0 0 0,1 0 0,0 0 0,0-1 0,2 1 0,-1-1 0,2 0 0,0 0 0,0-1 0,1 1 0,9 10 0,-13-18 0,1 0 0,0-1 0,0 1 0,0-1 0,0 0 0,0 0 0,1-1 0,-1 1 0,1-1 0,0 0 0,0 0 0,0-1 0,0 1 0,10 1 0,-12-3 0,0 1 0,1-1 0,-1 0 0,1 0 0,-1 0 0,0-1 0,1 1 0,-1-1 0,0 1 0,0-1 0,1 0 0,-1-1 0,0 1 0,0 0 0,0-1 0,0 0 0,0 0 0,-1 0 0,1 0 0,0 0 0,-1 0 0,0-1 0,4-3 0,5-14 0,-1 0 0,0-1 0,-2 0 0,0 0 0,-1-1 0,7-44 0,-9 37 0,2 0 0,2 1 0,16-41 0,-21 61 0,1 0 0,-1 0 0,1 1 0,1-1 0,-1 1 0,1 0 0,1 1 0,-1 0 0,1 0 0,0 0 0,13-8 0,-13 10 0,0 1 0,0 0 0,0 0 0,1 1 0,-1 0 0,1 0 0,-1 1 0,1 0 0,-1 0 0,1 1 0,0 0 0,-1 0 0,1 1 0,10 2 0,-14-2 0,0 0 0,-1 0 0,1 1 0,0-1 0,-1 1 0,1 0 0,-1 0 0,0 0 0,1 0 0,-1 1 0,0-1 0,0 1 0,-1 0 0,1 0 0,-1 0 0,1 0 0,-1 0 0,0 1 0,0-1 0,0 1 0,-1-1 0,1 1 0,-1 0 0,2 7 0,0 6 0,0 0 0,-1 0 0,0 1 0,-2 20 0,0-24 0,-2 0 0,0 0 0,0 0 0,-2 0 0,1-1 0,-2 1 0,0-1 0,0 0 0,-10 15 0,12-21 0,-1 1 0,1 0 0,1-1 0,0 1 0,0 1 0,0-1 0,1 0 0,0 0 0,0 1 0,2 9 0,-1-17 0,0 0 0,0 0 0,0 1 0,1-1 0,-1 0 0,0 0 0,1 1 0,-1-1 0,1 0 0,0 0 0,-1 0 0,1 0 0,0 0 0,0 0 0,-1 0 0,1 0 0,0 0 0,0 0 0,0 0 0,0-1 0,0 1 0,1 0 0,-1-1 0,0 1 0,0 0 0,0-1 0,0 0 0,1 1 0,-1-1 0,2 1 0,45 3 0,-40-4 0,15 1 0,-2 0 0,0-1 0,32-4 0,-46 3 0,-1 0 0,0 0 0,0-1 0,0 0 0,0 0 0,-1-1 0,1 1 0,0-1 0,-1-1 0,0 1 0,0-1 0,0 0 0,5-4 0,-2-2 0,0-1 0,0 0 0,-1 0 0,0 0 0,-1-1 0,0 0 0,-1 0 0,0 0 0,-1-1 0,-1 1 0,0-1 0,2-20 0,0-16 0,-3 0 0,-4-50 0,0 22 0,0 57 0,2 20 0,0 0 0,0 0 0,0 0 0,0 0 0,0 0 0,0 0 0,0-1 0,0 1 0,0 0 0,0 0 0,0 0 0,-1 0 0,1 0 0,0 0 0,0-1 0,0 1 0,0 0 0,0 0 0,0 0 0,0 0 0,0 0 0,0 0 0,-1 0 0,1 0 0,0 0 0,0-1 0,0 1 0,0 0 0,0 0 0,0 0 0,-1 0 0,1 0 0,0 0 0,0 0 0,0 0 0,0 0 0,0 0 0,0 0 0,-1 0 0,1 0 0,0 0 0,0 0 0,0 0 0,0 0 0,0 0 0,0 0 0,-1 0 0,1 0 0,0 1 0,0-1 0,-1 2 0,-1 0 0,1 0 0,0 0 0,1 0 0,-1 0 0,0 1 0,1-1 0,-1 0 0,1 0 0,-1 1 0,1-1 0,0 3 0,1 267 0,0-255 0,0 0 0,2 0 0,0 0 0,1 0 0,0 0 0,12 25 0,-14-37 0,0 0 0,1 0 0,0-1 0,0 1 0,0-1 0,0 0 0,1 0 0,-1 0 0,1 0 0,0 0 0,1-1 0,-1 0 0,0 0 0,1 0 0,0 0 0,0-1 0,0 0 0,0 0 0,0 0 0,0-1 0,0 1 0,0-1 0,1 0 0,7 0 0,-8-1 0,0 1 0,-1-1 0,1-1 0,0 1 0,0-1 0,0 1 0,0-1 0,0-1 0,-1 1 0,1-1 0,0 0 0,-1 0 0,6-3 0,-6 2 0,-1-1 0,1 1 0,-1-1 0,1 0 0,-1 0 0,-1-1 0,1 1 0,-1 0 0,1-1 0,-1 0 0,0 1 0,-1-1 0,2-7 0,4-19 0,-2-1 0,0 0 0,-3 0 0,-1-46 0,0 8 0,-1 34 0,2-36 0,-1 67 0,-1-1 0,1 1 0,1-1 0,-1 1 0,1 0 0,-1 0 0,2 0 0,-1-1 0,5-6 0,-6 11 0,-1 0 0,1 0 0,0 0 0,0 1 0,-1-1 0,1 0 0,0 1 0,0-1 0,0 1 0,0-1 0,0 1 0,0-1 0,0 1 0,0 0 0,0-1 0,0 1 0,0 0 0,0 0 0,0 0 0,0 0 0,0 0 0,0 0 0,0 0 0,0 0 0,0 0 0,0 0 0,0 0 0,0 1 0,0-1 0,0 0 0,0 1 0,0-1 0,0 1 0,0-1 0,0 1 0,0 0 0,3 2 0,-1-1 0,1 1 0,-1 0 0,0 0 0,0 0 0,0 1 0,3 4 0,3 9 0,0 0 0,0 1 0,-2 0 0,0 1 0,-2-1 0,0 1 0,-1 1 0,3 25 0,0 163 0,-7-159 0,0-49 0,0-1 0,0 1 0,0 0 0,0 0 0,0 0 0,0 0 0,0 0 0,0-1 0,0 1 0,0 0 0,0 0 0,0 0 0,1 0 0,-1 0 0,0 0 0,0 0 0,0-1 0,0 1 0,0 0 0,0 0 0,0 0 0,1 0 0,-1 0 0,0 0 0,0 0 0,0 0 0,0 0 0,0 0 0,1 0 0,-1 0 0,0 0 0,0 0 0,0 0 0,0 0 0,0 0 0,0 0 0,1 0 0,-1 0 0,0 0 0,0 0 0,0 0 0,0 0 0,0 0 0,1 0 0,-1 0 0,0 0 0,0 0 0,0 0 0,0 1 0,0-1 0,0 0 0,0 0 0,1 0 0,-1 0 0,0 0 0,0 0 0,0 0 0,0 1 0,0-1 0,0 0 0,0 0 0,0 0 0,0 0 0,0 0 0,0 0 0,0 1 0,0-1 0,0 0 0,6-9 0,0 0 0,-1-1 0,0 0 0,-1 0 0,0 0 0,3-13 0,6-14 0,8-17 0,52-117 0,-63 153 0,0 0 0,1 0 0,1 1 0,0 1 0,1 0 0,27-25 0,-39 40 0,1 0 0,-1 0 0,1-1 0,-1 1 0,1 0 0,0 0 0,-1 0 0,1 1 0,0-1 0,0 0 0,3 0 0,-5 1 0,1 0 0,-1 0 0,1 0 0,-1 0 0,1 0 0,-1 0 0,0 0 0,1 0 0,-1 1 0,1-1 0,-1 0 0,1 0 0,-1 0 0,1 1 0,-1-1 0,0 0 0,1 1 0,-1-1 0,0 0 0,1 1 0,-1-1 0,0 0 0,1 1 0,-1-1 0,0 1 0,0-1 0,1 0 0,-1 1 0,1 5 0,0-1 0,0 0 0,0 0 0,-1 1 0,0-1 0,0 8 0,0-2 0,-2 38 0,-10 54 0,5-54 0,0 57 0,7-104 0,1 0 0,-1 1 0,1-1 0,-1 0 0,1 1 0,0-1 0,0 0 0,0 0 0,0 0 0,0 0 0,0 0 0,0 0 0,1 0 0,-1 0 0,1 0 0,0-1 0,-1 1 0,1-1 0,0 1 0,0-1 0,0 0 0,0 1 0,0-1 0,0 0 0,0 0 0,1-1 0,-1 1 0,4 1 0,8 1 0,1 0 0,-1-1 0,22 1 0,-34-3 0,20 2 0,0-2 0,1 0 0,40-7 0,-53 5 0,0 0 0,1-1 0,-1-1 0,-1 0 0,1 0 0,0-1 0,-1 0 0,0 0 0,0-1 0,10-10 0,-9 8 0,-1-1 0,0-1 0,-1 1 0,0-2 0,-1 1 0,0-1 0,0 0 0,-1 0 0,0-1 0,6-22 0,-7 15 0,0-1 0,-2 1 0,0-1 0,-2 0 0,0 1 0,-2-27 0,0 43 0,1-1 0,0 1 0,-1-1 0,0 1 0,0-1 0,0 1 0,0-1 0,-1 1 0,1 0 0,-1-1 0,0 1 0,0 0 0,0 0 0,0 1 0,-1-1 0,1 0 0,-1 1 0,1-1 0,-1 1 0,0 0 0,0 0 0,-4-2 0,3 2 0,0 0 0,-1 0 0,1 1 0,-1 0 0,0-1 0,1 2 0,-1-1 0,0 0 0,0 1 0,1 0 0,-1 0 0,0 0 0,0 1 0,1 0 0,-1 0 0,-7 2 0,9-2 0,0 1 0,1 0 0,-1 0 0,0 0 0,1 0 0,-1 0 0,1 0 0,0 0 0,0 1 0,0-1 0,0 1 0,0 0 0,0-1 0,1 1 0,-1 0 0,1 0 0,0 0 0,0 0 0,0 0 0,0 1 0,0 5 0,-2 8 0,1 1 0,1 28 0,1-42 0,0 3 0,-1 5 0,2 1 0,-1-1 0,1 0 0,6 23 0,-6-32 0,0-1 0,-1 1 0,1-1 0,0 1 0,1-1 0,-1 0 0,0 0 0,1 1 0,-1-1 0,1 0 0,0 0 0,0-1 0,-1 1 0,1 0 0,0-1 0,1 1 0,-1-1 0,0 1 0,0-1 0,1 0 0,-1 0 0,0 0 0,1 0 0,-1 0 0,1-1 0,-1 1 0,1-1 0,0 0 0,4 0 0,-4 1 0,-1-1 0,1 0 0,0 0 0,0 0 0,-1 0 0,1-1 0,0 1 0,-1-1 0,1 0 0,0 0 0,-1 1 0,1-2 0,-1 1 0,1 0 0,-1 0 0,0-1 0,1 1 0,-1-1 0,0 0 0,0 0 0,0 0 0,0 0 0,-1 0 0,1 0 0,-1 0 0,1-1 0,-1 1 0,1-1 0,-1 1 0,1-5 0,13-32 0,-1 0 0,-2-1 0,12-79 0,-23 116 0,5 37 0,0 261 0,-6-191 0,-8 90 0,-40 245 0,44-411 0,-11 63 0,13-82 0,0 0 0,-1 0 0,0 0 0,-1 0 0,0-1 0,0 0 0,-6 9 0,8-15 0,-1 1 0,-1 0 0,1-1 0,0 1 0,-1-1 0,1 0 0,-1 0 0,1-1 0,-1 1 0,0-1 0,0 0 0,0 0 0,0 0 0,0 0 0,0 0 0,0-1 0,0 0 0,0 0 0,-7-1 0,3 1 0,0-1 0,0 0 0,0-1 0,1 1 0,-1-2 0,1 1 0,-1-1 0,-13-7 0,13 4 0,1 0 0,0 0 0,0-1 0,1 0 0,-1 0 0,2-1 0,-1 1 0,1-1 0,0-1 0,1 1 0,-1-1 0,2 1 0,-1-1 0,1 0 0,1-1 0,-2-10 0,-2-17 0,2 1 0,1-67 0,3 76 0,2 0 0,1 0 0,1 0 0,1 1 0,2-1 0,0 1 0,2 1 0,0-1 0,2 2 0,1-1 0,1 1 0,1 1 0,1 1 0,1 0 0,1 1 0,1 0 0,35-30 0,-25 28 0,1 2 0,2 0 0,39-18 0,100-39 0,-53 26 0,-111 50-1,-4 1 1,1 0-1,0 0 0,0 0 1,0-1-1,-1 1 1,1-1-1,-1 1 0,1-1 1,-1 0-1,0 0 1,4-4-1,-12 4-100,-28-5-1145,-18-2-3626</inkml:trace>
</inkml:ink>
</file>

<file path=ppt/ink/ink1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8:33.635"/>
    </inkml:context>
    <inkml:brush xml:id="br0">
      <inkml:brushProperty name="width" value="0.05" units="cm"/>
      <inkml:brushProperty name="height" value="0.05" units="cm"/>
      <inkml:brushProperty name="color" value="#FFFFFF"/>
    </inkml:brush>
  </inkml:definitions>
  <inkml:trace contextRef="#ctx0" brushRef="#br0">257 10 32239,'-14'-4'25,"0"2"1,0 0 0,0 1-1,0 0 1,-1 1-1,1 1 1,-18 2 0,26-1-22,-1-1 0,0 1 0,0 1-1,1-1 1,-1 1 0,1 1 0,0-1 0,0 1 0,0 0 0,0 0 0,1 1 0,-1-1 0,1 1 0,0 1 0,1-1 0,-5 7 0,7-9-2,-1 0 0,1 0 0,0 1 0,0-1 0,0 1 1,1-1-1,-1 1 0,1 0 0,0 0 0,0-1 0,0 1 0,1 0 0,-1 0 0,1 0 0,0 0 1,0 0-1,0 0 0,1 0 0,-1 0 0,1 0 0,0 0 0,0 0 0,0-1 0,1 1 1,-1 0-1,1-1 0,0 1 0,0-1 0,0 0 0,1 1 0,-1-1 0,1 0 0,0-1 0,-1 1 1,1 0-1,1-1 0,4 4 0,5 0 12,1-1 0,-1 0 0,1-1-1,0-1 1,24 3 0,-30-5-9,1 0 1,0-1-1,-1 0 0,1 0 1,0-1-1,-1 0 0,1-1 0,-1 0 1,1 0-1,12-6 0,-17 6-3,-1 0-1,0 0 0,0-1 0,1 0 0,-2 0 1,1 0-1,0 0 0,0 0 0,-1 0 1,0-1-1,0 1 0,0-1 0,0 1 0,0-1 1,-1 0-1,1 0 0,-1 0 0,0 0 1,-1 0-1,1 0 0,-1 0 0,1 0 0,-1 0 1,0 0-1,-1 0 0,1 0 0,-1 0 1,-1-5-1,2 5-1,-1-1 0,0 0 0,-1 1 0,1-1 0,-1 1 0,0 0 0,0 0 0,0 0 0,-1 0-1,0 0 1,1 0 0,-1 0 0,0 1 0,-1-1 0,1 1 0,-1 0 0,1 0 0,-1 0 0,0 1 0,0-1 0,0 1 0,0 0 0,-1 0 0,-5-1 0,4 1-11,0 1 0,0 0 0,-1 0 0,1 1 0,0-1 0,-1 2 0,1-1 0,0 0 0,-1 1-1,1 1 1,0-1 0,0 1 0,0 0 0,0 0 0,0 0 0,0 1 0,1 0 0,-1 0 0,1 1 0,0-1 0,0 1 0,0 0 0,0 1 0,1-1 0,0 1 0,0 0 0,-4 5 0,-21 39-849</inkml:trace>
</inkml:ink>
</file>

<file path=ppt/ink/ink1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8:34.293"/>
    </inkml:context>
    <inkml:brush xml:id="br0">
      <inkml:brushProperty name="width" value="0.05" units="cm"/>
      <inkml:brushProperty name="height" value="0.05" units="cm"/>
      <inkml:brushProperty name="color" value="#FFFFFF"/>
    </inkml:brush>
  </inkml:definitions>
  <inkml:trace contextRef="#ctx0" brushRef="#br0">80 98 32127,'0'0'15,"0"-1"1,-1 0 0,1 0-1,0 1 1,-1-1-1,1 0 1,-1 1 0,1-1-1,-1 1 1,0-1-1,1 0 1,-1 1 0,1-1-1,-1 1 1,0 0-1,1-1 1,-1 1 0,0-1-1,0 1 1,1 0-1,-1 0 1,0-1 0,0 1-1,0 0 1,1 0-1,-1 0 1,0 0 0,0 0-1,0 0 1,1 0-1,-1 0 1,0 0 0,0 1-1,0-1 1,1 0-1,-1 0 1,0 1 0,0-1-1,1 0 1,-1 1-1,-1 0 1,-1 1-21,0 0 0,0 0-1,0 0 1,0 0 0,0 0 0,1 0-1,-1 1 1,-2 4 0,1-2 5,1 0 0,-1 0 0,2 1 0,-1 0 0,-3 10 0,6-16 1,1 1 0,0-1 1,0 1-1,-1-1 0,1 0 0,0 0 0,0 1 1,0-1-1,0 0 0,-1 0 0,1 0 1,0 0-1,0 0 0,0 0 0,0 0 0,0 0 1,-1 0-1,1 0 0,0 0 0,0-1 0,1 1 1,2-2-2,-1 1 0,1-1 0,-1 0 1,0 0-1,1 0 0,-1 0 1,0 0-1,0-1 0,0 0 0,-1 1 1,1-1-1,0 0 0,-1 0 1,0 0-1,0-1 0,0 1 0,0 0 1,0-1-1,-1 0 0,2-6 0,1-3 0,-2 1 0,0 0 0,0-1 0,0-25 0,-2 38 0,-1-1 0,1 1 0,0 0 0,0-1 0,0 1 0,-1-1 0,1 1 0,0 0 0,0-1 0,-1 1 0,1-1 0,0 1 0,-1 0 0,1 0 0,0-1 0,-1 1 0,1 0 0,0-1 0,-1 1 0,1 0 0,-1 0 0,1 0 0,-1 0 0,1-1 0,0 1 0,-1 0 0,1 0 0,-1 0 0,1 0 0,-1 0 0,1 0 0,-1 0 0,1 0 0,-1 0 0,1 0 0,-1 0 0,1 1 0,-19 3-5,18-3 0,-1 0 0,1 0 1,0 1-1,-1-1 0,1 0 1,0 1-1,0-1 0,0 1 1,0-1-1,0 1 0,-1 3 1,-6 21-175</inkml:trace>
</inkml:ink>
</file>

<file path=ppt/ink/ink1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8:35.263"/>
    </inkml:context>
    <inkml:brush xml:id="br0">
      <inkml:brushProperty name="width" value="0.05" units="cm"/>
      <inkml:brushProperty name="height" value="0.05" units="cm"/>
      <inkml:brushProperty name="color" value="#FFFFFF"/>
    </inkml:brush>
  </inkml:definitions>
  <inkml:trace contextRef="#ctx0" brushRef="#br0">21 283 31999,'0'0'23,"-1"-1"1,1 0-1,0 1 1,0-1-1,0 0 1,0 1-1,0-1 1,-1 0-1,1 1 1,0-1-1,0 1 1,-1-1-1,1 1 1,0-1-1,-1 0 1,1 1-1,-1-1 1,1 1-1,-1 0 1,1-1-1,-1 1 1,1-1-1,-1 1 1,1 0-1,-1-1 1,0 1-1,1 0 1,-1 0-1,1-1 1,-1 1-1,0 0 1,0 0-1,-5 0-100,10 0 115,131 1-10,173-2-24,-297 0-4,1 1 0,-1-2 0,0 1 0,11-4 0,-20 4 0,0 1 0,0-1 0,0 0 0,0 0 0,0 0 0,0 0 0,0 0 0,0 0 0,-1 0 0,1 0 0,0-1 0,-1 1 0,1-1 0,-1 1 0,1-1 0,-1 1 0,0-1 0,0 0 0,0 0 0,0 0 0,0 0 0,0 0 0,0 1 0,-1-2 0,1 1 0,-1 0 0,1-3 0,-1-1 0,-1 0 0,0-1 0,0 1 0,0 0 0,0 0 0,-1 0 0,0 0 0,0 0 0,-1 1 0,0-1 0,0 0 0,0 1 0,-1 0 0,1 0 0,-1 0 0,0 0 0,-1 1 0,1 0 0,-1-1 0,0 2 0,-8-6 0,-5-3 0,-2 0 0,0 1 0,0 1 0,-38-12 0,-47-3 0,156 38 0,-1 3 0,-1 2 0,60 31 0,-106-48 0,-1 0 0,0 0 0,0 1 0,0-1 0,1 1 0,-1-1 0,-1 1 0,1 0 0,0 0 0,0 0 0,-1 0 0,1 0 0,-1 1 0,1-1 0,-1 0 0,0 1 0,0-1 0,0 0 0,-1 1 0,1-1 0,0 1 0,-1 0 0,0-1 0,1 1 0,-1 4 0,-1-3 0,0 0 0,0-1 0,0 1 0,0 0 0,-1 0 0,1 0 0,-1-1 0,0 1 0,0-1 0,-1 0 0,1 1 0,-1-1 0,1 0 0,-1 0 0,-4 3 0,-11 9-114,-42 37-665,-70 76-1,98-89-6847</inkml:trace>
</inkml:ink>
</file>

<file path=ppt/ink/ink1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8:43.652"/>
    </inkml:context>
    <inkml:brush xml:id="br0">
      <inkml:brushProperty name="width" value="0.05" units="cm"/>
      <inkml:brushProperty name="height" value="0.05" units="cm"/>
      <inkml:brushProperty name="color" value="#FFFFFF"/>
    </inkml:brush>
  </inkml:definitions>
  <inkml:trace contextRef="#ctx0" brushRef="#br0">2 750 32127,'0'5'55,"-2"16"61,2 1 0,3 31 0,-1-44-89,-1 0 0,1 0 0,1-1 0,5 16 0,-7-21-23,1 0 0,0 0-1,0 0 1,0 0 0,0 0 0,0 0 0,0 0 0,1 0 0,0-1 0,-1 1-1,1-1 1,0 0 0,4 2 0,-3-2-4,0-1 0,1 0 0,-1 0 0,0 0 0,1 0 0,-1-1 0,1 1 0,0-1 0,8-1 0,3 0 3,-14 1-3,0-1 1,0 0-1,0 0 1,0 0 0,0 0-1,0 0 1,0 0-1,-1 0 1,1-1 0,0 1-1,-1-1 1,1 1 0,-1-1-1,1 0 1,-1 1-1,0-1 1,1 0 0,-1 0-1,0 0 1,-1 0-1,1 0 1,0 0 0,1-4-1,15-59-2,-16 61 3,8-58-1,-3 1 0,-2-1 0,-5-68 0,0 43 0,-2 73 0,0 22 0,3-8 0,-6 21 0,1 0 0,1 0 0,-2 37 0,5 74 0,1-86 0,0-27 0,1 0 0,1 1 0,0-1 0,6 21 0,-6-33 0,0 0 0,0-1 0,1 1 0,-1-1 0,2 0 0,-1 0 0,1 0 0,-1 0 0,2 0 0,-1-1 0,1 0 0,-1 0 0,1 0 0,1 0 0,5 3 0,-8-6 0,0 0 0,0 0 0,1 0 0,-1-1 0,0 1 0,1-1 0,-1 0 0,1 0 0,-1 0 0,1-1 0,0 1 0,-1-1 0,1 0 0,0 0 0,0 0 0,-1 0 0,1-1 0,0 1 0,-1-1 0,1 0 0,-1 0 0,1-1 0,-1 1 0,0-1 0,1 1 0,-1-1 0,0 0 0,0 0 0,0-1 0,0 1 0,0 0 0,-1-1 0,1 0 0,3-5 0,2-3 0,-1 0 0,0 0 0,-1 0 0,0-1 0,0 0 0,-2 0 0,1 0 0,3-22 0,-2-6 0,-2-1 0,-1-55 0,3-44 0,4 109 0,-10 31 0,0-1 0,0 1 0,1 0 0,-1-1 0,0 1 0,0 0 0,0-1 0,1 1 0,-1 0 0,0 0 0,0-1 0,1 1 0,-1 0 0,0 0 0,1-1 0,-1 1 0,0 0 0,1 0 0,-1 0 0,0 0 0,1 0 0,-1 0 0,1-1 0,-1 1 0,0 0 0,1 0 0,-1 0 0,1 0 0,0 1 0,0 0 0,0-1 0,-1 1 0,1 0 0,0-1 0,0 1 0,-1 0 0,1 0 0,0 0 0,-1-1 0,1 1 0,-1 0 0,1 0 0,-1 0 0,0 0 0,1 1 0,6 18 0,-1-1 0,0 1 0,4 37 0,1 69 0,-8-88 0,4 99 0,-7-136 0,0-1 0,1 1 0,-1-1 0,0 1 0,0-1 0,0 1 0,0-1 0,0 1 0,0-1 0,1 1 0,-1-1 0,0 0 0,0 1 0,1-1 0,-1 1 0,0-1 0,1 0 0,-1 1 0,0-1 0,1 0 0,-1 1 0,1-1 0,-1 0 0,0 0 0,1 0 0,-1 1 0,1-1 0,-1 0 0,1 0 0,0 0 0,0 0 0,0 0 0,0 0 1,0 0-1,-1-1 0,1 1 0,0 0 1,0 0-1,0-1 0,-1 1 0,1-1 1,0 1-1,0-1 0,-1 1 0,1-1 1,0 1-1,-1-1 0,1 1 0,-1-1 1,1 0-1,-1 0 0,1 0 0,14-25 5,-1 0 1,-1 0-1,-2-1 0,11-37 0,-1 3-4,-10 31-1,-1 1 0,1 1 0,1 0 0,1 0 0,1 2 0,27-38 0,-37 59 0,-4 4 0,1 0 0,0 0 0,-1 0 0,1 0 0,0 0 0,0 0 0,0 0 0,0 1 0,-1-1 0,1 0 0,0 0 0,0 1 0,0-1 0,1 1 0,-1-1 0,0 1 0,0-1 0,0 1 0,0 0 0,2-1 0,-3 2-1,1-1 1,-1 0-1,1 1 0,-1-1 0,0 0 1,1 1-1,-1-1 0,0 1 0,0-1 1,1 0-1,-1 1 0,0-1 1,0 1-1,0-1 0,1 1 0,-1-1 1,0 1-1,0-1 0,0 1 1,0-1-1,0 1 0,0-1 0,0 1 1,0-1-1,0 1 0,0-1 0,-1 1 1,1-1-1,0 2 0,0 3-4,-1 122 13,2 153 11,-1-276-19,0 0 0,1 0 0,-1 0 0,1 0 0,0 0 0,0 0 0,0 0 0,1-1 0,-1 1 0,1 0 0,0-1 0,0 1 0,0-1 0,0 0 0,1 0 0,0 0 0,3 4 0,-4-5 0,1-1 0,0 1 0,0 0 0,-1-1 0,1 0 0,0 1 0,0-1 0,0 0 0,1-1 0,-1 1 0,0 0 0,0-1 0,0 0 0,1 0 0,-1 0 0,0 0 0,0 0 0,0-1 0,1 1 0,-1-1 0,0 0 0,5-2 0,-5 1 0,1 1 0,-1-1 0,1 0 0,-1-1 0,0 1 0,0-1 0,0 1 0,0-1 0,-1 0 0,1 0 0,-1 0 0,0 0 0,0-1 0,3-5 0,21-55 0,-17 30 0,10-68 0,-15 72 0,1 0 0,1 0 0,13-35 0,-18 62-1,1 0 0,-1 0 0,0 0 0,1 0 0,-1 0 0,1 1 0,0-1 0,0 0 0,0 1 0,0-1 0,0 1 0,1 0 0,-1 0 0,1 0 0,-1 0 0,1 0 0,0 1 0,-1-1 0,1 1 0,0 0 0,0 0 0,0 0 0,1 0 0,-1 0 0,0 1 0,0-1 0,0 1 0,0 0 0,1 0 0,-1 0 0,4 1 0,-6-1 1,1 0 0,0 1 0,-1-1 0,1 1 0,-1 0 0,1 0 0,-1 0 0,1-1 0,-1 1 0,1 1 0,-1-1 0,0 0 0,0 0 0,3 3 0,2 4 0,-8-8 0,-1-3 0,1 1 0,-1 0 0,0 0 0,0 0 0,1 0 0,-1 0 0,-1 1 0,1-1 0,0 1 0,0 0 0,0 0 0,-1 0 0,1 0 0,0 0 0,-1 1 0,1 0 0,-1-1 0,1 2 0,-1-1 0,1 0 0,0 0 0,-1 1 0,1 0 0,-1 0 0,1 0 0,0 0 0,0 0 0,0 1 0,0-1 0,0 1 0,0 0 0,0 0 0,0 0 0,0 0 0,1 0 0,-1 1 0,-2 3 0,0 4 0,-1 0 0,1 1 0,1-1 0,0 1 0,1 0 0,0 0 0,0 1 0,-1 20 0,2 6 0,3 52 0,0-83 0,0 0 0,0 0 0,0 1 0,1-1 0,0 0 0,0-1 0,0 1 0,1 0 0,0-1 0,1 1 0,-1-1 0,1 0 0,1 0 0,-1-1 0,1 1 0,0-1 0,0 0 0,0 0 0,1-1 0,-1 1 0,1-1 0,1 0 0,-1-1 0,0 0 0,1 0 0,-1 0 0,11 2 0,1 0 0,-1-2 0,1 0 0,0-1 0,0-1 0,33-2 0,-46 1 0,1-1 0,-1 0 0,0 0 0,0 0 0,0-1 0,0 0 0,0 0 0,0 0 0,0-1 0,-1 1 0,1-1 0,-1 0 0,0 0 0,0-1 0,0 1 0,0-1 0,0 0 0,-1 0 0,0 0 0,0-1 0,0 1 0,0-1 0,1-5 0,6-9 0,-2-1 0,-1 0 0,0-1 0,5-30 0,-1-9 0,-3-2 0,1-62 0,-10-128 0,0 108 0,1 143 0,0-1 0,-1 0 0,1 0 0,0 0 0,0 1 0,-1-1 0,1 0 0,-1 0 0,0 1 0,1-1 0,-1 0 0,0 1 0,-1-2 0,2 2 0,-1 1 0,1-1 0,-1 1 0,1 0 0,-1-1 0,0 1 0,1 0 0,-1-1 0,1 1 0,-1 0 0,0 0 0,1 0 0,-1 0 0,0-1 0,1 1 0,-1 0 0,0 0 0,1 0 0,-1 0 0,0 0 0,1 1 0,-1-1 0,1 0 0,-1 0 0,0 0 0,1 0 0,-1 1 0,0-1 0,1 0 0,-1 1 0,1-1 0,-1 0 0,1 1 0,-1-1 0,1 1 0,-1-1 0,1 1 0,-1-1 0,1 2 0,-3 1 0,0 0 0,1 0 0,0 0 0,-1 1 0,1 0 0,1-1 0,-1 1 0,0 0 0,1 0 0,0 0 0,0 0 0,0 0 0,0 7 0,-2 60 0,3-52 0,0 39-3,8 220 24,-4-241-18,1 0-1,2 0 0,2-1 0,1 0 1,20 48-1,-25-75-2,-1 0 0,1 0 0,1 0 0,0 0 0,0-1 0,1 0 0,-1 0 0,2-1 0,-1 0 0,16 11 0,-17-14 0,-1-1 0,0 0 0,1-1 0,-1 1 0,1-1 0,0 0 0,0 0 0,0-1 0,0 0 0,0 0 0,0 0 0,0-1 0,1 0 0,-1 0 0,0 0 0,0-1 0,0 0 0,0 0 0,9-3 0,-10 1 0,1 0 0,-1 0 0,0-1 0,0 1 0,0-1 0,0-1 0,-1 1 0,1 0 0,-1-1 0,0 0 0,-1 0 0,1 0 0,-1-1 0,0 1 0,0-1 0,2-6 0,4-10 0,-1 1 0,-1-2 0,4-24 0,-3-13 0,-1 0 0,-4-101 0,-3 124 0,-1 24 0,-1 12 0,0 13 0,-2 27 0,4 65 0,1-77 0,0-12 0,0 0 0,1 0 0,0 0 0,2-1 0,-1 1 0,10 21 0,-8-26 0,-1-1 0,1 1 0,0-1 0,1-1 0,0 1 0,1-1 0,-1 0 0,1 0 0,1-1 0,12 9 0,-16-13 0,0 0 0,0-1 0,0 0 0,1 0 0,-1 0 0,1 0 0,0-1 0,-1 0 0,1 0 0,0 0 0,0 0 0,0-1 0,7 0 0,-9 0 0,1-1 0,-1 1 0,0-1 0,0 1 0,1-1 0,-1 0 0,0 0 0,0-1 0,0 1 0,0-1 0,0 1 0,-1-1 0,1 0 0,0 0 0,-1 0 0,1 0 0,-1-1 0,0 1 0,4-6 0,2-7 0,0-1 0,-1 0 0,0 0 0,-2 0 0,0-1 0,0 0 0,-2 0 0,2-21 0,1-142 0,-7 129 0,-2 152 0,2 83 0,2-176 0,0 0 0,0 0 0,1-1 0,0 1 0,0-1 0,0 1 0,1-1 0,1 0 0,-1 0 0,1 0 0,0 0 0,6 7 0,-6-10 0,-1 0 0,1-1 0,0 1 0,0-1 0,1 0 0,-1 0 0,0 0 0,1 0 0,0-1 0,0 0 0,-1 0 0,1 0 0,0-1 0,1 1 0,-1-1 0,0-1 0,0 1 0,8 0 0,-11-1 0,4 0 0,0 0 0,0 0 0,0-1 0,0 0 0,10-2 0,-14 2 0,0 0 0,1 0 0,-1-1 0,0 1 0,0 0 0,-1-1 0,1 1 0,0-1 0,0 0 0,-1 0 0,1 1 0,-1-1 0,0 0 0,1 0 0,-1 0 0,0-1 0,1-2 0,8-23 0,-1 0 0,-2 0 0,-1 0 0,4-47 0,-8 50 0,1 1 0,1 0 0,1-1 0,1 1 0,1 1 0,2 0 0,12-27 0,-19 47-1,-1 0 1,1 1-1,0-1 0,0 0 0,0 1 1,0 0-1,0-1 0,1 1 0,-1 0 1,0 0-1,1 0 0,0 1 0,-1-1 1,1 0-1,0 1 0,0 0 0,0 0 1,0 0-1,0 0 0,0 0 0,0 1 1,1-1-1,-1 1 0,0 0 0,0 0 1,0 0-1,0 0 0,1 0 0,-1 1 1,0 0-1,0-1 0,4 3 1,4 1-2,0 1 1,0 0 0,-1 1 0,0 0 0,0 1 0,17 14 0,-18-13 3,24 20-7,-28-22 12,-20-16 16,4 2-24,-1 1 0,1 0 0,-1 1 1,-1 0-1,1 1 0,-19-5 0,27 9 0,0 0 1,0 0-1,0 0 0,0 1 0,0 0 1,0-1-1,0 1 0,0 1 0,0-1 0,0 1 1,0-1-1,0 1 0,0 0 0,0 1 0,0-1 1,1 0-1,-1 1 0,1 0 0,-1 0 0,1 0 1,-1 1-1,1-1 0,0 1 0,0-1 1,0 1-1,-3 5 0,0 2 1,0-1 0,2 1 0,-1 0 0,1 0 0,0 0 0,1 1 0,1-1 0,-1 1 0,0 20 0,1 2 0,1-1 0,5 35 0,-3-57 0,0-1 0,0 1 1,1-1-1,1 1 0,-1-1 0,2 0 0,-1 0 0,1-1 1,1 1-1,-1-1 0,1 0 0,1 0 0,0 0 0,0-1 1,0 1-1,1-2 0,0 1 0,0-1 0,1 0 0,-1 0 1,1-1-1,1 0 0,-1-1 0,1 0 0,0 0 0,0-1 1,0 0-1,0 0 0,0-1 0,17 2 0,-18-3 3,1-1 0,-1 0 1,1 0-1,0-1 0,-1 0 0,0 0 0,1-1 0,13-5 0,-17 5-3,0-1 0,0 0 0,0 0 0,-1-1 0,1 1 0,-1-1 0,0 0-1,0 0 1,0-1 0,0 1 0,-1-1 0,0 0 0,5-9 0,-1-1 0,0 0 0,-2 0 0,0 0 0,0-1 0,-2 1 0,4-32 0,-2-100 0,-6 106 0,0-84 0,-19-145 0,14 215 0,-6 73 0,-5 37 0,3 1 0,2 1 0,2 0 0,3 1 0,3-1 0,2 1 0,8 76 0,-5-122 0,1 0 0,0-1 0,0 1 0,2-1 0,-1 0 0,1 0 0,1 0 0,0 0 0,1-1 0,0 0 0,0 0 0,1 0 0,0-1 0,1 0 0,0-1 0,1 1 0,-1-2 0,1 1 0,1-1 0,0-1 0,0 1 0,0-2 0,0 1 0,1-1 0,0-1 0,0 0 0,0-1 0,1 0 0,18 2 0,-25-4 0,21 2 0,0-2 0,43-1 0,-63-1 0,1 1 0,-1-1 0,0-1 0,1 1 0,-1-1 0,0 0 0,0 0 0,0-1 0,0 0 0,0 0 0,-1 0 0,1-1 0,-1 0 0,0 0 0,0 0 0,5-6 0,-3 1 0,-1-1 0,0 0 0,0 0 0,0 0 0,-2-1 0,1 0 0,-1 0 0,-1 0 0,0-1 0,2-14 0,-1-12 0,0-68 0,-4 96 0,0-5 0,-1 0 0,-1 0 0,0 0 0,0 0 0,-2 0 0,0 0 0,-6-14 0,8 24 0,0 1 0,0-1 0,0 1 0,-1-1 0,1 1 0,-1 0 0,0 0 0,-1 0 0,1 1 0,-1-1 0,1 1 0,-1-1 0,0 1 0,0 0 0,0 1 0,-1-1 0,1 1 0,-1 0 0,1 0 0,-1 0 0,0 1 0,0-1 0,0 1 0,0 0 0,-5 0 0,7 1 0,0 0 0,0 1 0,0-1 0,-1 1 0,1-1 0,0 1 0,0 0 0,1 0 0,-1 0 0,0 1 0,0-1 0,0 1 0,1-1 0,-1 1 0,1 0 0,-1 0 0,1 0 0,0 0 0,0 1 0,0-1 0,0 0 0,0 1 0,1 0 0,-1-1 0,1 1 0,-1 0 0,1 0 0,0 0 0,0 0 0,-1 4 0,-2 10 0,1 1 0,0-1 0,1 1 0,1 19 0,-1 0 0,2 0 0,2 0 0,11 60 0,-10-82 0,1 0 0,0 0 0,2-1 0,-1 1 0,2-1 0,0-1 0,0 1 0,1-1 0,1 0 0,0-1 0,19 19 0,-23-26 0,1-1 0,0 1 0,0-1 0,0 0 0,0-1 0,1 0 0,-1 0 0,1 0 0,0 0 0,0-1 0,10 1 0,4 1 0,0-2 0,33-1 0,-48-1 0,1 0 0,0 0 0,-1-1 0,1 0 0,-1 0 0,0 0 0,1-1 0,-1 0 0,0-1 0,0 1 0,0-1 0,0 0 0,0 0 0,-1-1 0,0 0 0,1 0 0,-1 0 0,-1-1 0,1 1 0,-1-1 0,0 0 0,0-1 0,0 1 0,0-1 0,3-7 0,1-5 0,0 0 0,0 0 0,-2 0 0,-1-1 0,5-21 0,6-98 0,0 9 0,-16 127 0,0-1 0,1 1 0,0-1 0,-1 1 0,1-1 0,0 1 0,0-1 0,0 1 0,1 0 0,-1 0 0,1-1 0,-1 1 0,1 0 0,0 0 0,-1 1 0,1-1 0,0 0 0,0 0 0,0 1 0,1 0 0,-1-1 0,0 1 0,0 0 0,1 0 0,-1 0 0,1 0 0,-1 0 0,1 1 0,-1-1 0,6 1 0,-4 0 0,0 0 0,0 0 0,0 1 0,0-1 0,0 1 0,0 0 0,-1 0 0,1 1 0,0-1 0,0 1 0,-1 0 0,1 0 0,-1 0 0,0 0 0,1 0 0,-1 1 0,0 0 0,0-1 0,3 6 0,10 14 0,-1 0 0,-1 1 0,-1 1 0,-1 1 0,14 38 0,-20-45 0,-1-1 0,0 1 0,-2 1 0,0-1 0,0 1 0,-2-1 0,-1 1 0,0 0 0,-3 19 0,1-32 0,1 0 0,-1 0 0,-1 0 0,1 0 0,-1 0 0,0-1 0,0 1 0,-1-1 0,1 0 0,-1 0 0,0 0 0,-1 0 0,1-1 0,-1 0 0,0 0 0,0 0 0,0-1 0,0 1 0,-1-1 0,0 0 0,1-1 0,-1 1 0,-8 1 0,-7 2 0,1-1 0,-1 0 0,0-2 0,0 0 0,-34-1 0,48-2 0,1 0 0,-1 0 0,1-1 0,0 0 0,-1 0 0,1 0 0,-7-3 0,11 3 0,-1 0 0,1-1 0,0 1 0,0-1 0,0 1 0,0-1 0,1 1 0,-1-1 0,0 0 0,1 0 0,-1 0 0,1 0 0,0 0 0,-1 0 0,1-1 0,0 1 0,0 0 0,1 0 0,-1-1 0,0 1 0,0-3 0,-1-9 0,-1 0 0,2 0 0,0 0 0,1 0 0,0 0 0,1 0 0,1 0 0,0 0 0,1 0 0,0 0 0,1 1 0,0 0 0,2 0 0,-1 0 0,1 0 0,1 1 0,15-21 0,-20 30 0,1 0 0,0 0 0,0 0 0,0 0 0,0 1 0,0-1 0,1 1 0,-1 0 0,1 0 0,5-2 0,-7 3 0,0 0 0,0 1 0,0-1 0,0 1 0,0 0 0,0 0 0,0 0 0,0 0 0,1 0 0,-1 0 0,0 0 0,0 1 0,0-1 0,0 1 0,0-1 0,0 1 0,0 0 0,0 0 0,0 0 0,0 0 0,-1 0 0,3 2 0,11 11 0,0 0 0,-1 2 0,17 24 0,9 9 0,-20-27 4,1 0 0,38 30 0,-52-47-16,1 1 0,0-1 0,0 0 0,0-1 0,0 1 0,1-2 0,0 1 0,0-1 0,0-1 0,0 0 0,0 0 0,14 1 0,-14-5-466,-7-6-501</inkml:trace>
</inkml:ink>
</file>

<file path=ppt/ink/ink1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8:44.187"/>
    </inkml:context>
    <inkml:brush xml:id="br0">
      <inkml:brushProperty name="width" value="0.05" units="cm"/>
      <inkml:brushProperty name="height" value="0.05" units="cm"/>
      <inkml:brushProperty name="color" value="#FFFFFF"/>
    </inkml:brush>
  </inkml:definitions>
  <inkml:trace contextRef="#ctx0" brushRef="#br0">305 58 31646,'-3'-4'33,"1"0"0,-1 0-1,0 0 1,0 1 0,-1-1-1,1 1 1,-1 0-1,1 0 1,-1 0 0,0 0-1,0 1 1,0 0-1,-1 0 1,1 0 0,0 0-1,-1 0 1,0 1 0,1 0-1,-9-1 1,5 1 9,-1 0 0,0 0 0,0 1 0,1 0 0,-1 1 0,0 0 0,0 1 0,1-1 0,-17 7 0,19-6-42,1 1 0,0-1 0,0 1 0,0 1 0,0-1 0,1 1 0,-1-1 0,1 1 0,0 1 0,0-1 0,1 0 0,-1 1 0,1 0 0,0 0 0,-4 9 0,3-4 0,0 0 0,1 0 0,0 0 0,1 0 0,0 1 0,1-1 0,0 21 0,0-28 0,2 1 0,-1 0 0,0-1 1,1 1-1,0-1 0,0 0 0,0 1 0,0-1 0,0 0 0,1 1 1,-1-1-1,1 0 0,0 0 0,0 0 0,0 0 0,4 3 0,-2-2 1,0-1 0,1 1-1,0-1 1,-1 0-1,1 0 1,0-1-1,0 1 1,1-1-1,8 2 1,0 0 0,0-2 0,0 0 0,0 0 0,0-2 0,1 1 0,-1-2 0,25-3 0,-35 3 0,1 0 1,0 0-1,-1-1 0,1 0 1,-1 1-1,1-1 0,-1-1 1,0 1-1,0-1 0,0 0 1,0 1-1,0-2 0,0 1 1,-1 0-1,0-1 0,1 0 1,-2 1-1,1-1 1,4-8-1,-3 4-1,-1-1 1,0 1-1,0 0 1,-1-1-1,0 1 1,-1-1-1,0 0 1,0 0-1,-1 1 1,-1-12-1,1 16 0,-1-1 0,1 1-1,-1-1 1,0 1 0,-1-1 0,1 1 0,-1 0-1,0 0 1,0 0 0,0 0 0,-1 0-1,1 0 1,-1 0 0,0 1 0,0-1 0,-4-3-1,1 3 2,1-1 0,-1 1 0,-1 0 0,1 1 0,-1-1 0,1 1 0,-1 0 0,0 1-1,-13-3 1,13 3-4,-1 0-1,-1 1 0,1 0 1,0 0-1,0 1 1,0 0-1,0 1 0,0 0 1,0 0-1,0 1 1,0 0-1,0 0 0,0 1 1,1 0-1,-1 0 1,1 0-1,0 1 0,0 1 1,-9 6-1,9-4-171,0 1-1,0 1 1,1-1-1,-6 10 1,-17 38-3667</inkml:trace>
</inkml:ink>
</file>

<file path=ppt/ink/ink1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8:47.405"/>
    </inkml:context>
    <inkml:brush xml:id="br0">
      <inkml:brushProperty name="width" value="0.05" units="cm"/>
      <inkml:brushProperty name="height" value="0.05" units="cm"/>
      <inkml:brushProperty name="color" value="#FFFFFF"/>
    </inkml:brush>
  </inkml:definitions>
  <inkml:trace contextRef="#ctx0" brushRef="#br0">227 201 30878,'0'-30'968,"2"16"-882,-2 0 0,0 1-1,-1-1 1,0 0 0,-1 0-1,-1 1 1,0-1 0,0 1-1,-8-17 1,10 28-85,1 1 0,-1 0 0,0 0 1,1 0-1,-1 0 0,0 0 0,0 0 0,0 0 0,0 1 1,0-1-1,0 0 0,0 0 0,0 1 0,0-1 0,-1 0 1,1 1-1,0 0 0,0-1 0,0 1 0,-1-1 0,1 1 1,0 0-1,-1 0 0,1 0 0,0 0 0,-3 0 1,1 1-2,1-1 0,-1 1 0,0 0 0,0 0 0,0 0 0,0 0 0,0 0 0,1 1 0,-1-1 0,1 1 0,-5 3 0,-4 5 0,0 2 0,0-1 0,1 1 0,1 1 0,0 0 0,1 0 0,0 1 0,1 0 0,0 0 0,1 1 0,-6 26 0,3-7 0,2 0 0,2 1 0,1 0 0,1 44 0,3-71 0,0 0 0,1-1 0,-1 1 0,1 0 0,1-1 0,0 1 0,0-1 0,3 8 0,-4-12 0,1 0 0,0 0 0,0 0 0,0-1 0,0 1 0,0-1 0,0 0 0,1 1 0,-1-1 0,1 0 0,-1 0 0,1-1 0,0 1 0,0-1 0,0 1 0,0-1 0,0 0 0,0 0 0,0 0 0,0 0 0,5 0 0,-2 0 2,-1 0-1,1-1 1,0 0-1,0 0 1,-1 0-1,1 0 1,0-1-1,-1 0 1,1 0-1,0-1 1,-1 1-1,0-1 1,1-1-1,-1 1 1,10-6-1,-9 3 0,0-1 0,0 1 0,0-1-1,0 0 1,-1 0 0,0 0-1,-1-1 1,1 0 0,-1 0-1,4-9 1,0-6-1,0 0 0,-2 0 0,0 0 0,-2-1 0,0 0 0,1-46 0,-5-134 0,0 246 0,-1 7 0,7 56 0,-4-89 0,1-1 0,0 0 0,1 0 0,1 0 0,0-1 0,2 1 0,12 23 0,-16-35-15,0 1 0,0-1 0,0 0 0,0 0-1,1 0 1,0-1 0,-1 1 0,9 4 0,5 1-473</inkml:trace>
</inkml:ink>
</file>

<file path=ppt/ink/ink1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8:48.807"/>
    </inkml:context>
    <inkml:brush xml:id="br0">
      <inkml:brushProperty name="width" value="0.05" units="cm"/>
      <inkml:brushProperty name="height" value="0.05" units="cm"/>
      <inkml:brushProperty name="color" value="#FFFFFF"/>
    </inkml:brush>
  </inkml:definitions>
  <inkml:trace contextRef="#ctx0" brushRef="#br0">6 440 31855,'3'14'604,"-4"13"-344,-1-14-260,-1 11 0,1-1 0,1 1 0,3 31 0,-2-53 0,1 0 0,0 0 0,0 0 0,0-1 0,0 1 0,0 0 0,0-1 0,0 1 0,1-1 0,-1 1 0,1-1 0,-1 1 0,1-1 0,-1 0 0,1 0 0,0 0 0,-1 0 0,1 0 0,0 0 0,0 0-1,0-1 1,0 1 0,0-1 0,0 1 0,0-1 0,0 0 0,2 0 0,2 1 1,-1 0-1,1-1 0,-1 0 1,1 0-1,-1 0 0,1-1 1,-1 0-1,1 0 0,7-3 1,-7 1 0,-1-1 0,1 0 0,-1 0 0,0 0 0,0-1 0,0 0 0,-1 0 0,0 0 0,0 0 0,0-1 0,-1 1 0,0-1 0,3-7 0,7-14-2,13-44 1,-13 26 2,-2-1 0,-2 1 1,3-50-1,-4-140 21,-9 227-23,-3 8 0,-3 7 0,2 5 0,-1-1 0,2 1 0,0 0 0,0 1 0,1-1 0,0 1 0,-1 17 0,-3 97 0,7-123 0,-1 30 0,0-6 0,0 1 0,2-1 0,5 30 0,-5-52 0,0 0 0,0 0 0,1 0 0,-1-1 0,1 1 0,1 0 0,-1-1 0,1 0 0,0 1 0,0-1 0,0 0 0,1-1 0,0 1 0,0-1 0,0 1 0,0-1 0,1 0 0,-1-1 0,1 1 0,7 3 0,-6-4 0,0-1 0,0 0 0,1 0 0,-1-1 0,1 1 0,-1-1 0,1-1 0,-1 1 0,1-1 0,0 0 0,-1-1 0,1 0 0,-1 0 0,1 0 0,-1-1 0,0 0 0,1 0 0,-1 0 0,0-1 0,0 0 0,-1 0 0,1 0 0,-1-1 0,1 0 0,-1 0 0,0-1 0,0 1 0,5-8 0,0-3 0,-1 0 0,-1-1 0,0 0 0,-1 0 0,-1 0 0,0-1 0,-1 0 0,-1 0 0,3-30 0,-2-11 0,-2-80 0,-3 73 0,-1 99 0,-2 30 0,8 110 0,-3-155 0,1-1 0,1 1 0,0-1 0,1 0 0,1 0 0,1 0 0,0-1 0,2 0 0,0-1 0,18 27 0,-23-38 0,1 0 0,-1 0 0,1 0 0,-1-1 0,1 0 0,0 0 0,1 0 0,-1 0 0,1-1 0,0 0 0,0 0 0,0-1 0,0 0 0,0 0 0,0 0 0,1 0 0,-1-1 0,1 0 0,9-1 0,-13 0 0,1-1 0,-1 0 0,1 0 0,-1 0 0,0 0 0,1 0 0,-1-1 0,0 0 0,0 0 0,0 0 0,0 0 0,0 0 0,0 0 0,-1-1 0,1 1 0,-1-1 0,0 0 0,1 0 0,-1 0 0,-1 0 0,1 0 0,2-6 0,5-10 0,-1-1 0,9-32 0,-15 47 0,27-135 0,-24 104 0,2 1 0,1-1 0,21-54 0,-26 84 0,1-1 0,-1 1 0,1 0 0,0 0 0,1 0 0,-1 1 0,1 0 0,0-1 0,7-4 0,-10 8 0,0 1 0,1-1 0,-1 1 0,0-1 0,1 1 0,-1 0 0,1 0 0,-1 0 0,1 0 0,-1 0 0,1 1 0,0-1 0,-1 1 0,1 0 0,0 0 0,-1 0 0,1 0 0,0 0 0,-1 0 0,1 1 0,0 0 0,-1-1 0,1 1 0,0 0 0,-1 0 0,0 0 0,1 0 0,2 3 0,2 1 0,-1 1 0,0 0 0,0 1 0,0-1 0,-1 1 0,0 0 0,0 1 0,-1-1 0,4 10 0,3 6 0,-2 1 0,7 24 0,-11-30 0,-1 1 0,0-1 0,-2 1 0,0 0 0,-1 0 0,-3 33 0,1-41 0,-1 0 0,0-1 0,0 1 0,-1-1 0,-1 0 0,0 0 0,0 0 0,-1 0 0,0-1 0,-1 0 0,0 0 0,0 0 0,-9 8 0,1-3 0,-1 0 0,0-1 0,-33 22 0,39-30 0,1 0 0,-1-1 0,1 0 0,-1 0 0,0-1 0,0 0 0,-1-1 0,1 0 0,-1-1 0,-13 1 0,21-2 0,0 0 0,0 0 0,0 0 0,0-1 0,0 1 0,0-1 0,0 1 0,1-1 0,-1 0 0,0 1 0,0-1 0,0 0 0,1 0 0,-1-1 0,0 1 0,1 0 0,-1-1 0,1 1 0,-1 0 0,1-1 0,0 0 0,0 1 0,0-1 0,0 0 0,0 0 0,0 1 0,0-1 0,0 0 0,0-2 0,-2-7 0,1 1 0,1 0 0,-1-1 0,1-15 0,1 16 0,-3-44 0,6-61 0,-2 110 0,0-1 0,0 0 0,1 1 0,-1 0 0,1-1 0,0 1 0,1 0 0,3-6 0,-5 10 0,-1 0 0,1-1 0,0 1 0,0 0 0,-1 0 0,1 0 0,0 0 0,0 0 0,0 1 0,0-1 0,0 0 0,1 0 0,-1 1 0,0-1 0,0 0 0,0 1 0,1-1 0,-1 1 0,0 0 0,0-1 0,1 1 0,-1 0 0,0 0 0,1 0 0,-1 0 0,0 0 0,1 0 0,-1 0 0,0 0 0,1 0 0,-1 1 0,0-1 0,0 1 0,1-1 0,-1 1 0,0-1 0,0 1 0,0 0 0,0-1 0,0 1 0,0 0 0,0 0 0,2 1 0,8 10 0,0 0 0,-1 0 0,0 1 0,9 15 0,17 23 0,-22-34 0,0-1 0,1 0 0,1-1 0,0-1 0,28 19 0,-32-27 0,0 1 0,0-1 0,0-1 0,1 0 0,0-1 0,0 0 0,0-1 0,0-1 0,26 2 0,-31-3 0,6 0 0,0-1 0,22-2 0,-31 1 0,-1 0 0,0 0 0,0 0 0,1 0 0,-1-1 0,0 1 0,-1-1 0,1 0 0,0 0 0,0-1 0,-1 1 0,6-6 0,-1-1 0,0 0 0,-1-1 0,0 0 0,-1 0 0,0-1 0,0 1 0,-1-1 0,-1-1 0,0 1 0,0-1 0,-1 1 0,3-21 0,-1-14 0,-2-91 0,-3 95 0,0 29 0,0 0 0,-1 1 0,-1-1 0,0 0 0,0 1 0,-6-17 0,7 27 0,0-1 0,0 0 0,-1 1 0,1-1 0,0 1 0,-1-1 0,0 1 0,0-1 0,0 1 0,0 0 0,0 0 0,0 0 0,0 0 0,0 1 0,-1-1 0,1 0 0,-1 1 0,0 0 0,1-1 0,-1 1 0,0 0 0,0 1 0,1-1 0,-1 0 0,0 1 0,0-1 0,0 1 0,0 0 0,0 0 0,0 0 0,0 1 0,0-1 0,-3 2 0,3-2 0,0 1 0,0 0 0,0 0 0,0 0 0,1 0 0,-1 1 0,0-1 0,1 1 0,-1 0 0,1 0 0,-1 0 0,1 0 0,0 0 0,0 0 0,-4 5 0,3-1 0,-1 0 0,1 0 0,0 1 0,0-1 0,1 1 0,-3 11 0,0 5 0,2 1 0,-1 48 0,3-44 0,2 0 0,0 1 0,2-1 0,9 36 0,-10-54 0,1 0 0,1 0 0,0 0 0,0 0 0,1-1 0,0 0 0,1 0 0,0 0 0,0-1 0,1 1 0,0-2 0,0 1 0,1-1 0,15 11 0,-18-15 0,1 0 0,-1 0 0,1-1 0,0 0 0,0 0 0,0-1 0,0 0 0,1 0 0,-1 0 0,0-1 0,0 0 0,1 0 0,-1 0 0,0-1 0,0 0 0,0 0 0,1-1 0,-1 1 0,-1-2 0,1 1 0,0 0 0,0-1 0,-1 0 0,9-6 0,-8 1 0,0 0 0,0 0 0,0 0 0,-1-1 0,-1 0 0,1 0 0,-2 0 0,1-1 0,2-9 0,17-95 0,-19 90 0,5-42 0,-8 42 0,2 1 0,1-1 0,1 1 0,1-1 0,17-40 0,-22 62 0,1-1 0,-1 0 0,1 1 0,0-1 0,0 1 0,0-1 0,0 1 0,0 0 0,1 0 0,-1 0 0,0 0 0,1 0 0,0 1 0,-1-1 0,1 1 0,0 0 0,6-2 0,-7 2 0,0 1 0,0 0 0,0 0 0,0 0 0,0 0 0,0 0 0,0 1 0,0-1 0,0 1 0,0-1 0,-1 1 0,1 0 0,0-1 0,0 1 0,0 0 0,-1 0 0,1 0 0,0 1 0,-1-1 0,1 0 0,-1 1 0,1-1 0,-1 1 0,0-1 0,0 1 0,1 0 0,-1-1 0,1 5 0,6 10 0,-1 0 0,0 0 0,-1 1 0,-1 0 0,4 26 0,7 94 0,-7-51 0,-9-81 0,0-1 0,1 1 0,0-1 0,0 0 0,1 0 0,-1 0 0,1 0 0,0 0 0,0 0 0,0 0 0,0 0 0,1-1 0,-1 1 0,1-1 0,4 5 0,-3-5 0,1 0 0,-1-1 0,1 1 0,-1-1 0,1 0 0,0 0 0,-1 0 0,1-1 0,0 0 0,0 0 0,0 0 0,1 0 0,4-1 0,40 1-72,6-4-288</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2:38.689"/>
    </inkml:context>
    <inkml:brush xml:id="br0">
      <inkml:brushProperty name="width" value="0.05" units="cm"/>
      <inkml:brushProperty name="height" value="0.05" units="cm"/>
      <inkml:brushProperty name="color" value="#FFFF00"/>
    </inkml:brush>
  </inkml:definitions>
  <inkml:trace contextRef="#ctx0" brushRef="#br0">302 58 30750,'1'-15'926,"-1"10"-799,1 1 1,-1 0 0,0-1 0,0 1-1,0 0 1,-1-1 0,-1-6 0,-21 10-107,17 1-18,0 1-3,-1 0 1,0 0 0,1 1 0,-1 0 0,1 0-1,0 1 1,0-1 0,0 1 0,0 1 0,0-1-1,1 1 1,-1 0 0,1 0 0,0 0 0,0 1-1,0 0 1,-6 9 0,-4 5-1,1 1 0,0 1-1,-16 35 1,15-25 0,2 1 0,1 0 0,2 1 0,-11 62 0,13-34 0,-1 113 0,9-150 2,1-1 0,1 1 1,1 0-1,1 0 0,1-1 0,1 0 1,1 0-1,1 0 0,1-1 0,1 0 0,22 36 1,-19-40-2,0 0 0,1-1 0,0 0 1,2-1-1,0 0 0,23 16 0,-28-24-18,-1-1 0,1-1 0,0 0-1,0 0 1,1-1 0,-1 0-1,1-1 1,0-1 0,0 0-1,1 0 1,-1-1 0,19 0 0,14-2-530</inkml:trace>
</inkml:ink>
</file>

<file path=ppt/ink/ink1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8:53.870"/>
    </inkml:context>
    <inkml:brush xml:id="br0">
      <inkml:brushProperty name="width" value="0.05" units="cm"/>
      <inkml:brushProperty name="height" value="0.05" units="cm"/>
      <inkml:brushProperty name="color" value="#FFFFFF"/>
    </inkml:brush>
  </inkml:definitions>
  <inkml:trace contextRef="#ctx0" brushRef="#br0">15 876 31983,'-3'5'32,"1"-1"1,0 1-1,1 0 1,-1-1-1,1 1 1,0 0-1,0 0 1,0 0 0,1 8-1,0-12 200,1-1-138,7-6-83,-1 0 0,0-1 0,-1 1 1,1-1-1,-1 0 0,-1-1 1,7-10-1,2-2-3,39-53 4,-5-3 1,46-93-1,-65 108-13,-4 0 1,-1-2-1,22-102 1,-44 157 0,12-71 0,-13 70 0,0 0 0,-1 0 0,0 0 0,0 1 0,-1-1 0,-4-16 0,5 25 0,0-1 0,0 0 0,-1 1 0,1-1 0,0 1 0,-1-1 0,1 1 0,0-1 0,-1 0 0,1 1 0,-1-1 0,1 1 0,-1 0 0,1-1 0,-1 1 0,1-1 0,-1 1 0,1 0 0,-1-1 0,0 1 0,1 0 0,-1 0 0,0 0 0,1-1 0,-1 1 0,0 0 0,0 0 0,-4-1 0,-1 0 0,1 0 0,-1 1 0,1 0 0,-1 0 0,1 0 0,-1 1 0,1 0 0,0 0 0,-1 0 0,1 0 0,0 1 0,0 0 0,0 0 0,0 1 0,0-1 0,0 1 0,1 0 0,-1 0 0,1 1 0,0-1 0,0 1 0,0 0 0,0 0 0,1 0 0,0 1 0,-1-1 0,2 1 0,-1 0 0,-3 7 0,0 3 0,0 0 0,2 0 0,-1 0 0,2 1 0,0 0 0,1 0 0,0 0 0,1 0 0,2 25 0,1-27 0,0 0 0,1-1 0,0 1 0,1-1 0,0 0 0,1 0 0,1 0 0,0 0 0,10 13 0,8 10 0,48 52 0,-48-60 0,0 1 0,37 61 0,-57-83 0,-1 0 0,0 0 0,-1 0 0,0 0 0,0 0 0,2 14 0,-4-18 0,1 0 0,-1 0 0,0 0 0,0 0 0,0 0 0,-1 0 0,1 0 0,-1-1 0,0 1 0,0 0 0,0 0 0,0 0 0,0-1 0,0 1 0,-1 0 0,1-1 0,-1 1 0,0-1 0,0 0 0,-2 3 0,-6 2 0,1-1 0,-2 0 0,1-1 0,0 0 0,-1 0 0,0-1 0,0 0 0,0-1 0,-1-1 0,-13 2 0,-23 2 0,-51-1 0,90-5 0,-33 1 0,53-1 0,58 0 0,-54 0 0,26 1 0,0-2 0,0-2 0,77-15 0,-107 15 0,0 0 0,0 0 0,-1-1 0,0 0 0,0-1 0,0 0 0,0-1 0,-1 0 0,0 0 0,0-1 0,-1 0 0,0-1 0,0 0 0,0 0 0,-1-1 0,-1 0 0,1 0 0,-2 0 0,10-20 0,-8 9 0,0 1 0,-2-1 0,-1-1 0,0 1 0,1-30 0,-4-107 0,-2 87 0,0 133 0,2 84 0,1-129 0,0 0 0,1 0 0,1-1 0,0 1 0,2-1 0,7 19 0,-10-31 0,-1 0 0,1 0 0,1 0 0,-1 0 0,1 0 0,-1-1 0,1 1 0,1-1 0,-1 0 0,0 0 0,1 0 0,0-1 0,0 0 0,11 5 0,-9-5 0,1 0 0,-1-1 0,1 0 0,0-1 0,0 0 0,0 0 0,-1-1 0,1 1 0,0-2 0,13-1 0,-17 1 0,0 1 0,-1-1 0,1 0 0,0-1 0,-1 1 0,1-1 0,-1 1 0,0-1 0,1 0 0,-1 0 0,0-1 0,0 1 0,0-1 0,4-4 0,-2 1 0,-1 0 0,0-1 0,0 1 0,0-1 0,-1 0 0,0 0 0,2-7 0,1-9 0,0 0 0,-2 0 0,2-44 0,-4-121 0,-2 214 0,-5 304 0,-27 6 0,14-213 0,-16 84 0,32-194 0,2-9 0,-1 1 0,1-1 0,-1 1 0,0-1 0,0 1 0,-1-1 0,1 0 0,-1 0 0,0 0 0,0 0 0,0 0 0,-5 7 0,6-11 0,1 0 0,0 0 0,0 0 0,-1 0 0,1 1 0,0-1 0,0 0 0,-1 0 0,1 0 0,0 0 0,-1 0 0,1 0 0,0 0 0,0 0 0,-1 0 0,1 0 0,0 0 0,-1 0 0,1-1 0,0 1 0,0 0 0,-1 0 0,1 0 0,0 0 0,0 0 0,-1 0 0,1-1 0,0 1 0,0 0 0,0 0 0,-1 0 0,1-1 0,0 1 0,0 0 0,0 0 0,0-1 0,-1 1 0,1 0 0,0 0 0,0-1 0,0 1 0,0 0 0,0 0 0,0-1 0,0 1 0,-4-18 0,3 15 0,-3-28 0,1 0 0,2 0 0,2-32 0,0 46 0,1 0 0,1 0 0,0 0 0,1 1 0,1-1 0,1 1 0,10-21 0,130-199 0,-91 155 0,55-111 0,-96 163 0,-1-1 0,-2 0 0,-1-1 0,-1 0 0,-2-1 0,-1 0 0,3-60 0,-9 13 0,-1 77 0,1 1 0,-1 0 0,1 0 0,-1 0 0,1 0 0,-1-1 0,1 1 0,-1 0 0,0 0 0,0 0 0,0 0 0,0 1 0,1-1 0,-1 0 0,0 0 0,-1 0 0,1 1 0,0-1 0,-1 0 0,1 1 0,1-1 0,-1 1 0,1 0 0,-1 0 0,1-1 0,-1 1 0,0 0 0,1 0 0,-1 0 0,1 0 0,-1 0 0,1 0 0,-1 0 0,1 0 0,-1 0 0,1 0 0,-1 0 0,0 0 0,1 1 0,-1-1 0,1 0 0,-1 0 0,1 0 0,-1 1 0,1-1 0,-1 0 0,1 1 0,0-1 0,-1 0 0,1 1 0,-1-1 0,1 1 0,0-1 0,-1 0 0,1 1 0,0-1 0,0 1 0,-1-1 0,1 1 0,0-1 0,0 1 0,0-1 0,-1 1 0,1-1 0,0 2 0,-1 8 0,0 1 0,0-1 0,1 1 0,1-1 0,0 0 0,0 1 0,1-1 0,0 0 0,0 0 0,1 0 0,1 0 0,4 9 0,10 17 0,42 61 0,-22-37 0,-24-36 0,37 66 0,-47-81 0,0 1 0,-1 0 0,1 0 0,-2 0 0,0 0 0,0 0 0,1 18 0,-3-25 0,-1 0 0,1-1 0,-1 1 0,1-1 0,-1 1 0,0 0 0,0-1 0,0 0 0,0 1 0,0-1 0,0 0 0,-1 1 0,1-1 0,-1 0 0,0 0 0,1 0 0,-1 0 0,0 0 0,0-1 0,0 1 0,-1-1 0,1 1 0,0-1 0,0 0 0,-1 0 0,1 0 0,-1 0 0,1 0 0,-1 0 0,-3 0 0,-10 2 0,1 0 0,-1-2 0,-30 1 0,31-2 0,-148 0 0,245 17-32,60-13 33,-101-5 3,-28 1-3,0 0 0,0-2 0,0 1 0,0-2-1,-1 1 1,1-2 0,-1 0 0,1 0 0,-1-1-1,0-1 1,-1 0 0,0-1 0,0 0 0,0 0-1,-1-1 1,0-1 0,0 0 0,-1 0 0,0-1-1,-1 0 1,0 0 0,0-1 0,-1 0 0,-1 0 0,0-1-1,0 0 1,-1 0 0,-1 0 0,0 0 0,-1-1-1,0 0 1,1-18 0,3-65-1,-6-109 0,-2 159 0,1 31 0,0 0 0,-1 0 0,-1 0 0,0 0 0,-1 1 0,0-1 0,-2 1 0,1-1 0,-2 1 0,-8-16 0,14 29 0,0 1 0,-1-1 0,1 1 0,0-1 0,0 1 0,0-1 0,0 1 0,-1-1 0,1 1 0,0-1 0,-1 1 0,1 0 0,0-1 0,-1 1 0,1-1 0,0 1 0,-1 0 0,1 0 0,-1-1 0,1 1 0,-1 0 0,1 0 0,0-1 0,-1 1 0,1 0 0,-1 0 0,1 0 0,-1 0 0,1 0 0,-1-1 0,1 1 0,-1 0 0,1 0 0,-1 0 0,1 1 0,-1-1 0,1 0 0,-1 0 0,1 0 0,-1 0 0,1 0 0,-1 1 0,0-1 0,0 2 0,0-1 0,0 1 0,0 0 0,0-1 0,0 1 0,0 0 0,0 0 0,1 0 0,-1-1 0,1 1 0,-1 4 0,-6 45 0,4 1 0,3 77 0,1-52 0,-1-43 0,1 1 0,2-1 0,2 0 0,1 0 0,1 0 0,19 51 0,-21-72 0,1 0 0,1-1 0,0 0 0,0 0 0,1 0 0,1-1 0,0 0 0,12 11 0,-13-15 0,0-1 0,0 0 0,1 0 0,0-1 0,0 0 0,0-1 0,1 0 0,-1 0 0,1-1 0,0 0 0,0 0 0,14 0 0,-8-1 0,-1 0 0,1-1 0,0-1 0,0-1 0,25-4 0,-34 3 0,-1 1 0,1-1 0,-1-1 0,1 1 0,-1-1 0,0 0 0,0 0 0,-1-1 0,1 0 0,-1 0 0,0 0 0,0-1 0,0 0 0,0 0 0,5-8 0,-1-1 0,-1 0 0,0-1 0,-1 0 0,-1 0 0,0-1 0,-1 0 0,-1 0 0,0 0 0,1-21 0,-1-1 0,-3 0 0,-5-73 0,4 105 0,-1 0 0,0-1 0,-1 1 0,1 0 0,-1 0 0,-1 0 0,1 0 0,-1 0 0,0 1 0,0-1 0,0 1 0,-5-6 0,6 9 0,-1-1 0,1 1 0,0 1 0,0-1 0,-1 0 0,1 0 0,-1 1 0,1-1 0,-1 1 0,0 0 0,0 0 0,0 0 0,1 0 0,-1 1 0,0-1 0,0 1 0,0-1 0,0 1 0,0 0 0,0 0 0,0 1 0,0-1 0,0 1 0,0-1 0,0 1 0,1 0 0,-1 0 0,-3 1 0,3 0 0,0 0 0,0 0 0,0 0 0,0 0 0,0 1 0,0-1 0,1 1 0,0 0 0,-1-1 0,1 1 0,0 0 0,0 0 0,1 1 0,-1-1 0,0 0 0,1 1 0,0-1 0,0 0 0,-1 5 0,-1 9 0,0 0 0,-1 29 0,2-14 0,2 0 0,0 0 0,3-1 0,7 42 0,-7-61 0,0 0 0,0 0 0,2 0 0,-1-1 0,1 1 0,1-1 0,0 0 0,0-1 0,1 0 0,1 0 0,-1 0 0,2-1 0,-1 0 0,12 9 0,-12-13 0,0-1 0,0 0 0,0 0 0,1-1 0,-1 0 0,1 0 0,0-1 0,-1 0 0,1-1 0,0 0 0,0 0 0,0-1 0,0 0 0,0 0 0,0-1 0,11-3 0,-16 3 0,1 0 0,-1-1 0,0 1 0,0-1 0,0 0 0,0-1 0,-1 1 0,1-1 0,0 1 0,-1-1 0,0 0 0,0 0 0,0 0 0,0-1 0,0 1 0,0-1 0,-1 0 0,0 0 0,0 0 0,0 0 0,1-4 0,5-12 0,-1 0 0,-2 0 0,5-23 0,-10 41 0,7-43 0,1-70 0,5-33 0,-12 146 0,-1 0 0,1 0 0,-1 0 0,1 0 0,-1 0 0,1 0 0,0 0 0,0 0 0,0 0 0,0 0 0,0 1 0,1-1 0,-1 0 0,0 1 0,1-1 0,2-1 0,-3 2 0,1 0 0,-1 1 0,1-1 0,-1 1 0,1-1 0,-1 1 0,1-1 0,0 1 0,-1 0 0,1 0 0,0 0 0,-1 0 0,1 0 0,0 0 0,-1 1 0,1-1 0,0 0 0,-1 1 0,1-1 0,-1 1 0,1 0 0,1 0 0,1 2 0,0-1 0,0 1 0,0 0 0,0 1 0,0-1 0,-1 1 0,1-1 0,-1 1 0,0 0 0,0 0 0,-1 0 0,1 1 0,2 6 0,4 10 0,10 35 0,-16-48 0,6 30 0,-1 1 0,-1 0 0,-3 0 0,-1 1 0,-3 39 0,1-71 0,-1-1 0,0 1 0,-1-1 0,0 1 0,0-1 0,-1 1 0,0-1 0,0 1 0,0-1 0,-1 0 0,0 0 0,-1 0 0,1-1 0,-9 11 0,12-17 0,0 0 0,0 0 0,0 0 0,0 0 0,0 0 0,0 0 0,0 0 0,0 0 0,0 0 0,0-1 0,0 1 0,-1 0 0,1 0 0,0 0 0,0 0 0,0 0 0,0 0 0,0 0 0,0 0 0,0 0 0,0 0 0,0 0 0,-1 0 0,1 0 0,0 0 0,0 0 0,0 0 0,0 0 0,0 0 0,0 0 0,0 0 0,0 0 0,-1 0 0,1 0 0,0 0 0,0 0 0,0 0 0,0 0 0,0 0 0,0 0 0,0 0 0,0 0 0,-1 0 0,1-3 0,1-10 0,1-1 0,-1 1 0,2 0 0,0 0 0,6-16 0,30-69 0,-22 59 0,-3 5 0,4-10 0,31-56 0,-44 90 0,2-1 0,-1 1 0,2 0 0,-1 1 0,1 0 0,1 0 0,0 1 0,0 0 0,0 0 0,17-9 0,-24 15 0,1 1 0,0 0 0,-1-1 0,1 1 0,0 0 0,0 1 0,0-1 0,0 0 0,0 1 0,5-1 0,-7 2 0,0-1 0,0 0 0,0 0 0,0 0 0,0 1 0,0-1 0,0 1 0,1-1 0,-1 1 0,-1-1 0,1 1 0,0-1 0,0 1 0,0 0 0,0 0 0,0-1 0,0 1 0,-1 0 0,2 2 0,1 2 0,-1 1 0,0 0 0,0 0 0,-1 0 0,1 1 0,-1-1 0,0 12 0,0-12 0,5 240 0,-7-169 0,14-109 0,8-27 0,40-80 0,-52 121 0,1 1 0,0 0 0,1 1 0,1 0 0,1 1 0,0 0 0,1 1 0,27-22 0,-37 33 0,0 0 0,0 1 0,1-1 0,-1 1 0,0 0 0,1 0 0,0 0 0,-1 1 0,1-1 0,0 1 0,0 0 0,-1 1 0,7-1 0,-10 1 0,0 0 0,0 0 0,1 1 0,-1-1 0,0 0 0,0 1 0,0-1 0,0 0 0,0 1 0,0-1 0,0 1 0,0 0 0,0-1 0,0 1 0,0 0 0,0 0 0,0-1 0,-1 1 0,1 0 0,0 0 0,-1 0 0,1 0 0,0 0 0,-1 0 0,1 0 0,-1 0 0,0 0 0,1 0 0,-1 0 0,0 1 0,1-1 0,-1 2 0,1 45 0,-1-33 0,0 5 0,1 3 0,-2-1 0,0 0 0,-1 1 0,-1-1 0,-9 33 0,1-19-3,-2 0-1,-2 0 1,-23 39 0,20-53-123,1-13-247</inkml:trace>
</inkml:ink>
</file>

<file path=ppt/ink/ink1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8:54.198"/>
    </inkml:context>
    <inkml:brush xml:id="br0">
      <inkml:brushProperty name="width" value="0.05" units="cm"/>
      <inkml:brushProperty name="height" value="0.05" units="cm"/>
      <inkml:brushProperty name="color" value="#FFFFFF"/>
    </inkml:brush>
  </inkml:definitions>
  <inkml:trace contextRef="#ctx0" brushRef="#br0">0 18 31470,'23'3'112,"29"-3"257,20 0-81,11 0-112,8 0-144,-5 0-32,-9-5-176,-16-10-5523</inkml:trace>
</inkml:ink>
</file>

<file path=ppt/ink/ink1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8:57.327"/>
    </inkml:context>
    <inkml:brush xml:id="br0">
      <inkml:brushProperty name="width" value="0.05" units="cm"/>
      <inkml:brushProperty name="height" value="0.05" units="cm"/>
      <inkml:brushProperty name="color" value="#FFFFFF"/>
    </inkml:brush>
  </inkml:definitions>
  <inkml:trace contextRef="#ctx0" brushRef="#br0">1 959 31999,'0'0'693,"2"4"-666,1 39-27,-3-30 0,1 1 0,0-1 0,1 0 0,0 1 0,5 13 0,-6-23 0,1-1 0,-1 0 0,1 1 0,0-1 0,0 0 0,0 0 0,0 0 0,0 0 0,1-1 0,-1 1 0,1-1 0,0 1 0,-1-1 0,1 0 0,0 0 0,1 0 0,-1 0 0,0-1 0,0 1 0,1-1 0,-1 0 0,1 0 0,-1 0 0,5 0 0,-1 0 1,0 0 0,1 0 0,-1-1 0,0 0-1,1 0 1,-1-1 0,0 0 0,8-2 0,-11 2-1,-1 0 1,1-1-1,-1 1 1,1-1-1,-1 0 1,0 0-1,1 0 1,-1-1-1,0 1 1,-1-1-1,1 1 1,0-1-1,-1 0 1,1 0-1,-1 0 1,3-6-1,2-5 0,-1-1 0,0 0 0,-1 0 0,-1 0 0,-1-1 0,4-29 0,-1-101 0,-6 102 0,1-128 32,0 239-32,2 0 0,4-1 0,23 105 0,-27-162 0,-1 0 0,1 0 0,1 0 0,0-1 0,0 1 0,1-1 0,9 14 0,-11-18 0,1-1 0,-1 1 0,0-1 0,1 0 0,0 0 0,-1-1 0,1 1 0,0-1 0,1 0 0,-1 0 0,0 0 0,0-1 0,1 1 0,-1-1 0,1 0 0,-1 0 0,1-1 0,5 1 0,-2 0 0,1-1 0,0 0 0,-1-1 0,1 0 0,14-3 0,-20 3 0,1-1 0,-1 1 0,0-1 0,0 1 0,1-1 0,-1 0 0,-1 0 0,1-1 0,0 1 0,-1-1 0,1 1 0,-1-1 0,1 0 0,-1 0 0,0 0 0,0 0 0,1-4 0,8-20 0,-1-1 0,-1 0 0,-2-1 0,-1 0 0,-1 0 0,1-39 0,-1 21 0,12-52 0,-17 97 0,0 1 0,1 0 0,-1 0 0,1 0 0,-1 0 0,1 0 0,-1 0 0,1 0 0,-1 0 0,1 0 0,0 0 0,0 0 0,0 0 0,-1 0 0,1 1 0,0-1 0,0 0 0,0 0 0,0 1 0,0-1 0,0 1 0,0-1 0,1 1 0,-1 0 0,0-1 0,0 1 0,0 0 0,0 0 0,1-1 0,-1 1 0,0 0 0,0 0 0,0 0 0,0 1 0,1-1 0,-1 0 0,0 0 0,0 1 0,0-1 0,0 0 0,0 1 0,1 0 0,-1-1 0,0 1 0,0-1 0,-1 1 0,1 0 0,0 0 0,1 1 0,3 4 0,0 1 0,-1 0 0,1 0 0,-2 1 0,1-1 0,-1 1 0,0-1 0,-1 1 0,0 0 0,2 9 0,1 12 0,1 45 0,-4-51 0,0 9 0,-1 1 0,-6 51 0,-7-55 0,14-63 0,2 0 0,1 1 0,2-1 0,1 1 0,2 0 0,1 1 0,1 0 0,2 1 0,1 1 0,32-48 0,-41 70 0,0 0 0,1 0 0,0 0 0,12-10 0,-17 17 0,0-1 0,0 0 0,0 1 0,0 0 0,1-1 0,-1 1 0,0 0 0,1 0 0,-1 0 0,0 0 0,1 1 0,-1-1 0,1 1 0,-1-1 0,1 1 0,0 0 0,-1 0 0,1 0 0,-1 0 0,1 1 0,-1-1 0,5 2 0,-6-2 0,-1 1 0,1-1 0,0 1 0,0-1 0,-1 1 0,1-1 0,0 1 0,-1 0 0,1-1 0,-1 1 0,1 0 0,-1 0 0,1-1 0,-1 1 0,1 0 0,-1 0 0,0 0 0,1 0 0,-1 0 0,0 1 0,5 26 0,-1 0 0,-1 0 0,-2 0 0,-3 40 0,1-8 0,-1-9 0,2 55 0,1-98 0,0 1 0,0 0 0,1 0 0,0-1 0,0 1 0,1-1 0,0 0 0,1 0 0,5 9 0,-6-13 0,1 0 0,0 0 0,0-1 0,0 0 0,0 0 0,0 0 0,1 0 0,-1-1 0,1 1 0,0-1 0,0 0 0,0-1 0,0 1 0,0-1 0,0 0 0,0 0 0,0 0 0,8-1 0,-8 0 0,0 1 0,0-1 0,1 0 0,-1-1 0,0 1 0,0-1 0,0 0 0,1-1 0,-1 1 0,0-1 0,-1 0 0,1 0 0,0 0 0,0-1 0,-1 0 0,0 0 0,1 0 0,3-4 0,-2-2 0,0 0 0,0 0 0,-1-1 0,0 0 0,-1 0 0,0 0 0,-1-1 0,0 1 0,0-1 0,-1 0 0,1-12 0,0-21 0,-4-65 0,0 47 0,-27-265 0,18 247 0,6 20 0,2 556 0,3-477 0,0 0 0,1 0 0,1 0 0,1-1 0,1 1 0,0-1 0,2 0 0,15 32 0,-18-42 0,1 1 0,0-1 0,1 0 0,0-1 0,0 1 0,1-1 0,-1-1 0,2 1 0,-1-1 0,1 0 0,0 0 0,0-1 0,0-1 0,1 1 0,-1-1 0,1 0 0,0-1 0,1 0 0,11 2 0,-5-2 0,0-1 0,1-1 0,-1 0 0,0-1 0,1-1 0,29-5 0,-37 4 0,0 0 0,-1-1 0,1-1 0,-1 1 0,0-1 0,0-1 0,0 1 0,-1-1 0,1-1 0,-1 1 0,-1-1 0,1 0 0,10-14 0,-7 8 0,-1-2 0,-1 1 0,0-1 0,-1 0 0,-1 0 0,0-1 0,-1 0 0,0 0 0,3-18 0,-3-6 0,0 0 0,-3-58 0,-1 90 0,-2-1 0,1 1 0,-1-1 0,0 1 0,0-1 0,-1 1 0,0 0 0,-5-11 0,6 16 0,-1-1 0,1 0 0,-1 1 0,0 0 0,0-1 0,0 1 0,0 0 0,0 0 0,-1 0 0,1 0 0,-1 0 0,1 0 0,-1 1 0,1-1 0,-1 1 0,0 0 0,0 0 0,0 0 0,0 0 0,0 0 0,0 1 0,-6-1 0,5 1 0,0 0 0,0 0 0,0 0 0,0 0 0,0 1 0,0-1 0,0 1 0,0 0 0,0 0 0,1 1 0,-1-1 0,0 1 0,1 0 0,-1 0 0,1 0 0,-1 0 0,1 1 0,0 0 0,0-1 0,0 1 0,1 0 0,-1 0 0,1 0 0,-1 1 0,1-1 0,0 1 0,0-1 0,0 1 0,1 0 0,0-1 0,-1 1 0,0 6 0,-3 11 0,1 1 0,1 0 0,1 0 0,2 35 0,0-53 0,-1 16 0,2-1 0,0 0 0,5 26 0,-4-38 0,0 0 0,1 0 0,0 0 0,0 0 0,0-1 0,1 1 0,0-1 0,0 0 0,0 0 0,1-1 0,10 11 0,-8-10 0,2 0 0,-1 0 0,0-1 0,1 0 0,0 0 0,1-1 0,-1 0 0,0-1 0,1 0 0,0 0 0,0-1 0,0-1 0,0 1 0,0-2 0,0 1 0,0-1 0,0-1 0,17-3 0,-23 4 0,0-2 0,0 1 0,1 0 0,-1-1 0,0 0 0,0 0 0,-1 0 0,1 0 0,0-1 0,-1 1 0,1-1 0,-1 0 0,0 0 0,0 0 0,0-1 0,0 1 0,-1-1 0,1 1 0,-1-1 0,0 0 0,0 0 0,0 0 0,-1 0 0,1-1 0,0-3 0,3-11 0,-1 1 0,-1-1 0,-1 0 0,0-28 0,-1-215 0,-1 261 0,0 0 0,-1-1 0,1 1 0,0 0 0,1 0 0,-1-1 0,0 1 0,0 0 0,0-1 0,1 1 0,-1 0 0,1 0 0,-1 0 0,1-1 0,-1 1 0,1 0 0,0 0 0,0 0 0,-1 0 0,1 0 0,0 0 0,0 0 0,0 0 0,2-1 0,0 1 0,0 0 0,0 0-1,1 1 1,-1-1 0,0 1-1,0 0 1,0 0 0,5 0-1,2 0-1,-7 1 1,0-1 0,-1 1 0,1-1 0,0 1 0,0 0 0,0 0 0,-1 0 0,1 0 0,0 1 0,-1-1 0,1 1 0,-1-1 0,0 1 0,1 0 0,-1 0 0,0 0 0,0 0 0,0 1 0,0-1 0,-1 0 0,1 1 0,-1-1 0,1 1 0,-1 0 0,0-1 0,0 1 0,0 0 0,0 4 0,4 9 1,-2 0 1,0 0-1,1 29 1,-4 2-1,-6 66 0,-1-32 0,7-77 0,0-1 0,-1 1 0,1-1 0,0 1 0,0-1 0,1 1 0,-1-1 0,3 7 0,-3-8 0,1-1 0,0 0 0,-1 0 0,1 0 0,0 0 0,0-1 0,0 1 0,0 0 0,0 0 0,0 0 0,0-1 0,0 1 0,0-1 0,0 1 0,1-1 0,-1 1 0,0-1 0,0 0 0,1 1 0,-1-1 0,0 0 0,0 0 0,1 0 0,-1 0 0,2 0 0,7 1 0,1-1 0,0 0 0,0-1 0,21-4 0,-28 4 0,1-1 0,-1 1 0,1-1 0,-1 0 0,1-1 0,-1 1 0,0-1 0,0 0 0,0 0 0,-1 0 0,1 0 0,-1-1 0,5-5 0,1-4 0,0-2 0,-1 1 0,0-1 0,-1 0 0,-1 0 0,0-1 0,-2 0 0,7-33 0,-3-7 0,1-71 0,-9-274 0,-2 366 10,-2 1 0,-12-49 0,7 42-8,9 98-2,-1-17 0,32 494 0,-20-405 0,13 418 0,-22-486 0,-3 75 0,0-124 0,0-1 0,-1 1 0,0-1 0,-1 1 0,-1-1 0,0 0 0,0-1 0,-1 1 0,-6 10 0,10-19 0,-1 0 0,1 0 0,-1 0 0,0 0 0,0 0 0,0-1 0,1 1 0,-2-1 0,1 1 0,0-1 0,0 0 0,0 1 0,-1-1 0,1-1 0,0 1 0,-1 0 0,1 0 0,-1-1 0,1 1 0,-1-1 0,1 0 0,-1 0 0,1 0 0,-1 0 0,1 0 0,-1-1 0,1 1 0,-1-1 0,1 0 0,0 1 0,-1-1 0,1 0 0,-4-2 0,-2-1 0,1 0 0,-1-1 0,1 0 0,0 0 0,0-1 0,0 0 0,1 0 0,-7-9 0,-10-15 0,1 0 0,2-2 0,-21-42 0,32 56 0,1-1 0,1 1 0,1-1 0,1 0 0,1 0 0,0-1 0,1 0 0,0-19 0,3 34 0,0 1 0,0-1 0,1 1 0,-1 0 0,1-1 0,0 1 0,0 0 0,1 0 0,-1 0 0,1 0 0,0 0 0,0 0 0,0 0 0,5-6 0,0 3 0,0 0 0,1 1 0,0 0 0,-1 1 0,16-9 0,96-45 0,-72 38 0,46-29 0,-61 29 0,-1-1 0,-2-2 0,0-1 0,-1-1 0,-2-1 0,0-2 0,-2 0 0,-2-2 0,0 0 0,28-57 0,6-39 0,-36 78 0,49-86 0,-69 134 0,0 0 0,1 1 0,-1-1 0,1 0 0,-1 0 0,1 0 0,-1 0 0,1 0 0,0 1 0,-1-1 0,1 0 0,0 1 0,0-1 0,0 0 0,-1 1 0,1-1 0,0 1 0,0 0 0,0-1 0,0 1 0,0-1 0,0 1 0,0 0 0,0 0 0,1 0 0,0 0 0,-1 1 0,0-1 0,0 1 0,-1-1 0,1 1 0,0 0 0,0 0 0,0 0 0,0-1 0,-1 1 0,1 0 0,0 0 0,-1 0 0,1 0 0,0 0 0,-1 0 0,0 0 0,1 2 0,3 8 0,-1 0 0,0 0 0,1 13 0,-4-24 0,0 0 0,0 0 0,0 1 0,0-1 0,0 0 0,0 0 0,0 0 0,0 1 0,0-1 0,0 0 0,0 0 0,0 0 0,-1 1 0,1-1 0,0 0 0,0 0 0,0 0 0,0 0 0,0 0 0,-1 1 0,1-1 0,0 0 0,0 0 0,0 0 0,0 0 0,-1 0 0,1 0 0,0 0 0,0 0 0,0 0 0,-1 0 0,1 0 0,0 0 0,0 0 0,0 0 0,-1 0 0,1 0 0,0 0 0,0 0 0,0 0 0,-1 0 0,1 0 0,0 0 0,0 0 0,0 0 0,-1 0 0,1 0 0,0 0 0,0-1 0,-1 1 0,-10-4 0,11 4 0,-5-2 0,0 0 0,0 1 0,0-1 0,0 1 0,0 0 0,0 1 0,0-1 0,0 1 0,-1 0 0,1 1 0,0-1 0,0 1 0,0 0 0,0 0 0,0 1 0,-7 2 0,5-1 0,0 1 0,1 0 0,-1 1 0,1 0 0,0 0 0,0 0 0,0 0 0,1 1 0,-9 12 0,3-2 0,2 0 0,0 1 0,0 0 0,2 0 0,0 1 0,1 0 0,1 0 0,-4 27 0,6-29 0,1 1 0,1 0 0,1 0 0,0-1 0,1 1 0,1 0 0,1-1 0,4 19 0,-4-27 0,-1-1 0,1 0 0,1 0 0,-1 0 0,1 0 0,0-1 0,1 0 0,-1 0 0,1 0 0,1 0 0,-1-1 0,1 1 0,0-2 0,0 1 0,0 0 0,1-1 0,-1-1 0,1 1 0,13 4 0,-12-5 0,0-1 0,0 0 0,0 0 0,1-1 0,-1 0 0,1-1 0,-1 1 0,0-2 0,17-1 0,-23 1 0,0 0 0,0 0 0,0 0 0,0 0 0,0 0 0,0 0 0,-1 0 0,1-1 0,0 1 0,-1 0 0,1-1 0,-1 0 0,1 1 0,-1-1 0,0 0 0,0 0 0,0 0 0,0 1 0,0-1 0,0 0 0,0 0 0,-1-1 0,1-2 0,2-7 0,0 0 0,0-24 0,-2 26 0,11-340 0,-3 556 0,-6-183 0,1 0 0,1-1 0,0 0 0,2 0 0,1 0 0,0 0 0,13 20 0,-18-36 0,1-1 0,0 1 0,1-1 0,-1 0 0,1-1 0,0 1 0,0-1 0,0 0 0,10 6 0,-13-9 0,0 0 0,-1 0 0,1 0 0,0 0 0,0-1 0,-1 1 0,1-1 0,0 1 0,0-1 0,0 1 0,0-1 0,0 0 0,0 0 0,-1 0 0,1 0 0,0 0 0,0-1 0,0 1 0,0 0 0,0-1 0,0 0 0,-1 1 0,1-1 0,0 0 0,-1 0 0,1 0 0,0 0 0,-1 0 0,1 0 0,-1 0 0,1-1 0,-1 1 0,0-1 0,0 1 0,0-1 0,1 1 0,-1-1 0,1-3 0,3-5 0,-1-1 0,0 0 0,0 0 0,-1-1 0,-1 1 0,2-14 0,2-78 0,-4 53 0,-1 23 0,-1 7 0,1 1 0,0-1 0,2 1 0,0 0 0,1 0 0,13-34 0,-17 52 0,1-1 0,0 1 0,0 0 0,0 0 0,0 1 0,0-1 0,0 0 0,0 0 0,1 0 0,-1 1 0,0-1 0,0 1 0,1-1 0,-1 1 0,0-1 0,1 1 0,-1 0 0,0-1 0,1 1 0,-1 0 0,0 0 0,1 0 0,-1 0 0,0 0 0,1 0 0,-1 1 0,0-1 0,1 0 0,-1 1 0,0-1 0,1 1 0,0 0 0,5 2 0,-1 0 0,0 0 0,0 0 0,10 7 0,10 9 0,-26-23 0,-9-5 0,4 7 0,1 0 0,-1 0 0,1 1 0,-1-1 0,0 1 0,1 1 0,-1-1 0,0 0 0,0 1 0,0 0 0,0 0 0,1 1 0,-1-1 0,0 1 0,0 0 0,1 0 0,-1 1 0,0-1 0,1 1 0,-1 0 0,1 1 0,0-1 0,0 0 0,0 1 0,0 0 0,0 0 0,1 1 0,-1-1 0,-5 8 0,4-2 0,-1 0 0,2 0 0,0 1 0,0 0 0,0 0 0,1 0 0,1 0 0,0 1 0,-1 11 0,1 4 0,1-1 0,5 43 0,-3-59 0,1-1 0,0 1 0,0 0 0,1-1 0,0 1 0,0-1 0,1 0 0,0 0 0,1 0 0,-1 0 0,2-1 0,-1 0 0,1 0 0,0 0 0,0-1 0,1 0 0,0 0 0,0 0 0,0-1 0,13 6 0,-5-3 0,1 0 0,0-2 0,0 0 0,1 0 0,0-2 0,0 0 0,0-1 0,1-1 0,28 1 0,-30-3 0,2 0 0,1 0 0,26-5 0,-39 4 0,0-1 0,0 1 0,0-1 0,-1-1 0,1 1 0,0-1 0,-1 0 0,0 0 0,1 0 0,-1-1 0,5-5 0,1-2 0,0-2 0,-1 0 0,0 0 0,-1 0 0,-1-1 0,0-1 0,-1 1 0,-1-1 0,0-1 0,-1 1 0,0-1 0,3-25 0,0-14 0,-2 0 0,-3-73 0,-3 126 0,0 1 0,0-1 0,0 1 0,0-1 0,0 1 0,0-1 0,0 1 0,-1-1 0,1 1 0,-1-1 0,1 1 0,-1-1 0,1 1 0,-1 0 0,0-1 0,0 1 0,1 0 0,-1 0 0,0-1 0,0 1 0,0 0 0,0 0 0,-1 0 0,-1-1 0,0 1 0,-1 0 0,1 0 0,-1 0 0,1 0 0,-1 1 0,1 0 0,-1 0 0,1 0 0,-5 0 0,5 0 0,1 1 0,-1-1 0,1 1 0,-1-1 0,1 1 0,0 0 0,-1 0 0,1 0 0,0 0 0,0 0 0,0 0 0,-1 1 0,1-1 0,1 1 0,-1-1 0,0 1 0,-2 3 0,0-1 0,1 1 0,0 0 0,0 0 0,0 1 0,0-1 0,1 0 0,-2 8 0,-1 6 0,1 1 0,1-1 0,-1 33 0,2-21 0,2 1 0,1-1 0,8 56 0,-7-77 0,1 0 0,0-1 0,0 1 0,1-1 0,0 0 0,1 0 0,0 0 0,0-1 0,1 1 0,0-1 0,0-1 0,1 1 0,0-1 0,1 0 0,15 11 0,-14-13 0,0 0 1,0 0-1,0-1 1,0-1-1,0 0 1,1 0-1,0 0 1,0-1-1,-1-1 0,1 0 1,0 0-1,0-1 1,0 0-1,20-3 1,-25 2-4,1 0 0,-1 0 0,0 0 0,0-1 0,0 1 0,0-1 0,0-1 0,0 1 0,0-1 0,0 1 0,-1-1 0,0-1 0,1 1 0,-1-1 0,0 1 0,-1-1 0,1 0 0,-1-1 0,0 1 0,0-1 0,0 1 0,0-1 0,-1 0 0,0 0 0,0 0 0,0 0 0,2-11 0,-4 13-34,1-1 0,-1 0 0,0 0 0,0 1 1,0-1-1,0 0 0,-1 0 0,1 1 0,-3-7 0,0 5-144,1 0-1,-1 0 0,0 0 0,-1 1 0,-6-9 0</inkml:trace>
</inkml:ink>
</file>

<file path=ppt/ink/ink1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8:57.824"/>
    </inkml:context>
    <inkml:brush xml:id="br0">
      <inkml:brushProperty name="width" value="0.05" units="cm"/>
      <inkml:brushProperty name="height" value="0.05" units="cm"/>
      <inkml:brushProperty name="color" value="#FFFFFF"/>
    </inkml:brush>
  </inkml:definitions>
  <inkml:trace contextRef="#ctx0" brushRef="#br0">1 6 31086,'0'0'897,"17"0"-561,21 0-128,18 0-160,7 0 16,9 0-16,-3-3-16,-5 3-32,-17 0 0,-11 0 16,-17 0-16,-13 0-16,-12-2-160,-35 2-849</inkml:trace>
</inkml:ink>
</file>

<file path=ppt/ink/ink1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8:58.215"/>
    </inkml:context>
    <inkml:brush xml:id="br0">
      <inkml:brushProperty name="width" value="0.05" units="cm"/>
      <inkml:brushProperty name="height" value="0.05" units="cm"/>
      <inkml:brushProperty name="color" value="#FFFFFF"/>
    </inkml:brush>
  </inkml:definitions>
  <inkml:trace contextRef="#ctx0" brushRef="#br0">305 39 32239,'-12'-5'14,"0"1"0,0 0 1,0 1-1,-1 0 0,1 1 0,-1 0 1,0 1-1,0 1 0,1 0 0,-1 0 1,0 2-1,-20 3 0,27-3-12,0-1-1,0 1 1,0 0-1,0 0 1,0 1-1,0 0 1,1 0-1,-1 0 1,1 0 0,0 1-1,0 0 1,0 0-1,0 1 1,1-1-1,0 1 1,0 0-1,0 0 1,0 1-1,1-1 1,0 1-1,0-1 1,1 1-1,-1 0 1,1 0-1,1 0 1,-3 9 0,3-10 0,1-1 0,-1 1 0,0-1 0,1 1 0,0 0 0,0-1 0,1 1 0,-1 0 0,1-1 1,0 1-1,0-1 0,1 1 0,-1-1 0,1 1 0,0-1 0,0 0 0,1 0 0,-1 0 0,1 0 1,0-1-1,0 1 0,0 0 0,0-1 0,0 0 0,1 0 0,0 0 0,-1 0 0,1-1 1,0 0-1,1 1 0,5 1 0,7 2 15,1-1 1,-1-1-1,1-1 1,-1 0-1,1-1 1,34-1-1,-48-1-14,0 0-1,0 0 1,0-1 0,0 1-1,0-1 1,0 0 0,-1 0-1,1 0 1,0-1 0,-1 1-1,1-1 1,-1 0-1,1 0 1,-1 0 0,0 0-1,0 0 1,0-1 0,0 0-1,0 1 1,-1-1 0,4-4-1,-2 0 0,-1 0 0,1 0 0,-1 0 0,-1 0 0,1-1 0,-1 1 0,-1-1 0,1 1 0,-1-1 0,0-9 0,0 7-2,-1 1 0,0-1 0,-1 0 0,0 1 0,0 0 0,-1-1 0,0 1 0,-4-11 0,4 16 0,1 0 0,-1 0 0,-1 0 0,1 1 0,-1-1 0,1 0 0,-1 1 0,0 0 0,0 0 0,0 0 0,-1 0 0,1 0 0,-1 0 0,0 1 0,0 0 0,1 0 0,-2 0 0,1 0 0,-6-1 0,2 1-11,0 0-1,-1 1 1,1 0 0,-1 0 0,0 1-1,1 0 1,-1 0 0,-14 4 0,-15 12-304</inkml:trace>
</inkml:ink>
</file>

<file path=ppt/ink/ink1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9:03.446"/>
    </inkml:context>
    <inkml:brush xml:id="br0">
      <inkml:brushProperty name="width" value="0.05" units="cm"/>
      <inkml:brushProperty name="height" value="0.05" units="cm"/>
      <inkml:brushProperty name="color" value="#FFFFFF"/>
    </inkml:brush>
  </inkml:definitions>
  <inkml:trace contextRef="#ctx0" brushRef="#br0">18 612 31759,'0'-6'170,"0"4"-123,0 1 0,0-1 1,0 0-1,1 1 0,-1-1 0,0 0 1,1 1-1,-1-1 0,1 1 0,0-1 1,-1 0-1,1 1 0,0-1 1,0 1-1,0 0 0,1-2 0,-3 31-12,-8 18-35,3-20-2,2 0 0,-3 48 1,7-66-3,0 0 0,0 0 0,1 0 0,0 0 0,1 0 1,3 13-1,-4-18 4,0-1 0,0 0 0,1 0 0,-1 0 0,0 0 0,1 0 0,0 0 0,-1 0 0,1 0 0,0-1 0,0 1 0,0 0 0,0-1 0,0 0 0,0 0 0,1 1 0,-1-1 0,0 0 0,0-1 0,1 1 0,-1 0 0,1-1 0,-1 1 0,1-1 0,-1 0 0,4 0 0,-1 0 1,4 1 4,0-1 0,0 0-1,0 0 1,9-2 0,-15 1-4,0 0-1,0 0 1,-1 0-1,1 0 0,0 0 1,-1 0-1,1-1 0,-1 1 1,1-1-1,-1 0 1,0 0-1,0 0 0,0 0 1,0 0-1,0 0 1,3-4-1,2-7 0,-1 1 0,0-1 0,0 1 0,-1-2 0,-1 1 0,0 0 0,-1-1 0,2-25 0,-1-10 0,-5-58 0,0 44 0,1-37 0,-8 124 0,4 11 0,2 1 0,2-1 0,4 39 0,-2-59 0,0-1 0,1 1 0,0 0 0,1-1 0,1 0 0,1 0 0,0 0 0,0-1 0,1 0 0,11 15 0,-15-25 0,0 0 0,0-1 0,0 1 0,0 0 0,0-1 0,1 0 0,-1 0 0,1 0 0,0 0 0,0-1 0,-1 1 0,1-1 0,0 0 0,0 0 0,0 0 0,1-1 0,-1 1 0,0-1 0,8-1 0,-8 1 0,1 0 0,0-1 0,0 0 0,-1 0 0,1 0 0,-1 0 0,1-1 0,-1 0 0,1 1 0,-1-2 0,0 1 0,0 0 0,0-1 0,0 0 0,0 0 0,5-6 0,-1-2 0,-1 0 0,0-1 0,-1 0 0,0 0 0,-1-1 0,0 0 0,-1 0 0,0 0 0,-1 0 0,2-19 0,-1-16 0,-3-77 0,-2 65 0,1 112 0,5 129 0,-3-162 0,1-1 0,1 0 0,0 0 0,2 0 0,0 0 0,0-1 0,17 30 0,-19-41 0,0 0 0,0-1 0,0 0 0,0 1 0,1-1 0,0 0 0,0-1 0,1 0 0,-1 1 0,1-2 0,0 1 0,10 4 0,-7-4 0,0-1 0,1-1 0,-1 0 0,1 0 0,0-1 0,-1 0 0,1 0 0,11-2 0,-17 1 0,0 0 0,0-1 0,1 1 0,-1-1 0,0 0 0,0 0 0,0-1 0,0 1 0,-1-1 0,1 0 0,0 0 0,-1 0 0,1-1 0,-1 1 0,1-1 0,4-5 0,-3 2 0,0 0 0,-1 0 0,0-1 0,-1 1 0,1-1 0,-1 0 0,-1 0 0,5-13 0,-2-8 0,0-1 0,-2 0 0,-1-52 0,-2 74 0,0 5 0,0-19 0,-1-1 0,-6-37 0,7 54 0,-2 0 0,1 0 0,0 0 0,-1 1 0,0-1 0,0 0 0,0 1 0,-1-1 0,1 1 0,-1 0 0,0 0 0,-1 0 0,1 0 0,0 0 0,-1 1 0,0-1 0,-6-3 0,8 6 0,0-1-1,0 1 1,0 0-1,0 0 1,0 0-1,-1 0 1,1 1 0,0-1-1,0 1 1,-1-1-1,1 1 1,0 0-1,-1-1 1,1 1-1,0 1 1,-1-1 0,-2 1-1,3-1 0,1 1 0,-1 0 0,1 0 1,-1 0-1,1 0 0,-1 0 0,1 0 0,0 0 0,-1 0 0,1 1 0,0-1 0,0 1 0,0-1 0,0 0 1,0 1-1,0 0 0,-1 2 0,-1 6 0,1 0 0,-1 0-1,1 0 1,1 1 0,0-1 0,1 12 0,-1-2 1,1 0 0,1 0 0,1-1 0,5 22 0,-4-30 0,0-1 0,1 0 0,0 0 0,1 0 0,0-1 0,0 1 0,1-1 0,0-1 0,10 11 0,-11-12 0,1-1 0,0 0 0,1 0 0,-1 0 0,1-1 0,0 0 0,1-1 0,-1 1 0,1-1 0,0-1 0,0 0 0,0 0 0,0 0 0,0-1 0,1 0 0,-1-1 0,1 0 0,0 0 0,-1-1 0,1 0 0,-1 0 0,1-1 0,11-2 0,-15 1 0,0 1 0,0-1 0,0 0 0,0 0 0,-1-1 0,1 0 0,-1 1 0,1-2 0,-1 1 0,0 0 0,0-1 0,0 0 0,-1 0 0,1 0 0,-1 0 0,0 0 0,0-1 0,4-9 0,0-2 0,0 0 0,-1 0 0,-1-1 0,6-27 0,-3-22 0,-2-1 0,-5-121 0,-2 134 0,1 26 0,-2-1 0,-2 1 0,0-1 0,-2 1 0,-18-53 0,17 69 0,2 15 0,0 25 0,1 438 0,5-408 0,0-37 0,-2 16 0,2-1 0,2 1 0,1-1 0,15 57 0,-11-78 0,-5-20 4,-3 5-3,4-15 6,-1-1 0,-1 1-1,1-31 1,0 4-7,0 7 1,2 0-1,2 0 1,13-42-1,-17 67-1,0 1-1,1-1 0,0 1 1,0 0-1,1 0 0,1 1 0,-1-1 1,1 1-1,1 1 0,0-1 1,0 1-1,0 0 0,1 0 0,0 1 1,0 0-1,11-6 0,-12 10 2,-1-1-1,1 1 1,0 0-1,0 1 1,0 0-1,0 0 1,0 0-1,0 1 1,0 0-1,8 1 1,-14 0 0,0-1 0,0 1 0,0-1 0,0 1 0,0-1 0,0 1 0,-1-1 0,1 1 0,0 0 0,0 0 0,-1 0 0,1-1 0,0 1 0,-1 0 0,1 0 0,-1 0 0,1 0 0,-1 0 0,1 0 0,-1 0 0,0 0 0,0 0 0,1 0 0,-1 0 0,0 0 0,0 0 0,0 0 0,0 2 0,0 40 0,0-31 0,-2 15 0,-1 1 0,-1 0 0,-11 38 0,8-40 0,1 2 0,2-1 0,-2 41 0,6-66 0,0 1 0,0-1 0,0 1 0,1-1 0,-1 1 0,1-1 0,-1 1 0,1-1 0,0 0 0,0 1 0,0-1 0,1 0 0,-1 0 0,0 0 0,1 1 0,0-2 0,2 4 0,0-2 0,-1 0 0,1-1 0,0 1 0,0-1 0,0 0 0,0 0 0,0 0 0,1-1 0,5 2 0,10 0 0,0 0 0,0-2 0,34-1 0,-34 0 0,-10 0 0,-1-1 0,1 0 0,-1 0 0,1-1 0,-1 0 0,0-1 0,0 0 0,0-1 0,0 1 0,-1-2 0,1 1 0,-1-1 0,0 0 0,-1-1 0,1 0 0,-1 0 0,12-13 0,-11 8 0,0 1 0,0-1 0,-1-1 0,-1 1 0,0-1 0,0 0 0,-1-1 0,-1 1 0,0-1 0,-1 0 0,0 0 0,1-18 0,-1 5 0,-1 0 0,-2 0 0,0 0 0,-6-37 0,4 57 0,1-1 0,-1 0 0,0 1 0,-1-1 0,1 1 0,-1 0 0,-1 0 0,1 0 0,-8-9 0,8 12 0,0 0 0,0 0 0,-1 0 0,1 0 0,-1 0 0,0 1 0,0 0 0,0-1 0,0 2 0,0-1 0,-1 0 0,1 1 0,-1 0 0,1 0 0,-9-1 0,10 1 0,-1 1 0,1-1 0,-1 1 0,1 0 0,-1 0 0,1 0 0,-1 0 0,1 1 0,-1-1 0,1 1 0,-1 0 0,1 0 0,0 0 0,0 1 0,-1-1 0,1 1 0,0 0 0,0 0 0,-4 3 0,4-1 0,0 1 0,0-1 0,1 1 0,0-1 0,0 1 0,0 0 0,0 0 0,1 0 0,-1 0 0,1 0 0,1 0 0,-1 1 0,1 5 0,-3 18 0,2 0 0,1 0 0,1 0 0,9 49 0,-6-62 0,0 0 0,1 0 0,0 0 0,2-1 0,0 1 0,0-2 0,1 1 0,1-1 0,19 23 0,-22-31 0,-1-1 0,1 0 0,-1-1 0,1 1 0,1-1 0,-1 0 0,1-1 0,-1 1 0,1-1 0,0-1 0,0 1 0,0-1 0,9 1 0,-3-1 0,1 0 0,-1-1 0,1-1 0,0 0 0,-1 0 0,17-4 0,-26 3 0,0 0 0,0 0 0,0 0 0,0-1 0,0 1 0,0-1 0,-1 0 0,1 0 0,-1-1 0,1 1 0,-1-1 0,0 1 0,0-1 0,3-4 0,-1 1 0,0-1 0,-1 1 0,0-1 0,0 0 0,-1 0 0,6-15 0,-3-1 0,-1 1 0,-1-1 0,-1 0 0,0-26 0,-2-192 0,-1 239 0,0 0 0,1-1-1,-1 1 1,0 0 0,1 0 0,-1-1-1,1 1 1,0 0 0,0 0 0,0 0-1,0 0 1,0 0 0,1 0 0,-1 0-1,0 0 1,1 0 0,0 1 0,-1-1 0,1 0-1,0 1 1,0 0 0,0-1 0,0 1-1,0 0 1,0 0 0,0 0 0,0 0-1,0 0 1,0 1 0,1-1 0,-1 1-1,0-1 1,3 1 0,-1 0 0,-1-1-1,1 1 1,-1 1 0,1-1-1,-1 0 1,1 1-1,-1 0 1,0 0 0,1 0-1,-1 0 1,0 0 0,0 1-1,0-1 1,0 1 0,0 0-1,0 0 1,0 0-1,-1 0 1,1 0 0,-1 1-1,5 4 1,-3 1 0,1 0 0,-1 0 0,-1 0 0,0 0 0,0 1 0,0-1 0,-1 1 0,2 17 0,-2 5 0,-2 39 0,0-54 0,-2-2 0,0 1 0,0-1 0,-2 0 0,1 0 0,-8 15 0,7-17 0,0 0 0,0 0 0,1 0 0,0 0 0,1 1 0,1-1 0,0 14 0,1-24 0,0-1 0,1 1 0,-1 0 0,1-1 0,-1 1 0,1 0 0,0-1 0,-1 1 0,1-1 0,0 1 0,0-1 0,0 1 0,1-1 0,-1 0 0,0 1 0,0-1 0,1 0 0,-1 0 0,0 0 0,1 0 0,-1 0 0,1 0 0,0-1 0,-1 1 0,1 0 0,0-1 0,-1 1 0,4-1 0,5 3 0,1-2 0,0 1 0,17-1 0,-19-1 0,32 2-2,0-1 0,-1-3 0,78-12 0,-106 12 2,-1-1-1,0 0 1,0-1-1,0 0 1,0-1-1,-1 0 1,0 0 0,0-1-1,0-1 1,-1 0-1,0 0 1,0-1-1,-1 0 1,0 0 0,0-1-1,-1 0 1,0 0-1,10-19 1,-12 15 0,1 1 0,-2-1 0,0-1 0,0 1 0,-1 0 0,2-24 0,-3-2 0,-3-41 0,1 67 1,-2-1 0,0 1 0,0 0 0,-1-1-1,-1 1 1,0 1 0,0-1 0,-11-18 0,12 25-1,0 1 1,0 0-1,0 0 0,-1 0 1,0 0-1,0 1 1,0-1-1,-1 1 0,0 0 1,1 1-1,-1-1 0,-1 1 1,1 0-1,0 0 0,-1 0 1,1 1-1,-1 0 1,0 0-1,0 0 0,0 1 1,-8-1-1,11 2 0,1 0 0,-1 0 0,1 0 0,-1 0 0,1 1 0,-1-1 0,1 1 0,0 0 0,-1-1 0,1 1 0,0 0 0,-1 0 0,1 1 0,0-1 0,0 0 0,0 1 0,0-1 0,0 1 0,0 0 0,1 0 0,-1 0 0,1 0 0,-1 0 0,1 0 0,-1 0 0,1 0 0,0 0 0,0 1 0,0-1 0,0 0 0,1 1 0,-1 2 0,-3 10 0,2 0 0,0 0 0,0 0 0,2 18 0,-1-25 0,1 1 0,2 96 0,-1-92 0,1 0 0,1-1 0,0 1 0,0-1 0,1 0 0,6 13 0,-2-8 8,1 0-1,1-1 1,0 0 0,1 0 0,1-1-1,22 21 1,-27-28-43,1-2-1,1 1 1,-1-1 0,1-1 0,0 1-1,1-2 1,-1 1 0,1-1-1,-1 0 1,1-1 0,1-1-1,-1 1 1,16 0 0,36-1-1718</inkml:trace>
</inkml:ink>
</file>

<file path=ppt/ink/ink1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9:04.900"/>
    </inkml:context>
    <inkml:brush xml:id="br0">
      <inkml:brushProperty name="width" value="0.05" units="cm"/>
      <inkml:brushProperty name="height" value="0.05" units="cm"/>
      <inkml:brushProperty name="color" value="#FFFFFF"/>
    </inkml:brush>
  </inkml:definitions>
  <inkml:trace contextRef="#ctx0" brushRef="#br0">0 401 32463,'0'136'160,"0"-133"-160,0 0 0,0 0 0,0 0 0,1 0 0,-1 0 1,1 0-1,-1 0 0,1-1 0,0 1 0,0 0 0,1 0 0,-1-1 0,0 1 0,1-1 0,0 1 0,-1-1 1,1 0-1,0 1 0,0-1 0,0 0 0,1 0 0,-1-1 0,0 1 0,1 0 0,2 1 0,2-1 3,-1 1 0,1-1 0,0-1 0,-1 1 0,1-1 0,0 0 0,0-1 0,0 1 0,11-2 0,-15 0-2,0 0 0,0 0 0,0 0 0,0 0 0,0 0 0,-1-1 1,1 1-1,0-1 0,-1 1 0,0-1 0,1 0 0,-1 0 0,0-1 0,0 1 0,0 0 0,0-1 0,0 1 1,-1-1-1,1 1 0,-1-1 0,1 0 0,0-4 0,6-11 5,-2 0 0,6-27 1,-11 40-6,11-63 12,-3 0-1,-3-1 0,-5-103 0,-1 123 1,0 41-8,-2 9-5,-2 10-5,-5 47-2,2 0 1,2 1 0,5 67 0,0-106 4,-1-9 2,2 1 0,0 0 0,0-1 0,1 1 0,1-1 0,-1 0 0,2 1 0,0-1 0,10 20 0,-11-25 0,1-1 0,-1-1 0,1 1 0,0 0 0,0-1 0,0 0 0,1 0 0,0 0 0,-1 0 0,2-1 0,-1 0 0,0 0 0,0 0 0,1-1 0,0 1 0,-1-1 0,1-1 0,0 1 0,0-1 0,12 1 0,-1 0 0,0-1 0,0-1 0,29-4 0,-41 4 0,-1-1 0,1-1 0,0 1 0,0 0 0,-1-1 0,1 0 0,-1 0 0,1-1 0,-1 1 0,0-1 0,0 0 0,0 0 0,0 0 0,0-1 0,-1 1 0,6-9 0,-3 2 0,0 0 0,-1-1 0,0 1 0,-1-1 0,0-1 0,-1 1 0,0 0 0,1-18 0,0-12 0,-1-42 0,-3 53 0,0-195 0,-1 310 0,4 129 0,-2-196 0,2 1 0,0-1 0,1 0 0,1 0 0,1 0 0,0 0 0,10 18 0,-13-30 0,1 0 0,-1 0 0,1 0 0,1-1 0,-1 1 0,1-1 0,0 0 0,0-1 0,11 8 0,-12-9 0,-1-1 0,1 0 0,0-1 0,1 1 0,-1-1 0,0 0 0,0 0 0,1 0 0,-1 0 0,0-1 0,1 0 0,-1 0 0,0 0 0,1 0 0,-1-1 0,9-1 0,-12 1 0,1 0 0,-1 0 0,1 0 0,-1 0 0,1 0 0,-1 0 0,0 0 0,1-1 0,-1 1 0,0 0 0,0-1 0,0 1 0,0-1 0,0 1 0,-1-1 0,1 0 0,0 1 0,-1-1 0,1 0 0,-1 1 0,1-1 0,-1 0 0,0 0 0,0-2 0,2-4 0,23-120 0,11-38 0,-31 149 0,1 0 0,0 1 0,2-1 0,0 1 0,1 1 0,0-1 0,15-16 0,-20 27 0,1-1 0,0 1 0,1 1 0,-1-1 0,1 1 0,0 0 0,0 0 0,7-3 0,-10 6 0,-1 0 0,1 0 0,-1 0 0,0 0 0,1 1 0,0-1 0,-1 1 0,1-1 0,-1 1 0,1 0 0,0 0 0,-1 0 0,1 0 0,-1 1 0,1-1 0,-1 1 0,1-1 0,-1 1 0,1 0 0,-1 0 0,1 0 0,-1 0 0,0 1 0,0-1 0,4 3 0,0 5 0,1 0 0,-2 0 0,1 0 0,-1 1 0,0 0 0,-1 0 0,0 0 0,2 14 0,-5-22 0,6 23 0,0 1 0,-2 0 0,-1 0 0,-1 0 0,-1 0 0,-1 0 0,-2 1 0,-5 38 0,4-56 0,-1 0 0,0-1 0,0 1 0,-1-1 0,0 0 0,0 0 0,-1 0 0,0-1 0,-1 1 0,1-1 0,-1-1 0,-1 1 0,1-1 0,-1 0 0,0 0 0,-1-1 0,1 0 0,-1 0 0,-15 6 0,7-4 0,0-1 0,-1 0 0,1-1 0,-1-1 0,0 0 0,-1-2 0,1 0 0,0 0 0,-24-3 0,40 1 0,0 0 0,0 0 0,0-1 0,0 1 0,1 0 0,-1-1 0,0 1 0,0-1 0,1 1 0,-1-1 0,0 0 0,0 1 0,1-1 0,-1 0 0,1 1 0,-1-1 0,1 0 0,-1 0 0,1 1 0,-1-1 0,1 0 0,0 0 0,-1 0 0,1 0 0,0 1 0,0-1 0,-1 0 0,1 0 0,0 0 0,0-2 0,0-36-1,1 25-1,-1 4 0,1-1-1,0 1 0,1 0 1,0 0-1,0 0 0,1 0 1,1 0-1,-1 1 0,2 0 1,-1-1-1,1 1 0,1 1 1,-1-1-1,1 1 0,1 0 1,9-9-1,-15 15 1,1 0 0,0 1 0,0-1 1,0 0-1,0 1 0,1-1 0,-1 1 0,0 0 0,1 0 0,-1 0 1,1 0-1,-1 0 0,1 0 0,-1 1 0,1-1 0,0 1 0,-1 0 1,1-1-1,-1 1 0,1 1 0,3-1 0,-2 1 2,0 0-1,-1 1 1,1-1-1,-1 1 1,1-1-1,-1 1 1,0 0-1,0 0 1,0 1-1,0-1 0,0 1 1,0-1-1,2 5 1,16 17 3,1-1 0,30 26 0,-40-40-2,0 0 0,1-1 0,-1 0 0,2-1-1,-1-1 1,1 0 0,17 5 0,-7-5 4,1-1 1,0-1-1,0-1 0,1-1 1,49-2-1,-71-1-4,0 1 0,0-1 0,0 1 0,0-1 0,-1 0 0,1-1 0,0 1 0,-1-1 0,1 1-1,-1-1 1,1 0 0,-1 0 0,0-1 0,0 1 0,5-6 0,-3 3 0,-1-1 0,0 1 0,-1-1 1,0 0-1,1 0 0,-2 0 0,1 0 0,2-11 0,0-8 1,0-1 1,-2 1-1,0-47 0,-3 65-1,2-54 8,0 19-8,-1 1 1,-10-81-1,9 119-1,-1 0 0,0 1-1,0 0 1,1-1 0,-2 1 0,1-1 0,0 1-1,0 0 1,-1 0 0,1 0 0,-1 0 0,1 0-1,-1 0 1,0 0 0,0 0 0,0 1-1,0-1 1,0 1 0,0-1 0,-3 0 0,3 1-1,0 0 1,0 1-1,1 0 1,-1-1-1,0 1 1,0 0 0,1 0-1,-1 0 1,0 0-1,0 0 1,1 1-1,-1-1 1,0 0-1,0 1 1,1 0-1,-1-1 1,0 1 0,1 0-1,-1 0 1,1-1-1,-1 1 1,1 0-1,-1 1 1,1-1-1,0 0 1,-1 0 0,1 1-1,0-1 1,0 0-1,0 1 1,-1 1-1,-3 7 0,0-1 0,0 0-1,1 1 1,1 0-1,0 0 1,0 0 0,0 0-1,2 1 1,-2 14-1,2 105 4,2-93-3,-1-22 1,1 0 0,1-1 0,0 1 0,1-1 0,1 0 0,0 0 0,1 0 0,1 0 0,0-1 0,14 23 0,-14-27 0,1 1 0,1-1 0,-1 0 0,2 0 0,-1-1 0,1 0 0,0-1 0,1 0 0,0 0 0,0-1 0,0-1 0,1 1 0,20 6 0,-19-9 0,-1 0 0,1-1 0,0 0 0,0-1 0,0-1 0,0 0 0,24-2 0,-33 1 0,-1 0-1,1 0 1,0 0-1,-1 0 1,1-1-1,0 1 1,-1-1-1,0 0 1,1 1 0,-1-1-1,0 0 1,0 0-1,0 0 1,0-1-1,0 1 1,0 0-1,-1-1 1,1 1 0,-1-1-1,0 0 1,0 1-1,0-1 1,0 0-1,1-5 1,2-10-11,0 0 1,3-34-1,-6 37 9,6-96 0,-7 75 8,2 0 0,2 1-1,1-1 1,14-51-1,-17 83-6,-1-1 1,0 1-1,1 0 0,0 0 0,0 0 0,0 0 1,1 0-1,-1 0 0,1 1 0,0-1 0,0 1 1,0 0-1,0 0 0,1 0 0,-1 0 0,1 0 0,0 1 1,0 0-1,0 0 0,0 0 0,0 0 0,0 0 1,1 1-1,-1 0 0,0 0 0,1 0 0,-1 0 0,1 1 1,-1 0-1,1 0 0,-1 0 0,1 0 0,-1 1 1,1 0-1,5 1 0,-6 0 1,-1 0 0,0 0 0,0 1 0,0-1 0,0 1 0,0-1 0,0 1 0,-1 0 0,1 0 0,-1 0 0,0 1 0,0-1 0,0 0 0,0 1 0,-1 0 0,1-1 0,-1 1 0,0 0 0,1 5 0,-2-8 0,8 25 0,-2 0 0,-1 0 1,-1 0-1,0 28 0,-3 112 26,-3-78-5,2-82-20,0-1 0,0 1-1,0-1 1,1 1 0,0-1 0,0 0 0,0 1-1,1-1 1,2 6 0,-2-9-1,-1 1 1,1-1-1,0 1 1,0-1-1,1 0 1,-1 0-1,0 0 1,1 0-1,0-1 0,-1 1 1,1 0-1,0-1 1,0 0-1,-1 0 1,1 0-1,0 0 1,5 1-1,9 1-12,0-1-1,0 0 1,0-1-1,0-1 1,30-3-1,-44 2-87,0 1 0,0 0-1,-1-1 1,1 0 0,0 0 0,-1 0-1,1 0 1,-1 0 0,1 0 0,-1-1-1,3-1 1,19-28-4977</inkml:trace>
</inkml:ink>
</file>

<file path=ppt/ink/ink1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9:12.155"/>
    </inkml:context>
    <inkml:brush xml:id="br0">
      <inkml:brushProperty name="width" value="0.05" units="cm"/>
      <inkml:brushProperty name="height" value="0.05" units="cm"/>
      <inkml:brushProperty name="color" value="#FFFFFF"/>
    </inkml:brush>
  </inkml:definitions>
  <inkml:trace contextRef="#ctx0" brushRef="#br0">36 512 31518,'-2'3'60,"1"-1"0,-1 0-1,0 1 1,1-1 0,-1 1-1,1-1 1,0 1 0,0 0-1,0 0 1,0-1 0,0 1-1,1 0 1,-1 0 0,1 0-1,0 3 1,-2 7 10,-5 19-70,3 0 0,1 0 0,0 42 0,4-74 1,-1 1 1,0 0-1,1-1 1,-1 1-1,0 0 0,1-1 1,-1 1-1,1 0 1,-1-1-1,1 1 0,-1-1 1,1 1-1,0-1 1,-1 1-1,1-1 0,0 1 1,-1-1-1,1 0 1,0 1-1,-1-1 0,1 0 1,0 0-1,0 1 1,0-1-1,-1 0 0,1 0 1,0 0-1,0 0 1,-1 0-1,1 0 0,1 0 1,0 0 5,1 0 1,0 0-1,-1 0 0,1-1 0,-1 1 1,1 0-1,-1-1 0,1 0 1,-1 0-1,4-1 0,4-7 0,1 0 0,-1-1 0,-1 0 0,0-1-1,0 0 1,-1-1 0,-1 1 0,9-19 0,-10 21-5,31-58-1,-4 0-1,-2-3 1,-3 0-1,-4-2 1,23-111-1,-43 167 2,-1-1 0,0-29-1,-3 46 0,0-1 0,1 0 0,-1 1 0,0-1 0,0 1 0,0-1 0,0 1 0,0-1 0,-1 0 0,1 1 0,0-1-1,0 1 1,0-1 0,0 1 0,-1-1 0,1 1 0,0-1 0,0 1 0,-1-1 0,1 1 0,0-1 0,-2 0 0,0 0-1,-1 0 0,1 1 0,-1-1 0,0 1 0,0-1 1,1 1-1,-1 0 0,0 0 0,0 0 0,1 1 0,-1-1 0,0 0 1,0 1-1,1 0 0,-1 0 0,1 0 0,-1 0 0,0 0 1,1 0-1,0 1 0,-1-1 0,1 1 0,0-1 0,0 1 0,0 0 1,0 0-1,0 0 0,0 0 0,1 1 0,-1-1 0,1 0 1,-1 1-1,1-1 0,-2 5 0,1 1-2,0 0 0,1 0 1,0 0-1,1 0 0,-1 0 0,2 0 0,-1 1 1,1-1-1,0 0 0,1 0 0,0 0 0,0-1 0,0 1 1,1 0-1,1-1 0,-1 0 0,1 1 0,6 6 1,8 12 2,2-1 0,1-1 0,33 30 0,6 6-3,-50-49 2,-1 0 0,0 1 0,-1 0 0,0 1 0,-1 0 0,9 22 0,-14-30 0,0 0 0,-1-1 0,0 1 0,0 0 0,0 0 0,0 0 0,-1-1 0,1 1 0,-1 0 0,-1 0 0,1 0 0,-1 0 0,0 0 0,0 0 0,0-1 0,0 1 0,-1 0 0,0-1 0,0 1 0,0-1 0,-1 0 0,1 0 0,-1 1 0,-4 3 0,-3 1 0,-1 0 0,0 0 0,0-1 0,-1-1 0,0 0 0,-1 0 0,0-1 0,0-1 0,0 0 0,0-1 0,-1 0 0,-20 2 0,-16 1 0,1-2 0,-60-3 0,114-2-1,51 1-3,1-2-1,0-3 1,83-17-1,-124 18 6,0-2 0,-1 1 0,0-2 0,0 0 0,0-1 0,-1 0 0,0-1-1,0-1 1,-1 0 0,0-1 0,-1 0 0,0-1 0,0-1 0,-1 0 0,-1 0 0,0-1-1,12-21 1,-10 12 0,-2-1-1,-1 0 1,-1 0-1,0-1 0,-2 0 1,6-46-1,-4-150 0,-8 188 0,0 32 0,0 0 0,0-1 0,0 1 0,-1-1 0,1 1 0,0 0 0,0-1 0,-1 1 0,1 0 0,0-1 0,-1 1 0,1 0 0,0-1 0,-1 1 0,1 0 0,-1 0 0,1 0 0,0-1 0,-1 1 0,1 0 0,-1 0 0,1 0 0,-1 0 0,1 0 0,0 0 0,-1 0 0,1 0 0,-1 0 0,1 0 0,-1 0 0,1 0 0,0 0 0,-1 0 0,1 0 0,-1 0 0,1 0 0,-1 1 0,1-1 0,0 0 0,-1 0 0,1 0 0,0 1 0,-1-1 0,1 0 0,-1 1 0,-21 13 0,13-3 0,1 0 0,1 0 0,0 1 0,1 0 0,0 0 0,1 1 0,0 0 0,1 0 0,0 0 0,-3 24 0,1 8 0,0 89 0,6-110-1,1 1-1,1 0 1,1 0 0,1 0-1,11 38 1,-13-57 1,0 1-1,0-1 1,1 0 0,0 0-1,0-1 1,1 1 0,-1-1 0,1 1-1,0-1 1,1 0 0,-1 0-1,1-1 1,0 0 0,0 1 0,0-2-1,1 1 1,-1-1 0,1 1-1,0-2 1,0 1 0,0-1-1,0 1 1,1-2 0,-1 1 0,0-1-1,11 1 1,-11-1 0,0 0 1,1-1-1,-1 0 1,0 0-1,0 0 1,0-1-1,0 0 1,0 0-1,0-1 1,0 1-1,0-1 1,-1-1-1,1 1 1,0-1-1,-1 0 1,0 0-1,0 0 1,0-1-1,0 0 1,0 0-1,-1 0 0,0-1 1,0 1-1,0-1 1,0 0-1,-1 0 1,5-9-1,-1 1 1,0 0-1,-1-1 0,0 1 1,-1-1-1,0 0 1,4-27-1,3-89 0,-11 104 0,0 0 0,2 0 0,1 0 0,0 0 0,2 1 0,13-35 0,-16 54 0,1 0 0,-1 0 0,1 0 0,0 0 0,0 1 0,1-1 0,0 1 0,0 0 0,9-7 0,-12 10 0,1 0 0,0 0 0,0 1 0,0-1 0,0 1 0,0 0 0,0-1 0,0 1 0,0 1 0,0-1 0,1 0 0,-1 1 0,0 0 0,0-1 0,1 1 0,-1 1 0,0-1 0,1 0 0,-1 1 0,0 0 0,0 0 0,5 1 0,-6 0 0,1-1 0,-1 1 0,0-1 0,0 1 0,0 0 0,0 0-1,0 0 1,0 1 0,0-1 0,0 0 0,-1 1 0,1-1 0,-1 1 0,0-1 0,0 1 0,0-1 0,0 1 0,0 0 0,0 3-1,2 8-2,-1 1-1,0 20 1,-1-30 2,0 29 0,-1 1 1,-2-1-1,-1 0 1,-2 0-1,-15 56 1,16-77 0,-16 69 1,18-74-2,1-1 1,0 1 0,1 0-1,0 0 1,0 0-1,0 0 1,1 0 0,3 8-1,-4-14 0,1 0 0,0-1-1,0 1 1,0 0-1,0-1 1,0 1 0,1-1-1,-1 0 1,0 1-1,1-1 1,-1 0 0,1 0-1,-1 0 1,1 0 0,-1 0-1,1 0 1,0 0-1,0 0 1,-1-1 0,1 1-1,0-1 1,0 1 0,3-1-1,49 3-11,-41-3 14,1 0 0,1-1 0,-1 0 0,0 0 1,0-2-1,0 0 0,27-9 0,-32 8 0,0 0-1,0-1 1,-1 0 0,0-1-1,0 0 1,0 0 0,-1-1-1,0 1 1,0-2 0,0 1-1,6-10 1,-4 2 0,1-1-1,-2 0 1,0 0 0,-1-1-1,-1 0 1,0 0 0,-2 0 0,1-1-1,1-27 1,-1-14 5,-5-90-1,-1 138-4,1 4 0,-2-23 11,2 28-11,0 1 0,-1 0 0,1 0-1,0 0 1,-1-1 0,1 1 0,-1 0 0,1 0-1,-1 0 1,1 0 0,-1 0 0,0 0-1,0 0 1,1 0 0,-1 0 0,0 0 0,0 0-1,0 0 1,-2 0 0,3 0-1,0 1 0,-1 0 0,1 0 0,0 0 0,-1 0 0,1 0 0,0 0 0,-1 0 0,1 0 0,-1 0 0,1 0 0,0 0 0,-1 0 0,1 0 0,0 0 0,-1 1 0,1-1 0,0 0 0,-1 0 0,1 0 0,0 0 0,0 1 0,-1-1 0,1 0 0,0 0 0,0 0 0,-1 1 0,1-1 0,0 0 0,0 1 0,-1-1 0,1 0 0,0 0 0,0 1 0,0-1 0,0 0 0,0 1 0,0-1 0,-1 0 0,1 1 0,0-1 0,0 0 0,0 1 0,0-1 0,0 1 0,0-1 0,0 0 0,0 1 0,1 0 0,-7 49 0,2 0 0,6 82 0,0-40 0,-3-55-1,0-19-1,0-1 1,2 0-1,0 1 0,6 29 0,-6-43 2,0 0 0,0 0-1,1 0 1,0 0 0,-1 0 0,1 0-1,1 0 1,-1-1 0,1 1 0,-1-1-1,1 0 1,0 0 0,0 0 0,0 0-1,1 0 1,-1-1 0,1 1 0,-1-1-1,1 0 1,0 0 0,0-1 0,0 1-1,0-1 1,6 2 0,1 0 0,1-1 0,0 0 0,0-1 0,0 0 0,0-1 0,0 0 0,0-1 0,0 0 0,0-1 0,13-4 0,-16 3 0,0 0 0,-1-1 0,1 0 0,-1 0 0,0-1 0,-1 0 0,1 0 0,-1-1 0,0 0 0,0-1 0,0 1 0,-1-1 0,9-13 0,-6 5 1,0-1 0,0 1 0,-2-2 0,0 1-1,-1-1 1,0 0 0,-2 0 0,4-20 0,-2-9 3,-1-88 0,-4 129-4,-1 0 0,-1-1 0,1 1 0,-1 0 0,0 0 0,0-1 0,0 1 0,-1 0 0,0 0 0,0 0 0,-3-5 0,3 7 0,1 1 0,-1 0 0,0 0 0,-1 0 0,1 0 0,0 1 0,0-1 0,-1 0 0,1 1 0,-1 0 0,1-1 0,-1 1 0,0 0 0,0 0 0,1 1 0,-1-1 0,0 1 0,0-1 0,0 1 0,0 0 0,-4 0 0,4 0 0,0 0 0,0 0 0,0 0 0,0 1 0,1-1 0,-1 1 0,0 0 0,0 0 0,1 0 0,-1 0 0,1 0 0,-1 0 0,1 1 0,-1-1 0,1 1 0,0 0 0,0 0 0,-1-1 0,1 1 0,1 1 0,-1-1 0,0 0 0,0 0 0,1 1 0,0-1 0,-1 1 0,1-1 0,0 1 0,0 0 0,-1 4 0,-1 7 0,1 1 0,0-1-1,1 1 1,2 27 0,-1-19-2,0-10 2,1 0-1,0 0 0,1 0 1,1 0-1,0-1 0,1 1 1,0-1-1,1 0 0,0 0 1,1 0-1,0 0 0,11 14 1,-11-18-1,0-1 1,0 0 0,0-1 0,1 1-1,0-1 1,0-1 0,1 1 0,0-1-1,0 0 1,0-1 0,0 0 0,1 0-1,-1-1 1,1 0 0,0-1 0,0 1-1,0-2 1,15 2 0,-6-2 2,0-1 0,0 0 0,30-5 0,-41 4-1,-1 0-1,0-1 1,0 0-1,0-1 1,0 1-1,-1-1 1,1 0-1,-1 0 1,1-1-1,-1 0 1,0 0-1,0 0 1,-1 0-1,5-6 1,-1 0-1,0-1 0,-1-1 0,0 1 0,-1-1 0,-1-1 0,1 1 0,-2-1 0,0 0 0,0 0 0,2-20 0,-1-11 0,-2-81 0,-3 100 0,-3 11 0,0 19 0,3-5 0,-4 9 0,0 0 0,1 1 0,0-1 0,0 1 0,1-1 0,1 1 0,-1 11 0,0 78 0,2-74 0,-1 26 0,0-14-1,4 39-1,-2-72 1,0 0 0,0 1 0,0-1 0,0 0 0,1 0 0,-1 0 0,1 0 0,0-1 0,0 1 1,1 0-1,-1-1 0,1 0 0,0 1 0,0-1 0,0 0 0,0 0 0,0-1 0,1 1 0,-1-1 0,1 0 0,0 1 0,-1-2 0,1 1 0,0 0 0,6 1 0,-1-1 0,0 1 1,1-1 0,-1-1-1,1 0 1,0 0 0,-1-1-1,1 0 1,0 0 0,-1-1-1,14-3 1,-18 2 0,0 0 0,0-1 0,-1 1 0,1-1 0,-1 0 0,0 0 0,1 0 0,-1 0 0,-1-1 0,1 1 0,0-1 0,-1 0 0,0 0 0,0-1 0,0 1 0,-1-1 0,1 1 0,-1-1 0,0 0 0,-1 0 0,2-5 0,5-15-3,-2 0-1,5-47 0,-9 61 2,1-17 0,13-68 13,-14 87-11,1 0 0,-1 0 0,2 0 1,0 1-1,0 0 0,0 0 0,1 0 0,7-9 0,-9 14-1,-1-1 0,2 1 0,-1 0 0,0 1 0,1-1 0,-1 1-1,1-1 1,0 1 0,0 0 0,0 1 0,0-1 0,0 0 0,0 1 0,0 0 0,0 0-1,1 1 1,-1-1 0,0 1 0,1 0 0,-1 0 0,0 0 0,1 0 0,-1 1-1,6 1 1,-3 0 0,1 1-1,-1-1 0,1 1 0,-1 0 1,0 1-1,-1 0 0,1 0 0,-1 1 1,1-1-1,-1 1 0,-1 1 0,8 6 1,-8-5-4,-1-3 1,0-1 0,-1 1 0,0 0 1,0 0-1,0 1 0,0-1 0,-1 1 0,1-1 0,-1 1 0,0 0 1,-1 0-1,1 0 0,0 6 0,-5-10 10,-1 0 1,0 0-1,0-1 1,1 1-1,-1-1 1,0 0-1,-5-1 1,5 1 2,-115-2 26,115 3-35,0 0 0,0 0 0,0 0 0,0 1 0,0 0 0,0 0 0,0 0 0,1 0 0,-1 1 0,1-1 0,-1 1 0,1 0 0,0 0 0,0 0 0,1 0 0,-1 1 0,0-1 0,1 1 0,0-1 0,0 1 0,-3 7 0,-2 4 0,1 0 0,0 1 0,1 0 0,-4 26 0,5-21 0,2 2 0,0-1 0,1 0 0,2 0 0,5 40 0,-5-58 0,0 1 0,1-1 0,-1 0 0,1 0 0,0 0 0,0 1 0,1-2 0,-1 1 0,1 0 0,0-1 0,0 1 0,0-1 0,1 0 0,-1 0 0,1 0 0,0 0 0,-1-1 0,1 1 0,0-1 0,1 0 0,-1 0 0,0-1 0,1 1 0,6 1 0,9 1 0,0-1 0,1-1 0,0 0 0,22-2 0,-40 0 0,11 0 2,1-1-1,-1 0 1,0-1-1,0 0 1,0-1-1,-1-1 1,1 0-1,-1-1 1,0 0-1,0-1 1,0-1 0,-1 0-1,0 0 1,0-1-1,-1-1 1,0 0-1,0-1 1,10-12-1,-8 7 1,-1-1-1,0-1 0,-1 0 0,-1-1 0,0 0 1,-1 0-1,-1-1 0,-1 0 0,6-27 1,-6 10 0,-1-1 0,-1 0 1,-3 0-1,-2-44 0,1 77 0,-2 0 0,1 1-1,0-1 1,-1 0-1,0 0 1,0 0 0,0 0-1,0 0 1,0 1-1,-1-1 1,0 1 0,0-1-1,0 1 1,0 0-1,-5-7 1,5 9-2,-1-1 0,1 1 0,0-1 0,-1 1 0,1 0 0,0 0 0,-1 0 0,1 0 0,-1 0 0,0 1 0,1-1 0,-1 1 0,0-1 1,1 1-1,-1 0 0,0 0 0,1 0 0,-1 1 0,0-1 0,1 1 0,-1-1 0,0 1 0,1 0 0,-4 1 0,2 0 0,0 0 0,0 1 0,1-1 0,-1 1 0,0 0 0,1 0 0,0 0 0,0 0 0,0 0 0,0 1 0,0-1 0,1 1 0,-1 0 0,1 0 0,0 0 0,0 0 0,-1 6 0,-2 5 0,0 0 0,2 0 0,-4 27 0,3-8 0,2 1 0,1 0 0,8 68 0,-5-94 0,1 0 0,-1-1 0,1 1 0,1-1 0,0 0 0,0 0 0,0 0 0,1 0 0,0-1 0,1 1 0,0-1 0,0-1 0,0 1 0,1-1 0,0 0 0,0-1 0,0 0 0,1 0 0,0 0 0,0-1 0,0 0 0,0 0 0,1-1 0,-1-1 0,1 1 0,0-1 0,0-1 0,0 1 0,17-1 0,-18-1-1,2 1-2,-1-1-1,0 0 1,1-1 0,12-2 0,-19 2-4,-1 0 1,1 0 0,0 0-1,-1 0 1,1 0-1,-1-1 1,1 1 0,-1-1-1,0 0 1,1 0-1,-1 0 1,0 0 0,0 0-1,-1 0 1,1 0-1,0 0 1,-1-1 0,3-3-1,-2 1-147,1-1 1,-1 1-1,0-1 0,-1 0 0,2-10 0,0-35-3394</inkml:trace>
</inkml:ink>
</file>

<file path=ppt/ink/ink1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9:12.515"/>
    </inkml:context>
    <inkml:brush xml:id="br0">
      <inkml:brushProperty name="width" value="0.05" units="cm"/>
      <inkml:brushProperty name="height" value="0.05" units="cm"/>
      <inkml:brushProperty name="color" value="#FFFFFF"/>
    </inkml:brush>
  </inkml:definitions>
  <inkml:trace contextRef="#ctx0" brushRef="#br0">177 5 32447,'-1'-1'9,"-1"0"-1,1 0 1,-1 1 0,0-1-1,1 1 1,-1 0 0,0-1 0,1 1-1,-1 0 1,0 0 0,1 0-1,-1 0 1,0 0 0,1 1 0,-1-1-1,0 0 1,1 1 0,-1-1-1,0 1 1,1-1 0,-1 1 0,1 0-1,-1 0 1,1 0 0,0 0-1,-1 0 1,1 0 0,0 0 0,-1 0-1,1 1 1,-1 1 0,-5 5-16,1 1 1,0-1 0,-9 17-1,15-24 10,-5 10-5,0 1 0,1 0 0,0 0 1,1 0-1,0 0 0,1 1 0,0-1 0,1 1 0,1 17 0,0-27 1,0-1 0,0 1 1,0 0-1,0 0 0,1-1 0,0 1 0,-1 0 0,1-1 0,0 1 0,0-1 0,0 1 0,0-1 0,1 0 0,-1 1 0,1-1 0,-1 0 1,1 0-1,0 0 0,0 0 0,0 0 0,0 0 0,0-1 0,0 1 0,1-1 0,-1 1 0,1-1 0,-1 0 0,1 0 0,-1 0 1,5 1-1,7 1 2,-1-1 1,0-1 0,1 0-1,-1 0 1,15-3 0,-15 2 3,-8 0-3,0 0-1,0 0 1,0-1-1,-1 1 1,1-1-1,0 0 1,0 0 0,-1-1-1,1 0 1,-1 0-1,1 0 1,-1 0 0,0 0-1,1-1 1,-1 0-1,-1 0 1,1 0-1,0 0 1,-1-1 0,0 1-1,1-1 1,-1 0-1,-1 0 1,1 0 0,-1-1-1,1 1 1,-1 0-1,0-1 1,-1 1-1,1-1 1,1-9 0,-2 7-1,0 0 0,-1-1 0,0 1 0,0 0 0,0-1 1,-1 1-1,0 0 0,0 0 0,-1-1 0,0 1 0,-3-8 1,2 11-2,1-1 0,-1 0-1,-1 1 1,1 0 0,0 0 0,-1 0 0,0 0 0,0 0 0,0 1 0,-1 0 0,1 0 0,-1 0 0,1 0 0,-1 1 0,-9-4 0,5 2 1,-1 1-1,-1 0 1,1 0-1,0 1 1,-1 1 0,1 0-1,-1 0 1,1 1-1,-18 2 1,21-2-9,1 2 0,-1-1 0,1 1 0,0 0 1,-1 0-1,1 0 0,0 1 0,0 0 0,0 0 0,1 1 0,-1 0 0,1 0 1,0 0-1,0 0 0,-8 11 0,-23 38-336</inkml:trace>
</inkml:ink>
</file>

<file path=ppt/ink/ink1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9:14.947"/>
    </inkml:context>
    <inkml:brush xml:id="br0">
      <inkml:brushProperty name="width" value="0.05" units="cm"/>
      <inkml:brushProperty name="height" value="0.05" units="cm"/>
      <inkml:brushProperty name="color" value="#FFFFFF"/>
    </inkml:brush>
  </inkml:definitions>
  <inkml:trace contextRef="#ctx0" brushRef="#br0">13 715 31502,'-3'6'78,"1"1"-1,0-1 0,0 1 1,1 0-1,0 0 0,0-1 0,0 1 1,1 0-1,0 0 0,1 7 1,0 4-19,-1-15-58,0-1 0,1 0 0,-1 0 0,0 1 0,1-1 0,0 0 0,0 0 0,0 1 1,0-1-1,0 0 0,0 0 0,0 0 0,1 0 0,-1 0 0,1-1 0,-1 1 0,1 0 0,0-1 0,0 1 0,-1-1 0,1 0 0,0 1 0,0-1 0,1 0 0,-1 0 0,0 0 0,0 0 0,0-1 0,1 1 0,-1-1 0,3 1 0,0 0 8,-1-1-1,0 1 1,1-1 0,-1 0-1,1 0 1,-1 0-1,1-1 1,-1 0-1,0 0 1,1 0 0,-1 0-1,0-1 1,0 1-1,0-1 1,0 0-1,7-5 1,-2 0-2,-2-1-1,1 0 1,-1-1 0,0 0-1,-1 0 1,0 0 0,0-1-1,-1 0 1,0 0 0,-1 0-1,0 0 1,-1-1 0,0 0-1,3-17 1,-1-14 4,-1 0 1,-4-64-1,0 60-4,0 29-6,0 0-1,-1 0 0,-1 1 0,0-1 1,-2 0-1,0 1 0,0 0 0,-2 0 1,-9-22-1,14 36 0,0 0 0,0 0 0,0 0 0,-1 0 0,1 1 0,0-1 0,-1 0 0,1 0 0,-1 1 0,0-1 0,1 1 0,-1-1 0,0 1 0,0 0 0,0 0 0,0 0 0,0 0 0,0 0 0,0 0 0,-3 0 0,3 1 0,1 0 0,-1 0 0,0 0 0,1 1 0,-1-1 0,0 0 0,1 1 0,-1 0 0,0-1 0,1 1 0,-1 0 0,1 0 0,0-1 0,-1 1 0,1 0 0,0 1 0,-1-1 0,1 0 0,0 0 0,0 0 0,0 1 0,0-1 0,0 1 0,0-1 0,0 1 0,1-1 0,-1 1 0,0 1 0,-4 14 0,0-1 0,1 1 0,1 0 0,1 1 0,1-1 0,0 0 0,3 30 0,-2-41 0,0 0 0,1 0 0,-1-1 0,2 1 0,-1 0 0,1-1 0,-1 1 0,1-1 0,1 1 0,-1-1 0,1 0 0,0 0 0,0 0 0,1 0 0,-1-1 0,1 1 0,0-1 0,1 0 0,-1 0 0,0 0 0,1-1 0,0 1 0,0-1 0,0-1 0,0 1 0,1-1 0,-1 1 0,1-1 0,-1-1 0,1 1 0,0-1 0,6 0 0,4 2 0,0 0 0,0-2 0,1 0 0,-1-1 0,1-1 0,-1 0 0,20-4 0,-26 2 0,1 0 0,0-1 0,-1 0 0,0-1 0,0 0 0,0 0 0,-1-1 0,0-1 0,0 1 0,0-1 0,10-12 0,-14 15 3,0-1-1,-1 1 1,0-1 0,0 0-1,0-1 1,0 1 0,-1-1-1,0 0 1,0 0 0,-1 0-1,4-11 1,-6 17-3,0 0 0,0 0 0,0 0 0,-1 0 0,1 0 0,0 0 0,0 0 0,0 0 0,0 0 0,-1 0 0,1 0 0,0 0 0,0 0 0,0 0 0,-1 0 0,1 0 0,0 0 0,0 0 0,0 0 0,0 0 0,-1 0 0,1 0 0,0 0 0,0 0 0,0 0 0,0 0 0,0-1 0,-1 1 0,1 0 0,0 0 0,0 0 0,0 0 0,0 0 0,0 0 0,0-1 0,-1 1 0,1 0 0,0 0 0,0 0 0,0 0 0,0-1 0,0 1 0,0 0 0,0 0 0,0 0 0,0 0 0,0-1 0,0 1 0,0 0 0,0 0 0,0 0 0,0 0 0,0-1 0,0 1 0,0 0 0,0 0 0,0 0 0,0 0 0,0-1 0,0 1 0,0 0 0,1 0 0,-1 0 0,-10 9 0,-3 7 0,1 1 0,1 1 0,1 0 0,0 0 0,1 1 0,2 0 0,-10 33 0,10-26 0,2 0 0,1 0 0,0 1 0,2-1 0,3 44 0,-1-66-1,1-1 0,-1 0 0,1 0 0,0 1 0,0-1 0,0 0 0,0 0 0,1 0 0,-1 0 0,1 0 0,0 0 0,0 0 0,0 0 0,0-1 0,0 1 0,0-1 0,1 0 0,0 0 0,-1 1 0,1-2 0,0 1 0,0 0 0,0 0 0,0-1 0,0 0 0,0 0 0,0 0 0,1 0 1,4 1-1,7 0 5,0 0 0,0 0 0,0-2 0,0 0 0,19-2 0,-23 0-4,0-1 0,0 1 1,0-2-1,0 1 0,-1-2 0,0 1 1,0-1-1,0-1 0,-1 0 1,1 0-1,-1-1 0,-1 0 1,1-1-1,-1 1 0,-1-2 1,0 1-1,0-1 0,7-12 0,-2 3 0,-1 0 0,-1-1 0,-1-1 0,-1 0 0,0 0 0,-2 0 0,0-1 0,5-35 0,-8 34 0,-1-1 0,0 0 0,-2 1 0,0-1 0,-5-29 0,5 50 0,-1 1 0,1-1 0,-1 1 0,1-1 0,-1 0 0,1 1 0,-1-1 0,0 1 0,0 0 0,0-1 0,0 1 0,0 0 0,0-1 0,0 1 0,0 0 0,0 0 0,-1 0 0,1 0 0,0 0 0,-1 0 0,1 0 0,-1 1 0,1-1 0,-1 0 0,1 1 0,-1-1 0,1 1 0,-1 0 0,0-1 0,1 1 0,-1 0 0,0 0 0,1 0 0,-1 0 0,-3 1 0,2-1 0,0 1 0,-1 0 0,1 0 0,0 0 0,0 1 0,0-1 0,0 1 0,0-1 0,0 1 0,0 0 0,0 0 0,0 1 0,1-1 0,0 0 0,-1 1 0,1 0 0,-2 3 0,-4 8 0,2 1 0,-1 0 0,2 0 0,0 0 0,1 1 0,1 0 0,0 0 0,-1 26 0,4 134 0,0-170 0,1 2-1,-1 0 0,1 0 0,0 0 0,0 0 0,1 0 0,0 0 0,1 0 0,-1-1 0,2 1 0,-1-1 0,1 1 0,0-1 0,0-1 0,1 1 0,0-1-1,0 1 1,1-1 0,-1-1 0,1 1 0,1-1 0,-1 0 0,1 0 0,0-1 0,0 0 0,0 0 0,0-1 0,1 0 0,0 0 0,-1-1 0,16 3 0,-5-1 1,-1-1 0,1-1 0,0-1 0,25-1 0,-36-1 0,0 0 0,0 0 1,0 0-1,0-1 0,-1 0 1,1 0-1,0-1 1,-1 1-1,0-2 0,1 1 1,-1-1-1,-1 0 1,1 0-1,6-6 0,0-3 4,-1-1 0,0 0-1,-1-1 1,0 0-1,-1-1 1,-1 0 0,9-24-1,34-127-7,-39 125 6,-7 20-2,12-39 0,26-64 0,-42 122 0,0 0 0,1 0 0,-1 0 0,1 0 0,0 0 0,0 1 0,0-1 0,0 1 0,0-1 0,1 1 0,-1 0 0,1 0 0,-1 0 0,5-3 0,-5 5 0,-1-1 0,1 1 0,0 0 0,-1-1 0,1 1 0,0 0 0,-1 0 0,1 0 0,-1 0 0,1 1 0,0-1 0,-1 0 0,1 1 0,-1-1 0,1 1 0,0-1 0,-1 1 0,1 0 0,-1-1 0,0 1 0,1 0 0,-1 0 0,0 0 0,0 0 0,1 0 0,-1 1 0,0-1 0,0 0 0,0 0 0,0 1 0,1 1 0,7 11 0,-1 1 0,0 0 0,-1 0 0,-1 0 0,0 1 0,6 32 0,-4-13 0,-3 0 0,2 47 0,-7-82 0,2 28 0,-2 1 0,-1-1 0,-5 33 0,4-51 0,0-1 0,-1-1 0,0 1 0,0 0 0,-1-1 0,0 1 0,0-1 0,-1 0 0,0 0 0,-1-1 0,0 0 0,0 0 0,-10 9 0,10-11 0,0 0-1,0-1 1,0 1 0,0-1-1,-1-1 1,0 1 0,1-1 0,-1-1-1,0 1 1,-1-1 0,1 0-1,0-1 1,-1 1 0,1-1-1,-1-1 1,-14 0 0,19-1-1,1 0 0,-1 1-1,1-1 1,-1 0 0,1 0 0,0-1 0,-1 1 0,1 0 0,0-1 0,0 0 0,0 1 0,0-1 0,0 0 0,0 0 0,1 0 0,-1 0-1,0 0 1,1-1 0,0 1 0,-1 0 0,1-1 0,0 1 0,0-1 0,1 1 0,-1-1 0,0-4 0,-4-11 2,2-1 0,-2-30 1,4 40-4,-5-190 2,6 198 0,0 0 0,0 1 0,0-1 0,0 0 0,0 1-1,0-1 1,0 0 0,0 0 0,0 1 0,1-1 0,-1 0 0,0 1 0,0-1-1,1 0 1,-1 1 0,0-1 0,1 0 0,-1 1 0,0-1 0,1 1 0,0-2-1,10 4-4,-7 0 4,-1 1 0,0-1 0,0 1-1,-1 0 1,1 0 0,3 5 0,18 28 0,-3-4-3,45 55-1,-57-78 5,0 0-1,0 0 0,1-1 1,0 0-1,0-1 1,1 0-1,0-1 0,0 0 1,23 8-1,-14-8 1,-1-1 0,0 0 0,1-2 0,0-1 0,0 0 0,0-1 0,-1-2 0,29-2 0,-43 1 0,0 1 1,-1-1-1,1 0 0,-1 0 1,1-1-1,-1 1 0,0-1 1,0 0-1,0 0 0,0 0 1,0-1-1,-1 1 0,0-1 1,1 0-1,-1 0 1,-1 0-1,1 0 0,-1-1 1,1 1-1,-1-1 0,0 1 1,2-10-1,1-5 2,0-1-1,-1 1 1,-2 0-1,2-30 1,-4-208 14,0 253-16,-1 0 0,1 1 0,-1-1 0,0 0 0,0 0 0,-1 1 0,1-1 0,-3-4 0,4 8 0,0 0 0,0-1 0,0 1 0,-1 0 0,1-1 0,0 1 0,0 0 0,-1 0 0,1-1 0,0 1 0,-1 0 0,1 0 0,0-1 0,-1 1 0,1 0 0,0 0 0,-1 0 0,1-1 0,0 1 0,-1 0 0,1 0 0,-1 0 0,1 0 0,0 0 0,-1 0 0,1 0 0,-1 0 0,1 0 0,0 0 0,-1 0 0,0 0 0,0 1 0,0 0 0,0 0 0,0 0 0,0 0 0,0 0 0,0 0 0,0 0 0,0 1 0,0-1 0,0 0 0,1 1 0,-1-1 0,-1 3 0,-3 10 0,0 1 0,0 0 0,2-1 0,-1 2 0,-1 23 0,2 83 0,3-91 0,0-15 0,1-1 0,0 1 0,1-1 0,0 0 0,1 1 0,8 21 0,-8-31 0,-1 0 0,1 0 0,0-1 0,1 1 0,-1-1 0,1 0 0,0 0 0,0 0 0,1 0 0,-1-1 0,1 0 0,0 0 0,0 0 0,1 0 0,-1-1 0,1 0 0,0 0 0,9 3 0,-5-2 0,0-2 0,0 1 0,1-1 0,-1-1 0,0 0 0,1 0 0,18-2 0,-24 0 0,-1 1 0,0-1 0,1 0 0,-1 0 0,0 0 0,0-1 0,1 1 0,-1-1 0,0 0 0,-1 0 0,1-1 0,0 1 0,-1-1 0,1 0 0,-1 0 0,0 0 0,0 0 0,0 0 0,0-1 0,3-6 0,7-18 0,-1-1 0,-2 0 0,-1 0 0,6-38 0,-9 36 0,2 0-1,1 1 0,21-47 0,-29 74 0,1 0 0,0 0 0,0-1 0,0 1 0,0 1 0,0-1 0,1 0 0,-1 1 0,1-1 0,0 1 0,0 0 0,0-1 0,0 2 0,0-1 0,0 0 0,4-1 0,-2 2-1,0-1 1,0 1 0,0 1 0,1-1-1,-1 1 1,0 0 0,0 0-1,0 1 1,1-1 0,7 3-1,-7-1-1,0 0 1,0 0-1,0 1 0,0-1 0,0 2 0,-1-1 0,1 0 1,9 9-1,37 41-17,-35-36 20,-13-11 3,-4-5 13,-20-9 23,10 2-36,0 2-2,-1 0 0,0 0-1,-1 2 1,1-1 0,0 1-1,-1 1 1,1 0 0,-1 0-1,-17 2 1,23 0 0,-1 0-1,0 0 1,1 0 0,-1 1-1,1 0 1,0 0 0,0 1-1,0 0 1,0 0 0,0 0-1,1 1 1,-1 0 0,1 0-1,0 0 1,0 1 0,0-1-1,-6 10 1,4-3-2,0 1 0,1 0 0,0 0 0,1 0 1,1 1-1,0 0 0,0 0 0,-2 19 0,5-26 1,0 0-1,0 1 1,1-1-1,0 0 1,0 1 0,0-1-1,1 0 1,0 1-1,0-1 1,1 0 0,-1 0-1,1 0 1,1 0-1,-1 0 1,1 0 0,0 0-1,0-1 1,1 0-1,6 8 1,-4-8 0,0 0 0,1 0 0,0-1 0,0 0 0,0 0 0,1 0 0,-1-1 0,1 0 0,0-1 0,0 0 0,10 2 0,9-1 0,-1-1 0,30 0 0,-47-3 0,1 1 0,-1-1 0,0 0 0,1-1 0,-1 0 0,0 0 0,0-1 0,-1 0 0,1-1 0,-1 0 0,1 0 0,-1-1 0,11-8 0,-9 4 0,0 0 0,-1 0 0,0-1-1,-1 0 1,0-1 0,0 1 0,-1-2 0,9-19 0,-4 0 1,-1 0-1,-1-1 1,-2 0-1,-1 0 1,-1-1-1,2-59 1,-8 85 0,4-72 12,-3-1 0,-11-83 0,9 154-11,0 4-1,1 0-1,-1-1 0,0 1 1,-1 0-1,1 0 1,-5-9-1,6 14 0,0 0 0,0 0 0,0 0 0,0-1 0,0 1 0,0 0 0,0 0 0,0 0 0,-1 0 0,1 0 0,0 0 0,0 0 0,0 0 0,0-1 0,0 1 0,0 0 0,-1 0 0,1 0 0,0 0 0,0 0 0,0 0 0,0 0 0,0 0 0,-1 0 0,1 0 0,0 0 0,0 0 0,0 0 0,0 0 0,0 0 0,-1 0 0,1 0 0,0 0 0,0 0 0,0 0 0,0 0 0,0 0 0,-1 0 0,1 0 0,0 0 0,0 0 0,0 0 0,0 1 0,0-1 0,0 0 0,0 0 0,-1 0 0,1 0 0,0 0 0,0 0 0,0 1 0,-6 10-5,-1 18-2,1 0 1,1 1 0,-1 54 0,3-42 9,-3 253 24,6-230-27,0-50-4,1-1 1,0 0-1,1-1 1,0 1-1,1 0 1,8 25-1,-9-35 5,0 0 0,0 1-1,0-1 1,1 0 0,0 0 0,-1 0 0,1 0 0,1 0-1,-1-1 1,1 0 0,-1 1 0,1-1 0,0 0-1,0-1 1,0 1 0,0-1 0,1 0 0,-1 0 0,0 0-1,1 0 1,0-1 0,-1 0 0,8 1 0,-1 0-1,0-1 0,-1 0 1,1 0-1,0-1 0,-1-1 1,1 1-1,-1-2 0,1 0 0,-1 0 1,1-1-1,-1 0 0,0 0 1,0-2-1,0 1 0,-1-1 1,15-10-1,-8 1 0,0-2 0,-1 0 0,-1 0 0,0-1 0,-1-1 0,-1-1 0,-1 1 0,-1-2 0,13-31 0,-13 24 0,0-1 0,-2 0 0,-1-1 0,-2 1 0,-1-1 0,2-47 0,-6 74 0,0 0 0,0 1 0,0-1 0,0 0 0,0 1 0,0-1 0,0 1 0,-1-1 0,1 0 0,-1 1 0,1-1 0,-1 1 0,1-1 0,-1 1 0,0-1 0,0 1 0,0-1 0,0 1 0,0 0 0,0-1 0,0 1 0,0 0 0,0 0 0,-1 0 0,-1-1 0,0 1 0,-1 0 0,0 0 0,1 0 0,-1 1 0,0 0 0,1-1 0,-1 1 0,0 1 0,0-1 0,-3 1 0,2 0 0,0 0 0,1 0 0,-1 0 0,1 0 0,-1 1 0,1 0 0,-1 0 0,1 0 0,0 0 0,0 1 0,0-1 0,0 1 0,1 0 0,-5 4 0,3-1 0,0 0 0,0 1 0,1-1 0,0 1 0,0 0 0,0 0 0,-4 14 0,2 1 0,1-1 0,1 0 0,1 1 0,0 0 0,2 29 0,0-34 0,2 1 0,0-1 0,1 0 0,1 0 0,9 34 0,-9-44 0,0 0 0,1 0 0,-1 0 0,1 0 0,0-1 0,1 1 0,0-1 0,0 0 0,0-1 0,1 1 0,0-1 0,0 0 0,0 0 0,0-1 0,13 7 0,-8-6-1,0-1 1,1 0-1,-1-1 1,1 0-1,-1 0 0,1-1 1,0-1-1,0 0 0,0-1 1,0 0-1,-1-1 1,20-3-1,-29 4-10,1-1 1,0 0-1,-1-1 1,1 1-1,-1 0 1,1-1-1,-1 1 1,1-1-1,-1 0 0,0 0 1,0 0-1,0 0 1,0 0-1,0 0 1,-1-1-1,1 1 0,-1 0 1,1-1-1,-1 1 1,0-1-1,0 0 1,0 1-1,1-4 1,7-39-673</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2:39.377"/>
    </inkml:context>
    <inkml:brush xml:id="br0">
      <inkml:brushProperty name="width" value="0.05" units="cm"/>
      <inkml:brushProperty name="height" value="0.05" units="cm"/>
      <inkml:brushProperty name="color" value="#FFFF00"/>
    </inkml:brush>
  </inkml:definitions>
  <inkml:trace contextRef="#ctx0" brushRef="#br0">0 63 32223,'6'105'232,"38"200"0,-28-216-184,-13-50-48,-3-29 8,0-29 11,0-498-14,2 524-11,0 0-1,0 0 1,1-1 0,6 11-1,-1 1 7,13 28 0,3 0 0,1-2 0,45 59 0,-69-102 0,-1 0 0,1 0 0,0 0 0,0 0 0,0 0 0,0 0 0,0 0 0,0 0 0,0-1 0,0 1 0,0 0 0,1 0 0,-1-1 0,0 1 0,0-1 0,1 1 0,-1-1 0,2 1 0,-2-1 0,0-1 0,0 1 0,0 0 0,0 0 0,0-1 0,0 1 0,0 0 0,0-1 0,-1 1 0,1-1 0,0 1 0,0-1 0,0 1 0,0-1 0,-1 0 0,1 0 0,0 1 0,1-3 0,2-4 0,1 0 0,-1-1 0,-1 1 0,6-16 0,-4 8 0,35-91-2,-25 62-2,2 1 0,26-47 1,-24 64 15,-18 26-12,-1-1 0,0 1 0,1 0 0,-1-1 0,1 1 0,-1 0 0,0-1 0,1 1 0,-1 0 0,1 0 0,-1 0-1,1 0 1,-1-1 0,1 1 0,-1 0 0,1 0 0,-1 0 0,1 0 0,-1 0 0,1 0 0,-1 0 0,1 0 0,-1 0 0,1 0 0,-1 1 0,1-1 0,-1 0 0,0 0 0,1 0 0,-1 1 0,1-1 0,-1 0 0,1 0 0,-1 1 0,0-1 0,1 0 0,-1 1 0,0-1 0,1 0 0,-1 1 0,0-1 0,1 1 0,-1-1 0,0 0 0,0 1 0,0-1 0,1 1 0,-1-1 0,0 1 0,0-1 0,0 1-1,0-1 1,0 1 0,0-1 0,0 1 0,0-1 0,0 2 0,11 50 1,-2 0 0,2 60-1,3 19 1,-7-65-1,0 91 0,-8-153-8,1-4 4,0 0-1,0 1 1,0-1-1,0 1 1,0-1-1,0 1 1,0-1-1,0 0 1,0 1-1,0-1 1,0 1-1,0-1 1,0 1-1,1-1 1,-1 0-1,0 1 1,0-1-1,0 1 1,0-1-1,1 0 1,-1 1-1,0-1 1,1 0-1,-1 1 1,3-1-404</inkml:trace>
</inkml:ink>
</file>

<file path=ppt/ink/ink1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9:15.323"/>
    </inkml:context>
    <inkml:brush xml:id="br0">
      <inkml:brushProperty name="width" value="0.05" units="cm"/>
      <inkml:brushProperty name="height" value="0.05" units="cm"/>
      <inkml:brushProperty name="color" value="#FFFFFF"/>
    </inkml:brush>
  </inkml:definitions>
  <inkml:trace contextRef="#ctx0" brushRef="#br0">192 20 32447,'-4'-2'5,"-1"-1"-1,0 0 1,1 1 0,-1 0 0,0 0 0,0 1-1,0 0 1,-1-1 0,1 2 0,0-1-1,0 0 1,-1 1 0,1 0 0,0 0 0,0 1-1,-1 0 1,1 0 0,0 0 0,0 0-1,0 1 1,0 0 0,0 0 0,0 0 0,1 0-1,-1 1 1,0 0 0,1 0 0,0 0-1,0 1 1,0-1 0,0 1 0,1 0 0,-1 0-1,1 0 1,0 0 0,0 1 0,1-1-1,-1 1 1,1 0 0,0 0 0,0 0-1,-2 10 1,3-8-6,-1 0 0,1 0 0,0 0-1,1 0 1,0 0 0,0 0 0,1 1-1,-1-1 1,2 0 0,2 11 0,-2-14 1,0 1 0,0-1 0,0 1 0,1-1 0,-1 0 0,1 0 0,0 0 0,1-1 0,-1 1 0,1-1 0,-1 0 0,1 0 0,0 0 0,0 0 0,0 0 0,5 1 0,2 1 2,0-1-1,0 0 1,0 0 0,1-1 0,-1-1-1,1 0 1,12 1 0,11-2 15,38-3 0,-70 2-15,1 0-1,-1-1 1,0 1 0,1 0-1,-1-1 1,0 0-1,1 0 1,-1 0 0,0 0-1,0-1 1,0 1 0,0-1-1,0 0 1,-1 0 0,1 0-1,0 0 1,-1 0-1,5-6 1,-4 4 0,-1-1 0,1 1 0,-1-1 0,0 0-1,-1 0 1,1 0 0,-1 0 0,0 0 0,0 0 0,-1-1-1,1-8 1,-1 8 0,0-1-1,0 1 0,-1-1 0,0 1 0,0 0 1,0-1-1,-1 1 0,0 0 0,0 0 1,0 0-1,-1 0 0,0 0 0,0 1 1,-1-1-1,0 1 0,1 0 0,-2 0 0,1 0 1,-1 0-1,1 1 0,-10-7 0,6 6-4,0 1 0,0 0 0,-1 0 0,1 0 0,-1 1 0,0 0 0,0 1 0,0 0 0,-1 1 0,1 0 0,0 0 0,-1 1 0,1 0 0,-15 2 0,19-2-14,1 1 1,-1 0 0,1 0-1,-1 1 1,1-1 0,0 1 0,-1 0-1,-5 3 1,4-1-80,1 1 0,-1 0 0,1 1 0,-8 9 0</inkml:trace>
</inkml:ink>
</file>

<file path=ppt/ink/ink1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9:16.011"/>
    </inkml:context>
    <inkml:brush xml:id="br0">
      <inkml:brushProperty name="width" value="0.05" units="cm"/>
      <inkml:brushProperty name="height" value="0.05" units="cm"/>
      <inkml:brushProperty name="color" value="#FFFFFF"/>
    </inkml:brush>
  </inkml:definitions>
  <inkml:trace contextRef="#ctx0" brushRef="#br0">120 1 24427,'-5'0'388,"1"1"1,-1 0-1,1 0 0,-1 0 0,1 1 0,-1-1 0,1 1 1,0 0-1,0 0 0,0 1 0,0-1 0,0 1 0,1 0 1,-1 0-1,-5 6 0,3-2-128,0 0 0,0 1 0,0 0 1,1-1-1,1 1 0,-1 1 0,-3 9 0,8-18-260,0 0 0,0 1 0,-1-1 0,1 0 0,0 0 0,0 1 0,0-1 1,0 0-1,0 1 0,0-1 0,0 0 0,0 1 0,-1-1 0,1 0 0,0 0 0,0 1 0,0-1 0,0 0 0,0 1 0,1-1 0,-1 0 1,0 1-1,0-1 0,0 0 0,0 0 0,0 1 0,0-1 0,0 0 0,1 1 0,-1-1 0,0 0 0,0 0 0,0 1 0,1-1 0,-1 0 1,0 0-1,0 0 0,1 1 0,-1-1 0,0 0 0,0 0 0,1 0 0,-1 0 0,0 0 0,1 0 0,-1 1 0,0-1 0,0 0 0,1 0 0,-1 0 1,0 0-1,1 0 0,-1 0 0,0 0 0,1 0 0,-1 0 0,0 0 0,0-1 0,1 1 0,-1 0 0,0 0 0,1 0 0,-1 0 0,0 0 1,0 0-1,1-1 0,18-7 8,-15 4-8,0 1 0,0-1-1,0 1 1,-1-1 0,0 0 0,1 0-1,-2-1 1,1 1 0,0-1-1,-1 1 1,0-1 0,0 0-1,0 0 1,-1 0 0,1 0 0,-1 0-1,0-9 1,-2 14-331,-6 0-1043</inkml:trace>
</inkml:ink>
</file>

<file path=ppt/ink/ink1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9:18.992"/>
    </inkml:context>
    <inkml:brush xml:id="br0">
      <inkml:brushProperty name="width" value="0.05" units="cm"/>
      <inkml:brushProperty name="height" value="0.05" units="cm"/>
      <inkml:brushProperty name="color" value="#FFFFFF"/>
    </inkml:brush>
  </inkml:definitions>
  <inkml:trace contextRef="#ctx0" brushRef="#br0">19 191 32271,'-18'0'432,"47"1"-395,49 7-12,112 5-23,-135-12-2,73-3 0,-125 2 0,0-1 0,1 1 0,-1-1 0,0 1 0,0-1 0,0 0 0,1-1 0,-1 1 0,0 0 0,-1-1 0,1 0 0,0 0 0,0 0 0,-1 0 0,5-4 0,-6 5 0,0-1 0,1 0 0,-1 0 0,0 0 0,0 0 0,-1 0 0,1 0 0,0 0 0,-1 0 0,1-1 0,-1 1 0,0 0 0,1 0 0,-1 0 0,0-1 0,0 1 0,-1 0 0,1 0 0,0 0 0,-1 0 0,1-1 0,-1 1 0,0 0 0,-1-3 0,-1 0 0,0 0 0,0 0 0,-1 1 0,1-1 0,-1 1 0,0-1 0,0 1 0,-1 1 0,1-1 0,-11-6 0,-56-28 0,55 30 0,-56-25 0,251 121 0,-152-77 0,-14-7 0,-1 1 0,0 1 0,13 8 0,-24-13 0,0-1 0,-1 1 0,1 0 0,0 0 0,-1-1 0,1 1 0,-1 0 0,1 0 0,-1 0 0,1 0 0,-1 0 0,1 0 0,-1 0 0,0 0 0,0 0 0,1 0 0,-1 0 0,0 0 0,0 0 0,0 1 0,0-1 0,0 0 0,-1 2 0,1-1 0,-1 1 0,0-1 0,1 1 0,-1-1 0,0 1 0,0-1 0,0 1 0,-3 3 0,-8 6 0,1 0 0,-1-1 0,-1-1 0,-28 18 0,-18 16-5,-10 24-982,41-40-3303</inkml:trace>
</inkml:ink>
</file>

<file path=ppt/ink/ink1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9:24.858"/>
    </inkml:context>
    <inkml:brush xml:id="br0">
      <inkml:brushProperty name="width" value="0.05" units="cm"/>
      <inkml:brushProperty name="height" value="0.05" units="cm"/>
      <inkml:brushProperty name="color" value="#FFFFFF"/>
    </inkml:brush>
  </inkml:definitions>
  <inkml:trace contextRef="#ctx0" brushRef="#br0">70 989 31518,'-1'0'58,"0"1"0,0-1-1,0 1 1,0-1-1,0 1 1,0-1-1,0 1 1,0 0 0,1-1-1,-1 1 1,0 0-1,0 0 1,1 0 0,-1 0-1,0-1 1,1 1-1,-1 0 1,0 2-1,-13 26-131,8-15 154,1-5-74,0 0 0,1 0 0,0 0 1,1 1-1,-1 0 0,2 0 0,0 0 0,-2 18 1,4-28 9,5-2 10,4-3-22,0 0-1,0-1 0,0 0 1,-1-1-1,0 0 0,-1 0 1,1 0-1,-1-1 0,-1 0 1,7-10-1,10-16 4,24-49 0,-22 33-7,-3-1 0,-2-1 0,-2-1 0,-2 0 0,-3-1 0,-2-1 0,-3 0 0,3-99 0,-11 125 0,1-19 0,-7-66 0,5 100 0,-2 1 0,0-1 0,0 0 0,-1 1 0,-1 0 0,0 0 0,-1 0 0,0 1 0,-11-16 0,15 25 0,0 1 0,0-1 0,0 1 0,-1-1 0,1 1 0,-1 0 0,1 0 0,-1 0 0,0 1 0,0-1 0,0 1 0,0-1 0,0 1 0,0 0 0,0 0 0,-1 0 0,-3 0 0,5 1 0,-1 0 0,1 0 0,-1 0 0,1 0 0,0 0 0,-1 1 0,1-1 0,0 1 0,0 0 0,-1 0 0,1 0 0,0 0 0,0 0 0,0 0 0,0 0 0,0 1 0,0-1 0,0 1 0,1-1 0,-1 1 0,0 0 0,1 0 0,0-1 0,-1 1 0,-1 3 0,-2 7 0,0-1 0,0 1 0,1 0 0,0 0 0,1 0 0,1 0 0,-2 16 0,0 94 0,4-82 0,18 420 0,-10-359 0,7 61 0,-6-135 0,-9-27 0,0 0 0,0 0 0,1 0 0,-1 0 0,0 1 0,0-1 0,0 0 0,0 0 0,1 0 0,-1 0 0,0 0 0,0 1 0,0-1 0,1 0 0,-1 0 0,0 0 0,0 0 0,0 0 0,1 0 0,-1 0 0,0 0 0,0 0 0,0 0 0,1 0 0,-1 0 0,0 0 0,0 0 0,1 0 0,-1 0 0,0 0 0,0 0 0,0 0 0,1 0 0,-1 0 0,0-1 0,0 1 0,1 0 0,8-16 0,7-36 0,-3 0 0,9-62 0,18-73 0,-37 177 0,1-1 0,0 1 0,0 0 0,10-15 0,-12 23 0,-1 0 0,0 1 0,0-1 0,1 1 0,-1-1 0,1 1 0,0-1 0,-1 1 0,1 0 0,0-1 0,0 1 0,0 0 0,0 0 0,2 0 0,-3 1 0,0 0 0,1 0 0,-1 0 0,1 0 0,-1 0 0,1 0 0,-1 0 0,0 1 0,1-1 0,-1 0 0,0 1 0,1-1 0,-1 1 0,0 0 0,1-1 0,-1 1 0,0 0 0,0 0 0,0 0 0,0 0 0,0 0 0,0 0 0,2 2 0,2 5 0,0-1 0,0 1 0,0 1 0,-1-1 0,0 1 0,0-1 0,3 15 0,14 71 0,-8 30 0,-11-90 0,2 1 0,1-1 0,16 59 0,-20-90 0,0 1 0,1-1 0,-1 0 0,1-1 0,0 1 0,-1 0 0,1 0 0,0-1 0,1 1 0,-1-1 0,0 1 0,1-1 0,-1 0 0,1 0 0,0 0 0,0-1 0,0 1 0,0 0 0,0-1 0,0 0 0,3 1 0,-1-1 0,0 0 0,0 0 0,0-1 0,0 0 0,0 0 0,-1 0 0,1-1 0,0 1 0,0-1 0,0 0 0,-1-1 0,1 1 0,0-1 0,5-3 0,2-2 0,0-1 0,-1 0 0,0 0 0,-1-2 0,0 1 0,0-1 0,-1-1 0,0 0 0,10-15 0,2-9 0,0 0 0,15-39 0,-22 42 0,-1-2 0,-2 1 0,-1-2 0,-1 1 0,-2-1 0,-2 0 0,2-69 0,-7 102 0,0 1 0,0-1 0,-1 1 0,1-1 0,0 1 0,-1-1 0,1 1 0,-1-1 0,1 1 0,-1 0 0,0-1 0,0 1 0,1 0 0,-1-1 0,0 1 0,0 0 0,0 0 0,0 0 0,-1 0 0,1 0 0,-2-1 0,0 0 0,-1 0 0,1 0 0,-1 1 0,1 0 0,-1-1 0,0 1 0,0 1 0,1-1 0,-5 0 0,3 1 0,0-1 0,0 1 0,0 0 0,0 1 0,0-1 0,0 1 0,1 0 0,-1 0 0,0 0 0,0 1 0,1 0 0,-1 0 0,1 0 0,-1 0 0,-3 4 0,3-1 0,0 1 0,1-1 0,0 1 0,1 0 0,-1 1 0,1-1 0,0 1 0,1-1 0,-1 1 0,1 0 0,1 0 0,-2 12 0,-1 12 0,2 49 0,2-71 0,0-5 0,-1 28 0,2-1 0,1 0 0,11 54 0,-11-77 0,0 0 0,0 0 0,1 0 0,0 0 0,1-1 0,0 1 0,0-1 0,1 0 0,-1 0 0,1 0 0,1-1 0,-1 0 0,1 0 0,1 0 0,-1-1 0,1 1 0,0-2 0,0 1 0,10 5 0,-9-7 0,0-1 0,-1 1 0,1-1 0,0 0 0,0-1 0,0 0 0,1 0 0,-1-1 0,0 1 0,0-2 0,0 0 0,0 0 0,0 0 0,0-1 0,0 0 0,0 0 0,0-1 0,-1 0 0,1-1 0,-1 1 0,0-1 0,0-1 0,0 1 0,-1-1 0,0-1 0,10-9 0,-7 3 0,-1-1 0,0 0 0,-1 0 0,0-1 0,-1 0 0,0 0 0,-1-1 0,-1 1 0,-1-1 0,4-26 0,-3-12 0,-3-93 0,-3 66 0,2 24 0,0 55 0,0 0 0,0 1 0,0-1 0,1 0 0,-1 1 0,0-1 0,0 0 0,1 1 0,-1-1 0,0 0 0,1 1 0,-1-1 0,0 1 0,1-1 0,-1 1 0,1-1 0,-1 1 0,1-1 0,0 1 0,-1-1 0,1 1 0,-1-1 0,1 1 0,0 0 0,-1 0 0,2-1 0,25-4 0,28 8 0,-50-2 0,-1 1 0,0-1 0,1 1 0,-1 0 0,0 0 0,0 0 0,0 1 0,0 0 0,0-1 0,-1 1 0,1 0 0,-1 1 0,0-1 0,1 1 0,-2-1 0,1 1 0,0 0 0,-1 0 0,0 0 0,0 1 0,0-1 0,0 0 0,-1 1 0,0-1 0,2 7 0,1 11 0,0 0 0,-2 0 0,0 43 0,-3-42 0,-1 0 0,-1 0 0,-1 0 0,-1 0 0,-15 42 0,16-57 0,1 1 0,0-1 0,1 0 0,0 1 0,1-1 0,-1 1 0,2-1 0,-1 1 0,1 0 0,0-1 0,2 12 0,-1-19 0,-1-1 0,0 1 0,0-1 0,1 1 0,-1 0 0,0-1 0,1 1 0,-1-1 0,1 1 0,-1-1 0,0 1 0,1-1 0,-1 1 0,1-1 0,0 0 0,-1 1 0,1-1 0,-1 0 0,1 1 0,0-1 0,-1 0 0,1 0 0,-1 1 0,1-1 0,0 0 0,-1 0 0,2 0 0,10 2 0,-1-1 0,1 0 0,0-1 0,0 0 0,0-1 0,-1 0 0,1-1 0,-1 0 0,1-1 0,-1 0 0,0-1 0,0-1 0,0 1 0,0-2 0,-1 1 0,0-1 0,0-1 0,-1 0 0,0 0 0,0-1 0,0 0 0,-1-1 0,13-16 0,-8 6 0,0-1 0,-1 0 0,-1 0 0,0-1 0,-2-1 0,-1 1 0,0-1 0,-2-1 0,0 0 0,-2 1 0,2-31 0,-5 45 0,2-23 0,-2 0 0,0-1 0,-7-46 0,5 75 0,1 0 0,-1 0 0,0 0 0,0 0 0,-1 0 0,1 0 0,-1 0 0,1 1 0,-1-1 0,0 1 0,0-1 0,0 1 0,0 0 0,0 0 0,-1 0 0,1 0 0,-1 0 0,1 0 0,-5-2 0,6 4 0,-1-1 0,0 0 0,0 1 0,0-1 0,0 1 0,0 0 0,0-1 0,0 1 0,0 0 0,0 0 0,0 1 0,0-1 0,0 0 0,0 1 0,0-1 0,0 1 0,1-1 0,-1 1 0,0 0 0,0 0 0,0 0 0,1 0 0,-1 0 0,0 0 0,1 0 0,-1 1 0,1-1 0,0 0 0,-1 1 0,1-1 0,0 1 0,-1 2 0,-5 7 0,1 0 0,0 0 0,1 1 0,0 0 0,1 0 0,1 0 0,0 1 0,0-1 0,-1 17 0,0 124 0,4-113 0,0-29 0,0 1 0,1-1 0,1 0 0,0 0 0,0 0 0,1 0 0,9 21 0,-11-28 0,2 0 0,-1 0 0,0 0 0,1 0 0,0 0 0,0 0 0,0-1 0,0 0 0,0 1 0,1-1 0,0 0 0,-1-1 0,1 1 0,0-1 0,0 1 0,1-1 0,-1 0 0,0-1 0,1 1 0,-1-1 0,9 2 0,3-1 0,0-1 0,-1 0 0,1-1 0,19-3 0,-31 3 0,0 0 0,0-1 0,0 0 0,0 0 0,0 0 0,0 0 0,-1-1 0,1 1 0,0-1 0,-1 0 0,1 0 0,-1-1 0,0 1 0,0-1 0,0 1 0,0-1 0,0 0 0,0 0 0,-1 0 0,1-1 0,2-5 0,-1-16-72,-4 19-83,0-6-658</inkml:trace>
</inkml:ink>
</file>

<file path=ppt/ink/ink1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9:27.993"/>
    </inkml:context>
    <inkml:brush xml:id="br0">
      <inkml:brushProperty name="width" value="0.05" units="cm"/>
      <inkml:brushProperty name="height" value="0.05" units="cm"/>
      <inkml:brushProperty name="color" value="#FFFFFF"/>
    </inkml:brush>
  </inkml:definitions>
  <inkml:trace contextRef="#ctx0" brushRef="#br0">75 637 32255,'-3'0'19,"1"1"-1,0-1 1,-1 0 0,1 1-1,0-1 1,0 1 0,-1-1 0,1 1-1,0 0 1,0 0 0,0 0 0,0 0-1,0 1 1,0-1 0,0 0 0,0 1-1,1 0 1,-1-1 0,-1 3 0,-1 1-13,1-1 1,1 1 0,-1 0 0,1 0-1,0 0 1,0 0 0,0 1 0,-1 4 0,0 12-17,0-1 0,1 1 0,1 25 0,1-46 14,0 1-3,0-1-1,0 1 1,1 0-1,-1-1 1,1 1 0,-1 0-1,1-1 1,-1 1 0,1 0-1,0-1 1,0 1-1,-1-1 1,1 0 0,0 1-1,1-1 1,-1 0 0,0 1-1,0-1 1,0 0 0,1 0-1,-1 0 1,1 0-1,-1 0 1,1 0 0,-1 0-1,1-1 1,-1 1 0,1-1-1,0 1 1,-1-1-1,4 1 1,-1-1 2,-1 1-1,0-1 1,1 0-1,-1 0 1,1 0 0,-1 0-1,0-1 1,1 0-1,-1 1 1,0-1-1,1 0 1,-1-1 0,0 1-1,0-1 1,0 1-1,5-5 1,2-3-1,-1 0-1,-1-1 1,0 0 0,0 0 0,-1-1-1,0 0 1,-1 0 0,0-1 0,7-22-1,-2 3-1,-2-1-1,9-56 1,-9-6 0,-4-156 0,-6 153 0,1 69 0,1 17 1,-1 0 0,0 0 0,-1 0-1,0 0 1,0 0 0,-5-15-1,0 20 27,0 16-32,-2 35-1,2-1-1,1 1 1,5 87 0,0-82 4,-2 34 8,1-18 8,7 76-1,-4-123-16,1 0 0,0 0 0,2 0 0,0 0 0,2-1 0,0 0-1,0 0 1,15 24 0,-18-37 3,1 0 0,-1 0 0,1 0 0,-1-1 0,1 0 0,1 0 0,-1 0 0,0 0 0,1-1 0,0 0 0,0 0 0,0 0 0,0-1 0,0 0 0,1 0 0,-1-1 0,1 1 0,-1-2 0,1 1 0,-1-1 0,8 0 0,-5 0 2,1 0-1,-1-1 1,1 0 0,-1-1 0,1 0 0,-1-1 0,0 0 0,0 0 0,0-1 0,0 0 0,-1 0 0,0-1 0,14-10 0,-12 6-2,-1-1 0,0 0 0,-1 0 0,0-1 0,0 0 0,-1-1 0,-1 1 0,0-1 0,0 0 0,-2-1 0,1 0 0,-1 1 0,2-16 0,-1-6 0,-1 0 0,-2 0 0,-4-65 0,2 95 0,0 0 0,0 0 0,-1-1 0,1 1 0,-1 1 0,0-1 0,-1 0 0,1 0 0,-1 0 0,1 0 0,-1 1 0,0-1 0,-5-5 0,5 7 0,0 0 0,-1 0 0,1 0 0,-1 0 0,0 1 0,0-1 0,1 1 0,-1 0 0,0 0 0,0 0 0,0 0 0,0 0 0,0 0 0,-1 1 0,1 0 0,0-1 0,-5 2 0,6-1 0,0 0 0,0 0 0,0 0 0,0 0 0,0 1 0,0-1 0,0 1 0,0 0 0,0-1 0,0 1 0,0 0 0,0 0 0,1 0 0,-1 1 0,0-1 0,1 0 0,-1 0 0,1 1 0,-1-1 0,-1 3 0,1-1 0,0 1 0,0 0 0,0 0 0,0 0 0,0 1 0,1-1 0,0 0 0,-2 9 0,1 3 0,1-1 0,1 1 0,0-1 0,4 25 0,-2-33-1,-1 0 0,1-1 0,1 1-1,-1-1 1,1 1 0,0-1 0,0 0 0,1 0 0,0 0-1,0 0 1,1-1 0,-1 0 0,1 0 0,0 0 0,0 0-1,1-1 1,0 0 0,-1 0 0,13 5 0,-10-4 2,1-1 1,0-1-1,0 0 1,0 0 0,0 0-1,1-2 1,-1 1-1,1-1 1,-1 0-1,1-1 1,-1 0-1,1 0 1,-1-1-1,13-3 1,-17 2-2,0 0 0,0 0 0,0-1 0,0 0 0,0 0 0,-1 0 0,1 0 0,-1-1 0,0 1 0,0-1 0,0 0 0,-1-1 0,1 1 0,-1 0 0,0-1 0,0 0 0,-1 0 0,1 0 0,1-6 0,2-5 0,-1 1 0,0-1 0,-2 1 0,0-1 0,2-23 0,-2-10 0,-5-75 0,2 124 0,-1 0 0,1 0 0,0 1 0,0-1 0,0 0 0,0 0 0,0 0 0,-1 0 0,1 0 0,0 0 0,0 1 0,0-1 0,-1 0 0,1 0 0,0 0 0,0 0 0,0 0 0,-1 0 0,1 0 0,0 0 0,0 0 0,-1 0 0,1 0 0,0 0 0,0 0 0,0 0 0,-1 0 0,1 0 0,0 0 0,0 0 0,0 0 0,-1 0 0,1 0 0,0-1 0,0 1 0,0 0 0,-1 0 0,1 0 0,0 0 0,0 0 0,0-1 0,0 1 0,0 0 0,-1 0 0,1 0 0,0 0 0,0-1 0,0 1 0,0 0 0,0 0 0,0 0 0,0-1 0,0 1 0,0 0 0,0 0 0,0 0 0,0-1 0,0 1 0,0 0 0,0-1 0,-10 23 0,6 20 0,2 0 0,2 44 0,1-68 0,-1-2 0,2 0 0,0 0 0,1 0 0,0 0 0,2 0 0,0-1 0,0 1 0,11 20 0,-12-30 0,-1 0 0,1 1 0,0-1 0,0-1 0,0 1 0,1 0 0,0-1 0,0 0 0,0 0 0,1-1 0,-1 0 0,1 1 0,0-2 0,1 1 0,-1-1 0,1 0 0,-1 0 0,1-1 0,0 0 0,0 0 0,10 1 0,-13-2 0,0-1 0,1 0 0,-1 0 0,1 0 0,-1 0 0,0-1 0,1 1 0,-1-1 0,0 0 0,1-1 0,-1 1 0,0-1 0,0 0 0,5-3 0,-5 2 0,0-1 0,0 0 0,-1 0 0,1 0 0,-1 0 0,0 0 0,-1-1 0,1 0 0,-1 1 0,0-1 0,0 0 0,2-6 0,2-9 0,-1 0 0,-1 0 0,-1 0 0,1-25 0,-4-86 0,-1 64 0,-4 7 0,2 52 0,-1 10 0,0 16 0,2 16 0,2 0 0,2 0 0,10 65 0,-9-85 0,1-1 0,0 1 0,0-1 0,1 0 0,1 0 0,0-1 0,1 1 0,1-2 0,-1 1 0,2-1 0,0 0 0,18 18 0,-19-23 0,-1-1 0,1 0 0,1-1 0,-1 1 0,1-1 0,-1-1 0,1 0 0,15 4 0,-20-6 0,1 0 0,-1 0 0,0-1 0,1 1 0,-1-1 0,1 0 0,-1 0 0,1 0 0,-1-1 0,0 1 0,1-1 0,-1 0 0,0-1 0,1 1 0,-1-1 0,0 1 0,0-1 0,0 0 0,0-1 0,6-4 0,-3-2 0,0 0 0,-1 0 0,0 0 0,-1-1 0,0 1 0,0-2 0,-1 1 0,5-18 0,17-95 0,-22 104 0,2-15 0,-2 2 0,2 1 0,1 0 0,1 0 0,24-56 0,-30 85 0,-1 0 0,0 0 0,1 0 0,-1 1 0,1-1 0,-1 0 0,1 0 0,0 1 0,0-1 0,0 1 0,2-2 0,-3 3 0,0-1 0,0 1 0,-1-1 0,1 1 0,0 0 0,0 0 0,0 0 0,0 0 0,0 0 0,0-1 0,0 1 0,0 1 0,-1-1 0,1 0 0,0 0 0,0 0 0,0 0 0,0 1 0,0-1 0,0 0 0,-1 1 0,1-1 0,0 1 0,0-1 0,-1 1 0,1-1 0,0 1 0,0-1 0,-1 1 0,1 0 0,-1 0 0,1-1 0,-1 1 0,2 1 0,3 7 0,0 1 0,-1-1 0,0 1 0,0 0 0,4 19 0,9 60 0,-14-69 0,5 28 0,-3 1 0,-2 0 0,-5 71 0,1-112 0,-1 1 0,0 0 0,0-1 0,-1 1 0,0-1 0,0 0 0,-1 0 0,0 0 0,-1-1 0,1 1 0,-1-1 0,-9 10 0,11-14 0,0 0 0,1 0 0,-2 0 0,1 0 0,0-1 0,0 1 0,-1-1 0,1 0 0,-1 0 0,0 0 0,0 0 0,0 0 0,0-1 0,0 0 0,0 0 0,0 0 0,0 0 0,0-1 0,-1 0 0,1 0 0,0 0 0,0 0 0,0 0 0,-1-1 0,1 0 0,0 0 0,0 0 0,-4-2 0,5 1 0,-1 0 0,1 0 0,1-1 0,-1 1 0,0-1 0,1 0 0,-1 1 0,1-1 0,0 0 0,0 0 0,0-1 0,0 1 0,0 0 0,1-1 0,-1 1 0,1-1 0,0 1 0,0-1 0,0-6 0,-2-7 0,1-1 0,1-29 0,1 46 0,0 1 0,0-1-1,0 1 1,-1-1-1,1 1 1,0-1-1,0 1 1,0 0-1,0-1 1,0 1 0,0-1-1,1 1 1,-1-1-1,0 1 1,0 0-1,0-1 1,0 1-1,0-1 1,1 1 0,-1 0-1,0-1 1,0 1-1,1 0 1,-1-1-1,0 1 1,0 0-1,1-1 1,-1 1 0,0 0-1,1 0 1,-1-1-1,1 1 1,-1 0-1,0 0 1,1 0-1,-1-1 1,1 1 0,-1 0-1,0 0 1,1 0-1,-1 0 1,1 0-1,-1 0 1,1 0-1,-1 0 1,0 0 0,1 0-1,-1 0 1,1 0-1,-1 0 1,1 0-1,-1 1 1,1-1-1,1 0-2,5 1 3,1 0-1,0 1 1,0 0-1,0 0 0,-1 0 1,1 1-1,-1 0 0,14 8 1,28 11 0,-24-16 0,1 0 0,0-2 0,0-1 0,0-1 0,40-2 0,-54 0 0,-6 0 1,0 0 0,0 0 0,0 0 0,0-1 1,-1 0-1,1 0 0,0-1 0,0 1 0,-1-1 0,1-1 0,-1 1 0,0-1 0,1 0 0,-1 0 1,0 0-1,-1-1 0,1 1 0,-1-1 0,1-1 0,-1 1 0,0 0 0,-1-1 0,1 0 0,-1 0 1,0 0-1,0 0 0,-1-1 0,4-7 0,0-5-1,-1 0 0,0 0 0,-1-1 0,-1 0 0,1-22 0,-4-98 0,-1 72 0,0 16 0,1 51 0,0 0 0,0-1 0,0 1 0,0 0 0,0 0 0,0 0 0,0-1 0,0 1 0,0 0 0,0 0 0,0-1 0,-1 1 0,1 0 0,0 0 0,0 0 0,0-1 0,0 1 0,-1 0 0,1 0 0,0 0 0,0 0 0,0 0 0,0-1 0,-1 1 0,1 0 0,0 0 0,0 0 0,-1 0 0,1 0 0,0 0 0,0 0 0,-1 0 0,1 0 0,0 0 0,0 0 0,0 0 0,-1 0 0,1 0 0,0 0 0,0 0 0,-1 0 0,1 0 0,0 0 0,0 0 0,-1 0 0,1 0 0,0 0 0,0 1 0,0-1 0,-1 0 0,1 0 0,0 0 0,0 0 0,0 1 0,0-1 0,-1 0 0,1 0 0,0 0 0,0 1 0,0-1 0,0 0 0,0 0 0,0 0 0,-1 1 0,1-1 0,0 0 0,0 1 0,-2 6 0,-1-1 0,1 1 0,0 0 0,1 1 0,0-1 0,0 0 0,0 9 0,2 61 0,1-32 0,-3-18 0,2 0 0,1 1 0,1-1 0,1 0 0,10 29 0,-13-49 0,1-1 0,1 0 0,-1 1 0,1-1 0,0 0 0,0 0 0,1-1 0,0 1 0,0-1 0,0 0 0,1 0 0,-1 0 0,1 0 0,0-1 0,1 0 0,-1 0 0,1 0 0,0-1 0,0 0 0,0 0 0,0 0 0,0-1 0,1 0 0,-1 0 0,1-1 0,8 2 0,-10-2 0,1-1 0,-1 1 0,1-1 0,0-1 0,-1 1 0,1-1 0,-1 1 0,1-2 0,-1 1 0,11-4 0,-12 2 0,-1 1 0,1-1 0,-1 1 0,1-1 0,-1 0 0,0 0 0,0-1 0,-1 1 0,1-1 0,0 1 0,-1-1 0,0 0 0,0 0 0,2-6 0,4-12 0,0 1 0,-2-1 0,-1-1 0,4-31 0,1-92 0,1-12 0,-11 154 0,1 0 0,-1-1 0,1 0 0,0 0 0,1 0 0,2-7 0,-3 11 0,-1 0 0,1 1 0,-1-1 0,1 0 0,0 0 0,-1 0 0,1 1 0,0-1 0,-1 0 0,1 1 0,0-1 0,0 1 0,0-1 0,0 1 0,0-1 0,0 1 0,-1 0 0,1-1 0,0 1 0,0 0 0,0 0 0,0-1 0,0 1 0,0 0 0,0 0 0,0 0 0,0 0 0,0 1 0,0-1 0,0 0 0,0 0 0,2 1 0,0 0 0,0 1 0,-1-1 0,1 1 0,0-1 0,-1 1 0,1 0 0,-1 0 0,0 0 0,0 1 0,0-1 0,0 0 0,0 1 0,0-1 0,0 1 0,-1 0 0,2 4 0,20 53 0,-18-46 0,3 11 0,-2-1 0,-1 1 0,4 45 0,-6 80 0,-3-113 0,1-45 0,1 0 0,0 0 0,0-1 0,1 2 0,-1-1 0,2 0 0,5-10 0,5-13 0,8-26 0,46-103 0,-57 137 0,2 0 0,1 1 0,0 1 0,28-32 0,-41 52 0,0 0 0,0 0 0,0-1 0,0 1 0,0 0 0,0 1 0,0-1 0,1 0 0,-1 0 0,0 0 0,1 1 0,-1-1 0,2 0 0,-2 1 0,-1 0 0,1 0 0,-1 0 0,1 0 0,-1 0 0,0 0 0,1 1 0,-1-1 0,1 0 0,-1 0 0,0 0 0,1 0 0,-1 1 0,0-1 0,1 0 0,-1 0 0,0 1 0,1-1 0,-1 0 0,0 1 0,0-1 0,1 0 0,-1 1 0,0-1 0,0 0 0,0 1 0,1-1 0,-1 1 0,0 0 0,1 4 0,0 1 0,0 0 0,0-1 0,-1 1 0,0 7 0,0-7 0,-11 301 0,10-291 0,0-8 0,1 1 0,-1-1 0,2 1 0,-1 0 0,1-1 0,2 11 0,-2-17 0,0 0 0,0 0 0,0 0 0,0 0 0,0 0 0,0 0 0,1 0 0,-1 0 0,1 0 0,-1-1 0,1 1 0,0-1 0,-1 1 0,1-1 0,0 0 0,0 1 0,0-1 0,0 0 0,0 0 0,1 0 0,-1-1 0,0 1 0,0 0 0,0-1 0,1 0 0,-1 1 0,4-1 0,8 1 0,0 0 0,1-1 0,-1 0 0,0-1 0,16-4 0,-22 3 0,0 0 0,0-1 0,0 1 0,-1-2 0,1 1 0,-1-1 0,0 0 0,0-1 0,0 0 0,8-7 0,-3 0 0,-1 0 0,0-1 0,0 0 0,-2-1 0,0 0 0,0-1 0,-1 1 0,-1-2 0,-1 1 0,8-28 0,-6 13-1,-3 0 0,0-1 0,-2 0 0,-1-56 0,-2 81-1,0 0 1,0 1-1,-1-1 1,0 0-1,0 1 0,-1-1 1,1 1-1,-1-1 1,0 1-1,-1 0 1,1 0-1,-7-9 1,6 11 2,1 0 0,-1 0 0,0 1 1,0-1-1,0 1 0,-1 0 1,1 0-1,0 0 0,-1 0 0,1 1 1,-1-1-1,0 1 0,0 0 0,1 0 1,-1 0-1,0 1 0,0 0 0,0-1 1,-5 1-1,7 0-2,-1 1 0,1-1 0,-1 0 0,1 1 1,0-1-1,-1 1 0,1 0 0,0 0 0,-1 0 0,1 0 0,0 0 0,0 0 0,0 0 0,0 1 1,0-1-1,0 1 0,1 0 0,-1-1 0,0 1 0,1 0 0,-1 0 0,1 0 0,0 0 0,0 0 1,0 0-1,0 1 0,0-1 0,0 0 0,0 0 0,0 5 0,-2 7 0,1 1 0,1-1 0,0 1 0,1 15 0,0-15 2,0 12 1,2 0 0,0 0 0,2 0 0,1-1 0,1 0 0,1 0 0,1 0 0,2 0 0,0-2 1,2 1-1,0-1 0,24 33 0,-32-52-5,1 0 1,0 0 0,0 0 0,0 0 0,0-1 0,1 0-1,-1 0 1,1 0 0,0 0 0,0-1 0,1 0 0,-1-1-1,10 3 1,-12-4 4,0 0-1,0 0 0,0 0 0,0-1 1,1 0-1,-1 0 0,0 0 0,0 0 1,1-1-1,-1 1 0,0-1 0,0 0 1,0 0-1,0-1 0,0 1 1,0-1-1,-1 0 0,1 0 0,0 0 1,-1-1-1,0 1 0,1-1 0,2-3 1,4-6-2,-1 0 1,-1 0-1,0-1 1,-1 0 0,0-1-1,-1 0 1,0 0-1,-1 0 1,4-23-1,0-8 0,7-84 0,-14 34 0,5-35 0,-7 129 0,0 0 0,0 0 0,0 0 0,0 0 0,0 1 0,0-1 0,1 0 0,-1 0 0,0 1 0,0-1 0,1 0 0,-1 0 0,1 1 0,-1-1 0,0 0 0,1 1 0,-1-1 0,1 0 0,0 0 0,10 5 0,8 24 0,-18-27 0,32 57 0,41 95 0,-64-127 0,-1 0 0,-1 0 0,-1 1 0,-2 0 0,0 1 0,0 43 0,-4-62 0,-1-1 0,-1 1 0,0 0 0,0-1 0,0 1 0,-1-1 0,0 0 0,-5 11 0,5-15 0,-1 1 0,0-1 0,0 0 0,0-1 0,0 1 0,0 0 0,-1-1 0,0 0 0,0 0 0,0 0 0,0 0 0,0-1 0,0 1 0,-1-1 0,-7 3 0,11-4 0,-1-1-1,0 1 1,1 0 0,-1-1-1,1 1 1,-1 0 0,0-1-1,0 0 1,1 1-1,-1-1 1,0 0 0,1 0-1,-1 0 1,0 0 0,0 0-1,1-1 1,-1 1 0,-2-1-1,3 0 0,0-1-1,0 1 1,0 0 0,0 0-1,1-1 1,-1 1-1,1 0 1,-1-1 0,1 1-1,-1-1 1,1 1 0,-1-1-1,1 1 1,0-1-1,0 1 1,0-1 0,0 1-1,0-1 1,1-1-1,-1 2 2,0-1-1,0 1 0,1-1 1,-1 1-1,1-1 0,-1 1 1,1 0-1,0-1 0,-1 1 1,1 0-1,0-1 0,0 1 1,0 0-1,0 0 0,0 0 1,0 0-1,0 0 1,0 0-1,1 0 0,-1 0 1,0 0-1,0 0 0,1 1 1,-1-1-1,1 1 0,2-2 1,48-10-23,-27 8 18,-16 1 6,1 1-1,-1-2 1,-1 1-1,1-1 1,-1 0 0,1-1-1,-1 0 1,0 0-1,-1-1 1,1 0 0,10-12-1,-11 9 1,0 0 1,0 0-1,-1-1 0,-1 0 0,0 0 0,0-1 0,-1 1 0,0-1 0,4-16 1,17-111 11,-19 92-8,2 1-1,25-75 0,-23 104-1,-10 15-3,1 1 0,-1 0 0,0 0 0,1 0 0,-1 0 0,0-1 0,1 1 0,-1 0 0,0 0 0,1 0 0,-1 0 0,0 0 0,1 0 0,-1 0 0,0 0 0,1 0 0,-1 0 0,0 0 0,1 1 0,-1-1 0,0 0 0,1 0 0,-1 0 0,0 0 0,1 0 0,-1 1 0,0-1 0,1 0 0,1 3 0,0-1 0,0 1 0,0 0 0,0 0 0,0-1 0,-1 1 0,1 0 0,0 4 0,18 42 0,86 197 5,-96-226 0,-1 0 0,-1 1 0,0 0-1,-2 0 1,6 30 0,-11-45-5,0 0 0,-1 1 0,1-1 0,-1 0 0,0 0-1,-1 0 1,0 0 0,0 0 0,0 0 0,0 0 0,-1 0 0,0 0 0,-1-1 0,1 1 0,-1-1 0,0 0 0,0 1 0,-1-1-1,1 0 1,-1-1 0,0 1 0,-1-1 0,-8 8 0,5-6-75,0-1-1,0 0 1,0-1-1,0 0 1,-1 0-1,0-1 1,0 0-1,1 0 1,-2-1-1,1 0 1,0-1-1,0 0 1,-1 0-1,1-1 1,0 0-1,-16-3 1,-17-9-5477</inkml:trace>
</inkml:ink>
</file>

<file path=ppt/ink/ink1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9:28.353"/>
    </inkml:context>
    <inkml:brush xml:id="br0">
      <inkml:brushProperty name="width" value="0.05" units="cm"/>
      <inkml:brushProperty name="height" value="0.05" units="cm"/>
      <inkml:brushProperty name="color" value="#FFFFFF"/>
    </inkml:brush>
  </inkml:definitions>
  <inkml:trace contextRef="#ctx0" brushRef="#br0">169 30 32591,'-4'-2'1,"-1"0"0,1 0 0,-1 0 0,0 1 0,1-1 0,-1 1 0,0 1 0,0-1 0,0 0 0,0 1-1,0 0 1,0 1 0,0-1 0,0 1 0,0 0 0,0 0 0,0 0 0,1 0 0,-1 1 0,0 0 0,1 0 0,-1 0 0,1 1 0,0 0 0,0 0 0,0 0 0,0 0 0,0 0 0,1 1 0,0-1 0,-1 1 0,1 0 0,0 0 0,1 0 0,-1 1 0,1-1-1,0 1 1,0-1 0,0 1 0,1 0 0,0 0 0,-1-1 0,2 1 0,-1 0 0,1 0 0,-1 0 0,1 0 0,1 0 0,0 10 0,0-12-1,0 0 0,0 1 0,-1-1 0,2 0 0,-1 0 0,0 0 0,1 1 0,-1-1 0,1-1 0,0 1 0,0 0 0,0 0 0,0-1 0,1 1 0,3 2 0,-1-1 0,0-1 0,0 1 0,1-1 0,0 0 1,-1-1-1,1 1 0,11 2 0,5-1 12,-1-1 0,1 0-1,40-1 1,-55-2-7,1 0 0,0-1 0,0 1 0,-1-2 0,1 1 0,0-1-1,8-3 1,-13 4-3,-1 0-1,1-1 1,-1 1-1,0-1 1,1 0-1,-1 1 1,0-1-1,0 0 1,0 0-1,0 0 1,0-1-1,-1 1 0,1 0 1,-1-1-1,1 1 1,-1-1-1,0 1 1,0-1-1,0 0 1,0 1-1,0-1 1,-1 0-1,1-4 1,0 1-2,0 0 0,-1 0 0,0-1 0,0 1 0,0 0 1,-1 0-1,0-1 0,0 1 0,-1 0 0,1 0 0,-1 0 1,-1 0-1,1 0 0,-1 1 0,0-1 0,0 1 0,-1 0 0,1-1 1,-1 2-1,-1-1 0,1 0 0,0 1 0,-1 0 0,0 0 1,0 0-1,0 0 0,-1 1 0,1 0 0,-1 0 0,0 1 1,1-1-1,-1 1 0,-11-2 0,11 2-9,-1 1 0,0-1-1,1 1 1,-1 1 0,0-1 0,1 1 0,-1 0-1,0 0 1,0 1 0,1 0 0,-1 0 0,1 1-1,-1 0 1,1 0 0,-1 0 0,1 1 0,0 0-1,0 0 1,-6 5 0,-21 33-431</inkml:trace>
</inkml:ink>
</file>

<file path=ppt/ink/ink1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9:30.997"/>
    </inkml:context>
    <inkml:brush xml:id="br0">
      <inkml:brushProperty name="width" value="0.05" units="cm"/>
      <inkml:brushProperty name="height" value="0.05" units="cm"/>
      <inkml:brushProperty name="color" value="#FFFFFF"/>
    </inkml:brush>
  </inkml:definitions>
  <inkml:trace contextRef="#ctx0" brushRef="#br0">30 830 31310,'-1'1'63,"0"0"0,0 0 0,0 0 0,0 0 0,0 0 0,0 0 0,0 0 0,1 0-1,-1 0 1,0 1 0,1-1 0,-1 0 0,1 0 0,-1 1 0,1-1 0,0 1 0,-1 0 0,1 1 40,-4 9-96,0-1 1,1 1 0,1 0 0,0 0-1,1 1 1,0-1 0,1 0-1,0 0 1,3 16 0,-2-26-6,0-1 0,0 0 0,1 1 0,-1-1 0,0 0 0,1 0 0,-1 0 0,0 0-1,1 0 1,-1 0 0,1 0 0,0-1 0,-1 1 0,1 0 0,0-1 0,-1 1 0,1-1 0,0 0 0,-1 0 0,1 1 0,0-1 0,3-1 0,-1 2 1,1-1 1,-1 0 0,1 0-1,-1-1 1,0 1-1,1-1 1,-1 0 0,8-3-1,-7 1-2,-1-1 0,1 0-1,-1 0 1,0 0 0,0-1 0,-1 1-1,1-1 1,-1 0 0,0 0 0,-1 0-1,1 0 1,-1-1 0,3-9-1,3-10 6,7-46 0,23-364 6,-32 306-11,0-128 31,-5 257-32,-1-1 0,0 1 0,0 0 0,0-1 0,0 1 0,0 0 0,0 0 0,0-1 0,0 1 0,0 0 0,0-1 0,0 1 0,0 0 0,0-1 0,0 1 0,0 0 0,0 0 0,0-1 0,0 1 0,0 0 0,0-1 0,0 1 0,-1 0 0,1 0 0,0-1 0,0 1 0,0 0 0,0 0 0,-1-1 0,1 1 0,0 0 0,0 0 0,-1 0 0,1 0 0,0-1 0,0 1 0,-1 0 0,1 0 0,-7 5 0,7-4 0,-6 6 0,1 1 0,0-1 0,1 1 0,0 0 0,0 1 0,0-1 0,-3 17 0,-13 70 0,19-86 0,-11 91 0,5 0 0,7 114 0,1-99 0,-2-92-1,2 0 1,0-1-1,2 1 1,0-1-1,10 35 0,-12-52 0,1 0 0,0 0 0,0 0 0,1-1 0,-1 1 0,1 0 0,0-1 1,1 0-1,-1 0 0,1 0 0,-1 0 0,1 0 0,0-1 0,1 1 0,-1-1 0,0 0 0,1 0 0,0-1 0,0 0 0,0 0 0,0 0 0,0 0 0,0-1 0,0 1 0,0-1 0,1-1 0,-1 1 0,11-1 0,-10 0 1,-1 0 0,1-1 0,0 0 0,0 0 0,0 0 0,-1 0 0,1-1 0,-1 0 0,1 0 0,-1-1 0,0 0 0,0 0 0,0 0 0,7-5 0,-6 1 0,1 0 0,-1 0 0,0 0 0,0 0 0,-1-1 0,0 0 0,0 0 0,4-11 0,3-13 0,-2-1 0,-1 0 0,9-63 0,-16 87 0,4-42-2,-4 33 6,-1 1 0,2-1 0,0 1 0,2 0 1,0 0-1,12-29 0,-16 44-6,1 0 1,0-1-1,-1 1 1,1 0-1,0 1 1,0-1-1,0 0 0,0 0 1,0 1-1,0 0 1,0-1-1,0 1 1,1 0-1,-1 0 1,1 0-1,-1 0 1,1 0-1,2 0 1,4 0 2,0 0 0,0 1 0,17 1 0,-3 0-3,-23-1 2,0 0 0,0 0 0,0 0 0,0 0 0,1 0 0,-1 0 0,0 0 0,0 0 0,0 0 0,0 0 0,1 0 0,-1 0 0,0 0 0,0 0 0,0 0 0,0 0 0,0 0 0,0 1 0,1-1 0,-1 0 0,0 0 0,0 0 0,0 0 0,0 0 0,0 1 0,0-1 0,0 0 0,0 0 0,0 0 0,0 0 0,0 0 0,0 1 0,0-1 0,1 0 0,-1 0 0,0 0 0,0 0 0,0 1 0,-1-1 0,1 0 0,0 0 0,0 0 0,0 0 0,0 0 0,0 1 0,0-1 0,0 0 0,0 0 0,0 0 0,0 0 0,0 0 0,0 1 0,0-1 0,-1 0 0,1 0 0,0 0 0,0 0 0,0 0 0,0 0 0,0 0 0,0 1 0,-1-1 0,1 0 0,0 0 0,-1 1 0,-42 50 0,0-1 0,31-33 0,0 1 0,1 0 0,1 1 0,1 0 0,1 0 0,0 1 0,1 0 0,1 0 0,1 0 0,1 1 0,1 0 0,-1 32 0,4-49 0,0 0 1,1 0-1,-1-1 0,1 1 1,-1 0-1,1 0 0,1-1 1,-1 1-1,0-1 1,1 1-1,0-1 0,-1 1 1,1-1-1,1 0 0,-1 0 1,0 0-1,1 0 0,-1 0 1,1-1-1,0 1 0,0-1 1,0 1-1,1-1 0,-1 0 1,0-1-1,1 1 0,-1 0 1,1-1-1,-1 0 1,1 0-1,4 1 0,13 2 5,0-1 0,0-1-1,1-1 1,32-2 0,-21 0-8,-20 2 3,0-2 0,0 0 0,0 0 0,0-1 0,0 0 0,-1-2 0,14-4 0,-20 6 0,-1-1 0,0 0 0,0 0 0,0 0 0,0-1 0,0 0 0,0 0 0,-1 0 0,0 0 0,0-1 0,0 0 0,-1 1 0,1-2 0,-1 1 0,0 0 0,-1 0 0,4-10 0,0-5 0,-2-1 0,0 0 0,-1 0 0,-1 0 0,-1-1 0,-1 1 0,-1 0 0,-6-39 0,4 47 0,0 1 0,-1-1 0,0 1 0,-1 0 0,0 1 0,-1-1 0,0 1 0,-1 0 0,0 1 0,-15-18 0,18 23 0,-1 0 0,1 1 0,-1 0 0,1 0 0,-1 0 0,0 1 0,-1-1 0,1 1 0,-1 0 0,1 1 0,-1-1 0,0 1 0,0 1 0,0-1 0,0 1 0,0 0 0,0 0 0,0 0 0,0 1 0,-1 0 0,1 0 0,0 1 0,0 0 0,-10 2 0,12-2 0,0 1 0,1-1 0,-1 1 0,1 0 0,0 0 0,-1 0 0,1 1 0,0-1 0,0 1 0,0-1 0,1 1 0,-1 0 0,1 0 0,-3 4 0,1 0 0,0 0 0,1 0 0,0 1 0,0-1 0,0 1 0,-1 11 0,0 6 0,1 0 0,2 0 0,2 35 0,-1-49 0,2 0 0,-1 1 0,2-1 0,-1 0 0,1 0 0,1 0 0,0-1 0,1 1 0,0-1 0,0 0 0,1-1 0,1 1 0,10 12 0,-11-16 0,0 1 0,0-1 0,1 0 0,0-1 0,0 1 0,1-1 0,0-1 0,-1 1 0,1-1 0,1-1 0,-1 0 0,1 0 0,-1 0 0,1-1 0,0 0 0,0-1 0,14 1 0,-17-2 0,8 0 0,0 0 0,27-5 0,-35 4 0,0-1 0,-1 0 0,1 0 0,-1 0 0,0-1 0,1 0 0,-1 0 0,0 0 0,-1-1 0,5-3 0,7-9-3,-1 0-1,-1 0 1,-1-1-1,-1-1 1,0 0 0,-1-1-1,-1 0 1,12-33 0,-1-5 2,23-106 0,-37 150 1,2 15-2,9 21-7,-14-18 7,5 8 1,1 0 0,0-1 0,14 14 0,-20-23 2,0 0-1,-1 0 1,1 0 0,1 0 0,-1-1 0,0 0 0,0 0 0,1 0 0,0 0 0,-1-1 0,1 1 0,0-1 0,-1-1-1,1 1 1,5 0 0,-9-2-1,-1 0 1,1 1-1,-1-1 0,1 0 0,-1 0 0,0 1 0,1-1 0,-1 0 1,0 0-1,0 0 0,1 0 0,-1 1 0,0-1 0,0 0 0,0 0 0,0 0 1,0 0-1,0 1 0,0-1 0,-1-2 0,0-18 5,0 18-4,0 1 0,0-1 0,0 1 0,0-1 0,0 1 0,-1-1 1,1 1-1,-1 0 0,1 0 0,-1 0 0,0 0 0,0 0 0,0 0 0,0 0 0,0 1 0,0-1 0,-1 1 0,1-1 0,0 1 0,-1 0 0,1 0 0,-1 0 0,0 0 0,1 0 0,-1 1 0,1-1 0,-6 1 0,3-1-1,1 1 0,0 0 0,-1 0 0,1 0 0,-1 0-1,1 1 1,0-1 0,-1 1 0,1 1 0,0-1 0,0 0 0,0 1 0,0 0-1,0 0 1,0 0 0,0 0 0,-5 5 0,2 1 0,0 0 0,1 1 0,0 0 0,0 0 0,1 0 0,0 0 0,0 1 0,1 0 0,0 0 0,1 0 0,-3 16 0,2 1 0,0 0 0,2 1 0,2 37 0,0-60-1,0 0 0,0 0 0,1-1 0,0 1 1,0 0-1,0-1 0,1 1 0,-1-1 0,1 0 0,0 1 0,0-1 0,1 0 0,-1 0 1,1 0-1,0 0 0,0-1 0,0 1 0,1-1 0,-1 0 0,1 0 0,0 0 0,0 0 1,0-1-1,6 4 0,1-2 3,1 0 0,0 0-1,0-1 1,0 0 0,0-1 0,0 0 0,0-1 0,17-1 0,-25 0-2,-1 0 0,1 0 1,0-1-1,-1 1 0,1-1 0,-1 0 1,1 0-1,-1 0 0,1-1 1,-1 1-1,1-1 0,-1 0 0,0 0 1,0 0-1,0 0 0,4-5 1,-2 2-1,-1 0 0,0 0 0,-1 0 0,0-1 0,1 1 0,-2-1 0,1 0 0,3-12 1,0-8-2,-1 0 1,-1 0 0,0-46 0,-3 59 0,-1-149 0,-3 218 0,-3 0 0,-3 0 0,-15 56 0,-3 11 0,-33 245 0,-1 3 0,57-349 0,0 1 0,-1-1 0,-13 40 0,17-58 0,-1 0 0,1 0 0,-1 0 0,0 0 0,0 0 0,-1 0 0,1-1 0,-1 1 0,0-1 0,0 1 0,0-1 0,0 0 0,-1 0 0,1-1 0,-1 1 0,0-1 0,0 0 0,0 0 0,0 0 0,-6 2 0,1-2 0,0-1 0,0 0 0,0 0 0,0-1 0,0 0 0,0-1 0,0 0 0,0-1 0,1 1 0,-1-2 0,0 1 0,0-1 0,1 0 0,0-1 0,0 0 0,0-1 0,0 1 0,1-1 0,-8-7 0,-9-9 0,2 0 0,0-1 0,2-2 0,-22-30 0,26 32 0,0-1 0,2-1 0,0-1 0,2 0 0,-13-35 0,22 49 0,0-1 0,0 1 0,1-1 0,0 0 0,1 0 0,1-19 0,1 24 0,0 0 0,0 0 0,0 0 0,1 0 0,0 1 0,0-1 0,1 0 0,0 1 0,0 0 0,1 0 0,-1 0 0,6-7 0,4-1 0,0 1 0,1 0 0,0 1 0,1 0 0,23-14 0,89-43 0,-120 66 0,182-81 0,5-4 0,-155 69 0,-2-2 0,65-49 0,-91 60 0,1-1 0,-1 0 0,-1 0 0,0-1 0,0-1 0,-1 1 0,-1-1 0,0-1 0,-1 0 0,-1 0 0,0 0 0,0-1 0,-2 1 0,0-1 0,-1 0 0,0-1 0,-1 1 0,0-22 0,0 11 0,-1 17 0,0 1 0,0-1 0,-1 1 0,0-1 0,0 1 0,-1-1 0,0 1 0,-1-1 0,-5-15 0,7 23 0,-1 0 0,1 1 0,-1-1 0,1 0 0,-1 0 0,0 0 0,0 1 0,1-1 0,-1 0 0,0 1 0,0-1 0,0 1 0,1-1 0,-1 1 0,0-1 0,0 1 0,0 0 0,0-1 0,0 1 0,0 0 0,0 0 0,0 0 0,0 0 0,0 0 0,0 0 0,0 0 0,0 0 0,0 0 0,0 0 0,0 0 0,0 1 0,0-1 0,0 0 0,0 1 0,0-1 0,0 0 0,1 1 0,-1 0 0,0-1 0,0 1 0,0-1 0,1 1 0,-1 0 0,0 0 0,0 1 0,-4 11 0,0 0 0,1 0 0,1 1 0,0-1 0,1 1 0,-1 14 0,3-26 0,-4 37 0,1 0 0,2 0 0,1-1 0,7 43 0,-6-68 0,1-1 0,1 0 0,0 1 0,1-1 0,0 0 0,1 0 0,0-1 0,1 0 0,1 1 0,-1-2 0,2 1 0,-1-1 0,1 0 0,1-1 0,0 0 0,14 12 0,-17-18 0,-1 1 0,1-1 0,0 0 0,0-1 0,0 1 0,0-1 0,0 0 0,1-1 0,-1 0 0,1 0 0,-1 0 0,0-1 0,12 0 0,-16 0 0,0 0 0,1-1 0,-1 1 0,0-1 0,0 1 0,1-1 0,-1 0 0,0 0 0,0 0 0,0 0 0,0 0 0,0 0 0,0-1 0,-1 1 0,1-1 0,0 1 0,-1-1 0,1 0 0,-1 1 0,1-1 0,-1 0 0,0 0 0,0 0 0,0 0 0,0 0 0,0-1 0,0 1 0,-1 0 0,2-3 0,1-10 0,0 1 0,-1-1 0,0-24 0,-1 26 0,3-290 0,-5 192 0,1 110 0,1 0 0,-1 0 0,0 0 0,0 0 0,1 0 0,-1 0 0,1 0 0,-1 0 0,1 0 0,-1 0 0,1 0 0,-1 1 0,1-1 0,0 0 0,-1 0 0,1 1 0,0-1 0,0 0 0,0 1 0,0-1 0,-1 1 0,1-1 0,0 1 0,0 0 0,0-1 0,0 1 0,0 0 0,0-1 0,0 1 0,0 0 0,0 0 0,0 0 0,0 0 0,0 0 0,0 0 0,0 0 0,2 1 0,2-1 0,1 1 0,-1-1 0,1 1 0,-1 1 0,0-1 0,7 3 0,10 8 0,-1 1 0,0 0 0,25 22 0,31 20 0,-77-55 0,0 0 0,0 0 0,0 0 0,0 0 0,-1 0 0,1 0 0,0 0 0,0 0 0,0 1 0,0-1 0,0 0 0,0 0 0,0 0 0,-1 0 0,1 0 0,0 0 0,0 0 0,0 0 0,0 1 0,0-1 0,0 0 0,0 0 0,0 0 0,0 0 0,0 0 0,0 0 0,0 1 0,0-1 0,0 0 0,0 0 0,0 0 0,0 0 0,0 0 0,0 1 0,0-1 0,0 0 0,0 0 0,0 0 0,0 0 0,0 0 0,0 1 0,-17-4 0,0-2 0,2 0 0,1 1 0,-1 1 0,-27-3 0,39 6 0,0 0 0,0 0 0,-1 0 0,1 0 0,0 1 0,0-1 0,0 1 0,-1 0 0,1 0 0,0 0 0,0 0 0,0 0 0,0 1 0,0-1 0,1 1 0,-1 0 0,0 0 0,1 0 0,-1 0 0,1 0 0,0 1 0,0-1 0,-3 5 0,0 3 0,0 0 0,1 0 0,0 0 0,1 1 0,0-1 0,0 1 0,-1 20 0,2-10 0,1-1 0,2 1 0,3 28 0,-4-42 0,1-1 0,1 0 0,0 1 0,-1-1 0,2 0 0,-1 0 0,1 0 0,0 0 0,0-1 0,0 1 0,1-1 0,0 0 0,0 0 0,1 0 0,-1 0 0,1-1 0,0 1 0,0-1 0,0-1 0,1 1 0,-1-1 0,1 0 0,0 0 0,0-1 0,0 1 0,7 0 0,13 4 0,1-2 0,-1-2 0,1 0 0,50-2 0,-72-1 0,1 0 1,-1 0-1,1-1 1,0 0-1,-1 0 0,0 0 1,1-1-1,-1 1 0,0-1 1,1-1-1,-1 1 1,-1-1-1,1 0 0,8-6 1,-10 6-6,1-1 0,-1 0 1,0 1-1,0-2 1,-1 1-1,1 0 1,-1 0-1,0-1 1,0 1-1,0-1 0,0 0 1,-1 1-1,0-1 1,0 0-1,-1 0 1,1-9-1,-1-25-830,-5 1-2452</inkml:trace>
</inkml:ink>
</file>

<file path=ppt/ink/ink1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9:31.373"/>
    </inkml:context>
    <inkml:brush xml:id="br0">
      <inkml:brushProperty name="width" value="0.05" units="cm"/>
      <inkml:brushProperty name="height" value="0.05" units="cm"/>
      <inkml:brushProperty name="color" value="#FFFFFF"/>
    </inkml:brush>
  </inkml:definitions>
  <inkml:trace contextRef="#ctx0" brushRef="#br0">199 33 32559,'-6'-4'11,"-1"0"0,0 0 0,0 0 0,0 1 0,0 0 0,-1 1 0,1 0 0,-1 0 0,0 0 0,0 1 0,1 0 1,-1 1-1,-10 0 0,15 0-11,0 0 0,0 0 1,0 1-1,0-1 0,0 1 0,0 0 1,0 0-1,0 0 0,0 0 1,1 0-1,-1 1 0,0-1 1,1 1-1,-1 0 0,1 0 0,-1 0 1,-2 2-1,2 0 0,0 1 0,0-1 0,0 0 1,0 1-1,1-1 0,0 1 0,0 0 0,0 0 0,-2 9 0,2-5 0,0-1 0,1 1 0,1 0 0,-1 0 0,1-1 0,1 1 0,0 0 0,0-1-1,0 1 1,1 0 0,1-1 0,5 16 0,-3-16 0,0-1 1,0 1-1,1-1 0,0 0 1,0-1-1,1 1 0,-1-1 1,1 0-1,1-1 0,-1 0 1,1 0-1,0-1 0,15 7 1,-13-7-1,1 0 1,0 0 0,0-1 0,0-1 0,0 0-1,1 0 1,-1-1 0,1-1 0,-1 0 0,21-2-1,-29 1 2,0 0-1,0-1 0,0 1 0,0 0 0,0-1 0,0 0 1,-1 0-1,1 0 0,-1 0 0,1 0 0,-1 0 1,0-1-1,0 1 0,0-1 0,0 1 0,0-1 1,-1 0-1,1 0 0,-1 0 0,0 0 0,1 0 0,-1 0 1,-1 0-1,1 0 0,0 0 0,-1 0 0,1-5 1,0-3-2,0-1 0,-1 0 0,0 0 0,0 1 1,-1-1-1,-4-14 0,4 21 0,-1-1 0,0 1-1,0 0 1,-1 0 0,1 0 0,-1 0 0,0 0 0,-1 1-1,1-1 1,-1 1 0,0 0 0,0 0 0,0 1 0,0-1-1,-1 1 1,0 0 0,1 0 0,-1 0 0,0 0-1,0 1 1,-1 0 0,1 0 0,0 1 0,-1-1 0,1 1-1,-1 0 1,1 1 0,-1-1 0,-9 2 0,11-2-7,1 2 1,-1-1 0,0 0 0,1 1 0,-1 0-1,1-1 1,0 1 0,-1 1 0,1-1-1,0 0 1,0 1 0,-1 0 0,1 0 0,1 0-1,-1 0 1,0 0 0,0 0 0,1 1-1,-1-1 1,1 1 0,0 0 0,0 0 0,-3 5-1,-26 38-414</inkml:trace>
</inkml:ink>
</file>

<file path=ppt/ink/ink1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9:50.060"/>
    </inkml:context>
    <inkml:brush xml:id="br0">
      <inkml:brushProperty name="width" value="0.05" units="cm"/>
      <inkml:brushProperty name="height" value="0.05" units="cm"/>
      <inkml:brushProperty name="color" value="#FFFFFF"/>
    </inkml:brush>
  </inkml:definitions>
  <inkml:trace contextRef="#ctx0" brushRef="#br0">368 259 32271,'2'-4'44,"-1"0"-1,0 0 1,0 0 0,0 0 0,0 0-1,0 0 1,-1 0 0,0-7 0,0 10-42,0 0 0,-1 0 0,1 0 0,0 0 0,-1 0 0,1 0 0,-1 0 0,1 0 0,-1 0 0,1 0 0,-1 0 1,0 0-1,0 0 0,1 1 0,-1-1 0,0 0 0,0 0 0,0 1 0,0-1 0,0 1 0,0-1 0,0 1 0,0-1 0,0 1 0,0-1 0,0 1 1,0 0-1,0 0 0,0 0 0,0-1 0,0 1 0,-1 0 0,-1 1 0,-8-2 0,0 1 1,-1 0-1,1 1 0,0 1 1,-1 0-1,1 0 0,0 1 1,0 0-1,-14 7 0,9-1 0,1 0-1,0 0 1,1 2-1,0 0 1,-16 15-1,16-13-1,0 1 0,0 1 0,1 0 0,-17 27 0,26-34 0,-1 0 0,1 0 0,1 1 0,0-1 0,0 1 0,0 0 0,1 0 0,1 0 0,-1 0 0,1 0 0,1 0 0,0 13 0,1-19 0,-1-1 0,1 1 0,-1 0 0,1-1 0,0 1 0,0 0 0,0-1 0,0 1 0,1-1 0,-1 0 0,1 1 0,-1-1 0,1 0 0,0 0 0,0 0 0,3 3 0,1-1 0,0 0 0,-1 0 0,2-1 0,-1 0 0,0 0 0,10 3 0,7 1 0,1-2 0,45 5 0,129-5 0,-139-5 0,-44-1 0,-15 1 0,-25 0 0,8 5 0,-1 0 0,1 0 0,1 2 0,-1 0 0,1 1 0,0 0 0,1 2 0,0-1 0,0 2 0,1 0 0,1 1 0,0 0 0,0 1 0,1 1 0,1 0 0,-13 20 0,19-24 0,0-1 0,1 1 0,1-1 0,0 1 0,0 0 0,0 0 0,2 0 0,-1 1 0,1-1 0,1 0 0,1 20 0,-1-24 0,1 0 0,0 0 0,0 0 0,1 0 0,-1 0 0,1-1 0,1 1 0,-1-1 0,1 1 0,0-1 0,0 0 0,1 0 0,-1 0 0,1 0 0,0 0 0,0-1 0,1 0 0,0 0 0,-1 0 0,10 5 0,-1-3 0,0 0 0,0-1 0,1 0 0,0-1 0,0-1 0,0 0 0,0-1 0,0-1 0,15 1 0,-19-2 0,0 0 0,0-1 0,0 0 0,0-1 0,0 0 0,0 0 0,0-1 0,0-1 0,-1 1 0,0-1 0,1-1 0,-1 0 0,11-8 0,-9 3 0,1-1 0,-2 0 0,1 0 0,-1-1 0,-1-1 0,0 1 0,11-25 0,-9 14 0,-1 0 0,-2 0 0,0-1 0,4-29 0,-2-13 0,-2 0 0,-3-106 0,-5 111 0,1-1 0,-8-77 0,4 120 0,0 1 0,0-1 0,-2 1 0,-1 0 0,0 1 0,-1-1 0,-1 1 0,-15-26 0,22 42 0,-16-20 0,17 21 0,-1 0 0,1-1 0,0 1 0,-1 0 0,1-1 0,-1 1 0,1 0 0,0-1 0,-1 1 0,1 0 0,-1 0 0,1 0 0,-1-1 0,1 1 0,-1 0 0,1 0 0,-1 0 0,1 0 0,-1 0 0,1 0 0,-1 0 0,1 0 0,-1 0 0,1 0 0,-1 0 0,1 0 0,-1 0 0,1 0 0,-1 0 0,1 1 0,0-1 0,-1 0 0,1 0 0,-1 1 0,1-1 0,-1 0 0,1 1 0,0-1 0,-1 0 0,1 1 0,0-1 0,-1 0 0,1 1 0,0-1 0,0 1 0,-1-1 0,1 1 0,0-1 0,0 0 0,-1 2 0,-5 18 0,0 0 0,2 1 0,0 0 0,1 0 0,1 0 0,2 27 0,-1-26 0,-3 414 0,4-270 0,1-136 0,0 0 1,9 42-1,-7-57-2,0-1-1,1 0 1,1-1-1,0 1 1,1-1-1,15 25 1,-19-34-31,0 0 0,1-1 0,0 0-1,0 0 1,0 0 0,4 4 0,14 0-824</inkml:trace>
</inkml:ink>
</file>

<file path=ppt/ink/ink1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9:51.686"/>
    </inkml:context>
    <inkml:brush xml:id="br0">
      <inkml:brushProperty name="width" value="0.05" units="cm"/>
      <inkml:brushProperty name="height" value="0.05" units="cm"/>
      <inkml:brushProperty name="color" value="#FFFFFF"/>
    </inkml:brush>
  </inkml:definitions>
  <inkml:trace contextRef="#ctx0" brushRef="#br0">12 906 31326,'-4'16'108,"1"0"-1,1 1 0,0 31 1,2-47-95,1 1-1,-1-1 1,1 1 0,-1 0-1,1-1 1,-1 1 0,1-1-1,0 0 1,0 1 0,0-1-1,0 0 1,0 1 0,0-1-1,0 0 1,1 0 0,-1 0-1,0 0 1,0 0 0,1 0-1,-1 0 1,1 0 0,-1-1-1,1 1 1,-1-1 0,1 1-1,-1-1 1,1 1 0,0-1-1,-1 0 1,1 0 0,2 0-1,2 1 28,0 0-1,-1-1 1,1 0-1,0 0 0,0-1 1,0 0-1,0 0 1,7-2-1,-8 1-30,0-1-1,-1 0 0,1 0 1,-1 0-1,0 0 1,0-1-1,0 1 1,0-1-1,-1 0 1,1 0-1,-1 0 0,0-1 1,0 1-1,-1-1 1,0 0-1,1 0 1,-1 0-1,-1 0 0,1 0 1,-1 0-1,1-6 1,2-12 0,-1-1 1,0 0 0,-2-30-1,-1-19 0,-3 1 0,-21-124 0,23 192-9,0 2 0,0-1 0,0 0 0,1 1 0,-1-1 0,1 0 0,0 1 0,0-1 0,0 0 0,0 1 0,0-1 0,1-4 0,1 6 0,-1 0 0,0 0 0,0 1 0,1-1 0,-1 0 0,1 0 0,-1 1 0,1-1 0,-1 1 0,1-1 0,-1 1 0,1 0 0,-1-1 0,1 1 0,0 0 0,-1 0 0,1 0 0,-1 0 0,1 0 0,1 1 0,17-1 0,0 2 0,0 0 0,28 6 0,-40-6 0,0 0 0,0 0 0,-1 1 0,1 0 0,-1 1 0,1 0 0,-1 0 0,0 0 0,-1 1 0,1 0 0,7 7 0,-12-8 0,0-1 0,1 0 0,-2 1 0,1 0 0,0-1 0,-1 1 0,1 0 0,-1 0 0,0 0 0,-1 0 0,1 0 0,0 8 0,-4 53 0,2-49 0,-8 56 0,5-51 0,2 0 0,0 1 0,1-1 0,2 27 0,-1-44 0,1-1 0,0 1 0,0-1 0,0 1 0,0-1 0,1 1 0,-1-1 0,1 0 0,0 1 0,0-1 0,0 0 0,0 0 0,0 0 0,1-1 0,-1 1 0,1-1 0,0 1 0,0-1 0,0 0 0,0 0 0,0 0 0,0 0 0,1-1 0,-1 1 0,5 0 0,5 2 0,-1-1 0,2 0 0,-1-2 0,0 1 0,22-2 0,-31 0 0,0 0 0,0-1 0,0 0 0,-1 0 0,1 0 0,0-1 0,-1 1 0,1-1 0,-1 1 0,1-1 0,-1 0 0,0-1 0,0 1 0,0-1 0,0 1 0,0-1 0,0 0 0,-1 0 0,0 0 0,1 0 0,-1 0 0,0-1 0,0 1 0,-1-1 0,1 1 0,1-8 0,3-7 0,-1 1 0,-1-1 0,-1 0 0,2-27 0,-2-178 0,-4 125 0,0 91 0,-2 15 0,-1 18 0,2 30 0,2 1 0,9 64 0,-7-105 0,1 1 0,0-1 0,2 0 0,0 0 0,0 0 0,2 0 0,0-1 0,1 0 0,0-1 0,1 0 0,1 0 0,11 13 0,-16-22 0,1 0 0,0 0 0,0 0 0,0-1 0,1 0 0,-1 0 0,1-1 0,0 1 0,0-2 0,0 1 0,15 3 0,-9-4 0,0 0 0,0-1 0,0-1 0,0 0 0,0 0 0,15-3 0,-24 2 0,0 0 0,0 0 0,-1-1 0,1 1 0,0-1 0,-1 0 0,1 0 0,-1 0 0,1 0 0,-1-1 0,0 1 0,0-1 0,0 0 0,-1 0 0,1 0 0,-1 0 0,1-1 0,-1 1 0,0-1 0,0 1 0,0-1 0,-1 1 0,1-1 0,-1 0 0,1-5 0,2-10 0,0 0 0,-1-1 0,1-37 0,-2 30 0,-2-1 0,-1 0 0,0 0 0,-3 1 0,0-1 0,-1 1 0,-2 0 0,-19-48 0,10 41 0,12 90 0,4 9 0,12 89 0,-10-135 0,2 1 0,0 0 0,2-1 0,0 0 0,1 0 0,0-1 0,2 0 0,21 34 0,-27-48-2,1 1 0,0-1 0,0 0 0,0 0 1,1-1-1,0 1 0,-1-1 0,1 0 0,0 0 0,0 0 0,1-1 0,-1 0 1,1 0-1,-1 0 0,7 1 0,-2-2 2,-1 0 0,1 0-1,-1 0 1,1-2 0,-1 1 0,1-1-1,-1 0 1,14-4 0,-17 3 0,0 0 0,0-1 0,-1 0 0,1 0 0,-1 0 0,0 0 0,0-1 0,0 0 0,0 0 0,0 0 0,-1-1 0,0 1 0,0-1 0,0 0 0,-1-1 0,0 1 0,5-10 0,0-4 0,0 0 0,-2 0 0,0-1 0,4-23 0,-1-21 0,-2-2 0,-5-124 0,-3 107 0,1 38 2,-9-64 0,6 91 2,-1-1 0,0 1 0,-1 0 0,-1 1 0,-1-1 0,-10-18 0,15 33-4,0-1 0,-1 0 0,1 1 0,-1-1 0,0 1 0,0 0 0,0 0 0,-7-5 0,9 7 0,1 1 0,-1-1 0,0 1 0,0 0 0,1-1 0,-1 1 0,0 0 0,0 0 0,1 0 0,-1-1 0,0 1 0,0 0 0,0 0 0,1 0 0,-1 0 0,0 0 0,0 1 0,0-1 0,1 0 0,-1 0 0,-1 1 0,1 0 0,0 0 0,-1 0 0,1 0 0,0 0 0,0 0 0,0 0 0,0 0 0,1 1 0,-1-1 0,0 0 0,0 0 0,1 1 0,-1-1 0,1 1 0,-1 2 0,-5 19 0,1 1 0,1-1 0,-1 39 0,4 80 0,2-71 0,-1-35 0,11 222 0,-8-231 0,2 0 0,1 0 0,0-1 0,2 0 0,2-1 0,0 0 0,20 36 0,-26-54 0,0-1 0,1 1 0,-1-1 0,1 0 0,0-1 0,1 1 0,0-1 0,-1 0 0,2 0 0,-1 0 0,0-1 0,10 4 0,-5-3 0,0-2 0,0 0 0,0 0 0,0-1 0,1-1 0,-1 1 0,21-2 0,-26 0 0,0 0 0,0-1 0,0 1 0,0-1 0,-1-1 0,1 1 0,0-1 0,-1 0 0,1 0 0,-1 0 0,0-1 0,7-4 0,-6 2 0,0 0 0,0 0 0,0-1 0,-1 0 0,0 0 0,0-1 0,0 0 0,7-13 0,-3-1 0,0-1 0,-1 1 0,-1-1 0,-1 0 0,-1-1 0,0 1 0,0-25 0,-1-167 0,-6 131 0,3 82 0,-1 0 0,0 0 0,0 0 0,0 0 0,1 0 0,-1 0 0,0 0 0,0 0 0,-1 0 0,1 0 0,0 0 0,0 0 0,0 0 0,-1 0 0,1 0 0,0 1 0,-1-1 0,1 0 0,-1 0 0,0-1 0,-2 6 0,-2 6 0,1-1 0,0 1 0,1 0 0,0 0 0,0 0 0,1 1 0,1-1 0,0 1 0,0 14 0,-1-2 0,-4 199 0,6-161 0,0-53-1,0 0 0,0 0 0,1 0 0,0 1 0,0-1 0,1 0 0,0-1-1,1 1 1,-1 0 0,2-1 0,-1 1 0,1-1 0,0 0 0,0 0 0,1 0 0,0-1 0,0 0 0,1 0 0,0 0 0,0 0 0,0-1 0,0 0-1,1-1 1,0 1 0,0-1 0,0 0 0,1-1 0,-1 0 0,9 3 0,-1-4 1,-1 1 0,1-2 0,-1 0 0,19-1 0,-23 0 0,-6 0 0,0 0 1,0 0-1,-1 0 0,1-1 0,0 0 1,-1 0-1,1 0 0,-1 0 1,1 0-1,-1-1 0,1 0 0,-1 0 1,0 0-1,0 0 0,0 0 1,0 0-1,3-4 0,-1 1 2,-1-1-1,-1 1 1,1-1-1,-1 1 1,0-1-1,0 0 1,-1 0 0,1-1-1,1-7 1,1-12 1,-1-1 0,-1-1 1,-2-48-1,-1 66-5,0-372 2,1 381 0,-1 1 0,0-1 0,0 1 0,1-1 0,-1 1 0,0-1 0,1 0 0,-1 1 0,1-1 0,-1 1 0,1 0 0,-1-1 0,1 1 0,-1-1 0,1 1 0,-1 0 0,1-1 0,-1 1 0,1 0 0,0 0 0,-1-1 0,1 1 0,0 0 0,-1 0 0,1 0 0,0 0 0,-1 0 0,1 0 0,-1 0 0,1 0 0,0 0 0,-1 0 0,1 0 0,0 0 0,-1 1 0,2-1 0,26 8 0,-19-2 0,-1 0 0,1 1 0,-1 0 0,0 1 0,-1 0 0,0 0 0,7 11 0,3 6 0,20 38 0,-28-46-2,-2 0 0,0 0-1,-1 1 1,-1 0 0,0 0 0,-1 1-1,-1 0 1,-1-1 0,-1 1 0,-1 0 0,-1 20-1,0-32 3,0 0 1,-1 1-1,0-1 0,0 0 0,0 0 0,-1 0 0,0 0 0,-1-1 0,1 1 0,-1-1 0,0 0 0,-1 0 0,1 0 1,-1-1-1,-1 0 0,1 0 0,-1 0 0,-7 6 0,4-5 2,0 0-1,-1-1 1,1 0 0,-1 0-1,0-1 1,0 0-1,-1-1 1,1 0 0,-1-1-1,1 0 1,-22 1 0,21-5-61,9-9-133</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2:39.768"/>
    </inkml:context>
    <inkml:brush xml:id="br0">
      <inkml:brushProperty name="width" value="0.05" units="cm"/>
      <inkml:brushProperty name="height" value="0.05" units="cm"/>
      <inkml:brushProperty name="color" value="#FFFF00"/>
    </inkml:brush>
  </inkml:definitions>
  <inkml:trace contextRef="#ctx0" brushRef="#br0">361 81 32415,'0'-13'113,"0"8"-86,0 1 0,0-1 0,0 0 0,0 1 0,-1-1 0,-1-5 0,1 9-26,0-1 0,1 1 0,-1-1 0,0 1 0,0 0 0,0 0 0,0-1 0,0 1 0,0 0 0,0 0 0,0 0 0,-1 0 0,1 0 0,0 0 0,-1 0 0,1 1 0,0-1 0,-1 0 0,1 1 0,-1-1 0,1 1 0,-3-1 0,-2-1-1,-1 1 0,1 0 0,-1 0 1,0 0-1,0 1 0,1 0 0,-1 0 0,0 1 0,1 0 0,-1 0 0,0 0 0,1 1 0,-1 0 0,1 0 0,0 1 0,0 0 0,0 0 0,0 0 0,0 1 0,-5 4 0,4-2 0,0 1 0,0 1-1,1-1 1,0 1-1,0 0 1,1 1-1,0-1 1,1 1-1,-1 0 1,2 0-1,-1 0 1,1 1-1,-2 12 1,3-9 0,-1-1 0,2 1 0,0 0 0,0 0 0,2-1 0,1 19 0,-1-24 0,1 1 0,0-1 0,0 1 0,1-1 0,-1 0 0,2 0 0,-1 0 0,1 0 0,0 0 0,0-1 0,9 9 0,12 11-1,2-2 0,52 36 1,24 21 29,-101-79-30,1 0-1,-1 0 1,1 0 0,-1 1 0,0-1 0,0 1 0,0-1 0,0 1 0,0 0-1,0-1 1,-1 1 0,0 0 0,1 0 0,-1 0 0,0 1 0,0-1 0,-1 0-1,1 5 1,-1-7 2,-1 1 0,1-1-1,-1 1 1,0-1 0,0 0 0,1 1-1,-1-1 1,0 0 0,0 0-1,0 0 1,-1 1 0,1-1-1,0 0 1,0 0 0,-1-1 0,1 1-1,0 0 1,-1 0 0,1-1-1,-1 1 1,1-1 0,-1 1-1,1-1 1,-3 1 0,-48 10 10,44-10-13,-45 5-9,-1-2-1,-69-5 1,48 0-62,54-1-242,20 1 274,1 1-1,0 0 0,-1-1 1,1 1-1,0-1 0,-1 0 1,1 1-1,0-1 0,0 1 1,-1-1-1,1 1 0,0-1 1,0 0-1,0 1 0,0-1 1,0 1-1,0-1 0,0 0 1,0 1-1,0-2 0</inkml:trace>
</inkml:ink>
</file>

<file path=ppt/ink/ink1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9:55.088"/>
    </inkml:context>
    <inkml:brush xml:id="br0">
      <inkml:brushProperty name="width" value="0.05" units="cm"/>
      <inkml:brushProperty name="height" value="0.05" units="cm"/>
      <inkml:brushProperty name="color" value="#FFFFFF"/>
    </inkml:brush>
  </inkml:definitions>
  <inkml:trace contextRef="#ctx0" brushRef="#br0">26 829 32319,'-1'1'7,"0"-1"0,-1 1 0,1 0 0,0-1 0,0 1 0,-1 0 0,1 0 0,0 0 0,0 0 0,0 0 0,0 0 0,0 0 0,1 0 0,-1 0 0,0 1 0,0-1 0,1 0 0,-1 0 0,1 1 0,-1-1 0,1 1 0,-1-1 0,1 0 0,0 1 0,0-1 1,0 1-1,0 1 0,-4 43 1,4-36-9,0-6 5,0-1 0,0 1 0,0 0-1,0-1 1,1 1 0,-1-1 0,1 1-1,0-1 1,1 5 0,-1-7-1,1 1 1,-1-1-1,0 0 1,0 0-1,1 0 0,-1 0 1,1 0-1,-1 0 1,1 0-1,0 0 1,-1-1-1,1 1 0,0 0 1,-1-1-1,1 1 1,0-1-1,0 0 1,-1 0-1,1 0 0,0 0 1,3 0-1,1 1 3,1-1-1,-1 0 1,1-1-1,-1 1 1,1-1-1,-1 0 0,1-1 1,-1 1-1,0-1 1,1-1-1,-1 1 1,6-4-1,-8 2-3,1 1-1,-1-1 1,1 0 0,-1 0-1,0-1 1,-1 1 0,1-1 0,-1 0-1,0 0 1,0 0 0,-1 0-1,1-1 1,-1 1 0,2-7-1,2-9 0,-1 0-1,-1 0 1,-1 0 0,1-25-1,-5-90 0,0 61 0,1 63 4,-1 0-1,0 0 1,0 0-1,-5-15 1,6 25-4,0 0 1,-1 0-1,0 0 1,1-1-1,-1 1 1,0 0-1,0 0 1,0 0-1,0 0 1,0 0-1,-1 1 1,1-1-1,-1 0 0,1 1 1,-1-1-1,0 0 1,1 1-1,-1 0 1,0-1-1,0 1 1,0 0-1,0 0 1,0 0-1,0 0 1,0 1-1,0-1 1,-1 0-1,1 1 1,-2-1-1,2 1 0,0 1 0,1-1 0,-1 0 0,0 1 0,0-1 0,1 1 0,-1-1 0,1 1 0,-1 0 0,1 0 0,-1 0 0,1 0 0,-1 0 0,1 0 0,0 0 0,-1 0 0,1 0 0,0 1 0,0-1 0,0 0 0,0 1 0,0-1 0,-1 3 0,-14 42 0,15-41 0,-9 38-4,3 0-1,2 1 1,1 0-1,3-1 1,7 87-1,-4-119 4,0 0 0,0 0 0,1 0-1,1 0 1,-1-1 0,2 1 0,0-1-1,8 13 1,-10-18-1,0 0 0,0-1 0,1 1 0,0-1 0,-1 0 0,2 0-1,-1 0 1,0-1 0,1 0 0,-1 0 0,1 0 0,0 0 0,0 0 0,0-1 0,1 0 0,-1 0 0,0-1 0,9 2 0,-5-2 1,0 0 1,1-1-1,-1 1 0,0-2 1,16-2-1,-22 2 1,1 0 0,-1 0 0,0 0 0,0 0 0,0-1 1,0 0-1,0 1 0,-1-1 0,1 0 0,0 0 0,-1 0 0,0-1 0,1 1 0,-1-1 0,0 1 0,0-1 0,0 0 0,2-5 0,2-6 1,0 0 0,-1 0 0,-1 0-1,0 0 1,2-18 0,4-78 8,-6 46-7,0 28-1,9-73-3,-11 98 4,0 0 0,1 1-1,1-1 1,0 1 0,0 0 0,1 0 0,8-13-1,-11 20 0,0 1-1,0-1 0,0 1 0,1 0 0,-1 0 1,0 0-1,1 1 0,0-1 0,-1 0 1,1 1-1,0 0 0,0-1 0,0 1 0,4-1 1,-6 2-1,1 0 0,0-1 0,0 1 0,0 0 0,-1 0 0,1 0-1,0 0 1,0 0 0,0 1 0,-1-1 0,1 1 0,0-1 0,0 1 0,-1-1 0,1 1 0,-1 0 0,1 0 0,0 0 0,-1 0 0,1 0 0,-1 0 0,0 0 0,1 0 0,-1 1 0,0-1 0,2 3 0,3 7 0,0 0 0,-1 1 0,0-1 0,-1 1 0,-1 0 0,0 1 0,0-1 0,1 16 0,2 104 0,-6-104 0,-1 1 0,-1-1 0,-2 1 0,0-1 0,-2 0 0,-10 28 0,11-42 0,0-3 0,2 0 0,-1 1 0,-1 15 0,28-54 0,37-78-7,51-125 1,-55 109 3,-47 103 4,-3 6 1,0 0 1,-1-1-1,-1 1 1,5-20-1,-8 31 0,-1 0-2,0 1 0,0 0 0,0 0 0,0 0 0,0 0 0,0 0 0,0-1 0,0 1 0,0 0 0,0 0 0,0 0 0,0 0 0,0 0 0,0-1 0,0 1 0,-1 0 0,1 0 0,0 0 0,0 0 0,0 0 0,0 0 0,0 0 0,0-1 0,0 1 0,0 0 0,0 0 0,-1 0 0,1 0 0,0 0 0,0 0 0,0 0 0,0 0 0,0 0 0,0 0 1,-1 0-1,1 0 0,0-1 0,0 1 0,0 0 0,0 0 0,0 0 0,-1 0 0,1 0 0,0 0 0,0 0 0,0 1 0,0-1 0,0 0 0,-1 0 0,1 0 0,0 0 0,0 0 0,0 0 0,0 0 0,0 0 0,0 0 0,0 0 0,-1 0 0,1 0 0,0 0 0,0 1 0,0-1 0,0 0 0,0 0 0,0 0 0,-2 0 0,-2 1 0,-1 0 0,1 0 0,-1 0 0,1 0 0,0 1 0,0-1 0,0 1 0,0 0 0,0 1 0,0-1 0,-6 6 0,2-1 0,0 0 0,0 1 0,1 0 0,-10 15 0,6-5 0,0 0 0,2 0 0,0 1 0,-12 37 0,15-30 0,1 2 0,0-1 0,2 1 0,1 41 0,2-64 0,0 1 0,1-1 0,-1 0 0,1 1 0,0-1 0,0 0 0,1 0 0,0 0 0,0 0 0,0 0 0,0 0 0,1 0 0,-1-1 0,1 1 0,7 7 0,-5-7 0,0-1 0,1 0 0,-1 0 0,1 0 0,0-1 0,0 1 0,0-1 0,1-1 0,-1 1 0,1-1 0,-1 0 0,8 1 0,4 0-1,1 0-1,-1-1 1,0-1 0,0-1-1,1 0 1,-1-2 0,0 0-1,1-1 1,-1 0 0,-1-2-1,25-9 1,-29 9 0,0-1 0,0-1 0,-1 0 0,1-1 0,-2-1 0,1 0 0,-2 0 0,1-1 0,-1 0 0,0-1 0,-1 0 0,-1 0 0,0-1 0,0-1 0,6-13 0,-7 10 2,0 0-1,-2-1 1,0 0 0,-1 0-1,4-34 1,-5 14 5,-4-64 0,1 97-5,0 0 1,-1 0-1,1 1 1,-1-1-1,0 0 0,0 1 1,0-1-1,0 1 1,-1-1-1,1 1 1,-1 0-1,0-1 0,0 1 1,0 0-1,-1 0 1,1 0-1,-1 1 0,1-1 1,-6-4-1,3 5-1,1 0 1,0 0-1,0 0 0,-1 1 0,1-1 1,-1 1-1,1 0 0,-1 0 0,0 1 1,1-1-1,-1 1 0,0 0 0,0 0 1,1 1-1,-8 1 0,9-2 0,1 1 0,-1 0 0,0 0 0,1 0 0,-1 1 0,1-1 0,-1 1 0,1-1 0,0 1 0,-1 0 0,1 0 0,0 0 0,0 0 0,1 0 0,-1 0 0,0 1 0,1-1 0,-1 0 0,1 1 0,0 0 0,-2 3 0,-1 6 0,-1 1 0,2 0 0,-3 16 0,6-27 0,-6 39 0,3-1 0,2 58 0,1-61 0,0-23-1,0-1 0,2 0 1,-1 0-1,2 0 0,0 0 0,0 0 0,1 0 1,0-1-1,7 13 0,-7-19 1,-1 0-1,1-1 1,0 1-1,0-1 1,0 1 0,1-1-1,0-1 1,0 1-1,0-1 1,1 1 0,-1-2-1,1 1 1,0-1-1,0 1 1,0-2 0,1 1-1,-1-1 1,1 0-1,8 2 1,-4-2 0,0 0 0,-1-1 0,1 0 0,0-1 0,0 0 0,0-1 0,0 0 0,12-3 0,-17 3 0,-1-1 0,1-1 0,-1 1 0,1-1 0,-1 1 0,0-2 0,0 1 0,0 0 0,-1-1 0,1 0 0,-1 0 0,0-1 0,0 1 0,0-1 0,-1 1 0,5-9 0,0-3 0,0 1-1,-1-1 1,-1 0 0,-1 0 0,0-1-1,-1 0 1,2-20 0,-2-16-1,-1-53 0,2-32 2,-5 135-1,0 0 1,0 0-1,0 0 0,1 0 0,0 1 0,-1-1 1,1 0-1,0 0 0,0 0 0,1 1 0,-1-1 0,0 1 1,1-1-1,0 1 0,-1-1 0,1 1 0,0 0 0,4-3 1,-3 3-1,1 1 0,-1-1-1,1 1 1,0 0 0,0 0 0,0 0 0,0 0 0,0 1 0,-1 0 0,1 0 0,0 0 0,6 1 0,-6-1 0,0 1-1,0 0 1,-1 0-1,1 0 1,-1 1-1,1 0 1,-1-1-1,1 1 1,-1 0 0,0 1-1,0-1 1,0 0-1,0 1 1,0 0-1,-1-1 1,1 1-1,3 6 1,-2-4-1,-1 0 1,0 0-1,0 0 0,-1 0 1,0 1-1,0-1 0,0 1 1,0-1-1,-1 1 0,0 0 1,1 8-1,-4-13 1,0-1 0,1 1 0,-1 0 0,0-1 0,0 0 0,0 1 0,0-1 0,0 0 0,0 0 0,0 0 0,1 0 1,-1 0-1,-3-1 0,0 1 2,2 0-2,0 0 1,0 0-1,1 0 1,-1 1 0,0-1-1,0 1 1,0 0-1,0 0 1,0 0-1,1 0 1,-1 0 0,1 0-1,-1 1 1,-3 2-1,3-1 1,-1 1-1,1 0 1,-1 0 0,1 0-1,0 1 1,1-1-1,-5 8 1,1 5-1,-1 0 0,2 1-1,0-1 1,2 1 0,-1 0 0,2 0-1,1 0 1,0 0 0,1 0 0,1 0 0,3 21-1,-3-35 0,0 1 0,0-1 0,0 0 0,0-1 0,0 1 0,1 0 0,0 0 0,0-1 0,0 1 0,0 0 0,0-1 0,1 0 0,-1 0 0,1 0 0,0 0 0,0 0 0,0 0 0,1-1 0,-1 0 0,0 1 0,1-1 0,0 0 0,-1-1 0,1 1 0,8 1 0,4 1 3,1-1-1,0 0 1,0-2-1,32 0 1,-42-1 0,1 0-1,0 0-1,0-1 1,0 0 0,1-1-1,-1 1 1,0-1-1,0-1 1,-1 0 0,1 0-1,-1 0 1,1-1-1,-1 0 1,0-1 0,0 1-1,-1-1 1,1-1-1,-1 1 1,0-1 0,-1 0-1,1-1 1,-1 1-1,7-12 1,-4 1 0,0 1 0,-1-1-1,0-1 1,-1 1 0,-1-1 0,-1 0-1,-1 0 1,0 0 0,0-22 0,-2-148 12,-5 235-13,0-2-1,3 0 1,0 1-1,11 70 0,-9-108 0,1 0 0,1 0 0,-1 0 0,1-1 0,1 1 0,0-1 0,8 13 0,-10-17 0,0 0 1,1 0 0,-1 0 0,1 0-1,0-1 1,0 1 0,0-1 0,0 0-1,0 1 1,0-2 0,1 1 0,-1 0-1,1-1 1,-1 1 0,1-1 0,0 0-1,-1 0 1,8 0 0,-3 0 0,0-1 0,0 0 0,0 0 0,0-1 0,-1 0 0,14-4 0,-17 3 0,0 1 0,0-1 0,0 0 0,0-1 0,0 1 0,-1-1 0,1 1 0,-1-1 0,0 0 0,0 0 0,0-1 0,0 1 0,4-7 0,-1-1 0,0-1 1,-1 0 0,0 0-1,-1 0 1,0 0-1,-1-1 1,3-25-1,2-93 8,-8 113-7,1-135 2,-14 223-3,8-25 0,3-1 0,3 49 0,0-80 0,1-1 0,-1 0 0,2 1 0,0-1 0,0 0 0,1 0 0,1-1 0,0 1 0,0-1 0,1 0 0,1 0 0,11 15 0,-13-21-1,0-1 0,1 1 1,-1-1-1,1 0 0,0 0 0,0-1 0,0 0 0,0 0 1,0 0-1,1-1 0,-1 0 0,14 3 0,-9-4 3,0 1-1,1-1 0,-1-1 1,0 0-1,0-1 0,0 0 1,13-3-1,-18 3-1,-1-1 0,0-1 0,0 1 0,0-1 0,0 1 0,-1-1 0,1-1 0,-1 1 0,1-1 0,-1 0 0,0 0 0,-1 0 0,1 0 0,-1-1 0,0 1 0,0-1 0,0 0 0,-1 0 0,1 0 0,2-10 0,2-6 0,-1 0 0,-1 0 0,4-43 0,0-331 0,-11 243 5,2 125 16,0 40-20,0 47-23,-2-2 20,2 205-1,3-213 3,2 0 0,2-1 0,17 61 0,-20-96 0,1 1 0,0-1 0,1 0 0,0-1 0,15 23 0,-18-32 0,1 1 0,-1-1 0,1 1 1,0-1-1,0 0 0,1 0 1,-1-1-1,1 0 0,-1 1 1,1-1-1,0-1 0,0 1 0,1-1 1,-1 0-1,0 0 0,1 0 1,-1-1-1,7 1 0,-5-1 1,1 0 0,-1-1 1,1 0-1,-1 0 0,1-1 0,-1 0 0,1 0 0,-1-1 0,1 0 0,-1 0 0,0-1 0,0 1 0,0-2 0,-1 1 0,1-1 0,-1 0 0,1 0 1,-1-1-1,-1 0 0,1 0 0,-1 0 0,0 0 0,0-1 0,7-11 0,1 0-1,-2-2 0,0 1 0,0-2 0,-2 1 0,-1-1 0,0-1 0,-1 1 0,-2-1 0,6-34 0,-3-11 0,-2-116 0,-5 176 0,-1 0 0,-1 1 0,1-1 0,-1 1 0,0-1 0,-2-7 0,2 11 0,1 1 0,-1 0 0,1 0 0,-1 0 0,0 0 0,1 1 0,-1-1 0,0 0 0,0 0 0,0 0 0,0 0 0,1 1 0,-1-1 0,0 0 0,0 1 0,0-1 0,0 1 0,-1-1 0,1 1 0,0 0 0,0-1 0,0 1 0,0 0 0,0 0 0,0 0 0,-1 0 0,1 0 0,0 0 0,0 0 0,0 0 0,0 0 0,-1 0 0,1 1 0,0-1 0,-1 1 0,0 0 0,0-1 0,0 1 0,0 0 0,0 0 0,0 0 0,0 0 0,0 0 0,0 1 0,0-1 0,1 1 0,-1-1 0,1 1 0,-1 0 0,1-1 0,-1 1 0,-1 3 0,-13 35 0,15-39 0,-5 22 0,1 0 0,1 0 0,0 0 0,1 30 0,5 97 0,-1-130 0,-1-8 0,1-1 0,1 1 0,0 0 0,1-1 0,0 0 0,0 0 0,1 0 0,1 0 0,0 0 0,0-1 0,13 18 0,-14-23 0,0-1 0,0 1 0,0-1 0,0 0 0,1 0 0,0 0 0,0 0 0,0-1 0,0 0 0,1 0 0,-1 0 0,1-1 0,0 1 0,0-2 0,0 1 0,0-1 0,0 1 0,0-2 0,0 1 0,0-1 0,0 0 0,0 0 0,10-1 0,-13 0-1,-1 0 0,1 1 0,0-1 0,0 0 0,0-1 0,-1 1 0,1 0 0,0-1 0,-1 0 0,0 1 0,1-1 0,-1 0 0,0 0 0,0 0 0,0-1 0,0 1 0,0 0 0,0-1 0,-1 1 0,2-5 0,2-3-51,-1 0 0,-1 0 1,1 0-1,1-15 0,5-40-805</inkml:trace>
</inkml:ink>
</file>

<file path=ppt/ink/ink1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9:55.417"/>
    </inkml:context>
    <inkml:brush xml:id="br0">
      <inkml:brushProperty name="width" value="0.05" units="cm"/>
      <inkml:brushProperty name="height" value="0.05" units="cm"/>
      <inkml:brushProperty name="color" value="#FFFFFF"/>
    </inkml:brush>
  </inkml:definitions>
  <inkml:trace contextRef="#ctx0" brushRef="#br0">1 1 32527,'22'0'64,"33"0"0,12 0-48,7 0-16,-2 0-208,-8 0-2978</inkml:trace>
</inkml:ink>
</file>

<file path=ppt/ink/ink1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09:55.747"/>
    </inkml:context>
    <inkml:brush xml:id="br0">
      <inkml:brushProperty name="width" value="0.05" units="cm"/>
      <inkml:brushProperty name="height" value="0.05" units="cm"/>
      <inkml:brushProperty name="color" value="#FFFFFF"/>
    </inkml:brush>
  </inkml:definitions>
  <inkml:trace contextRef="#ctx0" brushRef="#br0">20 8 32735,'-3'0'32,"0"0"-32,0 0 0,3 3 0,0 4 0,0 1 0,0-1 0,0 3 0,0-7 0,0-21-144,-11-9-5235</inkml:trace>
</inkml:ink>
</file>

<file path=ppt/ink/ink1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10:08.800"/>
    </inkml:context>
    <inkml:brush xml:id="br0">
      <inkml:brushProperty name="width" value="0.05" units="cm"/>
      <inkml:brushProperty name="height" value="0.05" units="cm"/>
      <inkml:brushProperty name="color" value="#FFFFFF"/>
    </inkml:brush>
  </inkml:definitions>
  <inkml:trace contextRef="#ctx0" brushRef="#br0">10 220 32271,'-1'0'11,"1"0"1,-1 0 0,1 0-1,-1 1 1,1-1 0,-1 0-1,1 0 1,-1 1 0,1-1-1,0 0 1,-1 1 0,1-1-1,-1 0 1,1 1 0,0-1-1,-1 1 1,1-1 0,0 1-1,0-1 1,-1 1 0,1-1-1,0 1 1,0-1 0,0 1-1,-1-1 1,1 1 0,0-1-1,0 1 1,0-1 0,0 1-1,0-1 1,0 1-1,0 0 1,0-1 0,0 1-1,1 0 1,-1 0-10,1 0-1,-1 0 1,1 0-1,-1 0 1,1 0-1,-1 0 1,1 0-1,0 0 1,-1-1-1,1 1 1,0 0-1,0 0 1,0-1-1,0 1 1,0-1-1,-1 1 1,1 0-1,0-1 0,0 0 1,0 1-1,2-1 1,48 9-2,0-2 0,1-2 0,96-5 0,-72-1 0,-72 1-1,2 1 3,1-1 1,-1 0-1,1 0 0,-1-1 0,1 1 0,-1-1 1,1-1-1,-1 1 0,0-1 0,1 0 0,-1-1 0,0 0 1,0 0-1,5-3 0,-10 4-2,0 1 0,1-1 0,-1 0 0,0 1 0,0-1 0,-1 0 0,1 0 0,0 1 0,0-1 0,-1 0 0,1 0 0,-1 0 0,0 0 0,0 0 0,1 0 0,-2-3 0,1 0 0,0 0 0,0 0 0,-1 0 0,0 0 0,-2-9 0,-6-2 0,0 0 0,0 0 0,-2 1 0,0 1 0,-1-1 0,0 2 0,-1 0 0,-16-13 0,12 16 0,16 10 0,-1-1 0,0 0 0,0 0 0,0 0 0,1 0 0,-1 0 0,1-1 0,-1 1 0,1 0 0,-1-1 0,-2-2 0,4 1 0,4 1 0,-2 2 0,4 0 0,-1 0 0,0 1 0,1 0 0,-1 0 0,0 0 0,0 0 0,0 1 0,0 0 0,0 0 0,0 1 0,-1-1 0,1 1 0,-1 0 0,1 0 0,-1 0 0,0 1 0,0 0 0,-1 0 0,1 0 0,4 7 0,-3-3 0,0-1 0,-1 2 0,0-1 0,-1 0 0,1 1 0,-2-1 0,1 1 0,-1 0 0,-1 0 0,0 0 0,1 16 0,-2-15 0,-1-1 0,0 1 0,0-1 0,-1 0 0,0 0 0,-1 1 0,1-2 0,-2 1 0,1 0 0,-2-1 0,1 1 0,-1-1 0,0 0 0,0-1 0,-13 14 0,2 0-5,5-6-47,0-1 1,-18 17-1,5-13-492</inkml:trace>
</inkml:ink>
</file>

<file path=ppt/ink/ink1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10:17.523"/>
    </inkml:context>
    <inkml:brush xml:id="br0">
      <inkml:brushProperty name="width" value="0.05" units="cm"/>
      <inkml:brushProperty name="height" value="0.05" units="cm"/>
      <inkml:brushProperty name="color" value="#FFFFFF"/>
    </inkml:brush>
  </inkml:definitions>
  <inkml:trace contextRef="#ctx0" brushRef="#br0">11 919 30014,'-3'9'238,"1"1"0,0-1 0,0 0-1,1 1 1,1 0 0,-1-1 0,1 1 0,2 9 0,-1 9-45,-1-26-187,0-1 0,1 0 1,-1 1-1,1-1 0,-1 1 0,1-1 0,-1 0 0,1 0 1,0 1-1,0-1 0,0 0 0,0 0 0,0 0 0,0 0 0,0 0 1,0 0-1,0 0 0,0 0 0,0 0 0,0-1 0,1 1 1,-1 0-1,0-1 0,1 1 0,-1-1 0,1 1 0,-1-1 0,0 0 1,1 0-1,-1 0 0,1 1 0,-1-1 0,1 0 0,-1-1 0,0 1 1,1 0-1,-1 0 0,1-1 0,-1 1 0,0-1 0,1 1 1,-1-1-1,0 1 0,1-1 0,-1 0 0,0 0 0,0 0 0,2-1 1,4-7-1,-1 1 1,0-1 0,-1 0 0,0-1-1,0 0 1,-1 1 0,3-13 0,21-79 5,-15 36-11,-4 0 0,3-78 0,-11-133 5,-2 142 4,1 130-12,-2-16 16,2 20-13,0-1-1,0 1 1,0 0-1,0-1 1,0 1-1,0 0 1,-1-1-1,1 1 1,0-1-1,0 1 1,-1 0-1,1 0 1,0-1-1,0 1 1,-1 0 0,1-1-1,0 1 1,-1 0-1,1 0 1,0 0-1,-1-1 1,1 1-1,-1 0 1,1 0-1,0 0 1,-1 0-1,1 0 1,-1 0-1,1 0 1,0 0-1,-1 0 1,1 0-1,-1 0 1,1 0-1,0 0 1,-1 0-1,0 0 1,-5 9-1,0 20 0,1 0 0,1 1 0,2 0 0,1 0 0,2 32 0,0-9 0,3 36 0,5-1 0,3 0 0,3-1 0,31 93 0,-42-163 0,-2-9-1,-1 0 1,2 0-1,-1 0 1,1-1-1,0 1 1,0-1-1,1 0 1,0 0-1,9 12 1,-12-18-1,0 0 0,0 0 0,1 0 0,-1-1 0,1 1 0,-1 0 0,1-1 0,-1 1 0,1 0 0,-1-1 0,1 0 0,-1 1 0,1-1 0,-1 0 0,1 0 0,-1 0 0,1 0 0,0 0 0,-1 0 0,1-1 0,-1 1 0,1 0 0,-1-1 0,1 1 0,-1-1 0,1 0 0,-1 1 0,1-1 0,0-1 0,2-1 2,0 0 0,0 1 0,0-2 0,-1 1 0,0 0 0,1-1 0,-1 0-1,2-4 1,4-6 3,0-2 0,-2 1-1,0-1 1,-1 0 0,0 0-1,-1-1 1,5-34-1,-5-1-4,-2-71-1,-3 112 3,0 0-1,0 0 0,1 1 0,0-1 0,1 0 0,0 1 0,1-1 0,6-17 0,-7 24 0,0 0 0,0 1 0,0-1 0,0 1 0,1-1 0,0 1 0,-1 0 0,1 0 0,0 1 0,0-1 0,0 0 0,1 1 0,-1 0 0,1 0 0,-1 0 0,1 0 0,0 0 0,0 1 0,0 0 0,-1 0 0,1 0 0,0 0 0,1 0 0,3 1 0,-1-1 0,-1 0 0,1 1 0,-1 0 0,1 1 0,0 0 0,-1 0 0,1 0 0,-1 0 0,0 1 0,10 4 0,-13-4 0,1 1 0,-1-1 0,0 1-1,0 0 1,0-1 0,0 1-1,0 1 1,-1-1 0,1 0-1,-1 1 1,0-1 0,0 1-1,0 0 1,-1-1 0,1 1 0,-1 0-1,0 0 1,1 5 0,2 13-3,-1 0 0,-1 0 1,-1 0-1,-1 0 0,-1 0 1,0 0-1,-2 0 0,-1-1 1,-7 24-1,6-25 3,1 0 0,1 0 0,1 1 0,0 36 0,2-55 0,0 0 0,0-1 0,1 1 0,-1 0 0,1-1 0,-1 1 0,1 0 0,0-1 0,0 1 0,0-1 0,0 1 0,0-1 0,0 1 0,0-1 0,0 0 0,0 1 0,1-1 0,-1 0 0,0 0 0,1 0 0,-1 0 0,1 0 0,-1 0 0,1 0 0,0-1 0,-1 1 0,1-1 0,0 1 0,-1-1 0,1 1 0,0-1 0,2 0 0,10 2 0,-1-2 0,0 1 0,18-3 0,-17 2 0,-9-1 0,0 0 0,0 1 0,0-2 0,0 1 0,0-1 0,0 1 0,0-1 0,0-1 0,-1 1 0,1-1 0,-1 1 0,0-1 0,0-1 0,0 1 0,0 0 0,0-1 0,-1 0 0,1 0 0,-1 0 0,0 0 0,0-1 0,-1 1 0,1-1 0,-1 0 0,2-7 0,4-9 0,-2 0 0,0-1 0,-1 0 0,2-37 0,-1-6 0,8-68 0,-11 116 0,1-1 0,0 1 0,2 0 0,0 1 0,10-22 0,-14 34-1,1 0 1,-1 0-1,1 1 1,0-1-1,0 0 1,0 1-1,0 0 0,1 0 1,-1 0-1,1 0 1,0 0-1,0 1 1,0-1-1,0 1 0,0 0 1,0 1-1,1-1 1,-1 1-1,1 0 1,-1 0-1,1 0 0,-1 0 1,1 1-1,0 0 1,-1 0-1,1 0 1,5 1-1,-9-1 0,1 1 1,0-1-1,0 1 1,-1 0-1,1-1 0,0 1 1,-1 0-1,1 0 0,-1 0 1,1 0-1,-1 0 1,1 0-1,-1 1 0,0-1 1,0 0-1,1 1 0,-1-1 1,0 1-1,0-1 1,0 1-1,-1-1 0,1 1 1,0 0-1,-1 0 1,1-1-1,0 3 0,1 4-1,0 1-1,-1-1 1,0 0-1,0 16 1,0-24 2,-1 0 1,0 0 0,1 0 0,-1 0 0,0 0-1,1 0 1,-1-1 0,0 1 0,0 0-1,1 0 1,-1 0 0,0-1 0,0 1 0,0 0-1,1 0 1,-1-1 0,0 1 0,0 0 0,0 0-1,0-1 1,1 1 0,-1 0 0,0-1-1,0 1 1,0 0 0,0-1 0,0 1 0,0 0-1,0-1 1,0 1 0,0 0 0,0-1 0,0 1-1,1-9 3,-2-9-2,1 17-1,0 1 0,0-1 0,0 1-1,-1-1 1,1 1 0,0-1 0,0 1 0,-1 0 0,1-1 0,0 1 0,-1-1 0,1 1 0,-1 0 0,1-1 0,-1 1 0,1 0 0,0-1 0,-1 1 0,1 0 0,-1 0 0,1 0 0,-1-1 0,0 1 0,1 0 0,-1 0 0,1 0 0,-1 0 0,1 0 0,-1 0 0,0 0 0,-5 0 0,1 0 0,-1 0 0,1 1 0,-1 0 0,1 0 0,-1 0 0,1 1 0,0 0 0,0 0 0,0 0 0,-10 6 0,10-4 0,-1 1 0,1 0 0,0 0 0,0 0 0,0 1 0,1-1 0,0 1 0,0 1 0,-3 6 0,1-1 0,0 1 0,1 0 0,0 0 0,2 0 0,-1 0 0,2 1 0,-2 14 0,2 8 0,3 53 0,-1-79 0,1-1 0,1 1 0,0-1 0,0 0 0,1 0 0,0 0 0,0 0 0,1 0 0,0-1 0,1 1 0,0-1 0,0 0 0,9 10 0,-10-14 0,0 0 0,0 0 0,1 0 0,-1 0 0,1-1 0,0 0 0,0 0 0,0 0 0,1 0 0,-1-1 0,0 0 0,1 0 0,0 0 0,-1-1 0,1 0 0,0 0 0,0 0 0,0-1 0,0 0 0,0 0 0,-1 0 0,11-3 0,-12 2 0,-1 0 1,1-1-1,-1 1 0,1-1 1,-1 0-1,0 0 0,0 0 1,0-1-1,0 1 0,0-1 1,-1 0-1,1 1 0,-1-1 1,1 0-1,-1-1 1,0 1-1,0 0 0,-1-1 1,1 1-1,-1-1 0,1 1 1,0-6-1,3-7 2,-2 0 0,0 0 0,2-31 0,-2 3-2,-2 1 0,-1-1 0,-3 0 0,-15-78 0,13 101 2,-3-15-6,5 26 11,2 12 15,0 35-28,3 1 1,1 0 0,1-1-1,15 57 1,-13-73 5,27 80 0,-28-91 0,0 1 0,0-1 0,1 0 0,0 0 0,0-1 0,1 0 0,8 9 0,-14-17 0,0 0 0,0 0 0,0 0 0,0 0 0,0 0 0,0-1 0,1 1 0,-1 0 0,0 0 0,0-1 0,1 1 0,-1-1 0,0 1 0,1-1 0,-1 1 0,1-1 0,-1 0 0,0 0 0,1 0 0,-1 1 0,1-2 0,-1 1 0,1 0 0,-1 0 0,0 0 0,1-1 0,-1 1 0,0 0 0,1-1 0,-1 1 0,0-1 0,1 0 0,-1 0 0,0 1 0,0-1 0,0 0 0,0 0 0,2-1 0,1-2 0,-1-1 0,0 1 0,1 0 0,-1-1 0,-1 0 0,1 0 0,-1 1 0,3-11 0,6-25 0,-3-1 0,-2 0 0,-1 0 0,-1-45 0,10-76 0,-7 131 0,-7 31 0,0-1 0,1 0 0,-1 0 0,0 1 0,0-1 0,0 0 0,0 0 0,1 1 0,-1-1 0,0 0 0,1 1 0,-1-1 0,0 1 0,1-1 0,-1 0 0,1 1 0,-1-1 0,1 1 0,-1-1 0,1 1 0,0-1 0,-1 1 0,1-1 0,0 1 0,-1 0 0,1-1 0,0 1 0,-1 0 0,1 0 0,0 0 0,-1-1 0,1 1 0,1 0 0,5 10 0,1 12 0,-2 1 0,0 0 0,-1 0 0,2 26 0,1 99 0,-4-48 0,-5-99 0,1 0 0,0 0 0,0 0 0,0 0 0,0 0 0,0 0 0,0 0 0,1 0 0,-1 0 0,0 0 0,0 0 0,1 0 0,-1-1 0,0 1 0,1 0 0,-1 0 0,1 0 0,-1 0 0,1-1 0,0 1 0,-1 0 0,1 0 0,0-1 0,-1 1 0,1 0 0,0-1 0,0 1 0,0-1 0,-1 1 0,1-1 0,0 0 0,2 1 0,-1-1 0,0 0 0,0-1 0,0 0 0,0 1 0,0-1 0,0 0 0,-1 0 0,1 0 0,0 0 0,0 0 0,-1 0 0,1 0 0,0-1 0,-1 1 0,1-1 0,1-2 0,12-15 0,0 0 0,-1-1 0,-1 0 0,-1-1 0,11-27 0,42-121 0,-50 126 0,42-110 5,-53 147 9,-4 14-26,0-4 10,-17 125-4,-1 15 7,17-113-1,-1 5 0,2 0 0,4 40 0,-3-73 0,-1 0 0,1 0 0,0 1 0,0-1 0,0 0 0,0 0 0,0 0 0,1 0 0,0-1 0,-1 1 0,1 0 0,0-1 0,0 1 0,1-1 0,-1 1 0,0-1 0,1 0 0,-1 0 0,1 0 0,0 0 0,0-1 0,0 1 0,0-1 0,0 0 0,0 0 0,0 0 0,0 0 0,0 0 0,0 0 0,5-1 0,-2 1 0,1-1 0,-1 0 0,0 0 0,1-1 0,-1 0 0,0 0 0,0 0 0,1-1 0,-1 0 0,0 0 0,-1 0 0,1-1 0,0 0 0,10-7 0,-3-1 1,-1-1 1,0-1-1,0 0 1,-2-1-1,1 0 0,-2 0 1,0-1-1,0 0 0,-2-1 1,0 0-1,0 0 1,-2 0-1,0-1 0,3-22 1,2-21 1,-4 0 1,-1-104 0,-6 156-4,-2 9 0,-1 13 0,3 5 0,0 0 0,1 1 0,1-1 0,1 0 0,1-1 0,0 1 0,1 0 0,13 32 0,-17-50 0,48 110 0,-43-96 0,-1 0 0,0 1 0,-1-1 0,-1 0 0,1 26 0,-3-17 0,1-17 0,-1 0 0,0 0 0,0 1 0,-1-1 0,0 0 0,-3 12 0,3-17 0,0 0 0,0 0 0,0 0 0,-1 0 0,1 0 0,-1 0 0,1 0 0,-1 0 0,0-1 0,1 1 0,-1 0 0,0-1 0,0 0 0,0 1 0,-1-1 0,1 0 0,0 0 0,0 0 0,0 0 0,-1-1 0,1 1 0,-1-1 0,-3 1 0,-19 2-12,0-1 1,-29-1-1,37-1-1,19 7-19,2-5 32,0 1-1,1-1 1,-1 0-1,1 0 1,-1-1-1,1 0 1,-1 0-1,1 0 1,9 1-1,50-1 5,-43-1-3,-14 0-1,12 0 4,0 0-1,0-1 1,0 0-1,-1-2 1,26-7-1,-39 9-2,0-1 0,0 0 0,-1 0 0,1-1 0,0 0 0,-1 1 0,0-2 0,0 1 0,0 0 0,0-1 0,-1 1 0,1-1 0,-1 0 0,0-1 0,0 1 0,0 0 0,-1-1 0,1 0 0,-1 1 0,0-1-1,-1 0 1,1 0 0,-1 0 0,2-10 0,2-41 0,-1-1 0,-6-73 0,1-21-1,1 149 0,0 0 0,0 1 0,1-1 0,-1 0 0,0 0 0,1 0 0,-1 1 0,1-1 0,0 0 0,-1 0 0,1 1 0,0-1 0,0 1 0,0-1 0,0 1 0,1-1 0,-1 1 0,0 0 0,1-1 0,-1 1 0,1 0 0,-1 0 0,1 0 0,-1 0 0,1 0 0,0 0 0,-1 1 0,1-1 0,0 1 0,2-2 0,6 1 0,0 0 0,0 0 0,0 1 0,17 1 0,-3 0 0,-23-1 0,20 2 0,-21-2 0,1 0 0,0 0 0,-1 0 0,1 0 0,0 0 0,-1 0 0,1 1-1,0-1 1,-1 0 0,1 0 0,-1 1 0,1-1 0,0 0 0,-1 1 0,1-1 0,-1 1 0,1-1-1,-1 1 1,0-1 0,1 1 0,-1-1 0,1 1 0,-1-1 0,0 1 0,1 0 0,-1-1 0,0 1 0,0 0-1,1 0 1,-1 0-8,-5-1 8,1 0 1,0 1-1,-1-1 0,1 1 0,0 0 0,-1 1 0,1-1 0,0 1 0,0 0 0,0 0 1,0 0-1,1 0 0,-1 1 0,-3 2 0,0 1 1,1 1-1,-1 0 1,1 0-1,1 0 1,-1 1-1,-5 10 1,1 3 0,0 0 0,1 1 0,1 1 0,-6 30 0,8-26-1,2 0 0,1 0 0,2 0 0,0 1 0,4 28 0,-2-51 0,-1 0 0,1-1 0,0 1 0,0 0 0,1-1 0,-1 1 0,1-1 0,0 0 0,0 0 0,1 1 0,-1-1 0,1-1 0,0 1 0,0 0 0,0-1 0,0 1 0,1-1 0,-1 0 0,1 0 0,0 0 0,0-1 0,8 4 0,-5-3 0,1 0 0,-1 0 0,1-1 0,0 0 0,0-1 0,0 0 0,0 0 0,0-1 0,0 1 0,0-2 0,0 1 0,15-4 0,-19 3 0,-1 0 0,1 0 0,0-1 0,0 0 0,-1 1 0,1-1 0,-1 0 0,0-1 0,0 1 0,1 0 0,-1-1 0,-1 0 0,6-6 0,-3 3 0,-1-1 0,0 0 0,0 0 0,0 0 0,-1-1 0,4-11 0,-2-3 0,0-1 0,-1 0 0,1-42 0,-4 34 0,1-120 0,-3 124 0,-2-1 0,0 1 0,-10-38 0,13 65 0,-1 0 1,1 0-1,0 1 1,0-1-1,0 0 0,0 0 1,0 0-1,0 0 1,0 0-1,0 0 0,0 0 1,-1 0-1,1 0 1,0 0-1,0 0 0,0 0 1,0 0-1,0 0 1,0 0-1,0 0 1,0 0-1,-1 0 0,1 0 1,0 0-1,0 0 1,0 0-1,0 0 0,0 0 1,0 0-1,0 0 1,-1 0-1,1 0 0,0 0 1,0 0-1,0 0 1,0 0-1,0-1 0,0 1 1,-2 25-8,1 39-2,1-19 9,2-1 0,3 0 0,1 1 0,2-2 0,18 57 0,-23-93 0,-1 0 0,1 0 0,1 0 0,-1-1 0,1 1 0,0-1 0,0 0 0,1-1 0,10 11 0,-12-14 0,-1 0 0,1 0 0,0 0 0,0 0 0,0-1 0,0 1 0,0-1 0,0 0 0,0 0 0,0 0 0,0 0 0,0-1 0,1 1 0,-1-1 0,0 0 0,1 0 0,-1 0 0,0 0 0,0-1 0,1 1 0,-1-1 0,0 0 0,0 0 0,6-2 0,-4 0 0,-1 0 0,0 1 0,0-1 0,0 0 0,0-1 0,0 1 0,-1-1 0,1 0 0,-1 0 0,0 0 0,0 0 0,3-7 0,3-6 0,-1 0 0,6-20 0,-3-3 0,-1-1 0,-2 1 0,3-48 0,5-27 0,-16 112-1,0-1 1,1 1-1,0 0 0,0 0 0,0-1 1,0 1-1,0 0 0,1 0 0,-1 0 1,4-4-1,-4 6 1,1 0-1,0 0 1,-1 0-1,1 0 1,0 0-1,0 0 1,0 0-1,0 0 1,0 1 0,-1-1-1,1 1 1,0-1-1,0 1 1,0 0-1,0 0 1,0 0-1,3 0 1,-1 1 0,-1 0-1,1 0 1,0 1-1,-1-1 1,0 0 0,1 1-1,-1 0 1,0 0-1,0 0 1,0 0-1,0 1 1,0-1 0,-1 1-1,1 0 1,-1 0-1,1-1 1,-1 2 0,0-1-1,0 0 1,1 5-1,6 8 0,-1 0-1,11 32 1,-15-37 5,4 19 5,-27-56 7,14 20-16,0-1 0,0 1 0,-1 0 0,0 1 0,0-1 0,-1 1 0,1 0 0,-12-6 0,16 10 0,0 0 0,0 0 0,0 1 0,1-1 0,-1 0 0,0 0 0,0 1 0,0 0 0,-1-1 0,1 1 0,0 0 0,0 0 0,0 0 0,0 0 0,0 0 0,0 1 0,0-1 0,0 0 0,0 1 0,0 0 0,0-1 0,0 1 0,0 0 0,0 0 0,0 0 0,1 0 0,-1 1 0,0-1 0,1 0 0,-1 1 0,1-1 0,0 1 0,-1-1 0,1 1 0,0 0 0,0 0 0,0-1 0,0 1 0,-1 3 0,-3 8 0,1 1 0,0 0 0,1 0 0,1 1 0,0-1 0,1 1 0,1-1 0,1 18 0,-1-13 0,0-7 0,1-1 0,0 0 0,1 0 0,0 0 0,1 0 0,0 0 0,1-1 0,0 1 0,0-1 0,1 0 0,0 0 0,9 11 0,-9-14 0,0-1 0,1 1 0,0-1 0,0 0 0,0 0 0,1-1 0,0 0 0,0 0 0,0-1 0,0 0 0,1 0 0,0-1 0,0 0 0,0 0 0,0 0 0,15 1 0,-2-1 0,0-1 0,-1-1 0,1 0 0,24-4 0,-38 2 0,0 0 0,0 0 0,-1-1 0,1 0 0,-1 0 0,1 0 0,-1-1 0,0 0 0,0 0 0,0-1 0,-1 0 0,1 0 0,-1 0 0,0-1 0,0 1 0,6-8 0,-3-1 0,0 1 0,-1-2 0,0 1 0,-2-1 0,1 0 0,-1 0 0,-1 0 0,-1-1 0,4-27 0,-3-15 0,-2-70 0,-3 78 0,2-31 16,-21-156 0,16 225-16,2 16 0,2-5 0,-3 16 0,1-1 0,0 1 0,1-1 0,1 29 0,1-4 0,-7 358 0,5-381 0,2 0 0,0-1 0,1 1 0,6 25 0,-7-38 0,0-1 0,0 1 0,1 0 0,-1 0 0,1-1 0,0 1 0,0-1 0,0 1 0,0-1 0,1 0 0,-1 0 0,1 0 0,0 0 0,0-1 0,0 1 0,0-1 0,0 1 0,1-1 0,-1 0 0,1 0 0,-1-1 0,1 1 0,0-1 0,7 2 0,-4-1 0,1-1 0,0 0 0,0 0 0,0-1 0,-1 0 0,1-1 0,0 1 0,0-1 0,0-1 0,-1 0 0,9-2 0,-11 1 0,0 0 0,0 0 0,0 0 0,0 0 0,0-1 0,-1 0 0,0 0 0,1 0 0,-2 0 0,1-1 0,0 1 0,-1-1 0,0 0 0,0 0 0,3-7 0,0-3 0,0-1 0,-1 1 0,0-1 0,-1 0 0,3-31 0,-3-81 0,-4 99 0,0 20 0,1 2 0,-1 0 0,0 0 0,0 0 0,0 0 0,-1 0 0,0 0 0,-1 0 0,0 0 0,0 0 0,0 1 0,-1-1 0,0 0 0,-4-6 0,-2 6 0,4 13 0,3 18 0,2-20 0,-1 23 0,1 153 0,1-157 0,2-1 0,0 1 0,2-1 0,0 0 0,17 41 0,-20-59 0,0-1 0,0 1 0,0-1 0,0 0 0,0 0 0,1 0 0,0 0 0,-1 0 0,1 0 0,0 0 0,0-1 0,1 0 0,-1 0 0,0 0 0,1 0 0,0 0 0,-1 0 0,1-1 0,0 0 0,0 0 0,-1 0 0,1 0 0,0-1 0,0 1 0,0-1 0,0 0 0,0 0 0,6-1 0,-3 0 0,-1 0 0,0-1 0,0 1 0,0-1 0,0 0 0,0-1 0,0 0 0,-1 1 0,1-2 0,-1 1 0,0-1 0,0 1 0,0-1 0,0-1 0,-1 1 0,1-1 0,3-5 0,2-8 0,0-1 0,-1-1 0,0 0 0,-2 0 0,-1 0 0,0-1 0,4-32 0,-3-2 0,0-92 0,-7 96 0,0 50 0,-1 1 0,1-1 0,-1 0 0,1 1 0,-1-1 0,1 1 0,-1-1 0,1 1 0,-1 0 0,1-1 0,-1 1 0,0 0 0,1-1 0,-1 1 0,0 0 0,1 0 0,-1-1 0,0 1 0,1 0 0,-1 0 0,0 0 0,0 0 0,1 0 0,-1 0 0,0 0 0,1 0 0,-1 0 0,0 0 0,1 1 0,-1-1 0,0 0 0,1 0 0,-1 1 0,0-1 0,1 0 0,-1 1 0,0-1 0,0 1 0,-1 1 0,0 0 0,-1 0 0,1 1 0,0-1 0,0 0 0,1 1 0,-1 0 0,0-1 0,1 1 0,0 0 0,0 0 0,-1 0 0,2 0 0,-1 0 0,-1 4 0,-4 50 0,6-55 0,0 4 0,-3 35 0,3 0 0,6 61 0,-5-91 0,1 0 0,0 0 0,1 0 0,0-1 0,1 1 0,0-1 0,1 0 0,0 0 0,0-1 0,1 1 0,0-1 0,1 0 0,-1-1 0,15 13 0,-17-18 0,0 0 0,1 0 0,-1 0 0,1-1 0,0 0 0,0 0 0,0 0 0,0 0 0,0-1 0,1 0 0,7 1 0,6 0 0,36-3 0,-33 0 0,-18 1 0,1 0 0,-1-1 0,0 1 0,0-1 0,0 0 0,0 0 0,0 0 0,0-1 0,0 1 0,0-1 0,0 0 0,0 0 0,-1 0 0,1-1 0,-1 1 0,0-1 0,0 0 0,0 0 0,0 0 0,0 0 0,-1-1 0,1 1 0,-1-1 0,0 0 0,0 1 0,0-1 0,-1 0 0,1 0 0,-1 0 0,0 0 0,1-6 0,2-8 0,0-1 0,-2 1 0,0-1 0,-1 0 0,0 1 0,-2-1 0,0 0 0,-8-33 0,6 37 0,-1 0 0,-1 0 0,0 1 0,-1-1 0,-1 1 0,0 1 0,-1-1 0,-1 1 0,0 1 0,-20-23 0,25 31 0,-1 0 0,0 0 0,0 1 0,0-1 0,-1 1 0,1 0 0,-1 1 0,0-1 0,-6-1 0,9 3 0,1 0 0,-1 0 0,0 1 0,1-1 0,-1 1 0,0 0 0,1 0 0,-1 0 0,0 0 0,0 0 0,1 1 0,-1-1 0,0 1 0,1 0 0,-1-1 0,1 1 0,-1 0 0,1 1 0,-1-1 0,1 0 0,0 1 0,-1-1 0,-2 4 0,2-1 0,-1 1 0,2-1 0,-1 1 0,0 0 0,1 0 0,0 0 0,0 0 0,0 0 0,1 0 0,-1 0 0,0 11 0,-1 66 0,3-71 0,0 3 0,1-1 0,0 0 0,1 0 0,1 0 0,0 0 0,1 0 0,0-1 0,1 1 0,0-1 0,1 0 0,10 14 0,-12-19 0,1-1 0,-1 0 0,1 0 0,0-1 0,1 1 0,0-1 0,-1-1 0,2 1 0,-1-1 0,0 0 0,1 0 0,0 0 0,0-1 0,0 0 0,0-1 0,0 0 0,1 0 0,-1 0 0,1-1 0,14 1 0,-20-2 0,0 0 0,0-1 0,0 1 0,0 0 0,0-1 0,0 0 0,-1 1 0,1-1 0,0 0 0,0 0 0,-1 0 0,1 0 0,0 0 0,-1 0 0,1 0 0,-1-1 0,1 1 0,-1 0 0,0-1 0,0 0 0,1 1 0,-1-1 0,0 1 0,0-1 0,-1 0 0,1 0 0,0 0 0,0-2 0,2-7 0,0 0 0,-1 0 0,2-21 0,-4 25 0,6-90 0,-5 58 0,2 1 0,1-1 0,13-53 0,-16 90 0,-1 1 0,0-1 0,1 0 0,0 0 0,-1 0 0,1 1 0,0-1 0,0 0 0,0 1 0,0-1 0,0 0 0,0 1 0,1 0 0,-1-1 0,0 1 0,1 0 0,-1-1 0,1 1 0,1-1 0,-1 2 0,-1 0 0,0-1 0,1 1 0,-1 0 0,0 0 0,0 0 0,1 1 0,-1-1 0,0 0 0,1 0 0,-1 1 0,0-1 0,0 1 0,0-1 0,1 1 0,-1-1 0,0 1 0,0 0 0,0-1 0,2 3 0,3 2 0,0 2 0,0-1 0,-1 0 0,0 1 0,0 0 0,6 12 0,7 20 0,-1 0 0,-2 2 0,-1 0 0,-3 1 0,-1 0 0,5 49 0,-15-90 0,0-1 0,0 0 0,0 1 0,0-1 0,0 0 0,0 1 0,0-1 0,0 1 0,0-1 0,0 0 0,0 1 0,0-1 0,1 0 0,-1 1 0,0-1 0,0 0 0,0 0 0,1 1 0,-1-1 0,0 0 0,0 1 0,1-1 0,-1 0 0,0 0 0,1 0 0,-1 1 0,0-1 0,1 0 0,-1 0 0,0 0 0,1 0 0,-1 1 0,0-1 0,1 0 0,-1 0 0,0 0 0,1 0 0,-1 0 0,0 0 0,1 0 0,-1 0 0,1 0 0,-1 0 0,0 0 0,1-1 0,-1 1 0,0 0 0,1 0 0,-1 0 0,0 0 0,1-1 0,17-15 0,-6-7 0,0 0 0,-2-1 0,9-28 0,2-4 0,-4 12 0,32-74 0,-41 102 0,1 0 0,0 0 0,1 1 0,22-24 0,-31 37 0,1 0 0,-1 0 0,1 0 0,0 0 0,0 1 0,0-1 0,0 1 0,0 0 0,0-1 0,0 1 0,0 0 0,1 0 0,-1 0 0,0 0 0,1 1 0,-1-1 0,1 1 0,3-1 0,-5 1 0,-1 0 0,0 0 0,1 0 0,-1 0 0,0 0 0,1 0 0,-1 0 0,0 0 0,1 0 0,-1 0 0,0 0 0,1 0 0,-1 1 0,0-1 0,1 0 0,-1 0 0,0 0 0,0 0 0,1 1 0,-1-1 0,0 0 0,0 0 0,1 1 0,-1-1 0,0 0 0,0 0 0,0 1 0,1-1 0,-1 0 0,0 1 0,0-1 0,0 0 0,0 0 0,0 1 0,0-1 0,1 0 0,-1 1 0,0-1 0,0 0 0,0 1 0,3 25 0,-1-1 0,-1 1 0,-3 27 0,1-2 0,-16 318-8,17-369-9,0 0 0,1 1 0,-1-1 0,0 1 0,0-1-1,0 0 1,0 1 0,0-1 0,0 1 0,0-1 0,0 0 0,0 1 0,0-1 0,-1 0 0,1 1-1,0-1 1,0 1 0,0-1 0,0 0 0,0 1 0,-1-1 0,1 0 0,0 1 0,0-1 0,-1 0-1,1 1 1,0-1 0,-1 0 0,1 0 0,0 1 0,-1-1 0,1 0 0,0 0 0,-1 0 0,1 0-1,0 1 1,-1-1 0,1 0 0,0 0 0,-1 0 0,1 0 0,-1 0 0,0 0 0,-9 0-2841</inkml:trace>
</inkml:ink>
</file>

<file path=ppt/ink/ink1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10:17.904"/>
    </inkml:context>
    <inkml:brush xml:id="br0">
      <inkml:brushProperty name="width" value="0.05" units="cm"/>
      <inkml:brushProperty name="height" value="0.05" units="cm"/>
      <inkml:brushProperty name="color" value="#FFFFFF"/>
    </inkml:brush>
  </inkml:definitions>
  <inkml:trace contextRef="#ctx0" brushRef="#br0">138 17 32479,'-1'-2'7,"-1"1"1,1 0 0,0-1-1,0 1 1,-1 0-1,1 0 1,0 0-1,-1 0 1,1 0-1,-1 0 1,1 1-1,-1-1 1,0 0 0,1 1-1,-1-1 1,0 1-1,1 0 1,-1-1-1,0 1 1,1 0-1,-1 0 1,0 0-1,0 0 1,1 0 0,-1 1-1,0-1 1,0 1-1,1-1 1,-1 1-1,-2 0 1,0 1-9,0 0 0,0 0 0,0 0 0,0 1 0,0-1 0,1 1 1,-1 0-1,1 0 0,0 0 0,-6 6 0,4 0 1,-1 1 0,1-1 0,1 1 0,0 0 0,0 0 0,1 0 0,1 1 0,-3 14 0,4-21 0,0 0 0,1 0 0,-1 0 0,1 1 0,0-1 0,0 0 0,1 1 0,-1-1 0,1 0 0,0 0 0,0 0 0,1 0 0,-1 0 0,1 0 0,-1 0 0,1 0 0,1 0 0,-1-1 0,0 1 0,1-1 0,0 1 0,0-1 0,4 3 0,3 0 3,0-1-1,0 0 1,0-1-1,1 0 1,-1-1-1,1 0 1,0-1-1,0 0 1,0 0-1,1-1 1,-1-1-1,14-1 1,-19 1 0,1-1 0,-1 0-1,0 0 1,1-1 0,-1 0 0,0 0-1,0 0 1,-1-1 0,1 0 0,7-4-1,-10 4-2,0 1 0,0-1 0,0 0 0,0 0 1,-1 0-1,1 0 0,-1 0 0,0-1 0,0 1 0,0-1 0,0 1 0,-1-1 0,1 0 0,-1 0 0,0 0 0,0 1 0,0-7 0,0 4 0,0-1 0,-1 1 0,0 0 0,0 0 0,0-1 0,-1 1 0,0 0 1,0 0-1,-1 0 0,0 0 0,0 0 0,0 0 0,-6-9 0,6 11-1,-1 0 1,0 1-1,0-1 1,-1 1-1,1 0 0,-1 0 1,1 0-1,-1 1 1,0-1-1,0 1 1,0 0-1,0 0 0,-1 0 1,1 0-1,0 1 1,-1 0-1,1 0 0,-1 0 1,-7 0-1,6 0-119,0 0 0,0 1-1,0 0 1,0 0 0,0 0 0,0 1-1,0-1 1,0 2 0,0-1-1,-7 3 1,8-1-767,0 1-1,1-1 1,-1 1-1,1 0 0,-5 5 1</inkml:trace>
</inkml:ink>
</file>

<file path=ppt/ink/ink1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10:18.271"/>
    </inkml:context>
    <inkml:brush xml:id="br0">
      <inkml:brushProperty name="width" value="0.05" units="cm"/>
      <inkml:brushProperty name="height" value="0.05" units="cm"/>
      <inkml:brushProperty name="color" value="#FFFFFF"/>
    </inkml:brush>
  </inkml:definitions>
  <inkml:trace contextRef="#ctx0" brushRef="#br0">0 10 31887,'0'3'576,"30"-3"-544,29 0 80,15 0-48,4 0-32,-4 0-32,-13 0 0,-14-3-64,-16-2-416,-20 0-4322</inkml:trace>
</inkml:ink>
</file>

<file path=ppt/ink/ink1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10:19.264"/>
    </inkml:context>
    <inkml:brush xml:id="br0">
      <inkml:brushProperty name="width" value="0.05" units="cm"/>
      <inkml:brushProperty name="height" value="0.05" units="cm"/>
      <inkml:brushProperty name="color" value="#FFFFFF"/>
    </inkml:brush>
  </inkml:definitions>
  <inkml:trace contextRef="#ctx0" brushRef="#br0">1 8 30174,'0'1'70,"0"-1"-1,0 0 1,0 1 0,0-1 0,1 0 0,-1 0-1,0 1 1,0-1 0,0 0 0,1 1 0,-1-1 0,0 0-1,1 0 1,-1 0 0,0 1 0,0-1 0,1 0-1,-1 0 1,0 0 0,1 0 0,-1 1 0,0-1-1,1 0 1,-1 0 0,1 0 0,-1 0 0,0 0 0,1 0-1,-1 0 1,0 0 0,1 0 0,-1 0 0,0 0-1,1-1 1,0 1 0,310 0-38,-309 0-31,-1 0-6,0 1 0,0-1 0,0 0 1,0 0-1,0 0 0,0 0 0,0 0 0,0 0 0,0-1 1,0 1-1,0 0 0,0 0 0,0-1 0,0 1 1,0-1-1,0 1 0,0-1 0,0 1 0,0-1 1,-1 0-1,1 1 0,0-1 0,1-1 0,-2-2-376</inkml:trace>
</inkml:ink>
</file>

<file path=ppt/ink/ink1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10:22.374"/>
    </inkml:context>
    <inkml:brush xml:id="br0">
      <inkml:brushProperty name="width" value="0.05" units="cm"/>
      <inkml:brushProperty name="height" value="0.05" units="cm"/>
      <inkml:brushProperty name="color" value="#FFFFFF"/>
    </inkml:brush>
  </inkml:definitions>
  <inkml:trace contextRef="#ctx0" brushRef="#br0">1 915 32255,'0'250'480,"0"-244"-480,0 1 0,0-1 0,1 1 0,0-1 0,0 0 0,1 0 0,0 0 0,0 0 0,0 0 0,1 0 0,-1 0 0,6 6 0,-6-9 0,0 0 0,1-1 0,-1 1 0,1-1 0,0 1 0,0-1 0,-1 0 0,1 0 0,1-1 0,-1 1 0,0-1 0,0 1 0,1-1 0,-1 0 0,0 0 0,1 0 0,-1-1 0,1 1 0,-1-1 0,1 0 0,0 0 0,-1 0 0,5-1 0,-4 0 0,0-1 0,0 1 0,0-1 0,-1 0 0,1 0 0,0 0 0,-1 0 0,1-1 0,-1 1 0,0-1 0,0 0 0,0 0 0,0 0 0,0-1 0,-1 1 0,0 0 0,1-1 0,-1 0 0,2-6 0,7-12 0,-2-1 0,8-25 0,-15 42 0,13-51 0,16-111 0,-22 108 0,22-84 0,-29 135 0,1 1 0,0 0 0,0 0 1,1 0-1,0 0 0,9-12 0,-11 18-1,0-1 1,1 1-1,-1 0 0,1 0 0,-1 0 1,1 0-1,0 0 0,0 0 1,0 1-1,0-1 0,0 1 0,0 0 1,0 0-1,0 0 0,0 1 1,0-1-1,1 1 0,-1-1 0,5 1 1,-5 0-1,0 0 1,0 0 0,0 0-1,0 0 1,0 1 0,0-1 0,0 1-1,0 0 1,0 0 0,-1 0-1,1 0 1,5 3 0,-7-2-2,1 0 1,-1-1 0,1 1-1,-1 0 1,0 0-1,0 0 1,0 0 0,0 0-1,0 0 1,0 0-1,0 0 1,-1 1 0,1-1-1,-1 0 1,0 0-1,1 1 1,-1-1-1,0 0 1,-1 4 0,-33-8 30,23 1-29,-1 0 0,1 2 0,-18 1 0,25-1 0,0-1 0,0 2 0,0-1 0,0 1 0,0-1 0,0 1 0,0 0 0,0 0 0,1 1 0,-1-1 0,1 1 0,-6 6 0,0 1 0,0 0 0,1 1 0,0 1 0,1-1 0,0 1 0,1 0 0,0 1 0,1-1 0,1 1 0,-5 18 0,3 1 0,2 0 0,0 0 0,2 44 0,2-69 0,0 1 0,0 0 0,1-1 0,0 1 0,0-1 0,1 1 0,0-1 0,0 0 0,1 1 0,0-1 0,0 0 0,1-1 0,0 1 0,0-1 0,0 1 0,1-1 0,0 0 0,0-1 0,0 1 0,1-1 0,0 0 0,0-1 0,0 1 0,1-1 0,-1-1 0,1 1 0,9 3 0,-7-4 0,1 0 0,-1 0 0,1-1 0,-1 0 0,1-1 0,0 0 0,0 0 0,0-1 0,0-1 0,0 1 0,15-4 0,-19 2 0,0 0 0,0 0 0,0 0 0,-1 0 0,1-1 0,-1 0 0,1 0 0,-1-1 0,0 1 0,0-1 0,-1 0 0,1-1 0,-1 1 0,0-1 0,0 0 0,0 0 0,-1 0 0,1 0 0,2-7 0,-1-1 0,0-1 0,0 1 0,-1-1 0,-1 0 0,3-28 0,-4-73 0,-4 88 0,2 0 0,1 0 0,2 0 0,6-33 0,-8 56 0,1-1-1,0 1 1,0 0-1,0-1 1,1 1 0,-1 0-1,1 1 1,0-1 0,0 0-1,0 1 1,0 0 0,1-1-1,0 2 1,-1-1-1,1 0 1,0 1 0,0-1-1,1 1 1,-1 0 0,0 0-1,1 1 1,-1 0-1,1-1 1,-1 1 0,1 1-1,0-1 1,-1 1 0,1 0-1,0 0 1,-1 0-1,1 0 1,0 1 0,-1 0-1,1 0 1,6 3 0,-9-3-1,0 0 1,-1 0 0,1 0 0,-1 0 0,0 0 0,1 1-1,-1-1 1,0 1 0,0-1 0,0 1 0,0-1-1,0 1 1,0 0 0,0-1 0,0 3 0,0-3 0,-1 0 0,1 0 0,-1 0 0,1 0 0,-1 0 0,0 0 0,0 0 0,1 0 0,-1 0 0,0 0 0,0 0 0,0 0 0,0 0 0,0 0 0,0 0 0,-1 0 0,1 0 0,0 0 0,-1 0 0,1 0 0,0 0 0,-1 0 0,1 0 0,-1 0 0,1 0 0,-1 0 0,0 0 0,1-1 0,-1 1 0,0 0 0,0 0 0,-34 15 5,29-14-4,0 0 0,0 1 0,0 0 0,0 0 0,0 1 0,0-1 1,1 1-1,0 0 0,-7 7 0,3 0-1,1 0 1,0 1-1,1 0 0,0 0 1,1 1-1,1-1 0,-1 2 1,2-1-1,-5 25 0,3-4 0,2 0 0,0 62 0,3-90-1,1 0 1,1-1 0,-1 1 0,1-1-1,0 1 1,0-1 0,1 1 0,0-1-1,-1 0 1,2 0 0,-1 0 0,6 8-1,-6-9 1,1-1 0,0 0 0,1 0 0,-1-1 0,0 1 1,1-1-1,-1 1 0,1-1 0,0 0 0,0 0 0,0-1 0,0 1 0,0-1 0,0 0 0,0 0 0,0 0 0,6 0 0,3 0 1,0 0-1,0-1 1,0 0-1,1-1 1,-1 0 0,-1-1-1,1-1 1,0 0 0,0-1-1,-1 0 1,0-1-1,13-6 1,-18 6-1,1 1 1,-1-1-1,-1 0 1,1-1-1,-1 0 0,0 0 1,0 0-1,-1-1 1,0 0-1,0 0 0,0 0 1,-1 0-1,0-1 1,-1 0-1,1 0 0,-2 0 1,1 0-1,-1 0 1,2-17-1,-1 5 0,-2 1 0,0-1 0,-1 0 0,-1 0 0,-1 1 0,-8-38 0,6 46 0,1-1 0,-1 1 1,-1 0-1,0 0 1,0 1-1,-1-1 1,-1 1-1,1 0 1,-2 1-1,1 0 0,-2 0 1,-13-12-1,17 17 3,0 0-1,0 1 0,-1-1 1,0 1-1,1 1 0,-1-1 1,0 1-1,0 0 0,0 0 1,-7 0-1,11 1-2,0 1 0,-1 0 0,1 0 0,0 0 0,0 0 0,-1 0 0,1 0 0,0 0 0,0 1 0,-1-1 0,1 1 0,0 0 0,0-1 0,0 1 0,0 0 0,0 0 1,0 1-1,0-1 0,0 0 0,1 1 0,-1-1 0,0 1 0,1-1 0,-1 1 0,1 0 0,-1 0 0,1-1 0,0 1 0,0 0 0,-2 4 0,-1 9-2,0 1 0,1-1 0,1 1 0,0-1 0,2 1 0,-1 0 0,2 0 0,0 0 0,1-1 0,0 1 0,1-1 0,1 1 0,1-1 0,0 0 0,7 14 0,-5-14 2,1-1 0,1-1 0,0 1 0,1-1 0,1-1 0,-1 0 0,2 0 0,25 19 0,-30-26 0,0 0 0,1-1 0,0 1 0,-1-2 0,1 1 0,1-1 0,-1 0 0,0-1 0,1 0 0,0 0 0,-1-1 0,1 0 0,0 0 0,-1-1 0,1 0 0,0-1 0,0 0 0,9-3 0,-14 3 0,-1 0 0,1-1 0,-1 0 0,0 0 0,1 0 0,-1 0 0,0 0 0,-1-1 0,1 1 0,0-1 0,-1 0 0,1 0 0,-1 0 0,0 0 0,0 0 0,0-1 0,0 1 0,0 0 0,-1-1 0,0 0 0,0 1 0,1-5 0,3-10 0,-1-1 0,2-37 0,-6 55 0,3-133 5,-3 87 4,1 1 0,10-56 0,-11 101-9,0 0 0,0 0 0,0 0 0,0 0 0,0 0 0,0 1 0,1-1 0,-1 0 0,0 0 0,1 0 0,-1 0 0,0 0 0,1 1 0,-1-1 0,1 0 0,-1 0 0,1 1 0,0-1 0,-1 0 0,1 1 0,0-1 0,-1 1 0,1-1 0,0 0 0,0 1 0,-1 0 0,1-1 0,0 1 0,0 0 0,0-1 0,0 1 0,0 0 0,-1 0 0,1-1 0,0 1 0,0 0 0,0 0 0,1 0 0,1 1 0,-1 0 0,0 0 0,1 0 0,-1 0 0,0 1 0,0-1 0,0 0 0,0 1 0,0 0 0,0-1 0,0 1 0,-1 0 0,1 0 0,2 3 0,7 13 0,0 0 0,-1 1 0,-1 0 0,0 1 0,-2 0 0,0 0 0,4 23 0,-4-5 0,-1 0 0,-1 1 0,-2 42 0,1-45 0,-4-35 0,0-1 0,1 1 0,-1 0 0,0-1 0,0 1 0,1-1 0,-1 1 0,0-1 0,1 1 0,-1 0 0,1-1 0,-1 0 0,1 1 0,-1-1 0,1 1 0,-1-1 0,1 0 0,-1 1 0,1-1 0,-1 0 0,1 1 0,0-1 0,-1 0 0,1 0 0,0 0 0,-1 1 0,1-1 0,-1 0 0,1 0 0,0 0 0,-1 0 0,1 0 0,0 0 0,-1-1 0,1 1 0,0 0 0,-1 0 0,1 0 0,0-1 0,-1 1 0,1 0 0,-1 0 0,1-1 0,-1 1 0,1-1 0,-1 1 0,1 0 0,-1-1 0,1 1 0,-1-1 0,1 0 0,6-6 0,-2-1 0,1 1 0,-1-1 0,0 0 0,0 0 0,-1-1 0,0 1 0,-1-1 0,0 0 0,2-11 0,6-12 0,24-64 0,-16 38 0,37-74 0,-56 132 0,0 0 0,0 0 0,0-1 0,0 1 0,0 0 0,0 0 0,0 0 0,0 0 0,0-1 0,0 1 0,0 0 0,0 0 0,0 0 0,0 0 0,0-1 0,0 1 0,0 0 0,0 0 0,0 0 0,1 0 0,-1 0 0,0 0 0,0-1 0,0 1 0,0 0 0,0 0 0,0 0 0,1 0 0,-1 0 0,0 0 0,0 0 0,0 0 0,0 0 0,1 0 0,-1 0 0,0 0 0,0 0 0,0 0 0,0 0 0,1 0 0,-1 0 0,0 0 0,0 0 0,0 0 0,0 0 0,1 0 0,-1 0 0,0 0 0,0 0 0,0 0 0,0 0 0,3 12-6,-2 26-12,-1-32 15,-2 33 12,-8 48 1,-3 32-2,13-23-13,0-93 4,0 0 0,0-1 0,1 1 0,-1 0 0,1 0 0,0-1 0,-1 1 0,1 0 1,0-1-1,1 1 0,-1-1 0,0 1 0,1-1 0,-1 0 0,1 1 0,0-1 0,0 0 0,0 0 1,0 0-1,0 0 0,0-1 0,0 1 0,1-1 0,-1 1 0,1-1 0,-1 0 0,1 0 0,0 0 0,-1 0 1,1 0-1,3 0 0,-1 0 1,1 0 0,0 0 0,0-1 0,0 0 1,-1 0-1,1 0 0,0-1 0,0 0 0,-1 0 0,1-1 0,0 1 1,-1-1-1,0 0 0,10-5 0,-6 0 0,-1 1 0,0-1 0,0 0 0,-1-1 0,1 0 0,-2 0 0,1-1 0,-1 1 0,-1-1 0,1-1 0,-1 1 0,-1-1 0,4-11 0,2-9 0,-1-1 0,-2 0 0,5-37 0,0-56 16,-8-245 0,-4 365-16,-2-16 0,2 19 0,0 1 0,0-1 0,0 1 0,-1-1 0,1 1 0,0-1 0,0 1 0,0-1 0,-1 1 0,1-1 0,0 1 0,0-1 0,-1 1 0,1 0 0,0-1 0,-1 1 0,1-1 0,-1 1 0,1 0 0,-1 0 0,1-1 0,0 1 0,-1 0 0,1 0 0,-1-1 0,1 1 0,-1 0 0,1 0 0,-1 0 0,0 0 0,-6 6 0,3 6 0,0 0 0,1 1 0,0-1 0,1 1 0,-2 22 0,3 74 0,1-66 0,0 392 0,0-422 0,1-1 0,0 0 0,1 1 0,0-1 0,1 0 0,0 0 0,7 18 0,-8-26 0,0 1 0,0-1 0,1 0 0,-1 0 0,1 0 0,0 0 0,0-1 0,0 1 0,1-1 0,-1 0 0,1 0 0,-1 0 0,1 0 0,0 0 0,0-1 0,1 0 0,-1 0 0,0 0 0,1 0 0,-1-1 0,1 0 0,8 2 0,-7-2 0,0 0 0,0-1 0,1 1 0,-1-1 0,0 0 0,0-1 0,0 0 0,0 0 0,0 0 0,0 0 0,0-1 0,-1 0 0,1 0 0,0-1 0,-1 1 0,0-1 0,1-1 0,-1 1 0,0-1 0,-1 0 0,1 0 0,-1 0 0,0 0 0,0-1 0,5-6 0,-1-3 0,0 0 0,0-1 0,-1 0 0,-1-1 0,-1 1 0,0-1 0,-1 0 0,0 0 0,1-25 0,-1-18 0,-5-78 0,-1 54 0,2 70 0,2-13-2,-1 25 1,-1 1 0,1-1 0,-1 0 0,1 1 0,0-1 0,-1 0 0,1 1 0,0-1 0,0 1 1,-1-1-1,1 1 0,0 0 0,0-1 0,0 1 0,-1 0 0,1-1 0,0 1 0,0 0 0,0 0 0,0 0 0,0 0 0,0 0 0,0 0 0,-1 0 0,3 0 0,2 0 1,1 0 0,0 1 0,-1 0 0,1 0-1,-1 0 1,1 1 0,-1-1 0,0 1 0,0 1-1,1-1 1,-2 1 0,1 0 0,0 0 0,0 0 0,4 5-1,-3-2 1,0 0-1,-1 0 1,0 1-1,0 0 0,0 0 1,-1 0-1,0 1 1,0 0-1,4 12 0,-5-9 1,0-1-1,0 0 0,-1 1 0,-1 0 0,0-1 0,0 1 0,-1 0 0,0 0 0,-1 0 1,0-1-1,-1 1 0,0 0 0,0-1 0,-1 0 0,-1 1 0,-7 14 0,-3-3-4,9-14 4,0 0 0,0 0 1,0 1-1,1-1 0,0 1 0,0 0 1,1 0-1,1 0 0,0 1 1,-3 17-1,6-26 1,-1 0 0,1 0 0,-1 1 0,1-1 0,-1 0 0,1 0 0,-1 0 0,1 0 0,0 0 0,0-1 0,0 1 0,-1 0 0,1 0 0,0 0 0,0-1 0,0 1 0,0 0 0,0-1 0,0 1 0,0-1 0,1 0 0,-1 1 0,0-1 0,0 0 0,0 1 0,0-1 0,0 0 0,1 0 0,-1 0 0,0 0 0,2 0 0,51-1-1,-39 0-1,-5 1 0,0-1 1,0 0-1,-1-1 0,1 0 0,0-1 0,-1 0 0,1 0 0,-1-1 0,0 0 1,0 0-1,-1-1 0,1 0 0,-1-1 0,0 0 0,0 0 0,-1-1 0,0 0 1,0 0-1,8-12 0,-4 3-1,-1-1 1,-1 0 0,0 0-1,-1-1 1,-1 1 0,-1-2-1,-1 1 1,0-1-1,2-22 1,0-36 2,-5 48 7,7-43-1,-8 70-5,-1 0 0,0 0-1,1 0 1,0-1 0,-1 1-1,1 0 1,0 0 0,0 0-1,0 0 1,0 0 0,1 1-1,-1-1 1,0 0 0,1 0-1,0 1 1,-1-1 0,1 1-1,0-1 1,-1 1 0,1 0-1,4-2 1,0 1-1,0 1-1,0 0 1,0 0 0,0 1-1,0 0 1,11 0 0,4 1-13,-31 9 16,-2-4 2,0 0 1,1 1-1,0 0 0,0 1 1,1 0-1,0 1 0,0 0 1,1 1-1,0 0 0,1 0 1,0 1-1,1 0 0,0 0 1,0 0-1,-5 15 0,5-5-1,1 1 0,0 0 0,2 0 0,0 0-1,1 0 1,1 40 0,2-57-4,0 1 0,1-1 0,-1 1 0,1-1 0,0 0 0,1 0 0,-1 1 0,1-1 0,0 0 0,0 0 0,1 0 0,-1-1 0,1 1 0,0-1 0,0 1 0,1-1 0,4 5 0,-1-4 0,0 0 0,0 0 0,0 0 0,1-1 0,-1 1 0,1-2 0,0 1 0,0-1 0,1-1 0,8 2 0,-1 0 0,-1-1 0,1-1 0,0-1 0,0 0 0,0-1 0,0-1 0,0 0 0,0-1 0,0-1 0,17-5 0,-26 6 0,0-1 0,0 1 0,-1-1 0,1 0 0,-1-1 0,0 1 0,0-1 0,0-1 0,-1 1 0,1-1 0,-1 0 0,0 0 0,-1-1 0,1 1 0,-1-1 0,0 0 0,0 0 0,-1 0 0,0-1 0,0 1 0,-1-1 0,1 0 0,-1 0 0,2-13 0,-2-1 0,0-1 0,-2 0 0,0 1 0,-1-1 0,-1 1 0,-1-1 0,-1 1 0,-8-23 0,9 35 0,-1 0 0,0 0 0,0 0 0,-1 0 0,0 1 0,0-1 0,-1 1 0,-12-13 0,13 17 0,0 0 0,0 0 0,0 0 0,-1 1 0,1-1 0,-1 1 0,0 1 0,0-1 0,0 1 0,0 0 0,0 0 0,-1 1 0,1 0 0,-11-1 0,14 1 0,-1 1 0,1 0-1,-1 0 1,1 0 0,-1 1 0,1-1 0,-1 1-1,1 0 1,0 0 0,-1 0 0,1 0 0,0 0-1,0 1 1,-4 1 0,5-1-1,0 1-1,0-1 1,0 0 0,0 0-1,0 1 1,1-1-1,-1 1 1,1 0 0,-1-1-1,1 1 1,0 0-1,0 0 1,0 0 0,1 0-1,-1 0 1,0 4-1,-1 6 2,1-1-1,1 1 1,0-1 0,0 0-1,1 1 1,1-1-1,0 0 1,1 0-1,0 0 1,0 0-1,2 0 1,6 13 0,-7-17 0,2 1 0,-1-1 0,1 0 0,0 0 0,1-1 0,0 0 0,0 0 0,0 0 0,1-1 0,0 0 0,0-1 0,1 0 0,-1 0 0,1 0 0,17 5 0,-14-7 0,0 1 0,1-2 0,0 1 0,-1-2 0,1 0 0,0 0 0,23-2 0,-29 0 0,0 0 0,1 0 0,-1-1 0,0 0 0,0 0 0,0-1 0,0 0 0,0 0 0,-1 0 0,1-1 0,-1 0 0,0 0 0,0-1 0,7-6 0,-3-2 0,1-1 0,-2 0 0,0-1 0,-1 1 0,0-2 0,-1 1 0,-1-1 0,0 0 0,6-31 0,-1-13 2,5-83 1,-16 139-3,6-368 27,-6 367-27,-4-40 0,4 44 0,0 0 0,0 1 0,0-1 0,0 0 0,0 0 0,0 0 0,0 0 0,-1 0 0,1 1 0,0-1 0,-1 0 0,1 0 0,0 0 0,-1 1 0,1-1 0,-1 0 0,1 1 0,-1-1 0,0 0 0,1 1 0,-1-1 0,0 1 0,1-1 0,-1 1 0,0-1 0,0 1 0,1-1 0,-1 1 0,0 0 0,0-1 0,0 1 0,0 0 0,1 0 0,-1 0 0,0-1 0,0 1 0,0 0 0,0 0 0,-1 1 0,2-1 0,-1 0 0,0 1 0,1-1 0,-1 0 0,0 1 0,1-1 0,-1 1 0,1-1 0,-1 1 0,0-1 0,1 1 0,0 0 0,-1-1 0,1 1 0,-1-1 0,1 1 0,0 0 0,-1-1 0,1 1 0,0 0 0,0 0 0,0-1 0,-1 1 0,1 1 0,-5 28 0,0 0 0,3 1 0,0-1 0,4 42 0,-1-12 0,11 205 0,1-1 0,-13-52-155</inkml:trace>
</inkml:ink>
</file>

<file path=ppt/ink/ink1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10:22.961"/>
    </inkml:context>
    <inkml:brush xml:id="br0">
      <inkml:brushProperty name="width" value="0.05" units="cm"/>
      <inkml:brushProperty name="height" value="0.05" units="cm"/>
      <inkml:brushProperty name="color" value="#FFFFFF"/>
    </inkml:brush>
  </inkml:definitions>
  <inkml:trace contextRef="#ctx0" brushRef="#br0">1 8 27549,'0'0'2401,"0"3"-536,15 1-961,513-4-904,-507 0 0,-12 1-3,1-1 1,0 0-1,-1 0 0,1-1 1,0-1-1,-1 1 0,19-7 1,-32 6-102,-26 0-251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2:40.143"/>
    </inkml:context>
    <inkml:brush xml:id="br0">
      <inkml:brushProperty name="width" value="0.05" units="cm"/>
      <inkml:brushProperty name="height" value="0.05" units="cm"/>
      <inkml:brushProperty name="color" value="#FFFF00"/>
    </inkml:brush>
  </inkml:definitions>
  <inkml:trace contextRef="#ctx0" brushRef="#br0">311 96 31823,'1'-6'68,"-1"-1"0,-1 1 0,1 0 0,-1-1 0,0 1 0,0-1 0,-5-10 0,5 15-54,0-1 1,-1 1 0,1 0 0,-1 0-1,0 0 1,1 1 0,-1-1-1,0 0 1,0 1 0,0-1-1,0 1 1,0-1 0,-1 1-1,1 0 1,0 0 0,-1 0-1,1 0 1,0 1 0,-1-1-1,1 0 1,-1 1 0,1 0-1,-5 0 1,0-1-15,0 0 0,0 0 0,0 1 0,0 1 0,0-1 0,0 1 0,0 0 0,1 0 0,-1 1 0,0 0 0,0 0 0,1 1 0,0 0 0,-1 0 0,1 0 0,0 1 0,1 0 0,-1 0 0,1 1 0,-1-1 0,1 1 0,0 0 0,-7 11 0,0 3 1,0 0 0,2 0 0,0 1 0,1 1-1,1 0 1,1 0 0,1 0 0,1 1 0,1 0 0,0 0 0,2 0 0,1 0 0,0 1-1,4 24 1,-2-39 0,0-1-1,0 1 0,1 0 0,0 0 0,0 0 0,1-1 1,0 0-1,0 1 0,1-1 0,0 0 0,0 0 1,10 11-1,-6-9 0,1 0 0,1 0 0,-1-1 0,2 0 0,-1-1 0,1 0 0,18 8 0,-5-5 4,1-1 0,0 0 0,0-2 0,1-1 0,0-1 0,0-2 0,34 2 0,23-6-33,-82 1 16,1 0 1,-1-1-1,0 1 1,1 0 0,-1-1-1,0 1 1,1 0-1,-1-1 1,0 0 0,1 1-1,-1-1 1,0 0-1,0 1 1,0-1 0,0 0-1,0 0 1,0 0-1,0 0 1,0 0 0,0 0-1,0 0 1,-1-1 0,1 1-1,0 0 1,-1 0-1,1-1 1,-1 1 0,1 0-1,-1-1 1,1 1-1,-1 0 1,0-1 0,0-2-1,2-27-1425</inkml:trace>
</inkml:ink>
</file>

<file path=ppt/ink/ink1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10:23.948"/>
    </inkml:context>
    <inkml:brush xml:id="br0">
      <inkml:brushProperty name="width" value="0.05" units="cm"/>
      <inkml:brushProperty name="height" value="0.05" units="cm"/>
      <inkml:brushProperty name="color" value="#FFFFFF"/>
    </inkml:brush>
  </inkml:definitions>
  <inkml:trace contextRef="#ctx0" brushRef="#br0">1 160 32047,'87'22'675,"149"-14"-639,-210-8-27,-23 0-9,1 0 0,-1 0 0,0 0 0,0-1 0,1 1 0,-1-1 0,0 0 0,0 0 0,0 0 0,0-1 0,4-1 0,-6 2 0,0 0 0,0 0 0,0 0 0,0 0 0,0 0 0,0 0 0,-1 0 0,1 0 0,0 0 0,-1 0 0,1 0 0,-1-1 0,0 1 0,1 0 0,-1 0 0,0-1 0,1 1 0,-1 0 0,0 0 0,0-1 0,0 1 0,0 0 0,0-1 0,-1 1 0,1 0 0,0 0 0,-1-1 0,1 1 0,0 0 0,-1 0 0,0 0 0,1 0 0,-2-2 0,-1-3 0,-1 1 0,1-1 0,-2 1 0,1 0 0,0 0 0,-1 0 0,0 0 0,0 1 0,-9-6 0,-57-33 0,52 33 0,-30-16 0,75 23 0,-4 3 0,1 1 0,-1 1 0,0 0 0,0 2 0,0 1 0,0 1 0,-1 0 0,0 2 0,28 14 0,-46-21 0,0 0 0,0 1 0,-1 0 0,1 0 0,-1 0 0,0 0 0,0 0 0,1 0 0,-1 0 0,0 1 0,-1-1 0,1 1 0,0-1 0,-1 1 0,0 0 0,1 0 0,-1-1 0,0 1 0,0 0 0,-1 0 0,1 0 0,-1 0 0,1 0 0,-1 0 0,0 1 0,0-1 0,0 0 0,-1 0 0,1 0 0,-1 0 0,-1 4 0,0 0 0,-1 1 0,0-1 0,0 0 0,-1 0 0,0 0 0,-1 0 0,1-1 0,-1 0 0,0 0 0,-12 10 0,-2 1-33,5-3-50,-1-2 0,0 0 0,-1 0 0,-19 9 0,4-9-1902</inkml:trace>
</inkml:ink>
</file>

<file path=ppt/ink/ink1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10:28.553"/>
    </inkml:context>
    <inkml:brush xml:id="br0">
      <inkml:brushProperty name="width" value="0.05" units="cm"/>
      <inkml:brushProperty name="height" value="0.05" units="cm"/>
      <inkml:brushProperty name="color" value="#FFFFFF"/>
    </inkml:brush>
  </inkml:definitions>
  <inkml:trace contextRef="#ctx0" brushRef="#br0">292 887 32207,'0'-46'314,"-1"-57"-100,1 101-213,-1 0 0,1 0 1,0 0-1,0 0 0,-1 0 0,1-1 0,-1 1 0,0 0 1,0 0-1,0 0 0,0 0 0,0 0 0,0 1 0,0-1 1,-1 0-1,1 0 0,0 1 0,-1-1 0,0 1 0,1 0 1,-1-1-1,0 1 0,0 0 0,0 0 0,0 0 1,0 0-1,-3-1 0,-3 0-1,1 1 0,-1 0 0,0 0-1,1 1 1,-1 0 0,0 0 0,-8 2 0,9-1 0,0 1 0,1 0 0,-1 0 0,1 0 0,-1 1 0,1 0 0,0 0 0,0 1 0,1 0 0,-1 0 0,1 0 0,0 0 0,0 1 0,0 0 0,0 0 0,1 0 0,0 1 0,0 0 0,-4 8 0,-2 4 0,1 0 0,1 1 0,0 0 0,2 0 0,-6 29 0,6-21 0,1 0 0,2 0 0,0 0 0,2 1 0,1-1 0,2 1 0,4 29 0,-4-50 0,0 0 0,1-1 0,-1 1 0,1-1 0,0 0 0,1 0 0,0 0 0,0 0 0,0-1 0,0 1 0,1-1 0,0 0 0,0 0 0,0-1 0,1 0 0,-1 0 0,1 0 0,0 0 0,0-1 0,1 0 0,8 3 0,-3-2 0,-1-1 0,1 0 0,0-1 0,0 0 0,0 0 0,0-2 0,0 1 0,0-2 0,0 1 0,0-2 0,19-3 0,-25 3 0,0 0 0,0-1 0,-1 1 0,1-1 0,-1 0 0,0-1 0,0 1 0,0-1 0,0 0 0,-1 0 0,1-1 0,-1 1 0,0-1 0,-1 0 0,1 0 0,-1 0 0,0-1 0,0 1 0,0-1 0,-1 1 0,3-12 0,1-4 0,-1-1 0,-2 1 0,0-1 0,0-39 0,-1 12 0,-3 0 0,-2 0 0,-13-67 0,9 98 0,7 18 0,-1-1 0,1 1 0,0 0 0,0 0 0,0 0 0,0 0 0,-1-1 0,1 1 0,0 0 0,0 0 0,0 0 0,-1 0 0,1 0 0,0 0 0,0 0 0,0 0 0,-1 0 0,1 0 0,0 0 0,0 0 0,-1 0 0,1 0 0,0 0 0,0 0 0,0 0 0,-1 0 0,1 0 0,0 0 0,0 0 0,0 0 0,-1 0 0,1 0 0,0 0 0,0 1 0,0-1 0,-1 0 0,1 0 0,0 0 0,-2 3 0,1-1 0,-1 0 0,1 1 0,-1-1 0,1 1 0,0-1 0,0 1 0,0 0 0,0 3 0,-6 29 0,1 1 0,-1 58 0,8 76 0,-1-156 0,0-7 0,0 0 0,1-1 0,0 1 0,0 0 0,1-1 0,0 1 0,0-1 0,0 1 0,1-1 0,3 6 0,-4-9 0,0 0 0,0 0 0,1 0-1,-1 0 1,1-1 0,0 1-1,-1-1 1,1 0 0,0 0 0,0 0-1,1 0 1,-1 0 0,0-1-1,1 1 1,-1-1 0,1 0 0,-1 0-1,1 0 1,6 0 0,0 0-5,1 0 1,-1 0-1,1-2 0,-1 1 1,11-3-1,-17 2 5,0 0 0,0 0 0,0 0 0,0 0 1,-1-1-1,1 0 0,0 0 0,-1 0 0,1 0 0,-1-1 0,0 1 0,0-1 0,0 0 0,0 0 0,0 0 0,2-3 0,3-7 0,-1-1 0,0 1 0,-1-1 0,-1 0-1,0-1 1,-1 1 0,5-31 0,5-112 14,-12 115 0,-2 6-10,0 26-4,0 0 0,0 0 0,1 0 0,0 1 1,0-1-1,1 0 0,1 0 0,-1 1 0,8-16 0,-8 23-2,0 0 1,1 0-1,-1 0 1,0 0-1,1 0 0,0 1 1,-1-1-1,1 1 1,0 0-1,0 0 1,0 0-1,-1 0 0,1 0 1,0 1-1,0-1 1,4 1-1,-6 0 2,0-1-1,0 1 1,1 0-1,-1 0 1,0-1-1,1 1 1,-1 0-1,0 0 1,0 1-1,1-1 1,-1 0-1,0 0 1,1 1 0,-1-1-1,0 0 1,0 1-1,0-1 1,1 1-1,-1 0 1,0-1-1,0 1 1,0 0-1,0 0 1,0-1 0,0 1-1,0 0 1,-1 0-1,1 0 1,0 0-1,0 1 1,-1-1-1,1 0 1,0 0-1,-1 0 1,1 0-1,-1 1 1,0-1 0,1 0-1,-1 2 1,-2-2 1,1 1 0,-1 0 0,0-1 0,0 1 0,0-1 0,0 0 0,0 1 0,0-1 0,0 0 0,0 0 0,-3 0 1,-5 4-2,2 2 0,0 0 0,0 0 0,1 1 0,0 0 0,0 0 0,1 1 0,0 0 0,1 0 0,0 0 0,0 1 0,1-1 0,0 1 0,-3 12 0,-2 12 0,1-1 0,-6 59 0,13-80 0,-2 6-3,2 1 0,-1-1 1,2 0-1,1 1 1,5 33-1,-6-50 2,1 1 0,0-1 1,1 1-1,-1-1 0,0 1 0,1-1 1,-1 0-1,1 1 0,0-1 0,0 0 1,0 0-1,0-1 0,0 1 0,0 0 1,0-1-1,1 1 0,-1-1 0,0 1 1,1-1-1,0 0 0,-1 0 0,1 0 1,3 0-1,6 1-3,0 0 1,1-1 0,23 0-1,-23-2 4,-6 1 1,0 0-1,0-1 1,1 0 0,-1 0-1,0-1 1,0 1-1,0-2 1,0 1 0,0-1-1,-1 0 1,1-1 0,-1 1-1,0-1 1,0 0 0,0-1-1,-1 0 1,1 0 0,-1 0-1,0 0 1,-1-1 0,1 0-1,-1 0 1,0 0-1,0 0 1,-1-1 0,0 1-1,0-1 1,3-12 0,0-8 1,-1-1 0,-1 0 0,-1-1 0,-1 1 0,-4-46 1,1 40 0,1 0 0,1 0 1,7-36-1,-7 67-3,-1 1 0,1-1 0,0 0 0,0 0 0,0 1 0,0-1 0,0 1-1,0-1 1,1 1 0,-1-1 0,1 1 0,0 0 0,-1 0 0,1 0 0,0 0 0,1 0-1,-1 0 1,0 0 0,0 1 0,1-1 0,-1 1 0,1-1 0,-1 1 0,6-1 0,2 0-2,0 0 0,0 1 1,0 0-1,0 1 1,17 1-1,5 0 1,-37 0 2,1 0-1,-1-1 1,1 1 0,0 1-1,-1-1 1,1 1 0,0-1 0,0 1-1,0 0 1,-5 4 0,-38 30 7,45-34-8,-9 7 3,2 1-1,-1 0 1,1 0-1,1 1 1,0 0-1,0 1 1,1 0-1,1 0 1,0 0-1,0 1 1,-3 15-1,2-4-1,1 1-1,1 1 0,2-1 0,0 1 1,2 26-1,1-46-1,-1 0 0,1 0 0,1 0 0,-1 0 0,1 0 0,0-1 0,1 1-1,-1 0 1,1 0 0,0-1 0,0 1 0,1-1 0,0 0 0,0 1 0,0-1 0,0-1 0,1 1 0,0 0 0,0-1 0,0 0 0,1 0 0,-1 0-1,1 0 1,0-1 0,0 0 0,0 0 0,0 0 0,1-1 0,9 4 0,-4-3 1,0 1 0,0-1 0,0-1 0,0 0 0,0-1 0,1 0 0,-1-1 0,0 0 0,1-1 0,-1 0 0,21-5 0,-25 4 0,-1 0 0,1-1 0,-1 1 0,0-2 0,0 1 0,0 0 0,0-1 0,-1 0 0,0-1 0,1 1 0,-2-1 0,1 0 0,0 0 0,-1 0 0,0-1 0,0 0 0,-1 0 0,0 0 0,0 0 0,5-12 0,-1-10 0,-1 0 0,-2-1 0,0 1 0,-2-1 0,-1-36 0,-1 31 0,1 0 0,12-67 0,-13 98 0,1 0 0,0-1 0,0 1 0,0 0 0,0 0 0,0 0 0,0 0 0,1 0 0,0 0 0,0 1 0,-1-1 0,2 0 0,-1 1 0,3-4 0,-2 5 0,1-1 0,-1 0 0,0 1 0,1 0 0,-1 0 0,1 0 0,-1 0 0,1 1 0,0-1 0,-1 1 0,1 0 0,4 0 0,2 0-2,-7 0 0,0 0 0,0 0 1,0 0-1,0 0 0,0 0 0,0 1 1,7 1-1,-10-2 2,0 0 0,1 1 0,-1-1 0,0 0 0,0 1 0,1-1 0,-1 0 0,0 1 0,0-1 0,1 0 0,-1 1 0,0-1 0,0 1 0,0-1 0,0 0 0,1 1 0,-1-1 0,0 1 0,0-1 0,0 0 0,0 1 0,0-1 0,0 1 0,0-1 0,0 1 0,0-1 0,0 0 0,-1 1 0,1-1 0,0 1 0,0-1 0,0 0 0,0 1 0,-1-1 0,1 0 0,0 1 0,0-1 0,-1 0 0,1 1 0,0-1 0,-1 1 0,1-1 0,-6 6 1,-1 1 1,1-1-1,-1 0 1,-13 9-1,-25 21 13,34-25-12,1 2-1,0 0 0,0 0 1,2 0-1,0 1 0,0 1 1,1-1-1,1 1 0,0 0 1,1 1-1,1-1 0,0 1 1,2 0-1,-1 0 0,2 0 1,0 0-1,1 0 0,1 1 1,3 20-1,-3-33-1,0 1 0,1-1 0,0 0 0,-1 1 0,2-1 0,-1 0 0,0 0 0,1 0 0,0-1 0,0 1 0,0-1 0,0 1 0,1-1 0,-1 0 0,1 0 0,0 0 0,0-1 0,0 1 0,0-1 0,0 0 0,0 0 0,1-1 0,-1 1 0,1-1 0,5 1 0,12 2 0,1-1 0,-1 0 0,43-3 0,-46 0 0,-13 0 0,0 0 0,0-1 0,0 0 0,0 0 0,0 0 0,0-1 0,0 0 0,-1 0 0,1 0 0,-1-1 0,1 0 0,-1 0 0,0 0 0,0 0 0,-1-1 0,1 0 0,7-8 0,-7 5 0,0 0 0,0 0 0,0 0 0,-1 0 0,-1-1 0,1 0 0,-1 0 0,0 0 0,-1 0 0,0 0 0,0 0 0,1-12 0,-2-1 0,0 0 0,-1 0 0,-1 0 0,-1 0 0,0 0 0,-7-21 0,6 30 0,-1 1 0,0 0 0,0 0 0,-1 0 0,-1 1 0,0-1 0,0 1 0,-1 1 0,0-1 0,-1 1 0,0 0 0,-10-8 0,12 13 0,0 0 0,0 0 0,-1 0 0,1 1 0,-1 0 0,0 0 0,0 0 0,0 1 0,-11-2 0,15 3 0,0 1 0,-1-1 0,1 1 0,0 0 0,0 0 0,-1 0 0,1 0 0,0 0 0,-1 1 0,1-1 0,0 1 0,0 0 0,0 0 0,0 0 0,0 1 0,0-1 0,0 1 0,0-1 0,0 1 0,1 0 0,-1 0 0,1 0 0,-4 4 0,3-1 0,0 1 0,0 0 0,1-1 0,0 1 0,0 0 0,0 0 0,1 1 0,0-1 0,0 0 0,0 0 0,1 8 0,0 4-2,0 1 1,6 29-1,-3-37-1,0 0 0,1 0 0,0 0 0,1 0 0,0-1 0,0 0 0,1 0 1,1 0-1,-1-1 0,2 0 0,-1 0 0,1-1 0,1 0 0,-1 0 0,1-1 0,16 10 0,-11-8 2,0-1-1,0 0 0,1-1 0,1-1 0,-1 0 0,1-1 0,0-1 0,0 0 0,0-1 0,0-1 1,18 1-1,-20-3 7,-10 0-4,0 1 0,0-1 0,0 0 0,0-1 0,-1 1 0,8-2 0,-10 1-1,0 1 0,0-1 0,0 0 1,0 1-1,0-1 0,0 0 0,0 0 0,0 0 0,0 0 0,0 0 0,0 0 0,0 0 0,-1 0 0,1 0 0,0 0 0,-1 0 0,1 0 0,-1-1 0,1 1 0,-1 0 0,0 0 0,1 0 0,-1-1 0,0-1 0,4-36 10,-3-1 0,-2-46-1,-1 14-6,1 13-3,-1 22 0,7-57 0,-5 91 0,1 0 0,0 0 0,0 0 0,0 0 0,0 0 0,0 0 0,1 0 0,-1 0 0,1 0 0,0 1 0,0-1 0,0 1 0,0-1 0,0 1 0,0 0 0,1 0 0,-1 0 0,1 0 0,0 0 0,2-1 0,-3 2 0,0 0 0,0 0 0,0 1 0,0-1 0,0 0 0,0 1 0,0 0 0,1 0 0,-1-1 0,0 1 0,0 1 0,0-1 0,0 0 0,0 0 0,0 1 0,0-1 0,0 1 0,0 0 0,0-1 0,0 1 0,0 0 0,0 0 0,0 0 0,0 1 0,-1-1 0,1 0 0,0 1 0,-1-1 0,0 1 0,1-1 0,1 4 0,5 7 0,-1 0 0,-1 0 0,0 1 0,-1 0 0,0 0 0,-1 0 0,0 1 0,3 25 0,-2 5 0,0 66 0,-5 71 27,1-199-26,0-1 0,2 1 0,0 0 0,9-27 0,31-74-1,-15 45 0,-11 23 0,45-117 0,-56 159 0,-2 23 0,4 299 0,-8-252 0,0-51 0,0 0 0,1-1 0,0 1 0,0 0 0,1-1 0,6 18 0,-8-26 0,0-1 0,0 1 0,1-1 0,-1 0 0,0 1 0,0-1 0,0 1 0,0-1 0,1 1 0,-1-1 0,0 0 0,0 1 0,1-1 0,-1 0 0,0 1 0,1-1 0,-1 0 0,0 1 0,1-1 0,-1 0 0,1 0 0,-1 1 0,0-1 0,1 0 0,-1 0 0,1 0 0,-1 0 0,1 0 0,-1 1 0,1-1 0,-1 0 0,0 0 0,1 0 0,-1 0 0,1 0 0,-1 0 0,1-1 0,-1 1 0,1 0 0,-1 0 0,1 0 0,-1 0 0,0 0 0,1-1 0,-1 1 0,1 0 0,-1-1 0,17-18 0,-3-11 0,-2-1 0,-1-1 0,-1 0 0,7-46 0,10-30 0,-20 83 0,19-54 0,-24 74 0,1 0 0,-1 0 0,1 0 0,0 0 0,0 0 0,0 1 0,0-1 0,1 1 0,0 0 0,0 0 0,6-4 0,-10 8 0,1-1 0,-1 1 0,1 0 0,-1 0 0,1-1 0,-1 1 0,1 0 0,-1 0 0,1 0 0,-1 0 0,1 0 0,-1 0 0,1 0 0,-1 0 0,1 0 0,0 0 0,-1 0 0,1 0 0,-1 0 0,1 0 0,-1 0 0,1 0 0,-1 1 0,1-1 0,-1 0 0,1 0 0,-1 1 0,1-1 0,-1 0 0,0 1 0,1-1 0,-1 0 0,1 1 0,-1-1 0,0 1 0,1-1 0,-1 1 0,0-1 0,0 1 0,1-1 0,-1 1 0,0-1 0,0 1 0,0-1 0,1 1 0,-1-1 0,0 1 0,0-1 0,0 1 0,0-1 0,0 1 0,0 0 0,0-1 0,-1 1 0,2 40 0,-1-34 0,-1 70 0,3 94 0,-2-168 0,0 0 0,1 1 0,-1-1 0,1 0 0,0 1 0,0-1 0,0 0 0,0 0 0,1 0 0,-1 1 0,1-2 0,0 1 0,0 0 0,0 0 0,0-1 0,0 1 0,0-1 0,1 1 0,-1-1 0,1 0 0,0 0 0,0 0 0,0 0 0,0-1 0,0 1 0,4 0 0,2 1 0,1-1 0,-1 0 0,1 0 0,0-1 0,0-1 0,-1 0 0,19-1 0,-25 0-1,0 0 1,0 0-1,0 0 1,0-1-1,0 1 1,0 0-1,-1-1 1,1 0-1,0 0 1,-1 0-1,0 0 0,1 0 1,-1 0-1,0-1 1,0 1-1,0-1 1,0 1-1,-1-1 1,1 0-1,-1 0 1,1 0-1,1-5 1,3-10-7,0 0 0,6-30 0,-11 41 8,12-82-1,-9 51 0,12-46 0,-13 74 0,0 0 0,0 1 0,1-1 0,0 0 0,1 1 0,0 0 0,0 0 0,1 1 0,9-11 0,-11 15 0,0 1 0,0 0 0,0 0 0,0 1 0,0-1 0,1 1 0,-1 0 0,1 0 0,0 0 0,-1 1 0,1-1 0,0 1 0,0 1 0,0-1 0,0 0 0,0 1 0,0 0 0,9 2 0,-20-2 2,0 1 0,0 0 0,0 0 1,0 1-1,0 0 0,1 0 0,-1 0 0,1 1 0,-1 0 0,1 0 1,0 0-1,0 1 0,0 0 0,0-1 0,-4 6 0,-2 2-2,1 1-1,0 0 1,1 0-1,-16 26 1,14-19 0,1 1 0,1 0 0,1 0 0,1 1 0,0 0 0,1 0 0,2 1 0,0-1 0,1 1 0,2 0 0,0 0 0,3 33 0,-2-50 0,1 0 0,1 0 0,-1 0 0,1-1 0,-1 1 0,1 0 0,1-1 0,-1 1 0,1-1 0,-1 0 0,1 0 0,0 0 0,1 0 0,4 4 0,-2-3 0,0 0 0,1-1 0,-1 1 0,1-2 0,0 1 0,0-1 0,1 0 0,9 3 0,9-1 0,0 0 0,0-2 0,0 0 0,35-2 0,-51-1 0,1 0 0,-1-1 0,0 0 0,0 0 0,0-1 0,0-1 0,0 1 0,14-7 0,-19 6 0,0 0 0,-1 0 0,1 0 0,0-1 0,-1 0 0,0 0 0,0 0 0,0 0 0,-1-1 0,1 1 0,-1-1 0,0 0 0,0 0 0,-1 0 0,1 0 0,2-10 0,0-7 0,0 0 0,-2 0 0,0-1 0,-1 0 0,-2 1 0,0-1 0,-5-34 0,2 37 0,-1 0 0,0 0 0,-1 1 0,-1-1 0,-1 1 0,-1 0 0,-18-30 0,22 41 0,0 1 0,-1-1 0,0 1 0,-1 1 0,1-1 0,-1 1 0,-1 0 0,1 0 0,-1 0 0,0 1 0,0 0 0,0 1 0,-1 0 0,0 0 0,0 0 0,0 1 0,0 0 0,0 1 0,0 0 0,-13-2 0,17 4 0,0 0 0,1 0 0,-1 0 0,0 0 0,1 1 0,-1 0 0,0 0 0,1 0 0,-1 0 0,1 0 0,-1 1 0,1-1 0,0 1 0,-1 0 0,1 0 0,0 0 0,0 1 0,-3 2 0,2 1 0,-1-1 0,1 1 0,1-1 0,-1 1 0,1 1 0,0-1 0,0 0 0,0 1 0,-1 7 0,-2 12 0,2-1 0,0 1 0,2 0 0,1 30 0,1-44-1,0 1 0,1-1 0,1 0 0,0 0 0,0 0 0,2 0 0,-1 0 0,1 0 1,1-1-1,0 1 0,1-1 0,0-1 0,0 1 0,1-1 0,1 0 0,-1 0 0,2-1 0,-1 0 0,1-1 0,1 0 0,-1 0 0,1-1 0,1 0 0,-1-1 0,1 0 1,0-1-1,1 0 0,-1-1 0,1 0 0,0-1 0,0 0 0,0 0 0,19 0 0,-20-2 1,0-1 0,-1-1 0,1 1 0,-1-2 0,1 1 0,15-6 0,-20 5 0,0-1 0,0 0 0,-1 0 0,1-1 0,-1 1 0,0-1 0,0 0 0,0-1 0,0 1 0,-1-1 0,0 0 0,4-6 0,0-1 0,-1 0 0,0 0 0,-1 0 0,-1-1 0,0 1 0,4-17 0,14-84 0,-12 49 0,-11 61-2,1 0 0,0 0 0,0 0 1,0-1-1,0 1 0,0 0 0,0 0 0,1 1 0,-1-1 0,1 0 0,0 0 1,0 1-1,0-1 0,0 1 0,5-4 0,-5 5-2,1 0 1,-1 0-1,1 0 0,0 0 1,-1 0-1,1 0 0,0 1 1,0-1-1,-1 1 0,1 0 1,0 0-1,0 0 0,0 0 1,-1 1-1,1-1 0,0 1 1,4 1-1,-1 0 5,0 0 1,-1 1-1,1-1 0,-1 2 1,1-1-1,-1 0 0,0 1 1,-1 0-1,1 0 0,-1 1 1,1-1-1,-1 1 0,4 6 1,-7-10 11,-7-1-7,1-1 1,-1 0-1,1 0 0,-1 0 0,-6-3 1,-21-4 0,26 7-5,-1 1-1,1-1 1,-1 1-1,1 1 1,-1 0 0,1 0-1,0 0 1,-1 1-1,-11 4 1,14-4-2,0 1 0,1 0 0,0 0 0,-1 0 1,1 0-1,0 0 0,1 1 0,-1 0 1,1 0-1,0 0 0,-1 0 0,2 0 0,-1 1 1,0-1-1,-1 6 0,-2 8 0,1 0 0,0 1 0,2-1 0,0 1 0,1 0 0,1 0 0,2 27 0,-2-38-1,2 0 1,-1 0-1,1 0 1,1 0-1,-1 0 0,1 0 1,1-1-1,0 1 0,0 0 1,0-1-1,1 0 1,8 12-1,-8-14 1,0 0-1,0 0 1,1-1-1,0 0 1,0 0-1,0 0 1,0 0-1,0-1 1,1 0-1,0 0 1,0-1-1,-1 1 1,2-1-1,-1 0 1,0-1-1,11 2 1,-10-2 1,0 0 0,1-1 0,-1 0 0,0 0 0,0 0 0,0-1 0,13-3 0,-17 3-1,1 0 1,-1-1-1,0 1 1,1-1-1,-1 0 1,0 0-1,0 0 1,0-1-1,-1 1 0,1-1 1,0 1-1,-1-1 1,0 0-1,1 0 1,-1 0-1,-1 0 1,3-5-1,6-13 0,-2-2 0,0 1 0,-1-1 0,-2 0 0,5-42 0,0-121 0,-11-14 1,2-78 30,-4 598-31,4-190 0,-1-122 0,8 181 0,-6-172 0,1 0 0,0 0 0,2 0 0,0-1 0,0 0 0,1 0 0,1 0 0,16 26 0,-19-38 0,-1 1 0,1-1 0,0 0 0,0 0 0,0-1 0,0 1 0,1-1 0,-1 0 0,1 0 0,0 0 0,0-1 0,0 0 0,0 0 0,1 0 0,7 2 0,6-1 0,-1-1 0,1-1 0,23-1 0,-23 0 0,-7 0 0,1 0 0,-1-1 0,0-1 0,0 0 0,0-1 0,0 0 0,-1 0 0,1-2 0,-1 1 0,0-1 0,0-1 0,0 0 0,-1-1 0,0 0 0,0 0 0,-1-1 0,0 0 0,0-1 0,-1 0 0,0 0 0,-1-1 0,8-12 0,-8 9 0,0-1 0,-1 0 0,-1-1 0,0 1 0,-1-1 0,-1 0 0,0 0 0,-1 0 0,0 0 0,-2 0 0,1 0 0,-2-1 0,0 1 0,-4-15 0,4 20 0,-2 0 0,0 0 0,0 1 0,0-1 0,-1 1 0,-1 0 0,0 0 0,0 0 0,-11-13 0,11 16 0,1 1 0,-2 0 0,1 1 0,0 0 0,-1-1 0,0 2 0,0-1 0,0 1 0,-1-1 0,1 2 0,-1-1 0,1 1 0,-1 0 0,0 0 0,-7 0 0,9 1 0,-1 0 0,1 1 0,-1 0 0,1 0 0,-1 0 0,1 0 0,-1 1 0,1 0 0,-1 0 0,1 0 0,0 1 0,0 0 0,0 0 0,-1 0 0,2 1 0,-1 0 0,0 0 0,1 0 0,-1 0 0,1 1 0,0 0 0,0-1 0,0 2 0,1-1 0,-1 0 0,1 1 0,0-1 0,0 1 0,1 0 0,-1 0 0,-2 8 0,-1 8 0,0 1 0,1-1 0,0 1 0,2 0 0,1 0 0,1 35 0,1-46 0,1-1 0,0 1 0,0-1 0,1 1 0,0-1 0,1 0 0,0 1 0,1-2 0,0 1 0,10 16 0,-11-20 0,1 0 0,0-1 0,1 0 0,0 0 0,-1 0 0,1 0 0,1-1 0,-1 0 0,1 0 0,0 0 0,0-1 0,0 0 0,0 0 0,0 0 0,1-1 0,-1 0 0,13 2 0,-10-2 0,-1-1 0,1 0 0,0 0 0,0-1 0,-1 0 0,1-1 0,0 0 0,0-1 0,-1 1 0,16-6 0,-20 5 0,1-1 0,0 1 0,-1-1 0,1 0 0,-1 0 0,0-1 0,0 1 0,0-1 0,-1 0 0,1 0 0,-1 0 0,0 0 0,0-1 0,-1 1 0,1-1 0,-1 0 0,0 1 0,0-1 0,1-5 0,1-11 0,0 0 0,-2 0 0,0 0 0,-1 0 0,-4-35 0,2 51 0,1 0 0,-1 0 0,0 0 0,0 1 0,0-1 0,-1 1 0,0-1 0,0 1 0,0-1 0,-5-6 0,6 9 0,0 1 0,0 0 0,0-1 0,0 1 0,-1 0 0,1 0 0,0 0 0,-1 0 0,1 0 0,-1 0 0,1 0 0,-1 0 0,0 1 0,1-1 0,-1 1 0,0-1 0,1 1 0,-1-1 0,0 1 0,1 0 0,-1 0 0,0 0 0,0 0 0,1 0 0,-1 0 0,0 1 0,0-1 0,1 1 0,-1-1 0,0 1 0,1-1 0,-3 3 0,0-1-1,2 0 1,-1 1-1,0-1 1,0 1-1,1 0 0,0 0 1,-1 0-1,1 0 1,1 1-1,-1-1 1,0 0-1,1 1 0,-1-1 1,1 1-1,0 0 1,0-1-1,1 1 0,-1 0 1,1 0-1,0 5 1,-2 11-7,2 0 1,2 28-1,-1-43 7,-1 0 0,1-1 0,0 1 0,0 0 0,0-1 0,1 1 0,-1-1 0,1 1 0,0-1 0,0 0 0,1 0 0,-1 0 0,1 0 0,0 0 0,0-1 0,1 1 0,-1-1 0,0 0 0,1 0 0,0 0 0,0 0 0,0-1 0,0 0 0,7 3 0,2 0 0,0-1 0,0-1 0,1 0 0,0-1 0,0-1 0,-1 0 0,16-1 0,-25 0 0,1-1 0,-1 1 0,1-1 0,-1 0 0,1-1 0,-1 1 0,0-1 0,0 0 0,0 0 0,0 0 0,0 0 0,0-1 0,0 1 0,-1-1 0,1 0 0,-1 0 0,0-1 0,0 1 0,0-1 0,0 1 0,-1-1 0,1 0 0,2-7 0,4-9 1,0 0 0,-2 0 0,9-35 0,-15 47 0,11-43 9,-3 0-1,4-86 1,-11-103-12,-2 233 2,0-17 0,0 0 0,-4-38 0,3 56 0,0 0 0,-1 0 0,1 0 0,-1 0 0,0 1 0,0-1 0,-1 1 0,0-1 0,0 1 0,0 0 0,-6-7 0,8 11 0,0-1 0,0 1 0,0 0 0,-1 0 0,1 0 0,-1 0 0,1 0 0,-1 0 0,1 0 0,-1 0 0,0 0 0,1 1 0,-1-1 0,0 1 0,0-1 0,1 1 0,-1 0 0,0-1 0,0 1 0,0 0 0,1 0 0,-1 0 0,0 1 0,0-1 0,0 0 0,1 1 0,-1-1 0,0 1 0,1 0 0,-1-1 0,0 1 0,1 0 0,-1 0 0,1 0 0,-1 0 0,1 0 0,0 0 0,-2 2 0,-2 4 0,1 1 0,0-1 0,1 1 0,0 0 0,0 0 0,1 0 0,0 0 0,0 1 0,-1 11 0,-1 87 0,3-79 0,-1 70 0,3 168 0,1-222 0,3-1 0,1 0 0,2 0 0,15 42 0,-19-73 0,1 1 0,0-1 0,1 0 0,0 0 0,1 0 0,9 11 0,-13-19 0,1 1 0,0-1 0,0 0 0,1 0 0,-1 0 0,1-1 0,0 0 0,-1 0 0,2 0 0,-1 0 0,0-1 0,0 1 0,1-2 0,0 1 0,11 2 0,-12-3 0,1 0 0,-1 0 0,1-1 0,-1 1 0,1-1 0,-1-1 0,1 1 0,0-1 0,-1 0 0,1 0 0,-1 0 0,0-1 0,1 0 0,-1 0 0,0-1 0,0 1 0,0-1 0,-1 0 0,1 0 0,-1 0 0,1-1 0,-1 0 0,0 0 0,0 0 0,-1 0 0,1-1 0,-1 1 0,0-1 0,0 0 0,2-6 0,5-10 0,0-1 0,-2 0 0,0 0 0,-2-1 0,0 0 0,4-45 0,-3-144 0,-7 158 0,-4 35 0,4 19 0,0 0 0,0 0 0,0 0 0,0-1 0,0 1 0,-1 0 0,1 0 0,0 0 0,0 0 0,0 0 0,0 0 0,-1 0 0,1 0 0,0-1 0,0 1 0,0 0 0,-1 0 0,1 0 0,0 0 0,0 0 0,0 0 0,-1 0 0,1 0 0,0 0 0,0 0 0,0 0 0,-1 0 0,1 0 0,0 1 0,0-1 0,0 0 0,-1 0 0,1 0 0,0 0 0,0 0 0,0 0 0,0 0 0,-1 1 0,-10 13 0,5 11 0,1 0 0,1 0 0,2 0 0,0 0 0,3 45 0,0-27 0,-3 15 0,0-20 0,4 42 0,-1-71 0,0 0 0,1 0 0,-1 0 0,2 0 0,-1 0 0,1 0 0,1-1 0,-1 1 0,10 14 0,-11-20 0,1 0 0,-1-1 0,1 1 0,-1 0 0,1-1 0,0 0 0,0 0 0,0 1 0,0-2 0,1 1 0,-1 0 0,0-1 0,1 1 0,-1-1 0,1 0 0,0 0 0,-1-1 0,1 1 0,-1-1 0,1 1 0,0-1 0,0 0 0,-1-1 0,1 1 0,0-1 0,-1 1 0,1-1 0,6-3 0,-2 1 0,0 0 0,-1 0 0,1-1 0,-1 0 0,0 0 0,0-1 0,-1 0 0,1-1 0,-1 1 0,0-1 0,7-9 0,-4 2 0,-1-1 0,0 0 0,-1-1 0,0 0 0,-2 0 0,0 0 0,0-1 0,-1 0 0,2-25 0,-1-15 0,-3-79 0,-3 78 0,1 57 0,0 0 0,-1 1 0,1-1 0,0 0 0,0 1 0,-1-1 0,1 0 0,0 0 0,-1 1 0,1-1 0,0 0 0,-1 0 0,1 0 0,0 0 0,-1 1 0,1-1 0,-1 0 0,1 0 0,0 0 0,-1 0 0,1 0 0,0 0 0,-1 0 0,1 0 0,-1 0 0,1 0 0,0 0 0,-1 0 0,1 0 0,-1 0 0,1-1 0,0 1 0,-1 0 0,1 0 0,0 0 0,-1-1 0,1 1 0,0 0 0,-1 0 0,1-1 0,0 1 0,0 0 0,-1 0 0,1-1 0,0 1 0,0 0 0,0-1 0,-1 1 0,1 0 0,0-1 0,0 1 0,0-1 0,0 1 0,0 0 0,0-1 0,-1 1 0,1 0 0,0-2 0,-3 8 0,0 0 0,0 1 0,0-1 0,1 0 0,0 1 0,0 0 0,0-1 0,0 12 0,-3 61 0,5-67 0,-1 23 0,2 1 0,1-1 0,7 42 0,-6-64 0,1 1 0,0-1 0,1 0 0,0 0 0,1-1 0,0 1 0,1-1 0,0 0 0,1-1 0,1 0 0,11 12 0,-12-15 0,0-1 0,1 0 0,-1 0 0,1-1 0,1 0 0,-1-1 0,1 0 0,0 0 0,0-1 0,0 0 0,1-1 0,-1 0 0,1-1 0,0 0 0,0-1 0,-1 0 0,1 0 0,12-2 0,-19 1 0,0-1 0,0 1 0,-1-1 0,1 0 0,0 0 0,0 0 0,-1-1 0,1 1 0,-1-1 0,1 0 0,-1 0 0,0 0 0,0 0 0,1-1 0,-2 1 0,1-1 0,0 0 0,0 0 0,-1 0 0,0 0 0,0 0 0,0-1 0,0 1 0,0-1 0,2-6 0,1-4 0,-1 0 0,0 0 0,-1 0 0,-1-1 0,2-25 0,-1-13 0,-3-1 0,-6-53 0,4 89 0,-1 0 0,-1 0 0,0 1 0,-1-1 0,-1 1 0,-1 0 0,-1 0 0,0 1 0,-17-25 0,21 35 0,-1 1 0,0-1 0,0 1 0,0 0 0,-1 0 0,0 1 0,0 0 0,0 0 0,0 0 0,-1 0 0,1 1 0,-1 1 0,0-1 0,0 1 0,0 0 0,0 0 0,-1 1 0,1 0 0,-8 0 0,9 1 0,1 0 0,0 0 0,-1 1 0,1 0 0,0 0 0,0 0 0,0 1 0,0-1 0,0 1 0,0 1 0,0-1 0,0 1 0,1-1 0,-1 1 0,1 0 0,0 1 0,0-1 0,0 1 0,0 0 0,1 0 0,0 0 0,-1 0 0,1 1 0,1-1 0,-1 1 0,-2 6 0,0 4 0,1 0 0,1 1 0,0 0 0,1-1 0,0 1 0,1 0 0,1 0 0,3 22 0,-2-30 0,1 1 0,0 0 0,1 0 0,0-1 0,0 1 0,1-1 0,0 0 0,0 0 0,1 0 0,0-1 0,0 0 0,1 0 0,0 0 0,0 0 0,10 7 0,-11-9 0,1-1 0,0 1 0,0-1 0,0 0 0,0-1 0,0 1 0,1-1 0,0-1 0,0 1 0,-1-1 0,1 0 0,0-1 0,1 1 0,-1-2 0,0 1 0,0-1 0,0 0 0,1 0 0,13-3 0,-18 2 0,-1 0 0,1 0 0,0 0 0,-1-1 0,1 1 0,-1-1 0,1 0 0,-1 0 0,0 0 0,0 0 0,0 0 0,0 0 0,0 0 0,2-4 0,19-39 0,-16 30 0,32-77 0,-28 64 0,1-1 0,1 2 0,1 0 0,29-42 0,-40 66 0,-1 0 0,1 0 0,0 0 0,0 0 0,0 1 0,0-1 0,1 1 0,-1 0 0,1 0 0,-1 0 0,1 0 0,6-1 0,-9 3 0,1-1 0,0 1 0,-1 0 0,1 0 0,0 0 0,0 0 0,-1 0 0,1 0 0,0 1 0,-1-1 0,1 0 0,0 1 0,-1-1 0,1 1 0,0 0 0,-1 0 0,1 0 0,-1-1 0,0 1 0,1 0 0,-1 1 0,0-1 0,1 0 0,-1 0 0,0 1 0,0-1 0,0 0 0,0 1 0,0-1 0,0 1 0,0 1 0,6 13 0,-1-1 0,0 1 0,-2 1 0,0-1 0,0 0 0,1 28 0,-1 108 0,-5-108 0,2-7 0,0-21 0,0 1 0,-4 25 0,6-59 0,1 0 0,0 0 0,2 0 0,0 0 0,11-21 0,15-24 0,2 0 0,3 3 0,69-86 0,-100 138 0,-3 4 0,-1 0 0,1 0 0,0 0 0,0 0 0,0 0 0,0 1 0,0 0 0,5-3 0,-7 6 0,0 0 0,-1 0 0,1 0 0,-1 0 0,1 1 0,-1-1 0,1 0 0,-1 0 0,0 1 0,0-1 0,1 0 0,-1 1 0,0-1 0,0 0 0,0 1 0,0-1 0,-1 0 0,1 2 0,0 1 0,0 11 0,-22 575 0,21-583-35,-6 33 103,7-39-89,-1 0 1,1 0-1,0 1 1,-1-1-1,1 0 1,-1 0-1,0 0 0,1 1 1,-1-1-1,0 0 1,0 0-1,1 0 1,-1 0-1,0 0 1,0-1-1,0 1 0,0 0 1,0 0-1,-1-1 1,1 1-1,0 0 1,0-1-1,0 1 1,-1-1-1,-1 1 0,-12-1-1686</inkml:trace>
</inkml:ink>
</file>

<file path=ppt/ink/ink1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10:28.899"/>
    </inkml:context>
    <inkml:brush xml:id="br0">
      <inkml:brushProperty name="width" value="0.05" units="cm"/>
      <inkml:brushProperty name="height" value="0.05" units="cm"/>
      <inkml:brushProperty name="color" value="#FFFFFF"/>
    </inkml:brush>
  </inkml:definitions>
  <inkml:trace contextRef="#ctx0" brushRef="#br0">95 12 32623,'0'-1'3,"0"0"-1,-1 1 1,1-1 0,0 0-1,-1 1 1,1-1 0,-1 0-1,1 1 1,-1-1 0,0 1-1,1-1 1,-1 1 0,1 0-1,-1-1 1,0 1 0,1-1-1,-1 1 1,0 0 0,0 0-1,1-1 1,-1 1 0,0 0-1,0 0 1,1 0 0,-1 0-1,0 0 1,0 0 0,1 0-1,-1 0 1,0 0 0,0 0-1,1 0 1,-1 1 0,0-1-1,0 0 1,1 0 0,-1 1-1,0-1 1,1 1 0,-1-1-1,0 0 1,1 1 0,-1-1-1,0 2 1,-3 1-4,0 0 0,0-1 0,1 2 0,-1-1-1,1 0 1,-4 5 0,2 1 1,0-1 0,1 1 0,-1 0 0,2 1 0,-1-1 0,1 1 0,-1 11 0,3-18 0,0 1 0,0 0 0,1-1 0,-1 1 0,1 0 0,0 0 0,1-1 0,-1 1 0,0 0 0,1-1 0,0 1 0,0 0 0,0-1 0,0 1 0,1-1 0,0 1 0,-1-1 0,1 0 0,0 0 0,0 0 0,1 0 0,3 4 0,-1-3 0,1 0 0,-1-1 0,1 0 0,-1 0 0,1 0 0,0-1 0,0 0-1,0 0 1,0-1 0,8 2 0,7-1 10,36 0-1,-44-2 0,-9 0-9,-1-1 0,1 1 0,-1 0 1,1-1-1,-1 0 0,0 0 0,1 0 1,-1 0-1,0-1 0,0 1 0,0-1 1,0 1-1,0-1 0,0 0 0,0-1 1,0 1-1,-1 0 0,1-1 0,-1 1 0,0-1 1,0 0-1,0 0 0,3-5 0,-3 4 0,0-1 0,0 1 0,-1-1 0,1 1 0,-1-1 0,0 0 0,-1 0 0,1 0 0,-1 0 0,0 0 0,0 0 0,0 1 0,-1-1 0,1 0 0,-1 0 0,-3-8 0,3 12 0,0-1-1,1 0 1,-1 1 0,0-1-1,-1 0 1,1 1 0,0-1 0,0 1-1,-1 0 1,1-1 0,0 1-1,-1 0 1,0 0 0,1 0-1,-1 0 1,1 0 0,-1 0-1,0 1 1,0-1 0,0 0 0,-2 0-1,-43-3-503,46 4 476,-37 0-1802</inkml:trace>
</inkml:ink>
</file>

<file path=ppt/ink/ink1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10:29.229"/>
    </inkml:context>
    <inkml:brush xml:id="br0">
      <inkml:brushProperty name="width" value="0.05" units="cm"/>
      <inkml:brushProperty name="height" value="0.05" units="cm"/>
      <inkml:brushProperty name="color" value="#FFFFFF"/>
    </inkml:brush>
  </inkml:definitions>
  <inkml:trace contextRef="#ctx0" brushRef="#br0">0 56 32399,'14'0'272,"44"0"-224,25 0-32,11 0-16,8-5 0,-10-8 0,-15-4-80,-22-3-2641</inkml:trace>
</inkml:ink>
</file>

<file path=ppt/ink/ink1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10:30.760"/>
    </inkml:context>
    <inkml:brush xml:id="br0">
      <inkml:brushProperty name="width" value="0.05" units="cm"/>
      <inkml:brushProperty name="height" value="0.05" units="cm"/>
      <inkml:brushProperty name="color" value="#FFFFFF"/>
    </inkml:brush>
  </inkml:definitions>
  <inkml:trace contextRef="#ctx0" brushRef="#br0">3 902 32287,'-2'96'228,"3"75"-24,-1-166-204,0-1 0,1 1 0,0-1 0,0 0 0,0 1 0,1-1 0,-1 0 0,1 0 0,0 0 0,0 0 0,0 0 0,1 0 0,0 0 0,-1-1 0,1 1 0,0-1 0,1 0 0,5 5 0,-4-5 0,0 0 0,1 0 0,-1-1 0,1 0 0,0 0 0,0 0 0,-1-1 0,1 0 0,0 0 0,0 0 0,0-1 0,0 1 0,9-2 0,-13 0 0,1 0 1,-1 0-1,1 0 0,-1 0 1,0 0-1,1 0 0,-1-1 0,0 1 1,0-1-1,0 1 0,0-1 1,0 0-1,0 0 0,0 0 1,-1 0-1,1 0 0,-1-1 1,1 1-1,-1 0 0,0-1 1,0 1-1,0-1 0,0-2 1,6-12 1,-2 0 1,4-21 0,-8 33-3,8-52 0,4-100 0,-11 107 0,2-1 0,20-91 0,-23 135 0,1 1 0,0 0 0,1 0 0,-1 0 0,1 0 0,0 1 0,1-1 0,-1 1 0,1-1 0,0 1 0,8-7 0,-8 9 0,0 0 0,0 0 0,0 1 0,1-1 0,-1 1 0,1 0 0,0 0 0,-1 1 0,1-1 0,0 1 0,0 0 0,0 0 0,0 1 0,10-1 0,-4 1 0,-8 0-2,0 0 1,0 0 0,0 0 0,0 0 0,0 0 0,0 1 0,-1-1 0,1 1 0,0 0 0,0 0 0,4 2 0,-49-6 14,32 2-13,-1 0 0,1 1 0,0 0 0,0 1 0,0 0 0,-14 4 0,19-4 0,-1 1 0,1 0 0,1 0 0,-1 1 0,0 0 0,0 0 0,1 0 0,0 0 0,0 1 0,0-1 0,0 1 0,0 0 0,-4 7 0,0 0 0,1 0 0,1 1 0,0 0 0,1 0 0,0 0 0,1 1 0,0 0 0,1 0 0,-2 20 0,2-6 0,2 0 0,1 0 0,6 45 0,-5-62 0,1 0 0,0 0 0,1-1 0,0 1 0,0-1 0,1 0 0,0 0 0,1 0 0,0-1 0,1 0 0,-1 1 0,1-2 0,1 1 0,-1-1 0,2 0 0,8 7 0,-6-6 0,1-1 0,0-1 0,0 0 0,0 0 0,1-1 0,0-1 0,-1 0 0,2 0 0,-1-1 0,0-1 0,1 0 0,16 0 0,-13-1 0,1 0 0,-1-2 0,1 0 0,32-7 0,-43 6 0,0 0 0,0 0 1,1-1-1,-1 0 0,-1 0 1,1 0-1,0-1 0,-1 0 1,0 0-1,0 0 1,0-1-1,-1 0 0,1 0 1,-1 0-1,5-8 0,-3 3 2,-1 0 0,0 0-1,0-1 1,-1 1 0,-1-1 0,0 0-1,0 0 1,-1 0 0,0-1-1,-1 1 1,-1 0 0,0-1-1,0 1 1,-1 0 0,0-1 0,-3-10-1,0 6-1,0 0 0,-2 1 0,1-1-1,-2 1 1,0 0 0,-1 1 0,0 0 0,-1 0-1,-1 1 1,-14-16 0,20 23 0,-1 1-1,0-1 1,-1 1 0,1 0 0,-1 0-1,0 1 1,0 0 0,0 0-1,-1 0 1,1 1 0,-1 0 0,0 0-1,0 1 1,0-1 0,-1 2 0,1-1-1,0 1 1,-8 0 0,13 1-1,1 0 0,0 0-1,0 0 1,-1 0 0,1 0 0,0 1 0,0-1 0,0 0 0,-1 1 0,1-1 0,0 1 0,0 0 0,0-1 0,0 1-1,0 0 1,0 0 0,0-1 0,0 1 0,0 0 0,1 0 0,-1 0 0,-1 2 0,0 0 0,1 0-1,0 0 1,0 0 0,0 0 0,0 1-1,0-1 1,1 0 0,-1 0 0,1 4-1,0 0 0,0 1 0,0-1 0,1 1 0,0-1 0,1 0 0,0 1 0,0-1 0,4 8 0,-2-8 1,0 0 1,1 0 0,0 0 0,0-1 0,1 0-1,0 0 1,0 0 0,0-1 0,1 0 0,0 0-1,0 0 1,0-1 0,15 6 0,-9-5 0,1 0 0,0 0 0,0-2 0,0 0 0,1 0 0,-1-2 0,19 1 0,-27-2 1,0-1 0,0 1 0,0-1 0,0 0 0,0-1 0,0 0 1,0 0-1,0 0 0,-1 0 0,1-1 0,-1 0 0,9-7 0,-5 4 0,-1-1 1,-1-1-1,1 0 1,-1 0-1,0 0 0,10-17 1,-6 4 3,-1 1 0,0-2 0,-2 1 0,0-1 0,-2 0 0,5-29 0,-4 0-4,-2 0 0,-3-1 0,-2 1 0,-7-55 0,5 85-1,-2-1 0,-1 0 0,0 1 0,-1 0 0,-2 0 0,0 1 0,-1 0 0,-1 0 0,-19-29 0,26 45 0,0 1 0,0-1 0,0 0 0,0 1 0,-1-1 0,1 1 0,-1 0 0,0 0 0,0 0 0,0 1 0,0-1 0,-8-2 0,10 4 0,0 1 0,0 0 0,0-1 0,0 1 0,0 0 0,0 0 0,0 0 0,0 1 0,1-1 0,-1 0 0,0 1 0,0-1 0,0 1 0,0 0 0,1 0 0,-1-1 0,0 1 0,1 0 0,-1 1 0,1-1 0,-1 0 0,1 0 0,-1 1 0,1-1 0,0 0 0,0 1 0,-1-1 0,1 1 0,0 0 0,1-1 0,-1 1 0,0 0 0,0 0 0,1-1 0,-1 4 0,-5 11 0,0 0 0,2 1 0,0 0 0,1 0 0,-2 23 0,3 93 0,3-75 0,29 478 0,0-32 0,-28-430 0,0-11 0,-8 84 0,5-137 0,0-1 0,-1 1 0,-1-1 0,0 1 0,0-1 0,0 0 0,-1 0 0,-1 0 0,-5 8 0,8-13 0,-1-1 0,0 1 0,0-1 0,0 1 0,-1-1 0,1 0 0,-1 0 0,1-1 0,-1 1 0,0-1 0,0 0 0,0 0 0,0 0 0,-1 0 0,1-1 0,0 0 0,-1 1 0,1-2 0,-1 1 0,1-1 0,-6 1 0,8-1 0,0 0 0,0-1 0,0 1 0,0-1 0,0 1 0,0-1 0,0 1 0,0-1 0,0 0 0,0 0 0,1 0 0,-1 0 0,0 0 0,1-1 0,-1 1 0,0 0 0,-1-3 0,-1-1 0,1 0 0,-1 0 0,1 0 0,0 0 0,0-1 0,-1-5 0,-4-11 0,2 0 0,-5-31 0,10 50 0,-6-49 0,2 0 0,3-101 0,4 131 0,0 1 0,1-1 0,2 1 0,0 0 0,1 0 1,1 1-1,1-1 0,1 1 0,1 1 0,0 0 0,26-34 0,-25 38-1,2 0 0,-1 1 0,2 0 0,0 1 0,1 1 0,0 0 0,1 1 0,0 1 0,0 0 0,1 1 0,1 1 0,0 0 0,32-8 0,2 5-338,-2 1-1102</inkml:trace>
</inkml:ink>
</file>

<file path=ppt/ink/ink1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10:32.481"/>
    </inkml:context>
    <inkml:brush xml:id="br0">
      <inkml:brushProperty name="width" value="0.05" units="cm"/>
      <inkml:brushProperty name="height" value="0.05" units="cm"/>
      <inkml:brushProperty name="color" value="#FFFFFF"/>
    </inkml:brush>
  </inkml:definitions>
  <inkml:trace contextRef="#ctx0" brushRef="#br0">50 439 28797,'-2'0'154,"0"1"0,0 0 0,0-1 0,0 1 0,0 0 0,0 0 0,1 0 0,-1 0 0,0 0 0,1 0 0,-1 1 0,1-1 0,-1 1 0,1-1 0,0 1 0,0-1 0,-1 1 0,1 0 0,0 0-1,1-1 1,-1 1 0,0 0 0,0 0 0,1 0 0,-1 0 0,1 0 0,-1 4 0,-2 9-351,0 1 0,0 21 0,3-32 415,-1 8-218,-1-4 0,2 1 0,-1-1 0,2 1 0,-1-1 0,3 15 0,-2-21 0,0-1 0,0 0 0,-1 0 0,1 1 0,1-1 0,-1 0 0,0 0 0,0 0 0,1 0 0,-1 0 0,1-1 0,0 1 0,-1 0 0,1-1 0,0 1 0,0-1 0,0 0 0,0 0 0,0 1 0,0-1 0,1 0 0,-1-1 0,0 1 0,0 0 0,1-1 0,3 1 0,2 0 2,1 1-1,-1-2 1,0 0-1,0 0 1,0 0 0,15-3-1,-19 2 1,0 0-1,0 0 0,0-1 1,0 1-1,-1-1 1,1 0-1,0 0 0,-1-1 1,1 1-1,-1-1 0,0 1 1,0-1-1,0 0 1,4-6-1,2-4-1,-1 0 0,-1-1 0,0 1 0,-1-2 0,-1 1 0,0 0 0,-1-1 0,0 0 0,2-24 0,-1-15 0,-4-73 0,-1 74 0,1 25 0,0 19 0,-1 1 0,0-1 0,0 0 0,-1 0 0,0 1 0,0-1 0,-1 0 0,-3-10 0,5 19 0,0 0 0,0 1 0,0-1 0,0 0 0,0 0 0,0 0 0,0 0 0,0 0 0,0 1 0,0-1 0,0 0 0,-1 0 0,1 0 0,0 0 0,0 0 0,0 0 0,0 1 0,0-1 0,0 0 0,0 0 0,0 0 0,-1 0 0,1 0 0,0 0 0,0 0 0,0 0 0,0 0 0,0 0 0,0 0 0,-1 0 0,1 0 0,0 1 0,0-1 0,0 0 0,0 0 0,0 0 0,-1 0 0,1 0 0,0 0 0,0-1 0,0 1 0,0 0 0,0 0 0,-1 0 0,1 0 0,0 0 0,0 0 0,0 0 0,0 0 0,0 0 0,0 0 0,-1 0 0,1 0 0,0 0 0,0-1 0,0 1 0,0 0 0,0 0 0,0 0 0,0 0 0,0 0 0,-1-1 0,-4 26 0,1 1 0,1-1 0,0 1 0,3-1 0,1 32 0,0-8 0,-1-19 0,-1-1 0,2 0 0,6 48 0,-5-69 0,-1 0 0,2 0 0,-1-1 0,1 1 0,0 0 0,0-1 0,1 0 0,0 0 0,1 0 0,-1 0 0,1-1 0,0 1 0,1-1 0,7 6 0,-8-8 0,0-1 0,0 0 0,1-1 0,-1 1 0,0-1 0,1 0 0,0-1 0,-1 1 0,1-1 0,0 0 0,0-1 0,0 1 0,-1-1 0,1 0 0,0-1 0,0 1 0,0-1 0,0 0 0,-1-1 0,1 1 0,10-6 0,-10 3 0,0-1 0,-1 0 0,0-1 0,0 1 0,-1-1 0,0 0 0,0 0 0,0-1 0,0 1 0,-1-1 0,0 0 0,2-9 0,5-16 0,8-46 0,-15 62 0,57-374 0,-58 346 0,-6 59 0,-12 40 0,3 0 0,3 1 0,-5 71 0,15-124 0,-2 52 0,9 91 0,-5-130 0,1 0 0,0 0 0,1 0 0,0-1 0,2 1 0,0-1 0,1 0 0,0-1 0,1 1 0,13 16 0,-21-30 0,1 1 0,0-1 0,0 0 0,0 1 0,0-1 0,0 0 0,0 0 0,0 0 0,0 0 0,1 0 0,-1 0 0,0 0 0,1-1 0,-1 1 0,1 0 0,-1-1 0,1 1 0,-1-1 0,1 1 0,-1-1 0,1 0 0,-1 0 0,1 1 0,-1-1 0,1 0 0,-1-1 0,1 1 0,0 0 0,-1 0 0,1-1 0,-1 1 0,1-1 0,-1 1 0,0-1 0,1 1 0,-1-1 0,3-1 0,-1-2 0,1 1 0,-1 0 0,1-1 0,-1 0 0,0 1 0,0-1 0,-1 0 0,1-1 0,-1 1 0,3-8 0,11-37 0,-3 0 0,10-71 0,10-40 0,-30 149 0,3-11 0,0 0 0,2 0 0,1 0 0,13-24 0,-19 41 0,0 0 0,1 0 0,-1 0 0,1 1 0,0 0 0,1-1 0,-1 1 0,1 0 0,6-4 0,-7 7 0,-1-1 0,1 0 0,0 1 0,-1 0 0,1 0 0,0 0 0,0 0 0,0 0 0,0 1 0,0 0 0,0 0 0,-1 0 0,1 0 0,0 0 0,7 2 0,-8 0 0,1-1 0,0 1 0,-1-1 0,1 1 0,-1 0 0,1 0 0,-1 1 0,0-1 0,0 1 0,0-1 0,0 1 0,-1 0 0,1 0 0,-1 0 0,0 1 0,0-1 0,0 0 0,3 7 0,1 4 0,-1 0 0,0 1 0,4 21 0,-4-14 0,-2 0 0,0 0 0,-2 0 0,-1 32 0,-1-42 0,0-1 0,-1 1 0,0-1 0,-1 1 0,0-1 0,-1 0 0,0 0 0,-1 0 0,0-1 0,-7 11 0,-6 4 0,0-1 0,-2-1 0,-33 31 0,40-42 0,-1-1 0,0 0 0,-1-1 0,0-1 0,0 0 0,-1-1 0,-22 8 0,29-14 0,0 0 0,0 0 0,0-1 0,-1 0 0,-12-1 0,20-1 0,1 1 0,-1-1 0,0 1 0,0-1 0,1 1 0,-1-1 0,1 0 0,-1 0 0,1 0 0,-1 0 0,1 0 0,-1 0 0,1 0 0,0-1 0,0 1 0,-1 0 0,1-1 0,0 1 0,0-1 0,0 1 0,1-1 0,-1 0 0,0 1 0,1-1 0,-1 0 0,1 1 0,-1-1 0,1 0 0,0-2 0,-1 2 0,1 0 0,-1 0 0,1 0 0,0 0 0,0 0 0,0 0 0,0-1 0,0 1 0,0 0 0,1 0 0,-1 0 0,1 0 0,-1 0 0,1 0 0,0 0 0,0 0 0,0 0 0,0 1 0,0-1 0,0 0 0,0 0 0,1 1 0,-1-1 0,0 1 0,3-3 0,7 1 0,-1 0 0,1 0 0,-1 1 0,1 1 0,0-1 0,0 2 0,0 0 0,20 2 0,2-1 0,7-1 0,1-1 0,0-2 0,-1-1 0,0-2 0,41-13 0,-70 16 0,1-1 0,-1 0 0,0-1 0,-1 0 0,1-1 0,-1 0 0,0-1 0,0 0 0,-1 0 0,0-1 0,0 0 0,-1-1 0,0 0 0,-1 0 0,1-1 0,-2 0 0,0 0 0,0-1 0,-1 1 0,0-1 0,6-20 0,-5 4 0,-2 0 0,-1 0 0,-1 0 0,-2-36 0,0 48 0,0 8 0,0-1 0,-1 1 0,0 0 0,0-1 0,0 1 0,-1 0 0,0 0 0,-1 0 0,0 0 0,0 1 0,-7-11 0,9 14 0,-1 1 0,0 0 0,0-1 0,0 1 0,-1 0 0,1 0 0,0 1 0,-1-1 0,1 0 0,-1 1 0,0-1 0,0 1 0,1 0 0,-1 0 0,0 0 0,0 0 0,0 1 0,0-1 0,0 1 0,0 0 0,0 0 0,0 0 0,0 0 0,0 0 0,0 1 0,0-1 0,0 1 0,0 0 0,0 0 0,0 0 0,-2 2 0,1-2 0,1 1 0,0 0 0,0 0 0,0 1 0,0-1 0,0 1 0,0-1 0,1 1 0,-1 0 0,1 0 0,0 0 0,0 0 0,0 0 0,0 1 0,0-1 0,1 1 0,-1-1 0,1 1 0,-1 6 0,-2 7 0,2 0 0,-2 34 0,4 56 0,2-94 0,-1-1 0,2 1 0,0-1 0,0 0 0,1 0 0,8 17 0,-4-13 0,1 0 0,0-1 0,1 0 0,1 0 0,1-1 0,0-1 0,17 15 0,-21-21 0,0 0 0,1-1 0,-1 0 0,2-1 0,-1 0 0,0 0 0,1-1 0,0 0 0,0-1 0,0 0 0,1 0 0,-1-1 0,17 1 0,-20-3 0,-2 0 0,0 1 0,0-1 0,0-1 0,-1 1 0,1-1 0,8-1 0,-11 1 0,0 0 0,-1 0 0,1 0 0,0 0 0,-1 0 0,1-1 0,-1 1 0,1 0 0,-1-1 0,0 0 0,1 1 0,-1-1 0,0 1 0,0-1 0,0 0 0,-1 0 0,1 0 0,0 1 0,0-3 0,4-13 0,0 0 0,-2-1 0,0 1 0,1-30 0,-5-77 0,0 52 0,0 43 0,0 4 0,1-1 0,1 1 0,2-1 0,10-49 0,-12 71 0,0-1 0,1 1 0,0-1 0,-1 1 0,1 0 0,1 0 0,-1-1 0,1 1 0,-1 1 0,1-1 0,1 0 0,-1 1 0,0 0 0,1-1 0,-1 1 0,1 1 0,0-1 0,0 0 0,0 1 0,0 0 0,1 0 0,-1 0 0,1 1 0,-1-1 0,1 1 0,-1 0 0,1 0 0,0 1 0,0-1 0,-1 1 0,1 0 0,0 1 0,6 0 0,-8 0 0,1 0 0,0 0 0,0 0 0,-1 1 0,1-1 0,-1 1 0,1 0 0,-1 0 0,0 0 0,1 1 0,-1-1 0,0 1 0,-1 0 0,1 0 0,0 0 0,-1 0 0,0 0 0,0 0 0,0 0 0,0 1 0,0-1 0,-1 1 0,1 0 0,1 6 0,2 8 0,-1-1 0,0 1 0,-2-1 0,2 22 0,-2 12 0,-2 0 0,-2 0 0,-10 59 0,11-101 0,-2 8 0,0 0 0,1 33 0,1-47 0,1 0 0,1 0 0,-1 0 0,0 0 0,1 0 0,-1 0 0,1 0 0,0 0 0,0 0 0,0 0 0,0-1 0,0 1 0,1 0 0,-1-1 0,1 1 0,0-1 0,0 0 0,0 1 0,0-1 0,0 0 0,0 0 0,1 0 0,4 2 0,9 2 0,1-2 0,0 0 0,0-2 0,0 1 0,0-2 0,0 0 0,19-2 0,-20 1 0,-9 0 0,1-1 0,-1 1 0,1-1 0,-1 0 0,1-1 0,-1 0 0,1 0 0,-1-1 0,0 0 0,0 0 0,0 0 0,-1-1 0,1 0 0,-1 0 0,0-1 0,0 0 0,0 0 0,-1 0 0,0-1 0,0 0 0,0 0 0,0 0 0,-1 0 0,0-1 0,-1 0 0,0 1 0,0-1 0,0-1 0,3-11 0,1-14 0,-1 0 0,-2-1 0,-1 1 0,-1-1 0,-5-47 0,3-35 0,0 107 0,1-1 0,0 0 0,1 1 0,-1-1 0,6-13 0,-6 20 0,0 1 0,0 0 0,0-1 0,1 1 0,-1 0 0,0 0 0,1 0 0,-1 0 0,1 0 0,0 0 0,0 1 0,0-1 0,0 0 0,0 1 0,0 0 0,0-1 0,0 1 0,0 0 0,1 0 0,-1 0 0,1 0 0,-1 1 0,0-1 0,6 0 0,-4 0 0,0 1 0,0 0 0,1 0 0,-1 0 0,0 0 0,0 1 0,1-1 0,-1 1 0,0 0 0,0 0 0,0 1 0,0-1 0,0 1 0,0 0 0,-1 0 0,6 4 0,-5-2 0,0 1 0,0-1 0,0 1 0,0 0 0,-1 0 0,0 0 0,0 1 0,0-1 0,-1 1 0,0 0 0,2 6 0,1 5 0,-1 1 0,0-1 0,-1 1 0,-1-1 0,-1 1 0,0 0 0,-2 0 0,0-1 0,-5 30 0,3-33 0,-1 0 0,0 0 0,-1 0 0,0-1 0,-1 0 0,-1 0 0,0 0 0,0-1 0,-2 0 0,1 0 0,-2-1 0,-13 13 0,8-10 0,0-2 0,-2 1 0,1-2 0,-1 0 0,-1-1 0,-21 8 0,26-12 0,0-2 0,-1 0 0,1 0 0,-1-2 0,1 1 0,-1-2 0,0 0 0,0 0 0,-25-3 0,38 2 0,-1-1 0,1 1 0,-1 0 0,1-1 0,-1 0 0,1 1 0,-1-1 0,1 0 0,-1 0 0,1 1 0,0-1 0,-1 0 0,1-1 0,0 1 0,0 0 0,0 0 0,0 0 0,0-1 0,0 1 0,-1-3 0,0 0 0,0-1 0,0 1 0,1-1 0,0 1 0,0-1 0,0 0 0,0-5 0,0-5 0,1 0 0,1 1 0,5-29 0,-1 26 0,0 0 0,1 0 0,1 1 0,1 0 0,0 0 0,1 1 0,1 0 0,1 0 0,0 2 0,0-1 0,20-17 0,-29 29 0,-1 0 0,1 1 0,-1-1 0,1 1 0,0 0 0,0-1 0,0 1 0,-1 0 0,1 0 0,0 0 0,0 0 0,1 0 0,-1 1 0,0-1 0,0 1 0,0-1 0,0 1 0,0 0 0,1 0 0,-1 0 0,0 0 0,0 0 0,1 0 0,-1 0 0,0 1 0,0-1 0,0 1 0,0 0 0,0 0 0,0 0 0,0 0 0,3 2 0,2 3 0,-1 0 0,-1 1 0,1-1 0,-1 2 0,0-1 0,7 15 0,-4-9 0,-2-1 0,76 117 0,-73-117 0,1 0-1,0 0 0,1-1 1,0-1-1,0 0 0,1 0 0,24 14 1,-32-22-31,0 0 0,0 0 0,0 0 0,0-1 1,0 0-1,1 0 0,-1 0 0,0 0 0,1-1 1,7 1-1,18-1-1082</inkml:trace>
</inkml:ink>
</file>

<file path=ppt/ink/ink1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10:35.557"/>
    </inkml:context>
    <inkml:brush xml:id="br0">
      <inkml:brushProperty name="width" value="0.05" units="cm"/>
      <inkml:brushProperty name="height" value="0.05" units="cm"/>
      <inkml:brushProperty name="color" value="#FFFFFF"/>
    </inkml:brush>
  </inkml:definitions>
  <inkml:trace contextRef="#ctx0" brushRef="#br0">0 190 32223,'2'5'400,"1"-4"-395,-1 0 1,1 1-1,-1-1 1,1 0-1,0 0 1,-1-1-1,1 1 1,0-1-1,0 1 1,-1-1-1,6 0 1,11 2 8,77 7 7,0-4 1,111-8-1,-204 3-21,2 0 0,-1 0 0,1-1 0,0 1 0,0-1 0,-1 0 0,9-3 1,-13 4-2,1-1 1,0 1 0,0-1 0,0 1 0,0-1 0,-1 0-1,1 0 1,0 1 0,-1-1 0,1 0 0,0 0 0,-1 0-1,1 0 1,-1 1 0,1-1 0,-1 0 0,0 0 0,1 0 0,-1 0-1,0 0 1,0 0 0,0 0 0,0 0 0,0 0 0,0 0-1,0 0 1,0-1 0,0 1 0,0 0 0,0 0 0,-1 0-1,1 0 1,0 1 0,-1-1 0,1 0 0,-2-2 0,0-2-3,-1 0 0,0 0 0,0 1 0,0-1 0,-1 1 1,0-1-1,0 1 0,0 0 0,-7-4 0,-49-34 7,40 28-6,-84-51 2,104 65 0,0 1 0,0-1 0,0 0 0,-1 0 0,1 0 0,0 0 0,0 0 0,0 0 0,0 0 0,0 0 0,0 0 0,-1 0 0,1 0 0,0 0 0,0 0 0,0-1 0,0 1 0,0 0 0,0 0 0,0 0 0,-1 0 0,1 0 0,0 0 0,0 0 0,0 0 0,0 0 0,0 0 0,0 0 0,0 0 0,0-1 0,0 1 0,0 0 0,0 0 0,-1 0 0,1 0 0,0 0 0,0 0 0,0 0 0,0-1 0,0 1 0,0 0 0,0 0 0,0 0 0,0 0 0,0 0 0,0 0 0,0 0 0,0-1 0,0 1 0,0 0 0,0 0 0,0 0 0,0 0 0,1 0 0,-1 0 0,0 0 0,0-1 0,0 1 0,0 0 0,0 0 0,0 0 0,0 0 0,0 0 0,0 0 0,0 0 0,0 0 0,1 0 0,-1-1 0,10 1 0,5 0 4,0 2 0,1 0 0,-1 1 0,0 0 0,0 2 1,-1-1-1,24 12 0,-16-5-4,-1 0-1,0 2 1,-1 0 0,23 21 0,-39-31 0,-1 1 0,0-1 0,1 1 0,-1 0 0,-1 1 0,1-1 0,0 0 0,-1 1 0,0-1 0,0 1 0,-1 0 0,1 0 0,-1 0 0,0-1 0,0 1 0,0 0 0,-1 1 0,0-1 0,-1 8 0,1-6 0,-1-1 0,0 1 0,-1 0 0,0-1 0,0 0 0,0 1 0,0-1 0,-1 0 0,0 0 0,-1 0 0,1 0 0,-1-1 0,-8 9 0,-19 15-39,-1-2 0,-48 30 0,56-40-151,-10 8-1024</inkml:trace>
</inkml:ink>
</file>

<file path=ppt/ink/ink1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10:38.601"/>
    </inkml:context>
    <inkml:brush xml:id="br0">
      <inkml:brushProperty name="width" value="0.05" units="cm"/>
      <inkml:brushProperty name="height" value="0.05" units="cm"/>
      <inkml:brushProperty name="color" value="#FFFFFF"/>
    </inkml:brush>
  </inkml:definitions>
  <inkml:trace contextRef="#ctx0" brushRef="#br0">300 718 31951,'0'-35'130,"-2"0"0,-1 0 0,-1 0 1,-2 1-1,-14-43 0,19 74-128,0 0-1,0 0 0,-1 0 1,1 0-1,-1 0 0,0 1 0,0-1 1,0 1-1,0-1 0,0 1 1,0 0-1,-1 0 0,1 0 1,-1 0-1,0 0 0,1 1 1,-1-1-1,0 1 0,0 0 0,0-1 1,0 1-1,0 1 0,0-1 1,-4 0-1,2 0-1,-1 1 0,1 0 0,0 0 0,0 0 1,0 1-1,-1 0 0,1 0 0,0 0 0,0 0 0,0 1 0,0 0 1,1 0-1,-1 0 0,-5 5 0,0 0 0,1 1 0,1 0 0,0 0 0,0 1 0,1 0 0,0 1 0,0 0 0,1 0 0,0 0 0,1 1 0,0-1 0,1 1 0,0 1 0,1-1 0,-2 13 0,-3 14 0,3 1 0,1 0 0,1 50 0,3-71 0,-1 4 0,1 0 0,1 1 0,2-1 0,9 44 0,-11-61 0,1 0 0,0 0 0,0 0 0,0-1 0,0 1 0,1 0 0,0-1 0,0 0 0,0 0 0,1 1 0,-1-2 0,1 1 0,0 0 0,0-1 0,0 0 0,0 0 0,1 0 0,-1-1 0,1 1 0,0-1 0,0 0 0,0 0 0,0-1 0,0 1 0,0-1 0,0 0 0,6 0 0,-6 0 0,1-1 0,0 0 0,0 0 0,-1 0 0,1 0 0,0-1 0,-1 0 0,1 0 0,0-1 0,-1 1 0,1-1 0,9-5 0,-9 3 0,-1 0 0,0-1 0,0 0 0,0 1 0,0-2 0,-1 1 0,1 0 0,-1-1 0,-1 0 0,6-10 0,-1-2 0,-1 1 0,-1-1 0,0 0 0,-1 0 0,-1-1 0,-1 0 0,1-21 0,-2-138 0,-4 97 0,3 56 0,0 18 0,-1 1 0,0-1 0,0 0 0,-1 0 0,-1-8 0,-3 38 0,5-20 0,0 56 0,2 1 0,10 59 0,-8-101 0,-1 1 0,2-1 0,1 0 0,0-1 0,1 0 0,0 0 0,2 0 0,0-1 0,1 0 0,1-1 0,12 15 0,-20-26 0,0-1 0,1 1 0,-1-1 0,1 0 0,0 0 0,0 0 0,0 0 0,1-1 0,-1 1 0,1-1 0,-1 0 0,1-1 0,0 1 0,0-1 0,-1 0 0,1 0 0,0 0 0,0-1 0,0 0 0,0 0 0,0 0 0,6-1 0,-9 1 0,-1-1 0,1 0 0,0 1 0,-1-1 0,1 0 0,-1 0 0,1 1 0,-1-1 0,0 0 0,1-1 0,-1 1 0,0 0 0,0 0 0,0 0 0,1-1 0,-1 1 0,-1-1 0,1 1 0,0-1 0,0 1 0,0-1 0,-1 1 0,1-1 0,-1 0 0,1-2 0,7-48 0,-8 46 0,0-201 0,-2 140 0,10-125 0,-7 182 0,1 1 0,0-1 0,0 0 0,1 1 0,0 0 0,0-1 0,1 1 0,0 0 0,1 1 0,0-1 0,1 1 0,-1 0 0,1 0 0,1 1 0,13-13 0,-19 19 0,1 0 0,-1 0 0,0 0 0,0 0 0,1 0 0,-1 0 0,1 0 0,-1 1 0,1-1 0,-1 0 0,1 1 0,-1 0 0,1-1 0,0 1 0,-1 0 0,1 0 0,-1-1 0,1 1 0,0 0 0,-1 1 0,1-1 0,0 0 0,-1 0 0,1 1 0,-1-1 0,1 1 0,-1-1 0,1 1 0,-1 0 0,1 0 0,-1 0 0,1 0 0,-1 0 0,0 0 0,0 0 0,0 0 0,1 0 0,-1 0 0,0 1 0,0-1 0,-1 0 0,1 1 0,0-1 0,0 1 0,0 2 0,4 9 0,0 0 0,-1 0 0,-1 1 0,3 20 0,-3-15 0,38 128 0,0 4 0,-37-130 0,-1 1 0,-1-1 0,-1 1 0,-1 0 0,-1-1 0,-4 26 0,3-40 0,-1 0 0,0-1 0,0 1 0,0-1 0,-1 0 0,0 0 0,0 0 0,-7 7 0,-15 22 0,25-34 0,1 0 0,-1 0 0,0-1 0,0 1 0,0 0 0,0-1 0,0 1 0,0-1 0,-1 1 0,1-1 0,0 1 0,0-1 0,0 0 0,0 0 0,0 1 0,-1-1 0,1 0 0,0 0 0,-2 0 0,-26-3 0,26 3 0,-39-12 0,37 10 0,27 10 0,-9-3 0,0 0 0,0-1 0,1 0 0,0-2 0,-1 1 0,1-2 0,0 0 0,0 0 0,0-1 0,17-3 0,-23 2 0,1-1 0,-1 0 0,0-1 0,0 0 0,0 0 0,0 0 0,0-1 0,-1-1 0,1 1 0,-1-1 0,0 0 0,-1-1 0,1 1 0,-1-1 0,0-1 0,-1 1 0,9-14 0,-7 8 0,0-1 0,-1 0 0,0 0 0,-2 0 0,1-1 0,-2 0 0,1 0 0,1-26 0,-2-10 0,-4-58 0,0 39 0,1 64 0,0-35 0,-1 0 0,-12-77 0,10 124 0,0 15 0,3 16 0,-1 10 0,3 1 0,8 59 0,-8-95 0,1 1 0,1-1 0,-1 1 0,2-1 0,0 0 0,1-1 0,0 1 0,0-1 0,2 0 0,-1-1 0,2 0 0,16 19 0,-19-25 0,-1-1 0,1 0 0,0 0 0,0-1 0,0 1 0,0-1 0,0-1 0,1 1 0,0-1 0,-1 0 0,1-1 0,0 1 0,0-1 0,0-1 0,0 1 0,0-1 0,0 0 0,0-1 0,10-2 0,-13 2 0,-1 0 0,1 0 0,-1 0 0,0 0 0,0-1 0,0 0 0,0 0 0,0 1 0,0-2 0,0 1 0,0 0 0,-1-1 0,1 1 0,-1-1 0,0 0 0,0 1 0,0-1 0,0 0 0,0-1 0,-1 1 0,1 0 0,1-7 0,2-5 0,-1-1 0,0 0 0,2-29 0,-1-184 0,-6 142 0,1 65 0,1 13 0,-1-1 0,0 0 0,0 1 0,-1-1 0,0 1 0,-1-1 0,0 1 0,-4-10 0,6 19 0,0 0 0,0 0 0,0 0 0,0 0 0,0 0 0,0 0 0,0-1 0,0 1 0,0 0 0,0 0 0,0 0 0,-1 0 0,1 0 0,0 0 0,0 0 0,0-1 0,0 1 0,0 0 0,0 0 0,0 0 0,-1 0 0,1 0 0,0 0 0,0 0 0,0 0 0,0 0 0,0 0 0,-1 0 0,1 0 0,0 0 0,0 0 0,0 0 0,0 0 0,0 0 0,-1 0 0,1 0 0,0 0 0,0 0 0,0 0 0,0 0 0,0 0 0,0 0 0,-1 0 0,1 0 0,0 0 0,0 1 0,0-1 0,0 0 0,0 0 0,0 0 0,0 0 0,-1 0 0,1 0 0,-5 11 0,-4 29 0,2 0 0,2 1 0,0 76 0,4-60 0,-8 448 0,5-127 0,3-339 0,-9 65 0,8-94 0,0-1 0,0 1 0,-1-1 0,-1 1 0,1-1 0,-1 0 0,-1 0 0,1-1 0,-2 1 0,1-1 0,-13 13 0,14-17 0,0-1 0,0 1 0,-1-1 0,0 0 0,1-1 0,-1 1 0,0-1 0,0 0 0,-1 0 0,1-1 0,0 1 0,-1-1 0,1 0 0,0-1 0,-1 1 0,1-1 0,-1 0 0,1-1 0,-1 1 0,-7-3 0,5 2 0,1-1 0,-1-1 0,1 1 0,-1-1 0,1 0 0,0-1 0,0 0 0,1 0 0,-1 0 0,1-1 0,-1 0 0,2 0 0,-8-7 0,6 2 0,-1 0 0,2-1 0,-1 0 0,2 0 0,-1 0 0,1 0 0,1-1 0,0 0 0,1 0 0,-3-16 0,5 19 0,0-1 0,0 1 0,1-1 0,0 1 0,1-1 0,0 0 0,0 1 0,1 0 0,0-1 0,1 1 0,0 0 0,1 0 0,0 0 0,5-9 0,22-28 0,67-76 0,48-32 0,-137 145 0,9-10 0,108-118 0,-111 117 0,-1 0 0,-1 0 0,-1-1 0,0-1 0,13-38 0,-9 5 0,15-92 0,-11 42 0,-20 104 0,0 1 0,0-1 0,0 1 0,0-1 0,0 1 0,0 0 0,0-1 0,0 1 0,0-1 0,0 1 0,0-1 0,0 1 0,1-1 0,-1 1 0,0 0 0,0-1 0,0 1 0,1-1 0,-1 1 0,0 0 0,1-1 0,-1 1 0,0 0 0,0-1 0,1 1 0,-1 0 0,1 0 0,-1-1 0,0 1 0,1 0 0,-1 0 0,1 0 0,-1-1 0,0 1 0,1 0 0,-1 0 0,1 0 0,-1 0 0,1 0 0,-1 0 0,1 0 0,0 0 0,0 1 0,1 0 0,-1 0 0,0 1 0,1-1 0,-1 0 0,0 1 0,0-1 0,0 1 0,0-1 0,0 1 0,1 2 0,25 54 0,-3 1 0,24 93 0,-39-115 0,-1 0 0,-3 1 0,0 0 0,-3 56 0,-2-93 0,0-1 0,0 0 0,0 0 0,0 0 0,0 0 0,0 0 0,0 1 0,0-1 0,0 0 0,-1 0 0,1 0 0,0 0 0,0 1 0,0-1 0,0 0 0,0 0 0,0 0 0,0 0 0,0 1 0,0-1 0,0 0 0,0 0 0,0 0 0,0 0 0,0 1 0,0-1 0,1 0 0,-1 0 0,0 0 0,0 0 0,0 0 0,0 1 0,0-1 0,0 0 0,0 0 0,0 0 0,1 0 0,-1 0 0,0 0 0,0 1 0,0-1 0,0 0 0,0 0 0,1 0 0,-1 0 0,0 0 0,0 0 0,0 0 0,0 0 0,1 0 0,-1 0 0,0 0 0,0 0 0,0 0 0,0 0 0,1 0 0,-1 0 0,0 0 0,0 0 0,0 0 0,0 0 0,1 0 0,-1 0 0,0 0 0,0 0 0,0 0 0,0 0 0,0-1 0,1 1 0,5-8 0,11-25 0,-3 0 0,0-1 0,14-58 0,-13 38 0,0 7 0,21-67 0,-29 98 0,0 0 0,1 0 0,0 1 0,18-24 0,-26 39 0,0 0 0,0-1 0,0 1 0,0 0 0,0 0 0,1-1 0,-1 1 0,0 0 0,0 0 0,0-1 0,1 1 0,-1 0 0,0 0 0,0 0 0,1-1 0,-1 1 0,0 0 0,1 0 0,-1 0 0,0 0 0,1 0 0,-1-1 0,0 1 0,0 0 0,1 0 0,-1 0 0,0 0 0,1 0 0,-1 0 0,0 0 0,1 0 0,-1 0 0,0 0 0,1 0 0,-1 1 0,0-1 0,1 0 0,-1 0 0,7 15 0,-2 26 0,-4-37 0,3 143 0,1 11 0,-5-150 0,1 0 0,0 0 0,1-1 0,0 1 0,0 0 0,1-1 0,4 11 0,-6-16 0,0 0 0,1 1 0,0-1 0,-1 0 0,1 0 0,0 0 0,0 0 0,0 0 0,0-1 0,0 1 0,1 0 0,-1-1 0,0 0 0,1 1 0,-1-1 0,1 0 0,-1 0 0,1-1 0,0 1 0,-1 0 0,1-1 0,0 0 0,-1 1 0,4-1 0,-2 0 0,-1 0 0,0 0 0,1 0 0,-1-1 0,0 1 0,0-1 0,0 0 0,1 0 0,-1 0 0,0 0 0,0 0 0,0-1 0,0 1 0,0-1 0,-1 0 0,6-4 0,-4 1 0,0-1 0,0 1 0,0-1 0,-1 0 0,0 0 0,0-1 0,3-9 0,6-23 0,-1-1 0,-3 0 0,6-52 0,-9 48 0,3 0 0,15-52 0,-21 91 0,-1 0 0,2 0 0,-1 1 0,0-1 0,1 1 0,0-1 0,0 1 0,0 0 0,1 0 0,3-3 0,-6 5 0,1 1 0,-1 0 0,0 1 0,1-1 0,-1 0 0,0 0 0,1 1 0,-1-1 0,1 1 0,-1-1 0,1 1 0,0-1 0,-1 1 0,1 0 0,-1 0 0,1 0 0,0 0 0,-1 0 0,1 0 0,-1 0 0,1 1 0,0-1 0,-1 0 0,1 1 0,-1 0 0,1-1 0,-1 1 0,0 0 0,1 0 0,-1-1 0,0 1 0,1 0 0,-1 0 0,0 1 0,0-1 0,2 2 0,3 4 0,-1 1 0,1-1 0,-1 1 0,-1 1 0,0-1 0,0 0 0,0 1 0,2 10 0,-9-15 0,-45 0 0,44-5 0,-1 1 0,0 0 0,0 0 0,0 0 0,0 1 0,0 0 0,1 0 0,-1 0 0,0 0 0,1 1 0,-1 0 0,1-1 0,-1 2 0,1-1 0,0 1 0,0-1 0,-7 7 0,4-1 0,-1 0 0,2 1 0,-1 0 0,1 0 0,1 0 0,0 1 0,0 0 0,1 0 0,0 0 0,0 1 0,-1 11 0,1-4 0,1 0 0,1 0 0,1 1 0,0-1 0,4 35 0,-2-49 0,-1 0 0,1-1 0,0 1 0,0 0 0,1 0 0,-1 0 0,1-1 0,0 1 0,0-1 0,0 1 0,0-1 0,0 0 0,1 0 0,0 0 0,-1 0 0,5 3 0,-2-2 0,1 0 0,0-1 0,0 1 0,0-1 0,1 0 0,-1-1 0,1 0 0,11 3 0,4-2 0,1 0 0,-1-1 0,1-2 0,39-3 0,-52 2 0,-1 0 0,1-1 0,-1 0 0,0 0 0,1-1 0,-1-1 0,-1 1 0,1-1 0,0-1 0,-1 1 0,0-2 0,0 1 0,0-1 0,-1 0 0,0 0 0,0-1 0,0 0 0,-1-1 0,0 1 0,0-1 0,-1 0 0,0-1 0,-1 1 0,0-1 0,0 0 0,-1 0 0,0 0 0,0 0 0,1-10 0,1-29 0,-1 0 0,-4-83 0,-2 72 0,-2-20 0,-5 0 0,-23-99 0,21 120 0,4 40 0,3 16 0,1 16 0,1 266 0,4-220 0,22 326 0,-23-382 0,-1-1 0,1 0 0,-1 0 0,1 0 0,0 0 0,0 0 0,1 0 0,-1 0 0,0 0 0,1 0 0,0-1 0,0 1 0,0-1 0,0 1 0,0-1 0,0 1 0,3 1 0,-4-3 0,0-1 0,0 1 0,1-1 0,-1 1 0,0-1 0,0 1 0,0-1 0,1 0 0,-1 0 0,0 1 0,0-1 0,1 0 0,-1 0 0,0 0 0,1 0 0,-1 0 0,3-1 0,-2 0 0,0 0 0,0 0 0,1 0 0,-1-1 0,0 1 0,0 0 0,0-1 0,0 0 0,-1 1 0,1-1 0,0 0 0,2-3 0,5-8 0,-1 0 0,0 0 0,-1-1 0,10-26 0,18-68 0,-15 42 0,-10 36 0,-6 14 0,1 0 0,1 0 0,0 1 0,1-1 0,1 1 0,0 1 0,18-23 0,-25 35 0,0 1 0,0-1 0,0 1 0,0 0 0,0 0 0,0-1 0,1 1 0,-1 0 0,0 0 0,1 0 0,-1 0 0,1 0 0,-1 1 0,1-1 0,0 0 0,-1 1 0,1-1 0,0 1 0,-1 0 0,1-1 0,0 1 0,-1 0 0,1 0 0,0 0 0,0 0 0,-1 0 0,1 1 0,2-1 0,-2 2 0,0-1 0,-1 1 0,1-1 0,0 1 0,-1 0 0,1 0 0,-1-1 0,1 1 0,-1 0 0,0 0 0,0 0 0,0 1 0,0-1 0,0 0 0,-1 0 0,1 0 0,-1 1 0,1-1 0,-1 4 0,6 62 0,-7 122 0,0-140 0,-4 94 0,5-144 0,1 1 0,0-1 0,0 1 0,-1-1 0,1 1 0,0-1 0,0 0 0,0 0 0,-1 1 0,1-1 0,0 0 0,0 0 0,0 0 0,0 0 0,0 0 0,-1 0 0,1 0 0,0 0 0,0 0 0,0-1 0,0 1 0,0 0 0,-1 0 0,1-1 0,0 1 0,1-1 0,3-2-37,-1 0 0,1 0-1,-1-1 1,0 1 0,0-1 0,0 0-1,4-6 1,5-4-778,23-22-4043</inkml:trace>
</inkml:ink>
</file>

<file path=ppt/ink/ink1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10:39.698"/>
    </inkml:context>
    <inkml:brush xml:id="br0">
      <inkml:brushProperty name="width" value="0.05" units="cm"/>
      <inkml:brushProperty name="height" value="0.05" units="cm"/>
      <inkml:brushProperty name="color" value="#FFFFFF"/>
    </inkml:brush>
  </inkml:definitions>
  <inkml:trace contextRef="#ctx0" brushRef="#br0">2 223 31614,'0'-44'670,"-1"10"-445,4-38 1,-3 68-224,1 0 0,0 1 0,1-1 0,-1 0 0,1 1 0,-1-1 0,1 0 0,0 1 0,0 0 0,1 0 0,-1-1 0,1 1 0,-1 1 0,1-1 0,0 0 0,6-3 0,-7 4-2,0 1 0,0-1 0,0 1 0,1 0 0,-1 0-1,0 0 1,1 0 0,-1 1 0,1-1 0,-1 0 0,1 1 0,-1 0 0,1 0 0,0 0 0,-1 0 0,1 0 0,-1 0 0,1 0 0,-1 1 0,1 0-1,-1-1 1,1 1 0,-1 0 0,0 0 0,0 0 0,1 0 0,2 3 0,0 0 0,-1 0 0,-1 0 0,1 0 0,-1 1 0,1-1 0,-1 1 0,0 0 0,-1 0 0,4 8 0,17 56 0,-9-9 0,-3 0 0,-3 0 0,-2 1 0,-3 0 0,-6 97 0,2-152 0,1 0 0,-1 0 0,0 0 0,-1 0 0,1 0 0,-1 0 0,-3 5 0,-1-2 0,6-15 0,0 4 0,2-35 0,1 0 0,2 0 0,14-55 0,41-109 0,-55 185 0,3-7 0,-3 2 0,2 1 0,1 0 0,0 0 0,1 1 0,15-23 0,-22 41-25,-1-1 0,0 1 1,1 0-1,-1 0 0,1-1 0,0 1 0,-1 0 0,1 0 1,0 1-1,-1-1 0,1 0 0,0 1 0,0-1 0,0 1 1,0-1-1,0 1 0,0 0 0,0 0 0,0 0 0,-1 0 1,1 0-1,4 1 0,3-1-1037,13 0-5245</inkml:trace>
</inkml:ink>
</file>

<file path=ppt/ink/ink1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10:41.450"/>
    </inkml:context>
    <inkml:brush xml:id="br0">
      <inkml:brushProperty name="width" value="0.05" units="cm"/>
      <inkml:brushProperty name="height" value="0.05" units="cm"/>
      <inkml:brushProperty name="color" value="#FFFFFF"/>
    </inkml:brush>
  </inkml:definitions>
  <inkml:trace contextRef="#ctx0" brushRef="#br0">143 389 32335,'6'-4'18,"0"0"1,0 0-1,0-1 1,-1 0 0,0 0-1,0 0 1,0-1-1,-1 0 1,0 0-1,0 0 1,0 0 0,-1 0-1,0-1 1,0 0-1,0 0 1,-1 0-1,0 0 1,-1 0-1,1 0 1,-1 0 0,-1 0-1,0-10 1,1 15-19,-1 1 0,0-1 0,0 1 0,0-1 0,0 1 0,-1 0 1,1-1-1,0 1 0,0-1 0,-1 1 0,1-1 0,-1 1 0,0 0 0,1-1 0,-1 1 1,0 0-1,0 0 0,1 0 0,-1-1 0,0 1 0,0 0 0,-1 0 0,1 0 1,0 0-1,0 1 0,0-1 0,0 0 0,-1 0 0,1 1 0,0-1 0,-1 1 1,1-1-1,-1 1 0,1-1 0,-1 1 0,1 0 0,0 0 0,-1 0 0,1 0 1,-1 0-1,1 0 0,-1 0 0,1 0 0,-1 1 0,1-1 0,-1 0 0,-1 2 0,-2-1 0,-1 1 0,1 0 0,0 0 0,0 0 0,0 1 0,0 0 0,0 0 0,0 0 0,1 1 0,-1-1 0,-6 8 0,-2 7 0,1 1 0,1 0 0,0 1 0,2 0 0,0 1 0,1 0 0,-10 42 0,11-28 0,2 0 0,1 0 0,1 0 0,3 49 0,0-80 0,1 1 0,-1-1 0,1 0 0,0 0 0,0 0 0,0 1 0,0-1 0,1 0 0,0 0 0,0-1 0,0 1 0,0 0 0,0 0 0,1-1 0,0 0 0,0 1 0,0-1 0,0 0 0,0-1 0,0 1 0,1 0 0,-1-1 0,1 0 0,0 0 0,0 0 0,0 0 0,0-1 0,5 2 0,10 2 0,0-2 0,0 0 0,0-1 0,39-1 0,-48-1 0,7 0 0,1 0 0,0-2 0,-1 0 0,1 0 0,-1-2 0,0 0 0,17-7 0,-28 9 0,0-1 0,-1 0 0,1-1 0,0 1 0,-1-1 0,0 0 0,0 0 0,0-1 0,0 0 0,0 1 0,-1-1 0,0-1 0,0 1 0,-1-1 0,0 1 0,0-1 0,0 0 0,0 0 0,-1-1 0,0 1 0,0 0 0,1-10 0,-1-4 0,1-1 0,-2 0 0,-1 0 0,-1 0 0,0 1 0,-2-1 0,0 0 0,-2 1 0,-12-37 0,12 43 0,-1-1 0,-1 2 0,0-1 0,0 1 0,-2 0 0,1 1 0,-2 0 0,0 0 0,0 1 0,-1 0 0,0 1 0,-1 0 0,0 1 0,-15-9 0,21 15 0,-1 0 0,0 0 0,1 1 0,-1 0 0,0 0 0,0 1 0,0-1 0,0 1 0,0 1 0,-10 0 0,15 0 0,0 0 0,0 0 0,0 0 0,0 1 0,1-1 0,-1 0 0,0 1 0,0 0 0,1-1 0,-1 1 0,0 0 0,1 0 0,-1 0 0,0 0 0,1 0 0,0 0 0,-1 0 0,-1 3 0,0-1 0,1 1 0,0-1 0,0 0 0,0 1 0,1-1 0,-1 1 0,1 0 0,-1 6 0,-1 7 0,1 1 0,0 0 0,2 21 0,1-25 0,-1-4 0,0 1 0,1-1 0,1 0 0,0 0 0,0 0 0,1 0 0,0 0 0,1-1 0,0 1 0,0-1 0,1 0 0,0 0 0,1 0 0,0-1 0,1 0 0,-1 0 0,1-1 0,1 0 0,-1 0 0,1 0 0,1-1 0,-1 0 0,1-1 0,0 0 0,0 0 0,0-1 0,1 0 0,10 2 0,-9-3 0,0 0 0,1-1 0,-1 0 0,1-1 0,0 0 0,11-1 0,-19 0 0,0 0 0,0-1 0,0 1 0,-1-1 0,1 0 0,0 0 0,-1 0 0,1 0 0,0-1 0,-1 1 0,0-1 0,1 0 0,-1 0 0,0-1 0,0 1 0,0 0 0,0-1 0,0 0 0,-1 0 0,1 0 0,3-5 0,2-12 0,-1-1 0,0 1 0,-1-1 0,-2 0 0,0 0 0,-1-1 0,0-34 0,-1 22 0,13-60 0,-15 92 0,0 0 0,0 1 0,1-1 0,-1 1 0,1-1 0,-1 1 0,1-1 0,0 1 0,0-1 0,0 1 0,-1 0 0,1-1 0,0 1 0,1 0 0,-1 0 0,0 0 0,0 0 0,0 0 0,1 0 0,1-1 0,-2 2 0,0 0 0,1 0 0,-1 0 0,0 0 0,0 1 0,0-1 0,1 0 0,-1 1 0,0-1 0,0 1 0,0-1 0,0 1 0,0-1 0,0 1 0,0 0 0,0-1 0,0 1 0,0 0 0,0 0 0,-1 0 0,1 0 0,0 0 0,-1 0 0,1 0 0,0 0 0,-1 0 0,1 0 0,-1 0 0,1 2 0,8 17 0,0 1 0,-1 0 0,-2 1 0,6 25 0,12 98 0,-19-107 0,2 7 0,1 56 0,-5-151 0,2 1 0,3 0 0,1 1 0,3-1 0,2 2 0,19-47 0,-23 71 0,18-35 0,-25 53 0,0-1 0,1 0 0,0 1 0,0 0 0,0 0 0,0 0 0,1 1 0,0-1 0,0 1 0,0 0 0,8-4 0,-12 8 0,0-1 0,-1 1 0,1-1 0,0 1 0,0-1 0,-1 1 0,1-1 0,0 1 0,0 0 0,0-1 0,0 1 0,0 0 0,-1 0 0,1 0 0,0 0 0,0 0 0,0 0 0,0 0 0,0 0 0,0 0 0,0 0 0,-1 0 0,1 1 0,0-1 0,0 0 0,0 1 0,0-1 0,-1 1 0,1-1 0,0 0 0,0 1 0,-1 0 0,1-1 0,0 1 0,-1-1 0,1 1 0,0 1 0,1 2 0,-1-1 0,0 1 0,0 0 0,-1-1 0,1 1 0,-1 0 0,0 6 0,1 321 0,-2-322 0,2 0 0,-1 0 0,1 0 0,1 0 0,0 0 0,0-1 0,0 1 0,6 11 0,-7-17 0,1 0 0,0 0 0,0 0 0,0 0 0,1 0 0,-1 0 0,1 0 0,-1-1 0,1 1 0,0-1 0,0 0 0,0 0 0,0 0 0,1 0 0,-1 0 0,0-1 0,1 1 0,-1-1 0,1 0 0,-1 0 0,1-1 0,5 1 0,4 1 0,-1-1 0,1-1 0,-1 0 0,20-3 0,-27 2 0,-1 0 0,0 0 0,0 0 0,1-1 0,-1 1 0,0-1 0,-1 0 0,1 0 0,0-1 0,0 1 0,-1-1 0,0 0 0,1 0 0,-1 0 0,5-7 0,1-4 0,-1 0 0,0 0 0,-1-1 0,-1 0 0,0-1 0,-1 0 0,6-31 0,7-118 0,-15 131 0,3-119 0,-8 180 0,-1-1 0,-10 41 0,-2 17 0,10-30 0,2 74 0,3-122 0,1-1 0,-1 0 0,1 1 0,0-1 0,1 0 0,-1 1 0,1-1 0,0 0 0,0 0 0,1-1 0,-1 1 0,1 0 0,0-1 0,1 1 0,-1-1 0,1 0 0,0 0 0,0-1 0,0 1 0,0-1 0,0 0 0,1 0 0,0 0 0,-1 0 0,1-1 0,0 0 0,0 0 0,0 0 0,1-1 0,-1 0 0,7 1 0,14 2 0,0-2 0,1 0 0,33-3 0,-46 0 0,-10 1 0,-1 0 0,1 0 0,0-1 0,0 0 0,0 1 0,-1-2 0,1 1 0,0 0 0,-1-1 0,1 1 0,-1-1 0,0 0 0,1 0 0,-1-1 0,5-4 0,-4 3 0,0-1 0,-1 0 0,1 0 0,-1 0 0,0 0 0,0 0 0,-1-1 0,0 1 0,3-8 0,-1-9 0,0 0 0,-1 0 0,-1 0 0,-1-31 0,-1 32 0,-2 1 0,0 0 0,-1 0 0,-1 0 0,-1 1 0,-1-1 0,-13-31 0,14 40 0,-1 0 0,0 0 0,0 0 0,-1 1 0,-1 0 0,0 0 0,0 1 0,-1 0 0,0 1 0,0 0 0,-1 0 0,0 1 0,-19-11 0,22 15 0,-1 0 0,0 0 0,1 1 0,-1 0 0,0 0 0,0 1 0,0 0 0,0 0 0,-12 1 0,18 0 0,0 1 0,0-1 0,0 0 0,0 1 0,0-1 0,0 1 0,0-1 0,0 1 0,0 0 0,0 0 0,0 0 0,0 0 0,1 0 0,-1 0 0,0 1 0,1-1 0,-1 1 0,1-1 0,-3 4 0,2-1 0,-1 0 0,1 0 0,0 0 0,1 1 0,-1-1 0,1 1 0,-1-1 0,0 8 0,0 10 0,1-1 0,1 0 0,3 25 0,-2-36 0,0 7 0,2-1 0,0 0 0,0 0 0,2 0 0,0 0 0,1-1 0,0 0 0,1 0 0,1-1 0,0 1 0,11 13 0,-11-18 0,1 1 0,0-2 0,1 1 0,0-1 0,0 0 0,1-1 0,-1-1 0,2 1 0,-1-2 0,1 1 0,1-2 0,-1 0 0,1 0 0,13 3 0,-2-4 0,0 0 0,0-2 0,0-1 0,0 0 0,36-5 0,-55 3 0,-1 0 0,1 0 0,-1 0 0,1-1 0,-1 1 0,1-1 0,-1 0 0,0 0 0,0-1 0,0 1 0,-1-1 0,1 0 0,0 0 0,-1 0 0,0 0 0,0-1 0,0 1 0,0-1 0,0 0 0,-1 0 0,1 0 0,-1 0 0,0 0 0,-1 0 0,1-1 0,1-7 0,2-10 0,-2 1 0,0-1 0,-1 0 0,-2-31 0,0 37 0,-1-27 0,-1 0 0,-3 1 0,-1-1 0,-21-73 0,23 196 0,4-17 0,14 105 0,-9-143 0,0-1 0,1 0 0,1 0 0,1-1 0,2 0 0,0 0 0,19 29 0,-27-48 0,1 0 0,-1 0 0,1 0 0,0 0 0,0-1 0,1 1 0,-1-1 0,1 0 0,0 0 0,-1 0 0,1-1 0,0 1 0,1-1 0,-1 0 0,0 0 0,1 0 0,-1-1 0,1 1 0,-1-1 0,1 0 0,0-1 0,0 1 0,-1-1 0,1 0 0,8-1 0,-9 0 0,-1 0 0,1 0 0,-1 0 0,1 0 0,-1-1 0,0 1 0,0-1 0,0 0 0,0 0 0,0 0 0,0 0 0,-1-1 0,1 1 0,-1-1 0,1 0 0,-1 1 0,0-1 0,0 0 0,0 0 0,-1-1 0,1 1 0,-1 0 0,1 0 0,-1-1 0,1-6 0,3-10 0,0-1 0,-2 0 0,1-23 0,-4 41 0,7-75 0,-9-154 0,1 229 0,1-1 0,-1 0 0,0 0 0,-1 1 0,1-1 0,-1 1 0,-1-4 0,2 6 0,1 1 0,0-1 0,0 1 0,-1-1 0,1 0 0,0 1 0,-1-1 0,1 1 0,0 0 0,-1-1 0,1 1 0,-1-1 0,1 1 0,0 0 0,-1-1 0,1 1 0,-1 0 0,0-1 0,1 1 0,-1 0 0,1 0 0,-1 0 0,1-1 0,-1 1 0,1 0 0,-1 0 0,0 0 0,1 0 0,-1 0 0,1 0 0,-1 0 0,0 0 0,1 0 0,-1 0 0,1 1 0,-1-1 0,0 0 0,1 0 0,-1 0 0,1 1 0,-1-1 0,1 0 0,-1 1 0,1-1 0,-1 0 0,1 1 0,0-1 0,-1 1 0,1-1 0,-1 1 0,1-1 0,0 1 0,-1 0 0,-3 8 0,0 0 0,1 1 0,0 0 0,0-1 0,1 1 0,0 0 0,1 0 0,0 19 0,1-28 0,-2 162 0,2-149 0,0-1 0,2 0 0,-1 1 0,2-1 0,0 0 0,0 0 0,1 0 0,7 14 0,-9-22 0,1 0 0,0 0 0,0 0 0,1 0 0,-1 0 0,1 0 0,0-1 0,0 0 0,1 0 0,-1 0 0,1 0 0,0-1 0,0 0 0,0 0 0,0 0 0,0-1 0,1 1 0,0-1 0,-1 0 0,12 1 0,-4 0 0,1-2 0,-1 0 0,22 0 0,-32-1 0,1-1 0,-1 1 0,0-1 0,1 1 0,-1-1 0,0 0 0,1-1 0,-1 1 0,0 0 0,0-1 0,0 0 0,0 1 0,0-1 0,-1 0 0,1-1 0,0 1 0,-1 0 0,1-1 0,1-3 0,4-7 0,0-1 0,-1-1 0,-1 0 0,-1 1 0,0-2 0,0 1 0,2-20 0,8-118 0,-10 95 0,-2 14 0,-3 23 0,2-1 0,1 1 0,0 0 0,8-23 0,-11 43 0,0 0 0,0 0 0,1-1 0,-1 1 0,0 0 0,1 0 0,-1 0 0,1 0 0,-1 0 0,1 0 0,0 0 0,-1 0 0,1 0 0,0 1 0,0-1 0,-1 0 0,1 0 0,0 1 0,0-1 0,0 0 0,0 1 0,0-1 0,0 1 0,0-1 0,0 1 0,0-1 0,0 1 0,2 0 0,-2 0 0,1 1 0,-1-1 0,1 1 0,-1 0 0,1 0 0,-1 0 0,0 0 0,1 0 0,-1 0 0,0 0 0,0 0 0,0 0 0,0 1 0,0-1 0,0 0 0,0 1 0,0-1 0,0 1 0,-1-1 0,2 3 0,26 69 0,-3 0 0,20 100 0,-36-137 0,1 6 0,-3 0 0,0 1 0,0 63 0,-7-103 0,0 0 0,0 0 0,0-1 0,-1 1 0,1 0 0,-1 0 0,0 0 0,0 0 0,1 0 0,-2-1 0,1 1 0,0-1 0,-1 1 0,1 0 0,-1-1 0,1 0 0,-1 1 0,0-1 0,0 0 0,0 0 0,-1 0 1,1 0-1,0-1 0,-1 1 0,1-1 0,-1 1 0,0-1 0,-2 1 0,-5 1-2,0 0 1,0-1 0,0-1 0,-1 0-1,1 0 1,-18-1 0,-24-2-39</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2:40.551"/>
    </inkml:context>
    <inkml:brush xml:id="br0">
      <inkml:brushProperty name="width" value="0.05" units="cm"/>
      <inkml:brushProperty name="height" value="0.05" units="cm"/>
      <inkml:brushProperty name="color" value="#FFFF00"/>
    </inkml:brush>
  </inkml:definitions>
  <inkml:trace contextRef="#ctx0" brushRef="#br0">149 24 32431,'0'-1'8,"1"1"0,-1-1 0,0 0 0,0 0 0,0 0 0,0 1 0,1-1 0,-1 0 0,0 0 0,1 1 0,-1-1 0,1 0 0,-1 1 0,1-1 1,-1 0-1,1 1 0,-1-1 0,1 1 0,-1-1 0,1 1 0,0-1 0,-1 1 0,1-1 0,1 0 0,26-5 66,-18 6-68,0 0-1,-1 0 0,1 1 0,10 2 0,-11 0-5,-1 1 1,1-1-1,-1 2 0,0-1 0,0 1 0,-1 0 0,1 1 1,-1 0-1,0 0 0,-1 0 0,1 1 0,-1 0 0,-1 0 0,1 1 1,6 11-1,6 13 2,-1 0-1,21 57 1,-20-36 5,-2 0 0,-3 1 0,9 69 0,-12-26-7,-3 101-1,-6-179 1,-2-1 0,0 0 0,-2 0 0,0 0 0,0 0 0,-2 0 0,0-1 0,-1 1 0,-1-1 0,-1-1 0,0 1 0,-1-2 0,-19 27 0,2-11-18,-1-1 0,-2-2 1,-1-1-1,-1-1 0,-1-1 0,-1-2 0,-2-2 1,-64 31-1,-1-8-494</inkml:trace>
</inkml:ink>
</file>

<file path=ppt/ink/ink1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10:47.997"/>
    </inkml:context>
    <inkml:brush xml:id="br0">
      <inkml:brushProperty name="width" value="0.05" units="cm"/>
      <inkml:brushProperty name="height" value="0.05" units="cm"/>
      <inkml:brushProperty name="color" value="#FFFFFF"/>
    </inkml:brush>
  </inkml:definitions>
  <inkml:trace contextRef="#ctx0" brushRef="#br0">292 364 32415,'3'-158'316,"-3"99"-285,0 57-31,0-1 0,0 1 0,0 0 1,0-1-1,0 1 0,-1-1 0,1 1 0,-1 0 1,0 0-1,1-1 0,-1 1 0,0 0 1,0 0-1,0 0 0,-1 0 0,1 0 0,-1 0 1,1 0-1,-1 0 0,1 0 0,-1 1 1,0-1-1,0 1 0,0-1 0,-3-1 0,1 2 0,-1-1 0,1 1 0,0 1 0,0-1 0,-1 1 0,1-1 0,0 1 0,-1 0 0,1 1 0,0-1 0,-1 1 0,1 0 0,-7 2 0,2 0 0,1 1 0,0 0 0,0 1 0,0 0 0,0 0 0,1 1 0,0 0 0,0 0 0,1 0 0,-1 1 0,1 0 0,1 0 0,-1 1 0,-5 11 0,-3 5 0,1 1 0,1 1 0,-13 41 0,19-44 0,0 1 0,2 0 0,0 1 0,2-1 0,1 0 0,2 39 0,0-59 0,-1 0 0,0 0 0,1-1 0,-1 1 0,1 0 0,0 0 0,0-1 0,1 1 0,-1-1 0,1 1 0,0-1 0,0 1 0,0-1 0,0 0 0,0 0 0,1 0 0,0 0 0,-1-1 0,6 5 0,-2-4 0,-1 0 0,1 0 0,0-1 0,0 0 0,0 0 0,0 0 0,0-1 0,0 1 0,1-2 0,-1 1 0,9-1 0,-3 1 0,1-1 0,-1 0 0,1-1 0,-1-1 0,1 0 0,-1 0 0,17-7 0,-23 6 0,-1 1 0,1-1 0,-1-1 0,0 1 0,0-1 0,0 0 0,0 0 0,-1 0 0,1-1 0,-1 1 0,-1-1 0,1 0 0,0 0 0,-1-1 0,0 1 0,-1-1 0,4-9 0,2-9 0,-1-1 0,-2 1 0,0-1 0,1-41 0,-4-102 0,-3 110 0,-1 938 0,1-877 0,1 0 0,0 0 0,0 0 0,1 0 0,-1 0 0,1 0 0,-1 0 0,1 0 0,0 0 0,0 0 0,2 3 0,-2-5 0,0 0 0,0 0 0,0-1 0,0 1 0,0 0 0,0-1 0,0 1 0,0-1 0,0 1 0,0-1 0,0 1 0,0-1 0,0 0 0,1 0 0,-1 1 0,0-1 0,0 0 0,0 0 0,1 0 0,-1 0 0,0-1 0,0 1 0,0 0 0,0 0 0,0-1 0,1 1 0,-1-1 0,0 1 0,1-2 0,2 1 0,-1-1 0,-1 0 0,1 0 0,0 0 0,0 0 0,-1 0 0,1-1 0,-1 1 0,0-1 0,1 0 0,-1 0 0,-1 1 0,1-1 0,0-1 0,1-4 0,20-56 0,-20 52 0,31-131 0,25-253 0,-41 89 0,-19 374 0,0 6 0,10 91 0,-6-142 0,0 0 0,2-1 0,0 1 0,2-1 0,0 0 0,1-1 0,1 0 0,20 33 0,-25-49 0,0 1 0,0-1 0,0 0 0,0 0 0,0-1 0,1 1 0,0-1 0,-1 0 0,1 0 0,1 0 0,-1-1 0,0 0 0,10 3 0,-12-4 0,1 0 0,-1 0 0,1-1 0,-1 1 0,1-1 0,-1 0 0,1 0 0,0 0 0,-1 0 0,1-1 0,-1 1 0,1-1 0,-1 0 0,1 0 0,-1 0 0,1-1 0,-1 1 0,0-1 0,0 0 0,0 0 0,0 0 0,5-4 0,-2-2 0,0 0 0,-1 1 0,0-2 0,0 1 0,-1-1 0,0 1 0,0-1 0,-1 0 0,0-1 0,3-16 0,-1-12 0,2-51 0,-6 79 0,2-230 0,-6 582 0,3-334 0,0 0 0,1-1 0,0 1 0,0 0 0,0-1 0,1 1 0,0-1 0,1 1 0,0-1 0,0 0 0,0 0 0,7 10 0,-7-13 0,1 0 0,0 0 0,0 0 0,0-1 0,0 1 0,0-1 0,1 0 0,0 0 0,-1 0 0,1-1 0,0 0 0,1 0 0,-1 0 0,0 0 0,0-1 0,1 0 0,-1 0 0,8 0 0,0 0 0,0 0 0,0-1 0,1 0 0,-1-1 0,15-3 0,-22 2 0,-1 1 0,1-1 0,-1 0 0,0-1 0,1 1 0,-1-1 0,0 0 0,-1 0 0,1 0 0,0-1 0,-1 0 0,0 0 0,0 0 0,5-7 0,2-5 0,-1 0 0,-1-1 0,0-1 0,-1 1 0,-1-1 0,-1-1 0,0 1 0,-2-1 0,5-33 0,-4-9 0,-3-104 0,-2 161 0,0 0 0,0 0 0,0 0 0,-1 0 0,0 0 0,0 0 0,0 0 0,0 0 0,0 1 0,-1-1 0,0 0 0,0 1 0,0 0 0,0-1 0,-4-4 0,3 5 0,0 1 0,0 0 0,0 0 0,-1 0 0,1 0 0,0 1 0,-1-1 0,1 1 0,-1 0 0,1 0 0,-1 0 0,0 0 0,1 1 0,-1 0 0,0 0 0,-4 0 0,4 0 0,0 0 0,1 1 0,-1-1 0,0 1 0,1 0 0,-1 0 0,1 0 0,-1 1 0,1-1 0,0 1 0,-1 0 0,1 0 0,0 0 0,0 0 0,0 0 0,1 1 0,-1-1 0,0 1 0,1 0 0,0 0 0,-1 0 0,1 0 0,1 0 0,-1 0 0,0 1 0,1-1 0,-1 1 0,1-1 0,-1 6 0,-3 11 0,1 0 0,1 1 0,1-1 0,1 24 0,0-35 0,0 28 0,-2-2 0,3-1 0,0 1 0,10 56 0,-8-84 0,0 1 0,0-1 0,1-1 0,0 1 0,0 0 0,0-1 0,1 1 0,0-1 0,0 0 0,1 0 0,0-1 0,0 1 0,0-1 0,1 0 0,0-1 0,0 1 0,0-1 0,0 0 0,0-1 0,14 6 0,-7-5 0,0 1 0,1-2 0,0 0 0,0 0 0,0-2 0,0 1 0,0-2 0,0 0 0,27-3 0,-37 2 0,-1 0 0,1 0 0,-1-1 0,1 1 0,-1-1 0,0 1 0,1-1 0,-1 0 0,0 0 0,0-1 0,0 1 0,0-1 0,-1 1 0,1-1 0,-1 0 0,0 0 0,1 0 0,-1 0 0,0 0 0,-1-1 0,1 1 0,1-4 0,2-6 0,-1 0 0,-1 0 0,1 0 0,1-25 0,3-285 0,-9 230 0,21 465 0,-19-361 0,1 0 0,0 0 0,0 0 0,2 0 0,-1 0 0,6 11 0,-7-19 0,0 0 0,0 0 0,0 0 0,0 0 0,0-1 0,0 1 0,1-1 0,0 1 0,-1-1 0,1 0 0,0 0 0,0 0 0,0 0 0,0-1 0,0 1 0,0-1 0,0 0 0,1 0 0,-1 0 0,0 0 0,1-1 0,-1 1 0,5-1 0,2 1 0,32 0 0,-41-1 0,0 0 0,0 0 0,1 0 0,-1 0 0,0 0 0,0 0 0,0-1 0,0 1 0,0 0 0,0-1 0,0 1 0,0-1 0,1 1 0,-1-1 0,-1 1 0,1-1 0,0 0 0,0 1 0,0-1 0,0 0 0,0 0 0,-1 0 0,1 0 0,0 1 0,-1-1 0,1 0 0,0-2 0,0-2 0,21-3-32,-19 5 32,1 0 0,-1 0 0,0 0 0,1-1 0,-2 1 0,1-1 0,0 0 0,-1 1 0,1-1 0,-1 0 0,0 0 0,-1-1 0,1 1 0,-1 0 0,1-1 0,-1 1 0,0-7 0,1-8 0,-1-1 0,-3-36 0,0 12 0,19-201 32,-14 204-32,-3 35 0,-1 27 0,-9 62 0,-2 58 0,12-109 0,-1-12 0,1-1 0,1 1 0,0-1 0,9 37 0,-8-50 0,0-1 0,0 1 0,0-1 0,1 1 0,0-1 0,0 0 0,0-1 0,0 1 0,1 0 0,0-1 0,0 0 0,0 0 0,1 0 0,0 0 0,-1-1 0,1 0 0,0 0 0,0 0 0,1 0 0,10 3 0,2-1-4,0-1 0,1-1 0,-1 0 0,1-2 0,0 0 0,-1-1 0,31-4 0,-46 4 4,0-1 0,-1 1 0,1-1 0,-1 0 0,1 0 0,-1 0 0,1 0 0,-1-1 0,0 1 0,1-1 0,-1 1 0,0-1 0,0 0 0,0 0 0,3-4 0,-1 1 0,-1 0 0,1-1 0,-1 1 0,-1-1 0,1 0 0,2-9 0,1-8 0,-1 0 0,3-40 0,-7 56 0,4-199 8,-6 136 16,0 155-24,-1-12 0,8 74 0,-5-136 0,0 0 0,1-1 0,1 1 0,0 0 0,1-1 0,-1 1 0,2-1 0,0 0 0,0 0 0,1-1 0,0 1 0,0-1 0,1-1 0,13 13 0,-13-14 0,2-1 0,-1 0 0,1 0 0,0-1 0,0 0 0,1 0 0,-1-1 0,1-1 0,0 1 0,0-2 0,0 1 0,0-1 0,1-1 0,-1 0 0,14 0 0,-21-1 0,-1-1 0,1 1 0,0 0 0,0-1 0,-1 0 0,1 0 0,-1 0 0,1 0 0,-1 0 0,1 0 0,-1-1 0,1 1 0,-1-1 0,0 1 0,0-1 0,0 0 0,0 0 0,0 0 0,0 0 0,-1 0 0,1 0 0,-1-1 0,1 1 0,-1-1 0,0 1 0,0-1 0,0 1 0,1-4 0,2-9 0,-1 0 0,0 0 0,2-29 0,-5 38 0,3-259 0,-5 135 0,2 130 0,0 0 0,0 0 0,0 0 0,0 0 0,1 1 0,-1-1 0,0 0 0,0 0 0,0 0 0,0 0 0,0 0 0,0 0 0,0 0 0,0 0 0,0 0 0,0 0 0,1 0 0,-1 0 0,0 0 0,0-1 0,0 1 0,0 0 0,0 0 0,0 0 0,0 0 0,0 0 0,0 0 0,0 0 0,0 0 0,0 0 0,1 0 0,-1 0 0,0 0 0,0 0 0,0 0 0,0 0 0,0 0 0,0 0 0,0-1 0,0 1 0,0 0 0,0 0 0,0 0 0,0 0 0,0 0 0,0 0 0,0 0 0,0 0 0,0 0 0,0 0 0,0-1 0,0 1 0,0 0 0,0 0 0,0 0 0,0 0 0,0 0 0,0 0 0,0 0 0,0 0 0,0 0 0,0 0 0,0 0 0,0-1 0,-1 1 0,6 7 0,-4-5 0,12 21 0,-1 0 0,-1 1 0,-1 0 0,-1 1 0,-2 0 0,9 43 0,-8-11 0,-3 1 0,-2 60 0,-3-117 0,0-1 0,0 0 0,0 1 0,0-1 0,0 0 0,0 1 0,0-1 0,0 0 0,0 1 0,0-1 0,0 0 0,0 1 0,0-1 0,0 0 0,0 1 0,0-1 0,1 0 0,-1 0 0,0 1 0,0-1 0,0 0 0,0 1 0,1-1 0,-1 0 0,0 0 0,0 1 0,1-1 0,-1 0 0,0 0 0,0 0 0,1 1 0,-1-1 0,0 0 0,1 0 0,-1 0 0,0 0 0,1 0 0,-1 1 0,0-1 0,1 0 0,-1 0 0,0 0 0,1 0 0,-1 0 0,0 0 0,1 0 0,-1 0 0,0 0 0,1-1 0,-1 1 0,0 0 0,1 0 0,-1 0 0,0 0 0,0 0 0,1 0 0,-1-1 0,0 1 0,1 0 0,-1 0 0,0 0 0,0-1 0,1 1 0,-1 0 0,0 0 0,0-1 0,1 1 0,-1-1 0,4-4 0,0 0 0,0 0 0,0-1 0,0 0 0,-1 1 0,0-1 0,-1-1 0,3-6 0,0 1 0,43-113 0,-33 81 0,1 1 0,2 1 0,2 0 0,40-60 0,-60 102 0,26-31 0,-25 29 0,0 1 0,0 0 0,1 0 0,-1 0 0,0-1 0,0 1 0,1 1 0,-1-1 0,0 0 0,1 0 0,-1 0 0,1 1 0,-1-1 0,1 1 0,-1-1 0,1 1 0,0 0 0,-1-1 0,1 1 0,0 0 0,1 0 0,1 11 0,-2 235 0,-3-127 0,0-110 0,2 0 0,-1 0 0,1 0 0,0-1 0,1 1 0,0 0 0,0-1 0,8 16 0,-8-20 0,0-1 0,0 1 0,1-1 0,-1 0 0,1 1 0,0-2 0,0 1 0,0 0 0,0 0 0,1-1 0,-1 0 0,1 0 0,-1 0 0,1 0 0,0 0 0,0-1 0,0 1 0,0-1 0,0 0 0,0-1 0,4 1 0,2 1 0,1-1 0,-1-1 0,0 1 0,1-2 0,-1 0 0,0 0 0,11-3 0,-14 2 0,-1 0 0,0 0 0,0-1 0,0 0 0,0 0 0,0-1 0,-1 0 0,1 1 0,-1-2 0,0 1 0,0-1 0,4-5 0,3-6 0,0 0 0,-2-1 0,0 0 0,-1-1 0,0 0 0,-2-1 0,0 1 0,-1-2 0,4-19 0,-5 10 0,0 0 0,-2 0 0,-1-1 0,-2 1 0,-4-45 0,4 71 0,-1 0 0,0-1 0,0 1 0,0 0 0,0 0 0,-1 0 0,1 0 0,-1 0 0,0 0 0,1 0 0,-1 1 0,-1-1 0,1 1 0,0-1 0,-1 1 0,1 0 0,-1 0 0,0 0 0,1 0 0,-1 0 0,0 1 0,0-1 0,0 1 0,0 0 0,-1 0 0,1 0 0,-6-1 0,5 1 0,0 1 0,0-1 0,0 1 0,0 0 0,0 0 0,0 0 0,0 1 0,1-1 0,-1 1 0,0 0 0,0 0 0,0 0 0,0 1 0,1-1 0,-1 1 0,1 0 0,-1 0 0,1 0 0,0 1 0,0-1 0,0 1 0,0-1 0,-3 5 0,1 0 0,1 0 0,0 0 0,1 0 0,-1 0 0,2 1 0,-1-1 0,1 1 0,0 0 0,-1 12 0,0 8 0,2 39 0,2-38 0,-2-23 0,2 0 0,-1 0 0,1 0 0,0-1 0,0 1 0,0 0 0,1-1 0,0 1 0,0 0 0,0-1 0,1 0 0,0 0 0,0 0 0,0 0 0,0 0 0,8 7 0,-7-9 0,0 0 0,0 1 0,1-2 0,-1 1 0,1 0 0,-1-1 0,1 0 0,0 0 0,0 0 0,0-1 0,0 0 0,1 0 0,-1 0 0,0 0 0,0-1 0,1 0 0,-1 0 0,10-2 0,-11 1 0,-1 0 0,1-1 0,-1 1 0,1-1 0,-1 1 0,0-1 0,0 0 0,0-1 0,0 1 0,0-1 0,0 1 0,-1-1 0,1 0 0,-1 0 0,0 0 0,0 0 0,0 0 0,0 0 0,0 0 0,-1-1 0,2-4 0,5-12 0,-1 0 0,6-30 0,-11 42 0,55-241 0,-54 244 0,-3 17 0,0-9 0,0 82 0,1 43 0,-16 134 0,-5-104 0,-74 467 0,86-587 0,-1 1 0,-3-1 0,-30 72 0,36-99 0,-1 0 0,1 0 0,-2 0 0,0-1 0,0 0 0,-18 16 0,19-20 0,0-1 0,1 0 0,-2-1 0,1 0 0,0 0 0,-1-1 0,0 1 0,0-2 0,0 1 0,0-1 0,-14 2 0,11-3 0,0 0 0,1 0 0,-1-1 0,-13-1 0,21 0 0,1 1 0,-1-1 0,0 1 0,0-1 0,0 0 0,1 0 0,-1-1 0,0 1 0,1 0 0,-1-1 0,1 0 0,-1 1 0,1-1 0,0 0 0,0 0 0,0-1 0,0 1 0,0 0 0,-2-5 0,0-1 0,0 0 0,1 0 0,0-1 0,0 0 0,1 1 0,0-1 0,-1-15 0,2-67 0,2 51 0,-1-1 0,3 0 0,2 1 0,1-1 0,2 1 0,2 0 0,1 1 0,18-40 0,-17 52 0,0 2 0,1-1 0,2 2 0,0 0 0,2 1 0,1 0 0,0 1 0,2 1 0,0 1 0,1 1 0,28-19 0,2 6 0,2 3 0,1 2 0,63-23 0,177-47 0,-294 97-3,1 0 1,-1 0-1,0 0 1,1 0-1,-1 0 1,0 0-1,0 0 0,1 0 1,-1 0-1,0 0 1,0-1-1,1 1 1,-1 0-1,0 0 0,0 0 1,1 0-1,-1 0 1,0 0-1,0-1 1,0 1-1,1 0 1,-1 0-1,0 0 0,0 0 1,0-1-1,1 1 1,-1 0-1,0 0 1,0-1-1,0 1 0,0 0 1,0 0-1,0-1 1,0 1-1,0 0 1,1 0-1,-1-1 0,0 1 1,0 0-1,0 0 1,0-1-1,0 1 1,0 0-1,-1-1 0,1 1 1,0 0-1,0 0 1,0-1-1,0 1 1,0 0-1,0 0 0,0-1 1,0 1-1,-1 0 1,1 0-1,0 0 1,0-1-1,0 1 0,0 0 1,-1 0-1,1 0 1,0 0-1,0-1 1,-1 1-1,-18-11-712,15 9 412,-30-17-2962</inkml:trace>
</inkml:ink>
</file>

<file path=ppt/ink/ink1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10:48.370"/>
    </inkml:context>
    <inkml:brush xml:id="br0">
      <inkml:brushProperty name="width" value="0.05" units="cm"/>
      <inkml:brushProperty name="height" value="0.05" units="cm"/>
      <inkml:brushProperty name="color" value="#FFFFFF"/>
    </inkml:brush>
  </inkml:definitions>
  <inkml:trace contextRef="#ctx0" brushRef="#br0">206 24 32367,'-8'0'6,"-5"0"22,1 0 0,-1 0 0,1 1 0,-1 1 0,-17 5 0,26-6-22,0 1-1,0 0 1,0 0-1,0 0 1,0 1-1,1-1 1,0 1 0,-1 0-1,1 0 1,0 0-1,0 0 1,0 0-1,1 1 1,-1 0-1,1-1 1,0 1 0,0 0-1,0 0 1,-2 7-1,2-3-3,-1-1 0,1 1 1,0 0-1,1 0 0,0 0 0,0 0 0,0 0 0,1 0 0,1 0 0,-1 0 0,1 0 0,1 0 0,-1 0 0,1 0 1,1 0-1,-1-1 0,2 1 0,-1-1 0,1 0 0,0 0 0,0 0 0,0 0 0,1-1 0,0 1 0,1-1 0,0-1 1,-1 1-1,2-1 0,-1 0 0,1 0 0,8 4 0,-2-2 0,0-1-1,1-1 1,-1 0 0,1 0-1,0-2 1,0 1-1,0-2 1,0 0 0,1-1-1,-1 0 1,0-1 0,18-3-1,-28 3 0,0 0 0,-1-1 0,1 1 0,0-1 0,0 0 0,-1-1 0,1 1 0,-1-1 0,1 1 0,-1-1 0,0 0 0,0 0 0,0 0 0,0-1 0,0 1 0,0-1 0,0 0 0,-1 1 0,1-1 0,-1 0-1,0-1 1,0 1 0,0 0 0,0-1 0,-1 1 0,1-1 0,-1 1 0,0-1 0,1-6 0,1-7-1,-1-1-1,0 1 1,-2 0 0,0 0-1,-3-23 1,3 32 0,-1 1 0,0-1 0,0 1 0,-1 0 0,0-1 0,0 1 0,-1 0 0,0 0 0,0 1 0,-1-1 0,1 1 0,-1-1 0,-1 1 0,1 0 0,-1 1 0,0-1 0,-1 1 0,1 0 0,-1 0 0,0 1 0,0-1 0,-1 2 0,1-1 0,-1 0 0,1 1 0,-1 1 0,0-1 0,-1 1 0,-12-3 0,9 4 0,1 0 0,0 0 0,0 1 0,0 0 0,-1 1 0,1 0 0,-12 3-1,16-2-3,-1 0 0,1 1-1,0 0 1,0 0-1,0 0 1,0 1 0,1 0-1,-1 0 1,1 0-1,0 1 1,-8 8 0,-36 50-711,4 8-2327</inkml:trace>
</inkml:ink>
</file>

<file path=ppt/ink/ink1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11:40.323"/>
    </inkml:context>
    <inkml:brush xml:id="br0">
      <inkml:brushProperty name="width" value="0.05" units="cm"/>
      <inkml:brushProperty name="height" value="0.05" units="cm"/>
      <inkml:brushProperty name="color" value="#FFFFFF"/>
    </inkml:brush>
  </inkml:definitions>
  <inkml:trace contextRef="#ctx0" brushRef="#br0">7 140 32207,'-1'1'8,"1"-1"1,0 0 0,-1 0 0,1 0-1,0 0 1,-1 1 0,1-1-1,0 0 1,-1 0 0,1 1-1,0-1 1,0 0 0,-1 0 0,1 1-1,0-1 1,0 0 0,0 1-1,-1-1 1,1 0 0,0 1 0,0-1-1,0 0 1,0 1 0,0-1-1,0 1 1,0-1 0,0 0-1,-1 1 1,1-1 0,1 1 0,-1-1-1,0 0 1,0 1 0,0-1-1,0 0 1,0 1 0,0-1 0,0 1-1,0-1 1,1 0 0,-1 1-1,0-1 1,0 0 0,0 0-1,1 1 1,-1-1 0,0 0 0,1 1-1,-1-1 1,0 0 0,0 0-1,1 0 1,-1 1 0,0-1 0,1 0-1,0 0 1,101 3 24,-29-3-34,203 3 23,-181-3-39,-94-1 19,-1 0-1,1 0 0,0-1 0,-1 1 0,1 0 1,-1 0-1,0 0 0,1 0 0,-1-1 1,0 1-1,0 0 0,0 0 0,0-1 0,0 1 1,0 0-1,0 0 0,0-1 0,0 1 1,-1-2-1,1 1 1,-1-2-4,0-1 1,-1 1-1,1 0 0,-1 0 1,0 0-1,0 0 0,0 0 0,-1 0 1,0 0-1,1 1 0,-1-1 1,0 1-1,0 0 0,-1 0 1,1 0-1,-1 0 0,-5-3 0,-7-4 2,0 0-1,-30-12 1,-13-1 0,123 22 0,-44 5 0,-1 0 0,0 1 0,0 2 0,0-1 0,-1 2 0,0 1 0,0 0 0,-1 1 0,21 16 0,-35-23 0,-1-1 0,1 1 0,0 0 0,-1-1 0,0 1 0,0 1 0,0-1 0,0 0 0,0 0 0,-1 1 0,1-1 0,-1 1 0,0-1 0,0 1 0,0 0 0,-1-1 0,1 1 0,-1 0 0,0 4 0,0-3 0,0 0 0,0 1 0,-1-1 0,0 0 0,0 0 0,-1 0 0,1 0 0,-1 0 0,0 0 0,0 0 0,-1-1 0,1 1 0,-5 4 0,-15 18-58,0-2 0,-2-1 0,-46 36 0,42-41-718</inkml:trace>
</inkml:ink>
</file>

<file path=ppt/ink/ink1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11:43.195"/>
    </inkml:context>
    <inkml:brush xml:id="br0">
      <inkml:brushProperty name="width" value="0.05" units="cm"/>
      <inkml:brushProperty name="height" value="0.05" units="cm"/>
      <inkml:brushProperty name="color" value="#FFFFFF"/>
    </inkml:brush>
  </inkml:definitions>
  <inkml:trace contextRef="#ctx0" brushRef="#br0">420 572 31502,'1'-5'81,"4"-7"101,-1 1 1,0-1-1,3-24 1,-7 34-171,1-1 0,-1 1 0,0 0 0,0-1-1,0 1 1,0-1 0,-1 1 0,1-1 0,-1 1 0,1-1 0,-1 1 0,0 0-1,0-1 1,0 1 0,0 0 0,0 0 0,0 0 0,-1 0 0,1 0 0,-1 0-1,0 0 1,1 0 0,-1 1 0,0-1 0,0 1 0,-3-3 0,-4 0-9,0 0 0,-1 1 0,0 0 1,0 0-1,0 1 0,0 0 0,-1 1 0,1 0 1,0 0-1,-1 1 0,-18 3 0,15-2-1,1 2 0,0 0-1,-1 0 1,1 1-1,1 1 1,-1 0 0,1 0-1,-17 11 1,18-8-2,0 0 0,0 1 0,1 0 0,0 1 0,1 0 0,0 0 0,1 1 0,0 1 0,0-1 0,1 1 0,1 0 0,0 1 0,1-1 0,0 1 0,1 0 0,0 0 0,1 1 0,0-1 0,2 1 0,-1 0 0,2-1 0,0 1 0,0 0 0,4 21 0,-2-27 0,0 0 0,0 0 0,1-1 0,0 1 0,0-1 0,1 0 0,0 0 0,0 0 0,0 0 0,1-1 0,0 1 0,1-1 0,-1 0 0,1-1 0,0 0 0,1 0 0,-1 0 0,1 0 0,0-1 0,11 5 0,-2-2 0,1 0 0,0-2 0,0 0 0,0 0 0,1-2 0,-1 0 0,1-1 0,22 0 0,-34-2 0,-1 0 1,1-1-1,0 0 0,-1 0 0,1 0 1,-1 0-1,1-1 0,-1 0 1,0 0-1,0-1 0,0 1 0,0-1 1,0 0-1,0-1 0,-1 1 1,0-1-1,1 0 0,-1 0 0,-1 0 1,1 0-1,-1-1 0,1 1 1,-1-1-1,-1 0 0,1 0 0,-1 0 1,4-11-1,1-5 1,-2-1 1,0 0-1,-1 0 0,-2-1 1,1-40-1,-3-584 2,0 640 8,-2 8-9,-2 8-5,-6 27 0,2 0-1,2 1 0,-3 48 1,4 118 17,3-125-11,0-39-3,2 0 0,8 63 0,-6-91 0,1 1 0,0-1 0,1 0 0,0 0 0,1 0 0,0-1 0,0 1 0,1-1 0,8 9 0,-10-13 0,0-1 0,1 0 0,0 0 0,0 0 0,0 0 0,1-1 0,-1 0 0,1 0 0,0-1 0,0 0 0,0 0 0,1 0 0,-1 0 0,1-1 0,0 0 0,10 1 0,-3-1 0,0-1 0,0-1 0,-1 0 0,1-1 0,0-1 0,-1 0 0,1 0 0,-1-2 0,18-5 0,-21 4 0,0 0 0,-1 0 0,1-1 0,-1 0 0,0 0 0,-1-1 0,0 0 0,0-1 0,0 0 0,-1 0 0,0-1 0,7-11 0,-3 2 1,-1-1 0,-1 0 0,-1 0 0,0-1 0,-1 0 0,-2 0 1,5-28-1,-3-2 1,0-96 0,-7 144-3,0-6 1,0 1-1,-1 0 0,1-1 1,-1 1-1,-3-10 0,4 15 2,-1 1-1,0-1 0,0 0 1,0 0-1,0 0 0,0 1 1,0-1-1,-1 1 0,1-1 1,0 1-1,-1-1 0,1 1 0,-1 0 1,0-1-1,1 1 0,-1 0 1,0 0-1,0 1 0,0-1 1,0 0-1,1 0 0,-1 1 1,-3-1-1,-2-1 0,0 1 0,1 0 0,-1 1 0,0-1 0,0 1 0,0 1 0,0-1 0,1 1 0,-1 0 0,-10 3 0,12-2 0,1 0 0,-1 0 0,1 1-1,0-1 1,0 1 0,0 0 0,0 0 0,0 0 0,1 0-1,-1 1 1,1-1 0,0 1 0,0 0 0,0 0 0,-2 5-1,-1 3 0,0 1 0,1 0 0,0-1 0,1 1 0,1 1 0,-4 25-1,3 84-3,4-97 5,0-13 0,1 0 0,0 0 0,1 0 0,1 0 0,0 0 0,0 0 0,1-1 0,11 23 0,-12-30 0,0 0 0,0 0 0,0 0 0,0 0 0,1 0 0,0-1 0,0 0 0,0 0 0,1 0 0,-1 0 0,1 0 0,0-1 0,0 0 0,0 0 0,1-1 0,-1 1 0,1-1 0,-1 0 0,1-1 0,0 1 0,-1-1 0,7 1 0,-6-2 1,-1 1-1,1-1 1,-1 0-1,0 0 1,1-1-1,-1 1 1,0-1 0,1-1-1,-1 1 1,0-1-1,0 0 1,0 0-1,6-3 1,-6 1 0,-1 0-1,0 0 1,0 0-1,0 0 1,-1 0 0,1-1-1,-1 0 1,0 1 0,0-1-1,-1 0 1,0-1-1,4-10 1,1-6-1,-2 0 0,0-1 0,-1 0 0,1-31 0,-4-97 0,-2 80 0,1 27 0,0 34-4,0 31-5,-1 35 7,0-1 1,8 74 0,-5-112 1,1 0 0,1 0 1,0-1-1,1 1 0,1-1 0,0-1 0,2 1 0,15 26 0,-20-38 0,0 0 0,0 0 0,0 0 0,1-1 0,-1 1 0,1-1 0,0 0 0,0 0 0,0 0 0,0-1 0,0 1 0,1-1 0,-1 0 0,1 0 0,-1-1 0,1 0 0,0 1 0,0-1 0,-1-1 0,1 1 0,0-1 0,0 0 0,9 0 0,-9-1 0,-1 0 0,1 0 1,0 0-1,0-1 0,-1 1 0,1-1 0,-1 0 1,1 0-1,-1-1 0,0 1 0,0-1 0,0 0 1,0 0-1,0-1 0,-1 1 0,0-1 0,1 0 1,-1 1-1,0-1 0,-1-1 0,1 1 0,1-5 1,7-11 1,-1-1 0,-1-1 0,9-33 0,-6 7-1,-3 1 0,-1-1 0,2-72-1,-11-149 0,0 233 0,1 30 0,-3-28 0,3 33 0,0 0 0,0 0 0,-1 0 0,1 0 0,0 0 0,0 0 0,-1 0 0,1 0 0,-1 0 0,1 0 0,-1 1 0,1-1 0,-1 0 0,1 0 0,-1 0 0,0 1 0,1-1 0,-1 0 0,0 1 0,0-1 0,0 1 0,1-1 0,-1 1 0,0-1 0,0 1 0,-1-1 0,1 1 0,0 0 0,0 0 0,0 1 0,0-1 0,0 0 0,0 0 0,1 1 0,-1-1 0,0 1 0,0-1 0,0 0 0,0 1 0,1 0 0,-1-1 0,0 1 0,1-1 0,-1 1 0,0 0 0,1 0 0,-1-1 0,1 1 0,-1 0 0,1 0 0,-1 0 0,1-1 0,0 1 0,-1 0 0,1 0 0,0 0 0,0 0 0,-1 0 0,1 1 0,-5 37-2,4-34 1,-4 310-12,6-188 16,-1-87-2,-1 1-2,7 54 1,-5-84-1,1 0 1,0 0 0,0 0 0,2 0-1,-1-1 1,1 1 0,1-1 0,0 0-1,10 15 1,-12-21 0,0 0 1,1 0-1,-1-1 0,1 0 1,-1 0-1,1 0 0,0 0 0,0 0 1,0-1-1,1 0 0,-1 0 1,1 0-1,-1 0 0,1-1 1,-1 0-1,1 0 0,0 0 1,0 0-1,-1-1 0,1 0 0,0 0 1,0 0-1,0 0 0,0-1 1,8-2-1,-6 1 1,1 0-1,-1 0 1,0-1-1,1-1 1,-1 1-1,0-1 1,-1 0-1,1-1 1,-1 1-1,0-1 1,0-1-1,0 1 1,-1-1-1,8-11 1,-3 1-2,-1-1 1,0-1-1,-1 1 0,-2-1 1,1-1-1,-2 1 0,4-23 1,9-138-19,-13 110 11,-5 65 8,0 1 0,1-1 0,-1 0 0,1 1 1,0-1-1,0 1 0,2-6 0,-2 8-1,-1 0-1,1 0 1,0 0-1,0 0 1,0 1 0,0-1-1,0 0 1,0 0 0,0 1-1,0-1 1,0 1-1,0-1 1,1 1 0,-1 0-1,0-1 1,0 1 0,0 0-1,1 0 1,-1-1-1,0 1 1,0 0 0,0 0-1,2 1 1,3-1-4,0 0 0,-1 1 0,1 0 0,0 0-1,-1 0 1,1 1 0,-1-1 0,0 2 0,1-1 0,-1 0 0,0 1 0,0 0 0,-1 0 0,1 0 0,0 1-1,-1 0 1,0 0 0,0 0 0,0 0 0,-1 1 0,5 5 0,-5 0 0,-7-9 42,-42-8 28,-17-3-31,60 10-33,0 0 0,-1 0 0,1 0 0,-1 0 0,1 1 0,0-1 0,-1 1 0,1 0 0,0 0 0,-1 0 0,1 1 0,0-1 0,0 1 0,0 0 0,-2 2 0,-2 2-1,1 1 1,0 1 0,0-1 0,1 1 0,0 0-1,0 0 1,1 0 0,0 1 0,1-1 0,-5 19-1,2-4 1,1 0 1,2 0-1,-2 31 0,4-38-1,1-1 0,0 1 0,1-1 0,1 1 0,0-1 0,8 28 0,-8-38 0,0 0 0,0 0 0,1-1 0,-1 1 0,1-1 0,0 0 0,0 0 0,0 0 0,1 0 0,-1-1 0,1 1 0,0-1 0,0 0 0,0 0 0,1 0 0,-1 0 0,1-1 0,-1 0 0,1 0 0,0 0 0,0-1 0,0 1 0,0-1 0,0 0 0,6 0 0,-4 0 0,0-1 0,0 1 0,0-1 0,0 0 0,0-1 0,-1 0 0,1 0 0,8-2 0,-12 2 0,0-1 0,0 1 0,-1-1 0,1 1 0,0-1 0,0 0 0,-1 0 0,1 0 0,-1 0 0,0-1 0,0 1 0,0-1 0,0 1 0,0-1 0,0 0 0,-1 0 0,1 1 0,-1-1 0,2-6 0,4-20 0,-1 1 0,-2-1 0,-1 0 0,-1-1 0,-4-55 0,1 24 3,1 45 0,-2-45 5,1 58-8,1-1 1,-1 1-1,0-1 0,0 1 0,0 0 0,0-1 0,0 1 0,-1 0 0,1 0 0,-1 0 1,0 0-1,0 0 0,-4-4 0,5 7 0,1-1 0,0 1 0,-1-1 0,1 1 0,0 0 0,-1-1 0,1 1 0,0 0 0,-1 0 0,1-1 0,-1 1 0,1 0 0,-1 0 0,1-1 0,-1 1 0,1 0 0,-1 0 0,1 0 0,-1 0 0,1 0 0,-1 0 0,1 0 0,-1 0 0,1 0 0,-1 0 0,1 0 0,0 0 0,-1 0 0,1 0 0,-1 1 0,1-1 0,-1 0 0,1 0 0,-1 0 0,1 1 0,0-1 0,-1 0 0,1 1 0,-1-1 0,1 0 0,0 1 0,-1-1 0,1 0 0,0 1 0,-1-1 0,1 1 0,0-1 0,-1 1 0,-6 26 0,4 7-2,2 1 0,1-1 0,6 51 0,-4-69 1,1 0 0,1-1 1,0 1-1,1-1 0,1 1 0,0-2 0,1 1 1,0-1-1,18 24 0,-20-31 1,0-1 0,1 0 0,0-1 0,0 1 0,1-1 0,-1-1 0,1 1 0,0-1 0,0 0 0,1-1 0,-1 1 0,1-2 0,0 1 0,0-1 0,0 0 0,0 0 0,0-1 0,0 0 0,0-1 0,0 0 0,1 0 0,-1-1 0,16-3 0,-19 2 0,0 0 1,0 0-1,0 0 0,0-1 1,0 0-1,-1 0 1,1 0-1,-1-1 0,0 1 1,0-1-1,0 0 0,0 0 1,-1-1-1,0 1 0,1-1 1,-2 0-1,1 0 1,-1 1-1,1-2 0,-1 1 1,2-8-1,3-11 2,0-1 0,-2 0 0,3-35 0,0-236-2,-9 263 0,0-6 0,-3 1 0,0 0 0,-3 1 0,-18-60 0,25 97 0,0-1 0,0 1 0,0-1 0,0 1 0,0-1 0,0 1 0,0-1 0,0 1 0,0 0 0,0-1 0,0 1 0,0-1 0,-1 1 0,1-1 0,0 1 0,0 0 0,-1-1 0,1 1 0,0 0 0,0-1 0,-1 1 0,1 0 0,0-1 0,-1 1 0,1 0 0,-1-1 0,1 1 0,0 0 0,-1 0 0,1 0 0,-1-1 0,1 1 0,0 0 0,-1 0 0,1 0 0,-1 0 0,1 0 0,-1 0 0,1 0 0,-1 0 0,1 0 0,-1 0 0,0 1 0,0 0 0,0 0 0,0 0 0,1 1 0,-1-1 0,0 0 0,1 0 0,-1 1 0,1-1 0,-1 0 0,1 0 0,0 1 0,-1-1 0,1 1 0,0-1 0,0 3 0,-4 113 0,6 0 0,30 212 0,-31-321 0,25 138 0,-22-130 0,1 0 0,0 0 0,1-1 0,1 1 0,0-1 0,16 22 0,-19-32 0,1-1 1,0 1-1,0-1 0,0 0 1,0 0-1,1-1 1,0 1-1,-1-1 0,1-1 1,0 1-1,0-1 0,1 0 1,-1 0-1,0-1 1,1 1-1,-1-2 0,8 1 1,-6 0 0,-1-1 1,0 0-1,0 0 1,1 0 0,-1-1-1,0-1 1,0 1-1,0-1 1,0 0 0,0 0-1,0-1 1,-1 0-1,1 0 1,-1-1-1,7-5 1,-6 2-2,-1 0 0,0 0 0,0-1 0,-1 0 0,0 0 0,-1-1 0,0 0 0,0 1 0,0-1 0,-1 0 0,-1-1 0,1 1 0,1-18 0,0-14 0,-2-75 0,-2 99 0,-1-3-4,0-1 0,-2 1 1,0-1-1,-12-35 0,12 44 3,-1 1-1,-1 0 1,0 1 0,-1-1-1,0 1 1,0 0 0,-1 0 0,0 1-1,-16-16 1,23 25 1,0 0 0,0 0 0,0 0 0,0 0 0,0 0 0,0 0 0,1 0 0,-1 0 0,0 0 0,0 0 0,0 0 0,0 0 0,0 0 0,0 0 0,0 0 0,0 0 0,0-1 0,1 1 0,-1 0 0,0 0 0,0 0 0,0 0 0,0 0 0,0 0 0,0 0 0,0-1 0,0 1 0,0 0 0,0 0 0,0 0 0,0 0 0,0 0 0,0 0 0,0 0 0,0-1 0,0 1 0,0 0 0,0 0 0,0 0 0,0 0 0,0 0 0,0 0 0,0-1 0,0 1 0,0 0 0,0 0 0,-1 0 0,1 0 0,0 0 0,0 0 0,0 0 0,0 0 0,0 0 0,0 0 0,0-1 0,0 1 0,0 0 0,-1 0 0,1 0 0,0 0 0,0 0 0,0 0 0,34-3 0,-1 2 0,39 3 0,-4-1 0,-20 0 0,53-1 0,-90-1 0,1 0 0,-1-1 0,0 0 0,1-1 0,-1 0 0,14-6 0,-23 8 0,0-1 0,0 1 0,0-1 0,0 1 0,-1-1 0,1 0 0,0 1 0,-1-1 0,1 0 0,-1 0 0,0 0 0,1 0 0,0-4 0,-1 5 0,-1 0 0,1 0 0,-1 0 0,0 0 0,1 0 0,-1 0 0,0 0 0,0 0 0,0 0 0,0 0 0,0 0 0,0 0 0,0 0 0,0 0 0,0 0 0,0 0 0,0 0 0,-1 0 0,1 0 0,0 0 0,-1 0 0,1 0 0,-1 1 0,1-1 0,-1 0 0,1 0 0,-1 0 0,0 1 0,1-1 0,-1 0 0,0 0 0,0 1 0,0-1 0,-1 0 0,-3-1 1,0 0 0,0 0 0,0 1 0,0 0 0,0 0-1,0 0 1,-1 1 0,1-1 0,0 1 0,0 0 0,-1 1 0,1-1 0,0 1 0,-8 2 0,7-1 0,-1 0 1,0 1 0,1 0-1,0 0 1,-1 0 0,1 0-1,0 1 1,1 0 0,-1 1-1,-7 7 1,3-1-2,1 2 0,0-1 0,0 1 0,2 0 0,0 1 0,0 0 0,1 0 0,1 1 0,0-1 0,1 1 0,-2 16 0,1 2 0,2 1 0,1 0 0,5 66 0,-3-95 0,0 0 0,1 0 0,0 0 0,0 0 0,0 0 0,1 0 0,0 0 0,0 0 0,0 0 0,0-1 0,1 1 0,0-1 0,0 1 0,0-1 0,0 0 0,1 0 0,-1-1 0,1 1 0,0-1 0,0 0 0,1 0 0,6 4 0,-2-3 0,0-1 0,0 0 0,0 0 0,1-1 0,0 0 0,-1 0 0,1-1 0,0-1 0,0 1 0,0-2 0,9-1 0,-14 1 0,0 0 0,0 0 0,0-1 0,-1 0 0,1 0 0,0 0 0,-1 0 0,0-1 0,1 0 0,-1 0 0,0 0 0,-1 0 0,1-1 0,-1 0 0,1 1 0,-1-1 0,0 0 0,4-9 0,3-4 0,-1 0 0,-1-1 0,10-30 0,-9 12 0,-1-1 0,-2 1 0,-2-2 0,-1 1 0,-4-55 0,1 63 0,0 23 0,0 0 0,0 1 0,0-1 0,0 1 0,-1-1 0,-2-9 0,2 13 0,1 1 0,-1 0 0,1 0 0,-1 0 0,0 0 0,0 0 0,1 0 0,-1 0 0,0 0 0,0 0 0,0 0 0,0 0 0,0 1 0,0-1 0,0 0 0,-1 1 0,1-1 0,0 1 0,0-1 0,0 1 0,-1-1 0,1 1 0,0 0 0,-1 0 0,1-1 0,0 1 0,0 0 0,-3 1 0,2-1 0,0 0 0,1 0 0,-1 0 0,0 1 0,0-1 0,1 0 0,-1 1 0,0 0 0,0-1 0,1 1 0,-1 0 0,1 0 0,-1 0 0,1 0 0,-1 0 0,1 0 0,-1 1 0,1-1 0,-2 2 0,1 1 0,-1 0 0,1 0 0,0 0 0,0 0 0,0 0 0,0 1 0,-1 6 0,-1 9 0,1-1 0,0 36 0,2-48 0,0 24 0,0 0 0,2 0 0,2 0 0,7 37 0,-8-59 0,1 0 0,0 0 0,0-1 0,1 1 0,0-1 0,0 0 0,1 0 0,7 9 0,-8-12 0,0-1 0,1 1 0,-1-1 0,1 0 0,0-1 0,0 1 0,0-1 0,1 0 0,-1 0 0,1-1 0,0 1 0,0-1 0,10 2 0,-7-2 0,0 0 0,0-1 0,0 0 0,0-1 0,0 0 0,1 0 0,16-4 0,-22 3 0,1 0 0,-1 0 0,0-1 0,1 0 0,-1 0 0,0 0 0,0 0 0,0 0 0,-1-1 0,1 0 0,-1 0 0,1 0 0,-1 0 0,0-1 0,0 1 0,0-1 0,3-6 0,5-11 0,0-1 0,-2-1 0,13-45 0,9-78 0,-18 80 0,-4 16 0,-6 32 0,0 1 0,1-1 0,0 1 0,2 0 0,7-18 0,-3 25 0,-2 15 0,3 23 0,-11-27 0,15 69 0,-2 1 0,-4 0 0,-3 0 0,-3 77 0,-3-138 0,0 0 0,-1-1 0,-1 1 0,0 0 0,0-1 0,-1 1 0,0-1 0,0 0 0,-1 0 0,0 0 0,-1-1 0,0 1 0,0-1 0,-1 0 0,0-1 0,-1 1 0,1-1 0,-1 0 0,-1-1 0,1 0 0,-1 0 0,0-1 0,-1 0 0,1 0 0,-1 0 0,0-1 0,0-1 0,0 0 0,-11 3 0,19-6 0,0 0 0,0 0 0,0 0 0,0 0 0,1 0 0,-1 0 0,0 0 0,0 0 0,0 0 0,0 0 0,0 0 0,1-1 0,-1 1 0,0 0 0,0-1 0,0 1 0,1 0 0,-1-1 0,0 1 0,0-1 0,1 1 0,-1-1 0,1 0 0,-1 1 0,0-2 0,1 2 0,-1-1 0,1 1 0,0-1 0,0 1 0,0-1 0,0 1 0,0-1 0,0 1 0,0-1 0,0 0 0,0 1 0,0-1 0,0 1 0,0-1 0,0 1 0,0-1 0,0 1 0,0-1 0,1 1 0,-1-1 0,0 1 0,0-1 0,1 1 0,-1-1 0,0 1 0,1-1 0,-1 1 0,0 0 0,1-1 0,-1 1 0,1 0 0,-1-1 0,1 1 0,-1 0 0,1 0 0,-1-1 0,1 1 0,-1 0 0,1 0 0,0-1 0,7-1 0,0 0 0,0 0 0,0 0 0,1 1 0,-1 0 0,10 1 0,25-4 0,-41 4 0,51-7 0,0-3 0,60-19 0,-97 24 0,-1-1 0,-1 0 0,1-1 0,-1 0 0,0-2 0,0 1 0,-1-2 0,-1 0 0,1 0 0,-2-1 0,21-25 0,-21 20 0,-1-1 0,0 0 0,-1 0 0,-1-1 0,-1-1 0,-1 1 0,0-1 0,-1 0 0,3-30 0,-3 2 0,-3 0 0,-5-84 0,1 113 0,0 0 0,-7-28 0,7 40 0,1 0 0,-1 0 0,-1 1 0,1-1 0,-1 1 0,0-1 0,0 1 0,-1 0 0,1 0 0,-9-7 0,12 11 0,-1 0 0,0 0 0,0 0 0,0 1 0,0-1 0,0 0 0,0 1 0,0-1 0,0 1 0,0-1 0,0 1 0,0 0 0,0-1 0,0 1 0,0 0 0,0 0 0,-1 0 0,1-1 0,0 1 0,0 0 0,0 1 0,0-1 0,0 0 0,0 0 0,-1 0 0,1 1 0,0-1 0,0 0 0,-2 2 0,1-1 0,0 1 0,1 0 0,-1-1 0,0 1 0,1 0 0,-1 0 0,1 0 0,0 0 0,0 0 0,0 0 0,0 0 0,0 0 0,-2 5 0,-2 19 0,2 1 0,0-1 0,1 1 0,5 49 0,-2-31 0,0-11 0,2 0 0,1-1 0,2 1 0,1-1 0,12 34 0,-13-50 0,0 1 0,1-2 0,1 1 0,1-1 0,0 0 0,1-1 0,1 0 0,0 0 0,1-2 0,27 25 0,0-14 38,-37-23-65,0 0 0,-1 0 0,1 0 0,0-1 0,0 1 0,0-1 0,0 1 0,0-1 0,0 0 0,0 0 0,0 0 0,0 0 0,0 0 1,0 0-1,0 0 0,-1-1 0,1 1 0,0-1 0,0 1 0,2-2 0,9-17-2038</inkml:trace>
</inkml:ink>
</file>

<file path=ppt/ink/ink1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11:43.804"/>
    </inkml:context>
    <inkml:brush xml:id="br0">
      <inkml:brushProperty name="width" value="0.05" units="cm"/>
      <inkml:brushProperty name="height" value="0.05" units="cm"/>
      <inkml:brushProperty name="color" value="#FFFFFF"/>
    </inkml:brush>
  </inkml:definitions>
  <inkml:trace contextRef="#ctx0" brushRef="#br0">3 1 31006,'-2'0'1665,"27"0"-1633,30 0-16,17 5-16,8 0 0,3-5 0,-6 0 0,-13 0-16,-17 0-48,-22 0-208</inkml:trace>
</inkml:ink>
</file>

<file path=ppt/ink/ink1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11:46.696"/>
    </inkml:context>
    <inkml:brush xml:id="br0">
      <inkml:brushProperty name="width" value="0.05" units="cm"/>
      <inkml:brushProperty name="height" value="0.05" units="cm"/>
      <inkml:brushProperty name="color" value="#FFFFFF"/>
    </inkml:brush>
  </inkml:definitions>
  <inkml:trace contextRef="#ctx0" brushRef="#br0">5 535 31246,'-4'27'1585,"3"23"-1713,2-44 129,0 1 0,0 0 0,1-1 0,0 0 0,0 1 0,1-1 0,5 11 0,-7-14 0,1 0-1,0 1 1,1-1-1,-1 0 1,0 0-1,1 0 1,0 0-1,-1 0 1,1-1-1,0 1 1,0-1-1,1 0 1,-1 0-1,7 3 1,-8-4 0,0-1-1,-1 1 1,1-1-1,0 1 1,0-1 0,-1 0-1,1 0 1,0 0-1,0 0 1,0 0 0,0 0-1,-1 0 1,1-1-1,0 1 1,0-1 0,-1 1-1,1-1 1,0 0-1,-1 1 1,1-1 0,-1 0-1,1 0 1,-1 0-1,1 0 1,-1-1 0,1 1-1,-1 0 1,0-1-1,0 1 1,0 0 0,1-3-1,2-4 5,0 0-1,-1 0 0,0 0 1,0 0-1,1-13 1,1 2-3,48-223-2,-6 29 0,-44 200 0,-3 7 0,1 0 0,1 1 0,-1-1 0,1 0 0,0 1 0,1-1 0,-1 1 0,7-9 0,-9 13-1,1 1 1,0-1-1,-1 1 0,1 0 1,0-1-1,0 1 0,-1 0 1,1-1-1,0 1 0,0 0 1,0 0-1,-1 0 0,1 0 1,0 0-1,0 0 0,0 0 1,0 0-1,-1 0 0,1 0 1,0 0-1,0 0 0,0 1 1,-1-1-1,1 0 0,0 1 1,0-1-1,-1 0 0,1 1 1,0-1-1,-1 1 0,1-1 1,0 1-1,0 1 0,18 20-10,-18-21 13,18 32-2,-16-26 0,1 0 0,0 0 0,1 0 0,0 0 0,8 9 0,-11-15 5,-2-12 22,0 2-27,1 2 0,-1 0 0,0 0 0,-1-1 0,0 1 0,0 0 0,-3-10 0,3 15 0,0 0 0,0 1 0,0-1 0,0 0 0,0 0 0,0 1 0,-1-1 0,1 1 0,0-1 0,-1 1 0,0-1 0,1 1 0,-1 0 0,0 0 0,1 0 0,-1 0 0,0 0 0,0 0 0,0 0 0,0 1 0,0-1 0,0 1 0,0-1 0,0 1 0,0 0 0,0 0 0,0 0 0,-3 0 0,2 0 0,1 1 0,-1-1 0,0 1 0,1 0 0,-1 0 0,1 0 0,-1 0 0,1 0 0,-1 0 0,1 1 0,0-1 0,0 1 0,-1 0 0,1-1 0,0 1 0,1 0 0,-1 0 0,0 0 0,1 1 0,-1-1 0,1 0 0,-3 5 0,-2 5 0,0 1 0,1 0 0,-4 15 0,1 9 0,1 0 0,1 0 0,3 1 0,1-1 0,1 1 0,7 48 0,-5-75-1,0 0-1,1 0 1,0 0-1,1 0 1,0 0-1,1 0 1,1-1-1,-1 1 1,9 11-1,-10-17 3,0-1-1,0 0 0,0 0 1,1 0-1,0 0 1,0 0-1,0-1 1,0 0-1,0 0 0,1 0 1,-1 0-1,1-1 1,0 0-1,0 0 1,0 0-1,0 0 0,0-1 1,0 0-1,0 0 1,1 0-1,7-1 1,-9 0-1,0-1 0,0 0 0,0 0 1,0 0-1,-1 0 0,1-1 0,0 1 1,-1-1-1,0 0 0,1 0 0,-1 0 1,0-1-1,0 1 0,0-1 0,0 0 1,-1 1-1,1-1 0,-1-1 0,1 1 1,-1 0-1,0 0 0,0-1 0,2-6 0,3-5 0,-1-1 0,0 0 0,-2-1 0,5-24 0,-2-13 0,-4 1 0,-2-63 0,-2 62 0,2 35 0,-1 0 0,-2 0 0,0 0 0,0 1 0,-10-33 0,8 45 0,0 15 0,-1 36 0,3-1 0,3 66 0,1-60 0,-2-30 0,1 1 0,2-1 0,0 0 0,1 0 0,1 0 0,0-1 0,2 1 0,0-2 0,2 1 0,10 18 0,-17-34 0,0 0 0,0 0 0,0-1 0,0 1 0,0-1 0,0 0 0,1 1 0,-1-1 0,1 0 0,0-1 0,-1 1 0,1 0 0,0-1 0,0 1 0,0-1 0,0 0 0,0 0 0,0 0 0,5 0 0,-6-1 0,1 0 0,0 0 0,-1 0 0,1-1 0,0 1 0,-1-1 0,1 1 0,-1-1 0,1 0 0,-1 0 0,1 0 0,-1-1 0,1 1 0,-1 0 0,0-1 0,0 0 0,0 1 0,0-1 0,0 0 0,0 0 0,0 0 0,-1 0 0,4-5 0,6-12 0,-1-1 0,0 0 0,-1 0 0,-1-1 0,7-35 0,14-111 0,-23 117 0,2 0 0,23-76 0,-30 124 0,0 0 0,-1-1 0,1 1 0,0 0 0,0 0 0,0 0 0,1 0 0,-1 0 0,1 0 0,-1 0 0,1 0 0,-1 0 0,1 0 0,0 1 0,0-1 0,0 1 0,0-1 0,0 1 0,0 0 0,0 0 0,0 0 0,1 0 0,-1 0 0,5 0 0,-4 1-2,0 0 1,0 0 0,0 0-1,0 1 1,0-1 0,-1 1-1,1 0 1,0 0 0,0 0-1,0 0 1,-1 1 0,1-1 0,-1 1-1,1 0 1,-1-1 0,0 1-1,1 0 1,-1 0 0,2 4-1,-2-5 2,9 11-1,0 0 0,0 1 1,-1 1-1,-1-1 0,0 1 1,13 30-1,-24-49 1,-1-1 0,0 0 0,0 1 0,-1-1 0,1 1 0,-1 0 0,-1 0 0,1 0 0,-7-5 0,3 3 0,0 0 0,0 1 0,-1 0 0,0 0 0,-11-5 0,15 9 0,0 0 0,0 0 0,0 1 0,0 0 0,0 0 0,0 0 0,-1 0 0,1 1 0,0 0 0,-11 1 0,13-1 0,0 1 0,1 0 0,-1 0 0,0 0 0,0 0 0,0 0 0,1 1 0,-1-1 0,0 1 0,1-1 0,-1 1 0,1 0 0,0 0 0,0 0 0,0 0 0,0 1 0,0-1 0,0 1 0,-2 3 0,0 3 0,0 0 0,0 1 0,1-1 0,1 1 0,-1-1 0,-1 20 0,2 62 0,2-66 0,0-4 0,2 0 0,0 0 0,1 0 0,2 0 0,12 40 0,-11-47 0,-1 0 0,2-1 0,0 0 0,0 0 0,1-1 0,1 0 0,0 0 0,0-1 0,16 15 0,-19-22 0,0 0 0,0 0 0,0-1 0,1 1 0,-1-1 0,1-1 0,0 1 0,0-1 0,0 0 0,0-1 0,0 0 0,0 0 0,9 0 0,-10-1 0,0 0 0,1 0 1,-1 0-1,0-1 0,0 0 1,-1-1-1,1 1 0,0-1 1,0 0-1,-1 0 1,1-1-1,-1 0 0,0 0 1,1 0-1,7-7 0,-5 1 2,0-1 1,-1 0-1,0 0 0,0 0 0,-1-1 0,0 0 1,-1 0-1,-1-1 0,1 1 0,-2-1 0,0 0 0,0 0 1,0-13-1,2-23-7,-2 0 0,-4-49 0,0 34-11,-1 37 12,2 14 4,-1 1 0,1 0-1,3-22 1,-2 31 0,-1 0 0,0 0 0,1 0 0,0 0 0,-1 0 0,1 0 0,0 0 0,0 0 0,0 1 0,0-1 0,1 0 0,-1 0 0,0 1 0,1-1 0,-1 1 0,1-1 0,-1 1 0,1 0 0,0 0 0,0 0 0,-1 0 0,1 0 0,0 0 0,0 0 0,0 0 0,2 0 0,10-1-2,-1 0 0,1 0 0,-1 2 0,1 0-1,-1 0 1,16 3 0,-22-2 2,-1 0 0,1 0 0,-1 1-1,1 0 1,-1 0 0,0 0-1,0 1 1,0 0 0,0 0 0,0 1-1,0 0 1,-1-1 0,0 2 0,6 5-1,-9-8 1,-1-1-1,0 0 0,0 1 1,-1-1-1,1 0 0,0 1 1,0-1-1,-1 1 0,1 0 1,-1-1-1,1 1 0,-1-1 1,1 1-1,-1 0 0,0-1 1,0 1-1,0 0 0,0-1 1,-1 4-1,1-4 1,0 0 0,-1 0 0,1 0 0,-1 0 0,0 0 0,1 0 0,-1 0 0,0 0 0,1 0 0,-1-1 0,0 1 0,0 0 0,0 0 0,0-1 0,0 1 0,0 0 0,0-1 0,0 1 0,0-1 0,0 1 0,0-1 0,0 0 0,0 1 0,0-1 0,0 0 0,-2 0 0,-14 1 3,0-1 1,-32-4-1,-9 0 3,56 5-6,1-1 0,-1 0 0,1 1 0,-1-1 0,1 1 0,0 0 0,-1-1 0,1 1 0,0 0 0,-1 0 0,1-1 0,0 1 0,0 0 0,0 0 0,0 1 0,0-1 0,0 0 0,0 0 0,0 0 0,0 1 0,1-1 0,-1 0 0,0 1 0,1-1 0,-1 2 0,-12 44 0,11-37 0,-5 34 0,3 1 0,1 0 0,3 47 0,0-49 0,0-33 0,0-1 0,1 1 0,0-1 0,0 0 0,1 1 0,1-1 0,-1 0 0,9 17 0,-9-21 0,1-1 0,0 1 0,0-1 0,1 0 0,-1 1 0,1-2 0,0 1 0,0 0 0,1-1 0,-1 1 0,0-1 0,1-1 0,0 1 0,0 0 0,0-1 0,9 3 0,-2-2 1,1 1-1,-1-2 1,1 0-1,-1 0 1,1-1-1,-1-1 1,1 0-1,0-1 1,-1 0 0,1-1-1,0 0 1,-1-1-1,0 0 1,0-1-1,0-1 1,0 0-1,-1 0 1,0-1 0,0 0-1,0-1 1,-1-1-1,0 0 1,11-10-1,-7 1 0,0 0 0,-1 0 0,-1-1 1,-1-1-1,-1 0 0,0 0 0,-1-1 0,-2 0 0,0-1 0,7-33 0,-4 0 7,-3 1 0,-2-1 0,-3-56 1,-2 109-8,1-1 0,-1 1 0,0-1 0,-1 1 0,1-1 1,0 1-1,0-1 0,-1 1 0,1-1 0,-1 1 0,1 0 0,-1-1 1,1 1-1,-1 0 0,0-1 0,0 1 0,1 0 0,-1 0 0,0 0 1,0 0-1,0 0 0,-1 0 0,1 0 0,0 0 0,0 0 0,0 0 1,-1 1-1,1-1 0,0 0 0,-1 1 0,1-1 0,-1 1 1,1 0-1,-1-1 0,1 1 0,0 0 0,-1 0 0,1 0 0,-3 0 0,0 0 0,1 1 0,0-1 0,-1 1 0,1 0 0,0 0 0,0 0 0,0 0 0,0 1 0,0-1 0,0 1 0,0-1 0,0 1 0,1 0 0,-1 1 0,1-1 0,-1 0 0,-2 5 0,-2 4-1,1 0 0,0 1 0,1 0-1,0 0 1,1 0 0,1 1 0,0-1 0,-2 22 0,-4 109-21,9-132 22,-1 15 0,1 1 0,2-1 0,0 0 0,2 0 0,7 29 0,-9-48 0,0 0 0,1 0 0,0 0 0,0 0 0,1 0 0,0 0 0,0-1 0,1 0 0,-1 0 0,1 0 0,1 0 0,-1-1 0,1 0 0,0 0 0,0 0 0,0-1 0,1 0 0,-1 0 0,1-1 0,0 0 0,0 0 0,11 3 0,-8-4 2,0 1-1,0-1 1,0-1-1,0 0 1,0 0-1,0-1 1,0 0 0,1-1-1,-1 0 1,0-1-1,11-3 1,-13 3-1,-1-1 0,0-1 0,1 1-1,-2-1 1,1 0 0,0-1 0,-1 0 0,0 0 0,0 0 0,0-1 0,-1 1-1,0-1 1,0-1 0,7-11 0,-2 0-1,-1 0 0,-1 0 0,-1-1 0,-1 0 0,0 0 0,4-36 0,6-120 0,-16 174 0,0-53 0,-1 39 0,0 0 0,2 0 0,0 0 0,4-19 0,-5 33 0,0 0 0,1 0 0,-1 0 0,1 0 0,-1 0 0,1 0 0,-1 0 0,1 1 0,-1-1 0,1 0 0,0 0 0,-1 1 0,1-1 0,0 0 0,0 1 0,0-1 0,0 0 0,-1 1 0,1-1 0,0 1 0,0 0 0,0-1 0,0 1 0,0 0 0,0 0 0,0-1 0,0 1 0,2 0 0,-1 0 0,0 0 0,0 0 0,0 0 0,1 1 0,-1-1 0,0 1 0,0-1 0,0 1 0,0 0 0,0 0 0,0 0 0,0 0 0,0 0 0,2 1 0,4 6 0,1 0 0,-2 0 0,1 1 0,-1 0 0,0 0 0,8 16 0,29 67 0,-35-67 0,-1 0 0,-1 0 0,-1 1 0,-1 0 0,-2 0 0,-1 0 0,0 0 0,-2 0 0,-4 30 0,4-49-1,-1 0 0,-1 0 0,0 1 0,0-1 1,0 0-1,0-1 0,-1 1 0,0 0 0,-1-1 0,0 1 0,0-1 0,0 0 0,-1-1 1,1 1-1,-1-1 0,-1 0 0,1 0 0,-1 0 0,0-1 0,0 0 0,0 0 0,0 0 1,-1-1-1,0 0 0,1 0 0,-1-1 0,0 0 0,0 0 0,-10 1 0,43-5-2,0-2 0,0-1 1,-1 0-1,41-16 0,-57 18 3,0-1 0,-1 0 1,0-1-1,0 0 1,0 0-1,0-1 0,-1 1 1,0-2-1,0 1 1,-1-1-1,0 0 0,0 0 1,0-1-1,-1 0 1,0 0-1,7-16 0,-6 7 1,-1-1-1,0 1 1,-1-1-1,-1 0 1,0-20-1,-2-92 0,-3 94 1,2-1 0,1 1 1,8-46-1,-9 80 1,0-1-1,1 1 0,0 0 1,-1 0-1,1 0 1,0-1-1,0 1 0,0 0 1,0 0-1,0 0 0,0 1 1,1-1-1,-1 0 0,1 0 1,-1 1-1,1-1 1,2-1-1,-2 2-1,-1 0 0,1 1 1,-1-1-1,1 1 0,0-1 0,-1 1 1,1 0-1,0-1 0,0 1 0,-1 0 0,1 0 1,0 0-1,-1 1 0,1-1 0,0 0 1,0 1-1,2 0 0,2 2 0,0 0 0,0 0-1,0 1 1,0-1 0,-1 1 0,1 1 0,-1-1-1,0 1 1,7 9 0,4 5 0,-2 1 0,-1 1 0,0 0 0,-2 0 0,0 1 0,-1 1 0,-2 0 0,0 0 0,-1 1 0,-2 0 0,0 0 0,-2 0 0,0 1 0,-2-1 0,-3 43 0,0-60 0,0 0 1,0 0-1,-1-1 0,0 1 0,0-1 1,0 0-1,-1 1 0,0-1 1,0-1-1,-1 1 0,0-1 0,0 0 1,0 0-1,0 0 0,-1-1 1,-11 8-1,9-7-5,-1 0 1,1 0-1,-1-1 0,0 0 0,0 0 1,0-1-1,0 0 0,0-1 1,-1 0-1,0 0 0,1-1 1,-12 0-1,21-1-44,-1 0-1,1 0 1,-1 0 0,1 0-1,-1 0 1,1 0 0,-1 0-1,1 0 1,-1-1 0,1 1 0,-1 0-1,1 0 1,-1 0 0,1-1-1,-1 1 1,1 0 0,0 0-1,-1-1 1,1 1 0,-1 0-1,1-1 1,0 1 0,-1-1-1,1 1 1,0 0 0,-1-1 0,1 1-1,0-1 1,0 1 0,-1-1-1,-1-33-7009</inkml:trace>
</inkml:ink>
</file>

<file path=ppt/ink/ink1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11:47.493"/>
    </inkml:context>
    <inkml:brush xml:id="br0">
      <inkml:brushProperty name="width" value="0.05" units="cm"/>
      <inkml:brushProperty name="height" value="0.05" units="cm"/>
      <inkml:brushProperty name="color" value="#FFFFFF"/>
    </inkml:brush>
  </inkml:definitions>
  <inkml:trace contextRef="#ctx0" brushRef="#br0">379 190 32527,'0'-2'12,"0"0"0,0-1 0,1 1 1,-2 0-1,1-1 0,0 1 0,0-1 0,-1 1 1,0 0-1,1 0 0,-1-1 0,0 1 0,0 0 1,0 0-1,0 0 0,0 0 0,-1 0 0,-1-3 0,-1 4-11,1-1 0,-1 0 0,1 1-1,-1 0 1,1 0 0,-1 0-1,0 0 1,0 0 0,0 1 0,1 0-1,-8 0 1,-4-1-1,1 1 0,-1 1 0,0 0 0,0 1 0,1 1 0,-1 0 0,1 1 0,0 0 0,-19 9 0,24-8 0,-1 0 0,1 1 0,0 0 0,1 0 0,-1 1 0,1 0 0,1 1 0,-1 0 0,1 0 0,1 0 0,-1 1 0,2 0 0,-10 18 0,11-19 0,0 0 0,1 1 0,0-1 0,1 1 0,0 0 0,0-1 0,1 1 0,0 0 0,0 0 0,1 0 0,0 0 0,1 0 0,0 0 0,3 11 0,-2-12 0,1 0 0,0-1 0,0 0 0,1 0 0,0 0 0,0 0 0,1 0 0,0-1 0,0 0 0,0 0 0,1 0 0,0-1 0,0 0 0,0 0 0,14 8 0,-10-7 0,1-1 0,0 0 0,0 0 0,1-1 0,0-1 0,-1 0 0,16 2 0,7-2 0,44-1 0,-45-5 0,-33 2 0,1 1 0,0 0 0,-1-1 0,1 1 0,0 0 0,-1-1 0,1 1 0,-1-1 0,1 1 0,-1-1 0,1 1 0,-1-1 0,1 1 0,-1-1 0,1 1 0,-1-1 0,0 0 0,1 1 0,-1-1 0,0 0 0,0 1 0,1-1 0,-1 0 0,0 0 0,0 1 0,0-1 0,0 0 0,0 1 0,0-1 0,0 0 0,0 0 0,0 1 0,0-1 0,-1 0 0,1 1 0,0-2 0,-1 1 0,1 1 0,0-1 0,0 0 0,-1 1 0,1-1 0,0 0 0,-1 1 0,1-1 0,-1 1 0,1-1 0,0 1 0,-1-1 0,0 1 0,1-1 0,-1 1 0,1-1 0,-1 1 0,1-1 0,-1 1 0,0 0 0,1 0 0,-1-1 0,0 1 0,-1 0 0,-10-3 0,1 0 0,-1 2 0,0-1 0,0 2 0,0 0 0,0 0 0,0 1 0,0 0 0,0 1 0,0 0 0,0 1 0,1 1 0,-1 0 0,1 0 0,0 1 0,0 0 0,1 1 0,-1 1 0,-17 13 0,20-13 0,-1 0 0,1 0 0,1 1 0,-1 0 0,1 0 0,1 0 0,0 1 0,0 0 0,0 1 0,1-1 0,1 1 0,0 0 0,0 0 0,1 1 0,0-1 0,0 1 0,1-1 0,1 1 0,0 0 0,0-1 0,1 1 0,3 21 0,-2-27 0,0 0 0,1 0 0,-1 0 0,1-1 0,0 1 0,0 0 0,1-1 0,-1 1 0,1-1-1,0 0 1,0 0 0,1 0 0,5 5 0,-2-3 0,0-1 1,0 0-1,0-1 0,1 0 0,-1 0 1,1-1-1,13 5 0,3-2-5,0-1-1,1-1 0,0-1 1,43-1-1,-55-2 6,-1-1-1,1 0 1,-1-1-1,0 0 1,1-1-1,-1 0 1,0-1-1,-1 0 1,1-1-1,19-12 1,-17 8 3,-1 0 0,-1-1 0,0-1 0,0 0 0,-1-1 0,-1 0 0,0 0 0,10-17 0,-6 4-3,0 0 1,-2-1 0,-1 0-1,-1 0 1,-1-1 0,-2-1-1,-1 0 1,3-28-1,0-32 0,-3-109 0,-6 180 0,-4-87 0,2 93 0,0 0 0,0-1 0,-1 1 0,0 0 0,-1 1 0,-10-21 0,14 29 0,-1 0 0,0 1 0,0-1 0,-1 0 0,1 0 0,0 1 0,0-1 0,-1 1 0,1-1 0,-1 1 0,0 0 0,1-1 0,-1 1 0,0 0 0,0 0 0,1 0 0,-1 1 0,0-1 0,0 0 0,0 1 0,0-1 0,0 1 0,0-1 0,0 1 0,-1 0 0,1 0 0,0 0 0,0 0 0,0 0 0,0 1 0,0-1 0,0 1 0,0-1 0,0 1 0,0 0 0,0-1 0,0 1 0,1 0 0,-1 0 0,0 1 0,0-1 0,1 0 0,-1 0 0,1 1 0,-1-1 0,1 1 0,0 0 0,-1-1 0,0 3 0,-4 8 0,1 0 0,1 0 0,-1 0 0,2 1 0,0 0 0,0 0 0,0 22 0,1 104 0,2-84 0,-1 78 0,4 184 0,1-257 0,3 0 0,2 0 0,20 67 0,-28-121-8,1 0 0,-1 0 0,2 0 0,-1 0 0,0-1 0,1 1 0,0-1 0,1 0 0,-1 1 0,5 4 0,9-4-304</inkml:trace>
</inkml:ink>
</file>

<file path=ppt/ink/ink1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11:49.899"/>
    </inkml:context>
    <inkml:brush xml:id="br0">
      <inkml:brushProperty name="width" value="0.05" units="cm"/>
      <inkml:brushProperty name="height" value="0.05" units="cm"/>
      <inkml:brushProperty name="color" value="#FFFFFF"/>
    </inkml:brush>
  </inkml:definitions>
  <inkml:trace contextRef="#ctx0" brushRef="#br0">2 529 32559,'0'-13'113,"0"15"-39,0 25-53,0-11-21,-2 26 0,3 0 0,1 0 0,3 0 0,17 77 0,-20-113-1,0-1 1,1 1-1,-1-1 0,1 1 1,1-1-1,-1 0 0,1 0 1,-1 0-1,1-1 0,1 0 1,-1 1-1,6 3 0,-8-7 1,0 1-1,0-1 0,0 0 1,0 0-1,0 0 0,0 0 1,1 0-1,-1-1 0,0 1 1,1-1-1,-1 1 0,1-1 0,-1 0 1,0 0-1,1 0 0,-1 0 1,1 0-1,-1-1 0,0 1 1,1-1-1,-1 1 0,0-1 1,1 0-1,-1 0 0,0 0 1,0 0-1,0 0 0,0-1 0,0 1 1,0-1-1,0 1 0,0-1 1,2-3-1,3-3 1,-1 0 0,0 0 0,-1-1 0,0 1 0,0-1 0,-1 0 0,5-15 0,19-76 0,0-35 0,17-67 0,-44 198 0,0 1 0,0-1 0,0 1 0,0 0 0,1 0 0,0-1 0,-1 1 0,1 0 0,0 0 0,0 0 0,4-3 0,-5 5 0,0 1 0,0-1 0,1 1 0,-1-1 0,0 1 0,1-1 0,-1 1 0,1 0 0,-1-1 0,1 1 0,-1 0 0,1 0 0,-1 0 0,1 0 0,-1 0 0,0 1 0,1-1 0,-1 0 0,1 1 0,-1-1 0,0 1 0,1-1 0,-1 1 0,0 0 0,1-1 0,-1 1 0,0 0 0,0 0 0,2 1 0,3 3-2,0 0 1,-1 1-1,1-1 1,8 12-1,-10-11 0,1 0 0,0 0 0,1-1 0,-1 0-1,1 0 1,0 0 0,0 0 0,1-1 0,9 5 0,-15-9 15,-4-2 0,-5-5-9,0 1 0,0 0-1,-1 1 1,0 0-1,0 0 1,0 1-1,-1 0 1,1 1 0,-15-3-1,19 4-3,1 1 0,-1 0-1,1 1 1,-1-1 0,1 1 0,-1 0-1,1 0 1,-1 1 0,0-1 0,1 1-1,-1 0 1,1 0 0,0 1-1,-1-1 1,1 1 0,0 0 0,0 0-1,0 0 1,0 1 0,0-1-1,1 1 1,-1 0 0,-5 6 0,3 0-3,0 0 1,1 1-1,0 0 1,1-1-1,0 2 1,0-1-1,1 0 0,1 1 1,-1-1-1,0 18 1,1-1 2,1 1 0,1-1 1,4 30-1,-2-47 0,0-1 0,0 1 0,0-1 0,1 1 0,1-1 0,-1 0 0,2 0 0,-1 0 0,1-1 0,0 1 0,1-1 0,0-1 0,0 1 0,1-1 0,0 0 0,0 0 0,16 11 0,-13-12 0,1 0 0,-1-1 0,1 0 0,0 0 0,0-1 0,0-1 0,1 0 0,-1 0 0,1-1 0,0 0 0,0-1 0,-1-1 0,1 0 0,19-2 0,-26 1 0,0-1 0,1 1 0,-2-1 0,1 1 0,0-1 0,0-1 0,0 1 0,-1-1 0,0 0 0,1 0 0,-1 0 0,0 0 0,0-1 0,-1 0 0,1 0 0,-1 0 0,0 0 0,0 0 0,0-1 0,0 1 0,3-9 0,1-4 0,-1 0 0,-1 0 0,-1-1 0,0 1 0,2-22 0,5-120 18,-9-172-1,-3 166-20,-2 132-5,3 32 8,0 1-1,0 0 1,0 0 0,0 0-1,0-1 1,0 1 0,-1 0-1,1 0 1,0 0-1,0 0 1,0 0 0,0-1-1,0 1 1,0 0 0,0 0-1,0 0 1,0 0 0,-1 0-1,1-1 1,0 1 0,0 0-1,0 0 1,0 0-1,0 0 1,-1 0 0,1 0-1,0 0 1,0 0 0,0 0-1,0 0 1,0-1 0,-1 1-1,1 0 1,0 0 0,0 0-1,0 0 1,-1 0-1,1 0 1,0 0 0,0 0-1,0 1 1,0-1 0,-1 0-1,1 0 1,0 0 0,0 0-1,-11 17-6,0 11 4,1 1 1,1 0-1,2 0 0,1 1 1,-4 50-1,5 160 4,5-169 1,0-47 0,1 0-1,1 0 1,2 0 0,0 0 0,1-1 0,12 32 0,-15-47-2,1-1 0,1 1 1,-1-1-1,1 0 0,0 0 0,0-1 1,1 1-1,0-1 0,0 0 0,1-1 0,0 1 1,-1-1-1,2 0 0,-1 0 0,1-1 1,-1 0-1,1 0 0,1 0 0,-1-1 0,0 0 1,1-1-1,-1 1 0,10 0 0,-1-1 3,1 0-1,-1-1 1,0-1-1,0-1 0,1 0 1,-1-1-1,0-1 1,0 0-1,0-1 0,-1-1 1,27-12-1,-30 11-2,-1 0 0,0-1 0,0-1 0,-1 0 0,0 0-1,0-1 1,-1 0 0,0-1 0,-1 0 0,0-1 0,-1 1 0,0-1-1,0-1 1,-1 1 0,5-16 0,-3 2 0,-1 0 0,-1 0 0,-2 0 0,-1-1 0,0 0 0,-2 0 0,-4-45 0,3 64 0,0 1 0,-1-1 0,0 0 0,-1 0 0,0 1 0,0-1 0,-5-11 0,6 16 0,-1-1 0,1 1 0,-1-1 0,0 1 0,0 0 0,0 0 0,-1 0 0,1 0 0,0 0 0,-1 0 0,1 1 0,-1-1 0,1 1 0,-1-1 0,0 1 0,0 0 0,1 0 0,-1 0 0,0 1 0,-4-1 0,4 0 0,0 0 0,0 1 0,-1-1 0,1 1 0,0 0 0,0 0 0,-1 0 0,1 1 0,0-1 0,0 1 0,0-1 0,0 1 0,-1 0 0,1 0 0,0 1 0,1-1 0,-1 0 0,0 1 0,0 0 0,1 0 0,-4 3 0,2-1 0,1 1 0,0 0 0,1 0 0,-1 0 0,1 0 0,0 1 0,0-1 0,0 1 0,1-1 0,0 1 0,-1 11 0,-2 15-1,1 0 0,2 0 0,1 1 0,2-1 0,7 42 0,-7-61 0,1 0-1,0-1 1,1 1-1,0-1 1,1 0-1,1 0 0,-1 0 1,2-1-1,0 0 1,0 0-1,1-1 1,1 0-1,-1 0 1,1-1-1,1 0 1,12 9-1,-15-14 2,0-1 0,-1 1 0,1-1 0,0-1 0,1 1 0,-1-1 0,0 0 0,1-1 0,-1 0 0,1 0 0,-1-1 0,1 1 0,-1-2 0,1 1 0,-1-1 0,1 0 0,-1-1 0,1 0 0,-1 0 0,7-3 0,-6-1 1,0 0 0,-1 0 0,0-1 0,0 0 0,0-1 0,-1 1 0,0-1 0,-1 0 0,0-1 0,0 1 0,-1-1 0,7-18 0,1-9 9,15-73-1,-15 45-9,0 2 0,20-63 0,-30 119 0,0 1 0,0 0 0,1 0 0,-1 0 0,1 0 0,0 0 0,0 0 0,8-7 0,-10 11 0,1-1 0,-1 1 0,0 0 0,1 0 0,-1 0 0,1 1 0,-1-1 0,1 0 0,-1 0 0,1 1 0,-1-1 0,1 1 0,0-1 0,-1 1 0,1 0 0,0 0 0,-1 0 0,1 0 0,0 0 0,-1 0 0,1 0 0,0 0 0,-1 1 0,1-1 0,0 1 0,-1-1 0,1 1 0,-1-1 0,1 1 0,-1 0 0,1 0 0,-1 0 0,3 2 0,1 2 0,0 0 0,-1 0 0,1 1 0,-1 0 0,0 0 0,-1 0 0,1 0 0,-1 0 0,0 1 0,2 9 0,19 74 0,-17-53 0,-3 1 0,-1 0 0,-2 0 0,-4 42 0,2-70 0,-1 0 0,0 0 0,0 0 0,-1 0 0,0 0 0,-1 0 0,0-1 0,-1 0 0,0 1 0,0-2 0,-1 1 0,0-1 0,-1 0 0,1 0 0,-2 0 0,1-1 0,-1-1 0,-16 12 0,9-8 0,-1 0 0,-1-1 0,1-1 0,-1-1 0,-1 0 0,1-1 0,-1-1 0,0-1 0,-31 4 0,47-8 0,-1 1 0,0-1 0,1 0 0,-1 0 0,1 0 0,-1 0 0,1 0 0,-1 0 0,0-1 0,1 1 0,-1-1 0,1 0 0,0 0 0,-1 0 0,1 0 0,-4-2 0,4 1 0,1-1 0,-1 1 0,1 0 0,0 0 0,0-1 0,0 1 0,0-1 0,0 1 0,0-1 0,1 0 0,-1 1 0,1-1 0,0 0 0,-1 1 0,2-5 0,-2-6-1,1-1-1,1 0 1,1 1-1,0-1 1,0 1 0,1 0-1,1 0 1,5-14-1,-5 19 0,-1 0 0,1 1 0,0-1 0,1 1-1,0 0 1,0 0 0,0 1 0,1-1 0,0 1 0,0 0-1,1 1 1,0-1 0,0 2 0,8-6 0,-13 9 2,1-1-1,0 1 1,0 0 0,0-1 0,0 2 0,0-1 0,0 0-1,0 0 1,0 1 0,0 0 0,0 0 0,0 0 0,1 0 0,-1 0-1,0 0 1,0 1 0,0 0 0,0-1 0,0 1 0,4 2 0,0 1 0,0 1 0,0 0 0,-1 0 0,1 0 0,10 13 0,26 20 0,-32-31 1,1-1 0,0 0 0,0-1 0,0-1 0,0 0 0,1 0 0,24 3 0,-5-4 2,0-1-1,33-2 1,-60 0-1,-1 0-1,0-1 1,0 0-1,0 0 1,1 0 0,-1 0-1,0 0 1,0-1 0,-1 0-1,1 0 1,0 0-1,0 0 1,-1 0 0,0-1-1,6-5 1,-4 3-1,0-1 0,0-1 0,-1 1-1,1-1 1,-1 0 0,-1 0 0,6-14 0,-1-6-1,-1-2-1,-1 1 1,4-45-1,-9 66 2,5-184-1,-6 162 0,-14 78 0,7 7 0,2 1 0,4 107 0,1-161 0,0 6 0,1 0 0,0 0 0,0 0 0,1 0 0,0 0 0,0-1 0,1 1 0,1 0 0,-1-1 0,10 15 0,-10-18 0,1 0 0,-1-1 0,1 0 0,0 0 0,0 0 0,1 0 0,-1-1 0,1 0 0,-1 0 0,1 0 0,0 0 0,0-1 0,1 1 0,-1-1 0,0-1 0,1 1 0,-1-1 0,11 1 0,-10-1 0,1 0 0,0-1 0,0 0 0,-1 0 0,14-2 0,-17 1 0,-1 0 0,1 0 0,-1 0 0,1 0 0,-1-1 0,0 1 0,0-1 0,1 1 0,-1-1 0,0 0 0,0 0 0,0 0 0,-1 0 0,1 0 0,0 0 0,-1-1 0,3-4 0,5-11 0,-1 0 0,-1-1 0,-1 0 0,8-37 0,5-86 0,-4 28 0,-11 92 0,-3 10 0,0 1 0,1 0 0,0 0 0,1 0 0,1 0 0,0 1 0,0-1 0,1 1 0,9-14 0,-14 23-1,0 0 1,1 1-1,-1-1 0,1 0 1,0 1-1,-1-1 0,1 1 1,-1-1-1,1 1 1,0-1-1,-1 1 0,1-1 1,0 1-1,0 0 0,-1-1 1,1 1-1,0 0 0,0 0 1,0-1-1,-1 1 0,1 0 1,0 0-1,0 0 1,0 0-1,-1 0 0,1 0 1,0 0-1,0 0 0,0 0 1,0 1-1,-1-1 0,1 0 1,0 1-1,0-1 0,-1 0 1,1 1-1,0-1 1,-1 1-1,1-1 0,0 1 1,-1-1-1,1 1 0,-1-1 1,1 1-1,0 0 0,16 30-1,-6-4-1,-5-13-2,0 1 1,5 23 0,-11-33 7,-9-12 37,5 5-40,0 0 0,0 0 0,0 1 0,-1-1 0,1 1 1,0 1-1,-1-1 0,1 0 0,0 1 0,-1 0 0,1 0 0,-1 0 0,1 1 1,0-1-1,-1 1 0,1 0 0,0 0 0,0 1 0,0-1 0,-1 1 1,2 0-1,-1 0 0,0 0 0,0 1 0,1-1 0,-1 1 0,1 0 1,0 0-1,0 0 0,0 1 0,0-1 0,0 1 0,1-1 0,-1 1 1,1 0-1,0 0 0,-3 8 0,1 4 0,1 0 0,0 0 0,0 1 0,2-1 0,0 1 0,1-1 0,4 29 0,-4-40 0,1 0 0,-1-1 0,1 1 0,1-1 0,-1 0 0,1 1 0,0-1 0,0 0 0,0 0 0,0 0 0,1 0 0,-1 0 0,1 0 0,0-1 0,0 1 0,1-1 0,-1 0 0,1 0 0,-1 0 0,1-1 0,0 1 0,0-1 0,0 0 0,8 3 0,0-1 0,0-1 0,0 0 0,0 0 0,0-2 0,0 1 0,1-2 0,24-1 0,-34 1 0,0-1 0,0 1 0,0-1 0,0 0 0,0 0 0,0 0 0,0-1 0,0 1 0,0-1 0,0 0 0,-1 1 0,1-1 0,-1 0 0,1 0 0,-1-1 0,0 1 0,0-1 0,0 1 0,0-1 0,0 1 0,0-1 0,-1 0 0,0 0 0,1 0 0,-1 0 0,1-5 0,2-7 0,-1 0 0,0 0 0,-1 0 0,0-21 0,-2-66 0,-1 55 0,10-93 0,-5 229 0,-4 15 0,2 42 0,-24 201 0,14-296 0,-75 422 0,81-461 0,-1-1 0,0 1 0,0-1 0,-1 0 0,-8 15 0,11-23 0,0-1 0,-1 1 0,0-1 0,0 0 0,1 1 0,-1-1 0,0 0 0,-1-1 0,1 1 0,0 0 0,-1-1 0,1 1 0,-1-1 0,1 1 0,-1-1 0,1 0 0,-1 0 0,0 0 0,0-1 0,1 1 0,-1-1 0,-5 1 0,-2-1 0,-1-1 0,1 0 0,0 0 0,-1-1 0,1 0 0,0-1 0,0 0 0,1-1 0,-1 0 0,1 0 0,-1-1 0,1 0 0,1-1 0,-1 0 0,1 0 0,0-1 0,0 0 0,1 0 0,0-1 0,-8-11 0,11 13 0,0 0 0,0 0 0,1-1 0,0 1 0,0-1 0,0 0 0,1 0 0,0 0 0,0 0 0,1-1 0,0 1 0,0 0 0,0-1 0,1 1 0,1 0 0,-1-1 0,3-12 0,0 6 0,1 0 0,0 1 0,1-1 0,1 1 0,0 0 0,0 0 0,1 0 0,11-13 0,249-285 0,-83 105 0,-138 150 0,67-109 0,-56 58 0,-50 92 0,0-1 0,-2 0 0,0 0 0,5-30 0,-9 32 0,-1 80 0,1 110 0,0-167 0,0 0 0,1 1 0,0-1 0,0 0 0,1 0 0,0 0 0,0 0 0,1-1 0,0 0 0,9 13 0,-11-17 0,0-1 0,1 0 0,-1 0 0,1-1 0,0 1 0,0 0 0,0-1 0,0 0 0,0 1 0,0-1 0,1 0 0,-1-1 0,1 1 0,-1-1 0,1 0 0,0 1 0,-1-1 0,1-1 0,0 1 0,0-1 0,0 1 0,0-1 0,-1 0 0,1-1 0,0 1 0,0-1 0,0 1 0,4-3 0,-4 2 0,-1 0 0,0-1 0,-1 0 0,1 0 0,0 0 0,0 0 0,-1 0 0,1 0 0,-1-1 0,0 1 0,0-1 0,0 1 0,0-1 0,3-6 0,21-49 0,-18 38 0,26-67 0,-15 37 0,49-94 0,-68 145 0,0-1 0,0 0 0,0 0 0,0 0 0,0 0 0,0 1 0,0-1 0,0 0 0,0 0 0,0 0 0,0 1 0,0-1 0,0 0 0,1 0 0,-1 0 0,0 0 0,0 0 0,0 1 0,0-1 0,0 0 0,0 0 0,1 0 0,-1 0 0,0 0 0,0 0 0,0 1 0,0-1 0,1 0 0,-1 0 0,0 0 0,0 0 0,0 0 0,1 0 0,-1 0 0,0 0 0,0 0 0,0 0 0,0 0 0,1 0 0,-1 0 0,0 0 0,0 0 0,0 0 0,1 0 0,-1 0 0,0 0 0,0 0 0,0-1 0,0 1 0,1 0 0,-1 0 0,0 0 0,0 0 0,0 0 0,0 0 0,1 0 0,-1-1 0,0 1 0,1 19 0,0 233 0,-1-243 0,0 0 0,1 0 0,0 0 0,1 1 0,0-2 0,1 1 0,0 0 0,0 0 0,0-1 0,1 1 0,6 7 0,-7-12 0,0 1 0,1-1 0,0 0 0,0 0 0,0 0 0,0-1 0,1 1 0,-1-1 0,1 0 0,0 0 0,0-1 0,0 0 0,0 1 0,0-2 0,1 1 0,-1-1 0,1 1 0,-1-1 0,8 0 0,-9-1 0,0 1 0,-1-1 1,1 0-1,0 0 0,-1-1 0,1 1 1,0-1-1,-1 1 0,1-1 0,0 0 1,-1-1-1,0 1 0,1-1 0,-1 1 1,0-1-1,1 0 0,-1 0 0,3-3 1,-2 0-15,0 0 1,-1 1 0,0-1-1,0 0 1,0-1 0,-1 1 0,1 0-1,-1-1 1,-1 0 0,1 1 0,1-9-1,5-51-503</inkml:trace>
</inkml:ink>
</file>

<file path=ppt/ink/ink1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11:50.228"/>
    </inkml:context>
    <inkml:brush xml:id="br0">
      <inkml:brushProperty name="width" value="0.05" units="cm"/>
      <inkml:brushProperty name="height" value="0.05" units="cm"/>
      <inkml:brushProperty name="color" value="#FFFFFF"/>
    </inkml:brush>
  </inkml:definitions>
  <inkml:trace contextRef="#ctx0" brushRef="#br0">216 68 32543,'-9'-3'14,"0"1"0,0 0 0,0 0-1,0 1 1,-1 0 0,1 0 0,0 1 0,-1 0 0,1 1 0,-15 3 0,21-3-14,-1 0 0,1 0 0,-1 0 0,1 1 0,0-1 1,-1 1-1,1 0 0,0 0 0,0 0 0,0 1 0,1-1 1,-1 1-1,0 0 0,1-1 0,0 1 0,-1 0 0,1 0 1,1 0-1,-1 1 0,0-1 0,1 0 0,-1 1 0,1-1 1,0 1-1,0 0 0,1-1 0,-1 1 0,0 6 0,1-6 0,0 1-1,0-1 1,0 0 0,0 1-1,0-1 1,1 1-1,0-1 1,0 0 0,0 0-1,0 1 1,1-1-1,0 0 1,-1 0-1,1 0 1,1-1 0,2 5-1,-2-5 3,1 1-1,0-1 1,0 1 0,1-1-1,-1 0 1,1-1 0,-1 1-1,1-1 1,0 0 0,0 0-1,0 0 1,0-1 0,6 2-1,3 0 3,1-1-1,0 0 0,0-1 0,1 0 0,16-3 1,-27 2-3,0 0 1,-1 0-1,1-1 1,0 0 0,-1 0-1,1-1 1,-1 1-1,1-1 1,-1 0-1,1 0 1,-1 0-1,0-1 1,0 1 0,0-1-1,-1 0 1,1 0-1,-1-1 1,1 1-1,4-8 1,-3 1-2,-2 0 0,1 0 0,-1 0 0,-1-1 0,0 1 0,0-1 0,-1 0 0,-1 1 0,0-1 0,-2-19 0,2 26 0,-1 0 0,0 1 0,0-1 0,0 1 0,0-1 0,0 1 0,-1-1 0,0 1 0,1 0 0,-1 0 0,-1 0 0,1 0 0,0 0 0,-1 0 0,1 1 0,-1-1 0,0 1 0,0-1 0,0 1 0,0 0 0,0 0 0,0 1 0,-1-1 0,1 1 0,0-1 0,-1 1 0,-6-1 0,-2 0 0,1 0-1,0 0 1,0 2-1,-1-1 0,1 1 1,-1 1-1,1 0 0,-15 4 1,15-2-13,-1 0 1,1 1 0,0 1 0,-19 10-1,-47 34-192</inkml:trace>
</inkml:ink>
</file>

<file path=ppt/ink/ink1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12:05.249"/>
    </inkml:context>
    <inkml:brush xml:id="br0">
      <inkml:brushProperty name="width" value="0.05" units="cm"/>
      <inkml:brushProperty name="height" value="0.05" units="cm"/>
      <inkml:brushProperty name="color" value="#FFFFFF"/>
    </inkml:brush>
  </inkml:definitions>
  <inkml:trace contextRef="#ctx0" brushRef="#br0">0 243 32175,'4'0'24,"37"0"68,17-1 26,114 14 0,-83-3-87,173-2-1,-203-8-27,-58 0-2,0 0 0,0 1 0,0-1 1,0 0-1,0 0 0,0-1 0,0 1 0,0 0 0,0 0 1,0 0-1,0-1 0,0 1 0,0 0 0,0-1 0,0 1 1,0-1-1,0 0 0,0 1 0,0-1 0,0 1 0,0-1 1,-1 0-1,2-1 0,-1 0 2,-1-1 0,1 1 0,-1 0 0,0 0 0,1 0 0,-1-1 0,0 1 0,0 0 0,-1 0 0,1 0 0,-1-4 0,-1 0-2,0 0 0,0 0 1,0 1-1,-1-1 0,1 1 0,-1-1 0,-1 1 0,1 0 1,-1 0-1,-5-5 0,-49-47-15,40 40 15,5 5 1,0-1 0,-1 2 0,-1 0 0,1 1 0,-2 0 0,1 2 0,-25-11 0,63 35 4,1 1 1,-2 1-1,0 1 1,23 26-1,-42-40-5,0 0-1,1 0 1,-1 1-1,-1-1 1,1 1-1,-1 0 1,0-1 0,-1 1-1,1 0 1,-1 0-1,0 0 1,0 0-1,-1 7 1,0-9-1,0 1 1,0-1-1,0 1 1,-1-1-1,0 1 1,0-1-1,0 1 1,0-1-1,-1 0 0,0 0 1,1 1-1,-2-1 1,1 0-1,0-1 1,-1 1-1,0 0 1,-5 5-1,-143 115-275,126-104-426</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0:25.191"/>
    </inkml:context>
    <inkml:brush xml:id="br0">
      <inkml:brushProperty name="width" value="0.05" units="cm"/>
      <inkml:brushProperty name="height" value="0.05" units="cm"/>
      <inkml:brushProperty name="color" value="#E71224"/>
    </inkml:brush>
  </inkml:definitions>
  <inkml:trace contextRef="#ctx0" brushRef="#br0">48 81 31582,'0'-1'40,"0"-5"119,0 0 0,0 0 0,-1 0 0,0 0 0,0 0 0,-2-6 0,3 12-159,0 0 1,0 0-1,0 0 1,0 0-1,0-1 1,0 1-1,0 0 1,1 0-1,-1 0 1,0 0-1,0 0 1,0 0-1,0 0 1,0 0-1,0-1 1,0 1-1,0 0 1,0 0-1,0 0 1,0 0-1,-1 0 1,1 0-1,0 0 1,0-1-1,0 1 1,0 0-1,0 0 0,0 0 1,0 0-1,0 0 1,0 0-1,0 0 1,0 0-1,0 0 1,0 0-1,0 0 1,-1-1-1,1 1 1,0 0-1,0 0 1,0 0-1,0 0 1,0 0-1,0 0 1,0 0-1,0 0 1,-1 0-1,1 0 1,0 0-1,0 0 1,0 0-1,0 0 1,0 0-1,0 0 1,0 0-1,-1 0 0,1 0 1,0 0-1,0 0 1,0 0-1,0 0 1,0 0-1,0 0 1,0 1-1,0-1 1,0 0-1,-1 0 1,1 0-1,0 0 1,-2 8-4,2-7 4,-9 72-1,0 89 0,10 78 0,0-125 0,-1-177 0,-1-91 0,27-220 0,-26 371 0,0 0 0,0 0 0,1-1 0,-1 1 0,1 0 0,0 0 0,-1 0 0,1 0 0,0 0 0,0 0 0,0 1 0,0-1 0,0 0 0,1 0 0,-1 1 0,3-3 0,-2 3 0,0 0 0,0 0 0,-1 1 0,1-1 0,0 1 0,0 0 0,0-1 0,0 1 0,0 0 0,-1 0 0,1 0 0,0 1 0,0-1 0,0 0 0,0 1 0,0-1 0,-1 1 0,4 1 0,3 1 0,-1 0 0,0 1 0,0 0 0,0 0 0,-1 0 0,1 1 0,-1 0 0,0 1 0,7 7 0,6 10 0,19 27 0,-36-47 0,10 15 0,0 1 0,-1 1 0,-1 0 0,-1 0 0,-1 1 0,-1 0 0,-1 0 0,-1 1 0,0-1 0,-2 1 0,0 0 0,-2 45 0,-1-61 0,-1-1 0,0 1 0,0 0 0,-1-1 0,1 1 0,-1-1 0,0 1 0,-1-1 0,1 0 0,-1 0 0,0 0 0,-1 0 0,1-1 0,-1 1 0,0-1 0,0 0 0,0 0 0,0 0 0,-1-1 0,0 0 0,1 1 0,-1-2 0,-6 4 0,-9 4 0,-1-1 0,0-1 0,0-1 0,-38 8 0,54-14-10,-4 1-17,1 0 0,-1 0-1,0-1 1,0 0-1,1-1 1,-1 0 0,0 0-1,-12-2 1,14-4-645</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3:48.619"/>
    </inkml:context>
    <inkml:brush xml:id="br0">
      <inkml:brushProperty name="width" value="0.05" units="cm"/>
      <inkml:brushProperty name="height" value="0.05" units="cm"/>
      <inkml:brushProperty name="color" value="#FFFF00"/>
    </inkml:brush>
  </inkml:definitions>
  <inkml:trace contextRef="#ctx0" brushRef="#br0">1 88 32431,'0'14'172,"8"277"-40,28 12-100,-35-295-32,-1-8 0,0 0 0,0 0 0,0 0 0,1 0 0,-1 1 0,0-1 0,0 0 0,1 0 0,-1 0 0,0 0 0,0 0 0,1 0 0,-1 0 0,0 0 0,0 0 0,1 0 0,-1 0 0,0 0 0,0 0 0,1 0 0,-1 0 0,0 0 0,0 0 0,1 0 0,-1 0 0,0 0 0,0 0 0,1 0 0,-1-1 0,0 1 0,0 0 0,0 0 0,1 0 0,-1 0 0,0-1 0,0 1 0,0 0 0,1 0 0,-1 0 0,0-1 0,0 1 0,0 0 0,0 0 0,0 0 0,0-1 0,0 1 0,1 0 0,-1 0 0,0-1 0,0 1 0,0 0 0,0-1 0,0 1 0,0 0 0,24-163 0,-4 14 0,-17 140 0,0-11-5,6 30-22,-3 4 27,2 0 0,0 0 0,1-1 0,0 0 0,0-1 0,13 12 0,-17-19 0,0-1 0,1 1 0,0-1 0,0 0 0,0 0 0,0 0 0,1-1 0,-1 0 0,1-1 0,0 1 0,0-1 0,-1 0 0,2-1 0,-1 0 0,0 0 0,7 0 0,-9-1 0,-1 0 0,0 0 0,1-1 0,-1 1 0,1-1 0,-1 0 0,0 0 0,0 0 0,0 0 0,0-1 0,7-3 0,-7 1 0,1 0 0,-1 1 0,-1-1 0,1-1 0,0 1 0,-1 0 0,0-1 0,0 0 0,3-6 0,3-9 0,0 0 0,-1 0 0,-2-1 0,0 0 0,-1 0 0,5-40 0,-4-135 0,-7 138 0,1 57 0,0 0 0,0 0 0,0 0 0,-1 1 0,1-1 0,0 0 0,-1 0 0,1 0 0,0 0 0,-1 0 0,1 1 0,-1-1 0,1 0 0,-1 0 0,0 1 0,1-1 0,-1 0 0,0 1 0,0-1 0,1 0 0,-1 1 0,0-1 0,0 1 0,0 0 0,0-1 0,1 1 0,-1 0 0,0-1 0,0 1 0,0 0 0,0 0 0,0 0 0,0 0 0,0 0 0,0 0 0,0 0 0,0 0 0,0 0 0,0 0 0,0 0 0,1 1 0,-1-1 0,0 0 0,0 1 0,0-1 0,0 1 0,0-1 0,1 1 0,-1-1 0,0 1 0,0 0 0,1-1 0,-2 2 0,-2 5-1,0 0 0,1 0-1,-1 0 1,1 1 0,1 0 0,0-1-1,0 1 1,0 0 0,0 9 0,0-10 0,-5 46-1,-3 98 0,14 55 3,-4-192-1,1 10 0,2 0 0,0 0 0,1 0 0,11 31 0,-10-41 0,0 0 0,1 0 0,0-1 0,1 0 0,1 0 0,0-1 0,1 0 0,12 14 0,-20-25 0,1 1 0,-1 0 0,1-1 0,0 1 1,-1-1-1,1 1 0,0-1 0,0 0 0,0 0 0,0 0 0,0 0 0,0 0 1,0 0-1,0-1 0,0 1 0,0-1 0,1 1 0,-1-1 0,2 0 0,-2 0 1,0-1-1,0 1 0,-1-1 1,1 1-1,0-1 0,-1 0 1,1 0-1,-1 0 0,1 0 0,-1 0 1,1 0-1,-1-1 0,0 1 1,1 0-1,-1-1 0,0 1 0,0-1 1,1-1-1,4-8 1,-1 0 1,0 0-1,-1-1 0,0 1 1,3-19-1,13-81-8,15-65-19,-29 158 24,0 0 0,0 0 1,2 1-1,0 0 0,1 1 0,0-1 0,16-18 0,-22 31 1,-2 2 0,1 0 0,-1 0-1,0 1 1,0-1 0,1 0-1,-1 1 1,1-1 0,-1 1 0,1-1-1,0 1 1,0 0 0,0-1-1,-1 1 1,1 0 0,0 0-1,0 1 1,0-1 0,1 0-1,-1 1 1,0-1 0,0 1 0,0 0-1,3-1 1,-10 25-12,-18 34 25,16-42-12,0 1 1,1 0-1,1 1 0,0-1 0,-2 25 0,5-21 0,1 0 0,1-1 0,0 1 0,5 23 0,-3-36 0,-1 0 0,2-1 0,-1 1 0,1-1 0,0 0 0,1 0 0,0 0 0,0 0 0,0 0 0,1-1 0,0 0 0,0 0 0,11 10 0,-6-9 2,0-1 0,0 1 0,0-2-1,1 1 1,0-2 0,0 1 0,0-1 0,0-1 0,1 0 0,-1-1 0,1 0 0,0 0-1,-1-2 1,1 1 0,0-1 0,17-3 0,-25 3 0,1-1-1,-1 0 1,0 0-1,0 0 1,0 0-1,0-1 1,0 1-1,0-1 1,0 0-1,0 0 1,-1-1 0,1 1-1,-1-1 1,0 0-1,4-3 1,-3 1-1,0 0 0,0-1 0,-1 1 0,0-1 1,0 0-1,0 1 0,-1-2 0,1 1 0,0-7 1,2-12-1,-1-1 0,-2 0 1,0 0-1,-3-27 0,0 24 1,1 8-5,-1-1 0,-1 1 0,-1 0 0,-1 0 0,-7-22 0,9 36 3,0 0-1,0 1 1,-1-1-1,0 1 0,-1-1 1,1 1-1,-1 0 1,0 0-1,-1 1 1,1-1-1,-1 1 1,0 0-1,0 0 0,-1 0 1,0 1-1,0 0 1,0 0-1,0 1 1,-7-4-1,10 6 0,0 0 0,0 0 0,0 0 0,0 0 0,-1 0 0,1 1 0,0 0 0,0-1 1,-1 1-1,1 0 0,0 1 0,-1-1 0,1 0 0,0 1 0,0 0 0,-6 2 0,7-2 0,0 1 1,-1-1-1,1 1 0,0 0 1,0 0-1,0 0 0,0 0 1,0 0-1,0 1 0,1-1 0,-1 0 1,1 1-1,-1-1 0,1 1 1,-1 4-1,-2 7-2,1 1 0,0 0 0,1 1 0,1-1 0,1 25 0,0-36 3,0 9-1,1 0 1,1 0 0,0-1 0,0 1 0,2 0 0,-1-1 0,2 1 0,-1-1 0,2-1-1,-1 1 1,2-1 0,0 0 0,0 0 0,1 0 0,0-1 0,0-1 0,2 1-1,-1-1 1,1-1 0,0 0 0,20 12 0,-25-17 0,0 0 1,1-1-1,-1 1 0,0-1 0,1 0 1,-1-1-1,12 2 0,-15-3 1,0 0 0,0 1 0,0-1 0,0-1 0,-1 1 0,1 0 0,0 0 0,0-1 0,0 1 0,0-1 0,0 0 0,0 1 0,0-1 0,-1 0 0,1 0 0,0 0 0,-1 0 0,1-1 0,-1 1 0,1 0 0,-1-1 0,1 1 0,-1-1 0,0 1 0,0-1 0,2-2 0,7-21 2,-1-1 0,-1 0 0,-2 0 0,0 0 0,3-49 0,-1 20-2,-3 17-1,-4 20 0,2-1 0,0 0 0,1 1 0,1 0 0,0 0 0,14-29 0,-19 46 0,0 1 0,1-1 0,-1 1 0,0-1 0,0 1 0,1-1 0,-1 1-1,0-1 1,0 1 0,1 0 0,-1-1 0,0 1 0,1-1 0,-1 1 0,1 0 0,-1 0 0,1-1 0,-1 1 0,0 0 0,1-1 0,-1 1 0,1 0-1,-1 0 1,1 0 0,-1 0 0,1 0 0,-1-1 0,1 1 0,-1 0 0,1 0 0,0 0 0,-1 0 0,1 1 0,-1-1 0,1 0 0,-1 0 0,1 0 0,-1 0-1,1 0 1,-1 1 0,1-1 0,-1 0 0,0 0 0,1 1 0,-1-1 0,1 0 0,-1 1 0,0-1 0,1 0 0,-1 1 0,1-1 0,-1 1 0,0-1-1,0 0 1,1 1 0,-1-1 0,0 1 0,0-1 0,1 2 0,12 31-9,-12-31 9,19 71-1,-3 2 0,9 82 0,-24-139 1,-2-5 0,2 0 0,0 0 0,0-1 0,1 1 0,1 0 0,0-1 0,7 15 0,-11-27 0,0 0 0,0 1 1,0-1-1,0 0 0,0 1 0,1-1 0,-1 0 1,0 0-1,0 1 0,0-1 0,1 0 0,-1 0 1,0 1-1,0-1 0,1 0 0,-1 0 0,0 0 1,1 0-1,-1 1 0,0-1 0,0 0 0,1 0 1,-1 0-1,0 0 0,1 0 0,-1 0 0,0 0 1,1 0-1,-1 0 0,0 0 0,1 0 0,-1 0 1,0 0-1,1 0 0,0 0 0,9-13 12,2-14-10,-2-1 0,-1-1 0,-2 0 0,7-43 0,3-10-12,-8 41 6,-4 13 1,2 0 0,1 1 0,1 0 0,15-32 0,-24 59 3,5-6 1,-5 6-1,0 0 0,0 0 0,0-1 0,0 1 0,0 0 0,0 0 0,0 0 0,0 0-1,1 0 1,-1 0 0,0 0 0,0 0 0,0 0 0,0 0 0,0 0 0,0 0 0,1 0 0,-1 0-1,0 0 1,0 0 0,0 0 0,0 0 0,0 0 0,0 0 0,1 0 0,-1 0 0,0 0 0,0 0 0,0 0-1,0 0 1,0 0 0,0 0 0,0 0 0,1 0 0,-1 0 0,0 0 0,0 0 0,0 0 0,0 0-1,0 0 1,0 1 0,0-1 0,0 0 0,0 0 0,1 0 0,-1 0 0,0 0 0,0 0 0,0 0 0,0 1-1,0-1 1,0 0 0,0 0 0,0 0 0,0 0 0,0 0 0,0 0 0,0 1 0,0-1 0,0 0-1,0 0 1,0 0 0,0 0 0,0 0 0,0 0 0,0 1 0,0-1 0,0 0 0,0 0 0,3 38-10,-3 64 0,1 25 21,0-112-12,1 1 1,0-1 0,1 1 0,1-1-1,11 27 1,-14-39 0,1-1 0,-1 1 0,1 0 0,-1-1 0,1 1 0,0-1 0,0 0 0,1 1 0,-1-1 0,0 0 0,1 0 0,2 1 0,-4-2 0,0-1 0,1 1 1,-1-1-1,0 1 1,0-1-1,1 0 0,-1 0 1,0 1-1,0-1 1,1 0-1,-1 0 0,0 0 1,1 0-1,-1-1 1,0 1-1,0 0 0,1 0 1,-1-1-1,0 1 0,0-1 1,0 1-1,1-1 1,-1 0-1,0 1 0,0-1 1,0 0-1,0 0 1,0 0-1,0 0 0,-1 0 1,1 0-1,0 0 1,0 0-1,1-2 0,11-21 1,0 0-1,-1-1 1,-1 0 0,13-53-1,7-14-3,-27 83 1,1-7-1,2 0 0,0 0 0,0 1 0,2-1 0,0 2 0,0-1 0,15-15 0,-23 29 2,-1 1 1,0-1 0,0 1 0,1-1 0,-1 1-1,0-1 1,1 1 0,-1-1 0,1 1 0,-1-1-1,1 1 1,-1 0 0,1-1 0,-1 1 0,1 0-1,-1 0 1,1-1 0,-1 1 0,1 0 0,-1 0-1,1 0 1,-1 0 0,1-1 0,0 1 0,-1 0 0,1 0-1,-1 0 1,1 0 0,0 0 0,-1 1 0,1-1-1,-1 0 1,1 0 0,-1 0 0,1 0 0,0 1-1,-1-1 1,1 0 0,-1 0 0,1 1 0,-1-1-1,1 1 1,-1-1 0,0 0 0,1 1 0,-1-1-1,1 1 1,-1-1 0,0 1 0,1-1 0,-1 1-1,0-1 1,0 1 0,1-1 0,-1 1 0,0-1-1,0 1 1,0 0 0,6 39-26,-6-35 21,3 150 5,-2-16 8,0-131-8,-1 0 0,1-1 0,0 1 0,1-1 0,0 1 0,0-1 0,1 0 0,0 1 0,0-1 0,4 7 0,-4-11 0,-1 0 0,1 0 0,-1 0 0,1-1 0,0 1 1,0-1-1,0 1 0,0-1 0,0 0 0,1 0 0,-1-1 0,1 1 0,-1-1 1,1 1-1,-1-1 0,1 0 0,0 0 0,0-1 0,0 1 0,-1-1 1,7 0-1,2 0 6,-1 0 1,1-1 0,0 0 0,15-4-1,-21 3-4,-1 0-1,1-1 1,0 1-1,-1-1 1,1 0-1,-1-1 0,0 1 1,0-1-1,8-8 1,-2 0-2,1-1 1,-2-1 0,1 0 0,-2 0 0,0-1-1,-1 0 1,0 0 0,-2-1 0,1 0 0,-2-1-1,5-23 1,-2-5-4,-2 0 0,-2-1 0,-3-47 0,0 88 4,-1 0 0,0 0 1,-1 1-1,1-1 0,-1 0 0,0 0 0,0 0 1,-1 0-1,-2-6 0,3 10 0,0-1 0,0 1-1,-1-1 1,1 1 0,0 0 0,-1 0-1,1 0 1,-1 0 0,1 0-1,-1 0 1,1 0 0,-1 0 0,0 0-1,1 1 1,-1-1 0,0 1 0,0-1-1,1 1 1,-1 0 0,0 0 0,0 0-1,0 0 1,0 0 0,1 0 0,-1 0-1,-2 1 1,1 0-1,1-1 0,0 1 0,-1 0 0,1 0 0,0 0-1,0 0 1,0 1 0,0-1 0,0 0 0,0 1 0,0 0 0,0-1 0,1 1 0,-1 0 0,1 0 0,-1 0 0,1 0-1,0 0 1,0 0 0,-1 0 0,2 0 0,-1 1 0,-1 2 0,-2 9-4,0-1 1,-3 25 0,6-34 2,-2 20 0,0 0 1,1 1 0,1-1-1,2 0 1,0 1 0,2-1-1,8 37 1,-9-52 1,1 1-1,1 0 1,-1-1-1,1 0 1,1 0-1,0 0 1,0 0-1,1-1 1,0 0-1,1 0 1,-1-1-1,1 1 1,1-2-1,-1 1 1,1-1-1,1 0 1,-1 0-1,1-1 1,0 0-1,17 6 1,-16-8-71,-1-1 1,1 0 0,0 0-1,0-1 1,0 0-1,11-1 1,21 0-1457</inkml:trace>
</inkml:ink>
</file>

<file path=ppt/ink/ink1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12:09.033"/>
    </inkml:context>
    <inkml:brush xml:id="br0">
      <inkml:brushProperty name="width" value="0.05" units="cm"/>
      <inkml:brushProperty name="height" value="0.05" units="cm"/>
      <inkml:brushProperty name="color" value="#FFFFFF"/>
    </inkml:brush>
  </inkml:definitions>
  <inkml:trace contextRef="#ctx0" brushRef="#br0">363 649 31134,'0'-11'349,"0"0"-188,0 0 1,0 1-1,-1-1 0,0 0 0,-1 1 0,-5-17 1,6 24-161,-1 0 1,1 0-1,-1 0 1,0 0-1,0 1 1,0-1 0,0 1-1,-1-1 1,1 1-1,-1 0 1,1 0-1,-1 0 1,0 0 0,0 0-1,0 1 1,0-1-1,0 1 1,0 0-1,-1 0 1,1 0-1,0 0 1,0 0 0,-1 1-1,1-1 1,-6 1-1,1 0 0,0-1 0,1 1 0,-1 0 0,0 1 0,0 0 0,0 0 0,0 0-1,1 1 1,-1 1 0,1-1 0,-1 1 0,1 0 0,0 1 0,0 0 0,1 0 0,-1 0-1,1 1 1,0 0 0,0 0 0,0 1 0,1 0 0,-1-1 0,-4 10 0,-3 1 0,1 1-1,1 1 1,1 0 0,0 0 0,1 1 0,1 0 0,1 0 0,1 1 0,0 0 0,2 0-1,0 1 1,1-1 0,1 1 0,2 32 0,0-49-1,0 0 0,0 0 0,1 0 0,-1 0 0,1-1 0,0 1 0,0 0 0,0 0 0,1 0 0,0-1 0,-1 1 0,1-1 0,0 1 0,1-1 0,-1 0 0,1 0 0,-1 0 0,1 0 0,0 0 0,0-1 0,0 1 0,0-1 0,1 0 0,-1 0 0,1 0 0,-1 0 0,1 0 0,3 0 0,9 2 0,-1 0 0,0-1 0,1-1 0,0-1 0,26-1 0,-35 0 0,0 0 1,0-1 0,0 1-1,-1-2 1,1 1-1,0-1 1,-1 0-1,1 0 1,-1-1-1,0 0 1,1 0-1,-1 0 1,10-8-1,-9 5 2,-1-1 0,0 1-1,0-1 1,0 0 0,-1-1-1,0 1 1,0-1 0,0 0-1,4-12 1,-1-4 1,-1 0 1,-1 0-1,-1 0 1,-1-1-1,-1 0 1,-1-42-1,-2-120 2,-3 289 23,0-44-28,2 0-1,8 58 1,-5-103-1,1-1 0,0 1-1,1-1 1,1 0 0,0 0 0,0 0 0,14 19-1,-17-27 1,1 0 0,0-1-1,0 1 1,0-1-1,1 1 1,-1-1 0,1-1-1,0 1 1,0 0-1,0-1 1,5 3 0,-6-4 1,0 0 0,-1-1-1,1 1 1,0-1 0,0 1 0,0-1 0,0 0 0,0 0 0,0 0 0,0 0 0,0-1 0,0 0 0,-1 1 0,1-1 0,0 0 0,0 0 0,-1 0 0,1-1 0,3-1 0,1-2 3,-2 1-1,1-1 1,0 0-1,-1-1 1,0 1-1,0-1 0,-1 0 1,0 0-1,0 0 1,4-9-1,31-74-2,-37 84 0,32-103 0,-4-1 0,24-166 0,-48 239 0,-2-1 0,0-43 0,-4 80 0,0 0 0,1 0 0,-1 0 0,0 0 0,0 0 0,0 0 0,0-1 0,0 1 0,0 0 0,0 0 0,0 0 0,0 0 0,0 0 0,0-1 0,0 1 0,0 0 0,0 0 0,0 0 0,0 0 0,0 0 0,0-1 0,0 1 0,0 0 0,0 0 0,-1 0 0,1 0 0,0 0 0,0 0 0,0-1 0,0 1 0,0 0 0,0 0 0,0 0 0,0 0 0,0 0 0,-1 0 0,1 0 0,0 0 0,0 0 0,0 0 0,0-1 0,0 1 0,-1 0 0,1 0 0,0 0 0,0 0 0,0 0 0,0 0 0,0 0 0,-1 0 0,1 0 0,0 0 0,0 0 0,0 0 0,0 0 0,0 0 0,0 0 0,-1 1 0,-5 5 0,-3 7 0,1 2 0,0-1 0,1 1 0,1 0 0,1 0 0,0 1 0,1 0 0,0 0 0,-1 18 0,-8 154 0,13-177 0,-1 242 0,1-238 0,1 0 0,1 0 0,0-1 0,1 1 0,1 0 0,0-1 0,8 19 0,-10-29 0,0 1 0,0-1 0,1 0 0,-1 1 0,1-1 0,0 0 0,0-1 0,1 1 0,-1 0 0,1-1 0,0 0 0,-1 0 0,2 0 0,-1 0 0,0-1 0,0 0 0,1 1 0,-1-2 0,1 1 0,0 0 0,-1-1 0,1 0 0,0 0 0,0 0 0,7-1 0,-8 0 0,0 0 0,1-1 0,-1 1 0,0-1 0,0 0 0,0-1 0,0 1 0,0-1 0,0 1 0,0-1 0,0 0 0,-1-1 0,1 1 0,5-6 0,-2 2 0,-1-1 0,0 0 0,0 0 0,0-1 0,-1 0 0,6-12 0,-1-2 0,0 0 0,-2-1 0,-1-1 0,6-32 0,-8 23 0,-1 0 0,-1 0 0,-3 0 0,-2-34 0,2 65 0,-1 0 0,1-1 0,-1 1 0,1 0 0,-1-1 0,0 1 0,0 0 0,0 0 0,0 0 0,0 0 0,0 0 0,-1 0 0,1 0 0,-1 0 0,1 1 0,-1-1 0,0 0 0,0 1 0,1-1 0,-1 1 0,0 0 0,0 0 0,-1 0 0,1 0 0,0 0 0,0 0 0,0 0 0,-1 1 0,1-1 0,0 1 0,-1 0 0,1-1 0,0 1 0,-1 0 0,1 1 0,0-1 0,-1 0 0,1 1 0,0-1 0,0 1 0,-1-1 0,1 1 0,0 0 0,0 0 0,0 0 0,-2 2 0,0-1 0,1 1 0,-1 0 0,1 0 0,0 0 0,1 0 0,-1 1 0,0-1 0,1 1 0,0-1 0,0 1 0,0 0 0,0 0 0,0 0 0,1 0 0,-2 7 0,-1 6 0,1-1 0,-1 29 0,2-19 0,1 0 0,1 0 0,2 1 0,4 24 0,-5-44 0,0 0 0,1 0 0,0-1 0,0 1 0,1-1 0,0 1 0,0-1 0,0 0 0,1 0 0,0 0 0,0-1 0,0 1 0,1-1 0,0 0 0,0-1 0,0 1 0,0-1 0,1 0 0,0 0 0,10 5 0,-12-7 0,1-1 0,0 1 0,-1-1 0,1 0 0,0 0 0,0 0 0,0 0 0,0-1 0,0 0 0,0 0 0,0-1 0,0 1 0,0-1 0,0 0 0,0 0 0,-1-1 0,1 1 0,0-1 0,-1 0 0,1-1 0,-1 1 0,0-1 0,0 0 0,0 1 0,7-8 0,0-3 0,-1-2 0,0 1 0,-1-1 0,12-29 0,22-72 0,-31 79 0,1 0 0,27-49 0,-37 80 0,0 1 0,1-1 0,0 1 0,0 0 0,1 0 0,-1 0 0,1 0 0,7-4 0,-10 7 0,1 0 0,0 1 0,0-1 0,0 1 0,0 0 0,0 0 0,0 0 0,0 0 0,0 0 0,0 1 0,1 0 0,-1-1 0,0 1 0,0 0 0,1 1 0,-1-1 0,0 1 0,0-1 0,5 2 0,-2 1 0,0 0 0,0 0 0,0 0 0,-1 0 0,1 1 0,-1 0 0,0 0 0,0 1 0,0-1 0,-1 1 0,1 0 0,3 7 0,4 6 0,-1 0 0,14 30 0,-18-34 0,-2 1 0,0 0 0,-1 0 0,0 0 0,-1 0 0,0 0 0,-2 1 0,0-1 0,-1 24 0,-1-27 0,-1 1 0,0-1 0,0 0 0,-1 0 0,-1 0 0,0 0 0,-1 0 0,0-1 0,-1 0 0,0 0 0,-1 0 0,-8 10 0,-1-2 0,0-2 0,-1 0 0,-35 26 0,43-36-4,-1-1 1,1 1 0,-2-2 0,1 1 0,0-2 0,-1 1-1,0-1 1,0-1 0,-23 4 0,33-7 3,0 1 0,0-1 0,0 0 0,-1 0 0,1 0 0,0 0 0,0 0 0,0 0 0,-1 0 0,1 0 0,0-1 0,0 1 0,0 0 0,-1-1 0,1 1 0,0-1 0,0 1 0,0-1 0,0 1 0,0-1 0,0 0 0,0 0 0,0 1 0,0-1 0,1 0 0,-3-2 0,2 0 0,0 0 0,1 0 0,-1 0 0,1-1 0,-1 1 0,1 0 0,0 0 0,0-5 0,0 0 0,0-18 0,0 0 0,1 1 0,1-1 0,2 1 0,1 0 0,9-30 0,-9 38 0,1 1 0,1 0 0,1 1 0,0 0 0,1 0 0,0 0 0,1 1 0,17-17 0,-26 30 0,-1 1 0,1-1 0,-1 1 0,1-1 0,-1 1 0,1-1 0,-1 1 0,1 0 0,0-1 0,-1 1 0,1 0 0,-1-1 0,1 1 0,0 0 0,-1 0 0,1 0 0,0 0 0,0-1 0,-1 1 0,1 0 0,0 0 0,-1 0 0,1 1 0,0-1 0,-1 0 0,1 0 0,0 0 0,-1 0 0,1 1 0,0-1 0,-1 0 0,1 1 0,0-1 0,-1 0 0,1 1 0,13 19 0,-13-18 0,14 28 0,-5-10 0,1 0 0,1 0 0,25 32 0,-33-47 0,1 0 0,0 0 0,0-1 0,0 1 0,0-1 0,1 0 0,0-1 0,0 0 0,0 1 0,0-2 0,0 1 0,1-1 0,-1 0 0,1 0 0,0-1 0,-1 0 0,11 1 0,-2-1 0,0-1 0,0-1 0,0 0 0,0-1 0,-1 0 0,29-9 0,-35 7 0,0 1 0,-1-1 0,1 0 0,-1-1 0,0 0 0,0 0 0,-1 0 0,1-1 0,-1 0 0,0 0 0,-1-1 0,0 1 0,8-14 0,2-7 3,-1-1 0,-2 0 0,0-1 0,-2-1-1,-2 1 1,0-1 0,5-53 0,-1-217 9,-12 260-15,0 9 3,-1 46 0,-2 36 0,-26 511 0,29-551 0,0 0 0,1 0 0,0 1 0,1-1 0,0-1 0,0 1 0,5 11 0,-5-19 0,-1 0 0,1 1 0,0-1 0,-1 0 0,2 0 0,-1-1 0,0 1 0,0 0 0,1-1 0,-1 1 0,1-1 0,0 0 0,0 0 0,0 0 0,0 0 0,0 0 0,0-1 0,1 1 0,-1-1 0,0 0 0,1 0 0,-1 0 0,1-1 0,-1 1 0,7-1 0,-5 1 0,0-1 0,0 0 0,1 0 0,-1-1 0,0 0 0,0 1 0,6-3 0,-8 2 0,-1-1 0,1 1 0,-1 0 0,1-1 0,-1 0 0,0 0 0,0 0 0,0 0 0,0 0 0,0 0 0,0 0 0,0 0 0,-1-1 0,1 1 0,1-4 0,6-12 0,-1-1 0,-1 0 0,-1 0 0,0 0 0,5-36 0,3-103 0,0-1 0,-13 155 0,-1 1 0,1-1 0,0 1 0,0-1 0,0 1 0,0-1 0,1 1 0,-1 0 0,1 0 0,0 0 0,0 0 0,0 0 0,1 0 0,-1 0 0,0 1 0,1-1 0,0 1 0,0 0 0,-1 0 0,1 0 0,1 0 0,2-1 0,-1 1 0,1 0 0,0 1 0,-1 0 0,1 0 0,0 0 0,0 1 0,-1 0 0,1 0 0,0 0 0,0 1 0,-1 0 0,12 2 0,-12-1 0,1 1 0,0-1 0,-1 1 0,1 0 0,-1 0 0,0 0 0,0 1 0,0-1 0,0 1 0,-1 1 0,0-1 0,0 1 0,0-1 0,0 1 0,-1 0 0,1 0 0,-1 1 0,-1-1 0,5 11 0,-2-1 0,0 0 0,-1 0 0,-1 1 0,0-1 0,-1 1 0,0 25 0,-3-30 0,0 1 0,-1-1 0,0 0 0,-1 0 0,0 0 0,-1 0 0,0-1 0,0 1 0,-1-1 0,-9 14 0,-8 19 0,20-39 0,0 0 0,0 0 0,0 1 0,1-1 0,0 0 0,0 1 0,0-1 0,0 1 0,1-1 0,0 1 0,0 0 0,0-1 0,1 6 0,0-8-1,0-1 0,-1 0 1,1 0-1,0 0 0,0 0 0,0 0 0,0 0 1,0 0-1,0 0 0,0 0 0,0 0 0,0-1 1,0 1-1,1 0 0,-1-1 0,0 1 0,0-1 1,1 1-1,-1-1 0,0 0 0,1 1 0,-1-1 1,0 0-1,1 0 0,-1 0 0,1 0 0,-1 0 1,2-1-1,2 2-3,106 1-1,-64-3 5,-41 1-1,1 0 0,-1-1 0,1 1 0,-1-1 0,0-1 0,0 1 0,1-1-1,-1 0 1,0-1 0,0 1 0,-1-1 0,1 0 0,-1-1 0,1 1 0,-1-1 0,0 0 0,0-1 0,-1 1 0,1-1 0,-1 0 0,0 0 0,-1 0-1,1 0 1,-1-1 0,0 0 0,0 1 0,0-1 0,-1 0 0,2-10 0,5-15 1,-2 0-1,5-63 1,-10 63 3,2 1 1,1 0 0,13-40-1,-18 69-3,0 0 0,1 0 0,-1 0 0,0 0-1,1 0 1,0 0 0,-1 0 0,1 0 0,-1 0-1,1 1 1,0-1 0,0 0 0,-1 0 0,1 0 0,0 1-1,0-1 1,0 0 0,0 1 0,0-1 0,0 1-1,0-1 1,0 1 0,0 0 0,0-1 0,0 1-1,0 0 1,0 0 0,1 0 0,-1 0 0,0 0 0,0 0-1,2 0 1,3 1-3,-1 1 1,1-1-1,0 1 0,-1 0 1,7 4-1,15 4-4,-3-13 40,-21 0-8,-16 2-8,1 1-16,1 0 1,-1 1-1,-19 3 0,26-2-1,0-1 0,0 1 0,1 0 0,-1 1 0,0-1 0,1 1 0,0 0 0,-1 0 0,1 0 0,-7 8 0,2-1 0,1 0 0,-1 0 0,2 1 0,0 0 0,0 1 0,1 0 0,0 0 0,1 0 0,0 1 0,-4 20 0,4-11 0,2 1 0,0-1 0,2 1 0,1 0 0,3 33 0,-2-47 0,0-1 0,1 1 0,1 0 0,-1-1 0,1 1 0,1-1 0,0 0 0,0 0 0,0 0 0,1 0 0,11 12 0,-12-14 0,1-1 0,0-1 0,0 1 0,0-1 0,1 0 0,-1 0 0,1 0 0,0-1 0,0 0 0,0 0 0,1 0 0,-1-1 0,1 0 0,-1 0 0,1-1 0,7 1 0,-7-1 0,-1-1 0,1 1 0,0-2 0,-1 1 0,1-1 0,0 0 0,-1 0 0,1-1 0,8-3 0,-11 3 0,0 0 0,-1 0 0,1-1 0,-1 0 0,0 1 0,0-1 0,0 0 0,0-1 0,0 1 0,0 0 0,-1-1 0,0 0 0,0 0 0,0 1 0,0-1 0,1-5 0,4-10 0,-1-1 0,-1 0 0,-1 0 0,-1 0 0,1-24 0,-3-106 0,-2 79 0,1-56 0,-1 206 0,2 100 0,1-143 0,2 0 0,15 67 0,-17-96 0,0 0 0,1 0 0,-1 0 0,1 0 0,1 0 0,-1 0 0,9 11 0,-9-16 0,-1 1 0,1-1 0,0 1 0,-1-1 0,1 0 0,0 0 0,0 0 0,0 0 0,0-1 0,1 1 0,-1-1 0,0 0 0,1 0 0,-1 0 0,1 0 0,-1-1 0,1 1 0,3-1 0,0 0 0,4 1 0,1-1 0,-1 0 0,21-4 0,-28 3 0,0 0 0,0-1 0,0 1 0,0-1 0,-1 0 0,1 0 0,0 0 0,-1 0 0,0-1 0,1 1 0,-1-1 0,0 0 0,5-6 0,1-3 0,-1-1 0,0 0 0,-1 0 0,0 0 0,-1-1 0,7-23 0,18-96 0,-24 95 0,2-1 0,15-41 0,-24 77 0,1 1 0,0-1 0,1 0 0,-1 1 0,0-1 0,1 1 0,-1-1 0,1 1 0,0 0 0,0 0 0,0 0 0,0 0 0,0 0 0,0 0 0,0 0 0,6-2 0,-3 2 0,1 1 0,0 0 0,0 0 0,0 0 0,0 1 0,12 0 0,-11 1-2,-1 0-1,0 1 1,0-1 0,0 1 0,0 1-1,0-1 1,-1 1 0,1 0-1,-1 0 1,0 1 0,0 0 0,0 0-1,0 0 1,8 9 0,-7-8 4,1 3 19,-9-7-11,-20-9-9,-2-2-1,16 8 0,1 0 0,-1 1 0,0 0 0,1 1 0,-1 0 0,0 0 0,1 0 0,-1 1 0,-10 3 0,13-3 0,1 1 0,-1 0 0,1 0 0,-1 0 0,1 0 0,0 1 0,0 0 0,0 0 0,1 0 0,-1 0 0,1 0 0,-1 1 0,1 0 0,0 0 0,-4 6 0,0 5 0,1 0 0,0 0 0,1 0 0,0 1 0,2-1 0,0 1 0,0 0 0,2 0 0,0 1 0,0-1 0,2 0 0,0 0 0,5 24 0,-4-31 0,1-1 0,0 0 0,0 0 0,1 0 0,0 0 0,0 0 0,1-1 0,0 0 0,0 0 0,1 0 0,0-1 0,0 0 0,1 0 0,-1 0 0,1-1 0,0 0 0,1-1 0,-1 1 0,1-1 0,0-1 0,14 6 0,-5-4 0,0 0 0,1-1 0,-1-1 0,1 0 0,0-1 0,0-1 0,0-1 0,0 0 0,28-6 0,-37 5 0,-1-1 0,1-1 0,-1 1 0,0-1 0,0-1 0,0 0 0,0 0 0,-1 0 0,0-1 0,0 0 0,13-12 0,-11 7 0,0 0 0,-1 0 0,0-1 0,-1 0 0,0-1 0,-1 1 0,6-17 0,-1-2 0,-2-1 0,-1-1 0,-1 0 0,-2 0 0,2-57 0,-4-262 0,-4 200 0,-1 146 0,-3 12 0,-3 18 0,-2 38 0,2 0 0,4 0 0,4 98 0,1-76 0,-2-50 0,1 6 0,1 0 0,9 63 0,-8-94 0,0 0 0,0-1 0,1 1 0,0-1 0,0 0 0,1 0 0,0 0 0,1 0 0,0-1 0,1 0 0,-1 0 0,2 0 0,-1 0 0,1-1 0,0 0 0,9 6 0,-10-9 0,0-1 0,0 0 0,1 0 0,-1 0 0,1-1 0,0 0 0,-1 0 0,1 0 0,0-1 0,0 0 0,0-1 0,0 1 0,0-2 0,0 1 0,0-1 0,0 0 0,0 0 0,0 0 0,0-1 0,0 0 0,-1-1 0,1 0 0,-1 0 0,0 0 0,0-1 0,0 1 0,0-2 0,8-6 0,-1-4 0,-1 0 0,0-1 0,-1-1 0,-1 0 0,0 0 0,-2-1 0,0 0 0,-1-1 0,0 0 0,-2 0 0,0 0 0,2-21 0,1-30 0,-2-1 0,-5-71 0,-1 92 0,0 50 0,0 0 0,0-1 0,0 1 0,0 0 0,0 0 0,0-1 0,0 1 0,0 0 0,0 0 0,0-1 0,0 1 0,0 0 0,0 0 0,0-1 0,0 1 0,-1 0 0,1 0 0,0-1 0,0 1 0,0 0 0,0 0 0,0 0 0,0-1 0,-1 1 0,1 0 0,0 0 0,0 0 0,0 0 0,-1-1 0,1 1 0,0 0 0,0 0 0,0 0 0,-1 0 0,1 0 0,0 0 0,-1-1 0,-9 7 0,-8 15 0,13-9 0,0 0 0,1 1 0,0-1 0,1 1 0,1 0 0,-2 20 0,2 83 0,3-69 0,-2-24 0,2 1 0,0-1 0,2 1 0,0-1 0,12 40 0,-13-58 0,0 1 0,0-1 0,0 0 0,1 0 0,-1 0 0,1-1 0,0 1 0,1-1 0,-1 0 0,1 1 0,0-2 0,0 1 0,0 0 0,0-1 0,1 0 0,0 0 0,-1 0 0,1 0 0,0-1 0,0 0 0,0 0 0,1 0 0,-1-1 0,0 1 0,1-1 0,-1 0 0,1-1 0,-1 0 0,1 0 0,9-1 0,-10 0 0,1 0 0,0-1 0,-1 1 0,1-2 0,-1 1 0,0 0 0,0-1 0,0 0 0,0 0 0,0-1 0,-1 1 0,1-1 0,-1 0 0,0 0 0,0-1 0,0 1 0,3-6 0,5-8 0,0 0 0,-1-1 0,11-28 0,-10 15 0,-1-1 0,-2 0 0,-1-1 0,-1 0 0,-2-1 0,-2 1 0,-1-1 0,-5-67 0,2 101 0,1 1 0,0-1 0,0 1 0,0-1 0,0 1 0,-1-1 0,1 1 0,0 0 0,0-1 0,-1 1 0,1-1 0,0 1 0,-1 0 0,1-1 0,0 1 0,-1 0 0,1-1 0,-1 1 0,1 0 0,-1 0 0,1-1 0,-1 1 0,1 0 0,-1 0 0,1 0 0,-1 0 0,1-1 0,-1 1 0,1 0 0,-1 0 0,1 0 0,-1 0 0,1 0 0,-1 0 0,0 1 0,0-1 0,0 0 0,-1 0 0,1 0 0,0 0 0,-1 1 0,1-1 0,0 1 0,0-1 0,0 1 0,-1-1 0,1 1 0,0 0 0,-1 0 0,-2 6 0,1-1 0,0 0 0,0 1 0,1 0 0,0-1 0,0 1 0,0 0 0,1 0 0,0 0 0,0 1 0,1 8 0,0-11 0,-7 178 0,7-157 0,2 1 0,1 0 0,1 0 0,14 44 0,-16-63 0,1 0 0,0 0 0,1 0 0,0-1 0,0 0 0,1 0 0,-1 0 0,2 0 0,-1-1 0,10 10 0,-9-12 0,-1 0 0,1 0 0,0-1 0,0 0 0,0 0 0,0 0 0,1-1 0,-1 1 0,1-2 0,0 1 0,-1-1 0,1 0 0,8 0 0,-5 0 0,0-1 0,0 0 0,-1 0 0,1-1 0,15-4 0,-20 4 0,-1-1 0,1 0 0,-1 0 0,0 0 0,0 0 0,0-1 0,0 0 0,0 0 0,0 0 0,-1 0 0,1 0 0,-1-1 0,5-5 0,-1-3 0,1 0 0,-1 0 0,-1-1 0,0 0 0,-1 0 0,-1 0 0,0-1 0,0 1 0,1-20 0,0-14 0,-1-67 0,-4 111 0,0-16 0,-1 0 0,0 1 0,-1-1 0,-1 0 0,-10-35 0,11 49 0,1 1 0,-1-1 0,0 1 0,-1-1 0,1 1 0,-1 0 0,1 0 0,-1 0 0,0 1 0,-1-1 0,1 1 0,-1 0 0,0-1 0,1 2 0,-1-1 0,0 0 0,-1 1 0,1 0 0,0 0 0,-1 0 0,1 0 0,-1 1 0,0-1 0,0 1 0,1 1 0,-1-1 0,0 1 0,-6 0 0,6 0 0,-1 0 0,1 0 0,0 1 0,-1 0 0,1 0 0,0 0 0,0 1 0,0-1 0,0 1 0,0 1 0,0-1 0,0 1 0,1 0 0,-1 0 0,-4 4 0,3-1 0,1-1 0,0 1 0,1 0 0,-1 1 0,1-1 0,0 1 0,1 0 0,-1 0 0,-3 12 0,1 6 0,0 1 0,2-1 0,1 1 0,0 0 0,3 31 0,0-47 0,0-1 0,1 1 0,0 0 0,0-1 0,1 1 0,1-1 0,0 1 0,0-1 0,0 0 0,1 0 0,1 0 0,8 12 0,-9-16 0,0 0 0,0-1 0,1 1 0,-1-1 0,1 0 0,0 0 0,0-1 0,1 1 0,-1-1 0,1-1 0,-1 1 0,1-1 0,0 0 0,0 0 0,0 0 0,0-1 0,1 0 0,-1 0 0,0-1 0,7 0 0,-9 1 0,0-1 0,0 0 0,0 0 0,0 0 0,0-1 0,0 1 0,0-1 0,0 0 0,-1 0 0,1-1 0,0 1 0,-1-1 0,1 0 0,-1 1 0,1-2 0,-1 1 0,0 0 0,0-1 0,0 1 0,0-1 0,0 0 0,-1 0 0,1 0 0,-1 0 0,0-1 0,0 1 0,2-5 0,12-27 0,-1-1 0,-2-1 0,-1 0 0,-3-1 0,6-40 0,25-87 0,-39 160 0,1 0 0,0 1 0,0-1 0,0 0 0,1 1 0,-1-1 0,7-6 0,-8 10 0,0 0 0,0 0 0,0 0 0,1 0 0,-1 0 0,0 0 0,0 1 0,1-1 0,-1 0 0,0 1 0,1-1 0,-1 1 0,0 0 0,1-1 0,-1 1 0,1 0 0,-1 0 0,1 0 0,-1 0 0,1 0 0,-1 0 0,0 0 0,1 0 0,-1 1 0,1-1 0,-1 1 0,0-1 0,1 1 0,-1-1 0,3 3 0,0 0 0,0 1 0,0 0 0,0 0 0,-1 0 0,0 0 0,1 1 0,-2-1 0,1 1 0,0 0 0,-1 0 0,0 0 0,0 0 0,1 6 0,0-5 0,8 28 0,0 1 0,-2 0 0,8 71 0,-9 111 0,6-243 0,151-333 0,-164 356 0,5-11 0,0 1 0,1 1 0,0-1 0,1 1 0,1 1 0,15-18 0,-18 27 0,-5 15 0,-1-13 0,-22 457 0,17-415-1,4-22-12,-2 1 0,-7 32 0,7-49-673,3-10-653</inkml:trace>
</inkml:ink>
</file>

<file path=ppt/ink/ink1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12:09.378"/>
    </inkml:context>
    <inkml:brush xml:id="br0">
      <inkml:brushProperty name="width" value="0.05" units="cm"/>
      <inkml:brushProperty name="height" value="0.05" units="cm"/>
      <inkml:brushProperty name="color" value="#FFFFFF"/>
    </inkml:brush>
  </inkml:definitions>
  <inkml:trace contextRef="#ctx0" brushRef="#br0">40 38 32575,'-1'0'3,"1"-1"1,0 1-1,0-1 1,-1 1-1,1 0 0,0 0 1,-1-1-1,1 1 1,0 0-1,-1-1 0,1 1 1,-1 0-1,1 0 1,0 0-1,-1-1 0,1 1 1,-1 0-1,1 0 1,0 0-1,-1 0 0,1 0 1,-1 0-1,1 0 1,-1 0-1,1 0 0,0 0 1,-1 0-1,1 0 1,-1 0-1,1 0 0,-1 0 1,1 1-1,0-1 1,-1 0-1,1 0 0,-1 0 1,1 1-1,0-1 1,-1 0-1,1 0 0,0 1 1,-1-1-1,1 0 1,0 1-1,0-1 0,-1 0 1,1 1-1,0-1 1,0 1-1,0-1 0,-1 0 1,1 1-1,0-1 1,0 1-1,0-1 0,0 0 1,0 1-1,0-1 1,0 1-1,0-1 0,0 1 1,-8 37-39,7-31 51,-4 28-16,-1 68 0,6-100 0,0-1 0,0 1 0,0-1 0,0 1 0,1-1 0,-1 0 0,1 1 0,-1-1 0,1 0 0,0 1 0,0-1 0,0 0 0,0 0 0,1 0 0,-1 0 0,0 0 0,1 0 0,0 0 0,-1 0 0,1-1 0,0 1 0,0-1 0,0 1 0,0-1 0,0 0 0,0 0 0,0 0 0,0 0 0,1 0 0,2 1 0,6 0 0,1 0 0,-1 0 0,1-1 0,-1-1 0,15-1 0,-5 1 0,-16 0 0,0 0 0,0-1 0,0 1 0,0-1 0,0 0 0,0-1 0,0 1 0,0-1 0,-1 0 0,1 0 0,-1 0 0,1-1 0,-1 1 0,0-1 0,0 0 0,0 0 0,0-1 0,4-5 0,-3 3 0,-1 1 0,-1-1 0,1-1 0,-1 1 0,0 0 0,0-1 0,-1 0 0,0 1 0,0-1 0,0 0 0,-1 0 0,1-13 0,-1 5-5,0 2 7,0 1 0,-1-1 0,-1 0-1,1 0 1,-4-14 0,3 25-4,1-1 0,-1 1-1,0 0 1,0-1 0,0 1 0,0 0 0,0-1 0,-1 1-1,1 0 1,0 0 0,-1 0 0,0 0 0,1 0-1,-1 1 1,0-1 0,0 0 0,0 1 0,0-1-1,-1 1 1,1 0 0,0 0 0,0 0 0,-1 0 0,1 0-1,-1 0 1,1 1 0,0-1 0,-1 1 0,0 0-1,1-1 1,-5 2 0,-29-1-2010,-4 5-7309</inkml:trace>
</inkml:ink>
</file>

<file path=ppt/ink/ink1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12:09.708"/>
    </inkml:context>
    <inkml:brush xml:id="br0">
      <inkml:brushProperty name="width" value="0.05" units="cm"/>
      <inkml:brushProperty name="height" value="0.05" units="cm"/>
      <inkml:brushProperty name="color" value="#FFFFFF"/>
    </inkml:brush>
  </inkml:definitions>
  <inkml:trace contextRef="#ctx0" brushRef="#br0">0 53 32495,'25'-5'144,"28"-5"-80,10-5-32,9 13-32,0-3 0,-3 0 0,-11 2-32,-16-4-528</inkml:trace>
</inkml:ink>
</file>

<file path=ppt/ink/ink1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12:10.259"/>
    </inkml:context>
    <inkml:brush xml:id="br0">
      <inkml:brushProperty name="width" value="0.05" units="cm"/>
      <inkml:brushProperty name="height" value="0.05" units="cm"/>
      <inkml:brushProperty name="color" value="#FFFFFF"/>
    </inkml:brush>
  </inkml:definitions>
  <inkml:trace contextRef="#ctx0" brushRef="#br0">1 46 32159,'0'0'464,"33"0"-448,28 0 16,19 0-32,8 0 16,-2 0-16,-17-5-16,-16-10 0,-25 7-64,-26 3-352,-2-7-2113</inkml:trace>
</inkml:ink>
</file>

<file path=ppt/ink/ink1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12:11.730"/>
    </inkml:context>
    <inkml:brush xml:id="br0">
      <inkml:brushProperty name="width" value="0.05" units="cm"/>
      <inkml:brushProperty name="height" value="0.05" units="cm"/>
      <inkml:brushProperty name="color" value="#FFFFFF"/>
    </inkml:brush>
  </inkml:definitions>
  <inkml:trace contextRef="#ctx0" brushRef="#br0">46 636 32335,'-8'17'19,"0"1"0,2 1 0,0-1-1,1 1 1,1 0 0,0 0 0,2 1 0,0-1 0,1 1 0,1-1 0,6 39 0,-6-57-18,0 1 1,1-1-1,-1 0 0,1 1 1,0-1-1,-1 0 1,1 0-1,0 1 1,0-1-1,0 0 1,0 0-1,0 0 1,0 0-1,0 0 1,0 0-1,0-1 1,0 1-1,0 0 1,1-1-1,-1 1 1,0 0-1,1-1 0,-1 1 1,0-1-1,1 0 1,2 1-1,-2-1 4,0 0-1,0 1 0,0-1 0,0 0 1,0 0-1,0 0 0,0-1 1,0 1-1,0-1 0,0 1 0,0-1 1,0 1-1,0-1 0,0 0 1,0 0-1,0 0 0,0 0 0,-1 0 1,4-3-1,2-5-1,0 1-1,-1-2 1,-1 1-1,1-1 1,-1 1-1,-1-1 1,0-1 0,4-13-1,20-94 7,-26 107-9,21-139 14,-6-1 0,-4-233 1,-17 460-13,-13 78 1,-2 28-3,18-164 0,-5 78 0,11 132 0,-5-224 0,0 1 0,1-1 0,0 0 0,0 0 0,0 0 0,0 0 0,1 0 0,-1-1 0,1 1 0,0 0 0,0-1 0,1 1 0,-1-1 0,1 1 0,-1-1 0,1 0 0,0 0 0,0-1 0,0 1 0,1-1 0,5 4 0,-5-4 0,2 0 0,-1 0 0,0-1 0,0 1 0,1-1 0,-1-1 0,0 1 0,1-1 0,-1 0 0,1 0 0,-1 0 0,0-1 0,1 0 0,-1 0 0,0 0 0,7-3 0,-4 0 0,0 0 0,0 0 0,0-1 0,-1 0 0,0-1 0,0 1 0,0-1 0,-1-1 0,0 1 0,0-1 0,0 0 0,-1-1 0,7-11 0,2-5 0,-2-1 0,0 0 0,10-34 0,-11 18 0,-1 1 0,-2-1 0,-2-1 0,2-80 0,-8 122 0,0 0 0,0-1 0,0 1 0,0 0 0,0 0 0,1 0 0,-1 0 0,0 0 0,0-1 0,0 1 0,0 0 0,0 0 0,0 0 0,0 0 0,0-1 0,0 1 0,0 0 0,-1 0 0,1 0 0,0 0 0,0 0 0,0-1 0,0 1 0,0 0 0,0 0 0,0 0 0,0 0 0,0 0 0,0 0 0,0-1 0,-1 1 0,1 0 0,0 0 0,0 0 0,0 0 0,0 0 0,0 0 0,-1 0 0,1 0 0,0 0 0,0 0 0,0 0 0,0 0 0,0-1 0,-1 1 0,1 0 0,0 0 0,0 0 0,0 0 0,0 0 0,0 0 0,-1 1 0,1-1 0,0 0 0,0 0 0,0 0 0,0 0 0,-1 0 0,1 0 0,0 0 0,0 0 0,-7 7 0,1 4 0,1 0 0,0-1 0,1 2 0,1-1 0,0 0 0,0 1 0,1-1 0,-1 24 0,3 101 0,1-124 0,1 1 0,0-1 0,0 0 0,1 0 0,0 0 0,1-1 0,1 1 0,0-1 0,0 0 0,10 14 0,-10-18 0,-1-1 0,1 0 0,1 0 0,-1 0 0,1-1 0,0 0 0,0 0 0,0 0 0,1-1 0,0 0 0,0 0 0,0-1 0,0 0 0,0 0 0,1-1 0,-1 0 0,11 2 0,-8-3 0,1 1 0,-1-2 0,0 1 0,1-2 0,-1 1 0,0-1 0,1-1 0,-1 0 0,0 0 0,0-1 0,17-7 0,-20 6 0,0 0 0,-1 0 0,0 0 0,0-1 0,0 0 0,0 0 0,-1-1 0,0 0 0,0 0 0,-1 0 0,1 0 0,-1 0 0,-1-1 0,1 0 0,-1 0 0,4-13 0,-2 6 0,-1-1 0,-1 0 0,0 0 0,-2 0 0,1 0 0,-2-1 0,0 1 0,0 0 0,-2 0 0,0 0 0,0 0 0,-2 0 0,-8-24 0,8 27 0,-2 0 0,0 1 0,0-1 0,-1 1 0,0 1 0,-1-1 0,0 1 0,-1 1 0,0 0 0,0 0 0,-1 0 0,0 1 0,-1 1 0,0 0 0,0 0 0,-16-6 0,17 8 0,-1 1 0,0 1 0,-1 0 0,1 1 0,0 0 0,-1 0 0,1 1 0,-20 1 0,28 0 0,-1 0 0,1 0 0,-1 1 0,1-1 0,0 1 0,-1 0 0,1 0 0,-1 0 0,1 0 0,0 1 0,0-1 0,0 1 0,0 0 0,0-1 0,0 2 0,0-1 0,1 0 0,-1 0 0,1 1 0,-1 0 0,1-1 0,0 1 0,0 0 0,0 0 0,0 0 0,1 0 0,-1 1 0,1-1 0,0 0 0,-1 7 0,0-5 0,1 0 0,0 1 0,1-1 0,-1 0 0,1 1 0,0-1 0,1 1 0,-1-1 0,1 0 0,0 1 0,0-1 0,1 0 0,-1 0 0,1 0 0,0 0 0,1 0 0,-1 0 0,1-1 0,0 1 0,0-1 0,1 0 0,-1 0 0,1 0 0,0 0 0,0 0 0,0-1 0,0 0 0,1 0 0,-1 0 0,1 0 0,0-1 0,0 0 0,8 3 0,11 2 0,0-1 0,0-1 0,0-1 0,1-1 0,-1-1 0,1-1 0,0-2 0,29-3 0,-48 4 1,0-1 0,0 0 0,0 0 0,0-1 0,0 0 0,0 0 0,-1 0 0,1-1 0,-1 1 0,1-1 0,-1-1 0,6-4 0,-8 5-11,0 1 0,0-1 0,-1-1 0,1 1 1,-1 0-1,1-1 0,-1 1 0,0-1 0,-1 1 1,1-1-1,-1 0 0,0 0 0,1 0 1,-2 0-1,1 0 0,0 0 0,-1 0 0,0-5 1,0-25-602</inkml:trace>
</inkml:ink>
</file>

<file path=ppt/ink/ink1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12:12.059"/>
    </inkml:context>
    <inkml:brush xml:id="br0">
      <inkml:brushProperty name="width" value="0.05" units="cm"/>
      <inkml:brushProperty name="height" value="0.05" units="cm"/>
      <inkml:brushProperty name="color" value="#FFFFFF"/>
    </inkml:brush>
  </inkml:definitions>
  <inkml:trace contextRef="#ctx0" brushRef="#br0">0 36 32575,'0'0'192,"23"-3"-192,18-2 0,17 0 0,11 5-32,3-12-64,-3 2-2625</inkml:trace>
</inkml:ink>
</file>

<file path=ppt/ink/ink1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12:14.644"/>
    </inkml:context>
    <inkml:brush xml:id="br0">
      <inkml:brushProperty name="width" value="0.05" units="cm"/>
      <inkml:brushProperty name="height" value="0.05" units="cm"/>
      <inkml:brushProperty name="color" value="#FFFFFF"/>
    </inkml:brush>
  </inkml:definitions>
  <inkml:trace contextRef="#ctx0" brushRef="#br0">1 942 30910,'0'2'46,"0"-1"0,1 1 0,-1 0 0,1 0 0,-1 0 0,1-1 0,0 1 1,0 0-1,0-1 0,0 1 0,0-1 0,0 1 0,0-1 0,0 1 0,1-1 0,-1 0 0,1 0 0,-1 1 0,1-1 0,-1 0 0,1 0 0,-1-1 0,1 1 0,0 0 0,0 0 0,-1-1 0,1 1 0,3-1 0,7 3 1,0-1-1,-1 0 0,15 0 1,-25-2-39,14 2 21,1-2 0,-1 0 0,0 0 0,23-5 0,-32 4-22,0-1-1,0 0 0,-1-1 0,1 1 0,0-1 1,-1 0-1,0 0 0,0-1 0,0 0 0,0 0 0,0 0 1,-1 0-1,8-10 0,-2 0 0,-1 1 0,-1-2 0,0 1 0,-1-1 0,0 0-1,-1-1 1,-1 1 0,0-1 0,-2 0 0,4-23 0,-2-21 7,-2-91-1,-3 99-6,-1 3-6,-2 0 0,-2-1 0,-2 2 0,-18-64 0,19 102 0,4 16 0,2-6 0,-5 29 0,2-1 0,2 1 0,1 34 0,0-5 0,-1 638 0,2-372 0,0-301 0,1-19 0,0-12 0,7-43 0,-3 1 0,-1-93 0,-3 66 0,2-68 0,10-182 0,-13 310 0,1 0 0,1 0 0,1 0 0,0 0 0,11-25 0,-13 37 0,0 0 0,0 1 0,1-1 0,-1 1 0,1 0 0,1 0 0,-1 0 0,0 0 0,1 0 0,0 1 0,0 0 0,0 0 0,0 0 0,0 0 0,1 0 0,-1 1 0,1 0 0,0 0 0,0 0 0,-1 1 0,1-1 0,9 0 0,-8 1 0,0 0 0,0 0 0,-1 1 0,1-1 0,0 1 0,0 1 0,0-1 0,-1 1 0,1 0 0,0 1 0,-1-1 0,1 1 0,-1 0 0,1 0 0,-1 1 0,0 0 0,0 0 0,0 0 0,-1 0 0,1 1 0,-1 0 0,1 0 0,-1 0 0,-1 0 0,1 1 0,0-1 0,-1 1 0,0 0 0,0 0 0,-1 0 0,1 1 0,2 9 0,0-3 0,-1 1 0,0-1 0,-1 1 0,0 0 0,-1 0 0,-1 0 0,0 0 0,-2 21 0,1-24 0,-2-1 0,1 0 0,-1 0 0,-1 0 0,1 0 0,-2-1 0,1 1 0,-1-1 0,0 1 0,-1-1 0,0-1 0,-10 14 0,-15 8 0,0-1 0,-63 44 0,44-35 0,47-36 0,0 0 0,0 0 0,1 0 0,-1 1 0,1-1 0,-1 1 0,1-1 0,0 1 0,-1 0 0,1 0 0,0-1 0,-1 4 0,2-5 0,0 1 0,0-1 0,0 1 0,0-1 0,0 1 0,0-1 0,0 0 0,0 1 0,0-1 0,1 1 0,-1-1 0,0 1 0,0-1 0,0 0 0,1 1 0,-1-1 0,0 0 0,0 1 0,1-1 0,-1 0 0,0 1 0,1-1 0,-1 0 0,0 1 0,1-1 0,-1 0 0,1 0 0,-1 0 0,0 1 0,1-1 0,-1 0 0,1 0 0,0 0 0,6 2 0,1-1 0,0 0 0,0 0 0,14-1 0,-21 0 0,29 0 0,1 0 0,-1-3 0,0 0 0,0-2 0,37-11 0,-56 13 0,-1-1 0,1-1 0,-1 0 0,0 0 0,0-1 0,-1 0 0,1 0 0,-1-1 0,-1 0 0,1-1 0,-1 0 0,-1-1 0,1 1 0,-2-1 0,1-1 0,-1 1 0,8-17 0,-8 11 0,-1 0 0,-1-1 0,0 1 0,-1-1 0,0 1 0,0-19 0,-3-99 0,-2 66 0,2 48 0,0 14 0,-1 0 0,1 0 0,1-1 0,-1 1 0,1 0 0,0 0 0,1-7 0,-1 11 0,0-1 0,0 1 0,0 0 0,0-1 0,0 1 0,0 0 0,0 0 0,1-1 0,-1 1 0,0 0 0,1 0 0,-1 0 0,1 1 0,-1-1 0,1 0 0,-1 0 0,1 1 0,-1-1 0,1 1 0,0 0 0,-1-1 0,1 1 0,0 0 0,-1 0 0,1 0 0,2 0 0,5 0 0,0-1 0,0 2 0,-1-1 0,1 1 0,0 1 0,0-1 0,13 5 0,-17-3 0,-1-1 0,1 1 0,-1-1 0,1 1 0,-1 0 0,0 1 0,0-1 0,0 1 0,-1 0 0,1 0 0,-1 0 0,0 0 0,0 0 0,3 7 0,-1-1 0,-1 0 0,0 0 0,0 1 0,-2-1 0,1 1 0,-1 0 0,0 0 0,-1 0 0,-1 0 0,0 0 0,-1 11 0,0-8 0,-1-1 0,0 0 0,-1 0 0,0 0 0,-1-1 0,0 1 0,-1-1 0,-11 19 0,-2-4 0,14-21 0,-1 0 0,1 0 0,0 1 0,0-1 0,1 1 0,-1 0 0,2 0 0,-1 1 0,1-1 0,0 0 0,-1 15 0,3-21 0,0-1 0,0 1 0,0 0 0,1-1 0,-1 1 0,0 0 0,0-1 0,1 1 0,-1 0 0,1-1 0,-1 1 0,1-1 0,-1 1 0,1 0 0,-1-1 0,1 1 0,-1-1 0,1 0 0,0 1 0,-1-1 0,1 1 0,-1-1 0,1 0 0,0 0 0,0 1 0,-1-1 0,1 0 0,0 0 0,-1 0 0,1 0 0,0 0 0,1 0 0,32 0 0,-23 0 0,-5-1 0,0 0 0,-1 0 0,1-1 0,0 1 0,-1-1 0,0 0 0,1-1 0,-1 1 0,0-1 0,0 0 0,0 0 0,-1-1 0,1 0 0,-1 1 0,0-1 0,0-1 0,0 1 0,0-1 0,-1 1 0,0-1 0,3-6 0,6-10 0,-1 0 0,-1 0 0,13-43 0,-6 3 0,10-85 0,-19 100 0,-8 42 0,1 0 0,0 0 0,-1 0 0,2 1 0,-1-1 0,0 0 0,1 1 0,0-1 0,0 0 0,0 1 0,0 0 0,3-4 0,-2 5 0,-1 0 0,0 1 0,1-1 0,-1 1 0,1-1 0,-1 1 0,1 0 0,0 0 0,0 0 0,-1 0 0,1 0 0,0 1 0,0 0 0,0-1 0,0 1 0,4 0 0,70 0 0,-77 0 0,0 1 0,0-1 0,1 0 0,-1 0 0,0 0 0,0 0 0,0 0 0,1 0 0,-1 1 0,0-1 0,0 0 0,0 0 0,1 0 0,-1 0 0,0 1 0,0-1 0,0 0 0,0 0 0,0 1 0,0-1 0,1 0 0,-1 0 0,0 0 0,0 1 0,0-1 0,0 0 0,0 0 0,0 1 0,0-1 0,0 0 0,0 0 0,0 1 0,0-1 0,0 0 0,0 0 0,0 1 0,0-1 0,-1 0 0,1 0 0,0 1 0,0-1 0,0 0 0,0 0 0,0 0 0,0 1 0,-1-1 0,1 0 0,0 0 0,0 0 0,0 1 0,-1-1 0,1 0 0,0 0 0,0 0 0,0 0 0,-1 0 0,1 0 0,0 0 0,0 1 0,-1-1 0,1 0 0,0 0 0,0 0 0,-1 0 0,1 0 0,0 0 0,0 0 0,-1 0 0,1 0 0,-12 3 0,1 0 0,0 1 0,0 0 0,0 1 0,1 1 0,-1-1 0,1 2 0,1-1 0,-15 14 0,18-14 0,0 1 0,0 0 0,1 0 0,0 0 0,0 0 0,1 1 0,0 0 0,1 0 0,-1 0 0,1 1 0,1-1 0,0 1 0,0-1 0,0 11 0,-1 2 0,1 1 0,1-1 0,2 1 0,4 36 0,-3-49 0,0 0 0,0 0 0,1-1 0,0 1 0,0-1 0,1 0 0,0 0 0,1 0 0,0-1 0,0 1 0,0-1 0,1 0 0,12 11 0,-8-11 0,0 0 0,0 0 0,1-1 0,0 0 0,0-1 0,0 0 0,1-1 0,0 0 0,0-1 0,14 2 0,-8-2 0,0-1 0,1-1 0,0 0 0,-1-2 0,36-4 0,-50 4 0,0 0 0,0 0 0,0 0 0,0-1 0,0 1 0,-1-1 0,1 0 0,0 0 0,-1 0 0,0-1 0,1 1 0,-1-1 0,0 0 0,0 0 0,2-3 0,-1 0 0,0 1 0,-1-1 0,0 0 0,0 0 0,0 0 0,-1-1 0,0 1 0,2-10 0,0-8 0,-2-1 0,0 1 0,-4-48 0,1 64 0,0-8 0,-1 0 0,0 1 0,-2-1 0,0 0 0,0 1 0,-1 0 0,-1 0 0,-1 1 0,0-1 0,-1 1 0,0 1 0,-1 0 0,-1 0 0,0 0 0,-1 1 0,-13-11 0,20 19 0,0 1 0,-1 0 0,1 0 0,-1 0 0,0 1 0,0-1 0,0 1 0,0 1 0,0-1 0,0 1 0,-10-2 0,13 3 0,0-1 0,0 1 0,0 0 0,0 0 0,0 1 0,-1-1 0,1 0 0,0 1 0,0-1 0,0 1 0,0 0 0,0-1 0,0 1 0,1 0 0,-1 0 0,0 0 0,0 1 0,1-1 0,-1 0 0,0 1 0,1-1 0,-1 1 0,1-1 0,0 1 0,0 0 0,-1 0 0,1-1 0,0 1 0,1 0 0,-1 0 0,-1 3 0,-2 10 0,1 1 0,1 0 0,0 0 0,1 0 0,1 0 0,0 0 0,2 0 0,-1 0 0,2 0 0,0-1 0,1 1 0,0-1 0,2 0 0,-1 0 0,12 20 0,-8-20 0,1 1 0,0-1 0,1-1 0,1 0 0,0 0 0,1-2 0,1 1 0,21 14 0,-24-19 0,1-1 0,0-1 0,0 0 0,1-1 0,-1 0 0,1-1 0,0-1 0,1 0 0,-1 0 0,0-1 0,26 0 0,-21-2 0,-7 0 0,-1 0 0,1 0 0,-1-1 0,11-2 0,-17 2 0,-1 0 0,0 0 0,0 0 0,0-1 0,0 1 0,0-1 0,0 1 0,-1-1 0,1 0 0,-1 0 0,1-1 0,-1 1 0,1 0 0,-1-1 0,0 1 0,0-1 0,1-3 0,3-5 0,-1 1 0,-1-1 0,0 0 0,-1-1 0,0 1 0,0-1 0,1-22 0,-2-87 0,-3 73 0,2 31 0,-1-1 0,-1 1 0,-1 0 0,0 0 0,-1-1 0,-9-29 0,11 46 0,1 1 0,0-1 0,0 0 0,0 0 0,-1 0 0,1 1 0,0-1 0,-1 0 0,1 1 0,-1-1 0,1 0 0,-1 1 0,1-1 0,-1 0 0,1 1 0,-1-1 0,0 1 0,1-1 0,-2 0 0,1 2 0,1 0 0,-1-1 0,1 1 0,-1 0 0,1 0 0,0 0 0,-1 0 0,1 0 0,0 0 0,0 0 0,-1 0 0,1 0 0,0 0 0,0-1 0,0 1 0,0 0 0,0 0 0,1 2 0,-1 33 0,7 150 0,-5-165 0,1-1 0,2 0 0,0-1 0,0 1 0,2-1 0,1 0 0,11 21 0,-16-35 0,0 0 0,0 0 0,0 0 0,1-1 0,0 0 0,0 1 0,0-1 0,0-1 0,1 1 0,-1-1 0,1 1 0,0-1 0,0-1 0,0 1 0,9 3 0,0-3 0,-1 0 0,1-1 0,-1-1 0,1 0 0,17-1 0,-28 0 0,1 0 0,-1 0 0,1-1 0,-1 1 0,1-1 0,-1 0 0,0 0 0,0 0 0,1-1 0,-1 1 0,0-1 0,0 0 0,0 1 0,0-1 0,-1-1 0,5-3 0,-2 1 0,-1 0 0,0 0 0,-1 0 0,1-1 0,-1 0 0,0 0 0,-1 0 0,4-8 0,0-8 0,-2 0 0,0-1 0,-1 1 0,0-28 0,-2 28 0,1-10 0,-5-50 0,3 74 0,-1 0 0,-1 0 0,0 0 0,0 0 0,0 0 0,-1 0 0,0 1 0,-1-1 0,0 1 0,0 0 0,-6-9 0,7 14 0,1-1 0,0 1 0,-1-1 0,1 1 0,-1 0 0,1 0 0,-1 0 0,0 0 0,0 1 0,0-1 0,0 1 0,0 0 0,-1 0 0,1 0 0,0 0 0,0 0 0,-1 1 0,1-1 0,0 1 0,-1 0 0,1 0 0,-6 1 0,8 0 0,-1-1 0,1 1 0,0-1 0,-1 1 0,1 0 0,0-1 0,0 1 0,-1 0 0,1 0 0,0 0 0,0 0 0,0 0 0,0 0 0,0 1 0,0-1 0,0 0 0,1 0 0,-1 1 0,0-1 0,1 0 0,-1 1 0,1-1 0,-1 1 0,1-1 0,0 1 0,-1-1 0,1 1 0,0 1 0,-1 50 0,1-41 0,0 1 0,1 0 0,1-1 0,0 1 0,0-1 0,1 0 0,1 1 0,0-1 0,1-1 0,0 1 0,0-1 0,2 0 0,-1 0 0,12 14 0,-11-17 0,0 0 0,1 0 0,0-1 0,0 1 0,1-2 0,-1 1 0,2-1 0,-1-1 0,1 0 0,-1 0 0,1-1 0,1 0 0,-1-1 0,0 0 0,1 0 0,12 1 0,-10-3 0,-1 1 0,1-2 0,-1 1 0,1-2 0,-1 0 0,22-4 0,-29 4 0,-1-1 0,0 0 0,0 0 0,0 0 0,0 0 0,0-1 0,-1 1 0,1-1 0,-1 0 0,0 0 0,0 0 0,0-1 0,0 1 0,0-1 0,-1 0 0,1 1 0,-1-1 0,0 0 0,0-1 0,-1 1 0,3-8 0,4-24 0,-1 1 0,-2-1 0,-2 1 0,-1-1 0,-3-47 0,0 27 0,0 50 0,0 8 0,-3 11 0,-3 36 0,3 1 0,2 95 0,2-133 0,1-1 0,0 0 0,1 0 0,0 0 0,0 0 0,1 0 0,1-1 0,0 1 0,0-1 0,1 0 0,7 12 0,-7-16 0,0 0 0,-1-1 0,2 1 0,-1-1 0,1 0 0,0 0 0,0-1 0,0 1 0,0-1 0,1-1 0,-1 1 0,1-1 0,0-1 0,0 1 0,1-1 0,-1 0 0,12 1 0,-11-2 0,42 3 0,-48-4 0,1 0 0,-1 0 0,0 0 0,1-1 0,-1 1 0,0-1 0,1 1 0,-1-1 0,0 0 0,0 0 0,0 0 0,0 0 0,0-1 0,0 1 0,0 0 0,0-1 0,0 1 0,2-4 0,-1 0 0,0-1 0,0 0 0,0 1 0,-1-1 0,0 0 0,0 0 0,-1 0 0,0 0 0,1-11 0,0-64 0,-3 52 0,1-36 0,1-80 0,-1 142 0,0 1 0,1-1 0,-1 0 0,0 0 0,1 0 0,0 0 0,-1 1 0,1-1 0,0 0 0,1 1 0,-1-1 0,0 1 0,1-1 0,-1 1 0,1 0 0,0-1 0,0 1 0,0 0 0,0 0 0,0 0 0,0 1 0,4-3 0,-3 3 0,0 0 0,0 0 0,0 0 0,0 0 0,0 1 0,1-1 0,-1 1 0,0 0 0,0 0 0,1 0 0,-1 0 0,0 1 0,0-1 0,1 1 0,-1 0 0,0 0 0,0 0 0,0 1 0,4 1 0,2 2 0,0 1 0,0 0 0,-1 1 0,11 10 0,-18-16 0,-5-4 0,-1 0 0,0 1 0,1-1 0,-1 1 0,0 0 0,0 1 0,-1-1 0,1 1 0,0 0 0,0 0 0,-1 1 0,1-1 0,-1 1 0,1 0 0,0 1 0,-1-1 0,1 1 0,0 0 0,0 1 0,-1-1 0,1 1 0,-8 4 0,8-1 0,0-1 0,0 1 0,1 0 0,0 1 0,0-1 0,0 1 0,0 0 0,1 0 0,0 0 0,1 0 0,-1 1 0,1-1 0,0 1 0,1-1 0,-2 11 0,-1 12 0,2 0 0,0 33 0,2-53 0,0-1 0,1 1 0,0 0 0,1-1 0,-1 1 0,1-1 0,1 0 0,0 0 0,0 0 0,1 0 0,-1 0 0,2-1 0,-1 1 0,1-1 0,7 8 0,-6-9 0,0-1 0,-1 0 0,2 0 0,-1-1 0,0 0 0,1 0 0,0 0 0,0-1 0,0 0 0,0-1 0,1 1 0,-1-1 0,1-1 0,-1 1 0,1-1 0,0-1 0,9 0 0,-11 1 0,-1-2 0,1 1 0,0 0 0,0-1 0,-1 0 0,1-1 0,-1 1 0,1-1 0,-1 0 0,1-1 0,-1 1 0,9-6 0,-9 3 0,1 0 0,-1 0 0,0-1 0,0 1 0,-1-1 0,0 0 0,0 0 0,0-1 0,5-12 0,3-11 0,-1 0 0,-1-1 0,-2 0 0,-2-1 0,6-61 0,-8-167 0,-6 153 0,2 12 0,-12 161 0,6 401 0,6-449 0,2-1 0,0 1 0,0-1 0,2 1 0,0-1 0,12 29 0,-14-41 0,0 0 0,0 0 0,1 0 0,0-1 0,0 1 0,1-1 0,-1 1 0,1-1 0,0 0 0,0 0 0,0-1 0,1 1 0,-1-1 0,1 0 0,0 0 0,0-1 0,0 1 0,0-1 0,0 0 0,0 0 0,1-1 0,-1 0 0,1 1 0,-1-2 0,7 1 0,-3 0 0,0-1 0,0 0 0,0-1 0,0 0 0,9-2 0,-14 1 0,1 1 0,-1-1 0,0 0 0,0 0 0,0 0 0,-1-1 0,1 1 0,0-1 0,-1 0 0,0 0 0,0 0 0,4-5 0,7-9 0,-2-1 0,0-1 0,-1 0 0,-1 0 0,-1-1 0,-1 0 0,0-1 0,-2 0 0,0 0 0,3-28 0,-1-21 0,-1-128 0,-7 174 0,0 24 0,0-1 0,0 1 0,0-1 0,0 1 0,0 0 0,0-1 0,0 1 0,0-1 0,0 1 0,0-1 0,0 1 0,0-1 0,0 1 0,0-1 0,0 1 0,-1-1 0,1 1 0,0 0 0,0-1 0,-1 1 0,1-1 0,0 1 0,0 0 0,-1-1 0,1 1 0,0 0 0,-1-1 0,1 1 0,-1 0 0,1 0 0,0-1 0,-1 1 0,1 0 0,-1 0 0,1 0 0,-1-1 0,1 1 0,-1 0 0,1 0 0,0 0 0,-1 0 0,1 0 0,-1 0 0,1 0 0,-1 0 0,1 0 0,-1 0 0,1 0 0,-1 0 0,1 1 0,-1-1 0,1 0 0,0 0 0,-1 0 0,1 1 0,-1-1 0,1 0 0,0 0 0,-1 1 0,1-1 0,-1 0 0,1 1 0,0-1 0,0 1 0,-1 0 0,-3 3 0,0 1 0,0 1 0,0-1 0,1 0 0,0 1 0,0 0 0,0-1 0,1 1 0,0 0 0,0 1 0,1-1 0,-2 12 0,1-10 0,-6 30 0,2 0 0,2 0 0,1 1 0,3-1 0,6 67 0,-5-97 0,0-1 0,1 1 0,0-1 0,0 1 0,1-1 0,0 0 0,1 0 0,-1 0 0,6 7 0,-7-11 0,1 0 0,0 1 0,-1-1 0,1 0 0,0 0 0,1-1 0,-1 1 0,0-1 0,1 1 0,-1-1 0,1 0 0,0 0 0,0-1 0,0 1 0,0-1 0,0 0 0,0 0 0,5 1 0,-1-2 1,1 1-1,-1-1 1,1 0 0,-1 0 0,0-1-1,12-3 1,-18 3-6,1 1 0,0-2-1,-1 1 1,0 0 0,1 0 0,-1-1 0,0 1-1,0-1 1,1 0 0,-1 0 0,-1 0 0,1 0-1,0 0 1,0 0 0,-1 0 0,1 0 0,-1-1-1,0 1 1,0-1 0,1 1 0,-2-1 0,2-4-1,4-23-1346,-5 8-2981,0-2-4417,-1-13-9467</inkml:trace>
</inkml:ink>
</file>

<file path=ppt/ink/ink1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12:14.972"/>
    </inkml:context>
    <inkml:brush xml:id="br0">
      <inkml:brushProperty name="width" value="0.05" units="cm"/>
      <inkml:brushProperty name="height" value="0.05" units="cm"/>
      <inkml:brushProperty name="color" value="#FFFFFF"/>
    </inkml:brush>
  </inkml:definitions>
  <inkml:trace contextRef="#ctx0" brushRef="#br0">189 61 32655,'-6'-4'7,"-1"-1"0,0 1 0,0 0 0,0 1 0,0 0 0,-1 0 0,0 0 0,1 1 0,-1 0 0,0 0 0,0 1 0,0 0 0,0 1 0,0 0 0,-12 1 0,17 0-7,0-1 0,1 1 0,-1 0 0,0 0 0,0 1 0,1-1 0,-1 1 0,1-1 0,-1 1 0,1 0 0,0 0 0,0 0 0,0 0 0,0 0 0,0 0 0,0 1 0,0-1 0,1 1 0,0-1 0,-1 1 0,1-1 0,0 1 0,0 0 0,0 0 0,0 0 0,1-1 0,-1 6 0,0-3 0,0-1 0,0 1 0,1 0 0,0 0 0,0-1 0,0 1 0,0 0 0,1 0 0,0 0 0,0-1 0,0 1 0,0-1 0,1 1 0,0-1 0,0 1 0,0-1 0,4 6 0,-1-6 0,0 1 0,0 0 0,0-1 0,1 0 0,-1-1 0,1 1 0,0-1 0,0 0 0,0 0 0,1-1 0,-1 0 0,1 0 0,9 1 0,4 0 0,0-1 0,0-1 0,27-1 0,-45 0 0,1-1 0,-1 1 0,0-1 0,0 1 0,1-1 0,-1 0 0,0 0 0,0 0 0,0 0 0,0 0 0,0-1 0,0 1 0,0-1 0,0 1 0,0-1 0,-1 1 0,1-1 0,-1 0 0,1 0 0,-1 0 0,0 0 0,0 0 0,0 0 0,0 0 0,0 0 0,0-1 0,0 1 0,-1 0 0,1-4 0,1-5 0,0 0 0,-1 0 0,-1-1 0,-1-19 0,1 26 1,-1 0-1,0 1 1,-1-1-1,1 0 1,-1 1 0,0-1-1,0 1 1,-1-1-1,1 1 1,-1 0 0,0 0-1,0 0 1,0 0-1,-1 1 1,1-1 0,-1 1-1,0 0 1,0 0 0,0 0-1,0 1 1,0-1-1,-1 1 1,-6-3 0,6 3-9,0 1 0,1-1 1,-1 1-1,0-1 0,0 2 1,0-1-1,0 0 1,0 1-1,0 0 0,0 0 1,0 1-1,-1-1 1,1 1-1,1 0 0,-1 0 1,0 1-1,0-1 1,0 1-1,1 0 0,-1 1 1,1-1-1,-1 1 1,-5 4-1,-21 30-704</inkml:trace>
</inkml:ink>
</file>

<file path=ppt/ink/ink1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12:18.692"/>
    </inkml:context>
    <inkml:brush xml:id="br0">
      <inkml:brushProperty name="width" value="0.05" units="cm"/>
      <inkml:brushProperty name="height" value="0.05" units="cm"/>
      <inkml:brushProperty name="color" value="#FFFFFF"/>
    </inkml:brush>
  </inkml:definitions>
  <inkml:trace contextRef="#ctx0" brushRef="#br0">0 649 32575,'1'246'192,"-1"-241"-192,0 0 0,1-1 0,-1 1 0,1 0 0,0-1 0,0 1 0,1-1 0,0 1 0,-1-1 0,1 0 0,1 0 0,2 5 0,-3-6 0,0-1 0,1 0 0,-1 1 0,1-1 0,-1 0 0,1 0 0,0 0 0,0-1 0,0 1 0,0-1 0,0 1 0,0-1 0,0 0 0,0 0 0,1 0 0,-1-1 0,6 1 0,-4 0 0,0-1 0,0 0 0,0 0 0,0 0 0,0 0 0,0-1 0,-1 0 0,1 0 0,0 0 0,0-1 0,-1 1 0,8-5 0,-7 3 0,-1-1 0,1 1 0,-1-2 0,1 1 0,-1 0 0,-1-1 0,1 0 0,-1 1 0,1-1 0,2-7 0,5-12 0,0 0 0,-2 0 0,0-1 0,-2 0 0,-1 0 0,-1-1 0,2-29 0,0-189 0,-7 173 0,-1 59 0,-2 11 0,-2 12 0,4-8 0,-8 20 0,1 0 0,2 1 0,0 0 0,-4 46 0,3 104 0,7-160 0,1 0 0,0 0 0,0 0 0,2 0 0,-1-1 0,2 1 0,0-1 0,8 18 0,-10-26 0,1 0 0,-1-1 0,1 1 0,0-1 0,1 0 0,-1 0 0,1 0 0,-1-1 0,1 1 0,0-1 0,1 0 0,-1 0 0,0 0 0,1-1 0,0 1 0,-1-1 0,1 0 0,0 0 0,0-1 0,0 0 0,0 0 0,1 0 0,-1 0 0,0-1 0,6 0 0,-4 0 0,1 0 0,-1 0 0,0-1 0,0 0 0,12-3 0,-16 3 0,0 0 0,0-1 0,-1 1 0,1-1 0,0 0 0,-1 0 0,1 0 0,-1 0 0,1 0 0,-1 0 0,0-1 0,0 1 0,0-1 0,-1 0 0,3-3 0,3-8 0,-1 0 0,0 0 0,-1-1 0,0 0 0,-1 0 0,3-27 0,1-100 0,-5 74 0,-3 53 0,1-3 0,0 1 0,1-1 0,7-25 0,-9 40 0,1 0 0,0-1 0,0 1 0,0 1 0,0-1 0,1 0 0,-1 0 0,1 0 0,0 1 0,0-1 0,0 1 0,0-1 0,0 1 0,0 0 0,0 0 0,1 0 0,-1 0 0,1 0 0,0 0 0,-1 1 0,1-1 0,0 1 0,0 0 0,0 0 0,0 0 0,4-1 0,-4 2 0,-1 0 0,1-1 0,0 1 0,-1 0 0,1 0 0,-1 0 0,1 1 0,-1-1 0,1 1 0,-1-1 0,0 1 0,1 0 0,-1 0 0,0 0 0,1 0 0,-1 0 0,0 0 0,0 1 0,0-1 0,0 1 0,2 1 0,-1 2 0,0-1 0,-1 1 0,1-1 0,-1 1 0,0 0 0,0-1 0,-1 1 0,0 0 0,0 0 0,1 7 0,4 30 0,-3 0 0,-1 0 0,-2 0 0,-1 0 0,-3 0 0,-1 0 0,-15 55 0,16-76 0,4-21 0,0 0 0,0 0 0,0 0 0,1 0 0,-1 0 0,0 0 0,0 0 0,0 0 0,0 0 0,0 0 0,0-1 0,1 1 0,-1 0 0,0 0 0,0 0 0,0 0 0,0 0 0,0 0 0,1 0 0,-1 0 0,0 0 0,0 0 0,0 0 0,0 0 0,0 0 0,1 0 0,-1 1 0,0-1 0,0 0 0,0 0 0,0 0 0,0 0 0,0 0 0,1 0 0,-1 0 0,0 0 0,0 0 0,0 0 0,0 0 0,0 1 0,0-1 0,0 0 0,0 0 0,0 0 0,0 0 0,1 0 0,-1 0 0,0 1 0,0-1 0,0 0 0,0 0 0,0 0 0,0 0 0,0 0 0,0 1 0,0-1 0,0 0 0,0 0 0,0 0 0,8-10 0,9-26 0,-1 0 0,-3-1 0,0-1 0,13-75 0,-15 59 0,30-84 0,-40 137 0,11-25 0,-11 25 0,-1 0 0,1 0 0,0 0 0,-1 0 0,1 0 0,0 1 0,0-1 0,0 0 0,-1 0 0,1 1 0,0-1 0,0 0 0,0 1 0,0-1 0,0 1 0,0 0 0,0-1 0,0 1 0,0 0 0,1-1 0,0 1 0,-1 1 0,0-1 0,-1 1 0,1-1 0,0 1 0,0-1 0,0 1 0,-1 0 0,1-1 0,0 1 0,-1 0 0,1-1 0,-1 1 0,1 0 0,-1 0 0,1 0 0,-1 0 0,1 0 0,-1 0 0,0-1 0,0 1 0,1 0 0,-1 0 0,0 0 0,0 0 0,0 0 0,0 0 0,0 2 0,0-1 0,6 48 0,0 72 0,-5-70 0,12 80 0,-13-126 0,1 0 0,1-1 0,-1 1 0,1-1 0,0 1 0,0-1 0,1 0 0,4 8 0,-5-11 0,0 0 0,0 0 0,0 0 0,1 0 0,-1 0 0,0 0 0,1 0 0,-1-1 0,1 0 0,0 1 0,-1-1 0,1 0 0,0 0 0,0 0 0,0-1 0,0 1 0,0-1 0,4 1 0,3 0 0,-1-1 0,0 0 0,1 0 0,-1-1 0,0 0 0,11-3 0,-16 3 0,1-1 0,-1 1 0,0-1 0,0 0 0,0-1 0,-1 1 0,1-1 0,0 1 0,-1-1 0,1 0 0,-1-1 0,0 1 0,0 0 0,-1-1 0,4-4 0,3-7 0,-1-1 0,-1 1 0,0-1 0,-1 0 0,5-24 0,12-87 0,-18 90 0,1 0 0,21-68 0,-26 103 0,-1 0 0,1 0 0,0 0 0,0 0 0,0 1 0,0-1 0,0 0 0,0 0 0,0 1 0,1-1 0,-1 1 0,0-1 0,1 1 0,-1 0 0,1 0 0,0-1 0,3 0 0,-1 0 0,0 1 0,1 1 0,-1-1 0,0 0 0,1 1 0,7 0 0,-9 0 0,-2 0 0,0 1 0,1-1 0,-1 0 0,1 0 0,-1 1 0,1-1 0,-1 1 0,0-1 0,1 1 0,-1-1 0,0 1 0,0 0 0,1 0 0,-1 0 0,0-1 0,0 1 0,0 0 0,0 0 0,0 1 0,0-1 0,0 0 0,-1 0 0,1 0 0,0 1 0,-1-1 0,1 0 0,0 1 0,-1-1 0,0 0 0,1 3 0,0-1 0,0-1 0,0 1 0,0-1 0,1 1 0,-1-1 0,1 0 0,-1 1 0,4 2 0,-50-4 0,41-1 0,1 1 0,-1-1 0,0 1 0,1-1 0,-1 1 0,1 0 0,-1 0 0,1 1 0,-1-1 0,1 1 0,0 0 0,0 0 0,0 0 0,-4 4 0,1-1 0,1 0 0,0 0 0,1 1 0,-1 0 0,1 0 0,-7 13 0,5-5 0,0 1 0,0-1 0,2 1 0,0 1 0,0-1 0,-1 22 0,3-18 0,1 1 0,0 0 0,2 0 0,0-1 0,1 1 0,6 20 0,-6-33 0,0 0 0,0-1 0,1 1 0,0-1 0,0 0 0,1 0 0,0 0 0,0 0 0,0 0 0,1-1 0,0 0 0,0 0 0,0 0 0,0 0 0,1-1 0,0 0 0,0 0 0,0-1 0,0 0 0,10 4 0,-8-4 0,1 0 0,0 0 0,0-1 0,0 0 0,0-1 0,1 0 0,-1-1 0,0 1 0,0-2 0,1 1 0,-1-1 0,13-4 0,-16 4 0,0-1 0,0-1 0,-1 1 0,1-1 0,-1 0 0,1 0 0,-1 0 0,0-1 0,0 1 0,-1-1 0,1-1 0,-1 1 0,0-1 0,0 1 0,0-1 0,-1 0 0,1-1 0,-1 1 0,3-8 0,-1-1 0,0-1 0,-1 1 0,-1-1 0,0 0 0,1-23 0,-4-78 0,-2 85 0,1 0 0,2 0 0,7-43 0,-7 70 0,0 1 0,0-1 0,0 1 0,0-1 0,0 1 0,1 0 0,-1 0 0,1-1 0,0 1 0,0 0 0,0 1 0,0-1 0,1 0 0,-1 1 0,1-1 0,0 1 0,-1 0 0,1 0 0,0 0 0,0 0 0,1 0 0,-1 1 0,0-1 0,5 0 0,4-1 0,1 1 0,-1 0 0,1 1 0,-1 0 0,20 2 0,-28 0 0,-1-1 0,1 1 0,0 0 0,-1-1 0,1 2 0,-1-1 0,1 0 0,-1 1 0,1 0 0,-1-1 0,0 1 0,0 0 0,0 1 0,0-1 0,0 1 0,-1-1 0,1 1 0,-1 0 0,1 0 0,-1 0 0,0 0 0,0 0 0,-1 1 0,1-1 0,-1 0 0,1 1 0,-1-1 0,1 7 0,2 8 0,0 0 0,-2 0 0,0 0 0,-1 28 0,-2-30 0,-1 0 0,0 0 0,-1 0 0,-1 0 0,0-1 0,-1 0 0,-11 22 0,-12 41 0,25-66 0,1 0 0,0 0 0,0 0 0,1 17 0,1-27 0,0-1 0,0 1 0,0 0 0,1 0 0,-1 0 0,0-1 0,1 1 0,-1 0 0,1 0 0,0-1 0,-1 1 0,1 0 0,0-1 0,0 1 0,0-1 0,0 1 0,0-1 0,0 0 0,1 1 0,-1-1 0,0 0 0,1 0 0,-1 0 0,1 0 0,-1 0 0,1 0 0,0 0 0,-1 0 0,1-1 0,0 1 0,2 0 0,5 1 0,1-1 0,-1 0 0,1-1 0,18-1 0,-5 1 0,-12 0 0,0 0 0,0-1 0,1 0 0,-1-1 0,0 0 0,-1-1 0,1 0 0,0 0 0,-1-1 0,0-1 0,0 0 0,0 0 0,0-1 0,-1 0 0,0-1 0,0 1 0,-1-2 0,0 1 0,11-14 0,-7 7 0,0-1 0,-1-1 0,-1 0 0,-1-1 0,0 0 0,-1 0 0,0-1 0,9-36 0,-11 26 0,-1-1 0,-1 0 0,-1 0 0,-2-1 0,-3-33 0,3 60 0,-1 1 0,-1-1 0,1 1 0,0-1 0,-1 1 0,1-1 0,-1 1 0,0-1 0,0 1 0,0 0 0,0-1 0,0 1 0,0 0 0,-1 0 0,1 0 0,-1 0 0,1 0 0,-1 0 0,0 0 0,-3-2 0,1 2 0,0 0 0,0 1 0,0-1 0,-1 1 0,1 0 0,-1 0 0,1 0 0,-1 1 0,1 0 0,-9 0 0,8 0 0,1 0 0,-1 0 0,0 0 0,0 1 0,0 0 0,1 0 0,-1 0 0,0 0 0,1 1 0,-1-1 0,-6 5 0,8-4 0,1 1 0,-1-1 0,1 1 0,-1 0 0,1-1 0,0 1 0,0 0 0,0 0 0,0 1 0,1-1 0,-1 0 0,1 0 0,0 1 0,0-1 0,0 1 0,0 4 0,-4 16 0,2 0 0,0 1 0,2 0 0,1-1 0,3 28 0,-2-37 0,1-1 0,1 1 0,1-1 0,0 1 0,1-1 0,0 0 0,1 0 0,1-1 0,13 22 0,-13-26 0,0 1 0,1-1 0,0-1 0,1 1 0,0-1 0,0-1 0,0 0 0,1 0 0,0-1 0,1 0 0,-1 0 0,1-2 0,0 1 0,0-1 0,1-1 0,-1 0 0,1 0 0,0-1 0,-1-1 0,1 0 0,0-1 0,15-1 0,-22 1 0,0-1 0,-1 0 0,0-1 0,1 1 0,-1-1 0,0 1 0,0-1 0,1-1 0,-2 1 0,1-1 0,0 1 0,0-1 0,-1 0 0,0 0 0,1-1 0,-1 1 0,0-1 0,-1 1 0,1-1 0,-1 0 0,1 0 0,2-7 0,3-9 0,0 0 0,-1-1 0,5-30 0,-10 43 0,19-99 0,-15 66 0,2 0 0,2 0 0,24-60 0,-32 96 0,0 1 0,0 0 0,1-1 0,0 1 0,0 0 0,0 0 0,0 0 0,0 1 0,1-1 0,0 1 0,-1 0 0,1 0 0,0 0 0,1 0 0,-1 1 0,0 0 0,1 0 0,0 0 0,8-2 0,-9 3 0,1 0 0,-1 1 0,1 0 0,-1 0 0,0 0 0,1 0 0,-1 1 0,1 0 0,-1 0 0,0 0 0,1 0 0,-1 1 0,0 0 0,0-1 0,0 1 0,0 1 0,-1-1 0,1 1 0,0-1 0,-1 1 0,6 6 0,-9-9 0,0 1 0,1-1 0,-1 0 0,0 0 0,0 0 0,0 0 0,1 0 0,-1 1 0,0-1 0,0 0 0,0 0 0,0 0 0,0 0 0,0 1 0,1-1 0,-1 0 0,0 0 0,0 0 0,0 1 0,0-1 0,0 0 0,0 0 0,0 1 0,0-1 0,0 0 0,0 0 0,0 0 0,0 1 0,0-1 0,0 0 0,0 0 0,0 1 0,0-1 0,0 0 0,0 0 0,-1 0 0,1 1 0,-10 1 0,-19-4 0,25 1 0,-2 1 0,1-1 0,-1 1 0,1 0 0,-1 1 0,1-1 0,-1 1 0,1 0 0,-1 0 0,1 1 0,0-1 0,0 1 0,-1 0 0,2 1 0,-6 2 0,3 0 0,1 1 0,0-1 0,1 1 0,-1 0 0,1 1 0,0-1 0,1 1 0,-1 0 0,-3 9 0,-2 6 0,1 0 0,1 0 0,0 1 0,2 0 0,1 1 0,1-1 0,1 1 0,1 0 0,1 0 0,1 0 0,4 38 0,-3-56 0,1-1 0,-1 0 0,1 1 0,-1-1 0,2 0 0,-1 0 0,0 0 0,1 0 0,0-1 0,0 1 0,1-1 0,-1 0 0,1 0 0,0 0 0,0 0 0,0 0 0,0-1 0,1 0 0,-1 0 0,6 3 0,-3-3 0,0 0 0,1 0 0,-1 0 0,0-1 0,1 0 0,0-1 0,-1 0 0,1 0 0,0 0 0,0-1 0,-1 0 0,1-1 0,14-2 0,-17 2 0,-1-1 0,1-1 0,0 1 0,0 0 0,-1-1 0,0 0 0,1 0 0,-1-1 0,0 1 0,0-1 0,-1 0 0,1 0 0,-1 0 0,0 0 0,0-1 0,0 1 0,-1-1 0,1 1 0,-1-1 0,0 0 0,1-7 0,3-8 0,0-1 0,-2 1 0,0-1 0,0-21 0,3-227 0,-7 245 0,-2 121 0,5 145 0,-1-224 0,1 0 0,0-1 0,7 21 0,-7-30 0,0-1 0,0 1 0,0 0 0,1-1 0,0 0 0,0 0 0,1 0 0,10 11 0,-13-16 0,0 0 0,0-1 0,0 1 0,0-1 0,1 1 0,-1-1 0,0 0 0,1 0 0,-1 0 0,0 0 0,1 0 0,-1 0 0,1-1 0,0 1 0,-1-1 0,1 0 0,-1 1 0,1-1 0,0-1 0,-1 1 0,1 0 0,0-1 0,-1 1 0,4-2 0,-2 1 0,-1-1 0,1 0 0,-1 0 0,0 0 0,0 0 0,0 0 0,0 0 0,0-1 0,0 0 0,-1 1 0,1-1 0,-1 0 0,0 0 0,0-1 0,0 1 0,2-4 0,10-31 0,-1-1 0,-2 0 0,7-48 0,-10 46 0,1 1 0,2 0 0,17-43 0,-25 78 0,0-1 0,1 0 0,-1 1 0,1 0 0,0 0 0,1 0 0,-1 0 0,1 1 0,0-1 0,0 1 0,8-4 0,-10 6 0,-1 0 0,1 1 0,0-1 0,0 1 0,0 0 0,0 0 0,0 0 0,0 0 0,0 1 0,1-1 0,-1 1 0,0 0 0,0 0 0,0 0 0,0 0 0,1 0 0,-1 1 0,0 0 0,0-1 0,0 1 0,0 0 0,0 1 0,0-1 0,0 0 0,0 1 0,3 2 0,-1 1 0,0 0 0,0 0 0,0 1 0,0 0 0,-1 0 0,0 0 0,0 1 0,0-1 0,4 14 0,2 8 0,8 33 0,-8-20 0,6 49 0,-15-73 0,1-1 0,-2 1 0,0-1 0,-1 1 0,-1-1 0,-3 18 0,2-26 0,-1 1 0,1-1 0,-1 0 0,-1-1 0,1 1 0,-1-1 0,-1 0 0,1 0 0,-1 0 0,-1-1 0,1 0 0,-1 0 0,0-1 0,0 1 0,-1-2 0,-7 5 0,-3 1 0,1-2 0,-1 0 0,-1-1 0,1-1 0,-1 0 0,-23 3 0,40-9 0,0 1 0,1-1 0,-1 0 0,0 0 0,1 0 0,-1 0 0,0 0 0,0 0 0,1 0 0,-1 0 0,0-1 0,1 1 0,-1-1 0,0 1 0,1-1 0,-1 0 0,1 1 0,-1-1 0,1 0 0,-2-1 0,2 1 0,0-1 0,1 1 0,-1 0 0,1-1-1,-1 1 1,1 0 0,0-1 0,-1 1-1,1-1 1,0 1 0,0 0 0,0-1-1,0 1 1,0-1 0,0 1 0,0 0 0,1-1-1,-1 1 1,0-1 0,1 1 0,-1 0-1,1-1 1,0 1 0,1-2 0,-1 1-2,1-1 0,-1 1 1,1 0-1,0 0 0,-1 0 0,1 0 1,0 0-1,1 1 0,-1-1 1,0 1-1,0-1 0,1 1 1,-1 0-1,1 0 0,2-1 0,44-12-6,-38 12 4,116-25 2,-55 14 21,127-42 1,-190 51-19,0 0-1,0 0 1,0-1-1,-1 0 1,1-1 0,-1 0-1,0 0 1,-1 0 0,0-1-1,0-1 1,0 1-1,-1-1 1,6-10 0,-5 6-1,0 0 0,-2-1-1,1 0 1,-2 0 0,0 0 0,0-1 0,-1 1 0,2-26 0,-4-74 0,-1 111 0,0-1 0,0 0 0,0 1 0,0-1 0,-1 1 0,1-1 0,-1 0 0,0 1 0,0 0 0,0-1 0,0 1 0,0-1 0,-1 1 0,1 0 0,0 0 0,-1 0 0,0 0 0,1 0 0,-1 0 0,0 0 0,0 1 0,0-1 0,-1 1 0,-2-3 0,0 2 0,0 1 0,-1-1 0,1 1 0,0 0 0,0 0 0,0 1 0,-1-1 0,1 1 0,0 1 0,-1-1 0,-5 2 0,8-2 0,1 1 0,-1-1 0,1 1 0,0 0 0,-1 0 0,1 0 0,0 0 0,-1 0 0,1 0 0,0 1 0,0-1 0,0 1 0,0 0 0,1-1 0,-1 1 0,-2 3 0,1 0 0,0 0 0,0-1 0,1 1 0,0 0 0,0 0 0,0 1 0,-1 7 0,-1 8 0,2 0 0,0 1 0,2 22 0,0-33 0,0 10 0,1-1 0,0 1 0,2 0 0,1-1 0,0 1 0,1-1 0,1 0 0,10 21 0,-11-31 0,0-1 0,0 0 0,1 0 0,0-1 0,0 0 0,1 0 0,0 0 0,1-1 0,0 0 0,0 0 0,0-1 0,1 0 0,0-1 0,0 0 0,0 0 0,1 0 0,-1-2 0,14 5 0,-4-4 0,-1 0 0,1 0 0,25 0 0,-38-4 0,1 0 0,-1 0 0,0 0 0,0-1 0,0 0 0,0 0 0,0 0 0,0-1 0,0 0 0,0 0 0,-1 0 0,1-1 0,-1 0 0,8-5 0,-7 2 0,0-1 0,0-1 0,-1 1 0,1-1 0,-2 0 0,1 0 0,-1 0 0,-1 0 0,0-1 0,0 0 0,3-15 0,2-14 0,3-52 0,-10 77 0,2-51 0,-3 47 0,0-1 0,1 1 0,1 0 0,1 0 0,0 0 0,8-20 0,-10 36 0,-1 0 0,1 0 0,0 0 0,0 0 0,0 0 0,0 0 0,1 1 0,-1-1 0,0 0 0,0 0 0,0 1 0,1-1 0,-1 1 0,0-1 0,1 1 0,-1 0 0,0-1-1,1 1 1,-1 0 0,0 0 0,1 0 0,-1 0 0,0 0 0,1 0 0,-1 1 0,2-1 0,1 1-3,0-1 0,-1 1 1,1 0-1,0 0 0,0 0 0,-1 1 0,1-1 0,3 3 0,22 23-2,-24-21 5,1 0 0,0 0 0,0-1 0,8 5 0,-22-20 0,2 7 0,0 1 0,-1 0 0,1 1 1,-1 0-1,0 0 0,1 0 0,-1 0 0,0 1 0,-11 1 0,1 0 4,13-1-3,0 0 0,-1 1 1,1 0-1,0 0 0,-1 0 0,1 1 0,0-1 0,0 1 0,0 0 0,1 0 0,-1 1 0,0-1 0,1 1 0,-1-1 0,1 1 0,0 0 1,0 1-1,0-1 0,0 0 0,1 1 0,-1 0 0,1-1 0,0 1 0,0 0 0,0 0 0,-1 5 0,-2 6-1,0 0 0,1 1-1,0-1 1,2 1 0,0 0-1,0 20 1,1-21 0,3 60 0,-1-69 0,0 1 0,1-1 0,-1 1 0,1-1 0,1 0 0,-1 0 0,1 0 0,0 0 0,6 8 0,-4-7 0,0-1 0,0 1 0,1-1 0,0 0 0,1 0 0,-1-1 0,1 0 0,0 0 0,0 0 0,1-1 0,-1 0 0,1 0 0,0-1 0,0 0 0,0-1 0,0 0 0,1 0 0,-1 0 0,1-1 0,-1-1 0,1 1 0,10-2 0,-16 1 0,1 0 0,0-1 0,0 1 0,0-1 0,-1 0 0,1 0 0,0 0 0,-1-1 0,1 1 0,-1-1 0,1 0 0,-1 0 0,0 0 0,5-4 0,-2 0 0,-1 1 0,0-1 0,0 0 0,-1 0 0,1 0 0,6-14 0,-2 0 0,-1-1 0,-1 0 0,-1-1 0,5-26 0,-1-19 0,4-105 0,-15-72 0,-1 96 0,1 771 0,1-606-1,-6 92 3,5-99-3,-1 0-1,0 0 1,0 0 0,-1 0 0,-1-1-1,1 1 1,-1-1 0,-8 12-1,11-19-15,0 0-1,-1-1 1,1 1 0,-1 0-1,1 0 1,-1-1-1,1 0 1,-1 1-1,0-1 1,0 0-1,0 1 1,-2 0 0,-30 1-915</inkml:trace>
</inkml:ink>
</file>

<file path=ppt/ink/ink1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12:19.410"/>
    </inkml:context>
    <inkml:brush xml:id="br0">
      <inkml:brushProperty name="width" value="0.05" units="cm"/>
      <inkml:brushProperty name="height" value="0.05" units="cm"/>
      <inkml:brushProperty name="color" value="#FFFFFF"/>
    </inkml:brush>
  </inkml:definitions>
  <inkml:trace contextRef="#ctx0" brushRef="#br0">327 111 32319,'-2'-4'16,"0"0"1,-1 1-1,0-1 1,0 0-1,0 1 1,0 0 0,0 0-1,-1 0 1,1 0-1,-1 0 1,0 1-1,0-1 1,0 1-1,0 0 1,0 1-1,0-1 1,-1 1 0,1-1-1,-1 1 1,1 0-1,-1 1 1,1-1-1,-1 1 1,-5 0-1,-9 0-15,0 1-1,0 0 1,0 1-1,0 1 1,-24 8-1,38-10 0,0 1 0,0-1 0,1 2 0,-1-1 0,0 0 0,1 1 0,0 0 0,0 0 0,-1 0 0,2 0 0,-1 1 0,0 0 0,1-1 0,-1 1 0,1 1 0,0-1 0,1 0 0,-1 1 0,1-1 0,0 1 0,0 0 0,0 0 0,1 0 0,-1 0 0,0 6 0,2-7 0,-1-1 0,1 0 0,0 1 0,0-1 0,0 0 0,0 1 0,1-1 0,0 0 0,-1 1 0,1-1 0,0 0 0,0 0 0,1 0 0,-1 0 0,1 0 0,0 0 0,3 5 0,-2-5 0,1 0 0,-1 0 0,1 0 0,0 0 0,0 0 0,0-1 0,0 1 0,1-1 0,-1 0 0,1-1 0,4 2 0,13 2 5,-1-1 0,1-2 1,0 0-1,31-2 0,-43 0 1,-7 0-6,0 0 0,0 0 0,0 0 0,0-1 0,0 0 0,0 1 0,0-1 0,0 0 0,0 0 0,-1-1 0,1 1 0,0-1 0,-1 1 0,1-1 0,-1 0 0,0 0 0,1 0 0,-1 0 0,0 0 0,0-1 0,-1 1 0,1 0 0,0-1 0,-1 0 0,1 1 0,-1-1 0,0 0 0,0 0 0,0 1 0,0-1 0,0-5 0,2-8 0,-1 0 0,-1 0 0,0 0 0,-3-26 0,1 36 0,0-1 0,0 1 0,0-1 0,-1 1 0,0 0 0,0 0 0,-1 0 0,1 0 0,-1 0 0,-1 0 0,1 1 0,-5-6 0,6 9 0,0-1 0,0 1 0,-1 0 0,1-1 0,-1 1 0,1 0 0,-1 1 0,0-1 0,1 0 0,-1 1 0,0 0 0,0-1 0,0 1 0,0 0 0,0 1 0,-1-1 0,1 0 0,0 1 0,0 0 0,0 0 0,-1 0 0,1 0 0,0 0 0,0 1 0,0-1 0,-5 2 0,4 0-4,1 0-1,-1 0 1,1 0-1,0 1 1,0-1 0,0 1-1,0 0 1,1-1 0,-1 1-1,1 0 1,0 1-1,-1-1 1,2 0 0,-1 1-1,0-1 1,0 1-1,-1 5 1,1-3-24,-20 43-377</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3:51.871"/>
    </inkml:context>
    <inkml:brush xml:id="br0">
      <inkml:brushProperty name="width" value="0.05" units="cm"/>
      <inkml:brushProperty name="height" value="0.05" units="cm"/>
      <inkml:brushProperty name="color" value="#FFFF00"/>
    </inkml:brush>
  </inkml:definitions>
  <inkml:trace contextRef="#ctx0" brushRef="#br0">16 69 31855,'-3'-16'764,"-2"37"-667,-3 460-95,10-288-1,-2-180-1,-1-1 0,1 0 0,1-1 0,0 1 0,0 0 0,1-1 0,6 20 0,-8-31 1,0 1-1,1 0 1,-1-1-1,0 1 1,1-1-1,-1 1 1,1-1 0,-1 1-1,1-1 1,-1 1-1,1-1 1,-1 1 0,1-1-1,0 0 1,-1 1-1,1-1 1,-1 0 0,1 0-1,0 1 1,-1-1-1,1 0 1,0 0-1,-1 0 1,1 0 0,0 0-1,0 0 1,-1 0-1,1 0 1,0 0 0,-1 0-1,1 0 1,0 0-1,-1-1 1,1 1-1,0 0 1,-1 0 0,1-1-1,-1 1 1,1 0-1,0-1 1,22-16 23,-20 14-24,0 0 0,1 0 0,-1 0 0,1 1 0,0-1 0,0 1 0,0 0 0,0 0 0,0 0 1,0 0-1,1 1 0,-1 0 0,1 0 0,-1 0 0,1 0 0,-1 1 0,1 0 0,-1 0 0,7 0 0,7 3-6,0 0 1,0 1-1,29 12 0,-29-10 3,0 0-1,21 3 1,-31-8 3,-1 0 0,0 0 0,1-1 0,-1 0 0,12-1 0,-16 0 0,-1 0 0,0 1 0,0-1 0,0 0 0,0 0 0,0 0 0,0 0 0,0 0 0,0 0 0,-1-1 0,1 1 0,0-1 0,-1 1 0,1-1 0,-1 0 0,1 1 0,-1-1 0,0 0 0,0 0 0,0 0 0,0 0 0,1-2 0,5-21 0,0 0 0,-2-1 0,-1 0 0,-1 0 0,0-52 0,1-12 0,-2 74 0,9-67 0,-9 74 0,0 1 0,0-1 0,1 0 0,0 1 0,1 0 0,8-16 0,-9 22-2,-1 0 1,0 1-1,0-1 0,1 0 1,-1 1-1,1-1 0,0 1 1,-1 0-1,1 0 0,0 0 1,0 0-1,-1 1 0,1-1 1,0 1-1,0-1 0,0 1 1,0 0-1,0 0 0,0 1 1,-1-1-1,1 0 0,4 2 1,19-1-9,-32 0 10,1 0 0,0 1 0,0 0 0,0 0 0,0 1 0,1-1 0,-1 1 0,1 0 0,-1 0 0,1 0 0,0 1 0,0 0 0,0 0 0,-6 8 0,1-1 0,1 1 0,0 1 0,1-1 0,-9 21 0,9-11 0,1 0 0,1 0 0,1 0 0,1 1 0,1 0 0,1-1 0,2 26 0,-1-31 0,1-10 0,-1-1 1,1 1-1,0-1 1,1 0-1,-1 1 1,1-1-1,1 0 1,-1 0-1,1 0 1,0 0-1,0-1 1,1 1-1,-1-1 1,1 0-1,1 0 0,-1 0 1,1 0-1,-1-1 1,1 0-1,1 0 1,-1 0-1,0-1 1,1 1-1,0-1 1,0-1-1,10 4 1,-2-1 0,0 0 1,0-2-1,1 1 1,-1-2-1,1 0 1,0-1-1,-1 0 1,1-1-1,0-1 1,29-5-1,-39 5 0,0-1-1,-1 0 0,1 0 0,0 0 1,-1 0-1,1-1 0,-1 0 0,0 0 1,0 0-1,0 0 0,0-1 0,-1 0 1,1 1-1,-1-1 0,0 0 0,0-1 1,0 1-1,-1-1 0,1 1 0,-1-1 1,0 0-1,-1 1 0,1-1 1,1-9-1,1-10 3,0 0 0,-2 0 0,-1-44 0,-1 52-3,0-1 0,-1 0 0,-1 0 0,-1 0 0,0 0 0,-1 0 0,-8-21 0,9 30 0,0 0 0,-1 1 0,0 0 0,0-1 0,0 1 0,-1 1 0,0-1 0,0 1 0,-1 0 0,0 0 0,0 0 0,0 1 0,-1 0 0,0 0 0,-10-5 0,15 9 0,-1-1 0,1 1 0,-1 0 0,0 0 0,0 0 0,1 0-1,-1 0 1,0 1 0,0 0 0,0-1 0,0 1 0,0 0 0,0 0 0,0 1 0,0-1 0,0 0 0,1 1 0,-7 2 0,7-2-1,-1 1 1,1 0-1,-1 0 1,1-1-1,0 2 1,0-1-1,0 0 1,0 0-1,0 1 1,1-1-1,-1 1 1,1-1-1,0 1 1,-1 0-1,0 3 1,-2 10-2,0-1 0,2 1 1,0 0-1,0-1 1,2 24-1,0-26 1,1-1 0,0 1-1,1-1 1,1 1-1,0-1 1,1 0 0,0 0-1,0 0 1,10 16-1,-10-21 2,1 1 0,-1-1 0,1 0 0,1-1 0,-1 1 0,1-1-1,0 0 1,1-1 0,-1 0 0,1 0 0,0 0 0,1-1 0,-1 1 0,1-2-1,9 4 1,-7-4 0,-1-1-1,1 0 0,0 0 1,0-1-1,0-1 0,-1 1 1,17-3-1,-20 2 2,-1-1-1,1 0 1,0-1-1,-1 1 1,1-1-1,-1 0 1,1 0 0,-1-1-1,0 1 1,0-1-1,0-1 1,0 1-1,8-8 1,-4 0-1,-1 0 0,1 0 0,-2-1 0,1 0 0,-2-1 0,0 1 0,7-22 0,21-99 0,-5 16 0,-28 116 0,-1-1-1,1 1 1,0 0-1,-1 0 1,1-1 0,0 1-1,0 0 1,0 0-1,0 0 1,0 0 0,0 0-1,0 0 1,0 0-1,0 0 1,0 0 0,1 0-1,-1 1 1,0-1-1,1 1 1,-1-1 0,1 1-1,-1-1 1,0 1-1,3-1 1,36 2-30,-32 0 22,-7-1 7,1 0 1,-1 0-1,0 0 0,0 1 1,0-1-1,1 0 1,-1 1-1,0-1 0,0 1 1,0-1-1,0 1 1,0 0-1,0-1 0,0 1 1,0 0-1,0 0 0,0 0 1,-1 0-1,1 0 1,0 0-1,-1 0 0,1 0 1,0 0-1,-1 0 1,2 2-1,-2-3 1,0 1 0,0-1 0,0 1 0,0-1 0,0 0 0,0 1 0,0-1 0,1 0 0,-1 1 0,0-1 0,0 1 0,0-1 0,0 0 0,-1 1 0,1-1 0,0 1 0,0-1 0,0 0 0,0 1 0,0-1 0,0 0 0,-1 1 0,1-1 0,0 0 0,0 1 0,0-1 0,-1 1 0,0 0 0,-5 7 3,-1 0-1,0 0 1,-1-1-1,-8 7 1,-20 20 0,26-22-3,0 2 0,1-1 0,0 1 0,1 1 0,1 0 0,0 0 0,1 0 0,0 1 0,2-1 0,0 1 0,0 1 0,2-1 0,0 0 0,0 1 0,2-1 0,0 1 0,4 23 0,-3-33 0,1 0 0,0-1 0,0 1 0,0-1 1,1 1-1,0-1 0,0 0 0,1 0 0,-1-1 0,2 1 0,-1-1 0,0 1 1,1-1-1,0-1 0,0 1 0,0-1 0,1 1 0,0-2 0,0 1 0,0-1 1,0 1-1,0-2 0,0 1 0,10 2 0,9 1 3,-1 0-1,1-2 1,0 0-1,0-2 1,33-1 0,-53-1-3,0-1 0,-1 1 1,1-1-1,0 0 0,-1 0 1,1-1-1,-1 0 0,0 0 1,1 0-1,-1 0 0,0 0 0,0-1 1,-1 0-1,1 1 0,0-2 1,-1 1-1,0 0 0,0-1 1,0 1-1,0-1 0,0 0 1,-1 0-1,0 0 0,1 0 1,-2-1-1,3-6 0,4-10 1,-2-1 0,0 0 0,-2 0 0,3-28 0,-2-30-2,-4 54 2,0 0 0,2 0 0,7-31 0,-8 53-2,-1 0 0,1 0 1,0 0-1,0 0 1,1 1-1,-1-1 0,1 0 1,0 1-1,0 0 0,0 0 1,0 0-1,0 0 1,1 0-1,-1 0 0,1 1 1,0 0-1,0 0 0,0 0 1,0 0-1,0 1 1,0-1-1,0 1 0,0 0 1,1 0-1,-1 1 0,0-1 1,1 1-1,-1 0 1,6 0-1,-16 1 1,0 0 0,0 0 0,1 1 0,-1-1 0,1 1 0,-1 1 0,1-1 0,0 1 0,0-1 0,0 2 0,0-1 1,0 0-1,1 1 0,-1 0 0,1 0 0,0 0 0,-6 9 0,2-3-2,1 0 0,0 1 1,0 0-1,1 1 0,0-1 0,1 1 0,-4 15 1,4-8 0,2 0 1,0 0 0,1 1-1,1-1 1,1 1 0,1 0-1,5 28 1,-4-41 1,1-1-1,0 1 1,0-1-1,0 1 1,1-1 0,0 0-1,0 0 1,1 0-1,-1-1 1,1 0 0,1 0-1,-1 0 1,1 0 0,0-1-1,0 0 1,0 0-1,0-1 1,0 0 0,1 0-1,0 0 1,0-1-1,0 0 1,0 0 0,0 0-1,13 0 1,-9-2 6,-6 0-6,0 0 1,-1 0-1,1 0 1,0 0-1,0-1 1,7-2-1,-10 2 0,-1 0 0,1 0-1,0 0 1,-1 0-1,1 0 1,-1 0-1,1-1 1,-1 1 0,0 0-1,0-1 1,1 1-1,-1-1 1,0 0-1,0 1 1,-1-1-1,1 0 1,0 1 0,0-1-1,-1 0 1,1-3-1,5-24 4,-2-1-1,-1-1 0,-1 1 1,-4-54-1,1 17-1,0 35 2,-1 1 0,-2 0 0,-8-36 0,8 90-17,4 5 11,-1-6 2,1 0 0,1 1 0,1-1-1,0 0 1,2 0 0,11 37 0,-8-40 0,1 0 0,1 0 0,1-1 0,15 22 0,-22-35 0,1-1 0,0 0 0,0 0 0,0 0 0,0 0 0,0 0 0,1-1 0,0 0 0,0 0 0,0 0 0,0 0 0,0-1 0,0 0 0,1 0 0,-1 0 0,1-1 0,-1 0 0,1 0 0,11 0 0,-10-1 0,-1 1 1,1-2-1,0 1 1,0-1-1,-1 0 1,1-1-1,-1 1 1,1-1-1,11-6 1,-13 5-1,-1 0 1,0-1 0,0 1-1,0-1 1,0 0-1,-1 0 1,1-1 0,-1 1-1,0-1 1,0 1-1,-1-1 1,1 0 0,1-7-1,5-11 1,-2 0-1,-1-1 1,0 1 0,-2-1-1,2-30 1,-3-125-7,-4 116-2,1 34 9,-1 0 0,-2 0 0,0 0 0,-3 1 1,0-1-1,-1 1 0,-2 1 0,-13-29 0,22 55-1,0 1-1,0-1 1,0 1 0,-1-1-1,1 0 1,0 1-1,0-1 1,-1 0-1,1 1 1,0-1 0,-1 1-1,1-1 1,-1 1-1,1-1 1,0 1-1,-1-1 1,1 1-1,-1-1 1,0 1 0,1 0-1,-1-1 1,1 1-1,-1 0 1,1-1-1,-1 1 1,0 0 0,1 0-1,-2 0 1,1 0 0,1 1-1,-1 0 1,0 0 0,1 0 0,-1 0 0,0 0-1,1 0 1,0 1 0,-1-1 0,1 0 0,-1 0 0,1 0-1,0 0 1,0 1 0,0-1 0,0 0 0,0 0 0,0 2-1,-5 75 1,7 94 0,1-125 0,2-1 1,3 1 0,18 63 0,-20-93-1,0-1 0,1 0 0,0 0 0,1 0-1,20 27 1,-24-38 0,0 0 1,0 0-1,0 0 0,1-1 0,-1 1 0,1-1 0,0 0 1,0-1-1,1 1 0,-1-1 0,1 0 0,0-1 0,0 1 1,0-1-1,0 0 0,0 0 0,0-1 0,0 0 0,9 1 1,-12-3-1,-1 1 1,1 0-1,-1 0 1,0-1 0,1 1-1,-1-1 1,1 0-1,-1 1 1,0-1-1,0 0 1,1-1 0,-1 1-1,0 0 1,0-1-1,0 1 1,0-1 0,-1 1-1,1-1 1,0 0-1,-1 0 1,1 0-1,-1 0 1,1 0 0,1-4-1,1-4 0,0 0-1,-1 0 1,0-1 0,3-14-1,-4 14 2,8-57-1,-3 0 0,-2-121 0,-5 181 0,-10 77 0,9-59 0,-3 37 0,5 83 0,-1-118 0,1-1 0,1 1 0,0 0 0,1-1 0,0 1 0,1-1 0,0 0 0,0 0 0,1-1 0,1 1 0,0-1 0,13 17 0,-17-25 0,1 1 0,-1-1 0,1 1 0,0-1 0,0 0 0,0 0 0,0 0 0,0-1 0,1 1 0,-1-1 0,0 1 0,1-1 0,-1 0 0,1-1 0,0 1 0,-1 0 0,1-1 0,-1 0 0,1 0 0,0 0 0,-1 0 0,1-1 0,3 0 0,-2-1 0,0 1 0,0-1 1,0 0-1,0 0 0,0-1 1,0 1-1,-1-1 1,0 0-1,1-1 0,-1 1 1,0-1-1,-1 1 1,1-1-1,5-8 0,0-3 4,0 0-1,-2-1 0,1 0 0,-2 0 0,0 0 1,-1-1-1,-1 0 0,4-31 0,-3-13-5,-2-71 0,-3 101 4,-11 90-34,8 176 32,3-225 0,1 0 0,0-1 0,1 1 0,-1 0 0,2-1 0,0 1 0,6 14 0,-8-21 0,1 1 0,0-1 0,0 0 0,0 0 0,0-1 0,0 1 0,1 0 0,-1-1 0,1 1 0,-1-1 0,1 0 0,0 0 0,0 0 0,0 0 0,0 0 0,1-1 0,-1 1 0,0-1 0,1 0 0,-1 0 0,1 0 0,-1-1 0,7 1 0,-1 0 3,0-1 1,0 0-1,0-1 0,-1 0 0,1 0 1,0-1-1,12-4 0,-16 4-2,-1 0-1,0 0 0,1-1 1,-1 1-1,0-1 0,0 0 1,-1-1-1,1 1 1,-1-1-1,1 1 0,-1-1 1,0 0-1,0 0 0,-1 0 1,3-6-1,1-4 0,-1 0 0,0 0 0,-1 0 0,-1 0 0,0-1 0,-1 0 0,1-22 0,-3-7 0,-6-54 0,5 84 0,-2 1 0,1 0 1,-2-1-1,0 1 0,0 1 0,-1-1 1,-8-13-1,11 22-1,0 0 1,-1 0-1,0 0 1,0 1-1,0-1 1,-1 1-1,1-1 1,-1 1-1,1 0 0,-8-3 1,9 4-2,-1 1 1,0 0-1,0 0 1,0 0-1,0 0 1,0 1-1,0-1 1,0 1-1,0 0 0,0 0 1,0 0-1,0 0 1,0 0-1,0 1 1,0 0-1,0-1 1,-6 3-1,6-1 2,0-1 0,-1 1 0,1 0 0,0 0 0,0 1 0,1-1 0,-1 0 0,0 1 0,1 0 0,0-1 0,-1 1 0,1 0 0,0 0 0,0 1 0,1-1 0,-1 0 0,1 1 0,-2 4 0,-1 6-1,0 1 1,1 0-1,-1 15 0,-3 137-12,7-145 13,0-15-1,0 0 1,1 0-1,-1-1 1,1 1-1,1-1 1,-1 1-1,1-1 1,1 1-1,-1-1 1,1 0-1,0 0 1,0 0-1,1 0 1,4 5-1,-5-7 1,1 0-1,0-1 1,0 0-1,0 1 1,0-1-1,0-1 1,1 1 0,-1-1-1,1 1 1,0-1-1,0-1 1,0 1-1,0-1 1,0 1 0,0-2-1,0 1 1,0 0-1,8-1 1,-7 0 1,-1 0 0,0 0 0,0-1 0,1 1 0,-1-1 0,0-1 0,8-2 0,-10 3 0,0-1-1,0 0 1,-1 1-1,1-1 1,-1-1-1,1 1 1,-1 0 0,1-1-1,-1 1 1,0-1-1,0 0 1,-1 1-1,3-5 1,4-9-2,-1 0-1,0 0 1,-2 0-1,0-1 1,0 0-1,3-30 1,-1-106-17,1-1 11,-8 151 7,1-1-1,0 0 1,0 1-1,0-1 0,0 1 1,0-1-1,1 1 1,-1 0-1,1 0 0,0 0 1,0-1-1,3-1 1,-5 4-1,1 0 0,0 1 0,-1-1 0,1 1 0,0-1 1,-1 1-1,1 0 0,0-1 0,0 1 0,-1 0 1,1-1-1,0 1 0,0 0 0,0 0 0,0 0 0,-1 0 1,1 0-1,0 0 0,0 0 0,0 0 0,1 0 1,-1 1-1,1-1 1,0 1-1,-1 0 1,1 0-1,0 0 1,-1 0-1,1 0 1,-1 0-1,0 1 1,1-1 0,-1 0-1,0 1 1,2 2-1,5 8-1,0 1 0,-1 1-1,0-1 1,-1 1 0,4 17-1,18 78 17,-20-58-9,-2 0 0,-3 97-1,-3-121 4,19-67 21,13-56-33,-1 3-35,4 1 1,65-122-1,-97 208 53,-3 5-11,1 0 1,-1 0 0,0 0 0,1 0 0,-1 0 0,1 0-1,0 0 1,-1 0 0,1 1 0,-1-1 0,1 0 0,0 0-1,0 1 1,0-1 0,-1 0 0,1 1 0,2-2 0,-1 8-2,28 263 24,-4-20-1,-21-178-1041</inkml:trace>
</inkml:ink>
</file>

<file path=ppt/ink/ink1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12:27.119"/>
    </inkml:context>
    <inkml:brush xml:id="br0">
      <inkml:brushProperty name="width" value="0.05" units="cm"/>
      <inkml:brushProperty name="height" value="0.05" units="cm"/>
      <inkml:brushProperty name="color" value="#FFFFFF"/>
    </inkml:brush>
  </inkml:definitions>
  <inkml:trace contextRef="#ctx0" brushRef="#br0">17 615 32479,'-8'-13'242,"3"21"-176,2 31-106,3-32 60,-1 156-20,29 238 0,-18-293 0,-6-49 0,15 68 0,-20-136 0,0-1 0,1 1 0,1-18 0,0-9 0,-23-174 0,1 46 0,15-96 0,6 229 0,0 21 0,0-1 0,1 0 0,0 1 0,1-1 0,0 0 0,1 1 0,0 0 0,1 0 0,7-16 0,-8 22 0,-1 0 0,1 0 0,0 0 0,0 0 0,0 1 0,1-1 0,-1 1 0,1 0 0,0 0 0,0 0 0,0 0 0,0 1 0,0 0 0,1 0 0,-1 0 0,1 0 0,-1 0 0,1 1 0,0 0 0,0 0 0,-1 1 0,1-1 0,7 1 0,-8 0 0,-1 1 0,0 0 0,0 0 0,1 0 0,-1 0 0,0 0 0,0 0 0,0 1 0,0 0 0,-1-1 0,1 1 0,0 0 0,-1 1 0,1-1 0,-1 0 0,0 1 0,0-1 0,0 1 0,0 0 0,0-1 0,0 1 0,-1 0 0,0 0 0,2 5 0,4 9 0,-1-1 0,-1 1 0,4 22 0,-5-20 0,-1 0 0,-1 0 0,-1 0 0,0 1 0,-1-1 0,-1 0 0,-4 21 0,2-28 0,0-1 0,0 0 0,-1-1 0,0 1 0,-1-1 0,0 1 0,-1-1 0,0-1 0,0 1 0,-1-1 0,0 0 0,-1-1 0,-9 8 0,4-6-8,-1-1 1,0 0-1,0-1 1,-1 0-1,-24 8 1,233-81 3,-165 53 4,0-1 1,-1-2-1,-1-1 0,40-30 0,-60 41 1,-1-1 0,1-1-1,-1 1 1,0-1 0,-1 0 0,0 0-1,0-1 1,0 1 0,-1-1 0,0 0-1,0 0 1,-1-1 0,0 1 0,-1-1-1,0 0 1,0 1 0,-1-1 0,0 0-1,0 0 1,-2-16 0,1-1-1,-1 1 0,-1 0 0,-5-25 0,5 42 0,0 1 0,0-1 1,0 1-1,-1 0 0,0 0 1,0 1-1,-1-1 1,0 0-1,0 1 0,0 0 1,-1 0-1,0 0 1,0 1-1,-9-8 0,11 11 2,0 0 0,0 0-1,0 0 1,-1 1 0,1-1-1,0 1 1,-1 0 0,1 0-1,-1 0 1,1 0 0,-1 0-1,1 1 1,-1 0 0,1 0-1,-1 0 1,-5 0 0,7 1-2,0-1-1,0 1 1,0-1 0,0 1 0,0 0 0,0 0 0,0 0 0,0 0 0,0 0 0,1 1 0,-1-1 0,0 0 0,1 1 0,-1-1 0,1 1 0,0 0 0,-1-1 0,1 1-1,0 0 1,0 0 0,0 0 0,0 0 0,0 0 0,1 0 0,-1 0 0,0 4 0,-3 18 0,1 1 0,2-1 0,0 1 0,2 0 0,0-1 0,2 1 0,1-1 0,10 36 0,-7-39 0,1 0 0,1-1 0,0 0 0,2 0 0,0-1 0,28 35 0,-32-47 0,-1 0 0,1 0 0,1-1 0,-1 1 0,1-2 0,0 1 0,1-1 0,9 4 0,-12-6 0,0-1 0,0 0 0,0-1 0,0 1 0,0-1 0,0 0 0,0-1 0,1 0 0,-1 0 0,0 0 0,1 0 0,-1-1 0,10-3 0,-12 3 0,1-1 0,-1 0 0,0 0 0,0-1 0,0 1 0,0-1 0,-1 0 0,1 0 0,-1 0 0,1 0 0,-1-1 0,0 0 0,0 1 0,-1-1 0,1 0 0,-1 0 0,0 0 0,0-1 0,0 1 0,-1 0 0,1-1 0,-1 1 0,1-8 0,2-11 0,-1 0 0,-1-1 0,-1-29 0,-1 46 0,0-241 0,0 245 0,0 0 0,0 0 0,0-1 0,0 1 0,1 0 0,0 0 0,-1 0 0,1 0 0,0 0 0,1 0 0,-1 0 0,0 0 0,1 0 0,-1 1 0,5-6 0,-3 5 0,0 1 0,1-1 0,-1 1 0,0 0 0,1 0 0,0 0 0,-1 1 0,1-1 0,0 1 0,0 0 0,0 0 0,6-1 0,-7 1 0,1 1 0,-1-1 0,1 1 0,-1-1 0,1 1 0,-1 0 0,0 0 0,1 1 0,-1-1 0,1 1 0,-1-1 0,0 1 0,1 0 0,-1 0 0,0 1 0,0-1 0,0 1 0,0 0 0,0-1 0,0 1 0,0 0 0,0 1 0,-1-1 0,1 0 0,-1 1 0,0 0 0,0-1 0,0 1 0,0 0 0,0 0 0,0 0 0,-1 0 0,0 0 0,1 1 0,0 5 0,4 10 0,-2-1 0,0 1 0,-1 0 0,1 30 0,-7 81 0,0-38 0,3-80 0,3 14 0,-3-25 0,1 0 0,0 0 0,0 0 0,0 0 0,-1-1 0,1 1 0,0 0 0,0-1 0,0 1 0,0 0 0,0-1 0,0 1 0,0-1 0,0 1 0,1-1 0,-1 0 0,0 0 0,0 1 0,0-1 0,0 0 0,1 0 0,0 0 0,8 0 0,0 1 0,0-1 0,0-1 0,0 0 0,-1-1 0,1 1 0,-1-2 0,1 0 0,-1 0 0,0 0 0,0-1 0,0 0 0,0-1 0,-1 0 0,0-1 0,0 1 0,0-2 0,-1 1 0,0-1 0,0 0 0,0 0 0,-1-1 0,10-16 0,-5 6 0,-1 0 0,-2-1 0,0 0 0,0-1 0,-2 1 0,0-1 0,-2-1 0,4-28 0,-3-18 0,-3-82 0,-2 142 0,-1-26 0,-2-1 0,-1 0 0,-2 1 0,-1 0 0,-2 0 0,-1 0 0,-2 1 0,-15-32 0,18 52 0,9 12 0,0-1 0,0 1 0,0 0 0,0 0 0,-1 0 0,1 0 0,0 0 0,0 0 0,0 0 0,0 0 0,-1 0 0,1 0 0,0 0 0,0 0 0,0 0 0,-1 0 0,1 0 0,0 0 0,0 0 0,0 0 0,-1 0 0,1 0 0,0 0 0,0 0 0,0 0 0,0 0 0,-1 0 0,1 0 0,0 0 0,0 1 0,0-1 0,0 0 0,0 0 0,-1 0 0,1 0 0,0 0 0,0 0 0,0 1 0,0-1 0,0 0 0,0 0 0,0 0 0,0 0 0,0 1 0,-1-1 0,1 0 0,0 0 0,0 0 0,0 1 0,0-1 0,0 0 0,0 0 0,0 0 0,0 0 0,0 1 0,1-1 0,-3 12 0,21 769 0,3-192 0,-22-439 0,0-149 0,0 0 0,0 1 0,0-1 0,0 0 0,0 0 0,0 1 0,0-1 0,0 0 0,-1 1 0,1-1 0,0 0 0,-1 0 0,1 0 0,-1 1 0,0-1 0,1 0 0,-1 0 0,0 0 0,0 0 0,-1 1 0,2-2 0,-1 1 0,0-1 0,0 0 0,0 0 0,0 1 0,0-1 0,0 0 0,0 0 0,0 0 0,1 0 0,-1 0 0,0 0 0,0 0 0,0 0 0,0-1 0,0 1 0,0 0 0,0-1 0,1 1 0,-1 0 0,-1-1 0,-3-2 0,1 0 0,-1 0 0,1 0 0,0-1 0,0 1 0,0-1 0,-6-7 0,-5-10 0,2 0 0,0 0 0,1-1 0,1-1 0,1 0 0,2 0 0,0-1 0,1 0 0,1-1 0,2 1 0,0-1 0,2 0 0,0 0 0,2 0 0,3-30 0,-1 42 0,1 0 0,0 0 0,0 1 0,1-1 0,1 1 0,0 0 0,9-16 0,56-76 0,-50 76 0,262-341 0,-266 346 0,70-90 0,-74 98 0,2 1 0,0 1 0,0 0 0,1 0 0,21-12 0,-29 20 0,-10 6 0,-17 9 0,9-3 0,0 1 0,1 0 0,-1 1 0,1 1 0,1-1 0,0 1 0,0 1 0,-8 14 0,3-3 0,1 0 0,1 1 0,-13 35 0,17-36 0,2 1 0,1 0 0,0 0 0,2 0 0,1 0 0,0 0 0,4 39 0,-2-56 0,1 0 0,0 0 0,0 0 0,0 0 0,1 0 0,-1 0 0,2 0 0,-1 0 0,1-1 0,-1 1 0,2-1 0,-1 0 0,0 0 0,1 0 0,0 0 0,0-1 0,1 1 0,-1-1 0,1 0 0,0 0 0,0-1 0,0 1 0,0-1 0,1-1 0,0 1 0,-1-1 0,1 1 0,0-2 0,0 1 0,0-1 0,9 1 0,-2 1 0,0-2 0,0 0 0,0 0 0,0-1 0,1-1 0,-1 0 0,0-1 0,0 0 0,-1-1 0,1 0 0,15-7 0,-20 6 0,1 0 0,-1-1 0,0 0 0,0 0 0,-1-1 0,0 0 0,0-1 0,0 1 0,-1-1 0,0 0 0,0-1 0,0 1 0,-1-1 0,0 0 0,-1-1 0,6-14 0,-4 2 0,-1 0 0,-1-1 0,-1 0 0,-1 0 0,-1 0 0,0 0 0,-2 0 0,-5-34 0,4 42 0,-1 0 0,-1 1 0,0-1 0,-1 1 0,0 0 0,-1 1 0,-1-1 0,1 1 0,-2 0 0,0 1 0,-16-19 0,19 24 0,-1 1 0,1 0 0,-1 0 0,0 0 0,0 0 0,0 1 0,-1 0 0,1 1 0,-1-1 0,0 1 0,0 0 0,0 1 0,-1 0 0,1 0 0,0 1 0,-1-1 0,1 2 0,-1-1 0,0 1 0,1 0 0,-1 1 0,1-1 0,-11 4 0,14-3 0,0 1 0,-1 0 0,1 0 0,0 0 0,0 1 0,1-1 0,-1 1 0,1 0 0,-1 0 0,1 0 0,0 1 0,0-1 0,0 1 0,0 0 0,1 0 0,0-1 0,0 2 0,0-1 0,0 0 0,0 0 0,1 1 0,0-1 0,0 0 0,-1 6 0,-1 11 0,1-1 0,0 0 0,2 0 0,2 22 0,-2-32 0,2 0 0,0-1 0,0 1 0,0 0 0,1-1 0,1 0 0,0 1 0,0-1 0,1-1 0,0 1 0,0-1 0,1 1 0,0-2 0,0 1 0,1-1 0,0 0 0,11 8 0,-7-6 0,0-2 0,0 1 0,1-1 0,0-1 0,0-1 0,1 1 0,0-2 0,0 0 0,0 0 0,0-1 0,1-1 0,16 1 0,-30-3 0,11 1 0,-1 0 0,0-1 0,1-1 0,-1 0 0,15-3 0,-22 3 0,0 0 0,0 0 0,0-1 0,0 1 0,0-1 0,0 0 0,0 1 0,-1-1 0,1-1 0,-1 1 0,0 0 0,1-1 0,-1 1 0,0-1 0,0 1 0,-1-1 0,1 0 0,0 0 0,-1 0 0,0 0 0,2-4 0,0-9 0,1 0 0,-2 0 0,0 0 0,-1 0 0,-1 0 0,-1-19 0,0-5 0,-8-220 0,9 258 0,0 1 0,0-1 0,0 0 0,0 0 0,0 1 0,0-1 0,1 0 0,-1 0 0,0 1 0,1-1 0,-1 0 0,1 1 0,0-1 0,0 0 0,-1 1 0,1-1 0,0 1 0,0 0 0,1-1 0,-1 1 0,0 0 0,2-2 0,0 2 0,0 0 0,1-1 0,-1 1 0,1 1 0,-1-1 0,1 0 0,-1 1 0,1 0 0,0 0 0,3 0 0,0 0 0,-1 0 0,1 0 0,0 0 0,-1 1 0,1 0 0,-1 0 0,1 1 0,-1 0 0,1 0 0,-1 1 0,0-1 0,0 1 0,0 0 0,-1 1 0,1 0 0,-1 0 0,1 0 0,-1 0 0,-1 1 0,1 0 0,-1 0 0,0 0 0,0 0 0,0 1 0,-1 0 0,6 11 0,-3-3 0,-1 0 0,-1 0 0,0 0 0,-1 0 0,-1 1 0,0 0 0,-1-1 0,-1 28 0,-1-22 0,0-1 0,-2 0 0,-1 0 0,0 0 0,-1 0 0,-9 20 0,6-22 0,-17 48 0,24-60 0,-1 0 0,1 0 0,0 0 0,1 0 0,-1 0 0,1 0 0,0 0 0,0 0 0,1 0 0,2 10 0,-3-14 0,1 0 0,0 0 0,0-1 0,0 1 0,0 0 0,0 0 0,0-1 0,0 1 0,0 0 0,0-1 0,0 1 0,0-1 0,0 1 0,0-1 0,0 0 0,1 1 0,-1-1 0,0 0 0,0 0 0,0 0 0,1 0 0,-1 0 0,0 0 0,0 0 0,1 0 0,-1-1 0,1 1 0,5-1 0,8 1 0,-1 0 0,1-1 0,-1-1 0,1-1 0,-1 0 0,0 0 0,0-2 0,0 0 0,-1 0 0,0-1 0,0-1 0,0 0 0,-1-1 0,0 0 0,0-1 0,13-13 0,-18 13 0,0 0 0,-1 0 0,0 0 0,0-1 0,-1 0 0,0 0 0,-1 0 0,0-1 0,-1 1 0,0-1 0,-1 0 0,2-21 0,-1-4 0,-2-1 0,-5-56 0,2 78 0,-1 0 0,0 1 0,-1-1 0,-1 1 0,-6-15 0,-8-21 0,19 49 0,0 1 0,0-1 0,0 1 0,-1 0 0,1-1 0,0 1 0,0-1 0,0 1 0,0 0 0,0-1 0,0 1 0,0-1 0,0 1 0,0 0 0,0-1 0,0 1 0,0-1 0,0 1 0,0-1 0,0 1 0,0 0 0,1-1 0,-1 1 0,0 0 0,0-1 0,0 1 0,1-1 0,5 1 0,-5 0 0,4 1 0,1 0 0,-1 0 0,0 0 0,1 0 0,-1 1 0,0 0 0,0 0 0,0 0 0,0 1 0,-1-1 0,1 1 0,-1 1 0,1-1 0,-1 0 0,0 1 0,0 0 0,-1 0 0,1 0 0,-1 1 0,5 8 0,5 7 0,-2 1 0,-1 0 0,11 34 0,-14-34 0,0 1 0,-2 0 0,-1 0 0,2 25 0,-2 92 0,-5-92 0,2-60 0,1 0 0,6-25 0,1-8 0,0-34 0,-5 36 0,2-1 0,1 1 0,3 1 0,16-47 0,-25 86 0,2-1 0,-1 1 0,0 0 0,1-1 0,0 1 0,0 0 0,4-3 0,-6 6 0,-1 0 0,1 0 0,0 0 0,0 0 0,0 1 0,0-1 0,0 0 0,0 1 0,0-1 0,0 1 0,0-1 0,0 1 0,0 0 0,0-1 0,0 1 0,0 0 0,1 0 0,-1-1 0,0 1 0,0 0 0,0 0 0,0 1 0,1-1 0,-1 0 0,0 0 0,0 0 0,0 1 0,0-1 0,0 1 0,0-1 0,0 1 0,0-1 0,0 1 0,0-1 0,1 2 0,3 4 0,-1-1 0,0 2 0,0-1 0,-1 0 0,0 1 0,0-1 0,0 1 0,-1 0 0,2 11 0,5 23 0,-2 1 0,-2-1 0,-2 1 0,-4 77 0,-1-97 0,0 1 0,-2-1 0,-7 25 0,1-1 0,9-34 0,2-26 0,1 0 0,1 0 0,0 0 0,1 0 0,0 1 0,11-22 0,4-12 0,4-21 0,-3 8 0,2 0 0,32-60 0,-49 112 0,0 0 0,0 0 0,11-13 0,-15 20 0,0 0 0,0 0 0,0 0 0,0-1 0,0 1 0,1 0 0,-1 0 0,0 1 0,1-1 0,-1 0 0,0 0 0,1 1 0,-1-1 0,1 1 0,-1-1 0,1 1 0,0-1 0,-1 1 0,1 0 0,-1 0 0,1 0 0,0 0 0,-1 0 0,1 0 0,-1 0 0,1 1 0,-1-1 0,1 1 0,2 0 0,-4-1 0,1 1 0,0-1 0,-1 1 0,1 0 0,-1-1 0,1 1 0,-1 0 0,1-1 0,-1 1 0,1 0 0,-1-1 0,0 1 0,1 0 0,-1 0 0,0 0 0,0-1 0,1 1 0,-1 1 0,6 33 0,-1 0 0,1 38 0,-4-29 0,10 45 0,-10-74 0,2 0 0,0 0 0,0-1 0,2 1 0,10 20 0,-13-30 0,0 0 0,0-1 0,0 0 0,1 0 0,0 0 0,-1 0 0,1 0 0,1-1 0,-1 1 0,1-1 0,-1 0 0,1-1 0,0 1 0,0-1 0,0 0 0,0 0 0,0-1 0,10 3 0,2-1 0,0-1 0,0-1 0,0 0 0,0-1 0,0-1 0,0 0 0,17-5 0,-23 4 0,0-1 0,-1-1 0,1 0 0,-1 0 0,0-1 0,-1 0 0,1-1 0,-1 0 0,0-1 0,0 0 0,13-14 0,-13 11 0,-1 0 0,0-1 0,0 0 0,-1 0 0,0-1 0,-1 0 0,-1 0 0,0-1 0,-1 0 0,4-15 0,-3 5 0,-2 0 0,0 0 0,-2-1 0,-2-44 0,0 58 0,-1 0 0,0 0 0,0 0 0,-1 1 0,0-1 0,0 1 0,-1-1 0,-1 1 0,1 1 0,-12-17 0,13 21 0,0 1 0,0-1 0,0 1 0,-1-1 0,1 1 0,-1 0 0,1 0 0,-1 1 0,0-1 0,0 1 0,0 0 0,-1 0 0,1 0 0,0 1 0,-1-1 0,1 1 0,-1 0 0,0 0 0,1 1 0,-1-1 0,0 1 0,1 0 0,-1 0 0,1 1 0,-9 1 0,8 0 0,1 0 0,-1 0 0,0 1 0,1-1 0,0 1 0,-1 0 0,1 0 0,0 1 0,1-1 0,-1 1 0,1 0 0,-1 0 0,1 0 0,0 0 0,1 1 0,-1-1 0,1 1 0,0 0 0,0-1 0,0 1 0,-1 7 0,-3 9 0,1 0 0,1 1 0,-3 36 0,5-33 0,1 0 0,1 0 0,1 0 0,1 0 0,6 27 0,-7-46 0,1 0 0,-1-1 0,1 1 0,0 0 0,0-1 0,1 0 0,0 0 0,0 1 0,0-2 0,0 1 0,1 0 0,0-1 0,0 1 0,0-1 0,0 0 0,1-1 0,0 1 0,-1-1 0,1 0 0,1 0 0,-1 0 0,0-1 0,1 0 0,-1 0 0,1 0 0,-1 0 0,11 0 0,-8-1 0,-1 0 0,0 0 0,0-1 0,1 0 0,-1-1 0,0 0 0,1 0 0,-1 0 0,13-5 0,-15 3 0,0 1 0,-1-1 0,1 0 0,-1 0 0,0 0 0,0 0 0,0-1 0,0 0 0,-1 0 0,1 0 0,-1 0 0,0 0 0,0-1 0,3-7 0,0-2 0,0 1 0,-2-1 0,1 0 0,-2 0 0,0-1 0,-1 1 0,1-16 0,-3-102 0,0 120 0,0-1 0,-1 0 0,0-1 0,-1 1 0,0 0 0,-1 0 0,0 0 0,-2 1 0,1-1 0,-1 1 0,-9-16 0,-4 12 0,18 16 0,0 0 0,-1 0 0,1-1 0,-1 1 0,1 0 0,-1 0 0,0 0 0,1-1 0,-1 1 0,1 0 0,-1 0 0,1 0 0,-1 0 0,1 0 0,-1 0 0,1 0 0,-1 0 0,0 1 0,1-1 0,-1 0 0,1 0 0,-1 0 0,1 0 0,-1 1 0,1-1 0,-1 0 0,1 1 0,0-1 0,-1 0 0,1 1 0,-1-1 0,1 0 0,0 1 0,-1-1 0,1 1 0,0-1 0,-1 1 0,1-1 0,0 1 0,-4 12 0,1-1 0,0 0 0,1 1 0,1-1 0,0 1 0,0 0 0,3 24 0,-1-1 0,-1-13 0,1 0 0,2-1 0,0 1 0,9 33 0,-9-46 0,0 1 0,1-1 0,1 0 0,-1-1 0,2 1 0,-1-1 0,1 0 0,1 0 0,-1 0 0,2-1 0,13 13 0,-16-18 0,0 0 0,1 0 0,-1 0 0,1 0 0,-1-1 0,1 0 0,0 0 0,0 0 0,0-1 0,0 0 0,12 1 0,-15-2 0,1 0 0,-1 0 0,1 0 0,-1 0 0,1 0 0,-1-1 0,1 0 0,-1 0 0,0 1 0,1-2 0,-1 1 0,0 0 0,0-1 0,0 0 0,0 1 0,0-1 0,0 0 0,-1-1 0,1 1 0,0 0 0,-1-1 0,2-2 0,1-4 0,-1 0 0,0-1 0,0 1 0,-1-1 0,-1 0 0,1 0 0,-2 0 0,2-13 0,-2-89 0,-2 69 0,1-177 0,0 219 0,0 1 0,0-1 0,0 1 0,0-1 0,0 1 0,0-1 0,0 1 0,0-1 0,0 1 0,0-1 0,0 1 0,0-1 0,0 1 0,0-1 0,0 1 0,1-1 0,-1 1 0,0-1 0,0 1 0,0-1 0,1 1 0,-1 0 0,0-1 0,1 1 0,-1-1 0,0 1 0,1 0 0,-1-1 0,1 1 0,-1 0 0,0-1 0,1 1 0,-1 0 0,1 0 0,0-1 0,9 5 0,-10-3 0,6 3 0,-1 0 0,0 1 0,-1-1 0,1 1 0,-1 0 0,0 0 0,0 1 0,0 0 0,-1-1 0,4 9 0,-1-3 0,8 16 0,-1 0 0,-1 1 0,-1 1 0,-2 0 0,-1 0 0,-1 0 0,-2 1 0,0 0 0,-3 0 0,0 0 0,-5 55 0,9-127 0,1 1 0,14-43 0,34-89 0,-47 147 0,-4 11 0,1 0 0,1 0 0,0 0 0,0 1 0,2-1 0,0 2 0,12-17 0,-19 28 0,0 1 0,0 0 0,0 0 0,0 0 0,0 0 0,0 0 0,0 0 0,0 0 0,0 0 0,0 1 0,1-1 0,-1 0 0,0 1 0,1-1 0,-1 1 0,3-1 0,-3 1 0,-1 0 0,1 0 0,-1 0 0,1 1 0,0-1 0,-1 0 0,1 0 0,-1 1 0,1-1 0,-1 1 0,1-1 0,-1 0 0,0 1 0,1-1 0,-1 1 0,1-1 0,-1 1 0,0-1 0,1 1 0,-1-1 0,0 1 0,0-1 0,1 1 0,-1 0 0,0-1 0,0 2 0,2 6 0,-1 0 0,0 0 0,-1 1 0,0 9 0,0-12 0,-1 78 0,-1-32 0,2 0 0,2 0 0,17 95 0,-17-139 0,0 0 0,1 1 0,0-1 0,0-1 0,9 14 0,-11-18 0,1-1 0,0 1 0,0-1 0,0 1 0,0-1 0,0 0 0,1 0 0,-1 0 0,1 0 0,-1-1 0,1 1 0,-1-1 0,1 1 0,0-1 0,0 0 0,0 0 0,0 0 0,0-1 0,3 1 0,1 0 0,-1 0 0,1-1 0,-1 0 0,1-1 0,-1 1 0,1-1 0,-1 0 0,10-3 0,-12 2 0,-1 0 0,1 0 0,0-1 0,0 1 0,-1-1 0,0 1 0,1-1 0,-1 0 0,0 0 0,0-1 0,-1 1 0,1 0 0,3-8 0,10-20 0,-1-2 0,-2 0 0,-1-1 0,-1 0 0,8-50 0,-11 43 0,3-1 0,1 2 0,18-40 0,-29 77 0,0 1 0,1-1 0,-1 1 0,0 0 0,1 0 0,0-1 0,-1 1 0,1 0 0,0 0 0,0 1 0,0-1 0,0 0 0,3-1 0,-4 3 0,1-1 0,-1 0 0,1 1 0,-1 0 0,1-1 0,-1 1 0,1 0 0,0 0 0,-1 0 0,1 0 0,-1 0 0,1 0 0,0 0 0,-1 0 0,1 1 0,2 0 0,4 3 0,0 0 0,0 1 0,-1 0 0,0 0 0,0 1 0,10 9 0,-11-9 0,1 0 0,0 0 0,1-1 0,8 6 0,-24-12 0,-1 0 0,1 1 0,-1 0 0,1 0 0,-1 1 0,-12 3 0,14-3 0,0 1 0,0 0 0,0 0 0,0 1 0,0 0 0,1 0 0,0 1 0,-1 0 0,1 0 0,1 0 0,-1 1 0,0-1 0,1 2 0,0-1 0,1 0 0,-1 1 0,1 0 0,0 0 0,0 0 0,-5 12 0,3-3 0,1 1 0,0 0 0,0 0 0,2 1 0,0 0 0,1-1 0,0 32 0,2-43 0,0 0 0,0 0 0,0 0 0,0 0 0,1 0 0,0 0 0,0 0 0,0 0 0,0-1 0,1 1 0,0 0 0,0-1 0,0 1 0,1-1 0,-1 1 0,1-1 0,0 0 0,0 0 0,1-1 0,-1 1 0,1-1 0,0 1 0,0-1 0,0 0 0,0 0 0,0-1 0,7 3 0,0 0 0,1 0 0,-1-1 0,1-1 0,1 0 0,-1-1 0,24 2 0,77-4 0,-95 0 0,-2-1 0,-1 0 0,0-1 0,1-1 0,-1 0 0,0-1 0,-1 0 0,1-2 0,-1 1 0,0-2 0,0 0 0,-1 0 0,0-2 0,0 1 0,-1-2 0,0 1 0,-1-2 0,0 0 0,0 0 0,-1-1 0,-1 0 0,0 0 0,-1-1 0,0 0 0,-1-1 0,0 0 0,-1 0 0,-1-1 0,5-16 0,-5-5 0,-1 1 0,-2-1 0,-2-37 0,0 35 0,0 34 0,0 0 0,0 0 0,0 0 0,-1 0 0,1 0 0,-1 0 0,0 1 0,0-1 0,0 0 0,-1 0 0,1 1 0,-1-1 0,0 1 0,0 0 0,-3-5 0,2 6 0,1 1 0,0-1 0,0 1 0,0-1 0,-1 1 0,1 0 0,-1 0 0,1 0 0,-1 0 0,1 1 0,-1-1 0,0 1 0,1-1 0,-1 1 0,0 0 0,1 0 0,-1 0 0,0 0 0,1 1 0,-1-1 0,0 1 0,1-1 0,-4 2 0,3-1 0,0 0 0,0 0 0,0 1 0,0-1 0,1 1 0,-1-1 0,0 1 0,1 0 0,-1 0 0,1 0 0,0 0 0,0 0 0,-1 1 0,-2 4 0,2-1 0,-1 0 0,1 0 0,1 0 0,-1 0 0,1 1 0,-2 10 0,0 6 0,1 1 0,1 46 0,2-63 0,0 27 0,5 42 0,-3-64 0,0 0 0,1-1 0,0 1 0,1-1 0,0 0 0,1 0 0,7 12 0,-5-10 0,2-1 0,-1 0 0,2 0 0,0-1 0,0 0 0,1 0 0,0-1 0,1-1 0,23 15 0,-26-19 0,1 0 0,0 0 0,0-1 0,0-1 0,1 0 0,-1 0 0,1-1 0,0 0 0,0-1 0,0 0 0,-1-1 0,1 0 0,0-1 0,13-2 0,-19 2-3,0 0 0,0-1 0,0 1 0,0-1 0,-1 0 0,1 0 0,7-6 0,32-30-117</inkml:trace>
</inkml:ink>
</file>

<file path=ppt/ink/ink1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12:28.080"/>
    </inkml:context>
    <inkml:brush xml:id="br0">
      <inkml:brushProperty name="width" value="0.05" units="cm"/>
      <inkml:brushProperty name="height" value="0.05" units="cm"/>
      <inkml:brushProperty name="color" value="#FFFFFF"/>
    </inkml:brush>
  </inkml:definitions>
  <inkml:trace contextRef="#ctx0" brushRef="#br0">420 359 32623,'19'-78'128,"-17"70"-126,-1 0 0,-1 1-1,0-1 1,0 0 0,0 0 0,-1 0-1,0 1 1,-3-11 0,4 16-2,-1 0 0,0 0 0,0 0 0,0 0 0,-1 0 0,1 0 0,0 1 0,-1-1 0,0 0 0,1 0 0,-1 1 0,0-1 0,1 1 0,-1 0 0,0 0 0,0-1 0,0 1 0,0 0 0,-1 1 0,1-1 0,0 0 0,-3 0 0,-6-1 0,1 1 0,-1 0 0,-17 0 0,19 1 0,-4 1 0,1-1 0,-1 2 0,1-1 0,-1 2 0,1 0 0,0 0 0,0 1 0,0 0 0,1 1 0,-17 10 0,14-6 0,1 0 0,0 1 0,1 0 0,1 1 0,-1 1 0,2 0 0,-18 25 0,19-25 0,1 1 0,1 1 0,0-1 0,1 1 0,0 0 0,2 1 0,-1-1 0,2 1 0,0 0 0,0 0 0,2 0 0,-1 30 0,3-39 0,-1-1 0,0 1 0,1-1 0,0 1 0,1-1 0,-1 1 0,1-1 0,0 0 0,0 1 0,1-1 0,0 0 0,-1-1 0,2 1 0,5 7 0,-3-6 0,0 0 0,1-1 0,-1 0 0,1 0 0,0 0 0,1-1 0,-1 0 0,16 5 0,3-1 0,0-1 0,0-2 0,1-1 0,-1-1 0,33 0 0,-24-2 0,-21 1 0,1-1 0,-1-1 0,0 0 0,1-1 0,-1 0 0,0-1 0,0-1 0,25-8 0,-38 11 0,0 0 0,-1 0 0,1 0 0,0-1 0,0 1 0,-1 0 0,1 0 0,0-1 0,0 1 0,-1 0 0,1-1 0,0 1 0,-1-1 0,1 1 0,-1-1 0,1 1 0,-1-1 0,1 0 0,-1 1 0,1-1 0,-1 1 0,1-1 0,-1 0 0,0 0 0,1 1 0,-1-1 0,0 0 0,0 0 0,1 1 0,-1-1 0,0 0 0,0-1 0,-1 1 0,-1 0 0,1 0 0,0 0 0,-1 0 0,1 0 0,-1 0 0,1 1 0,-1-1 0,1 0 0,-1 1 0,1 0 0,-1-1 0,0 1 0,1 0 0,-1 0 0,-2 0 0,-20-2 0,0 1 0,0 1 0,0 1 0,1 1 0,-1 1 0,-39 11 0,45-9 0,1 1 0,0 1 0,0 0 0,1 1 0,0 1 0,0 0 0,1 2 0,0-1 0,-21 21 0,32-27 0,0 1 0,0 0 0,0 0 0,1 0 0,0 0 0,0 1 0,0 0 0,0-1 0,1 1 0,-2 8 0,3-11 0,0 1 0,1 0 0,-1-1 0,1 1 0,0 0 0,0-1 0,0 1 0,0 0 0,1 0 0,0-1 0,-1 1 0,1-1 0,1 1 0,-1-1 0,0 1 0,1-1 0,0 1 0,2 3 0,1-2 0,0 0 0,0-1 0,0 1 0,0-1 0,1 0 0,0 0 0,0-1 0,0 1 0,0-1 0,0-1 0,1 1 0,12 2 0,2 0 0,0-1 0,0 0 0,24-1 0,-13-1-5,0-1 0,-1-2 1,1-2-1,36-6 0,-55 6 3,0-1 1,-1 0-1,1-1 0,-1 0 0,0 0 1,-1-2-1,0 1 0,0-1 1,0-1-1,-1 0 0,0-1 0,0 0 1,8-10-1,-1-3 4,-2 0 1,0-1-1,-1 0 1,-2-1-1,0-1 0,-2 0 1,-1 0-1,0-1 1,6-42-1,-3-2 6,-3-2 0,-1-98 0,-7 129-8,0 8 0,-3-37 0,2 61 0,-1 1 0,-1 0 0,0-1 0,0 1 0,0 0 0,-1 0 0,0 1 0,-1-1 0,-6-10 0,8 15 0,0 0 0,0 0 0,-1 1 0,1-1 0,-1 1 0,1 0 0,-1 0 0,0 0 0,0 0 0,0 0 0,0 0 0,0 1 0,0 0 0,-1 0 0,1-1 0,0 2 0,-1-1 0,1 0 0,-1 1 0,1 0 0,-1-1 0,1 1 0,-1 1 0,1-1 0,0 0 0,-1 1 0,1 0 0,-1 0 0,1 0 0,0 0 0,0 0 0,-1 1 0,1-1 0,0 1 0,0 0 0,1 0 0,-1 0 0,0 0 0,1 1 0,-1-1 0,1 1 0,0 0 0,-1-1 0,1 1 0,1 0 0,-1 0 0,-2 5 0,-2 7 0,1-1 0,0 1 0,1-1 0,1 1 0,0 0 0,1 0 0,0 21 0,8 111 0,3-80 0,3-1 0,33 104 0,6 26 0,-3 106 0,-48-300-17,11 39 85,-11-40-79,1-1 1,-1 1 0,0 0-1,0-1 1,0 1 0,1 0 0,-1-1-1,0 1 1,1-1 0,-1 1-1,0-1 1,1 1 0,-1-1-1,1 1 1,-1-1 0,1 1-1,-1-1 1,1 0 0,-1 1 0,1-1-1,-1 1 1,1-1 0,0 0-1,-1 0 1,1 0 0,-1 1-1,1-1 1,0 0 0,-1 0-1,1 0 1,0 0 0,-1 0-1,1 0 1,0 0 0,-1 0 0,1 0-1,0 0 1,-1 0 0,1-1-1,-1 1 1,1 0 0,0 0-1,-1-1 1,1 1 0,-1 0-1,1-1 1,-1 1 0,1 0 0,-1-1-1,1 1 1,-1-1 0,1 1-1,-1-1 1,1 1 0,-1-1-1,0 1 1,1-1 0,-1 0-1,19-32-2584</inkml:trace>
</inkml:ink>
</file>

<file path=ppt/ink/ink1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12:32.274"/>
    </inkml:context>
    <inkml:brush xml:id="br0">
      <inkml:brushProperty name="width" value="0.05" units="cm"/>
      <inkml:brushProperty name="height" value="0.05" units="cm"/>
      <inkml:brushProperty name="color" value="#FFFFFF"/>
    </inkml:brush>
  </inkml:definitions>
  <inkml:trace contextRef="#ctx0" brushRef="#br0">244 737 32639,'17'-39'73,"-14"32"-62,1 0 0,-1-1 0,0 0 0,3-12 0,-6 19-11,0-1 0,0 1 0,0 0 0,0 0 0,0-1 0,0 1 0,0 0 0,0 0 0,-1 0 0,1-1 0,0 1 0,-1 0 0,1 0 0,-1 0 0,1 0 0,-1 0 0,0 0 0,0 0 0,1 0 0,-1 0 0,-1-1 0,-1 0 0,1 0 0,-1 0 0,0 0 0,0 1 0,0-1 0,0 1 0,0 0 0,-3-1 0,-5-1 0,1 1 0,-1 0 0,0 1 0,-13 0 0,19 1 0,0 1 0,0-1 0,0 1 0,1 1 0,-1-1 0,1 1 0,-1-1 0,1 1 0,-1 1 0,1-1 0,0 1 0,0-1 0,0 1 0,0 0 0,1 1 0,-1-1 0,1 1 0,0-1 0,0 1 0,0 0 0,0 0 0,1 0 0,-3 6 0,-6 12 0,1 1 0,2 0 0,-9 33 0,14-45 0,-6 23 0,2 0 0,2 1 0,1 0 0,0 62 0,4-93 0,0 0 0,0 1 0,0-1 0,1 1 0,-1-1 0,1 1 0,0-1 0,0 0 0,1 0 0,-1 1 0,1-1 0,0 0 0,0 0 0,1-1 0,-1 1 0,1 0 0,-1-1 0,1 1 0,0-1 0,0 0 0,1 0 0,-1 0 0,1-1 0,-1 1 0,1-1 0,0 0 0,0 0 0,0 0 0,0 0 0,1-1 0,-1 1 0,0-1 0,9 1 0,0 0 0,0 0 0,0-1 0,0 0 0,0-1 0,1-1 0,-1 0 0,0-1 0,0 0 0,0-1 0,16-6 0,-22 7 0,-1-1 0,-1 0 0,1-1 0,0 1 0,-1-1 0,0 0 0,0 0 0,0-1 0,0 0 0,-1 1 0,0-2 0,0 1 0,0 0 0,0-1 0,-1 0 0,0 1 0,0-1 0,-1-1 0,0 1 0,0 0 0,0 0 0,1-11 0,1-15 0,-1 1 0,-2-1 0,-1 1 0,-2-1 0,-1 1 0,-1 0 0,-2-1 0,-1 2 0,-1-1 0,-2 1 0,-1 1 0,-16-31 0,27 60 0,0 0 0,0 0 0,0 1 0,0-1 0,0 0 0,0 0 0,0 0 0,0 1 0,0-1 0,0 0 0,0 0 0,0 0 0,0 0 0,0 0 0,0 1 0,-1-1 0,1 0 0,0 0 0,0 0 0,0 0 0,0 0 0,0 0 0,-1 1 0,1-1 0,0 0 0,0 0 0,0 0 0,0 0 0,-1 0 0,1 0 0,0 0 0,0 0 0,0 0 0,-1 0 0,1 0 0,0 0 0,0 0 0,0 0 0,0 0 0,-1 0 0,1 0 0,0 0 0,0 0 0,0 0 0,-1 0 0,1 0 0,0 0 0,0 0 0,0-1 0,0 1 0,0 0 0,-1 0 0,1 0 0,0 0 0,0 0 0,0 0 0,0-1 0,0 1 0,0 0 0,-1 0 0,1 0 0,0 0 0,0-1 0,-3 29 0,2 1 0,1-1 0,5 45 0,-4-63 0,1 19 0,3 0 0,0-1 0,2 0 0,11 33 0,-14-50 0,0 0 0,1 0 0,0 0 0,1-1 0,0 1 0,1-2 0,0 1 0,0-1 0,1 0 0,1 0 0,-1-1 0,1 0 0,11 7 0,-14-11 0,0-1 0,1 0 0,-1 0 0,1-1 0,0 0 0,-1 0 0,1-1 0,0 0 0,0 0 0,0 0 0,0-1 0,0 0 0,0 0 0,0-1 0,0 0 0,0 0 0,0-1 0,-1 0 0,1 0 0,0-1 0,-1 1 0,0-1 0,1-1 0,-1 1 0,0-1 0,-1 0 0,1 0 0,-1-1 0,0 0 0,0 0 0,4-6 0,1-4 0,0-1 0,-1 0 0,-1 0 0,-1-1 0,0 0 0,-1-1 0,4-21 0,16-131 0,-21 132 0,-1-3 0,-3 24 0,0 1 0,1 0 0,1-1 0,1 1 0,0 1 0,8-19 0,-10 31 0,0 1 0,0-1 0,0 1 0,1 0 0,-1-1 0,0 1 0,1 0 0,0 1 0,0-1 0,-1 0 0,1 1 0,0-1 0,0 1 0,0 0 0,0 0 0,1 0 0,-1 1 0,0-1 0,0 1 0,0 0 0,1 0 0,2 0 0,4 0 0,0 0 0,-1 0 0,1 2 0,-1-1 0,1 1 0,11 4 0,-13-2 0,1 0 0,-1 1 0,1 0 0,-2 0 0,1 1 0,11 11 0,-19-17 0,1 0 0,-1 0 0,0 0 0,0 0 0,0 0 0,0 0 0,1 1 0,-1-1 0,0 0 0,0 0 0,0 0 0,0 0 0,0 0 0,1 0 0,-1 0 0,0 1 0,0-1 0,0 0 0,0 0 0,0 0 0,0 0 0,0 1 0,0-1 0,0 0 0,0 0 0,0 0 0,1 0 0,-1 1 0,0-1 0,0 0 0,0 0 0,0 0 0,0 0 0,0 1 0,0-1 0,-1 0 0,1 0 0,0 0 0,0 0 0,0 1 0,0-1 0,0 0 0,0 0 0,0 0 0,0 0 0,0 1 0,0-1 0,0 0 0,-1 0 0,1 0 0,0 0 0,0 0 0,0 0 0,0 0 0,0 1 0,-1-1 0,1 0 0,0 0 0,0 0 0,0 0 0,0 0 0,-1 0 0,1 0 0,0 0 0,0 0 0,0 0 0,0 0 0,-1 0 0,1 0 0,-14 0 0,13 0 0,-11 0 0,0 0 0,1 1 0,-1 1 0,-12 2 0,19-2 0,0-1 0,0 1 0,0 0 0,0 1 0,1-1 0,-1 1 0,1 0 0,0 0 0,0 0 0,0 1 0,-6 6 0,2-1 0,1 1 0,1 0 0,0 0 0,0 0 0,1 1 0,0 0 0,1 0 0,0 0 0,1 0 0,-4 20 0,2 6 0,2-1 0,2 41 0,0-71 0,1-1 0,0 0 0,1 1 0,-1-1 0,1 0 0,0 1 0,0-1 0,1 0 0,0 0 0,0 0 0,0 0 0,0 0 0,1-1 0,-1 1 0,1 0 0,1-1 0,-1 0 0,1 0 0,-1 0 0,1 0 0,0-1 0,0 1 0,1-1 0,-1 0 0,1 0 0,-1-1 0,1 0 0,0 1 0,0-1 0,0-1 0,0 1 0,11 1 0,-4-1 0,1 0 0,-1-1 0,1 0 0,0-1 0,-1-1 0,1 0 0,0 0 0,-1-1 0,0-1 0,1 0 0,17-7 0,-22 6 0,1-1 0,-1 1 0,0-2 0,0 1 0,0-1 0,-1 0 0,0 0 0,0-1 0,0 0 0,-1 0 0,0-1 0,-1 0 0,1 0 0,-1 0 0,7-17 0,-4 0 0,-1 0 0,-1 0 0,5-39 0,-7 36 0,1 1 0,16-52 0,-18 71 0,1 1 0,-1-1 0,1 0 0,1 1 0,-1 0 0,1 0 0,1 0 0,-1 1 0,1-1 0,0 1 0,1 1 0,-1-1 0,13-7 0,-10 9 0,0 0 0,0 1 0,0 0 0,0 0 0,0 1 0,1 0 0,-1 1 0,1 0 0,-1 1 0,19 1 0,-16-1 0,-12 0 0,1-1 0,0 1 0,0 0 0,0 0 0,0 1 0,0-1 0,0 0 0,-1 0 0,1 0 0,0 1 0,0-1 0,0 0 0,0 1 0,-1-1 0,1 0 0,0 1 0,-1-1 0,1 1 0,0-1 0,-1 1 0,1 0 0,0-1 0,-1 1 0,1 0 0,-1-1 1,1 1-1,0 1 0,1 22-17,-2-17 6,0-6 11,0 0 0,-1 0 0,1 0-1,-1 0 1,1 0 0,-1 1 0,1-1-1,-1 0 1,0 0 0,1 0-1,-1 0 1,0-1 0,0 1 0,0 0-1,1 0 1,-1 0 0,0-1 0,0 1-1,0 0 1,-1-1 0,1 1 0,-1 0-1,-34 13 3,18-8 2,6 0-1,0 0-1,1 1 0,0 0 0,1 1 0,-1 0 1,1 0-1,1 1 0,0 1 0,0-1 1,1 2-1,0-1 0,-10 18 0,10-14-2,1 0 0,1 0 0,0 1-1,1 0 1,0 0 0,1 0 0,1 1-1,1-1 1,-2 31 0,4-36 0,0 3 0,0 0 0,1-1 0,3 19 0,-3-27 0,0 0 0,0 0 0,1 0 0,0-1 0,-1 1 0,1 0 0,1-1 0,-1 1 0,0-1 0,1 0 0,0 0 0,-1 0 0,1 0 0,5 3 0,-1-1 0,1 0 0,0 0 0,0-1 0,0 0 0,1-1 0,-1 0 0,1 0 0,0-1 0,0 0 0,13 1 0,11-1 0,52-3 0,-34 0 0,-35 1 0,-1 0 0,0-2 0,1 0 0,-1 0 0,0-2 0,21-7 0,-27 8 0,-1-1 0,-1 0 0,1 0 0,0-1 0,-1 0 0,0 0 0,0 0 0,-1-1 0,0 0 0,1-1 0,-2 1 0,11-16 0,-7 5 0,0 0 0,-1-1 0,0 0 0,-2 0 0,0 0 0,6-35 0,-6 11 0,-2-1 0,-2-43 0,-2 80 0,0 2 0,1-1 0,-1 0 0,-1 1 0,1-1 0,-1 0 0,0 1 0,-2-7 0,2 10 0,1-1 0,-1 1 0,0 0 0,0 0 0,0 0 0,-1-1 0,1 1 0,0 0 0,0 0 0,-1 1 0,1-1 0,0 0 0,-1 0 0,1 1 0,0-1 0,-1 1 0,1-1 0,-1 1 0,1 0 0,-1-1 0,0 1 0,1 0 0,-1 0 0,1 0 0,-2 0 0,-4 0 0,1 0 0,0 0 0,0 1 0,0 0 0,0 0 0,0 0 0,0 1 0,0 0 0,0 0 0,1 0 0,-1 1 0,1 0 0,-1 0 0,-8 7 0,7-4 0,1 0 0,0 1 0,0 0 0,1 0 0,-1 0 0,2 1 0,-1-1 0,1 1 0,-6 17 0,4-4 0,1 1 0,1 1 0,1-1 0,1 0 0,1 1 0,0-1 0,4 25 0,-2-40 0,-1 0 0,1 0 0,1 0 0,-1 0 0,1 0 0,0-1 0,0 1 0,1-1 0,0 0 0,0 0 0,1 1 0,0-2 0,0 1 0,0 0 0,0-1 0,10 8 0,-7-7 0,0-1 0,0 0 0,1 0 0,0-1 0,0 0 0,0 0 0,0-1 0,0 0 0,1-1 0,-1 0 0,1 0 0,17 1 0,-11-2 0,1 0 0,-1-1 0,1-1 0,28-5 0,-37 4 0,1 0 0,-1 0 0,0-1 0,0 0 0,0 0 0,-1-1 0,1 0 0,-1 0 0,0-1 0,0 1 0,0-1 0,5-7 0,-1 0 0,0-1 0,0 0 0,-1-1 0,-1 0 0,-1-1 0,0 0 0,0 0 0,-2 0 0,8-30 0,-3-9 0,5-87 0,-6 46 0,-9 90 0,1 0 0,-1 0 0,1 0 0,1 0 0,-1 0 0,1 0 0,2-5 0,-3 9 0,0 0 0,-1 0 0,1 0 0,0 0 0,0 0 0,0 0 0,0 0 0,0 1 0,0-1 0,0 0 0,0 1 0,1-1 0,-1 1 0,0-1 0,0 1 0,0-1 0,1 1 0,-1 0 0,0 0 0,0-1 0,1 1 0,-1 0 0,0 0 0,1 1 0,-1-1 0,0 0 0,0 0 0,1 0 0,-1 1 0,0-1 0,0 1 0,2 0 0,1 1 0,0 1 0,-1-1 0,1 1 0,-1-1 0,0 1 0,0 0 0,0 0 0,0 0 0,0 1 0,-1-1 0,0 1 0,1-1 0,-1 1 0,-1 0 0,1 0 0,2 7 0,-1-4 0,20 46 0,32 106 0,-49-137 0,-1 1 0,-1 0 0,-1 1 0,-1-1 0,-1 1 0,-1-1 0,-5 38 0,4-56 0,-1 0 0,0 1 0,0-1 0,0-1 0,0 1 0,-1 0 0,0 0 0,0-1 0,0 0 0,0 1 0,-1-1 0,1-1 0,-1 1 0,0 0 0,-1-1 0,1 0 0,-1 0 0,1 0 0,-1-1 0,0 1 0,0-1 0,0 0 0,0 0 0,-9 1 0,-9 2 0,1-1 0,-1-1 0,0 0 0,-30-2 0,51-1 0,1 0 0,-1 0 0,0 0 0,1 0 0,-1 0 0,0 0 0,1 0 0,-1 0 0,1-1 0,-1 1 0,0-1 0,1 1 0,-1-1 0,1 1 0,-1-1 0,1 0 0,-1 0 0,1 0 0,0 0 0,-1 0 0,1 0 0,0 0 0,0 0 0,0-1 0,0 1 0,0 0 0,0-1 0,0 1 0,0-1 0,0 1 0,1-1 0,-1 1 0,1-1 0,-1 1 0,1-1 0,0 0 0,-1 1 0,1-1 0,0 0 0,0 1 0,0-4 0,1 4 0,-1 0 0,1 0 0,-1 1 0,1-1 0,0 0 0,-1 0 0,1 1 0,0-1 0,-1 1 0,1-1 0,0 0 0,0 1 0,-1-1 0,1 1 0,0 0 0,0-1 0,0 1 0,0 0 0,0-1 0,0 1 0,-1 0 0,1 0 0,0 0 0,0 0 0,0 0 0,0 0 0,2 0 0,2-1 0,69-9-13,0 2 1,133 4-1,-145 4 19,-53 0-5,0 0 0,0-1 0,0 0 0,0-1 0,-1 0 0,1 0 0,0-1 0,-1 0 0,0 0 0,0-1 0,0 0 0,0-1 0,0 0 0,-1 0 0,0 0 1,0-1-1,-1 0 0,1 0 0,-1-1 0,-1 0 0,1 0 0,-1 0 0,0-1 0,-1 0 0,0 0 0,0 0 0,-1 0 0,0-1 0,0 1 0,2-12 0,0-12-1,-2 0 0,-1 1 0,-3-49 0,1 59 0,-1 3 0,-1 0 0,-1 1 0,0-1 0,-1 1 0,-1-1 0,-1 1 0,-13-27 0,29 48 0,7 12 0,31 33 0,69 95 0,-104-125 0,0 0 0,-2 1 0,0 0 0,-1 1 0,-1 0 0,-1 1 0,-1 0 0,0 0 0,3 25 0,-10-43 0,1 0 0,0-1 0,-1 1 0,0-1 0,0 1 0,0 0 0,0-1 0,-1 1 0,1-1 0,-1 1 0,0 0 0,0-1 0,0 0 0,0 1 0,-1-1 0,1 0 0,-1 1 0,0-1 0,0 0 0,0 0 0,-3 3 0,-1-3 0,0 1 0,0-1 0,-1 0 0,1 0 0,-1-1 0,1 1 0,-1-2 0,0 1 0,0-1 0,-9 1 0,-47 4 0,-99-5 0,120-1 0,207 4 0,145-5 0,-304 1 0,0-1 0,0 0 0,0 0 0,0-1 0,0 0 0,0 0 0,-1 0 0,1-1 0,-1 1 0,0-1 0,10-7 0,-12 7 0,0 0 0,0-1 0,0 1 0,0 0 0,0-1 0,-1 0 0,0 1 0,0-1 0,0 0 0,0 0 0,0 0 0,-1-1 0,0 1 0,0 0 0,0 0 0,0-1 0,-1-5 0,4-28 0,1 0 0,19-66 0,-19 78 0,-1 0 0,1-47 0,-3 41 0,6-40 0,-2 45 0,-9 36 0,-7 48 0,4 6 0,3 87 0,3-101 0,0-40 0,0 1 0,1-1 0,0 0 0,0 0 0,1 0 0,0 0 0,1 0 0,0-1 0,0 1 0,1-1 0,0 1 0,6 8 0,-6-12 0,0-1 0,0 1 0,0-1 0,1 0 0,0 0 0,-1 0 0,1-1 0,1 1 0,-1-1 0,0-1 0,1 1 0,0-1 0,-1 0 0,1 0 0,0 0 0,0-1 0,0 0 0,0 0 0,7 0 0,6 0 0,1 0 0,-1-1 0,0-1 0,1 0 0,29-7 0,-43 6 0,-1 1 0,0-1 0,0 0 0,0-1 0,0 1 0,0-1 0,-1 0 0,1 0 0,-1 0 0,1-1 0,-1 1 0,0-1 0,-1 0 0,1 0 0,-1-1 0,0 1 0,0-1 0,0 1 0,0-1 0,-1 0 0,0 0 0,0 0 0,0-1 0,1-7 0,2-18 0,-2 0 0,-1 0 0,-4-46 0,1 17 0,-2 0 0,-15-88 0,17 142 0,-2-8 0,0 0 0,-1 0 0,0 0 0,-7-14 0,11 29 0,0-1 0,0 0 0,0 0 0,0 0 0,0 0 0,0 0 0,0 0 0,0 0 0,0 0 0,0 1 0,0-1 0,0 0 0,0 0 0,0 0 0,0 0 0,0 0 0,0 0 0,0 0 0,0 0 0,0 0 0,0 1 0,0-1 0,0 0 0,-1 0 0,1 0 0,0 0 0,0 0 0,0 0 0,0 0 0,0 0 0,0 0 0,0 0 0,0 0 0,0 0 0,0 0 0,-1 0 0,1 0 0,0 0 0,0 0 0,0 0 0,0 0 0,0 0 0,0 0 0,0 0 0,0 0 0,-1 0 0,1 0 0,0 0 0,0 0 0,0 0 0,0 0 0,0 0 0,0 0 0,0 1 0,0-1 0,0 0 0,0 1 0,0-1 0,0 0 0,0 1 0,0-1 0,0 0 0,0 1 0,1-1 0,-1 0 0,0 1 0,0-1 0,0 0 0,1 1 0,-1-1 0,0 0 0,0 0 0,1 1 0,-1-1 0,0 0 0,1 0 0,-1 1 0,0-1 0,0 0 0,1 0 0,-1 0 0,1 0 0,-1 0 0,0 0 0,1 1 0,-1-1 0,0 0 0,1 0 0,0 0 0,0-3 0,0 1 0,0-1 0,0 1 0,0-1 0,0 1 0,-1-1 0,1 0 0,-1 0 0,1 1 0,-1-1 0,0-5 0,0 4 0,3-111 0,-3 85 0,-1 34 0,1 1 0,-1 0 0,0-1 0,0 1 0,0-1 0,-2 5 0,-6 21 0,-1 26 0,-6 104 0,14 64 0,2-143 0,0-69 0,1 0 0,0 0 0,0 0 0,2 0 0,-1 0 0,1-1 0,1 1 0,0-1 0,1 0 0,0 0 0,8 14 0,-8-19 0,-1 0 0,1 0 0,0-1 0,0 1 0,0-1 0,1-1 0,0 1 0,0-1 0,0 0 0,0 0 0,1 0 0,0-1 0,0 0 0,-1-1 0,2 1 0,-1-1 0,0-1 0,0 1 0,11 0 0,2 0 0,0-1 0,0-1 0,0-1 0,0 0 0,31-8 0,-45 8 0,1-1 0,-1 0 0,0-1 0,1 1 0,-1-1 0,0 0 0,-1-1 0,1 0 0,-1 1 0,0-2 0,1 1 0,-2-1 0,1 0 0,-1 0 0,1 0 0,-1 0 0,-1-1 0,1 1 0,-1-1 0,4-8 0,-3-4 0,1 1 0,-2-1 0,0 0 0,-1 0 0,-1 0 0,-1 0 0,-1 0 0,-3-23 0,4 32 0,-2 0 0,1 1 0,-1-1 0,-1 0 0,1 1 0,-1-1 0,-1 1 0,0 0 0,0 0 0,-6-9 0,7 13 0,0 0 0,0 0 0,-1 1 0,1-1 0,-1 1 0,0 0 0,1 0 0,-1 0 0,-1 1 0,1-1 0,0 1 0,0 0 0,-1 0 0,0 1 0,1-1 0,-1 1 0,0 0 0,1 0 0,-1 1 0,-7-1 0,9 1 0,-1 0 0,1 0 0,-1 0 0,1 1 0,0-1 0,-1 1 0,1-1 0,-1 1 0,1 0 0,0 1 0,-5 1 0,6-1 0,1-1 0,-1 1 0,1 0 0,-1 0 0,1 0 0,-1 0 0,1 0 0,0 0 0,0 0 0,0 0 0,0 0 0,1 0 0,-1 1 0,0-1 0,1 0 0,0 0 0,-1 3 0,-1 8 0,1 0 0,0-1 0,0 1 0,1 0 0,1 0 0,0-1 0,1 1 0,1-1 0,5 20 0,-5-26 0,-1 1 0,2-1 0,-1 0 0,0 0 0,1 0 0,0-1 0,1 1 0,-1-1 0,1 0 0,0 0 0,0-1 0,0 1 0,1-1 0,0 0 0,0-1 0,0 1 0,0-1 0,0-1 0,8 4 0,-1-2 0,-1-1 0,1 0 0,0-1 0,0 0 0,0-1 0,0 0 0,0-1 0,24-2 0,-30 0 0,1 1 0,-1-1 0,1 0 0,-1 0 0,0-1 0,0 0 0,0 0 0,0-1 0,-1 0 0,1 0 0,-1-1 0,0 1 0,-1-1 0,1-1 0,-1 1 0,7-9 0,-5 2 0,1 0 0,-2-1 0,0 1 0,0-2 0,-1 1 0,-1 0 0,0-1 0,-1 0 0,2-25 0,-1-13 0,-4-69 0,-1 54 0,1 10 0,-1-74 0,0 112 0,-2 1 0,1-1 0,-2 1 0,-10-32 0,-2 26 0,16 24 0,-1 0 0,1-1 0,-1 1 0,1-1 0,-1 1 0,1 0 0,-1 0 0,1-1 0,-1 1 0,1 0 0,-1 0 0,0-1 0,1 1 0,-1 0 0,1 0 0,-1 0 0,0 0 0,1 0 0,-1 0 0,1 0 0,-1 0 0,0 0 0,1 0 0,-1 0 0,1 1 0,-1-1 0,0 0 0,1 0 0,-1 0 0,1 1 0,-1-1 0,1 0 0,-1 1 0,1-1 0,-1 1 0,1-1 0,0 0 0,-1 1 0,1-1 0,-1 1 0,1-1 0,0 1 0,-1-1 0,1 1 0,0-1 0,-1 2 0,-4 7 0,1 1 0,0 0 0,0 1 0,1-1 0,0 0 0,-2 18 0,-6 73 0,9-72 0,-4 389 0,6-401 0,2-1 0,0 1 0,1-1 0,0 0 0,2 0 0,0 0 0,0-1 0,16 29 0,-17-37 0,0 0 0,1-1 0,-1 0 0,1 0 0,1 0 0,-1-1 0,1 1 0,0-1 0,0-1 0,0 1 0,1-1 0,0 0 0,0-1 0,0 1 0,0-1 0,0-1 0,1 1 0,-1-1 0,1-1 0,14 2 0,-6-1 0,-1-2 0,1 0 0,0 0 0,23-5 0,-32 4 0,-1-1 0,0 0 0,0 0 0,0 0 0,0-1 0,0 0 0,0 0 0,-1-1 0,1 1 0,-1-1 0,0 0 0,0-1 0,5-6 0,-2 2 0,-2 0 0,1-1 0,-1 0 0,-1 0 0,0 0 0,0-1 0,-1 0 0,-1 1 0,1-1 0,1-17 0,0-7 0,-3 0 0,-1-36 0,-1 56 0,1 8 0,-1 0 0,-1 0 0,0 0 0,0 0 0,-3-12 0,4 18 0,-1 0 0,1 0 0,-1-1 0,1 1 0,-1 0 0,0 0 0,1 0 0,-1 0 0,0 0 0,0 0 0,0 0 0,0 0 0,0 0 0,0 1 0,0-1 0,0 0 0,0 0 0,0 1 0,0-1 0,0 1 0,-1-1 0,1 1 0,0 0 0,0-1 0,0 1 0,-1 0 0,1 0 0,0 0 0,-1 0 0,1 0 0,0 0 0,0 0 0,-1 0 0,1 0 0,0 1 0,-1-1 0,-1 1 0,1 0 0,-1 1 0,1-1 0,0 0 0,0 0 0,0 1 0,0 0 0,0-1 0,1 1 0,-1 0 0,0 0 0,1 0 0,-1 0 0,1 0 0,0 0 0,0 0 0,0 0 0,0 0 0,0 1 0,0-1 0,0 1 0,0 2 0,-7 55 0,8-54 0,-3 17 0,2-1 0,1 1 0,1 0 0,1-1 0,5 24 0,-6-39 0,1-1 0,-1 0 0,2-1 0,-1 1 0,1 0 0,0-1 0,0 1 0,0-1 0,1 0 0,0 0 0,0 0 0,0-1 0,0 1 0,1-1 0,0 0 0,0 0 0,0-1 0,0 1 0,1-1 0,-1 0 0,1-1 0,0 1 0,6 1 0,4-1 0,1 0 0,0-1 0,0 0 0,0-2 0,27-2 0,-13 1 0,-24 1 0,1 0 0,-1-1 0,0 0 0,0-1 0,-1 1 0,1-1 0,0-1 0,0 1 0,-1-1 0,0 0 0,1-1 0,-1 1 0,0-1 0,-1 0 0,1-1 0,6-6 0,-4 1 0,0 0 0,0 0 0,-1-1 0,0 0 0,-1 0 0,0-1 0,-1 1 0,5-17 0,1-12 0,-1 0 0,-1-1 0,-3 0 0,2-42 0,-6-170 0,-3 144 0,2 60 0,0 22 0,-3-44 0,-2 65 0,-4 12 0,-5 15 0,-1 23 0,2 0 0,1 1 0,3 0 0,-3 59 0,4 192 0,7-233 0,0-48 0,0 1 0,1-1 0,1 1 0,1-1 0,0 0 0,7 20 0,-8-31 0,-1 1 0,1-1 0,1 1 0,-1-1 0,1 0 0,-1 0 0,1 0 0,0 0 0,0 0 0,1-1 0,-1 1 0,1-1 0,0 0 0,0 0 0,0 0 0,0-1 0,1 1 0,-1-1 0,0 0 0,1 0 0,0-1 0,-1 1 0,9 0 0,-4 0 0,0-1 0,0-1 0,0 0 0,0 0 0,0 0 0,0-1 0,12-3 0,-16 2 0,0 1 0,-1-1 0,1 0 0,-1 0 0,0-1 0,1 1 0,-1-1 0,0 0 0,-1 0 0,1-1 0,0 1 0,-1-1 0,0 1 0,5-8 0,1-5 0,0 1 0,-2-1 0,0 0 0,0 0 0,-2-1 0,0 0 0,-1 0 0,3-28 0,-2-14 0,-3-70 0,-2 87 0,0 42 0,0 0 0,0 0 0,0 0 0,1-1 0,-1 1 0,0 0 0,0 0 0,0 0 0,0 0 0,0-1 0,0 1 0,0 0 0,0 0 0,0 0 0,0-1 0,0 1 0,0 0 0,0 0 0,0 0 0,0 0 0,0-1 0,0 1 0,0 0 0,0 0 0,0 0 0,0 0 0,-1-1 0,1 1 0,0 0 0,0 0 0,0 0 0,0 0 0,0-1 0,0 1 0,0 0 0,-1 0 0,1 0 0,0 0 0,0 0 0,0 0 0,0 0 0,-1 0 0,1 0 0,0-1 0,0 1 0,0 0 0,0 0 0,-1 0 0,1 0 0,0 0 0,0 0 0,0 0 0,0 0 0,-1 0 0,1 0 0,0 0 0,0 0 0,0 0 0,-1 1 0,1-1 0,0 0 0,0 0 0,0 0 0,0 0 0,0 0 0,-1 0 0,1 0 0,0 0 0,-7 9 0,2 1 0,2 0 0,-1 1 0,2 0 0,-1-1 0,1 1 0,0 20 0,2 77 0,1-56 0,-1-38 0,0-1 0,1 1 0,1 0 0,0 0 0,1-1 0,1 0 0,0 1 0,9 20 0,-10-28 0,1 0 0,0 0 0,0 0 0,0-1 0,0 1 0,1-1 0,0 0 0,0-1 0,0 1 0,1-1 0,0 0 0,0 0 0,0 0 0,0-1 0,0 0 0,1-1 0,-1 1 0,14 2 0,-9-2 0,-1-2 0,1 1 0,0-1 0,15-1 0,-21 0 0,-1-1 0,1 1 0,-1-1 0,1 0 0,-1 0 0,0-1 0,1 1 0,-1-1 0,0 0 0,0 0 0,0 0 0,0-1 0,5-4 0,1-3 0,-2-1 0,1 0 0,-1 0 0,-1-1 0,0 0 0,-1-1 0,0 1 0,-1-1 0,5-20 0,25-126 0,-21 67 0,-7 37 0,20-72 0,-24 122 0,-2 12 0,0 17 0,-7 45 0,-3-1 0,-26 100 0,16-88 0,-49 198 0,-13 54 0,67-253 0,2 0 0,0 100 0,10-97 0,4 183 0,2-235 0,-31-92 0,18 29 0,1 0 0,2-1 0,1 0 0,1 0 0,2 0 0,2-1 0,1 1 0,6-37 0,-3 53 0,1-1 0,0 1 0,1 0 0,2 1 0,-1-1 0,2 2 0,0-1 0,1 1 0,1 1 0,0-1 0,22-20 0,-3 6 0,1 1 0,1 1 0,2 2 0,40-24 0,-36 29 0,1 0 0,1 3 0,78-25 0,129-19 0,-238 60 0,97-14 0,-73 13 0,64-16 0,-84 12 1,-14 6-2,1 1 0,-1-1 1,1 1-1,-1-1 0,1 1 0,-1 0 0,1-1 0,-1 1 0,0 0 0,1-1 0,-1 1 0,1 0 0,-1-1 0,0 1 0,1 0 0,-1 0 0,0 0 0,0 0 0,1 0 0,-1 0 0,0 0 1,1 0-1,-2 0 0,-48-4-197,-21-1-383</inkml:trace>
</inkml:ink>
</file>

<file path=ppt/ink/ink1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12:32.751"/>
    </inkml:context>
    <inkml:brush xml:id="br0">
      <inkml:brushProperty name="width" value="0.05" units="cm"/>
      <inkml:brushProperty name="height" value="0.05" units="cm"/>
      <inkml:brushProperty name="color" value="#FFFFFF"/>
    </inkml:brush>
  </inkml:definitions>
  <inkml:trace contextRef="#ctx0" brushRef="#br0">343 57 32031,'-5'-5'42,"0"0"1,-1 0 0,0 0 0,0 1-1,0 0 1,-1 0 0,1 0 0,-1 1-1,0 0 1,0 0 0,0 1 0,-8-2-1,4 2-35,0 0 0,-1 1 0,0 0 0,1 1 0,-1 1 0,1 0 0,-15 3 0,19-3-6,0 1 0,0 0 1,0 1-1,0 0 0,1 0 1,-1 1-1,1-1 0,0 1 1,0 1-1,0-1 0,0 1 1,1 0-1,-1 0 0,1 1 1,-8 11-1,8-9 0,0 0-1,0 0 1,1 1 0,0 0-1,1-1 1,0 1 0,0 1-1,1-1 1,0 0 0,0 1-1,0 16 1,2-23-1,0 0 0,0 1 0,1-1 0,-1 0 0,0 0 0,1 0 0,0 0 0,0 1 0,0-1 0,0 0 0,0 0 0,1-1 0,-1 1 0,1 0 0,0 0 0,0-1 0,3 4 0,-1-3 0,0 0 0,-1-1 0,2 1 1,-1-1-1,0 0 0,0 0 0,1-1 1,-1 1-1,1-1 0,-1 0 0,8 1 1,4 1 4,1-1 1,0-1-1,0 0 1,0-1-1,0-1 0,-1-1 1,34-7-1,-44 8-3,-1-1 0,0 0-1,1 0 1,-1 0-1,0-1 1,0 0 0,0 0-1,0 0 1,-1 0-1,1-1 1,-1 0-1,0 0 1,0 0 0,0 0-1,-1-1 1,1 1-1,-1-1 1,0 0-1,-1 0 1,1 0 0,-1-1-1,0 1 1,0 0-1,0-1 1,-1 1 0,0-1-1,0-5 1,0 3-2,0 1 1,0 0-1,-1-1 1,-1 1-1,1 0 1,-1 0-1,0-1 1,-1 1-1,0 0 1,0 0-1,0 0 0,-7-12 1,6 15-1,0 0-1,0 1 1,0-1 0,0 1-1,-1 0 1,1 0 0,-1 0 0,0 0-1,0 1 1,0-1 0,0 1-1,0 0 1,-1 0 0,1 1-1,0-1 1,-1 1 0,0 0 0,1 0-1,-1 1 1,-8-1 0,11 1-2,-2-1-5,0 1 0,-1-1 0,1 1 0,0 0 0,-1 0 0,1 1 0,0-1 0,0 1 0,-1 0-1,1 0 1,0 0 0,0 1 0,0-1 0,0 1 0,-4 3 0,4-1-34,0 1-1,1-1 1,0 1 0,0 0-1,-5 10 1</inkml:trace>
</inkml:ink>
</file>

<file path=ppt/ink/ink1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12:33.245"/>
    </inkml:context>
    <inkml:brush xml:id="br0">
      <inkml:brushProperty name="width" value="0.05" units="cm"/>
      <inkml:brushProperty name="height" value="0.05" units="cm"/>
      <inkml:brushProperty name="color" value="#FFFFFF"/>
    </inkml:brush>
  </inkml:definitions>
  <inkml:trace contextRef="#ctx0" brushRef="#br0">310 37 32543,'-7'-4'21,"-1"-1"0,1 1 1,-1 0-1,0 1 0,0 0 1,0 0-1,0 1 0,0 0 0,-1 0 1,-12-1-1,-9 2-28,-49 3-1,73-2 13,2 1-5,1-1 0,-1 1 0,0-1 0,1 1 0,-1 0 0,0 0 0,1 1 0,-1-1 0,1 1 0,0 0 0,-1-1 0,1 2 0,0-1 0,0 0 0,0 1 0,1-1 0,-1 1 0,0 0 0,1 0 0,0 0 0,0 0 0,0 0 0,0 0 0,-3 7 0,2 1 0,-1 0 0,1 0 0,1 0 0,0 1 0,0-1 0,1 1 0,1 13 0,0-20 0,0 1 0,1-1 0,0 0 0,0 1 0,0-1 0,0 0 0,1 1 0,0-1 0,0 0 0,0 0 0,0 0 0,1-1 0,0 1 0,0-1 0,1 1 0,-1-1 0,1 0 0,0 0 0,0-1 0,0 1 0,0-1 0,1 0 0,-1 0 0,6 3 0,2-1 0,0 0 0,1 0 0,-1-1 0,1-1 0,0 0 0,0-1 0,0 0 0,0-1 0,14 0 0,-19-1 0,-1 0 0,0 0 0,0 0 0,-1 0 0,1-1 0,0 0 0,11-4 0,-16 4 0,0 0 0,0 0 0,0 0 0,0-1 0,0 1 0,0-1 0,-1 0 0,1 1 0,-1-1 0,1 0 0,-1 0 0,1 0 0,-1 0 0,0 0 0,0 0 0,0 0 0,0-1 0,0 1 0,-1 0 0,1 0 0,-1-1 0,1-3 0,0-2 0,1 0 0,-2 0 0,1-1 0,-1 1 0,-1 0 0,1 0 0,-1 0 0,-1 0 0,0 0 0,0 0 0,0 0 0,-1 0 0,0 0 0,0 1 0,-1 0 0,0 0 0,-1 0 0,1 0 0,-1 0 0,-1 1 0,1 0 0,-1 0 0,0 1 0,0-1 0,-1 1 0,0 1 0,1-1 0,-2 1 0,1 0 0,0 1 0,-1-1 0,0 2 0,1-1 0,-1 1 0,0 0 0,0 1 0,-12-1 0,14 1-6,3 1-2,0-1-1,0 1 0,1 0 0,-1-1 0,0 1 0,0 0 1,1 1-1,-1-1 0,0 1 0,1-1 0,-1 1 1,0 0-1,1 0 0,-1 0 0,-4 2 0,-1 22-468</inkml:trace>
</inkml:ink>
</file>

<file path=ppt/ink/ink1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7:12:33.598"/>
    </inkml:context>
    <inkml:brush xml:id="br0">
      <inkml:brushProperty name="width" value="0.05" units="cm"/>
      <inkml:brushProperty name="height" value="0.05" units="cm"/>
      <inkml:brushProperty name="color" value="#FFFFFF"/>
    </inkml:brush>
  </inkml:definitions>
  <inkml:trace contextRef="#ctx0" brushRef="#br0">0 70 32527,'0'0'176,"14"0"-144,33-3 0,22-12-32,12 5 0,-4-7 0,-2 12 0,-14-5 0,-12 10-32,-21-5-144,-20 0-1617</inkml:trace>
</inkml:ink>
</file>

<file path=ppt/ink/ink1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13:55.682"/>
    </inkml:context>
    <inkml:brush xml:id="br0">
      <inkml:brushProperty name="width" value="0.05" units="cm"/>
      <inkml:brushProperty name="height" value="0.05" units="cm"/>
      <inkml:brushProperty name="color" value="#FFFFFF"/>
    </inkml:brush>
  </inkml:definitions>
  <inkml:trace contextRef="#ctx0" brushRef="#br0">421 23 28893,'1'-1'176,"-1"0"0,0 0 0,0 0 0,0 0 0,0 0 0,0 0 0,0 0 1,-1 0-1,1 0 0,0 0 0,0 0 0,-1 0 0,1 0 0,0 0 0,-1 0 0,1 0 0,-1 0 0,-1-1 0,-18-1 229,14 3-473,0 1 71,0-1 0,1 1 0,-1 1 0,0-1 0,1 1 0,-1 0 0,1 0 0,-1 1 0,1-1 0,0 1 0,0 1 0,0-1 0,1 0 0,-1 1 0,1 0 0,0 0 0,-7 9 0,-5 8 10,0 1 1,-20 38-1,26-43-11,-28 52 9,2 2-1,-41 118 1,62-142-6,2 0 0,3 1 0,1 0 0,2 1-1,0 68 1,7-81-4,1 1 0,8 47 0,-6-70-1,1 0 0,0-1 0,0 1 0,1-1 0,1 0 0,1 0 0,0 0 0,16 22 0,-11-20 0,0-1 0,0-1 0,1 0 1,24 17-1,-32-25-1,1-1 1,0 0-1,0-1 0,0 1 1,1-1-1,-1-1 1,1 1-1,0-1 0,0 0 1,0-1-1,-1 0 1,2 0-1,-1 0 1,12-1-1,-18 0-2,-1 0 0,0 0 0,0 0 0,1 0 0,-1 0-1,0 0 1,0 0 0,1 0 0,-1 0 0,0-1 0,1 1 0,-1 0 0,0 0 0,0 0 0,0 0 0,1-1-1,-1 1 1,0 0 0,0 0 0,0 0 0,1-1 0,-1 1 0,0 0 0,0 0 0,0-1 0,0 1 0,0 0-1,0 0 1,1-1 0,-1 1 0,0 0 0,0 0 0,0-1 0,0 1 0,0 0 0,0-1 0,0 1 0,1-30-432</inkml:trace>
</inkml:ink>
</file>

<file path=ppt/ink/ink1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14:29.955"/>
    </inkml:context>
    <inkml:brush xml:id="br0">
      <inkml:brushProperty name="width" value="0.05" units="cm"/>
      <inkml:brushProperty name="height" value="0.05" units="cm"/>
      <inkml:brushProperty name="color" value="#FFFF00"/>
    </inkml:brush>
  </inkml:definitions>
  <inkml:trace contextRef="#ctx0" brushRef="#br0">2 13 30526,'0'0'37,"0"0"1,0 1-1,0-1 0,0 0 1,0 0-1,0 0 0,0 0 1,0 0-1,0 0 1,0 0-1,0 0 0,0 0 1,0 0-1,0 0 0,0 0 1,0 0-1,0 0 0,0 1 1,0-1-1,0 0 1,0 0-1,0 0 0,0 0 1,0 0-1,0 0 0,0 0 1,0 0-1,0 0 0,0 0 1,0 0-1,0 0 1,0 0-1,0 0 0,0 0 1,0 1-1,0-1 0,0 0 1,0 0-1,0 0 0,0 0 1,-1 0-1,1 0 0,0 0 1,0 0-1,0 0 1,0 0-1,0 0 0,0 0 1,0 0-1,0 0 0,0 0 1,0 0-1,0 0 0,0 0 1,0 0-1,0 0 1,-1 0-1,1 0 0,0 0 1,10 2-92,91 0 76,125-5 4,-168-7-23,-53 8-32,-6 0-34,-28 0-198,-5 2-553</inkml:trace>
</inkml:ink>
</file>

<file path=ppt/ink/ink1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14:30.455"/>
    </inkml:context>
    <inkml:brush xml:id="br0">
      <inkml:brushProperty name="width" value="0.05" units="cm"/>
      <inkml:brushProperty name="height" value="0.05" units="cm"/>
      <inkml:brushProperty name="color" value="#FFFF00"/>
    </inkml:brush>
  </inkml:definitions>
  <inkml:trace contextRef="#ctx0" brushRef="#br0">199 0 28077,'0'102'4579,"0"230"-4596,0-330 17,0 0 0,0 1 0,0-1 0,-1 0 0,1 0 0,-1 0 0,1 0 0,-1 0 0,0 0 0,1 0 0,-1 0 0,0 0 0,0 0 0,-1 0 0,1-1 0,0 1 1,-1 0-1,1-1 0,-1 1 0,-1 1 0,0-1 1,0 0 0,-1 0 1,1-1-1,-1 1 0,1-1 0,-1 0 1,1 0-1,-1 0 0,0 0 1,-6 0-1,-3-1 2,-1 0 0,1-1-1,0-1 1,0 0 0,-20-5 0,-1 3-15,33 4-14,20 1 19,294 1 52,-312-2-68,26-2 179,-27 2-192,1 0 0,-1-1 0,1 1 0,0 0 0,-1 0 0,1 0 0,-1 0 0,1 0 0,-1-1 0,1 1 0,-1 0 0,0 0 0,1-1 0,-1 1 0,1 0 0,-1-1-1,1 1 1,-1 0 0,0-1 0,1 1 0,-1-1 0,0 1 0,1-1 0,-1 1 0,0 0 0,0-1 0,1 1 0,-1-1 0,0 1 0,0-1 0,0 0 0,0 1 0,0-1 0,0 1 0,0-1 0,0 1 0,0-1 0,0 1 0,0-1 0,0 1-1,0-1 1,0 1 0,0-1 0,-1 0 0,-4-6-4910</inkml:trace>
</inkml:ink>
</file>

<file path=ppt/ink/ink1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14:31.221"/>
    </inkml:context>
    <inkml:brush xml:id="br0">
      <inkml:brushProperty name="width" value="0.05" units="cm"/>
      <inkml:brushProperty name="height" value="0.05" units="cm"/>
      <inkml:brushProperty name="color" value="#FFFF00"/>
    </inkml:brush>
  </inkml:definitions>
  <inkml:trace contextRef="#ctx0" brushRef="#br0">15 71 30734,'0'0'1107,"0"4"-819,-1 97-161,7 277 67,-6-328-178,0-50 0,0-17 90,-9-96-34,-1-8-90,10-52 2,1 165 12,0 0 0,0 0 0,1 0 0,-1 0 0,2 0 0,-1 0 0,1 1 1,1-1-1,-1 1 0,1 0 0,0 0 0,1 0 0,0 1 0,0-1 0,0 1 1,1 0-1,0 1 0,0-1 0,0 1 0,1 0 0,-1 1 0,1 0 0,0 0 0,1 0 1,-1 1-1,1 0 0,0 0 0,-1 1 0,1 0 0,0 1 0,0-1 0,11 1 1,-18 1-75,0-1 1,0 1 0,0 0 0,0 0 0,0 0 0,0 0-1,0 0 1,0 0 0,0 0 0,0 0 0,0 1 0,0-1-1,0 0 1,0 1 0,0-1 0,0 1 0,0-1 0,0 1-1,0-1 1,0 1 0,-1-1 0,1 1 0,0 0 0,0-1-1,-1 1 1,1 0 0,0 0 0,-1 0 0,1 0 0,-1-1-1,1 1 1,-1 0 0,1 0 0,-1 0 0,0 0 0,0 0-1,1 0 1,-1 2 0,2 33-8682</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3:52.216"/>
    </inkml:context>
    <inkml:brush xml:id="br0">
      <inkml:brushProperty name="width" value="0.05" units="cm"/>
      <inkml:brushProperty name="height" value="0.05" units="cm"/>
      <inkml:brushProperty name="color" value="#FFFF00"/>
    </inkml:brush>
  </inkml:definitions>
  <inkml:trace contextRef="#ctx0" brushRef="#br0">56 15 31823,'-6'8'14,"0"-1"1,0 1 0,1 0 0,0 1-1,1-1 1,0 1 0,0 0-1,1 0 1,0 1 0,0-1 0,1 0-1,0 1 1,1 0 0,0-1 0,1 1-1,0 0 1,0-1 0,1 1 0,0 0-1,3 9 1,-2-15-4,-1 1 0,1-1 1,0 0-1,0 0 0,1-1 0,-1 1 0,1 0 1,0-1-1,0 1 0,0-1 0,0 0 0,0 0 1,1 0-1,-1-1 0,1 1 0,0-1 0,0 0 1,0 0-1,0 0 0,0 0 0,6 1 0,4 0 15,0 1 0,1-2-1,-1 0 1,1-1 0,16-1-1,-27 0-20,0 0-1,0 0 0,0 0 0,1-1 1,-1 0-1,0 0 0,0 0 1,-1 0-1,1-1 0,0 0 1,0 1-1,-1-1 0,1-1 0,-1 1 1,1 0-1,-1-1 0,0 0 1,0 0-1,0 0 0,0 0 1,-1 0-1,1 0 0,-1-1 0,0 1 1,0-1-1,0 0 0,-1 1 1,1-1-1,-1 0 0,0 0 0,0 0 1,0 0-1,0 0 0,-1-1 1,1-4-1,0-5 2,0 0 0,-1 0 0,-1-1 0,0 1-1,-1 0 1,0 1 0,-9-27 0,10 36-10,0 1-1,-1-1 0,1 1 1,-1-1-1,0 1 1,0 0-1,0 0 1,0 0-1,-1 0 0,1 0 1,-1 1-1,0-1 1,0 1-1,0 0 1,0 0-1,0 0 0,0 0 1,0 0-1,-1 0 1,1 1-1,-1 0 1,1 0-1,-1 0 0,0 0 1,1 0-1,-1 1 1,0-1-1,0 1 1,1 0-1,-1 1 0,0-1 1,0 0-1,1 1 1,-1 0-1,-5 2 1,6-2-63,-1 0 1,1 0 0,-1 1 0,1-1 0,-1 1 0,1 0 0,0 0 0,-5 5 0,-28 33-1815</inkml:trace>
</inkml:ink>
</file>

<file path=ppt/ink/ink1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14:31.549"/>
    </inkml:context>
    <inkml:brush xml:id="br0">
      <inkml:brushProperty name="width" value="0.05" units="cm"/>
      <inkml:brushProperty name="height" value="0.05" units="cm"/>
      <inkml:brushProperty name="color" value="#FFFF00"/>
    </inkml:brush>
  </inkml:definitions>
  <inkml:trace contextRef="#ctx0" brushRef="#br0">153 0 26876,'-6'1'244,"0"0"1,-1 0-1,1 0 0,0 1 0,0 0 0,0 0 1,0 1-1,0-1 0,1 1 0,-1 0 0,1 1 1,0 0-1,0 0 0,0 0 0,0 0 0,1 1 1,-6 6-1,5-5-216,0 0 0,0 0 0,1 1-1,0 0 1,0 0 0,1 0 0,-1 0 0,2 1 0,-1-1 0,1 1 0,0 0 0,1 0 0,-2 12-1,3-15 8,0 0-1,0 0 0,0 0 0,1 0 0,0 0 0,0 0 0,0 0 0,4 8 0,-4-11-18,1 1 1,-1-1-1,1 0 0,0 0 1,0 0-1,0 0 0,0 0 1,1 0-1,-1 0 0,0-1 1,1 1-1,-1-1 0,1 0 0,0 0 1,-1 1-1,1-2 0,3 2 1,14 2 29,0-1 1,0 0-1,0-1 1,0-2-1,0 0 1,39-5-1,-53 4-42,-1-1 0,1 1 0,0-1 0,-1 0 0,0 0 0,1 0 0,-1-1 0,0 0 0,0 0 0,6-5 0,-9 6-13,1-1-1,-1 1 0,1-1 1,-1 1-1,0-1 0,0 0 1,0 0-1,0 0 1,0 0-1,-1 0 0,1 0 1,-1-1-1,0 1 1,0 0-1,0-1 0,-1 1 1,1 0-1,0-6 1,-1 9-28,0-1 0,0 0 0,0 1 0,0-1 0,0 0 0,0 0 0,-1 1 0,1-1 0,0 0 0,0 1 0,0-1 0,-1 0 0,1 1 1,0-1-1,-1 0 0,1 1 0,0-1 0,-2 0 0,-18-8-1681</inkml:trace>
</inkml:ink>
</file>

<file path=ppt/ink/ink1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14:31.957"/>
    </inkml:context>
    <inkml:brush xml:id="br0">
      <inkml:brushProperty name="width" value="0.05" units="cm"/>
      <inkml:brushProperty name="height" value="0.05" units="cm"/>
      <inkml:brushProperty name="color" value="#FFFF00"/>
    </inkml:brush>
  </inkml:definitions>
  <inkml:trace contextRef="#ctx0" brushRef="#br0">0 9 30990,'0'-1'53,"0"1"-1,1-1 1,-1 1-1,0-1 1,1 1-1,-1 0 1,0-1 0,1 1-1,-1-1 1,0 1-1,1 0 1,-1-1-1,1 1 1,-1 0-1,1-1 1,-1 1 0,1 0-1,-1 0 1,1 0-1,-1-1 1,1 1-1,-1 0 1,1 0-1,-1 0 1,1 0-1,-1 0 1,1 0 0,-1 0-1,2 0 1,22 0-199,-17 0 263,166 0-1174,-197 0-2267</inkml:trace>
</inkml:ink>
</file>

<file path=ppt/ink/ink1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14:32.284"/>
    </inkml:context>
    <inkml:brush xml:id="br0">
      <inkml:brushProperty name="width" value="0.05" units="cm"/>
      <inkml:brushProperty name="height" value="0.05" units="cm"/>
      <inkml:brushProperty name="color" value="#FFFF00"/>
    </inkml:brush>
  </inkml:definitions>
  <inkml:trace contextRef="#ctx0" brushRef="#br0">18 1 30734,'-4'15'351,"1"1"0,0 0-1,1 0 1,0 24 0,1-21-184,-1 208-153,3-127-12,-2-79-2,1 0 0,1 0 0,1 0 0,1 0 0,1-1 0,1 1 0,9 24 0,-14-44-9,1 0 0,-1 0 0,0-1 0,1 1 0,-1 0 0,1-1 0,-1 1 0,1 0 0,-1-1 0,1 1 0,0-1 0,-1 1 0,1-1 0,0 1 0,-1-1 0,1 0 0,0 1 0,0-1 0,-1 0 0,1 1 0,0-1 0,0 0 0,0 0 0,0 0 0,-1 0 0,1 0 0,0 0 0,0 0 0,0 0 0,-1 0 0,1 0 0,0 0 0,0 0 0,0-1-1,-1 1 1,3-1 0,5-7-730</inkml:trace>
</inkml:ink>
</file>

<file path=ppt/ink/ink1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14:32.692"/>
    </inkml:context>
    <inkml:brush xml:id="br0">
      <inkml:brushProperty name="width" value="0.05" units="cm"/>
      <inkml:brushProperty name="height" value="0.05" units="cm"/>
      <inkml:brushProperty name="color" value="#FFFF00"/>
    </inkml:brush>
  </inkml:definitions>
  <inkml:trace contextRef="#ctx0" brushRef="#br0">0 71 30734,'16'119'1924,"-15"84"-1910,2 23-15,-2-218 1,3 26 0,-3-33 0,-1 0 0,0 0 0,0 0 0,1-1 0,-1 1 0,0 0 0,1 0 0,-1 0 0,1-1 0,-1 1 0,1 0 0,-1 0 0,1-1 0,0 1 0,-1-1 0,1 1 0,0 0 0,-1-1 0,1 1 0,0-1 0,0 0 0,-1 1 0,1-1 0,0 0 0,0 1 0,0-1 0,0 0 0,0 0 0,1 0 0,-1-1 1,0 0-1,-1 0 1,1 0-1,0-1 1,0 1 0,-1 0-1,1-1 1,-1 1-1,1-1 1,-1 1 0,0-1-1,1 1 1,-1-1-1,0 1 1,0-1 0,0 1-1,0-1 1,-1-2-1,2-2 2,3-186-2,6-73-13,-8 252 13,0 0 0,1 0 0,0 0 0,1 1 0,1-1 0,0 1 0,9-17 0,-11 24 0,0 0 0,0 1 0,1-1 0,-1 1-1,1 0 1,0 0 0,0 0 0,0 1 0,1-1 0,0 1 0,-1 0-1,1 0 1,0 1 0,0-1 0,0 1 0,1 0 0,-1 1 0,0-1-1,9 0 1,-11 1-8,36 0-11,-37 1-7,-1 0 1,1 0 0,0 0 0,-1 1-1,1-1 1,0 1 0,-1-1-1,1 1 1,0 0 0,-1-1-1,1 1 1,-1 0 0,1 0 0,-1 0-1,0 0 1,1 0 0,-1 1-1,0-1 1,2 2 0,7 26-928</inkml:trace>
</inkml:ink>
</file>

<file path=ppt/ink/ink1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14:33.020"/>
    </inkml:context>
    <inkml:brush xml:id="br0">
      <inkml:brushProperty name="width" value="0.05" units="cm"/>
      <inkml:brushProperty name="height" value="0.05" units="cm"/>
      <inkml:brushProperty name="color" value="#FFFF00"/>
    </inkml:brush>
  </inkml:definitions>
  <inkml:trace contextRef="#ctx0" brushRef="#br0">1 38 30110,'36'0'944,"5"0"-159,1-7-321,-6-1-304,-9 3-112,-10-2-48,-6 4 0,-8 1-16,-3-1-144,0 1-913</inkml:trace>
</inkml:ink>
</file>

<file path=ppt/ink/ink1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14:01.752"/>
    </inkml:context>
    <inkml:brush xml:id="br0">
      <inkml:brushProperty name="width" value="0.05" units="cm"/>
      <inkml:brushProperty name="height" value="0.05" units="cm"/>
      <inkml:brushProperty name="color" value="#FFFFFF"/>
    </inkml:brush>
  </inkml:definitions>
  <inkml:trace contextRef="#ctx0" brushRef="#br0">71 316 30750,'-25'-88'2017,"19"536"-2017,7-289 0,-19-402 0,1 37 0,14 162-2,1 15-4,2 0 0,0 0 0,5-29-1,-5 56 7,1 0 0,-1 0-1,1 0 1,-1 0 0,1 0 0,0 0-1,0 0 1,0 0 0,0 0-1,0 0 1,0 0 0,1 1 0,-1-1-1,0 1 1,1-1 0,0 1-1,-1-1 1,1 1 0,3-2 0,-4 2 0,1 1 0,-1-1 0,0 1 0,1 0 0,-1 0 0,1 0 0,-1 0 0,1 0 0,-1 0 0,0 0 0,1 0 0,-1 0 0,1 1 0,-1-1 0,0 1 0,1-1 0,-1 1 0,0-1 0,0 1 0,1 0 0,-1-1 0,0 1 0,0 0 0,0 0 0,0 0 0,0 0 0,0 0 0,0 0 0,0 0 0,1 2 0,6 9 0,-1-1 0,-1 1 0,0 0 0,0 0 0,-1 1 0,5 22 0,16 86 0,-20-84 0,2 9 5,-6-25-1,2 0 1,0 0-1,1-1 1,1 0-1,13 27 1,-19-45-5,1-1 0,-1 1 0,1-1 0,0 0 0,0 1 0,0-1 0,0 0 0,0 1 0,0-1 0,0 0 0,0 0 0,0 0 0,0 0 0,1 0 0,-1 0 0,0-1 0,1 1 0,-1 0 0,1-1 0,-1 1 0,0-1 0,1 1 0,0-1 0,-1 0 0,1 1 0,-1-1 0,1 0 0,-1 0 0,1 0 0,-1 0 0,1 0 0,0-1 0,-1 1 0,1 0 0,-1-1 0,1 1 0,-1-1 0,0 0 0,1 1 0,-1-1 0,1 0 0,-1 0 0,2-2 0,3-1 0,0-1 0,-1 0 0,0 0 0,0 0 0,-1-1 0,1 0 0,-1 0 0,5-9 0,11-32-9,-1-2 0,23-94 0,-2 0 4,-28 118 5,-11 25 0,-1 0 0,0 0 0,0 0 0,0 0 0,0 0 0,1 0 0,-1 0 0,0 0 0,0 0 0,1 0 0,-1 0 0,0 0 0,0 0 0,0 0 0,1 0 0,-1 0 0,0 0 0,0 0 0,0 0 0,1 0 0,-1 0 0,0 0 0,0 0 0,0 0 0,0 1 0,1-1 0,-1 0 0,0 0 0,0 0 0,0 0 0,0 0 0,1 1 0,-1-1 0,0 0 0,0 0 0,0 0 0,0 0 0,0 1 0,0-1 0,0 0 0,0 0 0,0 0 0,0 1 0,0-1 0,0 0 0,0 0 0,0 1 0,0-1 0,0 0 0,0 0 0,0 1 0,5 50 0,-4-36 0,2 338 0,-5-182 0,1-170 0,1 1 0,0 0 0,0 0 0,0-1 0,0 1 0,1 0 0,-1-1 0,0 1 0,1 0 0,-1-1 0,1 1 0,-1-1 0,1 1 0,0-1 0,0 1 0,0-1 0,0 1 0,0-1 0,0 0 0,1 2 0,0-2 0,0 0 0,0-1 0,0 1 0,0-1 0,0 0 0,-1 1 0,1-1 0,0 0 0,0 0 0,0 0 0,0 0 0,0-1 0,0 1 0,0 0 0,0-1 0,0 1 0,-1-1 0,4-1 0,-1 0 0,0 0 0,0 0 0,-1 0 0,1-1 0,0 0 0,-1 1 0,0-1 0,0 0 0,0-1 0,0 1 0,0 0 0,-1-1 0,1 0 0,2-5 0,4-9 0,12-35 0,-18 45 0,12-42-5,15-80 0,-2 1-1,-27 126 5,-1 0 1,1 0-1,0 0 1,0 0-1,0 0 1,0 1-1,1-1 0,-1 0 1,1 1-1,0-1 1,0 1-1,0 0 1,4-5-1,-3 6 0,0 0 1,0-1-1,0 1 0,0 0 1,0 0-1,0 1 0,1-1 1,-1 1-1,0 0 0,1 0 1,4 0-1,-7 0 1,-1 0 0,1 0 0,-1 0 0,1 0-1,-1 0 1,0 0 0,1 0 0,-1 0 0,1 0 0,-1 0 0,1 0 0,-1 0 0,1 0-1,-1 0 1,0 0 0,1 1 0,-1-1 0,1 0 0,-1 0 0,0 0 0,1 1 0,-1-1 0,0 0-1,1 1 1,-1-1 0,0 0 0,0 1 0,1-1 0,-1 0 0,0 1 0,0-1 0,1 1-1,-1-1 1,0 0 0,0 1 0,0-1 0,0 1 0,0-1 0,0 1 0,0-1 0,0 0 0,0 1-1,0-1 1,0 1 0,0-1 0,0 1 0,0-1 0,0 0 0,0 1 0,0-1 0,0 1-1,-1-1 1,1 1 0,0-1 0,0 0 0,0 1 0,-1-1 0,1 0 0,0 1 0,-1-1 0,1 0-1,0 1 1,-1-1 0,1 0 0,-25 29-9,22-26 9,-6 7 1,0 1-1,1 0 1,1 0 0,0 1-1,1 0 1,0 0 0,0 1-1,2-1 1,-1 1 0,2 0-1,-4 22 1,1 11 2,2-1-1,3 49 1,0-90-3,1 0 0,0 0 0,0 0 0,1 0 0,-1 1 0,1-1 0,0 0 0,0 0 0,1 0 0,-1-1 0,1 1 0,0 0 0,-1 0 0,2-1 0,-1 1 0,0-1 0,1 0 0,0 0 0,-1 0 0,1 0 0,0 0 0,1 0 0,-1-1 0,0 0 0,1 1 0,-1-1 0,1-1 0,8 4 0,-3-1 0,0-1 1,1 0-1,-1 0 1,1-1-1,0 0 1,0-1-1,0 0 0,0 0 1,0-1-1,0-1 1,0 1-1,0-2 1,0 1-1,0-2 0,-1 1 1,1-1-1,10-5 1,-12 4 0,-1 0 0,1 0 0,-1-1 0,0 0 0,0 0 0,0-1 0,-1 0 0,0 0 0,0 0 0,-1-1 0,1 0 0,-1 0 0,-1-1 0,1 1 0,-1-1 0,-1 0 0,0 0 0,0 0 0,0 0 0,1-11 0,0-1 0,-1 0-1,-1-1 0,-1 0 1,-1 1-1,-1-1 1,-1 0-1,-7-35 0,7 45 0,-1 0 0,-1 1 0,1-1 0,-2 1 0,0-1 0,0 1 0,0 1 0,-2-1 0,1 1 0,-1 0 0,0 1 0,-1-1 0,0 1 0,0 1 0,-18-13 0,22 18 0,-1-1 0,0 0 0,0 1 0,0 0 0,-1 0 0,1 1 0,0 0 0,-12-2 0,15 3 0,0 0 0,0 0 0,0 0 0,0 0 0,0 0 0,-1 0 0,1 1 0,0-1 0,0 1 0,0-1 0,0 1 0,0 0 0,1 0 0,-1 0 0,0 0 0,0 0 0,0 0 0,1 1 0,-1-1 0,1 0 0,-1 1 0,1-1 0,-1 1 0,1 0 0,0-1 0,-2 4 0,-2 8-1,1 1 0,0-1 0,1 0-1,0 1 1,1 0 0,0 25 0,2 1-3,5 45 0,-3-72 4,0 0 0,1 0 0,0 0 0,1-1 0,1 1 0,0-1 0,0 0 0,1-1 0,1 1 0,13 17 0,-15-22 0,1-1 0,-1 1 0,1-1 0,1 0 0,-1-1 0,1 0 0,0 0 0,0 0 0,1-1 0,0 0 0,-1 0 0,1-1 0,0 0 0,1-1 0,-1 1 0,0-2 0,10 2 0,-6-2 0,0 0 0,0-1 0,-1 0 0,1-1 0,0-1 0,17-3 0,-23 2 0,0 1 0,0 0 0,0-1 0,-1 0 0,1-1 0,-1 1 0,1-1 0,-1 0 0,0 0 0,-1-1 0,1 1 0,-1-1 0,6-8 0,0-2 1,-1-1-1,0 0 1,-1-1 0,-1 0-1,-1 0 1,0 0-1,-1-1 1,-1 0 0,3-24-1,-1-17 5,-4-90-1,-3 86-3,1 43-1,1 7 0,-1 1 0,0-1 0,-1 1 0,0-1 0,-1 1 0,0 0 0,-1 0 0,-8-20 0,11 32 0,0 0 0,0 0 0,0 0 0,0 0 0,0 0 0,0 0 0,0 1 0,0-1 0,0 0 0,0 0 0,0 0 0,-1 0 0,1 0 0,0 0 0,0 0 0,0 0 0,0 0 0,0 0 0,0 0 0,0 0 0,0 1 0,0-1 0,0 0 0,0 0 0,-1 0 0,1 0 0,0 0 0,0 0 0,0 0 0,0 0 0,0 0 0,0 0 0,0 0 0,0 0 0,-1 0 0,1 0 0,0 0 0,0 0 0,0 0 0,0 0 0,0 0 0,0 0 0,0 0 0,0-1 0,0 1 0,-1 0 0,1 0 0,0 0 0,0 0 0,0 0 0,0 0 0,0 0 0,0 0 0,0 0 0,0 0 0,0 0 0,0 0 0,0-1 0,0 1 0,0 0 0,-3 17 0,1 24 0,0 32 0,3 287 0,0-341 0,1-1 0,1 0 0,1 0 0,11 34 0,-13-47 0,-1 0 0,1-1 0,1 1 0,-1-1 0,1 1 0,-1-1 0,1 0 0,0 0 0,1 0 0,-1 0 0,1 0 0,0-1 0,0 0 0,0 0 0,0 0 0,0 0 0,1 0 0,-1-1 0,1 0 0,0 0 0,-1 0 0,8 1 0,-6-2 0,0 0 0,-1-1 0,1 0 0,0 0 0,-1 0 0,1-1 0,0 0 0,-1 0 0,1 0 0,-1 0 0,1-1 0,-1 0 0,0-1 0,0 1 0,0-1 0,0 0 0,0 0 0,6-6 0,-3 2 0,0-1 0,-1-1 0,0 1 0,0-1 0,-1 0 0,0-1 0,-1 1 0,7-19 0,-5 8 0,-1 0 0,-1-1 0,-1 1 0,-1-1 0,0 0 0,-2 0 0,-1-1 0,0 1 0,-4-24 0,4 42 0,-1 0 0,1-1 0,-1 1 0,1 0 0,-1-1 0,0 1 0,0 0 0,-1 0 0,1 0 0,-1 0 0,0 0 0,1 0 0,-1 1 0,0-1 0,-1 0 0,1 1 0,0 0 0,-1-1 0,1 1 0,-1 0 0,0 0 0,0 0 0,0 1 0,0-1 0,0 1 0,0 0 0,0-1 0,0 1 0,0 1 0,-1-1 0,1 0 0,0 1 0,-1 0 0,-3 0 0,6 0 0,0 1 0,0-1 0,0 1 0,0 0 0,0-1 0,0 1 0,0 0 0,0 0 0,0 0 0,1 0 0,-1-1 0,0 1 0,1 0 0,-1 0 0,0 1 0,1-1 0,0 0 0,-1 0 0,1 0 0,0 0 0,-1 0 0,1 0 0,0 1 0,0-1 0,0 0 0,0 0 0,0 0 0,0 0 0,0 1 0,0-1 0,1 0 0,-1 1 0,0 6 0,-1 7 0,0 1 0,1-1 0,1 1 0,0 0 0,1-1 0,1 0 0,1 1 0,0-1 0,0 0 0,2-1 0,9 21 0,-7-21 0,1-1 0,0 1 0,16 16 0,-22-26 0,0-1 0,1 0 0,0 0 0,0 0 0,0 0 0,0 0 0,0-1 0,0 0 0,1 0 0,-1 0 0,1 0 0,-1-1 0,1 0 0,0 0 0,8 1 0,-9-1 1,0-1 0,0 1 0,0-1 0,0 0 0,0 0 0,0-1 0,0 1 0,0-1 0,0 0 0,0 0 0,0 0 0,0-1 0,0 1 0,-1-1 0,1 0 1,0 0-1,-1 0 0,0-1 0,1 1 0,-1-1 0,0 0 0,0 0 0,-1 0 0,1 0 0,-1 0 0,1-1 0,-1 1 0,0-1 0,0 1 0,2-7 0,1-3-1,0-1 0,-1 0 0,0-1 0,-1 1 0,3-28 0,-4-75 0,-2 77 0,0 37 0,-3-23 0,3 25 0,0 1 0,-1-1 0,1 1 0,0-1 0,0 1 0,-1-1 0,1 1 0,0-1 0,-1 1 0,1-1 0,-1 1 0,1 0 0,0-1 0,-1 1 0,1 0 0,-1-1 0,1 1 0,-1 0 0,1-1 0,-1 1 0,1 0 0,-1 0 0,0 0 0,1 0 0,-1-1 0,1 1 0,-1 0 0,1 0 0,-1 0 0,1 0 0,-1 0 0,0 0 0,1 1 0,-1-1 0,1 0 0,-1 0 0,1 0 0,-1 0 0,1 1 0,-2 0 0,1 0 0,-1 0 0,1 0 0,0 0 0,0 0 0,0 0 0,0 1 0,0-1 0,0 0 0,0 1 0,0-1 0,0 1 0,1-1 0,-1 1 0,1 0 0,-1-1 0,1 1 0,-1 0 0,1-1 0,0 1 0,0 2 0,-2 42 0,2-35 0,-2 23 0,8 66 0,-5-89 0,1 0-1,1 0 1,0-1-1,0 1 1,1-1-1,1 0 0,0 0 1,0 0-1,13 18 1,-11-19 0,0-1 0,0 0 0,0 0 1,1-1-1,1 0 0,-1 0 0,1-1 1,0 0-1,0 0 0,1-1 0,0 0 1,0-1-1,0 0 0,0-1 0,1 0 1,-1-1-1,1 0 0,0 0 0,-1-1 1,21-1-1,-27 0 0,1-1 0,-1 0 0,0 0 0,0 0 0,0-1 0,0 1 0,0-1 0,0 0 0,0 0 0,-1 0 0,1-1 0,-1 1 0,1-1 0,-1 0 0,0 0 0,0 0 0,0 0 0,-1-1 0,1 1 0,-1-1 0,0 0 0,2-4 0,4-7 0,0-2 0,-2 1 0,0-1 0,4-21 0,-1-14 0,-2-2 0,-2 1 0,-5-94 0,0 78 0,1 19 0,-3-1 0,-1 1 0,-14-67 0,9 103 0,8 14 0,0 0 0,-1 0 0,1-1 0,0 1 0,0 0 0,-1 0 0,1 0 0,0 0 0,0 0 0,-1 0 0,1 0 0,0 0 0,-1 0 0,1 0 0,0 0 0,0 0 0,-1 0 0,1 0 0,0 0 0,0 0 0,-1 0 0,1 1 0,0-1 0,0 0 0,-1 0 0,1 0 0,0 0 0,0 0 0,-1 1 0,1-1 0,0 0 0,0 0 0,0 1 0,0-1 0,-1 0 0,1 0 0,0 0 0,0 1 0,0-1 0,0 0 0,0 0 0,0 1 0,0-1 0,-1 0 0,1 1 0,0-1 0,0 0 0,0 0 0,0 1 0,0-1 0,0 1 0,-5 22 0,0 1 0,2 0 0,0 0 0,1 37 0,2-35 0,0 311 0,0-321 0,1 0 0,1 0 0,1 0 0,0 0 0,1-1 0,11 30 0,-13-40 0,1 0 0,0 0 0,-1 0 0,2-1 0,-1 1 0,0-1 0,1 1 0,0-1 0,0 0 0,1-1 0,-1 1 0,0-1 0,1 0 0,0 0 0,0 0 0,0-1 0,0 1 0,1-1 0,-1 0 0,0-1 0,1 0 0,10 2 0,1-1 0,-1-1 0,1-1 0,0 0 0,0-1 0,-1-1 0,1 0 0,32-10 0,-39 8 0,-1 0 0,1 0 0,-1-1 0,0 0 0,0-1 0,0 0 0,-1 0 0,0-1 0,0 0 0,-1-1 0,0 1 0,0-1 0,-1-1 0,7-9 0,-7 6 0,1-1 0,-1 0 0,-1 0 0,0 0 0,-1 0 0,-1-1 0,3-22 0,-3 6 0,-1 0 0,-4-46 0,2 74 0,0-1 0,0 1 0,0 0 0,-1-1 0,1 1 0,-1 0 0,1 0 0,-1-1 0,0 1 0,0 0 0,0 0 0,0 0 0,0 0 0,0 0 0,-1 0 0,1 0 0,-1 0 0,1 0 0,-1 1 0,0-1 0,0 1 0,0-1 0,0 1 0,0 0 0,-2-1 0,-1 0 0,-1 0 0,1 1 0,-1 0 0,0 0 0,0 1 0,1 0 0,-1 0 0,-10 1 0,12 0 0,1-1 0,0 1 0,0 0 0,0 1 0,0-1 0,0 0 0,0 1 0,0 0 0,1 0 0,-1 0 0,0 0 0,1 0 0,0 0 0,-1 0 0,1 1 0,0 0 0,0-1 0,0 1 0,1 0 0,-1 0 0,1 0 0,-1 0 0,1 0 0,0 0 0,-1 5 0,-2 7 0,0 1 0,1 0 0,-2 31 0,3-24 0,1 0 0,2-1 0,0 1 0,1 0 0,1 0 0,9 30 0,-10-46 0,1 1 0,0 0 0,0-1 0,1 1 0,0-1 0,0 0 0,0-1 0,1 1 0,0-1 0,1 0 0,-1 0 0,1 0 0,0-1 0,1 0 0,-1 0 0,1 0 0,0-1 0,0 0 0,1-1 0,-1 1 0,10 2 0,-6-3 0,0 0 0,1-1 0,-1 0 0,1-1 0,-1 0 0,1 0 0,-1-1 0,1-1 0,14-3 0,-21 4 0,0-1 0,-1-1 0,1 1 0,0-1-1,-1 1 1,0-1 0,1-1 0,-1 1-1,0-1 1,0 1 0,0-1 0,-1 0-1,1-1 1,-1 1 0,0-1 0,0 1 0,0-1-1,0 0 1,0 0 0,-1 0 0,0 0-1,0-1 1,0 1 0,1-6 0,-1 3-28,0 0 0,-1-1 0,0 1 0,0-1 0,-1 0 0,0 1 0,0-1 1,-1 1-1,0-1 0,-2-7 0,0 8-163,0 1 1,0 0-1,0 0 1,-8-10-1</inkml:trace>
</inkml:ink>
</file>

<file path=ppt/ink/ink1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14:02.127"/>
    </inkml:context>
    <inkml:brush xml:id="br0">
      <inkml:brushProperty name="width" value="0.05" units="cm"/>
      <inkml:brushProperty name="height" value="0.05" units="cm"/>
      <inkml:brushProperty name="color" value="#FFFFFF"/>
    </inkml:brush>
  </inkml:definitions>
  <inkml:trace contextRef="#ctx0" brushRef="#br0">109 55 32415,'-2'-1'9,"0"0"1,1 0-1,-1 0 0,0 0 1,-1 0-1,1 1 1,0-1-1,0 1 0,0-1 1,0 1-1,0 0 0,0 0 1,-1 0-1,1 0 1,0 0-1,0 0 0,0 0 1,-1 1-1,1-1 1,0 1-1,0 0 0,0 0 1,0-1-1,0 1 0,0 1 1,0-1-1,1 0 1,-3 2-1,-1 1-9,1 1 0,0 0 0,0 0 0,1 0 0,-1 1 0,1-1 0,0 1 0,1 0 0,-1 0 0,1 0 0,-2 10 0,1-6 0,2 1 0,-1-1 0,2 1 0,-1-1 0,1 1 0,3 15 0,-3-23 1,1 0-1,0-1 1,0 1 0,1 0 0,-1-1-1,0 1 1,1-1 0,0 0 0,-1 1-1,1-1 1,0 0 0,0 0 0,0 0-1,0 0 1,1-1 0,-1 1 0,0 0-1,1-1 1,-1 0 0,1 0-1,0 1 1,-1-2 0,1 1 0,0 0-1,-1 0 1,1-1 0,4 1 0,3 0 2,1 0 1,-1 0-1,0-1 1,1 0-1,-1-1 1,15-2-1,-22 2-2,1 0 0,0 0 0,-1-1 0,1 1-1,-1-1 1,0 1 0,0-1 0,1 0 0,-1-1 0,0 1-1,-1 0 1,1-1 0,0 0 0,-1 1 0,1-1-1,-1 0 1,0 0 0,0-1 0,0 1 0,-1 0 0,1-1-1,-1 1 1,1-1 0,-1 1 0,0-5 0,2-5 1,-1 0 0,-1-1 0,0 1 1,-1 0-1,-2-24 0,2 33-2,-1 0 0,0-1 0,0 1 0,0-1 0,0 1 0,-1 0 0,1 0 0,-1 0 0,0 0 0,-1 0 0,1 0 0,-1 0 0,0 1 0,1-1 0,-1 1 0,-1 0 0,1 0 0,0 0 0,-1 0 0,-4-2 0,3 2 0,-1 0 0,0 1 0,0 0 0,1 0 0,-2 0 0,1 0 0,0 1 0,0 0 0,0 1 0,-1-1 0,1 1 0,0 0 0,-12 2 0,15-1-1,1-1 0,0 1 0,-1 0 0,1-1 0,0 1-1,0 0 1,0 1 0,0-1 0,0 0 0,0 1 0,0-1 0,0 1 0,1-1 0,-1 1 0,0 0 0,1 0 0,-1 0-1,1-1 1,0 2 0,0-1 0,0 0 0,0 0 0,0 0 0,-1 3 0,0 5-74,-1 0 1,1 0-1,1 0 0,0 14 1,0 30-1111</inkml:trace>
</inkml:ink>
</file>

<file path=ppt/ink/ink1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14:02.518"/>
    </inkml:context>
    <inkml:brush xml:id="br0">
      <inkml:brushProperty name="width" value="0.05" units="cm"/>
      <inkml:brushProperty name="height" value="0.05" units="cm"/>
      <inkml:brushProperty name="color" value="#FFFFFF"/>
    </inkml:brush>
  </inkml:definitions>
  <inkml:trace contextRef="#ctx0" brushRef="#br0">1 16 31102,'0'-1'64,"1"0"-1,-1 1 1,0-1-1,1 1 1,-1-1 0,1 1-1,-1-1 1,1 1-1,-1-1 1,1 1-1,0 0 1,-1-1-1,1 1 1,-1 0 0,1-1-1,0 1 1,-1 0-1,1 0 1,0 0-1,-1-1 1,1 1-1,0 0 1,-1 0-1,1 0 1,0 0 0,0 0-1,0 1 1,32-1-344,-22 0 413,374 0-106,-451-7-1919,9 7-3750</inkml:trace>
</inkml:ink>
</file>

<file path=ppt/ink/ink1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14:04.893"/>
    </inkml:context>
    <inkml:brush xml:id="br0">
      <inkml:brushProperty name="width" value="0.05" units="cm"/>
      <inkml:brushProperty name="height" value="0.05" units="cm"/>
      <inkml:brushProperty name="color" value="#FFFFFF"/>
    </inkml:brush>
  </inkml:definitions>
  <inkml:trace contextRef="#ctx0" brushRef="#br0">184 141 31262,'1'0'21,"0"0"-1,0 0 1,0 0-1,0 1 1,0-1-1,0 0 1,0 1-1,0-1 1,0 1-1,0-1 1,-1 1-1,1-1 1,0 1-1,0 0 1,0-1-1,-1 1 1,1 0-1,0 0 0,-1-1 1,1 1-1,-1 0 1,1 0-1,-1 0 1,1 0-1,-1 0 1,0 0-1,1 0 1,-1 0-1,0 0 1,0 0-1,0 0 1,0 0-1,0 0 1,0 1-1,-1 47 644,0-32-588,-5 75-73,-4 123 10,10 44-13,0-259 0,-1 1 0,1-1 0,0 0 0,0 1 0,0-1 0,-1 0 0,1 1 0,0-1 0,-1 0 0,1 1 0,0-1 0,-1 0 0,1 0 0,0 0 0,-1 1 0,1-1 0,0 0 0,-1 0 0,1 0 0,-1 0 0,1 0 0,0 0 0,-1 0 0,1 0 0,-1 0 0,1 0 0,0 0 0,-1 0 0,1 0 0,-1 0 0,-16-1 4,16 1-3,-8-2 3,0-1-1,1 1 1,-1-2 0,1 1-1,0-1 1,0 0-1,-14-11 1,13 9-5,-1 0 1,1 1 0,-1 0-1,-21-7 1,31 12 0,0 0-1,0 0 1,0 0 0,0 0-1,-1 0 1,1-1-1,0 1 1,0 0 0,0 0-1,-1 0 1,1 0 0,0 0-1,0 0 1,0 0 0,-1 0-1,1 0 1,0 0-1,0 0 1,0 0 0,-1 0-1,1 0 1,0 0 0,0 0-1,0 0 1,-1 0 0,1 1-1,0-1 1,0 0-1,0 0 1,0 0 0,-1 0-1,1 0 1,0 0 0,0 1-1,0-1 1,0 0 0,0 0-1,-1 0 1,1 0-1,0 1 1,0-1 0,0 0-1,0 0 1,0 0 0,0 0-1,0 1 1,0-1 0,0 0-1,0 0 1,0 1-1,0-1 1,0 0 0,0 0-1,0 0 1,0 1 0,0-1-1,0 0 1,0 0 0,0 0-1,0 1 1,0-1-1,0 0 1,1 2-4,-1 3 4,1-1 0,1 0-1,-1 1 1,0-1 0,1 0-1,0 0 1,0 0 0,1 0 0,-1 0-1,1 0 1,-1 0 0,1-1-1,0 0 1,1 1 0,-1-1-1,1 0 1,-1-1 0,7 5 0,1 0 0,0 0 0,0 0 0,1-1 0,0-1 0,21 7 0,-17-8 0,0-2 0,0 0 0,0-1 0,26-1 0,-22 0 0,-16 0 0,0 0 0,0 0 0,-1-1 0,1 0 0,0 0 0,0 0 0,0 0 0,-1 0 0,1-1 0,-1 0 0,1 0 0,-1 0 0,0 0 0,0 0 0,0-1 0,0 1 0,0-1 0,0 0 0,0 0 0,-1 0 0,0 0 0,0 0 0,0 0 0,0-1 0,0 1-1,0-1 1,-1 0 0,0 1 0,0-1 0,1-6 0,3-11 5,-2 0-1,0-1 0,-2 0 0,-1-27 0,0 35 3,-2-60-2,0 40-5,2 0 0,1 0 0,7-48 0,-8 80 0,1-1 0,-1 1 0,1-1 0,0 1 0,0-1 0,0 1 0,0-1 0,0 1 0,0 0 0,1 0 0,-1-1 0,1 1 0,0 0 0,-1 0 0,1 1 0,0-1 0,0 0 0,0 1 0,0-1 0,3-1 0,0 1 0,1 1 0,-1-1 0,1 1 0,-1 0 0,1 0 0,-1 1 0,1-1 0,6 2 0,-8-1 0,0 0 0,-1 1 0,1-1 0,0 1 0,-1 0 0,1 0 0,-1 0 0,1 1 0,-1-1 0,0 1 0,1 0 0,-1 0 0,0 0 0,4 3 0,-2 0 0,1 1 0,-1 0 0,0 0 0,0 0 0,-1 1 0,6 9 0,-1 2 0,-1 1 0,-1-1 0,-1 1 0,7 32 0,-9-26-1,-1 0 0,-1 0 0,-1 0 0,-1 0 1,-4 29-1,3-48-2,0-1 1,0 1-1,-1 0 1,0 0 0,0-1-1,0 1 1,0-1-1,-1 0 1,0 1-1,-7 8 1,7-35 34,3-10-35,2 0 0,1 0 0,1 0 0,2 1 0,1 0 1,1 0-1,1 1 0,2 0 0,1 0 0,20-34 0,-27 56 3,0-1 0,1 1 0,-1 0 0,1 1 0,9-8 0,-13 12 0,0 1 0,0-1 0,0 0 0,0 1 0,0 0 0,1-1 0,-1 1 0,0 0 0,1 0 0,-1 1 0,1-1 0,0 0 0,-1 1 0,1 0 0,-1-1 0,1 1 0,0 0 0,-1 0 0,1 1 0,-1-1 0,6 1 0,-7 0 0,0 1 0,1-1 0,-1 0 0,0 0 0,0 0 0,0 1 0,0-1 0,0 1 0,0-1 0,0 0 0,-1 1 0,1 0 0,0-1 0,-1 1 0,1-1 0,-1 1 0,0 0 0,1-1 0,-1 1 0,0 0 0,0 0 0,0-1 0,0 1 0,-1 3 0,1 3 0,2 222 0,-3-125 0,1-97 0,0-1 0,1 1 0,0-1 0,0 1 0,0-1 0,1 0 0,0 1 0,1-1 0,0 0 0,0 0 0,7 12 0,-7-15 0,0 0 0,1-1 0,-1 1 0,1-1 0,-1 0 0,1 0 0,0 0 0,1 0 0,-1 0 0,0-1 0,1 0 0,-1 0 0,1 0 0,0-1 0,-1 1 0,1-1 0,0 0 0,0-1 0,7 1 0,0 0 1,1 0-1,0-2 1,19-1-1,-28 1 2,0 0 0,1 0-1,-1-1 1,0 1 0,1-1 0,-1 0-1,0 0 1,0-1 0,0 1 0,-1-1-1,1 0 1,-1 0 0,5-5 0,1-3-2,-1 0 1,0-1-1,-1 0 1,0 0-1,-1-1 1,0 0-1,-1 0 1,-1 0-1,0-1 1,-1 0-1,3-20 1,-1-20-2,-1-88 1,-5 104 0,2-10 0,-2 1 0,-2 0 0,-18-91 0,15 120 0,3 23 0,3 33 0,0-23 0,-5 234 0,2 122 0,3-368 0,1 0 0,-1 0 0,0 0 0,1 0 0,0 0 0,-1 0 0,1 0 0,1 0 0,-1 0 0,0-1 0,1 1 0,-1 0 0,1-1 0,0 1 0,0-1 0,0 0 0,4 5 0,-2-4 0,0-1 0,0 1 0,0-1 0,1 0 0,-1 0 0,0 0 0,1-1 0,0 1 0,-1-1 0,9 1 0,-3-1 0,0 0 0,-1-1 0,1-1 0,0 1 0,-1-2 0,1 1 0,-1-1 0,1 0 0,-1-1 0,0 0 0,11-6 0,-10 3 0,-1 0 0,-1-1 0,1 1 0,-1-2 0,0 1 0,-1-1 0,0 0 0,0-1 0,-1 0 0,0 0 0,0 0 0,-1-1 0,0 1 0,-1-1 0,0-1 0,-1 1 0,4-17 0,-1-6 0,-1 1 0,-2-1 0,-1 0 0,-4-48 0,2 71 0,-1 1 0,-1 0 0,0 0 0,0 0 0,0 0 0,-7-14 0,8 20 0,0 0 0,0 1 0,-1-1 0,1 1 0,-1-1 0,1 1 0,-1 0 0,0-1 0,0 1 0,0 0 0,0 0 0,0 1 0,-1-1 0,1 0 0,-1 1 0,1-1 0,-1 1 0,1 0 0,-1 0 0,0 0 0,1 0 0,-1 0 0,0 1 0,-5-1 0,6 1 0,1 0 0,0 0 0,0 0 0,0 0 0,0 1 0,0-1 0,0 0 0,0 1 0,0-1 0,0 1 0,0-1 0,0 1 0,0-1 0,0 1 0,0 0 0,0 0 0,0-1 0,1 1 0,-1 0 0,0 0 0,0 0 0,1 0 0,-1 0 0,1 0 0,-1 0 0,1 0 0,-1 1 0,-6 34 0,6-31 0,-3 125 0,5-91 0,-1-27 0,0 0 0,1 0 0,1 1 0,0-1 0,1 0 0,0-1 0,1 1 0,0 0 0,10 17 0,-11-23 0,0-1 0,1 0 0,-1 0 0,1 0 0,0-1 0,0 0 0,1 1 0,-1-1 0,1-1 0,0 1 0,0-1 0,0 0 0,1 0 0,-1 0 0,1-1 0,-1 1 0,1-2 0,0 1 0,0 0 0,0-1 0,7 0 0,-6 0 0,0 0 0,0-1 0,1 0 0,-1 0 0,0-1 0,10-2 0,-14 2 0,-1 0 0,1 0 0,-1 0 0,0-1 0,0 1 0,1-1 0,-1 1 0,0-1 0,0 0 0,-1 1 0,1-1 0,0 0 0,0 0 0,-1-1 0,1 1 0,-1 0 0,0 0 0,0-1 0,0 1 0,1-5 0,7-25 0,-1-1 0,-2 0 0,-1 0 0,1-56 0,-4 42 0,13-69 0,-15 114 0,0 0 0,1 0 0,-1 0 0,1 0 0,0 0 0,-1 1 0,1-1 0,0 0 0,0 1 0,0-1 0,0 0 0,1 1 0,-1-1 0,0 1 0,1 0 0,-1-1 0,1 1 0,-1 0 0,1 0 0,0 0 0,-1 0 0,1 0 0,0 0 0,0 1 0,-1-1 0,1 1 0,0-1 0,0 1 0,0 0 0,0-1 0,0 1 0,0 0 0,0 0 0,0 0 0,0 1 0,-1-1 0,1 0 0,0 1 0,3 0 0,1 1 0,0 0 0,-1 0 0,1 0 0,-1 1 0,0-1 0,0 1 0,0 1 0,0-1 0,-1 1 0,1-1 0,-1 1 0,4 5 0,1 4 0,-1 1 0,-1 0 0,0 0 0,-1 0 0,-1 1 0,0 0 0,-1 0 0,0 1 0,-2-1 0,1 1 0,-2-1 0,0 1 0,-1 0 0,-1-1 0,0 1 0,-1 0 0,-1-1 0,0 1 0,-10 26 0,8-31 0,1 0 0,0 0 0,0 0 0,1 1 0,1 0 0,0-1 0,-1 22 0,3-32 0,0 1 0,1-1 0,-1 1 0,1-1 0,-1 0 0,1 1 0,0-1 0,-1 0 0,1 0 0,0 1 0,0-1 0,0 0 0,0 0 0,0 0 0,0 0 0,0 0 0,0 0 0,1 0 0,-1-1 0,0 1 0,0 0 0,1-1 0,-1 1 0,1-1 0,-1 1 0,0-1 0,1 0 0,-1 1 0,1-1 0,2 0 0,54 3 0,-48-3 0,0 0 0,2 0 0,0 0 0,1-1 0,-1 0 0,14-3 0,-21 3 0,-1-1 0,0 1 0,0-1 0,0 0 0,0 0 0,-1-1 0,1 1 0,0-1 0,-1 1 0,0-1 0,0 0 0,0 0 0,0-1 0,0 1 0,3-6 0,0-2 0,0 0 0,0-1 0,-2 1 0,1-1 0,-2 0 0,1-1 0,-2 1 0,3-25 0,-2-9 0,-5-52 0,0 30 0,2 66 0,0-1 0,0 1 0,0-1 0,1 1 0,-1-1 0,1 1 0,-1-1 0,1 1 0,0-1 0,0 1 0,0-1 0,0 1 0,0 0 0,1 0 0,-1 0 0,1 0 0,-1 0 0,1 0 0,0 0 0,0 0 0,-1 1 0,4-3 0,-2 3 0,-1 0 0,1-1 0,0 1 0,0 0 0,0 1 0,0-1 0,0 0 0,1 1 0,-1 0 0,0 0 0,0 0 0,0 0 0,0 0 0,0 1 0,0-1 0,0 1 0,6 1 0,-6 0 0,0 0 0,1 0 0,-1 0 0,0 0 0,0 0 0,0 1 0,0-1 0,-1 1 0,1 0 0,-1 0 0,1 0 0,-1 0 0,0 0 0,0 0 0,-1 1 0,1-1 0,-1 1 0,1-1 0,0 8 0,2 4 0,0 0 0,-2 1 0,2 23 0,-3-8 0,0 1 0,-2 0 0,-2 0 0,-1-1 0,-11 46 0,12-67 0,1 0 0,1 0 0,-1 0 0,1 17 0,21-66 0,6-18 0,16-61 0,-27 72 0,1 1 0,3 1 0,28-49 0,-47 91 0,1 1 0,0-1 0,0 1 0,0-1 0,0 1 0,0-1 0,1 1 0,-1 0 0,0 0 0,1-1 0,-1 1 0,0 0 0,1 0 0,1 0 0,-2 1 0,-1 0 0,1 0 0,-1 0 0,1 0 0,-1 0 0,1 0 0,-1 0 0,1 0 0,-1 0 0,0 0 0,1 1 0,-1-1 0,1 0 0,-1 0 0,1 0 0,-1 1 0,0-1 0,1 0 0,-1 1 0,1-1 0,-1 0 0,0 1 0,0-1 0,1 1 0,-1-1 0,0 0 0,1 1 0,-1-1 0,0 1 0,0 0 0,3 6 0,-1 0 0,0 0 0,-1 1 0,2 12 0,-3-18 0,5 68 0,-5 76 0,1 13 0,-1-156 0,1-1 0,-1 0 0,1 0 0,-1 0 0,1 0 0,0 0 0,0 1 0,0-1 0,0-1 0,0 1 0,1 0 0,-1 0 0,1 0 0,-1-1 0,1 1 0,-1-1 0,1 1 0,0-1 0,0 1 0,0-1 0,0 0 0,0 0 0,0 0 0,0 0 0,0 0 0,0-1 0,0 1 0,0-1 0,1 1 0,-1-1 0,3 0 0,5 1 0,0 0 0,0-1 0,0 0 0,0-1 0,19-3 0,-19 1 0,-2 0 0,1-1 0,0 0 0,-1 0 0,1-1 0,-1 0 0,-1 0 0,1-1 0,-1 0 0,0-1 0,0 0 0,-1 0 0,1 0 0,-2 0 0,10-16 0,-3 3 0,-1 0 0,-1-1 0,-1 0 0,-1-1 0,9-33 0,-12 27 0,-1 1 0,-2-1 0,0-46 0,-2 61 0,0 10 0,0 0 0,0 0 0,0 0 0,-1 1 0,1-1 0,-1 0 0,1 0 0,-1 0 0,0 1 0,0-1 0,0 0 0,0 1 0,-1-1 0,-2-3 0,2 4 0,0 1 0,0-1 0,0 1 0,0 0 0,0-1 0,0 1 0,0 0 0,0 0 0,0 1 0,-1-1 0,1 0 0,0 1 0,0-1 0,-1 1 0,1 0 0,0 0 0,-5 0 0,6 0 0,-1 0 0,1 0 0,-1 1 0,1-1 0,-1 0 0,1 1 0,0-1 0,-1 1 0,1-1 0,-1 1 0,1 0 0,0 0 0,0 0 0,-1-1 0,1 1 0,0 0 0,0 1 0,0-1 0,-2 2 0,1 1 0,-1 0 0,1 0 0,0 0 0,0 0 0,1 0 0,-3 8 0,1 5 0,0 0 0,-1 29 0,3-30 0,-1 13 0,1 1 0,2-1 0,1 1 0,6 36 0,-6-58 0,0 0 0,1-1 0,0 1 0,0-1 0,0 0 0,1 0 0,0 0 0,0 0 0,6 6 0,-6-9 0,0 0 0,0-1 0,0 1 0,1-1 0,-1 0 0,1 0 0,0 0 0,0 0 0,0-1 0,0 0 0,0 0 0,0 0 0,1-1 0,7 1 0,-3 0 0,0-1 0,1 0 0,-1-1 0,0 0 0,11-1 0,-17 0 0,0 0 0,0 0 0,0 0 0,0 0 0,-1 0 0,1-1 0,0 0 0,0 0 0,-1 0 0,0 0 0,1-1 0,-1 1 0,0-1 0,0 0 0,3-3 0,4-8 0,-1 0 0,0-1 0,-1 0 0,-1 0 0,0-1 0,-1 0 0,-1 0 0,6-32 0,-1-13 0,2-65 0,-12 124 0,6-346 0,-6 272 0,-3 846 0,3-763 0,2 24 0,-2-31 0,0 1 0,0-1 0,0 1 0,0 0 0,0-1 0,0 1 0,1-1 0,-1 1 0,0-1 0,0 1 0,1-1 0,-1 1 0,0-1 0,1 1 0,-1-1 0,0 1 0,1-1 0,-1 1 0,1-1 0,-1 0 0,1 1 0,-1-1 0,1 0 0,-1 1 0,1-1 0,-1 0 0,1 0 0,-1 1 0,1-1 0,-1 0 0,1 0 0,0 0 0,-1 0 0,1 0 0,-1 0 0,1 0 0,0 0 0,-1 0 0,1 0 0,0 0 0,-1 0 0,1-1-1,0 1 1,-1 0 0,0 0-1,1-1 1,-1 1 0,1 0-1,-1-1 1,1 1 0,-1 0-1,0-1 1,1 1 0,-1-1-1,1 1 1,-1 0 0,0-1-1,0 1 1,1-1 0,-1 1-1,0-1 1,0 1 0,0-1-1,1 0 1,6-37-120,-3-23-328</inkml:trace>
</inkml:ink>
</file>

<file path=ppt/ink/ink1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14:05.238"/>
    </inkml:context>
    <inkml:brush xml:id="br0">
      <inkml:brushProperty name="width" value="0.05" units="cm"/>
      <inkml:brushProperty name="height" value="0.05" units="cm"/>
      <inkml:brushProperty name="color" value="#FFFFFF"/>
    </inkml:brush>
  </inkml:definitions>
  <inkml:trace contextRef="#ctx0" brushRef="#br0">0 92 32127,'8'-2'304,"31"-6"-192,14 3-64,10 3 0,7-6 16,-1-2-32,-6 5 0,-7-2-32,-15 2 0,-16-3 0,-17 6 0,-8-3-32,-5 0-80,-40-5-849,-13 0-19736</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3:52.586"/>
    </inkml:context>
    <inkml:brush xml:id="br0">
      <inkml:brushProperty name="width" value="0.05" units="cm"/>
      <inkml:brushProperty name="height" value="0.05" units="cm"/>
      <inkml:brushProperty name="color" value="#FFFF00"/>
    </inkml:brush>
  </inkml:definitions>
  <inkml:trace contextRef="#ctx0" brushRef="#br0">0 55 32031,'0'0'384,"23"0"-176,26 0-128,23-10-64,11-10-16,6 10 0,-6 3-16,-14-1-208</inkml:trace>
</inkml:ink>
</file>

<file path=ppt/ink/ink1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14:05.645"/>
    </inkml:context>
    <inkml:brush xml:id="br0">
      <inkml:brushProperty name="width" value="0.05" units="cm"/>
      <inkml:brushProperty name="height" value="0.05" units="cm"/>
      <inkml:brushProperty name="color" value="#FFFFFF"/>
    </inkml:brush>
  </inkml:definitions>
  <inkml:trace contextRef="#ctx0" brushRef="#br0">3 20 31727,'-3'0'960,"14"0"-944,20 0 0,10 0 0,9 0-16,-3 0 0,-3 0 0,-5 0 0,-8 0 0,-9 0-16,-11-10-112,-11 0-592</inkml:trace>
</inkml:ink>
</file>

<file path=ppt/ink/ink1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14:06.692"/>
    </inkml:context>
    <inkml:brush xml:id="br0">
      <inkml:brushProperty name="width" value="0.05" units="cm"/>
      <inkml:brushProperty name="height" value="0.05" units="cm"/>
      <inkml:brushProperty name="color" value="#FFFFFF"/>
    </inkml:brush>
  </inkml:definitions>
  <inkml:trace contextRef="#ctx0" brushRef="#br0">89 37 32079,'1'-6'175,"0"-4"135,0 25-155,-10 186-155,1-36 0,-5 85 4,-1 55 5,10-382-7,-13-78-1,-1 8-1,10-170 0,8 288 0,-1 14 0,2-1 0,0 0 0,1 1 0,0-1 0,9-27 0,-9 37 0,0 0 0,1 0 0,0 0 0,0 0 0,1 1 0,0 0 0,0 0 0,0 0 0,0 0 0,1 0 0,0 1 0,0 0 0,0 0 0,0 0 0,1 1 0,9-5 0,-5 3 2,1 1 1,1 1-1,-1 0 1,0 0-1,1 1 1,0 0-1,-1 1 1,1 0-1,0 1 1,0 1-1,-1 0 1,13 2-1,-21-2-2,0 0-1,-1 0 1,1 1-1,0-1 1,-1 1-1,1 0 1,-1 0-1,0 0 1,1 0 0,-1 0-1,0 0 1,0 0-1,-1 1 1,1-1-1,0 1 1,-1 0 0,1-1-1,-1 1 1,0 0-1,0 0 1,0 0-1,0-1 1,-1 1-1,1 6 1,2 9-6,-2-1 1,0 1-1,-1 19 1,-1-25 6,0 0-1,0 0 1,-1 0-1,0-1 1,-1 1-1,-1 0 1,0-1-1,0 0 0,-1 0 1,-1 0-1,1 0 1,-11 13-1,-11 10-10,-56 59-1,5-7-304,57-59-539</inkml:trace>
</inkml:ink>
</file>

<file path=ppt/ink/ink1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14:09.287"/>
    </inkml:context>
    <inkml:brush xml:id="br0">
      <inkml:brushProperty name="width" value="0.05" units="cm"/>
      <inkml:brushProperty name="height" value="0.05" units="cm"/>
      <inkml:brushProperty name="color" value="#FFFFFF"/>
    </inkml:brush>
  </inkml:definitions>
  <inkml:trace contextRef="#ctx0" brushRef="#br0">4 713 30910,'-2'12'242,"1"1"0,1-1 0,-1 1 0,4 17 0,-3-26-232,1 0 0,0 0-1,0-1 1,0 1 0,1 0 0,0-1-1,-1 1 1,1-1 0,0 0 0,0 0-1,1 0 1,-1 0 0,1 0 0,-1 0-1,1 0 1,0-1 0,0 1 0,4 2-1,1-1 5,0 0 0,1 0-1,-1-1 1,0 0-1,1 0 1,0-1 0,0 0-1,10 1 1,10-1 21,36-2 0,-60 0-29,-1-1 0,1 1 0,0-1 0,0 0 0,0 0 0,-1-1 0,1 1 0,-1-1 0,1 0 0,-1 0 0,0-1 1,1 1-1,-1-1 0,6-5 0,-5 3 0,0-1 0,0 0 0,0 0 0,-1 0 0,0-1 0,0 1 0,-1-1 1,5-11-1,-1-4-1,-1 0 0,-1-1 0,-1 0 0,-1 1 0,1-33 0,-3-199 24,-1 252-29,0 1 1,0-1-1,0 1 1,0-1-1,0 0 1,0 1-1,1-1 1,-1 1-1,1-1 1,-1 1-1,1-1 1,-1 1-1,1-1 1,0 1-1,0 0 1,0-1-1,0 1 1,0 0-1,0 0 1,0 0-1,0-1 1,0 1-1,3-1 1,0 0-1,-1 1 1,1 0-1,0 1 1,0-1-1,0 1 1,0-1-1,0 1 0,4 1 1,-5-1-1,1 0 0,0 1 0,1 0 0,-1 0 0,0 0 0,0 1 0,1-1 0,-1 1 0,0 0 0,-1 0 0,1 1 0,0-1 0,-1 1 0,1 0 0,-1 0 0,0 0 0,0 0 0,0 0 0,0 1 1,-1-1-1,1 1 0,-1 0 0,0 0 0,3 7 0,1 2-1,-1 0 1,0 1-1,-1 0 1,0-1-1,-1 2 1,1 18-1,-2-18 0,-2-1 0,0 1 0,-1-1 0,0 1 0,-1-1 0,-1 0 0,0 1 0,-1-1 0,0-1 0,-1 1 0,-1-1 0,-10 19 0,10-22-1,0 1 0,1 0 0,0 0 0,0 1 0,1-1 0,1 1 0,0 0 0,0 0 1,1 1-1,0 13 0,2-25 0,0-1 1,1 1 0,-1 0 0,0 0-1,0 0 1,0 0 0,1 0 0,-1-1-1,1 1 1,-1 0 0,0 0 0,1 0-1,-1-1 1,1 1 0,0 0 0,-1-1-1,1 1 1,0 0 0,-1-1 0,1 1-1,0-1 1,-1 1 0,1-1-1,0 0 1,0 1 0,1 0 0,32 5-9,37-10 11,-61 2 0,1 0-1,-1-1 1,0 0-1,-1-1 1,1 0-1,-1 0 1,1-1-1,-1-1 1,-1 1-1,1-1 1,-1-1 0,0 0-1,0 0 1,-1 0-1,0-1 1,0 0-1,-1-1 1,0 1-1,-1-1 1,6-11 0,0-3 1,-1 1 1,-1-1-1,-1-1 1,-1 0-1,-1 0 1,-1-1-1,3-33 1,-5-81 32,-3 138-35,0 0 0,0-1 0,0 1 0,1 0 1,-1 0-1,0 0 0,0 0 0,1-1 0,-1 1 0,1 0 1,-1 0-1,1 0 0,-1 0 0,1 0 0,0 0 0,-1 0 1,1 0-1,0 0 0,0 0 0,0 1 0,0-1 0,0 0 1,0 1-1,1-2 0,1 1 0,0 0 1,-1 0-1,1 0 1,0 0-1,0 1 1,0-1-1,0 1 0,0 0 1,5 0-1,0 0 1,-1 1-1,1 0 1,-1 1 0,1 0-1,-1 0 1,0 0-1,10 5 1,-16-7-1,-1 0 0,1 0 0,-1 0 0,1 0-1,-1 1 1,1-1 0,-1 0 0,0 0 0,1 0 0,-1 1 0,1-1 0,-1 0 0,0 0 0,1 1-1,-1-1 1,0 0 0,1 1 0,-1-1 0,0 0 0,1 1 0,-1-1 0,0 0 0,0 1-1,1-1 1,-1 1 0,0-1 0,0 1 0,0-1 0,0 0 0,0 1 0,1-1 0,-1 1 0,0-1-1,0 1 1,0-1 0,0 1 0,0-1 0,-1 1 0,1-1 0,0 1 0,0-1 0,0 1 0,0-1-1,0 0 1,-1 1 0,1-1 0,0 1 0,0-1 0,-1 0 0,1 1 0,0-1 0,0 0-1,-1 1 1,1-1 0,-1 0 0,1 1 0,0-1 0,-1 0 0,1 0 0,-1 1 0,1-1 0,0 0-1,-1 0 1,1 0 0,-1 0 0,0 1 0,-38 11-7,30-10 8,-1 1-1,1 1 1,-1 0-1,1 0 0,-1 1 1,1 0-1,1 1 1,-1 0-1,1 0 1,0 1-1,0 0 1,1 0-1,0 1 1,0 0-1,1 0 0,0 1 1,1 0-1,-1 0 1,-6 17-1,6-10 1,0 0-1,2 1 1,0 0-1,0 0 0,2 0 1,0 0-1,1 1 1,0-1-1,2 1 1,3 25-1,-3-38 0,0 1 0,1-1 1,-1 0-1,1 0 0,0 0 0,1 0 0,-1 0 0,1 0 1,0-1-1,0 1 0,0-1 0,1 0 0,-1 0 0,1 0 1,0-1-1,0 1 0,1-1 0,-1 0 0,1 0 1,-1 0-1,1-1 0,0 1 0,0-1 0,0 0 0,8 1 1,9 2 0,0-1 1,0 0 0,1-2 0,38-1-1,-55-1 0,0 0 0,0-1 0,0 0 0,-1 0 0,1-1 0,0 1 0,-1-1 0,1-1 0,-1 1-1,1-1 1,-1 0 0,0 0 0,0 0 0,-1-1 0,1 1 0,-1-1 0,1 0 0,-1-1 0,0 1 0,-1-1 0,1 0 0,-1 0-1,0 0 1,0 0 0,-1 0 0,1-1 0,-1 1 0,0-1 0,-1 0 0,1 1 0,0-9 0,0-6-1,0 0 0,-1 0 0,-1 0 1,0 1-1,-2-1 0,-1 0 1,0 0-1,-1 1 0,-1 0 0,-1 0 1,-1 0-1,0 0 0,-2 1 0,0 1 1,-1-1-1,0 2 0,-2-1 0,0 1 1,-18-18-1,27 31 0,1 1 0,-1-1 0,0 1 0,0 0 0,0 0 0,0 0 0,0 0 0,0 1 0,0-1 0,-1 1 0,1 0 0,-1 0 0,1 0 0,-5 0 0,6 1 0,1 0 0,-1 0 0,0 0 0,1 0 0,-1 0 0,0 1 0,1-1 0,-1 1 0,0-1 0,1 1 0,-1 0 0,1 0 0,-1-1 0,1 1 0,0 0 0,-1 0 0,1 1 0,0-1 0,0 0 0,0 0 0,0 0 0,0 1 0,0-1 0,0 1 0,0-1 0,0 1 0,0-1 0,1 1 0,-1-1 0,1 1 0,-1 1 0,-3 13-2,1 0 0,0-1 1,2 1-1,-1 0 0,2 1 0,0-1 1,1 0-1,1 0 0,0 0 0,1-1 0,1 1 1,0-1-1,2 1 0,-1-1 0,2-1 1,0 1-1,9 13 0,-7-14 2,0-1 0,2 0 0,-1 0 0,2-1 0,0-1 0,21 17 0,-24-22 0,0 0 0,0-1 0,1 0 0,0-1 0,0 0 0,0-1 0,0 1 0,0-2 0,1 0 0,0 0 0,12 0 0,-11-1 0,3 0 0,0-1 0,25-2 0,-36 1 0,1 0 0,0 0 0,-1 0 0,1-1 0,-1 0 0,1 1 0,-1-2 0,0 1 0,0 0 0,0-1 0,0 0 0,5-5 0,-1-1 0,0 0 1,0-1 0,-1 0-1,-1 0 1,0-1-1,0 0 1,-1 0-1,-1 0 1,0-1-1,0 0 1,-1 1-1,3-21 1,-1-14 11,-1-90 0,-4 108-11,1-39-1,1 20 0,-3 0 0,-11-82 0,7 114 0,-2 13 0,6 3 0,0 0 0,0 0 0,0 0 0,0 0 0,1 1 0,-1-1 0,0 0 0,0 1 0,1-1 0,-1 1 0,1-1 0,-1 0 0,1 1 0,0-1 0,-1 3 0,-7 68 0,3 0 0,5 111 0,2-72 0,-2-77 0,1 0 0,1 0 0,10 44 0,-11-70 0,1 0 0,1 0 0,-1 0 0,1 0 0,0 0 0,1 0 0,0-1 0,0 0 0,1 0 0,0 0 0,0 0 0,0-1 0,1 0 0,0 0 0,0 0 0,1-1 0,-1 0 0,1 0 0,8 4 0,-13-8 0,1 1 0,-1-1 0,1 0 0,0 0 0,-1 0 0,1 0 0,0 0 0,0-1 0,-1 1 0,1-1 0,0 0 0,0 1 0,0-1 0,0-1 0,0 1 0,0 0 0,-1-1 0,1 1 0,0-1 0,0 0 0,-1 0 0,1 0 0,0 0 0,-1-1 0,1 1 0,-1-1 0,0 1 0,1-1 0,-1 0 0,0 0 0,0 0 0,0 0 0,0 0 0,-1-1 0,1 1 0,0-1 0,-1 1 0,0-1 0,2-3 0,12-33 0,-2 0 0,-2-2 0,8-51 0,-13 54 0,2 1 0,1 0 0,3 1 0,18-43 0,-30 77 0,1 0 0,0 0 0,0-1 0,0 1 0,0 0 0,0 0 0,1 0 0,-1 1 0,0-1 0,1 0 0,0 0 0,-1 1 0,1-1 0,0 1 0,0-1 0,0 1 0,0 0 0,0 0 0,0 0 0,0 0 0,0 0 0,3-1 0,-4 4-2,0 0 0,-1 0 0,1-1 0,-1 1-1,0 0 1,1 0 0,-1 0 0,0 0 0,0-1 0,0 1 0,-1 3 0,1-5 0,-1 6 4,0 1 0,-1-1 0,0 0-1,0 0 1,-1 0 0,1 0 0,-1 0 0,-1-1-1,1 1 1,-1-1 0,-4 6 0,-15 24 3,13-15-5,2 0 0,0 0 0,1 1 0,0 0 0,2 0 0,1 0 0,1 1 0,0 0 0,2-1 0,0 1 0,5 34 0,-4-52 0,1 0 0,0 0 0,1 0 0,-1 0 0,1 0 0,0 0 0,0 0 0,0-1 0,0 1 0,1-1 0,-1 0 0,1 1 0,0-1 0,0 0 0,0 0 0,1-1 0,-1 1 0,1-1 0,-1 0 0,1 0 0,0 0 0,0 0 0,-1 0 0,1-1 0,1 0 0,7 2 0,5 0 0,1 0 0,0-2 0,0 0 0,36-2 0,-50 1 0,-1-1 0,1 1 0,-1-1 0,1 0 0,0 0 0,-1 0 0,0 0 0,1-1 0,-1 1 0,0-1 0,0 0 0,1 0 0,-2 0 0,1 0 0,5-6 0,-4 4 0,0-1 0,-1 0 0,0 0 0,0 0 0,0-1 0,-1 1 0,1-1 0,2-10 0,-1-7 0,0 1 0,-1-1 0,-2-45 0,-1 64 0,0 4 0,1-31 0,-2 1 0,-7-39 0,7 59 0,-1 1 0,-1-1 0,0 1 0,0 0 0,-1 0 0,0 0 0,-1 1 0,0 0 0,0-1 0,-1 2 0,-8-11 0,10 15 0,0-1 0,0 1 0,0 0 0,0 1 0,0-1 0,-1 1 0,1-1 0,-1 1 0,0 1 0,-9-3 0,11 3 0,1 0 0,-1 1 0,0-1 0,0 1 0,0 0 0,1 0 0,-1 0 0,0 0 0,0 0 0,0 1 0,1-1 0,-1 1 0,0 0 0,1 0 0,-1 0 0,0 0 0,1 0 0,-1 1 0,1-1 0,0 1 0,-3 2 0,1 1 0,0 0 0,0 0 0,1 1 0,0 0 0,0-1 0,0 1 0,1 0 0,-1 0 0,1 1 0,1-1 0,0 0 0,-1 10 0,-1 13 0,1 42 0,2-54 0,0-9 0,1 0 0,0-1 0,0 1 0,1 0 0,0 0 0,0-1 0,0 1 0,1-1 0,1 0 0,-1 0 0,1 0 0,0 0 0,0-1 0,1 1 0,0-1 0,0 0 0,1-1 0,0 1 0,0-1 0,11 8 0,-8-7 0,1-1 0,0 0 0,0 0 0,0-1 0,0 0 0,0-1 0,1 0 0,0 0 0,-1-2 0,1 1 0,0-1 0,0-1 0,0 0 0,19-2 0,-25 1 0,1-1 0,-1 0 0,1 0 0,-1-1 0,0 1 0,0-1 0,0 0 0,0 0 0,-1-1 0,1 1 0,-1-1 0,0 0 0,0 0 0,0-1 0,-1 1 0,1-1 0,-1 0 0,0 0 0,-1 0 0,4-8 0,3-6 0,-2-1 0,0-1 0,-1 0 0,4-24 0,-2-22 0,-8 50 0,2 0 0,0 0 0,1-1 0,1 2 0,11-31 0,-14 46 0,1-1 0,0 0 0,-1 1 0,1-1-1,0 1 1,0 0 0,0-1 0,0 1 0,0 0 0,0 0 0,0 1 0,0-1 0,1 0 0,-1 1-1,0-1 1,1 1 0,-1-1 0,0 1 0,0 0 0,1 0 0,-1 0 0,0 1 0,1-1 0,2 1-1,-1-1-1,1 1-1,0 0 0,-1 0 0,1 0 0,-1 0 0,1 1 0,-1 0 0,0 0 0,1 0 0,6 5 0,-10-7 3,0 1 0,-1-1 0,1 0-1,-1 1 1,1-1 0,0 1-1,-1-1 1,1 1 0,-1-1 0,1 1-1,-1-1 1,0 1 0,1 0 0,-1-1-1,1 1 1,-1 0 0,0-1-1,0 1 1,1 0 0,-1-1 0,0 1-1,0 0 1,0 0 0,0-1 0,0 1-1,0 0 1,0-1 0,0 1 0,0 0-1,0 0 1,0-1 0,0 1-1,-1 0 1,1-1 0,0 1 0,-1 0-1,1-1 1,0 1 0,-1 0 0,0 0-1,-2 1 3,0 0 0,0 0-1,0-1 1,0 0 0,-1 1 0,1-1-1,-5 1 1,-11 5-2,10-2 0,0 0 0,1 1 0,0 0 0,0 0 0,0 1 0,1 0 0,-1 0 0,2 1 0,-1 0 0,1 0 0,1 1 0,-1 0 0,2 0 0,-1 0 0,-6 18 0,6-9 0,1-1 0,0 0 0,2 1 0,-1 0 0,2 0 0,1 0 0,0 0 0,4 22 0,-3-33 0,0-1 0,1 1 0,-1-1 0,2 0 0,-1 0 0,1 0 0,0 0 0,0 0 0,0 0 0,1-1 0,0 0 0,0 0 0,1 0 0,-1 0 0,1 0 0,0-1 0,0 0 0,0 0 0,1 0 0,0-1 0,11 5 0,-5-3 0,1 0 1,-1-1-1,1 0 1,0-1-1,0-1 1,1 0 0,-1-1-1,0 0 1,25-2-1,-33 0 2,0 0-1,0 0 0,0-1 0,0 0 1,0 0-1,0 0 0,0 0 0,-1-1 1,1 0-1,-1 0 0,0 0 0,0-1 1,0 1-1,0-1 0,0 0 0,-1 0 1,0 0-1,0 0 0,0-1 0,0 1 1,-1-1-1,4-8 0,1-6-1,0 0-1,-1-1 1,-1 1-1,4-34 1,0-31 0,-5 43 0,17-81 0,-20 119 0,-1 0-1,2 0 1,-1 0 0,0 0-1,0 1 1,1-1-1,-1 0 1,1 1 0,0-1-1,0 1 1,0 0 0,0-1-1,1 1 1,-1 0 0,0 0-1,1 1 1,-1-1-1,1 0 1,0 1 0,0-1-1,-1 1 1,1 0 0,0 0-1,0 0 1,0 1 0,0-1-1,0 1 1,7-1-1,-5 1 0,1 0 0,-1 1-1,1 0 1,-1 0-1,1 0 1,-1 0-1,1 1 1,-1 0 0,0 0-1,0 1 1,0-1-1,0 1 1,0 0-1,8 7 1,-13-10 1,0 0 0,0 0-1,1 1 1,-1-1 0,0 0 0,1 0 0,-1 1-1,0-1 1,0 0 0,0 1 0,1-1-1,-1 0 1,0 1 0,0-1 0,0 0 0,0 1-1,0-1 1,1 0 0,-1 1 0,0-1 0,0 1-1,0-1 1,0 0 0,0 1 0,0-1 0,0 0-1,0 1 1,0-1 0,-1 0 0,1 1-1,0-1 1,0 1 0,0-1 0,0 0 0,0 1-1,-1-1 1,1 0 0,0 0 0,0 1 0,-1-1-1,1 0 1,0 1 0,0-1 0,-1 0 0,1 0-1,0 0 1,-1 1 0,1-1 0,0 0-1,-1 0 1,1 0 0,0 0 0,-1 0 0,1 1-1,0-1 1,-1 0 0,-31 9 13,15-5-14,6 0 2,0 1 0,0 0 1,1 1-1,-1 0 0,1 1 0,1 0 0,-1 0 0,1 1 1,1 0-1,-1 1 0,2 0 0,-1 0 0,1 1 1,0-1-1,1 2 0,0-1 0,1 1 0,0 0 1,1 0-1,0 0 0,0 1 0,2-1 0,-1 1 0,1 0 1,1 0-1,0 12 0,0-10-1,1 0 0,0 0 0,2 0 0,-1 0 0,2 0 0,3 14 0,-4-22 0,0-1 0,1 0 0,-1 0 0,1 0 0,0 0 0,0 0 0,1-1 0,0 1 0,-1-1 0,1 0 0,1 0 0,-1 0 0,0-1 0,1 0 0,0 0 0,0 0 0,9 4 0,-2-2 0,0-1 0,0-1 0,1 0 0,-1 0 0,1-1 0,0-1 0,-1 0 0,1-1 0,0 0 0,0-1 0,13-3 0,-22 3 0,0-1 0,-1 1 0,1-1 0,-1 0 0,1 0 0,-1 0 0,0-1 0,0 1 0,0-1 0,0 1 0,0-1 0,-1 0 0,1 0 0,-1-1 0,0 1 0,0 0 0,0-1 0,0 1 0,-1-1 0,1 0 0,-1 1 0,1-5 0,3-10 0,-1 1 0,-1 0 0,1-30 0,0-8 0,-3-1 0,-9-92 0,8 144 0,-1 0 0,0 0 0,0-1 0,-1 1 0,1 0 0,-1 0 0,0 0 0,0 0 0,-3-4 0,4 7 0,0 0 0,0 0 0,0 0 0,0 0 0,0 0 0,0 0 0,0 0 0,0 1 0,0-1 0,0 1 0,0-1 0,-1 1 0,1-1 0,0 1 0,0-1 0,-1 1 0,1 0 0,0 0 0,0 0 0,-1 0 0,1 0 0,0 0 0,0 0 0,-1 0 0,1 0 0,0 0 0,-1 1 0,1-1 0,0 1 0,0-1 0,0 1 0,0-1 0,-1 1 0,-1 1 0,0 0 0,1 1 0,-1-1 0,0 1 0,1 0 0,-1 0 0,1 0 0,0 0 0,0 0 0,0 1 0,0-1 0,1 1 0,0-1 0,-1 1 0,1-1 0,-1 7 0,-7 59 0,9-69 0,-2 20 0,1 1 0,1-1 0,1 0 0,1 0 0,6 30 0,-7-44 0,1 1 0,1 0 0,-1-1 0,1 1 0,0-1 0,1 0 0,0 0 0,0 0 0,0 0 0,0 0 0,1-1 0,0 0 0,0 0 0,1-1 0,-1 1 0,1-1 0,0 0 0,0-1 0,7 4 0,-7-4 0,1-1 0,-1 1 0,1-1 0,0-1 0,-1 1 0,1-1 0,0 0 0,0-1 0,0 0 0,0 0 0,0 0 0,0-1 0,0 0 0,0 0 0,0-1 0,-1 0 0,1 0 0,-1-1 0,1 1 0,-1-2 0,0 1 0,0 0 0,0-1 0,0 0 0,-1-1 0,0 1 0,9-10 0,-4-1 0,-1-1 0,0 0 0,-1 0 0,-1-1 0,-1 1 0,0-2 0,-1 1 0,-1-1 0,3-25 0,-1-21 0,-2-81 0,-4 137 0,2-80 0,1 45 0,-3-1 0,-1 1 0,-13-80 0,4 98 0,10 24 0,0 1 0,-1-1 0,1 1 0,0-1 0,0 1 0,0 0 0,-1-1 0,1 1 0,0 0 0,-1-1 0,1 1 0,0 0 0,0 0 0,-1-1 0,1 1 0,-1 0 0,1 0 0,0-1 0,-1 1 0,1 0 0,-1 0 0,1 0 0,0 0 0,-1 0 0,1-1 0,-1 1 0,1 0 0,-1 0 0,1 0 0,0 0 0,-1 0 0,1 1 0,-1-1 0,1 0 0,-1 0 0,1 0 0,0 0 0,-1 0 0,1 0 0,-1 1 0,1-1 0,0 0 0,-1 0 0,1 1 0,0-1 0,-1 0 0,1 1 0,0-1 0,-1 0 0,1 1 0,0-1 0,0 0 0,-1 1 0,1-1 0,0 1 0,0 0 0,-6 8 0,1 0 0,1 0 0,0 1 0,0 0 0,1 0 0,0 0 0,-2 16 0,-6 78 0,11-102 0,-5 338 0,6-213 0,-1-90 0,2 0 0,2 0 0,1 0 0,2-1 0,14 46 0,-11-66 3,-3-13-10,-3-14-34,-3-27-637,-1-17-2329</inkml:trace>
</inkml:ink>
</file>

<file path=ppt/ink/ink1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14:09.679"/>
    </inkml:context>
    <inkml:brush xml:id="br0">
      <inkml:brushProperty name="width" value="0.05" units="cm"/>
      <inkml:brushProperty name="height" value="0.05" units="cm"/>
      <inkml:brushProperty name="color" value="#FFFFFF"/>
    </inkml:brush>
  </inkml:definitions>
  <inkml:trace contextRef="#ctx0" brushRef="#br0">1 43 31422,'0'0'913,"8"0"-689,17 0-176,8 0-32,11 0 16,12 0-16,7 0 0,6 0-16,6-5 0,-3 0 0,-8-5-64,-6 0-592,-8-3-8036</inkml:trace>
</inkml:ink>
</file>

<file path=ppt/ink/ink1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14:10.132"/>
    </inkml:context>
    <inkml:brush xml:id="br0">
      <inkml:brushProperty name="width" value="0.05" units="cm"/>
      <inkml:brushProperty name="height" value="0.05" units="cm"/>
      <inkml:brushProperty name="color" value="#FFFFFF"/>
    </inkml:brush>
  </inkml:definitions>
  <inkml:trace contextRef="#ctx0" brushRef="#br0">185 25 30590,'-3'-4'538,"2"3"-444,0 0-1,0 0 1,0 1 0,0-1-1,1 0 1,-1 0-1,0-1 1,1 1-1,-1 0 1,1 0 0,-1 0-1,1 0 1,-1 0-1,1-1 1,0 1-1,0-2 1,13 5-78,-7 0-16,-1 0 1,0 1-1,0 0 0,0 0 1,-1 0-1,1 1 0,-1 0 1,0 0-1,0 0 0,0 0 1,4 6-1,37 59 18,-38-56-13,14 25-4,-1 2 0,-3 0 0,-1 0 0,-2 2 0,14 65-1,-16-38 0,-3 1 0,1 121 0,-10-171 0,0 0 0,-1 0 0,-1 0 0,-1-1 0,-1 1 0,-1-1 0,0 1 0,-1-2 0,-1 1 0,-1-1 0,-1 0 0,0 0 0,-2-1 0,0 0 0,0-1 0,-18 18 0,12-16-21,0-1 0,-1-1 1,-1-1-1,0 0 0,-1-2 0,-1 0 0,0-2 1,-1 0-1,-38 14 0,-28-3-699</inkml:trace>
</inkml:ink>
</file>

<file path=ppt/ink/ink1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13:37.892"/>
    </inkml:context>
    <inkml:brush xml:id="br0">
      <inkml:brushProperty name="width" value="0.05" units="cm"/>
      <inkml:brushProperty name="height" value="0.05" units="cm"/>
      <inkml:brushProperty name="color" value="#FFFFFF"/>
    </inkml:brush>
  </inkml:definitions>
  <inkml:trace contextRef="#ctx0" brushRef="#br0">20 70 31983,'0'-13'489,"0"15"-261,0 25-193,-8 577-35,8-427 27,-10-639-22,9 259-5,1 197 0,0-1 0,1 1 0,0 0 0,0 0 0,1 0 0,0 0 0,0 0 0,0 0 0,1 0 0,0 1 0,0-1 0,0 1 0,0 0 0,1 0 0,0 0 0,0 0 0,1 1 0,-1 0 0,1-1 0,6-3 0,-10 8 0,-1-1 0,1 1 0,0-1 0,0 1 0,-1-1 0,1 1 0,0 0 0,0 0 0,0-1 0,-1 1 0,1 0 0,0 0 0,0 0 0,0 0 0,0 0 0,-1 0 0,1 0 0,0 0 0,0 0 0,0 0 0,0 0 0,-1 1 0,1-1 0,0 0 0,0 1 0,0-1 0,-1 0 0,1 1 0,0-1 0,-1 1 0,1-1 0,0 1 0,-1 0 0,1-1 0,-1 1 0,1 0 0,0-1 0,-1 1 0,0 0 0,1-1 0,-1 1 0,1 0 0,-1 0 0,0 1 0,3 4 0,-1 1 0,-1-1 0,1 1 0,0 10 0,-1-10 0,11 106 0,7 45 0,-16-140 0,2 0 0,0 0 0,1 0 0,1-1 0,0 0 0,15 23 0,-21-38 0,-1 0 0,1-1 0,1 1 0,-1 0 0,0-1 0,0 1 0,0-1 0,1 1 0,-1-1 0,1 0 0,-1 1 0,1-1 0,0 0 0,0 0 0,-1 0 0,1 0 0,0-1 0,0 1 0,2 0 0,-3-1 0,1 0 0,-1 0 0,0-1 0,1 1 0,-1 0 0,0-1 0,0 1 0,0-1 0,1 1 0,-1-1 0,0 0 0,0 0 0,0 1 0,0-1 0,0 0 0,0 0 0,0 0 0,0 0 0,-1 0 0,1 0 0,1-2 0,3-7 0,0 0 0,-1 0 0,0 0 0,0 0 0,3-17 0,4-35-12,-3-1 0,0-89 0,-6 101 16,-2 46-4,0-1 0,0 1 0,1-1 0,0 1 0,0-1 0,0 1 0,5-10 0,-6 15 0,0-1 0,1 1 0,-1 0 0,0-1 0,1 1 0,-1 0 0,0-1-1,1 1 1,-1 0 0,0-1 0,1 1 0,-1 0 0,1 0 0,-1 0 0,1 0 0,-1-1 0,1 1 0,-1 0 0,1 0 0,-1 0 0,0 0 0,1 0 0,-1 0-1,1 0 1,-1 0 0,1 0 0,-1 0 0,1 0 0,-1 1 0,1-1 0,-1 0 0,1 0 0,-1 0 0,0 1 0,1-1 0,-1 0 0,1 0 0,-1 1 0,0-1-1,1 0 1,-1 1 0,1 0 0,2 3-1,0 0 1,0 0-1,-1 0 0,1 0 0,-1 1 0,0-1 0,0 1 1,0 0-1,1 7 0,8 49-4,-10-56 5,4 52 0,-2 60 0,2 29 0,-3-123 0,1-1 0,1 1 0,1-1 0,11 28 0,-15-46 0,0 0 0,1 0 0,-1 0 0,1-1 0,0 1 0,0 0 0,1-1 0,-1 0 0,1 1 0,-1-1 0,1 0 0,0 0 0,0-1 0,1 1 0,-1 0 0,0-1 0,1 0 0,0 0 0,-1 0 0,1 0 0,0-1 0,0 0 0,0 1 0,0-1 0,0 0 0,0-1 0,0 1 0,6-1 0,-7-1 0,-1 1 0,1-1 0,0 0 0,-1 0 0,1 0 0,-1 0 0,1-1 0,-1 1 0,0-1 0,1 1 0,-1-1 0,0 0 0,0 0 0,0 0 0,0 0 0,-1 0 0,1 0 0,-1-1 0,1 1 0,-1 0 0,0-1 0,0 0 0,0 1 0,1-4 0,5-12 0,-1 0 0,4-24 0,-9 40 0,19-104-4,-13 59 1,3 1 0,1 0 0,22-56 0,-32 98 3,1 0 0,-1 0 0,1 1 0,0-1 0,0 0-1,0 1 1,1-1 0,-1 1 0,1 0 0,0 0 0,0 0 0,0 0 0,0 0 0,0 1 0,1-1 0,-1 1-1,1 0 1,-1 0 0,1 0 0,0 1 0,0-1 0,0 1 0,0 0 0,0 0 0,0 0 0,0 1 0,0-1-1,1 1 1,4 0 0,-9 1-1,1 0 0,0 0-1,-1-1 1,1 1 0,0 0-1,-1 0 1,1 0 0,-1 0 0,1 0-1,-1 0 1,0-1 0,1 1-1,-1 0 1,0 0 0,0 0-1,1 0 1,-1 1 0,0-1-1,0 0 1,0 0 0,0 0-1,0 0 1,-1 1 0,1 1 1,0-1 0,0 1 0,0-1 1,-1 1-1,1 0 0,0-1 0,-1 1 0,0-1 1,0 0-1,-1 4 0,-23 19 0,-9 11 3,22-18-2,1 0-1,0 1 1,2 0 0,0 1 0,1 0 0,1 1 0,1-1 0,1 1 0,0 1 0,2-1-1,1 0 1,0 1 0,2-1 0,3 40 0,-2-57-1,-1 1 0,1-1 0,0 1 0,1-1 0,-1 1 0,1-1 0,-1 0 0,1 0 0,1 0 0,-1 0 0,1 0 0,-1 0 0,1 0 0,0-1 0,0 0 0,1 1 0,-1-1 0,1 0 0,-1-1 0,1 1 0,0-1 0,0 1 0,0-1 0,0 0 0,1-1 0,-1 1 0,6 1 0,8 1 0,1-1 0,-1 0 0,1-1 0,0-1 0,25-2 0,-38 1 0,0 0 1,0-1-1,0-1 1,-1 1-1,1-1 1,0 1-1,0-2 1,-1 1-1,1-1 1,-1 0-1,0 0 1,0 0-1,0-1 1,0 1-1,-1-1 1,1 0-1,-1-1 1,0 1-1,0-1 1,-1 0-1,1 0 1,-1 0-1,0 0 1,0-1-1,-1 1 1,0-1-1,0 1 1,0-1-1,0 0 1,-1 0-1,1-12 1,1-6 0,-1 0 1,-2-1-1,0 1 0,-1 0 1,-2-1-1,-8-36 1,8 48-2,-1-1 1,-1 1 0,0-1-1,0 1 1,-2 0 0,1 1-1,-2 0 1,1 0 0,-2 0 0,0 1-1,0 1 1,-18-17 0,23 25 0,0-1 0,0 0 1,0 1-1,-1 0 1,1 0-1,-1 0 0,1 0 1,-11-1-1,14 2-1,-1 1 0,1 0 0,-1-1 0,1 1 0,-1 0 0,1 0 0,-1 0 0,1 0 0,-1 0 0,1 1 0,-1-1 0,1 0 0,-1 1 0,1-1 0,-1 1 0,1-1 1,-1 1-1,1 0 0,0 0 0,-1-1 0,1 1 0,0 0 0,0 0 0,0 0 0,0 0 0,0 1 0,0-1 0,0 0 0,0 0 0,0 1 0,0-1 0,1 0 0,-2 2 0,-2 16-2,1 0-1,1 0 1,1 0-1,0 1 1,3 26-1,-1-19 2,-1-13 0,1 0 0,1 0 0,1-1-1,0 1 1,0-1 0,2 1 0,-1-1 0,2 0 0,0-1 0,0 1-1,1-1 1,0 0 0,13 14 0,-13-18 0,0 0 0,0-1 0,1 0 1,0 0-1,1-1 0,-1 0 0,1 0 0,0-1 0,1 0 1,-1-1-1,1 0 0,0 0 0,0-1 0,0-1 0,0 1 1,1-1-1,-1-1 0,14 0 0,-17 0 2,-1-1-1,0 0 1,1-1-1,-1 1 1,1-1-1,-1 0 1,0-1-1,1 0 1,-1 0-1,0 0 1,0 0 0,0-1-1,-1 0 1,1 0-1,-1-1 1,0 0-1,0 0 1,0 0-1,0 0 1,0-1 0,-1 0-1,0 0 1,0 0-1,0 0 1,-1-1-1,0 1 1,0-1-1,3-7 1,2-8 0,-1 0 0,-1 0 0,-1-1 0,-1 1 0,4-45 0,-8-113 8,-2 120-8,3 43 1,-2 0 0,0 0 0,-1 0 0,0 0 0,-1 0 0,-1 0 0,-8-19 0,12 34-2,0 0 0,-1 1 0,1-1 0,0 0 0,-1 1 0,1-1 0,0 0 0,-1 1 0,1-1 0,-1 0 0,1 1 0,-1-1 0,1 1 0,-1-1 0,1 1 0,-1-1 0,0 1 0,1 0 0,-1-1 0,-1 1 0,-7 7 0,-1 24 0,4 36 0,3 102 0,3-108 0,0-33 0,1-1 0,0 1 0,3-1 0,0 0 0,1 0 0,2 0 0,1-1 0,1 0 0,1-1 0,16 30 0,-22-49 0,-1 0 0,2 0 0,-1-1 0,1 0 0,-1 0 0,1 0 0,1 0 0,-1-1 0,1 0 0,0 0 0,0 0 0,0-1 0,0 0 0,12 5 0,-5-5 0,1 0 0,-1-1 0,1 0 0,-1-1 0,1 0 0,20-3 0,-30 2 0,0 0 0,0-1 0,1 0 0,-1 0 0,0 0 0,0 0 0,0-1 0,0 1 0,0-1 0,-1 0 0,1 0 0,0-1 0,-1 1 0,0-1 0,5-4 0,-3 2 0,-1-1 0,1 0 0,-1 0 0,-1 0 0,1 0 0,-1 0 0,0-1 0,3-10 0,0-5 0,-2 1 0,0-2 0,-1 1 0,-1-42 0,-1 48 0,-2 1 0,0 0 0,-1 0 0,0 0 0,-1 0 0,-10-29 0,11 40 0,-1-1 0,1 0 0,0 1 0,-1-1 0,0 1 0,0 0 0,-1-1 0,1 2 0,-1-1 0,0 0 0,0 1 0,0-1 0,0 1 0,0 1 0,-1-1 0,1 0 0,-1 1 0,0 0 0,0 0 0,0 0 0,0 1 0,0 0 0,-9-1 0,13 1 0,-1 1 0,1 0 0,0 0 0,-1 0 0,1 0 0,0 0 0,0 0 0,-1 1 0,1-1 0,0 0 0,0 0 0,0 1 0,-1-1 0,1 1 0,0-1 0,0 1 0,0 0 0,0-1 0,0 1 0,0 0 0,0 0 0,0 0 0,0 0 0,0 0 0,0 0 0,1 0 0,-1 0 0,0 0 0,1 0 0,-1 0 0,1 0 0,-1 0 0,1 1 0,-1 1 0,0 5 0,0-1 0,0 1 0,1-1 0,0 15 0,1-5 0,-1 5-1,2-1-1,0 1 1,1-1 0,2 1-1,8 26 1,-9-35 0,1 0 0,1 0 1,0-1-1,0 0 0,1 0 0,1-1 0,0 0 1,0 0-1,18 16 0,-22-24 1,0 1 0,0-1 0,1 0 0,0-1 0,-1 1 0,1-1 0,0 0 0,0 0 0,0-1 0,0 1 0,9 0 0,3 0 0,0-1 0,22-2 0,-34 1 0,2 0 0,0-1 0,-1-1 1,1 1-1,-1-1 0,1 0 0,-1 0 0,0-1 0,0 0 1,0 0-1,0 0 0,0-1 0,0 0 0,-1 0 1,0 0-1,0-1 0,0 0 0,-1 0 0,1 0 1,-1 0-1,0-1 0,-1 1 0,1-1 0,-1 0 0,3-9 1,2-3 0,-2 0 0,0-1 0,-1 0 0,0 0 0,-2 0 0,0-1 0,-1-23 0,0 7 2,0 24-3,-2 0 0,1 0 0,-2 0 0,1-1 0,-5-18 0,5 31 0,0-1 0,0 0 0,0 0 0,0 0 0,-1 0 0,1 1 0,0-1 0,0 0 0,-1 0 0,1 1 0,-1-1 0,1 0 0,0 0 0,-1 1 0,1-1 0,-1 0 0,0 1 0,1-1 0,-1 1 0,1-1 0,-1 1 0,0-1 0,0 1 0,1-1 0,-1 1 0,0-1 0,0 1 0,1 0 0,-1 0 0,0-1 0,0 1 0,0 0 0,-1 0 0,1 1 0,0-1 0,0 1 0,0 0 0,0-1 0,0 1 0,1 0 0,-1 0 0,0 0 0,0 0 0,0-1 0,1 1 0,-1 1 0,1-1 0,-1 0 0,1 0 0,-1 0 0,1 0 0,-1 0 0,1 0 0,0 0 0,0 1 0,-1-1 0,1 0 0,0 2 0,-4 61 0,5 87 0,0-126 0,-1-16 0,0 0 0,1 0 0,1 0 0,0 0 0,0 0 0,0 0 0,1 0 0,1-1 0,-1 1 0,10 13 0,-10-17 0,1 0 0,0-1 0,0 1 0,0-1 0,0 0 0,1 0 0,-1-1 0,1 1 0,0-1 0,0 0 0,0 0 0,1-1 0,-1 0 0,1 0 0,-1 0 0,1 0 0,9 0 0,-6 0 0,-1-1 0,1 0 0,0-1 0,-1 0 0,1-1 0,-1 0 0,1 0 0,14-4 0,-18 3 0,0 0 0,0 0 0,0-1 0,0 0 0,0 0 0,-1 0 0,0 0 0,0-1 0,0 1 0,0-1 0,0 0 0,-1 0 0,1-1 0,4-8 0,3-7 0,-1-2 0,-2 1 0,0-1 0,-1 0 0,-1-1 0,-1 1 0,-1-1 0,1-27 0,-3-191 0,-4 203 0,2 20 0,-1 1 0,0-1 0,-1 0 0,-1 1 0,-1-1 0,-1 1 0,0 0 0,-1 0 0,-12-22 0,8 30 0,3 16 0,1 21 0,-3 327 0,10-261 0,-2-62 0,2-1 0,2 0 0,1 0 0,8 32 0,-10-54 0,1 0 0,0 0 0,1 0 0,0-1 0,0 1 0,1-1 0,11 15 0,-12-19 0,0 0 0,0-1 0,0 1 0,0-1 0,0 1 0,1-1 0,0-1 0,0 1 0,-1-1 0,2 1 0,-1-1 0,0-1 0,0 1 0,10 1 0,-3-1 0,1-1 0,-1-1 0,0 1 0,0-2 0,1 0 0,16-3 0,-23 3 0,0-1 0,0 0 0,-1 0 0,1 0 0,0-1 0,-1 0 0,0 0 0,0 0 0,0-1 0,0 1 0,-1-1 0,1 0 0,-1-1 0,0 1 0,4-6 0,1-4 0,-2 0 0,1 0 0,-2-1 0,1 0 0,-2 0 0,0-1 0,-1 1 0,3-28 0,-2 0 0,-3 1 0,-2-46 0,0 86 0,0 0 0,0-1 0,0 1 0,0 0 0,-1-1 0,1 1 0,-1 0 0,1-1 0,-1 1 0,0 0 0,0 0 0,0 0 0,0-1 0,0 1 0,-1 0 0,1 1 0,-1-1 0,1 0 0,-1 0 0,-3-2 0,2 2 0,-1 1 0,1-1 0,-1 1 0,0 0 0,0 0 0,0 0 0,1 0 0,-1 1 0,0-1 0,0 1 0,-5 0 0,7 0 0,1 0 0,-1 0 0,0 1 0,1-1 0,-1 0 0,1 1 0,-1-1 0,1 1 0,-1-1 0,1 1 0,-1 0 0,1-1 0,-1 1 0,1 0 0,0 0 0,-1 0 0,1 0 0,0 0 0,0 1 0,0-1 0,0 0 0,0 0 0,0 1 0,0-1 0,0 1 0,1-1 0,-1 0 0,0 1 0,1 0 0,-1-1 0,1 3 0,-2 5 0,1 0 0,0 1 0,0-1 0,2 14 0,-1-7 0,0 4 0,0 0 0,2 0 0,0 0 0,9 34 0,-8-46 0,-1 0 0,2-1 0,-1 1 0,1-1 0,0 1 0,0-1 0,1-1 0,0 1 0,1-1 0,-1 1 0,1-1 0,0-1 0,0 1 0,11 6 0,-11-9 4,0 1-1,0-1 1,0 0 0,1-1-1,-1 0 1,1 0 0,-1 0-1,1 0 1,0-1-1,0 0 1,0-1 0,0 0-1,0 0 1,11-2 0,-14 2-34,-1-1 0,1 0 0,-1 0 0,0 0 1,1 0-1,-1-1 0,0 1 0,0-1 0,0 0 0,0 0 1,0 0-1,0 0 0,-1 0 0,1-1 0,-1 0 0,1 1 0,-1-1 1,0 0-1,0 0 0,0 0 0,-1 0 0,1 0 0,-1 0 1,1-1-1,-1 1 0,0 0 0,0-1 0,-1 1 0,1-7 1,1-35-2605</inkml:trace>
</inkml:ink>
</file>

<file path=ppt/ink/ink1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13:38.269"/>
    </inkml:context>
    <inkml:brush xml:id="br0">
      <inkml:brushProperty name="width" value="0.05" units="cm"/>
      <inkml:brushProperty name="height" value="0.05" units="cm"/>
      <inkml:brushProperty name="color" value="#FFFFFF"/>
    </inkml:brush>
  </inkml:definitions>
  <inkml:trace contextRef="#ctx0" brushRef="#br0">91 26 31582,'-2'-1'24,"0"1"0,-1 0 0,1 0-1,0 0 1,-1 0 0,1 0 0,0 0-1,0 0 1,-1 1 0,1-1 0,0 1-1,0 0 1,-1 0 0,1 0 0,0 0 0,0 0-1,0 0 1,0 0 0,1 1 0,-1-1-1,0 1 1,0-1 0,1 1 0,-1 0-1,1-1 1,-1 1 0,1 0 0,0 0-1,0 0 1,-2 4 0,-2 5-17,0 1 1,1-1-1,0 1 0,1 0 1,0 1-1,1-1 1,0 0-1,1 1 0,1-1 1,0 1-1,0-1 0,3 15 1,-2-24-6,-1 1 0,1-1 0,0 0 0,0 1 1,1-1-1,-1 0 0,1 0 0,-1 0 0,1 0 0,0 0 1,0 0-1,1-1 0,-1 1 0,0-1 0,1 1 0,0-1 0,-1 0 1,1 0-1,0 0 0,0 0 0,0-1 0,0 1 0,1-1 1,-1 1-1,5 0 0,6 2 13,-1-1-1,1-1 1,-1 0 0,1-1-1,15 0 1,-25-1-9,0 0 0,-1-1 1,1 1-1,0-1 0,-1 1 1,1-1-1,-1 0 0,1 0 0,-1-1 1,1 1-1,-1-1 0,0 0 0,0 0 1,0 0-1,0 0 0,0 0 1,5-5-1,-5 3-3,0 0 1,0 0-1,-1-1 0,0 1 1,0 0-1,0-1 0,0 1 1,0-1-1,-1 0 1,0 1-1,0-1 0,0 0 1,-1-6-1,1-1-1,0 0 0,-1 0 0,-1 1 0,0-1-1,-1 0 1,0 1 0,-1-1 0,-7-18 0,8 24-2,-1 1 0,0 0 0,0-1 0,-1 1 0,1 1 0,-1-1 0,0 0 0,-1 1 0,1 0-1,-1 0 1,1 0 0,-1 1 0,-1-1 0,1 1 0,0 0 0,-1 1 0,1-1 0,-11-2 0,7 2 0,1 1 0,-1 1 0,1-1 0,-1 1 0,0 1 0,0-1 1,-9 2-1,15-1-6,1 0 1,-1 1 0,0-1 0,1 1-1,-1 0 1,1 0 0,-1-1 0,1 2-1,-1-1 1,1 0 0,-1 0 0,1 1-1,0-1 1,0 1 0,0 0-1,0 0 1,0 0 0,0 0 0,1 0-1,-1 0 1,0 0 0,1 1 0,0-1-1,-1 0 1,0 4 0,0 0-233,1 1 1,0 0 0,0-1-1,0 12 1,1 31-4379</inkml:trace>
</inkml:ink>
</file>

<file path=ppt/ink/ink1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13:38.676"/>
    </inkml:context>
    <inkml:brush xml:id="br0">
      <inkml:brushProperty name="width" value="0.05" units="cm"/>
      <inkml:brushProperty name="height" value="0.05" units="cm"/>
      <inkml:brushProperty name="color" value="#FFFFFF"/>
    </inkml:brush>
  </inkml:definitions>
  <inkml:trace contextRef="#ctx0" brushRef="#br0">1 14 31390,'0'0'38,"0"-1"-1,0 0 1,0 1-1,0-1 0,1 1 1,-1-1-1,0 1 1,0-1-1,1 0 0,-1 1 1,0-1-1,1 1 0,-1-1 1,0 1-1,1-1 1,-1 1-1,1 0 0,-1-1 1,1 1-1,-1-1 1,1 1-1,-1 0 0,1-1 1,-1 1-1,1 0 1,-1 0-1,1 0 0,0-1 1,-1 1-1,1 0 1,-1 0-1,1 0 0,1 0 1,27 0-180,-16 1 242,326-1-839,-367 0-1464</inkml:trace>
</inkml:ink>
</file>

<file path=ppt/ink/ink1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13:39.160"/>
    </inkml:context>
    <inkml:brush xml:id="br0">
      <inkml:brushProperty name="width" value="0.05" units="cm"/>
      <inkml:brushProperty name="height" value="0.05" units="cm"/>
      <inkml:brushProperty name="color" value="#FFFFFF"/>
    </inkml:brush>
  </inkml:definitions>
  <inkml:trace contextRef="#ctx0" brushRef="#br0">182 0 31679,'0'0'848,"0"15"-688,-6 517-144,4-531-16,0 0 0,0-1 0,1 1 0,-1-1 0,0 1 0,0-1 0,0 0 0,0 0 0,0 0 0,-1 0 0,-2-1 0,1 1 0,-14 0 3,0 0-1,0-2 1,0 0 0,0-1-1,-32-9 1,45 11-6,299 1-10,-283 0 10,0-1 0,0 0 0,-1 0 0,1-1 0,-1-1 0,14-4 0,-23 7-21,-1 0 0,1 0 1,-1 0-1,1 0 1,-1-1-1,1 1 0,-1 0 1,0 0-1,1-1 1,-1 1-1,1 0 1,-1 0-1,0-1 0,1 1 1,-1-1-1,0 1 1,1 0-1,-1-1 0,0 1 1,1-1-1,-1 1 1,0 0-1,0-1 0,0 1 1,0-1-1,1 1 1,-1-1-1,0 1 0,0-1 1,0 1-1,0-2 1,0-3-2579</inkml:trace>
</inkml:ink>
</file>

<file path=ppt/ink/ink1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13:39.722"/>
    </inkml:context>
    <inkml:brush xml:id="br0">
      <inkml:brushProperty name="width" value="0.05" units="cm"/>
      <inkml:brushProperty name="height" value="0.05" units="cm"/>
      <inkml:brushProperty name="color" value="#FFFFFF"/>
    </inkml:brush>
  </inkml:definitions>
  <inkml:trace contextRef="#ctx0" brushRef="#br0">40 197 30366,'-9'-28'1398,"6"18"-1149,0 0 1,0 1-1,-2-20 1,4 214-245,3 209-5,2-345 0,-1-36 0,-2-35 0,-14-228 0,1 0 0,13 114 0,-1 132 0,0 0 0,1 1 0,-1-1 0,1 0 0,0 1 0,0-1 0,0 1 0,0-1 0,1 1 0,0 0 0,-1-1 0,1 1 0,0 0 0,1 0 0,-1 0 0,0 1 0,1-1 0,0 0 0,-1 1 0,1 0 0,0 0 0,0 0 0,0 0 0,1 0 0,4-2 0,3 0 0,0 1 0,0 1 0,0 0 0,0 0 0,1 1 0,20 0 0,-28 1 0,0 1 0,1-1 0,-1 1 0,0-1 0,0 1 0,0 1 0,0-1 0,0 1 0,0-1 0,0 1 0,0 0 0,0 0 0,-1 1 0,1-1 0,-1 1 0,0 0 0,5 5 0,-3-2 0,0 0 0,-1 0 0,0 1 0,0 0 0,0 0 0,-1 0 0,0 0 0,-1 0 0,4 13 0,-4-11 0,0 0 0,-1 0 0,0 0 0,0 1 0,-1-1 0,0 1 0,-1-1 0,0 0 0,0 1 0,-1-1 0,0 0 0,0 0 0,-1 0 0,-1-1 0,1 1 0,-2 0 0,-5 8 0,-3-2-1,-1-1 1,0 0-1,-1-1 1,-1-1-1,0 0 1,0-1-1,-1-1 1,-1 0-1,-28 10 1,44-19-22,0 0-1,0 0 1,0-1 0,0 1 0,0-1 0,-1 1 0,1-1-1,0 0 1,-1 0 0,1 0 0,0 0 0,-3-1 0,5-9-693</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3:56.087"/>
    </inkml:context>
    <inkml:brush xml:id="br0">
      <inkml:brushProperty name="width" value="0.05" units="cm"/>
      <inkml:brushProperty name="height" value="0.05" units="cm"/>
      <inkml:brushProperty name="color" value="#FFFF00"/>
    </inkml:brush>
  </inkml:definitions>
  <inkml:trace contextRef="#ctx0" brushRef="#br0">5 236 31406,'-3'166'1329,"2"-33"-1329,3 163 0,11-197 0,-8-68 0,-7-53 10,1 1 0,2-35 0,1 2-8,-3-66-2,5-174 0,-1 268-4,1-1 1,1 1-1,1 0 1,1 0-1,2 1 1,0 0-1,2 1 1,16-29-1,-25 49 4,0 0 0,1-1 0,0 1 0,0 0 0,0 1 0,0-1 0,0 0 0,1 1 0,0 0 0,0 0 0,-1 0 0,2 0 0,-1 1 0,0-1 0,1 1 0,-1 0 0,1 1 0,-1-1 0,1 1 0,0 0 0,0 0 0,-1 0 0,1 0 0,0 1 0,5 0 0,-7 0 0,-1 1 0,1-1 0,0 1 0,-1-1 0,1 1 0,-1 0 0,1 0 0,-1 0 0,1 0 0,-1 0 0,0 0 0,1 1 0,-1-1 0,0 1 0,0 0 0,0 0 0,2 2 0,0 1 0,-1 0 0,1 0 0,-1 0 0,-1 0 0,1 0 0,-1 1 0,3 9 0,0 4 0,-2 1 0,0 0 0,0 37 0,-2-43 0,-1 0 0,-1 0 0,-1 0 0,0 0 0,0-1 0,-1 1 0,-8 18 0,7-21 0,-1-1 0,-1-1 0,0 1 0,0-1 0,-1 0 0,0 0 0,0-1 0,-1 0 0,-15 12 0,13-11-5,-1 0-1,0-1 1,0 0 0,-1-1-1,0-1 1,0 0 0,-1 0-1,-14 4 1,27-10 4,-1 0-1,1-1 1,0 1-1,0 0 1,0 0 0,-1 0-1,1-1 1,0 1 0,0 0-1,0 0 1,0 0-1,-1-1 1,1 1 0,0 0-1,0 0 1,0-1 0,0 1-1,0 0 1,0 0 0,0-1-1,0 1 1,0 0-1,0-1 1,0 1 0,0 0-1,0 0 1,0-1 0,0 1-1,0 0 1,0 0-1,0-1 1,0 1 0,0 0-1,1-3-7,-1-4-4,1 1-1,0-1 1,1 0-1,-1 1 1,1-1-1,1 1 1,-1 0-1,1-1 1,0 1 0,8-10-1,-9 12 15,0 1 1,1-1-1,0 1 0,0 0 0,-1 0 1,2 0-1,-1 0 0,0 1 0,0-1 1,1 1-1,0 0 0,-1 0 0,1 0 1,0 0-1,0 1 0,0 0 0,0 0 1,0 0-1,8-1 0,-11 2-2,0 1 0,0-1 0,0 0 1,0 1-1,0-1 0,0 1 0,0 0 0,-1-1 0,1 1 0,0 0 0,0 0 0,-1-1 0,1 1 1,0 0-1,-1 0 0,1 0 0,-1 0 0,1 0 0,-1 0 0,1 0 0,-1 0 0,0 0 0,1 0 0,-1 0 1,0 1-1,7 34-17,-5-28 17,6 41 8,-3-14-2,2 0 0,1-1-1,22 59 1,-26-84-4,0 0-1,1 0 1,0-1 0,0 0-1,1 1 1,0-2-1,0 1 1,1-1-1,0 0 1,0 0-1,1-1 1,0 0 0,0 0-1,0-1 1,1 0-1,0 0 1,0-1-1,12 4 1,-8-4 8,1-1 0,-1 0-1,1-1 1,0 0 0,0-1 0,0-1 0,0 0 0,0-1-1,20-3 1,-26 2-5,1 0 0,-1 0 0,0-1 0,0 0 0,0 0 0,0-1 0,0 0 0,-1-1-1,0 0 1,0 0 0,0 0 0,-1-1 0,1 0 0,-1 0 0,0 0 0,5-9 0,-4 4-2,-1 0 0,-1 0 1,0 0-1,0-1 0,-1 1 0,-1-1 1,0 0-1,2-20 0,-2 2 1,-2 0 0,-3-41 0,1 62-2,0-1-1,-1 1 1,0 0 0,-1-1-1,0 1 1,-1 1 0,1-1-1,-2 0 1,1 1 0,-1 0-1,-8-10 1,11 15-1,0 0 0,-1 0 1,1 0-1,-1 0 0,0 0 1,0 1-1,0 0 0,0-1 0,-1 1 1,1 0-1,-1 1 0,1-1 0,-1 0 1,0 1-1,1 0 0,-1 0 0,0 0 1,0 1-1,0-1 0,0 1 0,1 0 1,-1 0-1,0 0 0,0 0 0,0 1 1,0-1-1,0 1 0,1 0 0,-1 1 1,-5 1-1,7-2 0,-1 1-1,1-1 1,0 1-1,0 0 1,0-1-1,1 1 1,-1 0 0,0 0-1,1 0 1,-1 0-1,1 0 1,-1 0-1,1 1 1,0-1 0,0 0-1,0 1 1,0-1-1,1 1 1,-1-1-1,0 4 1,-1 6-3,1 1 0,1 23 0,0-24 2,0 1 0,1 1-1,1 0 0,0-1 0,1 0 1,0 1-1,1-1 0,1 0 1,0-1-1,1 1 0,0-1 0,1 0 1,0-1-1,1 1 0,13 15 0,-12-18 1,0 0 1,0-1-1,1 1 0,0-2 0,0 1 0,1-1 0,-1-1 0,2 0 0,-1-1 0,1 0 0,-1 0 0,2-2 0,-1 1 0,0-1 0,0-1 0,14 1 0,-17-2 3,0-1 1,0 0 0,0 0-1,0-1 1,0 0-1,14-4 1,-19 3-2,0 1-1,0-1 1,0 0 0,0 0-1,-1-1 1,1 1 0,-1-1 0,0 0-1,1 0 1,-1 0 0,0 0-1,-1 0 1,1-1 0,-1 1-1,5-8 1,-1-1-2,-1-1 1,0 1-1,0-1 0,-1-1 0,3-22 1,4-74-12,-2 20 12,-8 82 0,11-52-10,-11 55 5,0 1 1,1 0-1,-1 0 1,1 0-1,0 0 1,0 0-1,1 1 1,-1-1-1,1 1 1,-1-1-1,5-3 1,-6 6 2,0 0 0,0 0 1,0 1-1,0-1 0,1 0 0,-1 1 0,0-1 1,0 1-1,0-1 0,1 1 0,-1-1 1,0 1-1,0 0 0,1 0 0,-1-1 0,0 1 1,1 0-1,-1 0 0,0 0 0,1 1 0,-1-1 1,0 0-1,1 0 0,-1 1 0,0-1 1,0 1-1,0-1 0,1 1 0,-1 0 0,0-1 1,0 1-1,0 0 0,0 0 0,0-1 1,0 1-1,0 0 0,0 0 0,0 1 0,4 5-13,0-1-1,-1 1 1,0 0-1,6 13 1,-7-13 7,21 40-10,-23-44 18,-1-2 34,-1-3 4,-1-1-35,-1 0 0,1 1 0,0-1 1,-1 1-1,1 0 0,-1 0 0,0 0 1,0 0-1,0 0 0,0 1 1,0-1-1,0 1 0,0 0 0,-1 0 1,1 0-1,-5 0 0,5 0-3,1 1-1,-1 0 0,1 0 1,-1 0-1,1 0 0,-1 0 1,1 0-1,-1 1 1,1-1-1,-1 1 0,1 0 1,0 0-1,-1 0 0,1 0 1,0 0-1,0 0 1,0 1-1,-1-1 0,2 1 1,-1-1-1,0 1 0,0 0 1,0 0-1,-1 2 1,-1 2-2,1 0 0,0 1 0,0-1 1,0 1-1,1 0 0,0-1 0,1 1 1,-2 14-1,1 59-24,2-52 20,0-20 4,1-1-1,0 1 1,1 0 0,0 0 0,0 0 0,1-1 0,0 1 0,0-1 0,0 0 0,1 0 0,0 0 0,1 0 0,-1-1 0,11 11 0,-12-13 3,1 0 0,0-1 0,0 1 0,1-1 0,-1 1-1,1-1 1,-1-1 0,1 1 0,0-1 0,0 0 0,0 0-1,0 0 1,1 0 0,-1-1 0,0 0 0,1 0 0,-1-1 0,1 0-1,-1 1 1,1-2 0,-1 1 0,10-2 0,-12 0 4,-1 1 0,0-1 0,1 1 0,-1-1 0,0 0 1,0 0-1,0 0 0,0 0 0,-1 0 0,1 0 0,0 0 0,-1-1 0,1 1 1,-1-1-1,0 1 0,0-1 0,0 1 0,0-1 0,-1 0 0,1 1 0,-1-1 0,1-3 1,2-13 33,2-37 0,-5 48-35,4-223 81,-4 274-85,-11 297-21,-53 320 21,64-657 0,-2 19 0,0-1 0,-1-1 0,-1 1 0,-8 24 0,11-40 0,-1-1 0,0 1 0,0-1 0,0 0 0,0 0 0,-1 1 0,0-2 0,0 1 0,0 0 0,0-1 0,0 1 0,-1-1 0,0 0 0,1 0 0,-1 0 0,0 0 0,0-1 0,-1 0 0,1 0 0,0 0 0,-1 0 0,0-1 0,1 0 0,-8 2 0,5-2 1,-1 0 0,1-1 1,-1 0-1,1 0 0,-1 0 0,1-1 1,-1 0-1,1-1 0,0 0 0,0 0 1,-1 0-1,1-1 0,1 0 0,-1 0 0,0-1 1,1 0-1,0 0 0,0 0 0,0-1 1,0 0-1,1 0 0,-1 0 0,2-1 1,-1 0-1,-4-7 0,-3-3-3,2-1 0,-1 0 0,2 0-1,1-1 1,0-1 0,1 0 0,1 0 0,-4-19 0,7 26 1,1-1 0,1 1 0,0 0 0,0-1 0,1 1 0,1-1 0,0 1-1,0 0 1,2-1 0,-1 1 0,2 0 0,-1 1 0,2-1 0,5-12 0,4 2 0,0 1 0,1 1 0,1 0-1,1 2 1,28-26 0,106-76-4,-91 76 4,-30 21 1,13-9 3,-1-2 0,58-60 0,-89 82-3,-1 0 1,0-1-1,-1 0 1,-1-1-1,0 1 1,0-2-1,-2 1 1,0-1-1,0 0 1,-2 0-1,1-1 1,-2 1-1,2-18 1,-3-56 1,-3 71 0,1 59-6,0 4 4,-1 3 0,10 87 0,-7-120 0,1 0 0,1 0 0,0-1 0,1 0 0,0 0 0,1 0 0,1 0 0,0-1 0,1 0 0,11 14 0,-14-22-1,-1-1 1,1 1-1,0-1 0,0 0 1,1 0-1,-1-1 0,1 0 1,0 0-1,12 5 0,-16-7 1,1 0 0,-1 0 0,1-1-1,0 1 1,0 0 0,-1-1 0,1 0-1,0 0 1,0 0 0,0 0 0,-1 0-1,1 0 1,0-1 0,0 1 0,0-1-1,-1 0 1,1 1 0,-1-2-1,1 1 1,0 0 0,-1 0 0,0-1-1,1 1 1,-1-1 0,4-3 0,-3 0 1,1 0 0,-1-1 0,1 0 1,-2 1-1,1-1 0,-1 0 0,0 0 0,0-1 1,2-9-1,5-64-12,-8 69 10,2-91-2,-3 63 6,2-1 1,1 1-1,12-53 0,-15 88-3,1 0 1,0 1-1,1-1 0,-1 1 0,1-1 0,-1 1 0,1-1 1,0 1-1,0 0 0,0 0 0,1 0 0,-1 0 0,1 1 1,-1-1-1,1 0 0,0 1 0,0 0 0,0 0 0,4-2 0,1 1 0,-1 1 0,0 0-1,1 0 1,0 1 0,-1 0-1,1 0 1,0 0 0,7 2-1,-13-1 1,1 1 0,-1-1-1,0 1 1,1 0 0,-1 0-1,0 0 1,0 0 0,0 0-1,0 1 1,0-1 0,0 1 0,0-1-1,-1 1 1,1 0 0,0-1-1,-1 1 1,1 0 0,-1 0-1,0 0 1,0 0 0,0 1-1,0-1 1,0 0 0,0 0-1,0 1 1,0 2 0,4 11-2,-1 0 1,3 25-1,-7-39 2,8 77 0,-2 97 0,-6-171 0,-1 0 0,0 0 0,0 0 0,0 0 0,0 0 0,-1-1 0,0 1 0,0 0 0,0-1 0,-1 1 0,0-1 0,1 0 0,-1 0 0,-1 0 0,1 0 0,-1-1 0,1 1 0,-6 3 0,7-6 1,-1 0 0,0 0 0,1-1 0,-1 1-1,0-1 1,0 1 0,1-1 0,-1 0 0,0 0 0,0 0 0,1 0 0,-1-1 0,0 1-1,1-1 1,-5-1 0,4 2-2,-18-7-13,17 5 12,-1 1-1,1 0 1,0-1-1,-1 2 0,1-1 1,-6 0-1,9 1-13,16 2-141,8 12 157,-16-10 0,0 1 0,0-1 0,1-1 0,-1 1 0,1-1 0,0-1 0,0 0 0,0 0 0,11 2 0,29-2 16,77-5 0,-118 3-15,-1-1-1,0 0 1,1 0 0,-1-1-1,0 1 1,0-1 0,0-1 0,0 1-1,-1-1 1,1 0 0,-1-1 0,1 1-1,-1-1 1,0 0 0,-1 0-1,1-1 1,-1 1 0,0-1 0,0 0-1,0 0 1,0 0 0,-1-1-1,0 1 1,0-1 0,-1 0 0,1 0-1,1-10 1,2-12 4,-1-1 1,-2 1-1,0 0 0,-4-56 0,0 40-3,-3-34 12,-3 0 1,-3 1-1,-5 0 1,-23-77-1,36 149-9,0 7-2,1 14-5,0 36-8,1-42 9,0 44-1,-1 11 6,3-1 0,11 75 0,-7-104 1,3 18 2,30 102-1,-34-141-6,0-1 0,1 1 1,0-1-1,1 0 0,0-1 0,1 0 0,1 0 0,0-1 0,0 0 0,1 0 0,1-1 0,14 11 0,-21-18 1,1-1-1,0 0 1,0 0-1,-1 0 1,1-1-1,0 0 1,1 0-1,-1 0 1,10 0-1,53-2 9,-37 0-7,-27 0-2,-1 1 1,0-1-1,-1 0 0,1 0 1,0 0-1,0-1 0,0 1 1,-1-1-1,1 0 0,-1 1 1,1-1-1,-1 0 0,0-1 1,1 1-1,-1 0 1,0 0-1,-1-1 0,1 0 1,0 1-1,-1-1 0,1 0 1,0-4-1,5-7 2,-1 0 0,-1 0 0,5-20 0,-4-2-2,-2 0 0,-1 0 0,-4-68 0,0 41 0,1 51 0,0 1 0,-1-1 0,0 1 0,-5-18 0,6 27 0,-1 0 0,1 0 0,-1 0 0,1 0 0,-1 0 0,0 0 0,0 1 0,0-1-1,0 0 1,0 0 0,-1 1 0,1-1 0,0 1 0,-1-1 0,1 1 0,-1 0 0,0-1 0,1 1 0,-1 0-1,0 0 1,0 0 0,0 0 0,0 1 0,0-1 0,1 0 0,-1 1 0,0-1 0,-1 1 0,1 0 0,0 0 0,0 0-1,-2 0 1,2 0 0,0 1-1,1-1 1,-1 1-1,0 0 1,1 0-1,-1 0 1,1 0-1,0 0 0,-1 0 1,1 0-1,0 0 1,0 0-1,-1 1 1,1-1-1,0 0 1,0 1-1,1-1 1,-1 1-1,0-1 1,0 1-1,1-1 0,-1 1 1,1 0-1,-1-1 1,0 5-1,-6 47 0,7-50 0,-3 32-2,1 1-1,3-1 0,8 70 1,-7-95 3,0 1 0,1-1 0,0 0 0,0 0 0,1-1 0,0 1 0,1-1 0,0 0 0,0 0 0,1 0 1,0-1-1,1 0 0,0 0 0,0-1 0,1 0 0,0 0 0,0 0 0,11 6 0,-12-10 0,-1 0 0,1 0 0,0-1-1,0 0 1,0 0 0,14 2 0,-19-4 0,0 0 1,1 1 0,-1-1-1,0 0 1,1 0-1,-1 0 1,1 0-1,-1-1 1,0 1-1,0 0 1,1-1 0,-1 0-1,0 0 1,0 1-1,0-1 1,1-1-1,-1 1 1,0 0-1,0 0 1,-1-1 0,1 1-1,0-1 1,0 0-1,-1 1 1,2-3-1,4-13-2,-1-1 0,-1 1 0,-1-1 0,-1 0 0,0 0 0,0-22 0,4-15 3,-5 39-1,23-118-1,-21 120-1,0-1 0,1 1 1,1 0-1,0 0 0,1 1 0,16-24 1,-23 35 1,1 1 1,0-1-1,1 1 0,-1 0 1,0-1-1,0 1 1,0 0-1,1 0 1,-1 0-1,1 0 1,-1 0-1,1 0 1,-1 0-1,1 0 1,0 1-1,-1-1 1,1 1-1,0-1 1,2 0-1,-3 2 0,0-1-1,0 0 1,1 0-1,-1 1 1,0-1 0,0 1-1,1-1 1,-1 1-1,0 0 1,0-1 0,0 1-1,0 0 1,0 0-1,0 0 1,0 0 0,0 0-1,0 0 1,-1 0-1,2 2 1,3 5-3,-1 0 0,-1 0 0,1 1 0,-1-1 1,3 18-1,0 9 9,-2 1 0,-1 59 1,-4-62-1,3 1 1,0-1-1,11 49 1,-12-77-7,1 0 0,0 0 1,0-1-1,0 1 0,1-1 0,-1 0 0,1 1 1,0-1-1,0 0 0,1 0 0,-1-1 0,1 1 1,-1-1-1,1 0 0,0 0 0,1 0 0,-1 0 0,0-1 1,1 0-1,0 0 0,-1 0 0,1 0 0,10 1 1,-7-1-2,1 0 1,0-1-1,1-1 0,-1 0 1,0 0-1,0 0 1,0-1-1,0-1 1,0 0-1,0 0 0,-1 0 1,16-7-1,-19 6-85,0 1-1,0-1 1,0 0-1,0-1 1,-1 1-1,1-1 1,-1 0-1,0 0 1,0 0-1,0-1 1,-1 1-1,1-1 1,3-7-1,4-23-4093</inkml:trace>
</inkml:ink>
</file>

<file path=ppt/ink/ink1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13:41.285"/>
    </inkml:context>
    <inkml:brush xml:id="br0">
      <inkml:brushProperty name="width" value="0.05" units="cm"/>
      <inkml:brushProperty name="height" value="0.05" units="cm"/>
      <inkml:brushProperty name="color" value="#FFFFFF"/>
    </inkml:brush>
  </inkml:definitions>
  <inkml:trace contextRef="#ctx0" brushRef="#br0">23 125 21498,'-2'1'6833,"-2"1"-3469,-12 10-2471,28-9-881,0-1 0,0 0 0,1-2 0,-1 1 0,23-3 0,-2 1-4,1367 1-5,-1162-13-3,-41 1 0,198-12 0,-323 19 0,354-35 13,39 20-13,-181 7 19,-282 13-19,0 0 0,-1 0 0,1 0 0,0 0 0,0-1 0,0 1 0,-1 0 0,1-1 0,0 0 0,-1 1 0,3-3 0,9-1-5,-15 1-862,-12-1-678</inkml:trace>
</inkml:ink>
</file>

<file path=ppt/ink/ink1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13:43.067"/>
    </inkml:context>
    <inkml:brush xml:id="br0">
      <inkml:brushProperty name="width" value="0.05" units="cm"/>
      <inkml:brushProperty name="height" value="0.05" units="cm"/>
      <inkml:brushProperty name="color" value="#FFFFFF"/>
    </inkml:brush>
  </inkml:definitions>
  <inkml:trace contextRef="#ctx0" brushRef="#br0">1 148 29502,'711'1'3489,"42"0"-3777,-609-7 296,195-35 0,-83 24-8,-209 16 0,514-16 0,-385-3 16,275-10-16,-327 23 0,-124 7-16,-1 0-1,1 0 1,0 0 0,0 0-1,0 0 1,0 0 0,0-1-1,0 1 1,0 0 0,-1 0-1,1 0 1,0 0 0,0 0-1,0 0 1,0 0 0,0 0-1,0 0 1,0-1 0,0 1-1,0 0 1,0 0 0,0 0-1,0 0 1,0 0 0,0 0-1,0-1 1,0 1 0,0 0-1,0 0 1,0 0 0,0 0-1,0 0 1,0 0 0,0-1-1,0 1 1,0 0 0,0 0-1,0 0 1,0 0 0,0 0-1,0 0 1,0 0 0,0 0-1,0-1 1,0 1 0,0 0-1,1 0 1,-1 0 0,0 0-1,0 0 1,0 0 0,0 0-1,0 0 1,0 0 0,0 0-1,1 0 1,-17-5-3391</inkml:trace>
</inkml:ink>
</file>

<file path=ppt/ink/ink1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14:37.600"/>
    </inkml:context>
    <inkml:brush xml:id="br0">
      <inkml:brushProperty name="width" value="0.05" units="cm"/>
      <inkml:brushProperty name="height" value="0.05" units="cm"/>
      <inkml:brushProperty name="color" value="#FFFFFF"/>
    </inkml:brush>
  </inkml:definitions>
  <inkml:trace contextRef="#ctx0" brushRef="#br0">261 58 31102,'8'-57'1601,"-19"59"-1582,3 1-18,0 1 0,1 1 0,0-1 0,0 1 1,0 1-1,0-1 0,1 1 0,0 0 0,0 0 1,1 1-1,-9 13 0,-4 8-1,-24 53-1,23-38 1,2 2 0,2 0 0,2 1 0,-10 60 0,13-27 0,-2 141 0,12-197 0,2 0 0,0 0 0,1 0 0,2 0 0,0-1 0,1 0 0,2 0 0,11 26 0,-13-37 0,0 0 0,0 0 0,1-1 0,0 1 0,1-1 0,0-1 0,0 0 0,1 0 0,0 0 0,1-1 0,0-1 0,0 1 0,1-2 0,0 0 0,0 0 0,20 7 0,-21-10 1,0 0 1,-1-1-1,1-1 1,15 1-1,-22-2-12,0 1-1,0-1 1,-1 0 0,1-1 0,0 1-1,0 0 1,-1-1 0,1 0 0,0 1-1,-1-1 1,1 0 0,0-1 0,-1 1-1,0 0 1,1-1 0,-1 1 0,0-1-1,1 0 1,-1 1 0,2-4 0,6-20-592</inkml:trace>
</inkml:ink>
</file>

<file path=ppt/ink/ink1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14:38.572"/>
    </inkml:context>
    <inkml:brush xml:id="br0">
      <inkml:brushProperty name="width" value="0.05" units="cm"/>
      <inkml:brushProperty name="height" value="0.05" units="cm"/>
      <inkml:brushProperty name="color" value="#FFFFFF"/>
    </inkml:brush>
  </inkml:definitions>
  <inkml:trace contextRef="#ctx0" brushRef="#br0">1 0 31182,'2'156'1358,"-2"293"-1307,0-440-50,0-5 1,0-1-1,0 1 1,0 0 0,0 0 0,1-1 0,-1 1-1,1 0 1,0 0 0,2 3 0,-3-7 1,1 0 1,-1 0 0,0-1 0,1 1 0,-1 0-1,0-1 1,1 1 0,-1 0 0,0-1 0,0 1-1,0 0 1,1-1 0,-1 1 0,0-1 0,0 1-1,0 0 1,0-1 0,1 1 0,-1-1 0,0 1-1,0-1 1,0 1 0,0 0 0,0-1 0,0 1-1,0-1 1,0 1 0,-1-1 0,1 1 0,0-1-1,1-20 2,-1-130-5,0 150-16</inkml:trace>
</inkml:ink>
</file>

<file path=ppt/ink/ink1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14:38.995"/>
    </inkml:context>
    <inkml:brush xml:id="br0">
      <inkml:brushProperty name="width" value="0.05" units="cm"/>
      <inkml:brushProperty name="height" value="0.05" units="cm"/>
      <inkml:brushProperty name="color" value="#FFFFFF"/>
    </inkml:brush>
  </inkml:definitions>
  <inkml:trace contextRef="#ctx0" brushRef="#br0">0 1 29373,'0'0'3149,"3"0"-3115,448 0 41,-451 0-168,-4 0-249,-14 0-640</inkml:trace>
</inkml:ink>
</file>

<file path=ppt/ink/ink1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14:41.451"/>
    </inkml:context>
    <inkml:brush xml:id="br0">
      <inkml:brushProperty name="width" value="0.05" units="cm"/>
      <inkml:brushProperty name="height" value="0.05" units="cm"/>
      <inkml:brushProperty name="color" value="#FFFFFF"/>
    </inkml:brush>
  </inkml:definitions>
  <inkml:trace contextRef="#ctx0" brushRef="#br0">31 777 24939,'-16'9'5442,"15"-9"-5380,1 0 1,-1 0-1,0 0 0,0 0 0,1 1 1,-1-1-1,0 0 0,1 1 1,-1-1-1,0 1 0,1-1 0,-1 1 1,1-1-1,-1 1 0,1-1 0,-1 1 1,1-1-1,-1 1 0,1 0 1,-1-1-1,1 1 0,0 0 0,-1-1 1,1 1-1,0 0 0,0 0 1,0-1-1,-1 1 0,1 0 0,0 0 1,0-1-1,0 2 0,1-1-59,-1-1 0,1 1 0,-1 0 0,0-1-1,1 1 1,-1-1 0,1 1 0,0-1 0,-1 1 0,1-1-1,-1 1 1,1-1 0,0 0 0,-1 1 0,1-1-1,0 0 1,-1 1 0,1-1 0,0 0 0,0 0 0,-1 0-1,1 0 1,1 0 0,23 4 46,-20-4-32,471 25 71,-475-58-62,7-146-6,-6 157-18,2 0 1,1 0-1,0 0 1,2 1-1,17-41 1,-24 62-3,0-1 0,1 0 0,-1 0 0,1 0 0,-1 0 0,0 0 0,1 0 0,-1 0 0,1 1 0,0-1 0,-1 0 0,1 1 0,0-1 0,0 0 0,-1 1 0,1-1 0,0 0 0,0 1 0,0 0 0,-1-1 0,1 1 0,0-1 0,0 1 0,0 0 0,0 0 0,1-1 0,-1 2 0,0-1 0,0 1 0,1-1 0,-1 1 0,0 0 0,0-1 0,0 1 0,-1 0 0,1 0 0,0-1 0,0 1 0,0 0 0,-1 0 0,1 0 0,0 0 0,-1 0 0,2 2 0,3 9 0,0-1 0,6 25 0,-10-31 0,1 1 0,66 261 0,-62-254 0,-6-13 0,1 0 0,-1 0 0,1 0 0,-1 0 0,0 0 0,1 0 0,-1 0 0,0 0 0,1 0 0,-1 0 0,1 0 0,-1 0 0,0 0 0,1 0 0,-1 0 0,0 0 0,1-1 0,-1 1 0,0 0 0,1 0 0,-1 0 0,0-1 0,0 1 0,1 0 0,-1 0 0,0-1 0,0 1 0,1 0 0,-1-1 0,0 1 0,0 0 0,0-1 0,1 1 0,-1 0 0,0-1 0,0 1 0,0 0 0,0-1 0,0 1 0,0-1 0,0 1 0,0 0 0,0-1 0,9-28-2,-1 0 1,-2 0-1,4-32 0,-8 36 1,2 0-1,1 0 1,1 0-1,1 0 1,15-33-1,-20 54 2,0 1 0,0-1 0,0 0 0,0 1 0,1-1 0,-1 1 0,1 0 0,0 0 0,0 0 0,0 0 0,0 0 0,0 1 0,1 0 0,-1-1 0,1 1 0,0 0 0,-1 1 0,1-1 0,0 1 0,0 0 0,0-1 0,0 2 0,1-1 0,-1 0 0,0 1 0,0 0 0,7 0 0,-9 1 0,-1-1 0,0 0 0,0 0 0,0 1 0,0-1 0,0 1-1,0-1 1,0 1 0,0-1 0,0 1 0,0-1 0,0 1 0,-1 0 0,1 0 0,0-1 0,0 1 0,-1 0 0,1 0 0,0 0-1,-1 0 1,1 0 0,-1 0 0,1 0 0,-1 0 0,1 0 0,-1 0 0,0 2 0,8 34-9,-8-30 7,5 41 0,-4 64 0,0-2 3,-1-109-1,0 1 0,0 0 0,1-1 0,-1 1 1,0-1-1,1 1 0,-1 0 0,0-1 0,1 1 0,0-1 0,-1 1 1,1-1-1,0 1 0,0-1 0,0 0 0,0 1 0,0-1 0,0 0 0,0 0 1,1 0-1,-1 0 0,0 0 0,0 0 0,1 0 0,-1 0 0,1 0 1,-1-1-1,3 2 0,3-1 1,-1 0 0,1 0 1,0-1-1,-1 1 0,13-3 0,-6 2 1,-8 0-2,-1-1 1,1 0-1,-1 1 0,1-1 0,-1-1 0,1 1 0,-1-1 1,0 0-1,1 0 0,-1 0 0,0 0 0,0-1 0,-1 1 1,6-6-1,-3 2 0,0 0 0,0-1 0,-1 0 0,0 0 0,-1 0 0,1-1 0,4-10 0,-1-3 0,-1-1 0,0 0 0,-2 0 0,-1-1 0,3-27 0,-1-46 0,-10-140 0,4 231 0,0-6 2,-1-1 1,0 1 0,-1 0 0,0 0-1,-1 0 1,-5-15 0,3 21 5,1 17-16,-3 48 6,5 122 1,3-102 1,-1 175 0,1-248 0,-1 0 0,1 0 0,0 0 0,0 0 0,1 0 0,0-1-1,0 1 1,6 11 0,-6-15 0,-1-1 1,1 1-1,0-1 0,0 1 0,0-1 0,0 0 0,0 0 0,0 0 1,1 0-1,-1 0 0,1 0 0,-1-1 0,1 1 0,0-1 1,0 0-1,-1 1 0,1-1 0,0-1 0,0 1 0,0 0 0,0-1 1,5 1-1,-2-1 0,-1 1 1,1-1-1,0 0 1,0-1-1,0 0 1,0 0-1,0 0 1,-1 0-1,1-1 1,-1 0-1,1 0 1,-1-1-1,0 1 1,1-1-1,-1 0 1,-1-1-1,1 1 1,0-1-1,-1 0 1,0 0-1,0 0 1,0-1-1,0 1 1,-1-1-1,0 0 1,4-8-1,1 0 0,-2-1 0,0 1 0,0-1 0,-2-1 0,0 1 0,0-1 0,2-26 0,0-107 0,-7 115 0,-4-18 13,5 48-12,-1 0 1,0 0-1,0 1 0,0-1 0,0 0 1,0 0-1,-1 1 0,1-1 0,-1 1 1,0 0-1,1-1 0,-1 1 0,0 0 1,-5-4-1,6 6-1,1 0 0,-1-1 0,1 1 0,-1 0 0,1 0 0,-1-1 0,0 1 0,1 0 0,-1 0 0,1 0 0,-1 0 0,0 0 0,1 0 0,-1 0 0,0 0 0,1 0 0,-1 0 0,1 0 0,-1 1 0,0-1 0,1 0 0,-1 0 0,1 1 0,-1-1 0,1 0 0,-1 0 0,1 1 0,-1-1 0,1 1 0,-1-1 0,1 1 0,-1-1 0,1 0 0,0 1 0,-1-1 0,1 1 0,0 0 0,-1-1 0,1 1 0,0-1 0,0 1 0,0-1 0,-1 1 0,1 0 0,0-1 0,0 2 0,-8 32 0,8-30 0,-7 40 0,3 1 0,1 0 0,7 88 0,-4-127 0,1 0 0,0 1 0,1-1 0,-1 0 0,1 0 0,0 0 0,1 0 0,0 0 0,0 0 0,0-1 0,0 1 0,1-1 0,0 0 0,0 0 0,0 0 0,1-1 0,-1 1 0,1-1 0,0 0 0,6 3 0,0-1 0,0-1 0,-1 0 0,2-1 0,-1 0 0,0-1 0,1 0 0,-1-1 0,1 0 0,22 0 0,-31-2 0,5 1 0,0-1 0,0-1 0,0 1 0,14-3 0,-19 2 0,-1 0 0,1 0 0,-1 0 0,1 0 0,-1-1 0,0 1 0,1-1 0,-1 1 0,0-1 0,0 0 0,0 0 0,0 0 0,0 0 0,-1 0 0,1 0 0,-1-1 0,2-2 0,3-6 0,-2 0 0,1 0 0,-2 0 0,1-1 0,-2 0 0,1 1 0,0-20 0,-2-89 0,-3 62 0,1 31 0,0 16 0,1 0 0,-1 1 0,2-1 0,2-15 0,-3 24 0,0 0 0,1 1 0,-1-1 0,1 0 0,0 1 0,-1-1 0,1 0 0,0 1 0,0-1 0,0 1 0,0 0 0,0-1 0,0 1 0,0 0 0,0-1 0,1 1 0,-1 0 0,0 0 0,1 0 0,-1 0 0,1 0 0,-1 1 0,1-1 0,0 0 0,-1 1 0,1-1 0,0 1 0,-1-1 0,1 1 0,0 0 0,0 0 0,2 0 0,0-1 0,0 1 0,0 0 0,0 0 0,0 0 0,0 0 0,0 1 0,0 0 0,0 0 0,0 0 0,0 0 0,0 0 0,0 1 0,-1 0 0,1-1 0,-1 1 0,1 1 0,-1-1 0,0 1 0,1-1 0,-1 1 0,-1 0 0,1 0 0,0 0 0,-1 0 0,1 1 0,-1-1 0,0 1 0,0-1 0,-1 1 0,3 7 0,3 8-1,-1 1-1,-2 0 1,0 1 0,-1-1 0,-1 1-1,-1-1 1,-2 37 0,1-24-16,-14 110 12,14-142 5,0 0 0,0 0 0,1 0 0,-1 0 0,0 0 0,1 0 0,-1 0 0,0 0 0,1 0 0,0 0 0,-1 0 0,1 0 0,-1 0 0,1 0 0,0 0 0,0-1 0,-1 1 0,1 0 0,0 0 0,0-1 0,0 1 0,0-1 0,0 1 0,0-1 0,0 1 0,0-1 0,0 0 0,0 1 0,0-1 0,0 0 0,2 0 0,40 3 0,-33-4 0,-6 1 0,0 0 0,-1 0 0,1 0 0,0-1 0,0 1 0,-1-1 0,1 0 0,0 0 0,-1 0 0,1-1 0,-1 0 0,0 1 0,1-1 0,-1 0 0,6-5 0,-5 3 0,-1-1 0,1 0 0,0 0 0,-1 0 0,0 0 0,-1 0 0,1-1 0,-1 1 0,3-10 0,2-15 0,-2 0 0,0 0 0,-2-1 0,-2 1 0,-3-53 0,1-23 0,1 104 0,0 0 0,0 1 0,0-1 0,0 0 0,0 0 0,0 0 0,1 0 0,-1 0 0,1 1 0,-1-1 0,1 0 0,-1 0 0,1 1 0,0-1 0,0 0 0,0 1 0,0-1 0,0 1 0,1-1 0,-1 1 0,0-1 0,1 1 0,-1 0 0,1 0 0,-1 0 0,1 0 0,-1 0 0,1 0 0,0 0 0,-1 0 0,1 1 0,0-1 0,0 1 0,0-1 0,0 1 0,-1 0 0,1 0 0,0 0 0,0 0 0,0 0 0,0 0 0,0 0 0,0 0 0,-1 1 0,1-1 0,0 1 0,0 0 0,-1-1 0,3 2 0,0 0 0,-1 0 0,1 0 0,-1 0 0,0 0 0,1 0 0,-1 1 0,0 0 0,-1-1 0,1 1 0,0 0 0,-1 1 0,0-1 0,0 0 0,3 5 0,22 54 0,-24-53 0,4 13 0,-1 0 0,-1 0 0,0 0 0,1 31 0,-3 91 0,-4-95 0,16-65 0,1-16 0,-2-1 0,-1-1 0,13-49 0,-17 49 0,2 0 0,1 0 0,27-50 0,-38 82 0,21-30 0,-21 30 0,0 1 0,0-1 0,0 1 0,1 0 0,-1-1 0,1 1 0,-1 0 0,1 0 0,-1 0 0,1 0 0,-1 0 0,1 0 0,0 1 0,0-1 0,-1 1 0,1-1 0,2 0 0,-4 1 0,1 0 0,-1 0 0,0 0 0,0 0 0,0 0 0,0 0 0,0 0 0,1 0 0,-1 0 0,0 0 0,0 0 0,0 1 0,0-1 0,0 0 0,1 0 0,-1 0 0,0 0 0,0 0 0,0 0 0,0 0 0,0 0 0,0 0 0,1 1 0,-1-1 0,0 0 0,0 0 0,0 0 0,0 0 0,0 0 0,0 0 0,0 1 0,0-1 0,0 0 0,0 0 0,0 0 0,0 0 0,0 1 0,0-1 0,0 0 0,0 0 0,0 0 0,0 0 0,0 0 0,0 1 0,0-1 0,0 0 0,0 0 0,0 0 0,0 0 0,0 0 0,0 1 0,0-1 0,0 5 0,5 273 0,-5-214 0,0-57 0,0 1 0,1-1 0,0 1 0,0-1 0,1 1 0,0-1 0,0 0 0,7 13 0,-7-16 0,0-1 0,0 1 0,0-1 0,0 0 0,1 0 0,0 0 0,-1 0 0,1-1 0,0 1 0,0-1 0,1 1 0,-1-1 0,0 0 0,1-1 0,-1 1 0,1 0 0,0-1 0,-1 0 0,6 1 0,-2 0 1,0-1 1,0 0-1,0-1 0,0 0 0,0 0 1,0 0-1,0-1 0,0 0 0,0 0 1,0-1-1,0 1 0,0-2 1,0 1-1,-1-1 0,1 0 0,-1 0 1,0-1-1,0 0 0,6-5 1,-4 2-2,0-1 1,-1 0-1,0-1 1,0 0-1,-1 0 1,0 0-1,-1-1 1,0 0-1,0 0 1,-1 0-1,5-19 1,-3 1-1,-2-1 0,0 0 0,-2 0 0,-1 0 0,-4-45 0,3 66 0,0 0 0,-1 0 0,0-1 0,-1 1 0,1 0 0,-1 0 0,-1 0 0,0 0 0,0 1 0,0-1 0,-1 1 0,0 0 0,-9-12 0,12 18 0,1 0 0,-1 0 0,1 1 0,-1-1 0,0 0 0,0 1 0,1-1 0,-1 0 0,0 1 0,0-1 0,1 1 0,-1-1 0,0 1 0,0-1 0,0 1 0,0 0 0,0 0 0,0-1 0,0 1 0,0 0 0,0 0 0,0 0 0,0 0 0,0 0 0,0 0 0,0 0 0,0 0 0,0 0 0,0 1 0,1-1 0,-1 0 0,0 1 0,0-1 0,0 0 0,0 1 0,0-1 0,0 1 0,1 0 0,-1-1 0,-1 2 0,0 1 0,0 0 0,0 0 0,0 0 0,0 0 0,1 1 0,-1-1 0,1 1 0,-2 5 0,-3 30 0,1-1 0,1 1 0,3 0 0,2 40 0,0-13 0,-1-56-2,1 0 1,-1 0-1,2-1 1,-1 1-1,1-1 1,1 1-1,-1-1 1,2 0-1,5 12 1,-7-16 1,1-1 1,0 1-1,0-1 1,0 0-1,1 0 1,0-1-1,-1 1 1,1 0-1,1-1 1,-1 0 0,0 0-1,1-1 1,-1 1-1,1-1 1,0 0-1,0 0 1,0 0-1,9 1 1,-2 0-1,0-1 1,1-1 0,-1 0-1,0 0 1,1-2 0,-1 1-1,1-1 1,16-4-1,-22 2 0,1 1 0,-1-1 0,1 0 0,-1 0 0,0-1 0,0 0 0,-1-1 0,1 1 0,-1-1 0,0 0 0,0-1 0,0 0 0,-1 1 0,5-8 0,-1-2 0,0 0 0,-1 0 0,0 0 0,-1-1 0,-1-1 0,0 1 0,-2-1 0,0 0 0,0 0 0,0-19 0,0-24 0,-5-92 0,0 142 0,-3-47 0,-3 0 0,-2 1 0,-22-74 0,30 125 0,1 4 0,-1 0 0,1 0 0,0-1 0,0 1 0,-1 0 0,1 0 0,-1 0 0,1 0 0,-1 0 0,1 0 0,-1 0 0,1 0 0,-1 0 0,0 1 0,0-1 0,-1-1 0,1 2 0,1 1 0,-1-1 0,0 1 0,1-1 0,-1 1 0,1-1 0,-1 1 0,1 0 0,0-1 0,-1 1 0,1 0 0,0-1 0,-1 1 0,1 0 0,0-1 0,0 1 0,-1 0 0,1 0 0,0 0 0,0-1 0,0 1 0,0 0 0,0 0 0,0-1 0,0 1 0,1 1 0,-7 382 0,8-220 0,-2-128 0,6 44 0,-4-67 0,0-1 0,1 1 0,1-1 0,-1 0 0,2 0 0,11 22 0,2-15 15,-17-18-22,-1-1 1,0 0-1,1 1 1,-1-1-1,0 0 1,1 1-1,-1-1 0,0 0 1,1 0-1,-1 1 1,1-1-1,-1 0 1,0 0-1,1 0 1,-1 1-1,1-1 1,-1 0-1,1 0 1,-1 0-1,1 0 1,-1 0-1,1 0 1,-1 0-1,1 0 1,-1 0-1,1 0 1,-1 0-1,0 0 1,1 0-1,-1-1 1,1 1-1,-1 0 1,1 0-1,-1 0 1,0-1-1,1 1 0,-1 0 1,1 0-1,-1-1 1,0 1-1,1 0 1,-1-1-1,0 1 1,0-1-1,1 1 1,-1 0-1,0-1 1,0 1-1,1-1 1,-1 1-1,0-1 1,0 1-1,4-36-1519,-1-14-2892</inkml:trace>
</inkml:ink>
</file>

<file path=ppt/ink/ink1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14:41.796"/>
    </inkml:context>
    <inkml:brush xml:id="br0">
      <inkml:brushProperty name="width" value="0.05" units="cm"/>
      <inkml:brushProperty name="height" value="0.05" units="cm"/>
      <inkml:brushProperty name="color" value="#FFFFFF"/>
    </inkml:brush>
  </inkml:definitions>
  <inkml:trace contextRef="#ctx0" brushRef="#br0">0 75 31262,'0'-5'481,"0"0"63,0 3-336,25-6-160,14 3 16,13 3-32,6-6 16,-2 6-16,-4-1-32,-5-4 16,-11 4-16,-14-2-16,-11 3 16,-11-3-32,0-3-96,-16 4-1105</inkml:trace>
</inkml:ink>
</file>

<file path=ppt/ink/ink1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14:42.172"/>
    </inkml:context>
    <inkml:brush xml:id="br0">
      <inkml:brushProperty name="width" value="0.05" units="cm"/>
      <inkml:brushProperty name="height" value="0.05" units="cm"/>
      <inkml:brushProperty name="color" value="#FFFFFF"/>
    </inkml:brush>
  </inkml:definitions>
  <inkml:trace contextRef="#ctx0" brushRef="#br0">1 1 31759,'5'0'288,"29"5"0,10-3-112,11 1-112,3-3 16,-2 0-48,-7 0-32,-4 0 0,-15 0 0,-11 0 0,-16 0-48,-3-3-240,-22-4-2145</inkml:trace>
</inkml:ink>
</file>

<file path=ppt/ink/ink1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14:43.158"/>
    </inkml:context>
    <inkml:brush xml:id="br0">
      <inkml:brushProperty name="width" value="0.05" units="cm"/>
      <inkml:brushProperty name="height" value="0.05" units="cm"/>
      <inkml:brushProperty name="color" value="#FFFFFF"/>
    </inkml:brush>
  </inkml:definitions>
  <inkml:trace contextRef="#ctx0" brushRef="#br0">2 31 31278,'0'-6'224,"0"-4"401,0 14-255,0 37-212,-2 20-159,3 266 18,1-298-17,1 0 0,2 0 0,1 0 0,15 44 0,-21-73 0,0 0 0,0 0 1,0 0-1,0 0 0,0 0 0,0 0 1,0 0-1,1-1 0,-1 1 0,0 0 1,0 0-1,0 0 0,0 0 0,0 0 1,0 0-1,0 0 0,1 0 0,-1 0 1,0 0-1,0 0 0,0 0 1,0 0-1,0 0 0,0 0 0,0 0 1,1 0-1,-1 0 0,0 0 0,0 0 1,0 0-1,0 0 0,0 1 0,0-1 1,0 0-1,1 0 0,-1 0 0,0 0 1,0 0-1,0 0 0,0 0 0,0 0 1,0 0-1,0 0 0,0 1 0,0-1 1,0 0-1,0 0 0,0 0 0,0 0 1,0 0-1,0 0 0,0 0 0,0 1 1,0-1-1,1 0 0,-1 0 0,-1 0 1,1 0-1,3-17 6,-2-24 2,-11-376-5,10 305-3,0 110 0,0 0 0,0 0 0,0 0 1,1 0-1,-1 1 0,0-1 0,1 0 0,0 0 0,-1 0 0,1 0 1,0 1-1,0-1 0,0 0 0,0 1 0,0-1 0,0 0 0,1 1 1,-1 0-1,0-1 0,1 1 0,-1 0 0,1-1 0,0 1 0,-1 0 0,1 0 1,0 1-1,3-2 0,2 0-32,1 0 0,-1 1 0,0 0 0,1 0-1,12 1 1,-18 0 16,0 0-71,1 0 1,-1 0-1,0 0 1,0 0-1,1 1 1,-1-1-1,0 1 1,0-1 0,4 2-1,-4 0-177,0-1-1,-1 1 1,1 0 0,-1-1-1,1 1 1,-1 0-1,0 0 1,1 0 0,0 3-1</inkml:trace>
</inkml:ink>
</file>

<file path=ppt/ink/ink19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14:46.832"/>
    </inkml:context>
    <inkml:brush xml:id="br0">
      <inkml:brushProperty name="width" value="0.05" units="cm"/>
      <inkml:brushProperty name="height" value="0.05" units="cm"/>
      <inkml:brushProperty name="color" value="#FFFFFF"/>
    </inkml:brush>
  </inkml:definitions>
  <inkml:trace contextRef="#ctx0" brushRef="#br0">167 264 28813,'17'-6'360,"5"-4"1487,-24 7-1148,-15 3-657,9 1-33,0 0 0,1 0-1,-1 1 1,0 0 0,1 0 0,-1 1-1,1 0 1,0 0 0,0 1-1,0 0 1,0 0 0,1 0 0,0 1-1,0 0 1,0 0 0,0 1 0,-5 7-1,5-5 11,-1 0 0,2 0 0,-1 1 0,1 0 0,1 0 0,0 1-1,0-1 1,1 1 0,0 0 0,0 0 0,1 0 0,1 0 0,-1 11 0,2-15-12,-1 6 21,1 1 0,0-1-1,4 25 1,-3-34-24,0 1 0,0 0 0,0-1 0,1 0 0,-1 1 1,1-1-1,0 0 0,0 0 0,0 1 0,0-2 0,1 1 0,-1 0 0,1 0 0,0-1 1,-1 1-1,1-1 0,6 3 0,1 1 9,0-2 0,0 0 0,1 0-1,-1 0 1,1-1 0,0-1 0,0 0 0,0-1 0,0 0 0,0 0 0,1-1 0,-1-1 0,18-2 0,-19 1-9,-1 0 0,0 0 0,0-1-1,0 0 1,0-1 0,-1 0 0,1 0 0,-1-1 0,0 0 0,0 0 0,-1-1 0,0 0 0,0 0 0,0-1 0,0 0 0,6-9 0,-7 6-3,0-2 1,0 1 0,-1-1-1,0 0 1,-1 0-1,-1 0 1,0-1-1,0 1 1,0-17-1,0-17-9,-3-56 1,-2 41 7,2 45 2,-1 13-3,1 0 0,0 0 0,0 1 0,0-1 0,1 0 0,-1 0 0,1 0 1,-1 1-1,2-4 0,-1 5 0,0 0 0,-1 0 0,1 0 0,0 0 0,0 0 0,0 1 0,0-1 0,0 0 0,0 1 0,1-1 0,-1 1 1,0-1-1,0 1 0,0-1 0,1 1 0,-1 0 0,0 0 0,0 0 0,1 0 0,-1 0 0,0 0 0,0 0 0,3 0 1,-2 0-1,1 0 1,0 1 0,0-1 0,0 1 0,0-1 0,0 1-1,0 0 1,0 0 0,-1 0 0,1 1 0,0-1-1,-1 1 1,1-1 0,-1 1 0,1 0 0,2 3 0,-1 0 0,0 0 0,0-1 0,-1 2 0,1-1 0,-1 0 0,-1 1 0,5 9 0,-2 2-2,-1 0-1,0 0 0,-1 0 0,1 34 1,-3 120 15,-1-171-13,0 0 0,0 0 0,0 0 0,0 0 0,0 0 0,0 0 0,1 0 0,-1 0 0,0 0 0,0 0 0,0 0 0,0-1 0,0 1 0,0 0 0,0 0 0,0 0 0,1 0 0,-1 0 0,0 0 0,0 0 0,0 0 0,0 0 0,0 0 0,0 0 0,0 0 0,0 0 0,1 1 0,-1-1 0,0 0 0,0 0 0,0 0 0,0 0 0,0 0 0,0 0 0,0 0 0,0 0 0,0 0 0,0 0 0,1 0 0,-1 0 0,0 0 0,0 0 0,0 1 0,0-1 0,0 0 0,0 0 0,0 0 0,0 0 0,0 0 0,0 0 0,0 0 0,0 0 0,0 1 0,0-1 0,0 0 0,0 0 0,0 0 0,0 0 0,0 0 1,0 0-1,0 0 0,0 0 0,0 1 0,1-2 2,3-3 0,1 0 1,-1 0 0,0 0 0,0 0 0,-1-1-1,1 0 1,-1 1 0,0-1 0,3-8 0,24-58 4,-19 43 0,-3 7-5,0-2-2,1 1 0,1 1 0,1 0 0,0 0 1,2 1-1,21-27 0,-32 45 1,0 0-1,0 0 1,0 0 0,1 0-1,-1 0 1,0 1 0,1-1 0,-1 1-1,1-1 1,-1 1 0,1 0-1,0 0 1,-1 0 0,1 1-1,0-1 1,0 0 0,0 1 0,5 0-1,-7 0 0,0 0-1,0 0 1,-1 1 0,1-1-1,0 0 1,0 1-1,-1-1 1,1 1-1,0-1 1,-1 1-1,1 0 1,-1-1-1,1 1 1,-1-1 0,1 1-1,-1 0 1,1-1-1,-1 1 1,1 0-1,-1 0 1,0-1-1,0 1 1,1 0 0,-1 0-1,0 0 1,0-1-1,0 1 1,0 0-1,0 0 1,0 0-1,0 0 1,0 36 2,0-26-3,-14 284 1,14-292 0,1-1 0,-1 1 0,0-1 0,1 1 0,-1-1 1,1 1-1,0-1 0,0 0 0,0 1 0,0-1 0,0 0 0,0 0 0,1 0 0,-1 1 1,1-2-1,0 1 0,-1 0 0,1 0 0,0 0 0,0-1 0,0 1 0,0-1 0,0 0 1,1 1-1,-1-1 0,0 0 0,0 0 0,1-1 0,-1 1 0,5 0 0,7 2 3,0-1 0,1 0 0,-1-1 0,18-1-1,-21 0 0,-1 0-1,0-1 1,-1 1 0,1-2-1,0 1 1,-1-1 0,1-1 0,-1 1-1,0-2 1,0 1 0,0-1-1,0-1 1,0 0 0,-1 0 0,0 0-1,0-1 1,-1-1 0,1 1-1,-1-1 1,-1 0 0,1-1 0,-1 1-1,-1-1 1,1 0 0,-1-1-1,-1 0 1,0 1 0,6-19 0,-5 10-1,0-1 1,-2-1-1,0 1 1,-1 0-1,-1 0 1,-1-1-1,-1 1 0,-4-30 1,5 44-2,-1-1 1,0 1-1,-1 0 1,1 0-1,-1-1 1,0 1-1,0 0 1,0 0-1,0 0 1,-1 1-1,1-1 1,-1 1-1,0-1 1,0 1-1,-1 0 1,1 0-1,-1 0 1,1 0-1,-1 1 1,0 0-1,0-1 1,0 1-1,0 1 1,0-1-1,-1 1 1,1-1-1,0 1 1,-1 1-1,1-1 1,-1 0-1,-8 1 1,11 0-1,0 0 0,-1 1 0,1-1 0,-1 1 0,1-1 0,0 1 0,0 0 0,-1 0 0,1 0 0,0 0 0,0 0 0,0 0 0,0 1 0,0-1 0,0 1 0,0-1 0,1 1 0,-1 0 0,0-1 0,1 1 0,0 0 0,-1 0 0,1 0 0,0 1 0,0-1 0,0 0 0,0 0 0,0 0 0,1 1 0,-1 2 0,-2 8 0,1 1-1,0-1 0,1 0 1,1 16-1,0-29 1,0 3 0,-1 17-3,2 0-1,0-1 1,1 1 0,9 37 0,-10-53 2,0 1 1,1-1 0,0 0-1,0 0 1,0 1 0,0-2-1,1 1 1,-1 0 0,1 0-1,0-1 1,0 1-1,1-1 1,-1 0 0,0 0-1,1 0 1,0-1 0,0 1-1,0-1 1,0 0 0,0 0-1,0 0 1,1-1-1,-1 1 1,1-1 0,-1 0-1,1 0 1,5 0 0,-6-1 1,1 1 0,-1-1 0,1 0 0,0 0 1,-1 0-1,1-1 0,-1 1 0,1-1 0,-1 0 1,1-1-1,-1 1 0,0-1 0,1 0 0,-1 0 1,7-5-1,-6 3 0,-1-1 0,0 1 1,0-1-1,0 0 0,0-1 1,-1 1-1,0 0 0,0-1 0,-1 0 1,0 0-1,2-7 0,4-17 4,-1 0-1,-2 0 1,-1-1-1,-2 1 1,-2-50-1,-10 224-4,-1-4 0,9-8 0,-5 180 0,0-209 0,-20 102 0,26-195 0,-2 0 0,1-1 0,-1 1 0,-7 14 0,9-22 0,0 1 0,0-1 0,0 0 0,-1 0 0,1 0 0,-1 0 0,1-1 0,-1 1 0,0 0 0,0 0 0,0-1 0,0 0 0,0 1 0,0-1 0,0 0 0,0 0 0,-1 0 0,1 0 0,0 0 0,-1 0 0,1-1 0,0 1 0,-4-1 0,1 0 0,-1 0 0,1 0 0,-1 0 0,1-1 0,-1 0 0,1 0 0,0 0 0,-1-1 0,1 0 0,0 0 0,0 0 0,0 0 0,-8-6 0,2-1 0,0-1 0,0 0 0,1 0 0,-10-15 0,-3-3 0,1-1 0,1-1 0,-22-44 0,37 61-2,-1-1-1,2-1 0,0 1 0,0-1 0,2 0 0,0 0 0,0 0 0,1 0 0,1 0 0,2-27 0,0 37 3,0-1 0,0 1 0,1-1 0,0 1 0,0 0 0,1-1 0,-1 1 0,1 1 0,0-1 0,1 0 0,-1 1 0,1-1 0,0 1 0,0 0 0,0 0 0,0 1 0,10-7 0,7-4 0,2 2 0,39-18 0,-46 23 0,139-54 0,29-12 0,-158 60 0,-1 0 0,0-2 0,-1-1 0,37-31 0,-52 39 1,0-1 0,-1 0-1,0 0 1,-1-1 0,0 0 0,-1 0-1,0-1 1,0 0 0,-1 0 0,-1 0 0,1-1-1,2-15 1,-1-4 5,-2-1-1,-1 0 1,-2-43-1,-1 73-5,0 1 0,0 0 0,0 0 0,0-1 0,0 1 0,-1 0 0,1 0 0,0-1 0,-1 1 0,1 0 0,-1 0 0,1 0 0,-1 0 0,1-1 0,-2 0 0,1 1 0,1 1 0,-1-1 0,1 1 0,-1 0 0,1 0 0,-1-1 0,1 1 0,-1 0 0,1 0 0,-1 0 0,1-1 0,-1 1 0,0 0 0,1 0 0,-1 0 0,1 0 0,-1 0 0,0 0 0,1 0 0,-1 0 0,1 0 0,-1 0 0,0 1 0,-1 0 0,0 0 0,0 0 0,0 0 0,1 0 0,-1 0 0,0 0 0,1 1 0,-1-1 0,1 1 0,0-1 0,-1 1 0,1-1 0,0 1 0,0 0 0,0 0 0,0 0 0,0-1 0,0 4 0,-6 26 0,2 1 0,1 0 0,1 0 0,4 63 0,0-38 0,-1-44 0,1-1 0,0 1 0,1 0 0,0-1 0,0 0 0,2 1 0,0-1 0,6 14 0,-8-22 0,0 0 0,0 0 0,1 0 0,-1 0 0,1 0 0,0 0 0,0-1 0,0 0 0,1 1 0,-1-1 0,1-1 0,0 1 0,0 0 0,0-1 0,0 0 0,0 0 0,0 0 0,0 0 0,1-1 0,-1 1 0,1-1 0,-1 0 0,1-1 0,9 1 0,-11-1 0,1 0 0,0 0 0,-1 0 0,1-1 0,-1 1 0,1-1 0,-1 0 0,1 0 0,-1 0 0,1-1 0,-1 1 0,0-1 0,0 0 0,1 0 0,-1 0 0,-1 0 0,4-3 0,-1-1 0,0-1 0,0 1 0,-1-1 0,0 0 0,-1 0 0,1-1 0,2-8 0,2-8 0,-1 0 0,-1-1 0,-1 0 0,3-36 0,-3-104 0,-5 157 0,-1 4 0,1 4 0,0-1 0,-1 0 0,1 0 0,0 0 0,0 0 0,0 1 0,0-1 0,0 0 0,0 0 0,0 0 0,0 0 0,1 0 0,-1 1 0,0-1 0,0 0 0,1 0 0,-1 0 0,0 1 0,1-1 0,-1 0 0,2-1 0,-2 2 0,0 0 0,1 0 0,-1-1 0,1 1 0,-1 0 0,0 0 0,1 0 0,-1 0 0,1 0 0,-1 0 0,0 0 0,1 0 0,-1 0 0,1 0 0,-1 0 0,1 0 0,-1 0 0,0 0 0,1 0 0,-1 0 0,1 0 0,-1 1 0,0-1 0,1 0 0,-1 0 0,0 0 0,1 1 0,-1-1 0,0 0 0,1 0 0,-1 1 0,0-1 0,1 0 0,-1 1 0,0-1 0,0 1 0,6 7 0,-2 1 0,1 0 0,-1 0 0,-1 0 0,0 1 0,4 18 0,8 63 0,-15-89 0,4 50 0,-2 59 0,-2-75 0,15-57 0,43-108 0,-39 82 0,2 1 0,38-61 0,-56 103 0,-1 0 0,0 1 0,1 0 0,0 0 0,-1 0 0,1 0 0,5-4 0,-8 7 0,1 0 0,-1 0 0,0 0 0,0 0 0,1 0 0,-1 0 0,0 0 0,0 0 0,1 0 0,-1 0 0,0 0 0,0 0 0,1 0 0,-1 0 0,0 0 0,0 0 0,1 0 0,-1 0 0,0 0 0,0 0 0,0 0 0,1 1 0,-1-1 0,0 0 0,0 0 0,0 0 0,1 0 0,-1 0 0,0 1 0,0-1 0,0 0 0,0 0 0,0 0 0,1 1 0,-1-1 0,0 0 0,0 0 0,0 1 0,0-1 0,0 0 0,0 0 0,0 1 0,0-1 0,0 0 0,0 0 0,0 0 0,0 1 0,0-1 0,0 0 0,0 0 0,0 1 0,0-1 0,0 0 0,0 0 0,0 1 0,-1-1 0,1 0 0,0 0 0,0 1 0,0 0 0,0 250 0,0-246 0,0 1 0,0-1 0,1 0 0,0 1 0,0-1 0,0 0 0,0 0 0,1 0 0,0 0 0,0 0 0,0 0 0,1 0 0,0-1 0,0 1 0,0-1 0,0 0 0,1 0 0,-1 0 0,1 0 0,0-1 0,0 1 0,0-1 0,1 0 0,-1 0 0,1-1 0,0 1 0,0-1 0,0 0 0,0 0 0,0-1 0,0 0 0,0 0 0,0 0 0,1 0 0,-1-1 0,10 0 0,-8 1 0,0-1 0,0 0 0,0-1 0,0 0 0,0 0 0,0 0 0,0-1 0,0 0 0,-1 0 0,1-1 0,-1 0 0,1 0 0,-1 0 0,0-1 0,0 0 0,-1 0 0,1-1 0,-1 1 0,0-1 0,0-1 0,0 1 0,-1 0 0,6-10 0,-2 3 0,-2 0 0,1 0 0,-2 0 0,1-1 0,-2 0 0,0 0 0,0 0 0,2-23 0,-2-6 0,-1-61 0,-3 81 0,0 17 0,0 1 0,0-1 0,0 0 0,-1 0 0,0 0 0,0 0 0,0 0 0,0 1 0,-1-1 0,0 0 0,-2-4 0,2 7 0,1 0 0,-1 1 0,0-1 0,1 0 0,-1 1 0,0 0 0,0-1 0,0 1 0,0 0 0,-1 0 0,1 0 0,0 0 0,0 0 0,-1 1 0,1-1 0,0 1 0,-1 0 0,1-1 0,0 1 0,-1 0 0,1 0 0,0 1 0,-1-1 0,-3 1 0,4 0 0,-1 0 0,0 0 0,1 0 0,-1 1 0,1-1 0,0 1 0,-1-1 0,1 1 0,0 0 0,0 0 0,0 0 0,0 0 0,0 0 0,1 1 0,-1-1 0,0 0 0,1 1 0,0 0 0,0-1 0,0 1 0,0-1 0,0 1 0,0 0 0,0 4 0,-3 10 0,1 0 0,-1 31 0,3-32 0,-1 9 0,1 0 0,1 1 0,1-1 0,7 34 0,-7-52 0,1 0 0,0-1 0,0 0 0,1 1 0,-1-1 0,1 0 0,1 0 0,-1 0 0,1-1 0,0 1 0,0-1 0,1 0 0,0 0 0,0 0 0,0-1 0,0 0 0,1 0 0,-1 0 0,1 0 0,0-1 0,8 3 0,0-1 0,0-2 0,0 1 0,0-2 0,0 0 0,0-1 0,0 0 0,1-1 0,-1 0 0,0-2 0,16-2 0,-26 2 0,1 1 0,0-1 0,-1 0 0,1 0 0,-1-1 0,0 1 0,0-1 0,0 0 0,0 0 0,0 0 0,-1-1 0,1 0 0,-1 1 0,0-1 0,0 0 0,0 0 0,-1-1 0,1 1 0,-1-1 0,0 1 0,0-1 0,-1 1 0,2-10 0,2-7 0,-1 0 0,-2 0 0,0 0 0,-1-24 0,-1 13 0,1 13 0,-1 0 0,0-1 0,-1 1 0,-1 0 0,-1 0 0,-1 0 0,-12-35 0,16 52 0,-1 1 0,1 0 0,-1-1 0,0 1 0,0 0 0,1 0 0,-1-1 0,0 1 0,0 0 0,0 0 0,0 0 0,0 0 0,0 0 0,0 0 0,-1 1 0,1-1 0,0 0 0,0 0 0,-1 1 0,1-1 0,0 1 0,-1-1 0,-1 1 0,2 0 0,0 0 0,0 1 0,-1-1 0,1 0 0,0 1 0,0-1 0,0 1 0,0-1 0,0 1 0,0 0 0,0-1 0,0 1 0,0 0 0,0 0 0,0 0 0,0 0 0,0-1 0,1 1 0,-1 0 0,0 1 0,1-1 0,-1 0 0,1 0 0,-1 0 0,1 0 0,0 0 0,-1 3 0,-7 28 0,2 1 0,2 0 0,0 0 0,3 1 0,2 32 0,-1-41 0,0-17 0,0-1 0,1 1 0,0 0 0,0 0 0,1-1 0,0 1 0,0 0 0,1-1 0,0 0 0,0 0 0,6 9 0,-7-12 0,1 0 0,0 0 0,1-1 0,-1 1 0,0-1 0,1 0 0,0 0 0,0 0 0,0 0 0,0-1 0,0 0 0,1 1 0,-1-2 0,1 1 0,-1 0 0,1-1 0,0 0 0,-1 0 0,9 0 0,-4 0 0,0 0 0,0 0 0,0-1 0,0 0 0,0-1 0,13-2 0,-20 3 0,1-1 0,-1 0 0,1 1 0,-1-1 0,0-1 0,0 1 0,0 0 0,0 0 0,0-1 0,0 1 0,0-1 0,0 0 0,0 0 0,-1 1 0,1-1 0,-1 0 0,1 0 0,-1-1 0,0 1 0,0 0 0,0 0 0,0-1 0,0 1 0,0 0 0,0-3 0,4-27 0,-2 0 0,-1 1 0,-4-62 0,0 23 0,2 52 0,-1 10 0,1 0 0,0 0 0,1 0 0,0 1 0,3-15 0,-4 20 0,1 0 0,0 0 0,0 1 0,0-1 0,0 0 0,0 1 0,0-1 0,0 1 0,1-1 0,-1 1 0,0-1 0,1 1 0,-1 0 0,1 0 0,0 0 0,-1 0 0,1 0 0,0 0 0,0 0 0,0 0 0,-1 1 0,1-1 0,0 1 0,0-1 0,0 1 0,0 0 0,4 0 0,1-1 0,33 2 0,-38-1 0,0 1 0,0-1 0,0 1 0,-1 0 0,1 0 0,0 0 0,0 0 0,0 0 0,-1 0 0,1 0 0,-1 0 0,1 1 0,-1-1 0,1 1 0,-1-1 0,3 4 0,2 5 0,-1 0 0,0 1 0,0 0 0,-1 0 0,0 0 0,-1 1 0,0-1 0,2 20 0,-2 10 0,-2 47 0,-1-53 0,-6 30 0,3-50 0,2 0 0,0 0 0,1 28 0,1-42 0,-1-1 0,0 1 0,1 0 0,-1-1 0,1 1 0,-1 0 0,1-1 0,-1 1 0,1-1 0,-1 1 0,1-1 0,-1 1 0,1-1 0,0 1 0,-1-1 0,1 1 0,0-1 0,0 0 0,-1 0 0,1 1 0,0-1 0,0 0 0,-1 0 0,1 0 0,0 0 0,0 0 0,1 0 0,27 0 0,-21 0 0,-3 0 0,-1 0 0,1-1 0,-1 0 0,1 0 0,-1 0 0,1 0 0,-1-1 0,0 1 0,1-1 0,-1 0 0,0-1 0,0 1 0,0-1 0,5-4 0,-2 0 0,0 0 0,-1 0 0,0-1 0,0 1 0,-1-1 0,8-15 0,-3 2 0,-2 0 0,0 0 0,-1-1 0,-2 0 0,5-31 0,-5-2 0,-4-70 0,-2 70 0,1 51 0,1 3 0,-1 0 0,0 0 0,0 0 0,0 0 0,0-1 0,0 1 0,0 0 0,0 0 0,0 0 0,0 0 0,-1 0 0,1-1 0,0 1 0,-1 0 0,1 0 0,-1 0 0,1 0 0,-1 0 0,0 0 0,1 0 0,-1 0 0,0 0 0,0 0 0,1 1 0,-1-1 0,-2-1 0,0 3 0,1 9 0,-1 265 0,4-265 0,-1 1 0,2-1 0,-1 1 0,1-1 0,1 0 0,0 0 0,0 0 0,6 10 0,-7-16 0,0 0 0,0 0 0,0 0 0,1-1 0,0 1 0,0-1 0,0 0 0,0 0 0,0 0 0,1 0 0,-1 0 0,1-1 0,0 0 0,0 1 0,0-2 0,0 1 0,0 0 0,0-1 0,0 1 0,0-1 0,6 0 0,0 1 0,1-1 0,-1-1 0,21-1 0,-29 1 0,1-1 0,0 1 0,-1-1 0,1 1 0,0-1 0,-1 0 0,1 0 0,-1 0 0,0-1 0,1 1 0,-1 0 0,0-1 0,0 0 0,0 1 0,0-1 0,0 0 0,0 0 0,0 0 0,-1 0 0,3-4 0,2-6 0,-1-1 0,0 0 0,-1 0 0,0 0 0,2-18 0,6-74 0,-2 9 0,-9 94 0,1-12 0,0 1 0,1-1 0,1 0 0,0 1 0,1 0 0,9-20 0,-13 33 0,-1-1 0,0 1 0,1-1 0,-1 1 0,0-1 0,1 1 0,-1-1 0,1 1 0,-1 0 0,1-1 0,-1 1 0,1-1 0,-1 1 0,1 0 0,-1 0 0,1-1 0,-1 1 0,1 0 0,-1 0 0,1 0 0,0-1 0,-1 1 0,1 0 0,-1 0 0,1 0 0,0 0 0,-1 0 0,1 0 0,0 1 0,-1-1 0,1 0 0,-1 0 0,1 0 0,-1 0 0,1 1 0,0-1 0,-1 0 0,1 0 0,-1 1 0,1-1 0,-1 1 0,1-1 0,-1 0 0,0 1 0,1-1 0,-1 1 0,1-1 0,-1 1 0,0-1 0,0 1 0,1 0 0,14 27 0,-7-2 0,-1 0 0,-2 1 0,-1-1 0,-1 1 0,-1 0 0,-2 27 0,5 53 0,-5-105 0,7 32 0,-7-33 0,0-1 0,0 1 0,0-1 0,1 1 0,-1 0 0,0-1 0,0 1 0,1-1 0,-1 1 0,0-1 0,1 1 0,-1-1 0,0 1 0,1-1 0,-1 0 0,1 1 0,-1-1 0,1 0 0,-1 1 0,1-1 0,-1 0 0,1 1 0,-1-1 0,1 0 0,-1 0 0,1 0 0,-1 1 0,1-1 0,0 0 0,-1 0 0,1 0 0,-1 0 0,1 0 0,-1 0 0,1 0 0,0 0 0,-1 0 0,1 0 0,-1-1 0,1 1 0,-1 0 0,1 0 0,0-1 0,-1 1 0,1 0 0,-1 0 0,1-1 0,-1 1 0,0-1 0,1 1 0,0-1 0,5-6 0,0 0 0,-1 0 0,0-1 0,0 0 0,-1 0 0,0 0 0,0-1 0,4-13 0,3-5 0,18-40 0,-2 1 0,40-67 0,-61 125 0,-3 8 0,-3 10 0,0-8 0,-8 118 0,4-82 0,2 1 0,1-1 0,4 39 0,-3-74 0,1 0 0,-1-1 0,1 1 0,0-1 0,0 1 0,0-1 0,0 1 0,0-1 0,1 0 0,-1 1 0,1-1 0,-1 0 0,1 0 0,0 0 0,0 0 0,4 2 0,-2-1 0,0 0 0,1 0 0,0-1 0,0 0 0,-1 0 0,1 0 0,0-1 0,7 2 0,0-1 0,0-1 0,0 0 0,0-1 0,1 0 0,-1-1 0,22-4 0,-26 3 0,-1-1 0,1 0 0,-1 0 0,0 0 0,0-1 0,0 0 0,0-1 0,-1 1 0,0-1 0,0-1 0,0 1 0,-1-1 0,1 0 0,-1 0 0,-1-1 0,1 1 0,-1-1 0,0 0 0,-1 0 0,6-14 0,-2 1 0,-1-1 0,-1 0 0,0 0 0,-2 0 0,-1 0 0,1-32 0,-3 42 0,0 1 0,0 1 0,0 0 0,-1-1 0,0 1 0,0 0 0,-4-12 0,4 19 0,0 0 0,-1 0 0,1-1 0,0 1 0,-1 0 0,1 0 0,-1 0 0,0 0 0,0 1 0,1-1 0,-1 0 0,0 1 0,-1-1 0,1 1 0,0 0 0,0 0 0,0 0 0,-1 0 0,1 0 0,-1 0 0,1 0 0,-1 1 0,1-1 0,-1 1 0,1 0 0,-1 0 0,-2 0 0,1 0 0,1 0 0,-1 0 0,1 0 0,-1 1 0,1-1 0,0 1 0,-1 0 0,1 0 0,-1 0 0,1 0 0,0 0 0,0 1 0,0 0 0,0 0 0,0 0 0,0 0 0,0 0 0,1 0 0,-3 3 0,1 0 0,0 0 0,1 1 0,0-1 0,0 1 0,0 0 0,0 0 0,1 0 0,0 0 0,-2 11 0,1 7 0,0-1 0,2 1 0,0 0 0,5 39 0,-3-59 0,-1 0 0,1 0 0,0 0 0,0 0 0,0 0 0,0 0 0,1-1 0,0 1 0,-1 0 0,1-1 0,1 1 0,-1-1 0,0 0 0,1 1 0,0-1 0,0 0 0,0-1 0,0 1 0,0-1 0,6 5 0,-2-4 0,1 0 0,-1 0 0,0 0 0,1-1 0,0 0 0,-1-1 0,1 1 0,0-1 0,15-1 0,-21 0 0,1 0 0,0-1 0,-1 1 0,1-1 0,-1 1 0,1-1 0,-1 0 0,1 0 0,-1 0 0,1 0 0,-1-1 0,0 1 0,0-1 0,0 1 0,0-1 0,4-3 0,-2 0 0,0-1 0,0 1 0,0-1 0,0 0 0,-1 0 0,4-9 0,-1-2 0,0 0 0,-1-1 0,-1 0 0,2-21 0,-3-56 0,-3 89 0,0 22 0,0 6 0,-20 410 0,2-121 0,16-212 0,2-35 0,-2 0 0,-17 97 0,16-150 0,1 0 0,-2-1 0,1 1 0,-1-1 0,-1 1 0,-7 12 0,11-21 0,-1 0 0,1 0 0,-1 0 0,0 0 0,1 0 0,-1 0 0,0 0 0,0-1 0,0 1 0,0 0 0,0-1 0,-1 0 0,1 0 0,0 1 0,-1-2 0,1 1 0,-1 0 0,1 0 0,-1-1 0,1 1 0,-1-1 0,1 0 0,-1 0 0,1 0 0,-1 0 0,0 0 0,1 0 0,-1-1 0,1 1 0,-1-1 0,1 0 0,-5-1 0,1-2 0,0 0 0,0 0 0,0-1 0,1 1 0,0-1 0,0-1 0,0 1 0,0 0 0,1-1 0,-6-11 0,0 4 0,-24-35 0,1-2 0,-46-95 0,71 126 0,0-1 0,2 1 0,0-1 0,1 0 0,1 0 0,1-1 0,0 1 0,2-1 0,0 0 0,2 0 0,5-37 0,-3 44 0,2 0 0,0 0 0,0 0 0,2 1 0,-1 0 0,2 0 0,-1 1 0,2 0 0,0 0 0,20-20 0,-1 4 0,1 2 0,63-43 0,-16 21 0,139-66 0,92-14 0,-277 119 1,-6 0-11,-28 6-16,-18 2-24,-31 1-481,-12 0-1462</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3:56.431"/>
    </inkml:context>
    <inkml:brush xml:id="br0">
      <inkml:brushProperty name="width" value="0.05" units="cm"/>
      <inkml:brushProperty name="height" value="0.05" units="cm"/>
      <inkml:brushProperty name="color" value="#FFFF00"/>
    </inkml:brush>
  </inkml:definitions>
  <inkml:trace contextRef="#ctx0" brushRef="#br0">1 48 31566,'61'-15'353,"5"5"127,-5 0-368,-11 5-112,-12 3 0,-10-1-288,-20 1-497</inkml:trace>
</inkml:ink>
</file>

<file path=ppt/ink/ink19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14:47.208"/>
    </inkml:context>
    <inkml:brush xml:id="br0">
      <inkml:brushProperty name="width" value="0.05" units="cm"/>
      <inkml:brushProperty name="height" value="0.05" units="cm"/>
      <inkml:brushProperty name="color" value="#FFFFFF"/>
    </inkml:brush>
  </inkml:definitions>
  <inkml:trace contextRef="#ctx0" brushRef="#br0">97 108 32031,'-1'-3'20,"-1"1"1,1-1 0,-1 0-1,0 0 1,0 1 0,0-1-1,0 1 1,-1 0 0,1 0-1,-1 0 1,1 0 0,-1 0-1,0 0 1,1 0-1,-1 1 1,0 0 0,0-1-1,0 1 1,0 0 0,0 1-1,-1-1 1,1 0 0,0 1-1,0 0 1,-1 0 0,1 0-1,0 0 1,0 0 0,0 1-1,-5 0 1,6 1-21,1 0 0,0 0 0,0 0 0,0 0 0,1 1 0,-1-1 0,0 0 0,1 0 0,-1 0 0,1 1 0,0-1 0,0 0 0,0 1 0,0-1 1,0 0-1,0 0 0,2 4 0,-2 2 2,0-6-2,0 1 1,0-1 0,1 0-1,-1 0 1,1 0 0,-1 0-1,1 0 1,-1 0 0,1 0-1,0 0 1,0 0 0,0 0-1,0-1 1,1 1 0,-1 0 0,0-1-1,1 1 1,2 2 0,-1-1 0,1-1 1,0 1-1,0-1 1,0 0 0,0 0-1,1-1 1,-1 1 0,6 1-1,8 0 4,-1 0 0,1-2 1,26 1-1,-37-2-1,0-1 0,0 1 1,0-1-1,0 0 0,0 0 1,0-1-1,8-3 0,-12 4-3,-1 0-1,1-1 1,-1 1-1,1-1 1,-1 1-1,0-1 1,0 0-1,0 0 1,0 0-1,0 0 1,0 0-1,0-1 1,-1 1-1,1 0 1,-1-1-1,0 1 1,1-1-1,-1 0 1,0 1-1,1-6 1,-1 3-1,0 0 0,0 0 0,-1 0 0,1 0 0,-1 0 0,0 0 0,0 0 0,-1 0 0,1 0 0,-1 0 0,0 0 0,0 0 0,-1 1 0,0-1 0,-3-6 0,3 8 0,0 0 0,-1 0 0,1 0-1,-1 0 1,0 1 0,0-1 0,0 1-1,0 0 1,0-1 0,-1 2-1,1-1 1,-1 0 0,1 1 0,-1-1-1,0 1 1,1 0 0,-1 0-1,0 1 1,0-1 0,-5 1 0,-2-1-29,1 0 0,-1 1 1,1 0-1,0 1 0,-1 0 1,1 1-1,-13 3 0,-29 21-728</inkml:trace>
</inkml:ink>
</file>

<file path=ppt/ink/ink19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14:47.943"/>
    </inkml:context>
    <inkml:brush xml:id="br0">
      <inkml:brushProperty name="width" value="0.05" units="cm"/>
      <inkml:brushProperty name="height" value="0.05" units="cm"/>
      <inkml:brushProperty name="color" value="#FFFFFF"/>
    </inkml:brush>
  </inkml:definitions>
  <inkml:trace contextRef="#ctx0" brushRef="#br0">225 1 32095,'-8'0'48,"0"0"0,1 1 1,-1 0-1,0 0 0,1 0 1,-1 1-1,1 1 1,-1-1-1,-8 5 0,11-4-50,0 0-1,0 1 0,1-1 0,-1 1 1,1 0-1,0 0 0,0 0 1,0 1-1,1-1 0,-1 1 0,1 0 1,-4 9-1,4-5 5,-1 1 0,1-1 0,1 1 0,-1 0 0,2 1 0,-1-1 0,2 0 0,0 16 1,0-22 0,0-1 0,1 0 0,-1 0 1,1 0-1,0 0 0,0 0 0,0 0 1,1 0-1,-1 0 0,1-1 0,-1 1 1,1 0-1,0-1 0,0 1 0,0-1 1,1 0-1,-1 1 0,0-1 0,1 0 1,-1-1-1,1 1 0,0 0 0,0-1 1,0 1-1,-1-1 0,1 0 0,1 0 1,4 1-1,1 0 4,0 0 0,1 0 0,-1-1 0,0 0 0,1-1 0,-1 0 0,0 0 0,19-4 0,-26 4-6,0-1 0,1 0 1,-1 0-1,0 0 0,0 0 0,0 0 0,0 0 0,0 0 1,0-1-1,0 1 0,-1-1 0,1 1 0,0-1 0,-1 0 1,1 0-1,-1 0 0,0 0 0,2-2 0,-1 0 1,0-1 1,0 1-1,-1-1 0,0 0 0,0 0 0,0 1 0,0-1 0,0-8 0,-1 5-1,0 1 0,-1-1-1,0 0 1,0 1-1,0-1 1,-1 1-1,0-1 1,-1 1-1,1 0 1,-1 0-1,-6-10 1,4 11-3,0 0 1,0-1-1,0 2 1,-1-1-1,0 1 1,0-1-1,-1 2 1,1-1-1,-1 1 1,0 0-1,0 0 1,-1 1-1,1 0 0,-1 0 1,1 1-1,-1 0 1,0 0-1,0 1 1,0 0-1,0 0 1,0 1-1,0 0 1,0 0-1,0 1 1,-9 2-1,14-2-11,0 0 1,0 0-1,0 1 1,0-1-1,0 1 1,0 0-1,1 0 1,-1 0-1,-3 3 1,-20 30-335</inkml:trace>
</inkml:ink>
</file>

<file path=ppt/ink/ink19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14:48.725"/>
    </inkml:context>
    <inkml:brush xml:id="br0">
      <inkml:brushProperty name="width" value="0.05" units="cm"/>
      <inkml:brushProperty name="height" value="0.05" units="cm"/>
      <inkml:brushProperty name="color" value="#FFFFFF"/>
    </inkml:brush>
  </inkml:definitions>
  <inkml:trace contextRef="#ctx0" brushRef="#br0">0 0 30046,'169'2'2960,"48"-1"-3242,-297-1-958,31 0-2295</inkml:trace>
</inkml:ink>
</file>

<file path=ppt/ink/ink19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14:50.351"/>
    </inkml:context>
    <inkml:brush xml:id="br0">
      <inkml:brushProperty name="width" value="0.05" units="cm"/>
      <inkml:brushProperty name="height" value="0.05" units="cm"/>
      <inkml:brushProperty name="color" value="#FFFFFF"/>
    </inkml:brush>
  </inkml:definitions>
  <inkml:trace contextRef="#ctx0" brushRef="#br0">89 1 32031,'0'1'40,"1"0"1,0 0 0,-1 0 0,0 1-1,1-1 1,-1 0 0,0 0-1,0 1 1,1-1 0,-1 0 0,0 0-1,0 1 1,0-1 0,-1 0-1,1 3 1,0 2 12,-4 50-53,-2 0 0,-2-1 0,-19 64 0,12-54 0,-13 117 0,25-22-13,3-157 13,-1 0 0,1 0-1,0-1 1,1 1 0,-1 0 0,1 0 0,-1 0 0,1 0 0,0 0 0,0 0 0,0-1 0,0 1 0,0 0 0,1-1 0,-1 1 0,1-1 0,0 1-1,0-1 1,0 0 0,0 0 0,0 0 0,0 0 0,1 0 0,-1 0 0,1-1 0,-1 1 0,1-1 0,-1 1 0,1-1 0,0 0 0,0 0 0,0-1-1,-1 1 1,1 0 0,0-1 0,0 0 0,0 0 0,0 1 0,3-2 0,1 1 0,0 0 0,-1 0 0,1 0 0,-1-1 0,1 0 0,-1-1 0,1 1 0,-1-1 0,0-1 0,0 1 0,0-1 0,0 0 0,0 0 0,-1-1 0,1 0 0,-1 0 0,0 0 0,0 0 0,-1-1 0,1 0 0,-1 0 0,0 0 0,0 0 0,3-8 0,13-19 0,-1-2 0,-3 0 0,0-1 0,10-39 0,19-41-3,-44 112 3,1 0-1,0 0 0,-1-1 0,1 1 1,1 1-1,-1-1 0,0 0 1,1 0-1,-1 1 0,1-1 0,0 1 1,0 0-1,0 0 0,0 0 0,0 0 1,0 1-1,0-1 0,1 1 1,6-2-1,-3 1 1,0 1 0,1 1 0,-1-1 0,0 1 0,1 1 1,-1-1-1,0 1 0,11 3 0,-16-4 0,0 1 0,-1-1 0,1 0 0,-1 1 0,1 0 0,-1-1 0,0 1 0,1 0 0,-1 0 0,0-1 0,1 1 0,-1 0 0,2 3 0,-3-4 0,0 0 0,0 0 0,0 1 0,0-1 0,0 0 0,0 0 0,0 1 0,0-1 0,-1 0 0,1 0 0,0 0 0,0 1 0,0-1 0,0 0 0,-1 0 0,1 0 0,0 1 0,0-1 0,0 0 0,-1 0 0,1 0 0,0 0 0,0 0 0,0 0 0,-1 0 0,1 1 0,0-1 0,0 0 0,-1 0 0,1 0 0,0 0 0,0 0 0,-1 0 0,1 0 0,0 0 0,0 0 0,-1 0 0,1 0 0,0 0 0,-1-1 0,-10 2 0,11-1 0,-5 0-1,-14 0 3,1 0-1,0 1 0,-25 5 0,36-4 0,1 0 0,0 0 0,0 1-1,-1-1 1,2 1 0,-1 1-1,0-1 1,1 1 0,-1 0-1,1 0 1,0 0 0,-8 11-1,6-6-1,0 0 0,1 1 0,0 0 0,0 0-1,1 0 1,0 1 0,1 0 0,0 0 0,1 0-1,0 1 1,1-1 0,-1 15 0,2-20 1,1 1 1,0-1 0,0 0-1,1 1 1,-1-1 0,1 0-1,1 1 1,-1-1 0,1 0-1,0 0 1,0 0 0,1 0-1,0 0 1,0-1-1,0 1 1,1-1 0,0 0-1,0 0 1,0 0 0,0-1-1,1 1 1,0-1 0,7 5-1,-4-5 1,0 1-1,0-1 0,0-1 1,1 0-1,0 0 0,-1 0 1,17 1-1,1-1 1,37-2 0,-52-1 0,-7 0-1,1 0 1,-1 0 0,0 0 0,0-1-1,0 0 1,0 0 0,0 0-1,0 0 1,0-1 0,0 1 0,0-1-1,-1 0 1,1 0 0,0-1-1,-1 1 1,0-1 0,0 1 0,0-1-1,0 0 1,0 0 0,0-1-1,-1 1 1,1 0 0,-1-1 0,0 0-1,0 1 1,-1-1 0,1 0-1,-1 0 1,2-7 0,1-10 3,0 0 1,-2 0 0,-1-1-1,-1-38 1,-1 28-5,0-6 0,-6-50 0,1 74 0,2 13 0,0 11-5,0 23-4,2 1 1,3 60-1,-1-85 8,0-1 1,1 1 0,0-1 0,1 1 0,0-1 0,0 0 0,1 0 0,0 0 0,0-1 0,1 1 0,0-1 0,1 1 0,-1-1 0,1 0 0,7 6 0,-9-9 0,1 0 0,0 0 0,0-1 0,0 0 0,0 0 0,1 0 0,-1 0 0,1-1 0,0 1 0,0-1 0,0-1 0,0 1 0,0-1 0,0 1 0,0-1 0,0-1 0,1 1 0,-1-1 0,0 0 0,0 0 0,1-1 0,-1 1 0,8-3 0,-10 2 0,0 0 0,-1-1 0,1 1 1,0 0-1,-1-1 0,1 0 0,-1 0 0,0 0 0,1 0 1,-1 0-1,0 0 0,0 0 0,-1-1 0,1 1 0,2-5 1,19-45 17,-18 41-12,10-34-3,11-51 0,-16 55-4,27-70 1,-36 108 0,0 1 0,0 0 0,0-1 0,0 1 0,1 0 0,-1 0 0,1 0 0,-1 0 0,1 0 0,0 0 0,0 1 0,0-1 0,0 1 0,0-1 0,0 1 0,3-2 0,-4 3 0,0 0 0,0 0 0,1 0 0,-1 0 0,0 0 0,0 0 0,0 0 0,1 1 0,-1-1 0,0 0 0,0 1 0,0-1 0,0 1 0,0-1 0,0 1 0,0-1 0,0 1 0,0 0 0,0 0 0,0-1 0,0 1 0,0 0 0,-1 0 0,1 0 0,0 0 0,0 0 0,-1 0 0,1 0 0,-1 0 0,1 0 0,-1 1 0,0-1 0,1 0 0,-1 0 0,0 2 0,10 24 0,-1 1 0,-2 0 0,-1 1 0,-1 0 0,-1 0 0,-2 0 0,0 0 0,-3 1 0,-3 33 0,1-51 0,0-1 0,0 0 0,-1 0 0,0-1 0,-1 1 0,0-1 0,-13 19 0,15-24 0,-1 1 0,0-1 0,0 0 0,0-1 0,0 1 0,-1-1 0,0 0 0,0 0 0,0 0 0,-1 0 0,1-1 0,-1 0 0,0 0 0,1-1 0,-11 3 0,15-5 0,-1 0 0,1 0 0,0 0 0,0 0 0,0 0 0,0 0 0,-1 0 0,1-1 0,0 1 0,0 0 0,0-1 0,0 1 0,0-1 0,0 0 0,0 1 0,0-1 0,0 0 0,0 1 0,0-1 0,0 0 0,1 0 0,-1 0 0,0 0 0,1 0 0,-1 0 0,0 0 0,1 0 0,-1 0 0,1 0 0,0 0 0,-1 0 0,1 0 0,0 0 0,-1 0 0,1-3 0,-4-49 0,4 40 0,-1-54 0,2 66 0,-1 0 0,1 1 0,0-1 0,-1 0 0,1 1 0,0-1 0,0 1 0,0-1 0,-1 1 0,1-1 0,0 1 0,0 0 0,0-1 0,0 1 0,0 0 0,0 0 0,0 0 0,-1 0 0,1 0 0,0 0 0,0 0 0,0 0 0,0 0 0,0 0 0,2 1 0,26 2 0,-16 2 0,-1 0 0,23 13 0,-24-12 0,0 0 0,0 0 0,1-1 0,19 5 0,-13-7 0,1-1 0,-1-1 0,24-1 0,-21 0 0,-18 0 0,1 0 0,-1-1 0,0 1 0,1-1 0,-1 1 0,1-1 0,-1-1 0,0 1 0,0 0 0,0-1 0,0 1 0,0-1 0,0 0 0,0 0 0,0 0 0,3-4 0,-1 1 0,-1 0 0,0-1 0,0 0 0,0 0 0,0 0 0,-1 0 0,4-12 0,0-4 0,0-1 0,-2 0 0,4-45 0,4-278 0,-23 528 0,1 11 0,3 45 0,7-251 0,0 1 0,1 0 0,1 0 0,0 0 0,0 1 0,1-1 0,7-12 0,42-78 0,-51 98 0,5-8 0,10-18 0,21-29 0,-33 53 0,-1 0 0,1 0 0,1 0 0,-1 1 0,1 0 0,-1 0 0,1 0 0,1 1 0,-1 0 0,14-7 0,-17 10 0,0 0 0,0 0 0,1 0 0,-1 1 0,0-1 0,0 1 0,0 0 0,5 0 0,-7 0 0,-1 0 0,1 0 0,0 0 0,0 1 0,-1-1 0,1 0 0,0 1 0,0-1 0,-1 0 0,1 1 0,0-1 0,-1 1 0,1-1 0,-1 1 0,1-1 0,-1 1 0,1 0 0,-1-1 0,1 1 0,-1 0 0,1-1 0,-1 1 0,0 0 0,1 0 0,-1-1 0,0 1 0,0 0 0,0 0 0,0-1 0,1 1 0,-1 0 0,0 0 0,0 0 0,-1 1 0,1 5 0,1-3 0,-1 1 0,1-1 0,-1 0 0,0 0 0,-1 0 0,1 0 0,-1 0 0,0 0 0,0 0 0,0 0 0,0 0 0,-1 0 0,1 0 0,-1-1 0,0 1 0,0 0 0,-1-1 0,1 0 0,-1 1 0,-5 4 0,-2 0 0,-1-1 0,-1 1 0,1-2 0,-1 0 0,0 0 0,-1-1 0,1-1 0,-1 0 0,0 0 0,0-2 0,0 1 0,-24 0 0,36-4 0,0 1 0,1 0 0,-1-1 0,1 1 0,-1-1 0,1 1 0,-1-1 0,1 1 0,-1-1 0,1 1 0,0-1 0,-1 0 0,1 1 0,0-1 0,-1 0 0,1 1 0,0-1 0,0 0 0,-1 1 0,1-1 0,0 0 0,0 0 0,0 1 0,0-1 0,0 0 0,0 1 0,0-1 0,0 0 0,1 0 0,2-24 0,-2 23 0,0 0 0,0 0 0,1 1 0,-1-1 0,1 1 0,-1-1 0,1 1 0,-1-1 0,1 1 0,0 0 0,0 0 0,-1 0 0,1 0 0,3-1 0,-4 1 0,0 1 0,0-1 0,0 1 0,0 0 0,0-1 0,0 1 0,0 0 0,0 0 0,0 0 0,0 0 0,0 0 0,0 0 0,0 0 0,0 0 0,0 0 0,0 1 0,0-1 0,0 0 0,0 1 0,0-1 0,0 1 0,0-1 0,0 1 0,0-1 0,-1 1 0,1-1 0,0 1 0,0 0 0,0 0 0,-1-1 0,1 1 0,0 0 0,-1 0 0,2 2 0,32 76 0,-27-60 0,1 0 0,0 0 0,1-1 0,2 0 0,-1-1 0,23 27 0,-21-31 1,0-1 0,0-1 0,1 0 0,26 16 0,-32-23-6,-1-1 0,1 1 0,0-1 0,1-1 1,-1 1-1,1-1 0,-1 0 0,1-1 0,-1 0 0,1 0 0,0-1 0,14 0 0,-21 0-88,1-1 0,0 1-1,-1 0 1,1-1-1,-1 1 1,1-1 0,0 1-1,-1-1 1,1 0 0,-1 0-1,0 1 1,2-3-1,17-22-5340</inkml:trace>
</inkml:ink>
</file>

<file path=ppt/ink/ink19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14:50.759"/>
    </inkml:context>
    <inkml:brush xml:id="br0">
      <inkml:brushProperty name="width" value="0.05" units="cm"/>
      <inkml:brushProperty name="height" value="0.05" units="cm"/>
      <inkml:brushProperty name="color" value="#FFFFFF"/>
    </inkml:brush>
  </inkml:definitions>
  <inkml:trace contextRef="#ctx0" brushRef="#br0">17 187 31951,'3'-11'231,"-1"3"-114,1-1 0,-1 0 0,-1 0 0,1-11 0,-4 67-117,-9 52 0,-2 27 0,9 144 0,9-306 0,1-1 0,1 1 0,18-51 0,-4 12 0,-10 33 0,2-15 0,3 1 0,2 1 0,44-95 0,-61 149-2,0-1 1,0 0-1,-1 0 1,1 1-1,0-1 0,0 0 1,0 1-1,0-1 1,0 1-1,1-1 0,-1 1 1,0 0-1,1-1 1,-1 1-1,1 0 0,-1 0 1,1 0-1,0 0 1,-1 0-1,1 0 0,0 0 1,0 1-1,0-1 1,3 0-1,-5 1-13,1 1 0,-1-1-1,0 1 1,1-1 0,-1 1 0,0-1 0,0 0-1,1 1 1,-1-1 0,0 1 0,0-1 0,1 1 0,-1-1-1,0 1 1,0-1 0,0 1 0,0-1 0,0 1-1,0 0 1,0-1 0,0 1 0,0-1 0,0 1 0,0-1-1,0 1 1,-1 0 0,1 3-130,0 23-733</inkml:trace>
</inkml:ink>
</file>

<file path=ppt/ink/ink19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14:52.136"/>
    </inkml:context>
    <inkml:brush xml:id="br0">
      <inkml:brushProperty name="width" value="0.05" units="cm"/>
      <inkml:brushProperty name="height" value="0.05" units="cm"/>
      <inkml:brushProperty name="color" value="#FFFFFF"/>
    </inkml:brush>
  </inkml:definitions>
  <inkml:trace contextRef="#ctx0" brushRef="#br0">1 200 31711,'1'0'38,"0"1"0,0 0 1,0 0-1,0 0 0,0-1 1,0 1-1,0-1 0,0 1 1,1-1-1,-1 1 0,0-1 1,0 0-1,1 1 0,-1-1 1,0 0-1,0 0 0,3 0 1,28 3 14,-29-3-15,23 2 17,0-1-1,36-4 0,-50 1-48,0 0 0,-1 0-1,1-1 1,-1-1-1,1 0 1,-1-1 0,15-8-1,-3-1-4,-1-1-1,-1-1 1,0-2-1,24-24 1,-40 32-1,-14 9 4,-14 9 5,13-1-8,0 1-1,1 0 1,-1 0-1,2 1 0,-1 1 1,2-1-1,-10 14 1,0 4-2,-23 49 1,33-61 0,1 1 0,1 0 0,0 1 0,1-1 0,1 1 0,0 0 0,1 0 0,1 0 0,1 0 0,3 30 0,-2-44 0,-1-1 0,1 1 0,0-1 0,0 0 0,0 1 0,0-1 0,1 0 0,-1 0 0,1 1 0,-1-1 0,1 0 0,0-1 0,-1 1 0,1 0 0,0 0 0,0-1 0,1 1 0,-1-1 0,0 0 0,0 1 0,1-1 0,-1 0 0,0-1 0,1 1 0,-1 0 0,1-1 0,4 1 0,7 1 0,1 0 0,0-1 0,24-2 0,-25 0 0,-8 1 0,0-1 0,-1 0 1,1 0-1,0-1 0,-1 1 1,1-1-1,-1 0 0,1-1 0,-1 0 1,0 1-1,0-2 0,0 1 0,-1 0 1,1-1-1,-1 0 0,0 0 0,0 0 1,0-1-1,0 0 0,-1 1 0,0-1 1,0 0-1,0 0 0,0-1 0,2-7 1,1-4 1,0 0 0,-2-1 0,1 0 0,-2 0 0,-1 0 0,1-36 0,-3 33 9,1 8-9,-1 0 1,0 0 0,-1 0 0,-1 0 0,-4-16-1,5 26-2,0-1 0,0 1 0,0 0 0,-1 0 0,0 0 0,1 0 0,-1 1 0,0-1 0,-1 0 0,1 1 0,0-1 0,-1 1 0,1 0 0,-1 0 0,0 0 0,0 0 0,1 0 0,-1 1 0,0-1 0,-1 1 0,1 0 0,0 0 0,0 0 0,-1 0 0,-4 0 0,2 0 0,-1 0 0,0 0 0,1 1 0,-1 0 0,0 0 0,1 1 0,-13 2 0,17-3 0,-1 1 0,1 0 0,-1 1 0,0-1 0,1 0 0,0 1 0,-1-1 0,1 1 0,0 0 0,0-1 0,0 1 0,0 0 0,0 1 0,0-1 0,0 0 0,1 0 0,-1 1 0,1-1 0,0 1 0,-2 3 0,-1 6 0,1 0 0,0 1 0,1-1 0,0 1 0,1 22 0,5 66 0,-3-93 0,1-1 0,-1 1 0,1 0 0,1 0 0,-1 0 0,1-1 0,1 0 0,0 1 0,0-1 0,0-1 0,0 1 0,1-1 0,0 1 0,1-1 0,0-1 0,-1 1 0,2-1 0,-1 0 0,1 0 0,8 4 0,-6-4 0,1 0 0,-1-1 0,1 0 0,0 0 0,0-1 0,1 0 0,-1-1 0,1-1 0,-1 1 0,1-2 0,-1 1 0,1-1 0,0-1 0,-1 0 0,12-3 0,-18 3 0,0-1 0,-1 0 0,1 1 0,-1-1 0,1-1 0,-1 1 0,0 0 0,0-1 0,0 0 0,0 0 0,-1 0 0,1 0 0,-1 0 0,0 0 0,0-1 0,0 1 0,0-1 0,0 1 0,-1-1 0,2-4 0,2-7 0,-1-1 0,0 1 0,3-27 0,-4-53 0,-4 77 0,1 0 0,0 0 0,2 0 0,0 0 0,0 0 0,2 1 0,11-33 0,-14 47 0,1 0 0,-1 1 0,1-1 0,0 1 0,0 0 0,0-1 0,0 1 0,0 0 0,0 0 0,1 0 0,-1 1 0,0-1 0,1 1 0,0-1 0,-1 1 0,1 0 0,0 0 0,0 0 0,0 0 0,5-1 0,2 1 0,1 0 0,0 1 0,0 0 0,13 2 0,-21-2 0,0 1 0,1 0 0,-1 0 0,-1 0 0,1 1 0,0-1 0,0 1 0,0-1 0,-1 1 0,1 0 0,-1 0 0,1 0 0,-1 1 0,0-1 0,0 0 0,0 1 0,0-1 0,0 1 0,-1 0 0,1 0 0,-1 0 0,1 0 0,-1 0 0,0 0 0,0 0 0,0 6 0,3 7 0,-1 1 0,-1-1 0,0 33 0,-2-36 0,0-1 0,0 0 0,-2 1 0,1-1 0,-2 0 0,1 0 0,-2 0 0,1-1 0,-7 13 0,5-14 0,0 0 0,1 1 0,-1 0 0,2 0 0,0 0 0,0 0 0,1 0 0,1 1 0,-1 14 0,2-25 0,0 1 0,0-1 0,0 0 0,1 1 0,-1-1 0,1 0 0,-1 1 0,1-1 0,-1 0 0,1 1 0,0-1 0,0 0 0,-1 0 0,1 0 0,0 0 0,0 0 0,0 0 0,0 0 0,0 0 0,0 0 0,1 0 0,-1-1 0,0 1 0,0 0 0,1-1 0,-1 1 0,0-1 0,1 1 0,-1-1 0,0 0 0,3 1 0,5 0 0,1 0 0,-1 0 0,16-1 0,-14 0 0,-5 0 0,1 0 0,0-1 0,-1 0 0,1 0 0,0 0 0,-1-1 0,0 1 0,1-2 0,-1 1 0,0-1 0,0 0 0,0 0 0,-1-1 0,8-5 0,-7 4 0,0-1 0,0-1 0,-1 1 0,0-1 0,0 0 0,0 0 0,-1 0 0,0-1 0,-1 1 0,3-10 0,3-15 0,-1-1 0,-2 0 0,-2 0 0,1-55 0,-2 37 0,-2 33 0,-1 9 0,1 0 0,0 0 0,0 0 0,4-15 0,-4 22 0,0 1 0,-1-1 0,1 0 0,0 1 0,0-1 0,-1 1 0,1-1 0,1 1 0,-1-1 0,0 1 0,0 0 0,0 0 0,1 0 0,-1-1 0,1 1 0,-1 0 0,1 1 0,-1-1 0,1 0 0,-1 0 0,1 1 0,0-1 0,-1 1 0,1-1 0,0 1 0,0 0 0,-1 0 0,4-1 0,-1 1-1,-1 0 0,1 1 0,0-1 0,-1 0 0,1 1 0,-1 0 0,1 0-1,-1 0 1,0 0 0,1 1 0,-1-1 0,0 1 0,0 0 0,0 0 0,0 0 0,0 0 0,0 1 0,-1-1 0,1 1 0,-1-1 0,0 1 0,1 0-1,-1 0 1,0 0 0,-1 0 0,1 0 0,-1 1 0,1-1 0,0 5 0,-1-3 6,-26-8 22,22 2-27,0 0 0,0 1 0,0 0 0,0 0 0,0 0 0,0 0 0,0 1 0,0-1 0,0 1 0,0-1 0,0 1 0,1 0 0,-1 0 0,0 0 0,0 1 0,1-1 0,-1 1 0,1-1 0,-1 1 0,1 0 0,0 0 0,0 0 0,-3 3 0,0 2 0,1 0 0,0 1 0,0-1 0,1 1 0,0 0 0,0 0 0,-2 11 0,0 8 0,0 1 0,2 0 0,1 0 0,3 36 0,-1-32 0,0-26 0,0 0 0,1-1 0,0 1 0,0 0 0,0 0 0,1 0 0,0 0 0,0-1 0,0 1 0,1-1 0,-1 0 0,1 1 0,1-1 0,-1 0 0,1-1 0,0 1 0,0-1 0,0 0 0,1 0 0,-1 0 0,1 0 0,0-1 0,0 0 0,10 5 0,-4-3 0,1 0 0,0-1 0,0-1 0,0 0 0,0-1 0,0 0 0,1-1 0,-1 0 0,1-1 0,-1 0 0,16-3 0,-21 2 0,1-1 0,-1 0 0,-1-1 0,1 1 0,0-1 0,0-1 0,-1 1 0,0-1 0,0 0 0,0-1 0,0 1 0,-1-1 0,1 0 0,-1-1 0,-1 1 0,1-1 0,-1 0 0,0 0 0,0-1 0,4-9 0,0-2 0,0-1 0,-1 0 0,-1 0 0,-1 0 0,-1-1 0,2-27 0,-1 2 0,-2 0 0,-5-79 0,1 123 0,1 0 0,0 0 0,0 0 0,0 1 0,0-1 0,-1 0 0,1 0 0,0 0 0,-1 0 0,1 0 0,-1 0 0,1 0 0,-1 1 0,0-1 0,1 0 0,-1 0 0,0 1 0,1-1 0,-1 0 0,0 1 0,0-1 0,1 1 0,-1-1 0,0 1 0,0-1 0,0 1 0,0 0 0,0 0 0,0-1 0,0 1 0,0 0 0,0 0 0,0 0 0,0 0 0,0 0 0,0 0 0,0 0 0,0 0 0,1 0 0,-1 0 0,-2 1 0,0 0 0,-1 0 0,1 0 0,0 1 0,0-1 0,0 0 0,0 1 0,0 0 0,0 0 0,1 0 0,-1 0 0,0 0 0,-2 4 0,-2 4 0,1 0 0,0 0 0,0 0 0,1 1 0,0 0 0,1 0 0,0 1 0,1-1 0,0 1 0,-1 13 0,0 18 0,1 63 0,3-95 0,0 0 0,1 0 0,1-1 0,0 1 0,0 0 0,1 0 0,0-1 0,1 0 0,0 1 0,6 9 0,-5-13 0,0 0 0,0 0 0,0 0 0,1 0 0,0-1 0,0 0 0,1-1 0,-1 1 0,1-1 0,1 0 0,-1-1 0,0 0 0,12 5 0,-9-6 2,0 0 0,0 0 1,0-1-1,0 0 0,0-1 0,0 0 0,1 0 1,-1-1-1,0-1 0,19-3 0,-26 4-12,1-1 1,0 0-1,0 1 1,0-2-1,-1 1 0,1 0 1,-1-1-1,1 0 0,-1 0 1,1 0-1,-1 0 0,0 0 1,0-1-1,0 0 0,-1 1 1,1-1-1,0 0 1,-1 0-1,0 0 0,0-1 1,0 1-1,0-1 0,0 1 1,-1-1-1,1 1 0,-1-1 1,0 0-1,0 0 0,-1 1 1,1-7-1,0-19-1044</inkml:trace>
</inkml:ink>
</file>

<file path=ppt/ink/ink19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14:52.527"/>
    </inkml:context>
    <inkml:brush xml:id="br0">
      <inkml:brushProperty name="width" value="0.05" units="cm"/>
      <inkml:brushProperty name="height" value="0.05" units="cm"/>
      <inkml:brushProperty name="color" value="#FFFFFF"/>
    </inkml:brush>
  </inkml:definitions>
  <inkml:trace contextRef="#ctx0" brushRef="#br0">147 6 32111,'0'0'14,"0"0"0,1-1 0,-1 1 0,0-1 0,1 1 1,-1 0-1,1-1 0,-1 1 0,0 0 0,1-1 0,-1 1 0,1 0 1,-1 0-1,1-1 0,-1 1 0,1 0 0,-1 0 0,0 0 0,1 0 1,0 0-1,-1 0 0,1-1 0,-1 1 0,1 0 0,-1 1 1,1-1-1,-1 0 0,1 0 0,-1 0 0,1 0 0,-1 0 0,1 0 1,-1 1-1,0-1 0,1 0 0,-1 0 0,1 1 0,-1-1 0,1 0 1,-1 0-1,0 1 0,1 0 0,8 3-11,0 2 0,0-1 0,-1 1-1,0 0 1,0 1 0,-1-1 0,1 2 0,-2-1 0,1 1 0,8 13 0,3 7 5,30 60 0,-36-59-8,0 0 0,-2 1 0,-2 0 0,10 62 0,-12-37 0,-3 109 0,-4-149 0,-1-1 0,-1 1 0,0 0 0,-1-1 0,-1 0 0,0 0 0,0 0 0,-2 0 0,0-1 0,0 0 1,-1-1-1,-1 0 0,0 0 0,-18 18 0,4-7-2,-2-1 1,0-2-1,-1 0 1,-2-2-1,-45 24 1,23-21-202,7-15-658</inkml:trace>
</inkml:ink>
</file>

<file path=ppt/ink/ink19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14:53.684"/>
    </inkml:context>
    <inkml:brush xml:id="br0">
      <inkml:brushProperty name="width" value="0.05" units="cm"/>
      <inkml:brushProperty name="height" value="0.05" units="cm"/>
      <inkml:brushProperty name="color" value="#FFFFFF"/>
    </inkml:brush>
  </inkml:definitions>
  <inkml:trace contextRef="#ctx0" brushRef="#br0">1 162 31102,'988'0'1665,"-988"0"-1665,0 0 0,0 0 0,1 0 0,-1 0 0,0 0 0,0 0 0,0 0 0,1 0 0,-1 0 0,0 0 0,0 0 0,0 0 0,0 0 0,1 0 0,-1 0 0,0-1 0,0 1 0,0 0 0,0 0 0,1 0 0,-1 0 0,0 0 0,0 0 0,0-1 0,0 1 0,0 0 0,0 0 0,0 0 0,1 0 0,-1-1 0,0 1 0,0 0 0,0 0 0,0 0 0,0 0 0,0-1 0,0 1 0,0 0 0,0 0 0,0-1 0,-4-10 0,-10-9-5,-1 8 0,-1 1 1,-1 0 0,0 1 0,0 0-1,-1 2 1,0 0 0,-25-8 0,5 5-11,0 2 1,-68-8-1,90 14-8,37 4 20,9 4 12,1 1-1,-1 2 1,0 1 0,-1 1 0,31 16 0,-34-16-4,-18-7-5,71 34 12,-73-34-11,0 0 0,0 1-1,-1 0 1,1 0-1,-1 0 1,0 1 0,0 0-1,-1 0 1,1 0-1,3 7 1,-6-10 6,-1 1-1,0 0 1,0 0 0,0 0-1,0 0 1,0 0 0,0 0-1,-1 0 1,1 0-1,-1 0 1,0 0 0,0 0-1,0 0 1,-1 0 0,1 0-1,-1 0 1,1 0 0,-1 0-1,0 0 1,0 0 0,0 0-1,-1 0 1,1-1-1,-1 1 1,1-1 0,-1 1-1,0-1 1,0 1 0,0-1-1,0 0 1,-3 2 0,-1 1-219,1-1 1,-1 0 0,0 0-1,0 0 1,0-1 0,-1 0-1,1 0 1,-1-1 0,1 1-1,-1-1 1,0-1 0,-9 2-1,-15-3-10955</inkml:trace>
</inkml:ink>
</file>

<file path=ppt/ink/ink19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15:03.749"/>
    </inkml:context>
    <inkml:brush xml:id="br0">
      <inkml:brushProperty name="width" value="0.05" units="cm"/>
      <inkml:brushProperty name="height" value="0.05" units="cm"/>
      <inkml:brushProperty name="color" value="#FFFFFF"/>
    </inkml:brush>
  </inkml:definitions>
  <inkml:trace contextRef="#ctx0" brushRef="#br0">232 817 22010,'8'-5'8896,"-5"-7"-6232,-2-20-4368,-2 22 2578,2 3-870,-2 0-1,1-1 0,-1 1 0,0 0 0,0 0 1,-1 0-1,0-1 0,-5-10 0,5 14-3,0 1 0,0 0 0,0 0 0,-1 0 0,1 0 0,-1 0 0,1 1-1,-1-1 1,0 1 0,0 0 0,-1 0 0,1 0 0,0 0 0,-1 0 0,1 1-1,-1-1 1,1 1 0,-1 0 0,-5-1 0,2 1 0,0-1 0,0 1 0,-1 1 0,1-1 0,0 1 0,-1 0 0,1 1 0,0 0 0,-12 2 0,15-1 0,1-1 0,-1 1 0,0-1 0,1 1 0,0 0 0,-1 0 0,1 1 0,0-1 0,0 1 0,0-1 0,1 1 0,-1 0 0,1 0 0,-1 0 0,1 1 0,0-1 0,0 0 0,1 1 0,-3 3 0,-1 8 0,1 1 0,0-1 0,0 1 0,2 0 0,0 0 0,1 0 0,0 0 0,2 0 0,3 25 0,-4-38 0,1 1 0,-1 0 0,1-1 0,0 1 0,1-1 0,-1 1 0,1-1 0,-1 1 0,1-1 0,0 0 0,0 0 0,1 0 0,-1 0 0,0 0 0,1-1 0,0 1 0,0-1 0,0 1 0,0-1 0,0 0 0,0 0 0,6 2 0,1 0 0,0-2 0,-1 1 0,1-1 0,0 0 0,0-1 0,0 0 0,13-1 0,-16-1 0,-1 0 0,1 0 0,-1 0 0,1-1 0,-1 0 0,1 0 0,-1-1 0,0 0 0,0 0 0,0 0 0,-1-1 0,1 0 0,-1 0 0,0 0 0,0-1 0,0 0 0,-1 0 0,1 0 0,-1 0 0,0-1 0,-1 1 0,4-7 0,3-7 0,-1 0 0,0 0 0,-2-1 0,0 0 0,8-40 0,-5-21 0,-4-1 0,-6-133 0,-2 90 0,-6 216-32,-5 442 32,14-525 0,-1 0 0,1 0 0,1 0 0,-1-1 0,1 1 0,1 0 0,-1-1 0,1 0 0,0 0 0,1 0 0,0 0 0,6 8 0,-6-10 0,0-1 0,0 0 0,0 0 0,0-1 0,0 1 0,1-1 0,0 0 0,0 0 0,0-1 0,0 1 0,0-1 0,0 0 0,0-1 0,1 1 0,-1-1 0,1 0 0,10 0 0,-8 0 0,1 0 0,0-1 0,-1 0 0,1 0 0,0-1 0,-1 0 0,1-1 0,-1 0 0,1 0 0,-1-1 0,0 0 0,0 0 0,0-1 0,0 0 0,-1-1 0,1 1 0,-1-2 0,0 1 0,-1-1 0,9-8 0,-5 3 0,0-1 0,-1 0 0,0 0 0,-1-1 0,0 0 0,-1-1 0,-1 0 0,0 0 0,0 0 0,-2-1 0,5-22 0,-2-6 0,-2 0 0,-1-76 0,-4 116 0,0 0 0,0-1 0,0 1 0,0-1 0,-1 1 0,1 0 0,-1-1 0,-2-5 0,2 8 0,0 0 0,0 0 0,1 0 0,-1 1 0,0-1 0,0 0 0,0 0 0,0 0 0,0 1 0,0-1 0,0 1 0,-1-1 0,1 1 0,0-1 0,0 1 0,0 0 0,0-1 0,-1 1 0,1 0 0,0 0 0,0 0 0,-1 0 0,-1 0 0,1 1 0,0-1 0,1 0 0,-1 1 0,0 0 0,1-1 0,-1 1 0,1 0 0,-1 0 0,1-1 0,-1 1 0,1 0 0,-1 1 0,1-1 0,0 0 0,0 0 0,0 1 0,-1-1 0,1 0 0,1 1 0,-1-1 0,0 1 0,0-1 0,0 1 0,0 2 0,-14 44-2,14-44 1,-6 42-1,1 1-1,2-1 0,3 1 1,5 61-1,-4-104 3,1 1 0,-1 0 0,1 0 0,0-1 0,0 1 0,1-1 0,-1 1 0,1-1 0,0 1 0,0-1 0,1 0 0,-1 0 0,1 0 0,0 0 0,0 0 0,0-1 0,0 1 0,1-1 0,5 4 0,-2-3 0,-1 0 0,1-1 0,0 1 0,1-2 0,-1 1 0,1-1 0,-1 0 0,1 0 0,-1-1 0,1 0 0,10-1 0,-2 1 0,0-1 0,0 0 0,0-2 0,-1 0 0,1 0 0,16-6 0,-26 6 0,0-1 0,0 0 0,0 0 0,0 0 0,-1 0 0,1-1 0,-1 0 0,0 0 0,0-1 0,0 0 0,-1 1 0,1-1 0,-1-1 0,0 1 0,-1-1 0,1 1 0,2-9 0,0-2 0,-1 0 0,-1 0 0,0 0 0,-1-1 0,-1 0 0,-1 1 0,0-1 0,-3-30 0,1 23 0,1 0 0,1 0 0,5-28 0,-5 50 0,-1 0 0,1 0 0,0 0 0,0 1 0,0-1 0,0 0 0,1 0 0,-1 1 0,0-1 0,1 1 0,-1-1 0,1 1 0,-1 0 0,1-1 0,0 1 0,0 0 0,0 0 0,-1 0 0,1 0 0,0 0 0,0 1 0,0-1 0,0 1 0,0-1 0,0 1 0,5 0 0,7-2 0,1 1 0,28 3 0,-20-1 0,-20-1 0,0 1-1,-1-1 1,1 1 0,0 0 0,-1 0-1,1 0 1,0 0 0,-1 0-1,0 1 1,1-1 0,-1 1 0,0 0-1,1 0 1,-1 0 0,0 0-1,-1 0 1,1 0 0,0 0 0,0 0-1,-1 1 1,1-1 0,-1 1-1,0-1 1,0 1 0,0 0 0,0-1-1,0 6 1,4 7-2,-2 0 0,0 0 0,1 28 0,-3-30 2,0-1 0,0 1 0,-2 0 0,1-1 0,-2 1 0,0-1 0,0 1 0,-1-1 0,-1 0 0,0 0 0,0 0 0,-1 0 0,-9 15 0,5-14 0,0 0 0,-1 0 0,0-1 0,-23 21 0,28-29 0,0 0 0,0-1 0,0 0 0,0 0 1,-1 0-1,1 0 0,-1-1 0,0 0 0,1 0 1,-1-1-1,0 0 0,0 0 0,0 0 0,0-1 0,-11 0 1,14-1-1,0 1 0,1-1 1,-1-1-1,0 1 0,1 0 1,-1-1-1,1 1 1,0-1-1,-1 0 0,1 0 1,0 0-1,0 0 0,0 0 1,1 0-1,-1 0 0,0-1 1,1 1-1,-1-1 1,1 1-1,0-1 0,0 1 1,0-1-1,-1-5 0,-3-7 2,1 0-1,-4-31 1,4 10-2,2 0 0,1 0 0,4-37 0,-3 71 0,1 1 0,-1 0 0,0-1 0,0 1 0,0 0 0,1-1 0,-1 1 0,1 0 0,-1-1 0,1 1 0,-1 0 0,1 0 0,0 0 0,0 0 0,0 0 0,-1 0 0,1 0 0,0 0 0,0 0 0,0 0 0,1 0 0,-1 0 0,0 1 0,0-1 0,0 0 0,0 1 0,1-1 0,-1 1 0,0 0 0,1-1 0,-1 1 0,0 0 0,1 0 0,-1 0 0,0 0 0,1 0 0,-1 0 0,3 0 0,0 1 0,0 0 0,1 0 0,-1 0 0,0 0 0,0 1 0,0 0 0,0 0 0,0 0 0,0 0 0,6 6 0,55 50 0,-31-26 0,68 49 0,-90-72 0,1-2 0,0 0 0,1 0 0,-1-1 0,1-1 0,0 0 0,1-1 0,-1-1 0,28 4 0,-36-7 0,5 2 1,1-2 1,-1 1-1,0-2 1,0 1-1,15-4 0,-23 3 0,0 0-1,0 0 0,0 0 1,0 0-1,0-1 0,0 1 1,-1-1-1,1 0 0,0 0 1,-1 0-1,0 0 0,1 0 1,-1-1-1,0 1 0,0-1 1,0 1-1,-1-1 0,1 0 1,-1 0-1,1 1 0,-1-1 1,2-6-1,2-15 0,-1 1 0,-2-1 0,0 1 0,-1-1 0,-4-37 0,1-1 0,3 40 0,0 16 0,-1 0 0,0-1 0,0 1 0,0 0 0,-2-8 0,2 14 0,0 0 0,0 0 0,0 0 0,0 0 0,0 1 0,0-1 0,0 0 0,0 0 0,0 0 0,0 0 0,0 0 0,0 1 0,0-1 0,0 0 0,-1 0 0,1 0 0,0 0 0,0 0 0,0 0 0,0 1 0,0-1 0,0 0 0,0 0 0,0 0 0,0 0 0,0 0 0,-1 0 0,1 0 0,0 0 0,0 0 0,0 1 0,0-1 0,0 0 0,0 0 0,-1 0 0,1 0 0,0 0 0,0 0 0,0 0 0,0 0 0,0 0 0,-1 0 0,1 0 0,0 0 0,0 0 0,0 0 0,0 0 0,0 0 0,-1 0 0,1 0 0,0 0 0,0-1 0,0 1 0,0 0 0,0 0 0,0 0 0,-1 0 0,1 0 0,0 0 0,0 0 0,0 0 0,0 0 0,0-1 0,0 1 0,0 0 0,-5 16 0,-1 45 0,4 83 0,2-96 0,0-37 0,0-1 0,1 0 0,0 0 0,1 0 0,0 0 0,6 16 0,-6-23 0,-1 0 0,1 1 0,-1-1 0,1 0 0,0 0 0,0 0 0,0 0 0,1 0 0,-1 0 0,1-1 0,0 1 0,0-1 0,-1 0 0,1 0 0,1 0 0,-1 0 0,0 0 0,0-1 0,1 1 0,-1-1 0,1 0 0,3 1 0,1 0 0,0-1 0,0 0 0,0-1 0,0 1 0,0-1 0,0-1 0,16-2 0,-21 2 0,1-1 0,-1 1 0,0 0 0,1-1 0,-1 0 0,0 1 0,0-1 0,0-1 0,0 1 0,-1 0 0,1-1 0,0 1 0,-1-1 0,0 0 0,0 0 0,0 0 0,0 0 0,0 0 0,0 0 0,1-4 0,4-17 0,0 0 0,-1 0 0,-2 0 0,3-31 0,5-30 0,-6 57 0,18-53 0,-20 72 0,0 0 0,0 0-1,1 0 1,0 1 0,0 0-1,1 0 1,0 0 0,0 1 0,8-8-1,-11 13 0,-1 0-1,0 1 1,1-1-1,0 0 1,-1 1-1,1 0 0,0 0 1,-1-1-1,1 1 1,0 1-1,0-1 1,0 0-1,0 1 1,0 0-1,0 0 1,0-1-1,0 2 0,0-1 1,0 0-1,0 1 1,0-1-1,0 1 1,0 0-1,5 2 1,-4-1-5,1 1 1,-1-1-1,1 1 1,-1 0-1,0 0 1,0 1 0,0-1-1,-1 1 1,1 0-1,-1 0 1,0 0-1,5 9 1,-4-5-1,-2-5 6,0-1-1,-1 1 0,1 0 1,-1 0-1,0 0 1,0 0-1,0 0 1,-1 0-1,1 0 0,-1 0 1,1 0-1,-1 4 1,-23-7 58,-9-1-50,15 0-5,0 1 0,-27 3 0,39-2-3,1 0 0,0 0 0,-1 0 0,1 0 1,0 1-1,-1 0 0,1 0 0,0 0 0,1 0 0,-1 1 0,0-1 1,1 1-1,-1 0 0,-4 5 0,2 0 0,0 0 0,0 1 0,1 0 0,0 0 0,1 0 0,0 0 0,0 1 0,1-1 0,1 1 0,-3 11 0,2 4 0,0 0 0,3 49 0,0-70 0,0-1 1,0 1-1,1 0 0,0-1 0,-1 1 1,1-1-1,0 1 0,1-1 1,-1 0-1,1 1 0,-1-1 1,1 0-1,0 0 0,0 0 0,0 0 1,1 0-1,-1-1 0,1 1 1,0-1-1,-1 1 0,1-1 0,0 0 1,0 0-1,0 0 0,1-1 1,4 3-1,3-1 1,0 0 0,0 0 0,0-1 0,1-1 0,-1 0 0,0 0 0,16-2 0,-24 1 0,1 0 0,-1-1 0,1 0 0,-1 1 0,1-1 0,-1 0 0,0-1 1,1 1-1,-1 0 0,0-1 0,0 0 0,0 0 0,0 0 0,-1 0 0,1 0 0,3-4 0,-1 1 0,-1-1 0,0 1 1,-1-1-1,1 0 0,-1 0 0,0-1 0,4-12 1,-1-2 4,-2 0 0,0 0 0,-1-1 0,0-31 1,-3-128-2,-24 616-5,4-160 0,18-214 0,3-35 0,-2 0 0,-1 1 0,-1-1 0,-1 0 0,-1 0 0,-13 38 0,17-60 0,-1-1 0,0 1 0,0 0 0,0-1 0,-1 1 0,1-1 0,-1 1 0,0-1 0,0 0 0,0 0 0,0-1 0,0 1 0,-1-1 0,1 1 0,-1-1 0,1 0 0,-1 0 0,0-1 0,-4 2 0,-4 0 0,0-1 0,0 0 0,0-1 0,-1-1 0,-16-1 0,21 0-1,1 0 0,-1-1 0,0 1 0,0-2 1,1 1-1,-1-1 0,1-1 0,0 1 0,0-1 0,0 0 0,0-1 0,1 1 1,0-1-1,0-1 0,0 1 0,0-1 0,1 0 0,0 0 0,0-1 0,1 1 0,-6-12 1,4 8-1,1-1 0,0 1 0,1-1 0,0 0 0,0-1 1,1 1-1,1-1 0,0 1 0,1-1 0,0 0 0,0 0 1,2 1-1,-1-1 0,4-16 0,-2 21 1,0 1 0,0 0 0,1-1 0,0 1 0,0 0 0,0 0 0,1 1 0,0-1 0,9-9 0,3-1 0,29-23 0,-22 21 0,109-88 0,-50 43 0,83-85 0,-142 125 0,-1-2 1,-1-1 0,-1-1-1,-1 0 1,-2-2 0,0 0 0,20-52-1,-8-9 27,-28 89-27,-1 0 0,0 1 0,0-1 0,1 0 0,-1 1 0,0-1 0,1 1 0,-1-1 0,0 1 0,1-1 0,-1 1 0,1-1 0,-1 1 0,1-1 0,-1 1 0,1 0 0,0-1 0,-1 1 0,1 0 0,-1-1 0,1 1 0,0 0 0,-1 0 0,1 0 0,0-1 0,-1 1 0,1 0 0,0 0 0,-1 0 0,1 0 0,0 0 0,-1 0 0,1 0 0,0 1 0,-1-1 0,1 0 0,0 0 0,-1 0 0,1 1 0,-1-1 0,1 0 0,0 1 0,-1-1 0,1 1 0,2 1 0,-1-1 0,0 1 0,0 0 0,1 0 0,-1 1 0,-1-1 0,1 0 0,0 1 0,2 3 0,3 11 0,-1-1 0,0 1 0,-1 0 0,-1 0 0,0 0 0,1 24 0,-3-2 0,-4 74 0,0-98 0,-1 1 0,-1 0 0,0-1 0,-11 27 0,7-22 0,-9 38 0,17-48 0,5-12 0,9-17 0,11-22 0,-3-1 0,-1-2 0,20-57 0,-26 58 0,3 0 0,1 1 0,39-60 0,-56 98 0,-1 3 0,-1 0 0,0 1 0,1-1 0,-1 0 0,1 1 0,-1-1 0,1 0 0,-1 1 0,1-1 0,0 1 0,-1-1 0,1 0 0,-1 1 0,1 0 0,0-1 0,0 1 0,-1-1 0,1 1 0,0 0 0,0 0 0,-1-1 0,3 1 0,-3 1 0,1 0 0,-1 1 0,1-1 0,-1 0 0,1 0 0,-1 1 0,0-1 0,0 1 0,1-1 0,-1 0 0,0 1 0,0-1 0,0 0 0,-1 1 0,1 1 0,0-1 0,0 278 0,0-276 0,0 0 0,1 0 0,-1 0 0,1 0 0,0 0 0,0 0 0,0 0 0,1 0 0,-1 0 0,1 0 0,0-1 0,0 1 0,0-1 0,0 0 0,1 1 0,-1-1 0,1 0 0,0 0 0,0-1 0,0 1 0,0-1 0,1 1 0,-1-1 0,1 0 0,-1 0 0,1 0 0,0-1 0,6 2 0,7 2 0,1-2 0,-1 0 0,1-1 0,0-1 0,20-1 0,-38 0 0,9-1 0,-1 1 0,1-1 0,0 0 0,-1-1 0,1 0 0,-1-1 0,0 1 0,0-2 0,0 1 0,0-1 0,-1 0 0,1-1 0,-1 1 0,0-2 0,0 1 0,-1-1 0,1 0 0,-1 0 0,-1 0 0,1-1 0,-1 0 0,0 0 0,-1-1 0,0 1 0,0-1 0,0 0 0,-1 0 0,0 0 0,2-14 0,-1 5 0,0 0 0,-2 0 0,0 0 0,-1 0 0,0 0 0,-2 0 0,-2-21 0,2 33 0,0-1 0,0 1 0,-1 0 0,0-1 0,0 1 0,0 0 0,-1 0 0,0 1 0,1-1 0,-2 0 0,-4-5 0,5 7 0,0 1 0,0-1 0,-1 1 0,1-1 0,-1 1 0,1 0 0,-1 0 0,0 1 0,0-1 0,0 1 0,0 0 0,0 0 0,0 0 0,0 0 0,0 1 0,-9 0 0,10 0 0,0 0 0,0 1 0,0-1 0,0 1 0,0 0 0,0 0 0,0 0 0,0 0 0,0 0 0,0 1 0,0-1 0,1 1 0,-1 0 0,0 0 0,1 0 0,0 0 0,-1 0 0,1 1 0,0-1 0,0 1 0,0-1 0,1 1 0,-1 0 0,1 0 0,-1-1 0,1 1 0,0 0 0,0 0 0,0 1 0,0 2 0,-3 12 0,1 1 0,0-1 0,1 37 0,2-43 0,-1 12 0,1 0 0,2 0 0,0 0 0,2 0 0,10 41 0,-11-57 0,-1-1 0,1 1 0,1-1 0,-1 0 0,1 0 0,0 0 0,1-1 0,0 1 0,0-1 0,0 0 0,1 0 0,0-1 0,0 0 0,0 0 0,0 0 0,1-1 0,0 1 0,0-2 0,0 1 0,1-1 0,8 3 0,-2-3 0,1-1 0,-1 0 0,1-1 0,0-1 0,-1 0 0,17-3 0,-27 3 0,0-1 0,0 1 0,1-1 0,-1-1 0,0 1 0,-1 0 0,1-1 0,0 0 0,0 0 0,-1 0 0,1 0 0,-1-1 0,0 0 0,6-5 0,-4 3 0,0-1 0,-1 0 0,0-1 0,0 1 0,-1-1 0,0 1 0,5-14 0,-1-5 0,-2-1 0,0-1 0,2-41 0,-7 61 0,9-107 0,-9 113 0,1-1 0,-1 0 0,1 0 0,0 0 0,-1 1 0,1-1 0,0 0 0,0 1 0,0-1-1,0 1 1,0-1 0,1 1 0,-1 0 0,0-1 0,1 1 0,-1 0 0,1 0 0,-1 0 0,1 0 0,0 0 0,-1 0 0,1 0 0,0 1 0,-1-1 0,4 0 0,5-1-6,0 0 1,0 1-1,18-1 1,-8 1-4,115-11 41,-145 12-32,4-1 0,1 1 0,-1 0 0,0 0 0,0 0 0,1 0 0,-1 1 0,0 0 0,1 0 0,-1 1 0,1 0 0,0 0 0,-1 0 0,1 0 0,0 1 0,0 0 0,0 0 0,-5 5 0,2 0 0,0 0 0,1 0 0,1 1 0,-1 0 0,1 1 0,1-1 0,0 1 0,0 0 0,-5 18 0,5-11 0,2 0 0,0 0 0,1 0 0,1 0 0,1 26 0,0-37 0,1 0 0,0-1 0,0 1 0,0 0 0,0-1 0,1 1 0,0-1 0,0 0 0,1 1 0,0-1 0,-1 0 0,2 0 0,-1-1 0,0 1 0,1-1 0,0 0 0,0 0 0,9 7 0,-6-6 0,0-1 0,0 0 0,0 0 0,1 0 0,-1-1 0,1 0 0,0-1 0,0 0 0,0 0 0,0 0 0,0-1 0,15 0 0,-17-1 0,3 0 0,-1 0 0,1 0 0,0-1 0,-1 0 0,13-4 0,-17 4 0,-1 0 0,-1-1 0,1 1 0,0-1 0,0 0 0,0 0 0,-1 0 0,1 0 0,-1 0 0,0-1 0,0 1 0,1-1 0,-2 1 0,1-1 0,0 0 0,0 0 0,2-6 0,1-6 0,1 0 0,-2-1 0,0 1 0,-1-1 0,2-27 0,-3-87 0,-2 62 0,47-395 0,-38 395 0,-2 12 0,-5 36 0,-3 18 0,0 8 0,1-5 0,-66 484 0,63-242 0,3-201 0,0-22 0,1 0 0,1 0 0,1 0 0,8 30 0,-8-40 0,0-1 0,1 1 0,0-1 0,1 1 0,-1-1 0,2-1 0,0 1 0,0-1 0,0 0 0,12 11 0,0-8-1,-18-10-3,1-1 0,-1 0 0,1 1 0,-1-1 0,1 0 1,-1 0-1,1 0 0,-1 1 0,1-1 0,-1 0 0,1 0 0,-1 0 1,1 0-1,-1 0 0,1 0 0,0 0 0,-1 0 0,1 0 1,-1 0-1,1-1 0,-1 1 0,1 0 0,-1 0 0,1 0 0,-1-1 1,1 1-1,-1 0 0,1 0 0,-1-1 0,1 1 0,-1-1 0,0 1 1,1 0-1,0-1 0,2-18-324</inkml:trace>
</inkml:ink>
</file>

<file path=ppt/ink/ink19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15:04.172"/>
    </inkml:context>
    <inkml:brush xml:id="br0">
      <inkml:brushProperty name="width" value="0.05" units="cm"/>
      <inkml:brushProperty name="height" value="0.05" units="cm"/>
      <inkml:brushProperty name="color" value="#FFFFFF"/>
    </inkml:brush>
  </inkml:definitions>
  <inkml:trace contextRef="#ctx0" brushRef="#br0">194 31 32399,'-1'-2'14,"0"0"0,0 0 0,0 1 1,0-1-1,0 0 0,0 1 0,-1-1 0,1 1 1,-1-1-1,1 1 0,-1-1 0,0 1 0,1 0 1,-1 0-1,0 0 0,0 0 0,0 0 0,-2 0 0,-2 0-6,0 0-1,0 0 1,-1 1-1,-11 0 0,5 0-9,9 0 2,0 0 0,0 0 0,0 1 0,0-1 0,0 1 0,0 0 0,0 0 0,1 1 0,-1-1 0,0 1 0,1 0 0,0 0 0,-1 0 0,1 0 0,0 0 0,0 1 0,0-1 0,0 1 0,0 0 0,1 0 0,-1 0 0,1 0 0,0 1 0,0-1 0,-3 6 0,1 2 0,0 0 0,1 0 0,0 0 0,1 0 0,0 0 0,1 1 0,0 21 0,1-28 0,0 0 0,0-1 0,1 1 1,0 0-1,0-1 0,0 1 0,0-1 0,1 0 0,0 1 0,0-1 1,0 0-1,0 0 0,1 0 0,-1 0 0,1-1 0,0 1 0,0 0 1,1-1-1,-1 0 0,1 0 0,-1 0 0,1-1 0,0 1 1,0-1-1,0 0 0,0 0 0,1 0 0,-1 0 0,6 1 0,9 1 5,0 0-1,0 0 0,1-2 0,-1 0 0,34-3 0,-49 1-3,0 0 0,0 0 0,1 0 0,-1-1-1,0 0 1,0 0 0,0 0 0,0 0 0,0-1-1,-1 1 1,1-1 0,0 0 0,-1 0 0,1-1-1,-1 1 1,0-1 0,0 1 0,0-1 0,0 0-1,0 0 1,4-6 0,-4 3 0,0-1 1,0 0-1,-1 1 0,0-1 1,0 0-1,0 0 0,-1 0 0,0 0 1,-1 0-1,1-1 0,-2 1 1,0-8-1,1 10-1,-1 0 0,1-1 0,-2 1 1,1 0-1,0 0 0,-1 0 0,0 0 0,0 0 0,-1 1 0,1-1 1,-1 1-1,0-1 0,0 1 0,0 0 0,-1 0 0,0 0 0,0 1 0,-7-7 1,5 7-4,0-1 1,0 1-1,0 0 1,-1 0-1,1 1 1,-1-1-1,1 2 1,-1-1-1,0 1 1,0 0-1,0 0 1,1 1-1,-1 0 1,-9 1-1,12-1-35,1 1 0,-1-1-1,0 1 1,1 0-1,0 0 1,-1 1 0,1-1-1,0 1 1,-1-1 0,1 1-1,0 0 1,0 0 0,0 1-1,1-1 1,-1 1-1,0-1 1,1 1 0,0 0-1,0 0 1,-3 4 0,-19 34-2676</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3:56.760"/>
    </inkml:context>
    <inkml:brush xml:id="br0">
      <inkml:brushProperty name="width" value="0.05" units="cm"/>
      <inkml:brushProperty name="height" value="0.05" units="cm"/>
      <inkml:brushProperty name="color" value="#FFFF00"/>
    </inkml:brush>
  </inkml:definitions>
  <inkml:trace contextRef="#ctx0" brushRef="#br0">115 21 31823,'-9'-1'26,"1"1"0,0 1 0,-1-1 1,1 1-1,0 1 0,-16 4 1,22-5-21,-1 1 0,1-1 1,-1 1-1,1-1 0,0 1 1,-1 0-1,1 0 0,0 0 1,0 1-1,1-1 0,-1 0 1,0 1-1,1-1 0,-1 1 1,1 0-1,0-1 0,0 1 1,0 0-1,0 0 0,1-1 1,-1 1-1,1 0 0,-1 4 1,0-2-3,0 1 0,1 0 0,0 0 1,0 0-1,0-1 0,1 1 0,-1 0 0,1 0 1,1-1-1,-1 1 0,1 0 0,0-1 0,0 1 1,1-1-1,-1 0 0,5 5 0,-3-4 6,1-1-1,0 0 1,1 0-1,-1 0 1,1-1-1,0 1 1,0-1-1,0-1 1,1 1-1,-1-1 1,1-1-1,13 5 0,-5-2 21,0-2-1,1 1 1,-1-2-1,1 0 0,-1-1 1,1 0-1,0-2 0,29-3 1,-41 3-27,-1-1 1,1 1-1,-1-1 0,0 0 1,1 0-1,-1 0 1,0 0-1,0 0 1,0-1-1,-1 1 1,1-1-1,-1 0 0,1 0 1,-1 0-1,0 0 1,0 0-1,0 0 1,0-1-1,-1 1 1,1-1-1,-1 1 0,0-1 1,0 1-1,0-1 1,-1 0-1,1 0 1,-1-4-1,1 1-1,-1-1-1,0 0 1,0 0 0,-1 0-1,0 0 1,0 1-1,-1-1 1,0 0 0,0 1-1,0-1 1,-1 1-1,-5-8 1,5 10-4,-1-1 0,0 1 0,0 1-1,0-1 1,-1 0 0,1 1 0,-1 0 0,0 0 0,0 1-1,-1-1 1,1 1 0,-1 0 0,0 1 0,0-1 0,1 1 0,-2 0-1,1 1 1,0-1 0,0 1 0,0 1 0,-1-1 0,1 1 0,0 0-1,-1 0 1,1 1 0,0 0 0,0 0 0,-1 0 0,1 1 0,0 0-1,0 0 1,1 0 0,-1 1 0,0 0 0,-9 7 0,7-3-200,-1 1-1,2 0 1,-11 13 0,-18 34-2850</inkml:trace>
</inkml:ink>
</file>

<file path=ppt/ink/ink19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15:07.203"/>
    </inkml:context>
    <inkml:brush xml:id="br0">
      <inkml:brushProperty name="width" value="0.05" units="cm"/>
      <inkml:brushProperty name="height" value="0.05" units="cm"/>
      <inkml:brushProperty name="color" value="#FFFFFF"/>
    </inkml:brush>
  </inkml:definitions>
  <inkml:trace contextRef="#ctx0" brushRef="#br0">39 247 31727,'0'-57'1035,"-15"229"-1030,0-34-5,7 272 0,15-509 0,2-65 0,-8 96 0,18-300 0,-19 363 0,1 0 0,-1 0 0,0 1 0,1-1 0,0 0 0,0 1 0,1-1 0,-1 1 0,1 0 0,0-1 0,0 1 0,0 0 0,4-5 0,-6 9 0,0 0 0,1 0 0,-1 0 0,0 0 0,0-1 0,1 1 0,-1 0 0,0 0 0,1 0 0,-1 0 0,0 0 0,0 0 0,1 0 0,-1 0 0,0 0 0,1 0 0,-1 0 0,0 0 0,1 0 0,-1 0 0,0 0 0,1 0 0,-1 0 0,0 0 0,0 0 0,1 0 0,-1 0 0,0 0 0,1 1 0,-1-1 0,0 0 0,0 0 0,1 0 0,-1 1 0,0-1 0,0 0 0,0 0 0,1 1 0,-1-1 0,0 0 0,0 0 0,0 1 0,0-1 0,0 0 0,1 0 0,-1 1 0,0-1 0,0 0 0,0 1 0,0-1 0,0 1 0,45 171 0,-22-74 0,-9-40 0,-6-24 0,1 1 0,1-1 0,2-1 0,18 36 0,-29-67 0,-1-1 0,1 1 0,0-1 0,-1 1 0,1-1 0,0 0 0,0 1 0,0-1 0,0 0 0,1 0 0,-1 0 0,0 0 0,0 0 0,1 0 0,-1 0 0,0 0 0,1-1 0,-1 1 0,1 0 0,-1-1 0,1 1 0,-1-1 0,1 0 0,-1 1 0,1-1 0,0 0 0,-1 0 0,1 0 0,-1 0 0,1 0 0,0 0 0,-1-1 0,1 1 0,-1 0 0,1-1 0,-1 1 0,3-2 0,0 0 0,0-1 0,-1 1 0,1-1 0,-1 0 0,0 0 0,0 0 0,0-1 0,0 1 0,0 0 0,-1-1 0,0 0 0,4-6 0,10-29 0,-2 0 0,12-54 0,11-87 0,-20 90 0,-15 79 0,0 0 0,1 0 0,5-12 0,-8 51 0,2-5 0,-13 475 0,10-489 0,1 0 1,1 0-1,0 0 0,0-1 0,1 1 1,0 0-1,3 9 0,-3-15-1,-1 0 0,0-1 0,1 1 0,-1-1 0,1 0 0,0 0-1,0 1 1,0-1 0,0 0 0,0 0 0,0-1 0,1 1 0,-1 0 0,1-1 0,-1 1-1,1-1 1,0 0 0,-1 0 0,1 0 0,0 0 0,0-1 0,-1 1 0,1-1 0,0 1-1,5-1 1,-3 0 3,0 0-1,0 0 1,0 0-1,0 0 1,0-1-1,0 0 1,0 0-1,-1 0 0,1-1 1,0 1-1,-1-1 1,1 0-1,5-4 1,-4 1-5,0 0 1,-1 0 0,0-1 0,0 1-1,0-1 1,-1 0 0,1-1 0,4-10-1,1-5 3,-1 0-1,-1-1 0,0 0 0,-2 0 0,-1-1 1,3-33-1,-4 26 1,2-1 0,17-52 0,-23 82 0,10-20 0,-9 21 0,-1 0 0,1 0 0,-1 0 0,1 0 0,-1 1-1,1-1 1,-1 0 0,1 0 0,0 1 0,-1-1 0,1 0 0,0 1 0,0-1-1,0 1 1,-1-1 0,1 1 0,0 0 0,0-1 0,0 1 0,0 0-1,1-1 1,-8 21-13,-46 56 13,41-62 0,0 1 0,1-1 0,0 2 0,2-1 0,0 1 0,0 1 0,-9 32 0,14-39 0,1 0 1,1 1-1,-1-1 1,2 1-1,-1-1 1,2 1-1,-1-1 0,1 1 1,1-1-1,4 14 1,-4-18-1,0 0 1,1 0-1,0-1 0,0 1 1,1-1-1,-1 0 1,1 0-1,1 0 1,-1 0-1,0-1 1,1 1-1,0-1 1,0 0-1,1-1 0,-1 1 1,0-1-1,1 0 1,7 2-1,5 1 1,0-1-1,1 0 0,0-1 0,0-1 1,0-1-1,0-1 0,0-1 0,0 0 1,21-4-1,-37 4 0,0-1 0,0 1 1,0-1-1,0 0 0,0 0 0,0-1 1,0 1-1,0-1 0,0 1 0,0-1 1,-1 0-1,1 0 0,-1 0 0,1 0 0,-1 0 1,0-1-1,0 1 0,0-1 0,0 0 1,0 1-1,-1-1 0,1 0 0,-1 0 0,0 0 1,0 0-1,0 0 0,0 0 0,0-5 1,2-8 4,-1 0-1,-1 0 1,-1-1 0,-2-21 0,1 20-4,-2-9-1,-1 1 0,-1 0 0,-1 0 0,-2 0 0,0 1 0,-2 0 0,-1 1 0,-24-41 0,31 58 0,0 0 0,-1 0 0,0 0 0,0 0 0,-7-5 0,11 10 0,-1 0 0,0 1 0,0 0 0,0-1 0,0 1 0,0 0 0,0 0 0,0 0 0,0 0 0,0 0 0,-1 1 0,1-1 0,0 1 0,0-1 0,-1 1 0,1 0 0,0 0 0,-1 0 0,1 0 0,0 0 0,-4 1 0,4 0-1,0 0 0,1 0 1,-1-1-1,0 1 0,1 0 0,-1 0 1,1 1-1,0-1 0,-1 0 0,1 0 0,0 1 1,0-1-1,0 0 0,-1 1 0,2-1 1,-1 1-1,0 0 0,0-1 0,0 1 0,1 0 1,-1-1-1,1 1 0,-1 0 0,1 3 0,-3 51-13,3-45 16,-1-1-3,1 0 0,1 1 1,-1-1-1,2 0 0,-1 0 0,1 0 1,1 0-1,0-1 0,0 1 0,1-1 1,0 1-1,1-1 0,0-1 0,0 1 1,1-1-1,0 1 0,1-2 0,-1 1 1,1-1-1,10 8 0,-6-6 1,1 0 0,0-1 0,0-1 1,0 0-1,1-1 0,0 0 0,0-1 0,0 0 0,1-1 1,-1-1-1,1 0 0,0 0 0,0-2 0,0 0 0,1 0 0,21-3 1,-31 1-1,0 0 1,0 0 0,0-1-1,0 0 1,-1 0 0,1 0-1,-1 0 1,1-1 0,-1 1-1,0-1 1,0 0 0,0 0-1,0-1 1,0 1 0,-1-1-1,0 0 1,0 0-1,0 0 1,0 0 0,-1-1-1,5-8 1,1-6-1,0 1 0,-2-1-1,0-1 1,4-23 0,-2-8 0,-4 0 0,-1 0 0,-4-54 0,0 28 0,1 66-2,-2-39 13,1 47-9,1 1-1,-1-1 0,1 0 1,-1 1-1,0-1 1,0 1-1,0 0 1,0-1-1,0 1 0,0 0 1,-1 0-1,1-1 1,-1 1-1,0 0 1,-2-2-1,3 4-1,1-1 0,-1 1-1,1 0 1,-1-1 0,1 1 0,-1 0 0,1 0-1,-1-1 1,1 1 0,-1 0 0,0 0 0,1 0-1,-1 0 1,1 0 0,-1 0 0,0 0 0,1 0-1,-1 0 1,1 0 0,-1 0 0,0 0 0,1 0-1,-1 0 1,1 0 0,-1 1 0,1-1 0,-1 0-1,1 0 1,-1 1 0,1-1 0,-1 0 0,1 1-1,-1-1 1,1 1 0,0-1 0,-1 1-1,1-1 1,-1 1 0,1-1 0,-1 1 0,-11 27-19,5 1 18,2-1 0,0 1 0,0 41 0,4 96 22,2-81-11,-1-66-10,1 0 0,0 1 0,2-1 0,0 0 0,1-1 0,9 28 0,-10-40 0,-1 1 0,1 0 0,1-1 0,-1 0 0,1 0 0,1 0 0,-1 0 0,1-1 0,0 1 0,0-1 0,0 0 0,1-1 0,0 1 0,0-1 0,0 0 0,0-1 0,0 1 0,1-1 0,0-1 0,7 3 0,2-1 0,0-1 0,1-1 0,-1 0 0,1-1 0,-1-1 0,25-3 0,-37 2 0,0 1 0,0-1 0,0-1 0,-1 1 0,1-1 0,0 1 0,0-1 0,-1 0 0,1 0 0,-1-1 0,1 1 0,-1-1 0,0 0 0,0 1 0,0-1 0,-1-1 0,1 1 0,-1 0 0,1-1 0,-1 1 0,0-1 0,-1 0 0,1 1 0,-1-1 0,1 0 0,-1 0 0,1-7 0,2-9 0,-1 0 0,-1 0 0,-1-1 0,-2-22 0,1 41 0,-1-10 0,0 0 0,-1 1 0,0-1 0,-1 0 0,0 1 0,-1 0 0,-1 0 0,1 0 0,-9-13 0,11 19 0,-1 1 0,0-1 0,0 0 0,-1 1 0,1 0 0,-1 0 0,0 0 0,0 0 0,0 1 0,0-1 0,-1 1 0,0 0 0,1 0 0,-1 1 0,0-1 0,0 1 0,-1 0 0,1 1 0,0-1 0,0 1 0,-1 0 0,-5 0 0,10 1 0,0 0 0,0 1 0,0-1 0,0 0 0,-1 1 0,1-1 0,0 0 0,0 1 0,0 0 0,0-1 0,0 1 0,1-1 0,-1 1 0,0 0 0,0 0 0,0 0 0,1-1 0,-1 1 0,0 0 0,1 0 0,-1 0 0,0 0 0,1 0 0,0 0 0,-1 0 0,1 0 0,-1 0 0,1 0 0,0 1 0,0-1 0,0 2 0,-3 43 0,4-35 0,-1 1 0,0 0 0,1 0 0,0 0 0,1 0 0,0-1 0,6 15 0,-6-20 0,1 1 0,1-1 0,-1 1 0,1-1 0,0 0 0,0 0 0,1-1 0,0 1 0,0-1 0,0 0 0,10 6 0,-4-4-2,-1-1 1,1-1-1,1 1 0,-1-2 1,1 0-1,0 0 0,0-1 1,0-1-1,0 0 0,1 0 1,-1-1-1,0-1 0,1 0 1,-1-1-1,19-3 0,-26 2 4,0 1-1,0-1 0,0 0 1,-1 0-1,1-1 1,-1 1-1,1-1 0,-1 0 1,0 0-1,0-1 0,-1 1 1,1-1-1,0 0 1,-1 0-1,0 0 0,0 0 1,-1-1-1,1 1 0,-1-1 1,3-7-1,1-3-1,0-1-1,-1 0 1,-1 0 0,-1 0-1,1-18 1,0-83 0,-4 95 0,0 23 0,0-1 0,0 0 0,0 0 0,0 0 0,0 0 0,-1 1 0,1-1 0,0 0 0,0 0 0,0 0 0,0 0 0,-1 0 0,1 0 0,0 1 0,0-1 0,0 0 0,0 0 0,-1 0 0,1 0 0,0 0 0,0 0 0,0 0 0,-1 0 0,1 0 0,0 0 0,0 0 0,0 0 0,-1 0 0,1 0 0,0 0 0,0 0 0,0 0 0,-1 0 0,1 0 0,0 0 0,0 0 0,0-1 0,-1 1 0,1 0 0,0 0 0,0 0 0,0 0 0,0 0 0,-1 0 0,1-1 0,0 1 0,0 0 0,0 0 0,0 0 0,0 0 0,0-1 0,0 1 0,0 0 0,-1 0 0,1 0 0,0-1 0,0 1 0,0 0 0,0 0 0,0 0 0,0-1 0,0 1 0,0 0 0,0 0 0,0 0 0,0-1 0,0 1 0,-2 4 0,0-1 0,0 1 0,0-1 0,0 1 0,1 0 0,0 0 0,-1 0 0,1 0 0,1 0 0,-1 0 0,0 7 0,0 1 0,-6 35 0,2 0 0,2-1 0,5 65 0,-2-108 0,0 1 0,1-1 0,-1 0 0,1 0 0,0 1 0,0-1 0,0 0 0,1 0 0,-1 0 0,1 0 0,-1-1 0,1 1 0,0 0 0,0-1 0,1 1 0,-1-1 0,0 0 0,1 1 0,-1-1 0,1 0 0,0-1 0,-1 1 0,1 0 0,0-1 0,0 0 0,0 1 0,1-1 0,2 0 0,9 3 0,1-2 0,-1 0 0,0-1 0,27-1 0,-23 0 0,-13 0 0,-1 0 0,0-1 0,1 0 0,-1 0 0,0 0 0,0 0 0,1-1 0,-1 0 0,0 0 0,-1 0 0,1-1 0,0 0 0,-1 0 0,1 0 0,6-7 0,-3 3 0,-2-1 0,1 0 0,-1-1 0,0 1 0,-1-1 0,0-1 0,7-16 0,0-9 0,-2-1 0,-1-1 0,5-54 0,-4-12 0,-5 0 0,-8-105 0,3 204 0,-3-17 0,3 20 0,0 1 0,0-1 0,0 1 0,0-1 0,-1 1 0,1 0 0,0-1 0,0 1 0,-1 0 0,1-1 0,0 1 0,-1 0 0,1-1 0,0 1 0,-1 0 0,1-1 0,0 1 0,-1 0 0,1 0 0,-1-1 0,1 1 0,0 0 0,-1 0 0,1 0 0,-1 0 0,1 0 0,-1 0 0,1 0 0,-1-1 0,1 1 0,0 0 0,-1 1 0,1-1 0,-1 0 0,1 0 0,-1 0 0,0 0 0,1 0 0,-1 1 0,0-1 0,1 0 0,-1 1 0,0-1 0,1 0 0,-1 1 0,1-1 0,-1 1 0,1-1 0,-1 1 0,1-1 0,-1 1 0,1-1 0,-1 1 0,1 0 0,0-1 0,-1 1 0,1-1 0,-1 2 0,-7 18 0,1 1 0,1-1 0,1 1 0,-5 41 0,-2 93 0,11 107 0,1-249 0,1 0 0,0-1 0,0 1 0,2 0 0,-1 0 0,2-1 0,0 0 0,0 0 0,1 0 0,9 16 0,-10-21 0,1 0 0,0-1 0,0 1 0,1-1 0,-1 0 0,1-1 0,1 1 0,-1-1 0,1 0 0,0-1 0,0 1 0,0-2 0,1 1 0,-1-1 0,1 0 0,0 0 0,9 1 0,-8-2 0,0 0 0,1 0 0,-1-1 0,1 0 0,-1-1 0,1 0 0,0-1 0,-1 1 0,1-2 0,9-2 0,-14 2 0,0 0 0,0-1 0,0 1 0,0-1 0,0 0 0,-1 0 0,1-1 0,-1 0 0,0 1 0,0-1 0,-1-1 0,1 1 0,-1 0 0,0-1 0,0 0 0,0 0 0,-1 0 0,3-7 0,1-3 0,-1 0 0,-1-1 0,0 0 0,-2 0 0,0 0 0,1-18 0,-7-96 0,4 119 0,0 0 0,-1-1 0,-1 1 0,0 0 0,0 1 0,-1-1 0,-1 0 0,1 1 0,-2-1 0,0 1 0,-10-16 0,14 24 0,0 1 0,0 0 0,0-1 0,0 1 0,-1 0 0,1 0 0,0 0 0,-1 0 0,1 0 0,-1 0 0,1 0 0,-1 1 0,1-1 0,-1 0 0,1 1 0,-1-1 0,0 1 0,1 0 0,-1 0 0,0-1 0,1 1 0,-1 0 0,0 0 0,1 0 0,-1 1 0,0-1 0,-3 1 0,3 0 0,-1 1 0,1-1 0,-1 0 0,1 1 0,-1 0 0,1-1 0,0 1 0,0 0 0,0 0 0,0 0 0,0 1 0,0-1 0,0 0 0,1 1 0,-2 3 0,-2 5 0,0 1 0,1 0 0,0 1 0,1-1 0,0 1 0,-1 16 0,1 79 0,3-85 0,0-16 0,0 0 0,1 0 0,0 0 0,0 0 0,1 0 0,0 0 0,0-1 0,1 1 0,-1-1 0,1 1 0,1-1 0,-1 0 0,1 0 0,0 0 0,1-1 0,-1 1 0,1-1 0,0 0 0,0 0 0,1-1 0,0 0 0,-1 0 0,1 0 0,1-1 0,-1 1 0,0-1 0,1-1 0,0 1 0,-1-1 0,14 2 0,-12-2 0,0-1 1,0 0-1,1 0 1,-1 0-1,0-1 1,0-1-1,0 1 1,15-4-1,-20 3-7,0 0-1,-1-1 1,1 1-1,0-1 1,-1 1 0,1-1-1,-1 0 1,0 0-1,1 0 1,-1-1-1,0 1 1,0 0-1,-1-1 1,1 1-1,0-1 1,-1 0-1,0 1 1,1-1-1,-1 0 1,0 0-1,0 0 1,-1 0-1,1 0 1,-1 0 0,1 0-1,-1-4 1,2-48-2648,-2-4-8916</inkml:trace>
</inkml:ink>
</file>

<file path=ppt/ink/ink19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15:07.548"/>
    </inkml:context>
    <inkml:brush xml:id="br0">
      <inkml:brushProperty name="width" value="0.05" units="cm"/>
      <inkml:brushProperty name="height" value="0.05" units="cm"/>
      <inkml:brushProperty name="color" value="#FFFFFF"/>
    </inkml:brush>
  </inkml:definitions>
  <inkml:trace contextRef="#ctx0" brushRef="#br0">169 37 32431,'-3'-3'15,"-1"0"1,0 0-1,1 0 1,-1 1-1,0 0 1,0 0-1,0 0 0,0 0 1,-1 0-1,1 1 1,0 0-1,-1 0 1,1 0-1,-1 1 1,1-1-1,-1 1 1,1 0-1,-1 0 1,1 1-1,-5 0 0,5 0-15,0 0-1,0 0 0,1 1 0,-1 0 0,1-1 0,-1 1 0,1 0 1,0 0-1,0 1 0,0-1 0,0 1 0,0 0 0,1-1 1,-1 1-1,1 1 0,-1-1 0,1 0 0,0 0 0,1 1 0,-1-1 1,0 1-1,1-1 0,-1 5 0,-1 2 1,1-1 0,0 1 0,0 0 0,1-1 0,1 1 0,-1 0 0,2 0 0,-1 0 0,1-1 0,5 18 0,-5-22 0,1 0 0,0-1 0,0 1 0,0-1 0,0 0 0,1 0 0,-1 0 0,1 0 0,0 0 0,1-1 0,-1 1 0,1-1 0,-1 0 0,1 0 0,0 0 0,0 0 0,0-1 0,0 1 0,1-1 0,-1 0 0,1-1 0,-1 1 0,8 1 0,-5-1 2,-1-1 1,1 0-1,-1 0 1,1 0-1,0-1 1,-1 0-1,1 0 1,-1-1-1,1 0 1,10-2-1,-14 1-2,0 1 1,0-1-1,0 1 0,0-1 0,0 0 0,-1 0 1,1 0-1,0-1 0,-1 1 0,0-1 1,0 1-1,1-1 0,-2 0 0,1 0 0,0 1 1,0-1-1,-1-1 0,0 1 0,0 0 1,1 0-1,0-6 0,0-1 0,0 0 0,0 0 0,-1 0 0,0 0 0,-1 0 0,0-1 0,0 1 0,-1 0 0,-1 0 0,0 0 0,0 0 0,-6-14 0,6 19 0,0 1 0,0-1 0,-1 1 0,1 0-1,-1 0 1,0 0 0,0 0 0,-1 0 0,1 1-1,-1-1 1,0 1 0,0 0 0,0 0-1,0 0 1,0 1 0,-1 0 0,1-1 0,-1 1-1,0 1 1,1-1 0,-1 1 0,0 0 0,0 0-1,0 0 1,0 1 0,-8 0 0,12-1-5,0 1 0,-1 0 0,1 0 1,0 0-1,-1 0 0,1 0 0,0 0 1,-1 0-1,1 0 0,0 0 0,-1 0 1,1 1-1,0-1 0,0 1 0,-1-1 1,1 1-1,0-1 0,0 1 0,0 0 1,0-1-1,0 1 0,0 0 0,0 0 0,0 0 1,0 0-1,0 0 0,0 0 0,0 0 1,1 0-1,-1 0 0,0 0 0,1 1 1,-1-1-1,1 0 0,-1 0 0,1 2 1,-2 34-423</inkml:trace>
</inkml:ink>
</file>

<file path=ppt/ink/ink19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15:07.907"/>
    </inkml:context>
    <inkml:brush xml:id="br0">
      <inkml:brushProperty name="width" value="0.05" units="cm"/>
      <inkml:brushProperty name="height" value="0.05" units="cm"/>
      <inkml:brushProperty name="color" value="#FFFFFF"/>
    </inkml:brush>
  </inkml:definitions>
  <inkml:trace contextRef="#ctx0" brushRef="#br0">0 1 31166,'0'0'1452,"7"0"-1351,285 0-1283</inkml:trace>
</inkml:ink>
</file>

<file path=ppt/ink/ink19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15:08.345"/>
    </inkml:context>
    <inkml:brush xml:id="br0">
      <inkml:brushProperty name="width" value="0.05" units="cm"/>
      <inkml:brushProperty name="height" value="0.05" units="cm"/>
      <inkml:brushProperty name="color" value="#FFFFFF"/>
    </inkml:brush>
  </inkml:definitions>
  <inkml:trace contextRef="#ctx0" brushRef="#br0">176 0 30766,'0'0'1972,"0"13"-1943,-12 263-29,-1 6 0,14-273 0,0-8 0,-1 1 0,1 0 0,-1 0 0,0-1 0,0 1 0,0 0 0,0 0 0,0-1 0,0 1 0,-1 0 0,1-1 0,0 1 0,-2 3 0,-23-4 0,19-2 0,0 0 0,0 0 0,0-1 0,0 0 0,0 0 0,1 0 0,-1 0 0,-6-4 0,-18-8 0,-6 2 0,91 10 0,16 10-8,-32-3-25,-1-1-1,1-2 1,55-5 0,-89-1-1419,-5-9-4446</inkml:trace>
</inkml:ink>
</file>

<file path=ppt/ink/ink19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15:08.877"/>
    </inkml:context>
    <inkml:brush xml:id="br0">
      <inkml:brushProperty name="width" value="0.05" units="cm"/>
      <inkml:brushProperty name="height" value="0.05" units="cm"/>
      <inkml:brushProperty name="color" value="#FFFFFF"/>
    </inkml:brush>
  </inkml:definitions>
  <inkml:trace contextRef="#ctx0" brushRef="#br0">72 121 31727,'8'-71'1040,"-53"600"-1040,36-453 0,5-29 0,4-39 0,-2-25 0,0-86 0,6-149 0,-2 225 0,2 1 0,1 0 0,0 0 0,2 0 0,1 0 0,2 1 0,14-29 0,-19 45 0,1-1 0,0 1 0,1 0 0,0 0 0,0 1 0,1 0 0,8-7 0,-12 12 0,-1 0 0,1 1 0,-1 0 0,1-1 0,0 1 0,-1 1 0,1-1 0,0 1 0,1-1 0,-1 1 0,0 0 0,0 0 0,0 1 0,1-1 0,-1 1 0,0 0 0,0 0 0,1 1 0,-1-1 0,7 3 0,-8-2 0,-1 0 0,0 0 0,0 0 0,0 1 0,0-1 0,-1 1 0,1-1 0,0 1 0,0 0 0,-1 0 0,0 0 0,1 0 0,-1 0 0,0 0 0,0 0 0,0 0 0,0 1 0,0-1 0,0 0 0,0 5 0,8 50 0,-9-54 0,0 2 0,2 17 0,0 0 0,-4 41 0,1-56 0,0-1 0,0 0 0,-1 0 0,0 1 0,0-1 0,0 0 0,-1-1 0,1 1 0,-2 0 0,1-1 0,0 0 0,-1 1 0,0-1 0,-8 7 0,0-2-20,0 0 1,0-1 0,-1-1-1,0 0 1,-1-1-1,0 0 1,0-1-1,-1 0 1,1-1-1,-1-1 1,0-1-1,-30 4 1,16-7-865</inkml:trace>
</inkml:ink>
</file>

<file path=ppt/ink/ink19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1:19.661"/>
    </inkml:context>
    <inkml:brush xml:id="br0">
      <inkml:brushProperty name="width" value="0.05" units="cm"/>
      <inkml:brushProperty name="height" value="0.05" units="cm"/>
      <inkml:brushProperty name="color" value="#FFFFFF"/>
    </inkml:brush>
  </inkml:definitions>
  <inkml:trace contextRef="#ctx0" brushRef="#br0">1 65 31230,'0'0'4,"0"0"-1,0 0 1,0 0 0,0 0-1,0 0 1,1 0-1,-1 0 1,0 0-1,0 0 1,0 0-1,0 0 1,0 0 0,0 0-1,0 0 1,0 0-1,0-1 1,0 1-1,0 0 1,0 0-1,0 0 1,0 0 0,0 0-1,0 0 1,0 0-1,0 0 1,0 0-1,0 0 1,0 0-1,-1 0 1,1 0 0,0 0-1,0 0 1,0-1-1,0 1 1,0 0-1,0 0 1,0 0-1,0 0 1,0 0 0,0 0-1,0 0 1,15-1 258,44 0 377,12-1-201,296-54-422,-360 54-21,-6 2-27,-12 1-291,-15 4-784,-9 9-2292</inkml:trace>
</inkml:ink>
</file>

<file path=ppt/ink/ink19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2:01.752"/>
    </inkml:context>
    <inkml:brush xml:id="br0">
      <inkml:brushProperty name="width" value="0.05" units="cm"/>
      <inkml:brushProperty name="height" value="0.05" units="cm"/>
      <inkml:brushProperty name="color" value="#FFFFFF"/>
    </inkml:brush>
  </inkml:definitions>
  <inkml:trace contextRef="#ctx0" brushRef="#br0">245 484 30414,'1'-19'755,"-2"-24"550,0 42-1299,0 0 0,0 1 1,1-1-1,-1 0 0,0 0 1,0 1-1,0-1 0,0 1 1,0-1-1,0 1 1,0-1-1,0 1 0,-1-1 1,1 1-1,0 0 0,0 0 1,0 0-1,0 0 0,0-1 1,0 1-1,-1 1 1,1-1-1,-1 0 0,-31 5-9,24 2 3,-1 1 0,1-1 0,1 2 0,0-1 0,0 1 0,0 0 0,1 1 0,-8 14 0,5-9 0,-4 6-2,0 0 1,2 1-1,1 0 1,-12 33-1,18-41 1,1 0 0,1 0 0,0 0 0,1 1 0,1-1 1,0 1-1,1 0 0,3 26 0,-2-36 1,0 1 0,1-1 0,0 1 1,0-1-1,1 0 0,-1 0 0,1 0 0,0 0 1,1 0-1,-1 0 0,1-1 0,0 0 0,0 0 0,0 0 1,1 0-1,-1-1 0,1 1 0,0-1 0,0 0 1,0-1-1,8 4 0,0-1 1,1 0 1,0 0-1,0-2 1,0 0-1,0 0 1,0-1-1,21 0 1,-15-2 6,-11 1-6,1-1-1,0-1 1,-1 1 0,11-3-1,-18 2 0,1 1 0,0-1-1,-1 0 1,1 0 0,-1-1-1,1 1 1,-1 0 0,1-1-1,-1 0 1,0 1 0,0-1-1,0 0 1,0 0 0,0 0 0,0 0-1,-1 0 1,1-1 0,1-2-1,2-6 1,-1 1-1,0-1 0,0 0 1,-2 0-1,1 0 1,-1 0-1,1-15 0,-3-84 10,-1 57-4,1 40-6,0-1 0,1 1 0,0-1 0,6-22 0,-6 32-2,0 0 0,1 0 1,0 0-1,0 1 0,0-1 0,0 0 1,0 1-1,1-1 0,0 1 1,0 0-1,0 0 0,0 0 0,0 0 1,0 1-1,1-1 0,-1 1 0,1 0 1,0 0-1,4-2 0,0 1-8,1 0-1,-1 0 1,1 1-1,0 0 1,0 1 0,0 0-1,0 0 1,0 1-1,0 0 1,0 1-1,9 1 1,-18-2 10,0 0 1,1 0-1,-1 0 0,0 0 1,0 0-1,1 0 0,-1 0 1,0 1-1,0-1 0,0 0 1,1 0-1,-1 0 0,0 0 1,0 0-1,0 0 0,1 0 1,-1 1-1,0-1 0,0 0 1,0 0-1,0 0 0,1 0 1,-1 1-1,0-1 0,0 0 1,0 0-1,0 0 1,0 1-1,0-1 0,0 0 1,0 0-1,0 0 0,1 1 1,-1-1-1,0 0 0,0 0 1,0 1-1,0-1 0,0 0 1,0 0-1,-1 0 0,1 1 1,0-1-1,0 0 0,0 0 1,0 1-1,0-1 0,0 0 1,0 0-1,0 0 0,0 0 1,-1 1-1,1-1 0,0 0 1,0 0-1,0 0 0,0 0 1,-1 1-1,1-1 0,-13 9 41,3-5-41,1 2-1,-1-1 1,1 2 0,0-1-1,1 1 1,-1 0-1,1 1 1,1 0-1,-1 0 1,2 1 0,-1 0-1,1 0 1,0 0-1,1 1 1,0 0-1,1 0 1,-5 13 0,2 4-1,0 0 1,1 1-1,2 0 1,1 0-1,1 44 1,2-66 1,0 0 0,0-1 0,1 1 1,0 0-1,0 0 0,0-1 1,1 1-1,0-1 0,0 1 1,0-1-1,1 0 0,-1 0 0,1 0 1,0 0-1,1 0 0,-1-1 1,1 1-1,0-1 0,0 0 1,1 0-1,-1 0 0,1-1 0,0 0 1,-1 0-1,2 0 0,-1 0 1,0-1-1,0 0 0,1 0 0,-1 0 1,1-1-1,0 1 0,-1-1 1,10 0-1,6 2 2,0-1 1,0-1-1,0-1 1,0-1-1,39-6 1,-53 5-3,0 0 0,0 0 0,0-1 0,0 0 1,0 0-1,-1 0 0,1-1 0,-1 0 0,0 0 0,0-1 1,0 0-1,-1 0 0,0 0 0,0-1 0,0 1 0,0-1 1,-1 0-1,0-1 0,0 1 0,2-8 0,-1 0 1,-1-1-1,0 1 0,-1-1 0,-1 1 1,-1-1-1,0 0 0,0 0 0,-3-21 1,1 13 2,0 9-4,0-1 1,-1 1-1,-1 0 0,0 0 0,0 0 0,-2 1 0,0-1 1,0 1-1,-1 0 0,-1 0 0,0 1 0,-1 0 0,0 0 1,-1 1-1,-11-11 0,16 18 0,0 1 0,1 0 0,-1 0 0,-1 1 0,1-1 0,0 1 0,-1 0 1,1 0-1,-9-2 0,10 3-1,1 0 0,-1 1 0,0-1 0,1 1 1,-1-1-1,0 1 0,1 0 0,-1 0 0,1 1 0,-1-1 0,0 1 1,1-1-1,-1 1 0,1 0 0,-1-1 0,1 1 0,-1 1 1,1-1-1,-5 3 0,3 1-1,0 0-1,0 0 1,0 0-1,1 0 1,-1 1 0,1-1-1,1 1 1,-1 0-1,1 0 1,0 0 0,0 0-1,1 1 1,-2 10-1,0 13-10,0 48 1,3-69 10,0 5 0,0-1 0,1 1 1,1 0-1,0 0 1,0 0-1,9 23 1,-9-33 0,0 1 1,0-1 0,0 0-1,1 0 1,-1 0 0,1 0-1,0-1 1,0 1 0,1-1 0,-1 0-1,1 0 1,-1 0 0,1 0-1,0-1 1,0 1 0,1-1-1,-1 0 1,0 0 0,1-1-1,-1 1 1,1-1 0,-1 0 0,1 0-1,4 0 1,0 0 1,0 0 0,-1-1 0,1 1 0,0-2 0,-1 1 0,1-1 0,14-4 0,-19 3 2,1 0-1,-1 0 1,1 0-1,-1 0 1,0-1-1,0 0 1,0 0-1,0 0 0,0 0 1,-1-1-1,1 0 1,-1 1-1,0-1 1,4-7-1,8-15 6,-2-1 0,16-44 0,14-30 4,-38 91-12,1 0 0,0 0 0,1 0 0,0 1-1,1 0 1,17-16 0,-24 24 0,0 0 0,0 0-1,1-1 1,-1 1 0,1 0 0,-1 0-1,0 0 1,1 1 0,0-1 0,-1 0 0,1 1-1,0-1 1,-1 1 0,1-1 0,0 1 0,-1 0-1,1 0 1,0-1 0,0 1 0,-1 0 0,1 1-1,2-1 1,-2 1-1,-1 0 0,1 0 0,-1 0-1,1 0 1,-1 1 0,1-1 0,-1 0 0,0 0 0,0 1-1,1-1 1,-1 1 0,0 0 0,0-1 0,-1 1 0,1-1-1,0 1 1,0 2 0,3 8-3,-1 1 0,-1-1 0,0 1 0,0 18 1,-1 244 16,-3-262-13,4-49 16,9 7-16,0 0 0,16-27 0,-3 5-3,-7 14-8,2 0 0,1 1-1,37-50 1,-57 86 10,0-1 0,1 1 0,-1 0 0,0 0 0,0-1 0,0 1 0,1 0 0,-1-1 0,0 1 0,0 0 0,1 0-1,-1-1 1,0 1 0,1 0 0,-1 0 0,0 0 0,1-1 0,-1 1 0,0 0 0,1 0 0,-1 0 0,0 0 0,1 0 0,-1 0 0,0 0 0,1 0 0,-1 0 0,0 0 0,1 0 0,0 0 0,3 11-22,-4 27 2,-1-28 20,0 97 2,3 126 11,-2-231-13,0 0 1,1 0-1,-1 0 0,1 0 0,-1 0 1,1 0-1,-1-1 0,1 1 1,0 0-1,0 0 0,0 0 1,0-1-1,1 1 0,-1-1 1,0 1-1,1-1 0,-1 1 0,1-1 1,-1 0-1,1 1 0,-1-1 1,1 0-1,0 0 0,0-1 1,0 1-1,0 0 0,-1 0 1,1-1-1,0 1 0,0-1 0,0 0 1,0 1-1,0-1 0,0 0 1,3-1-1,1 1 3,0 0-1,-1 0 1,1-1-1,0 0 1,-1 0-1,1-1 1,-1 1-1,0-1 1,1-1-1,-1 1 1,0-1-1,5-3 1,0-3 0,1 0 0,-2-1 0,1 0 1,-1-1-1,-1 0 0,0-1 0,-1 0 0,0 0 1,0 0-1,-2-1 0,1 0 0,6-25 1,0-14 8,-2-1 0,4-57 1,-2 12-6,-12 98-6,0 0-1,0 0 1,0 0 0,0 0-1,0 0 1,0 1-1,1-1 1,-1 0 0,0 0-1,0 0 1,0 0 0,0 0-1,0 0 1,0 0 0,1 0-1,-1 1 1,0-1 0,0 0-1,0 0 1,0 0 0,1 0-1,-1 0 1,0 0 0,0 0-1,0 0 1,0 0 0,1 0-1,-1 0 1,0 0 0,0 0-1,0 0 1,0 0 0,0 0-1,1 0 1,-1-1-1,0 1 1,0 0 0,0 0-1,0 0 1,0 0 0,1 0-1,-1 0 1,0 0 0,0 0-1,0 0 1,0-1 0,0 1-1,0 0 1,0 0 0,1 0-1,-1 0 1,0 0 0,0-1-1,16 45-5,-1 1 1,-3 0-1,-1 1 0,7 78 0,-13 17 6,-6-103 0,1-31 0,0 1 0,-1-1 1,0 0-1,0 1 0,-1-1 1,0 0-1,0 0 0,-1 0 1,0 0-1,0-1 0,-1 1 0,0-1 1,-5 8-1,5-10 1,1 1-1,-1-1 1,0-1 0,-1 1-1,1 0 1,-1-1 0,1 0-1,-1 0 1,0 0 0,0-1-1,0 0 1,0 0 0,-1 0-1,1 0 1,-1-1 0,1 0-1,-12 1 1,13-2-2,-1 1 1,0-1-1,0 0 1,0-1-1,0 1 1,0-1-1,0 0 1,1 0-1,-1 0 1,-5-3-1,8 3-1,0-1 1,0 1-1,1-1 0,-1 0 0,0 1 1,1-1-1,0 0 0,-1 0 0,1 0 1,0 0-1,0 0 0,0 0 0,0 0 1,0-1-1,1 1 0,-1 0 0,1 0 0,-1-1 1,1 1-1,0 0 0,0-1 0,0 1 1,0-4-1,0 6-1,1-1 0,-1 1 1,0-1-1,0 1 0,0 0 0,1-1 1,-1 1-1,0-1 0,1 1 0,-1 0 0,0-1 1,1 1-1,-1 0 0,0 0 0,1-1 1,-1 1-1,0 0 0,1 0 0,-1-1 1,1 1-1,-1 0 0,1 0 0,-1 0 0,0 0 1,1 0-1,-1 0 0,1 0 0,-1 0 1,1 0-1,-1 0 0,1 0 0,22 0-21,-14 0 27,295 0 24,-295 0-25,1-1-1,0 0 0,-1 0 1,0-1-1,1 0 0,-1 0 1,0-1-1,0-1 0,9-4 1,-12 5 0,-1 0 1,0-1-1,0 0 1,-1 0-1,1 0 1,-1 0-1,0-1 1,0 0-1,0 1 1,-1-1-1,0-1 1,0 1-1,0-1 1,-1 1-1,4-10 1,1-14 13,-2-1 1,0-1 0,-2 1-1,-1-1 1,-5-57 0,2 21-8,1 31 3,1 28-24,-2 33-1,-4 86 10,0 128 3,5-233-1,0 0 0,0-1 0,1 1 0,0-1 0,0 1 0,1-1 0,0 1 0,0-1 0,0 0 0,0 1 0,4 4 0,-4-8 0,0 1 0,0-1 0,1 1 0,-1-1 1,1 0-1,-1 0 0,1 0 0,0 0 0,0 0 1,0 0-1,0-1 0,0 0 0,0 1 0,0-1 0,0 0 1,1-1-1,-1 1 0,0-1 0,1 1 0,2-1 1,4 1 2,-1-1 0,1 0 1,-1-1-1,0 0 1,18-4-1,-23 4-1,1-1 0,-1 0 0,0 0 0,0 0 0,0-1 0,0 1 0,0-1 1,0 0-1,-1 0 0,1 0 0,-1-1 0,0 1 0,5-8 0,6-14 1,-1 0 0,0-1 0,-2-1 0,-2 0 0,0 0 0,7-40 0,-7 26 14,31-77-1,-40 116-15,1 1 0,0-1 0,0 0-1,0 0 1,0 0 0,0 1 0,0-1 0,1 1-1,-1-1 1,0 1 0,1-1 0,-1 1 0,1 0-1,0 0 1,-1 0 0,1 0 0,0 0 0,0 0-1,0 0 1,-1 0 0,1 1 0,0-1 0,0 1-1,0-1 1,0 1 0,0 0 0,0 0-1,0 0 1,0 0 0,0 0 0,3 1 0,-1 0-1,-1 0 1,0 0-1,0 0 1,1 0-1,-1 1 1,0 0-1,0-1 0,0 1 1,-1 0-1,1 1 1,0-1-1,-1 0 1,0 1-1,1-1 1,-1 1-1,0 0 1,2 3-1,3 9-2,-1 0 0,0 0 0,-1 1 1,-1 0-1,-1 0 0,0 0 0,-1 0 0,0 0 0,-2 27 0,0-36 4,-1-1-1,0 0 1,-1 1 0,1-1 0,-1 0-1,-1 0 1,1 0 0,-1 0 0,0-1 0,0 1-1,-1-1 1,1 0 0,-1 0 0,0 0-1,-1 0 1,1 0 0,-1-1 0,0 0-1,0 0 1,-9 5 0,-2 1 2,-1-1-1,0-1 1,0 0 0,0-1-1,-33 8 1,33-11-4,1-1 1,0-1-1,-32 1 0,47-4 0,-1 1 1,1 0-1,0 0 0,0-1 0,0 1 0,0-1 0,0 1 0,0-1 1,0 0-1,0 1 0,0-1 0,0 0 0,0 0 0,0 0 1,0 0-1,0 0 0,1 1 0,-1-1 0,0-1 0,1 1 0,-1 0 1,1 0-1,-1 0 0,1 0 0,-1 0 0,1 0 0,0-1 0,0 1 1,-1 0-1,1 0 0,0 0 0,0-2 0,0-49-7,0 37 2,0 8 3,1-1 0,0 1 0,0 0 0,1-1 1,-1 1-1,2 0 0,3-11 0,-5 17 2,0 0 0,-1-1 0,1 1 0,0 0-1,0 0 1,0-1 0,0 1 0,0 0 0,0 0 0,0 0-1,0 0 1,0 0 0,0 1 0,1-1 0,-1 0 0,0 0-1,0 1 1,3-1 0,-2 0 0,0 2 0,-1-1 0,1 0 0,0 0 0,0 0 0,-1 1 0,1-1 0,0 1 0,-1 0 0,1-1-1,-1 1 1,1 0 0,-1 0 0,1 0 0,-1 0 0,0 0 0,1 0 0,-1 0 0,0 1 0,2 1 0,42 46-16,-31-31 20,1-1 1,1-1-1,0-1 0,1 0 0,28 18 1,-28-24-1,-1 0 1,1-2 0,1 0 0,-1-1-1,1-1 1,0 0 0,0-1 0,0-1 0,1-1-1,-1-1 1,35-1 0,-50-1-3,1 0-1,0 1 1,0-1 0,-1 0 0,1-1-1,-1 1 1,1 0 0,-1-1-1,0 0 1,1 0 0,-1 0 0,0 0-1,0-1 1,0 1 0,-1-1 0,1 0-1,0 0 1,-1 0 0,0 0-1,0 0 1,0 0 0,0 0 0,0-1-1,-1 1 1,0-1 0,2-3 0,3-12 2,-1-1 0,0 1 0,2-33 0,-6 48-3,8-121 7,-7-154-1,-4 135-3,3 111-3,0 19 0,-1 1 0,-3-26 0,3 39 0,0-1 0,1 1-1,-1 0 1,0-1 0,-1 1 0,1 0 0,0-1 0,0 1 0,0 0-1,0 0 1,0-1 0,0 1 0,0 0 0,0-1 0,0 1 0,-1 0-1,1 0 1,0-1 0,0 1 0,0 0 0,-1 0 0,1-1-1,0 1 1,0 0 0,-1 0 0,1 0 0,0-1 0,0 1 0,-1 0-1,1 0 1,0 0 0,-1 0 0,1 0 0,0 0 0,0 0 0,-1 0-1,1-1 1,0 1 0,-1 0 0,1 0 0,0 0 0,-1 0-1,1 1 1,0-1 0,-1 0 0,1 0 0,0 0 0,0 0 0,-1 0-1,1 0 1,0 0 0,-1 1 0,0 0-1,0 0 1,0 0-1,0 0 1,0 0-1,0 0 1,0 0-1,0 0 1,0 1-1,0-1 1,1 0-1,-1 1 1,1-1-1,-1 0 0,0 3 1,-9 56 1,3 1-1,2-1 1,4 91-1,2-86 14,-2-18-7,1 3 3,8 81 0,-7-117-10,2-1 1,0 1-1,0-1 1,1 0-1,1 0 1,0-1-1,1 1 1,0-1-1,1 0 0,16 20 1,-18-26 0,1 0 0,1-1 0,-1 0 0,1-1 0,0 1 0,0-1 0,0 0 0,0-1 0,1 0 0,-1 0 0,1-1 0,0 0 0,10 2 0,-13-3-1,1 0 1,-1-1 0,1 1 0,-1-1-1,1 0 1,-1 0 0,0-1 0,1 0-1,-1 0 1,1 0 0,-1 0 0,0-1-1,0 0 1,0 0 0,0 0 0,0-1-1,0 0 1,-1 0 0,1 0 0,5-5-1,-2-2 0,-1 0 1,0-1-1,-1 0 0,0 0 0,0 0 0,-1 0 0,-1-1 1,0 0-1,-1 0 0,0 0 0,3-24 0,-2-11 7,-3-81-1,-2 122-5,1-5 0,-1 0 0,0 0-1,-4-14 1,5 23-1,-1-1 0,0 0 0,0 1 0,0-1 0,0 1 0,0-1 0,0 1 0,-1 0 0,1-1 0,-1 1 0,0 0 0,1 0 0,-1 0 0,0 0 0,0 0 0,0 1 0,-5-4 0,6 5 0,0-1-1,0 1 1,0-1-1,0 1 1,0 0-1,0 0 1,0-1 0,0 1-1,0 0 1,0 0-1,0 0 1,0 0 0,0 0-1,0 1 1,0-1-1,0 0 1,0 0 0,0 1-1,0-1 1,0 0-1,0 1 1,0-1-1,0 1 1,0-1 0,0 1-1,0 0 1,0-1-1,1 1 1,-1 0 0,0 0-1,0 0 1,1-1-1,-1 1 1,1 0 0,-1 0-1,1 0 1,-1 0-1,1 0 1,-1 0-1,1 2 1,-3 4-2,1 1 0,0 0 0,1 0 0,-1 9-1,1-12 2,-1 103-2,2-66 3,0-34 0,1 0 0,-1-1 0,2 1 0,-1 0 0,1 0 0,0 0-1,0-1 1,1 1 0,0-1 0,8 13 0,-9-16 0,1 0 0,0-1 0,0 1 0,0-1 0,0 0 0,0 0 0,1 0-1,-1 0 1,1 0 0,0-1 0,0 0 0,0 0 0,0 0 0,0 0 0,0-1 0,1 1 0,-1-1 0,0 0-1,1 0 1,7 0 0,-6-1 0,3 1 2,0-1 0,0 0-1,1 0 1,11-3 0,-18 2-1,0 0-1,-1 0 1,1 0-1,0 0 1,-1 0-1,1 0 1,-1-1-1,1 1 1,-1-1-1,0 0 1,0 0-1,0 0 1,0 0-1,0 0 1,0 0-1,0-1 1,-1 1-1,3-3 1,1-7-1,1 0 0,-2 0 0,0 0-1,0 0 1,-1-1 0,3-24 0,-1-81 9,-5 79-4,5-41 1,-4 77-6,-1 0 1,1 1-1,0-1 1,0 0 0,0 1-1,0-1 1,0 1 0,0-1-1,1 1 1,-1-1-1,1 1 1,0 0 0,0 0-1,3-3 1,-4 4-2,0 0 1,0 1 0,0-1-1,0 1 1,0-1 0,1 1-1,-1-1 1,0 1-1,0 0 1,1-1 0,-1 1-1,0 0 1,0 0-1,1 0 1,-1 0 0,0 0-1,1 0 1,-1 0-1,0 1 1,0-1 0,1 0-1,-1 1 1,0-1-1,0 1 1,0-1 0,0 1-1,0 0 1,1-1-1,-1 1 1,0 0 0,-1 0-1,1 0 1,0 0-1,0 0 1,0 0 0,0 1-1,7 7-1,-1 1 0,-1 0 1,0 0-1,-1 1 0,0-1 0,0 1 0,-1 1 0,0-1 0,-1 0 0,-1 1 0,3 19 0,-1 19 7,-2 73-1,-2-80-3,0 1 15,1-73-16,2-1 0,1 1 0,1 0-1,1 0 1,11-29 0,0 13-10,1 0-1,32-57 1,-44 91 6,-1 1 2,0 1 0,0 0 0,2 0 0,-1 0 0,12-12 0,-17 21 1,-1 1 0,0-1 0,1 0 0,-1 0 0,0 1 0,0-1 0,1 0 0,-1 1 0,0-1 1,0 0-1,1 1 0,-1-1 0,0 0 0,0 1 0,0-1 0,1 1 0,-1-1 0,0 0 0,0 1 0,0-1 0,0 1 0,0-1 0,0 1 0,0-1 0,0 0 0,0 1 0,0-1 1,0 1-1,0-1 0,-1 0 0,1 2 0,0-2-1,0 28-3,-1 17 4,8 62 0,-5-94 1,0 0 1,1-1 0,0 1 0,1 0-1,1-1 1,0 0 0,0 0-1,1 0 1,12 17 0,-13-25 0,-1 1 1,1-1-1,0 0 0,0-1 1,0 1-1,0-1 1,0 0-1,1-1 0,0 1 1,-1-1-1,1 0 1,0 0-1,0-1 0,0 0 1,0 0-1,0 0 1,0-1-1,1 0 0,-1 0 1,0 0-1,0-1 1,8-1-1,-11 0 0,1 1-1,-1 0 1,0-1 0,0 1 0,0-1-1,0 0 1,0 0 0,0 0 0,0-1-1,-1 1 1,1-1 0,-1 1 0,0-1-1,0 0 1,0 0 0,0 0 0,0 0-1,0 0 1,-1 0 0,1 0 0,-1-1-1,1-4 1,3-9-1,0 0 0,-1-1-1,2-20 1,-2-20 8,-3-69-1,-2 59-6,-3-5 6,-3 1 0,-28-124 0,23 141 4,10 44-6,2 7-2,-1 0 1,0 1-1,0-1 1,0 0-1,0 1 0,-1-1 1,-1-3-1,2 17 10,6 96-13,28 159 0,27 185 1,-40-286-74,-19-148-65,-1-13-289</inkml:trace>
</inkml:ink>
</file>

<file path=ppt/ink/ink19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2:02.080"/>
    </inkml:context>
    <inkml:brush xml:id="br0">
      <inkml:brushProperty name="width" value="0.05" units="cm"/>
      <inkml:brushProperty name="height" value="0.05" units="cm"/>
      <inkml:brushProperty name="color" value="#FFFFFF"/>
    </inkml:brush>
  </inkml:definitions>
  <inkml:trace contextRef="#ctx0" brushRef="#br0">1 83 30846,'27'-5'448,"12"0"161,11-7-321,8 4-224,3-2 0,-3-5 48,-11 5-64,-20-2-16,-10 7-32,-39 5-1185,-20 0-1424</inkml:trace>
</inkml:ink>
</file>

<file path=ppt/ink/ink19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2:02.424"/>
    </inkml:context>
    <inkml:brush xml:id="br0">
      <inkml:brushProperty name="width" value="0.05" units="cm"/>
      <inkml:brushProperty name="height" value="0.05" units="cm"/>
      <inkml:brushProperty name="color" value="#FFFFFF"/>
    </inkml:brush>
  </inkml:definitions>
  <inkml:trace contextRef="#ctx0" brushRef="#br0">140 26 32111,'-1'-2'16,"0"1"0,0-1 0,0 1 0,0-1 0,0 1 1,0 0-1,-1-1 0,1 1 0,0 0 0,-1 0 0,1 0 0,-1 0 0,1 0 1,-1 0-1,0 0 0,1 1 0,-1-1 0,0 1 0,0-1 0,1 1 1,-1-1-1,0 1 0,0 0 0,0 0 0,1 0 0,-1 0 0,0 0 0,0 0 1,0 1-1,1-1 0,-1 1 0,0-1 0,-2 2 0,0 0-16,-1 0-1,1 1 1,0 0-1,0 0 0,0 0 1,0 0-1,0 1 1,1-1-1,0 1 0,-1 0 1,-2 4-1,1 2-1,0 0 0,0 0 1,1 1-1,0 0 0,1-1 0,0 1 0,1 0 0,0 0 0,1 1 0,0-1 0,0 0 0,2 0 1,0 12-1,0-20 1,-1 0 0,1-1 1,-1 1-1,1 0 1,0-1-1,0 1 1,0 0-1,0-1 0,0 1 1,1-1-1,-1 0 1,1 1-1,0-1 1,0 0-1,0 0 0,0 0 1,0 0-1,0 0 1,0-1-1,0 1 1,1 0-1,-1-1 0,1 0 1,-1 0-1,1 0 1,0 0-1,-1 0 0,1 0 1,4 0-1,3 1 6,0 0-1,1-1 0,0-1 1,-1 1-1,1-2 1,18-2-1,-26 3-3,1-1 0,-1 0 0,0 0 0,1 0 0,-1-1 0,0 1 0,0-1 0,0 0 0,0 1 0,0-1 0,0-1 0,0 1 0,-1 0 0,1-1 0,-1 1 0,3-4 0,-2 1 2,0 0 0,0-1 0,0 1 0,0-1 0,-1 0 0,0 0 0,0 0 0,2-10 0,-3 8-1,0 0 1,0 0-1,-1 0 1,0 0-1,0 0 0,-1 0 1,0 0-1,0 0 1,-1 0-1,0 0 0,-1 1 1,1-1-1,-1 1 1,-6-11-1,5 14-5,1-1 0,-1 1 0,0 0 0,-1 0 0,1 1 0,-1-1-1,1 1 1,-1 0 0,0 0 0,-1 0 0,1 1 0,-10-3 0,12 4-1,0 0 0,0 0 0,0 0 0,0 1 0,0 0 0,0-1 0,0 1 0,0 0 0,0 1 0,0-1 0,0 0 0,0 1 0,-1 0 0,2 0 0,-1 0 0,0 0 0,0 0 0,0 0 0,0 1 0,1 0 0,-1-1 0,1 1 0,-1 0 0,1 0 0,-4 4 0,1 2-109,0-1-1,1 1 1,0 0 0,0 1 0,1-1-1,0 1 1,0-1 0,-2 16 0,-2 27-1749</inkml:trace>
</inkml:ink>
</file>

<file path=ppt/ink/ink19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2:02.768"/>
    </inkml:context>
    <inkml:brush xml:id="br0">
      <inkml:brushProperty name="width" value="0.05" units="cm"/>
      <inkml:brushProperty name="height" value="0.05" units="cm"/>
      <inkml:brushProperty name="color" value="#FFFFFF"/>
    </inkml:brush>
  </inkml:definitions>
  <inkml:trace contextRef="#ctx0" brushRef="#br0">0 28 31438,'14'0'529,"14"0"-113,13 0-224,20-8-128,14 1-32,-1 2-16,-5 0-16,-13 2 0,-23 3 0,-17 0-48</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3:59.419"/>
    </inkml:context>
    <inkml:brush xml:id="br0">
      <inkml:brushProperty name="width" value="0.05" units="cm"/>
      <inkml:brushProperty name="height" value="0.05" units="cm"/>
      <inkml:brushProperty name="color" value="#FFFF00"/>
    </inkml:brush>
  </inkml:definitions>
  <inkml:trace contextRef="#ctx0" brushRef="#br0">9 346 32671,'-8'-38'96,"9"61"-96,2 0 0,0-1 0,1 1 0,2-1 0,11 31 0,52 111 0,-64-152 0,50 98 0,-48-97 0,1-1 0,1 0 0,0 0 0,0-1 0,1 0 0,12 11 0,-20-21 0,0 1 0,0 0 0,0-1 0,0 1 0,0-1 0,1 1 0,-1-1 0,1 0 0,-1 0 0,1 0 0,-1-1 0,1 1 0,0 0 0,-1-1 0,1 0 0,0 1 0,-1-1 0,1 0 0,0-1 0,4 0 0,-4 0 0,0 0 0,0-1 0,0 1 0,0-1 0,0 0 0,0 0 0,-1 0 0,1 0 0,0-1 0,-1 1 0,0-1 0,0 0 0,4-5 0,3-8 0,-1 0 0,0 0 0,-1-1 0,7-29 0,-13 44 0,14-56 0,-2 0 0,-3-1 0,3-70 0,-8-186-2,-5 213-1,11 294-1182,-11-114-1899</inkml:trace>
</inkml:ink>
</file>

<file path=ppt/ink/ink19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1:23.616"/>
    </inkml:context>
    <inkml:brush xml:id="br0">
      <inkml:brushProperty name="width" value="0.05" units="cm"/>
      <inkml:brushProperty name="height" value="0.05" units="cm"/>
      <inkml:brushProperty name="color" value="#FFFFFF"/>
    </inkml:brush>
  </inkml:definitions>
  <inkml:trace contextRef="#ctx0" brushRef="#br0">32 96 28989,'0'-16'3337,"0"34"-2820,0 40-833,-13 174 327,-1 3-6,12-186-5,0-21 0,2 0 0,3 35 0,-2-56 0,0-1 0,0 0 0,0 0 0,1 0 1,0 0-1,0 0 0,0 0 0,1 0 0,0-1 0,0 1 1,1-1-1,-1 0 0,1 0 0,0 0 0,7 6 1,-10-10 0,0 0 0,0 0 0,0-1 0,0 1 0,1 0 0,-1-1 0,0 1 0,0-1 0,0 1 1,0-1-1,1 0 0,-1 1 0,0-1 0,0 0 0,1 0 0,-1 0 0,0 0 0,1 0 0,-1 0 1,0 0-1,0 0 0,1-1 0,-1 1 0,0 0 0,0-1 0,0 1 0,1-1 0,-1 1 0,0-1 1,2-1-1,0-1 4,1 0 1,-1-1-1,1 1 0,-1-1 1,0 0-1,3-6 1,14-25-9,-2-1 1,-1 0 0,-2-1 0,-2-1 0,-1 0 0,-2-1-1,-2 0 1,-1 0 0,-2-1 0,-1-43 0,-3 77 5,-1 1 0,-1-1 1,1 1-1,-1-1 0,0 1 1,-1-1-1,1 1 0,-1 0 1,0 0-1,0-1 0,-5-7 1,5 10-4,0 0 0,-1 1 0,1 0 0,0-1 0,-1 1 0,0 0 1,1 0-1,-1 1 0,0-1 0,0 1 0,0-1 0,0 1 0,0 0 0,0 0 0,0 0 1,-1 0-1,1 1 0,0-1 0,0 1 0,-1 0 0,-2 0 0,5 3-3,1 0 0,0 1-1,0-1 1,0 0 0,0 0 0,1 1-1,-1-1 1,2 4 0,0-3 2,1-1 0,0 1 0,0-1 0,0 1 0,0-1 0,1 0 0,-1 0 0,1 0 0,0-1 0,-1 1 1,1-1-1,1 0 0,-1 0 0,0-1 0,0 1 0,1-1 0,4 1 0,8 3 5,1-2 0,-1 0 1,21 0-1,167-2 12,-204-2-16,-1 1-1,0 0 1,1 0 0,-1 0 0,1 0 0,-1 0-1,0 0 1,1 0 0,-1 0 0,0 0-1,1 0 1,-1 0 0,0 0 0,1 0-1,-1 0 1,0 0 0,1 0 0,-1 1-1,0-1 1,1 0 0,-1 0 0,0 0 0,1 0-1,-1 1 1,0-1 0,0 0 0,1 0-1,-1 1 1,0-1 0,0 0 0,1 1-1,-1-1 1,0 0 0,0 0 0,0 1-1,0-1 1,0 0 0,1 1 0,-1-1-1,0 0 1,0 1 0,0-1 0,0 1 0,0-1-1,0 0 1,0 1 0,0-1 0,0 0-1,0 1 1,0-1 0,0 0 0,-1 1-1,1 0 1,0 2-3,-2 22 2,-1 1 0,-1 0 0,-1-1 1,-11 33-1,7-30 1,2 1 1,1 0-1,-2 33 0,7-57-1,0 7-3,1-1-1,0 1 1,0 0 0,1-1-1,4 19 1,-4-27 3,0 0 0,0 0 1,0 0-1,1 0 0,-1 0 1,1-1-1,0 1 0,0-1 1,0 1-1,0-1 0,0 0 1,0 1-1,1-1 0,-1 0 1,1 0-1,-1-1 0,1 1 0,0-1 1,0 1-1,0-1 0,0 0 1,0 0-1,0 0 0,0 0 1,4 0-1,-2 0 2,1 0 0,0 0 0,0-1 0,0 1 1,0-1-1,0-1 0,0 1 0,0-1 0,0 0 0,0 0 1,0-1-1,0 0 0,-1 0 0,1 0 0,-1-1 0,8-4 0,-7 2 1,1 0 1,-1-1-1,0 0 0,0 0 0,0 0 0,-1-1 0,0 0 0,-1 0 0,1 0 0,4-11 0,2-11-5,-1 0-1,-2-1 1,0 0-1,-2 0 1,2-37-1,-3 10-1,-4 34 9,1-1 0,1 0 0,7-25 0,-9 47-4,0 0 0,1 0 1,-1-1-1,0 1 0,1 0 0,-1 0 0,1 0 1,0 1-1,-1-1 0,1 0 0,0 0 0,0 1 1,0 0-1,0-1 0,1 1 0,-1 0 0,0 0 1,0 0-1,1 0 0,-1 0 0,1 1 0,-1-1 1,1 1-1,3-1 0,9 0-7,1 0 0,29 2 0,-20 0-9,-22-1 12,21 1-12,-23-1 14,0 0 1,-1 0 0,1 0 0,0 0 0,-1 0 0,1 0-1,-1 0 1,1 1 0,0-1 0,-1 0 0,1 0-1,0 0 1,-1 1 0,1-1 0,-1 0 0,1 1 0,-1-1-1,1 0 1,-1 1 0,1-1 0,-1 1 0,1-1-1,-1 1 1,0-1 0,1 1 0,-1-1 0,1 2 0,-9-2-39,3 0 40,-1 0 1,0 0-1,1 1 1,0 0-1,-1 0 1,1 0 0,-1 0-1,1 1 1,0 0-1,0 0 1,0 0-1,0 1 1,0 0 0,1 0-1,-1 0 1,1 0-1,0 1 1,-1 0 0,2-1-1,-1 2 1,0-1-1,-2 5 1,-4 5-2,1 0 0,1 1 0,1 0 0,0 0 0,1 1 0,0 0 0,-5 25 1,6-9-4,0 0 0,1 63 0,4-91 3,0 0 1,0 0-1,0 0 0,1 0 1,-1-1-1,1 1 0,0 0 0,0-1 1,0 1-1,1 0 0,0-1 0,-1 1 1,1-1-1,0 0 0,0 0 0,1 0 1,-1 0-1,5 4 0,-3-4 1,0 0 1,0-1-1,1 1 0,-1-1 0,1 0 1,-1-1-1,1 1 0,0-1 0,0 0 0,-1 0 1,1 0-1,0 0 0,0-1 0,6 0 1,-6 0 2,0 0 0,0 0 0,-1 0 0,1-1 1,0 0-1,0 0 0,-1 0 0,1 0 0,0-1 1,-1 1-1,1-1 0,-1-1 0,0 1 0,0 0 1,0-1-1,0 0 0,0 0 0,0 0 0,-1-1 1,1 1-1,-1-1 0,0 1 0,0-1 0,-1 0 1,1-1-1,-1 1 0,0 0 0,0-1 0,3-8 1,0-3 1,-1 0 1,0-1 0,-1 0 0,-1 0-1,1-25 1,-7-86 21,3 116-27,-7-54 13,7 61-12,-1 0 0,1 0 1,-1 1-1,0-1 1,0 1-1,0-1 0,0 1 1,-1 0-1,0 0 0,0 0 1,-5-6-1,7 10-1,1 0 0,0-1 0,0 1-1,0 0 1,-1 0 0,1 0 0,0 0-1,0 0 1,-1-1 0,1 1 0,0 0-1,0 0 1,-1 0 0,1 0 0,0 0-1,0 0 1,-1 0 0,1 0 0,0 0 0,-1 0-1,1 0 1,0 0 0,0 0 0,-1 0-1,1 0 1,0 0 0,0 0 0,-1 0-1,1 0 1,0 1 0,0-1 0,-1 0-1,1 0 1,0 0 0,0 0 0,-1 1-1,1-1 1,0 0 0,0 0 0,0 0 0,0 1-1,-1-1 1,1 0 0,0 0 0,0 1-1,0-1 1,0 0 0,0 0 0,0 1-1,0-1 1,0 0 0,0 0 0,0 1-1,-1-1 1,1 1 0,-2 44-5,1 0 1,2 1-1,2-1 1,2 0-1,2 0 0,25 86 1,-30-122 5,1-1 0,0 0-1,1 0 1,0 0 0,0-1 0,1 0 0,0 1-1,0-1 1,8 7 0,-10-11-1,1 0 1,-1 0-1,1-1 1,0 1-1,0-1 0,0 0 1,0 0-1,0 0 1,0-1-1,1 0 1,-1 1-1,1-1 0,-1-1 1,0 1-1,1-1 1,0 0-1,-1 0 1,9-1-1,-11 1 0,0-1 1,1 1-1,-1-1 1,0 0-1,0 0 1,0 0 0,0 0-1,0 0 1,0-1-1,0 1 1,0 0-1,0-1 1,-1 0-1,1 1 1,-1-1-1,1 0 1,-1 0-1,1 0 1,-1 0-1,0 0 1,1-3-1,3-5 4,-1-1 1,-1 0-1,3-12 0,-4 15-3,8-40 0,5-88-1,-11 84-7,12-62 0,-14 107 7,0 0 0,1 1 0,-1-1 0,1 1 0,7-13 0,-9 18 0,-1 0 0,1 0 0,-1 0 0,1 0 0,0 0 0,-1 0 0,1 0 0,0 0 0,0 1 0,-1-1-1,1 0 1,0 0 0,0 1 0,0-1 0,0 0 0,0 1 0,0-1 0,1 1 0,-1-1 0,0 1 0,0 0 0,0-1 0,0 1 0,0 0 0,1 0-1,-1 0 1,0 0 0,0 0 0,0 0 0,0 0 0,1 0 0,-1 1 0,0-1 0,0 0 0,0 1 0,0-1 0,0 1 0,0-1 0,0 1 0,0-1-1,0 1 1,0 0 0,2 1 0,1 2-2,-1 1-1,1 0 1,-1 0-1,0 0 0,0 1 1,-1-1-1,1 1 1,-1-1-1,-1 1 0,1 0 1,-1-1-1,1 11 1,2 14-4,-1 33 0,-3-61 6,1 273 0,-1-275 0,0 1 0,0-1 0,0 1 1,0-1-1,0 0 0,0 1 0,0-1 0,0 1 1,0-1-1,0 0 0,0 1 0,1-1 0,-1 0 0,0 1 1,0-1-1,0 0 0,1 1 0,-1-1 0,0 0 1,0 1-1,1-1 0,-1 0 0,0 0 0,1 1 0,-1-1 1,0 0-1,1 0 0,-1 0 0,0 0 0,1 1 1,-1-1-1,0 0 0,1 0 0,-1 0 0,1 0 0,-1 0 1,0 0-1,1 0 0,-1 0 0,0 0 0,1 0 1,-1 0-1,1 0 0,-1 0 0,0 0 0,1 0 0,-1-1 1,0 1-1,1 0 0,-1 0 0,1-1 0,16-9 20,-8-2-16,0-1-1,-1-1 0,0 1 1,-1-1-1,-1-1 0,0 1 1,7-30-1,-5 19 2,12-45 1,20-54-20,-34 111 13,-1 0 0,2 1-1,0-1 1,0 1 0,1 1 0,18-21 0,-24 30 1,-1 0 0,1 0 0,0 1 0,0-1 0,0 1 0,0-1 0,0 1 0,0-1 0,0 1 0,1 0 0,-1 0 0,4-1 0,-5 3-1,-1-1-1,1 1 1,-1 0-1,1-1 1,-1 1-1,0 0 1,1-1 0,-1 1-1,0 0 1,1 0-1,-1-1 1,0 1-1,0 0 1,0 0-1,0 0 1,1-1-1,-1 1 1,0 0-1,-1 0 1,1 0 0,0-1-1,0 1 1,0 0-1,-1 1 1,1 2-5,-11 161-15,0 8 23,11-166-2,0 0 0,0-1 0,1 1 0,0 0 0,0-1 0,1 1 0,0-1 0,0 0 0,5 12 0,-5-15 0,1 1 0,-1-1 0,1 0 0,0 0 0,0 0 0,0 0 0,0 0 0,0-1 0,1 1 0,-1-1 0,1 0 0,0 0 0,-1 0 0,1-1 0,0 1 0,7 1 0,-6-1 1,0-1 0,1 1 0,0-1 1,-1 0-1,1-1 0,0 1 0,-1-1 0,1 0 1,0 0-1,0-1 0,-1 0 0,1 0 0,-1 0 1,1-1-1,-1 0 0,1 0 0,-1 0 0,0 0 0,0-1 1,0 0-1,0 0 0,0-1 0,-1 1 0,0-1 1,1 0-1,5-8 0,0-2-1,-1-1 0,-1 0 0,0 0 0,-1-1 1,-1 1-1,0-1 0,-2-1 0,0 1 0,4-31 0,-3-12-15,-3-88 0,-3 78 31,1 69-16,0 0 1,0 0-1,0 0 1,0 0-1,0 0 1,0 0-1,0 0 1,0 0-1,0 0 1,0 0-1,0 0 1,0 0-1,0 0 1,0 0-1,1 0 1,-1 0-1,0 0 1,0 0-1,0 0 1,0 0-1,0 0 1,0 0-1,0 0 1,0 0-1,0 0 1,0 0-1,0 0 1,0 0-1,0 0 1,0 0-1,1 0 1,-1 0-1,0 0 1,0 0-1,0 0 1,0-1-1,0 1 1,0 0-1,0 0 1,0 0-1,0 0 1,0 0-1,0 0 1,0 0-1,0 0 1,5 9-9,-5-8 9,16 36-4,-2 2 1,-1-1 0,-2 1-1,-1 1 1,-3 0 0,-1 0-1,1 68 1,-7 28 2,0-134 0,0 1 0,0-1 0,0 1 0,0-1 0,0 1 0,-1-1 0,1 1 0,-1-1 0,1 1 0,-1-1 0,0 0 0,0 1 0,0-1 0,0 0 0,-1 0 0,1 0 0,0 0 0,-1 0 0,0 0 0,1 0 0,-1-1 0,0 1 0,0 0 0,0-1 0,0 0 0,0 1 0,0-1 0,-1 0 0,-2 1 0,-5 0 0,1 0-1,0 0 0,-1-2 0,1 1 1,-1-1-1,-12-1 0,9 0-2,-66-11-189,78 12 104,10 0-195,46 4 229,249 6 201,-301-10-144,1 0 0,0-1 0,-1 1 0,1-1 0,0 0 0,-1 0 0,1 0 0,-1-1 0,1 1 0,-1-1 0,0 0 0,0 0 0,0 0 0,0 0 0,0 0 0,0-1 0,0 1 1,-1-1-1,1 0 0,-1 0 0,0 0 0,0 0 0,0 0 0,0 0 0,0-1 0,-1 1 0,0-1 0,2-6 0,1-7 22,-1 0 1,-1-1 0,-1 1 0,-2-34 0,1 22-19,0-183 111,0 211-117,0-1 0,0 0 0,0 0 0,0 0 1,1 0-1,-1 1 0,1-1 0,-1 0 0,1 0 0,0 1 0,0-1 1,-1 0-1,1 1 0,0-1 0,0 1 0,1-1 0,-1 1 1,0 0-1,0-1 0,4-1 0,-2 1-1,0 0-1,0 1 1,1-1-1,-1 1 1,0 0-1,1 0 1,0 0 0,-1 0-1,1 1 1,4-1-1,-1 1-2,1 0 0,0 0 0,-1 0 0,1 1 0,-1 1 0,0-1 0,1 1 0,-1 1 0,14 5 0,20 24-40,-39-31 25,-87-4 106,59 3-80,22 1-9,0 0 1,0-1 0,0 2-1,0-1 1,1 0-1,-1 1 1,0 0-1,0-1 1,1 2-1,-1-1 1,1 0-1,0 1 1,0-1 0,0 1-1,0 0 1,0 0-1,0 0 1,1 0-1,-1 1 1,1-1-1,0 1 1,-2 5 0,-3 5-4,0 0 0,1 1 0,1 0 0,-6 24 1,7-18 2,1-1 0,1 1 0,1 0 0,0 0 1,2 0-1,5 36 0,-5-52 1,1-1 0,0 0 0,1 0 0,-1 1 0,1-1 1,-1-1-1,1 1 0,0 0 0,1-1 0,-1 1 0,0-1 0,1 0 0,0 0 0,0-1 0,0 1 0,0-1 0,0 0 0,0 0 0,1 0 0,-1 0 0,1-1 0,-1 0 1,8 1-1,-5 0 2,-1-1 1,0 0 0,1 0 0,-1-1 0,1 0 0,-1 0 0,1 0 0,-1-1 0,1 0 0,-1 0-1,0-1 1,0 0 0,1 0 0,-1 0 0,0-1 0,10-6 0,-11 4 2,0 0 0,0 0 0,-1 0-1,1-1 1,-1 1 0,-1-1 0,1 0 0,-1-1 0,0 1 0,0 0 0,-1-1 0,0 0 0,0 1-1,0-1 1,0-8 0,1-14 15,-1 0-1,-2-40 1,-1 32-26,0-16 19,-11-65 0,14 147-23,-2 52-1,-1-48-1,4 48 0,-2-65 12,2-1 0,0 1 0,0-1 0,2 1-1,0-1 1,1 0 0,7 14 0,-10-24 0,0 0 1,0-1-1,0 1 0,0-1 0,1 0 0,0 0 0,0 0 0,0 0 0,0-1 1,1 0-1,-1 0 0,1 0 0,-1 0 0,1-1 0,0 0 0,0 0 1,1 0-1,-1 0 0,0-1 0,0 0 0,1 0 0,-1 0 0,9-1 1,-7 0 1,-3 0 1,1 1-1,-1-2 1,1 1-1,0 0 1,-1-1 0,1 0-1,4-1 1,-7 1-3,0-1 1,0 1-1,-1 0 1,1-1-1,0 1 1,-1 0-1,1-1 1,-1 0-1,0 1 1,1-1-1,-1 0 1,0 0-1,0 0 1,0 0-1,0 0 1,0 0-1,0-4 1,6-20 0,-2-1 0,-1 0 1,-1 0-1,-1-1 0,-4-53 1,1 26-10,1 25 5,-1 17 3,0 0 0,2 1 0,-1-1 1,2 0-1,3-16 0,-4 26 0,0 0-1,0 0 0,0 0 1,1 0-1,-1 1 1,1-1-1,-1 0 1,1 1-1,0-1 1,0 1-1,1-1 1,-1 1-1,0 0 1,1 0-1,-1 0 1,1 0-1,0 1 0,-1-1 1,1 1-1,0-1 1,0 1-1,0 0 1,0 0-1,0 0 1,1 1-1,2-1 1,3 0-2,-1 0 0,0 0 1,0 1-1,0 0 0,0 0 0,1 1 1,-1 0-1,11 4 0,-16-5-1,-1 1-1,1 0 0,-1 1 1,0-1-1,1 0 0,-1 1 1,0-1-1,0 1 0,1-1 1,-1 1-1,-1 0 0,1 0 1,0 0-1,0 0 0,-1 0 1,1 1-1,-1-1 0,0 0 1,0 1-1,0-1 0,0 1 1,0-1-1,0 1 0,-1 0 1,1-1-1,-1 1 0,1 0 1,-1-1-1,0 4 0,-3-5 6,1 0 0,0-1 0,0 1 0,0-1-1,-1 1 1,1-1 0,0 0 0,-1 0 0,1 0 0,0 0 0,-1-1-1,-2 0 1,-3-1-3,0 0 1,0 1-1,1 0 0,-1 0 0,0 1 0,0-1 1,-13 3-1,18-1 0,0-1 1,-1 1-1,1 0 1,0 1-1,0-1 1,0 1 0,0-1-1,0 1 1,1 0-1,-1 0 1,0 0-1,1 0 1,-1 1-1,1-1 1,0 0-1,0 1 1,0 0 0,0 0-1,0 0 1,-1 3-1,-3 9-2,1 1 1,1-1-1,0 1 0,2 0 1,-1 0-1,2 0 0,0 0 0,1 0 1,2 19-1,-2 5-2,1-32 7,-1 1-1,1-1 0,0 0 1,1 1-1,0-1 1,0 0-1,1 0 1,0 0-1,0-1 0,1 1 1,0-1-1,0 0 1,1 0-1,0 0 0,0 0 1,1-1-1,-1 0 1,1 0-1,1 0 1,-1-1-1,1 0 0,0 0 1,0-1-1,0 0 1,1 0-1,0-1 0,-1 0 1,1 0-1,0-1 1,1 0-1,15 2 1,-15-2 3,0-1 0,0-1 0,-1 0 0,1 0 1,0 0-1,0-1 0,0-1 0,-1 0 0,1 0 1,-1 0-1,1-1 0,15-8 0,-16 6-1,-1 0 0,1-1 0,-1 0 0,0 0-1,0-1 1,-1 0 0,0 0 0,0-1 0,-1 1-1,0-1 1,0-1 0,4-9 0,-2 1 0,-1 0 0,0-1-1,-1 0 1,-1 0 0,0 0 0,1-20 0,-2-113 9,-4 94-5,-10-144 8,0 18-19,10 339-10,3 211 13,0-343 0,0-1 0,1 1 0,1-1 0,1 0 0,1 0 0,2-1 0,0 0 0,15 29 0,-21-47 1,0 0-1,0 0 1,1 0-1,0-1 1,0 1-1,0-1 1,0 0 0,0 0-1,0 0 1,1 0-1,0-1 1,-1 1-1,1-1 1,0 0 0,0 0-1,0 0 1,1-1-1,-1 0 1,0 1-1,0-1 1,1-1 0,-1 1-1,1-1 1,-1 1-1,1-1 1,-1-1-1,8 0 1,-10 0-1,1 0 1,-1 0-1,0 0 0,0 0 1,0 0-1,0-1 1,0 1-1,0-1 0,0 1 1,0-1-1,-1 0 0,1 0 1,0 0-1,-1 0 0,0 0 1,1 0-1,-1 0 1,0 0-1,1-5 0,17-51 9,-18 52-9,12-61 0,-3 0 0,1-81 0,-5 54 0,-7 284 0,2-80 0,-1-95 0,0-1 0,1 1 0,1-1 0,0 1 0,1-1 0,9 27 0,-10-37 0,0 1 0,0 0 0,1-1 0,-1 0 0,1 0 0,0 0 0,0 0 0,1 0 0,-1-1 0,1 1 0,0-1 0,0 0 0,0 0 0,0 0 0,0-1 0,1 1 0,0-1 0,-1 0 0,1 0 0,0-1 0,0 0 0,-1 1 0,9-1 0,-4 1 1,0-2 0,0 1 0,0-1 0,-1 0-1,1-1 1,0 0 0,0-1 0,9-2 0,-13 2 0,1 0-1,-1 0 1,0-1-1,1 0 1,-1 0-1,-1 0 1,1-1 0,0 0-1,-1 0 1,0 0-1,0 0 1,0-1-1,4-5 1,3-7-2,-1 0 0,-1-1 0,-1 0 0,0 0 0,-2-1 0,0 0 0,0 0 0,3-36 0,-2-10-1,-3-86 0,-4 149 2,-11 102-3,11-77 3,-2 4 0,2 1 0,1-1 0,1 0 0,6 34 0,-6-55 0,-1 0 0,1 0 0,0 1 0,0-1 0,1 0 0,0-1 0,0 1 0,0 0 0,1-1 0,0 0 0,0 0 0,0 0 0,1 0 0,-1-1 0,1 1 0,0-1 0,0 0 0,1-1 0,-1 1 0,1-1 0,0 0 0,0-1 0,9 4 0,-6-4 1,0 1 0,0-2-1,0 1 1,0-1 0,0 0 0,0-1 0,0 0-1,1 0 1,14-4 0,-20 3-1,1 0 1,-1-1-1,0 1 0,0-1 1,0 0-1,0 0 1,0-1-1,0 1 0,-1-1 1,1 0-1,-1 0 0,0 0 1,0 0-1,0 0 0,0-1 1,0 0-1,-1 1 1,1-1-1,-1 0 0,0 0 1,1-5-1,2-7 0,-1-1 0,-1 1 0,0-1 0,-1 1 0,-1-1 0,0 0 0,-2 0 0,0 1 0,-4-21 0,4 28 0,0 0 0,-1 1 0,0 0 0,-1-1 0,0 1 0,0 0 0,-1 1 0,0-1 0,0 0 0,-1 1 0,0 0 0,0 0 0,-1 1 0,0-1 0,-11-8 0,10 9 0,-2 1 0,1 0 0,0 0 0,-1 1 0,0 0 0,0 0 0,0 1 0,-1 1 0,1 0 0,-1 0 0,1 0 0,-1 1 0,-14 1 0,21 0 0,0 0-1,0 1 1,0-1 0,0 1 0,0-1 0,0 1-1,1 0 1,-1 1 0,0-1 0,1 0-1,-1 1 1,1-1 0,-1 1 0,1 0-1,0 0 1,-1 0 0,1 0 0,0 0-1,0 0 1,1 1 0,-1-1 0,0 0-1,1 1 1,0 0 0,-1-1 0,1 1-1,0 0 1,0 0 0,1 0 0,-1-1-1,0 1 1,1 4 0,-3 9-2,2 1 1,0 0-1,1 0 1,2 23-1,-1-31 2,1-1 0,0 1 0,0-1 0,1 0 0,0 1 0,0-1 0,1 0 0,0-1 0,1 1 0,-1-1 0,1 0 0,1 0 0,-1 0 0,1-1 0,9 8 0,-7-7 0,0-1 0,0 0 0,1 0 0,0-1 0,0 0 0,0 0 0,1-1 0,0 0 0,0-1 0,0 0 0,0 0 0,16 1 0,-11-3 2,-1 0 0,1-1 0,27-2 0,-38 1-2,0 0 1,0 0-1,0 0 1,0 0-1,0-1 1,0 0-1,-1 1 1,1-1-1,0-1 0,-1 1 1,0 0-1,1-1 1,-1 0-1,0 0 1,0 0-1,0 0 1,4-6-1,0-3 0,-1-1 0,0 1 0,0-1 0,-1 0 0,-1 0 0,5-27 0,4-82 0,-12 93 0,1-1 0,2 0 0,11-44 0,-6 56-5,-9 18 5,0 0 0,0 0 0,1-1 0,-1 1 0,0 0-1,1 0 1,-1 0 0,0-1 0,0 1 0,1 0 0,-1 0 0,0 0-1,1 0 1,-1 0 0,0 0 0,1 0 0,-1-1 0,0 1 0,1 0-1,-1 0 1,0 0 0,1 0 0,-1 0 0,0 0 0,1 1 0,-1-1-1,0 0 1,1 0 0,-1 0 0,0 0 0,0 0 0,1 0 0,-1 1-1,0-1 1,1 0 0,-1 0 0,0 0 0,0 1 0,1-1 0,-1 0-1,0 0 1,0 1 0,0-1 0,1 0 0,-1 0 0,0 1 0,0-1-1,0 0 1,0 1 0,0-1 0,0 0 0,1 1 0,-1-1 0,0 0-1,0 1 1,0-1 0,0 0 0,0 1 0,0-1 0,10 35-1,-2 1 0,-1 0 1,4 52-1,-9-67 1,4 171-18,-6-137 23,16-90 21,47-149-22,4-10-5,-65 191 1,2-8 0,1 0 0,0 0 0,9-13 1,-12 22-1,-1 0-1,0 0 1,1 0 0,-1 0 0,1 1 0,0-1 0,-1 0 0,1 1-1,0-1 1,0 1 0,0 0 0,0 0 0,1 0 0,-1 0 0,0 0-1,0 0 1,1 0 0,-1 1 0,0-1 0,1 1 0,-1-1 0,0 1-1,4 0 1,-6 0 0,1 0 0,-1 0-1,0 0 1,1 1 0,-1-1-1,1 0 1,-1 0 0,1 0-1,-1 0 1,1 1 0,-1-1-1,0 0 1,1 1-1,-1-1 1,0 0 0,1 0-1,-1 1 1,0-1 0,1 1-1,-1-1 1,0 0 0,0 1-1,1-1 1,-1 1 0,0-1-1,0 0 1,0 1 0,0-1-1,1 1 1,-1 0 0,5 23-1,-2 1 1,0 0-1,-1 0 1,-2 0 0,-3 29-1,2 6 1,1 215 16,6-255-59,-1-16-49,2-13-82,0-24-477</inkml:trace>
</inkml:ink>
</file>

<file path=ppt/ink/ink19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1:24.005"/>
    </inkml:context>
    <inkml:brush xml:id="br0">
      <inkml:brushProperty name="width" value="0.05" units="cm"/>
      <inkml:brushProperty name="height" value="0.05" units="cm"/>
      <inkml:brushProperty name="color" value="#FFFFFF"/>
    </inkml:brush>
  </inkml:definitions>
  <inkml:trace contextRef="#ctx0" brushRef="#br0">52 38 31983,'0'-1'4,"-1"1"0,1-1 1,0 1-1,-1-1 0,1 1 0,0-1 1,-1 1-1,1-1 0,0 1 1,-1-1-1,1 1 0,-1 0 0,1-1 1,-1 1-1,1 0 0,-1-1 1,1 1-1,-1 0 0,1 0 0,-1 0 1,0-1-1,1 1 0,-1 0 1,1 0-1,-1 0 0,1 0 0,-1 0 1,0 0-1,1 0 0,-1 0 1,1 0-1,-1 0 0,0 1 0,0-1 1,0 1 9,-1 0 1,1 1-1,0-1 1,0 0-1,0 1 1,0-1-1,0 1 1,0-1-1,0 1 1,0-1-1,-1 4 1,-12 49 189,12-42-204,0 0 1,1 0-1,0 1 0,1-1 1,1 0-1,0 1 0,0-1 1,4 13-1,-4-21 1,1 0-1,-1 0 1,1 0 0,0 0-1,0-1 1,0 1-1,0 0 1,0-1-1,1 1 1,0-1-1,0 0 1,0 0 0,0 0-1,0-1 1,1 1-1,-1-1 1,1 1-1,0-1 1,-1 0 0,1 0-1,0-1 1,0 1-1,0-1 1,0 0-1,1 0 1,6 0 0,-6 0 6,0 0 0,0 0 0,1-1-1,-1 0 1,0 0 0,1 0 0,-1-1 0,0 0 0,1 0 0,5-1 0,-9 0-3,0 1-1,0-1 0,0 1 0,-1-1 1,1 1-1,0-1 0,-1 0 0,1 0 1,-1 0-1,0 0 0,1 0 0,-1 0 1,0-1-1,0 1 0,0 0 0,-1 0 1,1-1-1,0 1 0,-1 0 0,0-1 1,1 1-1,-1-1 0,-1-3 0,3-6-2,-2 1 0,0-1 0,0 1-1,-1 0 1,0-1 0,-1 1 0,0 0-1,-1 0 1,0 0 0,-1 0 0,0 0-1,-1 1 1,0 0 0,-1 0 0,0 0 0,0 0-1,-1 1 1,0 0 0,-1 1 0,-11-10-1,17 16-4,0 0 0,0 1 0,0-1 1,0 1-1,0 0 0,-1 0 0,1 0 0,-1 0 0,1 0 0,-1 0 0,1 0 0,-1 1 0,1 0 0,-1-1 0,0 1 0,1 0 0,-6 1 0,6-1-13,0 1 0,0-1 0,0 1-1,1 0 1,-1 0 0,0 0-1,0 0 1,0 0 0,1 0 0,-1 0-1,1 1 1,-1-1 0,1 1 0,0-1-1,-1 1 1,1 0 0,0-1 0,0 1-1,0 0 1,0 0 0,-1 3-1,-10 35-681</inkml:trace>
</inkml:ink>
</file>

<file path=ppt/ink/ink19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1:24.333"/>
    </inkml:context>
    <inkml:brush xml:id="br0">
      <inkml:brushProperty name="width" value="0.05" units="cm"/>
      <inkml:brushProperty name="height" value="0.05" units="cm"/>
      <inkml:brushProperty name="color" value="#FFFFFF"/>
    </inkml:brush>
  </inkml:definitions>
  <inkml:trace contextRef="#ctx0" brushRef="#br0">0 41 27549,'0'0'4274,"31"0"-4050,16 0-80,11-3-32,5-7-16,-2 5-48,-11 0-48,-11 0-112,-17-7-849</inkml:trace>
</inkml:ink>
</file>

<file path=ppt/ink/ink19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1:25.272"/>
    </inkml:context>
    <inkml:brush xml:id="br0">
      <inkml:brushProperty name="width" value="0.05" units="cm"/>
      <inkml:brushProperty name="height" value="0.05" units="cm"/>
      <inkml:brushProperty name="color" value="#FFFFFF"/>
    </inkml:brush>
  </inkml:definitions>
  <inkml:trace contextRef="#ctx0" brushRef="#br0">0 35 31518,'121'-12'773,"-13"0"-377,201 8-525,-186 4-60,-131-1-664,-22-5-1113</inkml:trace>
</inkml:ink>
</file>

<file path=ppt/ink/ink19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1:25.835"/>
    </inkml:context>
    <inkml:brush xml:id="br0">
      <inkml:brushProperty name="width" value="0.05" units="cm"/>
      <inkml:brushProperty name="height" value="0.05" units="cm"/>
      <inkml:brushProperty name="color" value="#FFFFFF"/>
    </inkml:brush>
  </inkml:definitions>
  <inkml:trace contextRef="#ctx0" brushRef="#br0">0 500 31374,'0'0'787,"3"0"-563,108 2-100,-38 0-108,0-2 0,75-11-1,-139 9-14,4 1 0,-1-2-1,1 1 0,20-8 1,-31 9-1,1 0 0,-1 0 0,1-1 0,-1 1 0,0 0 1,1-1-1,-1 0 0,0 1 0,0-1 0,0 0 0,0 0 0,0 0 0,0 0 0,-1-1 1,1 1-1,-1 0 0,0-1 0,1 1 0,-1-1 0,0 1 0,0-1 0,-1 0 0,2-2 1,-2-13-1,0 0 1,-1 0 0,0 0 0,-2 1 0,0-1 0,-1 1 0,-1-1 0,0 1 0,-10-20-1,-14-52 5,27 82-6,0-1 1,-1 1-1,0 0 0,0 1 0,0-1 1,-1 0-1,0 1 0,0 0 1,-1 0-1,1 0 0,-1 0 1,-8-6-1,5 6 0,-1 0 0,1 0 1,-1 1-1,0 0 0,0 1 0,0 0 0,-1 0 1,-15-3-1,19 5-2,7 6-7,9 15 12,1-2 1,0 1-1,1-1 1,1-1-1,22 22 1,11 14 11,-40-44-13,32 37 5,-3 2 1,38 66-1,-64-99-5,-2 1 0,0 0 0,-1 1 0,0-1-1,-1 1 1,-1 0 0,0 1 0,-2-1 0,1 1 0,-2-1-1,0 1 1,-2-1 0,-1 20 0,0-30 0,0 1 0,-1 0-1,1-1 1,-1 0 0,-1 1 0,1-1 0,-1-1 0,0 1-1,-1 0 1,1-1 0,-1 0 0,0 0 0,0 0 0,-1-1-1,1 0 1,-13 7 0,-9 5-7,-2-1 0,-37 15 0,56-26-1,-36 10-260,10-11-560</inkml:trace>
</inkml:ink>
</file>

<file path=ppt/ink/ink19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1:31.323"/>
    </inkml:context>
    <inkml:brush xml:id="br0">
      <inkml:brushProperty name="width" value="0.05" units="cm"/>
      <inkml:brushProperty name="height" value="0.05" units="cm"/>
      <inkml:brushProperty name="color" value="#FFFFFF"/>
    </inkml:brush>
  </inkml:definitions>
  <inkml:trace contextRef="#ctx0" brushRef="#br0">290 353 32255,'0'-2'13,"0"0"0,0 1 0,-1-1 0,1 0 0,0 0 0,-1 0 0,1 1 0,-1-1 0,0 0 0,1 0 0,-1 1 0,0-1 0,0 1 1,0-1-1,0 1 0,0-1 0,-1 1 0,1-1 0,0 1 0,-1 0 0,-1-2 0,-1 1-6,1 1 1,0-1-1,-1 1 1,1-1-1,-1 1 1,1 0-1,-1 0 1,0 1-1,1-1 1,-7 1-1,4-1-7,1 1 0,-1 1 0,1-1 0,-1 1 0,0 0 0,1 0 0,-1 0 0,1 1-1,0 0 1,0 0 0,-1 1 0,1-1 0,1 1 0,-1 0 0,-6 5 0,-1 6 0,1 0 0,0 1 0,1 0 0,1 1 0,-15 33 0,12-20 0,2 0 0,-11 53 0,16-61-2,1 0 0,1 0 0,1 1 0,2-1 0,0 1 0,4 33 1,-3-51 0,-1-1 1,2 1 0,-1-1 0,0 0-1,0 1 1,1-1 0,0 0 0,0 0-1,0 0 1,0 0 0,0 0 0,1 0-1,-1-1 1,1 1 0,0-1 0,4 4-1,-1-3 2,-1 0 0,1 0 0,0 0 0,0-1 0,0 0 0,0 0 0,0-1 0,1 0 0,6 1 0,-3-1 1,-1-1 1,1 0 0,-1 0 0,0-1 0,1 0 0,-1-1 0,0 0 0,1 0 0,-1-1-1,-1-1 1,1 1 0,0-1 0,8-5 0,-9 2 0,0 0 0,0 0 0,0-1-1,-1 0 1,0-1 0,0 1 0,-1-1 0,0 0 0,-1-1 0,0 1-1,0-1 1,-1 0 0,5-18 0,-4 3 1,0 1 0,-1-2 1,-2 1-1,0-45 0,-2 58-4,-1 0 1,0-1-1,0 1 0,-1 0 0,-1 0 0,0 0 0,0 0 0,-2 0 1,1 0-1,-1 1 0,-1 0 0,0 0 0,-1 1 0,0 0 1,0 0-1,-1 0 0,-16-15 0,22 23 0,-1 0 0,0 0 0,1 0 0,-1 1 0,0-1 0,0 1 0,0-1 0,0 1 0,0 0 0,0 0 0,0 0 0,0 1 0,0-1 0,0 1 0,-1 0 1,1 0-1,0 0 0,0 0 0,-5 1 0,6 0 0,-1-1-1,1 1 1,0 0 0,0 1 0,0-1 0,-1 0 0,1 1 0,0-1-1,0 1 1,1-1 0,-1 1 0,0 0 0,1 0 0,-1 0 0,1 0-1,-1 0 1,1 0 0,0 0 0,0 1 0,0-1 0,0 0 0,0 1-1,0 3 1,-3 11-1,1 1-1,1-1 1,0 0-1,1 1 1,1-1-1,1 1 0,0-1 1,1 1-1,1-1 1,1 0-1,1 0 1,0 0-1,1-1 1,0 0-1,2 0 1,0 0-1,0-1 0,21 26 1,-25-36 0,1 0-1,0-1 1,0 1-1,0-1 1,1 0 0,-1 0-1,1-1 1,0 0-1,0 0 1,0 0 0,11 3-1,-3-3 0,0 0-1,0-1 1,0-1-1,22 0 1,-30-1 3,0 0 0,0-1 0,0 1 0,0-1 0,0-1 1,-1 1-1,1-1 0,0 0 0,-1 0 0,1-1 1,-1 0-1,0 0 0,0 0 0,0 0 0,9-8 0,-8 4 0,0 0 0,0 0 0,0-1-1,-1 0 1,0 0 0,0-1 0,-1 1-1,-1-1 1,4-10 0,1-11 2,-1 0-1,-2 0 1,-1-1 0,-1 0 0,-2-34-1,0 34 1,0 19-3,-1 1 1,0-1 0,0 0-1,-5-20 1,-2 19 7,7 13-8,0 0 0,0 0 1,0 0-1,0-1 0,0 1 0,0 0 0,0 0 0,0 0 0,-1-1 0,1 1 0,0 0 0,0 0 0,0 0 0,0-1 0,0 1 0,-1 0 0,1 0 1,0 0-1,0 0 0,0 0 0,0 0 0,-1-1 0,1 1 0,0 0 0,0 0 0,0 0 0,-1 0 0,1 0 0,0 0 0,0 0 0,-1 0 0,1 0 1,0 0-1,0 0 0,0 0 0,-1 0 0,1 0 0,0 0 0,0 0 0,0 0 0,-1 0 0,1 1 0,0-1 0,0 0 0,0 0 0,-1 0 1,1 0-1,0 0 0,0 0 0,0 0 0,0 1 0,-1-1 0,1 0 0,0 0 0,0 0 0,0 1 0,0-1 0,0 0 0,0 0 0,0 0 0,0 1 1,-1-1-1,1 0 0,0 0 0,0 0 0,0 1 0,0-1 0,-4 19 0,1 0 0,1-1 0,0 1 0,2 23 0,-1-6 0,0 212 0,4-123 0,-23 198 0,17-298 0,0-6 0,6-37 0,24-133 0,7-43 0,-23 110 0,-2 4 0,3 2 0,29-101 0,-38 171 0,0 0 0,0 1 0,0-1 0,1 1 0,0 0 0,0 0 0,10-10 0,-13 15 0,1 0 0,0 0 0,0 0 0,0 1 0,0-1 0,0 1 0,0-1 0,0 1 0,0 0 0,1 0 0,-1 0 0,0 0 0,1 0 0,-1 0 0,1 1 0,-1-1 0,1 1 0,-1 0 0,1 0 0,-1 0 0,1 0 0,-1 0 0,1 0 0,0 1 0,-1-1 0,0 1 0,1 0 0,-1 0 0,4 2 0,-1-1 0,-2 1-1,1 0 1,0 0-1,0 0 1,-1 1-1,0-1 1,0 1-1,0 0 1,0 0 0,0 0-1,-1 0 1,0 1-1,0-1 1,0 0-1,0 1 1,-1 0-1,2 6 1,1 5-2,-1 1 0,-1-1 0,1 33 0,-3-33 2,0 1 0,0 0 0,-4 19 0,3-30 0,0 0 0,-1 0 0,0 0 0,0-1 0,0 1 0,-1-1 0,0 1 0,0-1 0,-6 8 0,-7 5 0,0 0 0,-2-2 0,-24 19 0,-20 19 0,61-54-1,1 1 1,-1-1-1,1 0 0,0 0 1,-1 0-1,1 1 0,-1-1 1,1 0-1,0 1 0,-1-1 1,1 0-1,0 1 0,0-1 1,-1 0-1,1 1 0,0-1 1,0 1-1,-1-1 0,1 1 1,0-1-1,0 0 0,0 1 1,0-1-1,-1 1 0,1-1 1,0 1-1,0-1 0,0 1 1,0-1-1,0 1 0,0-1 1,1 1-1,-1-1 0,0 1 1,0-1-1,0 0 0,0 1 1,0-1-1,1 1 0,-1-1 1,0 1-1,0-1 0,1 0 1,-1 1-1,0-1 0,1 0 1,-1 1-1,0-1 0,1 0 1,-1 1-1,1-1 0,-1 0 1,0 0-1,1 1 0,-1-1 1,1 0-1,29 5-12,-27-5 16,49 3-3,98-7 0,-139 2 1,0 0-1,-1-1 1,1 0-1,-1-1 1,0 0 0,0 0-1,0-1 1,-1 0 0,0-1-1,0 0 1,0-1-1,-1 0 1,1 0 0,-2-1-1,1 1 1,-1-2 0,0 1-1,-1-1 1,0 0-1,-1 0 1,1-1 0,-2 0-1,1 0 1,-2 0 0,1 0-1,-1-1 1,-1 1-1,0-1 1,1-17 0,0 0 2,-2 0 0,-1 1 0,-4-33 0,3 52-2,-1 0 0,1 0 0,-1 0 0,0 0-1,-1 0 1,0 1 0,0-1 0,-1 1 0,0 0 0,0 0 0,-1 0 0,0 0 0,0 1 0,0 0-1,-10-9 1,13 14-1,1-1 0,0 1 1,-1 0-1,1-1 0,-1 1 0,1 0 0,-1 0 0,0 0 0,0 0 0,1 1 0,-1-1 0,0 0 0,0 1 0,0-1 1,0 1-1,0 0 0,0-1 0,0 1 0,1 0 0,-1 0 0,0 0 0,0 1 0,0-1 0,0 0 0,0 1 0,0-1 1,0 1-1,0 0 0,1-1 0,-1 1 0,0 0 0,1 0 0,-1 0 0,0 0 0,1 1 0,-1-1 0,-1 2 0,-1 3 0,0-1 0,1 1-1,-1 0 1,1 0 0,1 0 0,-1 1-1,1-1 1,0 1 0,-1 9-1,-4 30-2,3 0 0,1 0-1,7 76 1,-3-93 3,-1-18-1,1 0 0,1 0 1,0-1-1,0 1 0,1 0 0,0-1 0,1 1 1,0-1-1,11 19 0,-11-23 0,0 0 1,1 0-1,0 0 1,0-1-1,0 0 1,1 0-1,-1 0 1,1-1-1,0 1 1,1-1-1,-1-1 1,1 1-1,0-1 1,0-1-1,13 5 1,-9-4 1,1-1 1,0 0-1,0-1 0,0 0 1,23-1-1,-30-1-1,0 1 1,0-1-1,0 0 1,0-1-1,-1 1 1,1-1-1,0 0 1,-1 0-1,1 0 1,-1-1-1,1 1 1,-1-1-1,0 0 1,0-1-1,0 1 0,4-5 1,-1-2-2,0 0 1,-1-1-1,0 1 1,-1-1 0,0 0-1,0-1 1,-1 1-1,-1-1 1,4-22-1,-1-7-3,-1-65 0,0 3 1,-5 98 3,1 0 0,0-1 0,0 1-1,0 0 1,1-1 0,-1 1 0,1 0 0,0 0 0,1 0-1,-1 1 1,1-1 0,5-7 0,-5 10-1,0-1 0,1 1 1,-1-1-1,0 1 0,1 0 0,-1 0 1,1 0-1,0 1 0,-1-1 0,1 1 0,0 0 1,0 0-1,0 0 0,0 1 0,0-1 1,0 1-1,6 0 0,-3 0 1,0 0 0,0 0 0,0 1 0,0 0 0,0 0 0,0 0 0,11 5 0,-15-5 0,0 1 0,0 0 0,0 0-1,0 1 1,0-1 0,-1 0 0,1 1 0,-1 0 0,0 0-1,1-1 1,-1 1 0,0 1 0,-1-1 0,1 0 0,-1 0-1,3 7 1,0 3-2,-1 0 0,0 0-1,-1 0 1,0 1 0,0 20-1,-7 69 4,-4-43-1,6-40 0,-3 41 0,6 3 0,1-62 0,-1-1 0,1 1 0,-1-1 0,1 1 0,-1 0 0,1-1 0,0 1 0,0-1 0,-1 0 0,1 1 0,0-1 0,0 0 0,1 0 0,-1 1 0,0-1 0,0 0 0,1 0 0,-1 0 0,0 0 0,1-1 0,-1 1 0,1 0 0,-1 0 0,1-1 0,-1 1 0,1-1 0,0 0 0,-1 1 0,1-1 0,1 0 0,10 2 0,0-1 0,-1-1 0,14-1 0,-10 1 0,-3 0 1,0-1 0,-1 0 0,1 0-1,-1-2 1,1 1 0,-1-2 0,0 1 0,0-2 0,0 0 0,-1 0 0,20-13 0,-23 12-1,0 0 0,0-1 1,0-1-1,0 1 0,-1-1 1,-1 0-1,1-1 0,-1 0 1,-1 0-1,0 0 1,0 0-1,-1-1 0,0 0 1,4-16-1,-4 11 1,-1 0-1,0 0 1,-1 0 0,-1-1-1,0 1 1,-1-1 0,-1 1 0,0 0-1,-5-18 1,5 26 1,-1 1 0,0-1 0,-1 0 0,1 1-1,-1-1 1,-1 1 0,1 0 0,-1 0 0,0 1 0,0-1 0,-1 1 0,1-1 0,-1 1 0,-1 1-1,1-1 1,-1 1 0,1 0 0,-1 0 0,0 1 0,-1 0 0,1 0 0,-7-3 0,9 5-2,1 0 1,-1 0-1,1 0 1,-1 0-1,0 0 1,0 1-1,1-1 1,-1 1 0,0 0-1,1 1 1,-1-1-1,-7 2 1,9-1-2,-1 0 1,1 0-1,0 0 1,0 1-1,0-1 1,0 1-1,1 0 1,-1-1 0,0 1-1,1 0 1,-1 0-1,1 0 1,-1 0-1,1 0 1,0 0-1,0 0 1,0 1-1,0-1 1,0 0-1,0 4 1,-6 24 0,2 0 0,1 0 0,2 0 0,2 58 0,0-43 0,0-33 0,0 1 0,1-1 0,1 0 0,0 0 0,0 0 0,2 0 0,7 22 0,-9-30-1,0 0 1,1 0-1,-1 0 1,1 0-1,0 0 1,0 0-1,0-1 0,0 1 1,1-1-1,-1 0 1,1 0-1,0 0 1,0-1-1,0 1 1,0-1-1,0 0 0,1 0 1,-1-1-1,0 1 1,1-1-1,0 0 1,-1 0-1,9 0 1,-7 0 0,-1 0 1,1-1-1,0 0 1,0 0-1,-1 0 1,1-1 0,0 0-1,-1 0 1,1 0-1,0-1 1,-1 1-1,1-1 1,-1-1 0,0 1-1,0-1 1,0 0-1,0 0 1,0-1 0,-1 1-1,1-1 1,-1 0-1,0 0 1,0 0-1,-1-1 1,1 1 0,-1-1-1,4-7 1,-1 0 0,0 0 0,0 0 0,-1-1-1,-1 0 1,0 1 0,-1-2 0,0 1 0,1-17 0,-2-9 2,-3-58-1,1 94-2,-3-17 0,3 19 0,0 1 0,0-1 0,0 1 0,-1-1 0,1 1 0,0-1 0,-1 1 0,1-1 0,0 1 0,-1-1 0,1 1 0,0 0 0,-1-1 0,1 1 0,-1-1 0,1 1 0,-1 0 0,1 0 0,-1-1 0,1 1 0,-1 0 0,1 0 0,-1 0 0,1-1 0,-1 1 0,0 0 0,1 0 0,-1 0 0,0 0 0,0 1 0,0-1 0,0 1 0,0 0 0,0-1 0,0 1 0,0 0 0,0 0 0,1-1 0,-1 1 0,0 0 0,0 0 0,1 0 0,-1 0 0,0 0 0,1 0 0,-1 0 0,1 1 0,0-1 0,-1 0 0,1 0 0,0 0 0,0 0 0,-1 1 0,1-1 0,0 0 0,0 0 0,1 2 0,-3 3 0,-4 34 0,2 0 0,1 1 0,3 49 0,0-86 0,0 1-1,0 0 1,1 0-1,0-1 1,-1 1-1,2-1 1,-1 1-1,0-1 1,1 1 0,0-1-1,0 0 1,0 0-1,1 0 1,-1 0-1,1 0 1,0 0-1,0-1 1,0 1 0,1-1-1,-1 0 1,1 0-1,0 0 1,-1-1-1,2 1 1,-1-1-1,0 0 1,0 0 0,0 0-1,1-1 1,-1 0-1,1 1 1,0-1-1,-1-1 1,1 1-1,6-1 1,0 1 0,0-1 0,0 0 0,0-1 0,0 0 0,0-1 0,20-6 0,-25 6 0,0-1 0,0 0 0,-1 0 1,1-1-1,-1 0 0,1 0 0,-1 0 0,-1 0 1,1-1-1,-1 0 0,1 0 0,-1 0 0,3-7 1,5-8-1,-1-1 1,-2 0 0,0 0 0,-1-1 0,-1 0 0,-1 0 0,-1-1-1,3-34 1,-2-24 2,-4-85 0,-3 96-3,2 21 3,0 30-1,0 1 0,-2 0 0,0-1 1,-1 1-1,-5-23 0,2 35-2,-1 17-3,-2 38 0,3 0 0,1 1 0,6 71 0,-1-40 2,-2 12 1,3 120 0,-2-207 0,0 1 0,1 0 0,0-1 0,0 1 0,1 0 0,0-1 0,0 0 0,1 1 0,-1-1 0,1 0 0,1 0 0,3 6 0,-4-9 0,1 1 0,-1-1 0,1 0 0,-1 0 0,1 0 0,0 0 0,0-1 0,0 0 0,0 1 0,0-1 0,1-1 0,-1 1 0,1-1 0,-1 0 0,1 0 0,0 0 0,8 0 0,-4 0 0,0 0 0,-1-1 0,1-1 0,0 1 0,0-2 0,-1 1 0,1-1 0,15-5 0,-19 4 0,0 0 0,0 0 0,0 0 0,0 0 0,-1-1 0,1 0 0,-1 0 0,0 0 0,0 0 0,-1-1 0,1 1 0,-1-1 0,0 0 0,4-9 0,-1 1 0,-1 0 0,0-1 0,-1 0 0,-1 0 0,0 0 0,1-17 0,-1-89 0,-3 84 0,0 26 0,1 4 1,-1 0 1,0 0-1,0 0 0,0-1 0,-1 1 0,0 0 0,0 0 0,-1 1 0,1-1 1,-1 0-1,-1 0 0,1 1 0,-7-11 0,9 16-1,0 0 0,0 0 0,0 0 0,0-1 0,0 1 0,0 0 0,0 0 0,0 0 0,0 0 0,0 0 0,0 0 0,0 0 0,0 0 0,-1-1 0,1 1 0,0 0 0,0 0 0,0 0 0,0 0 0,0 0 0,0 0 0,0 0 0,0 0 0,-1 0 0,1 0 0,0 0 0,0 0 0,0 0 0,0 0 0,0 0 0,0 0 0,-1 0 0,1 0 0,0 0 0,0 0 0,0 0 0,0 0 0,0 0 0,0 0 0,0 0 0,-1 0 0,1 0 0,0 0 0,0 0 0,0 0 0,0 0 0,0 0 0,0 0 0,0 0 0,0 0 0,-1 1 0,1-1 0,0 0 0,0 0 0,-2 11 0,2 28 0,0-22 0,0 213 0,0-223 0,0 0 0,1 1 0,-1-1 0,2 0 0,-1 0 0,1 0 0,0 0 0,0 0 0,1 0 0,-1 0 0,2-1 0,4 8 0,-5-10 0,0 0 0,0-1 0,1 1 0,-1-1 0,1 0 0,0 0 0,0 0 0,0-1 0,1 1 0,-1-1 0,0 0 0,1 0 0,0-1 0,-1 1 0,1-1 0,0 0 0,0 0 0,0-1 0,5 1 0,-5-1 0,8 1 0,0 0 0,25-3 0,-34 1 0,1 0 0,-1 0 0,1 0 0,-1 0 0,0-1 0,0 0 0,0 0 0,0 0 0,0 0 0,0-1 0,0 0 0,5-4 0,0-4 0,1 0 0,-2-1 0,1 0-1,-2 0 1,0 0 0,0-1 0,-1-1 0,-1 1 0,0-1 0,0 1-1,-2-1 1,4-24 0,-1-17 9,-1-109 0,-5 131 2,-24 192-38,17-101 27,3 0 0,3 0 0,6 63 0,-5-118 0,1 1 0,0 0 0,0 0 0,0-1 0,0 1 0,1 0 0,-1-1 0,1 0 0,0 1 0,0-1 0,0 0 0,1 0 0,-1 0 0,1 0 0,0 0 0,-1-1 0,1 1 0,0-1 0,1 0 0,-1 1 0,0-2 0,1 1 0,5 2 0,2 0 0,0-1 0,0-1 0,0 1 0,0-2 0,1 0 0,18 0 0,-26-1 1,0 0 1,0-1-1,0 1 0,0-1 1,0 0-1,0 0 0,0 0 1,-1-1-1,1 1 0,0-1 1,-1 0-1,1 0 0,-1 0 1,0-1-1,5-3 0,-3 1 0,0 0 0,-1 0 1,0-1-1,1 0 0,-2 0 0,1 0 0,-1-1 0,3-7 0,1-5-1,-1-1 0,-1 1 0,-1-1 1,-1-1-1,1-25 0,-2 23-4,-2-1-1,0 1 1,-2 0 0,-6-35-1,5 47 5,0 0-1,-1 1 0,0-1 0,-1 1 0,0 0 0,-1 0 0,0 0 0,0 1 1,-1 0-1,0 0 0,-10-10 0,11 13 2,0 1 1,1 0-1,-2 0 0,1 0 0,0 1 1,-1 0-1,0 0 0,0 1 0,0-1 1,0 2-1,-1-1 0,1 1 1,-1 0-1,1 0 0,-1 1 0,0 0 1,0 1-1,0 0 0,1 0 0,-15 2 1,19-1-3,1 0 0,-1 0-1,1 0 1,-1 0 0,1 0 0,0 1 0,0-1 0,0 1 0,0-1 0,0 1 0,0 0 0,0 0 0,0 0 0,1 0 0,-1 0 0,1 0 0,-1 1-1,1-1 1,0 0 0,0 1 0,0-1 0,0 1 0,0-1 0,1 1 0,-1-1 0,0 5 0,-1 10 2,0 0 0,2 0 0,0 17 0,0-17-3,0 4 2,1 0 0,1 0 0,0 0 0,2-1 0,9 33 0,-11-45 0,1-1 0,1 1 0,-1-1 0,1 0 0,0 1 0,1-2 0,0 1 0,0 0 0,0-1 0,1 0 0,0-1 0,0 1 0,0-1 0,1 0 0,0 0 0,0-1 0,9 4 0,-8-4 0,-1-2 0,1 1 0,0-1 0,0-1 0,0 1 0,1-1 0,-1-1 0,0 1 0,0-1 0,0-1 0,12-1 0,-15 1 0,1 0 0,0-1 0,-1 1 0,1-1 0,-1 0 0,1-1 0,-1 1 0,0-1 0,0 0 0,0-1 0,0 1 0,-1-1 0,1 0 0,-1 0 0,0 0 0,4-5 0,2-8 0,-1 0 0,-1 0 0,0 0 0,-1-1 0,-1-1 0,0 1 0,4-31 0,8-135 0,-13 160 0,-5 24 0,1-1 0,-1 1 0,0 0 0,0 0 0,1 0 0,-1-1 0,0 1 0,0 0 0,1 0 0,-1 0 0,0 0 0,0 0 0,1-1 0,-1 1 0,0 0 0,1 0 0,-1 0 0,0 0 0,0 0 0,1 0 0,-1 0 0,0 0 0,1 0 0,-1 0 0,0 0 0,1 0 0,-1 0 0,0 1 0,0-1 0,1 0 0,-1 0 0,0 0 0,1 0 0,-1 0 0,0 1 0,0-1 0,1 0 0,2 3 0,-1 0 0,1 0 0,-1 0 0,0 0 0,0 0 0,0 0 0,0 1 0,3 5 0,9 29 0,-2 1 0,-1 0 0,-2 1 0,-1 0 0,-3 1 0,-1-1 0,-2 59 0,1-89 0,1-11 0,-3 0 0,3-1 0,0 0 0,0-1 0,0 1 0,0-1 0,-1 0 0,1 0 0,-1-1 0,0 1 0,5-7 0,25-42 0,-23 36 0,70-135 0,-7 12 0,-71 135-5,5-6 21,-4 10-11,-2 10-16,-3 24 8,-12 63 1,7-55 2,-3 52 0,10 17 0,0-109 0,1 0 0,-1 0 0,1 0 0,-1 0 0,1-1 0,0 1 0,0 0 0,0 0 0,0-1 0,0 1 0,0-1 0,0 1 0,0-1 0,1 1 0,-1-1 0,0 0 0,1 1 0,0-1 0,-1 0 0,1 0 0,0 0 0,-1 0 0,1-1 0,0 1 0,0 0 0,0-1 0,-1 1 0,1-1 0,0 0 0,0 1 0,0-1 0,0 0 0,0 0 0,2-1 0,1 1 0,-1 0 0,1 0 0,-1 0 0,0-1 0,1 0 0,-1 0 0,0 0 0,0-1 0,0 1 0,1-1 0,-2 0 0,1 0 0,0 0 0,0-1 0,4-3 0,-3-1-67,1-1 1,-1 0-1,0 0 1,-1 0-1,0-1 1,-1 0-1,1 0 1,-2 0-1,1 0 1,-1 0-1,-1 0 1,1-1-1,-1 1 1,-1-14-1,0-33-3465</inkml:trace>
</inkml:ink>
</file>

<file path=ppt/ink/ink19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1:31.666"/>
    </inkml:context>
    <inkml:brush xml:id="br0">
      <inkml:brushProperty name="width" value="0.05" units="cm"/>
      <inkml:brushProperty name="height" value="0.05" units="cm"/>
      <inkml:brushProperty name="color" value="#FFFFFF"/>
    </inkml:brush>
  </inkml:definitions>
  <inkml:trace contextRef="#ctx0" brushRef="#br0">125 37 32287,'0'-2'8,"0"0"1,0 1-1,-1-1 0,1 0 1,-1 1-1,0-1 0,1 0 1,-1 1-1,0-1 1,0 1-1,0-1 0,0 1 1,0 0-1,0-1 1,0 1-1,-1 0 0,1 0 1,0 0-1,-1-1 0,1 2 1,-1-1-1,1 0 1,-1 0-1,0 0 0,1 1 1,-1-1-1,0 1 1,1-1-1,-1 1 0,0 0 1,1 0-1,-1-1 0,0 1 1,0 0-1,1 1 1,-1-1-1,0 0 0,0 0 1,1 1-1,-1-1 1,-1 2-1,-1-1-8,1 0 0,-1 0 0,1 1 0,0 0 0,0-1 0,0 1 0,0 0 0,0 1 0,0-1 0,0 0 0,1 1 0,-1 0 0,1-1 0,0 1 0,-1 0 0,2 0 0,-1 0 0,0 1 0,0-1 0,1 0 0,0 1 0,0-1 0,0 1 0,-1 4 0,-1 9 0,0 0 0,1 0 0,1 30 0,1-43 0,0 1 0,0-1 0,0 0 0,1 1 0,-1-1 0,1 0 1,0 1-1,1-1 0,-1 0 0,1 0 0,-1 0 0,1 0 0,1 0 0,-1-1 0,0 1 0,1-1 1,5 7-1,-3-7 2,-1 0 0,1 0 0,0 0 0,0-1 0,0 0 1,0 1-1,0-2 0,0 1 0,1-1 0,-1 0 0,1 0 1,-1 0-1,11-1 0,-11 1 1,5-1 4,-1 0 0,1 0 0,0 0 0,16-4 0,-23 3-5,0 0-1,0 0 0,-1 0 0,1-1 0,0 1 0,-1 0 0,0-1 0,1 0 0,-1 1 0,0-1 0,1 0 1,-1 0-1,0-1 0,-1 1 0,1 0 0,0-1 0,-1 1 0,1-1 0,-1 1 0,2-4 0,0-6-1,0 0 0,-1 0 0,0 0 0,-1 0 0,0 0 0,-1 0 0,0 0 0,-4-19 0,4 29-1,0-1 0,0 1 0,0-1 1,-1 1-1,1-1 0,-1 1 0,0-1 0,0 1 0,0-1 0,0 1 0,0 0 0,0 0 0,-1 0 0,1 0 0,-1 0 0,0 0 0,1 0 0,-1 0 0,0 0 0,0 1 0,0-1 1,0 1-1,0-1 0,-1 1 0,-4-2 0,-1 1-91,-1 0 1,1 1 0,-1 0 0,0 0 0,1 1-1,-12 1 1,17-1 34,-41 2-1781</inkml:trace>
</inkml:ink>
</file>

<file path=ppt/ink/ink19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1:31.994"/>
    </inkml:context>
    <inkml:brush xml:id="br0">
      <inkml:brushProperty name="width" value="0.05" units="cm"/>
      <inkml:brushProperty name="height" value="0.05" units="cm"/>
      <inkml:brushProperty name="color" value="#FFFFFF"/>
    </inkml:brush>
  </inkml:definitions>
  <inkml:trace contextRef="#ctx0" brushRef="#br0">0 1 31919,'0'2'272,"6"-2"0,32 3-176,21-3-48,12 0-16,-1 0-32,-4 0-64,-13 0-1265</inkml:trace>
</inkml:ink>
</file>

<file path=ppt/ink/ink19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1:33.637"/>
    </inkml:context>
    <inkml:brush xml:id="br0">
      <inkml:brushProperty name="width" value="0.05" units="cm"/>
      <inkml:brushProperty name="height" value="0.05" units="cm"/>
      <inkml:brushProperty name="color" value="#FFFFFF"/>
    </inkml:brush>
  </inkml:definitions>
  <inkml:trace contextRef="#ctx0" brushRef="#br0">26 660 31582,'0'1'21,"0"-1"-1,0 0 1,-1 0-1,1 0 1,0 0-1,0 0 1,0 0-1,0 0 0,0 0 1,0 1-1,0-1 1,-1 0-1,1 0 1,0 0-1,0 0 0,0 0 1,0 0-1,0 0 1,0 0-1,-1 0 1,1 0-1,0 0 0,0 0 1,0 0-1,0 0 1,0 0-1,-1 0 1,1 0-1,0 0 1,0 0-1,0 0 0,0 0 1,0 0-1,0 0 1,-1 0-1,1-1 1,0 1-1,0 0 0,0 0 1,0 0-1,0 0 1,0 0-1,0 0 1,0 0-1,0 0 0,-1 0 1,1-1-1,0 1 1,0 0-1,0 0 1,0 0-1,0 0 1,0 0-1,0-1 0,0 1 1,0 0-1,-8 15-115,4 8 91,1-1 1,0 1-1,2 46 0,1-66 3,0-1 1,0-1 0,0 1-1,0 0 1,0 0 0,0 0-1,1 0 1,-1 0 0,0 0-1,1 0 1,0 0 0,0 0-1,-1-1 1,1 1 0,0 0-1,0 0 1,1-1-1,-1 1 1,0-1 0,0 1-1,1-1 1,-1 0 0,1 1-1,-1-1 1,1 0 0,0 0-1,-1 0 1,1 0 0,0 0-1,0-1 1,-1 1 0,5 1-1,2-1 4,1 0-1,0 0 0,-1-1 1,1 0-1,0-1 0,8-1 1,-12 2-2,-1-1 0,1 0 0,-1 0 0,0-1 0,0 1 0,0-1 0,0 0 0,0 0 0,0 0 1,0-1-1,-1 1 0,1-1 0,4-4 0,-2 0 0,0 0 1,0 0-1,-1-1 1,0 1-1,0-1 0,4-9 1,1-8-1,-1 0 1,-1-1 0,8-40 0,-4-22 11,-4-1 0,-5-143 0,-3 143 6,-11 228-28,0-19 5,8 146 4,3-249-1,1 1-1,0-1 1,1 0 0,1 0-1,7 21 1,-9-33 1,1 0-1,-1-1 1,1 1 0,0-1-1,0 1 1,1-1 0,-1 0-1,1 0 1,0 0 0,0 0-1,0-1 1,1 1 0,-1-1-1,1 0 1,0 0 0,0 0-1,0 0 1,0-1 0,1 0-1,-1 0 1,1 0 0,-1 0-1,6 1 1,-4-2 0,0 0 0,0 0 0,0-1 1,0 0-1,0 0 0,0 0 0,0-1 0,0 0 0,0 0 1,0-1-1,-1 1 0,1-1 0,0-1 0,-1 1 0,10-6 0,-8 3 1,1-1 0,-2 0-1,1 0 1,0-1-1,-1 0 1,0 0-1,-1 0 1,0-1-1,6-11 1,1-7 0,-1 1 1,-1-2-1,-2 1 0,-1-1 1,8-51-1,-7-16 7,-6-157 0,-3 238-8,1 3 0,1 6 0,-1 0 0,0 1 0,0-1 0,0 0 0,-1 0 0,1 1 0,-1-1 0,0 0 0,0 1 0,0-1 0,0 0 0,-1 1 0,1-1 0,-1 1 0,-3-5 0,4 8 0,1 0 0,0 0 0,0-1 0,0 1 0,-1 0 0,1 0 0,0 0 0,0 0 0,-1 0 0,1 0 0,0 0 0,0 0 0,0 0 0,-1 0 0,1 0 0,0 0 0,0 0 0,-1 0 0,1 0 0,0 0 0,0 0 0,-1 0 0,1 0 0,0 0 0,0 0 0,-1 0 0,1 0 0,0 0 0,0 0 0,0 1 0,-1-1 0,1 0 0,0 0 0,0 0 0,0 0 0,-1 1 0,1-1 0,0 0 0,0 0 0,0 0 0,0 1 0,0-1 0,0 0 0,-1 0 0,1 1 0,0-1 0,0 0 0,0 0 0,0 0 0,0 1 0,0-1 0,0 0 0,0 0 0,0 1 0,0-1 0,0 0 0,0 1 0,-8 27 0,2 1 0,0 1 0,-2 51 0,6 99 0,2-108 0,-1-16 0,-1-35 0,1 1 0,2-1 0,0 1 0,1-1 0,7 31 0,-9-50 0,1-1 0,-1 1 0,1-1 0,-1 1 0,1-1 0,0 1 0,0-1 0,-1 0 0,1 1 0,0-1 0,0 0 0,1 0 0,-1 0 0,0 0 0,0 0 0,0 0 0,1 0 0,-1 0 0,0 0 0,1 0 0,-1-1 0,1 1 0,-1-1 0,1 1 0,-1-1 0,1 0 0,0 1 0,-1-1 0,1 0 0,-1 0 0,1 0 0,-1 0 0,1 0 0,1-1 0,1 0 0,0 0 0,0 0 0,0 0 0,-1-1 0,1 0 0,0 1 0,-1-1 0,0-1 0,1 1 0,-1 0 0,0-1 0,5-5 0,9-15 0,-1 0 0,-1-1 0,-1-1 0,-1 0 0,-1-1 0,10-34 0,26-53 0,-47 110 0,0 1 0,0-1 0,1 1 0,-1 0 0,1-1 0,0 1 0,-1 0 0,5-4 0,-6 6 0,0 0 0,0 0 0,0 0 0,1 0 0,-1 0 0,0 0 0,0 0 0,0 0 0,0 0 0,0 0-1,1 0 1,-1 0 0,0 0 0,0 0 0,0 0 0,0 0 0,0 0 0,1 0 0,-1 0 0,0 0 0,0 0 0,0 0 0,0 0 0,0 0 0,0 0 0,1 0 0,-1 0 0,0 0 0,0 1 0,0-1 0,0 0 0,0 0 0,0 0-1,0 0 1,0 0 0,1 0 0,-1 0 0,0 1 0,0-1 0,0 0 0,0 0 0,0 0 0,0 0 0,0 0 0,0 0 0,0 1 0,0-1 0,0 0 0,0 0 0,0 0 0,0 0 0,0 0 0,0 1 0,0-1 0,0 0-1,0 0 1,0 0 0,0 0 0,2 29-3,0 0-1,-4 40 0,1-10 2,-1-24 2,1-19 0,0 0 0,2-1 0,2 25 0,-2-37 0,-1 1 0,1-1 0,0 0 0,0 1 0,0-1 0,1 0 0,-1 0 0,1 0 0,-1 0 0,1 0 0,0 0 0,0-1 0,0 1 0,1 0 0,-1-1 0,1 0 0,-1 0 0,1 0 0,0 0 0,0 0 0,4 2 0,5 0 0,0-1 0,0 0 0,1-1 0,-1 0 0,0-1 0,1-1 0,-1 1 0,16-3 0,-4 1 0,-15 1 0,0-1 1,0 0-1,0-1 0,0 0 1,0 0-1,0-1 0,-1 0 1,0-1-1,1 1 0,-1-2 1,-1 1-1,1-1 0,0 0 1,-1-1-1,0 0 0,-1 0 1,1 0-1,-1-1 0,0 0 1,-1 0-1,0 0 0,0-1 1,7-13-1,-4 2 1,0-1 0,-1 1-1,-1-1 1,0-1 0,-2 1 0,0-1 0,-2 1-1,0-1 1,-1-26 0,-1 43-1,0 0 0,0 0 0,-1 0 0,1 0 0,-1 1 0,0-1 0,0 0 0,0 0 0,-1 0 0,1 1 0,-1-1 0,0 0 0,0 1 0,0 0 0,-1-1 0,1 1 0,-1 0 0,1 0 0,-5-2 0,3 2 0,-1 0 0,0 0 0,0 1 0,0 0 0,-1 0 0,1 0 0,0 0 0,-1 1 0,1 0 0,-1 0 0,1 1 0,-1 0 0,-6 0 0,8 0 0,1 0 0,-1 0 0,0 1 0,0 0 0,0-1 0,1 1 0,-1 1 0,0-1 0,1 0 0,-1 1 0,1 0 0,0 0 0,-1 0 0,1 0 0,-4 4 0,2-1 0,1 0 0,0 0 0,0 0 0,0 0 0,1 1 0,-1 0 0,1-1 0,-3 11 0,0 2 0,1 0 0,1 1 0,1 0 0,0 0 0,1 27 0,1-29 0,0-3-2,1 0 1,0 0-1,1 0 1,1 0 0,4 22-1,-5-33 2,0 0 0,1 1-1,-1-1 1,1 0 0,-1 0 0,1 0-1,0-1 1,0 1 0,0 0 0,0-1-1,1 1 1,-1-1 0,1 0 0,-1 0-1,1 0 1,0 0 0,0 0 0,0 0-1,0-1 1,0 0 0,0 1 0,1-1-1,-1 0 1,0-1 0,1 1 0,-1 0-1,0-1 1,6 0 0,-5 0 0,-1 1 0,1-1 1,-1-1-1,1 1 0,-1 0 1,1-1-1,-1 0 0,1 0 0,-1 0 1,0 0-1,1 0 0,-1-1 0,0 1 1,0-1-1,0 0 0,0 0 0,3-3 1,-1 0 0,-1 0 0,0 0 0,0-1 0,-1 0-1,0 1 1,0-1 0,0 0 0,3-11 0,0-7 0,0-1-1,-2 0 1,-1 0-1,-1 0 1,-2-34-1,0 58 0,-1 41-1,-1-20-1,1 0 1,2 0-1,0 0 0,7 38 0,-7-54 2,0 0 0,0 0 0,1 0-1,0 0 1,-1 0 0,1 0 0,0 0 0,1-1-1,-1 1 1,1-1 0,0 0 0,-1 1-1,1-1 1,1 0 0,-1-1 0,0 1 0,1-1-1,-1 1 1,1-1 0,0 0 0,0 0-1,0-1 1,0 1 0,0-1 0,0 0 0,0 0-1,1 0 1,7 0 0,-7 0 0,1 0 1,0-1-1,-1 1 1,1-2-1,-1 1 1,1 0-1,-1-1 1,1 0-1,-1 0 1,1-1-1,-1 0 1,0 0-1,1 0 1,-1 0-1,0-1 1,0 0-1,-1 0 1,1 0-1,-1 0 1,1-1-1,-1 0 1,0 0-1,-1 0 1,1 0-1,-1-1 1,6-8-1,2-7 1,-2 0-1,1 0 0,-2-1 1,-1 0-1,-1-1 0,0 0 0,2-30 1,7-161 4,-14-71 22,-17 342-27,4 45 0,4 1 0,7 124 0,2-117 0,-1-103 0,-1 17 0,1 1 0,2-1 0,0 0 0,2 0 0,9 35 0,-13-59 1,0 0 0,1 0 0,-1 0-1,0 0 1,1 0 0,-1-1 0,1 1 0,-1 0 0,1 0 0,0 0 0,-1-1-1,1 1 1,0 0 0,-1-1 0,1 1 0,0-1 0,0 1 0,0-1-1,-1 1 1,1-1 0,0 1 0,0-1 0,0 0 0,0 0 0,0 1-1,1-1 1,-1 0-38,0 0-1,1-1 1,-1 1-1,0 0 1,0-1-1,0 1 1,0-1-1,0 1 1,0-1-1,-1 0 1,1 1-1,0-1 1,0 0-1,0 1 0,0-1 1,-1 0-1,1 0 1,0 0-1,-1 0 1,1 0-1,-1 0 1,1 0-1,-1 0 1,1 0-1,-1 0 1,1-2-1,10-41-3886</inkml:trace>
</inkml:ink>
</file>

<file path=ppt/ink/ink19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1:33.966"/>
    </inkml:context>
    <inkml:brush xml:id="br0">
      <inkml:brushProperty name="width" value="0.05" units="cm"/>
      <inkml:brushProperty name="height" value="0.05" units="cm"/>
      <inkml:brushProperty name="color" value="#FFFFFF"/>
    </inkml:brush>
  </inkml:definitions>
  <inkml:trace contextRef="#ctx0" brushRef="#br0">0 23 29822,'0'-3'2449,"31"1"-2241,16-1-144,13-2-32,1 3 16,-5 2-32,-7-3 0,-18 3-16,-12-2 0,-13 2-112,-6-3-592,-20 3-2258</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4:01.310"/>
    </inkml:context>
    <inkml:brush xml:id="br0">
      <inkml:brushProperty name="width" value="0.05" units="cm"/>
      <inkml:brushProperty name="height" value="0.05" units="cm"/>
      <inkml:brushProperty name="color" value="#FFFF00"/>
    </inkml:brush>
  </inkml:definitions>
  <inkml:trace contextRef="#ctx0" brushRef="#br0">1 809 29341,'0'10'426,"0"-7"-252,-1-1-1,1 1 0,0 0 0,0-1 1,1 1-1,-1-1 0,1 1 1,-1-1-1,1 1 0,1 3 1,-1-5-138,0 0 0,0 0 1,1 0-1,-1 0 0,0 0 1,1 0-1,-1-1 0,0 1 1,1 0-1,-1-1 1,1 1-1,-1-1 0,1 0 1,-1 1-1,1-1 0,-1 0 1,1 0-1,-1 0 0,1 0 1,-1 0-1,3 0 1,7 0 0,-6 0-27,1 1 0,-1-1-1,1 0 1,-1-1 0,1 1 0,-1-1-1,0 0 1,1-1 0,-1 1 0,0-1 0,0 0-1,0 0 1,0-1 0,8-5 0,1-3-6,-1 0 1,-1-2-1,0 0 1,-1 0-1,0-1 1,-1 0-1,-1-1 1,0 0-1,-1 0 1,0-1 0,-2 0-1,0 0 1,6-27-1,-2-4 0,-3 0-1,-2-1 1,-2-79-1,-3 126-3,0 1 0,0 0 0,0 0 0,0-1 0,0 1 0,0 0 0,0 0 0,0 0 0,0-1 0,0 1 0,0 0 0,0 0 0,-1 0 0,1-1 0,0 1 0,0 0 0,0 0 0,0 0 0,-1 0 0,1 0 0,0-1 0,0 1 0,0 0 0,0 0 0,-1 0 0,1 0 0,0 0 0,0 0 0,0 0 0,-1 0 0,1 0 0,0 0 0,0 0 0,-1 0 0,1 0 0,0 0 0,0 0 0,0 0 0,-1 0 0,1 0 0,0 0 0,-1 0 0,1 0 0,-1 0 0,1 1 0,-1-1 0,0 0 0,1 1 0,-1-1 0,1 0 0,-1 1 0,1-1 0,-1 1 0,1-1 0,-1 1 0,1-1 0,0 1 0,-1-1 0,1 1 0,0-1 0,-1 1 0,1-1 0,0 1 0,-1 1 0,-4 23 0,1 0 0,1 1 0,2 0 0,0 0 0,4 31 0,-2-14 0,0-17 0,1-1 0,10 50 0,-8-62 0,-1-1 0,1 1 0,1-1 0,0 0 0,1 0 0,1 0 0,10 15 0,-14-23 0,0-1 0,0 1 0,1-1 1,-1 0-1,1 0 0,0 0 0,0-1 0,0 1 0,0-1 1,0 0-1,1 0 0,-1 0 0,0-1 0,1 0 0,-1 1 1,1-2-1,0 1 0,-1 0 0,1-1 0,0 0 0,-1 0 1,1 0-1,0-1 0,-1 0 0,1 0 0,0 0 0,-1 0 1,1-1-1,-1 1 0,0-1 0,0 0 0,7-5 0,-4 0 3,0 0-1,-1 0 1,0-1 0,0 0-1,0 0 1,-1 0-1,-1-1 1,1 0 0,-2 0-1,5-12 1,3-17-5,8-46 0,-15 63 4,7-35-2,-6 26 0,0 0 0,2 0 0,2 1 0,22-52 0,-29 77 0,0 1 0,0-1 0,1 1 0,0 0 0,-1 0 0,1 0 0,0 0 0,1 1 0,-1-1 0,0 1 0,8-4 0,-9 5 0,0 0 0,0 0 0,0 0 0,0 0-1,1 1 1,-1-1 0,0 1 0,0 0-1,1-1 1,-1 1 0,0 0 0,0 0-1,1 1 1,-1-1 0,0 0 0,0 1-1,1-1 1,-1 1 0,0 0 0,0 0-1,0 0 1,0 0 0,3 2 0,1 3-2,0-1-1,-1 1 1,0 0 0,0 1 0,0-1 0,-1 1 0,0 0-1,0 0 1,-1 1 0,0-1 0,0 1 0,3 14 0,-1 3 2,0 0 1,2 50-1,-6-49 0,-1 0 0,-1 0 0,-5 29 0,4-44 0,0-1 0,-1 1 0,-1-1 0,0 0 0,0 0 0,-1 0 0,0-1 0,-1 1 0,0-1 0,-9 10 0,7-9 0,-2-1 0,1 0 0,-1-1 0,0 0 0,-1 0 0,-19 10 0,22-14 0,1-1 0,-1 0 0,0 0 0,0 0 0,0-1 0,0 0 0,0-1 0,0 0 0,0 0 0,-1 0 0,-14-2 0,21 0 0,-1 1 0,1-1 0,-1 0 0,1 0 0,0 0 0,0 0 0,-1-1 0,1 1 0,0 0 0,0-1 0,0 0 0,0 1 0,0-1 0,1 0 0,-1 0 0,0 0 0,1 0 0,0 0 0,-1-1 0,1 1 0,0 0 0,0 0 0,0-1 0,0 1 0,1-1 0,-2-4 0,0-6 0,0-1 0,1 1 0,0-23 0,1 33 0,0 2 0,0 1 0,1-1 0,-1 0 0,0 0 0,1 0 0,-1 1 0,1-1 0,-1 0 0,1 0 0,-1 1 0,1-1 0,0 0 0,-1 1 0,1-1 0,0 1 0,-1-1 0,1 1 0,0-1 0,0 1 0,0 0 0,-1-1 0,1 1 0,0 0 0,0 0 0,0-1 0,0 1 0,0 0 0,-1 0 0,1 0 0,2 0 0,34-1 0,-28 1 0,17 1 0,1 0 0,-1 2 0,1 1 0,31 9 0,-35-8 0,1-2 0,0 0 0,0-1 0,33-2 0,-34 0 0,-16 0 0,0 0 0,0-1 1,0 0-1,0 0 0,0-1 0,0 0 1,-1 0-1,1 0 0,0-1 0,-1 0 1,0 0-1,0-1 0,11-8 0,-9 5 2,0 0 0,-1-1 0,0 0 0,-1 0 0,0 0 0,0-1 0,-1 0 0,7-16-1,-2 1 1,-2-1 0,-1 0-1,0 0 1,-2-1 0,-1 0-1,1-44 1,-5-41-2,0 111 0,0 0 0,0-1 0,0 1 0,0 0 0,0 0 0,0 0 0,0 0 0,0 0 0,0 0 0,0-1 0,0 1 0,0 0 0,0 0 0,0 0 0,0 0 0,0 0 0,0 0 0,0 0 0,0-1 0,-1 1 0,1 0 0,0 0 0,0 0 0,0 0 0,0 0 0,0 0 0,0 0 0,0 0 0,0 0 0,-1 0 0,1 0 0,0 0 0,0 0 0,0-1 0,0 1 0,0 0 0,0 0 0,-1 0 0,1 0 0,0 0 0,0 0 0,0 0 0,0 0 0,0 0 0,0 0 0,-1 1 0,1-1 0,0 0 0,0 0 0,0 0 0,0 0 0,0 0 0,-7 9 0,3 16-7,1-1 0,1 1 0,1 0 0,4 37 1,-1-16 8,-2-32-2,2 0 1,-1-1-1,2 1 1,0 0-1,0-1 1,1 1-1,1-1 1,11 23-1,-13-30 1,0-1 0,0 0 1,1 0-1,-1-1 0,1 1 0,0-1 0,0 0 0,0 0 1,1 0-1,0 0 0,-1-1 0,1 1 0,1-1 0,-1-1 1,0 1-1,1-1 0,-1 0 0,1 0 0,-1 0 0,1-1 1,0 0-1,0 0 0,8 0 0,-7-1-1,0 0 0,0-1 0,0 1 0,0-1 0,13-3 0,-17 2 0,0 1 0,0-1 0,0 1 0,0-1 0,-1 0 0,1 0 0,-1 0 0,1-1 0,-1 1 0,1-1 0,-1 1 0,0-1 0,0 0 0,2-5 0,2-3 0,-1 1 0,-1-1 0,0 0 0,-1-1 0,0 1 0,0-1 0,1-22 0,-3-89 0,-3 64 0,2-275 0,0 328 0,-2-36 0,2 41 0,0 0 0,-1 0 0,1-1 0,0 1 0,0 0 0,-1 0 0,1 0 0,-1 0 0,1 0 0,-1 0 0,1 0 0,-1 0 0,1 0 0,-1 1 0,0-1 0,1 0 0,-1 0 0,0 0 0,0 1 0,0-1 0,0 0 0,0 1 0,0-1 0,0 1 0,0-1 0,0 1 0,0 0 0,0-1 0,0 1 0,-2-1 0,2 2 0,0 0 0,0-1 0,0 1 0,0 0 0,0 0 0,0 0 0,0 0 0,1 0 0,-1 0 0,0 0 0,0 0 0,1 0 0,-1 0 0,1 0 0,-1 1 0,1-1 0,0 0 0,-1 0 0,1 0 0,0 1 0,0-1 0,0 0 0,0 0 0,0 2 0,-4 41 0,4-38 0,-4 237 0,6-192 0,3 0 0,20 91 0,-25-141 0,4 16 0,1 0 0,1 0 0,9 20 0,-13-33 0,-1-1 0,1 1 0,0-1 0,0 0 0,1 0 0,-1 1 0,1-2 0,-1 1 0,1 0 0,0 0 0,0-1 0,0 0 0,0 1 0,1-1 0,-1 0 0,1-1 0,-1 1 0,1-1 0,0 1 0,-1-1 0,7 1 0,-6-1 0,1-1 0,0 1 0,-1-1 0,1 0 0,0 0 0,0 0 0,-1-1 0,1 0 0,0 0 0,-1 0 0,1 0 0,-1-1 0,0 0 0,1 0 0,-1 0 0,0 0 0,0-1 0,0 1 0,0-1 0,-1 0 0,1 0 0,-1-1 0,0 1 0,0-1 0,0 0 0,0 1 0,-1-1 0,1 0 0,2-6 0,3-7 0,0-1 0,-1 1 1,-1-2-1,0 1 0,-2 0 0,0-1 0,2-22 0,-2-139-9,-4 118-10,-14 239 14,14-174 5,-1 14 0,2 0 0,0 1 0,5 26 0,-4-37 0,0-1 0,0 0 0,1 0 0,-1 0 0,2 0 0,-1 0 0,0-1 0,1 1 0,0-1 0,0 0 0,1 0 0,-1-1 0,7 5 0,-2-1 1,1-2-1,0 1 1,1-1-1,0-1 1,-1 1-1,2-2 1,-1 0-1,0 0 1,1-1-1,18 3 1,7-2 8,1-2-1,39-2 1,-72-1-9,0 1 0,1 0 0,-1-1 0,0 0 0,0 0 0,0-1 0,0 1 0,0-1 0,0 0 0,0-1 0,0 1 0,-1-1 0,1 0 0,-1 0 0,0 0 0,0-1 0,6-6 0,-5 4 0,0-1 0,0 0 0,-1 0 0,0-1 0,-1 1 0,1-1 0,-1 0 0,-1 1 0,0-1 0,3-14 0,-3 8 0,-1-1 0,0 0 0,-1 0 0,0 0 0,-2 0 0,1 0 0,-2 0 0,0 0 0,-1 1 0,0-1 0,-1 1 0,-10-20 0,5 18 0,0 0 0,-2 1 0,0 0 0,0 1 0,-1 0 0,-1 1 0,-30-22 0,36 29 0,-1 0 0,-1 1 0,1 0 0,-1 0 0,0 1 0,0 0 0,0 1 0,0 0 0,-1 0 0,1 1 0,-1 1 0,1 0 0,-1 0 0,0 1 0,-17 2 0,25-1 0,0 0 0,0 0 0,0 0 0,0 1 0,0-1 0,0 1 0,1-1 0,-1 1 0,1 0 0,-1 0 0,1 1 0,0-1 0,-1 0 0,1 1 0,1-1 0,-1 1 0,0 0 0,0 0 0,1-1 0,0 1 0,0 0 0,-1 0 0,2 0 0,-1 0 0,0 1 0,1-1 0,-1 5 0,-1 6 0,1 1 0,1-1 0,0 0 0,1 1 0,2 14 0,0-18 0,0 1 0,1-1 0,0 0 0,1-1 0,0 1 0,0-1 0,1 0 0,1 0 0,0-1 0,0 0 0,0 0 0,1 0 0,1-1 0,-1 0 0,11 6 0,-8-5 0,0-2 0,1 1 0,0-1 0,0-1 0,1 0 0,-1-1 0,1 0 0,1-1 0,-1-1 0,0 0 0,1 0 0,21 0 0,-29-3 0,0 1 0,0-2 0,0 1 0,0-1 0,0 0 0,0 0 0,0 0 0,11-5 0,-14 4 0,0 0 0,0-1 0,0 1 0,0-1 0,-1 1 0,0-1 0,1 0 0,-1 0 0,0 0 0,0 0 0,0 0 0,-1 0 0,1-1 0,-1 1 0,0-1 0,2-5 0,2-15 0,0-1 0,-2 0 0,0 0 0,-3-49 0,0 49 0,0-1 0,1 1 0,2 0 0,9-42 0,-11 65 0,0-1 0,0 0 0,1 1 0,-1-1 0,1 1 0,-1-1 0,1 1 0,0 0 0,0 0 0,0 0 0,0 0 0,0 0 0,1 0 0,-1 1 0,1-1 0,-1 1 0,1-1 0,-1 1 0,1 0 0,0 0 0,-1 0 0,1 1 0,0-1 0,0 0 0,5 1 0,-3-1 0,-1 1 0,0 0 0,1 0 0,-1 1 0,1-1 0,-1 1 0,0 0 0,0 0 0,1 0 0,-1 1 0,0 0 0,0-1 0,0 2 0,-1-1 0,1 0 0,0 1 0,3 2 0,1 4-2,-1 0 0,0 0-1,-1 1 1,0-1 0,0 2 0,-1-1 0,0 0-1,-1 1 1,0 0 0,-1 0 0,0 0 0,-1 0-1,1 13 1,2 23 2,-5 91 1,-1-71 2,1-66-1,-1 1-1,1-1 0,0 0 0,0 1 0,0-1 1,0 0-1,0 1 0,1-1 0,-1 0 0,0 1 1,1-1-1,-1 0 0,1 1 0,-1-1 0,1 0 1,0 0-1,-1 1 0,1-1 0,0 0 0,0 0 1,1 1-1,1-1-1,-1 0 0,1 0 0,0-1 0,0 1 0,0-1 0,0 0 0,0 1 0,1-1 0,3-1 0,-3 1 0,4 0 0,20 0 0,53-6 0,-73 5 0,0-1 0,1 0-1,-1 0 1,0-1-1,-1 0 1,1-1-1,0 1 1,-1-1-1,0-1 1,0 1-1,7-7 1,-13 10-10,1 0 0,-1-1 1,0 1-1,0-1 0,1 1 1,-1-1-1,0 1 0,0-1 1,0 0-1,-1 1 0,1-1 1,0 0-1,0 0 0,-1 0 1,0 1-1,1-1 1,-1 0-1,0 0 0,0 0 1,0-3-1,0-17-550</inkml:trace>
</inkml:ink>
</file>

<file path=ppt/ink/ink19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1:34.295"/>
    </inkml:context>
    <inkml:brush xml:id="br0">
      <inkml:brushProperty name="width" value="0.05" units="cm"/>
      <inkml:brushProperty name="height" value="0.05" units="cm"/>
      <inkml:brushProperty name="color" value="#FFFFFF"/>
    </inkml:brush>
  </inkml:definitions>
  <inkml:trace contextRef="#ctx0" brushRef="#br0">1 48 31246,'0'0'1153,"24"0"-1121,29 0 16,19 0-16,11 0-16,-6 0 0,-8 0-16,-10-7 0,-15-3-64,-17 0-128,-16 0-272,-11 0-1041</inkml:trace>
</inkml:ink>
</file>

<file path=ppt/ink/ink19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1:39.169"/>
    </inkml:context>
    <inkml:brush xml:id="br0">
      <inkml:brushProperty name="width" value="0.05" units="cm"/>
      <inkml:brushProperty name="height" value="0.05" units="cm"/>
      <inkml:brushProperty name="color" value="#FFFFFF"/>
    </inkml:brush>
  </inkml:definitions>
  <inkml:trace contextRef="#ctx0" brushRef="#br0">1 629 30702,'0'0'1780,"0"4"-1711,0 18-75,-1-2 9,1 0 0,2 0 1,4 26-1,-5-39-2,1-1 1,0 0-1,0 1 0,1-1 1,0 0-1,0 0 0,0 0 1,1-1-1,0 1 0,0-1 0,0 0 1,1 0-1,-1 0 0,8 5 1,-9-8 0,0 0-1,-1 0 1,2 0 0,-1 0 0,0-1 0,0 1 0,0-1 0,1 0 0,-1 0 0,1 0 0,-1-1 0,0 1 0,1-1 0,0 0-1,-1 1 1,1-2 0,-1 1 0,1 0 0,-1-1 0,1 1 0,4-3 0,-3 1 0,-1 0 0,0 0 1,0 0-1,1-1 0,-1 1 0,-1-1 0,1 0 0,0 0 1,-1-1-1,0 1 0,1-1 0,-1 0 0,-1 1 1,1-1-1,2-6 0,7-18 1,-1-1-1,-1-1 1,-2 0 0,-1 0-1,-1-1 1,3-45 0,-6 38-1,3 0 0,1 1 0,19-62 0,-25 96-3,1 0 0,-1 0 1,1 0-1,-1 0 1,1 0-1,0 0 0,0 0 1,0 1-1,0-1 0,1 1 1,-1 0-1,1-1 1,0 1-1,-1 0 0,1 0 1,0 1-1,0-1 0,0 1 1,0-1-1,0 1 1,1 0-1,-1 0 0,0 0 1,1 1-1,-1-1 0,0 1 1,1 0-1,-1 0 1,0 0-1,1 0 0,-1 1 1,1-1-1,-1 1 1,0 0-1,0 0 0,1 0 1,-1 0-1,0 0 0,0 1 1,0 0-1,0-1 1,2 4-1,-3-4 0,31 28 3,-31-28-3,0 1 0,0 0 0,-1 0 0,1 1 0,0-1 0,-1 0 0,1 1 0,-1-1 0,0 0 0,0 1 0,0 0 0,0-1 0,1 6 0,-2-7 14,-5-2 19,-17-8-15,19 8-18,0-1 1,1 1 0,-1 0 0,0 0 0,0 0 0,0 0 0,1 0 0,-1 1 0,-6-1 0,6 1 0,0 0 0,0 0 0,0 0 0,0 0 0,0 1-1,0-1 1,0 1 0,0 0 0,0 0 0,0 0 0,0 0 0,1 0 0,-6 4 0,5-2-1,1 0-1,-1 0 1,0 0 0,1 0 0,0 1-1,0-1 1,0 1 0,0 0 0,-3 7 0,-1 7 0,1-1 0,1 1 1,0 0-1,-2 32 0,3 74 2,3-85-1,0-35 0,0 0 0,0 0 0,1 0 0,-1 1 0,1-1 0,0 0 0,0 0 0,1-1 0,-1 1 0,1 0 0,-1 0 0,1-1 0,0 1 0,1-1 0,-1 1 0,1-1 0,-1 0 0,1 0 0,3 3 0,-1-3 0,0 0 0,0 0 0,0 0 0,0-1 0,1 1 0,-1-1 0,1-1 0,-1 1 0,1-1 0,-1 0 0,1 0 0,11 0 0,-7-1 0,14 1 2,1-1-1,29-4 1,-46 3-1,1-1 0,-1 0-1,0 0 1,0-1 0,0 0 0,0-1 0,0 0 0,-1 0-1,14-10 1,-8 2 0,0 0-1,0-1 0,-1-1 0,-1 0 0,0-1 0,-1 0 1,-1 0-1,0-1 0,-1 0 0,-1 0 0,0-1 1,-2 0-1,0-1 0,4-24 0,1-20 0,-3 0 0,-2-109 0,-4 133 0,-1-50 0,-1 81 0,1 1 0,-1-1 0,-1 0 0,1 1 0,-1-1 0,0 1 0,-1 0 0,1-1 0,-7-9 0,9 16 0,-1-1 0,1 1 0,0-1 0,0 1 0,-1-1 0,1 1 0,0 0 0,0-1 0,-1 1 0,1 0 0,-1-1 0,1 1 0,0 0 0,-1-1 0,1 1 0,-1 0 0,1 0 0,0-1 0,-1 1 0,1 0 0,-1 0 0,1 0 0,-1 0 0,1 0 0,-1 0 0,1 0 0,-1-1 0,1 1 0,-1 1 0,1-1 0,-1 0 0,1 0 0,-1 0 0,1 0 0,-1 0 0,1 0 0,-1 0 0,1 1 0,0-1 0,-1 0 0,1 0 0,-1 1 0,1-1 0,0 0 0,-1 1 0,1-1 0,0 0 0,-1 1 0,1-1 0,0 1 0,-1-1 0,1 0 0,0 1 0,0-1 0,0 1 0,-1 0 0,-11 30 0,3 5 0,2 1 0,1 1 0,0 40 0,4 122 0,3-114 0,-2-65 0,1 0 0,2 0 0,0 0 0,1 0 0,1-1 0,1 0 0,1 0 0,0 0 0,13 24 0,-19-43 0,0 0 0,1 0 0,-1-1 0,0 1 0,1 0 0,-1-1 0,1 1 0,-1 0 0,1-1 0,-1 1 0,1 0 0,-1-1 0,1 1 0,-1-1 0,1 1 0,0-1 0,0 0 0,-1 1 0,1-1 0,0 0 0,-1 1 0,1-1 0,0 0 0,0 0 0,0 1 0,-1-1 0,1 0 0,0 0 0,0 0 0,0 0 0,-1 0 0,1 0 0,0-1 0,0 1 0,0 0 0,-1 0 0,1 0 0,0-1 0,0 1 0,-1-1 0,1 1 0,0 0 0,-1-1 0,2 0 0,1-2 0,0 0 0,0 0 0,0 0 0,0 0 0,-1 0 0,5-8 0,41-86 5,-34 67-3,0 1 0,2 0 0,1 2 1,24-31-1,-41 57-2,1 0 0,-1 1 0,0-1 0,1 1 0,-1-1-1,1 1 1,-1-1 0,1 1 0,-1 0 0,1-1 0,-1 1 0,1-1 0,0 1 0,-1 0 0,1 0 0,-1-1 0,1 1 0,0 0-1,-1 0 1,1 0 0,0 0 0,0-1 0,6 12-4,-6 30-5,-1-32 8,0 40 1,-1-18 0,7 57 0,-6-81 0,1 0 0,1 0 0,0 0 0,0 0 0,0-1 0,0 1 0,1-1 0,0 0 0,1 1 0,-1-1 0,1-1 0,1 1 0,7 8 0,-8-11 0,1 0 0,0 0 0,0 0 0,0-1 0,0 0 0,0 0 0,0-1 0,0 1 0,1-1 0,-1 0 0,1 0 0,7-1 0,-3 1 0,0-1 0,0 0 0,0-1 0,0 0 0,0-1 0,11-3 0,-8 0 0,-1-1 0,1 0 0,-1-1 0,-1 0 0,1 0 0,-1-1 0,-1-1 0,1 0 0,-1 0 0,-1-1 0,0 0 0,0-1 0,7-12 0,-7 8 0,0 0 0,-1 0 0,-1-1 0,0 0 0,-1 0 0,-1-1 0,0 0 0,-1 0 0,3-32 0,-7 41 0,2-5 0,-2-1 0,0 1 0,0 0 0,-4-23 0,3 32 0,0 1 0,0 0 0,0-1 0,-1 1 0,1 0 0,-1 0 0,0-1 0,0 2 0,0-1 0,0 0 0,0 0 0,-1 0 0,1 1 0,-1 0 0,0-1 0,1 1 0,-1 0 0,0 0 0,0 1 0,-1-1 0,1 0 0,-4 0 0,2 0 1,0 0 0,-1 1 0,1-1 0,0 1 0,0 1 0,0-1 0,-1 1 0,1 0 0,0 0 0,-1 0-1,-8 3 1,11-2-1,0 0 0,0 0-1,0 0 1,0 1-1,0-1 1,0 1-1,0 0 1,1 0-1,-1 0 1,1 0 0,0 0-1,-1 0 1,1 1-1,0-1 1,0 1-1,0 0 1,1 0 0,-1-1-1,-2 7 1,-2 10-1,0 0 1,2 0-1,0 0 1,1 0-1,-2 31 1,8 101 0,-3-144 0,1 0 0,0 0 0,0 0 0,1-1 0,0 1 0,0 0 0,1-1 0,0 1 0,0-1 0,6 10 0,-7-13 0,1 0 0,-1 0 0,1 0 0,0 0 0,0 0 0,0 0 0,0-1 0,1 1 0,-1-1 0,1 0 0,-1 0 0,1-1 0,0 1 0,-1-1 0,1 1 0,0-1 0,0 0 0,0-1 0,7 2 0,-6-2 0,1 0 0,-1 0 0,0 0 0,1-1 0,-1 1 0,0-1 0,1-1 0,-1 1 0,0-1 0,0 1 0,0-2 0,7-3 0,-6 2 0,-1-1 0,0 1 0,0-1 0,0 0 0,-1 0 0,0-1 0,0 0 0,0 1 0,5-13 0,-2 2 0,-1 1 0,0-1 0,-1-1 0,-1 1 0,0-1 0,2-23 0,-1-103 0,-5 122 0,0 21 0,-1-1 0,1 0 0,0 1 0,0-1 0,0 1 0,-1-1 0,1 1 0,0-1 0,-1 0 0,1 1 0,0 0 0,-1-1 0,1 1 0,-1-1 0,1 1 0,-1-1 0,1 1 0,-1 0 0,1-1 0,-1 1 0,1 0 0,-1 0 0,1-1 0,-1 1 0,0 0 0,1 0 0,-1 0 0,1 0 0,-1 0 0,0 0 0,1 0 0,-1 0 0,0 0 0,1 0 0,-1 0 0,1 0 0,-1 0 0,0 0 0,1 0 0,-1 1 0,1-1 0,-1 0 0,1 1 0,-1-1 0,1 0 0,-1 1 0,1-1 0,-1 0 0,1 1 0,-1-1 0,1 1 0,0-1 0,-1 1 0,1-1 0,0 1 0,-1-1 0,1 1 0,0 0 0,-3 6-1,0 0 1,1 0-1,-1 1 0,2-1 1,-1 1-1,1-1 0,0 10 1,1 61-9,1-38 7,-1-28 2,0 0 0,1 0 0,1 0 0,-1 0 0,2 0 0,4 14 0,-6-22 0,1-1 0,-1 0 0,1 0 0,-1 0 0,1 0 0,0 0 0,0 0 0,1 0 0,-1 0 0,0-1 0,1 0 0,0 1 0,-1-1 0,1 0 0,0 0 0,0 0 0,0-1 0,0 1 0,1-1 0,-1 1 0,0-1 0,1 0 0,-1-1 0,1 1 0,-1 0 0,6-1 0,-6 1 0,1-1 1,0 0-1,0 0 0,0 0 0,0-1 1,-1 0-1,1 1 0,0-1 1,-1 0-1,1-1 0,0 1 0,-1-1 1,1 1-1,-1-1 0,6-4 1,-4 1 0,0 0 0,-1-1 0,1 0 0,-1 0 0,0 0 0,0 0 0,5-14 0,3-12 0,-1 0-1,-1-2 1,-2 1 0,-1-1-1,3-47 1,1 1 11,-9 73-14,1 9-1,0 9-2,15 106 2,-10-57 3,21 82 0,-29-140 0,1-1 0,-1 1 0,0-1 0,1 1 0,0-1 0,-1 1 0,1-1 0,0 0 0,-1 1 0,1-1 0,0 0 0,0 0 0,0 1 0,0-1 0,0 0 0,1 0 0,-1 0 0,0 0 0,0 0 0,1-1 0,-1 1 0,0 0 0,1-1 0,-1 1 0,1 0 0,2 0 0,-2-2 0,0 1 0,0 0 0,-1-1 0,1 1 0,0-1 0,0 1 0,0-1 0,-1 0 0,1 0 0,0 0 0,-1 0 0,1 0 0,0 0 0,-1 0 0,0-1 0,1 1 0,-1-1 0,0 1 0,0-1 0,1 1 0,-1-1 0,1-1 0,17-31 0,-2-1 0,23-63 0,-24 53 0,30-54 0,-42 92 0,-4 6 0,1-1 0,-1 1 0,1-1 0,0 1 0,0 0 0,0-1 0,0 1 0,0 0 0,0 0 0,0 0 0,1-1 0,-1 1 0,3-1 0,-4 3-1,1 0 1,-1 0-1,1 0 0,-1 0 0,1 0 1,-1 0-1,0 0 0,0 0 0,1 0 1,-1 0-1,0 0 0,0 0 0,0 0 1,0 0-1,0 0 0,-1 2 1,1-1-1,-2 58-2,0-31 3,2 0 0,0 0 0,7 41 0,-5-63 0,-1 0 1,2-1-1,-1 1 0,1-1 1,0 0-1,0 0 0,0 0 1,1 0-1,0-1 1,0 1-1,1-1 0,-1 0 1,1 0-1,0-1 0,1 1 1,-1-1-1,1 0 0,0-1 1,0 1-1,0-1 1,8 3-1,-1-1 1,1-1 0,0 0-1,0-1 1,-1-1 0,2 0 0,-1-1 0,0 0-1,0-2 1,21-1 0,-27 0-1,-1 0 0,1 0 0,0 0 0,-1-1 0,0 0 0,1-1 0,-1 0 0,0 0 0,-1 0 0,1-1 0,-1 0 0,0 0 0,0-1 0,0 1 0,-1-1 0,0 0 0,0-1 0,-1 0 0,0 1 0,0-1 0,0-1 0,5-13 0,-4 6 0,0-1 0,0 0 1,-1 0-1,-1 0 0,-1 0 0,0-1 1,-1 1-1,-1-1 0,-1 1 0,-2-22 1,2 35-1,1 1 1,-1-1 0,0 0 0,0 0 0,0 0 0,0 0 0,0 1-1,-1-1 1,1 1 0,-1-1 0,1 1 0,-1-1 0,0 1-1,0 0 1,0 0 0,-1 0 0,1 0 0,0 0 0,-5-2-1,2 1 2,-1 1-1,1 1 0,0-1 0,-1 1 1,1-1-1,-1 2 0,1-1 0,-1 1 1,-6-1-1,10 1-1,0 1 0,0-1 0,0 0 0,0 0-1,1 1 1,-1-1 0,0 1 0,0-1 0,1 1 0,-1 0 0,0 0 0,1 0 0,-1 0 0,1 0-1,-1 0 1,1 0 0,-1 0 0,1 0 0,-2 3 0,1-1-1,0 1 1,0-1-1,0 1 1,0-1-1,0 1 1,1 0-1,0 0 1,-2 6-1,1 8-1,0 1 0,0-1 0,3 22-1,-1-25 3,0-3-1,0 0-1,1 0 1,1 0-1,0 0 1,6 21-1,-7-30 2,0 0 0,0 0 0,0 0 0,1 0-1,-1 0 1,1 0 0,0-1 0,0 1 0,0-1 0,0 1-1,0-1 1,1 1 0,-1-1 0,1 0 0,0 0 0,-1-1-1,1 1 1,0 0 0,0-1 0,0 0 0,0 0 0,0 1-1,0-2 1,0 1 0,1 0 0,4 0 0,-6-1 0,1 0 1,0 0 0,0 0 0,-1 0 0,1 0-1,0-1 1,0 1 0,-1-1 0,1 1 0,0-1 0,-1 0-1,1 0 1,-1-1 0,1 1 0,-1 0 0,0-1-1,1 1 1,1-3 0,0-1 0,-1 1 0,1-1 1,-1 0-1,-1 1 0,1-1 1,-1 0-1,0-1 0,2-7 0,2-16 8,-2-1 0,-1 1-1,-1-43 1,-6 141-9,-21 117 0,-3 34 0,24 119 0,4-225 0,1-100 0,-2-1 0,0 1 0,0 0 0,-1-1 0,-1 1 0,-5 14 0,7-24 0,0 0 0,-1-1 0,0 1 0,0-1 0,0 1 0,0-1 0,-1 0 0,1 0 0,-1 0 0,1 0 0,-1 0 0,0-1 0,-1 1 0,1-1 0,0 0 0,-1 0 0,1 0 0,-1 0 0,1-1 0,-1 1 0,0-1 0,0 0 0,0 0 0,1 0 0,-8 0 0,7-1 0,-1 1 0,1-1 0,-1 0 0,1 0 0,-1-1 0,1 1 0,0-1 0,-1 0 0,1 0 0,0-1 0,0 1 0,-1-1 0,1 0 0,0 0 0,1 0 0,-8-6 0,7 4 0,0 0 0,1-1 0,-1 1 0,1-1 0,0 1 0,0-1 0,1 0 0,0 0 0,-1-1 0,2 1 0,-1 0 0,1-1 0,-2-9 0,0-1 0,1 1 0,1-1 0,0 1 0,1-1 0,0 1 0,2-1 0,0 1 0,0 0 0,2-1 0,-1 1 0,2 1 0,10-24 0,27-32 0,4 1 0,72-84 0,-17 24 0,-50 59 0,76-136 0,-113 179 0,-2-1 0,-1 1 0,0-2 0,-3 0 0,0 0 0,-2 0 0,-1-1 0,2-54 0,-7 83 0,0 0 0,0-1 0,-1 1 0,1 0 0,0 0 0,-1 0 0,1 0 0,-1 0 0,0 0 0,1-1 0,-1 1 0,0 0 0,0 1 0,1-1 0,-1 0 0,0 0 0,0 0 0,0 0 0,0 1 0,0-1 0,0 0 0,0 1 0,0-1 0,-1 1 0,1-1 0,0 1 0,0 0 0,0-1 0,0 1 0,-1 0 0,1 0 0,0 0 0,0 0 0,-1 0 0,1 0 0,0 0 0,0 0 0,-1 1 0,1-1 0,0 0 0,0 1 0,0-1 0,0 1 0,0-1 0,0 1 0,-1 0 0,1-1 0,0 1 0,1 0 0,-1 0 0,-1 0 0,-2 4 0,0 1 0,0-1 0,1 0 0,-1 1 0,1 0 0,1 0 0,-1 0 0,1 0 0,0 0 0,-2 11 0,-8 69 0,12-85 0,-6 52 0,3 0 0,2 1 0,8 64 0,-6-109 0,1 1 0,0-1 0,1 0 0,0 0 0,0 0 0,1 0 0,0 0 0,1-1 0,0 0 0,8 11 0,-9-14 0,0 0 0,1-1 0,-1 0 0,1 1 0,0-1 0,0-1 0,0 1 0,1-1 0,-1 0 0,1 0 0,0-1 0,0 0 0,0 0 0,0 0 0,0 0 0,11 0 0,-7-1 0,-1 0 0,0-1 0,1 0 0,-1 0 0,0-1 0,1-1 0,-1 0 0,17-5 0,-19 4 0,-1-1 0,0 1 0,0-1 0,0 0 0,-1 0 0,1-1 0,-1 0 0,0 0 0,-1 0 0,1 0 0,-1-1 0,6-10 0,0 0 0,-2-1 0,0 0 0,0-1 0,-2 0 0,0 0 0,5-34 0,6-116 0,-12 89 0,-5 79 0,0-1 0,0 0 0,0 1 0,0-1 0,0 1 0,0-1 0,0 1 0,0-1 0,0 0 0,0 1 0,0-1 0,0 1 0,1-1 0,-1 0 0,0 1 0,0-1 0,1 1 0,-1-1 0,0 1 0,1-1 0,-1 1 0,0-1 0,1 1 0,-1 0 0,1-1 0,-1 1 0,1 0 0,-1-1 0,1 1 0,-1 0 0,1-1 0,-1 1 0,1 0 0,-1 0 0,1 0 0,-1-1 0,1 1 0,0 0 0,-1 0 0,1 0 0,-1 0 0,1 0 0,0 0 0,-1 0 0,1 0 0,0 1 0,2 0 0,-1 0 0,0 0 0,0 0 0,0 0 0,1 1 0,-1-1 0,0 1 0,-1 0 0,1 0 0,2 2 0,6 9 0,0 1 0,-1 0 0,0 0 0,-1 1 0,-1 0 0,-1 0 0,0 1 0,5 20 0,-5-7 0,0 0 0,-2 0 0,0 55 0,-4-79 1,-1 0-1,1 0 1,-1-1 0,0 1-1,0-1 1,-1 1 0,1-1-1,-1 1 1,0-1-1,0 0 1,-1 0 0,1 0-1,-1 0 1,0 0 0,0 0-1,0-1 1,-1 0 0,1 1-1,-1-1 1,0 0 0,-6 3-1,5-3-9,0 0 0,0-1-1,0 1 1,-1-1 0,1-1-1,0 1 1,-1-1 0,0 0-1,1 0 1,-1 0 0,1-1-1,-1 0 1,0 0 0,1 0 0,-1-1-1,0 0 1,1 0 0,-7-3-1,-14-12-547</inkml:trace>
</inkml:ink>
</file>

<file path=ppt/ink/ink19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1:41.188"/>
    </inkml:context>
    <inkml:brush xml:id="br0">
      <inkml:brushProperty name="width" value="0.05" units="cm"/>
      <inkml:brushProperty name="height" value="0.05" units="cm"/>
      <inkml:brushProperty name="color" value="#FFFFFF"/>
    </inkml:brush>
  </inkml:definitions>
  <inkml:trace contextRef="#ctx0" brushRef="#br0">8 485 32335,'-4'58'203,"2"-36"-202,1 1 0,0-1 1,5 36-1,-4-54-1,1-1 0,0 0 0,0 0 0,0 0 0,0-1 0,0 1 0,0 0 0,1 0 0,-1 0-1,1-1 1,0 1 0,0-1 0,0 0 0,0 1 0,0-1 0,1 0 0,-1 0 0,1 0 0,-1-1 0,1 1 0,5 2 0,-1-2 5,-1 0 0,1 0 0,-1-1 0,1 0-1,-1 0 1,1 0 0,0-1 0,0 0 0,7-1 0,-10 0-2,0-1 0,0 1 0,0 0 0,0-1-1,0 0 1,0 0 0,0 0 0,-1-1 0,1 1 0,-1-1 0,0 0 0,0 0 0,0 0 0,0 0 0,0 0 0,0-1-1,-1 1 1,4-7 0,2-5 0,1-1 0,-2 0 0,7-23 0,-3 2 0,-1-1 1,-3 0-1,5-55 1,-5-117-5,-3 49 20,-3 143 0,-1 38-22,0 467 0,-1-475 3,2-1 0,0 1 0,0-1 0,1 1 0,5 16 0,-6-24 0,0 0 0,1-1 0,-1 1 0,1-1 0,0 0 0,0 0 0,0 1 0,1-1 0,-1 0 0,1-1 0,-1 1 0,1 0 0,0-1 0,0 0 0,0 0 0,1 0 0,-1 0 0,0 0 0,1 0 0,6 1 0,-2-1 0,0 0 0,0 0 0,0-1 0,1 0 0,-1-1 0,1 0 0,13-1 0,-17 0 0,0 0 0,0 0 0,0 0 0,0-1 0,0 0 0,-1 0 0,1 0 0,0 0 0,-1-1 0,0 1 0,0-1 0,0 0 0,6-6 0,1-4 0,-1-1 0,-1 0 0,0 0 0,-1-1 0,-1 0 0,0 0 0,-1-1 0,-1 0 0,0 0 0,-1-1 0,1-17 0,3-23 0,-2-106 0,-6-21 29,-9 339-37,-1 12 3,9-91 5,2 80 0,0-155 0,-1 1 0,0-1 0,0 0 0,0 0 0,0 0 0,1 0 0,-1 0 0,1 0 0,-1 0 0,1 0 0,-1 0 0,1 0 0,-1 0 0,1 0 0,0-1 0,0 1 0,-1 0 0,1 0 0,0-1 0,0 1 0,0 0 0,0-1 0,0 1 0,0-1 0,0 1 0,0-1 0,0 1 0,0-1 0,0 0 0,0 0 0,0 1 0,0-1 0,0 0 0,0 0 0,0 0 0,0 0 0,0 0 0,1 0 0,-1-1 0,0 1 0,0 0 0,0 0 0,0-1 0,1 0 0,3 0 0,-1 0 0,1-1 0,-1 0 0,0 0 0,1 0 0,-1 0 0,0-1 0,0 0 0,6-6 0,5-10 0,0 0 0,-2-1 0,0-1 0,15-34 0,22-35 0,-43 79 0,0 1 0,1 0 0,0 1 0,0 0 0,1 0 0,11-8 0,-20 17 0,0 0 0,1-1 0,-1 1 0,0 0-1,1-1 1,-1 1 0,0 0 0,1-1 0,-1 1 0,1 0 0,-1 0 0,0 0 0,1-1 0,-1 1 0,1 0-1,-1 0 1,1 0 0,-1 0 0,1 0 0,-1 0 0,1 0 0,-1 0 0,1 0 0,-1 0 0,0 0-1,1 0 1,-1 0 0,1 1 0,-1-1 0,1 0 0,-1 0 0,0 0 0,1 1 0,-1-1 0,1 0-1,-1 0 1,0 1 0,1-1 0,-1 0 0,0 1 0,1-1 0,-1 0 0,0 1 0,0-1 0,1 1-1,-1-1 1,0 0 0,0 1 0,0-1 0,1 1 0,-1-1 0,0 1 0,0-1 0,0 1 0,0-1 0,0 0-1,0 1 1,0-1 0,0 1 0,0-1 0,0 1 0,0 0 0,-2 41-9,1-30 8,-2 18 1,-12 52 0,9-54 0,0 1 0,-1 37 0,6-56 0,1 0 0,0-1 0,1 1 0,0 0 0,4 18 0,-4-25 0,0 0 0,1 0 0,-1 0 0,1-1 0,0 1 0,-1-1 0,1 1 0,0-1 0,0 0 0,1 1 0,-1-1 0,0 0 0,1-1 0,-1 1 0,1 0 0,0-1 0,-1 1 0,1-1 0,0 0 0,0 0 0,0 0 0,5 1 0,2 0 1,-1 0-1,1 0 1,0-1 0,0 0-1,1-1 1,-1 0-1,0-1 1,0 0 0,0 0-1,0-1 1,-1 0 0,1-1-1,0 0 1,-1-1 0,0 0-1,1 0 1,-2-1-1,1 0 1,0 0 0,-1-1-1,0 0 1,-1-1 0,1 0-1,12-15 1,-9 8-1,-1 0 0,0-1 0,0-1 0,-2 1 0,0-1 0,-1-1 0,0 1 0,5-25 0,-6 15 0,-1 0 0,-2-1 0,-1 0 0,-1-51 0,-2 76 0,1 0 0,-1 0 1,1 1-1,-1-1 0,1 0 0,-1 1 1,0-1-1,0 0 0,0 1 0,0-1 0,0 1 1,0 0-1,0-1 0,-1 1 0,1 0 1,0-1-1,-1 1 0,1 0 0,-1 0 0,0 0 1,1 0-1,-1 1 0,0-1 0,1 0 1,-1 1-1,0-1 0,0 1 0,1 0 0,-1-1 1,0 1-1,0 0 0,0 0 0,1 0 1,-1 0-1,-3 1 0,1-1 1,0 0-1,-1 1 1,1-1-1,-1 1 1,1 0-1,0 0 1,0 0-1,-1 1 1,1 0-1,0-1 1,0 2-1,1-1 1,-1 0-1,-5 5 1,4 0-2,0 0 1,0 0-1,1 0 1,0 1-1,0 0 0,1 0 1,0 0-1,0 0 0,1 1 1,0-1-1,1 0 1,-1 11-1,-1 12-2,2 0 1,4 33-1,-3-59 3,0-1 0,1 0 0,-1 0 0,1 1 1,0-1-1,0 0 0,1 0 0,-1 0 0,1 0 0,0 0 0,0 0 0,0 0 0,0-1 1,1 1-1,0-1 0,-1 0 0,1 0 0,0 0 0,1 0 0,-1 0 0,1 0 0,-1-1 1,5 3-1,1-1-2,1-1 1,0 0-1,-1 0 1,1-1-1,0 0 1,0-1-1,0 0 1,18-1-1,-25 1-21,0-1 1,1-1-1,-1 1 0,0 0 0,0-1 0,0 0 0,0 0 0,0 0 0,-1 0 0,1 0 0,0 0 1,0-1-1,-1 1 0,1-1 0,-1 0 0,1 0 0,-1 0 0,0 0 0,1 0 0,-1 0 0,0-1 1,-1 1-1,4-5 0,7-27-5804,-10 16-2742,-1-10-9129,-1 27 17633</inkml:trace>
</inkml:ink>
</file>

<file path=ppt/ink/ink19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1:41.517"/>
    </inkml:context>
    <inkml:brush xml:id="br0">
      <inkml:brushProperty name="width" value="0.05" units="cm"/>
      <inkml:brushProperty name="height" value="0.05" units="cm"/>
      <inkml:brushProperty name="color" value="#FFFFFF"/>
    </inkml:brush>
  </inkml:definitions>
  <inkml:trace contextRef="#ctx0" brushRef="#br0">0 23 30958,'39'0'32,"14"0"208,8 0 160,2 0-207,3-5-193,-10-12-529</inkml:trace>
</inkml:ink>
</file>

<file path=ppt/ink/ink19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1:49.327"/>
    </inkml:context>
    <inkml:brush xml:id="br0">
      <inkml:brushProperty name="width" value="0.05" units="cm"/>
      <inkml:brushProperty name="height" value="0.05" units="cm"/>
      <inkml:brushProperty name="color" value="#FFFFFF"/>
    </inkml:brush>
  </inkml:definitions>
  <inkml:trace contextRef="#ctx0" brushRef="#br0">327 596 30110,'0'-18'558,"0"0"1,-1 1 0,-1-1-1,-7-30 1,8 43-566,-1 1 0,1 0 1,-1 0-1,0 0 0,0 0 0,0 0 1,-1 0-1,1 1 0,-1-1 1,0 1-1,0-1 0,0 1 0,0 0 1,-1 1-1,1-1 0,-1 0 1,1 1-1,-1 0 0,0 0 1,0 0-1,0 0 0,-1 1 0,1-1 1,-8 0-1,2 0 7,0 1 0,0 0 0,0 0 0,0 1 0,1 1 0,-11 1 0,14-1 0,1 0 0,0 0 0,0 1 0,1 0 0,-1 0 0,0 0 0,0 0 0,1 1 0,-1 0 0,1 0 0,0 0 0,-7 7 0,2 0-1,1 1 1,0 1-1,0-1 0,2 1 1,-1 0-1,1 1 0,1-1 1,0 1-1,1 0 0,1 1 1,-3 18-1,1 7-2,1 1 1,4 65-1,0-101 3,0 0 0,0-1 0,1 1 0,-1 0 0,1 0 0,0 0 0,0 0 0,1-1 0,-1 1 0,1 0 0,-1-1 0,1 1 0,0-1 0,0 0 0,1 0 0,-1 1 0,1-2 0,0 1 0,0 0 0,-1 0 0,2-1 0,-1 0 0,0 1 0,6 1 0,-2-1 0,0 0 0,1-1 0,-1 0 0,1-1 0,-1 0 0,1 0 0,-1 0 0,1-1 0,0 0 0,-1-1 0,14-2 0,-15 2 0,0-1 1,0-1-1,0 1 1,0-1-1,0 0 1,-1 0-1,1-1 0,-1 0 1,0 0-1,0 0 1,0 0-1,-1-1 0,1 0 1,-1 0-1,-1 0 1,1 0-1,0-1 1,4-9-1,2-7 2,0 0 0,-1 0 0,9-39 0,-2-22-2,-3-1 0,4-146 0,-4 28 0,-17 336-32,-8-24 32,-7 133 0,17-187-2,3 88 5,0-129-9,1 0 0,0 0 0,1 0 0,1 0-1,1-1 1,0 0 0,9 18 0,-13-29 3,1 0 0,0 0 1,0 0-1,0 0 0,1-1 0,-1 1 0,1-1 0,-1 1 1,1-1-1,0 0 0,0 0 0,0 0 0,0 0 1,0-1-1,1 1 0,-1-1 0,0 0 0,1 0 1,-1 0-1,1 0 0,-1 0 0,1-1 0,-1 0 0,1 0 1,-1 0-1,1 0 0,4-1 0,-2 0 3,1 0 0,0-1 0,-1 0 0,0 0 0,1-1 0,-1 1 0,0-2-1,0 1 1,0 0 0,-1-1 0,1 0 0,-1-1 0,6-4 0,1-5 0,0-1 0,-1 0 0,-1 0 0,0-1 1,-1 0-1,-1-1 0,0 0 0,8-27 0,-2-9 7,11-84 0,-16 80-3,-8 51-3,0 1-1,0-1 1,0 1 0,1 0 0,0-1 0,0 1 0,0 0 0,1 0 0,3-6 0,-4 9-3,0 0-1,0 0 1,0 0 0,1 1-1,-1-1 1,0 1 0,0-1-1,1 1 1,-1 0 0,1 0-1,-1 0 1,1 0 0,0 0-1,-1 1 1,1-1 0,0 1-1,0-1 1,-1 1 0,6 0-1,-8 0 3,5 0-13,1 0 0,0 0 0,-1 0 0,1 1 0,-1 0 0,1 0 0,8 3 0,-12-3 8,0 0-1,-1 0 0,1 1 1,-1-1-1,0 0 0,1 1 1,-1-1-1,0 1 0,0-1 1,0 1-1,0 0 0,0-1 1,0 1-1,0 0 1,0 0-1,-1 0 0,1-1 1,-1 1-1,0 0 0,1 0 1,-1 0-1,0 0 0,0 0 1,0 0-1,-1 3 0,1 14-34,0-18 64,-11-3 80,-14-14-39,21 14-61,1-1-1,-1 1 0,0-1 1,1 1-1,-1 0 0,0 1 1,0-1-1,0 1 0,-1 0 1,-3-1-1,4 1-5,1 1 1,0 0 0,-1 0-1,1 0 1,0 0 0,-1 0-1,1 1 1,0-1-1,-1 1 1,1 0 0,0 0-1,0 0 1,0 1 0,-1-1-1,2 1 1,-1 0-1,0 0 1,0 0 0,-2 2-1,0 1 0,1 0 0,0 0-1,0 0 1,1 0 0,-1 1-1,1 0 1,0 0 0,1-1-1,-4 10 1,1 6-12,0 0 0,1 1 1,1 0-1,0 42 0,3-43 15,-1-3-6,1 1-1,1 0 0,1-1 0,6 32 0,-7-47 6,0 1-1,0-1 1,0 1-1,0-1 1,1 1 0,0-1-1,-1 0 1,1 0-1,0 0 1,1 0-1,-1 0 1,0-1-1,1 1 1,0-1-1,-1 1 1,1-1-1,0 0 1,0 0-1,0 0 1,1 0-1,-1-1 1,0 1-1,1-1 1,-1 0-1,1 0 1,-1 0-1,1-1 1,-1 1-1,1-1 1,5 0-1,-3 1 7,0-1-1,-1-1 0,1 1 1,0-1-1,0 0 1,0 0-1,-1-1 0,11-4 1,-12 4-3,-1 0-1,1-1 1,-1 0 0,1 1 0,-1-1 0,0-1 0,0 1-1,0 0 1,0-1 0,-1 1 0,0-1 0,4-8 0,0-1 8,-1 1 1,-1-1-1,0-1 1,-1 1-1,0-1 1,1-23-1,-3-89 53,-2 71-38,1-22 4,0 59-31,0 52-33,-1 27 27,0 59 6,2-108 1,0 1-1,1-1 1,0-1 0,1 1-1,0 0 1,1 0 0,8 15-1,-10-24 0,0 0 0,0 1 1,0-1-1,0 0 0,1 0 0,0 0 0,-1-1 0,1 1 0,0-1 0,0 1 0,1-1 1,-1 0-1,0 0 0,1 0 0,-1-1 0,7 3 0,-8-4 2,1 1 0,0-1-1,-1 1 1,1-1 0,0 0-1,-1 0 1,1 0 0,0-1 0,-1 1-1,1-1 1,-1 1 0,1-1-1,-1 0 1,1 0 0,-1 0 0,1 0-1,-1 0 1,0-1 0,1 1-1,-1-1 1,0 1 0,0-1 0,0 0-1,3-4 1,1-2 1,0-1 1,0 0 0,-1-1-1,0 1 1,0-1-1,-1 0 1,0-1-1,2-12 1,14-90 17,-18 97-15,12-129 4,-6-168 1,-9 344-12,-7 44 1,-1 5 1,6 239 0,3-300 0,2 1 0,0-1 0,1 0 0,1 0 0,9 26 0,-11-40 0,-1 1 0,1-1 0,1 0 0,-1 0 0,1 0 0,-1-1 0,1 1 0,1 0 0,-1-1 0,1 0 0,-1 0 0,1 0 0,1 0 0,-1-1 0,0 0 0,1 0 0,-1 0 0,1 0 0,0 0 0,0-1 0,0 0 0,1 0 0,5 1 0,3-1 0,0-1 0,1 0 0,-1 0 0,1-2 0,-1 0 0,21-4 0,-27 3 0,0 0 0,0-1 0,0 0 0,0-1 0,-1 1 0,1-1 0,-1-1 0,0 0 0,0 0 0,0 0 0,11-12 0,-6 3 3,0 0 0,-1-1-1,-1-1 1,0 1 0,-1-1 0,0-1 0,-2 0-1,0 0 1,-1 0 0,-1-1 0,0 0 0,-1 0 0,-1 0-1,-1-1 1,-1 1 0,0-1 0,-4-35 0,2 51-2,0 0 0,0 0 0,0 1 0,0-1 0,0 0 0,-1 0 0,0 1 0,1-1 0,-1 1 0,0 0 0,0-1 0,0 1 0,-1 0 0,1 0 0,0 0 0,-1 0 0,1 1 0,-1-1 0,0 1 0,1-1 0,-1 1 0,0 0 0,-3-1 0,2 1-2,1 0 0,-1 0 1,1 0-1,-1 0 1,0 1-1,1-1 1,-1 1-1,0 0 1,0 0-1,1 0 1,-1 1-1,0-1 1,1 1-1,-1 0 1,0 0-1,1 0 1,0 1-1,-1-1 0,-5 4 1,5 0-1,-1 0 0,1 0 0,-1 0 0,1 0 0,1 1 1,-1 0-1,1 0 0,0 0 0,0 0 0,1 0 0,0 1 0,0-1 0,0 1 0,0 12 0,-2 12-1,1 56-1,3-82 3,-1 10-6,1-5 5,0 0 0,0 0 0,1 0 0,0 0 0,3 10 0,-3-17 0,0-1 1,0 1-1,0 0 1,0-1-1,1 1 0,-1-1 1,1 0-1,-1 0 0,1 1 1,0-1-1,0 0 1,0 0-1,0 0 0,0-1 1,1 1-1,-1-1 0,0 1 1,1-1-1,-1 1 1,1-1-1,0 0 0,5 1 1,-3-1 1,1 1-1,-1-1 1,1-1 0,-1 1 0,1-1 0,0 0 0,-1 0 0,1-1 0,0 1 0,-1-1-1,7-2 1,-8 2 0,-1-1 0,0 1 0,1-1 0,-1 0 0,0 1-1,0-1 1,0-1 0,-1 1 0,1 0 0,0-1 0,-1 0-1,0 1 1,1-1 0,-1 0 0,0 0 0,0 0 0,-1 0-1,3-5 1,2-11 1,0 1-1,-1-1 0,-2 0 1,4-31-1,-3-70 6,-8 221-36,0 48 31,4-147-2,1 0 0,-1 1 0,1-1 0,-1 0 0,1 1 0,0-1 0,0 0 0,0 0 0,1 1 0,-1-1 0,0 0 0,1 0 0,-1 0 0,1-1 0,0 1 0,-1 0 0,1-1 0,0 1 0,0-1-1,0 1 1,0-1 0,0 0 0,1 0 0,-1 0 0,0 0 0,1 0 0,-1-1 0,0 1 0,1-1 0,-1 1 0,1-1 0,2 0 0,0 1 1,0-1 0,0 0 0,1 0 0,-1 0 0,0-1 0,0 0 0,0 0 0,0 0 0,0 0 0,0-1 0,0 0-1,0 0 1,-1 0 0,9-6 0,-4-1 0,-1 1-1,0-2 0,-1 1 0,0-1 0,0 0 1,-1 0-1,0-1 0,-1 0 0,0 0 0,-1 0 1,4-17-1,2-14 7,10-80-1,-10-179 12,-11 238-17,2 57-1,-4-23 1,3 28-1,0 0-1,0 1 1,0-1 0,-1 0 0,1 1 0,0-1 0,-1 1 0,1-1 0,0 1 0,-1-1 0,1 1 0,-1-1 0,1 1-1,0-1 1,-1 1 0,0-1 0,1 1 0,-1 0 0,1-1 0,-1 1 0,1 0 0,-1-1 0,0 1 0,1 0 0,-1 0-1,1 0 1,-1 0 0,0 0 0,1-1 0,-1 1 0,0 0 0,1 0 0,-1 1 0,0-1 0,1 0 0,-1 0 0,0 0-1,0 1 1,-1-1 0,1 1-1,-1 1 1,1-1-1,0 0 1,0 0-1,-1 0 1,1 1-1,0-1 1,0 1-1,0-1 0,0 1 1,0-1-1,1 1 1,-1-1-1,0 1 1,1 0-1,-1-1 1,1 1-1,-1 0 1,1 0-1,0-1 1,0 1-1,0 2 1,-2 7-1,-12 58 1,-8 137 0,17 75 0,5-251 0,-1-14 0,2 0 0,0 0 0,1 0 0,0 0 0,6 18 0,-6-27-1,1-1 1,-1 1-1,2-1 0,-1 0 0,1 0 0,0 0 0,0 0 0,0-1 0,1 0 0,0 0 0,0 0 0,0 0 0,1-1 1,6 5-1,-2-3 2,1-1-1,-1 0 1,1 0 0,-1-1 0,1-1 0,1 0 0,-1 0 0,0-1 0,1-1 0,-1 0-1,19 0 1,-25-1 0,-1 0-1,1-1 0,0 1 1,-1-1-1,1 0 0,-1 0 1,1 0-1,-1-1 0,0 0 1,1 1-1,-1-2 0,0 1 0,0 0 1,-1-1-1,8-5 0,-6 3 1,-1-1 0,0 1-1,1-1 1,-2 1 0,1-1-1,-1-1 1,0 1-1,0 0 1,3-11 0,0-8 0,-2 0 1,0-1-1,-2 1 1,0-42-1,-2 61 0,0 0-1,0-1 1,0 1-1,-1 0 1,0 0 0,0 0-1,-1-1 1,0 1 0,0 1-1,0-1 1,-1 0-1,0 0 1,0 1 0,0 0-1,-1-1 1,1 1-1,-1 0 1,-1 1 0,1-1-1,-1 1 1,1 0 0,-1 0-1,0 0 1,-1 1-1,-10-6 1,65 8-33,-21 1 32,0 0 0,0-2 0,-1-1 0,1-2 0,-1 0 0,29-10 0,-37 9 0,2-1 0,0-1 0,33-18 0,-55 26 0,-1 0 0,0-1 0,0 1 0,0 0 0,1 0 0,-1 0 0,0 0 0,0 0 0,0 1 0,0-1 0,-2 1 0,-3 4 0,0-1 0,0 1 0,0 1 0,1-1 0,0 1 0,0 0 0,1 1 0,-1-1 0,1 1 0,-6 12 0,0 1-5,0 0 1,-13 40 0,17-34 3,1 2 1,1-1-1,2 0 1,1 1-1,1 42 1,1-67 0,1-1 0,-1 1 0,0 0 0,1-1 0,-1 1 0,1-1 0,0 1 0,0-1 0,0 0 0,0 1 0,0-1 0,0 0 0,1 1 0,-1-1 0,1 0 0,0 0 0,-1 0 0,1-1 0,0 1 0,0 0 0,0-1 0,0 1 0,1-1 0,-1 0 0,0 1 0,1-1 0,-1 0 0,0 0 0,1-1 0,-1 1 0,5 0 0,8 2 0,1-2 0,-1 1 0,0-2 0,20-1 0,-21 0 0,-11 1 0,0 0 0,0-1 1,-1 1-1,1-1 0,0 0 0,0 1 1,-1-1-1,1 0 0,0-1 0,-1 1 1,1 0-1,-1-1 0,0 0 0,1 1 1,-1-1-1,0 0 0,0 0 0,0 0 1,0 0-1,0-1 0,-1 1 0,1-1 1,-1 1-1,1-1 0,-1 1 0,0-1 1,1-4-1,2-7 2,-1 0 0,0 0 1,-1 0-1,0-20 0,-1 28-1,1-219 18,-3 164-22,1 67 2,6 153 0,-4-139-1,1-1 0,1 0 0,0 0 0,1 0 0,2 0 0,9 21 0,-13-36 1,-1 0 0,1 0 0,-1 0 0,1-1 0,0 1 0,1-1 0,-1 0 0,0 0 1,1 0-1,0-1 0,0 1 0,-1-1 0,2 0 0,-1 0 0,8 3 0,-8-4 1,-1 0 0,0 0 0,1-1 0,-1 1 0,1-1 0,-1 0 0,1 0 0,-1 0 0,1 0 0,-1-1-1,1 1 1,-1-1 0,0 0 0,1 0 0,-1 0 0,0 0 0,0-1 0,1 1 0,-1-1 0,0 0 0,4-3 0,-2 0 1,0-1 1,-1 0-1,1 0 0,-1 0 1,0 0-1,0 0 1,-1-1-1,4-9 1,18-62-2,-22 67 0,14-57 3,-11 43 0,0 0-1,2 0 1,0 0-1,22-42 1,-27 63-3,-1 1 0,0-1 0,1 1 0,0 0 0,0 0 0,0 0 0,0 0 0,0 1 0,7-5 0,-9 7 0,1-1 0,0 0 0,-1 0 0,1 1 0,0-1 0,0 1 0,-1-1 0,1 1 0,0 0 0,0-1 0,0 1 0,-1 0 0,1 0 0,0 0 0,0 1 0,0-1 0,0 0 0,-1 1 0,1-1 0,0 1 0,-1 0 0,1-1 0,0 1 0,-1 0 0,3 2 0,1 2-1,0 0 1,0 0-1,-1 0 1,1 1-1,-1 0 0,0 0 1,-1 0-1,0 1 0,0-1 1,0 1-1,-1 0 1,3 11-1,0 4-2,-1 0 1,3 44-1,-6-56 3,0 10-4,-3 41-1,1-55 5,0 1-1,0-1 0,-1 1 1,0-1-1,0 1 0,-1-1 1,1 0-1,-2 0 0,1 0 1,-4 5-1,-4 2 1,1-1 0,-2 0 0,0 0 0,0-1-1,-1-1 1,-21 13 0,25-17 1,-1 0-1,0-1 0,-1-1 1,1 1-1,-1-1 0,0-1 0,0 0 1,0-1-1,0 0 0,-14 0 1,24-4-1,1 0 0,-1 0 0,1 0 0,0-1 0,0 1 0,0 0 0,0-1 0,0 1 0,0 0 0,2-5 0,-1 6-1,0-1 1,1 0 0,-1 0 0,1 1 0,-1-1 0,1 1-1,0 0 1,0-1 0,-1 1 0,1 0 0,0 0 0,0 0-1,0 0 1,0 0 0,0 0 0,0 1 0,1-1 0,1 0-1,48-5 2,-36 5-1,50-4 0,-24 2 2,-1-1 0,75-17-1,-104 17 0,0 0 0,0 0 0,0-1-1,-1-1 1,0 0 0,0-1 0,0 0-1,-1 0 1,0-1 0,0 0 0,-1-1-1,0 0 1,13-17 0,-13 12 2,0-1 0,-1 0 0,0 0 0,-1-1 0,-1 0 0,0 0 0,-1-1 0,4-28 0,-3-1 0,-1-89-1,-5 135-2,0 0 0,0 0 0,0-1 0,0 1 0,0 0 0,0 0 0,0-1 0,0 1 0,0 0 0,0 0 0,0-1 0,0 1 0,0 0 0,0 0 0,0-1 0,0 1 0,0 0 0,0 0 0,-1-1 0,1 1 0,0 0 0,0 0 0,0-1 0,0 1 0,-1 0 0,1 0 0,0 0 0,0 0 0,0-1 0,-1 1 0,1 0 0,0 0 0,0 0 0,0 0 0,-1 0 0,1 0 0,0 0 0,0-1 0,-1 1 0,1 0 0,0 0 0,0 0 0,-1 0 0,1 0 0,0 0 0,-1 0 0,1 0 0,0 0 0,0 1 0,-1-1 0,1 0 0,0 0 0,0 0 0,-1 0 0,1 0 0,-14 14 0,6 3 0,0 1 0,1 1 0,1 0 0,1-1 0,0 2 0,2-1 0,-2 21 0,1 145 0,4-179 0,0 0 0,1 1 0,0-1 0,1 0 0,-1 0 0,1 0 0,0 0 0,1 0 1,-1 0-1,1-1 0,0 1 0,1-1 0,-1 0 0,1 0 0,0 0 0,0 0 0,1 0 0,0-1 0,-1 0 0,1 0 0,10 5 0,-5-3-1,1-1-1,1 0 1,-1 0-1,0-1 0,1-1 1,0 0-1,0-1 1,0 0-1,0 0 1,16-1-1,0-4-27,-27 2 16,1 1-1,-1-1 1,0 1-1,0-1 1,0 1-1,0-1 1,0 0-1,-1 0 1,1 1-1,0-1 1,0 0-1,0 0 1,-1 0-1,1 0 1,0 0-1,-1 0 1,1 0-1,-1 0 1,1 0-1,-1 0 1,1-2-1,2-32-893</inkml:trace>
</inkml:ink>
</file>

<file path=ppt/ink/ink19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1:49.993"/>
    </inkml:context>
    <inkml:brush xml:id="br0">
      <inkml:brushProperty name="width" value="0.05" units="cm"/>
      <inkml:brushProperty name="height" value="0.05" units="cm"/>
      <inkml:brushProperty name="color" value="#FFFFFF"/>
    </inkml:brush>
  </inkml:definitions>
  <inkml:trace contextRef="#ctx0" brushRef="#br0">0 0 31518,'0'0'673,"17"0"-449,19 0-144,16 0-32,4 0-16,-4 0 0,-2 0-16,-11 0-16,-12 0 0,-5 0-32,-11 0-64,-8 0-416</inkml:trace>
</inkml:ink>
</file>

<file path=ppt/ink/ink19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1:52.902"/>
    </inkml:context>
    <inkml:brush xml:id="br0">
      <inkml:brushProperty name="width" value="0.05" units="cm"/>
      <inkml:brushProperty name="height" value="0.05" units="cm"/>
      <inkml:brushProperty name="color" value="#FFFFFF"/>
    </inkml:brush>
  </inkml:definitions>
  <inkml:trace contextRef="#ctx0" brushRef="#br0">1 563 31038,'0'-7'456,"2"16"56,8 27 169,-7-30-682,0 0 1,1 0-1,-1 0 0,1-1 1,0 1-1,1-1 0,-1 0 1,1 0-1,0-1 1,1 0-1,-1 0 0,0 0 1,1 0-1,0-1 0,0 0 1,0 0-1,1 0 0,-1-1 1,0 0-1,1 0 1,0-1-1,-1 0 0,1 0 1,9 0-1,-13-1 2,0 1-1,1-1 1,-1 0-1,0 0 1,0 0 0,0-1-1,1 1 1,-1-1-1,0 1 1,0-1 0,0 0-1,0-1 1,0 1 0,0 0-1,0-1 1,-1 1-1,1-1 1,-1 0 0,1 0-1,-1 0 1,1 0-1,-1-1 1,0 1 0,0-1-1,2-3 1,10-14 1,-1-1 0,-1 0 0,-1-1 1,-1-1-1,-1 1 0,-1-2 0,7-30 0,-1-11-2,7-96-1,-12-64-15,-29 521 16,-1-30 0,22-90 0,1-97 0,-3-1 0,-3 1 0,-18 96 0,19-159-2,0-1 0,-2-1 0,0 1 0,-1-1 0,0 0 0,-1 0 0,-11 17 0,15-27 1,0 0 1,0 0-1,0-1 1,0 1-1,-1-1 1,1 0-1,-1 0 0,0 0 1,0-1-1,0 1 1,0-1-1,0 0 1,-1 0-1,1-1 0,-1 1 1,1-1-1,-1 0 1,0 0-1,1 0 1,-1-1-1,0 0 0,0 0 1,1 0-1,-1 0 1,0-1-1,1 0 1,-7-1-1,8 1 0,0-1 0,0 1 0,1-1 1,-1 1-1,0-1 0,1 0 0,-1 0 0,1 0 0,-1-1 0,1 1 1,0 0-1,0-1 0,0 0 0,0 1 0,1-1 0,-1 0 1,1 0-1,0 0 0,0 0 0,0 0 0,0 0 0,-1-4 1,-1-6-5,1-1 1,0 1-1,0-27 1,2 19-6,-1 10 6,0 0 0,1 1-1,1-1 1,0 0 0,0 1 0,1-1-1,0 1 1,1-1 0,0 1 0,8-16 0,10-4 5,1 0 0,2 2 0,1 1 0,1 0 0,47-35 0,-29 24 22,42-47-1,-74 71-21,1-1 0,-2-1 1,0 0-1,-1 0 0,-1-1 0,0-1 1,8-22-1,-10 18-1,-1-1-1,-1 0 1,3-40-1,-4-75 20,-4 115-9,1 32-14,0-1 1,1 1-1,1-1 1,-1 1-1,1-1 0,5 8 1,-2-1 1,2 3 2,2-1 0,0 0 0,0 0 0,2-1 0,0-1 0,1 0 0,0 0 0,1-1 0,30 22 0,-39-33-1,-1 1 0,0 0 1,0-1-1,-1 1 0,1 0 0,-1 1 0,0-1 1,0 1-1,0-1 0,-1 1 0,0 0 1,0 0-1,2 6 0,-3-7-1,-1 1 0,1-1-1,-1 0 1,0 1 0,0-1 0,0 1 0,-1-1 0,0 1 0,0-1-1,0 0 1,0 1 0,-1-1 0,1 0 0,-1 0 0,-4 7 0,-6 9 5,8-15-2,0 1 0,0 0 0,1 0 0,0 0 0,0 0-1,1 0 1,0 1 0,0 0 0,0-1 0,-1 14 0,3-19-2,0-1 1,0 1 0,0 0-1,0 0 1,0 0-1,0-1 1,0 1-1,0 0 1,1 0-1,-1-1 1,0 1 0,1 0-1,-1 0 1,0-1-1,1 1 1,-1 0-1,1-1 1,-1 1-1,1 0 1,-1-1 0,1 1-1,0-1 1,-1 1-1,1-1 1,-1 1-1,1-1 1,0 0 0,0 1-1,0-1 1,24 2-18,-18-2 17,24 2 1,38-2 0,-65-1 0,1 1 0,-1-1-1,0 0 1,1 0 0,-1 0 0,0-1 0,0 1-1,0-1 1,0 0 0,0 0 0,-1-1-1,7-4 1,-3-1-2,0 0-1,0 0 0,-1 0 1,0-1-1,-1 0 1,0-1-1,0 1 1,4-15-1,22-86-33,-17 55 21,-13 50 13,5-18 3,1-1 0,2 1 0,15-32 0,-22 50-4,1 1 1,-1-1-1,1 1 1,0 0-1,0 0 1,0 0-1,1 0 0,-1 1 1,1-1-1,0 1 1,0 0-1,0 0 1,0 0-1,1 0 1,-1 1-1,1 0 1,0 0-1,-1 0 1,1 1-1,0-1 0,0 1 1,0 0-1,7 0 1,-11 1-38,-13 1-128,2 2 180,0 1 0,0 0 0,0 0 0,1 1-1,0 0 1,-1 1 0,2 0 0,-1 0 0,1 1 0,0 0 0,0 1 0,1 0 0,-10 13 0,9-11-4,1 0 0,0 1-1,1 0 1,0 0 0,1 1 0,0-1 0,1 1 0,0 0 0,1 0-1,0 1 1,-1 16 0,3-16-6,0 0 0,2 0 1,-1 0-1,5 24 0,-4-33 0,1 1 0,-1-1 1,1 0-1,0 1 0,0-1 0,0 0 0,1 0 0,-1 0 1,1 0-1,0-1 0,0 1 0,1-1 0,-1 0 1,1 0-1,-1 0 0,9 5 0,-4-4 2,0 0 0,1 0-1,-1-1 1,1 0 0,0 0 0,0-1-1,18 2 1,2-2 9,34-3 1,-51 1-15,-7 0 3,1 0 0,-1-1-1,0 1 1,0-1-1,0 0 1,1-1 0,-1 1-1,0-1 1,-1 0 0,1 0-1,0-1 1,-1 1-1,1-1 1,-1 0 0,0 0-1,7-8 1,-6 6-2,0-2-1,-1 1 1,0 0 0,0-1-1,-1 0 1,0 0 0,0 0 0,-1 0-1,1 0 1,-2 0 0,3-11-1,-1-4-3,0 0 0,-1 1 0,-2-1 0,0 0-1,-1 0 1,-7-35 0,7 49 4,-1 0 1,0-1-1,-1 1 0,0 0 0,0 0 1,-1 1-1,0-1 0,0 1 0,-1 0 1,0 0-1,0 0 0,-1 0 0,1 1 1,-2 0-1,1 1 0,0-1 0,-1 1 1,0 0-1,-13-6 0,14 8 2,0 0-1,0 1 1,0 0-1,-1 1 1,1-1-1,0 1 0,-1 1 1,1-1-1,0 1 1,-8 0-1,11 0-1,0 1 0,1-1-1,-1 1 1,0 0 0,0-1-1,0 1 1,1 1 0,-1-1-1,1 0 1,-1 0 0,1 1-1,-1 0 1,1-1 0,0 1-1,-1 0 1,1 0 0,0 0-1,0 1 1,1-1 0,-1 0-1,0 1 1,1-1 0,-2 3-1,-2 11-2,1 1 0,0-1-1,2 1 1,-1-1 0,2 1 0,0 0-1,1 0 1,5 31 0,-4-38 2,1 1 1,0-1-1,1 0 1,0 0-1,0 0 1,1 0-1,1-1 0,-1 1 1,2-1-1,-1 0 1,1 0-1,1-1 1,-1 0-1,1 0 1,1-1-1,-1 1 0,15 8 1,-13-9 2,1-1-1,0 0 1,0 0-1,1-1 1,-1-1 0,1 0-1,0 0 1,0-1 0,1 0-1,-1-1 1,0-1-1,1 0 1,0 0 0,-1-1-1,22-2 1,-28 0-2,1 1 1,-1-1-1,0 0 0,0 0 1,0 0-1,0-1 0,0 0 1,-1 0-1,1 0 1,-1-1-1,0 1 0,0-1 1,0 0-1,0 0 0,-1 0 1,1-1-1,-1 1 0,0-1 1,-1 0-1,1 0 1,3-10-1,2-8 2,-1 0 0,0-1 0,4-36 0,-5-4 2,-5 48-2,0 0 1,1 0-1,0 0 1,1 0-1,10-26 1,-13 41-3,0 0 0,0 1 1,1-1-1,-1 1 1,0-1-1,1 1 0,-1-1 1,0 1-1,1-1 1,-1 1-1,1-1 0,-1 1 1,0-1-1,1 1 1,-1 0-1,1-1 0,-1 1 1,1 0-1,0 0 1,-1-1-1,1 1 0,-1 0 1,1 0-1,-1 0 1,1-1-1,0 1 0,-1 0 1,1 0-1,0 0 1,0 0-1,0 1-1,0-1 1,0 1-1,0-1 0,0 1 1,0 0-1,0-1 0,0 1 1,0 0-1,0 0 0,0-1 0,0 1 1,0 0-1,-1 0 0,1 0 1,0 0-1,-1 0 0,2 2 1,6 16-2,0 1 0,-2 0-1,0 0 1,-1 0 0,-1 1 0,2 32 0,-3 137 4,-3-123 11,14-84 19,1-14-25,-2 0 0,-1-1 0,10-42 0,-1 4-6,-16 55-2,6-19 2,17-33 0,-25 59-2,1 1-1,0-1 1,1 1-1,-1 0 0,1 0 1,1 1-1,-1-1 1,1 1-1,1 1 1,7-7-1,-13 11 1,1-1 0,0 1 0,0 0 0,1 0 0,-1 0 0,0 0 1,0 0-1,0 0 0,1 1 0,-1-1 0,0 1 0,1-1 0,-1 1 0,1 0 0,2 0 0,-4 0 1,0 1 0,0-1 0,0 1 0,1-1-1,-1 1 1,0-1 0,0 1 0,0 0 0,0 0 0,0-1-1,0 1 1,0 0 0,0 0 0,0 0 0,-1 0 0,1 0-1,0 0 1,-1 0 0,1 1 0,0 0 0,2 7-2,-1-1 1,0 0-1,0 1 0,-1 0 1,0-1-1,-1 14 1,-10 290-2,10-278 6,0-34-3,0 0 0,0 0 1,0 0-1,0 1 0,0-1 1,0 0-1,0 0 0,0 0 1,0 0-1,0 0 0,0 0 0,0 0 1,0 0-1,0 0 0,0 1 1,1-1-1,-1 0 0,0 0 1,0 0-1,0 0 0,0 0 1,0 0-1,0 0 0,0 0 1,0 0-1,1 0 0,-1 0 1,0 0-1,0 0 0,0 0 1,0 0-1,0 0 0,0 0 1,0 0-1,1 0 0,-1 0 1,0 0-1,0 0 0,0 0 0,0 0 1,0 0-1,0 0 0,0 0 1,1 0-1,-1 0 0,0 0 1,0 0-1,0-1 0,0 1 1,0 0-1,0 0 0,0 0 1,0 0-1,0 0 0,0 0 1,1 0-1,-1 0 0,0-1 1,0 1-1,0 0 0,0 0 1,0 0-1,0 0 0,0 0 1,0 0-1,0 0 0,0-1 1,0 1-1,0 0 0,8-11 7,23-43 2,29-74 0,-40 81-14,2 0 0,56-86 0,-66 119 18,-11 14-13,-1 0 0,0-1 0,0 1 1,0 0-1,0 0 0,0 0 0,0 0 0,0 0 0,0 0 0,1 0 1,-1 0-1,0 0 0,0 0 0,0-1 0,0 1 0,0 0 0,0 0 1,1 0-1,-1 0 0,0 0 0,0 0 0,0 0 0,0 0 0,0 0 1,1 0-1,-1 0 0,0 0 0,0 0 0,0 0 0,0 0 0,0 0 1,0 1-1,1-1 0,-1 0 0,0 0 0,0 0 0,0 0 0,0 0 1,0 0-1,0 0 0,1 0 0,-1 0 0,0 0 0,0 1 0,0-1 1,0 0-1,0 0 0,0 0 0,0 0 0,0 0 0,0 0 0,0 1 1,0-1-1,0 0 0,0 0 0,0 0 0,0 0 0,0 0 0,0 1 1,0-1-1,0 0 0,0 0 0,1 11-8,-1-9 7,-8 181-7,-1 10 13,9-143-896,0-45-2729</inkml:trace>
</inkml:ink>
</file>

<file path=ppt/ink/ink19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1:54.201"/>
    </inkml:context>
    <inkml:brush xml:id="br0">
      <inkml:brushProperty name="width" value="0.05" units="cm"/>
      <inkml:brushProperty name="height" value="0.05" units="cm"/>
      <inkml:brushProperty name="color" value="#FFFFFF"/>
    </inkml:brush>
  </inkml:definitions>
  <inkml:trace contextRef="#ctx0" brushRef="#br0">176 101 31839,'0'-10'135,"-2"-13"312,1 22-441,1 0 0,-1 1 0,1-1 1,-1 0-1,1 1 0,-1-1 0,0 1 0,1-1 1,-1 1-1,0-1 0,0 1 0,0-1 0,1 1 1,-1 0-1,0 0 0,0-1 0,0 1 0,1 0 1,-1 0-1,0 0 0,0 0 0,0 0 0,0 0 1,0 0-1,0 0 0,-1 0 0,-1 1-6,0 0-1,0 0 1,0-1-1,1 1 1,-1 1 0,0-1-1,1 0 1,-1 1-1,0 0 1,1-1-1,0 1 1,-1 0-1,1 0 1,0 0-1,0 0 1,-3 5-1,-27 46-5,26-43 7,-4 11 0,1-1 1,0 2-1,2-1 0,0 1 1,-5 35-1,6-14 3,-1 85 0,7-122-4,0-1 0,0 1 0,0-1 0,1 1 0,0-1 0,0 1 0,0-1 0,1 0 0,-1 0 0,1 1 0,1-1 0,-1 0 0,1-1 0,-1 1 0,1 0 0,1-1 0,-1 0 0,1 1 0,0-1 0,0-1 0,0 1 0,0-1 0,0 1 0,1-1 0,0 0 0,-1-1 0,1 1 0,0-1 0,0 0 0,1 0 0,9 2 0,-7-3 3,0 0-1,-1 0 1,1 0 0,0-1-1,0 0 1,-1-1 0,1 0-1,0 0 1,0-1 0,-1 0-1,1 0 1,-1 0 0,0-1-1,13-7 1,-13 5 0,0 0 0,-1 0 0,0-1-1,0 0 1,0 0 0,0 0 0,-1-1 0,0 0 0,-1 0 0,1 0-1,-2 0 1,1-1 0,4-12 0,-3 4-3,-1-1 0,0 1 0,-1-1 0,2-30 0,-5-69 0,0 116 0,-1-18 0,-1-1 0,-1 1-1,0 0 1,-1 0 0,-7-18 0,7 26 1,0 0 1,0 0-1,-1 0 1,-1 1-1,1-1 1,-2 1-1,1 1 0,-1-1 1,-14-13-1,19 21-1,1-1 0,-1 0 0,0 1-1,0-1 1,0 1 0,1 0 0,-1 0-1,-1-1 1,1 1 0,0 0 0,0 1 0,0-1-1,-1 0 1,1 1 0,0-1 0,0 1-1,-1 0 1,1 0 0,0 0 0,-1 0-1,1 0 1,0 0 0,-1 0 0,1 1 0,0-1-1,-1 1 1,1 0 0,0 0 0,0 0-1,0 0 1,0 0 0,0 0 0,0 0-1,0 1 1,0-1 0,-2 3 0,-1 2-1,1-1 0,-1 1 1,1 1-1,0-1 0,0 0 0,1 1 1,0 0-1,0 0 0,-3 14 0,1 8-1,1 1-1,1-1 0,2 1 1,3 44-1,-1-63 3,0 0 0,1 0 0,0-1 0,1 1 0,1 0 0,-1-1 0,2 0 0,-1 1 0,2-2 0,-1 1 0,1-1 0,1 0 0,-1 0 0,1 0 0,16 13 0,-17-16 0,1-1 0,-1 1 0,1-1 0,1-1 0,-1 0 0,1 0 0,-1 0 0,1-1 0,0 0 0,0 0 0,1-1 0,-1 0 0,0-1 0,1 0 0,-1 0 0,1 0 0,-1-1 0,1-1 0,-1 0 0,1 0 0,9-2 0,-15 2 1,0-1 0,0 1-1,0 0 1,0-1 0,0 0 0,-1 0 0,1 1-1,-1-2 1,1 1 0,-1 0 0,0 0 0,0-1-1,0 1 1,0-1 0,0 1 0,-1-1 0,3-5 0,1-4 4,0-1 1,6-24 0,-9 29-6,22-128 7,-18 94-3,22-83 1,-27 122-5,10-24 0,-11 26 0,0 1 0,1-1 0,-1 0 0,0 0 0,1 1 0,-1-1 0,1 0 0,-1 1 0,1-1 0,0 1 0,-1-1 0,1 1 0,-1-1 0,1 1 0,0-1 0,-1 1 0,1-1 0,0 1 0,0 0 0,-1-1 0,1 1 0,0 0 0,0 0 0,0 0 0,-1 0 0,1-1 0,2 1 0,3 9 0,1 12-4,-1 0 0,-1 1 1,4 40-1,-1 73 16,-8-76-9,-1-24-3,5 38 0,-4-73 0,0 1 0,0-1 0,0 0 0,0 1 0,1-1 0,-1 1 0,0-1 0,0 0 0,0 1 0,0-1 0,0 0 0,1 1 0,-1-1 0,0 0 0,0 1 0,0-1 0,1 0 0,-1 1 0,0-1 0,1 0 0,-1 0 0,0 1 0,1-1 0,-1 0 0,0 0 0,1 0 0,-1 0 0,0 1 0,1-1 0,-1 0 0,0 0 0,1 0 0,-1 0 0,1 0 0,-1 0 0,0 0 0,1 0 0,-1 0 0,1 0 0,-1 0 0,0 0 0,1 0 0,-1 0 0,1-1 0,17-11 0,1-15 0,-2-1 0,-1-1 0,21-54 0,-8 19-3,-12 27-4,28-54-11,-39 80 17,1 0 1,0 1-1,1 0 0,-1 1 1,18-16-1,-23 23-1,1 0 0,0 0 0,-1 1 1,1-1-1,0 1 0,0-1 0,0 1 0,4-1 1,-6 2 0,0-1 1,0 1-1,-1 0 1,1 0-1,0 0 1,-1 0 0,1 0-1,0 0 1,0 0-1,-1 0 1,1 0 0,0 0-1,-1 1 1,1-1-1,0 0 1,0 0-1,-1 1 1,1-1 0,-1 0-1,1 1 1,0-1-1,-1 1 1,1-1 0,-1 1-1,1-1 1,-1 1-1,1-1 1,-1 1 0,1-1-1,-1 1 1,0 0-1,1-1 1,-1 1-1,0 0 1,1-1 0,-1 1-1,0 0 1,0-1-1,0 1 1,0 0 0,1 0-1,-1-1 1,0 2-1,1 40-5,-1 0 0,-11 78 0,0-8 11,10-94-5,0-6 0,0-1 0,1 1 0,0-1 0,1 1 0,3 14 0,-4-23 0,1 0 0,0 0 0,0-1 0,0 1 0,0-1 0,1 1 0,-1-1 1,1 0-1,-1 1 0,1-1 0,0 0 0,0 0 0,0 0 0,0 0 0,0-1 0,0 1 0,1 0 1,-1-1-1,1 0 0,-1 1 0,1-1 0,-1 0 0,1 0 0,0-1 0,-1 1 0,1 0 0,3-1 1,3 2 1,0 0 0,0-1 0,0-1 0,0 1 0,0-1 0,0-1 0,0 0 0,1 0 0,-1-1 0,-1 0 0,1-1 0,0 1 0,-1-2 0,1 1 0,-1-1 0,0-1 0,0 1 0,0-1 0,-1-1 0,11-9 0,-8 4-2,-1 0-1,0-1 1,-1 0-1,0 0 0,-1-1 1,0 0-1,-1 0 1,-1-1-1,0 1 0,-1-1 1,5-25-1,-3-7 1,-2 1 0,-3-63-1,-1 71 9,0 33-7,0-1 1,0 0-1,0 0 0,0 1 0,-1-1 0,0 0 0,0 1 0,0-1 0,-4-7 1,4 10-2,0 1 0,-1 0 0,1-1 1,-1 1-1,1 0 0,-1 0 1,1 0-1,-1 0 0,0 0 0,0 0 1,1 0-1,-1 0 0,0 1 1,0-1-1,0 1 0,0-1 0,0 1 1,0 0-1,0 0 0,1 0 1,-1 0-1,0 0 0,0 0 0,0 1 1,-2 0-1,1-1 0,1 0 0,0 1 0,0-1 0,0 1 0,0 0 0,0 0 0,0-1 0,1 1 0,-1 1 0,0-1 0,0 0 0,1 0 0,-1 1 0,1-1 0,-1 1 0,1-1 0,-3 4 0,1 0 0,0 0 0,0 0 0,1 0 0,-1 0 0,1 1 0,-2 7 0,0 9 0,0 1 0,-1 32 0,5-48 0,-2 22 0,-1 9 4,1-1-1,2 0 0,6 51 0,-5-82-3,0 1 0,1-1 0,0 0-1,0 0 1,0 0 0,0 0 0,1 0-1,0-1 1,0 1 0,1-1-1,0 0 1,-1 0 0,2 0 0,-1-1-1,0 1 1,1-1 0,0 0 0,0 0-1,0 0 1,1-1 0,-1 0 0,1 0-1,0-1 1,0 1 0,0-1 0,0 0-1,0-1 1,0 1 0,0-1 0,10 0-1,-14-1-7,-1 0-1,0 0 1,0 0-1,0 0 1,0 0-1,0 0 1,0 0-1,0 0 1,0-1-1,0 1 1,0 0-1,0-1 1,0 1-1,0-1 1,1 0-1,6-20-468</inkml:trace>
</inkml:ink>
</file>

<file path=ppt/ink/ink19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2:05.786"/>
    </inkml:context>
    <inkml:brush xml:id="br0">
      <inkml:brushProperty name="width" value="0.05" units="cm"/>
      <inkml:brushProperty name="height" value="0.05" units="cm"/>
      <inkml:brushProperty name="color" value="#FFFFFF"/>
    </inkml:brush>
  </inkml:definitions>
  <inkml:trace contextRef="#ctx0" brushRef="#br0">33 517 31102,'-10'38'163,"2"0"0,2 1-1,1-1 1,2 2 0,2 51 0,1-90-159,0-1 1,0 1-1,1-1 1,-1 0-1,0 1 1,0-1-1,1 0 1,-1 1-1,0-1 1,0 0-1,1 1 1,-1-1-1,0 0 1,1 1-1,-1-1 1,0 0-1,1 0 1,-1 0-1,0 1 1,1-1-1,-1 0 1,1 0-1,-1 0 1,0 0-1,1 0 1,-1 0-1,1 0 1,-1 0-1,1 0 1,-1 0-1,1 0 1,19 0 97,-14 0-63,0-1-29,1 0 1,-1 0-1,0 0 0,0-1 0,0 0 0,0 0 1,0-1-1,0 0 0,0 0 0,-1 0 1,1-1-1,-1 1 0,0-1 0,0-1 1,-1 1-1,9-10 0,4-7-8,-1 0 1,23-40 0,-22 27-1,0-2 1,-2 0 0,-2 0-1,-2-1 1,-1-1 0,-1 0-1,-3 0 1,-1-1 0,-1 0-1,-3-47 1,-1 85-3,0-1 0,0 1 0,-1 0 0,1 0 0,0 0 0,-1-1 0,1 1 0,-1 0 0,1 0 0,-1 0 0,1 0 0,-1 0 0,0 0 0,0 0 0,1 0 0,-1 0 0,0 0 0,0 0 0,0 0 0,0 1 0,0-1 0,0 0 0,0 1 0,0-1 0,0 1 0,-1-1 0,1 1 0,0-1 0,0 1 0,0 0 0,-1 0 0,1 0 0,-2-1 0,-1 1 0,0 0 0,0 0-1,0 0 1,0 0 0,-1 1-1,1-1 1,0 1 0,0 0 0,-5 2-1,4 0 1,0 0-1,1 0 0,-1 1 1,1-1-1,0 1 0,0 0 0,0 0 1,1 1-1,-1-1 0,1 1 1,0-1-1,0 1 0,1 0 1,-1 0-1,1 1 0,0-1 1,1 0-1,-1 1 0,1-1 1,-1 10-1,1-6 1,0 0 0,0 1 0,1-1 0,0 0 0,1 1 0,0-1 0,0 0 1,1 0-1,0 1 0,1-1 0,0-1 0,5 12 0,7 2 3,1 0 1,1 0 0,1-2-1,0 0 1,38 29-1,24 28 21,-74-71-23,-1 0-1,0 1 1,-1 0-1,1 1 1,-1-1 0,-1 1-1,1-1 1,3 15-1,-6-19 1,0 1-1,0-1 1,-1 1-1,1-1 1,-1 1 0,0-1-1,0 1 1,0-1-1,0 1 1,0-1-1,-1 1 1,0-1 0,0 1-1,0-1 1,0 1-1,0-1 1,-1 0-1,1 0 1,-1 0 0,0 0-1,0 0 1,0 0-1,-5 5 1,-5 1-2,0-1 0,-1 0 0,0-1 0,0 0 0,-1-1 1,0 0-1,0-1 0,-26 6 0,13-5-1,0-2 0,0 0 0,-28 0 0,106-4 6,0-2 0,70-12 1,-104 11-4,-1 0 0,0-2 1,0 0-1,0-1 1,-1 0-1,0-1 0,0-1 1,0-1-1,-1 0 0,-1-1 1,20-16-1,-15 7 0,-1-1 0,-1 0-1,0-1 1,-2 0-1,0-2 1,-2 0 0,0 0-1,-2-1 1,0 0 0,-2-1-1,10-49 1,-6-2 2,-4 0 1,-3-131 0,-5 184-1,-2 13 10,-2 14-16,4-4 3,-6 12-1,1-1-1,1 1 1,0 0-1,1 1 0,0-1 1,0 0-1,-1 24 1,1-9 0,-8 90 1,5 158 0,6-201 0,0-44 0,1 0 0,2 0 0,8 40 0,-10-63 0,1 1 0,0 0 0,1-1 0,-1 0 1,1 1-1,1-1 0,-1 0 0,1-1 0,1 1 0,-1-1 0,1 1 1,0-1-1,0-1 0,1 1 0,0-1 0,0 0 0,13 8 1,-16-11-1,-1-1 0,1 1 1,0-1-1,-1 0 1,1 0-1,0 0 1,0 0-1,0-1 0,0 1 1,0-1-1,0 0 1,0 0-1,0 0 1,0 0-1,0-1 0,0 1 1,0-1-1,0 1 1,0-1-1,0 0 1,-1 0-1,1-1 0,0 1 1,-1 0-1,1-1 1,-1 0-1,1 1 0,-1-1 1,0 0-1,1 0 1,-1-1-1,0 1 1,-1 0-1,4-5 0,4-8 3,-1 0-1,-1-1 0,0 1 1,-1-1-1,4-17 0,-4 13-1,27-93-11,-22 69 1,2 0 0,2 1 0,29-60 1,-41 98 7,-1 1 1,1-1 0,0 1-1,1 0 1,-1 0 0,1 0-1,0 0 1,0 1 0,0 0-1,0-1 1,7-3 0,-9 6-1,0 1 1,0-1-1,0 0 1,-1 1-1,1-1 1,0 1 0,0 0-1,0 0 1,0-1-1,0 1 1,0 0-1,0 1 1,-1-1 0,1 0-1,0 0 1,0 1-1,0-1 1,0 1-1,0 0 1,-1 0 0,1-1-1,0 1 1,-1 0-1,1 0 1,-1 1-1,1-1 1,-1 0 0,1 0-1,-1 1 1,0-1-1,0 1 1,1-1-1,0 3 1,34 62 0,-33-63 3,-6-6-3,0 1 1,-1 0-1,1 0 1,0 0-1,-1 0 1,1 0-1,-1 0 0,1 1 1,-1 0-1,0 0 1,1 0-1,-1 0 1,0 1-1,0-1 1,0 1-1,0 0 1,0 0-1,1 0 1,-1 1-1,0-1 1,0 1-1,-6 2 1,5-1-2,-1 0 0,1 1 0,0-1 0,0 1 0,0 0 0,0 0 0,0 1 0,1 0 0,-1 0 1,1 0-1,0 0 0,0 0 0,1 1 0,-4 5 0,-1 4 1,2 1 0,0-1-1,0 1 1,1 1 0,1-1 0,1 1 0,0 0-1,1 0 1,1 0 0,0-1 0,1 2-1,4 29 1,-3-43 0,-1 0 0,1 0 0,0 0 0,0 0 0,0 0 0,0 0 0,0 0 0,1 0 0,-1 0 0,1 0 0,0 0-1,0-1 1,0 1 0,0-1 0,0 1 0,1-1 0,-1 0 0,1 0 0,-1 0 0,1 0 0,0-1 0,0 1 0,-1-1 0,6 2 0,1 0 2,-1-1 0,1-1 0,0 1 0,0-2 1,0 1-1,0-1 0,15-2 0,-20 1-1,1 0 0,-1 0 0,0-1 0,0 1 0,0-1 0,0 0 0,0-1 0,-1 1 0,1-1 0,-1 1-1,1-1 1,-1 0 0,0-1 0,0 1 0,-1 0 0,1-1 0,0 1 0,-1-1 0,0 0 0,0 0 0,0 0 0,-1 0 0,2-4-1,3-8 3,-1 0 0,-1 1-1,0-1 1,-1 0-1,1-19 1,0-44 3,-6-82 1,1 158-8,1 0 1,-1-1-1,1 1 1,-1 0-1,0 0 1,0 0-1,-1 0 1,-1-4-1,2 7 1,1 0 0,0 0 0,0-1 0,0 1 0,0 0 0,0 0-1,-1 0 1,1-1 0,0 1 0,0 0 0,0 0 0,-1 0 0,1-1 0,0 1-1,0 0 1,-1 0 0,1 0 0,0 0 0,0 0 0,-1 0 0,1 0 0,0 0-1,0-1 1,-1 1 0,1 0 0,0 0 0,0 0 0,-1 0 0,1 0 0,0 0-1,-1 1 1,1-1 0,0 0 0,-1 0 0,-6 17-4,3 8 3,2 1 0,0-1 1,3 28-1,0-12-2,-2-29 2,1-1 0,1 1 0,0-1 0,1 1 0,0-1 0,1 0-1,0 0 1,7 16 0,-8-23 2,1 0-1,-1 0 1,1 0-1,0 0 1,0 0-1,0-1 1,1 1-1,-1-1 1,1 0 0,0 0-1,0 0 1,0-1-1,0 1 1,0-1-1,1 0 1,-1 0-1,1-1 1,-1 1-1,1-1 1,0 0-1,-1 0 1,1-1-1,6 1 1,-4-1-1,0 1 0,0-1 0,0-1 0,0 1 0,0-1 0,0-1 0,-1 1 0,1-1 0,0 0 0,-1-1 0,1 0 0,-1 0 0,0 0 0,10-7 0,-8 4 0,-1-2 0,1 1 1,-1-1-1,0 0 0,-1 0 0,0 0 1,0-1-1,-1 0 0,6-13 1,-2 0 0,-1 0 0,-1 0 0,-1-1 0,-1 0 0,-1 0 0,1-26 0,-2-144 4,-5 108-4,3 71-1,-1-1 0,-1 1 0,0 0 0,-1-1 0,0 1 0,-1 0 0,-1 0 0,-1 1 0,-7-19 0,12 32 0,0 0-1,0 0 1,0 1 0,-1-1 0,1 0-1,0 0 1,0 1 0,0-1 0,0 0-1,0 0 1,0 1 0,-1-1 0,1 0-1,0 0 1,0 0 0,0 1 0,-1-1-1,1 0 1,0 0 0,0 0 0,0 0-1,-1 0 1,1 0 0,0 1 0,0-1-1,-1 0 1,1 0 0,0 0 0,0 0-1,-1 0 1,1 0 0,0 0 0,-1 0-1,1 0 1,0 0 0,0 0 0,-1 0-1,1 0 1,0 0 0,0 0 0,-1-1-1,1 1 1,0 0 0,0 0 0,-1 0-1,1 0 1,0 0 0,0 0 0,0-1-1,-1 1 1,1 0 0,0 0 0,0 0-1,0-1 1,0 1 0,-1 0-1,1 0 1,0-1 0,0 1 0,0 0-1,0 0 1,0-1 0,-5 34 0,1 0 0,2 0 0,3 64 0,0-27 0,-1-59 0,6 194 0,-3-168 0,2 1 0,1-1 0,17 52 0,-21-82 0,1 1 0,0-1 0,0 1 0,1-1 0,-1 0 0,2-1 0,7 12 0,-9-15 0,0-1 0,0 1 0,1 0 0,-1-1 1,0 0-1,1 1 0,0-1 0,-1-1 0,1 1 0,0 0 1,0-1-1,0 0 0,0 0 0,0 0 0,0-1 0,5 1 1,-3 0-1,1-1 1,-1 1-1,1-1 1,-1-1-1,1 0 1,-1 1-1,1-2 1,-1 1-1,1-1 1,-1 0-1,0 0 1,0-1-1,0 0 1,0 0-1,-1 0 1,1-1-1,-1 0 1,0 0-1,0 0 1,0-1-1,-1 1 1,1-1-1,-1 0 1,0-1-1,3-6 1,5-6-1,-1 0 0,0-1 0,-2-1 0,0 1 0,-2-1 0,0-1 0,6-31 0,-5 10 0,-3 0 0,1-76 0,-6 116 0,1 0 0,-1-1 0,0 1 0,-1 0 0,1 0 0,0 0 0,0 0 0,-1-1 0,0 1 0,1 0 0,-1 0 0,0 0 0,0 0 0,0 1 0,0-1 0,-2-3 0,1 4 0,1 0 0,0 1 0,-1-1 0,1 1 0,-1-1 0,1 1 0,-1-1 0,1 1 0,-1 0 0,1 0 0,-1 0 0,1 0 0,-1 0 0,1 0 0,-1 0 0,1 0 0,-1 1 0,1-1 0,-1 0 0,1 1 0,-1 0 0,-1 0 0,1 0 0,0 0 0,1 0 0,-1-1 0,1 1 0,0 0 0,-1 1 0,1-1 0,0 0 0,-1 0 0,1 1 0,0-1 0,0 0 0,0 1 0,0-1 0,0 1 0,0-1 0,0 4 0,-8 30 0,8-33 0,-3 26 0,1 0 0,1 0 0,1 0 0,4 37 0,-2-51 0,1 1 0,1-1 0,0 0 0,1 0 0,0 0 0,1-1 0,1 1 0,0-1 0,1-1 0,11 17 0,-14-25 0,-1 0 0,1 1 0,0-1 0,0-1 0,1 1 0,-1-1 0,1 0 0,0 0 0,0 0 0,0 0 0,0-1 0,0 0 0,1 0 0,-1 0 0,7 0 0,6 1 0,0-2 0,0 0 0,25-2 0,-32 1 0,-8 0-3,-1 0 0,1 0 1,-1-1-1,1 1 0,-1 0 0,1-1 1,-1 0-1,0 0 0,1 0 0,-1 0 1,0 0-1,1 0 0,-1 0 0,0-1 1,0 1-1,0-1 0,0 1 0,0-1 1,-1 0-1,1 0 0,2-2 0,-2-1-77,0 0 0,1 0 0,-2 0 0,1-1 0,0 1 0,-1 0 0,0-1-1,0 1 1,-1-8 0,2-49-2131</inkml:trace>
</inkml:ink>
</file>

<file path=ppt/ink/ink19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2:06.115"/>
    </inkml:context>
    <inkml:brush xml:id="br0">
      <inkml:brushProperty name="width" value="0.05" units="cm"/>
      <inkml:brushProperty name="height" value="0.05" units="cm"/>
      <inkml:brushProperty name="color" value="#FFFFFF"/>
    </inkml:brush>
  </inkml:definitions>
  <inkml:trace contextRef="#ctx0" brushRef="#br0">0 80 30718,'0'-12'880,"14"-3"-527,22 0-33,8 2-192,12 6-64,-4-3 0,-5 2-32,-11 8-32,-14 0-16,-5 0-128,-26 0-4770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4:01.686"/>
    </inkml:context>
    <inkml:brush xml:id="br0">
      <inkml:brushProperty name="width" value="0.05" units="cm"/>
      <inkml:brushProperty name="height" value="0.05" units="cm"/>
      <inkml:brushProperty name="color" value="#FFFF00"/>
    </inkml:brush>
  </inkml:definitions>
  <inkml:trace contextRef="#ctx0" brushRef="#br0">126 35 32703,'-1'-2'2,"0"0"-1,-1 1 1,1-1 0,-1 1-1,1-1 1,-1 1 0,0 0 0,0-1-1,1 1 1,-1 0 0,0 0-1,0 0 1,0 1 0,0-1 0,0 0-1,0 1 1,-1-1 0,1 1-1,0 0 1,0-1 0,0 1-1,0 0 1,0 1 0,-1-1 0,1 0-1,0 0 1,0 1 0,0 0-1,0-1 1,0 1 0,0 0-1,0 0 1,0 0 0,-3 2 0,0 0-2,1 0 0,0 1 1,0-1-1,0 1 0,1-1 0,-1 1 1,1 1-1,0-1 0,0 0 1,0 1-1,1-1 0,-1 1 1,-1 5-1,3-6-2,0 1 0,-1 0 0,1-1 1,1 1-1,-1 0 0,1-1 0,0 1 0,0 0 0,0 0 1,1-1-1,-1 1 0,3 7 0,-2-9 2,0 0 0,1-1 0,-1 1 0,1 0-1,0 0 1,0-1 0,-1 1 0,2-1 0,-1 0 0,0 0-1,0 0 1,1 0 0,-1 0 0,1 0 0,-1 0 0,1-1 0,0 1-1,5 1 1,1 0 3,1 1 0,0-2 0,0 1 0,0-2 0,1 1 0,-1-1-1,0-1 1,0 0 0,18-2 0,-25 2-3,1-1 0,-1 0 0,1 1 0,-1-1 0,0 0 0,1-1 0,-1 1-1,0-1 1,0 1 0,0-1 0,0 0 0,0 0 0,0 0 0,-1-1 0,1 1 0,-1-1 0,1 1 0,-1-1 0,0 0 0,0 0 0,0 0 0,0 0 0,-1 0-1,1 0 1,-1-1 0,0 1 0,0 0 0,0-1 0,-1 1 0,2-8 0,-1 2 0,-1-1 0,0 1 0,0 0 0,-1-1 0,-3-14 0,4 21 0,-1 0 0,0 0 0,0 0 0,0 0 0,-1 1 0,1-1 0,-1 0 0,0 0 0,0 1 0,1-1 0,-2 1 0,1 0 0,0 0 0,0 0 0,-1 0 0,1 0 0,-1 0 0,0 0 0,1 1 0,-6-3 0,4 3 3,0-1 0,-1 0 0,1 1 0,0 0 0,-1 0 0,0 0 0,1 1 0,-1-1 0,1 1 0,-1 0 0,1 1 1,-1-1-1,1 1 0,-1 0 0,1 0 0,-1 0 0,1 0 0,0 1 0,-1 0 0,1 0 0,0 0 0,0 0 0,0 1 0,-4 3 0,3 0-109,-1-1-1,1 1 1,0 1-1,1-1 1,-1 1 0,1-1-1,1 1 1,-1 1-1,1-1 1,0 0 0,1 1-1,-4 15 1,-2 41-4910</inkml:trace>
</inkml:ink>
</file>

<file path=ppt/ink/ink19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2:06.459"/>
    </inkml:context>
    <inkml:brush xml:id="br0">
      <inkml:brushProperty name="width" value="0.05" units="cm"/>
      <inkml:brushProperty name="height" value="0.05" units="cm"/>
      <inkml:brushProperty name="color" value="#FFFFFF"/>
    </inkml:brush>
  </inkml:definitions>
  <inkml:trace contextRef="#ctx0" brushRef="#br0">3 21 30126,'-2'0'1440,"27"0"-1311,16 0 15,9 0-32,5 0-16,3 0-64,-8 0 0,-3-3-16,-11 3-16,-11-2-96,-11-6-593,-14 1-4257</inkml:trace>
</inkml:ink>
</file>

<file path=ppt/ink/ink19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2:08.552"/>
    </inkml:context>
    <inkml:brush xml:id="br0">
      <inkml:brushProperty name="width" value="0.05" units="cm"/>
      <inkml:brushProperty name="height" value="0.05" units="cm"/>
      <inkml:brushProperty name="color" value="#FFFFFF"/>
    </inkml:brush>
  </inkml:definitions>
  <inkml:trace contextRef="#ctx0" brushRef="#br0">17 616 29245,'-6'-10'2020,"1"5"-850,2 22-1030,0 88-140,4-76 0,-2-28 0,1 1 0,0 0 0,0 0 0,0 0 0,1-1 0,-1 1 0,0 0 0,1 0 0,-1 0 0,1-1 0,-1 1 0,1 0 0,0-1 0,0 1 0,0-1 0,0 1 0,0-1 0,0 1 0,0-1 0,1 0 0,-1 1 0,0-1 0,1 0 0,-1 0 0,3 1 0,0 0 0,1-1 0,-1 1 1,1-1-1,0-1 0,-1 1 1,1 0-1,0-1 0,6 0 1,-8-1 0,1 0 1,-1 0 0,0 0 0,1 0-1,-1 0 1,0-1 0,0 1 0,0-1-1,0 0 1,0 0 0,0 0 0,0 0-1,-1-1 1,1 1 0,-1-1 0,0 0-1,0 1 1,1-1 0,-2 0 0,1 0-1,0 0 1,1-5 0,4-7 3,-1 0-1,0 1 1,6-29-1,-3-12-4,-3-1-1,-2 0 0,-4-66 1,0 72-11,-9 175-1,-1 9 8,10 9 4,0-142 0,1 0 0,-1 0 0,1 0 0,-1 1 0,1-1 0,-1 0 0,1 0 0,0 0 0,0 0 0,-1 0 0,1 0 0,0 0 0,0 0 0,0-1 0,0 1 0,0 0 0,0-1 0,1 1 0,-1 0 0,0-1 0,0 1 0,0-1 0,1 0 0,-1 1 0,0-1 0,0 0 0,1 0 0,-1 0 0,0 0 0,0 0 0,1 0 0,1 0 0,5 0 0,0 0 0,-1-1 0,1 0 0,12-3 0,-13 2 0,0-1 0,-1-1 0,0 1 0,0-1 0,0 0 0,0 0 0,-1-1 0,0 0 0,0 0 0,0 0 0,0 0 0,-1-1 0,0 0 0,0 0 0,0 0 0,5-13 0,-2 2 0,0-1 0,0 0 0,-2 0 0,0-1 0,2-22 0,-2-16 7,-3-59 1,-2 86-7,0 29-1,0 0 1,0 0-1,0 0 1,0 0-1,0 0 0,1 0 1,-1 0-1,0 0 1,1 0-1,-1 0 0,1 0 1,-1 0-1,1 0 1,-1 0-1,1 0 0,0 1 1,-1-1-1,1 0 1,0 0-1,0 1 0,1-2 1,-2 2-1,1 0-1,0-1 1,-1 1 0,1 0 0,0 0-1,0 0 1,-1 0 0,1 0 0,0 0-1,0 0 1,-1 0 0,1 0 0,0 0-1,-1 0 1,1 1 0,0-1 0,0 0-1,-1 1 1,1-1 0,0 0 0,-1 1-1,1-1 1,-1 0 0,1 1 0,0-1-1,-1 1 1,1-1 0,-1 1 0,0 0-1,1-1 1,-1 1 0,1-1 0,-1 1-1,0 0 1,1 0 0,6 12 0,-1-1 0,0 1 0,-1 0 0,0 1 0,4 21 0,10 74 0,-18-108 0,4 57 0,-1 98 0,-5-98 3,14-80 26,13-36-27,-1-1-1,26-101 1,-27 81-7,-17 56 5,1 1 0,23-43 0,-25 58 0,-6 13-2,0-4 1,0 5-1,7 173-10,-5-162 12,1 0 0,0 0 0,1 0 0,1 0 1,1 0-1,0-1 0,16 30 0,-18-42 0,-1-1 0,1 1 0,0-1 0,0 0 0,1 0 0,-1 0 0,1 0 0,0-1 0,0 0 0,0 0 0,0 0 1,0 0-1,1-1 0,0 0 0,6 2 0,-9-3 0,1 0 1,0-1 0,1 1-1,-1-1 1,0 1 0,0-1-1,0 0 1,0-1 0,0 1-1,0-1 1,0 0 0,0 0-1,0 0 1,0 0 0,-1-1-1,1 0 1,0 1 0,-1-1-1,1-1 1,-1 1 0,0 0-1,5-5 1,0-3-1,0 0 0,-1 0 0,0-1 0,-1 0 0,0-1 0,-1 1 0,0-1 0,-1 0 0,0 0 0,3-20 0,1-15 0,2-66 0,-10 111 0,4-282 14,-4 191-12,0 93-2,0-1 0,-1 1 0,1-1 0,0 1 0,0-1 0,-1 1 0,1-1 0,0 1-1,-1-1 1,1 1 0,-1 0 0,1-1 0,0 1 0,-1 0 0,1-1 0,-1 1 0,1 0 0,-1-1 0,1 1 0,-1 0 0,0 0 0,1 0 0,-1-1 0,1 1 0,-1 0-1,1 0 1,-1 0 0,1 0 0,-1 0 0,0 0 0,1 0 0,-1 0 0,1 0 0,-1 0 0,1 1 0,-1-1 0,0 0 0,1 0 0,-1 0 0,1 1 0,-1-1 0,1 0 0,-1 1-1,1-1 1,0 0 0,-2 2 0,0 0-1,0 1 1,-1 0-1,1 1 0,0-1 0,0 0 0,1 0 0,-1 1 1,1-1-1,0 1 0,0 0 0,0-1 0,0 1 1,1 0-1,-1 0 0,1 5 0,-1-5 1,-3 54 0,2 0 0,3 0 0,2 0 0,3 0 0,2-1 0,3 0 0,29 90 0,-36-132 0,2 1 0,0-1-1,0-1 1,2 1 0,0-1 0,14 19 0,-19-29 0,0 0 1,0-1-1,0 1 1,0-1-1,0 0 1,1 0-1,0-1 1,0 1-1,-1-1 1,1 1-1,1-1 1,-1 0 0,0-1-1,0 1 1,1-1-1,-1 0 1,1 0-1,-1 0 1,1-1-1,-1 1 1,1-1-1,0 0 1,-1 0-1,1-1 1,-1 0-1,1 1 1,5-3-1,-5 1 0,-1 0 1,0-1-1,-1 1 0,1-1 0,0 0 0,-1 0 0,1 0 1,-1 0-1,0 0 0,0-1 0,0 0 0,-1 1 0,1-1 1,-1 0-1,0 0 0,0-1 0,3-8 0,1-6 0,0-1 0,5-33 0,-5 6 0,0-67 0,-5 72 0,12-85 0,-14 198-16,-8-5 16,0 80 0,9-140 0,0 0 1,1-1 0,-1 1-1,1 0 1,0-1-1,1 1 1,0-1-1,0 1 1,0-1-1,0 0 1,1 1-1,0-1 1,0-1-1,0 1 1,1 0-1,-1-1 1,1 0-1,0 1 1,0-2-1,7 6 1,-3-4-1,0 0 1,0-1-1,0 0 0,1 0 1,-1-1-1,1 0 1,0-1-1,0 0 0,0 0 1,0-1-1,0 0 1,12-1-1,-17 1 1,1-1-1,0 0 1,0-1 0,-1 1 0,1-1-1,0 0 1,-1 0 0,1-1 0,-1 1-1,9-5 1,-10 4-1,-1 0 1,1-1-1,-1 1 1,1-1-1,-1 1 1,0-1-1,0 0 1,0 0-1,0 0 1,-1 0-1,1 0 1,-1-1-1,0 1 1,0 0-1,2-7 1,0-12-1,0-1 0,-1 1 0,-2-1 0,-2-31 0,2 37 0,-1 0 0,-1 0 0,-1 0 0,0 1 0,-1-1 0,0 1 0,-1 0 0,-1 0 0,-1 0 0,0 1 0,-1 0 0,-1 0 0,0 1 0,-20-23 0,25 33 0,0 1 0,0-1 0,-1 1 0,1 0 0,-1 0 0,0 0 0,0 1 0,0 0 0,0 0 0,0 0 0,0 0 0,-1 1 0,1 0 0,-1 0 0,1 0 0,-1 1 0,1 0 0,-1 0 0,-5 1 0,7-1 0,0 1 0,1-1 0,-1 1 0,0 0 0,0 1 0,1-1 0,-1 1 0,1-1 0,-1 1 0,1 0 0,0 0 0,0 0 0,0 1 0,0-1 0,0 1 0,0 0 0,1 0 0,0 0 0,-1 0 0,1 0 0,0 0 0,0 1 0,0-1 0,1 1 0,-1-1 0,-1 8 0,2-5 0,-1 0-1,1 1 1,1-1 0,-1 1 0,1-1-1,0 1 1,0-1 0,1 0-1,0 1 1,0-1 0,3 9 0,-3-12 0,1 0 0,-1 0 0,1 0 0,0 0 0,0 0 0,0 0 0,0 0 0,1-1 0,-1 1 0,1-1 0,0 0 0,-1 0 0,1 0 0,0 0 0,0 0 0,0-1 0,0 1 0,1-1 0,-1 0 0,0 0 0,7 2 0,15 0 1,0 0 0,0-2-1,41-3 1,-12 1-4,-52 1-10,31-3 7,-32 3-26,0-1 0,0 1 1,0 0-1,0-1 0,0 1 1,0-1-1,0 0 0,0 1 1,0-1-1,0 0 1,0 1-1,0-1 0,0 0 1,0 0-1,-1 0 0,1 0 1,0 0-1,-1 0 0,1 0 1,0 0-1,-1 0 1,0 0-1,1-2 0,1-12-1347</inkml:trace>
</inkml:ink>
</file>

<file path=ppt/ink/ink19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2:08.881"/>
    </inkml:context>
    <inkml:brush xml:id="br0">
      <inkml:brushProperty name="width" value="0.05" units="cm"/>
      <inkml:brushProperty name="height" value="0.05" units="cm"/>
      <inkml:brushProperty name="color" value="#FFFFFF"/>
    </inkml:brush>
  </inkml:definitions>
  <inkml:trace contextRef="#ctx0" brushRef="#br0">1 60 31246,'27'0'240,"15"-5"113,8-5-97,5 3-112,-5 2-48,-3 2-96,-17-2-16,-10 3-240,-12-6-513,-8-7-4545</inkml:trace>
</inkml:ink>
</file>

<file path=ppt/ink/ink19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2:09.209"/>
    </inkml:context>
    <inkml:brush xml:id="br0">
      <inkml:brushProperty name="width" value="0.05" units="cm"/>
      <inkml:brushProperty name="height" value="0.05" units="cm"/>
      <inkml:brushProperty name="color" value="#FFFFFF"/>
    </inkml:brush>
  </inkml:definitions>
  <inkml:trace contextRef="#ctx0" brushRef="#br0">200 5 32047,'-11'-2'17,"-1"1"0,1 0 0,-1 0 1,1 1-1,-1 1 0,0 0 0,1 0 0,-1 1 1,-12 5-1,19-6-12,1 1 0,0 0-1,0 0 1,0 1 0,0-1 0,1 1 0,-1 0 0,1 0 0,-1 0 0,1 0 0,0 0-1,0 1 1,1 0 0,-1-1 0,1 1 0,-1 0 0,1 0 0,0 0 0,1 1 0,-1-1-1,1 0 1,0 1 0,0-1 0,0 1 0,1-1 0,-1 6 0,0-5-4,1 1 0,0-1 0,0 1 0,0-1 1,1 1-1,-1-1 0,1 1 0,1-1 0,-1 0 0,5 10 0,-4-11 1,0-1 0,0 0 0,1 0 0,-1 0 0,1-1 0,0 1 0,0-1 0,0 1 0,0-1 0,0 0 0,0 0 0,1 0-1,-1-1 1,1 1 0,-1-1 0,7 2 0,5 1 19,-1-1 1,1 0-1,0-1 0,0 0 1,-1-1-1,1-1 0,19-2 1,-28 1-14,-1 0 1,1 0-1,-1-1 1,0 1-1,0-1 1,0 0-1,0-1 1,0 1-1,0-1 1,4-3-1,-6 4-5,-1-1-1,1 1 1,-1-1-1,1 0 1,-1 1-1,0-1 1,0 0-1,-1 0 1,1-1-1,0 1 1,-1 0-1,0 0 1,0-1-1,0 1 1,0-1-1,0-6 1,1 1-1,-2-1-1,1 1 1,-1-1 0,0 1 0,-1-1-1,-3-13 1,3 20-2,0 0 0,0 1 0,0-1 1,0 1-1,0-1 0,-1 1 0,1-1 0,-1 1 0,0 0 1,0-1-1,0 1 0,0 0 0,0 0 0,0 1 0,0-1 0,-1 0 1,1 1-1,-1-1 0,1 1 0,-1 0 0,1 0 0,-1 0 1,0 0-1,0 0 0,-5 0 0,2 0-12,0 1 0,0-1 0,0 1-1,0 0 1,0 1 0,0-1 0,0 1 0,0 1 0,0-1 0,1 1 0,-1 0-1,0 0 1,1 0 0,0 1 0,-1 0 0,1 0 0,0 1 0,0-1 0,1 1-1,-1 0 1,-6 7 0,-36 38-585</inkml:trace>
</inkml:ink>
</file>

<file path=ppt/ink/ink19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2:12.398"/>
    </inkml:context>
    <inkml:brush xml:id="br0">
      <inkml:brushProperty name="width" value="0.05" units="cm"/>
      <inkml:brushProperty name="height" value="0.05" units="cm"/>
      <inkml:brushProperty name="color" value="#FFFFFF"/>
    </inkml:brush>
  </inkml:definitions>
  <inkml:trace contextRef="#ctx0" brushRef="#br0">17 590 31038,'-2'4'47,"0"0"1,0 0-1,0 0 0,1 0 0,0 0 1,0 0-1,0 0 0,0 0 0,0 0 1,1 0-1,0 1 0,0-1 0,1 6 1,-2 0 24,0 10-19,0-5-36,1-1-1,0 1 1,0-1-1,6 28 0,-6-39-7,1 0 0,0 0 0,0 0 0,0-1 0,0 1 0,1 0 0,-1 0 0,1-1 0,-1 1 0,1-1 0,0 1 0,0-1 0,0 0 0,1 1 0,-1-1-1,0-1 1,1 1 0,-1 0 0,1 0 0,0-1 0,0 0 0,-1 1 0,1-1 0,0 0 0,0 0 0,0-1 0,0 1 0,6 0 0,-6-1 11,9 1 68,0 0 0,22-2 0,-30 1-80,-1-1-1,1 1 0,-1-1 0,0 0 1,0 0-1,0 0 0,1-1 0,-1 1 0,0-1 1,-1 1-1,1-1 0,0 0 0,0 0 0,-1 0 1,3-4-1,4-4 1,-1-1 0,0-1 0,-1 1 0,-1-1-1,0-1 1,0 1 0,5-20 0,18-98 5,-26 104-16,2-1-1,1 2 1,1-1 0,1 1-1,21-43 1,-27 63 0,1 0 0,1 0 1,-1 0-1,1 1 0,-1 0 0,1 0 1,1 0-1,-1 0 0,0 0 0,1 1 0,0 0 1,0 0-1,6-3 0,-9 5 2,1 0 0,0 1 0,0-1 0,-1 1 1,1-1-1,0 1 0,0 0 0,0 0 0,-1 0 0,1 0 0,0 0 0,0 1 0,0-1 0,-1 1 1,1 0-1,0 0 0,-1 0 0,1 0 0,-1 0 0,1 1 0,-1-1 0,0 1 0,1 0 1,-1-1-1,0 1 0,0 0 0,3 4 0,5 6 7,13 15-19,-16-22 34,-7-14 45,-1 7-67,0 0 1,0 0-1,0 0 1,-1 0-1,1 0 0,-1 0 1,0 1-1,0-1 1,1 1-1,-1-1 1,0 1-1,0-1 0,0 1 1,0 0-1,-1 0 1,1 0-1,0 0 0,0 1 1,-1-1-1,1 1 1,0-1-1,-1 1 0,1 0 1,0 0-1,-1 0 1,-2 0-1,-2 0 0,0 0-1,0 0 1,0 1-1,0 0 1,1 0-1,-1 1 1,0 0-1,-9 4 1,6 0 0,2 0 0,-1 0 0,0 1 0,1 0 0,1 1 0,-1 0 0,1 0 1,0 1-1,1-1 0,0 1 0,1 1 0,-8 16 0,4-6 0,1 1 0,1 0 0,1 0-1,0 0 1,-2 31 0,7-44 1,-2 10 0,1 0 0,2 0 0,-1 1-1,4 26 1,-2-41 0,0 0 1,0 1-1,0-1 0,1 0 0,-1 1 0,1-1 0,0 0 0,0 0 1,1 0-1,-1-1 0,1 1 0,0-1 0,0 1 0,0-1 0,0 0 1,0 0-1,1 0 0,-1 0 0,1-1 0,0 0 0,0 1 0,7 2 1,1-2 1,-1 0 1,1 0-1,0-1 1,0-1-1,0 0 1,0-1-1,15-1 1,-3 1 3,-19 0-5,0 0 0,0-1-1,0 1 1,0-1 0,-1 0-1,1 0 1,0-1 0,-1 1-1,1-1 1,-1 0 0,0 0-1,1 0 1,-1-1 0,0 0-1,0 0 1,-1 0 0,1 0-1,-1 0 1,1-1 0,-1 1-1,0-1 1,0 0 0,-1 0-1,1 0 1,-1 0 0,4-8-1,-1-3 0,-1 0 1,0-1-1,-1 1 0,0-1 0,-1 1 0,-1-1 0,-1-17 0,1-13 0,-2 1 0,-2 0 0,-13-59 0,5 52 0,6 93-13,5 245 10,0-278 3,1-1 0,0 1 0,0 0 0,1 0 0,-1-1 0,2 1 0,-1-1 0,1 1 0,0-1 0,6 8 0,-7-11 0,1-1 0,-1 1 0,1-1 0,0 0 0,0 0 1,0 0-1,0-1 0,0 1 0,1-1 0,-1 1 0,1-1 0,0 0 1,0-1-1,0 1 0,-1 0 0,1-1 0,1 0 0,-1 0 0,0-1 0,7 2 1,-6-2 0,0 0 1,1 0-1,-1 0 1,1 0-1,-1-1 1,1 0-1,-1 0 1,7-3 0,-9 3-2,0-1-1,-1 1 1,1-1 0,0 0 0,-1 0 0,1 0 0,-1-1 0,0 1 0,1-1 0,-1 1 0,0-1 0,-1 1 0,1-1 0,0 0 0,1-5 0,3-6 0,-1-1 0,0 1 0,-1-1 0,0 0 0,-1 0 0,0-18 0,-2-92 0,-2 89 1,1 1 0,7-59 0,-7 92-1,1 1 1,-1-1-1,0 1 1,0-1 0,1 1-1,-1 0 1,0-1-1,1 1 1,0 0-1,-1-1 1,1 1 0,0 0-1,-1 0 1,1-1-1,0 1 1,0 0 0,0 0-1,0 0 1,0 0-1,0 0 1,3-1-1,-3 2 0,0 0 0,0 0 1,0 1-1,0-1 0,0 0 0,0 1 0,0-1 0,0 0 0,0 1 0,0-1 0,0 1 0,-1 0 0,1-1 0,0 1 0,0 0 0,-1-1 0,1 1 0,0 0 0,-1 0 0,1 0 0,0 0 0,-1 0 0,1 0 0,-1-1 0,0 1 0,1 0 0,-1 0 0,0 0 0,1 2 0,15 43 0,-1 0 0,12 72 0,3 100 0,-30-217 0,5 29 0,2-18 0,-7-12 0,0 0 0,1 0 0,-1 0 0,0 0 1,1 0-1,-1 0 0,0 0 0,1 0 0,-1 0 0,0 0 0,1 0 0,-1 0 0,0 0 0,1 0 0,-1 0 0,0-1 0,1 1 0,-1 0 0,0 0 1,1 0-1,-1 0 0,0-1 0,1 1 0,-1 0 0,0 0 0,0-1 0,0 1 0,1 0 0,-1 0 0,0-1 0,0 1 0,0 0 0,1-1 1,-1 1-1,6-11 2,-1 0 0,1-1 0,-2 1 0,0-1 1,5-22-1,-2 7 1,17-70 1,6-24-10,-24 104 3,0-1 0,1 1 0,1 1 0,14-24 1,-21 37 1,1 0 1,0 0 0,0 0 0,0 0 0,0 1 0,0-1 0,0 0 0,1 1-1,0 0 1,-1-1 0,1 1 0,0 0 0,0 0 0,0 1 0,0-1 0,0 1-1,1-1 1,-1 1 0,0 0 0,5 0 0,-7 1 0,1 0 0,-1 1 0,0 0 0,0-1 0,0 1 0,0 0 0,0-1 0,0 1 0,0 0 0,0 0 0,0 0 0,0 0 0,0 0 0,-1 0 0,1 0 0,0 0 0,-1 0 0,1 0 0,-1 1 0,1-1 0,-1 0 0,1 0 0,-1 0 0,0 1 0,0-1 0,1 2 0,6 43 0,-6-36 0,8 100 0,-7-65 0,3 1 0,11 47 0,-15-88 0,0 0 0,0 0 0,1-1 0,0 1 0,0-1 0,0 0 0,0 0 0,1 1 0,0-1 0,-1-1 0,6 6 0,-6-7 0,1 0 0,-1-1 0,1 1 0,-1 0 0,1-1 0,0 0 0,0 0 0,0 0 0,0 0 0,-1 0 0,1 0 0,0-1 0,0 0 0,0 1 0,1-1 0,-1 0 0,0 0 0,0-1 0,5 0 0,-5 0 0,1-1 0,-1 1 0,0-1 0,1 1 0,-1-1 0,0 0 0,0 0 0,0-1 0,-1 1 0,1 0 0,0-1 0,-1 0 0,0 0 0,1 0 0,-1 0 0,0 0 0,-1 0 0,3-5 0,5-11 0,-1-1 0,6-20 0,-12 32 0,27-97 0,-21 69 0,1 1 0,2 0 0,25-52 0,-34 83 0,0 1 0,0-1 0,0 1 0,1-1 0,-1 1 0,1 0 0,0 0 0,5-3 0,-7 5-3,1 0 0,0 0 0,-1 0 0,1 0 0,0 0-1,-1 1 1,1-1 0,0 0 0,0 1 0,0 0 0,-1-1 0,1 1 0,0 0 0,0 0 0,0 0 0,0 0 0,0 1 0,0-1 0,3 1 0,-5-1 2,0 0 1,0 0-1,0 0 1,1 0 0,-1 0-1,0 1 1,0-1-1,0 0 1,1 0 0,-1 0-1,0 0 1,0 0 0,0 0-1,1 1 1,-1-1-1,0 0 1,0 0 0,0 0-1,0 1 1,0-1-1,0 0 1,1 0 0,-1 0-1,0 1 1,0-1-1,0 0 1,0 0 0,0 0-1,0 1 1,0-1 0,0 0-1,0 0 1,0 1-1,0-1 1,0 0 0,0 0-1,0 1 1,0-1-1,-7 11 5,-12 8 10,18-18-16,-12 12 2,0 0 1,1 1 0,1 1 0,1 0 0,0 0 0,0 1 0,2 0 0,0 0-1,-9 29 1,10-23 0,1 1-1,1 1 1,1-1 0,1 1-1,1-1 1,1 1-1,2 24 1,-1-45-1,1 1 1,-1-1-1,1 0 1,0 1-1,0-1 1,1 0-1,-1 0 1,0 0-1,1 0 0,0 0 1,0 0-1,0 0 1,0-1-1,0 1 1,0-1-1,1 1 1,0-1-1,-1 0 1,1 0-1,0 0 0,0-1 1,0 1-1,0 0 1,0-1-1,0 0 1,0 0-1,0 0 1,1 0-1,5 0 0,11 2 5,0 0-1,0-2 1,39-2-1,-36 0-3,-16 1 0,0-1 0,0 1 1,0-1-1,0-1 0,0 1 0,-1-1 0,1-1 1,-1 1-1,1-1 0,-1 0 0,0 0 0,0-1 1,0 0-1,-1 0 0,1 0 0,-1-1 0,8-8 1,-7 5-2,0 0 1,-1 0 0,0 0 0,-1-1 0,0 1-1,0-1 1,-1 0 0,0 0 0,0 0 0,-1-1-1,-1 1 1,2-17 0,-2 2-1,0 0 0,-2 0 0,-1 0 0,0 0 0,-11-40 0,9 51 0,0-1 0,-2 1 0,1 0 0,-2 0 0,0 0 0,0 1 0,-1 0 0,-1 0 0,0 1 0,-18-18 0,22 24 0,-1 1 0,0 0 0,-1 0 0,1 0 0,0 1 0,-1 0 0,0 0 0,0 0 0,-13-2 0,17 4 0,0 0 0,-1 1 0,1-1 0,-1 1 0,1 0 0,-1 0 0,1 0 0,-1 0 0,1 1 0,-1-1 0,1 1 0,0 0 0,-1 0 0,1 0 0,0 0 0,0 1 0,0-1 0,0 1 0,0 0 0,0 0 0,0 0 0,-4 5 0,3-1-1,0 0 0,0 1 0,0-1 0,1 1 0,1 0 1,-1 0-1,1 1 0,0-1 0,0 0 0,1 1 0,-1 12 0,1 15-2,3 41 0,-1-63 4,-1-5-1,1-1 0,1 0 0,-1 1 0,1-1 0,1 0 0,-1 0 0,1 0 0,0 0 0,1 0 0,0-1 0,0 1 0,0-1 0,1 0 0,0 0 0,0-1 0,0 1 0,1-1 0,0 0 0,0-1 0,0 1 0,0-1 0,1-1 0,-1 1 0,14 4 0,-2-1 0,0-2 0,0 0 0,0 0 0,1-2 0,-1 0 0,1-1 0,0-1 0,0-1 0,21-3 0,-32 2 1,0 0-1,0-1 1,0 0-1,0 0 1,-1-1-1,1 0 1,-1 0 0,1-1-1,-1 0 1,0 0-1,-1-1 1,1 0-1,-1 0 1,0 0 0,0-1-1,0 0 1,-1 0-1,7-11 1,-4 5 1,-1-1-1,-1 0 1,0 0 0,-1 0 0,0-1 0,-1 0 0,0 0 0,-2 0-1,3-25 1,-1-33-1,-2 0 0,-4-1-1,-17-107 1,14 165-2,1 23-3,-1 31-4,-12 505 5,17-508 3,0-28 0,0 1 0,1-1 0,0 0 0,0 0 0,1 0 0,0 0 0,0 0 0,6 12 0,-6-15 0,1-1 0,-1 0 0,1-1 0,0 1 0,0 0 0,0-1 0,0 0 0,1 0 0,-1 0 0,1 0 0,0 0 0,0-1 0,0 1 0,0-1 0,0 0 0,8 2 0,-3-2 1,0 1-1,0-2 1,0 1 0,0-1 0,1 0-1,-1-1 1,19-2 0,-22 2 1,0-1-1,0 0 1,0-1 0,-1 1-1,1-1 1,-1 0 0,1-1-1,-1 0 1,1 1 0,-1-2-1,0 1 1,-1 0 0,7-6-1,-1-3 0,0 0-1,-1-1 0,0 0 0,-1-1 0,-1 1 1,0-1-1,-1-1 0,0 1 0,-1-1 1,-1 0-1,-1-1 0,3-16 0,0-25 0,-1-111 0,-5 123 0,0-229 13,-12 294-26,1 23 13,2 2 0,1-1 0,-1 55 0,5 142 0,4-167 0,0 136 0,0-209 0,0 0 0,1-1 0,-1 1 0,0-1 0,0 1 0,1 0 0,-1-1 0,0 1 0,1-1 0,-1 1 1,1-1-1,-1 1 0,0-1 0,1 1 0,-1-1 0,1 1 0,-1-1 0,1 1 0,0-1 0,-1 0 0,1 1 0,-1-1 0,1 0 0,0 0 0,-1 1 0,1-1 0,0 0 0,-1 0 0,1 0 0,0 0 0,-1 0 1,1 0-1,0 0 0,-1 0 0,1 0 0,0 0 0,-1 0 0,1-1 0,-1 1 0,1 0 0,0 0 0,-1-1 0,1 1 0,0 0 0,-1-1 0,1 1 0,-1 0 0,1-1 0,-1 1 0,1-1 0,-1 1 1,0-1-1,1 0 0,7-9 1,-1 0 1,0 0 0,-1 0-1,-1-1 1,1 0 0,5-19 0,3-4-1,7-14-1,-12 23 0,1 1 0,1 0 0,2 1 0,0 1 0,31-40 0,-27 50-2,-17 12 2,0 0 0,1 0 0,-1 0-1,0 0 1,1 0 0,-1 0 0,0 0 0,0 0 0,1 0 0,-1 0-1,0 0 1,1 0 0,-1 0 0,0 0 0,1 0 0,-1 1 0,0-1-1,0 0 1,1 0 0,-1 0 0,0 1 0,0-1 0,1 0 0,-1 0-1,0 0 1,0 1 0,0-1 0,0 0 0,1 0 0,-1 1 0,0-1-1,0 1 1,3 34-8,-3-27 7,-2 56 1,0-34 0,2-1 0,1 0 0,7 49 0,-7-72 0,1 0 0,0 1 0,1-1 0,-1 0 0,1-1 0,0 1 0,0 0 0,1-1 0,0 1 0,0-1 0,0 0 0,1-1 0,-1 1 0,1-1 0,0 0 0,1 0 0,-1 0 0,1-1 0,-1 0 0,1 0 0,0 0 0,0-1 0,0 1 0,0-2 0,1 1 0,-1-1 0,12 2 0,-5-3 0,0 0 0,0 0 0,0-1 0,22-5 0,-30 5 0,0-1 0,1 0 0,-1 0 1,0-1-1,0 1 0,0-1 0,0 0 0,-1-1 1,1 1-1,-1-1 0,0 0 0,0 0 0,5-7 1,1-2-1,-2-1 1,1 0 0,-2 0 0,0-1 0,-1 0 0,0 0 0,-2-1 0,1 0-1,3-30 1,-4 4 1,-1-1-1,-5-64 1,2 101-2,0 1 0,-1 0 0,0-1 0,0 1 0,0 0 0,-1 0 0,0 0 0,0 0 0,-2-5 0,3 8 0,0 1 0,0 0 0,0-1 0,0 1 0,-1 0 0,1 0 0,0-1 0,-1 1 0,1 0 0,-1 0 0,1 1 0,-1-1 0,1 0 0,-1 0 0,1 1 0,-1-1 0,0 1 0,1-1 0,-1 1 0,0 0 0,0 0 0,1 0 0,-1 0 0,0 0 0,0 0 0,1 0 0,-1 0 0,0 1 0,1-1 0,-4 2 0,2-1 0,0 0 0,0 1 0,0 0 0,1-1 0,-1 1 0,0 0 0,1 0 0,-1 1 0,1-1 0,0 0 0,-1 1 0,1-1 0,0 1 0,1 0 0,-1 0 0,0 0 0,0 3 0,-5 9 0,1 0 0,-4 20 0,9-32 0,-7 36 0,2 1 0,2 0 0,1-1 0,4 50 0,-1-50 0,-1-35 0,1 0-1,0 1 1,1-1 0,-1 1-1,0-1 1,1 0 0,0 0-1,0 1 1,1-1-1,-1 0 1,1 0 0,0 0-1,0 0 1,0 0 0,0-1-1,1 1 1,-1-1 0,1 1-1,0-1 1,0 0 0,1 0-1,-1 0 1,0-1 0,1 1-1,0-1 1,-1 0-1,1 0 1,0 0 0,0 0-1,0-1 1,1 1 0,-1-1-1,0 0 1,0-1 0,1 1-1,-1-1 1,7 0 0,6 1 2,0-1 0,0 0 0,25-5 0,-36 3-1,1 1-1,-1-1 0,0 0 1,0-1-1,0 0 0,0 1 1,-1-2-1,1 1 1,-1-1-1,0 0 0,0 0 1,6-6-1,0-3 0,-1 0 0,-1 0 0,0-1 0,-1 0 0,0-1 0,-1 1 0,-1-1 0,-1-1 0,5-16 0,3-23 0,7-70 0,-13 69 0,-4 33 0,-3 17 0,1-1 0,-1 1 0,1 0 0,0 0 0,1 0 0,-1 0 0,1 0 0,1 0 0,-1 0 0,1 1 0,4-8 0,-7 13 0,1-1 0,0 0 0,0 1 0,0-1 0,0 1 0,-1-1 0,1 1 0,0-1 0,0 1 0,0-1 0,0 1 0,0 0 0,0 0 0,0-1 0,0 1 0,0 0 0,0 0 0,0 0 0,0 0 0,0 0 0,0 0 0,0 1 0,0-1 0,0 0 0,0 0 0,0 1 0,0-1 0,0 0 0,1 2 0,1-1 0,-1 1 0,0-1 0,1 1 0,-1 0 0,0 0 0,0 0 0,0 0 0,0 0 0,2 3 0,3 8 0,0 0 0,0 0 0,-1 0 0,-1 1 0,0 0 0,-1 0 0,-1 1 0,3 19 0,-2 13 0,-2 60 0,0 11 0,-1-114 0,-1 0 0,0 0 1,1 0-1,0-1 0,0 1 0,0 0 1,1 0-1,-1-1 0,1 1 0,0-1 1,0 1-1,0-1 0,0 0 0,1 0 1,-1 0-1,1 0 0,0 0 0,-1-1 1,1 1-1,1-1 0,-1 0 0,0 0 1,1 0-1,-1 0 0,1 0 0,-1-1 1,1 1-1,5 0 0,9 2 2,-1-2-1,1 0 1,0-1 0,35-2 0,-33 1-2,-15 0-11,1-1-1,0 1 1,-1-1-1,1 0 1,-1 0-1,1 0 1,-1-1 0,0 0-1,1 0 1,-1 0-1,0-1 1,0 1 0,0-1-1,-1 0 1,1-1-1,-1 1 1,0-1-1,0 0 1,0 0 0,0 0-1,-1-1 1,1 1-1,-1-1 1,0 0-1,-1 0 1,1 0 0,-1 0-1,0-1 1,0 1-1,-1 0 1,2-12-1,-2 16-35,-1 0-1,0 0 0,0 0 1,0 0-1,0 0 0,0 0 0,0 0 1,-1 0-1,1 0 0,0 0 1,0 0-1,-1 0 0,1 0 0,-1 0 1,1 0-1,-1 0 0,0-1 0,-22-9-2073</inkml:trace>
</inkml:ink>
</file>

<file path=ppt/ink/ink19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2:12.820"/>
    </inkml:context>
    <inkml:brush xml:id="br0">
      <inkml:brushProperty name="width" value="0.05" units="cm"/>
      <inkml:brushProperty name="height" value="0.05" units="cm"/>
      <inkml:brushProperty name="color" value="#FFFFFF"/>
    </inkml:brush>
  </inkml:definitions>
  <inkml:trace contextRef="#ctx0" brushRef="#br0">6 35 30030,'-5'0'2193,"24"0"-2113,22 0 48,12 0-64,2-7-32,1-1 0,-7-2-32,-7 3 0,-14 4 0,-9 3-80,-11 0-144</inkml:trace>
</inkml:ink>
</file>

<file path=ppt/ink/ink19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2:16.851"/>
    </inkml:context>
    <inkml:brush xml:id="br0">
      <inkml:brushProperty name="width" value="0.05" units="cm"/>
      <inkml:brushProperty name="height" value="0.05" units="cm"/>
      <inkml:brushProperty name="color" value="#FFFFFF"/>
    </inkml:brush>
  </inkml:definitions>
  <inkml:trace contextRef="#ctx0" brushRef="#br0">29 737 31294,'-10'-11'1020,"3"17"-694,1 24-340,2 12 13,2 0 0,5 67 0,-3-106 1,0 1 1,1 0-1,0-1 0,-1 1 1,1-1-1,1 1 0,-1-1 1,0 1-1,1-1 0,0 0 1,0 0-1,0 1 1,0-2-1,0 1 0,1 0 1,-1 0-1,1-1 0,0 1 1,-1-1-1,1 0 0,0 1 1,1-2-1,4 4 0,1-2 3,1 0 0,-1-1 0,1 1 0,-1-2 0,1 0 0,0 0 0,15-1 0,-22 0-1,0 0-1,0 0 1,0-1 0,1 0 0,-1 1 0,0-1-1,0 0 1,0-1 0,-1 1 0,1 0-1,0-1 1,0 0 0,-1 0 0,5-3-1,-2 0 0,0 0 0,0 0 0,-1-1 0,0 1 0,0-1 0,4-8 0,2-6 2,-1 0 0,-2-1 0,7-26 0,19-124 1,-26 118-11,27-94 0,-31 139 6,0-1 0,0 1 0,1 0 0,0 1 1,5-9-1,-8 15 0,0-1-1,0 1 1,0 0 0,0 0-1,0-1 1,0 1 0,0 0 0,0 0-1,0 0 1,1 0 0,-1 0 0,1 1-1,-1-1 1,0 0 0,1 1-1,-1-1 1,1 0 0,0 1 0,-1 0-1,1-1 1,-1 1 0,1 0-1,-1 0 1,1 0 0,0 0 0,-1 0-1,1 0 1,-1 1 0,1-1 0,0 0-1,-1 1 1,1-1 0,-1 1-1,1 0 1,1 0 0,3 4-3,0 0 0,0 0 0,-1 0 0,1 0 0,-1 1 1,0 0-1,4 8 0,30 31 6,-38-44 27,-3-1-29,1 0 1,0 0-1,0 0 1,-1 0-1,1 0 1,0 0-1,-1 0 0,1 0 1,0-1-1,0 1 1,0 0-1,-1-1 1,1 1-1,-2-2 0,-5-1-3,2 1 1,1 1 1,0 0 0,0 0-1,0 1 1,-1-1 0,1 1-1,0 0 1,-1 1 0,1-1-1,0 1 1,0 0 0,0 1-1,-1-1 1,1 1 0,0 0-1,1 0 1,-1 0 0,0 1-1,1-1 1,-1 1 0,1 1-1,0-1 1,-7 7 0,0 4 0,1 0 0,1 0 0,0 1 0,1 1 1,1-1-1,0 1 0,1 1 0,1-1 0,-6 28 1,6-15 0,2-1 1,1 1-1,1 0 0,1-1 1,4 31-1,-3-53 0,0 1 1,1-1-1,0 1 0,0-1 0,0 0 0,0 0 1,1 0-1,0 0 0,1-1 0,-1 1 0,1-1 0,0 0 1,0 0-1,1 0 0,0 0 0,-1-1 0,1 0 0,1 0 1,-1 0-1,1 0 0,-1-1 0,1 0 0,0-1 1,0 1-1,0-1 0,1 0 0,-1 0 0,1-1 0,11 1 1,-1 0 5,0-2 0,-1 0 0,1-1 0,0-1 0,21-5 0,-30 5-5,0 0 1,-1-1 0,1-1-1,-1 1 1,0-1-1,0 0 1,0-1 0,-1 0-1,0 0 1,0 0-1,0-1 1,0 1 0,6-10-1,-3 3 0,-1-1-1,0-1 0,0 1 1,-1-1-1,-1-1 1,8-25-1,13-93 0,-23 102 0,1 1 0,2-1 0,1 1 0,15-36 0,-21 61-1,0 1 0,1 0 1,-1-1-1,1 1 0,0 0 0,0 1 0,1-1 1,-1 0-1,1 1 0,-1 0 0,1 0 0,0 0 1,0 0-1,1 1 0,5-3 0,-2 2-1,0 0-1,0 1 1,1 0 0,-1 0-1,1 1 1,0 0-1,12 1 1,-41 16 2,1 0 1,1 1 0,1 1-1,0 0 1,2 1 0,0 1 0,1 1 0,1 0 0,1 1 0,1 0-1,1 1 1,1 0 0,1 0 0,1 1 0,1 0 0,1 0-1,1 1 1,1-1 0,0 32 0,3-51-2,0-1 1,1 1-1,-1-1 0,1 1 1,0-1-1,0 0 0,0 1 1,0-1-1,1 0 0,0 0 1,0 0-1,0 0 0,0 0 1,1 0-1,-1-1 0,1 1 1,0-1-1,0 1 0,1-1 1,4 4-1,-1-3 1,0 0 0,0 0 0,0-1 0,0 0 0,1 0 0,-1-1 0,1 0 0,-1 0 0,1-1 1,0 0-1,8 0 0,-2 0 2,0 0 0,0-1 1,-1-1-1,1 0 0,0-1 1,16-4-1,-25 4-1,0 0 1,0 0-1,0 0 1,-1-1-1,1 0 0,-1 0 1,1 0-1,-1 0 0,0-1 1,0 1-1,0-1 1,-1 0-1,0 0 0,1 0 1,-1-1-1,-1 1 1,1-1-1,4-10 0,-3 0 0,1-1-1,-2 0 0,0-1 1,-1 1-1,0 0 0,-2-1 1,-1-23-1,1 12 0,0 12 0,-1 0 1,-1 0-1,0 0 1,-1 0-1,-1 1 1,-9-25-1,9 30 0,0 0 0,-1 1 0,0 0 0,-1 0 0,0 0 0,0 1 0,-1 0 0,0 0 0,0 0 0,-1 1 0,-10-8 0,15 13-1,-1-1 1,0 1 0,0 0 0,0 0 0,0 0-1,0 1 1,0-1 0,0 1 0,0 0-1,-1 0 1,1 1 0,0-1 0,-1 1 0,-7 0-1,9 1 1,0-1 0,0 1 0,0 0 0,1 0 0,-1 0 0,0 0 1,1 0-1,-1 1 0,1-1 0,-1 1 0,1-1 0,0 1 0,-1 0 0,1 0 0,0 0 0,0 0 0,1 1 0,-1-1 0,0 0 0,1 1 0,-1-1 0,-1 4 0,-1 9 0,0 0 0,0 0 0,1 0-1,1 1 1,1-1 0,0 0 0,2 23 0,-1-19-2,0-8 2,1 0-1,0 0 0,1 0 0,0 0 1,0 0-1,2-1 0,-1 1 1,1-1-1,1 1 0,-1-1 0,2-1 1,-1 1-1,2-1 0,-1 0 0,1 0 1,0-1-1,1 0 0,0 0 1,0 0-1,1-1 0,0-1 0,0 0 1,1 0-1,-1 0 0,1-1 1,1-1-1,-1 0 0,0 0 0,1-1 1,0 0-1,0-1 0,0 0 1,0-1-1,0 0 0,0-1 0,13-1 1,-19 0 0,-1 0 1,0-1 0,0 1 0,0-1-1,-1 0 1,1 0 0,0 0 0,-1 0-1,1-1 1,-1 1 0,0-1 0,1 0-1,-1 0 1,-1 0 0,1 0-1,0-1 1,-1 1 0,4-7 0,3-7-1,-1 0 1,11-32 0,-4-1 5,12-67 1,-18 68 0,25-74-1,-32 119-5,13-30 1,-15 32-2,1 1 0,0-1 0,0 1 0,-1 0 0,1-1 0,0 1 0,0 0 0,1-1 0,-1 1 0,0 0 0,0 0 0,1 0 0,-1 0 0,0 0 0,1 1 0,-1-1 0,3-1 0,-4 2 0,0 0 0,1 0 0,-1 0 0,1 0 0,-1 0 0,0 0 0,1 0 0,-1 0 0,1 0 0,-1 0 0,0 0 0,1 0 0,-1 0 0,1 1 0,-1-1 0,0 0 0,1 0 0,-1 0 0,1 0 0,-1 1 0,0-1 0,1 0 0,-1 0 0,0 1 0,0-1 0,1 0 0,-1 1 0,0-1 0,0 0 0,1 1 0,-1-1 0,0 0 0,0 1 0,0-1 0,1 1 0,-1-1 0,0 0 0,0 1 0,0-1 0,0 1 0,0-1 0,0 1 0,0-1 0,0 0 0,0 1 0,0 0 0,7 43 0,-2 0 0,-1 0 0,-2 0 0,-5 48 0,1-6 0,2 51 0,0-137 0,0 0 0,0 0 0,0 0 0,0 0 0,0 1 0,1-1 0,-1 0 0,0 0 0,0 0 0,0 0 0,0 0 0,0 0 0,0 1 0,0-1 0,1 0 0,-1 0 0,0 0 0,0 0 0,0 0 0,0 0 0,0 0 0,1 0 0,-1 0 0,0 0 0,0 0 0,0 0 0,0 0 0,1 0 0,-1 0 0,0 0 0,0 0 0,0 0 0,0 0 0,1 0 0,-1 0 0,0 0 0,0 0 0,0 0 0,0 0 0,1 0 0,-1 0 0,0 0 0,0 0 0,0 0 0,0-1 0,0 1 0,0 0 0,1 0 0,-1 0 0,0 0 0,0 0 0,0 0 0,0-1 0,0 1 0,0 0 0,0 0 0,0 0 0,0 0 0,0 0 0,0-1 0,0 1 0,0 0 0,10-11 0,7-20 0,-2 0 0,17-52 0,2-3 0,-33 83 0,20-46 0,1 1 0,3 1 0,57-83 0,-74 124-2,-5 9-2,-3 15-5,0-10 8,-3 334 1,3-336 0,1 1 0,-1-1 0,1 0 0,0 1 0,1-1 0,0 0 0,0 1 0,0-1 0,1 0 0,-1 0 0,1-1 0,1 1 0,-1-1 0,1 1 0,0-1 0,0 0 0,1-1 0,8 9 0,-6-9 0,0 1 0,0-2 0,0 1 0,0-1 0,0 1 0,1-2 0,0 1 0,-1-1 0,1-1 0,0 1 0,0-1 0,0-1 0,0 1 0,0-1 0,8-2 0,-12 2 0,0-1 1,0-1-1,0 1 1,0 0-1,0-1 0,0 0 1,0 0-1,-1 0 1,1-1-1,-1 1 0,0-1 1,0 1-1,0-1 1,0 0-1,0 0 0,0-1 1,-1 1-1,1-1 1,2-5-1,3-6 2,0 0 0,-2-1 0,9-26 0,-4-2 0,-2-1 1,4-55-1,-9 59 1,1 1-1,3 0 0,14-48 0,-21 87-2,-1-1 0,1 1 0,-1-1 0,1 1 0,0 0 0,-1 0 0,1-1 0,0 1 0,0 0 0,0 0 0,0 0 0,0 0 0,0 0 0,0 0 0,2-1 0,-2 2 0,0 0 0,0 0 0,-1 0 0,1 0 0,0 0 0,-1 0 0,1 0 0,0 0 0,0 0 0,-1 1 0,1-1 0,0 0 0,-1 0 0,1 1 0,0-1 0,-1 1 0,1-1 0,-1 0 0,1 1 0,0-1 0,-1 1 0,1 0 0,-1-1 0,0 1 0,1-1 0,-1 1 0,1 0 0,-1-1 0,0 1 0,1 0 0,-1-1 0,0 1 0,0 0 0,0 0 0,1 0 0,23 67 0,25 109 0,-40-142 0,-5-16 0,0 0 0,-1 0 0,-1 0 0,-1 21 0,-1-37 0,0-1 0,-1 1 0,1-1 0,-1 1 0,1-1 0,-1 1 0,0-1 0,0 0 0,0 1 0,0-1 0,0 0 0,-1 0 0,1 0 0,0 0 0,-1 0 0,-2 2 0,0 0 0,-1 0 0,1 0 0,-1-1 0,0 0 0,0 0 0,-10 4 0,1-2 0,0 0 0,-1-1 0,0-1 0,-25 3 0,-57-5 0,220 9-8,8 0 0,-91-8 8,-22-1 0,-1-1 0,1 0 0,25-4 0,-38 3 0,0 0 0,0-1 0,0 1 0,-1-1 0,1 0 0,0 0 0,-1 0 0,0-1 0,1 0 0,-1 0 0,0 0 0,-1 0 0,1 0 0,0-1 0,-1 0 0,6-7 0,-3 1 0,-1-1 0,1 0 0,-2 0 0,1 0 0,-1-1 0,-1 1 0,2-15 0,7-88 1,-8 68 1,25-176 11,-39 283-16,1-8-3,-4 93-1,12-133 7,1 0 0,1 0 0,1 0 0,-1 0 0,2 0 0,4 15 0,-4-22 0,-1 0 0,1-1 0,0 0 0,1 1 0,-1-1 0,1-1 0,0 1 0,0 0 0,0-1 0,1 0 0,0 0 0,0 0 0,0-1 0,0 0 0,9 5 0,0-2 0,0-2 0,0 1 0,1-2 1,-1 1-1,1-2 0,-1 0 0,1-1 0,0-1 0,17-1 1,-19 1 0,-11 0-1,0 0 0,1 0 1,-1-1-1,0 1 0,1-1 0,-1 0 1,0 1-1,0-1 0,0 0 1,0 0-1,0-1 0,0 1 1,0 0-1,0-1 0,0 1 1,0-1-1,-1 1 0,1-1 0,0 0 1,-1 0-1,0 0 0,1 0 1,-1 0-1,0 0 0,0 0 1,1-3-1,2-6 1,0-1 0,-1 1 0,-1-1 0,2-12 0,-3 17-1,9-79 0,6-37 0,-12 105 0,0 1 0,1 0 0,1-1 0,13-26 0,-16 39 0,1 0 0,-1 0 0,1 0 0,0 0 0,0 1 0,0-1 0,1 1 0,0 0 0,-1 1 0,1-1 1,1 1-1,7-4 0,-11 6 0,1 0-1,-1 0 1,0 0 0,1 0 0,-1 1 0,0-1 0,1 1 0,-1 0 0,1-1 0,-1 1 0,0 0 0,1 0-1,-1 1 1,1-1 0,-1 1 0,0-1 0,1 1 0,-1 0 0,0-1 0,1 1 0,-1 0 0,0 1-1,0-1 1,0 0 0,0 1 0,0-1 0,0 1 0,0-1 0,-1 1 0,1 0 0,-1 0 0,1 0-1,-1 0 1,2 3 0,5 10-1,-1 0-1,-1 0 0,0 1 0,-1 0 0,-1 1 1,0-1-1,1 22 0,-2-9 2,-1-1 1,-2 1-1,-5 45 0,3-66 0,0 0 1,0 0-1,-1 0 1,0-1-1,0 1 1,-1-1-1,0 0 1,0 0-1,-1 0 1,0 0-1,0-1 1,0 0-1,-1 0 1,0 0-1,0-1 1,-8 6-1,1-2 1,-1 0 0,0-1 0,-1 0 0,1-1 0,-1-1 0,0 0 0,-18 3 0,23-7-1,0 0 0,-1-1 0,-14-1 0,24 0 0,0 0 0,0 0 0,0 0 0,0 0 0,0 0 0,1 0 0,-1 0 0,0-1 0,0 1 0,0 0 0,1-1 0,-1 1 0,0 0 0,0-1 0,1 1 0,-1-1 0,0 1 0,1-1 0,-1 1 0,0-1 0,1 1 0,-1-1 0,1 0 0,-1 1 0,1-1 0,0 0 0,-1 1 0,1-1 0,-1 0 0,1 0 0,0 0 0,-1-1 0,0-28 0,1 19 0,0-25-2,-1 7-7,4-39 0,-2 60 8,0 1 0,0-1-1,1 0 1,0 1 0,1-1 0,-1 1 0,2-1-1,-1 1 1,9-12 0,-12 18 1,1 1 0,-1-1-1,1 1 1,-1-1 0,1 1 0,-1-1 0,1 1 0,-1 0-1,1-1 1,0 1 0,-1 0 0,1-1 0,0 1 0,-1 0-1,1 0 1,0 0 0,0 0 0,-1 0 0,1-1 0,0 1-1,-1 0 1,1 1 0,0-1 0,0 0 0,-1 0-1,1 0 1,0 0 0,-1 0 0,1 1 0,0-1 0,-1 0-1,1 1 1,0-1 0,-1 0 0,1 1 0,-1-1 0,1 1-1,0-1 1,-1 1 0,0-1 0,2 2 0,18 24-9,-19-24 9,15 21 2,1 1 0,1-2 0,31 31 0,-41-46-1,0-1-1,1 1 1,-1-1-1,1 0 1,0-1 0,1 0-1,-1-1 1,1 0-1,0 0 1,0-1 0,0 0-1,20 2 1,-20-3-1,1-1 0,0-1 0,0 0 0,0 0 0,0-1 0,0-1 0,11-2 0,-17 2 0,-1 0 0,1 0 0,0 0 0,0-1 0,-1 0 0,1 0 0,-1 0 0,0 0 0,0-1 0,0 0 0,-1 0 0,1 0 0,-1 0 0,0 0 0,0-1 0,2-4 0,5-10 0,-2 0 0,0-1 0,-1 0 0,-1 0 0,-1 0 0,5-39 0,0-129 0,-10 172 0,0-259 16,0 275-16,0 0 0,0 0 0,0 0-1,0 0 1,0 0 0,0 0 0,0 1 0,0-1 0,-1 0 0,1 0-1,0 0 1,0 0 0,0 0 0,0 0 0,0 0 0,0 0 0,-1 0 0,1 0-1,0 0 1,0 0 0,0 0 0,0 0 0,0 0 0,-1 0 0,1 0-1,0 0 1,0 0 0,0 0 0,0 0 0,0 0 0,-1 0 0,1 0 0,0 0-1,0 0 1,0 0 0,0 0 0,0 0 0,0 0 0,-1 0 0,1-1-1,0 1 1,0 0 0,0 0 0,0 0 0,0 0 0,0 0 0,0 0 0,0 0-1,0-1 1,-1 1 0,1 0 0,0 0 0,0 0 0,0 0 0,-7 13-6,0 8 5,1-1 1,2 1 0,0 1 0,-2 36 0,6 91 12,2-72-10,-3-36-2,0 0 0,2 0 0,7 46 0,-6-76 0,0 0 0,0-1 0,1 1 0,1 0 0,0-1 0,0 0 0,1 0 0,0 0 0,1-1 0,0 1 0,0-1 0,15 15 0,-18-21 1,1 0-1,-1-1 1,1 1 0,0-1-1,-1 0 1,1 0 0,0 0-1,0 0 1,0-1 0,1 1-1,7 0 1,1 0 2,0-1-1,22-2 1,-34 1-3,2 0 0,0 0 0,1-1 0,-1 1 1,0-1-1,0 0 0,-1 0 0,1 0 0,0 0 0,0 0 0,0-1 1,-1 0-1,1 1 0,-1-1 0,1 0 0,-1 0 0,4-4 0,-1 0 1,-1 1 0,0-1-1,-1 0 1,1 0 0,-1 0-1,-1 0 1,4-9 0,0-11 1,0 1 0,-1-1 0,1-27 0,-6 49-2,6-209 0,-6 168 0,0 45 0,0 0 0,0-1 0,0 1 0,0 0 0,0-1 0,0 1 0,-1 0 0,1 0 0,0-1 0,0 1 0,0 0 0,0 0 0,0-1 0,-1 1 0,1 0 0,0 0 0,0-1 0,0 1 0,-1 0 0,1 0 0,0 0 0,0 0 0,-1-1 0,1 1 0,0 0 0,-1 0 0,1 0 0,0 0 0,0 0 0,-1 0 0,1 0 0,0 0 0,-1 0 0,1 0 0,0 0 0,0 0 0,-1 0 0,1 0 0,0 0 0,-1 0 0,1 0 0,0 0 0,-14 7 0,8 1 0,1 0 0,0 0 0,1 0 0,-1 1 0,2-1 0,-1 1 0,1 0 0,1 0 0,-1 1 0,2-1 0,-2 13 0,-1 21 0,3 51 0,1-64 0,0-20 0,0 0 0,1 0 0,0 0 0,1 0 0,0 0 0,0 0 0,1-1 0,1 1 0,7 16 0,-7-21 0,-1 1 0,1-1 0,0 0 0,0 0 0,1-1 0,-1 1 0,1-1 0,0 0 0,0 0 0,0-1 0,1 0 0,-1 0 0,1 0 0,0 0 0,0-1 0,12 3 0,-4-1 0,1-1 0,0-1 0,0-1 0,0 0 0,19-1 0,-29 0 0,0 0 0,1-1 0,-1 0 0,0 0 0,0 0 0,0-1 0,0 1 0,0-1 0,0 0 0,0-1 0,-1 1 0,1-1 0,-1 0 0,0 0 0,1 0 0,-1-1 0,-1 1 0,6-7 0,-1-3 0,-1 0 0,0 0 0,-1-1 0,0 0 0,-1-1 0,6-27 0,9-98 0,-3 19 0,-14 106 0,10-34 0,-13 47 0,1 1 0,0-1 0,-1 0 0,1 1 0,0-1 0,0 1 0,0-1 0,0 1 0,1-1 0,-1 1 0,0 0 0,1 0 0,-1 0 0,1 0 0,-1 0 0,1 0 0,-1 0 0,1 0 0,0 0 0,-1 1 0,1-1 0,0 1 0,3-1 0,-3 1 0,1 0 0,-1 0 0,1 1 0,-1-1 0,0 1 0,1-1 0,-1 1 0,1 0 0,-1 0 0,0 0 0,0 0 0,0 0 0,1 1 0,-1-1 0,0 1 0,-1-1 0,1 1 0,0 0 0,0 0 0,-1-1 0,1 1 0,-1 1 0,0-1 0,1 0 0,-1 0 0,0 0 0,0 1 0,1 2 0,3 10 0,0 0 0,-1 0 0,3 23 0,-6-28 0,5 38 0,-2 0 0,-2 0 0,-5 59 0,1-94 0,1-1 0,-2 0 0,0 0 0,0 0 0,-1 0 0,0-1 0,-1 1 0,-1-1 0,0 0 0,-11 16 0,62-119 0,18-40 0,-37 73-1,2 2 0,60-89 0,-83 139-1,-4 5 1,1-1 0,0 0 0,0 1 0,0-1 0,0 1 0,1 0 0,-1 0 0,1 0 0,-1 0 0,5-2 0,-7 4 1,1-1 0,-1 1 0,0 0 0,0 0 0,0 0 0,0 0 0,1 0 0,-1 0 0,0 0 0,0 0 0,0 0 0,0 0 0,1 0 0,-1 0 0,0 0 0,0 0 0,0 0 0,0 0 0,1 0 0,-1 0 0,0 0 0,0 0 0,0 0 0,0 1 0,0-1 0,1 0 0,-1 0 0,0 0 0,0 0 0,0 0 0,0 0 0,0 0 0,0 1 0,1-1 0,-1 0 0,0 0 0,0 0 0,0 0 0,0 0 0,0 1 0,0-1 0,0 0 0,0 0 0,0 0 0,0 0 0,0 1 0,0-1 0,0 0 0,0 0 0,0 0 0,0 0 0,0 1 0,0-1 0,0 0 0,0 0 0,0 1 0,2 32 0,-1 0 0,-2 0 0,-2 0 0,-6 39 0,-4 43 0,12-96 0,-1-6 0,1 1 0,1-1 0,0 1 0,1-1 0,4 19 0,-4-29 0,0 0 0,0 0 0,0 0 0,0 0 0,0 0 0,1-1 0,0 1 0,-1 0 0,1-1 0,0 1 0,0-1 0,0 0 0,1 0 0,-1 0 0,0 0 0,1 0 0,-1 0 0,1-1 0,0 1 0,0-1 0,-1 1 0,1-1 0,0 0 0,0-1 0,0 1 0,0 0 0,0-1 0,6 1 0,-5-1 1,1 1-1,0-1 1,0 0-1,-1 0 1,1-1-1,0 1 1,-1-1-1,1 0 1,0-1-1,-1 1 1,1-1-1,-1 0 1,0 0-1,5-2 1,-3-1 0,0-1 0,0 1 0,0-1 0,0 0 0,-1 0 0,0-1 0,6-11 0,5-10-1,-1 0 0,-2-1 0,-1-1 0,-1 0 0,-2-1 0,-1 0 0,-1 0 0,3-33 0,-1-40 0,-5-114 0,-4 166 0,0 35-2,1 12 4,-1 0 1,1 0-1,-1 0 0,0 0 0,-1 0 1,1 0-1,-1 0 0,0 0 1,0 1-1,-1-1 0,1 0 0,-1 1 1,0-1-1,-3-4 0,5 9-2,0 0 0,-1-1 0,1 1 0,0 0 0,0 0 0,-1 0 0,1 0 0,0 0 0,-1 0 0,1 0 0,0-1 0,0 1 0,-1 0 0,1 0 0,0 0 0,-1 0 0,1 0 0,0 0 0,-1 0 0,1 1 0,0-1 0,-1 0 0,1 0 0,0 0 0,0 0 0,-1 0 0,1 0 0,0 0 0,0 1 0,-1-1 0,1 0 0,0 0 0,0 0 0,-1 1 0,1-1 0,0 0 0,0 0 0,0 1 0,-1-1 0,1 0 0,0 0 0,0 1 0,0-1 0,0 0 0,0 1 0,0-1 0,0 0 0,0 1 0,-1-1 0,1 0 0,0 0 0,0 1 0,0-1 0,1 0 0,-1 1 0,0-1 0,0 0 0,0 1 0,0-1 0,0 0 0,0 1 0,0 0 0,-17 245 0,11-106 0,-3-35 0,2-33 0,3 0 0,7 101 0,-3-167 0,1 0 0,1 0 0,-1 0 0,1 0 0,4 9 0,-5-13-3,0-1 1,-1 1 0,1-1-1,0 1 1,0-1-1,0 1 1,0-1-1,0 1 1,0-1 0,1 0-1,-1 0 1,0 0-1,1 0 1,-1 0-1,1 0 1,-1 0-1,1 0 1,-1 0 0,1-1-1,-1 1 1,1-1-1,0 1 1,2-1-1,-4 1-9,1-1 0,-1 0 0,1 0 0,-1 0 0,1-1 0,0 1 0,-1 0 1,1 0-1,-1 0 0,1 0 0,-1 0 0,1-1 0,-1 1 0,1 0 0,-1 0 0,1-1 0,-1 1 0,0 0 0,1-1 0,-1 1 0,1 0 0,-1-1 0,0 1 0,1-1 0,-1 1 0,0-1 0,1 1 0,-1 0 0,0-1 0,0 1 0,0-1 0,1 0 0,-1 1 0,0-1 0,0 1 0,0-1 0,0 1 0,0-1 0,0 1 0,0-1 0,0 1 0,0-2 0,3-35-1383</inkml:trace>
</inkml:ink>
</file>

<file path=ppt/ink/ink19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2:17.181"/>
    </inkml:context>
    <inkml:brush xml:id="br0">
      <inkml:brushProperty name="width" value="0.05" units="cm"/>
      <inkml:brushProperty name="height" value="0.05" units="cm"/>
      <inkml:brushProperty name="color" value="#FFFFFF"/>
    </inkml:brush>
  </inkml:definitions>
  <inkml:trace contextRef="#ctx0" brushRef="#br0">1 88 31278,'0'-8'577,"0"6"-97,0-1-256,30-4-176,14-1-32,11-2 16,4 0 0,1-5-16,-7 5 0,-12 0-16,-13 5 0,-17 5 0,-8 0 0,-22 0-272,-17 0-272,-6 3-2114</inkml:trace>
</inkml:ink>
</file>

<file path=ppt/ink/ink19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2:17.540"/>
    </inkml:context>
    <inkml:brush xml:id="br0">
      <inkml:brushProperty name="width" value="0.05" units="cm"/>
      <inkml:brushProperty name="height" value="0.05" units="cm"/>
      <inkml:brushProperty name="color" value="#FFFFFF"/>
    </inkml:brush>
  </inkml:definitions>
  <inkml:trace contextRef="#ctx0" brushRef="#br0">6 23 31038,'-3'0'160,"1"-2"897,2-1-785,22 1-224,17 2 0,10 0-32,-2 0-16,-8 0 0,-11-5 0,-17 5 0,-11-3-64,-6 3-336,-30-7-2161</inkml:trace>
</inkml:ink>
</file>

<file path=ppt/ink/ink19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2:17.884"/>
    </inkml:context>
    <inkml:brush xml:id="br0">
      <inkml:brushProperty name="width" value="0.05" units="cm"/>
      <inkml:brushProperty name="height" value="0.05" units="cm"/>
      <inkml:brushProperty name="color" value="#FFFFFF"/>
    </inkml:brush>
  </inkml:definitions>
  <inkml:trace contextRef="#ctx0" brushRef="#br0">288 41 32223,'-18'-4'24,"0"2"0,-1 0 0,0 1 0,1 1 0,-1 1 0,-36 6 0,49-6-24,0 0 0,0 1 1,0 0-1,0 0 0,0 1 1,1-1-1,-1 1 0,1 0 1,0 1-1,-1-1 0,2 1 1,-1 0-1,0 0 0,1 1 1,0-1-1,0 1 0,0 0 1,0 0-1,1 0 0,0 1 1,0-1-1,0 1 0,1 0 1,-2 6-1,3-9 0,-1 1 1,2-1 0,-1 0-1,0 1 1,1-1 0,-1 1-1,1-1 1,0 0 0,0 1-1,0-1 1,1 1 0,-1-1-1,1 0 1,0 1 0,0-1-1,0 0 1,0 1 0,0-1-1,1 0 1,-1 0 0,1 0-1,0 0 1,0-1 0,0 1-1,1 0 1,-1-1 0,0 0-1,1 1 1,0-1 0,0 0-1,-1 0 1,1 0 0,0-1-1,0 1 1,1-1 0,-1 0-1,0 0 1,6 2 0,12 1 17,0 0 0,0-1 0,1-1 0,-1-2 0,23-1 0,-19 1 5,-17 0-15,1 0 0,-1-1 0,0 0 0,1 0 0,-1-1 0,0 0 0,0 0 0,0-1 0,0 0 0,-1-1 0,1 0 0,-1 0 0,13-9 0,-16 9-5,1 0 0,-1-1 1,0 1-1,0-1 1,-1 0-1,0 0 0,1 0 1,-2 0-1,1-1 0,-1 1 1,1-1-1,-1 0 0,-1 1 1,1-1-1,-1 0 1,0 0-1,-1 0 0,1 0 1,-2-10-1,1 12-3,-1 0 0,1 0 0,-1 0 0,-1 0 0,1 0 0,0 0 0,-1 0 0,0 0 0,0 0 0,0 1 0,0-1 0,-1 1 0,1 0 0,-1-1 0,0 1 0,0 0 0,0 1 0,0-1 0,-1 1 0,1-1 0,-1 1 0,1 0 0,-8-3 0,0 1 0,0 0-1,0 0 1,0 1 0,0 0-1,0 1 1,0 1 0,-21-1-1,28 2-18,0 0-1,0 1 0,0-1 0,-1 1 1,2 0-1,-1 0 0,0 1 1,0-1-1,0 1 0,0 0 0,1 0 1,-1 0-1,1 0 0,0 0 0,-1 1 1,1 0-1,0 0 0,1 0 1,-1 0-1,0 0 0,1 0 0,0 1 1,-1-1-1,1 1 0,1-1 0,-1 1 1,-1 5-1,-10 26-1746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17:54.631"/>
    </inkml:context>
    <inkml:brush xml:id="br0">
      <inkml:brushProperty name="width" value="0.05" units="cm"/>
      <inkml:brushProperty name="height" value="0.05" units="cm"/>
      <inkml:brushProperty name="color" value="#FFFFFF"/>
    </inkml:brush>
  </inkml:definitions>
  <inkml:trace contextRef="#ctx0" brushRef="#br0">28 292 30174,'3'-94'2564,"-25"647"-2567,14-317 3,11-268 0,11-41 0,1-9 0,6-125 0,19-110 0,-40 317 0,0 0 0,0-1 0,0 1 0,0 0 0,0-1 0,0 1 0,0 0 0,0-1 0,0 1 0,0 0 0,1-1 0,-1 1 0,0 0 0,0-1 0,0 1 0,0 0 0,0 0 0,1-1 0,-1 1 0,0 0 0,0 0 0,1-1 0,-1 1 0,0 0 0,0 0 0,1 0 0,-1-1 0,0 1 0,0 0 0,1 0 0,0 0 0,5 12-3,19 97 0,30 106-4,-43-181 6,0 1 1,2-2-1,2 0 1,20 32-1,-33-60 1,1-1 0,-1 1 0,1-1 0,-1 0 0,1 0 0,1-1 0,-1 1 0,0-1 0,1 0 0,0 0 0,5 2 0,-8-4 0,0 0 0,0 0 0,0-1 0,0 1 0,0 0 0,0-1 0,0 0 0,0 0 0,1 0 0,-1 0 0,0 0 0,0 0 0,0 0 0,0 0 0,1-1 0,-1 0 0,0 1 0,0-1 0,0 0 0,0 0 0,0 0 0,0 0 0,-1 0 0,1 0 0,0-1 0,0 1 0,-1 0 0,1-1 0,-1 0 0,3-2 0,2-6 1,0 0-1,-1 0 1,0 0 0,0-1 0,-1 0-1,-1 0 1,0 0 0,0 0 0,1-17-1,4-111 9,-8 128-9,2-70 0,-5-174 0,3 249 0,-1 0 0,0 0 0,0 0 0,0 0 0,-1 0 0,-4-10 0,6 16 0,0-1 0,-1 1 0,1 0 0,0-1 0,-1 1 0,1 0 0,-1-1 0,1 1 0,0 0 0,-1 0 0,1-1 0,-1 1 0,1 0 0,-1 0 0,1 0 0,-1 0 0,1 0 0,-1 0 0,1-1 0,0 1 0,-1 0 0,1 0 0,-1 0 0,1 1 0,-1-1 0,1 0 0,-1 0 0,1 0 0,-1 0 0,1 0 0,-1 0 0,1 1 0,-1-1 0,1 0 0,0 0 0,-1 1 0,1-1 0,0 0 0,-1 1 0,1-1 0,-1 0 0,1 1 0,0-1 0,0 1 0,-1-1 0,1 0 0,0 1 0,0-1 0,0 1 0,-1-1 0,1 1 0,0-1 0,0 1 0,0-1 0,0 1 0,0 0 0,-6 16 0,1 1 0,0 1 0,1-1 0,-1 28 0,-1 83 0,5-94 0,0 4 0,-2 28 0,9 88 0,-5-145 0,1-1 0,0 1 0,0-1 0,1 0 0,0 0 0,1 0 0,0 0 0,0-1 0,1 0 0,0 0 0,9 11 0,-9-14 0,0 0 0,0 1 0,0-2 0,1 1 0,0-1 0,0 0 0,0 0 0,0 0 0,1-1 0,0 0 0,-1 0 0,1-1 0,0 0 0,0 0 0,11 1 0,-11-2 0,-1 0 0,1 0 0,-1-1 0,1 0 0,0 0 0,-1-1 0,1 0 0,-1 0 0,1 0 0,-1-1 0,1 0 0,-1 0 0,0 0 0,0-1 0,0 0 0,0 0 0,-1-1 0,1 1 0,-1-1 0,0-1 0,0 1 0,0-1 0,-1 0 0,1 0 0,-1 0 0,0 0 0,-1-1 0,4-5 0,2-7 0,0 0 0,-1 0 0,-1-1 0,0 0 0,-2 0 0,0-1 0,4-37 0,-6 9 0,-1 1 0,-5-55 0,3 97 0,0 1 0,-1 0 0,1-1 0,-1 1 0,0 0 0,0 0 0,-1 0 0,1-1 0,-1 1 0,0 0 0,0 1 0,0-1 0,0 0 0,-1 1 0,1-1 0,-1 1 0,-4-5 0,3 6 0,0 0 0,0-1 0,0 1 0,0 1 0,-1-1 0,1 1 0,-1-1 0,1 1 0,-1 0 0,1 1 0,-1-1 0,1 1 0,-1 0 0,0 0 0,-7 2 0,9-2 0,-1 1 0,0-1 0,0 1-1,0 0 1,0 0 0,1 1 0,-1-1 0,1 1 0,-1 0 0,1 0-1,-1 0 1,1 0 0,0 1 0,0-1 0,0 1 0,-4 5-1,2-1 1,1-1-1,0 1 0,0 0 1,1 0-1,-1 0 0,2 0 1,-5 16-1,2 5-1,1 0 0,1 0 0,1 45 0,2-62 2,1 1 0,1 0 0,0 0 0,1 0 0,0-1 0,1 1 0,0-1 0,0 0 0,1 0 0,1-1 0,0 0 0,0 1 0,1-2 0,1 1 0,-1-1 0,1 0 0,1-1 0,0 0 0,0 0 0,0-1 0,1 0 0,0-1 0,1 0 0,-1 0 0,1-1 0,0-1 0,0 0 0,1 0 0,-1-1 0,1-1 0,0 0 0,0 0 0,0-1 0,0-1 0,0 0 0,-1 0 0,17-3 0,-23 1 0,0 0 1,-1 0-1,1 0 1,0-1-1,-1 0 1,1 1-1,-1-1 0,0-1 1,0 1-1,0-1 1,-1 0-1,1 1 0,-1-1 1,0-1-1,0 1 1,0 0-1,-1-1 1,4-7-1,1-5 2,0-1 0,-1 1 0,8-37 0,-5-2-2,3-114 0,-16-57 0,4 207 0,-2 0 0,0 0 0,-9-38 0,11 58 0,-1-1 0,1 1 0,0-1 0,-1 0 0,1 1 0,0-1 0,-1 1 0,1-1 0,-1 1 0,1-1 0,-1 1 0,1-1 0,-1 1 0,1-1 0,-1 1 0,1 0 0,-1-1 0,1 1 0,-1 0 0,0-1 0,1 1 0,-1 0 0,0 0 0,1 0 0,-1 0 0,0 0 0,1-1 0,-1 1 0,0 0 0,1 0 0,-1 1 0,0-1 0,0 0 0,-1 0 0,0 1 0,1-1 0,-1 1 0,0-1 0,1 1 0,-1 0 0,1 0 0,-1-1 0,1 1 0,0 0 0,-1 0 0,1 1 0,0-1 0,-2 1 0,-3 8 0,0 0 0,0 0 0,1 0 0,1 1 0,-1-1 0,2 1 0,-1 0 0,-2 17 0,0 8 0,-2 52 0,8 159 0,1-231 0,1-1 0,1 0 0,0 1 0,0-1 0,2 0 0,0-1 0,0 1 0,13 21 0,-14-29 0,-1-2 0,1 1 0,0 0 0,1-1 0,-1 0 0,1 0 0,0 0 0,0 0 0,0-1 0,1 0 0,0 0 0,0-1 0,0 1 0,0-1 0,0-1 0,1 1 0,-1-1 0,1 0 0,-1 0 0,1-1 0,11 1 0,-12-1 0,1-1 0,-1 0 0,0 0 0,1-1 0,-1 0 0,8-2 0,-11 2 0,0 0 0,0-1 0,0 1 0,-1-1 0,1 0 0,0 0 0,-1 0 0,0 0 0,1 0 0,-1-1 0,0 1 0,0-1 0,0 1 0,1-4 0,5-8 0,0 0 0,-1-1 0,-1 0-1,-1 0 1,0 0 0,-1-1 0,0 0 0,2-25 0,-2-17 4,-4-61 1,0 59 14,-8 131-46,6-17 27,0-7 0,2 0 0,6 48 0,-6-90 0,1 1 0,0 0 0,0-1 0,1 1 0,0-1 0,0 0 0,0 0 0,1 1 0,-1-1 0,1-1 0,0 1 0,1 0 0,-1-1 0,1 1 0,0-1 0,0 0 0,0-1 0,1 1 0,-1-1 0,1 1 0,0-2 0,0 1 0,0 0 0,0-1 0,0 0 0,1 0 0,-1 0 0,1-1 0,7 1 0,-4-1 0,-1 0 0,0-1 0,0-1 0,1 1 0,-1-1 0,0-1 0,15-3 0,-19 3 0,1 0 0,-1 0 1,0-1-1,0 1 0,0-1 1,-1 0-1,1 0 0,-1 0 1,1-1-1,-1 1 1,0-1-1,-1 0 0,1 1 1,0-1-1,2-7 0,1-1 4,-2-1 0,1 1 0,-1-1 0,-1 0 0,0 0 0,1-24 0,-3-83-7,-2 67 5,1 52-2,1-1-1,-1 1 1,0-1-1,0 1 1,0 0 0,0-1-1,0 1 1,0-1 0,-1 1-1,1 0 1,0-1-1,-1 1 1,1 0 0,-1-1-1,0 1 1,1 0-1,-1 0 1,0 0 0,1-1-1,-1 1 1,0 0-1,0 0 1,0 0 0,-2-1-1,2 2 1,-1 0-1,1 1 0,0-1 0,0 0 0,0 1 1,0-1-1,0 1 0,0 0 0,0-1 1,0 1-1,0 0 0,0 0 0,0-1 1,0 1-1,0 0 0,0 0 0,1 0 0,-1 0 1,0 0-1,1 0 0,-1 0 0,1 0 1,-1 1-1,1-1 0,0 0 0,-1 0 1,1 0-1,0 2 0,-5 12 1,0 1 0,2-1 0,0 1 0,1 0 0,0 20 0,1 2 0,6 43 0,-5-75 0,1-1 0,0 1 0,0-1 0,1 1 0,-1-1 0,1 0 0,0 0 0,0 0 0,1 0 0,0 0 0,0 0 0,0-1 0,0 1 0,1-1 0,-1 0 0,1 0 0,0 0 0,1 0 0,-1-1 0,1 0 0,-1 0 0,1 0 0,0 0 0,0-1 0,0 0 0,0 0 0,1 0 0,-1-1 0,0 1 0,1-1 0,-1-1 0,1 1 0,5-1 0,0 0 0,-5 1 0,-1-1 0,0 0 0,0-1 0,0 1 0,10-3 0,-13 2 0,0 0 0,0 0 1,0 0-1,-1 0 0,1 0 0,0-1 1,0 1-1,-1-1 0,1 1 1,-1-1-1,1 1 0,-1-1 1,1 0-1,-1 0 0,0 0 1,0 0-1,1-3 0,3-9 3,-1 0 0,-1 0 0,0-1 0,-1 1 0,0-1 0,-1 0 0,-1 0 0,-2-15 0,2 0-3,0 0 0,-2 0 0,-1 1 0,-1-1 0,-2 1 0,-13-42 0,15 55 0,4 16 0,0 0 0,0 0 0,0 0 0,0-1 0,0 1 0,-1 0 0,1 0 0,0 0 0,0 0 0,0-1 0,0 1 0,0 0 0,0 0 0,1 0 0,-1 0 0,0-1 0,0 1 0,0 0 0,0 0 0,0 0 0,0 0 0,0-1 0,0 1 0,0 0 0,0 0 0,0 0 0,1 0 0,-1 0 0,0 0 0,0-1 0,0 1 0,0 0 0,0 0 0,0 0 0,1 0 0,-1 0 0,0 0 0,0 0 0,0 0 0,0 0 0,1 0 0,-1 0 0,0 0 0,0-1 0,1 1 0,25-3 0,1 1 0,34 2 0,-15 0 0,3 1 0,-36 0 0,1 0 0,-1-1 0,0 0 0,0-1 0,0-1 0,0 0 0,0-1 0,16-5 0,-28 7 0,-1 1 0,1-1 0,0 0 0,-1 0 0,1 1 0,-1-1 0,1 0 0,-1 0 0,1 0 0,-1 1 0,0-1 0,1 0 0,-1 0 0,0 0 0,0 0 0,1 0 0,-1 0 0,0 0 0,0 0 0,0 0 0,0 0 0,0 0 0,-1 0 0,1 0 0,0-1 0,-1-4 0,1 6 0,0 0 0,0-1 0,-1 1 0,1-1 0,0 1 0,0 0 0,-1-1 0,1 1 0,0 0 0,-1-1 0,1 1 0,-1 0 0,1 0 0,0-1 0,-1 1 0,1 0 0,-1 0 0,1 0 0,-1 0 0,1 0 0,0-1 0,-1 1 0,1 0 0,-1 0 0,1 0 0,-1 0 0,1 0 0,-1 0 0,1 1 0,-1-1 0,1 0 0,0 0 0,-2 0 0,1 0 0,-2 1 0,-1-1 0,1 1 0,0 0 0,-1 0-1,1 0 1,0 0 0,0 1 0,-1-1 0,1 1 0,0 0 0,1 0 0,-1 0 0,0 0 0,1 0-1,-1 1 1,1-1 0,-1 1 0,1 0 0,0 0 0,-3 5 0,-4 8-8,1-1 1,-11 31-1,18-43 6,-8 24 2,1 1-1,1 1 0,2-1 0,1 1 1,1 0-1,2 50 0,1-73 1,0 0 0,0 0 0,1 0 0,-1 0 0,1 0 0,1 0 0,-1 0 0,1 0 0,0 0 0,0-1 0,1 1 0,0-1 0,0 0 0,0 1 0,0-1 0,1-1 0,0 1 0,0 0 0,0-1 0,0 0 0,1 0 0,0 0 0,0-1 0,0 1 0,0-1 0,1-1 0,-1 1 0,9 2 0,3 1 0,1-2 0,1 0 0,-1-2 0,0 0 0,1 0 0,27-3 0,-33 1 0,-5 0 0,-1 0 0,1 0 0,-1-1 0,1 0 0,-1-1 0,0 1 0,10-5 0,-13 4 0,-1 1 0,1-1 1,-1-1-1,0 1 0,0 0 1,0-1-1,0 0 0,0 1 1,0-1-1,-1 0 1,1-1-1,-1 1 0,0 0 1,0-1-1,2-4 0,0-4 3,0 1 0,-1-2 0,0 1 0,0 0-1,-1 0 1,-1-1 0,0 1 0,-1-1 0,-2-13 0,1 7-4,-2 1 1,0-1 0,-1 1 0,-1 0-1,-10-25 1,5 20 0,-1 1 0,-1 0 0,-25-35 0,33 51 0,-1 0 0,1 0 0,-1 1 0,0 0 0,0 0 0,-1 0 0,1 1 0,-1 0 0,0 0 0,-1 0 0,1 1 0,0 0 0,-1 0 0,0 1 0,0-1 0,0 1 0,-12-1 0,17 2-1,0 1 1,0 0-1,1 0 1,-1 0-1,0 0 0,0 0 1,0 0-1,0 0 1,0 0-1,0 1 0,1-1 1,-1 1-1,0-1 1,0 1-1,1 0 0,-1 0 1,0 0-1,1 0 1,-1 0-1,1 0 0,-1 0 1,1 0-1,-3 3 1,3 1-2,-1-1 0,1 0 0,0 1 0,0-1 0,0 1-1,1-1 1,0 1 0,0-1 0,0 6 0,0 4 1,1-1 0,0 1 0,0-1-1,1 0 1,1 0 0,7 22 0,-7-29 0,0 0 1,0 0 0,0-1-1,1 1 1,-1-1 0,1 1 0,1-1-1,-1 0 1,1-1 0,0 1-1,0-1 1,0 0 0,1 0 0,-1 0-1,11 4 1,-14-7 0,1 1 0,-1-1 1,1 0-1,0 0 0,-1 0 0,1 0 0,0-1 0,0 1 1,0-1-1,0 0 0,-1 0 0,1 0 0,0 0 1,0 0-1,0 0 0,0-1 0,-1 0 0,1 1 1,0-1-1,0 0 0,-1 0 0,1-1 0,-1 1 0,1 0 1,-1-1-1,1 0 0,-1 1 0,0-1 0,0 0 1,3-3-1,3-6 1,0 0 1,-1 0-1,-1 0 1,1-1-1,5-18 1,6-9-1,-5 15-4,1 0 1,1 1-1,28-35 1,-38 52 1,-1 1 0,2 0-1,-1 0 1,0 0 0,1 0 0,0 1 0,0 0 0,1 1-1,-1-1 1,1 1 0,-1 0 0,1 0 0,0 1 0,0 0 0,0 1-1,1-1 1,-1 1 0,13 0 0,-19 1 1,1 0-1,-1 1 1,1-1-1,-1 0 1,1 1-1,-1-1 1,1 1 0,-1-1-1,0 1 1,1 0-1,-1 0 1,0 0-1,1-1 1,-1 1 0,0 0-1,0 1 1,0-1-1,0 0 1,0 0-1,0 0 1,0 1 0,0-1-1,-1 0 1,1 1-1,0-1 1,-1 0-1,1 1 1,-1-1 0,1 3-1,1 5-4,-1 0-1,0 0 1,-1 1 0,0 8-1,0-7 1,-10 287-14,9-287 19,0 0 0,0 1 0,1-1 0,1 0 0,3 21 0,-3-29 0,0 0 0,0 0 0,0 0 0,1 0 0,0 0 0,-1 0 0,1 0 0,0 0 0,0-1 0,1 1 0,-1-1 0,0 0 0,1 0 0,0 0 0,-1 0 0,1 0 0,0 0 0,0-1 0,0 1 0,0-1 0,0 0 0,0 0 0,5 1 0,3 1 0,0 0 0,0-1 0,0-1 0,1 0 0,-1 0 0,0-1 0,18-2 0,-24 2 0,0-1 0,0 0 0,0 0 0,-1-1 0,1 1 0,0-1 0,-1 0 0,1 0 0,-1-1 0,0 1 0,0-1 0,0 0 0,0 0 0,0 0 0,0-1 0,-1 0 0,0 1 0,0-1 0,3-4 0,1-5-1,-1 0 1,-1 0-1,0 0 1,-1 0 0,-1-1-1,0 0 1,2-24-1,-2-104-10,-3 90 13,-1-19 13,-2 1 0,-3 0 1,-19-82-1,8 83 17,17 69-32,0-1 0,0 1 1,0 0-1,0-1 0,0 1 0,0 0 0,0 0 1,-1-1-1,1 1 0,0 0 0,0-1 1,0 1-1,0 0 0,0 0 0,0-1 0,0 1 1,-1 0-1,1 0 0,0 0 0,0-1 0,0 1 1,-1 0-1,1 0 0,0 0 0,0-1 1,-1 1-1,1 0 0,0 0 0,0 0 0,-1 0 1,1 0-1,0 0 0,0 0 0,-1 0 0,1 0 1,0 0-1,-1-1 0,1 1 0,0 0 0,0 1 1,-1-1-1,1 0 0,0 0 0,0 0 1,-1 0-1,1 0 0,0 0 0,-1 0 0,1 0 1,0 0-1,0 1 0,-1-1 0,1 0 0,0 0 1,0 0-1,0 0 0,-1 1 0,1-1 1,0 0-1,0 0 0,-1 1 0,-9 18-10,3 7 7,1-1 1,1 1-1,-3 52 1,8 87-9,1-80 13,-2-22-1,0-28 0,0 1 1,3-1 0,0 1-1,3-1 1,11 49 0,-15-82-3,0 1 0,0-1 0,0 1 0,0-1 0,1 1 0,-1-1 0,1 0 0,-1 1 0,1-1 0,2 2 0,-3-4 2,-1 1-1,1-1 0,0 1 0,-1-1 1,1 0-1,0 1 0,0-1 1,-1 0-1,1 0 0,0 0 1,0 0-1,0 0 0,-1 1 1,1-1-1,0 0 0,0-1 1,0 1-1,-1 0 0,1 0 1,0 0-1,0 0 0,0-1 1,-1 1-1,1 0 0,0-1 1,-1 1-1,1 0 0,0-1 0,-1 1 1,1-1-1,0 1 0,-1-1 1,1 0-1,-1 1 0,1-1 1,-1 0-1,1 1 0,-1-1 1,1 0-1,-1-1 0,20-29 1,-2 0 0,-2-1-1,13-37 1,12-22-4,-33 76 1,3-8-2,1 0 0,1 0 0,22-26 0,-31 44 3,0 0-1,0 0 1,1 0-1,0 1 1,-1 0-1,2 0 0,-1 0 1,0 1-1,1 0 1,0 0-1,-1 0 0,1 1 1,0 0-1,0 0 1,1 0-1,-1 1 0,0 0 1,12-1-1,-16 2 2,1 0-1,-1 0 0,1 1 1,-1-1-1,1 0 0,-1 1 1,1 0-1,-1 0 0,0 0 1,1 0-1,-1 0 0,0 0 1,0 0-1,0 1 0,0-1 1,0 1-1,3 3 0,-2-1 1,0-1 0,0 1 0,-1 0-1,0 0 1,0 0 0,0 1 0,0-1-1,-1 1 1,2 4 0,0 11 0,0 0 1,-1 0-1,-2 33 1,0-38-2,0-9 1,0-1 0,0 1 0,-1 0 0,0 0 0,0-1 0,0 1 0,-1-1 0,1 1 0,-2-1 0,1 1 0,0-1 0,-1 0 0,-5 7 0,3-6 1,0-1 0,0 0 0,-1 0 1,1-1-1,-1 0 0,0 0 0,0 0 1,-1-1-1,1 0 0,-12 4 0,5-2 1,0-1 0,-1-1-1,1 0 1,-1-1 0,0-1-1,0 0 1,0 0 0,0-2 0,1 1-1,-20-5 1,30 4-2,1 0-1,0 0 1,0 0 0,0 0-1,0 0 1,0-1 0,0 1-1,0-1 1,1 1 0,-1-1-1,0 0 1,1 1 0,-1-1-1,1 0 1,0 0 0,0 0 0,0 0-1,0-1 1,0 1 0,0 0-1,0 0 1,1-1 0,-1 1-1,1 0 1,-1-5 0,0-5-5,0-1 0,1 0 0,2-17 0,-2 27 4,1 1-1,-1-1 1,1 0-1,-1 1 1,1-1-1,0 1 1,0-1 0,0 1-1,0-1 1,1 1-1,-1 0 1,1 0-1,-1 0 1,1 0-1,0 0 1,0 0 0,0 0-1,0 0 1,0 1-1,0-1 1,0 1-1,4-2 1,-4 2 1,-1 0 0,1 0-1,0 1 1,0-1 0,0 1 0,0-1 0,0 1-1,0 0 1,0 0 0,0 0 0,0 0 0,0 0 0,0 0-1,0 1 1,0-1 0,0 1 0,0-1 0,0 1-1,0 0 1,0 0 0,0 0 0,-1 0 0,1 0 0,0 0-1,-1 0 1,1 0 0,-1 1 0,1-1 0,-1 1-1,2 1 1,6 10-1,-1 1 0,0-1 0,-1 2 0,0-1 0,-2 1 0,7 22 0,-5-16 0,0 1-1,19 34 1,-22-50 1,-1 0 0,1 0-1,1-1 1,-1 1 0,1-1 0,0 0 0,0 0 0,0-1 0,1 0-1,-1 0 1,1 0 0,0 0 0,7 2 0,0-2 4,-1 0 0,1-1 0,0-1 0,0 0-1,0 0 1,0-2 0,21 0 0,-20 0-3,-10-1 0,0 1 0,0-1 0,0 0-1,0 0 1,0-1 0,0 1 0,0-1 0,0 0 0,-1 0 0,1 0-1,-1 0 1,1-1 0,-1 1 0,0-1 0,0 0 0,0 0 0,0 0-1,-1 0 1,1-1 0,-1 1 0,0-1 0,4-7 0,4-10 3,-1 0 0,12-43 0,-16 50-4,27-107 3,-23 79 0,1 1-1,3 0 1,1 1-1,38-73 1,-49 108-2,0-1 0,1 1 0,0 0-1,1 0 1,-1 0 0,1 1 0,-1-1 0,1 1 0,9-5 0,-12 8-1,-1 0 0,1 0 0,0 1 1,-1-1-1,1 1 0,-1-1 1,1 1-1,0 0 0,0 0 0,-1-1 1,1 1-1,0 0 0,-1 1 1,1-1-1,0 0 0,2 1 0,-2 0 0,1 0 0,-1 0 0,0 1 0,0-1 0,-1 0 0,1 1 0,0 0 0,0-1 0,-1 1 0,1 0 0,-1 0 0,1 0 0,-1 0 0,0 0 0,2 3 0,5 13-1,-1 1 0,0 0 0,-2 0-1,0 1 1,-1 0 0,3 39 0,-5 1-2,-5 66 1,2-115 3,-1 1-1,0-1 1,0 0 0,-1 1-1,-1-1 1,0 0 0,0-1-1,-1 1 1,-1-1 0,0 0-1,0 0 1,0-1 0,-2 0-1,1 0 1,-1 0 0,0-1-1,-1 0 1,0-1 0,0 0-1,-1 0 1,1-1 0,-1 0-1,-19 7 1,25-11-1,-1-1 0,0 1 0,0-1 0,1-1 0,-1 1 0,0 0 0,-7-1 0,10 0 0,1-1 0,-1 1 0,1 0 0,-1-1 0,1 1 0,-1-1 0,1 1 0,-1-1 0,1 1 0,0-1 0,0 0 0,-1 0 0,1 0 0,0 0 0,0 0 0,0 0 0,0 0 0,0 0 0,0 0 0,0 0 0,0-1 0,0 1 0,1 0 0,-1-1 0,0 1 0,1-1 0,-1-1 0,-4-23-12,1-1 0,1 1 0,2-1 0,1 0 0,3-26 1,-2 5-25,0 23 14,7-44-1,-7 60 25,2 0-1,-1-1 1,1 1 0,0 0-1,1 0 1,0 1 0,8-13-1,-12 20 1,0 1-1,1 0 0,-1-1 0,0 1 1,0 0-1,1-1 0,-1 1 0,0 0 1,0 0-1,1-1 0,-1 1 0,0 0 1,1 0-1,-1 0 0,0-1 0,1 1 1,-1 0-1,1 0 0,-1 0 0,0 0 1,1 0-1,-1 0 0,0 0 0,1 0 1,-1 0-1,1 0 0,-1 0 0,0 0 1,1 0-1,-1 0 0,1 0 0,-1 0 1,0 0-1,1 1 0,11 11-5,2 15 7,-1 1 1,-1 0-1,9 37 0,-13-39 10,1 1 1,1-2-1,1 1 1,1-2-1,18 28 1,-23-42-12,1-1 1,-1 0-1,2-1 1,-1 0-1,1 0 1,0-1-1,1 0 1,0 0-1,0-1 1,0 0-1,1-1 1,11 4-1,-2-3-1,0-1 0,0-1 0,0-1-1,1 0 1,38-1 0,-57-2-1,0 0 0,-1 0-1,1 0 1,-1 0 0,1 0 0,0 0 0,-1-1 0,1 1-1,-1 0 1,1-1 0,-1 0 0,1 1 0,-1-1 0,1 0-1,-1 1 1,0-1 0,1 0 0,-1 0 0,0 0-1,0 0 1,0 0 0,0-1 0,0 1 0,0 0 0,0 0-1,0-1 1,1-2 0,0-1-36,-1 0 1,0-1-1,0 1 0,-1-1 0,0 1 1,0-1-1,0-5 0,-2-35-954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0:25.771"/>
    </inkml:context>
    <inkml:brush xml:id="br0">
      <inkml:brushProperty name="width" value="0.05" units="cm"/>
      <inkml:brushProperty name="height" value="0.05" units="cm"/>
      <inkml:brushProperty name="color" value="#E71224"/>
    </inkml:brush>
  </inkml:definitions>
  <inkml:trace contextRef="#ctx0" brushRef="#br0">36 132 30446,'3'-67'2238,"-3"67"-2184,0 8-25,-19 260-29,-1 16 0,22-302 0,0 0 0,1 0 0,8-26 0,-1 1 0,21-120 0,15-68 0,-44 223 0,0 0 0,1 0 0,0 0 0,0 1 0,1-1 0,0 1 0,6-9 0,-9 14 0,0 1 0,0 0 0,0-1 0,1 1 0,-1 0 0,0 0 0,1-1 0,-1 1 0,1 0 0,-1 0 0,1 1 0,-1-1 0,1 0 0,-1 0 0,1 1 0,0-1 0,0 1 0,-1 0 0,1-1 0,0 1 0,0 0 0,-1 0 0,1 0 0,0 0 0,0 0 0,-1 0 0,1 1 0,0-1 0,0 1 0,-1-1 0,1 1 0,0 0 0,-1-1 0,1 1 0,-1 0 0,1 0 0,-1 0 0,1 0 0,-1 0 0,0 1 0,3 1 0,2 4 0,1 1 0,-1 0 0,0 0 0,-1 0 0,1 1 0,6 17 0,21 61 0,-19-35-7,-2 1 0,-2 0 0,-3 0 0,-2 0-1,-2 64 1,-3-116-10,0-1 0,0 0-1,0 0 1,0 0-1,0 0 1,0 0 0,0 1-1,0-1 1,0 0 0,0 0-1,0 0 1,0 0 0,0 0-1,0 1 1,0-1-1,0 0 1,0 0 0,0 0-1,0 0 1,0 0 0,-1 1-1,1-1 1,0 0 0,0 0-1,0 0 1,0 0-1,0 0 1,0 0 0,0 0-1,0 0 1,-1 1 0,1-1-1,0 0 1,0 0-1,0 0 1,0 0 0,0 0-1,-1 0 1,1 0 0,0 0-1,0 0 1,0 0 0,0 0-1,0 0 1,-1 0-1,1 0 1,0 0 0,0 0-1,0 0 1,0 0 0,0 0-1,-1 0 1,1 0 0,0 0-1,0 0 1,0-1-1,0 1 1,0 0 0,-1 0-1,0 0-258,-9-4-3581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4:02.015"/>
    </inkml:context>
    <inkml:brush xml:id="br0">
      <inkml:brushProperty name="width" value="0.05" units="cm"/>
      <inkml:brushProperty name="height" value="0.05" units="cm"/>
      <inkml:brushProperty name="color" value="#FFFF00"/>
    </inkml:brush>
  </inkml:definitions>
  <inkml:trace contextRef="#ctx0" brushRef="#br0">1 31 31390,'11'0'1121,"11"0"-1009,14 0-32,8 0-48,14-13 0,3 6-32,-3 2 0,-8 0 0,-14 5 0,-19 0 0</inkml:trace>
</inkml:ink>
</file>

<file path=ppt/ink/ink20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2:20.932"/>
    </inkml:context>
    <inkml:brush xml:id="br0">
      <inkml:brushProperty name="width" value="0.05" units="cm"/>
      <inkml:brushProperty name="height" value="0.05" units="cm"/>
      <inkml:brushProperty name="color" value="#FFFFFF"/>
    </inkml:brush>
  </inkml:definitions>
  <inkml:trace contextRef="#ctx0" brushRef="#br0">19 547 31054,'0'-1'62,"0"0"-1,0 0 1,0 0-1,0 0 1,-1 0 0,1 0-1,0 0 1,0 0-1,-1 0 1,1 0-1,-1 0 1,1 0 0,-1 0-1,1 0 1,-1 0-1,1 1 1,-1-1-1,0 0 1,1 0 0,-1 1-1,0-1 1,0 0-1,0 1 1,0-1-1,-1 0 1,2 2-62,-1 1 0,0-1 0,1 0 0,0 0 0,-1 1 0,1-1 0,0 0 0,0 0 0,0 1 0,0-1 0,0 0 0,0 1 0,0-1 0,0 2 0,0 1 0,0 21 0,-1-11 0,1 1 0,0 0 0,2-1 0,-1 1 0,7 25 0,-6-36 0,-1-1 0,1 1 0,-1-1 0,1 1 0,0-1 0,0 0 0,1 0 1,-1 0-1,1 0 0,-1 0 0,1-1 0,0 1 0,0-1 0,0 0 0,0 0 0,0 0 0,1 0 1,-1 0-1,1-1 0,-1 1 0,1-1 0,0 0 0,-1 0 0,1 0 0,0-1 0,0 1 1,7-1-1,-5 0 3,-1 1 0,1-1 0,0-1 0,0 1 0,0-1 0,0 0 0,0 0 0,-1 0 0,1-1 0,9-4 0,-11 3-2,0 1-1,-1-1 1,1 0 0,-1 0 0,0-1 0,0 1-1,0-1 1,0 0 0,0 1 0,-1-1 0,0 0 0,0-1-1,0 1 1,2-7 0,7-20 0,-2-1 0,-1 0 1,-2-1-1,3-38 0,-1-136 8,-7 123-8,0 26-9,-1 59 6,0 20-1,0 300 0,0-312 3,1 0 0,0 0 0,1-1 0,0 1 0,0 0 0,1-1 0,0 0 0,1 1 0,-1-1 0,2 0 0,-1-1 0,1 1 0,0-1 0,1 0 0,-1 0 0,2-1 0,-1 0 0,1 0 0,-1 0 0,2-1 0,-1 0 0,0 0 0,1-1 0,0 1 0,0-2 0,0 1 0,1-2 0,-1 1 0,1-1 0,0 0 0,-1 0 0,1-1 0,0-1 0,11 1 0,-15-1 0,-1 0 0,1 0 0,0 0 0,0-1 0,0 0 0,0 0 0,-1 0 0,1 0 0,0-1 0,6-2 0,-9 2 0,1-1 0,0 1 0,0-1 0,-1 0 0,0 0 0,1 1 0,-1-2 0,0 1 0,-1 0 0,1 0 0,0-1 0,-1 1 0,0 0 0,2-8 0,8-35 0,-3 0 0,-1-1 0,0-83 0,2-8 3,-8 132-1,4-30 5,-4 35-7,-1 0 0,0 0 1,0 0-1,0 0 0,1 0 0,-1 0 0,0 0 0,1 0 0,-1 1 1,1-1-1,-1 0 0,1 0 0,-1 0 0,1 0 0,0 1 0,-1-1 1,1 0-1,0 0 0,-1 1 0,1-1 0,0 1 0,0-1 0,0 1 1,0-1-1,0 1 0,1-1 0,0 1 0,-1 1 0,1 0 0,-1-1 0,0 1 0,1 0 0,-1 0 0,0 0 0,1-1 0,-1 1 0,0 1 0,0-1 0,0 0 0,0 0 0,0 0 0,0 1 0,-1-1 0,1 0 0,0 1 0,-1-1 0,1 0 0,0 1 0,0 2 0,12 43 0,-10-36 0,8 45 0,-2 1 0,-2 1 0,-2 93 0,-3-76 0,-2-52 0,7 45 0,-6-68 0,-1 1 0,0 0 0,0-1 0,0 1 0,0 0 0,1-1 0,-1 1 0,0-1 0,1 1 0,-1-1 0,0 1 0,1-1 0,-1 1 0,1-1 0,-1 1 0,0-1 0,1 1 0,0-1 0,-1 0 0,1 1 0,-1-1 0,1 0 0,-1 1 0,1-1 0,0 0 0,-1 0 0,1 0 0,-1 1 0,1-1 0,0 0 0,-1 0 0,1 0 0,0 0 0,-1 0 0,1 0 0,-1 0 0,1-1 0,0 1 0,-1 0 0,1 0 0,0 0 0,-1-1 0,1 1 0,-1 0 0,1 0 0,-1-1 0,1 1 0,-1-1 0,1 1 0,0-1 0,6-8 0,0 0 0,-1 0 0,-1-1 0,1 1 0,-1-1 0,-1-1 0,0 1 0,5-20 0,-2 7 0,22-67 0,-14 41 0,1 0 0,3 1 0,34-65 0,-49 108 0,16-25 0,-19 29 0,0 0 0,0 0 0,1-1 0,-1 1 0,0 0 0,1 0 0,-1 0 0,1 0 0,-1 0 0,1 1 0,0-1 0,-1 0 0,1 1 0,-1-1 0,1 1 0,0 0 0,2-1 0,-3 2 0,0 1 0,-1-1 0,1 0 0,-1 0 0,1 1 0,-1-1 0,1 0 0,-1 1 0,0-1 0,1 0 0,-1 1 0,0-1 0,0 1 0,0-1 0,0 0 0,-1 3 0,2-1 0,0 228 0,-2-123 0,1-107 0,0-1 0,1 0 0,-1 1 0,0-1 0,0 1 0,0-1 0,1 0 0,-1 1 0,0-1 0,1 0 0,-1 1 0,0-1 0,1 0 0,-1 0 0,0 1 0,1-1 0,-1 0 0,0 0 0,1 0 0,-1 1 0,1-1 0,-1 0 0,0 0 0,1 0 0,-1 0 0,1 0 0,-1 0 0,1 0 0,-1 0 0,1 0 0,-1 0 0,0 0 0,1 0 0,-1 0 0,1 0 0,-1-1 0,0 1 0,1 0 0,-1 0 0,1 0 0,-1-1 0,0 1 0,1 0 0,-1 0 0,0-1 0,1 1 0,5-7 0,1 0 0,-2 0 0,1-1 0,-1 1 0,0-1 0,-1 0 0,0 0 0,0-1 0,3-11 0,3-4 0,14-29 0,-8 12 0,3 1 0,1 1 0,49-70 0,-68 108 0,0 0-1,-1 0 1,1 0 0,0 0 0,0 0-1,0 0 1,0 0 0,0 0 0,0 0-1,0 0 1,0 1 0,0-1-1,1 0 1,-1 1 0,0-1 0,2 0-1,-2 2 1,0-1 0,-1 1-1,1-1 1,-1 1 0,1-1-1,-1 1 1,1 0 0,-1-1 0,1 1-1,-1 0 1,1 0 0,-1-1-1,0 1 1,1 0 0,-1 0-1,0-1 1,0 1 0,0 0-1,0 0 1,0 0 0,0-1-1,0 1 1,0 0 0,0 0 0,0 0-1,0 0 1,-1 1 0,1 273 13,0-271-13,0 1 0,0-1 0,0 1 0,1-1 0,0 1 0,0-1 0,0 1 0,0-1 0,0 1 0,1-1 0,0 0 0,0 0 0,0 0 0,0 0 0,1 0 0,0-1 0,-1 1 0,1-1 0,1 1 0,-1-1 0,0 0 0,1 0 0,0-1 0,4 4 0,5 1 0,0 0 0,1-1 0,-1-1 0,1 0 0,1 0 0,-1-2 0,25 4 0,-15-4 0,1-2 0,-1 0 0,0-1 0,25-5 0,-42 4 0,0 0 0,0-1 0,-1 0 0,1 0 0,-1-1 0,1 0 0,-1 0 0,0 0 0,0-1 0,-1 0 0,1 0 0,-1-1 0,0 1 0,0-1 0,0 0 0,0-1 0,-1 1 0,0-1 0,0 0 0,-1 1 0,1-2 0,-2 1 0,1 0 0,0-1 0,2-10 0,1-9 0,-1 0 0,-1 0 0,-1-1 0,-1 1 0,-2-35 0,0 53 0,-1-1 0,1 1 0,-1-1 0,-1 1 0,0 0 0,-4-13 0,5 18 0,-1 0 0,1 0 0,-1 0 0,0 0 0,0 1 0,0-1 0,0 1 0,0-1 0,-1 1 0,1 0 0,-1 0 0,1 0 0,-1 0 0,0 0 0,0 0 0,0 1 0,0 0 0,0-1 0,-5 0 0,3 0 0,0 1 0,-1 0 0,1 0 0,0 0 0,0 1 0,-1-1 0,1 1 0,0 1 0,-1-1 0,1 1 0,0 0 0,0 0 0,0 0 0,0 1 0,0 0 0,0 0 0,0 0 0,0 0 0,1 1 0,-1 0 0,1 0 0,0 0 0,0 1 0,0-1 0,0 1 0,0 0 0,1 0 0,0 0 0,0 0 0,0 1 0,0 0 0,-2 5 0,-3 7 0,0 1 0,1-1-1,0 2 1,2-1 0,0 1 0,1 0-1,1 0 1,0 0 0,2 1 0,0-1 0,5 39-1,-4-55 1,1 1-1,1 0 1,-1-1-1,0 1 0,1-1 1,0 0-1,0 1 1,0-1-1,0 0 0,0 0 1,1 0-1,0 0 1,-1-1-1,1 1 0,0-1 1,0 0-1,0 0 1,0 0-1,1 0 0,-1 0 1,0 0-1,1-1 1,0 0-1,-1 0 0,7 1 1,0 1 2,-1-2-1,1 1 1,0-1 0,0-1-1,0 0 1,0 0 0,0-1 0,17-3-1,-22 2 0,-1 1-1,0-1 0,0 1 0,1-1 0,-1-1 1,-1 1-1,1 0 0,0-1 0,-1 0 0,1 0 1,-1 0-1,6-6 0,-4 1 0,1 1 0,-1-1 0,-1 0 0,0-1 1,6-15-1,-2 0-1,-1-1 1,-2-1 0,4-37 0,-3-89 3,-6 152-3,-1 0 0,1 0 1,0 0-1,-1 0 1,1 0-1,0 0 0,-1 0 1,1 0-1,0 0 0,-1 0 1,1 0-1,0 0 1,-1 0-1,1 0 0,0 0 1,-1 0-1,1 0 1,0 0-1,-1 0 0,1 0 1,0 0-1,-1 0 0,1 1 1,0-1-1,0 0 1,-1 0-1,1 1 0,-3 1 0,0 1-1,1 0 0,-1 0 1,1 0-1,0 0 0,0 0 1,0 0-1,0 0 0,1 1 1,-1-1-1,1 1 0,-1 4 1,-10 46-5,12-54 5,-3 24 0,1 1 0,2 27 0,0-24 0,0-25 0,0 1 0,0-1 0,1 0 0,-1 0 0,1 0 0,-1 0 0,1 0 0,0 0 0,0 0 0,0 0 0,1 0 0,-1 0 0,1 0 0,0-1 0,-1 1 0,1-1 0,0 1 0,0-1 0,1 0 0,2 3 0,0-2 0,0 0 0,-1-1 0,1 0 0,0 0 0,0 0 0,0 0 0,1-1 0,-1 0 0,0 0 0,1 0 0,8-1 0,-2 1 0,0-1 0,1 0 0,-1-1 0,16-3 0,-22 2 0,-1 1 0,0-1 0,0 0 0,1-1 0,-1 1 0,-1-1 0,1 0 0,0 0 0,-1-1 0,0 1 0,8-9 0,-3 2 1,0-2-1,0 1 1,-1-1 0,-1-1-1,12-26 1,18-71 6,-25 71-4,19-43-1,-30 79-3,0 1 1,0 0-1,0-1 0,1 1 1,-1 0-1,1 0 0,-1 0 1,1 0-1,0 0 0,0 1 1,0-1-1,0 0 0,0 1 1,0 0-1,0-1 0,0 1 1,5-2-1,-2 2-2,1 0 0,0 0 1,0 1-1,0-1 0,11 2 0,1-1 0,-6 0 5,21-1 7,-28 2-6,-18 0-1,8-1-2,0 1 0,0-1 0,0 1 0,0 1 0,0-1 0,0 1 0,0 0 0,1 0 0,-1 0 0,1 0 0,0 1 0,0 0 0,-1 0 0,-2 3 0,0 1 0,1-1 0,0 1 0,1 0 0,0 1 0,0-1 0,0 1 0,-4 12 0,2-2 0,1 0 0,0 0 0,2 0 0,0 1 0,1-1 0,1 1 0,0 20 0,2-24 0,-1-3-2,1 0 1,1 0-1,0 0 0,0-1 1,4 15-1,-4-23 2,0 0 0,0 0 0,1-1 0,-1 1 0,0 0 0,1-1-1,0 1 1,-1-1 0,1 0 0,0 0 0,0 0 0,0 0 0,1 0-1,-1 0 1,0 0 0,1 0 0,-1-1 0,1 0 0,0 1 0,-1-1-1,1 0 1,0 0 0,0 0 0,0-1 0,-1 1 0,5-1 0,-3 1 1,0 0 0,0-1 0,0 0-1,0 0 1,-1 0 0,1 0 0,0 0 0,0-1 0,0 0 0,-1 0 0,1 0 0,0 0 0,-1 0 0,1-1 0,3-2 0,-3 1 0,-1-1 0,1 1 0,-1-1 0,0 0 0,0 1 0,0-2 0,-1 1 0,0 0-1,1 0 1,-1-1 0,2-7 0,10-33 0,-2-1-1,7-54 1,0 2 27,-16 143-23,-26 217-5,-1-6 0,25-116 0,-4 93 0,2-215 0,-1 0 0,-1 0 0,0 0 0,-1-1 0,-12 33 0,13-44 0,0 1 0,0-1 0,-1 0 0,0 0 0,0 0 0,0-1 0,-1 0 0,0 1 0,0-2 0,0 1 0,0 0 0,-1-1 0,0 0 0,0-1 0,0 1 0,0-1 0,-1 0 0,-6 2 0,-6-1 0,1 0 0,-1-1 0,0-1 0,-1-1 0,-21-1 0,25 0 0,13 0 0,0 0 0,-1-1 0,1 1 0,0-1 0,0 1 0,0-1 0,0 0 0,-1 0 0,1-1 0,0 1 0,1-1 0,-1 1 0,0-1 0,0 0 0,1 0 0,-1 0 0,1 0 0,0-1 0,-1 1 0,1 0 0,0-1 0,0 0 0,1 1 0,-1-1 0,1 0 0,-1 0 0,1 0 0,0 0 0,0 0 0,-1-5 0,-2-9 0,2 0 0,-1 0 0,2 0 0,1-26 0,0 31 0,0-10 0,-1 9 0,0-1 0,2 1 0,-1 0 0,2-1 0,0 1 0,0 0 0,1 0 0,1 0 0,0 0 0,6-12 0,0 9-2,0 1 0,1-1-1,1 2 1,0 0 0,1 0 0,1 1 0,0 1 0,24-18-1,17-6-5,66-31-1,-61 35 14,-6 2 1,0-2-1,-3-2 1,67-58-1,-99 75-4,-1 0 0,-1-2 0,-1 0 0,0-1-1,-2-1 1,0 0 0,-2-1 0,0 0 0,-1-1-1,-1 0 1,8-32 0,-12 25-1,-1-1 0,-1 0 0,-1 0 0,-3-31 0,0 61 0,0 0 0,0 1 0,0-1 0,0 0 0,0 0 0,0 1 0,0-1 0,0 0 0,-1 0 0,1 1 0,0-1 0,0 0 0,-1 1 0,1-1 0,-1 0 0,1 1 0,-1-1 0,1 0 0,-1 1 0,1-1 0,-1 1 0,1-1 0,-1 1 0,0-1 0,1 1 0,-2-1 0,0 1 0,0-1 0,1 1 0,-1-1 0,0 1 0,0 0 0,0 0 0,0 0 0,0 0 0,1 0 0,-1 0 0,-2 1 0,-1 0 0,-1 1 0,1-1 0,0 1 0,0 0 0,0 1 0,0-1 0,1 1 0,-6 3 0,-1 5 0,0 0 0,1 0 0,0 1 0,1 0 0,1 1 0,0 0 0,0 0 0,2 1 0,-1 0 0,2 0 0,-8 27 0,5-7 0,2 0 0,1 1 0,1 0 0,2 39 0,1-65 0,1-1 0,1 0 0,0 0 0,0 0 0,1 1 0,-1-1 0,2-1 0,-1 1 0,1 0 0,6 11 0,-5-14 0,-1 0 0,1-1 0,0 1 0,0-1 0,0 0 0,1 0 0,-1 0 0,1-1 0,0 0 0,0 0 0,0 0 0,1 0 0,-1-1 0,1 0 0,8 2 0,-3-1 0,1 0 0,-1-1 0,0-1 0,1 0 0,-1 0 0,1-1 0,-1 0 0,1-1 0,13-3 0,-23 3-1,0 0 0,0 0 0,-1 0 0,1 0 0,0-1 0,-1 1 0,1-1-1,-1 1 1,1-1 0,-1 1 0,0-1 0,1 0 0,-1 0 0,0 1 0,0-1 0,0 0 0,0 0 0,-1 0 0,1 0 0,0-3 0,-1 4-14,1-1 0,-1 1 0,0-1 1,0 0-1,0 1 0,1-1 1,-2 1-1,1-1 0,0 0 1,0 1-1,0-1 0,-1 1 1,1-1-1,-1 1 0,1-1 1,-1 1-1,0-1 0,0 1 1,0-1-1,1 1 0,-1 0 1,0-1-1,-1 1 0,1 0 0,0 0 1,0 0-1,0 0 0,-3-1 1,-44-15-979</inkml:trace>
</inkml:ink>
</file>

<file path=ppt/ink/ink20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2:21.431"/>
    </inkml:context>
    <inkml:brush xml:id="br0">
      <inkml:brushProperty name="width" value="0.05" units="cm"/>
      <inkml:brushProperty name="height" value="0.05" units="cm"/>
      <inkml:brushProperty name="color" value="#FFFFFF"/>
    </inkml:brush>
  </inkml:definitions>
  <inkml:trace contextRef="#ctx0" brushRef="#br0">197 42 31038,'0'-2'30,"0"0"0,0 0-1,0 1 1,-1-1 0,1 0-1,-1 1 1,1-1 0,-1 1 0,0-1-1,0 1 1,1-1 0,-1 1-1,0-1 1,0 1 0,0 0 0,-1-1-1,1 1 1,0 0 0,0 0-1,-1 0 1,1 0 0,0 0 0,-1 0-1,1 0 1,-1 1 0,0-1-1,1 0 1,-1 1 0,1-1 0,-1 1-1,0 0 1,-2-1 0,-1 1 15,1-1 0,0 1 0,-1 0 1,1 0-1,0 1 0,-1-1 0,1 1 1,0 0-1,0 0 0,-1 0 0,1 1 1,-6 2-1,3 1-46,1-1 1,-1 1-1,1 0 0,0 0 1,1 1-1,-1 0 0,1 0 1,0 0-1,1 1 0,0-1 1,0 1-1,-4 10 0,3-6 1,1 1-1,0-1 1,1 1-1,0 0 0,1 0 1,1 0-1,-1 19 1,2-29 1,0 0 0,0 0 1,0 0-1,1 0 1,-1-1-1,1 1 1,-1 0-1,1 0 0,0 0 1,0 0-1,-1-1 1,1 1-1,0 0 1,1-1-1,-1 1 0,0-1 1,0 1-1,4 2 1,-2-2 2,0 0 0,1 1 1,-1-2-1,1 1 0,0 0 0,0-1 1,0 1-1,7 0 0,1 0 6,1 0 0,-1-1 0,1-1 0,0 0 0,16-2 0,-27 1-9,1 1 0,0-1-1,-1 1 1,1-1 0,-1 0 0,1 0 0,-1 0 0,0-1-1,1 1 1,-1 0 0,0-1 0,0 0 0,0 1 0,0-1 0,0 0-1,-1 0 1,3-3 0,-1 0-1,0 0 1,0 0-1,-1 0 0,0 0 1,0 0-1,0-1 0,2-9 0,-2 0 0,0 0 0,-1 0 0,-1-1-1,0 1 1,-3-18 0,2 28 0,0 1 0,0 0 0,-1 0 1,1 0-1,-1 0 0,0 0 0,0 1 0,0-1 0,0 0 0,-1 1 0,1 0 1,-1-1-1,0 1 0,0 0 0,0 1 0,-1-1 0,1 0 0,-1 1 1,1 0-1,-8-3 0,9 3-1,-1 1-1,0 0 1,0 0 0,0 0 0,0 1-1,0-1 1,0 1 0,0-1 0,0 1-1,0 0 1,0 0 0,0 1 0,0-1-1,0 1 1,0-1 0,0 1 0,0 0-1,0 0 1,1 0 0,-1 0 0,0 1-1,0-1 1,1 1 0,-1 0 0,1 0-1,0 0 1,-1 0 0,1 0 0,-3 4-1,1 0-80,0 1 0,0 0 1,1 0-1,-1 1 0,2-1 0,-1 0 0,1 1 0,0 0 0,-1 13 0,-3 29-2442</inkml:trace>
</inkml:ink>
</file>

<file path=ppt/ink/ink20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2:22.104"/>
    </inkml:context>
    <inkml:brush xml:id="br0">
      <inkml:brushProperty name="width" value="0.05" units="cm"/>
      <inkml:brushProperty name="height" value="0.05" units="cm"/>
      <inkml:brushProperty name="color" value="#FFFFFF"/>
    </inkml:brush>
  </inkml:definitions>
  <inkml:trace contextRef="#ctx0" brushRef="#br0">48 0 31518,'-7'13'73,"0"0"-1,1 1 0,1-1 1,0 1-1,0 0 0,2 1 0,0-1 1,0 1-1,2-1 0,-1 24 0,2-38-65,1 1-1,-1-1 0,0 0 0,1 1 0,-1-1 1,0 0-1,1 1 0,-1-1 0,1 0 0,-1 0 0,1 0 1,-1 1-1,0-1 0,1 0 0,-1 0 0,1 0 1,-1 0-1,1 0 0,-1 0 0,1 0 0,-1 0 1,1 0-1,-1 0 0,1 0 0,-1 0 0,0 0 0,1-1 1,-1 1-1,1 0 0,-1 0 0,1-1 0,18-8 103,-16 2-101,0 0-1,0-1 1,-1 1-1,0 0 1,-1-1-1,1 1 1,-1-1-1,-1 0 1,1 1-1,-2-16 1,1 11-8,0 12-1,-1 0 0,1-1 0,0 1 1,0 0-1,0-1 0,-1 1 0,1 0 0,0 0 0,-1-1 1,1 1-1,0 0 0,0 0 0,-1 0 0,1-1 0,0 1 1,-1 0-1,1 0 0,-1 0 0,1 0 0,0 0 0,-1 0 1,1 0-1,0-1 0,-1 1 0,1 0 0,-1 0 0,1 1 1,0-1-1,-1 0 0,1 0 0,0 0 0,-1 0 0,1 0 1,0 0-1,-1 1 0,-12 2-52,0 11-179,4 3-381</inkml:trace>
</inkml:ink>
</file>

<file path=ppt/ink/ink20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2:26.496"/>
    </inkml:context>
    <inkml:brush xml:id="br0">
      <inkml:brushProperty name="width" value="0.05" units="cm"/>
      <inkml:brushProperty name="height" value="0.05" units="cm"/>
      <inkml:brushProperty name="color" value="#FFFF00"/>
    </inkml:brush>
  </inkml:definitions>
  <inkml:trace contextRef="#ctx0" brushRef="#br0">8 71 31230,'-2'-61'857,"1"52"-416,1 41-250,-1 107-191,-2-22 0,5 0 0,19 124 0,-10-163-427,1 135 0</inkml:trace>
</inkml:ink>
</file>

<file path=ppt/ink/ink20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2:26.825"/>
    </inkml:context>
    <inkml:brush xml:id="br0">
      <inkml:brushProperty name="width" value="0.05" units="cm"/>
      <inkml:brushProperty name="height" value="0.05" units="cm"/>
      <inkml:brushProperty name="color" value="#FFFF00"/>
    </inkml:brush>
  </inkml:definitions>
  <inkml:trace contextRef="#ctx0" brushRef="#br0">0 35 31406,'1'-4'88,"-1"2"-29,0 1 0,0-1 0,0 0 0,0 1 0,0-1 1,0 1-1,1-1 0,-1 0 0,1 1 0,-1-1 0,1 1 0,0-1 1,-1 1-1,1 0 0,0-1 0,0 1 0,0 0 0,2-3 1,0 10-55,4 21-2,-1 0-1,5 55 1,-6-40 2,42 516-29,-46-500-1838</inkml:trace>
</inkml:ink>
</file>

<file path=ppt/ink/ink20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2:27.169"/>
    </inkml:context>
    <inkml:brush xml:id="br0">
      <inkml:brushProperty name="width" value="0.05" units="cm"/>
      <inkml:brushProperty name="height" value="0.05" units="cm"/>
      <inkml:brushProperty name="color" value="#FFFF00"/>
    </inkml:brush>
  </inkml:definitions>
  <inkml:trace contextRef="#ctx0" brushRef="#br0">1 50 30430,'0'-5'640,"0"3"145,13-1-625,26 1-96,19-1 48,20-4-16,13-1 16,14 1-48,0 2 0,-14 0-32,-10 2-32,-29 3 0,-24 0-128,-17 0-144,-42 5-3362</inkml:trace>
</inkml:ink>
</file>

<file path=ppt/ink/ink20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2:27.513"/>
    </inkml:context>
    <inkml:brush xml:id="br0">
      <inkml:brushProperty name="width" value="0.05" units="cm"/>
      <inkml:brushProperty name="height" value="0.05" units="cm"/>
      <inkml:brushProperty name="color" value="#FFFF00"/>
    </inkml:brush>
  </inkml:definitions>
  <inkml:trace contextRef="#ctx0" brushRef="#br0">3 5 29037,'-3'3'1777,"3"-1"-1217,31-2 49,24 0-257,20 0-208,10 0-64,7 0-32,-9 0-16,-11 0-32,-14 0 0,-14-2-16,-14-1-144,-13-2-721</inkml:trace>
</inkml:ink>
</file>

<file path=ppt/ink/ink20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2:28.389"/>
    </inkml:context>
    <inkml:brush xml:id="br0">
      <inkml:brushProperty name="width" value="0.05" units="cm"/>
      <inkml:brushProperty name="height" value="0.05" units="cm"/>
      <inkml:brushProperty name="color" value="#FFFF00"/>
    </inkml:brush>
  </inkml:definitions>
  <inkml:trace contextRef="#ctx0" brushRef="#br0">14 116 28781,'-13'-10'2702,"13"3"-1615,28-1-1096,-14 5 116,63-15-97,290-52 31,-363 72-47,-9 3-13,-21 12-63,-40 16-281,29-21-1077,4-4-3005</inkml:trace>
</inkml:ink>
</file>

<file path=ppt/ink/ink20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2:32.687"/>
    </inkml:context>
    <inkml:brush xml:id="br0">
      <inkml:brushProperty name="width" value="0.05" units="cm"/>
      <inkml:brushProperty name="height" value="0.05" units="cm"/>
      <inkml:brushProperty name="color" value="#FFFF00"/>
    </inkml:brush>
  </inkml:definitions>
  <inkml:trace contextRef="#ctx0" brushRef="#br0">76 51 29742,'0'-2'1890,"0"7"-1000,-4 82-884,-29 154 1,18-153-3,-7 158 0,20-220-4,2 32 0,0-56 0,0 0 0,0 0 0,0-1 0,1 1 0,-1 0 0,1 0 0,-1 0 0,1-1 0,0 1 0,-1 0 0,1-1 0,0 1 0,0-1 0,0 1 0,0-1 0,0 1 0,1-1 0,-1 0 0,0 1 0,1-1 0,-1 0 0,1 0 0,2 1 0,7 1 1,1-1 0,-1 0 0,0-1 0,1-1 0,0 0 0,-1 0 0,1-1 0,-1 0 0,1-1 0,-1-1 0,0 0 0,15-6 0,-16 5 1,-1-1 0,-1-1 0,1 1 0,-1-1-1,0-1 1,0 0 0,-1 0 0,1 0 0,-2-1-1,1 0 1,-1 0 0,0-1 0,-1 0 0,0 0 0,-1 0-1,0 0 1,0-1 0,4-15 0,-1-8 4,-1 0 0,-2 0 0,-2-1-1,-1-43 1,0 71-6,-1-1 1,0 0-1,0 1 0,0-1 0,-1 0 0,0 1 0,-1-1 0,1 1 1,-1-1-1,0 1 0,-1 0 0,0 0 0,0 0 0,0 0 1,0 0-1,-1 1 0,-7-8 0,11 13 0,0 0 0,0 0 0,0-1 0,-1 1-1,1 0 1,0 0 0,0 0 0,0-1 0,0 1 0,-1 0 0,1 0 0,0 0 0,0-1 0,0 1-1,0 0 1,0 0 0,0-1 0,0 1 0,0 0 0,0 0 0,0-1 0,0 1 0,0 0 0,0 0-1,0-1 1,0 1 0,0 0 0,0-1 0,0 1 0,0 0 0,0 0 0,0 0 0,0-1 0,0 1 0,0 0-1,0 0 1,1-1 0,-1 1 0,0 0 0,0 0 0,0 0 0,0-1 0,1 1 0,-1 0 0,0 0-1,0 0 1,1 0 0,-1 0 0,0-1 0,0 1 0,0 0 0,1 0 0,-1 0 0,0 0 0,0 0-1,1 0 1,-1 0 0,0 0 0,1 0 0,-1 0 0,0 0 0,0 0 0,1 0 0,-1 0 0,1 0 0,23 0-9,-19 0 8,176 0 1,-178 0 0,-1 0 0,0 0 0,1 0 0,-1 1 0,0-1 0,1 1 0,-1-1 0,0 1 0,0 0 0,1 0 0,-1 0 0,0 0 0,0 1 0,0-1 0,0 0 0,-1 1 0,1-1 0,0 1 0,0 0 0,-1 0 0,1-1 0,-1 1 0,0 0 0,0 0 0,1 0 0,-1 1 0,0-1 0,-1 0 0,1 0 0,0 1 0,-1-1 0,1 0 0,-1 1 0,0-1 0,0 5 0,1 4 0,-1 1 0,-1 0 0,0-1 0,-1 1 0,0-1 0,-5 15 0,-16 43 0,12-41 0,-8 36 0,16-53 0,2-1 0,-1 1 0,1 0 0,1-1 0,0 1 0,0 0 0,3 13 0,-1-20 0,-1 0-1,1 0 1,-1-1-1,1 1 1,0 0 0,1-1-1,-1 1 1,1-1-1,-1 0 1,1 1 0,0-1-1,0-1 1,1 1-1,-1 0 1,0-1 0,1 0-1,0 0 1,-1 0-1,1 0 1,0 0 0,5 1-1,-2-1 1,0 1-1,0-1 1,0-1 0,0 1-1,0-1 1,1-1 0,-1 1-1,0-1 1,0 0-1,0-1 1,15-2 0,-19 1 0,-1 1 0,1-1 1,0 0-1,-1 0 1,1 1-1,-1-2 1,1 1-1,-1 0 0,0 0 1,0-1-1,0 1 1,0-1-1,-1 0 0,1 1 1,-1-1-1,1 0 1,1-6-1,17-59 6,-16 49-6,2-7 0,7-27 0,23-57 1,-31 96-2,1 1 1,0 0 0,1 1-1,0-1 1,1 1 0,0 0-1,1 1 1,0 0 0,16-14-1,-21 22 0,0 0-1,0 0 1,1 0 0,-1 1-1,1-1 1,-1 1-1,1 0 1,0 0 0,-1 1-1,1-1 1,0 1-1,0 0 1,0 1 0,0-1-1,0 1 1,0 0 0,0 0-1,0 1 1,0-1-1,7 2 1,-10 0 0,-1 0 1,1-1-1,0 1 0,0 0 0,-1 0 1,1 0-1,-1 0 0,1 0 1,-1 1-1,0-1 0,0 0 0,0 0 1,0 1-1,0-1 0,-1 1 1,1-1-1,-1 1 0,1 4 1,-24-7 29,3 0-30,13-1 0,0 0 0,-1 1 0,1 0 0,-1 1 0,1 0 0,0 0 0,-1 0 0,1 1 0,0 0 0,0 0 0,0 1 0,0 0 0,1 0 0,-8 5 0,7-2 1,0 0 0,1 0 0,0 0 0,0 1 0,0 0 0,1 0 0,0 1 0,1-1 0,-1 1 1,1 0-1,1 0 0,0 1 0,-3 8 0,2 4-3,0-1 0,1 1 0,1 1 0,1 26 1,1-42 2,1 0 0,-1 0 1,1 0-1,1 0 0,-1 0 1,1 0-1,0-1 1,0 1-1,0-1 0,1 1 1,0-1-1,0 0 0,1 0 1,-1 0-1,1 0 1,0-1-1,0 0 0,0 1 1,1-2-1,0 1 0,0 0 1,0-1-1,7 4 1,-3-3 2,0 1 1,0-2 0,1 1 0,-1-1-1,1-1 1,0 0 0,0 0-1,0-1 1,0 0 0,1-1 0,-1 0-1,0 0 1,12-3 0,-19 2-3,1 0 0,-1 0 0,0-1 0,0 1 0,0-1 0,0 1 0,-1-1 0,1 0 0,0 0 0,-1-1 0,1 1 0,-1 0 0,0-1 0,1 0 0,-1 1 0,-1-1 0,1 0 0,0 0 0,-1 0 1,1 0-1,-1 0 0,0-1 0,0 1 0,0 0 0,0-7 0,2-9 1,0 0-1,-2 0 1,0-25 0,-1 32-1,0-62 10,-5-146-9,2 213-3,-1 14-14,-1 29 11,2-1 1,1 1-1,3 39 0,0-15 6,-1-51-2,0-1 0,1 0 0,0 0 0,0 0 0,1 0 0,0 0 0,0 0 0,1-1 0,0 1 0,4 7 0,-5-12 0,1 1 0,-1-1 0,0 0 0,1 0 0,0 0 0,0 0 0,0-1 0,0 1 0,0-1 0,0 0 0,1 0 0,-1 0 0,1 0 0,0-1 0,-1 1 0,1-1 0,0 0 0,0 0 0,0 0 0,0 0 0,0-1 0,0 0 0,4 0 0,-5 0 1,-1 0 0,1 0 0,0 0 1,0 0-1,-1-1 0,1 1 1,0-1-1,-1 0 0,1 0 0,0 0 1,-1 0-1,1 0 0,-1 0 1,0-1-1,1 1 0,-1-1 0,0 0 1,0 0-1,0 0 0,2-2 1,0-3-2,0 1 0,0-1 1,-1-1-1,0 1 0,0 0 1,2-9-1,25-104 5,-22 82 1,2 0 0,1 0 0,18-38 0,-29 75-6,1-1 1,-1 1-1,1-1 0,0 1 0,0 0 0,-1-1 0,1 1 0,0 0 0,0 0 0,0 0 1,1 0-1,-1 0 0,0 0 0,0 0 0,1 0 0,-1 0 0,0 1 0,1-1 0,-1 0 1,0 1-1,1-1 0,-1 1 0,1 0 0,1-1 0,-2 1 0,1 1 0,-1-1 0,0 1 0,1-1 0,-1 1 0,0-1 0,0 1 0,0 0 0,1-1 0,-1 1 0,0 0 0,0 0 0,0 0 0,0 0 0,0 0 0,0 0 0,-1 0 0,1 0 0,0 0 0,-1 0 0,1 1 0,0-1 0,-1 0 0,1 0 0,-1 1 0,0-1 0,1 3 0,6 27 0,-1 0 0,3 64 0,-10 69 0,0-69 0,1-95 0,0 0 0,0 0 0,0 0 0,0 0 0,0 0 0,0-1 0,1 1 0,-1 0 0,0 0 0,0 0 0,0 0 0,0 0 0,0 0 0,1 0 0,-1 0 0,0 0 0,0 0 0,0 0 0,0 0 0,0 0 0,1 0 0,-1 0 0,0 0 0,0 0 0,0 0 0,0 0 0,1 0 0,-1 0 0,0 0 0,0 0 0,0 0 0,0 0 0,0 0 0,1 0 0,-1 0 0,0 0 0,0 1 0,0-1 0,0 0 0,0 0 0,0 0 0,0 0 0,1 0 0,-1 0 0,0 0 0,0 1 0,0-1 0,0 0 0,0 0 0,0 0 0,0 0 0,0 0 0,0 1 0,8-16 0,0 1 0,-1-1 0,5-18 0,5-10 0,6-13 0,38-78-11,-52 118 8,0 0-1,1 1 1,1 0-1,0 1 1,24-24-1,-22 29 4,-13 9 0,1 0 0,-1 0-1,0 0 1,1 0 0,-1 0 0,1 0-1,-1 0 1,0 0 0,1 0 0,-1 1-1,1-1 1,-1 0 0,0 0 0,1 0 0,-1 0-1,0 1 1,1-1 0,-1 0 0,0 0-1,1 1 1,-1-1 0,0 0 0,0 1-1,1-1 1,-1 0 0,0 1 0,0-1 0,0 0-1,1 1 1,-1-1 0,0 0 0,0 1-1,0-1 1,0 0 0,0 1 0,0-1 0,0 1-1,0-1 1,0 0 0,0 1 0,0-1-1,0 1 1,0-1 0,0 0 0,0 1-1,0-1 1,0 1 0,0-1 0,-1 0 0,1 1-1,0-1 1,0 2-1,-8 200-2,8-201 3,-3 26 0,1 0 0,1 1 0,1-1 0,4 34 0,-3-58 0,0 0 0,1-1 1,-1 1-1,0 0 0,1-1 0,-1 1 1,1-1-1,0 1 0,0-1 0,0 0 1,0 1-1,0-1 0,1 0 1,-1-1-1,1 1 0,-1 0 0,1-1 1,-1 1-1,1-1 0,0 0 0,0 0 1,0 0-1,0 0 0,0-1 0,0 1 1,0-1-1,3 1 0,12 0 6,0 0-1,0-1 1,24-2 0,-36 1-4,0 1-1,0-1 0,0 0 0,0-1 0,0 1 0,0-1 0,-1 0 1,1-1-1,0 1 0,-1-1 0,0 0 0,0-1 0,0 1 0,5-5 0,-3 0-1,0 1 1,0-1-1,0 0 0,-1-1 0,0 1 1,-1-1-1,5-11 0,0-4 0,-1-1 1,-1 0-1,-1 0 0,-1-1 0,2-33 1,-3-34 7,-4 58-6,5-35 1,-6 69-3,0 1 0,0-1 0,1 0 0,-1 1 0,0-1 0,0 0 0,0 1 0,0-1-1,1 0 1,-1 0 0,0 1 0,1-1 0,-1 1 0,0-1 0,1 0 0,-1 1 0,1-1 0,-1 1 0,1-1 0,-1 1 0,1-1 0,-1 1 0,2-1 0,-2 1-1,1 0 1,0 0 0,-1 0 0,1 0 0,0 0 0,-1 0-1,1 0 1,-1 1 0,1-1 0,0 0 0,-1 0 0,1 1-1,-1-1 1,1 0 0,0 1 0,-1-1 0,1 0 0,-1 1-1,1 0 1,21 27-8,-6 2 9,-2 1 0,0 1 0,-2 0 0,-2 1-1,-1 0 1,-1 1 0,-2 0 0,-1 0 0,-2 0 0,-2 41 0,-1-69-1,0 0 0,0 0 0,-1 0 0,0 0 0,-1 0 0,1 0 0,-1-1 0,0 1 0,0 0 0,-1-1 0,0 1 0,0-1 0,0 0 0,-1 0 0,-6 8 0,4-7 0,-1 0 0,0-1 1,0 1-1,-1-1 0,1-1 0,-1 1 1,0-1-1,0-1 0,0 0 1,-11 3-1,-12 0-8,1-1 1,-1-2-1,-58 0 1,81-3 5,52 2-7,49 9 1,39 3 9,-104-13-1,-14 0 3,0-1-1,0 0 1,0 0 0,17-4-1,-28 3-1,0-1 0,0 1 0,0-1-1,0 0 1,0 0 0,-1 0 0,1 0-1,-1 0 1,0 0 0,1-1 0,-1 1-1,0-1 1,-1 1 0,1-1 0,0 0-1,-1 0 1,1 0 0,-1 0 0,0 0-1,0 0 1,1-4 0,3-11 0,-2-1-1,4-25 1,-7 39-1,7-107 4,-6 78-1,1 0-1,1 0 0,2 0 1,11-42-1,-15 73-3,0-1 1,0 0 0,0 0-1,1 0 1,0 1-1,-1-1 1,1 0-1,0 1 1,1 0-1,-1-1 1,0 1-1,1 0 1,0 0-1,0 1 1,0-1-1,0 1 1,0-1-1,0 1 1,1 0-1,-1 0 1,1 0-1,0 1 1,-1-1-1,1 1 1,0 0-1,0 0 1,0 0-1,0 0 1,0 1-1,0 0 1,0 0-1,8 0 1,-11 0 0,40 4-8,-38-4 7,-1 1 1,0-1-1,0 1 1,0 0 0,0 0-1,0 0 1,0 0-1,-1 0 1,1 1-1,0-1 1,0 0 0,-1 1-1,1-1 1,-1 1-1,1 0 1,-1-1-1,2 4 1,-2-1 3,-1-3 10,-7-1-12,1 0 0,-1 0 0,1 1-1,-1 0 1,1 0 0,0 1 0,0-1 0,-1 1 0,1 1 0,1-1-1,-1 1 1,0 0 0,1 1 0,-1-1 0,1 1 0,0 0 0,0 0-1,0 1 1,1-1 0,-5 7 0,-3 3-4,1 1 1,0 0-1,1 1 1,1 0-1,-13 32 1,16-31 1,1 0 1,1 0 0,0 1 0,2-1-1,0 1 1,1 0 0,0 0 0,2 0-1,4 31 1,-4-44 0,1 0 0,-1 0 0,1 0 0,0 0 0,1 0 0,-1 0 0,1-1 0,0 1 0,0-1 0,0 0 0,1 0 0,-1 0 0,1 0 0,0 0 0,0-1 0,0 0 0,1 0 0,-1 0 0,1 0 0,0-1 0,-1 0 0,9 3 0,2 0 0,1-1 1,-1-1-1,1 0 0,0-1 1,1-1-1,16 0 1,-30-1-1,-1-1 0,1 1 1,-1 0-1,1-1 0,-1 0 0,0 0 1,1 0-1,-1 0 0,0 0 1,1 0-1,-1-1 0,0 1 1,0 0-1,0-1 0,0 0 1,-1 0-1,1 1 0,0-1 1,-1 0-1,1 0 0,-1-1 0,0 1 1,1 0-1,-1 0 0,0-1 1,0 1-1,0-5 0,3-5 1,-1 0 0,-1 0 0,0-1 0,1-19 0,1-75-1,-15-163 0,9 258 0,-1 12 1,-1 19-5,1 198-9,4-207 13,-1 10 0,2 0 0,1 1 0,8 31 0,-9-44 0,0 0 0,1-1 0,0 1 0,0 0 0,1-1 0,0 0 0,0 0 0,1 0 0,0 0 0,0-1 0,10 10 0,-13-14 0,0-1 0,-1 0 1,1 0-1,0 0 0,0 0 0,0 0 1,-1 0-1,1 0 0,0-1 0,0 1 0,0-1 1,0 1-1,0-1 0,0 0 0,1 0 1,-1 0-1,0 0 0,0 0 0,0 0 1,0-1-1,0 1 0,0-1 0,0 1 0,0-1 1,0 0-1,-1 1 0,1-1 0,0 0 1,0-1-1,-1 1 0,1 0 0,0 0 1,-1-1-1,3-1 0,2-4 1,-1 1 0,1-1 0,-1 0 1,0-1-1,-1 1 0,7-15 0,3-15-1,15-66 0,-22 73 0,1 1 0,1 1 0,1-1 0,19-34 0,-28 60 0,1 0-1,0 0 1,0 0-1,1 1 1,-1-1-1,0 1 1,1 0 0,0 0-1,-1 0 1,1 0-1,0 0 1,0 0-1,0 1 1,0-1 0,0 1-1,0 0 1,1 0-1,3-1 1,-5 2 0,0 0-1,0 0 1,0 0 0,0 0 0,1 0-1,-1 0 1,0 0 0,0 1-1,0-1 1,0 1 0,0 0 0,0-1-1,0 1 1,0 0 0,0 0 0,0 0-1,0 1 1,-1-1 0,1 0-1,0 1 1,-1-1 0,1 1 0,-1-1-1,0 1 1,1 0 0,-1-1 0,0 1-1,1 3 1,-1-5 0,-1 1 0,1 0 1,-1-1-1,1 1 0,-1 0 0,1-1 1,-1 1-1,0 0 0,0 0 0,1-1 1,-1 1-1,0 0 0,0 0 0,0 0 1,0 0-1,1-1 0,-1 1 0,0 0 1,-1 0-1,1 0 0,0 0 0,0-1 1,0 1-1,-1 2 0,-19-1 9,8-3-8,7 1-1,1 1 0,-1-1 0,0 1-1,0-1 1,1 2 0,-1-1 0,1 0 0,-1 1 0,1 0-1,-1 0 1,1 0 0,0 0 0,0 1 0,0-1 0,-5 6-1,4-3 1,0 1-1,0 0 1,0 0-1,1 0 1,0 0-1,0 1 1,1 0-1,0 0 1,-3 7-1,0 6 0,1 1 0,1 0 0,1-1-1,0 2 1,2-1 0,1 24 0,0-38 1,0 1 0,1-1 0,1 0 0,-1 1 0,1-1 0,0 0 0,0 0 0,1 0 0,0-1 0,1 1 0,-1-1 0,1 1 0,0-1 0,1 0 0,0-1 0,-1 1 0,2-1 0,6 6 0,-4-5 0,0 0 0,0-1 0,1-1 1,0 1-1,0-1 0,0-1 0,0 0 0,0 0 1,1 0-1,-1-2 0,1 1 0,0-1 0,14 0 1,-14-1 2,3 0-1,0 0 0,1 0 0,-1-2 0,23-4 1,-31 4-3,0 0 1,-1 0 0,1 0 0,-1 0-1,0-1 1,1 0 0,-1 0 0,0 0-1,-1 0 1,1 0 0,0-1 0,-1 0-1,0 0 1,0 0 0,0 0 0,3-6-1,6-14 1,-1-1-1,-1-1 0,-2 1 1,0-1-1,-2-1 1,0 1-1,1-32 0,3-194 0,-10 233 0,0-260 0,-7 313 0,0-10-3,-4 44 3,4 0 0,2 1 0,5 87 0,1-73 3,-2-56-3,2-1 0,1 0 0,1 0 0,1-1 0,1 1 0,1-1 0,1 0 0,2 0 0,0 0 0,21 36 0,-28-57 0,1 0 0,0 0 0,0 0 0,1 0 0,-1-1 0,1 1 0,0-1 0,-1 0 0,2 0 0,-1 0 0,0-1 0,0 1 0,1-1 0,0 0 0,9 3 0,-11-5 0,1 1 0,0-1 0,0 1 0,-1-1 0,1 0 0,0 0 0,0-1 0,-1 1 0,1-1 0,0 0 0,-1 0 0,1 0 0,-1 0 0,1-1 0,-1 1 0,0-1 0,1 0 0,-1 0 0,0 0 0,0 0 0,4-5 0,3-4 0,-1-1 0,0 0 0,-1 0 0,0 0 0,-1-1 0,0-1 0,-1 1-1,-1-1 1,0 0 0,-1 0 0,4-25 0,1-16 13,1-95 0,-10 131-6,1 0-7,0 4-10,-1 21-5,-1 49 8,0-4 7,0-10 0,6 62 0,-3-91 0,-1-1 0,2 1 0,0-1 0,0 0 0,1 0 0,0-1 0,1 1 0,0-1 0,1 0 0,7 12 0,-10-19 0,1 1 0,-1 0 0,0-1 0,1 0 0,0 0 0,0 0 0,0 0 0,0 0 0,0-1 0,1 0 0,-1 0 0,8 2 0,-3-1 0,0-2 0,0 1 0,0-1 0,0-1 0,15 0 0,-21-1 0,1 0 0,-1 0 0,0 0 0,0-1 0,0 1 0,0 0 0,0-1 0,-1 0 0,1 0 0,0 0 0,-1 0 0,1 0 0,-1-1 0,0 1 0,0-1 0,0 1 0,0-1 0,0 0 0,0 0 0,-1 0 0,0 0 0,3-5 0,4-13 0,-1 1 0,5-28 0,-9 37 0,8-40 9,4-68-1,-1 6 7,-10 100-23,-3 29-6,-5 35 4,-3 22 10,2 106 0,5-177 0,0 4 0,0 0 0,0-1 0,1 1 0,-1 0 0,1-1 0,1 1 0,-1-1 0,1 1 0,0-1 0,0 0 0,1 0 0,0 0 0,-1 0 0,2 0 0,-1-1 0,0 1 0,1-1 0,0 0 0,0 0 0,0 0 0,1 0 0,-1-1 0,1 0 0,0 0 0,0 0 0,0 0 0,0-1 0,0 0 0,1 0 0,-1 0 0,1-1 0,-1 0 0,1 0 0,5 0 0,-5 0 3,1-1 0,-1 1 0,0-1 0,0-1-1,0 1 1,0-1 0,0 0 0,12-4 0,-15 3-3,1 0 1,-1 0-1,0 0 0,0 0 1,0 0-1,0-1 1,-1 1-1,1-1 0,-1 0 1,1 0-1,-1 0 0,0 0 1,0 0-1,0 0 1,2-6-1,1-5 0,0 0 0,-1 0 0,0-1 0,-1 0 0,0 1 0,0-22 0,-2 2 0,-6-57 0,4 80 0,0 0 0,-2 0 0,1 0 0,-1 1 0,-1-1 0,0 1 0,0 0 0,-1 0 0,-1 0 0,1 0 0,-2 1 0,-8-11 0,10 14 0,-1 1 0,1-1 0,-1 1 0,-1 0 0,1 1 0,-1-1 0,0 1 0,0 1 0,0-1 0,0 1 0,0 0 0,-1 1 0,0 0 0,1 0 0,-1 1 0,0-1 0,-14 1 0,17 1 0,1 0 0,-1 0 0,1 0 0,-1 1 0,1 0 0,-1 0 0,1 0 0,-1 0 0,1 1 0,0 0 0,-8 4 0,9-4 0,1 0 0,-1 0 0,1 1 0,0 0 0,0-1 0,-1 1 0,2 0 0,-1 0 0,0 0 0,1 0 0,-1 1 0,1-1 0,0 0 0,0 0 0,0 1 0,0 3 0,-1 4-3,0 1-1,0-1 1,2 0 0,-1 1-1,1-1 1,1 0 0,0 1 0,5 18-1,-4-23 4,0 0 0,1-1 0,0 0 0,0 1 0,0-1-1,1 0 1,0 0 0,0-1 0,0 1 0,1-1 0,0 0 0,0 0-1,0-1 1,1 1 0,6 3 0,-1-2 0,-1-1 0,1 0-1,-1 0 1,1-2 0,0 1 0,1-1 0,-1-1 0,14 2-1,-3-2 8,1-1 1,-1-1-1,30-3 0,-45 1-7,-1 1 0,1-1 1,0 0-1,-1-1 0,1 0 0,-1 0 1,0 0-1,0 0 0,0-1 0,-1 0 1,1 0-1,-1-1 0,0 0 1,0 0-1,-1 0 0,1 0 0,-1-1 1,0 0-1,-1 1 0,5-11 1,6-13-2,-1-1 1,-2-1 0,9-35 0,-7 23 0,-9 30 0,-1 3 0,0-1 0,0 1 0,1 0 0,1 1 0,0-1 0,11-16 0,-16 25 0,1 1 0,-1 0 0,0-1 0,0 1 0,1-1 0,-1 1 0,0 0 0,0-1 0,1 1 0,-1 0 0,0 0 0,1-1 0,-1 1 0,1 0 0,-1 0 0,0 0 0,1-1 0,-1 1 0,1 0 0,-1 0 0,0 0 0,1 0 0,-1 0 0,1 0 0,-1 0 0,1 0 0,-1 0 0,0 0 0,1 0 0,-1 0 0,1 0 0,0 0 0,6 14 0,-2 25 0,-4-36 0,3 293 0,-5-175 0,2-122 0,1 1 0,-1-1 0,1 0 0,-1 0 0,1 0 0,-1 0 0,0 0 0,0 0 0,1 0 0,-1 0 0,0 0 0,0-1 0,0 1 0,1-2 0,29-47 0,-2-1 0,38-97 0,-11 24 0,-14 41 0,-43 90 0,0 0 0,1 0 0,0 0 0,1 14 0,0 15 0,-8 235 0,7-266 0,0 0 0,0 0 0,0 0 0,1 0 0,0 0 0,0 0 0,0 0 0,1-1 0,0 1 0,0 0 0,0-1 0,4 7 0,-4-9 0,1 1 0,-1 0 0,1-1 0,-1 1 0,1-1 0,0 0 0,0 0 0,0 0 0,0-1 0,1 1 0,-1-1 0,0 1 0,1-1 0,-1 0 0,1-1 0,-1 1 0,1 0 0,4-1 0,-3 1 0,0-1 0,0 0 0,0 0 0,1 0 0,-1-1 0,0 1 0,0-1 0,0 0 0,0-1 0,0 1 0,0-1 0,0 0 0,6-4 0,-5 1 0,0 0 0,0 0 0,0-1 0,0 1 0,-1-1 0,0-1 0,0 1 0,4-9 0,5-9 0,-1-1 0,-1 0 0,-1-1 0,-2 0 0,0 0 0,-2-1 0,6-42 0,-4-10 0,-3-119 0,-6 210 0,-1 14 0,2 0 0,0 0 0,2 0 0,11 47 0,8-13 0,3-1 0,48 83 0,-5-13 0,-66-122 0,1-1 0,-1 1 0,0-1 0,0 1 0,0 0 0,-1-1 0,0 1 0,-1 0 0,0 9 0,0-14 0,0-1 0,0 0 0,0 1 0,-1-1 0,1 0 0,0 0 0,-1 1 0,1-1 0,-1 0 0,1 0 0,-1 0 0,0 0 0,0 1 0,1-1 0,-1 0 0,0 0 0,0 0 0,0-1 0,-2 3 0,0-1 0,-1 0 0,0 0 0,1 0 0,-1 0 0,0-1 0,-6 2 0,-7 1 0,0-1 0,-22 1 0,33-4 0,-9 1-2,-9 2-3,-1-2 0,1 0 1,-48-6-1,68 4-26,1 0 0,0 0 1,-1 0-1,1 0 0,0-1 1,0 1-1,-4-3 0,-19-19-790</inkml:trace>
</inkml:ink>
</file>

<file path=ppt/ink/ink20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2:33.125"/>
    </inkml:context>
    <inkml:brush xml:id="br0">
      <inkml:brushProperty name="width" value="0.05" units="cm"/>
      <inkml:brushProperty name="height" value="0.05" units="cm"/>
      <inkml:brushProperty name="color" value="#FFFF00"/>
    </inkml:brush>
  </inkml:definitions>
  <inkml:trace contextRef="#ctx0" brushRef="#br0">233 89 28237,'-1'-13'1358,"1"7"-929,0-1 1,-1 1 0,0-1 0,0 1 0,-3-8 0,3 12-413,1 1 0,-1-1 0,0 1-1,0-1 1,0 1 0,0-1 0,0 1 0,0-1 0,0 1 0,-1 0 0,1 0 0,0 0-1,-1 0 1,1 0 0,-1 0 0,1 0 0,-1 0 0,0 0 0,1 1 0,-1-1 0,0 0 0,1 1-1,-1 0 1,-2-1 0,-4 0-14,-1 0-1,1 0 1,-1 1-1,1 0 0,-1 1 1,1 0-1,-1 0 1,1 1-1,-1 0 0,1 0 1,-9 5-1,12-5-2,1 0 0,0 0 0,0 1 0,1 0 0,-1 0 0,1 0 0,-1 0-1,1 0 1,0 1 0,0 0 0,0-1 0,1 1 0,-1 0 0,1 0 0,0 1 0,0-1 0,1 0-1,-1 1 1,1-1 0,0 1 0,0-1 0,0 6 0,0-4 2,0 0 0,0 0 0,1-1 0,0 1 0,0 0 0,1 0 0,0 0 0,0 0 0,0 0 0,0-1 0,4 8 0,-3-10 1,0 0 0,0 0 0,0 0 0,1 0 0,-1 0 0,1 0 0,-1-1 0,1 0 0,0 1 0,0-1 0,0 0-1,1 0 1,-1-1 0,0 1 0,1-1 0,-1 0 0,1 1 0,6 0 0,4 1 2,0-1-1,0-1 1,0 1 0,0-2-1,-1 0 1,1-1 0,23-4-1,-34 3-3,0 1 1,-1-1-1,1 0 0,-1 1 0,1-1 0,-1-1 0,1 1 1,-1 0-1,0 0 0,0-1 0,0 0 0,-1 1 0,1-1 1,0 0-1,-1 0 0,0 0 0,0 1 0,0-1 0,0-1 0,0 1 1,-1 0-1,1 0 0,-1 0 0,0-6 0,1 4-1,-1 0 0,0 0 0,0 0 0,0 0 0,-1 0-1,1 0 1,-1 0 0,0 0 0,-1 1 0,1-1 0,-1 0 0,0 1-1,0-1 1,-1 1 0,-3-6 0,3 7-1,-1 1 0,1-1 0,-1 0 0,0 1 0,0 0 1,0 0-1,0 0 0,0 1 0,0-1 0,0 1 0,-1 0 0,1 0 0,0 0 0,-1 1 0,1-1 0,-1 1 0,1 0 1,-1 1-1,-5 0 0,2 0-18,1 1 0,-1-1 0,1 1 0,-1 1 0,1-1 0,0 1 0,-1 1 0,2-1 0,-1 1 0,-6 5 0,-23 22-1037,5 3-2575</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4:02.343"/>
    </inkml:context>
    <inkml:brush xml:id="br0">
      <inkml:brushProperty name="width" value="0.05" units="cm"/>
      <inkml:brushProperty name="height" value="0.05" units="cm"/>
      <inkml:brushProperty name="color" value="#FFFF00"/>
    </inkml:brush>
  </inkml:definitions>
  <inkml:trace contextRef="#ctx0" brushRef="#br0">163 1 32607,'-5'0'4,"-1"0"0,0 0 0,1 0 1,-1 1-1,1-1 0,-1 2 0,1-1 0,-1 0 1,1 1-1,0 0 0,-1 0 0,1 1 0,0 0 0,0-1 1,1 2-1,-1-1 0,1 0 0,0 1 0,-1 0 0,1 0 1,1 0-1,-7 9 0,4-5-5,1 0 0,1 1-1,-1-1 1,1 1 0,0 0 0,1 0 0,0 0-1,1 0 1,0 0 0,0 1 0,0 10 0,1-16 1,1-1 0,0 1 1,0-1-1,0 1 0,1-1 1,-1 1-1,1-1 0,0 1 1,0-1-1,0 0 0,0 1 1,1-1-1,-1 0 1,1 0-1,0 0 0,0 0 1,0 0-1,0-1 0,0 1 1,1 0-1,-1-1 0,1 0 1,-1 0-1,1 1 0,0-2 1,0 1-1,0 0 1,0 0-1,1-1 0,-1 0 1,0 0-1,5 1 0,1 1 3,0-2 0,-1 1-1,1-1 1,0-1 0,0 1-1,0-2 1,0 1 0,0-1 0,0 0-1,11-4 1,-16 3-1,0 1-1,0-1 1,0 0-1,0 0 1,0 0 0,0-1-1,-1 0 1,1 1-1,-1-1 1,0 0 0,0 0-1,0-1 1,0 1 0,-1-1-1,1 0 1,-1 1-1,0-1 1,0 0 0,0 0-1,-1 0 1,1 0-1,1-8 1,-1 1-2,0 0 0,-1 1 0,1-1 0,-2 0 0,0 0 0,0 1 0,-1-1 0,-4-17 0,4 24 0,0 0 0,0 0 0,0 1 0,0-1 0,-1 1 0,0 0 0,0-1 0,0 1 0,0 0 0,0 0 0,-1 0 0,1 0 0,-1 0 0,0 1 0,0-1 0,0 1 0,0 0 0,0 0 0,0 0 0,-1 0 0,1 0 0,-1 1 0,1 0 0,-1 0 0,0 0 0,1 0 0,-6-1 0,7 2-1,0 0 0,0-1 0,0 1 0,0 0 0,0 0-1,-1 0 1,1 1 0,0-1 0,0 0 0,0 1 0,0-1 0,0 1 0,0 0 0,0 0 0,0 0-1,1 0 1,-1 0 0,0 0 0,0 0 0,1 0 0,-1 1 0,1-1 0,-1 1 0,-1 1 0,1 1-17,0 0 0,0 1 0,0-1 0,0 0 1,1 1-1,0-1 0,0 1 0,0-1 0,0 9 1,-1 43-530</inkml:trace>
</inkml:ink>
</file>

<file path=ppt/ink/ink20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2:33.468"/>
    </inkml:context>
    <inkml:brush xml:id="br0">
      <inkml:brushProperty name="width" value="0.05" units="cm"/>
      <inkml:brushProperty name="height" value="0.05" units="cm"/>
      <inkml:brushProperty name="color" value="#FFFF00"/>
    </inkml:brush>
  </inkml:definitions>
  <inkml:trace contextRef="#ctx0" brushRef="#br0">4 0 30478,'-3'0'736,"3"3"241,5-1-913,37 3 48,22 0 16,16-5-64,-3 0-64,-10 0 0,-15 0-256,-24 0-945</inkml:trace>
</inkml:ink>
</file>

<file path=ppt/ink/ink20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2:34.750"/>
    </inkml:context>
    <inkml:brush xml:id="br0">
      <inkml:brushProperty name="width" value="0.05" units="cm"/>
      <inkml:brushProperty name="height" value="0.05" units="cm"/>
      <inkml:brushProperty name="color" value="#FFFF00"/>
    </inkml:brush>
  </inkml:definitions>
  <inkml:trace contextRef="#ctx0" brushRef="#br0">188 43 29678,'-54'9'1219,"-79"2"0,132-11-888,30 2-263,55-2 0,-25-2-33,516-8 21,-250 8-51,367 5 3,-359 14-8,181 2 0,-138-17 0,401-4 0,-418-18 0,65 0 0,-5 0 11,-178 4-6,-19 10 3,-284 5-467,16-5-1059</inkml:trace>
</inkml:ink>
</file>

<file path=ppt/ink/ink20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2:36.344"/>
    </inkml:context>
    <inkml:brush xml:id="br0">
      <inkml:brushProperty name="width" value="0.05" units="cm"/>
      <inkml:brushProperty name="height" value="0.05" units="cm"/>
      <inkml:brushProperty name="color" value="#FFFF00"/>
    </inkml:brush>
  </inkml:definitions>
  <inkml:trace contextRef="#ctx0" brushRef="#br0">53 50 30158,'-52'0'2273,"52"0"-2212,0-2-13,33 2 48,383-10-17,0 0-59,116 11-20,-321 13 0,25 1 0,301-13 0,643-6 0,-579-1 0,-479 3 0,237-13 0,-73 2 0,-210 11 0,47 3-1,-68 0 18,93-8-1,-95-4-16,-50 11 0,-3-2-5,-11 2-43,-12 0-48,-4 0-219</inkml:trace>
</inkml:ink>
</file>

<file path=ppt/ink/ink20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2:46.677"/>
    </inkml:context>
    <inkml:brush xml:id="br0">
      <inkml:brushProperty name="width" value="0.05" units="cm"/>
      <inkml:brushProperty name="height" value="0.05" units="cm"/>
      <inkml:brushProperty name="color" value="#FFFF00"/>
    </inkml:brush>
  </inkml:definitions>
  <inkml:trace contextRef="#ctx0" brushRef="#br0">383 304 30782,'1'-61'1617,"-3"-69"-1281,2 126-336,-1 0 0,0-1 0,0 1 0,0 0 0,0-1 0,-1 1 0,1 0 0,-1 0 0,-1 0 0,1 1 0,0-1 0,-1 0 0,0 1 0,1-1 0,-2 1 0,1 0 0,0 0 0,0 0 0,-1 1 0,-7-5 0,5 4 0,0 0 0,0 0 0,-1 1 0,1 0 0,-1 0 0,1 1 0,-1 0 0,0 0 0,1 0 0,-1 1 0,0 0 0,-11 1 0,8 1 0,1 1 0,0 0 0,0 0 0,0 1 0,1 0 0,-1 0 0,1 1 0,0 0 0,0 1 0,1 0 0,-1 0 0,1 0 0,1 1 0,-1 0 0,-9 15 0,4-5 0,1 0 0,0 0 0,2 1 0,0 1 0,1-1 0,-8 31 0,10-16 0,1-1 0,1 1 0,2 0 0,1 0 0,5 53 0,-3-81 0,-1 0 0,1 0 0,-1 0 0,2 1 0,-1-1 0,0 0 0,1 0 0,0-1 0,0 1 0,1 0 0,-1-1 0,1 1 0,0-1 0,0 0 0,1 0 0,-1 0 0,1 0 0,0 0 0,0-1 0,0 0 0,0 0 0,0 0 0,1 0 0,-1-1 0,1 1 0,0-1 0,0-1 0,0 1 0,0 0 0,0-1 0,0 0 0,0-1 0,1 1 0,-1-1 0,7 0 0,-4 0 0,0 1 0,-1-2 0,1 1 0,0-1 0,-1 0 0,1 0 0,-1-1 0,1 0 0,-1-1 0,0 1 0,0-1 0,0-1 0,0 1 0,-1-1 0,1-1 0,-1 1 0,0-1 0,0 0 0,-1 0 0,1-1 0,-1 1 0,0-1 0,4-8 0,5-6 3,-1 0-1,-1-1 1,-2 0-1,0-1 1,-1 0-1,-1 0 1,0-1-1,-2 0 1,3-26-1,-1-20-1,-1-126 0,-8 219-11,-2 0 0,-6 26 1,4-20 10,-3 40 0,7-57-1,-1 45 0,6 85 0,-2-125 0,1 0 0,0 0 0,1-1 0,1 0 0,1 0 0,0 0 0,2 0 0,-1-1 0,13 18 0,-18-32 0,-1 1 0,1-1 0,0 0 0,0 1 0,0-1 0,0 0 0,1 0 0,-1 0 0,1-1 0,-1 1 0,1 0 0,-1-1 0,1 0 0,4 2 0,0-2 0,0 1 0,0-2 0,0 1 0,13-1 0,-18 0 0,0 0 0,0 0 0,0-1 0,0 1 0,0-1 0,0 1 0,0-1 0,0 0 0,-1 0 0,1 0 0,0 0 0,0 0 0,-1 0 0,1 0 0,-1-1 0,3-2 0,0 0 0,0-1 0,0 0 0,-1 0 0,0 0 0,4-9 0,1-8 0,0 0 0,4-24 0,-11 42 0,9-49 0,-3 0 0,-2-1 0,-4-86 0,-1 100 0,0 37 0,-4-41 0,4 43 0,0 1 0,0-1 0,0 0 0,0 0 0,0 1 0,-1-1 0,1 0 0,0 0 0,-1 1 0,1-1 0,0 0 0,-1 1 0,1-1 0,-1 0 0,1 1 0,-1-1 0,1 1 0,-1-1 0,0 1 0,1-1 0,-1 1 0,1-1 0,-1 1 0,0 0 0,0-1 0,1 1 0,-1 0 0,0 0 0,0-1 0,1 1 0,-1 0 0,0 0 0,0 0 0,1 0 0,-1 0 0,0 0 0,0 0 0,0 0 0,1 0 0,-1 1 0,0-1 0,0 0 0,1 0 0,-1 1 0,0-1 0,1 0 0,-1 1 0,-1 0 0,0 1 0,0 0 0,1 0 0,-1 0 0,0 0 0,1 0 0,0 0 0,-1 0 0,1 1 0,0-1 0,0 1 0,0-1 0,0 1 0,1-1 0,-1 1 0,1-1 0,0 1 0,-1 2 0,0 3 0,-5 35 0,2 1 0,1 0 0,3 0 0,6 54 0,-5-85 0,1 1 0,1-1 0,0 0 0,1 0 0,1 0 0,9 19 0,-12-28 0,0 1 0,1-1 0,0 0 0,-1 0 0,1 0 0,1 0 0,-1 0 0,1-1 0,-1 1 0,1-1 0,0 0 0,0 0 0,0-1 0,1 1 0,-1-1 0,1 0 0,-1 0 0,1 0 0,0-1 0,7 2 0,-6-2 0,0 0 0,0 0 0,0-1 0,0 0 0,0 0 0,0-1 0,0 0 0,0 0 0,0 0 0,-1 0 0,1-1 0,0 0 0,-1 0 0,1-1 0,-1 0 0,0 0 0,0 0 0,0 0 0,0-1 0,0 0 0,-1 0 0,0 0 0,0 0 0,0-1 0,0 0 0,-1 1 0,1-1 0,-1-1 0,-1 1 0,4-7 0,1-4 0,-1 0 0,0 0 0,-1 0 0,0-1 0,-2 0 0,2-20 0,1-107 0,-5 95 0,6-54 0,-7 102 0,10-40 0,-10 40 0,1 1 0,-1-1 0,0 1 0,0 0 0,0-1 0,1 1 0,-1-1 0,0 1 0,0 0 0,1-1 0,-1 1 0,0 0 0,1-1 0,-1 1 0,0 0 0,1 0 0,-1-1 0,1 1 0,-1 0 0,0 0 0,1-1 0,-1 1 0,1 0 0,-1 0 0,1 0 0,-1 0 0,0 0 0,1 0 0,0 0 0,0 0 0,0 1 0,0 0 0,1 0 0,-1 0 0,0-1 0,0 1 0,0 0 0,0 0 0,-1 0 0,1 1 0,0-1 0,0 0 0,0 0 0,-1 0 0,2 3 0,9 20 0,0 1 0,-2 0 0,-1 0 0,-1 1 0,-1 1 0,4 42 0,-1 167 0,-9-205 0,2-66 0,1-1 0,2 1 0,2 0 0,1 0 0,1 1 0,2 0 0,2 0 0,1 2 0,1-1 0,25-37 0,-38 66 0,1 0 0,-1 0 0,1 0 0,-1 1 0,1-1 0,0 1 0,1 0 0,-1-1 0,1 1 0,-1 1 0,1-1 0,0 1 0,0-1 0,4-1 0,-7 4 0,0 0 0,0 1 0,0-1 0,0 0 0,0 1 0,0-1 0,0 1 0,0-1 0,0 1 0,0 0 0,0-1 0,0 1 0,-1 0 0,1 0 0,0-1 0,-1 1 0,1 0 0,0 0 0,-1 0 0,1 0 0,-1 0 0,1 0 0,-1 0 0,0 0 0,1 0 0,-1 0 0,0 0 0,0 0 0,0 0 0,0 0 0,0 1 0,7 43 0,-7-41 0,6 146 0,3 34 0,-9-183 0,0-1 0,0 1 0,0-1 0,1 0 0,-1 1 1,0-1-1,0 1 0,1-1 0,-1 0 0,0 1 0,1-1 0,-1 0 0,0 1 0,1-1 0,-1 0 0,0 1 1,1-1-1,-1 0 0,1 0 0,-1 1 0,1-1 0,-1 0 0,0 0 0,1 0 0,-1 0 0,1 0 0,-1 0 1,1 0-1,-1 0 0,1 0 0,-1 0 0,1 0 0,-1 0 0,1 0 0,-1 0 0,1 0 0,-1 0 0,1 0 0,-1-1 1,0 1-1,1 0 0,-1 0 0,1-1 0,-1 1 0,0 0 0,1 0 0,-1-1 0,0 1 0,1 0 0,-1-1 1,0 1-1,1-1 0,-1 1 0,0 0 0,0-1 0,0 1 0,1-1 0,-1 0 0,10-19 7,0 0 0,-2-1-1,9-30 1,2-3-7,-4 13 0,8-26 0,4 2 0,38-68 0,-60 124 0,-4 7 0,0-1 0,0 1 0,0 0 0,1-1 0,-1 1 0,1 0 0,0 0 0,0 0 0,-1 0 0,1 0 0,1 0 0,-1 1 0,0-1 0,0 1 0,4-3 0,-6 4 0,0 0 0,1 0-1,-1 0 1,0 0 0,0 0 0,1 0 0,-1 0-1,0 0 1,0 0 0,1-1 0,-1 1 0,0 0-1,0 0 1,0 0 0,1 0 0,-1 1 0,0-1-1,0 0 1,1 0 0,-1 0 0,0 0 0,0 0-1,1 0 1,-1 0 0,0 0 0,0 0 0,0 1 0,1-1-1,-1 0 1,0 0 0,0 0 0,0 0 0,0 1-1,1-1 1,-1 0 0,0 0 0,0 0 0,0 1-1,0-1 1,0 0 0,1 1 0,-1 13-15,0-7 11,-8 430 31,8-432-27,0 1 0,0-1 0,1 1 0,-1-1 0,1 1 0,1-1 0,-1 0 0,1 1 0,4 9 0,-4-13 0,0 0 0,-1 1 0,1-1 0,0 0 0,0 0 0,0 0 0,0-1 0,0 1 0,1 0 0,-1-1 0,0 1 0,1-1 0,-1 0 0,1 0 0,0 0 0,-1 0 0,1 0 0,0-1 0,-1 1 0,1-1 0,5 0 0,-5 1 0,1-1 0,0 0 0,-1 0-1,1 0 1,0 0 0,-1-1 0,1 1 0,-1-1 0,1 0-1,-1 0 1,6-3 0,-7 3-1,0-1-1,0 0 0,0 1 0,-1-1 1,1 0-1,0 0 0,-1 0 1,0 0-1,1-1 0,-1 1 1,0 0-1,0 0 0,-1-1 1,1 1-1,0-1 0,-1 1 1,1-4-1,2-17-120,-1 0 0,0-30 0,-2-1-841</inkml:trace>
</inkml:ink>
</file>

<file path=ppt/ink/ink20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2:47.069"/>
    </inkml:context>
    <inkml:brush xml:id="br0">
      <inkml:brushProperty name="width" value="0.05" units="cm"/>
      <inkml:brushProperty name="height" value="0.05" units="cm"/>
      <inkml:brushProperty name="color" value="#FFFF00"/>
    </inkml:brush>
  </inkml:definitions>
  <inkml:trace contextRef="#ctx0" brushRef="#br0">174 69 31919,'-1'-4'49,"-1"0"0,0 0 0,0 0 1,-1 0-1,1 0 0,-1 1 0,0 0 0,0-1 1,-5-4-1,5 7-29,0-1 1,0 1-1,0 0 1,0 0 0,0 0-1,0 1 1,0-1-1,0 1 1,-1-1-1,1 1 1,0 0-1,0 0 1,0 1-1,-6 0 1,5 0-21,-1 0 0,1 0 0,0 1 0,1 0 0,-1-1 0,0 1 0,0 0 0,1 1 0,-1-1 0,1 1 0,0-1 0,-1 1 0,1 0 0,1 0 0,-1 1 0,0-1 0,1 0 0,0 1 1,-1 0-1,2-1 0,-1 1 0,-2 7 0,0 1-1,0-1 1,1 1-1,0-1 1,1 1 0,1 0-1,0 0 1,1 14-1,0-22 1,0-1-1,1 1 1,0-1-1,0 1 1,0-1 0,0 1-1,1-1 1,-1 0-1,1 1 1,0-1-1,0 0 1,0 0-1,0 0 1,1-1-1,-1 1 1,1 0 0,-1-1-1,1 0 1,0 1-1,0-1 1,0 0-1,0-1 1,1 1-1,-1 0 1,0-1-1,1 0 1,-1 0 0,1 0-1,5 1 1,3 0 3,0 0 1,0 0 0,1-2-1,-1 1 1,0-1 0,1-1 0,23-5-1,-31 5-2,1-1 1,-1 0-1,0 0 0,0-1 0,0 0 0,0 1 0,-1-2 1,1 1-1,-1 0 0,0-1 0,0 0 0,0 0 0,0 0 1,-1-1-1,1 1 0,-1-1 0,0 0 0,-1 0 0,1 0 1,-1 0-1,0 0 0,3-11 0,-4 11-1,1-1 1,-1 1-1,0-1 0,-1 1 1,1-1-1,-1 0 1,0 1-1,-1-1 0,1 1 1,-1-1-1,0 1 0,0-1 1,-1 1-1,0-1 0,0 1 1,0 0-1,0 0 0,-1 0 1,0 0-1,0 0 0,0 1 1,-7-7-1,4 5 0,-1 1 0,0 0 0,0 1 1,0 0-1,-1 0 0,1 0 0,-1 1 0,-11-3 0,15 4-1,-1 1-1,1 0 0,0 0 1,-1 1-1,1-1 1,0 1-1,-1 0 0,1 0 1,-1 0-1,1 1 1,-1 0-1,1-1 0,0 2 1,0-1-1,-1 0 0,1 1 1,0 0-1,-4 2 1,4 0-1,0 0 0,0-1 0,1 2 0,-1-1 1,1 0-1,0 1 0,1-1 0,-1 1 0,1 0 1,-1 0-1,2 0 0,-1 0 0,0 0 0,0 8 0,-2 8-186,1-1 0,1 30-1,1 16-1686</inkml:trace>
</inkml:ink>
</file>

<file path=ppt/ink/ink20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2:47.553"/>
    </inkml:context>
    <inkml:brush xml:id="br0">
      <inkml:brushProperty name="width" value="0.05" units="cm"/>
      <inkml:brushProperty name="height" value="0.05" units="cm"/>
      <inkml:brushProperty name="color" value="#FFFF00"/>
    </inkml:brush>
  </inkml:definitions>
  <inkml:trace contextRef="#ctx0" brushRef="#br0">114 88 32511,'0'-57'224,"-1"57"-224,0-1 0,0 1 0,0-1 0,0 1 0,-1-1 0,1 1 0,0 0 0,0-1 0,0 1 0,-1 0 0,1 0 0,0 0 0,0 0 0,0 0 0,-1 0 0,-1 1 0,0-1 0,2 0 0,-1 0 0,1 0 0,-1 1 0,1-1 0,-1 0 0,1 1 0,-1-1 0,1 1 0,-1 0 0,1-1 0,0 1 0,-1 0 0,1 0 0,0 0 0,0 0 0,0 0 0,-1 0 0,1 0 0,0 0 0,0 0 0,0 2 0,-2 1 0,1 1 0,-1-1 0,1 1 0,1 0 0,-1 0 0,-1 7 0,0 7 0,1-1 0,0 31 0,2-18 0,-1-31 0,1 0 0,0 0 0,0 1 0,0-1 0,0 0 0,0 0 0,0 0 0,0 1 0,0-1 0,-1 0 0,1 0 0,0 1 0,0-1 0,0 0 0,0 0 0,0 0 0,0 1 0,0-1 0,0 0 0,1 0 0,-1 1 0,0-1 0,0 0 0,0 0 0,0 0 0,0 1 0,0-1 0,0 0 0,0 0 0,1 0 0,-1 1 0,0-1 0,0 0 0,0 0 0,0 0 0,1 0 0,-1 1 0,0-1 0,0 0 0,0 0 0,1 0 0,-1 0 0,0 0 0,0 0 0,0 0 0,1 0 0,-1 0 0,0 0 0,0 0 0,1 0 0,-1 0 0,0 0 0,0 0 0,0 0 0,1 0 0,-1 0 0,1 0 0,0 0 0,1-1 1,0 1-1,0-1 1,0 0-1,0 1 1,-1-1-1,1 0 1,0 0-1,0 0 1,-1 0-1,1-1 1,0 1-1,-1 0 1,1-1-1,-1 1 1,0-1 0,0 1-1,1-1 1,-1 0-1,0 1 1,0-1-1,0 0 1,-1 0-1,1 0 1,0 0-1,0-2 1,2-7 3,0 0 1,0 0-1,1-16 1,-2 5-5,0-1 0,-3-22 0,0 44 0,1-1 0,-1 1 0,0 0 0,0-1 0,1 1 0,-1 0 0,0 0 0,0 0 0,0 0 0,0 0 0,-1 0 0,1 0 0,0 0 0,0 0 0,0 1 0,-1-1 0,1 0 0,-1 1 0,1-1 0,0 1 0,-1-1 0,1 1 0,-1 0 0,1 0 0,-1 0 0,1-1 0,-3 2 0,1-2 0,0 1 0,-1-1-1,1 1 1,0 1-1,-1-1 1,1 0-1,0 1 1,0-1-1,-1 1 1,1 0-1,-4 2 1,5-1-2,0 0 0,0 0 1,1 0-1,-1 0 0,1 0 0,0 1 1,-1-1-1,1 0 0,0 1 1,0-1-1,1 1 0,-1-1 0,1 1 1,-1-1-1,1 1 0,0 3 1,-1 49-39,2-35-17,1 12-634,12-9-1913</inkml:trace>
</inkml:ink>
</file>

<file path=ppt/ink/ink20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2:48.100"/>
    </inkml:context>
    <inkml:brush xml:id="br0">
      <inkml:brushProperty name="width" value="0.05" units="cm"/>
      <inkml:brushProperty name="height" value="0.05" units="cm"/>
      <inkml:brushProperty name="color" value="#FFFF00"/>
    </inkml:brush>
  </inkml:definitions>
  <inkml:trace contextRef="#ctx0" brushRef="#br0">97 12 30414,'0'0'1939,"0"23"-1701,0-15-236,0-1 1,0 1-1,0 0 1,-1-1-1,0 1 1,-1 0-1,0-1 1,0 0-1,0 1 1,-1-1-1,0 0 0,-6 9 1,-4 8 7,11-19 20,10-16 2,-1 0-25,-1 0 0,0-1 0,7-17 1,-12 25-8,1-1 1,-1 0 0,0 0 0,0 0 0,0 0 0,0 0 0,-1 0 0,0 0-1,0 0 1,0 0 0,-1 0 0,-2-7 0,2 11-1,0 0 0,0 0 0,0 0 0,-1 0 0,1 0 0,-1 0 0,1 1 0,0-1 0,-1 1 0,1-1 0,-1 1 0,1-1 0,-1 1 0,0 0 0,1 0 0,-1 0 0,1 0 0,-1 0 0,-1 0 0,-2 0 0,1 0 0,-1 0 0,1 1 0,-1-1 0,1 1 0,-6 2 0,7-2 0,1 1-1,0-1 1,0 1-1,0-1 1,0 1 0,1 0-1,-1 0 1,0 0-1,1 0 1,-1 0 0,1 1-1,0-1 1,-1 0-1,1 1 1,0-1 0,1 1-1,-1-1 1,0 1-1,0 2 1,-3 51-8,4-55 8,0 0 0,0 1 0,0-1 0,1 0 1,-1 1-1,0-1 0,1 1 0,-1-1 0,1 0 0,0 1 0,-1-1 1,1 0-1,0 1 0,0-1 0,0 0 0,0 0 0,0 0 0,0 0 1,0 0-1,0 0 0,0 0 0,0 0 0,1 0 0,-1-1 0,0 1 0,0 0 1,1-1-1,-1 1 0,1-1 0,-1 0 0,0 1 0,1-1 0,2 0 1,5 1 0,0 0 1,0-1 0,0 0 0,10-2-1,-18 2-1,0 0 1,0-1-1,0 1 0,0-1 0,0 0 0,0 1 0,0-1 0,0 0 0,0 0 1,0 1-1,0-1 0,-1 0 0,1 0 0,0 0 0,-1 0 0,1 0 1,-1 0-1,1 0 0,-1 0 0,1 0 0,-1 0 0,0 0 0,1-1 0,-1 1 1,0 0-1,0-2 0,4-37 17,-4 33-8,1-63-4,-1 70-5,0-1-1,0 1 1,0-1-1,0 1 1,0 0 0,0-1-1,0 1 1,0-1-1,0 1 1,-1 0 0,1-1-1,0 1 1,0-1 0,0 1-1,0 0 1,-1-1-1,1 1 1,0 0 0,0-1-1,-1 1 1,1 0-1,0-1 1,-1 1 0,1 0-1,0 0 1,-1-1-1,1 1 1,0 0 0,-1 0-1,1 0 1,0 0-1,-1-1 1,1 1 0,-1 0-1,1 0 1,0 0-1,-1 0 1,1 0 0,-1 0-1,1 0 1,0 0 0,-1 0-1,1 0 1,-1 0-1,1 0 1,0 0 0,-1 1-1,1-1 1,-1 0-1,1 0 1,0 0 0,-1 1-1,1-1 1,0 0-1,-1 0 1,1 1 0,0-1-1,-1 0 1,1 0-1,-1 1 1,-20 18-229,4 7-558</inkml:trace>
</inkml:ink>
</file>

<file path=ppt/ink/ink20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2:54.263"/>
    </inkml:context>
    <inkml:brush xml:id="br0">
      <inkml:brushProperty name="width" value="0.05" units="cm"/>
      <inkml:brushProperty name="height" value="0.05" units="cm"/>
      <inkml:brushProperty name="color" value="#FFFFFF"/>
    </inkml:brush>
  </inkml:definitions>
  <inkml:trace contextRef="#ctx0" brushRef="#br0">0 295 30702,'4'-16'313,"1"-1"0,0 1 0,1 0 0,1 0 1,16-26-1,-20 37-311,0 1 1,0-1 0,1 0-1,-1 1 1,1 0 0,0 0-1,0 0 1,1 1 0,-1-1-1,1 1 1,0 0-1,-1 0 1,1 1 0,1 0-1,-1-1 1,0 2 0,1-1-1,-1 1 1,1-1 0,-1 1-1,9 0 1,-13 2-2,0-1-1,0 0 1,1 1-1,-1-1 1,0 1 0,0-1-1,0 1 1,0 0-1,1-1 1,-1 1 0,0 0-1,0 0 1,-1 0 0,1 0-1,0 0 1,0 0-1,0 0 1,-1 0 0,1 0-1,0 0 1,-1 1-1,1-1 1,-1 0 0,1 0-1,-1 0 1,0 1 0,1 1-1,6 44-2,-6-38 3,6 85 6,-9 143 0,-2-69 30,7-196-30,1 0 0,1 0 0,18-52 0,-6 18-6,-10 36-1,30-97 0,-32 108 0,1 2 0,1-1 0,0 1 0,0 0 0,2 0 0,14-17 0,-22 29 0,0 0 0,0-1 0,1 1-1,-1-1 1,0 1 0,1 0 0,-1 0 0,1 0 0,-1 0-1,1 0 1,0 0 0,-1 1 0,1-1 0,0 0 0,3 0-1,-4 1 1,0 0 0,-1 0 0,1 0 0,0 1-1,0-1 1,0 0 0,-1 1 0,1-1-1,0 0 1,-1 1 0,1-1 0,0 1 0,-1-1-1,1 1 1,0-1 0,-1 1 0,1-1 0,-1 1-1,1 0 1,-1-1 0,1 1 0,-1 0-1,0 0 1,1 0 0,2 6-1,-1 1 0,0-1 0,-1 0-1,1 1 1,-1-1 0,0 9 0,3 224 1,-5-180 0,1-60 0,0 1 0,1-1 0,-1 0 0,0 1 0,0-1 0,0 0 0,0 0 0,0 1 0,0-1 0,1 0 0,-1 0 0,0 1 0,0-1 0,0 0 0,1 0 0,-1 1 0,0-1 0,0 0 0,1 0 0,-1 0 0,0 0 0,0 0 0,1 1 0,-1-1 0,0 0 0,1 0 0,-1 0 0,0 0 0,1 0 0,-1 0 0,0 0 0,0 0 0,1 0 0,-1 0 0,0 0 0,1 0 0,-1 0 0,0 0 0,1 0 0,-1-1 0,0 1 0,0 0 0,1 0 0,-1 0 0,0 0 0,0 0 0,1-1 0,-1 1 0,17-13 0,7-27 5,22-52 0,6-12 1,-40 83-8,0 0 0,2 1 0,0 1 0,2 0 0,0 1 1,29-25-1,-43 41 1,-1 1 1,1-1 0,0 1 0,0 0 0,1-1 0,-1 1-1,0 0 1,0 0 0,0 1 0,1-1 0,-1 0 0,1 1-1,-1 0 1,5-1 0,-7 2 0,1 1 0,0-1 0,-1 0 0,1 0 0,0 1 0,-1-1 0,0 1 0,1-1 0,-1 0 0,0 1 0,0-1 0,1 1 0,-1-1 0,0 1 0,-1-1 0,1 0 0,0 1 0,-1 1 0,1 2 0,0 29 0,-1 0 0,-11 60 0,5-54 0,3 0 0,1 76 0,2-113 0,1 0 0,0 0 0,0 0 0,1-1 0,-1 1 0,0 0 0,1 0 0,0-1 0,0 1 0,0 0 0,0-1 0,0 1 0,0-1 0,1 1 0,-1-1 0,1 0 0,-1 0 0,1 1 0,0-1 0,0 0 0,0 0 0,0-1 0,3 3 0,0-2 0,1 1 0,-1-1 0,1-1 0,0 1 0,0-1 0,-1 0 0,1 0 0,0 0 0,0-1 0,6 0 0,-5 0 0,-1-1 0,1 1 0,-1-1 0,0 0 0,1 0 0,-1-1 0,0 0 0,0 0 0,0 0 0,0-1 0,0 0 0,0 0 0,-1-1 0,8-5 0,-7 3 0,0 0 0,0 0 0,-1-1 0,0 0 0,0 0 0,-1 0 0,1-1 0,-2 1 0,1-1 0,4-16 0,-2 0 0,-1-1 0,-2 0 0,0 0 0,-1-32 0,2-19 0,-4 72 0,1 0 0,-1 1 0,1-1 0,0 1 0,0-1 0,0 0 0,0 1 0,0 0 0,1-1 0,0 1 0,0 0 0,0 0 0,0 0 0,0 0 0,0 0 0,1 0 0,0 1 0,-1-1 0,1 1 0,0 0 0,0 0 0,0 0 0,0 0 0,1 0 0,-1 1 0,0-1 0,1 1 0,-1 0 0,1 0 0,0 0 0,-1 1 0,5-1 0,-6 2 0,0 1 0,0-1 0,0 0 0,-1 1 0,1 0 0,0-1 0,-1 1 0,1 0 0,-1 0 0,0 0 0,0 0 0,2 3 0,0-1 0,2 4 0,-4-5 0,0 0 0,1 0 0,-1-1 0,1 1 1,0 0-1,0-1 0,0 0 0,0 1 0,0-1 0,0 0 0,1 0 1,-1 0-1,1-1 0,-1 1 0,1 0 0,0-1 0,0 0 0,0 1 1,3 0-1,-5-22 13,-1 17-13,0-5 0,0 0 0,0 0 0,-1 0 1,0 0-1,-5-16 0,6 23 0,-1 0 0,1-1 0,-1 1 0,1 0 0,-1 0-1,0 0 1,0 0 0,0-1 0,0 1 0,0 0 0,0 0 0,0 1 0,0-1 0,0 0-1,0 0 1,0 0 0,-2 0 0,1 0-1,0 1 1,0 0-1,0 0 0,0-1 0,0 1 1,0 0-1,0 1 0,0-1 0,0 0 1,0 1-1,1-1 0,-1 1 1,0-1-1,0 1 0,0 0 0,-2 1 1,-2 2-1,-1 0 1,1 1 0,0 0 0,0 0-1,1 0 1,0 1 0,0 0-1,0 0 1,0 0 0,1 1 0,-4 7-1,-2 5 2,0 1-1,-12 37 0,15-27 0,0 1 0,3 0 0,0 0 0,2 1 0,2 37 0,0-65 0,0 0 0,0 0 0,1 0 0,0-1 0,-1 1 0,1 0 0,0 0 0,1-1 0,-1 1 0,1 0 0,0-1 0,-1 1 0,2-1 0,-1 0 0,0 0 0,0 0 0,1 0 0,0 0 0,5 4 0,-3-4 0,0 0 0,0 0 0,0 0 0,0-1 0,0 0 0,1 0 0,-1 0 0,1-1 0,0 0 0,-1 0 0,1 0 0,11-1 0,-9 1 1,-1-1 1,1-1-1,0 1 0,-1-1 1,16-4-1,-20 4-1,0-1 1,-1 1-1,1-1 1,0 0-1,0 0 1,-1 0-1,1 0 1,-1 0-1,0-1 1,1 1-1,-1-1 1,0 1-1,-1-1 1,1 0-1,0 0 1,1-5-1,3-5 0,-1 0 0,-1-1 0,0 0 0,-1 0 0,-1 0 0,2-19 0,-3-91 0,-2 72 0,1-57 21,0 134-21,-1 10-4,1-1 1,2 1-1,1-1 1,2 0-1,16 62 1,-18-87 3,1 4 0,1-1 0,0-1 0,8 14 0,-12-22 0,0-1 0,1 0 0,-1 0 0,1 1 0,0-1 0,0 0 0,0 0 0,0-1 0,0 1 0,0 0 0,0-1 0,1 1 0,-1-1 0,1 0 0,-1 0 0,1 0 0,-1 0 0,1 0 0,-1 0 0,5 0 0,-3-1 0,1 0 1,-1-1-1,0 1 0,1-1 1,-1 0-1,0 0 0,0 0 0,0-1 1,0 1-1,0-1 0,0 0 1,0 0-1,0-1 0,-1 1 1,1-1-1,-1 0 0,0 0 0,0 0 1,0 0-1,0 0 0,0 0 1,3-8-1,5-7 6,-1-1 0,-1 0 0,10-30 0,-11 27-5,19-55-1,-15 40 0,2 1 0,36-69 0,-48 101 0,2-1 0,-1 1 0,0 0 0,1-1 0,0 2 0,0-1 0,5-4 0,-8 7 0,0 0 0,0 0 0,1 1 0,-1-1 0,0 1 0,0-1 0,0 1 0,0-1 0,0 1 0,1 0 0,-1-1 0,0 1 0,0 0 0,0 0 0,1 0 0,-1 0 0,0 0 0,0 0 0,1 0 0,-1 1 0,0-1 0,0 0 0,0 1 0,1-1 0,-1 1 0,0-1 0,0 1 0,0-1 0,0 1 0,0 0 0,0 0 0,0-1 0,0 1 0,0 0 0,-1 0 0,1 0 0,0 0 0,0 0 0,0 1 0,4 7 0,0 0 0,-1 0 0,0 0 0,-1 1 0,0-1 0,3 15 0,8 63 0,-14-85 0,5 48 0,-3 0 0,-4 63 0,1-104 0,0 1 0,-1-1 0,0 0 0,-1 0 0,0 0 0,-1 0 0,0 0 0,0-1 0,-9 13 0,12-28 0,2-7 0,8-1 0,0 1 0,1-1 0,0 2 0,1 0 0,0 0 0,26-21 0,9-11 0,-45 44 0,94-108 0,-82 92 0,-1-1 0,0 0 0,-2-1 0,14-31 0,-22 45 0,-1 0 0,1 0 0,-1 0 0,-1 0 0,1 0 0,0-6 0,-1 10 0,0 1 0,0 0 0,0 0 0,0-1 0,0 1 0,0 0 0,0 0 0,0 0 0,-1-1 0,1 1 0,0 0 0,0 0 0,0 0 0,0-1 0,0 1 0,0 0 0,0 0 0,0 0 0,-1-1 0,1 1 0,0 0 0,0 0 0,0 0 0,0 0 0,-1 0 0,1-1 0,0 1 0,0 0 0,0 0 0,0 0 0,-1 0 0,1 0 0,0 0 0,0 0 0,-1 0 0,1 0 0,0 0 0,0 0 0,0 0 0,-1 0 0,1 0 0,0 0 0,0 0 0,-1 0 0,1 0 0,0 0 0,0 0 0,0 0 0,-1 0 0,1 0 0,0 1 0,-5-1 0,1 1 0,-1 0 0,1 1 0,-1-1 0,1 1 0,0 0 0,-1 1 0,1-1 0,1 1 0,-1-1 0,0 1 0,0 0 0,1 0 0,0 1 0,0-1 0,0 1 0,0 0 0,0 0 0,-4 8 0,-2 3 0,1 1 0,1 0 0,0 0 0,-5 19 0,5-2 0,2 0 0,1 0 0,2 0 0,1 43 0,1-67 0,0-6 0,0 1 0,0-1 0,0 1 0,0 0 0,0-1 0,1 1 0,0-1 0,0 1 0,0-1 0,0 0 0,0 1 0,1-1 0,-1 0 0,1 0 0,0 0 0,0 0 0,0 0 0,0 0 0,1 0 0,-1-1 0,1 1 0,0-1 0,-1 0 0,1 0 0,0 0 0,0 0 0,0 0 0,1-1 0,-1 1 0,0-1 0,1 0 0,-1 0 0,1 0 0,-1-1 0,1 1 0,-1-1 0,1 0 0,-1 0 0,5 0 0,8 0 0,-1 0 0,1-1 0,27-6 0,-35 5 0,-1-1 0,1 0 0,-1 0 0,0 0 0,1-1 0,-2 0 0,1 0 0,0-1 0,8-8 0,-5 4 0,-1-1 0,0-1 0,0 1 0,-1-1 0,-1-1 0,1 0 0,-2 0 0,0 0 0,0-1 0,-1 1 0,-1-1 0,6-26 0,-4-5 0,-1-1 0,-2-76 0,-5 257 0,2 110 0,0-242 0,0-1 0,0 1 0,1-1 0,0 1 0,-1-1 0,1 1 0,1-1 0,-1 0 0,0 1 0,1-1 0,0 0 0,0 0 0,0 0 0,0 0 0,0 0 0,0-1 0,1 1 0,-1-1 0,1 1 0,0-1 0,4 3 0,-1-2 0,0 0 0,-1-1 0,1 0 0,0 0 0,0 0 0,0-1 0,0 0 0,1 0 0,-1 0 0,0-1 0,9 0 0,-12-1 0,0 1 0,1-1 0,-1 0 0,-1 0 0,1-1 0,0 1 0,0 0 0,0-1 0,-1 0 0,1 0 0,-1 0 0,1 0 0,-1 0 0,0 0 0,0 0 0,0-1 0,0 1 0,0-1 0,0 0 0,-1 1 0,1-1 0,-1 0 0,0 0 0,0 0 0,1-3 0,3-12 0,0 0 0,5-35 0,-9 52 0,7-117 0,-8 86 0,2 0 0,11-59 0,-13 90 0,1-1 0,-1 0 0,1 1 0,0-1 0,-1 1 0,1-1 0,0 1 0,0-1 0,0 1 0,0 0 0,0-1 0,0 1 0,0 0 0,1 0 0,-1 0 0,0 0 0,1 0 0,-1 0 0,0 0 0,1 0 0,-1 0 0,1 1 0,0-1 0,-1 1 0,1-1 0,-1 1 0,1-1 0,0 1 0,-1 0 0,1 0 0,0 0 0,0 0 0,-1 0 0,1 0 0,0 1 0,-1-1 0,1 1 0,-1-1 0,1 1 0,0-1 0,-1 1 0,1 0 0,-1 0 0,1-1 0,-1 1 0,0 0 0,1 1 0,-1-1 0,0 0 0,0 0 0,0 0 0,0 1 0,0-1 0,1 2 0,4 7 0,-1 1 0,-1-1 0,0 1 0,0 0 0,-1 0 0,0 0 0,-1 0 0,2 18 0,-2 100 0,-3-79 0,2 108 0,13-234 0,42-133 0,-52 195 0,-3 10 0,2-9 0,1 0 0,0 1 0,1-1 0,0 1 0,1 0 0,1 0 0,-1 1 0,16-19 0,-21 29 0,0-1 0,0 1 0,0 0 0,0 0 0,0 0 0,0 0 0,0 0 0,1 0 0,-1 0 0,0 1 0,1-1 0,-1 0 0,1 1 0,-1-1 0,0 1 0,1-1 0,0 1 0,-1 0 0,1 0 0,-1-1 0,1 1 0,2 1 0,-3-1 0,1 1 0,-1 0 0,1 0 0,-1 0 0,1 0 0,-1 0 0,0 0 0,1 0 0,-1 0 0,0 0 0,0 1 0,0-1 0,0 0 0,0 1 0,0-1 0,-1 1 0,2 1 0,2 8 0,0 0 0,-1 0 0,0 1 0,2 17 0,0 37 0,-3 0 0,-6 68 0,-1-95 0,5-42 0,1 0 0,-1 0 0,1 0 0,-1 0 0,1 0 0,0 1 0,0-1 0,0 0 0,1 1 0,-1-1 0,2-2 0,7-14 0,36-105 0,-30 76 0,38-78 0,-51 120 0,-3 4 0,1 0 0,0-1 0,0 1 0,0 0 0,0 0 0,0 0 0,1 0 0,-1 1 0,0-1 0,1 0 0,0 0 0,-1 1 0,1-1 0,0 1 0,0 0 0,0-1 0,-1 1 0,2 0 0,-1 0 0,0 0 0,4-1 0,-4 8 0,-1-1 0,1 1 0,-1 0 0,0-1 0,0 1 0,0 0 0,-1 8 0,0-10 0,1 112 0,0 6 0,0-117 0,0 0 0,0 0 0,1 0 0,-1 0 0,1 0 0,0-1 0,1 1 0,-1 0 0,1-1 0,0 0 0,0 1 0,0-1 0,0 0 0,1-1 0,0 1 0,0-1 0,0 1 0,8 4 0,-10-7 0,1 1 0,0-1 0,0 1 0,-1-1 0,1 0 0,0 0 0,0 0 0,0 0 0,1-1 0,-1 1 0,0-1 0,0 0 0,0 0 0,0 0 0,0 0 0,0-1 0,0 1 0,1-1 0,-1 0 0,0 1 0,0-2 0,-1 1 0,1 0 0,0 0 0,0-1 0,-1 0 0,1 1 0,0-1 0,-1 0 0,0 0 0,1-1 0,1-2 0,4-5 0,-1-1 0,0 0 0,-1 0 0,0-1 0,0 1 0,-2-1 0,1 0 0,-2-1 0,4-17 0,1-18 0,2-52 0,-9 96 0,7-185 0,-8 486 0,1-287 0,0 0 0,0-1 0,0 1 0,2 0 0,-1 0 0,5 11 0,-5-18 0,-1 0 0,0 0 0,1 0 0,-1 0 0,1-1 0,0 1 0,0 0 0,0-1 0,0 0 0,0 1 0,0-1 0,1 0 0,-1 0 0,1 0 0,0 0 0,-1-1 0,1 1 0,0-1 0,0 0 0,0 0 0,0 0 0,0 0 0,4 1 0,1-1 0,0 0 0,1-1 0,0 0 0,13-2 0,-20 2 0,1-1 0,-1 1 0,1-1 0,-1 0 0,1 0 0,-1 0 0,0 0 0,0-1 0,1 1 0,-1 0 0,0-1 0,0 0 0,0 1 0,-1-1 0,1 0 0,0 0 0,-1 0 0,1 0 0,1-3 0,3-8 0,0 0 0,0-1 0,-1 0 0,-1 0 0,0 0 0,2-18 0,5-92 0,-6 51 0,-3 48 0,-1 13 0,0 0 0,0-1 0,1 1 0,0 0 0,1 0 0,1 0 0,8-19 0,-10 29 0,0-1 0,0 1 0,0 0 0,0 0 0,1 0 0,-1 1 0,1-1 0,-1 0 0,1 1 0,-1 0 0,1-1 0,0 1 0,0 0 0,0 1 0,-1-1 0,1 0 0,0 1 0,0-1 0,0 1 0,0 0 0,0 0 0,0 0 0,4 1 0,-1 0 0,0 0 0,-1-1 0,1 2 0,-1-1 0,0 1 0,1 0 0,-1 0 0,0 0 0,0 0 0,0 1 0,6 5 0,-6-3 0,0 0 0,0 1 0,0 0 0,-1-1 0,0 2 0,0-1 0,-1 0 0,0 1 0,0 0 0,0-1 0,-1 1 0,3 13 0,-2 3 0,0 0 0,-1 41 0,-3-58 0,1-1 0,-1 1 0,0 0 0,0 0 0,-1 0 0,1-1 0,-1 1 0,0-1 0,-1 1 0,0-1 0,0 0 0,0 0 0,0 0 0,-1-1 0,1 1 0,-1-1 0,0 1 0,-1-1 0,1-1 0,-1 1 0,0-1 0,0 1 0,0-1 0,-7 3 0,22-18 0,-6 9 0,1 0 0,0 1 0,0 0 0,0-1 0,0 2 0,0-1 0,1 1 0,-1-1 0,0 1 0,1 1 0,-1-1 0,1 1 0,-1 0 0,1 0 0,-1 1 0,0-1 0,1 1 0,-1 0 0,0 1 0,1 0 0,-1-1 0,0 2 0,0-1 0,0 0 0,-1 1 0,1 0 0,0 0 0,-1 0 0,0 1 0,0 0 0,0 0 0,4 4 0,-1 4 0,0 0 0,-1 0 0,0 1 0,-1 0 0,0 0 0,-1 0 0,0 0 0,-1 1 0,-1 0 0,0-1 0,-1 1 0,-1 0 0,0 0 0,-2 14 0,0-8 0,-1 1 0,-1-1 0,0 0 0,-2 0 0,-1-1 0,0 0 0,-1 0 0,-19 32 0,8-24 0,-1 0 0,-1-2 0,-1-1 0,-1 0 0,-1-2 0,-1-1 0,-1 0 0,-1-2 0,-1-2 0,0 0 0,-1-2 0,-1-1 0,-34 12 0,63-26 0,1 1 0,-1-1 0,0 1 0,0-1 0,0 0 0,0 1 0,0-1 0,0 0 0,0 0 0,0 1 0,0-1 0,0 0 0,0 0 0,0 0 0,0 0 0,0 0 0,0-1 0,0 1 0,0 0 0,0 0 0,0-1 0,0 1 0,0 0 0,1-1 0,-1 1 0,0-1 0,0 1 0,0-1 0,0 0 0,1 1 0,-1-1 0,-1 0 0,2-2 0,-1-1 0,1 1 0,0 0 0,-1 0 0,1 0 0,1 0 0,-1 0 0,0 0 0,2-5 0,2-11 0,0 1 0,2-1 0,0 1 0,1 0 0,1 1 0,12-19 0,67-95 0,-64 101 0,2 2 0,1 0 0,57-45 0,97-53 0,-99 72 0,-54 35 0,-1 0 0,-1-2 0,44-46 0,-60 57 0,0-2 0,-1 1 0,0-1 0,-1-1 0,0 1 0,-1-1 0,0 0 0,-1 0 0,-1-1 0,0 0 0,3-18 0,-4 3 0,-1-1 0,-1 0 0,-3-38 0,1 67 0,1 1 0,-1-1 0,1 0 0,-1 1 0,1-1 0,-1 1 0,0-1 0,1 1 0,-1-1 0,0 1 0,0-1 0,1 1 0,-1 0 0,0-1 0,0 1 0,0 0 0,1 0 0,-1-1 0,0 1 0,0 0 0,0 0 0,0 0 0,0 0 0,1 0 0,-1 0 0,0 0 0,0 1 0,0-1 0,0 0 0,1 0 0,-2 1 0,-2 0 0,-1 0 0,0 0 0,-1 1 0,2 0 0,-1 0 0,0 0 0,0 1 0,1 0 0,-1 0 0,1 0 0,0 0 0,0 0 0,0 1 0,0 0 0,1 0 0,0 0 0,-1 0 0,2 1 0,-1-1 0,0 1 0,-2 5 0,-4 8 0,1 1 0,1 0 0,0 0 0,-4 22 0,5-5 0,1 1 0,3-1 0,0 1 0,5 42 0,-3-71 0,1 0 0,0 1 0,0-1 0,1 0 0,0 0 0,1 0 0,0 0 0,0 0 0,0-1 0,1 1 0,0-1 0,1 0 0,7 9 0,-7-11 0,0 0 0,0 0 0,0 0 0,1-1 0,-1 0 0,1-1 0,0 1 0,1-1 0,-1 0 0,0 0 0,1-1 0,0 0 0,-1 0 0,1-1 0,0 1 0,10-1 0,-16-1 0,10 2 0,-1-2 0,1 0 0,0 0 0,-1 0 0,1-2 1,10-1-1,-18 2-1,0 0 1,0-1 0,-1 1-1,1 0 1,0-1 0,-1 0-1,1 1 1,-1-1 0,0 0-1,1 0 1,-1-1 0,0 1-1,0 0 1,0-1 0,-1 1-1,1-1 1,-1 0 0,1 1-1,-1-1 1,0 0 0,0 0-1,0 0 1,0 0 0,-1 0-1,1-5 1,1-1-71,-1 0-1,0-1 1,-1 1-1,0-1 1,0 1-1,-1-1 1,-1 1-1,-2-13 1,0 14-353,0-1 1,-1 1-1,0 0 0,-7-9 1</inkml:trace>
</inkml:ink>
</file>

<file path=ppt/ink/ink20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2:54.638"/>
    </inkml:context>
    <inkml:brush xml:id="br0">
      <inkml:brushProperty name="width" value="0.05" units="cm"/>
      <inkml:brushProperty name="height" value="0.05" units="cm"/>
      <inkml:brushProperty name="color" value="#FFFFFF"/>
    </inkml:brush>
  </inkml:definitions>
  <inkml:trace contextRef="#ctx0" brushRef="#br0">302 72 32287,'-2'-4'15,"1"0"-1,-1 0 1,0 0 0,-1 0 0,1 0 0,-1 0-1,1 0 1,-1 1 0,0-1 0,-1 1 0,1 0 0,0 0-1,-1 0 1,0 0 0,0 1 0,0 0 0,0-1-1,0 1 1,0 1 0,0-1 0,-1 1 0,1-1-1,-1 1 1,1 1 0,-1-1 0,1 1 0,-1-1 0,-6 2-1,5-2-13,1 1-1,-1 0 0,1 1 0,-1-1 1,1 1-1,0 0 0,-1 1 0,1-1 0,0 1 1,0 0-1,0 0 0,0 1 0,-6 3 1,8-3-1,-1 0 0,1 0 0,0 0-1,0 1 1,0-1 0,0 1 0,1 0 0,0 0 0,-1 0 0,1 0 0,1 0 0,-1 1 0,1-1 0,-1 0 0,1 1 0,0 6 0,-1-3 0,1 1 1,0-1-1,1 1 1,0-1-1,0 1 1,1-1-1,0 1 0,0-1 1,1 0-1,4 13 1,-4-17-1,1 1 1,-1-1-1,1 1 0,0-1 1,0 0-1,0 0 1,1 0-1,-1 0 1,1-1-1,0 1 1,0-1-1,0 0 1,0 0-1,1-1 0,-1 1 1,1-1-1,0 0 1,7 2-1,-2-1 4,1 0-1,-1 0 0,1-2 1,0 1-1,0-1 1,-1-1-1,1 0 0,17-2 1,-24 1-4,0 1 0,0-1 0,0 0 0,-1 0 1,1 0-1,0-1 0,0 1 0,-1-1 0,1 0 0,-1 0 1,0 0-1,1 0 0,-1-1 0,0 0 0,0 1 0,-1-1 0,1 0 1,-1 0-1,1 0 0,-1-1 0,0 1 0,0-1 0,0 1 1,0-1-1,-1 0 0,2-4 0,-2 2 0,1 0 0,-1-1 0,0 1 0,-1-1 0,0 1 0,0 0 0,0-1 0,-1 1 0,1-1 0,-2 1 0,1 0 0,-1 0 0,0-1 0,0 1 0,-5-9 0,4 10 0,0 1 0,0 0 0,-1 0-1,1 0 1,-1 0 0,0 0-1,0 1 1,0 0 0,-1 0 0,1 0-1,-1 0 1,0 1 0,1 0-1,-1 0 1,0 0 0,0 0 0,-1 1-1,1 0 1,-7-1 0,1 0-33,-1 1 0,0 1-1,1 0 1,-1 1 0,1 0 0,-1 0 0,1 1 0,0 1 0,-1 0 0,1 0 0,0 1 0,1 0 0,-1 1 0,-13 9-1,-42 25-1513</inkml:trace>
</inkml:ink>
</file>

<file path=ppt/ink/ink20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2:54.982"/>
    </inkml:context>
    <inkml:brush xml:id="br0">
      <inkml:brushProperty name="width" value="0.05" units="cm"/>
      <inkml:brushProperty name="height" value="0.05" units="cm"/>
      <inkml:brushProperty name="color" value="#FFFFFF"/>
    </inkml:brush>
  </inkml:definitions>
  <inkml:trace contextRef="#ctx0" brushRef="#br0">236 81 31919,'-1'-7'69,"0"0"0,-1 0 1,0 0-1,0 0 0,-1 1 1,-3-9-1,4 13-58,1 0 1,-1 0-1,1 1 0,-1-1 1,0 0-1,1 1 1,-1-1-1,0 1 0,0 0 1,0 0-1,0 0 0,0 0 1,-1 0-1,1 0 1,0 0-1,0 0 0,-1 1 1,1 0-1,0-1 0,-1 1 1,1 0-1,-5 0 1,1 0-12,0 1 1,-1-1 0,1 2 0,-1-1 0,1 0 0,0 1 0,0 0-1,0 1 1,0-1 0,0 1 0,0 0 0,1 1 0,-1-1-1,1 1 1,0 0 0,0 1 0,1-1 0,-1 1 0,1 0 0,0 0-1,-4 6 1,2-2-2,1 1 0,0 1 1,0-1-1,1 1 0,0-1 0,1 1 0,0 0 0,1 0 0,0 1 0,0-1 1,1 16-1,1-23 1,0 0 0,0 0 1,0-1-1,1 1 0,-1 0 1,1 0-1,0 0 0,0 0 1,1-1-1,-1 1 0,1-1 1,0 1-1,-1-1 0,2 1 1,-1-1-1,0 0 0,1 0 1,-1 0-1,1 0 0,0-1 1,0 1-1,0-1 0,0 1 1,0-1-1,1 0 0,-1 0 1,1-1-1,-1 1 0,1-1 1,0 0-1,6 2 0,9 1 5,0-1 0,1-1 0,-1 0 0,1-1 0,-1-1 0,25-4 0,-38 3-4,-1 0 1,1-1-1,0 0 1,-1 0-1,1 0 1,-1-1-1,0 0 1,1 0-1,-1 0 1,-1-1-1,1 1 1,0-1-1,-1 0 1,0-1-1,0 1 1,0-1-1,-1 1 1,1-1-1,-1 0 1,0-1-1,-1 1 1,1 0-1,-1-1 1,0 0-1,0 1 1,-1-1-1,0 0 1,1-6-1,-1 6 0,0-1 0,-1 1-1,0-1 1,0 1 0,-1 0-1,1-1 1,-1 1 0,-1 0-1,1 0 1,-1 0 0,-4-11-1,4 13 0,-1 0 0,1 0 0,-1 0-1,1 1 1,-1-1 0,0 1 0,-1 0 0,1-1 0,0 1-1,-1 1 1,0-1 0,1 0 0,-1 1 0,0 0 0,-1 0-1,1 0 1,-6-1 0,4 1 0,1 0-1,-1 1 1,0 0-1,0 0 1,0 0 0,0 1-1,1 0 1,-1 0-1,0 1 1,0 0-1,0-1 1,1 2 0,-1-1-1,0 1 1,-10 4-1,10-2-9,-1 0-1,1 1 1,-1 0-1,2 0 1,-1 0-1,0 1 0,1 0 1,0 0-1,0 0 1,1 0-1,-5 10 1,-21 40-305</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4:05.314"/>
    </inkml:context>
    <inkml:brush xml:id="br0">
      <inkml:brushProperty name="width" value="0.05" units="cm"/>
      <inkml:brushProperty name="height" value="0.05" units="cm"/>
      <inkml:brushProperty name="color" value="#FFFF00"/>
    </inkml:brush>
  </inkml:definitions>
  <inkml:trace contextRef="#ctx0" brushRef="#br0">2 226 32303,'0'-22'2,"-1"14"38,0 0 0,1 0 0,0 1-1,1-1 1,0 0 0,0 0 0,0 1-1,1-1 1,5-11 0,-7 51-8,33 700 0,-31-718-32,-2-9 0,0 0 0,1 0 0,-1 0 0,1-1 0,0 1 0,1 0 0,-1-1 0,1 1 0,3 5 0,-5-9 0,1-1 0,-1 1 0,1-1 0,-1 0 0,1 1 0,0-1 0,-1 0 0,1 0 0,0 1 0,-1-1 0,1 0 0,0 0 0,-1 0 0,1 0 0,0 0 0,-1 0 0,1 0 0,0 0 0,-1 0 0,1 0 0,0 0 0,-1 0 0,1 0 0,0 0 0,-1-1 0,1 1 0,0 0 0,-1-1 0,1 1 0,0-1 0,18-13 0,-17 13 0,2-2 0,0 0 0,0 0 0,1 1 0,0 0 0,-1 0 0,1 0 0,0 0 0,0 1 0,0 0 0,0 0 0,5-1 1,59 1-12,-42 2-6,35 1 12,-32 0-5,0-2-1,38-4 0,-67 3 11,-1 1 0,1 0 1,0 0-1,-1-1 0,1 1 0,-1 0 0,1-1 1,-1 1-1,1-1 0,-1 1 0,0-1 0,1 1 1,-1-1-1,1 1 0,-1-1 0,0 1 0,1-1 1,-1 1-1,0-1 0,0 0 0,0 1 0,1-1 1,-1 1-1,0-1 0,0 0 0,0 1 0,0-1 1,0 0-1,0-24 9,-1 17-8,0-125 4,0-78 6,1 207-12,0-1 0,0 0 0,1 1 1,0-1-1,0 0 0,0 1 0,0-1 0,1 1 0,-1-1 1,1 1-1,0 0 0,1-1 0,-1 1 0,1 0 0,-1 1 1,1-1-1,0 0 0,1 1 0,-1 0 0,1 0 0,-1 0 1,1 0-1,0 0 0,0 1 0,0-1 0,1 1 0,-1 0 0,0 1 1,1-1-1,-1 1 0,1 0 0,0 0 0,-1 0 0,6 0 1,17-1-3,-20 2 3,0-1 1,0 0-1,0 0 0,0 0 1,-1-1-1,9-2 1,-15 3-1,0 1 1,0-1-1,1 1 1,-1-1-1,0 0 0,0 1 1,0-1-1,0 1 1,0-1-1,0 1 1,0-1-1,0 0 1,0 1-1,0-1 1,0 1-1,0-1 1,-1 1-1,1-1 1,0 1-1,0-1 1,0 1-1,-1-1 0,1 1 1,0-1-1,-1 1 1,1-1-1,-1 1 1,1-1-1,0 1 1,-1 0-1,1-1 1,-1 1-1,0-1 1,-4-1-1,-1 1 1,0-1-1,1 1 1,-1 0-1,0 1 1,0-1-1,1 1 1,-1 0-1,0 1 0,0 0 1,0-1-1,1 2 1,-1-1-1,0 1 1,1-1-1,-1 2 1,1-1-1,0 1 1,0-1-1,0 1 1,-9 8-1,5-2 0,1 0-1,1 1 0,-1 0 0,1 0 0,1 1 1,0-1-1,1 2 0,0-1 0,0 0 0,-3 17 1,2-4-1,2 1 0,0 0 0,2 0 0,0 28 0,2-46 1,1-1 0,-1 1 0,1-1 0,0 1 0,1-1 0,-1 0 0,1 0 0,1 1 0,-1-1 0,1-1 0,0 1 0,0 0 0,1-1 0,0 1 0,0-1 0,0 0 0,0-1 0,1 1 0,0-1 0,5 5 0,-1-4 0,0 1 0,-1-2 0,1 1 0,1-1 0,-1 0 0,1-1 0,-1 0 0,1-1 0,0 0 0,0 0 0,0-1 0,14 0 0,-13-1 1,0 0 0,0-1 0,0 0 1,0 0-1,0-2 0,13-3 0,-19 4 0,1-1-1,-1 1 1,0-1-1,-1 0 1,1-1-1,0 1 1,-1-1 0,0 0-1,0 0 1,0 0-1,0-1 1,-1 1-1,6-10 1,-4 4-1,0 0 0,0-1 0,-1 0 0,-1 1 0,0-1 0,0 0 0,-1-1 0,1-15 0,-2 3 0,-1-1 0,-6-46 0,4 57 0,-1 0 0,-1 0 0,0 0 0,-1 1 0,-1-1 0,0 1 0,0 1 0,-2-1 0,-13-19 0,18 28 0,-1-1 0,0 1 0,1 0 0,-1 0 0,-1 0 0,1 0-1,0 1 1,-1-1 0,0 1 0,0 1 0,0-1 0,0 0 0,0 1 0,0 0 0,-1 1 0,1-1-1,-1 1 1,1 0 0,-1 0 0,0 1 0,1-1 0,-1 1 0,0 1 0,1-1 0,-1 1 0,0 0-1,-6 2 1,9-1-1,-1-1-1,1 1 0,0 0 1,-1 1-1,1-1 1,0 1-1,1-1 0,-1 1 1,0 0-1,1 0 1,0 0-1,-1 0 0,1 1 1,0-1-1,1 0 1,-1 1-1,1 0 0,-1-1 1,1 1-1,0 0 0,0-1 1,0 9-1,-2 9-10,2 1 1,0 39-1,2-50 10,-1-2 1,1 0 0,0-1 1,1 1-1,0-1 0,0 1 1,1-1-1,0 0 0,0 0 1,1 0-1,0-1 0,0 1 1,1-1-1,0 0 0,0 0 1,1-1-1,0 1 0,0-1 1,0 0-1,1-1 1,13 9-1,-7-6 2,0-1 0,1 0 0,0-1 0,0-1 1,0 0-1,1 0 0,0-2 0,0 0 0,0-1 0,0 0 0,17-1 1,-29-1-2,-1 0 1,1 0 0,0-1 0,0 0 0,0 1-1,-1-1 1,1 0 0,0 0 0,-1 0 0,1-1 0,-1 1-1,1-1 1,-1 1 0,0-1 0,0 0 0,0 0-1,0 0 1,0 0 0,0 0 0,0 0 0,0 0-1,-1-1 1,1 1 0,-1-1 0,0 1 0,0-1-1,0 0 1,0 1 0,0-1 0,0-4 0,2-8 2,0-1 1,-1 0-1,-1 0 0,-1-18 1,0 32-4,0-22 2,3-77-1,-2 89-1,1 1 0,0-1-1,0 1 1,2 0-1,-1 0 1,8-16-1,-9 24 0,0 0 0,1 0-1,-1 1 1,0-1-1,1 0 1,0 1 0,-1-1-1,1 1 1,0 0 0,0 0-1,1 0 1,-1 1 0,0-1-1,1 1 1,-1 0-1,1 0 1,-1 0 0,1 0-1,-1 0 1,1 1 0,-1-1-1,1 1 1,0 0 0,-1 1-1,6 0 1,2 0-4,0 0 0,-1 1 0,1 1 0,-1 0 0,0 0 0,0 1 1,13 6-1,36 20-30,-57-28 38,-2-1 42,-10 0-43,1 1 0,-1 0 1,0 0-1,1 1 0,0 1 0,-1-1 0,1 2 1,1-1-1,-1 1 0,1 0 0,0 1 0,0 0 1,0 0-1,1 1 0,0 0 0,0 0 0,1 1 1,0-1-1,0 1 0,1 1 0,0-1 0,0 1 1,1 0-1,0 0 0,1 0 0,-1 1 1,2-1-1,-2 13 0,1-9-2,1 0 0,0 0 0,1 0 0,0 0 0,1 1 0,1-1 0,4 26 0,-3-33 0,-1 0 0,1-1 0,1 1 0,-1 0 0,1-1 0,0 1 0,1-1 0,-1 0 0,1 0 0,0 0 0,0-1 0,0 1 0,1-1 0,0 0 0,0 0 0,0-1 0,0 1 0,10 4 0,-5-4 1,1 0 0,-1 0 0,1-1 0,-1 0-1,1-1 1,0 0 0,0-1 0,16 0 0,-22 0-1,1-1 1,-1-1-1,1 1 1,-1-1-1,1 0 0,-1 0 1,0-1-1,0 0 1,1 1-1,-1-2 1,0 1-1,-1-1 0,1 1 1,0-1-1,-1-1 1,0 1-1,1-1 1,5-6-1,-1-3 0,0-1-1,0 0 1,-2-1 0,1 0-1,8-29 1,16-84-5,-3 9-4,-28 115 7,0 0 1,0-1-1,1 1 0,0 0 1,0 0-1,0 0 0,1 0 1,-1 1-1,1-1 0,0 1 1,4-6-1,-3 7-1,-1 0-1,0 1 0,0-1 1,1 1-1,-1-1 1,1 1-1,-1 0 1,1 0-1,0 0 1,-1 1-1,1-1 1,0 1-1,6 0 1,-4 0-8,0 0 0,-1 0 1,1 1-1,-1 0 0,1-1 1,0 2-1,-1-1 0,0 1 1,1 0-1,-1 0 0,0 0 1,8 5-1,-49-4 136,30-3-124,0 1-1,0-1 0,-1 1 1,1 1-1,0-1 0,0 1 1,0 0-1,1 0 0,-1 1 1,0 0-1,1 0 0,0 0 0,-1 0 1,1 1-1,1 0 0,-1 0 1,0 1-1,1-1 0,0 1 1,0 0-1,1 0 0,-1 0 1,1 0-1,0 1 0,0 0 1,-3 10-1,0 2-1,0 0 1,2 0-1,0 1 0,1-1 0,1 1 0,1 0 1,1 34-1,1-48 1,-1 1 1,1-1-1,0 0 1,0 0-1,1 0 0,0-1 1,0 1-1,0 0 1,0 0-1,1-1 1,-1 0-1,1 1 0,0-1 1,1 0-1,-1 0 1,1-1-1,-1 1 0,1-1 1,0 0-1,1 0 1,-1 0-1,8 4 1,-4-4-1,0 1 1,1-1 0,-1-1-1,1 0 1,0 0 0,-1 0-1,1-1 1,0-1 0,0 1 0,0-1-1,0-1 1,14-2 0,-20 2 0,0 0 0,-1 0-1,1 0 1,-1-1 0,1 1 0,-1-1 0,1 1 0,-1-1 0,0 0 0,0 0 0,0 0 0,0 0 0,0 0 0,0-1 0,-1 1 0,1 0 0,-1-1 0,1 1 0,-1-1 0,0 0 0,0 1 0,0-1 0,-1 0-1,1 0 1,-1 0 0,1-3 0,1-13 6,0 0 0,-2-37 0,0 34-5,0-1 4,1-1-1,-1 0 1,-1-1 0,-2 1-1,0 0 1,-1 0-1,-11-34 1,12 53-6,2 6 0,0 7-3,1-8 3,-3 62-6,7 88-1,-2-137 7,0 0 0,1 0 0,1 0 0,0 0 0,1 0 0,0-1-1,1 1 1,8 12 0,-11-21 0,-1-1 0,1 1 0,0-1 1,0 1-1,0-1 0,1 0 0,-1 0 0,1 0 0,-1-1 0,1 1 0,0-1 0,6 3 0,-7-4 0,0-1 0,0 1 0,0-1 0,0 1 1,1-1-1,-1 0 0,0 0 0,0 0 0,0-1 0,0 1 0,0-1 1,0 0-1,0 0 0,0 0 0,0 0 0,0 0 0,0-1 0,-1 1 0,1-1 1,2-2-1,3-2 1,-1 0 0,0 0 1,0-1-1,-1 0 0,0-1 0,0 1 1,-1-1-1,0 0 0,0-1 1,3-9-1,1-3-1,-1 0-1,-1-1 1,5-27 0,0-29 0,-4 0 0,-4-1 0,-8-119 0,4 190 0,0 0 0,0 0 0,-1 0 0,0 0 0,-1 0 0,0 1 0,0-1 0,0 0 0,-1 1 0,0-1 0,-1 1 0,-8-13 0,12 20 0,0-1 0,0 1 0,0-1 0,0 1 0,0-1 0,-1 1 0,1 0 0,0-1 0,0 1 0,-1-1 0,1 1 0,0 0 0,-1-1 0,1 1 0,0 0 0,-1-1 0,1 1 0,0 0 0,-1 0 0,1-1 0,-1 1 0,1 0 0,-1 0 0,1 0 0,-1 0 0,1 0 0,0-1 0,-1 1 0,1 0 0,-1 0 0,1 0 0,-1 0 0,1 0 0,-1 0 0,1 1 0,-1-1 0,1 0 0,-1 0 0,1 0 0,0 0 0,-1 0 0,1 1 0,-1-1 0,1 0 0,0 0 0,-1 1 0,1-1 0,-1 1 0,-6 24 0,2 53 0,9 142 0,-1-192 0,1 0 0,1 0 0,2 0 0,0-1 0,16 37 0,-16-48 0,1 0 0,0-1 0,1 0 0,0 0 0,2-1 0,-1 0 0,2-1 0,0 0 0,26 21 0,-29-28 0,1-1 0,-1 0 0,2-1 0,-1 0 0,0 0 0,1-1 0,-1 0 0,1-1 0,0 0 0,0-1 0,0 0 0,0-1 0,21-2 0,-28 2 0,-1 0 0,0-1 0,1 0 0,-1 1 0,0-1 0,0 0 0,1-1 0,-1 1 0,0-1 0,0 1 0,-1-1 0,1 0 0,0 0 0,-1 0 0,1 0 0,-1-1 0,1 1 0,-1-1 0,0 1 0,0-1 0,0 0 0,-1 0 0,1 0 0,0 0 0,-1 0 0,0 0 0,0 0 0,0-1 0,0 1 0,0-4 0,3-14 0,-2 1 0,0-1 0,-2-38 0,0 36 0,-1-24 0,-2 0 0,-2 0 0,-21-89 0,14 86 0,12 50 0,0 0 0,0 0 0,0 0 0,0 1 0,0-1 0,0 0 0,-1 0 0,1 0 0,0 1 0,0-1 0,0 0 0,0 0 0,0 0 0,0 0 0,-1 0 0,1 0 0,0 1 0,0-1 0,0 0 0,-1 0 0,1 0 0,0 0 0,0 0 0,0 0 0,0 0 0,-1 0 0,1 0 0,0 0 0,0 0 0,0 0 0,-1 0 0,1 0 0,0 0 0,0 0 0,0 0 0,-1 0 0,1 0 0,0 0 0,0 0 0,0 0 0,-1 0 0,1 0 0,0 0 0,0 0 0,0-1 0,0 1 0,-1 0 0,1 0 0,0 0 0,0 0 0,0-1 0,-4 47 0,4 66 0,1-47 0,-1-47 0,1 1 0,0-1 0,2 1 0,0-1 0,1 0 0,1 0 0,8 23 0,-10-35 0,-1-1 0,1 1 0,0 0 0,1-1 0,-1 0 0,1 0 0,0 0 0,0 0 0,0-1 0,1 1 0,0-1 0,0 0 0,0 0 0,0-1 0,1 0 0,-1 0 0,1 0 0,0 0 0,0-1 0,0 0 0,0 0 0,0-1 0,0 0 0,12 1 0,-12-1 1,-1-1 0,0 0 1,0 0-1,1 0 0,-1-1 0,0 1 1,0-1-1,0-1 0,1 1 0,-1-1 1,-1 0-1,1 0 0,0 0 0,0 0 0,-1-1 1,1 0-1,-1 0 0,0 0 0,0-1 1,0 1-1,0-1 0,-1 0 0,0 0 1,1 0-1,3-9 0,2-2-1,-1-1 0,-1 0 0,-1 0 0,0 0 0,-1-1 0,-1 0 0,0 0 0,1-24 0,-1-21 0,-4-63 0,-1 53 0,1 71 0,0 1 0,0 0 0,0 0 0,0-1 0,0 1 0,0 0 0,0 0 0,-1-1 0,1 1 0,0 0 0,0 0 0,0-1 0,0 1 0,-1 0 0,1 0 0,0-1 0,0 1 0,-1 0 0,1 0 0,0 0 0,0 0 0,0 0 0,-1-1 0,1 1 0,0 0 0,-1 0 0,1 0 0,0 0 0,0 0 0,-1 0 0,1 0 0,0 0 0,-1 0 0,1 0 0,0 0 0,0 0 0,-1 0 0,1 0 0,0 0 0,-1 0 0,1 0 0,0 0 0,0 0 0,-1 1 0,1-1 0,0 0 0,-14 9 0,10-2-2,0 1-1,0 0 1,1 0-1,0 0 1,1 0-1,0 0 1,-2 14-1,-3 64-9,7-75 12,-2 17 0,1-1 0,2 0 0,8 54 0,-7-73 0,0 0 0,0 0 0,1 0 0,0-1 0,0 1 0,1-1 0,0 0 0,1 0 0,-1 0 0,1-1 0,0 0 0,1 0 0,0 0 0,0 0 0,0-1 0,0 0 0,14 7 0,-9-6 3,0-2 0,1 0 0,0 0 0,0-1 0,0 0-1,0-1 1,1-1 0,-1 0 0,0 0 0,25-3 0,-33 1-3,-1 1 0,1 0 0,0-1 0,0 0 0,-1 0 0,1 0 0,0 0 0,-1-1 0,1 0 0,-1 1 0,0-1 0,0 0 0,1-1 0,-1 1 0,-1 0 0,1-1 0,0 0 0,-1 1 0,1-1 0,-1 0 0,0-1 0,0 1 0,0 0 0,0 0 0,0-1 0,-1 1 0,0-1 0,1 0 0,-1-4 0,4-11 0,-2 1 0,-1-2 0,0 1 0,-2-27 0,0 42 0,0-15 0,-2 1-1,0-1 1,-2 1 0,1 0-1,-2 0 1,-1 0 0,0 1-1,-1-1 1,-1 2-1,0-1 1,-2 1 0,0 0-1,0 1 1,-20-21 0,25 29-1,-1 2-1,-1-1 1,1 1 0,-1 0 0,0 0 0,0 1 0,0 0-1,0 0 1,-1 0 0,0 1 0,1 1 0,-1-1 0,-1 1-1,1 0 1,0 1 0,0 0 0,0 0 0,-1 1 0,1 0-1,0 1 1,-1-1 0,-9 4 0,14-3 0,1 1 1,-1-1-1,1 1 1,0 0-1,-1 0 1,1 0-1,0 1 1,1-1-1,-1 1 1,0 0-1,1-1 1,-1 1-1,1 0 1,0 1-1,0-1 1,0 0-1,0 1 1,1-1-1,-1 1 1,1-1-1,0 1 1,0 0-1,0-1 1,0 5-1,-1 9-2,0 0-1,1 0 1,1 0 0,2 18 0,-1-26 2,1-1 1,0 1 0,0-1 0,1 1 0,0-1 0,1 0 0,0 0-1,0 0 1,1-1 0,-1 1 0,2-1 0,-1 0 0,1-1-1,0 1 1,0-1 0,1 0 0,0-1 0,0 1 0,12 6 0,-8-6 0,0 0 0,1 0 0,-1-1 0,1 0 1,0-1-1,0-1 0,1 0 0,-1 0 1,1-1-1,-1-1 0,1 0 0,0-1 0,15-1 1,-24 0-1,-1 0 1,1 0-1,0-1 0,-1 1 1,1-1-1,-1 0 1,0 0-1,0 0 1,1 0-1,-2-1 0,1 1 1,0-1-1,0 0 1,-1 0-1,1 0 1,-1 0-1,0 0 1,3-6-1,3-7 2,0 0-1,8-28 1,-14 39-2,26-91 0,-18 60 0,1 1 0,21-49 0,-31 83 0,-1-1 0,1 1 0,0-1 0,0 1 0,0 0 0,0-1 0,0 1 0,0 0 0,0 0 0,0-1 0,1 1 0,-1 0 0,0 0 0,3-1 0,-3 1 0,0 1 0,0 0 0,-1 0 0,1 0 0,0 0 0,0 0 0,-1 0 0,1 0 0,0 0 0,0 0 0,-1 0 0,1 1 0,0-1 0,0 0 0,-1 0 0,1 1 0,0-1 0,-1 0 0,1 1 0,0-1 0,-1 1 0,2 0 0,1 2 0,0 1 0,0-1 0,-1 1 0,1 0 0,-1 0 0,0 0 0,0 0 0,3 7 0,15 56 5,-3 0 1,12 98-1,-23-96-5,0-76 0,2-11 0,25-87 0,65-139 0,-86 223 0,-12 21 0,0 0 0,0 0 0,0 0 0,0 0 0,0 0 0,1 0 0,-1 0 0,0 0 0,0-1 0,0 1 0,0 0 0,0 0 0,1 0 0,-1 0 0,0 0 0,0 0 0,0 0 0,0 0 0,0 0 0,1 0 0,-1 0 0,0 0 0,0 0 0,0 0 0,0 0 0,1 0 0,-1 0 0,0 1 0,0-1 0,0 0 0,0 0 0,0 0 0,1 0 0,-1 0 0,0 0 0,0 0 0,0 0 0,0 1 0,0-1 0,0 0 0,0 0 0,0 0 0,1 0 0,-1 0 0,0 0 0,0 1 0,0-1 0,0 0 0,0 0 0,0 0 0,0 0 0,0 1 0,0-1 0,0 0 0,0 0 0,0 0 0,0 0 0,0 0 0,0 1 0,0-1 0,0 0 0,0 0 0,0 0 0,0 0 0,0 1 0,-1-1 0,1 0 0,0 0 0,1 14 0,7 426 32,-8-434-208,1 27 535,-1-33-418,0 1 1,0-1-1,0 1 0,0-1 0,1 1 0,-1-1 0,-1 1 1,1-1-1,0 1 0,0 0 0,0-1 0,0 1 1,0-1-1,0 1 0,-1-1 0,1 1 0,0-1 1,0 1-1,-1-1 0,1 1 0,0-1 0,-1 1 1,1-1-1,0 0 0,-1 1 0,1-1 0,-1 0 1,1 1-1,-1-1 0,1 0 0,-1 1 0,1-1 1,-1 0-1,1 0 0,-1 0 0,1 1 0,-1-1 0,0 0 1,-19-6-8093</inkml:trace>
</inkml:ink>
</file>

<file path=ppt/ink/ink20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2:55.608"/>
    </inkml:context>
    <inkml:brush xml:id="br0">
      <inkml:brushProperty name="width" value="0.05" units="cm"/>
      <inkml:brushProperty name="height" value="0.05" units="cm"/>
      <inkml:brushProperty name="color" value="#FFFFFF"/>
    </inkml:brush>
  </inkml:definitions>
  <inkml:trace contextRef="#ctx0" brushRef="#br0">1 219 31038,'17'-105'1110,"-10"71"-801,2-46 1,-10 292-310,7 358 0,-2-362-417,-5-160-1108</inkml:trace>
</inkml:ink>
</file>

<file path=ppt/ink/ink20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2:55.967"/>
    </inkml:context>
    <inkml:brush xml:id="br0">
      <inkml:brushProperty name="width" value="0.05" units="cm"/>
      <inkml:brushProperty name="height" value="0.05" units="cm"/>
      <inkml:brushProperty name="color" value="#FFFFFF"/>
    </inkml:brush>
  </inkml:definitions>
  <inkml:trace contextRef="#ctx0" brushRef="#br0">2 85 32191,'-1'-18'164,"1"12"-116,0-1 0,0 0 0,0 0-1,0 0 1,1 0 0,0 1 0,3-10 0,-4 16-48,0 0 1,1-1-1,-1 1 1,0 0-1,0 0 0,0 0 1,0 0-1,0-1 1,0 1-1,0 0 1,0 0-1,0 0 1,1 0-1,-1 0 1,0 0-1,0-1 1,0 1-1,0 0 1,0 0-1,0 0 1,1 0-1,-1 0 0,0 0 1,0 0-1,0 0 1,0 0-1,1 0 1,-1 0-1,0 0 1,0 0-1,0 0 1,0 0-1,1 0 1,-1 0-1,0 0 1,0 0-1,0 0 0,0 0 1,1 0-1,-1 0 1,0 0-1,0 0 1,0 0-1,0 0 1,1 0-1,-1 1 1,0-1-1,0 0 1,0 0-1,0 0 1,0 0-1,0 0 1,0 0-1,1 1 0,-1-1 1,0 0-1,0 0 1,0 0-1,0 0 1,0 1-1,0-1 1,0 0-1,0 0 1,0 0-1,0 0 1,0 1-1,0-1 1,7 19-4,2 43 3,-2 1 0,-3 0 0,-5 72 0,1-63 0,-1 49-2,7 266-28,-6-366-533,0-15-1625</inkml:trace>
</inkml:ink>
</file>

<file path=ppt/ink/ink20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2:56.296"/>
    </inkml:context>
    <inkml:brush xml:id="br0">
      <inkml:brushProperty name="width" value="0.05" units="cm"/>
      <inkml:brushProperty name="height" value="0.05" units="cm"/>
      <inkml:brushProperty name="color" value="#FFFFFF"/>
    </inkml:brush>
  </inkml:definitions>
  <inkml:trace contextRef="#ctx0" brushRef="#br0">1 11 31582,'0'-3'897,"22"3"-769,39 0-96,27-2 0,23-1-16,5 3 0,0 0-16,-11 0 0,-25 0-80,-24 0-368,-34-2-1089</inkml:trace>
  <inkml:trace contextRef="#ctx0" brushRef="#br0" timeOffset="1">183 172 27453,'-22'3'4017,"14"-3"-3472,8 2 31,33 3-528,31 0 16,27 0-48,17-5 0,8 0-16,-3 0 0,-10 0 0,-20 0 0,-28 0-48,-22 0-160,-27 0-1041</inkml:trace>
</inkml:ink>
</file>

<file path=ppt/ink/ink20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2:58.218"/>
    </inkml:context>
    <inkml:brush xml:id="br0">
      <inkml:brushProperty name="width" value="0.05" units="cm"/>
      <inkml:brushProperty name="height" value="0.05" units="cm"/>
      <inkml:brushProperty name="color" value="#FFFFFF"/>
    </inkml:brush>
  </inkml:definitions>
  <inkml:trace contextRef="#ctx0" brushRef="#br0">219 691 32239,'9'-50'100,"-1"0"0,-3 0 1,-2-1-1,-4-55 0,1 105-99,0-1 0,0 1 0,0-1 0,0 1-1,0-1 1,-1 1 0,1 0 0,0-1 0,-1 1-1,1-1 1,-1 1 0,0 0 0,1-1 0,-1 1-1,0 0 1,0 0 0,0 0 0,0-1 0,0 1-1,0 0 1,0 0 0,0 0 0,0 1-1,-1-1 1,1 0 0,0 0 0,0 1 0,-1-1-1,1 1 1,-1-1 0,1 1 0,0-1 0,-1 1-1,-2 0 1,1 0-1,0 0 0,-1 0 0,1 1 0,-1-1 0,1 1 0,0 0 0,0 0 0,-1 0 0,1 0 0,0 1-1,0-1 1,0 1 0,0 0 0,0 0 0,-3 3 0,-7 8 0,2-1 0,-1 2 0,2-1 0,0 2 0,0-1 0,-12 27 0,9-12 0,1 0 0,-16 58 0,23-67-4,1 0 0,1 0-1,1 0 1,1 1 0,2 30 0,-1-44 3,1-1 0,0 1 0,1 0 0,0-1 0,0 0 0,0 1 0,1-1 0,0 0 0,3 6-1,-3-9 3,-1 0-1,1 0 0,-1 0 0,1 0 0,0 0 1,0-1-1,0 1 0,1-1 0,-1 0 1,1 0-1,-1 0 0,1 0 0,0-1 0,-1 1 1,1-1-1,4 1 0,1 0 0,-1-1 0,0 1 0,1-2 0,-1 1 0,1-1 0,-1 0 0,1-1 0,-1 0 0,12-3 0,-16 3 0,1-1 0,-1 0 0,1 0 0,-1 0 0,0-1 0,0 1 0,0-1 0,0 0 0,0 0 0,-1 0 0,1-1 0,-1 0 0,0 1 0,0-1 0,0 0 0,-1 0 0,4-8 0,1-5 0,0 0 0,-1-1 0,-1 0-1,-1 0 1,0-1 0,1-30 0,-4-119 5,-3 88 18,2 324-50,0-229 26,1-1-1,0 1 1,2-1 0,-1 1-1,8 20 1,-9-31 1,0 0-1,1 0 1,-1 0 0,1 0-1,0-1 1,0 1 0,0-1-1,0 1 1,1-1 0,-1 0-1,1 0 1,0 0 0,0 0-1,0 0 1,0-1 0,1 0 0,-1 1-1,1-1 1,-1 0 0,1-1-1,0 1 1,0-1 0,-1 1-1,8 0 1,-6-1 0,-1-1 1,1 1-1,-1-1 1,1 0-1,-1 0 1,1-1-1,-1 0 1,0 1-1,1-1 0,-1-1 1,0 1-1,1-1 1,-1 1-1,0-1 1,0-1-1,0 1 1,-1 0-1,1-1 0,0 0 1,-1 0-1,0 0 1,0 0-1,0 0 1,0-1-1,0 0 1,-1 1-1,1-1 0,-1 0 1,3-7-1,9-20 1,-2-1-1,-1-1 1,-1 0-1,-2-1 1,4-41-1,-5 34 0,1 0 0,24-68 0,-30 104 0,0 0 0,1 0 0,0 0 0,0 0 0,0 0 1,0 1-1,1 0 0,4-5 0,-7 8 0,0 1-1,0-1 1,0 0 0,0 0-1,0 1 1,0-1 0,0 0-1,0 1 1,0-1 0,0 1-1,0 0 1,1-1 0,-1 1-1,0 0 1,0 0 0,0-1-1,1 1 1,-1 0 0,0 0 0,0 1-1,0-1 1,1 0 0,-1 0-1,0 0 1,0 1 0,0-1-1,0 1 1,1-1 0,-1 1-1,0-1 1,0 1 0,0 0-1,0-1 1,0 1 0,0 0-1,-1 0 1,1 0 0,0-1 0,0 1-1,0 0 1,-1 0 0,1 0-1,-1 1 1,2 0 0,4 10-1,1 0 1,-2 0-1,1 1 0,-2-1 1,7 26-1,8 76 2,-12-63-1,-6-45 3,-2-13-2,1 0 0,-1 0 0,0 0 0,0 1 0,-1-1 1,0 0-1,0 1 0,-1-1 0,1 1 0,-2 0 0,1 0 1,-7-9-1,8 12-2,0 1 0,0-1 1,0 1-1,-1-1 0,1 1 0,-1 0 1,0 0-1,1 0 0,-1 1 1,0-1-1,0 1 0,0-1 1,0 1-1,0 0 0,-1 0 0,1 0 1,0 1-1,0-1 0,-1 1 1,1 0-1,0 0 0,-1 0 1,1 0-1,0 0 0,-1 1 0,1 0 1,0-1-1,-5 3 0,5-1 1,0-1-1,0 1 0,0 0 1,0 0-1,0 0 0,1 1 1,-1-1-1,1 1 1,-1-1-1,1 1 0,0 0 1,0 0-1,0 0 0,1 0 1,-1 0-1,1 0 0,-1 0 1,1 1-1,0-1 0,0 1 1,0 5-1,-2 9 1,1 0 1,0 33-1,2-49 0,0 11 0,0 2 0,0 0 0,1 0 0,0 1 0,6 23 0,-5-34 0,0 1 0,0-1 0,0 0 0,1-1 0,0 1 0,0 0 0,0-1 0,0 1 0,1-1 0,-1 0 0,1 0 0,0 0 0,1-1 0,-1 0 0,0 1 0,10 3 0,-1 0 0,-1-2 0,2 0 0,-1 0 0,0-1 0,1-1-1,26 3 1,85-2 8,-98-4-2,-19 0-5,1 0-1,-1 0 0,0-1 1,0 0-1,0-1 0,0 0 1,0 0-1,0-1 0,10-4 1,-13 4-1,-1 0 0,1 0 0,-1-1-1,0 1 1,0-1 0,0 0 0,0 0 0,-1-1 0,1 1 0,-1-1 0,0 0 0,-1 0 0,1 0 0,3-9 0,1-6 1,-1-2 0,-1 1 0,-1 0 1,3-43-1,-6-92 7,-2 84-6,1-298 30,0 369-32,0 0 0,0 0 0,0 0 0,0 0 0,0 1 0,0-1 0,0 0 0,0 0 0,0 0 0,0 1 0,0-1 0,-1 0 0,1 0 0,0 1 0,-1-1 0,1 0 0,0 0 0,-1 1 0,1-1 0,-1 0 0,1 1 0,-1-1 0,0 1 0,0-2 0,0 3 0,0-1 0,0 0 0,0 1-1,1-1 1,-1 1 0,0-1 0,0 1 0,0-1-1,1 1 1,-1 0 0,0-1 0,1 1 0,-1 0-1,0 0 1,1-1 0,-1 1 0,1 0-1,0 0 1,-1 0 0,1 0 0,-1 0 0,1 0-1,0-1 1,0 1 0,-1 2 0,-7 22-2,2 1 1,0 0 0,1 0-1,-2 42 1,6 114 2,2-105-1,-1-39-1,2-1 0,2 0 0,11 53 0,-11-75 0,-1-1 0,2 1 0,0-1 0,1-1 0,0 1 0,1-1 0,1 0 0,0 0 0,0-1 0,2 0 0,15 16 0,-20-24 3,1 0 0,0 0 0,0 0 0,0-1 0,1 0 0,-1 0 0,1 0 0,-1-1 0,1 0 0,0 0 0,13 1 0,-15-3-2,0 1 0,0-1 0,0 0 1,0 0-1,0-1 0,0 1 0,0-1 0,0 0 0,0-1 1,0 1-1,-1-1 0,1 0 0,-1 0 0,1 0 0,-1-1 1,0 1-1,6-5 0,0-5 0,0 1 0,-1-2 0,-1 1 0,1-1 0,-2 0 0,0-1 0,-1 0 0,0 0 0,-1 0 0,4-17 0,4-26 0,8-69 0,-21 125 0,3-24 0,1-36 0,-5 150 0,3 124 0,-2-207 0,0 0 0,0 0 0,1 0 0,0-1 0,0 1 0,1 0 0,0-1 0,0 1 0,0-1 0,0 1 0,1-1 0,0 0 0,0 0 0,0 0 0,1 0 0,-1-1 0,1 0 0,1 1 0,-1-1 0,0-1 0,1 1 0,0-1 0,0 1 0,0-1 0,0-1 0,0 1 0,1-1 0,-1 0 0,1 0 0,-1 0 0,1-1 0,0 0 0,0 0 0,-1-1 0,9 1 0,-5-1 0,0 0 0,0 0 0,0 0 0,0-1 0,0-1 0,16-4 0,-21 4 0,0 0 0,1 0 0,-1 0 0,0-1 0,-1 1 0,1-1 0,0 0 0,-1-1 0,1 1 0,-1 0 0,0-1 0,0 0 0,0 0 0,3-7 0,1-3 0,0 0 0,-2 0 0,1-1 0,-2 1 0,0-1 0,-1 0 0,2-20 0,0-107 0,-5 103 0,0 25 0,0-27 0,0 39 0,-1 0 0,1 0 0,0 0 0,0 1 0,-1-1 0,1 0 0,-1 0 0,0 1 0,0-1 0,1 0 0,-1 1 0,0-1 0,0 0 0,-1 1 0,1-1 0,-2-1 0,3 3 0,0 0 0,0 0 0,-1-1 0,1 1 0,0 0 0,-1 0 0,1 0 0,0 0 0,0 0 0,-1 0 0,1-1 0,0 1 0,-1 0 0,1 0 0,0 0 0,-1 0 0,1 0 0,0 0 0,-1 0 0,1 0 0,0 0 0,-1 0 0,1 1 0,0-1 0,-1 0 0,1 0 0,0 0 0,0 0 0,-1 0 0,1 0 0,0 1 0,0-1 0,-1 0 0,1 0 0,0 1 0,0-1 0,-1 0 0,1 0 0,0 1 0,0-1 0,0 0 0,-1 0 0,1 1 0,0-1 0,0 0 0,0 1 0,0-1 0,0 0 0,0 1 0,0-1 0,-4 22 0,4-19 0,-4 172 0,5-112 0,-1-48 0,0-1 0,2 0 0,0 0 0,0 0 0,10 28 0,-11-38 0,0 0 0,1-1 0,0 1 0,-1 0 0,2 0 0,-1-1 0,0 1 0,1-1 0,-1 1 0,1-1 0,0 0 0,0 0 0,0-1 0,0 1 0,1 0 0,-1-1 0,1 0 0,0 0 0,-1 0 0,1 0 0,0-1 0,0 0 0,0 1 0,7 0 0,0-1 0,1 0 0,0-1 0,-1 0 0,14-2 0,-21 1 0,-1 0 0,1 0 0,0 0 0,0 0 0,0-1 0,-1 1 0,1-1 0,-1 0 0,1 0 0,-1-1 0,0 1 0,0-1 0,0 1 0,0-1 0,3-4 0,3-6 0,0-1 0,-1 0 0,0 0 0,-1 0 0,-1-1 0,-1 0 0,0-1 0,0 1 0,-2-1 0,3-20 0,-1-21 0,-3-89 0,-2 87 0,-3 44 0,-1 18 0,4-3 0,-1 2 0,-1 0 0,0-1 0,1 1 0,-1 0 0,1 1 0,0-1 0,0 0 0,-1 0 0,2 1 0,-1-1 0,0 0 0,0 1 0,1-1 0,-1 5 0,-2 38 0,3-35 0,-1 13 0,-1-8 0,2 0 0,0 0 0,1 0 0,5 28 0,-5-39 0,0 0 0,0-1 0,1 1 0,-1-1 0,1 1 0,0-1 0,0 0 0,0 0 0,0 0 0,0 0 0,1 0 0,0 0 0,-1 0 0,1-1 0,0 0 0,0 1 0,0-1 0,1 0 0,-1-1 0,0 1 0,1 0 0,-1-1 0,1 0 0,5 1 0,1 1 0,1-1 0,-1-1 0,1 1 0,-1-2 0,1 0 0,-1 0 0,17-3 0,-23 2 0,1 0 0,-1 0 0,1 0 0,-1 0 0,0-1 0,0 0 0,0 0 0,0 0 0,0-1 0,0 1 0,0-1 0,-1 0 0,0 0 0,1 0 0,-1 0 0,0-1 0,0 1 0,-1-1 0,4-6 0,0-2 0,-2-1 0,0 1 0,0-1 0,-1 0 0,0 1 0,-2-1 0,2-15 0,-5-91 0,2 118 0,0 0 0,0 1 0,0-1 0,0 0 0,0 0 0,-1 0 0,1 0 0,0 0 0,-1 0 0,1 1 0,-1-1 0,1 0 0,-1 0 0,1 1 0,-1-1 0,1 0 0,-1 0 0,0 1 0,1-1 0,-1 1 0,0-1 0,1 1 0,-1-1 0,0 1 0,0-1 0,0 1 0,1 0 0,-1-1 0,0 1 0,0 0 0,0 0 0,0-1 0,0 1 0,0 0 0,0 0 0,-1 0 0,-1 1 0,0-1 0,0 0 0,0 1 0,0-1 0,0 1 0,0 0 0,0 0 0,0 0 0,1 1 0,-1-1 0,-3 3 0,0 1 0,0 0 0,0 1 0,0 0 0,1 1 0,-1-1 0,2 1 0,-1 0 0,1 0 0,-5 11 0,-1 5 0,-14 47 0,17-46 0,2 0 0,0 1 0,2-1 0,1 1 0,1-1 0,1 1 0,3 27 0,-2-48 0,0 0 0,0 0 0,0 0 0,0-1 0,1 1 0,-1-1 0,1 1 0,0-1 0,0 1 0,0-1 0,0 0 0,1 0 0,0 0 0,-1 0 0,1-1 0,0 1 0,0-1 0,0 1 0,1-1 0,-1 0 0,0 0 0,1-1 0,0 1 0,-1-1 0,9 2 0,4 1 0,1-1 0,-1-1 0,1 0 0,26-2 0,-41 0 0,1 0 0,0 0-1,0 0 1,-1 0 0,1-1 0,0 1-1,-1-1 1,1 0 0,0 0 0,-1 0 0,1 0-1,-1 0 1,1 0 0,-1-1 0,0 1-1,0-1 1,0 0 0,1 0 0,-2 0 0,1 0-1,3-4 1,-2 2-16,-1-1 0,0 0-1,0 0 1,0 0 0,-1 0-1,1 0 1,-1 0 0,-1 0 0,1-1-1,-1-6 1,1-26-488</inkml:trace>
</inkml:ink>
</file>

<file path=ppt/ink/ink20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2:58.578"/>
    </inkml:context>
    <inkml:brush xml:id="br0">
      <inkml:brushProperty name="width" value="0.05" units="cm"/>
      <inkml:brushProperty name="height" value="0.05" units="cm"/>
      <inkml:brushProperty name="color" value="#FFFFFF"/>
    </inkml:brush>
  </inkml:definitions>
  <inkml:trace contextRef="#ctx0" brushRef="#br0">156 48 32527,'-1'-6'9,"0"3"9,0 0-1,0 0 0,0-1 1,0 1-1,0 0 0,-1 0 0,-2-5 1,3 7-15,-1-1 0,1 2-1,0-1 1,0 0 0,-1 0 0,1 0 0,0 0 0,-1 1 0,1-1-1,-1 1 1,1-1 0,-1 1 0,1-1 0,-1 1 0,1 0 0,-1 0 0,0 0-1,1 0 1,-1 0 0,-2 1 0,0-1-3,0 2 0,0-1 0,-1 0 0,1 1 0,0 0 0,0 0 0,0 0 0,1 0 0,-1 1 0,0-1 0,1 1 0,0 0 0,0 0 0,-1 1 0,2-1 0,-1 0 0,0 1 0,1 0 0,0 0 0,-1 0 0,-1 6 0,-2 3 0,0 0 0,2 0 0,-1 0 0,2 1 0,-4 26 0,5-31 0,2 0 0,-1 0 0,1 0 0,1 0 0,1 13 0,-1-20 0,-1 1 0,1-1 0,0 1 0,0-1 0,0 1 0,0-1 0,1 0 0,-1 0 0,1 0 0,-1 0 0,1 0 0,0 0 0,0 0 0,-1 0 0,1 0 0,1-1 0,-1 1 0,0-1 0,0 0 0,0 0 0,1 1 0,4 0 0,2 1 0,1 0 0,1-1 1,-1 0-1,0 0 0,0-1 0,1-1 1,-1 1-1,0-2 0,13-1 0,-19 1 2,1 1-1,-1-1 0,0-1 0,0 1 0,0 0 1,0-1-1,0 0 0,0 0 0,0 0 0,0 0 0,-1-1 1,1 0-1,-1 1 0,0-1 0,0 0 0,0-1 1,0 1-1,0 0 0,-1-1 0,0 0 0,1 1 0,-1-1 1,-1 0-1,3-6 0,-1 0-1,0-1 0,-1 1 0,-1 0 0,0 0 0,0-1 0,-1 1 0,0-1 0,-1 1 0,0 0 0,0-1 0,-6-15 0,6 22 0,-1-1 0,1 1 0,-1-1 0,-1 1-1,1 0 1,0 0 0,-1 0 0,0 0 0,0 1-1,0-1 1,0 1 0,-1 0 0,0-1 0,1 2-1,-1-1 1,0 0 0,0 1 0,0 0 0,-1-1-1,1 2 1,-1-1 0,1 0 0,-1 1-1,1 0 1,-1 0 0,0 1 0,-4-1 0,4 1-19,1-1 1,0 1 0,-1 1 0,1-1 0,0 1 0,0-1 0,-1 1-1,1 1 1,0-1 0,0 0 0,0 1 0,0 0 0,0 0-1,0 0 1,1 1 0,-1-1 0,1 1 0,0 0 0,-1 0-1,1 0 1,0 0 0,1 0 0,-1 1 0,1-1 0,-4 8-1,-17 30-1408</inkml:trace>
</inkml:ink>
</file>

<file path=ppt/ink/ink20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2:58.953"/>
    </inkml:context>
    <inkml:brush xml:id="br0">
      <inkml:brushProperty name="width" value="0.05" units="cm"/>
      <inkml:brushProperty name="height" value="0.05" units="cm"/>
      <inkml:brushProperty name="color" value="#FFFFFF"/>
    </inkml:brush>
  </inkml:definitions>
  <inkml:trace contextRef="#ctx0" brushRef="#br0">1 12 31711,'0'0'800,"5"0"-672,42 0-64,22-5-32,11 1-32,1 1 32,-18 3-32,-13 0 0,-22 0-32,-9 0-48,-13 0-512</inkml:trace>
</inkml:ink>
</file>

<file path=ppt/ink/ink20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3:03.610"/>
    </inkml:context>
    <inkml:brush xml:id="br0">
      <inkml:brushProperty name="width" value="0.05" units="cm"/>
      <inkml:brushProperty name="height" value="0.05" units="cm"/>
      <inkml:brushProperty name="color" value="#FFFFFF"/>
    </inkml:brush>
  </inkml:definitions>
  <inkml:trace contextRef="#ctx0" brushRef="#br0">0 793 28541,'2'26'3463,"-1"-17"-3250,0 1-1,1-1 1,1-1-1,3 12 1,-5-17-224,0 0-1,1 0 1,-1 0 0,0 0-1,1-1 1,0 1 0,-1 0-1,1-1 1,0 1 0,0-1-1,1 0 1,-1 0 0,0 0 0,1 0-1,0 0 1,-1 0 0,1 0-1,0-1 1,0 0 0,0 1-1,0-1 1,0 0 0,0 0 0,0-1-1,0 1 1,0-1 0,0 0-1,0 1 1,1-1 0,4-1-1,-5 0 13,-1 1 0,1-1 0,-1 0-1,1 0 1,-1-1 0,1 1 0,-1 0-1,0-1 1,0 1 0,1-1-1,-1 0 1,-1 0 0,1 0 0,0 0-1,0 0 1,-1 0 0,1 0 0,1-3-1,22-48 5,-25 51-5,13-34 4,-1-1 0,9-61 0,3-82 19,-10 67-26,2 15 3,-6 44 0,-2-1 0,0-59 0,-8 118 0,-1-1 0,1 0 0,-1 1 0,0-1 0,1 0 0,-1 1 0,-1-1 0,1 0 0,-2 3 0,-5 12 0,-5 26 0,2-1 0,1 1 0,-6 80 0,13 137 0,4-241 0,0 0 0,2 0 0,0 1 0,2-2 0,0 1 0,14 33 0,-17-47 0,0 0 0,1-1 0,0 1 0,0-1 0,1 0 0,-1 0 0,1 0 0,0 0 0,1-1 0,-1 1 0,1-1 0,0 0 0,0 0 0,0-1 0,0 0 0,1 0 0,-1 0 0,1 0 0,0-1 0,0 0 0,0 0 0,0-1 0,0 1 0,0-1 0,10 0 0,-14-1 0,1-1 0,0 1 0,-1-1 0,1 1 0,-1-1 0,1 0 0,-1 0 0,1 0 0,-1-1 0,0 1 0,1-1 0,-1 1 0,0-1 0,0 0 0,0 1 0,0-1 0,0 0 0,-1 0 0,1-1 0,0 1 0,-1 0 0,0 0 0,1-1 0,-1 1 0,0-1 0,0 1 0,-1-1 0,1 1 0,0-6 0,3-9 0,-1 0 0,-1-1 0,0-24 0,-1 29 0,-1-71 0,-1 53 0,2 1 0,1 0 0,9-51 0,-11 78 0,1 0 0,0-1 0,0 1 0,0 0 0,1 0 0,-1 0 0,1 0 0,0 0 0,0 1 0,0-1 0,0 0 0,0 1 0,0-1 0,1 1 0,-1 0 0,1 0 0,0 0 0,-1 0 0,1 0 0,0 0 0,0 1 0,0 0 0,4-2 0,4 1 0,0 0 0,0 0 0,0 1 0,1 0 0,14 2 0,-11-1 0,-11-1 0,0 1 0,-1 1 0,1-1 0,0 0 0,0 1 0,0 0 0,-1 0 0,1 0 0,-1 0 0,1 1 0,-1-1 0,1 1 0,-1 0 0,0 0 0,1 0 0,3 5 0,-3-3 0,-1 0 0,0 0 0,-1 0 0,1 0 0,-1 1 0,0-1 0,0 1 0,0-1 0,-1 1 0,1 0 0,-1 0 0,1 6 0,0 8 0,0 0 0,-1 0 0,-1 1 0,0-1 0,-2 0 0,0 0 0,-1 1 0,-1-2 0,-1 1 0,-9 23 0,8-27 0,2 0 0,0 1 0,0-1 0,2 1 0,0-1 0,0 1 0,3 30 0,-1-43 0,0-1 0,1 1-1,-1-1 1,1 0 0,0 1 0,0-1-1,0 0 1,0 1 0,1-1 0,-1 0-1,0 0 1,1 0 0,-1 0 0,1 0-1,0-1 1,0 1 0,0 0 0,0-1 0,0 1-1,0-1 1,0 0 0,0 0 0,0 1-1,1-2 1,-1 1 0,0 0 0,1 0-1,4 0 1,7 2-6,0-1 0,1-1 0,23 0-1,-35-1 7,3 0 0,0-1 0,0 0 0,0 0 0,0 0 0,-1-1 0,1 0 0,0 0 0,-1-1 0,1 0 0,-1 0 0,0 0 0,0 0 0,0-1 0,0 0 0,-1 0 0,1 0 0,-1 0 0,0-1 0,0 0 0,-1 1 0,0-2 0,5-8 0,4-9 1,-1-1 0,-1-1 1,13-46-1,4-48 25,11-33-25,-37 149-1,0-1 0,0 1 0,1 0 0,-1-1 0,1 1 0,0 0 0,0 0 0,0 0 0,0 0 0,1 0 0,-1 0 0,1 1 0,5-5 0,-4 5 0,0 0 0,1 0 0,-1 1 0,0-1 0,1 1 0,-1 0 0,0 0 0,1 1 0,-1 0 0,9 0 0,-4-1 0,-1 1 0,0 0 0,0 1 0,0 0 0,0 0 0,0 1 0,0 0 0,0 0 0,9 5 0,-16-7 0,0 0 0,-1 0 0,0 0 0,0 1 0,1-1 0,-1 0 0,0 0 0,1 0 0,-1 0 0,0 1 0,0-1 0,1 0 0,-1 0 0,0 1 0,0-1 0,1 0 0,-1 0 0,0 1 0,0-1 0,0 0 0,0 0 0,1 1 0,-1-1 0,0 0 0,0 1 0,0-1 0,0 0 0,0 1 0,0-1 0,0 0 0,0 1 0,0-1 0,0 0 0,0 1 0,0 0 0,0-1 0,0 0 0,-1 1 0,1-1 0,0 0 0,0 1 0,0-1 0,-1 0 0,1 1 0,0-1 0,0 0 0,-1 0 0,1 1 0,0-1 0,0 0 0,-1 0 0,1 1 0,0-1 0,-1 0 0,1 0 0,0 0 0,-1 0 0,1 0 0,0 1 0,-1-1 0,1 0 0,-1 0 0,1 0 0,0 0 0,-1 0 0,1 0 0,0 0 0,-1 0 0,1 0 0,-1-1 0,1 1 0,0 0 0,-1 0 0,1 0 0,-3 0 0,-7 0 0,0 1 0,0 0 0,0 0 0,0 1 0,1 1 0,-1-1 0,1 2 0,-1-1 0,1 1 0,0 1 0,-11 7 0,8-3 0,0 0 0,1 0 0,0 1 0,0 1 0,1 0 0,1 0 0,-10 16 0,7-8 0,1 1 0,0 0 0,2 0 0,1 1 0,0 0 0,1 1 0,2 0 0,0 0 0,1 0 0,-1 31 0,5-43 0,-1 0 0,1 0 0,1 0 0,0 0 0,0 0 0,4 12 0,-3-19 0,-1 0 0,1 0 0,-1 0 0,1 0 0,0 0 0,0-1 0,1 1 0,-1 0 0,1-1 0,-1 0 0,1 1 0,0-1 0,0 0 0,0 0 0,0-1 0,0 1 0,0-1 0,0 1 0,0-1 0,1 0 0,4 1 0,3 1 0,0-1 0,0 0 0,0-1 0,0 0 0,0 0 0,0-1 0,1-1 0,11-1 0,-17 1 0,0-1 0,-1 1 0,1-1 0,0 0 0,-1 0 0,1 0 0,-1-1 0,0 0 0,0 0 0,0 0 0,0-1 0,-1 0 0,1 0 0,-1 0 0,0 0 0,6-9 0,-1-2 0,0 0 0,-2-1 0,0 0 0,-1 0 0,0-1 0,5-25 0,10-109 0,-7 41 0,-14 109 0,7-31 0,-4 22 0,-2 16 0,-9 157 0,0 12 0,8-167 0,0-1 0,1 0 0,0 0 0,0 0 0,0 1 0,1-1 0,0 0 0,1-1 0,4 10 0,-6-13 0,1 0 0,0 0 0,0 0 0,0-1 0,1 1 0,-1-1 0,1 1 0,-1-1 0,1 0 0,0 1 0,0-1 0,0-1 0,0 1 0,0 0 0,0-1 0,0 0 0,1 0 0,-1 0 0,0 0 0,1 0 0,4 0 0,-2 0 0,1 0 0,0-1 0,0 0 0,0 0 0,-1-1 0,14-2 0,-17 2 0,0 0 0,0 0 0,-1-1 0,1 1 0,0-1 0,-1 0 0,1 0 0,-1 0 0,0 0 0,0 0 0,0 0 0,0 0 0,0-1 0,0 1 0,-1-1 0,1 0 0,1-3 0,15-36 0,-2-1 0,-1 0 0,-3-1 0,9-60 0,-9 43 0,26-78 0,-37 137 0,-1 0 0,1 0 0,0-1 0,0 1 0,0 0 0,0 0 0,0 0 0,0 0 0,1 1 0,-1-1 0,3-3 0,-3 5 0,-1 0 0,1 0 0,-1 0 0,0 0 0,1 0 0,-1 0 0,0 0 0,1 1 0,-1-1 0,1 0 0,-1 0 0,0 0 0,1 0 0,-1 1 0,0-1 0,1 0 0,-1 0 0,0 0 0,0 1 0,1-1 0,-1 0 0,0 1 0,0-1 0,1 0 0,-1 1 0,0-1 0,0 0 0,0 1 0,0-1 0,1 0 0,-1 1 0,0-1 0,0 0 0,0 1 0,0-1 0,0 1 0,0 0 0,8 57 0,-7-49 0,7 302 0,-8-247 0,0-63 0,0 0 0,1 0 0,-1 0 0,0 0 0,0 0 0,1 0 0,-1 0 0,0 0 0,1 0 0,-1 0 0,1 0 0,0 0 0,-1 0 0,1 0 0,0 0 0,-1 0 0,1 0 0,0-1 0,0 1 0,0 0 0,0-1 0,0 1 0,0-1 0,0 1 0,0-1 0,0 1 0,0-1 0,0 1 0,0-1 0,0 0 0,0 0 0,0 1 0,0-1 0,0 0 0,0 0 0,1 0 0,-1 0 0,0-1 0,0 1 0,0 0 0,0 0 0,0-1 0,0 1 0,0 0 0,0-1 0,0 1 0,0-1 0,0 0 0,0 1 0,0-1 0,0 0 0,0 1 0,-1-1 0,1 0 0,0 0 0,0 0 0,-1 0 0,1 0 0,-1 0 0,1 0 0,0-1 0,10-19 0,-1 0 0,-1-1 0,11-36 0,-6 14 0,2-6 0,3 1 0,1 2 0,45-78 0,-63 122 0,0-1 0,0 1 0,0 0 0,1 0 0,-1 0 0,1 0 0,-1 1 0,1-1 0,0 1 0,0-1 0,0 1 0,0 0 0,1 0 0,-1 1 0,4-3 0,-6 4 0,-1 0 0,0 0 0,1 0 0,-1 0 0,1 0 0,-1 0 0,0 0 0,1 0 0,-1 1 0,0-1 0,1 0 0,-1 0 0,0 0 0,0 0 0,1 0 0,-1 1 0,0-1 0,1 0 0,-1 0 0,0 0 0,0 1 0,1-1 0,-1 0 0,0 0 0,0 1 0,0-1 0,1 0 0,-1 1 0,0-1 0,0 0 0,0 1 0,0-1 0,0 0 0,0 1 0,0-1 0,0 0 0,0 1 0,1-1 0,-1 0 0,-1 1 0,1-1 0,0 0 0,0 1 0,0-1 0,0 0 0,0 1 0,0-1 0,3 61 0,-3-1 0,-10 89 0,-2 39 0,12-183 0,0 0 0,0 1 0,0-1 0,1 0 0,0 0 0,0 1 0,0-1 0,0 0 0,5 9 0,-5-12 0,1 0 0,-1-1 0,1 1 0,0 0 0,0-1 0,0 1 0,0-1 0,0 1 0,0-1 0,0 0 0,1 0 0,-1 0 0,0 0 0,1 0 0,-1-1 0,1 1 0,-1-1 0,1 1 0,-1-1 0,1 0 0,-1 0 0,5-1 0,-2 2 0,-1-1 0,1 0 0,-1 0 0,1 0 0,-1 0 0,1-1 0,-1 0 0,1 0 0,-1 0 0,0-1 0,1 1 0,-1-1 0,0 0 0,0 0 0,0-1 0,-1 1 0,1-1 0,0 0 0,-1 0 0,0 0 0,1 0 0,-2 0 0,6-7 0,9-15 0,-2-1 0,0 0 0,-2-1 0,-1 0 0,11-36 0,31-149 0,-29 103 0,-23 101 0,0 1 0,1 1 0,-1-1 0,8-12 0,-10 19 0,1-1 0,-1 0 0,1 0 0,-1 1 0,1-1 0,-1 0 0,1 1 0,-1-1 0,1 1 0,0-1 0,-1 1 0,1-1 0,0 1 0,0-1 0,-1 1 0,1 0 0,0-1 0,0 1 0,0 0 0,1-1 0,-1 2 0,0-1 0,0 1 0,0-1 0,0 1 0,0-1 0,0 1 0,0 0 0,0-1 0,-1 1 0,1 0 0,0 0 0,0-1 0,-1 1 0,1 0 0,0 0 0,-1 0 0,1 0 0,-1 0 0,0 0 0,1 0 0,0 2 0,9 25 0,-1 0 0,-1 0 0,-1 1 0,-2 0 0,3 40 0,-3 158 0,-5-162 0,0-63 0,0 1 0,0-1 0,-1 0 0,1 0 0,0 0 0,-1 0 0,0 0 0,1 0 0,-1 0 0,0 0 0,0 0 0,0 0 0,0 0 0,-1 0 0,1 0 0,0-1 0,-1 1 0,1-1 0,-1 1 0,1-1 0,-1 1 0,0-1 0,0 0 0,0 0 0,0 0 0,1 0 0,-1 0 0,0 0 0,-1-1 0,1 1 0,-4 0 0,-6 1 0,-1 0 0,0-1 0,1-1 0,-19-1 0,7 0 0,-4 2 0,17 0 0,0-1 0,0 0 0,0-1 0,0 0 0,0 0 0,-13-5 0,93 15-48,-21-4 48,0-1 0,96-6 0,-135 2 0,0-1 1,1 0-1,-1-1 1,0 0-1,0-1 1,0 0-1,0 0 0,-1-1 1,1 0-1,-1 0 1,0-1-1,0 0 0,-1 0 1,1-1-1,-1 0 1,0 0-1,-1-1 1,8-9-1,-5 3 1,0-1 0,-1 0-1,0-1 1,-1 0 0,0 0 0,-2 0 0,0-1-1,0 0 1,3-26 0,-2-1-1,-1 10 0,1 1 0,13-45 0,-18 75 0,-1 1-1,1-1 1,-1 1 0,1-1 0,0 1-1,0-1 1,0 1 0,0 0 0,-1-1-1,2 1 1,-1 0 0,0 0 0,0 0-1,0 0 1,1 0 0,-1 0 0,0 0-1,1 0 1,-1 0 0,1 0 0,-1 1-1,1-1 1,-1 1 0,1-1-1,-1 1 1,1 0 0,0 0 0,-1-1-1,1 1 1,-1 0 0,1 0 0,0 1-1,-1-1 1,1 0 0,1 1 0,7 2-4,-1 0 0,1 0 0,-1 1 0,16 10 0,5 1-15,1-9 12,-24-6 23,-21-5-9,3 2-5,0 1 0,0 0-1,0 0 1,-1 1 0,1 1 0,0 0-1,-17 2 1,21-1-1,1 0 0,0 1 0,-1-1 0,1 1 0,0 1 0,0-1 0,0 1 0,0 0 0,1 0 0,-1 1 0,1-1 0,0 1 0,0 1 0,-6 5 0,2 2-1,0 1 1,0 1-1,1-1 0,1 1 0,0 1 0,1-1 0,1 1 1,0 0-1,1 1 0,0-1 0,1 1 0,1 0 0,1-1 1,0 1-1,1 0 0,3 21 0,-3-34 0,1 0 0,-1 1 0,1-1 0,0 0 0,0 1 0,0-1 0,1 0 0,-1 0 0,1 0 0,0 0 0,-1 0 0,2 0 0,-1-1 0,0 1 0,0-1 0,1 1 0,-1-1 0,1 0 0,0 0 0,-1 0 0,1 0 0,0 0 0,0-1 0,1 1 0,5 1 0,3 0 0,0 0 0,0 0 0,0-1 0,1-1 0,22 0 0,-33-1 0,1 0 0,-1-1 0,0 1 0,1-1 0,-1 1 0,0-1 0,1 0 1,-1 0-1,0 0 0,0 0 0,0 0 0,0-1 0,0 1 0,0-1 0,0 1 0,0-1 0,-1 0 0,1 0 0,-1 1 0,1-1 0,-1 0 0,0-1 1,1 1-1,-1 0 0,0 0 0,-1 0 0,2-4 0,2-7 5,0-1 1,-1 1 0,1-24-1,-3 33-2,8-251 2,-9 197-5,-3 90 0,-10 56 0,-1 8 0,11-53 0,3 69 0,1-109 0,-1 1 0,1-1 0,0 0 0,0 1 0,0-1 0,0 0 0,1 0 0,-1 0 0,1 0 0,0 0 0,0-1 0,0 1 0,0 0 0,0-1 0,1 0 0,-1 1 0,1-1 0,0 0 0,-1 0 0,1 0 0,0-1 0,0 1 0,0-1 0,0 1 0,0-1 0,4 1 0,-4-1 0,1 0 0,-1-1 0,1 1 0,-1-1 0,1 1 0,-1-1 0,1 0 0,-1 0 0,1-1 0,-1 1 0,1-1 0,-1 1 0,1-1 0,-1 0 0,0-1 0,1 1 0,-1 0 0,0-1 0,0 0 0,0 0 0,0 0 0,0 0 0,-1 0 0,5-5 0,1-4 0,-1 0 0,0 0 0,-1-1 0,0 1 0,-1-1 0,4-15 0,20-83 0,-17 55 0,1 2 0,-5 18 0,1 0 0,2 1 0,22-50 0,-32 83 0,-1 0-1,0 0 1,1 0 0,0 0-1,-1 0 1,1 0-1,-1 0 1,1 0 0,0 1-1,0-1 1,0 0 0,-1 0-1,1 1 1,0-1-1,0 0 1,0 1 0,0-1-1,0 1 1,0-1 0,0 1-1,0 0 1,0-1 0,0 1-1,1 0 1,-1 0-1,0 0 1,0 0 0,0 0-1,0 0 1,0 0 0,0 0-1,0 0 1,0 1 0,1-1-1,0 1 1,1 0-2,0 1 0,0-1 1,-1 1-1,1 0 0,-1 0 1,1 0-1,-1 0 0,0 0 0,0 0 1,3 4-1,2 4 2,25 42 0,-33-51 2,-1-1 0,1 0 0,-1 0 1,1 0-1,-1 0 0,1 0 0,-1 0 0,1 0 0,-1 0 0,1-1 0,0 1 1,-1-1-1,-1 0 0,0 0 0,-1 0-2,0 1 0,-1-1 0,1 1 0,0-1 0,0 1 0,-1 1 0,1-1 0,0 0 0,0 1 0,-1 0 0,1 0 0,0 0 0,0 1 0,0-1 0,0 1 0,0 0 0,1 0 0,-1 1 0,0-1 0,1 1 0,-6 5 0,2 0 0,0 1 0,1 0 0,0 0 0,1 0 0,0 1 0,1-1 0,-6 18 0,2-4-4,1 1 1,1 0-1,1 1 1,1-1-1,2 1 1,0-1-1,1 1 1,6 47-1,-4-67 4,0 0 1,1-1-1,0 1 1,0-1-1,0 1 1,0-1-1,1 0 1,0 0-1,0 0 1,0 0-1,0 0 1,1-1-1,-1 1 1,1-1-1,0 0 1,0 0-1,0-1 1,0 1-1,0-1 1,1 0-1,-1 0 1,1 0-1,0 0 1,-1-1-1,9 1 1,11 3 4,0-1 0,1-2 0,42 0 0,-60-2-6,4 0 1,-1-1 0,1 0 0,-1 0 0,1-1 0,-1 0 0,0-1 0,0 0 0,0-1 0,0 0 0,-1 0 0,1-1 0,-1 0 0,10-9 0,-8 5 0,0 0 0,-1-2 0,0 1 0,-1-1 0,0-1 0,-1 0 0,0 0 0,10-21 0,0-11 0,-2-1 0,-3 0 0,-1-1 0,11-83 0,-16 82 0,8-50 0,5-141 0,-20 237 0,0 1 0,0 0 0,0-1 0,0 1 0,0-1 0,0 1 0,0 0 0,0-1 0,0 1 0,-1-1 0,1 1 0,0 0 0,0-1 0,0 1 0,0 0 0,-1-1 0,1 1 0,0-1 0,0 1 0,-1 0 0,1 0 0,0-1 0,-1 1 0,1 0 0,0 0 0,-1-1 0,1 1 0,0 0 0,-1 0 0,1 0 0,0-1 0,-1 1 0,1 0 0,-1 0 0,1 0 0,0 0 0,-1 0 0,1 0 0,-1 0 0,0 0 0,-16 5 0,13-3 0,0 1 0,0-1 0,0 1 0,1 0 0,-1 1 0,1-1 0,0 1 0,0-1 0,0 1 0,0 0 0,1 0 0,-1 0 0,-2 9 0,-2 4 0,0 1 0,-4 21 0,-1 24 0,2 0 0,4 0 0,2 1 0,9 122 0,-4-167 0,2 1 0,1-1 0,0 0 0,1 0 0,1 0 0,1-1 0,11 22 0,-13-30 0,0-1 0,1 1 0,0-1 0,0 0 0,1 0 0,1-1 0,-1 0 0,1 0 0,0-1 0,1 0 0,0-1 0,0 1 0,1-2 0,10 6 0,-16-9 0,-1-1 0,1 1 0,0-1 0,-1 0 0,1 0 0,0 0 0,0 0 0,0-1 0,0 1 0,0-1 0,0 0 0,0-1 0,0 1 0,0 0 0,0-1 0,0 0 0,-1 0 0,1 0 0,0-1 0,-1 1 0,1-1 0,0 0 0,-1 0 0,0 0 0,1 0 0,-1-1 0,0 0 0,0 1 0,-1-1 0,1 0 0,0 0 0,-1 0 0,0-1 0,0 1 0,2-5 0,6-13 0,-2-1 0,-1 0 0,0 0 0,-2-1 0,0 0 0,1-27 0,-1-142 0,-5 146 0,-1 40 0,0 7 0,-4 8 0,5-7 0,-9 24 0,1 0 0,2 0 0,0 1 0,-1 30 0,0 117 0,7-169 0,0 0 0,0 0 0,1-1 0,0 1 0,0 0 0,0-1 0,0 1 0,0-1 0,1 1 0,0-1 0,0 0 0,0 1 0,1-1 0,-1 0 0,1-1 0,0 1 0,0 0 0,1-1 0,-1 0 0,1 1 0,-1-1 0,1-1 0,0 1 0,0 0 0,0-1 0,0 0 0,1 0 0,-1 0 0,1-1 0,-1 1 0,1-1 0,-1 0 0,1-1 0,7 1 0,-6 0 0,0 0 0,0 0 0,0-1 0,0 0 0,0-1 0,0 1 0,0-1 0,-1 0 0,1 0 0,0-1 0,0 0 0,-1 0 0,1 0 0,-1-1 0,1 0 0,-1 0 0,0 0 0,0-1 0,-1 1 0,1-1 0,-1 0 0,1-1 0,-1 1 0,-1-1 0,1 0 0,4-8 0,9-14 0,-1-2 0,-1 1 0,-2-2 0,-1 0 0,10-41 0,-6 7 0,11-102 0,-23 115 0,-24 85 0,5 3 0,2 1 0,2 0 0,1 1 0,3 0 0,0 1 0,3-1 0,1 1 0,2 0 0,4 43 0,-2-79 0,-1 0 0,1-1 0,0 1 0,0 0 0,0-1 0,0 1 0,1 0 0,0-1 0,-1 0 0,1 1 0,1-1 0,-1 0 0,0 0 0,1 0 0,-1 0 0,1 0 0,0-1 0,0 1 0,0-1 0,0 0 0,0 0 0,1 0 0,-1 0 0,1-1 0,-1 1 0,1-1 0,0 0 0,4 1 0,10 2 0,1-1 0,-1-1 0,1 0 0,25-2 0,-37 0 0,-2 0 0,0 0 0,-1 0 0,1-1 0,0 0 0,-1 0 0,1 0 0,0 0 0,-1-1 0,1 1 0,-1-1 0,0-1 0,0 1 0,0 0 0,0-1 0,0 0 0,0 0 0,-1 0 0,1 0 0,3-5 0,-2 0 0,0 0 0,0 0 0,-1 0 0,0 0 0,0 0 0,-1-1 0,-1 0 0,1 1 0,1-15 0,1-12 0,-1 0 0,-2-1 0,-2 1 0,-7-68 0,5 92 0,-1-1 0,0 1 0,0 0 0,-1 0 0,0 0 0,-1 0 0,-1 1 0,1 0 0,-9-10 0,11 15 0,-1 0 0,-1 0 0,1 0 0,-1 1 0,0-1 0,0 1 0,0 1 0,0-1 0,-1 1 0,1 0 0,-1 0 0,0 0 0,0 1 0,0 0 0,0 0 0,0 0 0,-13-1 0,18 3 0,-5 0 0,0-1 0,0 1 0,0 0 0,0 1 0,-10 1 0,14-2 0,0 1 0,0 0 0,0 0 0,0 0 0,1 0 0,-1 0 0,0 0 0,0 1 0,1-1 0,-1 0 0,1 1 0,0-1 0,-1 1 0,1 0 0,0-1 0,0 1 0,0 0 0,0 0 0,0 0 0,-1 2 0,-3 11 0,1-1 0,0 2 0,1-1 0,1 0 0,0 1 0,1 16 0,6 94 0,-4-114 0,0-1 0,1 1 0,1-1 0,0 0 0,1 0 0,0 0 0,0 0 0,1-1 0,1 0 0,-1 0 0,2 0 0,-1-1 0,9 9 0,-9-11 0,0-1 0,1 0 0,0 0 0,0-1 0,0 0 0,1 0 0,0-1 0,0 0 0,0 0 0,0-1 0,0 0 0,1 0 0,-1-1 0,1 0 0,0-1 0,0 0 0,12 0 0,-9-1 0,-5 1 0,1-1 0,-1 0 0,0-1 0,12-2 0,-16 2 0,0 0 0,-1 0 0,1-1 0,0 1 0,-1-1 0,1 1 0,-1-1 0,1 0 0,-1 0 0,0 0 0,0 0 0,1 0 0,-2-1 0,4-3 0,4-8 0,-1-1 0,0 0 0,-1 0 0,8-29 0,15-72 0,-15 54 0,-6 26 0,-2 6 0,1 0 0,2 0 0,21-47 0,-30 76 0,-1 1 0,0-1 0,0 1 0,0-1 0,0 1 0,1-1 0,-1 1 0,0 0 0,0-1 0,1 1 0,-1-1 0,0 1 0,1 0 0,-1-1 0,1 1 0,-1 0 0,0-1 0,1 1 0,-1 0 0,1 0 0,-1 0 0,1-1 0,-1 1 0,1 0 0,-1 0 0,1 0 0,-1 0 0,1 0 0,-1 0 0,1 0 0,-1 0 0,1 0 0,0 0 0,0 1 0,0 0 0,0 0 0,-1-1 0,1 1 0,0 0 0,-1 0 0,1 0 0,0 0 0,-1 0 0,1 0 0,-1 0 0,0 0 0,1 0 0,-1 0 0,0 2 0,7 33 0,-1 1 0,-3-1 0,-1 1 0,-4 64 0,0-22 0,-9 153 0,11-231 0,0-1 0,0 0 0,0 0 0,1 0 0,-1 0 0,0 0 0,0 1 0,0-1 0,0 0 0,0 0 0,0 0 0,0 0 0,1 0 0,-1 0 0,0 1 0,0-1 0,0 0 0,0 0 0,0 0 0,1 0 0,-1 0 0,0 0 0,0 0 0,0 0 0,0 0 0,1 0 0,-1 0 0,0 0 0,0 0 0,0 0 0,0 0 0,1 0 0,-1 0 0,0 0 0,0 0 0,0 0 0,0 0 0,1 0 0,-1 0 0,0 0 0,0 0 0,0 0 0,0 0 0,1-1 0,-1 1 0,0 0 0,0 0 0,0 0 0,0 0 0,0 0 0,0 0 0,0-1 0,1 1 0,-1 0 0,0 0 0,0 0 0,0 0 0,0 0 0,0-1 0,0 1 0,0 0 0,0 0 0,0 0 0,0-1 0,0 1 0,0 0 0,0 0 0,16-25 0,-1 0 0,-1-1 0,-1 0 0,18-55 0,-19 49 0,-1 3 0,19-52 0,76-143 0,-98 216 0,-3 17 0,-5 33 0,0-27 0,1 87 0,-2-36 0,17 131 0,-16-194 0,1 1 0,0-1 0,-1 1 0,1-1 0,0 1 0,1-1 0,-1 0 0,0 0 0,1 0 0,0 0 0,0 0 0,0 0 0,0 0 0,4 4 0,-3-5 0,0-1 0,-1 0 0,1 0 0,0 0 0,0 0 0,0 0 0,0 0 0,0-1 0,0 1 0,0-1 0,0 0 0,0 0 0,0 0 0,0 0 0,0-1 0,0 1 0,5-2 0,-2 0 0,0-1 0,0 1 0,0-1 0,0 0 0,-1-1 0,1 0 0,-1 1 0,0-2 0,0 1 0,0-1 0,0 1 0,-1-1 0,0 0 0,0-1 0,0 1 0,5-11 0,6-14 0,24-60 0,-37 83 0,60-179 0,-37 106 0,65-145 0,-84 217 0,-3 9 0,0 11 0,-3-10 0,17 134 0,54 200 0,-64-309 0,1-2 0,-1-1 0,-2 2 0,0-1 0,-2 1 0,0-1 0,-3 36 0,0-59 0,-1-1 0,1 1 0,-1-1 0,0 0 0,0 1 0,0-1 0,0 0 0,0 0 0,0 0 0,0 0 0,0 1 0,0-2 0,0 1 0,-1 0 0,1 0 0,0 0 0,-1-1 0,1 1 0,-1 0 0,1-1 0,0 1 0,-1-1 0,1 0 0,-1 1 0,0-1 0,-2 0 0,-50 4 0,43-4 0,-13 1-27,8 0-12,0 0-1,0-1 1,0 0 0,1-1-1,-1-1 1,0-1 0,-22-7 0,-7-14-1477</inkml:trace>
</inkml:ink>
</file>

<file path=ppt/ink/ink20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3:04.017"/>
    </inkml:context>
    <inkml:brush xml:id="br0">
      <inkml:brushProperty name="width" value="0.05" units="cm"/>
      <inkml:brushProperty name="height" value="0.05" units="cm"/>
      <inkml:brushProperty name="color" value="#FFFFFF"/>
    </inkml:brush>
  </inkml:definitions>
  <inkml:trace contextRef="#ctx0" brushRef="#br0">206 97 32031,'-6'-5'31,"0"0"0,-1 0 0,1 1 0,-1 0 1,0 1-1,0-1 0,0 1 0,0 0 0,0 1 0,-1 0 1,0 0-1,1 1 0,-1 0 0,0 0 0,1 1 0,-1-1 1,0 2-1,-10 1 0,15-1-31,0 0 0,0 0 0,1 0 0,-1 0 0,0 1 0,0 0 0,1-1 0,-1 1 0,1 0 1,0 0-1,-1 0 0,1 1 0,0-1 0,0 0 0,1 1 0,-1 0 0,0-1 0,1 1 0,-1 0 0,1 0 0,0-1 0,0 1 0,0 0 0,0 5 1,-2 3 5,2-1 0,-1 0 0,1 1 1,1-1-1,0 1 0,1 12 0,0-20-4,-1 0 0,1 1 0,0-1 0,0 0 0,0 0-1,0 0 1,1 0 0,-1 0 0,1 0 0,0 0 0,0-1 0,0 1 0,0-1-1,0 1 1,5 3 0,-2-2 1,0-1-1,1 1 0,-1-1 1,1 0-1,0-1 1,-1 0-1,13 4 1,-2-3 4,0 0 0,0-1 1,0-1-1,0-1 0,28-2 1,-41 2-8,0-1 0,0 1 1,0-1-1,0 0 0,0 1 0,0-2 1,-1 1-1,1 0 0,0 0 1,-1-1-1,1 0 0,-1 1 1,1-1-1,-1 0 0,0 0 0,4-5 1,-3 3-1,0 0 0,-1-1 0,1 1 0,-1-1 0,0 0 0,0 0 0,-1 0 0,3-10 0,-2-4 0,0 1 0,-2-1 0,0 1 0,-3-26 0,3 40 0,-1 0 1,0 0-1,1 0 0,-1 0 1,0 0-1,-1 0 1,1 1-1,-1-1 0,1 0 1,-1 1-1,0-1 0,-1 1 1,1 0-1,0 0 1,-1 0-1,0 0 0,0 0 1,0 0-1,0 1 0,-4-3 1,3 3-8,0 0 1,0 1 0,0-1 0,0 1-1,-1 0 1,1 0 0,-1 1-1,1-1 1,0 1 0,-1 0-1,1 0 1,-1 0 0,1 1-1,-1-1 1,1 1 0,0 0 0,-1 1-1,-5 1 1,-38 23-298</inkml:trace>
</inkml:ink>
</file>

<file path=ppt/ink/ink20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3:04.345"/>
    </inkml:context>
    <inkml:brush xml:id="br0">
      <inkml:brushProperty name="width" value="0.05" units="cm"/>
      <inkml:brushProperty name="height" value="0.05" units="cm"/>
      <inkml:brushProperty name="color" value="#FFFFFF"/>
    </inkml:brush>
  </inkml:definitions>
  <inkml:trace contextRef="#ctx0" brushRef="#br0">0 8 31454,'0'0'1217,"11"0"-1169,36 0-32,11 0 16,11 0-32,-2 0 0,-17 0 0,-12 0-32,-16 0-16,-22-2-512,-35-3-4995</inkml:trace>
</inkml:ink>
</file>

<file path=ppt/ink/ink20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3:05.081"/>
    </inkml:context>
    <inkml:brush xml:id="br0">
      <inkml:brushProperty name="width" value="0.05" units="cm"/>
      <inkml:brushProperty name="height" value="0.05" units="cm"/>
      <inkml:brushProperty name="color" value="#FFFFFF"/>
    </inkml:brush>
  </inkml:definitions>
  <inkml:trace contextRef="#ctx0" brushRef="#br0">0 33 31566,'0'0'417,"17"0"-385,27 0 160,17 0-80,14 0 0,5 0-32,3 0 0,0-2 0,-14-3-48,-11 0-16,-17 5-16,-18 0 0,-12 0-16,-11-5-128,-6-3-400,-22 1-6083</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4:05.645"/>
    </inkml:context>
    <inkml:brush xml:id="br0">
      <inkml:brushProperty name="width" value="0.05" units="cm"/>
      <inkml:brushProperty name="height" value="0.05" units="cm"/>
      <inkml:brushProperty name="color" value="#FFFF00"/>
    </inkml:brush>
  </inkml:definitions>
  <inkml:trace contextRef="#ctx0" brushRef="#br0">164 2 32639,'-5'-1'1,"-1"0"0,1 1 0,-1 0 0,1 0 0,-1 1 0,1-1 1,-1 1-1,1 0 0,0 1 0,-1-1 0,1 1 0,0 0 0,0 0 0,0 1 0,0 0 0,1 0 0,-1 0 0,1 0 0,0 0 1,-1 1-1,-5 7 0,5-4-2,0 0 1,0 0-1,1 0 1,-1 0-1,2 1 0,-1 0 1,1 0-1,0 0 1,1 0-1,0 0 1,0 1-1,1-1 1,-1 12-1,2-14 1,0 0 0,0 0 0,0 0 0,0 0 0,1 0 0,0 0 0,0 0 0,3 8 0,-3-12 0,1 0 1,-1 1 0,1-1 0,0 0 0,0 0 0,0 0 0,0 0 0,0-1 0,0 1 0,0 0 0,0-1-1,1 0 1,-1 1 0,0-1 0,1 0 0,-1 0 0,1 0 0,0-1 0,-1 1 0,4 0 0,2 1 4,1-1 1,-1 1-1,0-2 1,0 1-1,1-1 1,-1 0-1,0-1 1,0 0-1,1 0 1,8-3-1,-13 3-4,-1-1 1,1 1-1,-1-1 0,0 1 1,0-1-1,0 0 0,0-1 1,0 1-1,0 0 0,0-1 1,-1 0-1,1 1 0,-1-1 0,0 0 1,0 0-1,0 0 0,0-1 1,-1 1-1,1 0 0,-1-1 1,0 1-1,0-1 0,0 1 1,1-8-1,0-6-1,0 0 0,-2-25 0,1 40 0,-1-1 0,0 0 0,0 1 0,-1-1-1,1 0 1,0 1 0,-1-1 0,0 0-1,1 1 1,-1-1 0,0 1 0,0-1-1,-1 1 1,1-1 0,0 1 0,-1 0 0,1 0-1,-1 0 1,0 0 0,0 0 0,0 0-1,0 0 1,0 0 0,-3-1 0,1 2-37,0 0-1,-1 1 1,1-1 0,0 1 0,-1-1 0,1 1 0,-1 1 0,1-1-1,-1 1 1,1-1 0,0 1 0,-7 2 0,-26 22-1604</inkml:trace>
</inkml:ink>
</file>

<file path=ppt/ink/ink20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3:06.737"/>
    </inkml:context>
    <inkml:brush xml:id="br0">
      <inkml:brushProperty name="width" value="0.05" units="cm"/>
      <inkml:brushProperty name="height" value="0.05" units="cm"/>
      <inkml:brushProperty name="color" value="#FFFFFF"/>
    </inkml:brush>
  </inkml:definitions>
  <inkml:trace contextRef="#ctx0" brushRef="#br0">42 640 31791,'6'-54'917,"-28"93"-890,16-23-27,1 0 0,1 1 0,0 0 0,2-1 0,0 1 0,0 0 0,2 0 0,0 1 0,4 32 0,-3-48 0,0 1 0,0-1 0,0 0 0,0 1 0,0-1 0,0 0 0,1 0 0,-1 0 0,1 0 0,-1 0 0,1 0 0,0 0 0,0 0 0,0-1 0,0 1 0,0-1 0,0 1 0,0-1 0,0 0 0,1 0 0,-1 0 0,0 0 0,1 0 0,-1 0 0,1-1 0,2 1 0,-1 0 0,1-1 0,-1 0 0,0 1 0,0-2 0,0 1 0,1 0 0,-1-1 0,0 0 0,0 0 0,0 0 0,0 0 0,0-1 0,0 1 0,-1-1 0,8-5 0,-3 0 0,0-1 0,0 0 0,-1 0 0,-1-1 0,1 0 0,-1 0 0,-1-1 0,1 1 0,-2-1 0,6-14 0,2-10 0,13-67 0,-6-21 0,-15 83 0,2 0 0,1 1 0,23-69 0,-28 103 0,0 0 0,0-1 0,0 1 0,1 1 0,-1-1 0,1 0 0,0 0 0,0 1 0,0 0 0,1-1 1,-1 1-1,1 1 0,-1-1 0,1 0 0,0 1 0,0 0 0,0 0 0,5-2 0,0 2-2,0 0 1,-1 0-1,1 1 1,0 0-1,0 0 0,0 1 1,0 0-1,12 2 1,-18-1 0,0-1 0,0 1 0,0 0 0,0 0 0,-1 0 0,1 0 0,0 0 0,-1 0 0,1 1 0,0-1 0,-1 1 0,0 0 0,1 0 0,-1 0 0,0 0 0,0 0 0,0 0 0,0 1 0,1 1 0,-1 1 0,1-1 0,-1 1-1,0-1 1,-1 1-1,1 0 1,-1-1 0,0 1-1,0 0 1,-1 0-1,1 9 1,-1-14 1,-1 1 0,1 0 1,-1-1-1,1 0 0,-1 1 0,1-1 1,-1 1-1,1-1 0,-1 1 0,0-1 0,1 0 1,-1 0-1,0 1 0,1-1 0,-1 0 1,0 0-1,1 0 0,-1 0 0,0 1 0,1-1 1,-1 0-1,0 0 0,1 0 0,-1-1 1,0 1-1,-28 0 9,21 0-8,-6-1-1,0 2 0,0 0 0,-27 5 0,36-5 0,-1 1 0,1 0 0,0 1 0,0-1 0,0 1 0,0 0 0,0 0 0,1 0 0,0 1 0,-1 0 0,1 0 0,-6 7 0,-1 4-1,1 0 0,0 0 1,1 1-1,1 1 0,0-1 0,2 2 0,0-1 1,0 0-1,2 1 0,0 0 0,1 0 1,1 0-1,0 1 0,2-1 0,0 0 0,5 34 1,-5-48 0,1 0-1,0 0 1,0 0 0,0 0 0,1 0 0,0-1 0,-1 1 0,1 0 0,0-1 0,0 1-1,1-1 1,-1 0 0,1 0 0,0 0 0,0 0 0,0 0 0,0 0 0,0-1 0,1 0 0,-1 1-1,1-1 1,4 2 0,2-1 3,1 0-1,0 0 0,-1-1 0,1 0 1,0-1-1,0 0 0,12-1 1,-19-1-3,1 1 1,-1-1 0,0 0 0,0 0 0,0-1-1,0 1 1,0-1 0,0 0 0,-1 0-1,1 0 1,0 0 0,-1-1 0,0 1 0,0-1-1,1 0 1,-2 0 0,1 0 0,0 0 0,-1-1-1,1 1 1,-1-1 0,0 0 0,0 1-1,2-8 1,2-4 1,0 0 0,-1 0-1,-1-1 1,0 0-1,2-20 1,0-174-5,-6 90 38,-1 403-35,2-261 0,1 1 0,1-1 0,8 32 0,-7-42 0,-1 0-1,2-1 0,0 0 1,0 0-1,1 0 0,0-1 0,15 19 1,-17-25-2,1 0 1,-1 0 0,1-1-1,0 1 1,0-1 0,1 0-1,-1-1 1,0 1 0,1-1-1,0 0 1,-1-1 0,1 1-1,0-1 1,0 0-1,9 0 1,-8 0 3,0-1 0,0 0 0,0 0 0,0-1 0,0 0 1,0 0-1,0-1 0,-1 0 0,1 0 0,0 0 0,-1-1 0,12-6 0,-10 2-2,1-1 0,-2 0 0,1 0 0,-1 0 0,0-1 0,-1 0 0,0 0 0,-1 0 0,0-1 0,0 0 0,-1 0 0,5-19 0,0-3 0,-1 0 0,5-65 0,-6-169 0,-7 213 0,0 30 0,1 11 0,0 0 0,-1 0 0,-1 0 0,0 0 0,-1 0 0,0 0 0,0 0 0,-2 1 0,-8-23 0,12 34 0,0 0 0,0 0 0,-1 0 0,1-1 0,0 1 0,0 0 0,0 0 0,0 0 0,-1 0 0,1 0 0,0 0 0,0 0 0,0 0 0,-1-1 0,1 1 0,0 0 0,0 0 0,-1 0 0,1 0 0,0 0 0,0 0 0,0 0 0,-1 0 0,1 0 0,0 0 0,0 1 0,0-1 0,-1 0 0,1 0 0,0 0 0,0 0 0,0 0 0,-1 0 0,1 0 0,0 0 0,0 1 0,0-1 0,0 0 0,-1 0 0,1 0 0,0 0 0,0 1 0,0-1 0,0 0 0,0 0 0,0 0 0,0 0 0,0 1 0,-1-1 0,1 0 0,0 0 0,0 0 0,0 1 0,0-1 0,0 0 0,-5 16 0,1 0 0,0 0 0,1 0 0,1 1 0,1-1 0,0 26 0,1-22 0,-1-5 0,1 231 0,2-215 0,1 1 0,2-1 0,1 0 0,2 0 0,20 51 0,-12-57 160,-6-20-456,-9-5 222,-1-1-1,1 1 0,-1-1 0,0 1 0,1-1 0,-1 1 1,0-1-1,1 1 0,-1-1 0,0 1 0,0-1 0,0 1 1,1-1-1,-1 0 0,0 1 0,0-1 0,0 1 0,0-1 1,0 1-1,0-1 0,0 0 0,0 1 0,0-2 0,0-34-8446</inkml:trace>
</inkml:ink>
</file>

<file path=ppt/ink/ink20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3:07.065"/>
    </inkml:context>
    <inkml:brush xml:id="br0">
      <inkml:brushProperty name="width" value="0.05" units="cm"/>
      <inkml:brushProperty name="height" value="0.05" units="cm"/>
      <inkml:brushProperty name="color" value="#FFFFFF"/>
    </inkml:brush>
  </inkml:definitions>
  <inkml:trace contextRef="#ctx0" brushRef="#br0">0 61 32207,'6'-23'304,"19"6"-144,14 7-112,10 0-32,9 10-16,6 0 0,-3 0 0,-6 0-48,-11 0-384,-8 0-8644</inkml:trace>
</inkml:ink>
</file>

<file path=ppt/ink/ink20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3:07.597"/>
    </inkml:context>
    <inkml:brush xml:id="br0">
      <inkml:brushProperty name="width" value="0.05" units="cm"/>
      <inkml:brushProperty name="height" value="0.05" units="cm"/>
      <inkml:brushProperty name="color" value="#FFFFFF"/>
    </inkml:brush>
  </inkml:definitions>
  <inkml:trace contextRef="#ctx0" brushRef="#br0">34 258 32575,'-1'0'5,"0"0"1,1 0 0,-1 0-1,0 1 1,0-1-1,1 0 1,-1 1-1,1-1 1,-1 1-1,0-1 1,1 1 0,-1-1-1,1 1 1,-1-1-1,1 1 1,-1-1-1,1 1 1,-1 0-1,1-1 1,0 1 0,-1 0-1,1-1 1,0 1-1,-1 1 1,-6 24-27,6-19 31,-3 7-11,2-1 0,-1 0 1,2 1-1,0-1 0,1 1 0,0-1 0,1 1 1,3 21-1,-2-30-1,-1 0 1,0-1-1,1 1 1,0 0-1,0-1 1,0 0-1,0 1 1,1-1-1,0 0 1,0 0-1,0 0 1,0-1-1,1 1 1,-1-1-1,1 0 1,0 0-1,0 0 1,0 0-1,0-1 1,1 1-1,-1-1 1,0 0-1,1-1 0,0 1 1,-1-1-1,9 2 1,-5-2 3,1 1-1,-1-1 1,0-1-1,0 0 1,0 0 0,0 0-1,0-1 1,0 0-1,10-3 1,-13 2-1,0 0 0,-1-1 0,1 1 0,-1-1 0,1 0 0,-1 0 0,0 0 0,0-1 0,0 0 0,-1 1 0,1-1 0,-1-1 0,0 1 0,0 0 0,2-6 0,11-22 1,-1-2 0,-1 0-1,-2-1 1,10-48 0,-13 43 0,3 1 1,29-68-1,-38 101-2,0 1 0,0 0 0,0 0-1,1 1 1,-1-1 0,1 1 0,0-1 0,1 1 0,-1 1 0,1-1 0,-1 1-1,1-1 1,0 1 0,0 0 0,8-2 0,-9 4-2,-1 0 1,0 0-1,0 0 0,0 1 1,1 0-1,-1-1 0,0 1 1,1 0-1,-1 1 1,0-1-1,0 1 0,1-1 1,-1 1-1,0 0 0,0 0 1,0 0-1,0 1 0,0-1 1,0 1-1,0-1 0,-1 1 1,1 0-1,0 0 1,-1 1-1,0-1 0,1 0 1,2 4-1,15 26-29,-17-26 26,0 0 1,1-1-1,0 1 0,0-1 0,0 0 1,9 8-1,-13-13 6,0 0 0,-1 0 0,1 0 0,0 0 0,0 0 0,0 0-1,0 0 1,0 0 0,0 0 0,0 0 0,0 0 0,0 0 0,0 0 0,0-1 0,0 1 0,0 0 0,0 0 0,0 0 0,0 0 0,0 0 0,0 0-1,0 0 1,0 0 0,0 0 0,0 0 0,0-1 0,0 1 0,0 0 0,0 0 0,0 0 0,0 0 0,0 0 0,0 0 0,0 0 0,0 0 0,0 0-1,0 0 1,0 0 0,0 0 0,1 0 0,-1-1 0,0 1 0,0 0 0,0 0 0,0 0 0,0 0 0,0 0 0,0 0 0,0 0 0,0 0 0,0 0-1,0 0 1,0 0 0,1 0 0,-1 0 0,0 0 0,0 0 0,0 0 0,0 0 0,0 0 0,0 0 0,0 0 0,0 0 0,0 0 0,-5-9 63,-1 3-63,0 0-1,-1 1 0,0 0 0,0 1 1,0 0-1,-1 0 0,1 0 0,-1 1 1,0 0-1,0 0 0,0 1 0,-16-2 1,10 1-1,0 2-1,-1 0 1,1 0 0,0 1 0,0 1 0,-1 1 0,-14 3 0,23-3 0,0 0 0,1 0-1,-1 1 1,1 0 0,-1 0 0,1 1 0,0-1-1,0 1 1,0 0 0,1 0 0,-1 1 0,1 0-1,0-1 1,0 1 0,1 1 0,0-1 0,-1 0-1,2 1 1,-1 0 0,1 0 0,0-1 0,-2 10-1,-1 3 0,2-1 0,0 0 0,1 1-1,1 0 1,0-1 0,4 35 0,-2-44 0,1 0 1,0 0 0,0 0 0,1-1 0,0 1-1,0 0 1,1-1 0,0 0 0,0 0 0,0 0-1,1-1 1,0 1 0,1-1 0,-1 0-1,1-1 1,0 1 0,1-1 0,-1 0 0,1-1-1,14 8 1,-9-6 2,1-1 0,1 0-1,-1 0 1,1-1 0,0-1-1,0 0 1,0-1 0,0-1 0,0 0-1,0-1 1,20-2 0,-30 1-2,-1 0 1,0 0 0,0 0-1,1 0 1,-1-1-1,0 1 1,-1-1 0,1 0-1,0 0 1,0 0 0,-1 0-1,1 0 1,-1-1-1,0 1 1,1-1 0,-1 1-1,0-1 1,-1 0-1,1 0 1,0 0 0,-1 0-1,0 0 1,0 0 0,1-4-1,3-7 5,-2-1 0,0 1 0,0-1 0,0-19 0,-1-161 0,-3 103-5,1 139-10,4 111 31,-2-141-38,1 0 1,0 0 0,1 0-1,1-1 1,0 0 0,1 0-1,11 20 1,17 15-328</inkml:trace>
</inkml:ink>
</file>

<file path=ppt/ink/ink20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3:09.051"/>
    </inkml:context>
    <inkml:brush xml:id="br0">
      <inkml:brushProperty name="width" value="0.05" units="cm"/>
      <inkml:brushProperty name="height" value="0.05" units="cm"/>
      <inkml:brushProperty name="color" value="#FFFFFF"/>
    </inkml:brush>
  </inkml:definitions>
  <inkml:trace contextRef="#ctx0" brushRef="#br0">3 635 32687,'-2'-14'45,"3"25"-30,1 7-8,1 0 1,7 27-1,-9-40-7,1 0 0,0 0 0,0 0 0,0-1 0,1 1-1,-1-1 1,1 1 0,0-1 0,0 0 0,1 0 0,-1 0-1,1-1 1,0 1 0,8 5 0,-9-8 0,1 1 0,-1-1 0,1 0 0,-1 0 0,1 0 0,-1 0 0,1-1 0,0 1 0,-1-1 0,1 0 0,0 0 0,-1 0 0,1-1 0,0 0 0,-1 1 0,1-1 0,-1 0 0,1 0 0,-1-1 0,1 1 0,-1-1 0,0 0 0,0 0 0,0 0 0,0 0 0,0 0 0,3-4 0,2-6 0,-1 0 0,0-1 0,-1 0 0,-1 0 0,0-1 0,0 1 0,4-24 0,10-104 0,-19 141 0,29-497 0,-45 684 0,-1-12 0,16-134 0,-1 22 0,7 89 0,-4-143 0,1 0 0,-1-1 0,1 1 0,1-1 0,0 0 0,0 0 0,0 0 0,1 0 0,0 0 0,1-1 0,0 1 0,0-1 0,0-1 0,1 1 0,0-1 0,1 0 0,-1 0 0,1-1 0,0 1 0,0-2 0,1 1 0,-1-1 0,1 0 0,0-1 0,0 1 0,1-2 0,-1 1 0,0-1 0,1 0 0,0-1 0,16 1 0,-17-2 0,1 0 0,0-1 0,-1 0 0,1 0 0,8-2 0,-14 1 0,1 1 0,-1-1 0,0 1 0,1-1 0,-1 0 0,0-1 0,0 1 0,0 0 0,-1-1 0,1 0 0,-1 1 0,1-1 0,3-5 0,4-9 0,-1 0 0,-1 0 0,0-1 0,-1 1 0,-1-2 0,0 1 0,4-34 0,9-134 0,-19 179 0,3-118 0,-17 322 0,14-160 0,-1-8 0,1-1 0,6 40 0,-5-60 0,1-1 0,-1 1 0,2-1 0,-1 1 0,1-1 0,0 1 0,0-1 0,1-1 0,0 1 0,1 0 0,-1-1 0,1 0 0,9 9 0,-12-13 0,0 0 0,0-1 0,0 1 0,0 0 0,0-1 0,1 0 0,-1 1 0,1-1 0,-1 0 0,1 0 0,-1-1 0,1 1 0,-1 0 0,1-1 0,0 0 0,-1 1 0,1-1 0,0 0 0,-1 0 0,1-1 0,0 1 0,-1 0 0,1-1 0,-1 0 0,5-1 0,-3 0 0,0 0 0,0-1 0,0 0 0,0 0 0,0 0 0,0 0 0,-1 0 0,0-1 0,1 1 0,-1-1 0,-1 0 0,1 0 0,2-5 0,14-32 0,-2-1 0,-2 0 0,17-76 0,8-24 0,-39 139 0,0 0 0,0 0 0,0 1 0,0-1 0,0 0 0,1 1 0,0-1 0,3-4 0,-5 7 0,0 0 0,1-1 0,-1 1 0,0 0 0,0 0 0,0 0 0,1 0 0,-1 0 0,0 0 0,0 0 0,1 0 0,-1 0 0,0 0 0,0 0 0,1 0 0,-1 0 0,0 0 0,0 0 0,1 0 0,-1 0 0,0 0 0,0 0 0,0 0 0,1 0 0,-1 0 0,0 0 0,0 0 0,1 1 0,-1-1 0,0 0 0,0 0 0,0 0 0,1 0 0,-1 1 0,0-1 0,0 0 0,9 19 0,0 20 0,0 1 0,4 76 0,-9 85 0,-4-162 0,0-38 0,0 0 0,0 0 0,0 0 0,0-1 0,1 1 0,-1 0 0,0 0 0,0 0 0,0-1 0,1 1 0,-1 0 0,0-1 0,1 1 0,-1 0 0,1-1 0,-1 1 0,1 0 0,-1-1 0,1 1 0,-1-1 0,1 1 0,0-1 0,-1 1 0,1-1 0,0 1 0,-1-1 0,2 1 0,0-1 0,-1 0 0,0 0 0,0 0 0,0 0 0,0 0 0,0 0 0,0 0 0,0 0 0,0 0 0,0-1 0,0 1 0,0 0 0,0-1 0,0 1 0,0-1 0,0 1 0,0-1 0,0 1 0,0-1 0,-1 0 0,1 0 0,0 1 0,0-1 0,1-2 0,13-20 0,0-1 0,-1-1 0,-2 0 0,-1-1 0,13-39 0,-8 21 0,-6 15 0,1 1 0,1 1 0,2 0 0,1 1 0,1 1 0,22-29 0,-25 42 0,-13 12 0,0 0 0,0-1 0,0 1 0,0 0 0,0 0 0,1 0 0,-1 0 0,0 0 0,0 0 0,0 0 0,0 0 0,1 0 0,-1 0 0,0-1 0,0 1 0,0 0 0,0 0 0,1 0 0,-1 0 0,0 0 0,0 0 0,0 0 0,1 0 0,-1 0 0,0 1 0,0-1 0,0 0 0,0 0 0,1 0 0,-1 0 0,0 0 0,0 0 0,0 0 0,0 0 0,1 0 0,-1 1 0,0-1 0,0 0 0,0 0 0,0 0 0,0 0 0,0 0 0,1 1 0,-1-1 0,0 0 0,0 0 0,0 1 0,1 4 0,0 0 0,0 0 0,-1 1 0,1-1 0,-1 0 0,-2 11 0,1 7 0,1 277 0,3-251 0,-3-46 0,1 0 0,-1 0 0,1 0 0,0-1 0,0 1 0,0 0 0,0 0 0,1-1 0,-1 1 0,1 0 0,-1-1 0,1 1 0,3 2 0,-5-5 0,1 0 0,-1 1 0,1-1 0,0 1 0,-1-1 0,1 0 0,0 0 0,-1 1 0,1-1 0,0 0 0,0 0 0,-1 0 0,1 0 0,0 0 0,0 0 0,-1 0 0,1 0 0,0 0 0,0 0 0,-1 0 0,1 0 0,0-1 0,0 1 0,-1 0 0,1 0 0,0-1 0,-1 1 0,1-1 0,-1 1 0,1 0 0,0-1 0,-1 1 0,1-1 0,-1 1 0,1-1 0,-1 0 0,1 1 0,0-2 0,17-27 0,-16 25 0,83-184 0,-65 136 0,2 1 0,50-83 0,-72 134 0,0 1 0,0-1 0,0 0 0,0 0 0,0 0 0,0 1 0,0-1 0,0 0 0,0 0 0,0 0 0,0 1 0,1-1 0,-1 0 0,0 0 0,0 0 0,0 1 0,0-1 0,0 0 0,0 0 0,0 0 0,1 0 0,-1 0 0,0 1 0,0-1 0,0 0 0,0 0 0,1 0 0,-1 0 0,0 0 0,0 0 0,0 0 0,1 0 0,-1 0 0,0 1 0,0-1 0,0 0 0,1 0 0,-1 0 0,0 0 0,0 0 0,0 0 0,1 0 0,-1 0 0,0-1 0,0 1 0,0 0 0,1 0 0,-1 0 0,0 0 0,0 0 0,0 0 0,1 0 0,-1 0 0,0 0 0,0-1 0,0 1 0,0 0 0,1 0 0,-1 20 0,-13 89 0,7-63 0,-2 59 0,8-98 0,0 7 0,0-1 0,1 1 0,0-1 0,5 21 0,-5-30 0,1 1 0,0-1 0,0 0 0,0 0 0,0 0 0,1 0 0,0 0 0,0 0 0,0 0 0,0-1 0,0 0 0,1 1 0,-1-1 0,1-1 0,0 1 0,6 3 0,1-1 0,0-1 0,0 0 0,0 0 0,0-1 0,0-1 0,1 0 0,-1-1 0,1 0 0,21-1 0,-28 0 0,0 0 0,0-1 0,0 1 0,0-1 0,-1-1 0,1 1 0,0 0 0,0-1 0,-1 0 0,1 0 0,-1-1 0,0 1 0,7-6 0,-5 3 0,0-1 0,0 0 0,0-1 0,-1 1 0,0-1 0,0 0 0,5-10 0,0-4 0,-1 0 0,-2-1 0,0 1 0,-1-1 0,4-25 0,-5 16 0,-1 0 0,-1 0 0,-1-1 0,-2 1 0,-7-53 0,7 80 0,-1 1 0,0-1 0,0 0 0,0 1 0,-1-1 0,1 1 0,-1-1 0,0 1 0,0 0 0,0-1 0,0 1 0,0 0 0,-1 0 0,0 1 0,1-1 0,-1 1 0,0-1 0,0 1 0,0 0 0,-5-3 0,2 3 0,1 0 0,-1 0 0,1 1 0,-1-1 0,1 1 0,-1 1 0,0-1 0,1 1 0,-1 0 0,0 0 0,0 0 0,-10 3 0,13-2 0,-1 1 0,1-1 0,0 1 0,0-1 0,0 1 0,0 0 0,0 0 0,0 1 0,0-1 0,0 0 0,1 1 0,-1 0 0,1 0 0,0-1 0,0 1 0,0 1 0,0-1 0,1 0 0,-1 0 0,1 1 0,0-1 0,0 1 0,0-1 0,0 1 0,0 5 0,-2 13 0,0 0 0,2 44 0,1-48 0,0 5 0,1 1 0,0-1 0,6 26 0,-5-41 0,0 1 0,1-1 0,0 0 0,0-1 0,1 1 0,0 0 0,1-1 0,-1 0 0,1 0 0,0 0 0,1-1 0,7 7 0,-7-7 0,2 0 0,-1-1 0,1 1 0,0-2 0,0 1 0,0-1 0,1 0 0,-1-1 0,1 0 0,10 2 0,1-1 0,0-1 0,1-1 0,28 0 0,-44-2 0,-1 0 0,0-1 1,0 1-1,1-1 0,-1 0 0,0 0 0,0 0 0,0 0 1,0-1-1,0 1 0,0-1 0,0 0 0,-1 0 0,1-1 1,-1 1-1,1-1 0,-1 0 0,0 0 0,5-5 0,-4 2-27,0-1-1,-1 1 0,0-1 1,0 1-1,0-1 0,0 0 0,-1 0 1,-1-1-1,1 1 0,0-15 1,0-41-937</inkml:trace>
</inkml:ink>
</file>

<file path=ppt/ink/ink20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3:09.410"/>
    </inkml:context>
    <inkml:brush xml:id="br0">
      <inkml:brushProperty name="width" value="0.05" units="cm"/>
      <inkml:brushProperty name="height" value="0.05" units="cm"/>
      <inkml:brushProperty name="color" value="#FFFFFF"/>
    </inkml:brush>
  </inkml:definitions>
  <inkml:trace contextRef="#ctx0" brushRef="#br0">222 88 32495,'-3'-3'16,"1"0"0,-1 0 0,1 0 1,-1 0-1,0 0 0,-1 1 0,1-1 0,0 1 1,-1 0-1,1 0 0,-6-2 0,2 2-8,0 0 0,0 1-1,0 0 1,0 1-1,-13-1 1,15 1-8,0 0 0,1 1 0,-1-1 0,0 1 0,1 0 0,-1 0 0,1 0 0,-1 1 0,1-1 0,0 1 0,0 0 0,-1 1 0,2-1 0,-1 1 0,0-1 0,0 1 0,1 0 0,-1 1 0,1-1 0,0 0 0,0 1 0,0 0 0,-2 4 0,1 1 0,0 0 0,0 0 0,1 0 0,0 1 0,0 0 0,1-1 0,1 1 0,0 0 0,0 0 0,1 9 0,0-16 0,0 0 0,0 0 0,0 0 0,1 0 0,-1 0 0,1 0 1,0 0-1,0 0 0,0 0 0,0 0 0,1-1 0,-1 1 0,1 0 0,-1-1 0,1 0 0,0 1 0,3 1 0,-2 0 0,1-1 0,0 0-1,0-1 1,1 1 0,-1-1-1,1 0 1,-1 0 0,1 0-1,8 1 1,4 1 6,1-2-1,0 0 1,0-1 0,33-3 0,-47 2-6,1-1 0,-1 0 0,1 0 0,-1-1 1,0 1-1,1-1 0,-1 0 0,0 0 1,0-1-1,0 1 0,-1-1 0,1 0 0,-1 0 1,1 0-1,-1 0 0,0-1 0,0 1 0,0-1 1,-1 0-1,1 0 0,-1 0 0,0 0 0,0 0 1,0 0-1,-1-1 0,1 1 0,0-9 0,0 5 0,0 0 0,-1 0 0,0 0 0,0-1 0,-1 1 0,0 0 0,-1-1 0,0 1 0,0 0 0,-1 0 0,0 0 0,0 0 0,0 0 0,-1 0 0,-6-10 0,5 13 1,0-1-1,0 1 1,-1 0 0,0 0 0,0 0-1,-1 0 1,1 1 0,-1 0-1,0 0 1,0 1 0,0-1-1,0 1 1,-1 1 0,-7-3 0,9 3-13,0 1 1,-1 0 0,1 0 0,-1 0 0,1 0 0,-1 1 0,1 0 0,-1 0 0,0 1 0,1 0 0,-1 0 0,1 0-1,-1 0 1,1 1 0,0 0 0,0 0 0,0 0 0,-10 6 0,-23 24-509</inkml:trace>
</inkml:ink>
</file>

<file path=ppt/ink/ink20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3:09.785"/>
    </inkml:context>
    <inkml:brush xml:id="br0">
      <inkml:brushProperty name="width" value="0.05" units="cm"/>
      <inkml:brushProperty name="height" value="0.05" units="cm"/>
      <inkml:brushProperty name="color" value="#FFFFFF"/>
    </inkml:brush>
  </inkml:definitions>
  <inkml:trace contextRef="#ctx0" brushRef="#br0">0 28 32207,'0'0'448,"3"0"-368,41 0-48,23 0-32,13 0 0,-3 0 0,-10 0-32,-20 0 16,-14-8-48,-25 1-288,-8-6-2930</inkml:trace>
</inkml:ink>
</file>

<file path=ppt/ink/ink20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3:27.231"/>
    </inkml:context>
    <inkml:brush xml:id="br0">
      <inkml:brushProperty name="width" value="0.05" units="cm"/>
      <inkml:brushProperty name="height" value="0.05" units="cm"/>
      <inkml:brushProperty name="color" value="#FFFFFF"/>
    </inkml:brush>
  </inkml:definitions>
  <inkml:trace contextRef="#ctx0" brushRef="#br0">1 0 31646,'5'356'1070,"-5"57"-1064,0-413 10,1138 0-19,-1138 0 3,1 0 0,-1 0 0,0 0 0,0 0 0,1 0 0,-1-1 0,0 1 0,0 0 0,1 0 0,-1 0 0,0 0 0,0-1 0,1 1 0,-1 0 0,0 0 0,0-1 0,0 1 0,1 0 0,-1 0 0,0-1 0,0 1 0,0 0 0,0 0 0,0-1 0,0 1 0,0 0 0,0-1 0,0 1 0,0 0 0,0-1 0,0 1 0,0 0 0,0-1 0,0 1 0,0 0 0,0 0 0,0-1 0,0 1 0,0-1 0,-3-10 0,-2 3 0,-1-1 0,0 1 0,-1 0 0,0 1 0,0-1 0,0 1 0,-1 1 0,0-1 0,-14-7 0,-3-5 0,11 8 0,0 0 0,-1 2 0,-21-12 0,28 17 0,-1 1 0,1 0 0,-1 0 0,0 1 0,0 0 0,0 1 0,0 0 0,-12 0 0,7 1 0,56 23-13,87 29 27,-16-8-15,-110-43 2,-1 0 0,1 1 0,-1-1 0,1 1-1,-1-1 1,0 1 0,0 0 0,0 0 0,0 0 0,0 0 0,0 0 0,0 0-1,-1 1 1,1-1 0,-1 1 0,1-1 0,-1 1 0,0-1 0,0 1 0,0 0 0,0 0-1,-1-1 1,1 1 0,-1 0 0,0 5 0,0-3 0,-1-1-1,1 0 1,-1 0-1,0 1 1,-1-1-1,1 0 1,-1 0-1,1 0 1,-1 0 0,-1 0-1,1-1 1,0 1-1,-1-1 1,0 1-1,-5 4 1,-194 209-393,170-180-961</inkml:trace>
</inkml:ink>
</file>

<file path=ppt/ink/ink20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3:42.569"/>
    </inkml:context>
    <inkml:brush xml:id="br0">
      <inkml:brushProperty name="width" value="0.05" units="cm"/>
      <inkml:brushProperty name="height" value="0.05" units="cm"/>
      <inkml:brushProperty name="color" value="#FFFFFF"/>
    </inkml:brush>
  </inkml:definitions>
  <inkml:trace contextRef="#ctx0" brushRef="#br0">9 514 32063,'0'0'9,"0"0"1,0 0 0,0 0-1,0 0 1,0 0 0,0 0-1,0 0 1,0 0 0,0 0-1,0 0 1,0 1 0,0-1-1,0 0 1,0 0 0,0 0-1,0 0 1,0 0 0,0 0-1,-1 0 1,1 0-1,0 0 1,0 0 0,0 0-1,0 0 1,0 0 0,0 0-1,0 0 1,0 0 0,0 0-1,0 0 1,0 0 0,0 0-1,0 0 1,-1 0 0,1 0-1,0 0 1,0 0 0,0 0-1,0 0 1,0 0 0,0 0-1,0 0 1,0 0 0,0 0-1,0 0 1,0 0 0,-1 0-1,1 0 1,-1 16 60,0 23-114,-1 24 54,1-19-1,1-1 0,7 47 0,-5-78-8,0 0 1,0 0 0,2 0-1,-1-1 1,1 1 0,1-1-1,0 0 1,1 0 0,0-1-1,1 1 1,0-2 0,9 12-1,-14-19 1,0 0 0,1-1 0,-1 1 0,0 0 0,1-1 0,-1 0 0,1 0 0,-1 1 0,1-1 0,-1-1 0,1 1 0,0 0 0,0-1 0,-1 1 0,1-1 0,0 0-1,0 0 1,-1 0 0,1 0 0,0-1 0,0 1 0,-1-1 0,1 1 0,0-1 0,-1 0 0,1 0 0,-1 0 0,1-1 0,-1 1 0,1 0 0,-1-1 0,0 0 0,0 1 0,0-1 0,0 0 0,0 0-1,0 0 1,0 0 0,-1-1 0,2-2 0,8-14 0,-1-2-1,-1 0 1,-1 0 0,-1 0-1,5-25 1,17-118 6,-21 110-7,-3 22-1,-3 14 0,1-1 0,1 1 0,0-1 0,14-34 0,-16 51 0,-1 0-1,1 0 1,-1-1-1,1 1 1,0 0-1,0 0 1,0 0-1,0 1 1,0-1 0,1 0-1,-1 1 1,0 0-1,1-1 1,-1 1-1,1 0 1,-1 0-1,5-1 1,-5 2 0,-1-1-1,0 1 1,1 0 0,-1 0 0,0 0 0,1-1-1,-1 1 1,1 0 0,-1 1 0,0-1-1,1 0 1,-1 0 0,0 1 0,1-1-1,-1 0 1,0 1 0,1-1 0,-1 1-1,0 0 1,0-1 0,0 1 0,0 0 0,1 0-1,-1 0 1,0 0 0,0 0 0,-1 0-1,1 0 1,0 0 0,0 0 0,0 0-1,-1 0 1,2 3 0,1 6 1,0 3 7,-15-16-1,7 0-7,2 2 0,0 0 0,1 0 0,-1 0 0,0 0 0,-1 1 0,1-1 0,0 1 0,0 0 0,0 0 0,0 0 0,0 0 0,0 0 0,0 1 0,0 0 0,0-1 0,0 1 0,0 0 0,0 0 0,0 1 0,0-1 0,1 0 0,-1 1 0,0 0 0,1 0 0,-1 0 0,1 0 0,0 0 0,0 0 0,0 0 0,0 1 0,0-1 0,0 1 0,0 0 0,1-1 0,0 1 0,-2 3 0,-3 7 0,1 0 0,1 0 0,0 1 0,0-1 0,1 1 0,-1 23 0,1-9-1,1 0-1,2-1 1,1 1 0,1 0-1,8 39 1,-8-59 1,0 0-1,0-1 1,1 1 0,0 0-1,0-1 1,1 0 0,0 0-1,0 0 1,1 0 0,0 0-1,0-1 1,0 0 0,1 0-1,0-1 1,0 1 0,1-1-1,-1-1 1,1 1 0,0-1-1,0 0 1,1-1 0,-1 1-1,10 2 1,-3-3 0,0 0 0,0 0 0,0-2-1,0 1 1,20-2 0,-29 0 1,0 0 0,1-1 0,-1 0-1,0 1 1,1-2 0,-1 1 0,0-1-1,0 1 1,0-2 0,0 1 0,-1 0 0,1-1-1,0 0 1,-1 0 0,0 0 0,0-1 0,4-3-1,0-5 1,0 0-1,-1-1 0,-1 1 1,0-1-1,-1-1 0,0 1 1,-1-1-1,0 0 0,2-24 1,0-17-2,-1-62 1,-4 83 0,-1 23-1,0-1-1,1 1 1,0 0 0,1-1-1,6-20 1,-7 30 1,0-1-1,1 0 1,-1 0 0,1 1-1,0-1 1,-1 1 0,1-1 0,0 1-1,1 0 1,-1 0 0,0 0-1,0 0 1,1 0 0,-1 1 0,1-1-1,0 1 1,0-1 0,-1 1-1,1 0 1,0 0 0,0 0-1,0 0 1,0 1 0,0-1 0,0 1-1,5 0 1,1-1 0,42 0 0,-37 2 0,-24 3 0,2-1 0,0-1 0,-1 1 0,1 1 0,0 0 0,1 0 0,-1 0 0,1 1 0,0 0 0,0 0 0,0 1 0,1 0 0,-1 0 0,2 1 0,-11 13 0,9-8 0,0 0 0,1 0 0,1 1 0,0 0 0,1 0 0,0 0 0,1 0 0,0 1 0,0 13 0,-1 8 0,2 1 0,1-1 0,6 42 0,-5-72 0,1 1 0,1 0 0,-1-1 0,1 1 0,0-1 0,0 1 0,1-1 0,-1 0 0,1 0 0,0 0 0,1 0 0,-1-1 0,1 1 0,0-1 0,0 0 0,0 0 0,8 5 0,-5-4 0,0-1 0,0-1 0,1 1 0,-1-1 0,1 0 0,0-1 0,0 0 0,0 0 0,0-1 0,0 0 0,15 0 0,-10 0 1,1-2 1,-1 0-1,0 0 0,0-1 1,22-6-1,-28 5 0,0 0-1,-1 0 1,0-1-1,1 0 1,-1 0 0,-1 0-1,1 0 1,0-1 0,-1 0-1,0-1 1,0 1-1,4-7 1,-2 2-1,-1-1 0,-1 1 0,1-1 0,-2 0 0,0 0 0,0 0 0,0-1 0,-2 0 0,3-14 0,-2-3 0,-2 1 0,-2-48 0,0 63 0,-1 1 0,0-1 0,0 1 0,-2-1 0,0 1 0,0 0 0,-1 0 0,-10-18 0,12 25 0,0-1 0,-1 1 0,0 0 0,0 0 0,0 1 0,0-1 0,-1 1 0,1 0 0,-1 0 0,0 0 0,0 1 0,-1-1 0,1 1 0,-1 1 0,0-1 0,1 1 0,-1 0 0,0 0 0,-9-1 0,10 2 0,1 1 0,-1-1 0,1 1 0,-1 0 0,0 0 0,1 1 0,-1-1 0,1 1 0,0 0 0,-1 0 0,1 1 0,-9 3 0,10-3 0,0 1 0,1-1 0,-1 1 0,0 0 0,1-1 0,-1 1 0,1 0 0,0 1 0,0-1 0,0 0 0,1 1 0,-1-1 0,1 1 0,0-1 0,-2 7 0,0 4 0,0-1-1,0 1 1,2 0-1,0 0 1,0 0 0,1 0-1,1 0 1,0 0-1,1 0 1,1 0 0,6 22-1,-6-28 1,0 0-1,1 0 1,0 0 0,0 0-1,1-1 1,0 1-1,0-1 1,0-1-1,1 1 1,0-1 0,0 0-1,1 0 1,0-1-1,0 1 1,0-2-1,1 1 1,-1-1 0,1 0-1,16 5 1,-18-7 0,-1 0 0,1 0 1,0 0-1,0-1 1,0 0-1,0-1 1,-1 1-1,1-1 1,0 0-1,0 0 0,0-1 1,0 0-1,0 0 1,0 0-1,0-1 1,-1 0-1,1 0 0,0 0 1,-1-1-1,0 1 1,0-2-1,0 1 1,0 0-1,0-1 0,-1 0 1,1 0-1,-1 0 1,0-1-1,0 1 1,5-9-1,5-11 0,-1-1 0,-1 0 0,0-1 0,14-52 0,-15 42 0,28-61 0,-37 93 1,0 0 0,0 0 0,1 0 0,-1 0 0,1 1 0,0 0 1,5-5-1,-7 7-1,1-1 0,0 1 0,-1 0 1,1 0-1,0 1 0,0-1 0,0 0 1,0 0-1,-1 1 0,1-1 0,0 1 1,0 0-1,0 0 0,0 0 0,0-1 1,0 2-1,0-1 0,4 1 0,-5-1 0,1 1-1,-1 0 1,1 0-1,-1 0 1,1 0-1,-1 0 1,1 0-1,-1 1 1,0-1-1,0 0 1,0 1-1,0-1 1,0 1-1,0-1 1,0 1-1,0-1 1,0 1-1,-1 0 1,1-1-1,-1 1 1,1 0 0,-1 0-1,0 0 1,0-1-1,1 4 1,0 3-1,9 51 4,-2 0-1,-3 1 1,-4 91 0,-2-89-1,1-62-2,0 1 1,0 0-1,0 0 0,0 0 0,0 0 0,0 0 0,0 0 0,0-1 0,0 1 0,0 0 0,0 0 1,0 0-1,1 0 0,-1 0 0,0-1 0,1 1 0,-1 0 0,1 0 0,-1-1 0,1 1 0,-1 0 1,1-1-1,-1 1 0,2 0 0,-2-1 0,1 0 0,0 0 0,0 0 0,0 0 0,-1-1 0,1 1 0,0 0 0,0-1 0,-1 1 0,1-1 0,0 1 0,-1 0 0,1-1 0,-1 0 0,1 1 0,0-1 0,-1 1 0,1-1 0,0-1 0,26-41 0,20-85 0,-30 77 0,27-54 0,-37 90 0,2 0 0,-1 0 0,2 1 0,0 0 0,0 1 0,2 1 0,22-22 0,-34 34 0,1 0 0,-1-1 0,0 1 0,1 0 0,-1-1 0,1 1 0,-1 0 0,0-1 0,1 1 0,-1 0 0,1 0 0,-1-1 0,1 1 0,-1 0 0,0 0 0,1 0 0,-1 0 0,1 0 0,-1-1 0,1 1 0,-1 0 0,1 0 0,-1 0 0,1 0 0,-1 1 0,1-1 0,-1 0 0,1 0 0,-1 0 0,1 0 0,-1 0 0,1 1 0,-1-1 0,1 1 0,6 18 0,-10 41 0,3-50 0,-8 68 0,-2 66 0,9-130 0,1-3 0,0 0 0,0 0 0,1 0 0,4 16 0,-5-25 0,1 1 0,0-1 0,0 0 0,-1 0 0,1 0 0,1 0 0,-1 0 0,0 0 0,0 0 0,1 0 0,-1 0 0,1-1 0,-1 1 0,1-1 0,0 1 0,0-1 0,0 1 0,0-1 0,0 0 0,0 0 0,0 0 0,0 0 0,0 0 0,0-1 0,0 1 0,1-1 0,2 1 0,-2 0 0,1-1 0,0 0 0,-1 1 0,1-1 0,0 0 0,-1-1 0,1 1 0,-1-1 0,1 0 0,0 0 0,-1 0 0,1 0 0,-1 0 0,0-1 0,5-2 0,-3 0 0,-1-1 0,1 1 0,0-1 0,-1 0 0,0 0 0,5-9 0,7-9 0,-13 17 0,0 1 0,-1-1 0,1 0 0,-1 0 0,0 0 0,-1-1 0,0 1 0,0 0 0,1-7 0,1-7 0,13-90 0,-13 74 0,2 1 0,1-1 0,2 1 0,1 1 0,18-42 0,-26 74 0,-1 0 0,1 0 0,0 1 0,1-1 0,-1 0 0,0 0 0,0 1 0,1-1 0,-1 1 0,1-1 0,-1 1 0,1 0 0,0-1 0,-1 1 0,4-1 0,-4 1 0,0 1 0,1 0 0,-1-1 0,1 1 0,-1 0 0,0 0 0,1 0 0,-1 0 0,1 0 0,-1 0 0,0 1 0,1-1 0,-1 0 0,0 1 0,1-1 0,-1 1 0,2 0 0,2 2 0,-1 0 0,0 0 0,0 1 0,0-1 0,0 1 0,-1 0 0,1 0 0,-1 0 0,5 8 0,17 37 0,-27-51 0,0-1 0,0 1 0,0 0 0,0 0 0,-1 0 0,1 0 0,-1 1 0,0-1 0,1 1 0,-1-1 0,0 1 0,0 0 0,0 0 0,0 0 0,0 0 0,0 1 0,0-1 0,-5 1 0,2-1 0,0 0 0,0 1 0,0 0 0,0 0 0,0 1 0,0-1 0,0 1 0,0 1 0,-9 2 0,9 0 0,0 0 0,0 0 0,0 1 0,1 0 0,0 0 0,0 0 0,0 0 0,1 1 0,-1 0 0,1 0 0,1 0 0,-1 0 0,1 0 0,0 1 0,1 0 0,-4 12 0,1 1 0,0 1 0,2-1 0,0 1 0,1 34 0,2-43 0,0 0 0,1 1 0,0-1 0,1 0 0,1 0 0,0 0 0,0 0 0,9 17 0,-10-24 0,1 0 0,0 0 0,0-1 0,0 1 0,1-1 0,0 0 0,0 0 0,0 0 0,0 0 0,0-1 0,1 0 0,0 1 0,0-2 0,-1 1 0,2-1 0,-1 1 0,0-1 0,0-1 0,1 1 0,10 1 0,-3-1 3,0 0-1,0-1 1,1-1-1,-1 0 1,0 0-1,1-2 1,-1 0-1,18-4 1,-23 3-3,-1 0 1,1 0 0,-1 0-1,0-1 1,0 0-1,-1-1 1,1 0-1,-1 0 1,0 0 0,0 0-1,0-1 1,-1 0-1,0 0 1,0-1-1,3-6 1,0 0-1,-2 0 0,0 0 0,-1 0 0,0-1 0,0 1 0,-2-1 0,4-28 0,-3-4 0,-4-56 0,0 42 0,-6 285 0,5-198 0,1-14 0,-1-1 0,1 1 0,1-1 0,0 0 0,4 14 0,-5-23 0,1-1 0,0 1 0,0-1 0,0 0 0,0 1 0,0-1 0,0 0 0,1 0 0,-1 0 0,1 0 0,-1 0 0,1 0 0,0-1 0,0 1 0,0 0 0,0-1 0,0 1 0,0-1 0,0 0 0,0 0 0,0 0 0,1 0 0,-1 0 0,1 0 0,-1-1 0,0 1 0,1-1 0,-1 1 0,1-1 0,4 0 0,-1 0 0,-1 0 0,0 0 0,1-1 0,-1 1 0,0-1 0,8-3 0,-10 3 0,-1 0 0,1-1 0,-1 1 0,1-1 0,-1 0 0,0 0 0,1 0 0,-1 0 0,0 0 0,0 0 0,-1-1 0,1 1 0,0 0 0,1-4 0,4-9 0,0 0 0,-1 0 0,-1 0 0,0-1 0,-1 0 0,0 0 0,1-22 0,-1-119 0,-4 115 0,-1 127 0,3 122 0,-1-202 0,-1 0 0,1 0 0,0 0 0,0 0 0,0 0 0,1-1 0,-1 1 0,1 0 0,0-1 0,1 1 0,-1-1 0,1 0 0,0 0 0,6 8 0,-5-9 0,0-1 0,0 1 0,0-1 0,1 1 0,-1-1 0,0 0 0,1-1 0,0 1 0,-1-1 0,1 0 0,0 0 0,0-1 0,-1 1 0,1-1 0,6 0 0,-7-1 0,1 1 0,-1-1 0,0 1 0,0-1 0,0 0 0,0-1 0,0 1 0,0-1 0,0 0 0,-1 1 0,1-2 0,-1 1 0,1 0 0,-1-1 0,0 0 0,0 1 0,0-1 0,0-1 0,0 1 0,-1 0 0,1-1 0,-1 1 0,0-1 0,0 0 0,0 1 0,2-9 0,3-10 0,-1 0 0,0 0 0,3-42 0,-7 47 0,2-24 0,2-26 0,-5 62 0,-1 1 0,2-1 0,-1 0 0,0 1 0,1-1 0,0 1 0,0 0 0,0-1 0,1 1 0,3-5 0,-3 7 0,-1 1 0,1-1 0,-1 1 0,1 0 0,0 0 0,0 0 0,-1 0 0,1 0 0,0 0 0,0 1 0,0-1 0,0 1 0,0 0 0,0 0 0,4 1 0,-3-1 0,0 0 0,1 0 0,-1 1 0,0 0 0,0 0 0,0 0 0,0 0 0,0 1 0,0-1 0,5 4 0,-6-2 0,0 0 0,0 0 0,0 1 0,0-1 0,-1 1 0,1 0 0,-1 0 0,0 0 0,0 0 0,0 0 0,-1 0 0,0 1 0,0-1 0,0 0 0,1 6 0,0 11 0,-1-1 0,-1 23 0,-1-18 0,0-11 0,0 0 0,-1-1 0,-1 1 0,-5 13 0,5-18 0,0 0 0,1 0 0,0 0 0,0 1 0,1-1 0,0 1 0,1-1 0,0 1 0,0-1 0,4 17 0,-3-24 0,0 0 0,0 0 0,0 0 0,0 0 0,1 0 0,-1-1 0,1 1 0,-1 0 0,1-1 0,0 1 0,0-1 0,-1 0 0,1 0 0,0 0 0,0 1 0,0-2 0,0 1 0,1 0 0,-1 0 0,0-1 0,0 1 0,0-1 0,1 0 0,-1 1 0,2-1 0,10 0 0,-1 1 0,25-4 0,-37 3 0,4 0 0,-1-1 0,1 0 0,0 0 0,-1-1 0,1 1 0,-1-1 0,1 0 0,-1-1 0,0 1 0,0-1 0,0 1 0,0-1 0,4-5 0,-1 2 0,-1-1 0,0 0 0,-1 0 0,0-1 0,0 0 0,6-13 0,-3 3 0,-2-1 0,0 0 0,0 1 0,-2-2 0,-1 1 0,2-21 0,-3-104 0,-3 86 0,1 58 0,0 0 0,0-1 0,0 1 0,0 0 0,0 0 0,0-1 0,0 1 0,0 0 0,0-1 0,0 1 0,0 0 0,0 0 0,0-1 0,1 1 0,-1 0 0,0 0 0,0-1 0,0 1 0,0 0 0,0 0 0,1 0 0,-1-1 0,0 1 0,0 0 0,0 0 0,1 0 0,-1 0 0,0-1 0,0 1 0,1 0 0,-1 0 0,0 0 0,0 0 0,1 0 0,-1 0 0,0 0 0,0 0 0,1 0 0,-1 0 0,0 0 0,0 0 0,1 0 0,-1 0 0,0 0 0,1 0 0,-1 0 0,0 0 0,0 0 0,1 0 0,-1 0 0,2 1 0,10-1-3,0 0-1,-1 1 1,1 1-1,-1 0 1,0 1-1,15 5 1,-20-6 3,-1 0-1,1 1 0,-1 0 1,0 0-1,0 0 1,0 0-1,0 1 1,-1 0-1,1 0 1,-1 0-1,0 1 1,0-1-1,-1 1 1,6 10-1,-6-10 1,-2 1 0,1-1 0,0 1 0,-1 0 0,0 0 0,-1 0 0,1-1 0,-1 1 0,-1 11 0,0-6 0,0 0 0,-1 0 0,-1-1 0,-4 15 0,-16 47 0,22-66 0,-1 0 0,2 1 0,-1-1 0,1 0 0,0 1 0,0-1 0,0 1 0,1-1 0,3 12 0,-3-16 0,0 0 0,0 1 0,1-1 0,0 0 0,-1 0 0,1 1 0,0-1 0,0 0 0,0-1 0,0 1 0,0 0 0,0-1 0,1 1 0,-1-1 0,1 0 0,-1 1 0,1-1 0,-1 0 0,1-1 0,0 1 0,-1 0 0,1-1 0,2 1 0,12 1 0,-1-1 0,29-1 0,-27 0 0,-10-1 1,-1 0 1,1-1-1,-1 0 0,0 0 0,1 0 1,-1-1-1,0 0 0,-1 0 1,1-1-1,-1 0 0,1 0 0,-1-1 1,0 1-1,-1-1 0,1-1 1,-1 1-1,0-1 0,4-6 0,4-5 1,0-1-1,-2 0 0,0 0 0,-2-1 1,11-27-1,-12 19-1,-2-1 0,0 0 0,-2 0 0,-1-1 0,-1 1 0,-2-40 0,0 63 0,0 4 0,0 0 0,-1 0 0,1 0 0,0 0 0,0 0 0,-1 1 0,1-1 0,0 0 0,-1 0 0,1 0 0,-1 1 0,1-1 0,-1 0 0,0 0 0,1 1 0,-1-1 0,1 1 0,-1-1 0,0 0 0,0 1 0,1-1 0,-1 1 0,0 0 0,0-1 0,0 1 0,0 0 0,1-1 0,-1 1 0,0 0 0,0 0 0,0 0 0,0-1 0,0 1 0,0 0 0,0 1 0,-1-1 0,-1 0 0,0 0 0,1 0 0,-1 1 0,0-1 0,0 1 0,0-1 0,0 1 0,1 0 0,-1 0 0,0 1 0,1-1 0,-4 3 0,0 1 0,1 0 0,1 0 0,-1 1 0,1 0 0,0 0 0,0 0 0,0 0 0,1 0 0,0 1 0,0 0 0,1 0 0,0-1 0,0 1 0,0 1 0,0 9 0,0 7 0,0-1 0,2 1 0,3 35 0,-1-46 0,1 0 0,0-1 0,1 0 0,0 1 0,1-2 0,0 1 0,1 0 0,1-1 0,-1 0 0,2-1 0,-1 1 0,2-1 0,-1-1 0,1 0 0,1 0 0,0-1 0,0 0 0,0 0 0,1-1 0,0-1 0,1 0 0,-1 0 0,1-1 0,0-1 0,0 0 0,1 0 0,-1-1 0,1-1 0,0 0 0,13 0 0,-21-2 0,0 0 0,0 0 0,0 0 0,0-1 0,0 0 0,0 0 0,0 0 0,-1 0 0,1-1 0,0 1 0,-1-1 0,8-5 0,-8 4 0,-1 0 0,0-1 0,1 0 0,-2 0 0,1 0 0,0 0 0,-1 0 0,1 0 0,-1-1 0,-1 1 0,1-1 0,0 0 0,0-4 0,5-22 0,-1 0 0,-2 0 0,1-38 0,-4 36 0,2 1 0,13-61 0,-15 90 0,-1 0 0,1 1 0,0 0 0,0-1 0,0 1 0,0 0 0,1-1 0,-1 1 0,1 0 0,-1 0 0,1 0 0,0 0 0,-1 0 0,1 0 0,0 1 0,0-1 0,4-1 0,-3 1 0,1 1 0,-1 0 0,1 0 0,-1 0 0,1 1 0,0-1 0,-1 1 0,1 0 0,0 0 0,-1 0 0,7 1 0,-7 0 0,-1 0 0,1 0 0,0 0 0,0 1 0,-1-1 0,1 1 0,-1 0 0,1 0 0,-1 0 0,0 0 0,0 0 0,0 0 0,0 1 0,0-1 0,0 1 0,0-1 0,-1 1 0,0 0 0,1-1 0,-1 1 0,0 0 0,1 5 0,3 8 0,-1 0 0,5 30 0,-5 9 0,-2 81 0,-2-74 0,0-62 0,0 0 0,0 0 0,0 0 0,0 0 0,0-1 0,1 1 0,-1 0 0,0 0 0,0 0 0,0 0 0,1 0 0,-1 0 0,0-1 0,0 1 0,0 0 0,1 0 0,-1 0 0,0 0 0,0 0 0,0 0 0,1 0 0,-1 0 0,0 0 0,0 0 0,1 0 0,-1 0 0,0 0 0,0 0 0,0 0 0,1 0 0,-1 0 0,0 1 0,0-1 0,0 0 0,1 0 0,-1 0 0,0 0 0,0 0 0,0 0 0,0 1 0,1-1 0,-1 0 0,0 0 0,0 0 0,0 0 0,0 1 0,0-1 0,0 0 0,1 0 0,-1 0 0,0 1 0,0-1 0,0 0 0,0 0 0,0 0 0,0 1 0,0-1 0,0 0 0,0 1 0,8-14 0,0 0 0,-1-1 0,0 0 0,-1 0 0,6-21 0,3-6 0,-12 31 0,67-149 0,-60 140 0,1 0 0,0 1 0,2 1 0,0 0 0,1 1 0,16-16 0,-29 31 0,1-1 0,1-1 0,-1 1 0,1 0 0,0-1 0,0 1 0,0 1 0,0-1 0,0 0 0,0 1 0,0-1 0,0 1 0,1 0 0,4-1 0,-7 2 0,-1 0 0,1 1 0,0-1 0,-1 0 0,1 1 0,-1-1 0,1 0 0,-1 1 0,1-1 0,-1 1 0,1-1 0,-1 1 0,1-1 0,-1 1 0,0-1 0,1 1 0,-1 0 0,0-1 0,1 1 0,-1-1 0,0 1 0,0 0 0,1-1 0,-1 1 0,0 0 0,0-1 0,0 1 0,0 0 0,0-1 0,0 1 0,0 0 0,-1 0 0,1 32 0,0-24 0,0 201 0,0-203 0,1 1 0,-1-1 0,1 1 0,0-1 0,1 1 0,0-1 0,0 0 0,1 0 0,0 0 0,0 0 0,0 0 0,1-1 0,0 1 0,0-1 0,1 0 0,0 0 0,0-1 0,0 1 0,1-1 0,0 0 0,0 0 0,0-1 0,0 0 0,1 0 0,-1-1 0,1 1 0,0-2 0,0 1 0,1-1 0,-1 0 0,0 0 0,1-1 0,-1 0 0,10 0 0,-13 0 0,1-1 0,0-1 0,-1 1 0,1-1 0,-1 0 0,1 0 0,-1 0 0,1-1 0,-1 1 0,0-1 0,0 0 0,0 0 0,0-1 0,0 1 0,5-5 0,-3 1 0,-1 0 0,0 0 0,0-1 0,-1 1 0,1-1 0,-1 0 0,-1-1 0,4-8 0,1-6 0,0-1 0,-2-1 0,0 1 0,4-49 0,-5-97 0,-5 132 0,0 11 0,-7-51 0,5 68 0,0 0 0,0 0 0,-1 0 0,0 0 0,0 0 0,-1 1 0,-1-1 0,-8-12 0,13 20 0,0 0 0,-1 1 0,1-1 0,-1 0 0,1 1 0,-1-1 0,0 0 0,1 1 0,-1-1 0,0 1 0,1-1 0,-1 1 0,0-1 0,1 1 0,-1 0 0,0-1 0,0 1 0,-1-1 0,1 2 0,1-1 0,0 0 0,-1 0 0,1 0 0,-1 0 0,1 1 0,0-1 0,-1 0 0,1 0 0,0 1 0,-1-1 0,1 0 0,0 1 0,-1-1 0,1 0 0,0 1 0,0-1 0,-1 1 0,1-1 0,0 0 0,0 1 0,0-1 0,0 1 0,-1 0 0,-3 32 0,2 24 0,2 0 0,2 0 0,11 58 0,8 46 0,-17-105 0,18 78 0,-21-133-5,-1 1-9,1 0-1,-1 0 1,1 0 0,-1 0-1,1 0 1,0 0 0,0 0-1,0 0 1,0 0 0,2 2-1,0-3-478</inkml:trace>
</inkml:ink>
</file>

<file path=ppt/ink/ink20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3:42.897"/>
    </inkml:context>
    <inkml:brush xml:id="br0">
      <inkml:brushProperty name="width" value="0.05" units="cm"/>
      <inkml:brushProperty name="height" value="0.05" units="cm"/>
      <inkml:brushProperty name="color" value="#FFFFFF"/>
    </inkml:brush>
  </inkml:definitions>
  <inkml:trace contextRef="#ctx0" brushRef="#br0">1 80 32255,'0'-12'272,"0"4"-112,30-7-112,23 3-16,16-3-32,5 8 0,-7-1 0,-15 6 0,-13 2 0,-17 0 0,-11 0-32</inkml:trace>
</inkml:ink>
</file>

<file path=ppt/ink/ink20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3:47.288"/>
    </inkml:context>
    <inkml:brush xml:id="br0">
      <inkml:brushProperty name="width" value="0.05" units="cm"/>
      <inkml:brushProperty name="height" value="0.05" units="cm"/>
      <inkml:brushProperty name="color" value="#FFFFFF"/>
    </inkml:brush>
  </inkml:definitions>
  <inkml:trace contextRef="#ctx0" brushRef="#br0">1 701 30686,'0'0'1563,"0"3"-1435,0 10-60,0 1-27,0 0-1,4 24 0,-3-34-37,0 0 0,0 0-1,0-1 1,0 1 0,1 0 0,0 0-1,0-1 1,0 1 0,0-1-1,0 0 1,0 1 0,1-1 0,0 0-1,4 3 1,-6-5-1,0 0 0,0 0 1,1 0-1,-1 0 0,0 0 0,0-1 0,1 1 1,-1 0-1,0-1 0,1 1 0,-1-1 0,0 0 1,1 1-1,-1-1 0,1 0 0,-1 0 0,1 0 1,-1 0-1,0 0 0,1 0 0,-1 0 1,1-1-1,-1 1 0,1 0 0,-1-1 0,0 1 1,1-1-1,-1 1 0,0-1 0,0 0 0,1 0 1,-1 0-1,0 1 0,0-1 0,0 0 0,0 0 1,0 0-1,0-1 0,0 1 0,0 0 0,-1 0 1,1 0-1,0-1 0,-1 1 0,1 0 0,0-3 1,3-6-1,0 0 0,0-1 0,-1 0 0,3-17 1,3-49 1,-3 0 0,-6-99 0,0 83-3,-12-228 4,12 321-4,0-1-1,0 1 1,0 0 0,0-1-1,0 1 1,1 0-1,-1 0 1,0-1-1,0 1 1,0 0-1,0-1 1,0 1 0,-1 0-1,1 0 1,0-1-1,0 1 1,0 0-1,0 0 1,0-1-1,0 1 1,0 0 0,0-1-1,-1 1 1,1 0-1,0 0 1,0 0-1,0-1 1,-1 1 0,1 0-1,0 0 1,0 0-1,0-1 1,-1 1-1,1 0 1,0 0-1,0 0 1,-1 0 0,1 0-1,0 0 1,-1 0-1,1 0 1,0 0-1,0-1 1,-1 1-1,1 0 1,-1 0 0,0 1-2,0 0 1,0 0 0,0 0-1,1 0 1,-1 0-1,0 0 1,0 0 0,1 1-1,-1-1 1,1 0 0,-1 0-1,1 0 1,-1 3 0,-11 38-8,3 1 1,1 0 0,-3 69-1,7 142 13,5-163-7,-1-74 2,0 0 0,2 0 0,0 0 0,1 0 0,0-1 0,11 29 0,-12-40 0,0 1 0,1-1 0,0 0 0,0 0 0,0 0 0,0 0 0,1 0 0,0-1 0,0 1 0,0-1 0,0 0 0,1 0 0,-1-1 0,1 1 0,0-1 0,0 0 0,1 0 0,-1-1 0,1 0 0,-1 0 0,1 0 0,9 2 0,-9-3 1,0 0 0,0-1 0,0 1 0,0-1 0,1-1 0,-1 1 0,0-1-1,0 0 1,0 0 0,0-1 0,0 1 0,0-2 0,7-2 0,-7 1 1,0 0 0,0-1-1,0 1 1,-1-1 0,0 0-1,0-1 1,0 1 0,0-1 0,-1 0-1,7-12 1,-3 4-2,-1-1 0,-1 0 0,0 0 0,-1-1 0,-1 0 0,5-26 0,-6 10 0,0-1 0,-3-44 0,-1 74 0,1 0 0,0 0 0,-1 0 0,1 0 0,-1 0 0,0 0 0,0 0 0,0 0 0,0 1 0,0-1 0,-1 0 0,0 1 0,1-1 0,-1 1 0,0-1 0,-3-2 0,24 4 0,32 0 0,66 2 0,-115-1-1,1 0 1,-1 1-1,1-1 0,-1 0 1,0 1-1,1 0 0,-1-1 1,1 1-1,-1 0 0,0 0 0,0 0 1,1 1-1,-1-1 0,0 0 1,0 1-1,0-1 0,-1 1 1,1 0-1,0 0 0,0 0 1,-1 0-1,1 0 0,-1 0 1,0 0-1,0 0 0,0 0 0,0 1 1,0-1-1,1 3 0,-1 5-1,1 1-1,-1-1 1,-1 0-1,0 1 0,-2 17 1,1-16 6,-9 62 15,6-52-15,0 0 1,1 26-1,3-41-6,0 0 0,0 1 1,0-1-1,1 0 0,0 0 0,1-1 1,4 14-1,-4-17 1,-1 0 0,1 0 0,0-1 0,0 1 0,1 0 0,-1-1 0,1 0 0,-1 1 0,1-1 0,0 0 1,-1 0-1,1-1 0,0 1 0,0-1 0,1 1 0,-1-1 0,0 0 0,5 1 0,-4 0 2,0-1 0,1 0 0,0 0 0,-1 0 0,1-1 0,0 0 0,-1 0 1,1 0-1,0 0 0,-1-1 0,1 1 0,-1-1 0,1 0 0,-1-1 0,1 1 0,-1-1 0,0 0 0,1 0 0,-1 0 0,0 0 0,0-1 0,-1 0 1,1 0-1,0 0 0,-1 0 0,0-1 0,0 1 0,3-5 0,5-9-1,0-1 0,-2 0 0,0 0 1,-1-1-1,7-22 0,-9 25 0,14-47 0,-13 38 0,1 1 0,1 0 0,25-45 0,-33 66-1,1 1-1,0 0 1,0-1 0,1 1 0,-1 0-1,0 0 1,1 0 0,-1 0 0,1 1-1,0-1 1,-1 1 0,1-1 0,0 1-1,0 0 1,0 0 0,0 1 0,0-1-1,4 0 1,-2 0-1,0 1 0,0 0-1,0 0 1,0 0 0,0 1 0,-1 0 0,1 0 0,0 0-1,0 0 1,7 4 0,-10-5 5,-10 0-3,1 1 1,-1 0-1,0 0 1,0 1 0,1-1-1,-1 2 1,1-1-1,0 1 1,-1 0 0,1 1-1,0 0 1,1 0 0,-1 0-1,1 1 1,0 0-1,0 0 1,0 1 0,1-1-1,0 1 1,0 0-1,0 1 1,1-1 0,-5 10-1,2-1 0,-1 1 0,2 0 0,0 0 0,1 1 0,1-1-1,0 1 1,1 0 0,1 1 0,0 24 0,2-29 0,0 0 0,1 1 0,0-1 0,1 0 0,0 0 0,6 18 0,-6-26 0,0 0 0,1-1 0,0 1 0,-1-1 0,1 0 0,1 0 0,-1 0 0,1 0 0,-1 0 0,1-1 0,0 1 0,0-1 0,1 0 0,-1-1 0,0 1 0,1-1 0,0 0 0,0 0 0,7 2 0,-1-1 0,0 0 0,0-1 0,0 0 0,17 0 0,-25-2 0,1 0 0,0 0 0,0 0 0,0 0 0,0-1 0,0 1 0,0-1 0,-1 0 0,1-1 0,0 1 0,-1 0 0,1-1 0,-1 0 0,1 0 0,-1 0 0,5-5 0,-2 0 2,-1-1 1,0 0-1,0 0 1,-1-1-1,0 0 0,0 1 1,-1-1-1,0 0 1,-1-1-1,2-11 0,1-15 1,1-47 0,-5-131-3,-2 323 0,3 143 0,-2-247 0,0 1 0,1-1 0,0 0 0,0 1 0,0-1 0,0 0 0,1 0 0,0 0 0,0 0 0,1 0 0,-1 0 0,1 0 0,0-1 0,0 0 0,1 1 0,-1-1 0,7 5 0,-5-6 0,0 1 0,1-1 0,-1 0 0,1 0 0,0 0 0,0-1 0,0 0 0,0 0 0,0-1 0,0 0 0,1 0 0,-1 0 0,13-1 0,-16 0 0,0-1 0,0 0 0,0 0 0,0 0 0,0 0 0,0 0 0,0 0 0,0-1 0,0 0 0,-1 0 0,1 1 0,0-1 0,-1-1 0,0 1 0,1 0 0,-1-1 0,0 1 0,0-1 0,-1 1 0,1-1 0,0 0 0,-1 0 0,3-6 0,4-11 0,0 0 0,7-33 0,-10 32 0,8-26 0,-3 7 0,1 0 0,2 1 0,2 0 0,36-65 0,-51 103 0,1 0 0,0-1 0,-1 1 0,1 0 0,0 0 0,0 0 0,0 0 0,0 0 0,0 0 0,0 0 0,0 0 0,0 0 0,0 1 0,0-1 0,0 0 0,1 1 0,-1-1 0,3 0 0,-4 1 0,1 0 0,0 0 0,0 0 0,-1 1 0,1-1 0,0 0 0,-1 1 0,1-1 0,0 1 0,-1-1 0,1 1 0,-1-1 0,1 1 0,-1-1 0,1 1 0,-1-1 0,1 1 0,-1-1 0,1 1 0,-1 0 0,0-1 0,1 1 0,-1 0 0,0 0 0,3 8 0,0 0 0,-1-1 0,0 1 0,0 9 0,-1-15 0,4 62 0,-4 85 0,-1-80 0,-6 24 0,6-94 0,0 0 0,0 0 0,0 1 0,0-1 0,0 0 0,0 0 0,1 1 0,-1-1 0,0 0 0,0 0 0,0 0 0,0 1 0,0-1 0,0 0 0,0 0 0,1 0 0,-1 1 0,0-1 0,0 0 0,0 0 0,1 0 0,-1 0 0,0 0 0,0 1 0,0-1 0,1 0 0,-1 0 0,0 0 0,0 0 0,1 0 0,-1 0 0,0 0 0,0 0 0,0 0 0,1 0 0,-1 0 0,0 0 0,0 0 0,1 0 0,-1 0 0,0 0 0,0 0 0,1 0 0,-1 0 0,0 0 0,0 0 0,0-1 0,1 1 0,-1 0 0,0 0 0,0 0 0,0 0 0,1 0 0,-1-1 0,0 1 0,0 0 0,0 0 0,0 0 0,1-1 0,-1 1 0,0 0 0,0 0 0,0 0 0,0-1 0,0 1 0,0 0 0,0 0 0,0-1 0,0 1 0,20-25 0,-1-1 0,-1-1 0,-1 0 0,-2-1 0,15-35 0,31-56 0,-51 102 0,0 2 0,1-1 0,1 1 0,26-25 0,-35 37 0,-2 2 0,-1 0 0,1 1 0,-1-1 0,1 0 0,0 0 0,0 1 0,-1-1 0,1 0 0,0 1 0,0-1 0,0 1 0,-1-1 0,1 1 0,0 0 0,0-1 0,0 1 0,0 0 0,0 0 0,1-1 0,-1 9 0,-1 48 0,-10 76 0,6-101 0,1 0 0,1 0 0,2 0 0,5 48 0,-4-74 0,0-1 0,0 1 0,1-1 0,-1 0 0,1 1 0,0-1 0,1 0 0,-1 0 0,1 0 0,-1 0 0,1 0 0,0-1 0,1 1 0,-1-1 0,0 0 0,1 0 0,0 0 0,0-1 0,0 1 0,0-1 0,0 0 0,0 0 0,1 0 0,-1 0 0,1-1 0,-1 0 0,1 0 0,0 0 0,-1-1 0,1 1 0,0-1 0,-1 0 0,1-1 0,0 1 0,-1-1 0,1 0 0,0 0 0,-1 0 0,1 0 0,-1-1 0,0 0 0,9-5 0,-6 2 0,0-1 0,0 0 0,0-1 0,-1 0 0,1 0 0,-2 0 0,1-1 0,8-15 0,1-7 0,13-36 0,-6 1 0,15-69 0,16-49 0,-51 175 0,1 1 0,0 0 0,1 0 0,-1 0 0,7-8 0,-8 13 0,-1 0 0,1 1 0,0-1 0,0 1 0,0-1 0,0 1 0,0 0 0,0-1 0,0 1 0,1 0 0,-1 1 0,0-1 0,1 0 0,-1 1 0,0-1 0,1 1 0,-1 0 0,1-1 0,3 2 0,-4-1 0,0 0 0,0 1 0,0-1 0,0 1 0,0 0 0,0-1 0,0 1 0,0 0 0,-1 0 0,1 0 0,0 0 0,-1 1 0,1-1 0,0 0 0,-1 1 0,0-1 0,1 1 0,-1 0 0,0-1 0,0 1 0,0 0 0,1 2 0,20 48 0,-19-44 0,8 29 0,-2 0 0,-1 1 0,-2 0 0,-1 0 0,-2 71 0,-3-101 0,-1 1 0,1 0 0,-2 0 0,1 0 0,-1 0 0,0-1 0,-1 1 0,0-1 0,-1 0 0,1 0 0,-2 0 0,1 0 0,-1 0 0,0-1 0,-1 0 0,1 0 0,-1-1 0,-1 1 0,1-1 0,-1-1 0,-10 7 0,5-3 0,0-2 0,-1 0 0,0 0 0,0-1 0,0-1 0,-1 0 0,1-1 0,-1 0 0,0-1 0,-1-1 0,1 0 0,0-1 0,-29-2 0,42 2 0,-1-1 0,1 0 0,0-1 0,-1 1 0,1 0 0,0 0 0,0 0 0,-1-1 0,1 1 0,0-1 0,0 1 0,0-1 0,-1 1 0,1-1 0,0 0 0,0 1 0,0-1 0,0 0 0,0 0 0,0 0 0,1 0 0,-1 0 0,0 0 0,0 0 0,1 0 0,-1 0 0,0 0 0,1-1 0,-1 1 0,1 0 0,0 0 0,-1-1 0,1 1 0,0 0 0,0 0 0,0-1 0,0 1 0,0 0 0,0 0 0,0-2 0,0 2 0,0 1 0,0-1 0,0 1 0,0-1 0,1 1 0,-1-1 0,0 1 0,0-1 0,0 1 0,1-1 0,-1 1 0,0-1 0,0 1 0,1 0 0,-1-1 0,0 1 0,1-1 0,-1 1 0,1 0 0,-1-1 0,1 1 0,-1 0 0,0 0 0,1-1 0,-1 1 0,1 0 0,-1 0 0,1 0 0,-1 0 0,1 0 0,-1-1 0,1 1 0,-1 0 0,1 0 0,-1 0 0,1 0 0,-1 0 0,1 1 0,-1-1 0,1 0 0,-1 0 0,1 0 0,0 1 0,2-1 0,302 0 0,-297 0 0,-1 0 0,0 0 0,1-1 0,-1 0 0,0-1 0,0 0 0,0 0 0,0 0 0,0-1 0,0 0 0,-1 0 0,0 0 0,1-1 0,-1 0 0,0 0 0,-1-1 0,1 0 0,-1 0 0,0 0 0,0-1 0,0 1 0,-1-1 0,0 0 0,6-12 0,1-7 0,0-1 0,-2-1 0,-1 1 0,-1-2 0,7-49 0,-9 42 0,2-1 0,20-56 0,-27 90 0,1 1 0,0 0 0,-1 0 0,1 0 0,0-1 0,0 1 0,0 0 0,0 0 0,0 0 0,0 1 0,0-1 0,0 0 0,1 0 0,-1 1 0,0-1 0,0 0 0,1 1 0,-1-1 0,0 1 0,1 0 0,-1-1 0,1 1 0,-1 0 0,0 0 0,1 0 0,-1 0 0,1 0 0,-1 0 0,0 0 0,1 1 0,-1-1 0,0 0 0,1 1 0,-1-1 0,2 2 0,5 0 0,-1 1 0,0 1 0,0-1 0,11 9 0,10 7 0,-72-15 0,39-4 0,1 1 0,0-1 0,-1 1 0,1 0 0,0 0 0,-1 1 0,1-1 0,0 1 0,0 0 0,0 0 0,0 0 0,1 1 0,-1-1 0,-4 5 0,3-2 0,0 1 0,0-1 0,0 2 0,1-1 0,-1 0 0,2 1 0,-6 12 0,2-2 0,1 0 0,1 1 0,1-1 0,1 1 0,0 0 0,0 24 0,3-35 0,-1 11 0,1 1 0,1-1 0,0 0 0,8 34 0,-9-49 0,1 1 0,0-1 0,1 1 0,-1-1 0,1 1 0,-1-1 0,1 0 0,0 0 0,0 0 0,0 0 0,1 0 0,-1 0 0,1-1 0,-1 1 0,1-1 0,0 1 0,0-1 0,0 0 0,0 0 0,1-1 0,-1 1 0,0-1 0,1 1 0,-1-1 0,1 0 0,0-1 0,-1 1 0,1 0 0,0-1 0,5 0 0,-7 0 0,0 1 0,1-1 0,-1 0 0,0 0 0,0 0 0,0-1 0,0 1 0,0 0 0,0-1 0,0 0 0,0 1 0,0-1 0,0 0 0,0 0 0,0 0 0,0 0 0,0 0 0,-1 0 0,1-1 0,-1 1 0,1-1 0,-1 1 0,1-1 0,-1 1 0,0-1 0,1 0 0,-1 0 0,0 1 0,0-1 0,-1 0 0,1 0 0,0 0 0,-1 0 0,2-3 0,14-43 0,-1-1 0,10-60 0,-14 53 0,26-75 0,-32 122 0,-4 17 0,-1-6 0,-6 127 0,2-76 0,2 0 0,8 88 0,-5-136 0,0 1 0,0-1 0,0 0 0,1 1 0,0-1 0,0 0 0,0 0 0,1 0 0,-1 0 0,1-1 0,1 1 0,-1-1 0,0 1 0,1-1 0,0 0 0,0 0 0,0-1 0,1 1 0,-1-1 0,1 0 0,0 0 0,-1-1 0,1 0 0,1 1 0,-1-1 0,0-1 0,0 1 0,1-1 0,-1 0 0,1 0 0,-1-1 0,1 1 0,-1-1 0,11-2 0,-13 2 0,1-1 0,-1-1 0,1 1 0,-1 0 0,1-1 0,-1 0 0,0 0 0,1 0 0,-1 0 0,0 0 0,0 0 0,-1-1 0,1 0 0,-1 0 0,1 1 0,-1-1 0,0 0 0,0-1 0,0 1 0,0 0 0,0-1 0,1-5 0,5-11 0,-1-1 0,7-35 0,-12 48 0,12-63 0,-7 33 0,1 0 0,25-65 0,-32 100 0,0 1 0,0-1 0,0 1 0,1-1 0,-1 1 0,1 0 0,0 0 0,0 0 0,-1 0 0,1 0 0,1 0 0,-1 0 0,0 1 0,0-1 0,1 1 0,-1-1 0,0 1 0,1 0 0,0 0 0,-1 0 0,1 0 0,0 1 0,2-1 0,-1 0 0,0 1 0,0 0 0,1 1 0,-1-1 0,0 1 0,0 0 0,0 0 0,0 0 0,0 0 0,0 1 0,-1-1 0,1 1 0,0 0 0,4 4 0,-7-5 0,11 8 0,-22-9 0,-2 0 0,4 0 0,0 0 0,1 1 0,-1-1 0,0 2 0,0-1 0,1 1 0,-11 4 0,13-4 0,0 1 0,0 0 0,0 0 0,1 0 0,0 0 0,-1 1 0,1 0 0,1 0 0,-1 0 0,0 0 0,-3 7 0,0 0 0,1-1 0,1 1 0,0 0 0,0 0 0,1 1 0,0-1 0,1 1 0,-2 14 0,2-1 0,2 0 0,1 48 0,1-67 0,0 1 0,0-1 0,0 1 0,1-1 0,0 0 0,0 0 0,0 0 0,1 0 0,0 0 0,0 0 0,1-1 0,-1 1 0,1-1 0,0 0 0,1 0 0,-1-1 0,1 1 0,0-1 0,0 0 0,1 0 0,-1-1 0,1 0 0,-1 0 0,1 0 0,0 0 0,12 2 0,6 2 0,1-1 0,0-1 0,0-2 0,1 0 0,37-2 0,-52-1 0,0-1 0,-1 0 0,1 0 0,-1-1 0,0-1 0,0 1 0,1-2 0,-2 1 0,1-2 0,0 1 0,-1-1 0,0-1 0,9-6 0,-6 2 0,0-1 0,0 0 0,-1-1 0,-1 0 0,0 0 0,-1-2 0,15-26 0,-8 6 0,-1-1 0,-2 0 0,-1-2 0,-3 1 0,0-1 0,5-62 0,-7-10 0,-8-135 0,1 232 0,-1 1 0,-1 0 0,-4-19 0,5 29 0,1-1 0,-1 0 0,0 0 0,1 0 0,-1 0 0,0 1 0,0-1 0,-1 0 0,1 1 0,0-1 0,0 1 0,-3-3 0,3 4 0,0-1 0,0 1 0,0-1 0,0 1 0,0 0 0,-1 0 0,1-1 0,0 1 0,0 0 0,0 0 0,0 0 0,0 0 0,0 0 0,0 0 0,0 0 0,0 1 0,0-1 0,-1 0 0,1 1 0,0-1 0,0 0 0,0 1 0,1-1 0,-3 2 0,0 1 0,1-1 0,-1 1 0,1 0 0,0-1 0,0 1 0,0 0 0,0 0 0,1 1 0,-1-1 0,1 0 0,0 0 0,0 1 0,0-1 0,0 1 0,0-1 0,1 1 0,0 6 0,-3 4 0,-7 62 0,4 1 0,3 95 0,3-149 0,0 4 0,1 1 0,2-1 0,1 1 0,1-1 0,17 52 0,-15-61 0,0-1 0,2 1 0,0-1 0,1-1 0,0 1 0,1-2 0,1 1 0,1-2 0,18 18 0,-26-28 0,-1 0 0,1-1 0,-1 0 0,1 0 0,0 0 0,0 0 0,1-1 0,-1 0 0,0 0 0,1 0 0,-1-1 0,1 1 0,-1-2 0,1 1 0,0 0 0,0-1 0,-1 0 0,1-1 0,10-1 0,-14 2 0,1-1 0,-1 0 0,0 0 0,0-1 0,0 1 0,0 0 0,0 0 0,0-1 0,-1 0 0,1 1 0,0-1 0,-1 0 0,1 0 0,-1 1 0,0-1 0,1 0 0,-1 0 0,0-1 0,0 1 0,1-4 0,12-54 0,-11 47 0,29-296 0,-32 302 0,-6 78 0,-3 74 0,9-144 0,-1 16 0,1 0 0,1-1 0,1 1 0,0-1 0,7 26 0,-8-38 0,1 0 0,0 0 0,0 0 0,0 0 0,1 0 0,-1 0 0,1 0 0,0-1 0,0 1 0,0-1 0,1 0 0,-1 0 0,1 0 0,0 0 0,-1-1 0,1 1 0,0-1 0,0 0 0,1 0 0,-1-1 0,0 1 0,1-1 0,-1 0 0,1 0 0,4 0 0,-2 0 0,0 0 0,0 0 0,0-1 0,0 0 0,0 0 0,0-1 0,0 0 0,0 0 0,8-3 0,-11 3 0,0-1 0,0 0 0,0-1 0,-1 1 0,1-1 0,0 1 0,-1-1 0,0 0 0,0 0 0,0-1 0,0 1 0,0-1 0,-1 1 0,1-1 0,2-5 0,5-12 0,-1-1 0,-1 1 0,-1-1 0,0-1 0,-2 1 0,4-41 0,-1-143 0,-8 191 0,-4 130 0,0-53 0,5 72 0,0-128 0,-1 0 0,1 0 0,0 0 0,1-1 0,-1 1 0,1 0 0,0-1 0,1 1 0,-1-1 0,1 0 0,0 0 0,1 0 0,-1 0 0,1-1 0,0 1 0,0-1 0,0 0 0,1 0 0,-1 0 0,8 4 0,-3-3 0,1-1 0,-1 0 0,1 0 0,0-1 0,1 0 0,-1 0 0,1-1 0,-1-1 0,1 0 0,16 0 0,-23-1 0,0 0 0,0-1 0,0 1 0,1-1 0,-1 1 0,0-1 0,0-1 0,0 1 0,0 0 0,0-1 0,0 0 0,-1 0 0,1 0 0,4-4 0,-4 2 0,1-1 0,-1 1 0,0-1 0,0 0 0,-1-1 0,1 1 0,-1-1 0,0 1 0,2-9 0,2-4 0,-2-1 0,0 1 0,-1-1 0,-1 0 0,2-31 0,-4 7 0,-7-61 0,5 91 0,-1 0 0,-1 0 0,0 0 0,0 1 0,-9-20 0,10 28 0,1 0 0,-1 0 0,0 1 0,0-1 0,-1 1 0,1-1 0,-1 1 0,0 0 0,1 0 0,-2 0 0,1 1 0,0-1 0,0 1 0,-1-1 0,1 1 0,-1 0 0,0 0 0,0 1 0,1-1 0,-1 1 0,-6-1 0,4 1 0,0 0 0,0 0 0,-1 1 0,1 0 0,0 0 0,0 1 0,0 0 0,0 0 0,0 0 0,0 1 0,0-1 0,-8 5 0,10-3 0,-1 0 0,1 0 0,0 0 0,0 1 0,0 0 0,0-1 0,1 1 0,-1 1 0,1-1 0,0 1 0,0-1 0,1 1 0,-1 0 0,-1 6 0,-2 7 0,1 1 0,1-1 0,1 1 0,1-1 0,0 1 0,3 34 0,-1-48 0,-1 1 0,2 0 0,-1-1 0,1 1 0,0 0 0,0 0 0,1 0 0,-1-1 0,1 1 0,1-1 0,-1 1 0,1-1 0,0 0 0,0 0 0,0 0 0,1-1 0,0 1 0,0-1 0,0 1 0,0-1 0,1-1 0,-1 1 0,1-1 0,0 1 0,0-1 0,0-1 0,11 5 0,2-1 0,0 0 0,1-2 0,0 0 0,0 0 0,0-2 0,38 0 0,-52-3 0,1 0 0,-1 0 0,0 0 0,1 0 0,-1-1 0,0 0 0,0 0 0,0 0 0,0-1 0,-1 1 0,1-1 0,-1 0 0,1-1 0,-1 1 0,0-1 0,-1 0 0,1 0 0,0 0 0,-1 0 0,0-1 0,0 1 0,3-8 0,7-13 0,-1-1 0,-1-1 0,8-29 0,-6 19 0,-6 17 0,1-3 0,20-41 0,-28 64 0,1-1 0,-1 0 0,0 1 0,1-1 0,-1 1 0,0-1 0,1 1 0,-1-1 0,0 1 0,1-1 0,-1 1 0,1-1 0,-1 1 0,1-1 0,-1 1 0,1 0 0,0-1 0,-1 1 0,1 0 0,-1 0 0,2-1 0,5 9 0,1 26 0,-7-30 0,15 185 0,-8-55 0,-8-133 0,0-1 0,0 1 0,0-1 0,0 1 0,0-1 0,0 1 0,0-1 0,0 1 0,0-1 0,0 1 0,1-1 0,-1 1 0,0-1 0,0 1 0,0-1 0,1 0 0,-1 1 0,0-1 0,0 1 0,1-1 0,-1 0 0,0 1 0,1-1 0,-1 1 0,0-1 0,1 0 0,-1 0 0,1 1 0,-1-1 0,1 0 0,-1 0 0,1 1 0,-1-1 0,0 0 0,1 0 0,-1 0 0,1 0 0,-1 0 0,2 0 0,-1 0 0,1-1 0,-1 0 0,1 0 0,-1 1 0,0-1 0,1 0 0,-1 0 0,0-1 0,0 1 0,1 0 0,-1 0 0,0 0 0,0-1 0,1-2 0,102-181 0,-71 121 0,73-108 0,-99 163 0,-5 5 0,1 0 0,0 0 0,1 1 0,-1-1 0,0 1 0,1-1 0,6-4 0,-9 8 0,-1 0 0,0 0 0,0 0 0,0 0 0,0 0 0,1-1 0,-1 1 0,0 0 0,0 0 0,0 0 0,1 0 0,-1 0 0,0 0 0,0 0 0,0 0 0,1 0 0,-1 0 0,0 0 0,0 0 0,0 0 0,1 0 0,-1 0 0,0 0 0,0 0 0,0 0 0,1 0 0,-1 1 0,0-1 0,0 0 0,0 0 0,0 0 0,1 0 0,-1 0 0,0 0 0,0 1 0,0-1 0,0 0 0,0 0 0,1 0 0,-1 0 0,0 1 0,0-1 0,0 0 0,0 0 0,0 0 0,0 0 0,0 1 0,0-1 0,0 0 0,0 0 0,0 1 0,0-1 0,0 0 0,0 0 0,0 0 0,0 1 0,3 24 0,-2 1 0,0-1 0,-2 1 0,-7 44 0,0 6 0,4-6 0,6 75 0,-2-142 0,0 0 0,1 1 0,-1-1 0,1 0 0,0 1 0,0-1 0,0 0 0,0 0 0,0 0 0,1 0 0,-1 0 0,1 0 0,0 0 0,0-1 0,0 1 0,0-1 0,0 1 0,1-1 0,2 3 0,0-3 0,-1 1 0,1-1 0,0 0 0,0 0 0,-1-1 0,1 0 0,0 1 0,0-2 0,1 1 0,-1 0 0,10-1 0,-12 0 0,0-1 0,0 1 0,0-1 0,0 1 0,-1-1 0,1 0 0,0 0 0,0 0 0,0-1 0,-1 1 0,1-1 0,0 1 0,-1-1 0,0 0 0,1 0 0,-1 0 0,0 0 0,3-4 0,2-4 0,1-1 0,-1 0 0,6-13 0,-7 13 0,18-34 0,-3 0 0,-1-2 0,-3 0 0,-1-1 0,-3 0 0,-1-1 0,-3-1 0,-2 0 0,0-59 0,-7 109 0,1-1 0,-1 0 0,0 1 0,0-1 0,0 0 0,0 1 0,0-1 0,0 0 0,0 1 0,0-1 0,0 1 0,-1-1 0,1 0 0,0 1 0,0-1 0,0 1 0,-1-1 0,1 0 0,0 1 0,-1-1 0,1 1 0,-1-1 0,1 1 0,0-1 0,-1 1 0,1 0 0,-1-1 0,1 1 0,-1-1 0,1 1 0,-1 0 0,1 0 0,-2-1 0,-8 3 0,10-2 0,-2 1 0,-1 0 0,1 0 0,0 0 0,0 0 0,0 0 0,0 0 0,0 0 0,0 1 0,0-1 0,0 1 0,0 0 0,1-1 0,-1 1 0,1 0 0,-1 0 0,1 0 0,0 0 0,0 0 0,-1 0 0,2 0 0,-2 3 0,-2 5 0,1 0 0,1 1 0,-3 14 0,2-3 0,0-1 0,1 1 0,2 1 0,0-1 0,1 0 0,1 0 0,1-1 0,1 1 0,1-1 0,1 1 0,1-1 0,13 28 0,11 4 0,-22-40 0,-1 0 0,0 0 0,-1 1 0,-1 0 0,0 1 0,7 28 0,-12-42 0,-1 1 0,1 0 0,-1 0 0,0 0 0,1-1 0,-1 1 0,0 0 0,0 0 0,0 0 0,-1 0 0,1-1 0,0 1 0,-1 0 0,1 0 0,-1 0 0,0-1 0,1 1 0,-1 0 0,0-1 0,0 1 0,0-1 0,0 1 0,0-1 0,-2 3 0,-1-3 0,0 1 0,1-1 0,-1 1 0,0-1 0,0 0 0,0 0 0,0-1 0,1 1 0,-1-1 0,-6 0 0,-15 1-85,9 1-30,-1-1 0,0-1 0,1 0 0,-1-1 0,1-1-1,-1-1 1,-17-5 0,-3-12-4466</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4:05.976"/>
    </inkml:context>
    <inkml:brush xml:id="br0">
      <inkml:brushProperty name="width" value="0.05" units="cm"/>
      <inkml:brushProperty name="height" value="0.05" units="cm"/>
      <inkml:brushProperty name="color" value="#FFFF00"/>
    </inkml:brush>
  </inkml:definitions>
  <inkml:trace contextRef="#ctx0" brushRef="#br0">0 23 32351,'9'8'160,"40"-3"-32,26-3-64,22-2-48,2 0 0,-7 0-16,-15-5-16,-24-10-160,-23-2-6179</inkml:trace>
</inkml:ink>
</file>

<file path=ppt/ink/ink20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3:47.663"/>
    </inkml:context>
    <inkml:brush xml:id="br0">
      <inkml:brushProperty name="width" value="0.05" units="cm"/>
      <inkml:brushProperty name="height" value="0.05" units="cm"/>
      <inkml:brushProperty name="color" value="#FFFFFF"/>
    </inkml:brush>
  </inkml:definitions>
  <inkml:trace contextRef="#ctx0" brushRef="#br0">257 110 32303,'-6'-5'24,"-1"0"1,0 1-1,-1 0 1,1 0 0,-1 1-1,1 0 1,-1 0-1,0 1 1,0 0-1,0 1 1,0-1-1,-1 1 1,1 1-1,0 0 1,-12 1-1,15-1-23,0 0-1,0 0 0,0 1 1,0 0-1,0 0 0,1 0 0,-1 1 1,0 0-1,1-1 0,-1 2 1,1-1-1,0 0 0,-1 1 0,1 0 1,1 0-1,-1 0 0,0 0 0,1 1 1,-1 0-1,1-1 0,0 1 1,0 0-1,1 0 0,-1 1 0,1-1 1,-3 9-1,4-9 0,-1 0 0,1 1 1,0 0-1,1-1 0,-1 1 0,1 0 1,0-1-1,0 1 0,1 0 0,-1-1 1,1 1-1,0-1 0,2 6 0,-2-7 2,1-1-1,0 1 0,-1-1 0,1 1 0,0-1 1,0 0-1,0 0 0,0 0 0,1 0 0,-1 0 0,1 0 1,-1-1-1,1 1 0,-1-1 0,1 1 0,0-1 0,0 0 1,0 0-1,0-1 0,0 1 0,3 0 0,5 1 3,1 0 0,0 0 0,0-1 0,0-1 0,0 0 0,0 0 0,21-5-1,-30 4-2,1 0-1,0 0 0,0 0 0,-1-1 0,1 1 0,-1-1 0,1 0 0,-1 0 1,0 0-1,0-1 0,0 1 0,0-1 0,0 0 0,-1 1 0,1-1 1,-1 0-1,1-1 0,-1 1 0,0 0 0,-1-1 0,1 1 0,0-1 0,-1 1 1,0-1-1,0 0 0,0 0 0,0-5 0,1-2 0,-1 0 0,0 0 0,-1 0 0,0 0 0,0 0 0,-2 0 0,1 0 0,-6-19 0,6 27 0,-1-1 0,1 1 0,-1-1 0,0 1 0,0 0 0,0 0 0,0 0 0,0 0 0,-1 0 0,1 0 0,-1 1 0,0-1 0,0 1 0,0 0 0,0 0 0,0 0 0,-1 0 0,1 0 0,0 1 0,-1-1 0,0 1 0,1 0 0,-1 0 0,0 0 0,1 1 0,-1-1 0,0 1 0,-6 0 0,6 0 3,0 1-1,0-1 1,1 1-1,-1 0 1,0 0 0,0 0-1,0 0 1,0 1 0,1-1-1,-1 1 1,1 0-1,-1 0 1,1 1 0,-4 3-1,-4 3-333,1 1 0,-15 21 1,12-14-870,-29 37-8172</inkml:trace>
</inkml:ink>
</file>

<file path=ppt/ink/ink20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3:48.006"/>
    </inkml:context>
    <inkml:brush xml:id="br0">
      <inkml:brushProperty name="width" value="0.05" units="cm"/>
      <inkml:brushProperty name="height" value="0.05" units="cm"/>
      <inkml:brushProperty name="color" value="#FFFFFF"/>
    </inkml:brush>
  </inkml:definitions>
  <inkml:trace contextRef="#ctx0" brushRef="#br0">0 50 32127,'0'0'592,"14"-3"-576,28-4 16,13-1-32,3 4 0,0 1 0,-14-2 0,-10 3-32,-21-1-16,-13-7-176,-16 5-993</inkml:trace>
</inkml:ink>
</file>

<file path=ppt/ink/ink20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3:48.743"/>
    </inkml:context>
    <inkml:brush xml:id="br0">
      <inkml:brushProperty name="width" value="0.05" units="cm"/>
      <inkml:brushProperty name="height" value="0.05" units="cm"/>
      <inkml:brushProperty name="color" value="#FFFFFF"/>
    </inkml:brush>
  </inkml:definitions>
  <inkml:trace contextRef="#ctx0" brushRef="#br0">233 75 31086,'-232'-5'1596,"470"-3"-1551,-185 3-42,0-2-1,81-23 1,-78 13-3,-76 14-27,-100 3-1397,41 0-3496</inkml:trace>
</inkml:ink>
</file>

<file path=ppt/ink/ink20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3:57.196"/>
    </inkml:context>
    <inkml:brush xml:id="br0">
      <inkml:brushProperty name="width" value="0.05" units="cm"/>
      <inkml:brushProperty name="height" value="0.05" units="cm"/>
      <inkml:brushProperty name="color" value="#FFFF00"/>
    </inkml:brush>
  </inkml:definitions>
  <inkml:trace contextRef="#ctx0" brushRef="#br0">619 43 31342,'10'-11'454,"-8"10"-380,0-1-1,0 1 1,-1-1-1,1 0 1,-1 1-1,0-1 1,1 0-1,-1 0 0,0 0 1,2-4-1,-3 5-38,-1 1-33,1 0 0,0-1 0,0 1 0,0 0 0,0-1 0,0 1 0,-1-1 0,1 1 1,0 0-1,0-1 0,-1 1 0,1 0 0,0 0 0,-1-1 0,1 1 0,0 0 0,-1-1 0,1 1 0,0 0 0,-1 0 0,1 0 0,0 0 0,-1-1 1,1 1-1,-1 0 0,1 0 0,0 0 0,-1 0 0,1 0 0,-1 0 0,-8 0-2,1 0 0,-1 0 0,0 1 0,1 0 0,-1 1 0,1 0 0,0 0 0,-1 1 0,1 0 0,0 0 0,1 1 0,-1 0 0,1 0 0,-1 1 0,1 0 0,-11 10 0,-15 16 0,2 2 0,0 1 0,3 1 0,1 1 0,-32 56 0,-92 211 0,129-250 0,2 2 0,2 0 1,3 1-1,-9 63 0,11-23-7,1 160 0,10-159 4,0-36-4,9 102 1,-4-144 6,1 0 0,0 0 0,2-1 1,0 0-1,1 0 0,0-1 0,2 0 1,0 0-1,16 22 0,-19-31-4,1 1 0,0-1 0,0 0 0,1-1-1,0 1 1,1-2 0,-1 1 0,1-1 0,0 0 0,1-1 0,-1 0-1,1-1 1,0 0 0,1-1 0,-1 1 0,0-2 0,22 3 0,19-4-245,-3-1-458</inkml:trace>
</inkml:ink>
</file>

<file path=ppt/ink/ink20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3:58.480"/>
    </inkml:context>
    <inkml:brush xml:id="br0">
      <inkml:brushProperty name="width" value="0.05" units="cm"/>
      <inkml:brushProperty name="height" value="0.05" units="cm"/>
      <inkml:brushProperty name="color" value="#FFFF00"/>
    </inkml:brush>
  </inkml:definitions>
  <inkml:trace contextRef="#ctx0" brushRef="#br0">324 53 31855,'-9'-16'298,"7"13"-236,0 0 1,0 0-1,0 0 1,0-1-1,1 1 0,-1-1 1,-1-6-1,3 10-62,0 0 0,0 0 1,1 0-1,-1-1 0,0 1 0,0 0 0,0 0 0,0 0 0,0 0 0,0-1 0,0 1 0,1 0 0,-1 0 0,0 0 1,0 0-1,0 0 0,0 0 0,0 0 0,1-1 0,-1 1 0,0 0 0,0 0 0,0 0 0,1 0 0,-1 0 1,0 0-1,0 0 0,0 0 0,1 0 0,-1 0 0,0 0 0,0 0 0,0 0 0,0 0 0,1 0 0,-1 0 0,0 0 1,0 0-1,0 0 0,1 0 0,-1 1 0,0-1 0,0 0 0,0 0 0,0 0 0,1 0 0,-1 0 0,0 0 0,0 1 1,0-1-1,0 0 0,0 0 0,0 0 0,1 0 0,-1 0 0,0 1 0,0-1 0,0 0 0,1 1 1,26 22 1,0 2 0,-1 1 0,-2 0 0,37 52 0,-23-26 1,-3 2 0,-1 2 0,33 76 0,-50-92-2,-2 2 0,-1 0 0,-2 0 1,-2 1-1,8 77 0,-15-66-1,-2-1 0,-7 68-1,2-90 2,-1-1-1,-2 1 1,-1-1 0,-1 0-1,-16 34 1,6-23 1,-1-1 0,-3-1 0,-1-1 1,-1-1-1,-2-1 0,-2-1 0,-1-2 1,-2-1-1,-1-1 0,-1-2 0,-2-1 1,-40 23-1,55-38-1,-90 51-6,95-55-30,0-2 0,0 0 0,-1-1 0,-31 7 0,28-12-522</inkml:trace>
</inkml:ink>
</file>

<file path=ppt/ink/ink20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4:01.636"/>
    </inkml:context>
    <inkml:brush xml:id="br0">
      <inkml:brushProperty name="width" value="0.05" units="cm"/>
      <inkml:brushProperty name="height" value="0.05" units="cm"/>
      <inkml:brushProperty name="color" value="#FFFF00"/>
    </inkml:brush>
  </inkml:definitions>
  <inkml:trace contextRef="#ctx0" brushRef="#br0">0 116 31967,'3'-115'800,"-4"190"-800,3 96 0,0-152 0,0-1 0,2 0 0,0 0 0,1 0 0,1 0 0,0-1 0,11 19 0,-1-7 0,2-1 0,1-1 0,1-1 0,2-1 0,0-1 0,1 0 0,2-2 0,0-1 0,1-1 0,2-1 0,0-1 0,57 26 0,-39-24 0,1-3 0,1-2 0,0-2 0,1-1 0,0-4 0,1-1 0,92 1 0,-103-8-27,-39 0 27,0 0 0,1 0 0,-1 0 0,0 0 0,0-1 0,1 1 0,-1 0-1,0 0 1,0 0 0,0 0 0,1 0 0,-1 0 0,0 0 0,0 0 0,0-1 0,1 1 0,-1 0-1,0 0 1,0 0 0,0 0 0,0-1 0,0 1 0,1 0 0,-1 0 0,0 0 0,0-1 0,0 1-1,0 0 1,0 0 0,0-1 0,0 1 0,0 0 0,0 0 0,0 0 0,0-1 0,0 1-1,0 0 1,0 0 0,0-1 0,0 1 0,0 0 0,0 0 0,0-1 0,0 1 0,0 0 0,0 0-1,-1-2 1,1-10 0,-1 0 0,-1 1 0,0-1 0,-1 1 0,0 0 0,-1 0 0,0 0 0,-1 0 0,-10-17 0,3 10 0,0-1 0,-1 2 0,-1 0 0,-23-22 0,2 12 0,26 21-4,25 19-5,4 1 10,-1 2 1,0 0-1,-1 2 1,-1 0-1,-1 0 1,0 2-1,-1 0 1,21 39-1,-33-51 0,0-1 1,-1 1-1,0 0 0,0-1 1,-1 1-1,0 0 1,0 0-1,-1 0 0,0 0 1,0 0-1,-1 0 0,0 0 1,0 0-1,-1 0 1,0 0-1,0 0 0,-1-1 1,0 1-1,-4 6 0,2-5-23,0-1-1,-1 0 0,0 0 1,0 0-1,-1-1 1,1 0-1,-2 0 0,1 0 1,-1-1-1,0 0 0,0-1 1,-1 0-1,1 0 0,-19 6 1,-4-4-1219</inkml:trace>
</inkml:ink>
</file>

<file path=ppt/ink/ink20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4:01.979"/>
    </inkml:context>
    <inkml:brush xml:id="br0">
      <inkml:brushProperty name="width" value="0.05" units="cm"/>
      <inkml:brushProperty name="height" value="0.05" units="cm"/>
      <inkml:brushProperty name="color" value="#FFFF00"/>
    </inkml:brush>
  </inkml:definitions>
  <inkml:trace contextRef="#ctx0" brushRef="#br0">0 40 32143,'0'-38'444,"0"37"-333,0 7-53,0 65-47,0 600-478</inkml:trace>
</inkml:ink>
</file>

<file path=ppt/ink/ink20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4:02.308"/>
    </inkml:context>
    <inkml:brush xml:id="br0">
      <inkml:brushProperty name="width" value="0.05" units="cm"/>
      <inkml:brushProperty name="height" value="0.05" units="cm"/>
      <inkml:brushProperty name="color" value="#FFFF00"/>
    </inkml:brush>
  </inkml:definitions>
  <inkml:trace contextRef="#ctx0" brushRef="#br0">6 15 32415,'0'-11'167,"0"8"-67,0 4-42,0 39-31,-5 647-69,5-529-121,-1-150-993</inkml:trace>
</inkml:ink>
</file>

<file path=ppt/ink/ink20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4:02.683"/>
    </inkml:context>
    <inkml:brush xml:id="br0">
      <inkml:brushProperty name="width" value="0.05" units="cm"/>
      <inkml:brushProperty name="height" value="0.05" units="cm"/>
      <inkml:brushProperty name="color" value="#FFFF00"/>
    </inkml:brush>
  </inkml:definitions>
  <inkml:trace contextRef="#ctx0" brushRef="#br0">0 87 31711,'0'-5'576,"0"1"-304,19 1-240,34-4 0,19-3 0,19 2-16,6-4 0,-3 2-16,-8 0 0,-14 0-112,-25 2-1313</inkml:trace>
  <inkml:trace contextRef="#ctx0" brushRef="#br0" timeOffset="1">83 227 31438,'0'2'641,"0"3"-289,33 0-208,23 5-80,21-7-16,14-3-32,6 0 0,-3 0-16,-14 0 0,-16-13-64,-20-7-336,-22 3-3282</inkml:trace>
</inkml:ink>
</file>

<file path=ppt/ink/ink20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4:05.392"/>
    </inkml:context>
    <inkml:brush xml:id="br0">
      <inkml:brushProperty name="width" value="0.05" units="cm"/>
      <inkml:brushProperty name="height" value="0.05" units="cm"/>
      <inkml:brushProperty name="color" value="#FFFF00"/>
    </inkml:brush>
  </inkml:definitions>
  <inkml:trace contextRef="#ctx0" brushRef="#br0">1 633 31775,'0'-16'310,"3"-59"281,-2 69-587,1 0 1,-1 0-1,1 0 0,0 0 1,0 0-1,0 1 0,1-1 0,0 1 1,7-10-1,1 2 4,0 0 0,20-18 1,-27 28-7,0-1 0,0 1-1,1-1 1,0 2 0,-1-1 0,1 0 0,0 1 0,0 0 0,1 0 0,-1 0 0,10-1 0,-14 3-2,0-1 0,0 1 0,0 0 0,0 0 0,-1 0 0,1 0 0,0 1 0,0-1 0,0 0 0,0 0 0,0 0 0,-1 1 0,1-1 0,0 0 0,0 1 0,0-1 0,-1 1 0,1-1 0,0 1 0,-1-1 0,1 1 0,0-1 0,-1 1 0,1 0 0,-1-1 0,1 1 0,-1 0 0,2 1 0,3 25 0,-4-18 0,5 82 0,-7 107 0,1-193 0,-10 70 0,4-37 0,14-74 0,2 1 0,19-45 0,-12 33 0,-8 17 0,2 1 0,1 0 0,1 1 0,2 1 0,32-48 0,-22 54 0,-24 20 0,0 1 0,-1-1 0,1 1 0,0-1 0,0 1 0,-1-1 0,1 1 0,0 0 0,0-1 0,0 1 0,-1 0 0,1 0 0,0 0 0,0 0 0,0 0 0,0-1 0,0 2 0,0-1 0,-1 0 0,1 0 0,0 0 0,0 0 0,0 0 0,0 1 0,-1-1 0,1 0 0,0 1 0,0-1 0,0 1 0,-1-1 0,1 1 0,0-1 0,-1 1 0,1-1 0,0 1 0,-1 0 0,1 1 0,5 10 0,0 0 0,-1 1 0,-1 0 0,0 0 0,3 24 0,7 77 0,-13-106 0,6 98 0,-4-131-4,2 0-1,1 0 1,1 0 0,18-44-1,-17 51 4,0 0 0,2 1 0,0 0-1,1 0 1,0 1 0,2 1-1,14-15 1,-25 28 1,0-1 0,1 1 0,-1 0 0,1-1 0,-1 1 0,1 1 0,0-1 0,0 0 0,0 1 0,0-1 0,0 1 0,0 0 0,0 0 0,0 0 0,1 0 0,5 0 0,-9 2 0,1-1 0,0 0 0,-1 0 0,1 1 0,0-1 0,-1 1 0,1-1 0,0 1 0,-1-1 0,1 1 0,-1-1 0,1 1 0,-1-1 0,1 1 0,-1-1 0,0 1 0,1 0 0,-1-1 0,0 1 0,1 0 0,-1 0 0,0-1 0,0 1 0,0 0 0,1-1 0,-1 1 0,0 0 0,0 0 0,0-1 0,-1 2 0,2 31 0,-2-24 0,0 90 0,3 113 0,-2-208 0,0-1-1,1 1 1,-1 0 0,1-1-1,0 1 1,0-1 0,0 1-1,1-1 1,-1 0 0,1 1-1,0-1 1,0 0 0,0 0 0,0 0-1,1-1 1,-1 1 0,1 0-1,-1-1 1,1 1 0,0-1-1,0 0 1,0 0 0,0 0-1,1-1 1,-1 1 0,0-1-1,1 0 1,-1 1 0,5-1-1,9 3 3,1-1-1,0-1 1,-1 0-1,29-2 1,-35 0 0,-6 0-2,0 0 0,-1 0 0,1-1 0,0 0 0,0 0 0,0 0 0,0-1 0,-1 1 0,1-1 0,-1 0 0,1 0 0,-1-1 0,0 0 0,0 1 0,0-1 0,4-4 0,-3 1 0,0 0 0,1 0 0,-2-1 0,1 0 0,-1 0 0,0 0 0,-1-1 0,6-14 0,-2-3 0,-2-1 0,0 1 0,-2-1 0,0 0 0,-2-30 0,-1 30 0,1 16 0,0 0 0,-1 1 0,0-1 0,-1 0 0,0 0 0,-1 0 0,0 0 0,0 1 0,-1-1 0,-1 1 0,-5-13 0,2 15 0,3 10 0,1 16 0,-3 284 0,6-300 0,0 0 0,0-1 0,-1 1 0,2 0 0,-1 0 0,0-1 0,0 1 0,1 0 0,0-1 0,-1 1 0,1 0 0,0-1 0,0 1 0,1-1 0,-1 1 0,0-1 0,1 0 0,-1 1 0,1-1 0,0 0 0,0 0 0,0 0 0,0 0 0,0-1 0,0 1 0,1 0 0,-1-1 0,0 0 0,1 1 0,-1-1 0,1 0 0,0 0 0,-1-1 0,1 1 0,0 0 0,-1-1 0,1 0 0,0 0 0,0 0 0,-1 0 0,1 0 0,3 0 0,-1 0 0,0-1 0,1 1 0,-1-1 0,0 0 0,1 0 0,-1 0 0,0-1 0,0 1 0,0-1 0,0-1 0,0 1 0,-1-1 0,1 0 0,4-3 0,-2 0 0,-1-1 0,0 1 0,0-1 0,-1 0 0,0 0 0,0-1 0,-1 1 0,4-10 0,-1 1 0,0-1 0,-2 1 0,0-1 0,-1 0 0,-1 0 0,1-19 0,-1-106 0,-3 93 0,-2 42 0,-1 9 0,-2 13 0,3 90 0,3-59 0,-1-34 0,1 0 0,0 0 0,1 0 0,0 0 0,0-1 0,2 1 0,-1-1 0,2 0 0,-1 0 0,2 0 0,-1 0 0,14 18 0,-12-21 0,-1-1 0,1 0 0,0 0 0,0 0 0,1-1 0,0 0 0,0-1 0,1 1 0,-1-2 0,1 1 0,0-1 0,0 0 0,1-1 0,-1 0 0,1-1 0,9 2 0,-6-3 0,-1 1 0,1-1 0,0-1 0,-1 0 0,20-4 0,-28 3 2,1 0-1,0 0 1,0 0-1,-1-1 1,1 0 0,-1 0-1,0 0 1,1-1-1,-1 1 1,0-1-1,0 0 1,-1 0-1,1-1 1,-1 1 0,1-1-1,5-7 1,0-6-2,0 0 1,-1-1 0,0 0-1,-2-1 1,0 1 0,-1-1-1,-1 0 1,2-25-1,3-159 0,-9 195 0,0-232 0,-1 233 0,-1-29 0,2 35 0,0 0 0,0 0 0,-1 0 0,1 0 0,0 0 0,0 0 0,0 0 0,-1 1 0,1-1 0,-1 0 0,1 0 0,0 0 0,-1 1 0,1-1 0,-1 0 0,0 0 0,1 1 0,-1-1 0,1 1 0,-1-1 0,0 0 0,0 1 0,1-1 0,-1 1 0,0 0 0,0-1 0,0 1 0,1 0 0,-1-1 0,-1 1 0,0 0 0,1 1 0,-1-1 0,1 1 0,0-1 0,-1 1 0,1 0 0,-1 0 0,1-1 0,0 1 0,0 0 0,0 0 0,0 0 0,-1 0 0,1 1 0,1-1 0,-1 0 0,0 0 0,0 1 0,0-1 0,1 0 0,-1 1 0,0-1 0,1 1 0,-1-1 0,1 1 0,0-1 0,-1 3 0,-1 4 0,-8 23 0,1 1 0,2 1 0,1 0 0,-1 43 0,4 142 0,4-130 0,-1-78 0,0 0 0,1 0 0,0 0 0,1 0 0,0-1 0,0 1 0,1 0 0,8 16 0,-8-21 0,-1 0 0,1-1 0,0 0 0,1 1 0,-1-1 0,1-1 0,-1 1 0,1 0 0,0-1 0,1 0 0,-1 0 0,0 0 0,1 0 0,0-1 0,-1 0 0,1 0 0,0 0 0,9 1 0,-1 0 0,0 0 0,0-1 0,0-1 0,0-1 0,0 0 0,1 0 0,-1-1 0,0-1 0,0 0 0,22-7 0,-26 6 0,-1-1 0,1 0 0,-1 0 0,0-1 0,-1 0 0,1 0 0,-1-1 0,0 0 0,0 0 0,-1 0 0,0-1 0,0 0 0,0-1 0,-1 1 0,0-1 0,5-11 0,-3 1 0,0 0 0,-2 0 0,0-1 0,0 1 0,-2-1 0,-1 0 0,1-20 0,-7-136 0,-25-67 0,25 228 0,0 21 0,-2 21 0,-5 109 0,8 152 0,3-170 0,0-107 0,1 1 0,0-1 0,1 1 0,0-1 0,1 1 0,0-1 0,9 22 0,-10-30 0,0 0 0,0 0 0,1 0 0,-1 0 0,1 0 0,0 0 0,0-1 0,0 1 0,1-1 0,-1 0 0,1 0 0,-1 0 0,1-1 0,0 1 0,0-1 0,1 0 0,-1 0 0,0 0 0,1-1 0,-1 1 0,1-1 0,-1 0 0,1 0 0,6 0 0,-1-1 0,1 1 0,0-2 0,-1 1 0,1-1 0,15-4 0,-22 3 0,0 1 0,0-1 0,0 0 0,0 0 0,0 0 0,0-1 0,0 1 0,-1-1 0,0 0 0,1 0 0,-1 0 0,0 0 0,0-1 0,-1 1 0,5-8 0,2-6 0,-1 0 0,-1-1 0,0 1 0,-2-2 0,0 1 0,0 0 0,2-31 0,-1-136 0,-6 157 0,-5 35 0,-2 11 0,2 12 0,2-1 0,1 1 0,2 0 0,4 44 0,-3-69 0,0 1 0,0-1 0,0 0 0,0 1 0,1-1 0,0 0 0,0 0 0,0 0 0,1 0 0,0 0 0,0-1 0,0 1 0,0-1 0,1 0 0,-1 1 0,1-2 0,0 1 0,1 0 0,-1-1 0,0 0 0,1 0 0,7 4 0,-3-4 0,0 1 0,0-1 0,0-1 0,1 0 0,-1 0 0,1 0 0,-1-2 0,1 1 0,-1-1 0,1 0 0,0-1 0,9-2 0,-15 2 0,0 0 0,0-1 0,0 1 0,-1-1 0,1 0 0,0 0 0,-1 0 0,1-1 0,-1 1 0,0-1 0,1 0 0,-1 0 0,-1 0 0,1 0 0,0-1 0,-1 1 0,0-1 0,1 1 0,-2-1 0,1 0 0,2-6 0,1-4 0,0-1 0,-1 0 0,-1 0 0,2-23 0,0-146 0,-5 122 0,0 751 0,0-663 0,-3 106 0,1-112 0,-1 1 0,0-1 0,-1 1 0,-9 24 0,8-37 0,2-12 0,0-20 0,7-311 0,1 281 0,2 1 0,2 1 0,2 0 0,25-68 0,-26 93 0,0 1 0,2 0 0,1 1 0,1 0 0,1 1 0,1 0 0,1 2 0,24-26 0,-40 46 0,1 1 0,-1 0 0,0-1 0,1 1 0,-1 0 0,1 0 0,-1 0 0,1 0 0,0 0 0,-1 0 0,1 0 0,0 1 0,0-1 0,-1 1 0,1-1 0,3 1 0,-4 0 0,-1 0 0,1 0 0,0 0 0,0 1 0,0-1 0,0 1 0,-1-1 0,1 0 0,0 1 0,0-1 0,-1 1 0,1 0 0,0-1 0,-1 1 0,1-1 0,0 1 0,-1 0 0,1 0 0,-1-1 0,1 1 0,-1 0 0,0 0 0,1 1 0,2 5 0,-1 1 0,-1-1 0,1 1 0,-1 0 0,0-1 0,-1 9 0,1 11 0,-1 1 0,-7 47 0,5-64 0,0 0 0,-2 0 0,1 0 0,-1-1 0,-1 1 0,0-1 0,0 0 0,-1-1 0,-11 14 0,-2-1 0,-26 24 0,1-2 0,44-44 0,-1 0-1,1 1 1,0-1-1,-1 0 1,1 0-1,0 1 1,0-1-1,-1 0 1,1 1-1,0-1 1,0 0-1,0 1 1,-1-1-1,1 0 1,0 1 0,0-1-1,0 0 1,0 1-1,0-1 1,0 0-1,0 1 1,0-1-1,0 1 1,0-1-1,0 0 1,0 1-1,0-1 1,0 1-1,0-1 1,0 0-1,0 1 1,0-1 0,0 0-1,1 1 1,-1-1-1,0 0 1,1 1-1,16 5-9,40-6 5,-41 0 6,8-1-1,-1 0 0,0-1 0,0-2 0,0 0 0,0-2 0,0 0 0,25-11 0,-37 12 0,0 0 0,0-1 0,0 0 0,-1-1 0,0 0 0,0 0 0,-1-1 0,0 0 0,0-1 0,-1 0 0,0 0 0,0-1 0,-1 0 0,-1-1 0,9-17 0,-5 3 3,-2-1 1,-1 1-1,7-46 0,2-83 20,-12 101-27,2-166 4,-6 213 0,-3-6 0,-1 19 0,4-6 0,-7 18 0,1 0 0,0 1 0,2 0 0,0-1 0,-2 35 0,6 109 0,1-83 0,-1-63 0,1-1 0,0 0 0,1 1 0,0-1 0,2 0 0,0 0 0,12 31 0,-12-40 0,0 0 0,0 1 0,1-2 0,-1 1 0,1 0 0,1-1 0,0 0 0,-1 0 0,2-1 0,-1 1 0,1-1 0,0-1 0,0 1 0,0-1 0,0 0 0,1-1 0,13 5 0,-12-6 0,0 0 0,0 0 0,0 0 0,0-2 0,0 1 0,0-1 0,18-1 0,-22 0 0,0 0 0,0 0 0,0-1 0,1 1 0,-2-1 0,1 0 0,0 0 0,0 0 0,-1-1 0,1 0 0,-1 0 0,0 0 0,0 0 0,7-8 0,-4 2 0,0-1 0,-1 1 0,0-1 0,-1-1 0,0 1 0,0-1 0,-1 0 0,0 0 0,-1 0 0,2-17 0,-1-8 0,0-72 0,-4 91 0,0 13 0,0-1 0,0 1 0,0 0 0,-1 0 0,1 0 0,-1 0 0,0 0 0,0 0 0,-1 0 0,1 0 0,-1 0 0,0 0 0,-3-5 0,3 8 0,1-1 0,-1 0 0,0 1 0,0 0 0,0-1 0,-1 1 0,1 0 0,0 0 0,0 0 0,-1 1 0,1-1 0,0 0 0,-1 1 0,1-1 0,0 1 0,-1 0 0,1 0 0,-1 0 0,1 0 0,0 0 0,-1 1 0,1-1 0,-1 1 0,-1 0 0,1 0 0,0 0 0,0 0 0,1 1 0,-1-1 0,1 0 0,-1 1 0,1 0 0,0-1 0,-1 1 0,1 0 0,0 0 0,0 0 0,0 0 0,1 1 0,-1-1 0,0 0 0,1 1 0,0 0 0,-1-1 0,1 1 0,-1 4 0,-2 5 0,1 1 0,0 0 0,-1 18 0,0-6 0,2-1 0,1 1 0,1 0 0,1 0 0,2-1 0,4 26 0,-5-42 0,0 0 0,1 0 0,0 0 0,0-1 0,0 1 0,1-1 0,0 0 0,0 0 0,1 0 0,0-1 0,0 0 0,1 0 0,-1 0 0,2 0 0,-1-1 0,0 0 0,1 0 0,0-1 0,0 0 0,0 0 0,1-1 0,7 4 0,-7-5 1,-1 0-1,1 0 1,0 0-1,-1-1 1,1 0 0,0 0-1,9-1 1,-14 0-6,-1 0 0,1-1 0,-1 1 1,1-1-1,0 1 0,-1-1 0,1 0 1,-1 0-1,0 0 0,1 0 0,-1 0 0,0-1 1,0 1-1,0-1 0,0 0 0,0 1 1,0-1-1,0 0 0,0 0 0,-1 0 0,1 0 1,-1-1-1,1 1 0,0-3 0,1-2-253,-1 1 0,0-1-1,0 0 1,-1 0 0,1-8-1,0-45-6272</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4:09.109"/>
    </inkml:context>
    <inkml:brush xml:id="br0">
      <inkml:brushProperty name="width" value="0.05" units="cm"/>
      <inkml:brushProperty name="height" value="0.05" units="cm"/>
      <inkml:brushProperty name="color" value="#FFFF00"/>
    </inkml:brush>
  </inkml:definitions>
  <inkml:trace contextRef="#ctx0" brushRef="#br0">2 179 32399,'0'-12'195,"0"20"-81,0 26-87,-1 120-27,16 355 0,-14-497 0,0 0 0,1 1 0,0-1 0,6 17 0,-6-41 0,-3-125 0,8-220 0,-3 324-1,1 1 0,1-1-1,17-47 1,-20 70 0,1-1 1,1 1-1,0 0 1,0 0-1,1 0 1,0 0-1,0 1 1,1 0-1,1 1 0,-1-1 1,2 2-1,-1-1 1,1 1-1,9-7 1,-13 12 1,-1 0-1,1 0 1,-1 0 0,1 0 0,0 0 0,0 1 0,0 0 0,0 0 0,0 0-1,0 1 1,0 0 0,0 0 0,0 0 0,0 0 0,10 3 0,-12-2-1,0 0 0,0 0-1,0 1 1,0-1 0,-1 1 0,1 0 0,0-1 0,-1 1 0,1 0-1,-1 1 1,1-1 0,-1 0 0,0 1 0,0-1 0,0 1 0,-1 0 0,1-1-1,0 1 1,-1 0 0,0 0 0,0 0 0,0 0 0,0 0 0,0 0-1,0 4 1,1 9-1,0 0-1,-1 0 1,-1 0 0,0 1-1,-5 22 1,4-30 0,-1-1 1,0 1-1,-1 0 1,0-1 0,0 0-1,-1 1 1,0-1 0,0 0-1,-1-1 1,0 1-1,-8 8 1,0-2 0,-1-1-1,0-1 1,-1 0 0,0-1-1,-1-1 1,0 0 0,-1-1 0,-33 12-1,46-19-1,3-2 1,0 1 1,1-1-1,-1 1 1,0-1-1,0 0 1,0 1-1,0-1 1,0 0-1,0 0 0,0 0 1,0 0-1,0 0 1,0 0-1,0 0 1,0 0-1,0 0 1,0 0-1,1 0 1,-3-1-1,3-1-1,0 1 0,0-1 0,0 1 0,0-1 0,0 1 0,0-1 0,1 1 0,-1-1 0,0 1 0,1-1 0,-1 1 0,1-1 0,0 1 0,-1 0 0,2-2 0,1-2 1,1 1 0,0-1 1,0 1-1,0 0 0,1 0 0,-1 0 0,1 0 1,0 1-1,0 0 0,0 0 0,0 0 0,1 1 1,-1-1-1,1 1 0,-1 1 0,1-1 0,0 1 1,0 0-1,11 0 0,-16 1 1,1 0-1,-1 1 1,1-1 0,-1 1 0,1 0 0,-1-1-1,1 1 1,-1 0 0,0 0 0,1 0-1,-1 0 1,0 0 0,0 0 0,0 0 0,0 0-1,0 1 1,0-1 0,0 0 0,0 1-1,0-1 1,-1 0 0,1 1 0,0-1-1,-1 1 1,1-1 0,-1 3 0,13 52-11,-11-39 12,2 6 1,2 1-1,0-1 1,1 0 0,1-1-1,1 0 1,13 22 0,-18-36-2,1-2 1,0 1-1,0-1 1,0 1-1,1-1 0,-1-1 1,2 1-1,-1-1 1,0 0-1,1-1 1,0 1-1,0-1 0,1-1 1,-1 1-1,1-1 1,-1 0-1,1-1 1,0 0-1,0 0 0,0-1 1,12 1-1,-2-1 9,0 0 0,0-1 0,0-1 0,30-5 0,-42 4-8,0 0 0,0 0 0,0 0 0,0-1 0,0 0 0,0 0 0,-1-1 0,1 1 0,-1-1 0,0 0 0,0-1 0,-1 1 0,1-1 0,-1 0 0,0 0 0,4-7 0,-1 1 0,-2-1 1,1 0-1,-2 0 1,1 0-1,-2 0 1,1 0 0,-2-1-1,3-23 1,-3 7-3,-2 0 1,-5-48 0,3 63-1,0 1 0,-1-1 0,0 1 0,-1 0 0,-1 0 0,0 1 0,-8-15 0,11 23 1,0 0-1,-1 0 1,0 0 0,0 0-1,0 0 1,0 0 0,0 1-1,-1-1 1,0 1-1,1 0 1,-1 0 0,0 1-1,-1-1 1,1 1 0,0 0-1,-1 0 1,1 0 0,-1 1-1,1-1 1,-1 1 0,0 0-1,-8 0 1,11 1 0,0 0 0,1 0 0,-1 0 0,0 1-1,0-1 1,1 0 0,-1 1 0,0 0 0,1-1 0,-1 1 0,1 0 0,-1 0 0,1 0 0,-1 0 0,1 0-1,0 0 1,-1 0 0,1 0 0,-2 3 0,1-1-1,0 1 1,0-1-1,0 1 1,0 0-1,0 0 1,1 0-1,0 0 1,-1 4-1,-1 10-2,1 1-1,0 35 0,2-47 3,0 8 1,1 0 1,1 0-1,0 0 0,1-1 0,0 1 0,1-1 0,1 0 0,0 0 0,1-1 0,1 1 1,0-1-1,0 0 0,2-1 0,-1 0 0,2 0 0,-1-1 0,2 0 0,-1-1 1,1 0-1,1-1 0,0 0 0,18 10 0,-18-13 0,0 0 0,1-2 1,0 1-1,0-1 0,0-1 0,0-1 1,0 0-1,0 0 0,1-1 0,23-2 1,-33 1-1,-1 0 1,1 0 0,-1-1 0,1 0-1,-1 1 1,1-1 0,-1 0 0,0-1-1,1 1 1,-1-1 0,0 1 0,0-1 0,0 0-1,0 0 1,4-4 0,-3 1-1,1 0 0,-1 0 1,0 0-1,0-1 0,0 0 1,-1 0-1,5-10 0,1-9 0,-2 0 0,0-1 0,4-33 0,-8 40 2,2-15-1,-3 20-1,0 0-1,0 0 1,1 0-1,1 0 1,0 1-1,1-1 1,11-19-1,-14 30 1,1 1 0,0 0 0,0 0 0,0 0 0,0 0 0,0 1 0,1-1 0,-1 1 0,0 0 0,1 0 0,-1 0 0,1 0 0,-1 1 0,1-1 0,0 1 0,-1 0 0,5 1 0,-7-1 0,-5-1 0,-1 1 0,1 1 0,0-1 0,0 1 0,0 0 0,0-1 0,0 2 0,0-1 0,1 0 0,-1 1 0,0 0 0,1 0 0,-5 3 0,2 0 0,1 0 0,0 0 0,0 0 0,0 1 0,1 0 0,0 0 0,-4 7 0,1 1-1,0 1 0,1 0 0,1 0-1,0 0 1,1 0 0,0 1 0,2-1 0,-1 1 0,2 0 0,0 0-1,1 0 1,1 0 0,3 21 0,-3-33 1,0 0 0,0 0 0,0 0 0,1-1 0,-1 1 0,1 0 0,0 0 0,0-1 0,0 1-1,1-1 1,-1 0 0,1 0 0,0 0 0,0 0 0,0 0 0,0-1 0,0 1 0,0-1 0,1 0 0,-1 0 0,8 3 0,-1-1 2,1-1-1,-1 0 1,1-1 0,0 0 0,0-1 0,-1 0 0,12-1-1,-18-1 0,-1 1-1,1-1 1,-1 0-1,1 0 1,-1 0-1,1 0 1,-1 0-1,0-1 1,0 0-1,0 1 1,0-1 0,0-1-1,0 1 1,0 0-1,-1-1 1,1 1-1,-1-1 1,0 0-1,1 1 1,-1-1-1,-1 0 1,1-1-1,0 1 1,-1 0-1,1 0 1,0-5-1,4-9 3,-1-1-1,0 0 1,3-30-1,0-114 25,-8 121-27,-24 327 0,20-126 0,-6 105 0,4-204 0,-2 0 0,-21 76 0,25-122 0,-1 1 0,0-1 0,-1 0 0,-1-1 0,0 0 0,-1 0 0,-1 0 0,-11 13 0,14-20 0,0-1 0,-1 0 0,0 0 0,0 0 0,0-1 0,0 0 0,-1 0 0,0-1 0,0 0 0,0 0 0,0-1 0,-1 0 0,1-1 0,-1 1 0,-16 1 0,3-2 0,0-1 0,0 0 0,-34-5 0,49 3 0,-1 0 0,1 0 0,-1-1 0,1-1 0,0 1 0,0-1 0,0 0 0,0 0 0,1-1 0,-1 0 0,1-1 0,0 1 0,-9-10 0,6 4 0,0-1 0,1-1 0,0 1 0,1-1 0,0-1 0,1 1 0,1-1 0,0 0 0,0 0 0,-3-21 0,2 1-1,2 1 0,2-1-1,1-44 1,1 66-2,1 1 1,0 0 0,1-1 0,0 1-1,1 0 1,0 0 0,0 0-1,1 1 1,0-1 0,1 1 0,11-17-1,-7 14 3,1 0 0,1 1 1,0 0-1,0 0 0,1 2 0,0-1 0,22-11 0,22-9 0,1 3 0,97-31 0,-88 36-1,115-58 1,-161 69 3,0-1 0,-1-1 1,-1-1-1,0 0 0,-1-1 1,0-1-1,-1-1 0,-1 0 1,21-32-1,-25 31-3,0-1 0,-1 0 0,-1-1 0,-1 0 0,-1-1 0,0 1 0,-2-1 0,0-1 0,-2 1 0,0-1 0,-1-42 0,-2 63 0,0 0 0,0 0 0,0 1 0,0-1 0,0 0 0,0 0 0,-1 0 0,1 0 0,0 1 0,-1-1 0,1 0 0,0 0 0,-1 1 0,1-1 0,-1 0 0,1 0 0,-1 1 0,0-1 0,1 1 0,-1-1 0,0 0 0,1 1 0,-1-1 0,0 1 0,0 0 0,1-1 0,-1 1 0,0 0 0,0-1 0,0 1 0,1 0 0,-1 0 0,0 0 0,0-1 0,0 1 0,0 0 0,0 0 0,1 0 0,-1 1 0,0-1 0,0 0 0,0 0 0,0 0 0,0 1 0,1-1 0,-1 0 0,0 1 0,0-1 0,1 1 0,-1-1 0,0 1 0,0-1 0,1 1 0,-1-1 0,1 1 0,-1 0 0,0 0 0,-3 6 0,0 0 0,0 1 0,1-1 0,0 1 0,0 0 0,1 0 0,0 0 0,0 0 0,0 14 0,-2 85 0,4-90 0,0-3 0,0 14 0,6 50 0,-5-68 0,1-1 0,1 0 0,-1 1 0,2-1 0,-1 0 0,1-1 0,1 1 0,10 15 0,-11-17 0,1-1 0,-1 0 0,2 0 0,-1 0 0,0-1 0,1 0 0,0 0 0,0 0 0,1-1 0,-1 1 0,1-2 0,0 1 0,0-1 0,0 0 0,1 0 0,-1-1 0,1 0 0,-1-1 0,1 1 0,0-2 0,-1 1 0,11-1 0,-14 0 0,0-1 0,0 1 0,0-1 0,0 0 0,0 0 0,-1-1 0,1 1 0,0-1 0,-1 0 0,1 0 0,-1 0 0,0 0 0,0 0 0,0-1 0,0 0 0,0 1 0,0-1 0,-1 0 0,1 0 0,-1-1 0,0 1 0,0 0 0,0-1 0,0 1 0,1-7 0,5-10 0,-1 0 0,-2 0 0,6-32 0,-9 42 0,11-90 0,7-30 0,-19 127 0,-1 1 0,1 0 0,0-1 0,0 1 0,0 0 0,0 0 0,0 0 0,0 0 0,1 0 0,-1 0 0,1 0 0,-1 0 0,1 0 0,0 0 0,0 1 0,-1-1 0,1 1 0,0-1 0,1 1 0,-1 0 0,0 0 0,0 0 0,0 0 0,1 0 0,-1 1 0,0-1 0,1 1 0,4-1 0,-3 1 0,-1 0 0,1 0 0,0 1 0,-1-1 0,1 1 0,-1 0 0,1 0 0,-1 0 0,1 0 0,-1 1 0,0 0 0,0-1 0,0 1 0,0 0 0,0 0 0,0 1 0,0-1 0,3 4 0,3 7 0,0-1 0,-1 2 0,0-1 0,-1 1 0,0 0 0,-1 0 0,-1 1 0,0 0 0,-1 0 0,-1 0 0,0 0 0,-1 0 0,-1 1 0,-1-1 0,0 1 0,0-1 0,-4 19 0,2-27 0,0 0 0,0 0 0,0-1 0,-1 0 0,0 1 0,0-1 0,-1 0 0,0 0 0,0-1 0,0 1 0,-1-1 0,1 0 0,-1 0 0,0-1 0,-1 1 0,1-1 0,-1 0 0,0 0 0,0-1 0,0 0 0,-11 4 0,3-1 0,-1-1 0,0-1 0,0 0 0,0-1 0,0 0 0,-1-2 0,1 1 0,-26-3 0,40 1 0,0 0 0,0 0 0,0-1 0,0 1 0,0-1 0,0 1 0,0 0 0,0-1 0,1 0 0,-1 1 0,0-1 0,0 1 0,0-1 0,1 0 0,-1 0 0,1 1 0,-1-1 0,0 0 0,1 0 0,-1 0 0,1 0 0,0 0 0,-1 1 0,1-1 0,0 0 0,-1 0 0,1 0 0,0 0 0,0-2 0,-2-35 0,2 29 0,0 6 0,0-6-4,0-1 0,1 1 0,0 0 0,0-1 0,4-11 0,-5 18 4,1 1-1,0 0 1,0 1 0,0-1 0,0 0-1,0 0 1,0 0 0,1 0 0,-1 1-1,0-1 1,1 1 0,-1-1 0,1 1-1,0-1 1,0 1 0,-1 0-1,1 0 1,0 0 0,0 0 0,0 0-1,0 0 1,0 1 0,0-1 0,0 1-1,1-1 1,-1 1 0,0 0 0,0 0-1,3 0 1,0 0 0,0 0-1,0 1 1,0 0 0,0 0-1,0 0 1,-1 1 0,1-1 0,0 1-1,-1 0 1,1 0 0,4 4-1,42 35-6,-41-32 6,0 0 0,0-1 0,1 0 0,15 9 0,-12-12 2,0 0 0,1-1 0,0 0 0,-1-2 0,1 1 0,1-2 1,-1 0-1,0-1 0,16-1 0,-2 0 1,-23 2-2,-1-1 1,1 0-1,0-1 0,0 1 0,-1-1 0,1-1 0,0 1 0,-1-1 0,0 1 0,1-2 0,-1 1 0,0 0 1,0-1-1,0 0 0,0-1 0,0 1 0,-1-1 0,0 1 0,1-1 0,-2-1 0,1 1 0,0 0 1,-1-1-1,0 0 0,0 0 0,0 0 0,3-8 0,1-5 0,-1 1 0,0-1 0,-2 0 0,0-1 0,-1 1 0,1-20 0,-3-118 0,-1 93 0,0 16 0,1 8 0,-4-40 0,2 67 0,-1 1 0,0-1 0,-1 1 0,0 0 0,-1 0 0,0 0 0,-11-20 0,15 31 0,-1-1 0,1 0 0,-1 0 0,1 0 0,-1 1 0,1-1 0,-1 0 0,1 1 0,-1-1 0,0 0 0,1 1 0,-1-1 0,0 1 0,0-1 0,0 1 0,1 0 0,-1-1 0,-1 0 0,1 1 0,1 0 0,-1 1 0,0-1 0,1 0 0,-1 0 0,1 0 0,-1 0 0,1 0 0,-1 1 0,1-1 0,-1 0 0,1 0 0,-1 1 0,1-1 0,0 0 0,-1 1 0,1-1 0,-1 1 0,1-1 0,0 0 0,-1 2 0,-1 1 0,0 1 0,0 0 0,0-1 0,1 1 0,0 0 0,-2 6 0,-6 57 0,2 1 0,4 116 0,3-126 0,0-38 0,1 1 0,1-1 0,0 0 0,1 0 0,2 0 0,10 30 0,-11-40 0,0 0 0,1-1 0,0 1 0,1-1 0,0-1 0,0 1 0,1-1 0,0 0 0,0-1 0,1 1 0,0-1 0,1-1 0,-1 0 0,13 7 0,-10-9 0,1 1 0,-1-2 0,1 1 0,0-2 0,1 0 0,-1 0 0,0-1 0,0-1 0,1 0 0,21-2 0,-31 1 0,1 1 0,-1-1 0,1 1 0,-1-1 0,1 0 0,-1 0 0,1 0 0,-1-1 0,0 1 0,0-1 0,1 0 0,-1 0 0,0 0 0,-1 0 0,1 0 0,4-5 0,-4 3 0,0-1 0,1 0 0,-1 0 0,-1 0 0,1 0 0,-1-1 0,0 1 0,0-1 0,1-8 0,1-9 0,-2-1 0,0 0 0,-2 0 0,-2-24 0,1 29 0,0 3 3,-1 1 0,0-1 1,-1 0-1,-1 1 0,0 0 0,-1 0 0,-1 0 1,0 1-1,-9-15 0,8 21-17,7 13 6,0-3 3,1 59 4,2 0-1,16 90 0,-16-141 2,-1 4 0,1 1 0,1-1 0,0 0 0,9 19 0,-11-30 0,-1 0 0,1 0 0,0 0 0,0 0 0,0 0 0,0-1 0,0 1 0,1-1 0,-1 1 0,1-1 0,0 0 0,0 0 0,-1 0 0,1-1 0,0 1 0,1-1 0,-1 1 0,0-1 0,0 0 0,0 0 0,1-1 0,-1 1 0,1-1 0,5 1 0,-8-1 0,1 0 0,-1-1 0,0 1 0,1 0 0,-1 0 0,1-1 0,-1 1 0,0-1 0,0 1 0,1-1 0,-1 0 0,0 0 0,0 1 0,0-1 0,1 0 0,-1 0 0,0 0 0,0 0 0,-1 0 0,3-2 0,-1-1 0,0 0 0,0 0 0,0-1 0,0 1 0,0 0 0,1-8 0,1-7 1,-1-1 0,0-24 0,-3 34 1,4-57 21,-3 24-22,1 0-1,3 1 1,1-1 0,15-50 0,-20 90-1,-1 1 0,1 0 0,0 0 0,0-1 0,0 1 0,0 0 0,0 0 0,0 0 0,1 0 0,-1 0 0,1 1 0,0-1 0,-1 0 0,1 1 0,0-1 0,0 1 0,0-1 0,0 1 0,0 0 0,0 0 0,0 0 0,0 0 0,0 0 0,1 1 0,-1-1 0,0 1 0,1-1 0,-1 1 0,0 0 0,1 0 0,-1 0 0,0 0 0,1 0 0,-1 0 0,5 2 0,-5-1 0,0-1 0,-1 1-1,1 0 1,0 0 0,0 0 0,0 0 0,-1 0-1,1 1 1,-1-1 0,1 0 0,-1 1 0,1-1 0,-1 1-1,0-1 1,0 1 0,0 0 0,0 0 0,0-1-1,0 1 1,0 0 0,-1 0 0,2 4 0,9 47-21,-11-50 19,5 55 0,-6 113-1,-1-63 3,1-106 0,1 1 0,0-1 0,0 0 0,0 1 0,1-1 0,-1 0 0,1 1 0,-1-1 0,1 0 0,0 1 0,-1-1 0,1 0 0,0 0 0,1 0 0,-1 0 0,0 0 0,1 0 0,-1 0 0,4 3 0,-2-4 0,0 1 0,0-1 0,0 1 0,0-1 0,1 0 0,-1 0 0,0 0 0,1-1 0,-1 1 0,1-1 0,-1 0 0,6 0 0,-8 0-12,0 0 1,0 0-1,0 0 0,0 0 1,0 0-1,0 0 0,0-1 1,0 1-1,0 0 1,0-1-1,0 1 0,0 0 1,0-1-1,-1 1 0,1-1 1,0 1-1,0-1 0,-1 0 1,1 1-1,0-1 0,-1 0 1,1 0-1,0 1 1,-1-1-1,1 0 0,-1 0 1,1 0-1,-1 0 0,0 0 1,1 1-1,-1-1 0,0-2 1,5-20-1270</inkml:trace>
</inkml:ink>
</file>

<file path=ppt/ink/ink20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4:05.767"/>
    </inkml:context>
    <inkml:brush xml:id="br0">
      <inkml:brushProperty name="width" value="0.05" units="cm"/>
      <inkml:brushProperty name="height" value="0.05" units="cm"/>
      <inkml:brushProperty name="color" value="#FFFF00"/>
    </inkml:brush>
  </inkml:definitions>
  <inkml:trace contextRef="#ctx0" brushRef="#br0">157 25 32511,'-5'-3'11,"1"0"0,0 1 1,0-1-1,-1 1 0,0 0 0,1 0 1,-1 0-1,0 1 0,0-1 0,0 1 1,0 0-1,0 1 0,0-1 0,0 1 1,0 0-1,0 0 0,0 1 0,-5 1 1,6-1-13,1 0 1,0 0 0,-1 1-1,1 0 1,0 0 0,0 0-1,0 0 1,1 0 0,-1 1-1,0-1 1,1 1 0,0-1 0,-1 1-1,1 0 1,0 0 0,0 0-1,1 0 1,-1 1 0,1-1-1,0 0 1,-1 1 0,1-1-1,1 1 1,-1-1 0,0 6-1,0-2 0,0 0 0,0 0 0,1 1 0,0-1 0,0 0 0,1 0 0,-1 1 0,2-1 0,-1 0 0,1 0 0,0 0 0,1 0 0,-1-1 0,6 10 0,-4-11 2,0 1 0,1-1 0,-1 0 0,1 0 0,0 0 0,1-1 0,-1 0 0,1 0 0,-1 0 0,1-1 0,0 1 0,1-1 0,-1-1-1,1 1 1,8 1 0,5 0 3,-1-1-1,1-1 0,0-1 0,37-2 0,-54 1-2,-1 0-1,1-1 0,-1 1 1,0-1-1,1 0 0,-1 1 1,1-1-1,-1 0 1,0-1-1,0 1 0,0 0 1,0-1-1,0 1 0,0-1 1,0 1-1,0-1 0,-1 0 1,1 0-1,0 0 0,-1 0 1,0 0-1,1 0 0,-1 0 1,0-1-1,0 1 1,0 0-1,-1-1 0,1 1 1,0 0-1,-1-1 0,0 1 1,1-1-1,-1 1 0,0-4 1,0-3 1,0 0 1,0 0-1,-1 0 1,0 0-1,-1 1 1,0-1-1,0 1 1,-7-16-1,6 17-2,0 1 0,-1 1 1,0-1-1,0 0 0,-1 1 0,1 0 1,-1 0-1,0 0 0,0 1 0,-1-1 1,0 1-1,1 0 0,-1 1 0,-7-4 0,8 5-2,0 0 0,-1 0-1,1 1 1,0 0-1,-1-1 1,1 2-1,-1-1 1,1 1 0,-1 0-1,1 0 1,-1 0-1,1 1 1,-1-1-1,1 2 1,0-1-1,-1 0 1,1 1 0,0 0-1,-5 3 1,-35 28-228,-4 12-535</inkml:trace>
</inkml:ink>
</file>

<file path=ppt/ink/ink20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4:06.111"/>
    </inkml:context>
    <inkml:brush xml:id="br0">
      <inkml:brushProperty name="width" value="0.05" units="cm"/>
      <inkml:brushProperty name="height" value="0.05" units="cm"/>
      <inkml:brushProperty name="color" value="#FFFF00"/>
    </inkml:brush>
  </inkml:definitions>
  <inkml:trace contextRef="#ctx0" brushRef="#br0">0 28 30990,'0'0'1649,"28"0"-1585,22 0-32,14-5 0,5-2-32,3 4 0,-14 3-32,-11 0-176,-20-12-2994</inkml:trace>
</inkml:ink>
</file>

<file path=ppt/ink/ink20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4:10.964"/>
    </inkml:context>
    <inkml:brush xml:id="br0">
      <inkml:brushProperty name="width" value="0.05" units="cm"/>
      <inkml:brushProperty name="height" value="0.05" units="cm"/>
      <inkml:brushProperty name="color" value="#FFFF00"/>
    </inkml:brush>
  </inkml:definitions>
  <inkml:trace contextRef="#ctx0" brushRef="#br0">1 705 29662,'0'0'2756,"0"2"-2730,0 18-21,0 40 14,0-57-19,1 0 1,-1-1-1,0 1 1,1-1-1,0 1 1,-1-1 0,1 0-1,0 1 1,1-1-1,-1 0 1,0 1-1,0-1 1,1 0 0,0 0-1,-1 0 1,1 0-1,0-1 1,0 1-1,3 2 1,-4-3 2,1-1-1,-1 1 1,1 0 0,0-1-1,-1 0 1,1 1 0,-1-1-1,1 0 1,0 0 0,-1 0-1,1 0 1,0 0 0,-1 0 0,1 0-1,0 0 1,-1-1 0,1 1-1,-1-1 1,1 1 0,-1-1-1,1 0 1,-1 1 0,1-1-1,-1 0 1,1 0 0,-1 0-1,0 0 1,0 0 0,1-1 0,1-1-1,2-4 17,0 0 0,0 0 0,-1 0 1,7-14-1,0-3-16,-2-2 1,0 1-1,-2-1 1,-1 0 0,-1-1-1,2-33 1,-3-169 23,-3 59-18,1 111 7,-3 202-16,6 241 0,-5-374 0,2 28 0,11 62 0,-11-91 0,0 0 0,0 0 0,1 1-1,1-2 1,-1 1 0,1 0 0,1-1-1,0 0 1,0 0 0,0 0 0,1 0 0,8 7-1,-9-11 1,0-1-1,1 0 0,-1 1 1,1-2-1,0 1 0,0-1 1,0 0-1,0 0 0,0-1 1,0 1-1,0-1 0,12 0 1,-13-1-1,0 0 1,1 0 0,-1 0 0,0 0-1,0-1 1,0 0 0,0 0-1,0 0 1,0-1 0,0 0 0,-1 0-1,1 0 1,-1 0 0,1-1 0,-1 0-1,6-4 1,-5 2-1,-1-1 1,0 0-1,0 0 1,-1 0-1,1 0 1,-1 0-1,0-1 1,-1 1-1,0-1 1,0 0-1,0 1 1,0-9-1,1-12-3,-1-50-1,-2 55 5,-1-1 0,-1 1 0,-1 0 0,-8-31 0,2 11 0,8 37 0,0 1 1,1 0-1,-1-1 0,1 1 1,0-1-1,1-6 0,-1 9 1,0 1-1,1 0 1,-1-1-1,1 1 0,-1-1 1,1 1-1,0 0 0,-1 0 1,1-1-1,0 1 0,0 0 1,0 0-1,0 0 0,0 0 1,1-1-1,3-1 1,0 1 0,0 0-1,0 0 1,0 1 0,0-1 0,0 1 0,0 1-1,1-1 1,8 0 0,-2 0-1,4-1 0,-1 1 0,0 1 0,21 2 1,-34-2-1,1 0-1,0 0 1,-1 1 0,1-1 0,0 1 0,-1 0 0,1 0 0,-1 0-1,1 0 1,-1 0 0,0 0 0,1 1 0,-1-1 0,0 1 0,0-1 0,0 1-1,0 0 1,0 0 0,0 0 0,-1 0 0,1 1 0,-1-1 0,1 0 0,-1 1-1,2 2 1,0 11-1,-1-1-1,0 1 0,-1-1 1,-1 1-1,0 0 0,-1-1 1,-5 25-1,-16 30 2,16-55 0,1-1 0,1 1 0,0 0 0,1 0 0,-2 22 0,5 27 0,0-63 0,1 0 0,-1 1 0,0-1 0,1 0 0,-1 1 0,1-1 0,0 0 0,-1 0 0,1 1 0,0-1 0,0 0 0,0 0 0,-1 0 0,1 0 0,0 0 0,1 0 0,-1 0 0,0 0 0,0 0 0,0-1 0,0 1 0,1 0 0,-1-1 0,0 1 0,1-1 0,-1 0 0,0 1 0,1-1 0,-1 0 0,3 1 0,6 0 0,0 0 0,1-1 0,12-1 0,-7 1 0,-10 0 0,0-1 0,0 1 0,0-1 0,0 0-1,0-1 1,0 1 0,0-1 0,0 0 0,0-1 0,-1 1 0,1-1 0,-1 0 0,0 0 0,0-1-1,0 0 1,-1 0 0,1 0 0,-1 0 0,0-1 0,0 1 0,0-1 0,0 0 0,-1 0-1,0-1 1,3-6 0,4-11-2,-1 0 0,-1 0 0,-1-1 0,-2 0 0,0 0-1,3-42 1,-4 29 10,16-64-1,-19 98-7,1 0 1,-1 0-1,0 0 0,1 0 0,0 0 0,-1 0 0,1 0 1,0 1-1,0-1 0,1 1 0,-1 0 0,0-1 0,1 1 1,0 0-1,-1 0 0,1 1 0,0-1 0,0 1 0,0-1 1,0 1-1,0 0 0,0 0 0,5-1 0,0 1-2,0 0 0,0 0 1,1 1-1,-1 0 0,0 0 0,0 1 0,0 0 0,12 3 0,-16-3-7,-1 0-1,1 1 1,0-1 0,-1 1-1,1 0 1,-1 0 0,1 0-1,-1 0 1,0 1 0,0-1-1,4 5 1,-26-6-2,3-1 14,-3-1 11,0 1-1,0 1 1,0 1-1,-23 5 1,36-5-11,-1 0 0,1 1 0,0-1 0,0 1 0,0 1 0,0-1 0,1 1 0,-1 0 1,1 0-1,0 0 0,0 1 0,1 0 0,-1 0 0,1 0 0,0 0 0,-3 7 0,1-2-3,1 1 0,0 0 0,0 0 0,1 0 0,1 0 0,0 1 0,-2 18 0,1 6 0,3 41 0,1-76 0,-1 5 0,1-1 0,1 1 0,-1 0 0,1-1 0,0 1 0,0 0 0,1-1 0,0 1 0,0-1 0,0 0 0,0 0 0,1 0 0,0 0 0,0 0 0,0 0 0,1-1 0,-1 1 0,1-1 0,0 0 0,0 0 0,1-1 0,-1 1 0,1-1 0,0 0 0,0 0 0,0 0 0,0-1 0,9 3 0,-5-2 0,1-1 1,-1 0-1,1 0 1,-1-1-1,1 0 1,-1-1-1,1 0 0,-1 0 1,1-1-1,17-4 1,-22 4-1,0-1 0,-1 0 1,1 0-1,-1 0 1,1 0-1,-1-1 0,0 1 1,0-1-1,0 0 0,0-1 1,0 1-1,-1-1 1,1 1-1,-1-1 0,0 0 1,0 0-1,-1 0 0,1-1 1,-1 1-1,0-1 1,0 1-1,2-7 0,2-21 1,-1 1 0,-2-1 0,-1 0 0,-1 0 0,-4-33-1,1-8 17,2 138-16,1 129-5,0-186 4,0 0 0,0 1 0,0-1 0,1 0 0,0 1 0,1-1 0,0-1 0,0 1 0,6 9 0,-8-14 0,1-1 0,0 1 0,0 0 0,0-1 0,0 0 0,1 0 0,-1 1 0,1-1 0,-1 0 0,1-1 0,-1 1 0,1 0 0,0-1 0,0 0 0,0 0 0,0 0 0,0 0 0,0 0 0,0 0 0,1-1 0,-1 1 0,0-1 0,0 0 0,0 0 0,1 0 0,2-1 0,-4 0 0,0 1 1,1-1-1,-1 0 0,0 0 1,0 0-1,0 0 0,-1 0 1,1 0-1,0-1 1,0 1-1,-1-1 0,1 1 1,-1-1-1,1 0 0,-1 1 1,1-1-1,-1 0 0,0 0 1,0 0-1,1-3 1,15-45 7,-16 46-8,31-162-1,-5 19 7,-25 139-1,1 0 0,-1 0 0,2 1 0,4-10-1,-8 16-3,1 0-1,0 0 0,0 0 0,0-1 1,-1 1-1,1 0 0,0 0 0,0 0 1,1 0-1,-1 1 0,0-1 0,0 0 1,0 0-1,2 0 0,-2 1 0,0 0 0,0 0 0,0 0 0,0 0 0,0 0 0,-1 0 0,1 0 0,0 0 0,0 0 0,0 1 0,0-1 0,-1 0 0,1 1 0,0-1 0,0 1-1,-1-1 1,1 1 0,0-1 0,-1 1 0,1-1 0,0 1 0,-1-1 0,1 1 0,-1 0 0,1 0 0,0 0 0,4 8-3,1 0 0,-2 1 0,1-1 0,-1 1 0,-1 0 1,0 0-1,0 0 0,1 11 0,1 14 0,1 40 0,-7 31 3,0-66 0,5 65 0,-4-105 0,0 1 0,0 0 0,1-1 0,-1 1 1,0-1-1,1 1 0,-1-1 0,1 1 0,-1-1 0,0 1 0,1-1 0,-1 1 0,1-1 1,0 0-1,-1 1 0,1-1 0,-1 0 0,1 1 0,-1-1 0,1 0 0,0 0 0,-1 1 1,1-1-1,0 0 0,-1 0 0,1 0 0,-1 0 0,1 0 0,0 0 0,-1 0 0,1 0 1,0 0-1,-1 0 0,1-1 0,0 1 0,-1 0 0,1 0 0,-1 0 0,1-1 0,0 1 1,-1 0-1,1-1 0,-1 1 0,1-1 0,-1 1 0,1-1 0,0 0 0,6-7 3,-1 0 0,0 0 0,0-1 0,0 0 0,-1 0 0,0-1-1,-1 1 1,5-17 0,5-7-2,1-2-1,50-99 1,-56 117-2,1 2 0,1-1 0,0 1 0,1 1 0,25-24 0,-34 35-1,-1 1 0,1-1 0,0 1 1,0 0-1,1 0 0,-1 0 0,0 0 0,1 1 1,-1 0-1,1-1 0,-1 1 0,1 0 1,0 1-1,5-2 0,-9 2 2,0 0 0,0 0 0,0 0 0,0 0 0,1 1 0,-1-1 0,0 0 0,0 0 0,0 0 0,0 0 0,1 0 0,-1 0 0,0 0 0,0 0 0,0 0 0,0 0 0,0 0 0,1 0 0,-1 1 0,0-1 0,0 0 0,0 0 0,0 0 0,0 0 0,0 0 0,0 0 0,0 1 0,0-1 0,1 0 0,-1 0 0,0 0 0,0 0 0,0 0 0,0 1 0,0-1 0,0 0 0,0 0 0,0 0 0,0 0 0,0 1 0,0-1 0,0 0 0,0 0 0,0 0 0,0 0 0,0 1 0,-1-1 0,3 43 0,-3 0 0,-2 0 0,-10 56 0,13-98 0,-4 22 0,1 0 0,1 34 0,1-53 0,1 0 0,0 0 0,1 1 0,-1-1 0,1 0 0,-1 0 0,1 0 0,1 0 0,-1 0 0,0 0 0,1 0 0,0 0 0,0-1 0,0 1 0,0-1 0,1 1 0,0-1 0,-1 0 0,1 0 0,0 0 0,4 3 0,0-3 0,0 1 0,0-1 0,0 0 0,0-1 0,1 0 0,-1 0 0,1 0 0,-1-1 0,1 0 0,0-1 0,-1 0 0,1 0 0,9-2 0,-12 2 0,0-2 0,1 1 0,-1 0 0,0-1 0,0 0 0,0 0 0,0-1 0,0 1 0,-1-1 0,1 0 0,-1 0 0,0 0 0,0-1 0,0 0 0,0 0 0,-1 0 0,1 0 0,-1 0 0,4-8 0,1-4 0,-1 0 0,0-1 0,-1 0 0,-1 0 0,-1 0 0,3-28 0,0-108-2,-7 102 16,8-59 1,-7 107-15,-1 0 0,0 0 1,1 1-1,0-1 1,0 0-1,0 0 0,0 1 1,0-1-1,0 1 1,0-1-1,1 1 0,0 0 1,-1-1-1,3-1 0,-3 3 0,1 0 0,-1 1 0,1-1 0,-1 0 0,1 1 0,-1-1 0,1 1 0,-1-1 0,1 1 0,0 0 0,-1-1 0,1 1 0,-1 0 0,1 0 0,0 0 0,-1 1 0,1-1 0,-1 0 0,1 1 0,0-1 0,-1 1 0,1-1 0,-1 1 0,0-1 0,2 2 0,3 2 0,0-1 0,-1 1 0,0 1 0,0-1 0,0 1 0,0 0 0,-1 0 0,0 0 0,0 1 0,0-1 0,-1 1 0,1 0 0,-2 0 0,4 6 0,3 11 0,-1 0 0,7 37 0,-10-35 0,-2 0 0,-1 0 0,-2 34 0,0-35 0,0-19 0,0 0 0,-1 1 0,0-1-1,0 1 1,0-1 0,-1 0 0,1 0 0,-1 1 0,0-1-1,-1 0 1,1-1 0,-1 1 0,-4 5 0,1-3-2,0 0 0,-1-1 0,1 0 0,-1 0 1,0 0-1,-1-1 0,-10 6 0,-4-1 5,0 0 0,0-2 0,-1 0-1,0-2 1,-29 6 0,-12-8-3,56-4 0,41 0 0,24 0-4,100-3-33,-133 1 32,0-1 1,0-1-1,-1-1 1,35-12-1,-50 13 6,0 1-1,-1-2 1,1 1-1,-1-1 1,0 0-1,0 0 1,-1-1-1,1 1 1,-1-2-1,-1 1 1,1-1-1,-1 0 1,0 0-1,0 0 1,-1-1-1,0 1 1,-1-1 0,1 0-1,-2 0 1,1 0-1,1-12 1,3-16 4,-3 1 1,-1-1 0,-3-65-1,0 55-7,-2 13 3,1 24 3,0 1 1,1-1-1,0 1 1,0-1-1,1 1 1,3-15-1,-3 22-4,0 1 0,-1-1 0,1 0 0,0 1 0,0-1 0,0 1 0,0-1 0,0 1 0,0-1 0,0 1 0,0 0 0,0 0 0,0-1 0,1 1 0,-1 0 0,0 0 0,0 0 0,0 0 0,0 0 0,0 0 0,0 1 0,2-1 0,2 1 0,2-1 0,0 2 0,0-1 0,-1 1 1,1 0-1,-1 0 0,0 1 0,1-1 0,-1 1 0,0 1 1,-1-1-1,1 1 0,7 7 0,11 9-13,27 30-1,-50-48 12,0-1 2,0 0 0,1 0-1,-1 0 1,0 0-1,0 1 1,0-1 0,0 0-1,-1 1 1,1-1 0,0 0-1,-1 1 1,1-1-1,0 3 1,-1-4 0,0 0 0,0 1 0,-1-1 0,1 0 0,0 0 0,0 1 0,-1-1 0,1 0 0,0 0 0,0 1 0,-1-1 0,1 0 0,0 0 0,-1 0 0,1 0 0,0 0 0,-1 1 0,1-1-1,0 0 1,-1 0 0,1 0 0,0 0 0,-1 0 0,1 0 0,0 0 0,-1 0 0,1 0 0,0 0 0,-1 0 0,1-1 0,0 1 0,-1 0 0,1 0 0,-1 0 0,-41-15 1,36 12 1,0 0-1,-1 1 1,1 0 0,-1 0 0,1 1-1,-1-1 1,0 2 0,0-1 0,1 1-1,-1 0 1,0 0 0,0 0-1,-12 3 1,15-1-2,-1-1 0,1 1 1,0 0-1,0 0 0,0 1 0,0-1 0,0 1 0,0 0 0,1 0 0,-1 0 0,1 0 1,0 1-1,0-1 0,0 1 0,0 0 0,1 0 0,-1 0 0,1 0 0,0 0 1,-2 7-1,-1 9-1,0 0 0,1 0 1,1 1-1,1-1 0,1 1 1,1-1-1,3 35 0,-2-50 1,-1 1-1,1-1 1,1 0-1,-1 0 1,1 0 0,0 0-1,0 0 1,0 0-1,1 0 1,-1-1-1,1 1 1,0-1-1,1 0 1,-1 0-1,1 0 1,-1 0-1,1 0 1,1-1-1,-1 0 1,0 0 0,1 0-1,6 3 1,-2-2-1,1 0 0,0-1 0,0 0 0,0-1 0,0 0 0,0 0 0,0-1 0,1 0 0,-1-1 0,16-1 0,-23 0 1,0 0 1,0 0 0,-1 0-1,1 0 1,-1 0-1,1-1 1,-1 1-1,1-1 1,-1 1-1,0-1 1,0 0-1,0 0 1,0 0-1,0 0 1,0 0-1,0-1 1,-1 1-1,1 0 1,-1-1-1,0 1 1,1-1-1,-1 0 1,1-4-1,3-10 7,0 1 0,3-30 0,-6 37-8,4-47 1,-1-111 0,-5 124 0,0 111 0,1 111 0,0-171-1,-1-1-1,1 1 1,1-1 0,0 0-1,0 0 1,0 0-1,1 0 1,0 0 0,0 0-1,0-1 1,1 1 0,0-1-1,1 0 1,-1 0-1,9 7 1,-9-9 1,0 0 0,1-1-1,0 1 1,0-1 0,0 0 0,0-1 0,0 1-1,1-1 1,-1 0 0,1-1 0,-1 1-1,1-1 1,0 0 0,-1 0 0,1-1-1,0 1 1,0-2 0,0 1 0,-1 0 0,7-2-1,-8 0 3,-1 1-1,0 0 0,0-1 1,0 0-1,0 0 0,0 0 1,0 0-1,0-1 0,-1 1 0,1-1 1,-1 1-1,0-1 0,0 0 1,0 0-1,0 0 0,0 0 1,0 0-1,-1 0 0,0-1 1,1 1-1,0-5 0,4-13-2,-1 0 0,4-27 0,-8 39 2,8-50-1,13-76 1,-19 124-2,0 0 0,1 0 1,0 0-1,0 1 1,1-1-1,1 1 0,0 1 1,0-1-1,9-10 1,-11 17-2,0 0 1,0 0-1,0 0 0,1 1 1,-1-1-1,1 1 1,-1 0-1,1 0 0,0 1 1,0-1-1,0 1 1,0 0-1,0 0 1,0 1-1,5-1 0,-7 1 2,0 0-1,0 0 0,0 0 1,0 0-1,0 0 0,0 1 1,0-1-1,-1 1 1,1 0-1,0 0 0,0 0 1,-1 0-1,1 0 0,0 1 1,-1-1-1,1 1 0,-1-1 1,0 1-1,0 0 0,1 0 1,-1 0-1,0 0 1,-1 1-1,1-1 0,0 1 1,1 3-1,-2-6 1,-1 1 0,0-1 0,0 0 1,0 1-1,0-1 0,0 0 0,0 1 0,0-1 0,0 0 0,0 1 0,0-1 1,0 1-1,0-1 0,0 0 0,0 1 0,0-1 0,0 0 0,0 1 1,-1-1-1,1 0 0,0 0 0,0 1 0,0-1 0,0 0 0,-1 1 0,1-1 1,0 0-1,0 0 0,-1 1 0,1-1 0,0 0 0,-1 0 0,1 0 1,0 1-1,0-1 0,-1 0 0,1 0 0,0 0 0,-1 0 0,1 0 1,0 0-1,-1 0 0,1 0 0,0 0 0,-1 0 0,0 0 0,-18 0 9,16 0-8,-6 0-1,-3 0 0,1 0 0,0 1 0,-17 2 0,24-2 0,1 0 0,-1 1 0,0-1 0,0 1 0,1 0 0,-1 0 0,1 0 0,-1 0 0,1 0 0,0 1 0,0 0 0,0-1 0,-3 5 0,-2 4 0,1 0 0,0 0 0,1 0 0,1 0 0,-1 1 0,2 0 0,0 0 0,0 1 0,1-1 0,-1 14 0,0-2 0,2-1 0,1 1 0,1 0 0,5 35 0,-5-54 0,1-1 0,0 1 0,0 0 0,1-1 0,-1 0 0,1 1 0,0-1 0,0 0 0,1 0 0,-1 0 0,1 0 0,0 0 0,0-1 0,0 1 0,0-1 0,1 0 0,0 0 0,-1 0 0,1 0 0,0-1 0,0 1 0,0-1 0,1 0 0,-1-1 0,0 1 0,9 1 0,8 2 0,0-2 0,0 0 0,1-1 0,32-2 0,-40 0 0,-3 0 0,0 0 0,-1-1 0,1 0 0,0-1 0,14-4 0,-20 4 0,0 0 0,0 0 1,0-1-1,0 1 1,-1-1-1,1 0 1,-1-1-1,0 1 1,0-1-1,0 0 0,0 0 1,6-8-1,-3 0 4,0 1 0,-1-1 0,0 0 0,-1-1 0,-1 0 0,7-25 0,7-85-6,-11 71 3,50-269-1,-27 170 0,-27 223 0,-7 397 0,4-445 0,2-1 0,0 0 0,2 0 0,0 0 0,2 0 0,0-1 0,1 1 0,2-2 0,10 22 0,-18-41 0,0-1 0,-1 0 0,1 1 0,0-1 0,0 1 0,0-1 0,0 0 0,0 0 0,0 0 0,0 0 0,1 1 0,-1-1 0,0-1 0,0 1 0,1 0 0,-1 0 0,1 0 0,-1-1 0,1 1 0,-1-1 0,1 1 0,-1-1 0,1 0 0,0 1 0,-1-1 0,1 0 0,-1 0 0,1 0 0,0 0 0,-1-1 0,1 1 0,-1 0 0,1-1 0,-1 1 0,1-1 0,-1 1 0,2-2 0,1 0 0,0-1 0,0 1 0,0-1 0,-1 0 0,1 0 0,-1-1 0,0 1 0,0-1 0,0 0 0,-1 0 0,4-5 0,6-18 0,-2-1 0,0 0 0,-2 0 0,-1-1 0,4-35 0,-4 9 0,0-65 0,-16 425 0,9-301 0,0 1 0,0-1 0,1 0 0,-1 0 0,1 0 0,0 0 0,0 0 0,0 0 0,1 0 0,-1 0 0,1 0 0,0 0 0,0-1 0,0 1 0,1-1 0,-1 1 0,1-1 0,4 4 0,-2-4 0,-1 0 0,1 0 0,0 0 0,0-1 0,0 1 0,0-1 0,0-1 0,1 1 0,-1-1 0,1 0 0,-1 0 0,1 0 0,7-1 0,-13 0 0,14 1 0,0-1 0,1 0 0,-1-1 0,15-3 0,-24 3 0,0-1 0,0 0 0,-1 0 0,1 0 0,0 0 0,-1-1 0,0 1 0,0-1 0,1 0 0,-2-1 0,1 1 0,0-1 0,-1 0 0,6-7 0,2-5 0,0-1 0,-2-1 0,0 0 0,-1 0 0,0-1 0,-2 0 0,7-28 0,-6 10 0,-2 0 0,-1-1 0,-1-40 0,-4 71 0,-3 9 0,-3 9 0,7-10 0,-7 12 0,1 0 0,1 1 0,0-1 0,1 1 0,1 0 0,-3 15 0,2 5 0,1 52 0,3-81 0,0 1 0,0-1 0,1 1 0,0-1 0,0 0 0,0 1 0,1-1 0,-1 0 0,2 0 0,-1 0 0,0 0 0,1 0 0,4 5 0,-4-6 0,0-1 0,0 0 0,0 0 0,0-1 0,1 1 0,-1-1 0,1 1 0,0-1 0,-1 0 0,1 0 0,0-1 0,0 1 0,0-1 0,1 0 0,-1 0 0,0 0 0,6 0 0,-7-1 0,7 1 0,1-1 0,-1 1 0,0-2 0,15-1 0,-23 1 0,1 1 0,0-1 0,-1 0 0,1 0 0,-1 0 0,1 0 0,-1-1 0,1 1 0,-1-1 0,0 1 0,0-1 0,0 0 0,0 0 0,0 0 0,0 0 0,0 0 0,-1 0 0,1-1 0,-1 1 0,2-4 0,3-7 0,-2-1 0,0 1 0,0-1 0,-1 0 0,-1 0 0,1-21 0,-2 7 0,-2-1 0,-4-35 0,2 52 0,1-1 0,-1 1 0,-1-1 0,0 1 0,-1 0 0,0 0 0,-1 1 0,0-1 0,-1 1 0,-9-11 0,13 18 0,-1-1 0,0 1 0,1 0 0,-2 0 0,1 1 0,0-1 0,-1 1 0,1 0 0,-1 0 0,0 1 0,0-1 0,0 1 0,0 0 0,-1 0 0,1 1 0,0-1 0,-1 1 0,1 1 0,-1-1 0,1 1 0,-1 0 0,0 0 0,1 0 0,-1 1 0,-9 2 0,12-2 0,0 0 0,0 1 0,1-1 0,-1 1 0,0 0 0,1 0 0,-1 0 0,1 0 0,-1 0 0,1 0 0,0 1 0,0-1 0,0 1 0,0-1 0,1 1 0,-1 0 0,1 0 0,-1 0 0,1 0 0,0 0 0,0 0 0,0 0 0,0 6 0,-2 8 0,1 0 0,1 0 0,1 21 0,0-24 0,0-5 0,1 0 0,0 0 0,0 0 0,1-1 0,0 1 0,1 0 0,-1-1 0,2 0 0,-1 1 0,1-1 0,0-1 0,1 1 0,0-1 0,0 1 0,1-1 0,-1-1 0,9 8 0,-6-7 0,1 0 0,-1-1 0,1 0 0,0-1 0,1 0 0,-1 0 0,1-1 0,0 0 0,0-1 0,0 0 0,1 0 0,-1-1 0,1-1 0,12 1 0,-16-2 0,1 1 0,1-1 0,-1 0 0,1-1 0,-1 0 0,9-2 0,-14 3 0,0-1 0,0-1 0,0 1 0,0 0 0,-1-1 0,1 0 0,-1 1 0,1-1 0,-1 0 0,0 0 0,1 0 0,-1-1 0,0 1 0,0 0 0,-1-1 0,1 0 0,2-4 0,8-20 0,-2 0 0,-1-1 0,-1-1 0,-1 1 0,3-32 0,-6 31 0,1-1 0,2 1 0,1 1 0,22-53 0,-28 77 0,1 0 0,-1 1 0,1-1 0,0 1 0,0-1 0,5-4 0,-8 8 0,1-1 0,0 0 0,-1 1 0,1-1 0,0 1 0,-1-1 0,1 1 0,0-1 0,0 1 0,-1 0 0,1-1 0,0 1 0,0 0 0,0 0 0,-1-1 0,1 1 0,0 0 0,0 0 0,0 0 0,0 0 0,0 0 0,0 0 0,-1 0 0,1 0 0,0 1 0,0-1 0,0 0 0,0 0 0,-1 1 0,1-1 0,0 0 0,0 1 0,-1-1 0,1 1 0,0-1 0,-1 1 0,1 0 0,0-1 0,-1 1 0,1-1 0,-1 1 0,1 1 0,4 6 0,-1 0 0,-1 0 0,1 1 0,-2 0 0,1-1 0,2 16 0,6 62 0,-11-82 0,5 214 0,-6-135 0,2-83 0,-1 0 0,0 0 0,0 0 0,0 0 0,0 0 0,1 1 0,-1-1 0,0 0 0,0 0 0,0 0 0,1 0 0,-1 0 0,0 0 0,0 0 0,0 0 0,1 0 0,-1 0 0,0 0 0,0 0 0,0 0 0,1 0 0,-1 0 0,0 0 0,0-1 0,0 1 0,0 0 0,1 0 0,-1 0 0,0 0 0,0 0 0,0 0 0,0 0 0,1-1 0,-1 1 0,0 0 0,0 0 0,0 0 0,0 0 0,0 0 0,0-1 0,0 1 0,1 0 0,-1 0 0,0 0 0,0-1 0,0 1 0,0 0 0,0 0 0,0 0 0,0-1 0,0 1 0,0 0 0,0 0 0,0-1 0,71-134 0,-29 51 0,-1 9 0,94-128 0,-127 197 0,-8 14 0,0-4 0,-14 217 0,9-153 0,3-46 0,0-5 0,0 0 0,2 0 0,0 0 0,3 22 0,-2-36 0,-1 1 0,1-1 0,0 1 0,0-1 0,0 0 0,0 1 0,1-1 0,-1 0 0,1 0 0,0 0 0,0 0 0,0 0 0,0-1 0,1 1 0,-1 0 0,1-1 0,-1 0 0,1 0 0,0 0 0,0 0 0,0 0 0,0 0 0,0-1 0,1 1 0,-1-1 0,4 1 0,0 0 0,0-1 0,0 1 0,0-1 0,1-1 0,-1 1 0,12-2 0,-15 0 0,-1 1 0,0-1 0,0 0 0,1 0 0,-1 0 0,0 0 0,0-1 0,0 1 0,0-1 0,-1 0 0,1 1 0,0-1 0,-1-1 0,1 1 0,-1 0 0,0-1 0,3-2 0,7-14 0,-1 0 0,-1 0 0,-1-1 0,0-1 0,-1 0 0,-2 0 0,0 0 0,-1-1 0,3-26 0,-1-28 0,-2-97 0,-6 141 0,0 17 0,1 0 0,3-23 0,-3 38 0,0 0 0,0 0 0,0 0 0,0 0 0,0 0 0,0 1 0,1-1 0,-1 0 0,0 0 0,0 0 0,0 0 0,0 0 0,0 0 0,1 0 0,-1 0 0,0 0 0,0 0 0,0 0 0,0 0 0,0 0 0,1 0 0,-1 0 0,0 0 0,0 0 0,0 0 0,0 0 0,1 0 0,-1 0 0,0 0 0,0 0 0,0 0 0,0 0 0,0 0 0,1 0 0,-1 0 0,0 0 0,0 0 0,0 0 0,0 0 0,0-1 0,0 1 0,1 0 0,-1 0 0,0 0 0,0 0 0,0 0 0,0 0 0,0-1 0,0 1 0,0 0 0,0 0 0,0 0 0,0 0 0,0 0 0,0-1 0,0 1 0,0 0 0,0 0 0,0 0 0,0-1 0,8 18 0,38 136 0,15 41 0,-44-153 0,-8-23 0,-2 1 0,0-1 0,-1 1 0,-1 0 0,0 1 0,-2-1 0,2 22 0,-6-39 0,1-1 0,-1 1 0,1-1 0,-1 1 0,0-1 0,0 1 0,0-1 0,0 1 0,0-1 0,0 0 0,0 0 0,0 1 0,0-1 0,0 0 0,-1 0 0,1 0 0,0 0 0,-1-1 0,1 1 0,-1 0 0,1 0 0,-1-1 0,1 1 0,-1-1 0,0 0 0,1 1 0,-1-1 0,-2 0 0,-52 6 0,40-5-16,2 0-35,-1 0 0,1-2-1,-1 1 1,1-2 0,-16-3 0,-17-14-1115</inkml:trace>
</inkml:ink>
</file>

<file path=ppt/ink/ink20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4:11.355"/>
    </inkml:context>
    <inkml:brush xml:id="br0">
      <inkml:brushProperty name="width" value="0.05" units="cm"/>
      <inkml:brushProperty name="height" value="0.05" units="cm"/>
      <inkml:brushProperty name="color" value="#FFFF00"/>
    </inkml:brush>
  </inkml:definitions>
  <inkml:trace contextRef="#ctx0" brushRef="#br0">266 32 32575,'-2'-3'8,"-1"1"0,0-1 0,0 0 0,-1 1 0,1-1 0,0 1-1,-1 0 1,1 0 0,-1 1 0,0-1 0,0 1 0,0-1 0,1 1 0,-1 0 0,0 1 0,0-1 0,0 1 0,0 0 0,-1 0 0,-6 0 0,2 1-9,0 0 0,-1 0 0,1 1 1,0 0-1,0 1 0,0 0 0,0 0 1,-8 6-1,9-5 1,2 1 0,-1 0 0,1 0 0,-1 1-1,2 0 1,-1 0 0,1 0 0,0 1 0,0 0 0,0 0 0,1 0 0,0 1 0,1-1-1,0 1 1,0 0 0,0 0 0,1 0 0,0 0 0,1 0 0,0 0 0,0 1 0,1-1-1,0 13 1,1-16 0,-1 0 0,1 0-1,0 0 1,1 0 0,-1-1-1,1 1 1,0 0-1,0-1 1,0 1 0,1-1-1,-1 0 1,1 0 0,0 0-1,1 0 1,-1 0 0,0 0-1,1-1 1,0 0 0,0 0-1,0 0 1,0 0 0,1-1-1,-1 1 1,1-1-1,-1 0 1,11 2 0,2 2 2,1-2 1,-1 0-1,1-1 1,0-1-1,1-1 1,23 0-1,-38-1-1,0-1 0,-1 1 0,1-1 0,0 0 0,0 1 0,0-2 0,-1 1 0,1 0 0,0-1 0,-1 0 0,1 1 0,-1-1 0,0-1 0,0 1 0,0 0 0,0-1 0,0 0 0,0 0 0,-1 1 0,1-2 0,-1 1 0,0 0 0,0 0-1,0-1 1,0 1 0,0-1 0,-1 1 0,0-1 0,1-5 0,1-5-1,0 1 0,-1-1-1,-1 0 1,0 0 0,-1 0 0,-1 0-1,-2-15 1,2 26 0,1-1 0,-1 0 0,0 1 0,0-1 0,0 1 0,-1 0 0,1-1 0,-1 1-1,0 0 1,0 0 0,0 0 0,0 0 0,-1 0 0,1 0 0,-1 1 0,1-1 0,-1 1 0,0 0 0,0 0 0,0 0 0,0 0 0,0 0 0,-1 1 0,-5-3-1,3 3-6,0-1-1,-1 1 1,1 0-1,0 0 1,0 1-1,-1 0 1,1 0-1,0 0 1,-1 1-1,1 0 0,0 0 1,0 1-1,0 0 1,-8 3-1,5-1-116,0 1 1,1 1-1,-1-1 0,-7 8 0,-37 33-2119</inkml:trace>
</inkml:ink>
</file>

<file path=ppt/ink/ink20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4:11.700"/>
    </inkml:context>
    <inkml:brush xml:id="br0">
      <inkml:brushProperty name="width" value="0.05" units="cm"/>
      <inkml:brushProperty name="height" value="0.05" units="cm"/>
      <inkml:brushProperty name="color" value="#FFFF00"/>
    </inkml:brush>
  </inkml:definitions>
  <inkml:trace contextRef="#ctx0" brushRef="#br0">0 18 32223,'0'2'352,"0"1"-192,20-3-128,16 0-32,11 0 0,0-5 0,0 0 0,-9 0 0,-15 0-32,-12 2-96</inkml:trace>
</inkml:ink>
</file>

<file path=ppt/ink/ink20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4:12.326"/>
    </inkml:context>
    <inkml:brush xml:id="br0">
      <inkml:brushProperty name="width" value="0.05" units="cm"/>
      <inkml:brushProperty name="height" value="0.05" units="cm"/>
      <inkml:brushProperty name="color" value="#FFFF00"/>
    </inkml:brush>
  </inkml:definitions>
  <inkml:trace contextRef="#ctx0" brushRef="#br0">65 15 32159,'-47'0'232,"30"0"-63,24 0-23,25 0-140,9 1-1,1-2 1,-1-2 0,47-9 0,-117 12-1489,-13 0-3533</inkml:trace>
</inkml:ink>
</file>

<file path=ppt/ink/ink20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4:14.603"/>
    </inkml:context>
    <inkml:brush xml:id="br0">
      <inkml:brushProperty name="width" value="0.05" units="cm"/>
      <inkml:brushProperty name="height" value="0.05" units="cm"/>
      <inkml:brushProperty name="color" value="#FFFF00"/>
    </inkml:brush>
  </inkml:definitions>
  <inkml:trace contextRef="#ctx0" brushRef="#br0">179 575 31887,'6'-26'134,"-1"0"1,-1 0-1,-1-1 1,-1 1 0,-4-51-1,1 20-88,1 48-39,0 5-5,0 1 0,0-1 0,0 0 0,0 0 0,-1 0 1,0 0-1,1 0 0,-3-4 0,2 6-2,0 1 0,0 0 0,0 0 0,0 0 0,0 0 0,0 0 0,0 0 0,-1 0 0,1 0 0,0 0 0,-1 1 1,1-1-1,0 0 0,-1 1 0,1-1 0,-1 1 0,1 0 0,-1-1 0,1 1 0,-1 0 0,1 0 0,-1 0 0,1 0 0,-3 0 0,-2 1 0,0 0 0,1 0 0,-1 0 0,0 1 0,1 0 0,0 0 0,-1 0 0,1 0 0,0 1 0,0 0 0,0 0 0,1 0 0,-1 1 0,1 0 0,0 0 0,0 0 0,0 0 0,0 0 0,1 1 0,0 0 0,0 0 0,0 0 0,-3 6 0,-1 4 0,1 0 0,0 0 0,0 1 0,2-1 0,0 1 0,1 1 0,-2 17 0,3-2 0,1 0 0,4 42 0,-2-71 0,-1 0 0,1 0 0,0 0 0,0 0 0,-1-1 0,2 1 0,-1 0 0,0-1 0,1 1 0,-1-1 0,1 1 0,0-1 0,-1 0 0,1 1 0,0-1 0,1 0 0,-1 0 0,0-1 0,1 1 0,-1 0 0,1-1 0,-1 1 0,1-1 0,0 0 0,4 1 0,0 0 0,1 0 0,-1 0 0,1-1 0,0-1 0,-1 1 0,1-1 0,0-1 0,12-1 0,-17 1 0,0 0 0,-1 0 0,1 0 0,-1-1 0,0 1 0,1 0 0,-1-1 0,0 0 0,0 0 0,0 1 0,0-1 0,0 0 0,0-1 0,-1 1 0,1 0 0,-1 0 0,1-1 0,-1 1 0,0-1 0,0 1 0,0-1 0,0 0 0,1-4 0,2-10 0,-1 0 0,2-27 0,-4 36 0,4-161 0,-3 191 0,1-1 0,1 1 0,1-1 1,1 0-1,1 0 0,11 23 0,-15-38-1,0 0-1,0 0 1,0 0 0,1-1-1,0 1 1,0-1 0,1 0-1,-1 0 1,1 0 0,0-1-1,0 0 1,1 0 0,-1 0 0,1-1-1,0 1 1,0-1 0,0-1-1,0 1 1,1-1 0,-1 0-1,1 0 1,-1-1 0,1 0-1,10 0 1,-12-1 1,-1 0 0,1 0 0,-1 0 0,1-1 0,-1 0 0,1 0 0,-1 0 0,1 0 0,-1-1 0,0 0 0,0 0 0,0 0 0,7-5 0,-6 3 0,0-1 0,-1 0 0,0 0 0,0 0 0,0-1 0,0 1 0,-1-1 0,0 0 0,3-8 0,5-16 1,-1 1-1,-2-1 1,-1-1 0,-1 1 0,2-43-1,-4-160 27,-5 145-26,1 82-6,-10 152-24,1-38 36,6 205 19,3-206-25,0-100-71,2 31 212,-2-37-174,0 0-1,0 0 1,0 0 0,0 0-1,0 0 1,0 0-1,0 0 1,1 0 0,-1 0-1,0 0 1,1 0 0,-1 0-1,1 0 1,-1 0 0,1-1-1,-1 1 1,1 0 0,0 0-1,-1-1 1,1 1 0,0 0-1,0-1 1,-1 1-1,1-1 1,0 1 0,0-1-1,0 1 1,0-1 0,0 1-1,1-1 1</inkml:trace>
</inkml:ink>
</file>

<file path=ppt/ink/ink20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4:14.931"/>
    </inkml:context>
    <inkml:brush xml:id="br0">
      <inkml:brushProperty name="width" value="0.05" units="cm"/>
      <inkml:brushProperty name="height" value="0.05" units="cm"/>
      <inkml:brushProperty name="color" value="#FFFF00"/>
    </inkml:brush>
  </inkml:definitions>
  <inkml:trace contextRef="#ctx0" brushRef="#br0">0 21 31919,'31'-3'496,"10"-4"-352,14 2-80,3 2-32,-2 3-32,-7 0 0,-10 0-96,-8-2-1025</inkml:trace>
</inkml:ink>
</file>

<file path=ppt/ink/ink20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4:15.322"/>
    </inkml:context>
    <inkml:brush xml:id="br0">
      <inkml:brushProperty name="width" value="0.05" units="cm"/>
      <inkml:brushProperty name="height" value="0.05" units="cm"/>
      <inkml:brushProperty name="color" value="#FFFF00"/>
    </inkml:brush>
  </inkml:definitions>
  <inkml:trace contextRef="#ctx0" brushRef="#br0">240 185 32079,'4'-21'109,"-1"1"0,-1-1 0,-1 0-1,-1 0 1,-3-33 0,2 52-109,0 0 1,0 1-1,0-1 0,0 0 0,0 1 0,-1-1 0,1 1 0,0 0 0,-1-1 0,1 1 0,-1 0 1,1 0-1,-1 0 0,0 0 0,1 0 0,-1 0 0,0 1 0,0-1 0,0 0 0,0 1 0,1-1 1,-1 1-1,0 0 0,0 0 0,0 0 0,0 0 0,-3 0 0,-2 0 0,1 0 0,-1 1 0,1-1 0,-1 1 0,1 0 0,-1 1 0,-10 4 0,8-1 0,0 1-1,0 0 1,1 1-1,0 0 1,0 0-1,1 0 1,0 1-1,1 0 1,-1 1 0,1 0-1,1 0 1,0 0-1,0 0 1,1 1-1,0 0 1,1 0-1,-3 12 1,0 1-1,1 0 0,1 1 0,1-1-1,1 1 1,1 0 0,4 39 0,-2-60 1,-1 0 0,1 0 0,0 0-1,0 0 1,0 0 0,0-1 0,0 1 0,1 0 0,-1 0 0,1-1 0,0 1-1,-1-1 1,1 0 0,0 1 0,1-1 0,-1 0 0,0 0 0,1 0 0,-1-1 0,1 1-1,-1-1 1,1 1 0,0-1 0,0 0 0,-1 0 0,6 2 0,2-1 0,0 0 0,0-1 0,-1 0 0,1 0 0,0-1 0,17-2 0,-22 1 0,-1 0 1,1 0-1,-1-1 0,0 1 0,1-1 0,-1 0 0,0 0 0,0-1 1,0 1-1,-1-1 0,1 0 0,0 0 0,-1 0 0,0 0 0,0-1 1,0 1-1,0-1 0,-1 0 0,1 0 0,-1 0 0,0 0 0,0 0 0,2-5 1,3-11-2,-1 0 1,-1 0 0,5-34 0,0-69 8,-3 17 5,-4 212-18,-4-69-15,1-6 41,4 49 0,-2-70-50,-1 0 0,2 0 0,-1 0 0,2 0-1,-1-1 1,1 0 0,0 1 0,12 16 0,8 5-852</inkml:trace>
</inkml:ink>
</file>

<file path=ppt/ink/ink20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4:16.745"/>
    </inkml:context>
    <inkml:brush xml:id="br0">
      <inkml:brushProperty name="width" value="0.05" units="cm"/>
      <inkml:brushProperty name="height" value="0.05" units="cm"/>
      <inkml:brushProperty name="color" value="#FFFF00"/>
    </inkml:brush>
  </inkml:definitions>
  <inkml:trace contextRef="#ctx0" brushRef="#br0">1 741 32399,'0'0'200,"0"8"-96,0-3-104,0 0-1,0 0 1,1 0-1,0 0 1,0 0 0,0-1-1,0 1 1,1 0-1,3 6 1,-4-9-1,0 0 1,1 0 0,-1 0-1,0-1 1,1 1 0,0 0-1,-1-1 1,1 1-1,0-1 1,0 0 0,0 1-1,0-1 1,0 0-1,0 0 1,0 0 0,0-1-1,1 1 1,-1 0 0,0-1-1,0 1 1,1-1-1,-1 0 1,4 0 0,-2 0 0,-1 0 1,1 1-1,-1-2 0,1 1 1,-1 0-1,1-1 1,-1 0-1,1 0 1,-1 0-1,0 0 1,1 0-1,-1-1 1,0 1-1,0-1 1,0 0-1,0 0 0,0 0 1,0-1-1,-1 1 1,1 0-1,-1-1 1,0 0-1,1 0 1,-1 1-1,0-1 1,-1 0-1,1-1 1,1-2-1,7-14 0,-2 1 0,0-1 0,-1-1 0,-1 1 0,5-26 0,9-109 0,-14 95 0,15-358 16,-31 442-16,-2 18 0,2 1 0,2-1 0,-4 69 0,6 136 0,6-201 0,0-27 0,0-1 0,2 1 0,0 0 0,1 0 0,0-1 0,2 1 0,8 21 0,-10-34 0,0 1 0,0-1 0,1 0 0,0 0 0,0 0 0,0-1 0,1 1 0,-1-1 0,1 0 0,1-1 0,-1 1 0,1-1 0,0 0 0,0 0 0,0-1 0,0 0 0,1 0 0,-1 0 0,1-1 0,-1 0 0,1 0 0,10 1 0,-2-1-1,1 0 0,-1-1-1,31-1 1,-41 0 1,-1-1-1,1 0 1,-1 0-1,1 0 1,0 0-1,-1-1 1,0 1-1,1-1 1,-1 0-1,0 0 1,0-1-1,0 0 1,0 1-1,-1-1 1,1 0-1,5-7 1,-1-2-1,-1 0-1,0 0 1,-1-1 0,-1 1 0,0-1 0,0-1 0,-1 1 0,-1-1 0,2-21 0,0-16-3,-2-61 0,-3 103 4,2-35 5,-1 28 0,-1 0 1,0 0-1,-1 0 1,-3-18-1,4 34-5,0 0 0,0 0 1,0 1-1,0-1 0,0 0 0,0 0 0,0 0 0,0 0 1,-1 0-1,1 0 0,0 0 0,0 0 0,0 0 1,0 0-1,0 0 0,0 0 0,0 0 0,0 0 0,0 0 1,0 0-1,0 0 0,0 0 0,0 0 0,0 0 1,-1 0-1,1 0 0,0 0 0,0 0 0,0 0 0,0 0 1,0 0-1,0 0 0,0 0 0,0 0 0,0 0 1,0 0-1,0 0 0,0 0 0,0 0 0,0 0 1,-1 0-1,1 0 0,0 0 0,0 0 0,0 0 0,0 0 1,0 0-1,0 0 0,0 0 0,0 0 0,0 0 1,0 0-1,0 0 0,0-1 0,0 1 0,0 0 0,0 0 1,0 0-1,0 0 0,0 0 0,0 0 0,0 0 1,0 0-1,0 0 0,0 0 0,0 0 0,-3 9-9,-6 216 6,10-193 3,-1-17-1,1 0 0,0 0 0,1 0 0,1 0 1,1 0-1,0-1 0,1 1 0,12 24 0,-15-33 1,1 0-1,1-1 1,-1 0 0,1 0-1,-1 0 1,2 0 0,-1-1-1,0 1 1,1-1 0,0 0-1,0 0 1,0-1 0,0 1-1,1-1 1,-1-1 0,1 1-1,0-1 1,0 0 0,0 0-1,0 0 1,0-1 0,0 0-1,12 0 1,-16-1 0,1 0 0,-1 0 0,0-1 0,1 1 0,-1-1 0,0 0 0,0 0 0,0 0 0,0 0 0,0 0 0,0 0 0,0-1 0,0 1 0,0-1 0,0 1 0,-1-1 0,1 0 0,0 1 0,-1-1 0,0 0 0,1 0 0,-1 0 0,0 0 0,0 0 0,0 0 0,0-1 0,0-3 0,3-8 0,-1 1 0,0-1 0,1-21 0,-4 34 0,5-90 4,-4 54 0,2-1 0,14-69 0,-17 105-4,0 1 0,0 0 0,0 0 0,0-1 0,1 1 0,-1 0 0,0 0 0,1 0 0,-1-1 0,1 1 0,-1 0 0,1 0 0,0 0 0,0 0 0,-1 0 0,1 0 0,0 0 0,0 0 0,0 1 0,0-1 0,0 0 0,0 0 0,0 1 0,0-1 0,0 1 0,1-1 0,-1 1 0,0-1 0,0 1 0,0 0 0,1-1 0,-1 1 0,0 0 0,0 0 0,1 0 0,-1 0 0,3 0 0,-1 1 0,0 1 0,0-1 0,-1 0 0,1 1 0,0 0 0,0 0 0,-1 0 0,1 0 0,-1 0 0,0 0 0,1 0 0,-1 1 0,2 3 0,4 7 0,0-1 0,-1 1 0,-1 1 0,0-1 0,-1 1 0,-1 0 0,0 0 0,2 15 0,-2-2 0,-2 0 0,0 0 0,-4 42 0,1-63 0,0 0 0,0 0 0,0-1 0,-1 1 0,1 0 0,-1-1 0,-1 1 0,1-1 0,-1 0 0,0 0 0,-4 6 0,-12 20 3,30-69 10,119-249-13,-128 283 0,3-6 0,-2 1 0,1 0 0,1 0 0,0 1 0,0 0 0,0 0 0,13-13 0,-18 21 0,0 0 0,0-1 0,0 1 0,0 0 0,1 0 0,-1 0 0,0 0 0,0-1 0,0 1 0,0 0 0,0 0 0,1 0 0,-1 0 0,0 0 0,0 0 0,0 0 0,1 0 0,-1-1 0,0 1 0,0 0 0,0 0 0,1 0 0,-1 0 0,0 0 0,0 0 0,0 0 0,1 0 0,-1 0 0,0 0 0,0 0 0,0 0 0,1 1 0,-1-1 0,0 0 0,0 0 0,0 0 0,1 0 0,-1 0 0,0 0 0,0 0 0,0 0 0,0 1 0,0-1 0,1 0 0,-1 0 0,0 0 0,0 0 0,0 1 0,0-1 0,0 0 0,0 0 0,0 0 0,1 1 0,-1-1 0,0 0 0,2 15 0,-2-12 0,3 262 0,-4-260 0,0 1 0,0-1 0,0 1 0,-1-1 0,1 1 0,-4 5 0,-1 6 0,17-44 0,2 1 0,0 0 0,2 1 0,1 0 0,21-24 0,-5 5 0,-23 31-1,8-12-3,1 1 0,28-29 0,-46 53 4,0-1-1,0 1 1,0 0 0,0 0 0,0-1 0,0 1 0,1 0 0,-1 0 0,0-1 0,0 1 0,0 0-1,0 0 1,0 0 0,1-1 0,-1 1 0,0 0 0,0 0 0,0 0 0,1 0 0,-1-1 0,0 1-1,0 0 1,1 0 0,-1 0 0,0 0 0,0 0 0,1 0 0,-1 0 0,0 0 0,0 0 0,1 0-1,-1 0 1,0 0 0,0 0 0,1 0 0,-1 0 0,0 0 0,0 0 0,1 0 0,-1 0-1,0 0 1,0 0 0,0 0 0,1 1 0,-1-1 0,0 0 0,0 0 0,1 0 0,-1 0 0,0 0-1,0 1 1,1-1 0,1 13-2,0 0 0,-1 0 0,-1 0-1,0 1 1,-2 18 0,0 8 2,0 11 0,1-36 0,0 1 0,1 0 0,0 0 0,2 0 0,-1 0 0,5 16 0,-3-28 0,-1 1 1,1-1-1,-1 1 1,1-1 0,1 0-1,-1 0 1,0 0-1,1-1 1,0 1-1,0-1 1,0 0-1,0 0 1,1 0-1,-1 0 1,1-1-1,-1 0 1,1 0-1,0 0 1,0-1-1,0 1 1,6 0-1,-7-1 1,1 0 0,0 0 0,0 0-1,0-1 1,0 0 0,0 0 0,0 0 0,0 0 0,0-1-1,0 0 1,0 0 0,0 0 0,0-1 0,-1 1 0,1-1-1,-1 0 1,1-1 0,-1 1 0,0-1 0,0 0-1,7-6 1,-4 1-1,-1-2 0,0 1-1,-1 0 1,0-1 0,0 0-1,-1 0 1,-1-1 0,1 1-1,-2-1 1,4-21 0,-2-9-5,-2-64 0,-2 78 5,0 12 0,0 5 0,1 0 0,-2 0 0,0-1 0,0 1 0,-4-14 0,4 21 0,1 1 0,-1 0 0,0 0 0,0 0 0,-1 0 0,1 0 0,0 1 0,0-1 0,-1 0 0,1 0 0,-1 1 0,0-1 0,1 1 0,-1 0 0,0-1 0,0 1 0,0 0 0,0 0 0,0 0 0,0 0 0,0 0 0,0 1 0,-1-1 0,1 1 0,0-1 0,0 1 0,0 0 0,-1 0 0,-2 0 0,2 0 0,0 0 0,1 0 0,-1 1 0,1-1 1,-1 1-1,1-1 0,-1 1 0,1 0 0,-1 0 0,1 0 0,0 0 0,-1 0 0,1 1 1,0-1-1,0 1 0,0-1 0,-3 5 0,2-3 1,0 1-1,0 0 0,1 0 1,-1 1-1,1-1 1,0 0-1,1 1 1,-1-1-1,-1 7 1,0 10 1,0 0 0,2 0 0,0 34 1,2-36-3,-1-9-2,-1 14 5,2-1 1,4 25-1,-3-39-1,0 0 1,0 0 0,1 0 0,1 0-1,-1-1 1,1 1 0,1-1-1,7 10 1,-8-12-6,0 0-1,1-1 1,0 0 0,0 0 0,1 0-1,-1 0 1,1-1 0,0 0-1,0 0 1,0 0 0,1-1 0,0 0-1,-1 0 1,1-1 0,0 0-1,0 0 1,0 0 0,0-1 0,1 0-1,-1-1 1,0 0 0,0 0-1,1 0 1,-1-1 0,12-2 0,-17 3-133,0-1 1,0 1 0,0-1-1,0 0 1,0 0 0,0 0 0,0 0-1,0 0 1,0 0 0,-1 0-1,1 0 1,0-1 0,1-1-1,0-1-1292,1-1 0,-2 0 0,1 0 0,0 0-1,1-6 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4:09.564"/>
    </inkml:context>
    <inkml:brush xml:id="br0">
      <inkml:brushProperty name="width" value="0.05" units="cm"/>
      <inkml:brushProperty name="height" value="0.05" units="cm"/>
      <inkml:brushProperty name="color" value="#FFFF00"/>
    </inkml:brush>
  </inkml:definitions>
  <inkml:trace contextRef="#ctx0" brushRef="#br0">165 13 32335,'-5'-2'14,"0"0"0,0 0 0,0 0 0,-1 1 0,1 0 0,0 0 0,-1 0 0,1 1 0,0 0 0,-1 0 0,1 0 0,-1 0 1,1 1-1,0 0 0,-1 0 0,-4 3 0,6-3-16,0 1 1,0 0 0,0 0-1,0 1 1,1-1-1,-1 1 1,1 0-1,0 0 1,0 0 0,0 0-1,0 0 1,0 1-1,1-1 1,0 1 0,-1 0-1,1-1 1,1 1-1,-1 0 1,-2 8 0,2-5 2,0 1 0,0 0 1,1-1-1,0 1 1,0 0-1,1 0 0,0 0 1,0-1-1,1 1 1,0 0-1,3 10 1,-3-14 1,1-1-1,-1 1 1,1-1 0,0 0 0,0 1 0,0-1 0,0 0 0,1-1 0,-1 1 0,1 0 0,0-1 0,-1 1 0,1-1 0,0 0 0,1 0 0,-1 0 0,0 0-1,0 0 1,1-1 0,-1 0 0,1 1 0,0-1 0,-1-1 0,1 1 0,4 0 0,7 1 17,1-1 0,0-1 0,28-2 0,-42 2-19,0-1-1,0 0 1,0 1-1,0-1 1,-1 0 0,1 0-1,0 0 1,0 0-1,-1 0 1,1 0 0,0 0-1,-1-1 1,1 1-1,-1 0 1,0-1 0,1 1-1,-1-1 1,0 0-1,0 0 1,0 1 0,0-1-1,0 0 1,-1 0-1,1 0 1,0 0 0,-1 0-1,1 0 1,-1-2-1,2-9 0,-1 0-1,0 1 0,-1-19 1,0 17 1,0 9 0,0 0 1,-1 0-1,0 0 1,1 0-1,-2 1 0,1-1 1,0 0-1,-1 1 0,-4-10 1,5 13-9,0-1-1,0 1 1,0-1 0,0 1 0,-1-1 0,1 1 0,0 0-1,-1 0 1,1-1 0,-1 1 0,1 0 0,-1 0-1,1 1 1,-1-1 0,0 0 0,0 0 0,1 1-1,-1-1 1,0 1 0,0 0 0,0-1 0,1 1-1,-1 0 1,0 0 0,0 0 0,0 0 0,0 0-1,-3 1 1,5 0-26,-1-1 1,1 0-1,-1 0 0,1 0 0,0 0 0,-1 0 1,1 1-1,0-1 0,-1 0 0,1 0 0,0 1 0,-1-1 1,1 0-1,0 0 0,-1 1 0,1-1 0,0 0 1,0 1-1,-1-1 0,1 0 0,0 1 0,0-1 0,0 1 1,0-1-1,0 0 0,-1 1 0,1-1 0,0 1 1,0 0-1,-1 28-3238</inkml:trace>
</inkml:ink>
</file>

<file path=ppt/ink/ink20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4:17.104"/>
    </inkml:context>
    <inkml:brush xml:id="br0">
      <inkml:brushProperty name="width" value="0.05" units="cm"/>
      <inkml:brushProperty name="height" value="0.05" units="cm"/>
      <inkml:brushProperty name="color" value="#FFFF00"/>
    </inkml:brush>
  </inkml:definitions>
  <inkml:trace contextRef="#ctx0" brushRef="#br0">215 22 29822,'-5'-3'220,"0"0"0,0 0 0,0 1 0,-1 0 0,1 0 0,-1 0 0,1 1 1,-1 0-1,0 0 0,0 0 0,1 1 0,-8 0 0,7 0-219,0 1 0,0 0-1,0 1 1,0-1 0,0 1-1,0 0 1,0 1 0,1-1 0,-1 1-1,1 1 1,-1-1 0,1 1-1,0-1 1,1 1 0,-1 1-1,1-1 1,-1 1 0,1 0 0,1 0-1,-1 0 1,1 0 0,0 0-1,0 1 1,0 0 0,1-1 0,0 1-1,-2 8 1,2-6-1,0 1 1,1-1-1,0 1 1,0-1-1,1 1 1,0-1-1,0 1 1,1 0-1,0-1 1,1 1-1,0-1 1,0 0-1,1 0 1,0 0-1,5 9 1,-5-11-1,1-1 1,0 1-1,0-1 1,0 0-1,1 0 0,0-1 1,0 1-1,0-1 1,0 0-1,1 0 0,-1-1 1,1 0-1,0 0 1,0 0-1,0-1 0,1 0 1,-1 0-1,0 0 1,13 1-1,-11-2 0,1 1 0,0-2 0,0 1 0,-1-1 0,1 0 0,0-1 0,-1 0 0,16-4 0,-21 3 0,0 1 0,0-1 0,0 1 0,0-1 0,0 0 0,0 0 0,-1 0 0,1-1 0,-1 1 0,0-1 0,0 1 0,1-1 0,-2 0 0,1 0 0,0 0 0,0 0 0,-1 0 0,0 0 0,0 0 0,0-1 0,0 1 0,0 0 0,0-1 0,-1 1 0,0-4 0,2-6 0,-2-1 1,1 1-1,-2-1 0,0 0 1,-1 1-1,0-1 0,-1 1 1,0 0-1,-6-14 0,7 21 0,0 1 0,0-1 0,-1 1 0,0 0 0,0 0 0,0 0 0,0 1 0,-1-1 0,0 1 0,0-1 0,0 1 0,-1 1 0,1-1 0,-1 1 0,0-1 0,0 1 0,0 0 0,0 1 0,0 0 0,-1-1 0,1 2 0,-1-1 0,0 1 0,-5-1 0,7 1-4,0 1 1,-1 0-1,1 0 0,0 1 1,0-1-1,0 1 1,0 0-1,0 0 1,0 0-1,0 0 0,1 1 1,-1-1-1,0 1 1,-5 4-1,1 0-90,0 1 0,1 0 1,-1 0-1,-9 14 0,-22 28-1227</inkml:trace>
</inkml:ink>
</file>

<file path=ppt/ink/ink20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4:17.448"/>
    </inkml:context>
    <inkml:brush xml:id="br0">
      <inkml:brushProperty name="width" value="0.05" units="cm"/>
      <inkml:brushProperty name="height" value="0.05" units="cm"/>
      <inkml:brushProperty name="color" value="#FFFF00"/>
    </inkml:brush>
  </inkml:definitions>
  <inkml:trace contextRef="#ctx0" brushRef="#br0">1 1 32287,'0'2'256,"0"1"-144,11-1-64,44 1-16,26-1-32,13-2 0,-6 0 0,-19 0 0,-27 0-96,-31 0-368</inkml:trace>
</inkml:ink>
</file>

<file path=ppt/ink/ink20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4:38.863"/>
    </inkml:context>
    <inkml:brush xml:id="br0">
      <inkml:brushProperty name="width" value="0.05" units="cm"/>
      <inkml:brushProperty name="height" value="0.05" units="cm"/>
      <inkml:brushProperty name="color" value="#FFFFFF"/>
    </inkml:brush>
  </inkml:definitions>
  <inkml:trace contextRef="#ctx0" brushRef="#br0">78 90 31422,'-44'-89'1308,"40"105"-1303,-19 529-5,18-308 0,3-172-392,2-95-849</inkml:trace>
</inkml:ink>
</file>

<file path=ppt/ink/ink20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4:39.286"/>
    </inkml:context>
    <inkml:brush xml:id="br0">
      <inkml:brushProperty name="width" value="0.05" units="cm"/>
      <inkml:brushProperty name="height" value="0.05" units="cm"/>
      <inkml:brushProperty name="color" value="#FFFFFF"/>
    </inkml:brush>
  </inkml:definitions>
  <inkml:trace contextRef="#ctx0" brushRef="#br0">28 138 31358,'-4'-5'186,"0"0"-1,1 0 0,0-1 1,0 1-1,-4-9 0,7 12-176,-1 1 0,0-1 0,1 0 0,0 1 0,-1-1 0,1 0 0,0 0 0,0 1 0,0-1 0,0 0 0,0 0 0,0 1 0,0-1-1,1 0 1,-1 0 0,1 1 0,-1-1 0,1 0 0,0 1 0,-1-1 0,1 1 0,0-1 0,0 1 0,0-1 0,2-1 0,2-1-8,0 1 0,0-1-1,0 1 1,0 0 0,0 1 0,1-1-1,-1 1 1,1 0 0,6-1 0,58-11 7,-67 14-8,37-5 0,1 2 0,-1 1 0,1 3 0,48 6 0,-75-5 0,-1 1 0,1 0 0,-1 1 0,0 1 0,0 0 0,-1 1 0,1 0 0,-1 1 0,-1 0 0,1 1 0,-1 0 0,-1 1 0,1 0 0,12 16 0,-12-12 0,0 1 0,-1 1 0,-1-1 0,-1 1 0,0 1 0,0 0 0,-2 0 0,0 0 0,-1 1 0,-1-1 0,3 21 0,-1 2 0,-3 0 0,-3 77 0,-1-97 0,-1 0 0,-1-1 0,-1 1 0,-1-1 0,0 0 0,-1 0 0,-1-1 0,-12 22 0,2-12 0,-1-2 0,-1 0-1,-1-1 1,-1-1 0,-1 0 0,0-2 0,-38 26 0,16-17-7,-1-2 1,-1-2 0,-75 31-1,114-54-94,-1 0-1,0 0 0,1-1 0,-1 1 1,0-2-1,0 1 0,-13 0 1,5-2-2020</inkml:trace>
</inkml:ink>
</file>

<file path=ppt/ink/ink20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4:40.099"/>
    </inkml:context>
    <inkml:brush xml:id="br0">
      <inkml:brushProperty name="width" value="0.05" units="cm"/>
      <inkml:brushProperty name="height" value="0.05" units="cm"/>
      <inkml:brushProperty name="color" value="#FFFFFF"/>
    </inkml:brush>
  </inkml:definitions>
  <inkml:trace contextRef="#ctx0" brushRef="#br0">72 96 31582,'-12'-34'675,"11"30"-416,2 14-91,2 6-133,6 39-35,-1-14 0,3 73 0,-11-62 0,-8 388 0,5-414 0,2-24 0,0-6 0,0-43 0,1 40 0,-2-158 0,6-205 0,-3 363 0,9-88 0,-8 86 0,0 0 0,0 0 0,1 0 0,0 0 0,0 1 0,1 0 0,9-15 0,-11 20 0,1 0 0,0 1 0,-1-1 0,1 0 0,0 1 0,1 0 0,-1 0 0,0 0 0,0 0 0,1 0 0,-1 1 0,1 0 0,0-1 0,-1 1 0,1 1 0,7-2 0,4 1 0,0 0 0,28 3 0,-37-2 0,-3 1 0,0-1 0,1 1 0,-1-1 0,1 1 0,-1 0-1,0 0 1,1 0 0,-1 1 0,0-1 0,0 1 0,0 0 0,0 0 0,0 0 0,-1 0 0,1 0-1,-1 1 1,3 2 0,-1 0 0,-1 0 0,0 0-1,0 0 1,-1 0-1,1 0 1,-1 0 0,0 1-1,-1-1 1,3 11 0,-3-5-1,0-1 1,0 0-1,-1 0 1,-1 1-1,1-1 1,-2 0 0,1 0-1,-1 0 1,-1 0-1,0 0 1,-8 18-1,-2-7 1,-1-2 0,-1 1-1,0-1 1,-19 16-1,17-18 0,0 2 0,2-1 0,0 2 0,-13 22-1,27-40 0,0-1 0,0 1 0,0-1 0,0 1-1,1-1 1,-1 1 0,0 0 0,1-1 0,0 1 0,-1 0-1,1-1 1,0 1 0,0 0 0,0-1 0,0 1 0,0 0-1,0 0 1,0-1 0,1 1 0,-1 0 0,1-1-1,-1 1 1,1 0 0,0-1 0,-1 1 0,1-1 0,0 1-1,0-1 1,0 1 0,0-1 0,3 2 0,1 2-2,1-2 0,0 1 0,1 0 0,-1-1 0,0-1 0,11 4 0,-3 0 11,24 8 2,56 25-5,-84-34-4,1 0 0,-2 1 0,1 0 0,-1 1 0,0 0 0,12 12 0,-19-17 0,-1 0-1,1 0 1,0 0-1,-1 0 1,1 1-1,-1-1 1,0 1 0,0-1-1,0 1 1,0 0-1,0-1 1,-1 1-1,1 0 1,-1-1 0,0 1-1,1 0 1,-1 0-1,-1-1 1,1 1-1,0 0 1,-1 0 0,1-1-1,-1 1 1,-1 4-1,0-2 2,-1 0 0,1-1 0,-1 1 0,0-1 0,0 1 0,-1-1 0,1 0-1,-1 0 1,1-1 0,-1 1 0,-9 5 0,-12 6 3,-1 0 0,0-1 0,-1-2 0,-1-1 0,0-1 0,0-1 0,-1-2 0,0-1 0,0-1 0,-1-1 0,-35 0 0,64-5-4,-1 1 0,1-1 0,0 1 0,0-1 0,0 1 1,0-1-1,0 0 0,0 1 0,-1-1 0,2 0 0,-1 0 0,0 0 0,0 0 0,0 0 0,0 0 0,1 0 1,-1 0-1,0 0 0,1 0 0,-1 0 0,1 0 0,-1-1 0,1 1 0,-1 0 0,1 0 0,0-1 1,0 1-1,0 0 0,0 0 0,0-1 0,0 1 0,0-3 0,0-4-156,0-1 0,0 1 0,4-16-1,7-7-1894</inkml:trace>
</inkml:ink>
</file>

<file path=ppt/ink/ink20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4:40.880"/>
    </inkml:context>
    <inkml:brush xml:id="br0">
      <inkml:brushProperty name="width" value="0.05" units="cm"/>
      <inkml:brushProperty name="height" value="0.05" units="cm"/>
      <inkml:brushProperty name="color" value="#FFFFFF"/>
    </inkml:brush>
  </inkml:definitions>
  <inkml:trace contextRef="#ctx0" brushRef="#br0">45 120 31310,'-6'-24'624,"-2"-8"78,8 32-700,-1 0-1,1-1 0,0 1 1,0 0-1,0 0 0,-1 0 1,1 0-1,0 0 0,0 0 1,0 0-1,-1-1 1,1 1-1,0 0 0,0 0 1,0 0-1,-1 0 0,1 0 1,0 0-1,0 0 0,0 0 1,-1 0-1,1 0 0,0 0 1,0 1-1,-1-1 1,1 0-1,0 0 0,0 0 1,0 0-1,-1 0 0,1 0 1,0 0-1,0 0 0,0 1 1,0-1-1,-1 0 0,1 0 1,0 0-1,0 0 0,0 1 1,0-1-1,0 0 1,0 0-1,-1 0 0,1 1 1,0-1-1,0 0 0,0 0 1,0 0-1,0 1 0,0-1 1,0 0-1,0 0 0,0 1 1,0-1-1,0 0 1,0 0-1,0 0 0,0 1 1,0-1-1,-7 53-1,-3 100 0,9-119 0,0 260 0,2-160 0,-4-361 5,3-194 6,0 415-11,0 4 0,0-1 0,0 0 0,1 0 0,-1 0 0,1 0 0,-1 1 0,1-1 0,1-3 0,-1 6 0,-1 0 0,1 0 0,-1 0 0,1 1 0,-1-1 0,1 0 0,-1 0 0,1 1 0,-1-1 0,1 0 0,-1 1 0,0-1 0,1 0 0,-1 1 0,0-1 0,1 1 0,-1-1 0,0 1 0,1-1 0,-1 0 0,0 1 0,0-1 0,0 1 0,1-1 0,-1 2 0,57 117 0,132 203 0,-188-321 0,23 28-8,-24-29 8,1 1-1,-1-1 1,1 1 0,-1-1 0,1 1 0,-1-1 0,1 1-1,0-1 1,-1 1 0,1-1 0,-1 0 0,1 1 0,0-1-1,0 0 1,-1 0 0,1 0 0,0 1 0,-1-1 0,1 0-1,0 0 1,0 0 0,-1 0 0,1 0 0,0 0 0,0-1-1,-1 1 1,1 0 0,0 0 0,-1 0 0,1-1 0,0 1-1,-1 0 1,1-1 0,0 1 0,-1 0 0,1-1 0,0 1-1,-1-1 1,1 1 0,-1-1 0,1 1 0,-1-1 0,0 0-1,1 1 1,-1-1 0,1 0 0,6-16 3,0-1 0,-1 1-1,-1-1 1,5-32 0,-3 15-1,17-97-2,-12 59 0,29-93 0,-39 160-1,1 6 0,-1 15-5,-1 24-2,-1-38 8,-1 124 0,-2-19 0,19 169 0,-15-270 0,10 54 3,-11-55-4,1 0 0,0-1 0,1 1 0,-1-1-1,0 0 1,1 1 0,0-1 0,0 0 0,0 0 0,0 0 0,0 0 0,6 5 0,-7-8-49,1 1 0,-1 0 0,0-1 0,1 1-1,-1-1 1,1 0 0,-1 1 0,1-1 0,-1 0-1,0 0 1,1 0 0,1 0 0,-1 0-226,6 0-2755</inkml:trace>
</inkml:ink>
</file>

<file path=ppt/ink/ink20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4:41.271"/>
    </inkml:context>
    <inkml:brush xml:id="br0">
      <inkml:brushProperty name="width" value="0.05" units="cm"/>
      <inkml:brushProperty name="height" value="0.05" units="cm"/>
      <inkml:brushProperty name="color" value="#FFFFFF"/>
    </inkml:brush>
  </inkml:definitions>
  <inkml:trace contextRef="#ctx0" brushRef="#br0">200 156 31743,'21'-36'571,"-15"28"-526,0-1-1,-1 0 1,0 0 0,-1-1 0,0 1 0,0-1-1,-1 0 1,0 0 0,2-18 0,-5 27-45,-1 0 0,0 1 0,0-1 0,1 1 1,-1-1-1,0 1 0,0-1 0,0 1 0,0-1 1,0 1-1,0 0 0,0-1 0,1 1 0,-1 0 0,0 0 1,0 0-1,0-1 0,0 1 0,0 0 0,0 1 1,0-1-1,0 0 0,0 0 0,0 0 0,-1 1 1,-4-1-1,-5 1 0,0 0 0,-1 1 0,1 0 0,1 1 0,-1 0 0,0 0 0,1 1 0,-1 1 0,1 0 0,0 0 0,1 1 0,0 0 0,-1 1 0,2 0 0,-16 15 0,18-16 0,1 0 0,-1 0 0,1 1 0,1 0 0,-1 0 0,1 0 0,0 0 0,1 0 0,0 1 0,0-1 0,1 1 0,0 0 0,0 0 0,0 0 0,1 0 0,1 0 0,-1 1 0,1-1 0,1 0 0,-1 0 0,1 0 0,1 0 0,2 9 0,-1-10 0,0 0 0,0-1 0,0 0 0,1 0 0,0 0 0,1 0 0,-1 0 0,1-1 0,6 5 0,54 43 0,-49-41 0,30 22 0,60 47 0,-92-69 0,0 1 0,-1 0 0,-1 1 0,21 29 0,-31-41 0,-1 0 0,1 1 0,-1-1 0,1 0 0,-1 1 0,0-1 0,0 1 0,0 0 0,0-1 0,0 1 0,0 0 0,-1-1 0,0 1 0,1 0 0,-1 0 0,0 0 0,0-1 0,-1 1 0,1 0 0,0 0 0,-1-1 0,0 1 0,0 0 0,0-1 0,0 1 0,0-1 0,0 1 0,0-1 0,-1 1 0,1-1 0,-1 0 0,0 0 0,0 0 0,0 0 0,0 0 0,0 0 0,0 0 0,0-1 0,-5 3 0,-7 3 0,0 0 0,0-1 0,-1-1 0,0 0 0,-25 4 0,1-2-144,0-2 0,0-1 0,-46-2 0,83-2-1313</inkml:trace>
</inkml:ink>
</file>

<file path=ppt/ink/ink20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4:44.069"/>
    </inkml:context>
    <inkml:brush xml:id="br0">
      <inkml:brushProperty name="width" value="0.05" units="cm"/>
      <inkml:brushProperty name="height" value="0.05" units="cm"/>
      <inkml:brushProperty name="color" value="#FFFFFF"/>
    </inkml:brush>
  </inkml:definitions>
  <inkml:trace contextRef="#ctx0" brushRef="#br0">31 565 31486,'-7'-17'1030,"1"16"-774,-1 14-322,3 5 65,1 1 1,1 0-1,0-1 1,3 33-1,-1-32 1,0-19 0,0 1 0,0 0 0,0 0 0,0 0 0,0 0 0,1 0 0,-1 0 0,0 0 0,1 0 0,-1-1 0,1 1 0,-1 0 0,1 0 0,-1-1 0,1 1 0,0 0 0,-1 0 0,1-1 0,0 1 0,0-1 0,-1 1 0,1-1 0,0 1 0,0-1 0,0 1 0,0-1 0,-1 0 0,1 1 0,0-1 0,0 0 0,0 0 0,0 0 0,1 0 0,39 1 0,-25-2 0,-8 1 1,0-2 0,1 1 0,-1-1 0,0 0 0,0 0 0,-1-1-1,1 0 1,0-1 0,-1 0 0,0 0 0,0 0 0,0-1 0,0 0 0,-1 0 0,0-1 0,0 0 0,0 0 0,-1 0 0,6-9 0,1-2 0,-1-1 1,0 0 0,-1-1 0,-1 0 0,-1 0 0,9-33 0,-8 9-2,-2-2 0,-3 1 0,-1-1 0,-3-54 0,0 58 0,0 39 0,0-1 0,0 1 0,0 0 0,-1-1 0,1 1 0,0 0 0,-1-1 0,0 1 0,0 0 0,0 0 0,0-1 0,0 1 0,0 0 0,0 0 0,-3-3 0,3 5 0,0-1 0,0 0 0,0 1 0,0-1 0,0 0 0,0 1 0,-1-1 0,1 1 0,0 0 0,0-1 0,-1 1 0,1 0 0,0 0 0,0 0 0,-1 0 0,1 0 0,0 0 0,0 0 0,-1 0 0,1 0 0,0 1 0,0-1 0,-1 1 0,1-1 0,0 0 0,0 1 0,0 0 0,0-1 0,0 1 0,-2 1 0,-2 2 0,-1 1 0,1-1 0,0 1 0,1 1 0,-1-1 0,1 1 0,0-1 0,0 1 0,1 0 0,0 1 0,0-1 0,0 0 0,1 1 0,-2 7 0,-2 6 0,1 1 0,1 1 0,-1 31 0,2-20 0,3 1 0,1 0 0,1 0 0,10 48 0,-10-71 0,1-1 0,0 1 0,0-1 0,1 0-1,0 0 1,1 0 0,0-1 0,1 1 0,0-1 0,0 0-1,1-1 1,0 0 0,0 0 0,1 0 0,0-1 0,1 0-1,17 11 1,-18-15 0,-1 0 0,0 0 1,1-1-1,-1 0 0,1 0 0,0-1 0,0 0 0,0 0 0,0-1 0,-1 0 0,1 0 0,0-1 0,0 0 0,0 0 0,-1-1 1,1 0-1,0 0 0,-1-1 0,0 0 0,0 0 0,0-1 0,0 0 0,0 0 0,-1-1 0,1 0 0,-1 0 0,-1 0 1,1-1-1,-1 0 0,0 0 0,0 0 0,0 0 0,4-9 0,-1 0 0,-1-1 0,0 1 0,-1-1 0,0 0 0,-2-1 0,0 1 0,3-22 0,0-121 0,-1 21 0,-6 138 0,8-40 0,-8 39 0,0 1 0,1-1 0,-1 0 0,0 1 0,0-1 0,1 0 0,-1 1 0,0-1 0,1 0 0,-1 1 0,0-1 0,1 1 0,-1-1 0,1 1 0,-1-1 0,1 1 0,-1-1 0,1 1 0,0-1 0,-1 1 0,1 0 0,0-1 0,-1 1 0,1 0 0,0-1 0,-1 1 0,1 0 0,0 0 0,-1 0 0,1 0 0,0 0 0,0 0 0,-1 0 0,1 0 0,0 0 0,-1 0 0,1 0 0,0 0 0,-1 0 0,1 1 0,0-1 0,-1 0 0,1 1 0,0-1 0,-1 0 0,1 1 0,0-1 0,0 1 0,2 2 0,-1-1 0,1 1 0,-1 0 0,0 0 0,0-1 0,0 2 0,0-1 0,0 0 0,0 0 0,-1 1 0,0-1 0,2 7 0,9 47 0,-11-45 0,12 84 0,0 161 0,-13-256 0,-1-1 0,1 0 0,0 1 0,0-1 0,0 1 0,0-1 0,0 1 0,0-1 0,0 0 0,0 1 0,0-1 0,0 1 0,0-1 0,0 1 0,0-1 0,0 0 0,0 1 0,1-1 0,-1 1 0,0-1 0,0 0 0,0 1 0,1-1 0,-1 1 0,0-1 0,0 0 0,1 0 0,-1 1 0,0-1 0,1 0 0,-1 1 0,1-1 0,-1 0 0,0 0 0,1 0 0,-1 1 0,0-1 0,1 0 0,-1 0 0,1 0 0,-1 0 0,1 0 0,-1 0 0,1 0 0,-1 0 0,0 0 0,1 0 0,-1 0 0,1 0 0,1-1 0,0 1 0,-1-1 0,1 0 0,-1 0 0,1 0 0,-1-1 0,0 1 0,1 0 0,-1 0 0,0-1 0,0 1 0,2-3 0,14-29 0,0-1 0,-2 0 0,-2-1 0,11-42 0,11-30 0,-33 103 0,41-97-8,-38 92 7,0 0 0,0 0 0,1 0 0,0 0 0,1 1 0,0 0 0,16-14 0,-23 22 1,0 0 0,0-1 0,1 1 0,-1-1 0,1 1 0,-1-1 0,0 1 0,1 0 0,-1-1 0,1 1 0,-1 0 0,1-1 0,-1 1 0,1 0 0,-1 0 0,1-1 0,-1 1 0,1 0 0,-1 0 0,1 0 0,-1 0 0,1 0 0,-1 0 0,1 0 0,0 0 0,-1 0 0,1 0 0,-1 0 0,1 0 0,-1 0 0,1 0 0,-1 0 0,1 1 0,-1-1 0,1 0 0,-1 0 0,1 1 0,-1-1 0,1 0 0,-1 1 0,1-1 0,-1 0 0,0 1 0,1-1 0,-1 1 0,0-1 0,1 1 0,-1-1 0,1 1 0,2 29 0,-3-23 0,0 105 0,2 48 0,0-133 0,1 0 0,1 0 0,14 45 0,-17-67 0,1-1-1,0 1 1,-1-1-1,2 0 1,-1 0-1,0 0 1,1 0 0,0-1-1,0 1 1,0-1-1,0 1 1,0-1-1,1 0 1,-1 0 0,1-1-1,0 1 1,0-1-1,8 4 1,-9-5 0,1 0-1,0 0 1,0-1 0,0 1-1,-1-1 1,1 0 0,0 0-1,0 0 1,0 0 0,0-1-1,-1 0 1,1 1 0,0-2-1,0 1 1,-1 0 0,1-1-1,-1 1 1,1-1 0,-1 0-1,0 0 1,0 0 0,0-1-1,4-2 1,5-8 0,-1 1 0,0-1 0,-1-1 0,0 0 0,-1 0 0,0-1 0,-1 0 0,-1 0 0,-1-1 0,9-28 0,-2-7 0,-2 0 0,5-62 0,-13 74 2,-1 16 1,0 0 0,2 0-1,0 1 1,9-23 0,-13 45-3,0-1 0,0 1 0,0 0 0,0-1 0,0 1 0,0 0 0,0-1-1,0 1 1,0 0 0,0-1 0,1 1 0,-1 0 0,0-1 0,0 1 0,0 0 0,1 0 0,-1-1 0,0 1 0,0 0 0,1 0 0,-1-1 0,0 1 0,0 0 0,1 0-1,-1 0 1,0 0 0,1-1 0,-1 1 0,0 0 0,1 0 0,-1 0 0,0 0 0,1 0 0,-1 0 0,0 0 0,1 0 0,-1 0 0,0 0 0,1 0 0,-1 0-1,0 0 1,1 0 0,-1 0 0,0 0 0,1 1 0,-1-1 0,0 0 0,1 0 0,-1 0 0,0 0 0,1 1 0,-1-1 0,0 0 0,0 0 0,1 1 0,-1-1 0,0 0-1,0 0 1,0 1 0,1-1 0,-1 1 0,14 22-7,-11-18 5,28 51 0,-4-10 1,39 92 1,-60-122 0,0 0 0,-2 0 0,0 1 0,-1-1 0,-1 1 0,0 0 0,-1 0 0,-1 0 0,0 0 0,-4 19 0,2-30 0,0 1 0,0-1 0,0 1 0,-1-1 0,0 0 0,-1 0 0,1 0 0,-1 0 0,0-1 0,0 1 0,-1-1 0,0 0 0,0 0 0,0-1 0,0 0 0,-9 6 0,-3 1 0,-1-1 0,-1 0 0,0-2 0,-20 7 0,29-12 0,1 0-1,-1-1 1,1 0-1,-1-1 1,1 0 0,-15-1-1,25-1-1,-1 0 0,1 0-1,-1 1 1,1-1-1,-1 0 1,1 0 0,0 0-1,-1 0 1,1 0-1,0 1 1,0-1 0,0 0-1,0 1 1,0-1 0,-1 0-1,1 1 1,0-1-1,2 1 1,23-8-7,52-8 1,12-4 9,-68 14 2,0-2 1,-1 0-1,0-1 1,0-2-1,-1 0 1,33-23-1,-43 25-1,0 1-1,-1-1 1,0-1 0,-1 1 0,0-2-1,0 1 1,-1-1 0,-1 0-1,0 0 1,0-1 0,-1 0 0,0 0-1,4-20 1,-2-11 8,-2 0-1,-1 0 1,-4-73-1,-1 53-2,0 52-4,-2 12-3,-1 12 0,-2 30 0,1 1 0,4 84 0,2-69 0,-1-46 0,0 0 0,1 0 0,1 0 0,0-1 0,1 1 0,1 0 0,8 20 0,-10-29 0,0 1 0,0-1 0,1 1 0,0-1 0,-1 0 0,2 0 0,-1 0 0,0 0 0,1-1 0,0 1 0,0-1 0,0 0 0,0 0 0,0 0 0,1-1 0,-1 1 0,1-1 0,0 0 0,0-1 0,-1 1 0,1-1 0,9 1 0,-5 0 0,0-2 0,0 1 0,0-1 0,0-1 0,0 1 0,13-4 0,-19 3 0,1 0 0,0-1 0,-1 1 0,1-1 0,-1 0 0,0 0 0,0 0 0,0 0 0,0-1 0,0 1 0,0-1 0,0 1 0,-1-1 0,1 0 0,-1 0 0,0 0 0,2-5 0,3-6 0,0-1 0,-2 0 0,0 0 0,0 0 0,-1-1 0,-1 0 0,2-25 0,-4-117 0,-3 83 0,2 75 0,0-1 0,1 0 0,-1 1 0,0-1 0,0 0 0,0 1 0,0-1 0,0 0 0,-1 1 0,1-1 0,0 0 0,0 1 0,0-1 0,-1 0 0,1 1 0,0-1 0,0 0 0,-1 1 0,1-1 0,-1 1 0,1-1 0,-1 0 0,0 0 0,1 2 0,-1-1 0,1 1 0,-1 0 0,1-1 0,-1 1 0,1 0 0,-1-1 0,1 1 0,0 0 0,-1 0 0,1-1 0,0 1 0,0 0 0,-1 0 0,1 0 0,0-1 0,0 1 0,0 0 0,0 0 0,0 0 0,0-1 0,0 2 0,-2 34 0,2-1 0,1 1 0,1 0 0,2-1 0,2 0 0,1 0 0,19 57 0,-19-75 0,0 0 0,1 0 0,19 28 0,-24-41 0,0 0 0,0-1 0,0 1 0,0 0 0,0-1 0,1 0 0,-1 1 0,1-1 0,0-1 0,0 1 0,0-1 0,1 1 0,-1-1 0,0-1 0,1 1 0,-1 0 0,1-1 0,0 0 0,8 1 0,-12-2 0,0 0 0,-1 0 0,1 0 0,0 0 0,0-1 0,0 1 0,0 0 0,0 0 0,-1-1 0,1 1 0,0 0 0,0-1 0,-1 1 0,1-1 0,0 1 0,0-1 0,-1 1 0,1-1 0,-1 1 0,1-1 0,0 0 0,-1 1 0,1-1 0,-1 0 0,0 0 0,1 1 0,0-2 0,4-25 0,-4 19 0,2-39 0,-1-50 0,-3 50 0,8-64 0,-5 97 0,1 0 0,0 0 0,1 0 0,0 0 0,1 1 0,1-1 0,0 1 0,14-22 0,-16 31 0,-1 0 0,1 0 0,0 0 0,0 0 0,0 1 0,1-1 0,-1 1 0,1 0 0,0 0 0,-1 1 0,1-1 0,1 1 0,-1 0 0,0 1 0,0-1 0,1 1 0,-1 0 0,1 1 0,-1-1 0,1 1 0,-1 0 0,7 1 0,-11-1 0,0 0 0,1 0 0,-1 0 0,0 0 0,1 1 0,-1-1 0,0 1 0,0-1 0,1 1 0,-1-1 0,0 1 0,0-1 0,0 1 0,0 0 0,0 0 0,0 0 0,0 0 0,0 0 0,0 0 0,1 1 0,0 1 0,0 1 0,0-1 0,-1 0 0,1 1 0,-1 0 0,0-1 0,1 6 0,1 7 0,-1 1 0,0 25 0,-2-33 0,0 291 0,0-291 0,1-1 0,-1 0 0,1 0 0,0 0 0,1 0 0,0 0 0,0 0 0,1 0 0,3 7 0,-4-12 0,0 1 0,0-1 0,1 0 0,-1 0 0,1 0 0,0 0 0,-1 0 0,1-1 0,0 1 0,1-1 0,-1 0 0,0 0 0,1 0 0,-1 0 0,1-1 0,0 1 0,-1-1 0,1 0 0,0 0 0,0 0 0,6 0 0,-2 0 0,0 0 0,0-1 0,0 0 0,0-1 0,0 0 0,-1 0 0,1 0 0,0-1 0,0 0 0,-1-1 0,1 0 0,-1 0 0,10-6 0,-6 2 0,-1-1 0,0 0 0,0-1 0,-1 0 0,0 0 0,0-1 0,10-16 0,-6 7 0,-2 0 0,0-1 0,-1 0 0,-1-1 0,-1 0 0,-1 0 0,8-39 0,-8 12 0,-2 0 0,0-73 0,-5 115 0,0 0 0,0 0 0,-1 0 0,1 0 0,-1 0 0,-1 0 0,-3-11 0,4 15 0,0 1 0,0-1 0,0 1 0,0-1 0,0 1 0,-1 0 0,1-1 0,0 1 0,-1 0 0,1 0 0,-1 0 0,1 0 0,-1 0 0,0 0 0,0 1 0,1-1 0,-1 1 0,0-1 0,0 1 0,1-1 0,-1 1 0,0 0 0,0 0 0,0 0 0,0 0 0,0 0 0,-3 1 0,4-1 0,-1 1 0,0 0 0,1-1 0,-1 1 0,0 0 0,1 0 0,-1 0 0,1 0 0,-1 0 0,1 0 0,0 1 0,-1-1 0,1 0 0,0 1 0,0-1 0,0 1 0,0-1 0,0 1 0,0-1 0,0 1 0,1 0 0,-1-1 0,1 1 0,-1 2 0,-11 49 0,11-48 0,-4 41 0,2 0 0,4 53 0,0-31 0,-1-54 0,0 1 0,2-1 0,0 0 0,0-1 0,1 1 0,1 0 0,0-1 0,10 21 0,-11-28 0,1 0 0,-1 0 0,1 0 0,0-1 0,0 0 0,0 0 0,1 0 0,0 0 0,0-1 0,0 0 0,1 0 0,-1 0 0,1 0 0,0-1 0,0 0 0,0-1 0,0 1 0,1-1 0,-1 0 0,10 1 0,-6-1 0,0-1 0,1 0 0,-1-1 0,1 0 0,-1-1 0,13-2 0,-18 2 0,0 0 0,0-1 0,0 1 0,0-1 0,-1 0 0,1-1 0,-1 1 0,1-1 0,-1 0 0,0 0 0,0 0 0,0-1 0,0 1 0,4-6 0,0-3 0,1-1 0,-2 1 0,0-1 0,-1 0 0,0 0 0,-1-1 0,0 0 0,-1 0 0,3-23 0,-1-10 0,-1-78 0,-6 83 0,3 1 0,9-57 0,-11 96 0,1 0 0,-1 0 0,1 0 0,0 0 0,-1 0 0,1 1 0,0-1 0,0 0 0,0 0 0,0 1 0,1-1 0,-1 0 0,0 1 0,1-1 0,2-1 0,-2 2 0,-1 0 0,0 1 0,0-1 0,1 1 0,-1-1 0,0 1 0,1 0 0,-1 0 0,0 0 0,1-1 0,-1 1 0,0 0 0,1 1 0,-1-1 0,0 0 0,1 0 0,-1 0 0,0 1 0,1-1 0,-1 1 0,0-1 0,0 1 0,1 0 0,-1-1 0,1 2 0,7 6 0,0 0 0,-1 1 0,0 0 0,0 0 0,-1 1 0,0 0 0,-1 0 0,7 16 0,-4-10 0,4 8 0,-1 0 0,-1 0 0,12 39 0,-19-50 0,-1 0 0,-1 0 0,0 0 0,0 0 0,-2 0 0,1 0 0,-2 1 0,0-1 0,-3 16 0,2-22 1,-1-1 0,0 1 0,0 0 0,0-1 1,-1 1-1,0-1 0,0 0 0,-1 0 0,0-1 0,0 1 0,0-1 0,-1 0 0,-7 5 0,-10 7 5,-1-2-1,-26 15 1,45-27-29,0 0 0,0-1 0,0 1 0,0-1 1,-1 0-1,1 0 0,0-1 0,-1 0 0,0 0 0,1 0 0,-11 0 0,9-3-807</inkml:trace>
</inkml:ink>
</file>

<file path=ppt/ink/ink20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4:49.993"/>
    </inkml:context>
    <inkml:brush xml:id="br0">
      <inkml:brushProperty name="width" value="0.05" units="cm"/>
      <inkml:brushProperty name="height" value="0.05" units="cm"/>
      <inkml:brushProperty name="color" value="#FFFFFF"/>
    </inkml:brush>
  </inkml:definitions>
  <inkml:trace contextRef="#ctx0" brushRef="#br0">3 1152 30558,'0'0'907,"0"2"-691,-1 21 65,0-17-232,1 1 1,0-1-1,0 1 0,1-1 0,-1 1 0,1 0 0,2 6 0,-2-11-42,0 0-1,0 0 1,0-1 0,0 1 0,1 0-1,-1-1 1,0 1 0,1-1 0,-1 1 0,1-1-1,-1 0 1,1 0 0,0 0 0,0 0-1,-1 0 1,1 0 0,0 0 0,0 0-1,0-1 1,0 1 0,0-1 0,0 1-1,0-1 1,0 0 0,0 0 0,0 0-1,0 0 1,3 0 0,0 0 0,1 0-1,0 0 1,0-1 0,0 1 0,0-1-1,-1-1 1,1 1 0,0-1-1,-1 0 1,1 0 0,-1-1 0,0 1-1,0-1 1,0 0 0,0-1 0,0 1-1,-1-1 1,0 0 0,1 0-1,-2 0 1,1-1 0,6-8 0,7-12-3,-1-1 0,-1 0 0,-1-1 0,-2 0 0,12-37 0,-6 8-2,16-101 1,-27 103-3,-1-106 0,-6 148 0,0 7 0,0 0 0,0-1 0,0 1 0,-1 0 0,1-1 0,-1 1 0,-1 0 0,-2-9 0,2 12 0,1 1 0,0-1 0,0 1 0,-1-1 0,1 1 0,-1 0 0,1 0 0,-1 0 0,1 0 0,-1 0 0,0 0 0,1 0 0,-1 0 0,0 1 0,0-1 0,0 1 0,0-1 0,1 1 0,-1 0 0,0 0 0,0 0 0,0 0 0,0 0 0,0 0 0,0 0 0,-2 1 0,-1 0 0,1 0 0,0 0 0,-1 1 0,1-1 0,0 1 0,0 0 0,0 0 0,0 0 0,0 1 0,1 0 0,-1-1 0,1 1 0,-1 0 0,1 1 0,0-1 0,0 0 0,1 1 0,-1 0 0,1 0 0,0 0 0,0 0 0,0 0 0,0 0 0,1 0 0,-2 9 0,-1-2 0,2 0 0,0 0 0,0 1 0,1-1 0,0 1 0,1-1 0,1 1 0,0-1 0,3 16 0,-2-20 0,0-1 0,1 0 0,0 1 0,1-1 0,-1 0 0,1-1 0,0 1 0,0-1 0,1 1 0,0-1 0,0-1 0,0 1 0,0-1 0,1 0 0,0 0 0,0 0 0,0-1 0,0 0 0,11 4 0,5 2 0,1-2 0,0-1 0,1 0 0,30 2 0,-20-4 0,-21-4 0,1 2 0,-1 0 0,0 0 0,1 1 0,15 6 0,-27-8 0,-1 0 0,0 0 0,0 0 0,0 0 0,0 0 0,0 0 0,0 0 0,0 1 0,0-1 0,0 0 0,0 1 0,-1-1 0,1 1 0,0-1 0,-1 1 0,1-1 0,-1 1 0,0-1 0,0 1 0,1-1 0,-1 3 0,-1 42 0,0-28 0,0-5 0,0 0 0,-1 0 0,-1-1 0,0 1 0,-1-1 0,0 1 0,0-1 0,-2-1 0,1 1 0,-2-1 0,1 1 0,-2-2 0,-14 18 0,13-17 0,0-2 0,0 1 0,-1-1 0,0-1 0,-1 0 0,0 0 0,0-1 0,-1 0 0,0-1 0,0 0 0,0-1 0,-1-1 0,-18 5 0,28-9 0,0 1 0,0-1 0,0 0 0,0 0 0,0 0 0,0 0 0,0 0 0,-1-1 0,1 0 0,0 1 0,0-1 0,0 0 0,0 0 0,1-1 0,-1 1 0,0-1 0,0 1 0,-4-4 0,4 1 0,0 1 0,-1-1 0,1 1 0,0-1 0,1 0 0,-1 0 0,1 0 0,0-1 0,0 1 0,0-1 0,-2-7 0,4 11 0,0 1 0,-1-1 0,1 1 0,0-1 0,0 0 0,0 1 0,0-1 0,0 1 0,0-1 0,0 0 0,0 1 0,0-1 0,0 1 0,0-1 0,1 1 0,-1-1 0,0 1 0,0-1 0,0 0 0,1 1 0,-1-1 0,0 1 0,1-1 0,-1 1 0,0 0 0,1-1 0,-1 1 0,1-1 0,-1 1 0,1 0 0,-1-1 0,1 1 0,-1 0 0,1-1 0,-1 1 0,1 0 0,-1 0 0,1 0 0,-1 0 0,1-1 0,-1 1 0,1 0 0,0 0 0,26 1 0,-23-1 0,2 0 0,10 0 0,0 0 0,0 1 0,-1 0 0,1 1 0,29 8 0,-23-3 0,1-1 0,0-2 0,-1 0 0,1-2 0,0 0 0,0-1 0,37-5 0,-50 3 0,-1-1 0,1-1 0,0 0 0,-1 0 0,0-1 0,0 0 0,0 0 0,0-1 0,-1 0 0,0-1 0,0 0 0,0 0 0,0-1 0,9-11 0,-3 2 0,0-1 0,-2 0 0,0-1 0,0-1 0,14-33 0,-15 26 0,-2 0 0,-1-1 0,-1 0 0,5-39 0,-6 8 0,-3-64 0,-3 121 0,0 0 0,-1 1 0,0-1 0,1 0 0,-1 0 0,1 1 0,-1-1 0,0 0 0,1 1 0,-1-1 0,0 0 0,0 1 0,0-1 0,0 1 0,1 0 0,-1-1 0,0 1 0,0 0 0,0-1 0,0 1 0,0 0 0,0 0 0,0 0 0,0 0 0,0 0 0,0 0 0,0 0 0,-1 0 0,-2 0 0,0 0 0,0 0 0,0 0 0,1 1 0,-1 0 0,0-1 0,-6 3 0,5 1 0,0 0 0,0-1 0,1 2 0,-1-1 0,1 0 0,0 1 0,0 0 0,1 0 0,0 0 0,-1 0 0,1 1 0,1-1 0,-1 1 0,1 0 0,0-1 0,1 1 0,-2 6 0,-3 14 0,2 1 0,-3 39 0,4 141 0,3-198 0,1 1 0,0-1 0,0 0 0,1 0 0,0 0 0,1 0 0,0 0 0,0 0 0,1-1 0,0 1 0,0-1 0,1 0 0,7 9 0,-7-12 0,-1 0 0,1 0 0,1 0 0,-1-1 0,1 1 0,0-1 0,-1-1 0,2 1 0,-1-1 0,0 0 0,1-1 0,-1 0 0,1 0 0,0 0 0,0-1 0,0 1 0,0-2 0,7 1 0,1 0 0,-1-1 0,0 0 0,1-2 0,14-2 0,-24 3 0,0-1 0,-1 1 0,1-1 0,-1 0 0,1 0 0,-1-1 0,0 1 0,0-1 0,0 0 0,0 0 0,0-1 0,-1 1 0,1-1 0,-1 1 0,5-8 0,-4 3 0,1 0 0,-1 0 0,0-1 0,-1 1 0,0-1 0,0 0 0,-1 0 0,2-18 0,-2-5 0,-1-40 0,-2 35 0,-4-183 0,5 218 0,0 0 0,0 0-1,0 1 1,0-1 0,1 0 0,-1 0 0,1 1 0,-1-1-1,1 0 1,0 0 0,0 1 0,0-1 0,0 1-1,0-1 1,0 1 0,0-1 0,0 1 0,0 0-1,1 0 1,-1-1 0,0 1 0,1 0 0,0 0 0,-1 0-1,1 1 1,-1-1 0,1 0 0,0 0 0,-1 1-1,1-1 1,0 1 0,2-1 0,7 0-2,0-1 0,0 2 1,0-1-1,15 3 0,-4-2 1,-17 0 1,-1 0 0,1 0 0,0 0 0,-1 1 0,1-1 0,-1 1 0,1 0 0,-1 0 0,0 1 0,1-1 0,-1 1 0,0 0 0,0 0 0,0 1 0,0-1 0,0 1 0,-1 0 0,1 0 0,-1 0 0,0 0 0,0 1 0,0-1 0,0 1 0,0 0 0,-1 0 0,0 0 0,0 0 0,0 0 0,0 0 0,0 0 0,-1 1 0,0-1 0,0 1 0,0-1 0,-1 1 0,1 6 0,0 3 0,-1 0 0,0-1 0,0 1 0,-2 0 0,0-1 0,0 1 0,-1-1 0,-1 0 0,-5 14 0,-1-3 0,-5 11 0,-10 41 0,22-65 0,0 1 0,1-1 0,1 0 0,0 1 0,0-1 0,1 0 0,1 1 0,2 14 0,-3-24 0,1-1 0,0 1 0,-1-1 0,1 1 0,0-1 0,0 0 0,0 1 0,0-1 0,0 0 0,0 1 0,0-1 0,1 0 0,-1 0 0,0 0 0,1 0 0,-1 0 0,0 0 0,1-1 0,-1 1 0,1 0 0,-1-1 0,1 1 0,0-1 0,2 1 0,45 4 0,-41-4 0,10 0 0,3 0 0,1 0 0,-1-1 0,0-2 0,24-3 0,-39 4 0,0-1 0,0 0 0,0 0 0,-1 0 0,1-1 0,0 0 0,-1 0 0,0 0 0,1 0 0,-1-1 0,-1 0 0,1 0 0,-1-1 0,1 1 0,-1-1 0,0 0 0,-1 0 0,6-10 0,-1-1 0,-2 0 0,0-1 0,-1 0 0,0 0 0,-1 0 0,-2 0 0,2-19 0,-2-130 0,-4 95 0,2 10 13,-2 52-10,0 8-3,-1 9 0,-8 386 0,11-387 0,0 0 0,1 0 0,0 0 0,1-1 0,-1 1 0,2 0 0,-1-1 0,0 1 0,1-1 0,7 11 0,-8-13 0,1-1 0,0 0 0,0 1 0,-1-1 0,2-1 0,-1 1 0,0 0 0,1-1 0,-1 0 0,1 1 0,-1-1 0,1-1 0,0 1 0,0 0 0,0-1 0,0 0 0,0 0 0,0 0 0,5 0 0,-8-1 0,9 1 0,1 0 0,-1-1 0,1 0 0,16-3 0,-24 2 0,0 0 0,0 0 0,0 0 0,0 0 0,0 0 0,-1-1 0,1 1 0,0-1 0,-1 1 0,1-1 0,-1 0 0,0 0 0,0-1 0,1 1 0,-1 0 0,-1-1 0,1 1 0,0-1 0,2-5 0,7-19 0,-1-1 0,-2-1 0,0 1 0,-2-1 0,-1-1 0,0-31 0,-2 31 0,0-1 0,2 1 0,1 1 0,2-1 0,20-51 0,-26 77-1,0 0 1,0 0-1,0 0 1,0 0-1,1 0 1,0 1-1,0 0 0,0-1 1,0 1-1,0 0 1,1 0-1,-1 1 1,7-5-1,-5 5 0,1 0 1,-1 1-1,1-1 0,-1 1 0,1 0 1,0 0-1,-1 1 0,1 0 0,0 0 1,6 1-1,-10-1 1,0 0 0,1 1 0,-1 0 0,0-1 0,0 1 0,0 0 0,0 0 0,0 1 0,0-1 0,0 0 0,0 0 0,0 1 0,-1 0-1,1-1 1,0 1 0,-1 0 0,1-1 0,1 5 0,-2-4 0,1 0 1,-1 0-1,0 0 0,1 0 0,0-1 0,-1 1 0,1 0 1,0-1-1,0 1 0,0-1 0,0 0 0,0 0 0,0 1 1,0-1-1,1-1 0,-1 1 0,0 0 0,0 0 0,1-1 0,3 1 1,-13-10 12,1 5-13,0 1 0,1 0 0,-1 0 0,0 0 0,-1 1 0,1 0 0,0 0 0,-1 1 0,1 0 0,0 0 0,-1 0 0,0 1 0,1 0 0,-1 0 0,1 1 0,-1 0 0,1 0 0,-1 0 0,-9 4 0,11-2 0,-1 1 0,0 0 0,1 0 0,-1 1 0,1-1 0,1 1 0,-1 0 0,1 0 0,-1 1 0,2 0 0,-1-1 0,0 1 0,1 1 0,0-1 0,1 0 0,0 1 0,0-1 0,0 1 0,-1 7 0,-2 15 0,1 0 0,2 0 0,1 33 0,1-47 0,0-1 0,1 0 0,1 0 0,0 0 0,1 0 0,1 0 0,0-1 0,9 19 0,-11-26 0,1-1 0,0 0 0,0-1 0,1 1 0,-1 0 0,1-1 0,0 0 0,0 0 0,0 0 0,1 0 0,0-1 0,-1 1 0,1-1 0,0-1 0,1 1 0,-1-1 0,0 1 0,1-1 0,-1-1 0,1 1 0,0-1 0,-1 0 0,10 0 0,-12-1 0,1 1 0,-1-1 0,0 0 0,1 0 0,-1 0 0,1 0 0,-1-1 0,0 1 0,1-1 0,-1 0 0,0 0 0,0 0 0,0-1 0,0 1 0,0-1 0,0 0 0,0 1 0,0-1 0,0 0 0,-1-1 0,1 1 0,-1 0 0,0-1 0,0 0 0,1 1 0,-2-1 0,1 0 0,0 0 0,-1 0 0,1 0 0,1-5 0,5-11 0,-1-1 0,0 0 0,-2 1 0,0-2 0,-1 1 0,1-25 0,-1-128 0,-5 115 0,1-12 0,-3 59 0,0 16 0,2-4 0,-4 11 0,0-1 0,0 2 0,1-1 0,1 0 0,0 1 0,0-1 0,0 15 0,0 98 0,3-99 0,-1-16 0,2 0 0,-1 0 0,1 0 0,1 1 0,0-1 0,0 0 0,5 11 0,-5-17 0,0-1 0,0 1 0,0-1 0,0 1 0,0-1 0,1 0 0,0 0 0,-1 0 0,1 0 0,0 0 0,1-1 0,-1 1 0,0-1 0,1 0 0,-1 0 0,1 0 0,0 0 0,0-1 0,-1 0 0,1 1 0,7 0 0,2 0 0,0 0 0,0 0 0,0-2 0,0 1 0,0-2 0,18-2 0,-25 2 0,0 0 0,-1-1 0,0 1 0,1-1 0,-1 0 0,0-1 0,0 1 0,0-1 0,0 0 0,-1-1 0,1 1 0,-1-1 0,0 0 0,0 0 0,0 0 0,0 0 0,3-6 0,5-11 0,-1-1 0,-1 0 0,-1 0 0,-1-1 0,-1 0 0,-1 0 0,-1 0 0,1-26 0,5-193 0,-10 190 0,0 11 0,-4-40 0,2 69 0,-1 0 0,0 0 0,-1 1 0,0-1 0,-1 1 0,0 0 0,-11-22 0,14 33 0,1-1 0,0 1 0,0-1 0,-1 0 0,1 1 0,0-1 0,-1 1 0,1-1 0,-1 0 0,1 1 0,-1-1 0,1 1 0,-1 0 0,1-1 0,-1 1 0,0-1 0,1 1 0,-1 0 0,1-1 0,-1 1 0,0 0 0,1 0 0,-1 0 0,0 0 0,0-1 0,1 1 0,-1 0 0,0 0 0,1 0 0,-1 0 0,-1 1 0,1-1 0,0 1 0,0 0 0,0 0 0,0 0 0,0 0 0,0 0 0,0 0 0,0 0 0,0 0 0,1 0 0,-1 0 0,0 0 0,1 0 0,-1 1 0,1-1 0,-1 0 0,1 3 0,-7 21 0,2 0 0,1 0 0,-1 38 0,5 85 0,1-72 0,-2-32 0,3-1 0,1 0 0,2 0 0,2-1 0,2 0 0,2 0 0,2 0 0,21 46 0,-32-82 0,1 0 0,0-1 0,1 0 0,-1 0 0,1 0 0,0 0 0,0 0 0,1-1 0,0 0 0,-1 0 0,1 0 0,0 0 0,1-1 0,-1 0 0,1 0 0,-1 0 0,1-1 0,0 0 0,0 0 0,0 0 0,0-1 0,0 0 0,1 0 0,-1-1 0,0 1 0,0-1 0,1-1 0,-1 1 0,0-1 0,11-3 0,-13 2 0,1 1 0,-1-1 0,0-1 0,0 1 0,0-1 0,-1 1 0,1-1 0,-1 0 1,1 0-1,-1 0 0,0-1 0,0 1 0,-1-1 0,1 0 0,-1 0 0,1 0 0,-1 0 0,0 0 0,-1 0 0,1-1 0,0-4 0,4-10 7,-1-1-1,-1 0 0,2-28 1,-2-13-5,-5-81 1,1 135-3,0 0 0,-1 1 0,0-1 0,0 0 0,0 0 0,-1 1 0,0-1 0,-1 1 0,1 0 0,-5-8 0,7 14 0,0 0 0,0 0 0,-1-1 0,1 1 0,0 0 0,0 0 0,0 0 0,0 0 0,0 0 0,0-1 0,0 1 0,-1 0 0,1 0 0,0 0 0,0 0 0,0 0 0,0 0 0,0 0 0,-1 0 0,1-1 0,0 1 0,0 0 0,0 0 0,0 0 0,-1 0 0,1 0 0,0 0 0,0 0 0,0 0 0,-1 0 0,1 0 0,0 0 0,0 0 0,0 0 0,0 0 0,-1 0 0,1 0 0,0 1 0,0-1 0,0 0 0,0 0 0,-1 0 0,1 0 0,0 0 0,0 0 0,0 0 0,0 0 0,0 1 0,-1-1 0,1 0 0,0 0 0,0 0 0,0 0 0,0 1 0,0-1 0,0 0 0,0 0 0,0 0 0,0 0 0,0 1 0,0-1 0,0 0 0,0 0 0,0 0 0,0 1 0,-4 15 0,-3 66 0,6 147 0,1-225 0,1 4 0,-1 0 0,1 0 0,0 0 0,1 0 0,0 0 0,0-1 0,5 11 0,-6-15 0,0 0 0,1-1 0,0 1 0,-1 0 0,1-1 0,0 1 0,1-1 0,-1 1 0,0-1 0,1 0 0,-1 0 0,1 0 0,-1-1 0,1 1 0,0 0 0,0-1 0,0 0 0,0 0 0,0 0 0,0 0 0,5 1 0,0-1 0,-1 0 0,1-1 0,-1 0 0,1 0 0,-1 0 0,1-1 0,14-4 0,-18 4 0,0 0 0,0-1 0,0 0 0,0 0 0,-1 0 0,1 0 0,-1-1 0,1 1 0,-1-1 0,0 0 0,0 0 0,0 0 0,0-1 0,-1 1 0,5-7 0,0-3 0,-1-1 0,0-1 0,-1 0 0,-1 1 0,0-1 0,-1-1 0,0 1 0,0-16 0,-2-134 0,-3 88 0,2 76 0,0 0 0,0-1 0,0 1 0,0 0 0,0-1 0,0 1 0,0 0 0,0 0 0,0-1 0,1 1 0,-1 0 0,1 0 0,-1 0 0,1 0 0,-1-1 0,1 1 0,0 0 0,-1 0 0,2-1 0,0 1 0,0 0 0,0 0 0,0 1 0,0-1 0,0 1 0,0 0 0,0-1 0,0 1 0,1 0 0,3 1 0,1-2 0,0 1 0,0 1 0,0-1 0,0 1 0,0 0 0,0 1 0,0 0 0,0 0 0,10 5 0,-13-5 0,-1 0 0,0 1 0,0-1 0,0 1 0,-1 0 0,1 0 0,-1 0 0,1 0 0,-1 0 0,0 1 0,0-1 0,0 1 0,-1-1 0,1 1 0,-1 0 0,0 0 0,0-1 0,0 1 0,0 7 0,0-1-3,0 0 0,0 1 0,-1-1 0,-1 1 0,0-1 0,0 1 0,-1-1 0,0 0 0,-4 11 0,-4 6 11,-2-1 1,-15 26-1,2 3 0,24-51-10,0 0-1,0 0 1,0 0 0,1 0-1,-1 0 1,1 0 0,0 0 0,0 0-1,0 0 1,0 0 0,1 0 0,2 7-1,-2-9 4,1-1-1,0 1 1,0-1-1,0 1 1,0-1-1,0 0 1,0 0-1,0 0 1,0 0-1,1 0 1,-1 0-1,0 0 1,1-1-1,-1 1 1,0-1-1,1 0 1,3 0-1,8 3 13,-7-2-13,-1 0 0,0 1 0,1 1 0,-1-1 1,0 1-1,0 0 0,-1 0 0,1 0 0,-1 1 0,1 0 1,-1 0-1,0 0 0,-1 1 0,1 0 0,-1 0 1,0 0-1,0 0 0,0 1 0,-1-1 0,0 1 1,0 0-1,0 0 0,-1 0 0,0 0 0,0 1 0,-1-1 1,1 1-1,-1 9 0,2-1 0,-2 1 0,0-1 0,-1 0 0,0 1 0,-2-1 0,1 0 0,-2 1 0,0-1 0,-1 0 0,0-1 0,-1 1 0,-1-1 0,0 0 0,-14 22 0,4-13-3,0-1 0,-2 0-1,0-1 1,-1-1 0,-2-1 0,0-1 0,0-1-1,-2 0 1,-43 23 0,62-38 3,0 0 0,0-1 0,0 1 0,0-1 0,0 0 0,0 0 0,-1 0 0,1-1 0,-6 1 0,10-1 0,0 0 0,-1 0 0,1 0 0,-1 0 0,1 0 0,0 0 0,-1 0 0,1 0 0,0 0 0,-1 0 0,1 0 0,0 0 0,-1 0 0,1 0 0,0 0 0,-1-1 0,1 1 0,0 0 0,-1 0 0,1 0 0,0-1 0,-1 1 0,1 0 0,0 0 0,0-1 0,-1 1 0,1 0 0,0-1 0,0 1 0,0 0 0,-1-1 0,1 1 0,-1-9 0,0 1 0,0-1 0,1 1 0,1-16 0,0 6 0,0-2-6,1 1 1,1 0-1,1 0 1,1 1-1,1-1 1,0 1-1,1 0 1,1 0-1,1 1 1,0 0-1,21-27 1,-3 10-4,1 0 0,3 2 1,0 1-1,38-28 1,-37 31 15,-1-2 0,-1 0 0,34-48 0,63-107 38,-13 17-25,-111 164-21,1 0 1,-1 0-1,1 0 1,0 0-1,0 1 1,0 0-1,1 0 1,-1 0-1,1 1 0,-1-1 1,1 1-1,0 0 1,0 0-1,0 1 1,0-1-1,0 1 1,0 0-1,1 1 0,-1-1 1,0 1-1,1 0 1,-1 1-1,10 1 1,-1 10-4,-13-12 4,-1 1 0,0-1 1,1 1-1,-1-1 1,0 1-1,1 0 1,-1-1-1,0 1 1,0-1-1,0 1 1,1 0-1,-1-1 1,0 1-1,0-1 0,0 1 1,0 0-1,0-1 1,0 1-1,0 0 1,0-1-1,0 1 1,-1-1-1,1 1 1,0 0-1,0-1 1,-1 1-1,1-1 0,0 1 1,0-1-1,-1 1 1,0 0-1,-16 4 12,5-3-8,0 3-3,-1-1-1,1 2 0,0 0 0,1 0 0,-1 1 0,2 1 1,-1 0-1,1 0 0,0 1 0,0 0 0,1 1 1,0 0-1,1 0 0,-9 15 0,8-9 0,1 0 0,0 1 0,1-1 0,1 1 0,1 1 0,1-1 0,0 1 0,1 0 0,1 0 0,0 19 0,1-26 0,1 1 0,0-1 0,1 0 0,0 1 0,1-1 0,3 14 0,-4-22 0,1 1 0,0-1 0,-1 0 0,1 0 0,0 1 0,1-1 0,-1-1 0,0 1 0,1 0 0,0 0 0,-1-1 0,1 0 0,0 1 0,0-1 0,1 0 0,-1-1 0,0 1 0,1-1 0,-1 1 0,1-1 0,-1 0 0,1 0 0,3 0 0,3 1 0,-1 0 0,1 0-1,0-2 1,-1 1 0,1-1 0,0 0 0,14-3 0,-20 2 1,0 0 0,0 0 1,0-1-1,0 1 0,0-1 1,0 0-1,-1 0 0,1 0 1,-1 0-1,1-1 0,-1 0 1,0 1-1,0-1 0,0 0 1,0 0-1,-1-1 0,1 1 1,-1-1-1,0 1 0,2-5 1,1-5-1,0 0-1,-1-1 1,0 1 0,-1-1 0,-1 0 0,1-19-1,-2-89 0,-2 62 0,2 36 0,0 18 0,-1 0 0,1 0 0,-1 0 0,0-1 0,-1 1 0,-2-11 0,3 17 0,0 0 0,0 0 0,0 0 0,0 0 0,0 0 0,0-1 0,0 1 0,-1 0 0,1 0 0,0 0 0,0 0 0,0 0 0,0 0 0,0 0 0,0 0 0,0 0 0,-1 0 0,1 0 0,0 0 0,0 0 0,0 0 0,0 0 0,0 0 0,0 0 0,0 0 0,-1 0 0,1 0 0,0 0 0,0 0 0,0 0 0,0 0 0,0 0 0,0 0 0,0 0 0,-1 0 0,1 0 0,0 0 0,0 0 0,0 1 0,0-1 0,0 0 0,0 0 0,0 0 0,0 0 0,0 0 0,0 0 0,-1 0 0,1 0 0,0 1 0,0-1 0,0 0 0,0 0 0,0 0 0,0 0 0,0 0 0,0 0 0,0 0 0,0 1 0,-2 9 0,1-1 0,-1 1 0,2 0 0,0 0 0,1 18 0,0 5 0,-2 6 0,0-17 0,1 1 0,1-1 0,0 1 0,7 30 0,-7-49 0,0 1 0,1 0 0,-1 0 0,1-1 0,0 1 0,0-1 0,1 1 0,-1-1 0,1 0 0,0 0 0,0 0 0,0 0 0,1-1 0,-1 1 0,1-1 0,0 0 0,0 0 0,0 0 0,1 0 0,-1-1 0,0 0 0,1 0 0,0 0 0,-1-1 0,8 2 0,-2 0 0,1-2 0,-1 0 0,0 0 0,1 0 0,13-2 0,-21 0 0,1 1 0,0-1 0,0 0 0,0 0 0,0 0 0,-1-1 0,1 1 0,0-1 0,-1 0 0,1 0 0,-1 0 0,0 0 0,0 0 0,0-1 0,0 0 0,5-5 0,0-5 0,0 1 0,-1-2 0,-1 1 0,0-1 0,0 0 0,-1 0 0,4-23 0,12-108 0,-20 133 0,11-410 0,-12 307 0,-2 104 0,-4 12 0,-6 18-5,7-5 4,1 1 0,0-1 0,0 1 0,2 0 0,-2 21 0,2 83 17,2-75-21,-1-2 5,2 1 0,2-1 0,2 1 0,19 81 0,-20-109 0,2 5 0,1 1 0,16 32 0,-21-49 0,0 0 0,0 0 0,0-1 0,1 1 0,-1-1 0,1 1 0,0-1 0,0 0 0,0 0 0,0 0 0,1-1 0,-1 1 0,1-1 0,-1 0 0,1 0 0,0 0 0,0 0 0,0-1 0,8 3 0,-7-3 0,0-1 0,1 1 0,-1-1 0,0 0 0,1 0 0,-1-1 0,0 1 0,0-1 0,1 0 0,-1-1 0,0 1 0,0-1 0,0 0 0,-1-1 0,9-4 0,-8 3 0,-1 0 0,1-1 0,-1 1 0,0-1 0,-1 0 0,1 0 0,-1 0 0,0 0 0,0-1 0,-1 1 0,1-1 0,-1 0 0,2-9 0,0-8 0,0-1 0,-2-1 0,-1 1 0,0 0 0,-4-27 0,3 44 0,-1 0 0,0 0 0,0 0 0,0 1 0,-1-1 0,0 0 0,0 1 0,-6-12 0,6 15 0,1 1 0,-1 0 0,0-1 0,0 1 0,0 0 0,0 0 0,0 0 0,0 0 0,-1 1 0,1-1 0,0 0 0,-1 1 0,0 0 0,1-1 0,-1 1 0,0 0 0,0 1 0,1-1 0,-1 0 0,0 1 0,0-1 0,0 1 0,-3 0 0,5 1 0,0-1 0,1 0 0,-1 0 0,0 1 0,1-1 0,-1 1 0,0-1 0,1 1 0,-1-1 0,1 1 0,-1-1 0,1 1 0,-1-1 0,1 1 0,-1 0 0,1-1 0,0 1 0,-1 0 0,1-1 0,0 1 0,0 0 0,-1-1 0,1 1 0,0 0 0,0 0 0,0-1 0,0 1 0,0 0 0,0 0 0,0 1 0,0 34 0,1-23 0,-1-8 0,0 0 0,0 0 0,1 0 0,0 0 0,0 0 0,0 0 0,1 0 0,0 0 0,0 0 0,0-1 0,0 1 0,1-1 0,0 1 0,5 6 0,-3-6 0,1 0 0,-1 0 0,1 0 0,0 0 0,0-1 0,1 0 0,-1-1 0,1 0 0,10 4 0,-3-2 0,1-1 0,1 0 0,-1-2 0,0 0 0,1 0 0,-1-1 0,1-1 0,-1-1 0,23-3 0,-31 3 0,0-1 0,-1 0 0,1 0 0,-1 0 0,0-1 0,1 0 0,-1 0 0,0 0 0,-1-1 0,1 0 0,-1 0 0,0-1 0,0 1 0,0-1 0,0 0 0,-1 0 0,0-1 0,0 1 0,0-1 0,-1 0 0,0 0 0,0 0 0,0-1 0,-1 1 0,3-13 0,1-11 0,-2 0 0,0-1 0,-2 0 0,-3-45 0,0 34 0,3-31 0,0 35 0,-2 1 0,-1-1 0,-8-46 0,8 81 0,0 0 0,0-1 0,0 1 0,0 0 0,-1 0 0,1 0 0,-1 0 0,0 0 0,0 0 0,0 0 0,-2-2 0,3 4 0,1 1 0,-1-1 0,0 1 0,1-1 0,-1 1 0,1 0 0,-1-1 0,0 1 0,1 0 0,-1 0 0,0-1 0,0 1 0,1 0 0,-1 0 0,0 0 0,1 0 0,-1 0 0,0 0 0,0 0 0,1 0 0,-1 0 0,-1 0 0,1 1 0,-1 0 0,1 0 0,-1 0 0,1 0 0,0 0 0,0 0 0,-1 0 0,1 0 0,0 0 0,0 0 0,0 1 0,0-1 0,0 1 0,-1 2 0,-5 12 0,0 0 0,1 0 0,1 1 0,0 0 0,1 1 0,-2 31 0,-1 117 0,6-125 0,-1 14 0,0-15 0,5 69 0,-2-99 0,1 0 0,-1 0 0,2 0 0,-1 0 0,1-1 0,1 1 0,0-1 0,0 0 0,1 0 0,0 0 0,12 15 0,-14-21 0,0-1 0,0 1 0,0 0 0,1-1 0,-1 0 0,1 0 0,-1 0 0,1 0 0,0 0 0,0-1 0,0 1 0,0-1 0,0 0 0,0-1 0,0 1 0,0-1 0,0 1 0,0-1 0,0 0 0,0-1 0,5 0 0,-3 0 0,0 0 0,-1 0 0,1-1 0,-1 0 0,1 0 0,-1 0 0,0-1 0,0 0 0,0 0 0,0 0 0,0-1 0,-1 1 0,1-1 0,3-4 0,0-3 0,0 1 0,-1-1 0,-1-1 0,0 1 0,0-1 0,-1 0 0,-1 0 0,0-1 0,-1 1 0,3-19 0,-1-11 0,-1-79 0,-4 100 0,0 21 0,0-1 0,0 1 0,0-1 0,0 1 0,0-1 0,0 1 0,0-1 0,0 1 0,0-1 0,0 1 0,0-1 0,0 0 0,-1 1 0,1 0 0,0-1 0,0 1 0,0-1 0,-1 1 0,1-1 0,0 1 0,-1-1 0,1 1 0,0 0 0,-1-1 0,1 1 0,-1 0 0,1-1 0,-1 1 0,1 0 0,-1 0 0,1-1 0,-1 1 0,1 0 0,-1 0 0,0 0 0,0 0 0,0 0 0,1 1 0,-1-1 0,0 0 0,0 1 0,1-1 0,-1 0 0,0 1 0,1-1 0,-1 1 0,0 0 0,1-1 0,-1 1 0,1-1 0,-1 1 0,1 0 0,-1-1 0,1 1 0,-1 0 0,1 0 0,0-1 0,-1 1 0,1 0 0,0 1 0,-5 12 0,1 1 0,1 0 0,1 0 0,0 1 0,0 23 0,6 83 0,-4-111 0,1-2 0,-1-1 0,1 0 0,1 0 0,-1 0 0,1 0 0,1-1 0,-1 1 0,2 0 0,-1-1 0,1 0 0,4 8 0,-4-11 0,-1 0 0,0 0 0,1-1 0,0 1 0,0-1 0,0 0 0,0 0 0,0-1 0,1 1 0,-1-1 0,1 0 0,0 0 0,-1 0 0,1-1 0,0 1 0,0-1 0,0 0 0,9 0 0,-6-1 0,-3 1 0,-1 0 0,1 0 0,-1-1 0,1 0 0,-1 0 0,1 0 0,-1-1 0,1 1 0,-1-1 0,0 0 0,1 0 0,-1-1 0,0 1 0,0-1 0,1 0 0,-1 0 0,-1 0 0,1-1 0,5-3 0,0-6 0,0 0 0,-1-1 0,0 0 0,-1 0 0,0 0 0,-1-1 0,-1 0 0,6-22 0,1-15 0,7-59 0,23-389 0,-42 436 0,-2 52 0,-2 18 0,3-6 0,-5 15 0,-1 0 0,2 1 0,0 0 0,1 0 0,1 1 0,-1 21 0,1 112 0,3-100 0,-2 53 0,6 132 0,-2-221 0,1 1 0,0-1 0,0 0 0,2-1 0,0 1 0,1-1 0,10 21 0,-13-30 0,0 1 0,1-1 0,-1 0 0,1 0 0,0 0 0,1-1 0,-1 1 0,1-1 0,-1 0 0,1 0 0,0-1 0,1 1 0,-1-1 0,1-1 0,-1 1 0,1-1 0,0 1 0,0-2 0,0 1 0,12 1 0,-12-2 0,0-1 0,0 0 0,0 0 0,0 0 0,0-1 0,0 0 0,0 0 0,0 0 0,0-1 0,0 0 0,6-3 0,-7 2 0,-1 0 0,0 0 0,0-1 0,0 1 0,0-1 0,0 0 0,-1 0 0,1-1 0,-1 1 0,0-1 0,-1 0 0,5-9 0,-1-3 0,0 1 0,-1-1 0,-1-1 0,-1 1 0,0-1 0,-1-19 0,-1-102 0,-1 82 0,-4 98 0,0-4 0,2 0 0,3 70 0,0-104 0,-1 0 0,1 0 0,-1 0 0,1 0 0,0-1 0,0 1 0,0 0 0,0-1 0,0 1 0,1-1 0,-1 1 0,1-1 0,0 0 0,0 1 0,0-1 0,0 0 0,0 0 0,0 0 0,0-1 0,1 1 0,-1 0 0,0-1 0,1 0 0,0 1 0,2 0 0,5 0 0,-1 1 0,1-1 0,0-1 0,0 0 0,0 0 0,10-2 0,-17 1 0,1 0 0,0 0 0,0 0 0,0-1 0,0 0 0,0 0 0,-1 0 0,1 0 0,0-1 0,-1 0 0,1 1 0,-1-1 0,0 0 0,0-1 0,1 1 0,-1 0 0,3-4 0,-2 0 0,1 0 0,-1 1 0,0-1 0,-1-1 0,1 1 0,-1 0 0,0-1 0,3-12 0,0-8 0,-2 0 0,0 0 0,0-51 0,-5-8 0,3-46 0,-2 263 0,2-37 0,-1 61 0,-14 412 0,10-525 0,-2 0 0,-2-1 0,-2 0 0,-26 75 0,29-100 0,-1-1 0,0-1 0,-1 1 0,0-1 0,-1-1 0,0 1 0,-2-1 0,1-1 0,-2 0 0,1-1 0,-2 0 0,1-1 0,-1 0 0,-1-1 0,-21 12 0,14-14 0,0 0 0,0 0 0,0-2 0,0-1 0,-1-1 0,0-1 0,0 0 0,-24-2 0,42 0 0,0 0 0,0 0 0,0 0 0,0-1 0,0 0 0,0 1 0,0-1 0,0 0 0,0-1 0,0 1 0,0-1 0,1 0 0,-1 0 0,1 0 0,-7-4 0,7 2 0,0-1 0,-1 1 0,1 0 0,1-1 0,-1 0 0,1 1 0,0-1 0,0 0 0,0 0 0,1 0 0,-2-10 0,-2-11 0,1 0 0,2 0 0,0-27 0,2 38 0,1 0 0,0 0 0,2 1 0,-1-1 0,2 1 0,0-1 0,6-13 0,1 6 0,1 0 0,1 1 0,0 1 0,29-33 0,77-67 0,-14 27 0,4 4 0,5 6 0,2 4 0,194-96 0,-106 72 0,-199 100-1,-8 1-3,-11 0-56,1 2-1,-27 1 1,18 0-103,-57 3-785</inkml:trace>
</inkml:ink>
</file>

<file path=ppt/ink/ink20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4:50.962"/>
    </inkml:context>
    <inkml:brush xml:id="br0">
      <inkml:brushProperty name="width" value="0.05" units="cm"/>
      <inkml:brushProperty name="height" value="0.05" units="cm"/>
      <inkml:brushProperty name="color" value="#FFFFFF"/>
    </inkml:brush>
  </inkml:definitions>
  <inkml:trace contextRef="#ctx0" brushRef="#br0">335 45 32367,'-4'-4'14,"0"-1"1,-1 1 0,0 1-1,0-1 1,0 1 0,-1 0-1,1 0 1,-1 0-1,0 1 1,0 0 0,1 0-1,-1 0 1,-1 1-1,1 0 1,0 0 0,0 0-1,0 1 1,0 0 0,-1 0-1,1 1 1,0-1-1,-8 3 1,5-1-15,0 0 1,0 1-1,1-1 1,-1 2-1,1-1 1,0 1-1,0 1 1,0-1-1,1 1 0,-1 0 1,1 1-1,1 0 1,-1 0-1,1 1 1,0-1-1,0 1 1,-8 14-1,7-10 1,2 0-1,-1 0 1,1 0-1,1 0 1,0 1 0,0-1-1,1 1 1,1 0 0,0 0-1,1 1 1,0-1-1,1 21 1,1-29-1,-1 0 0,1 0 0,0 0 1,0 0-1,0-1 0,0 1 0,1 0 0,-1-1 1,1 1-1,0-1 0,0 1 0,0-1 0,1 0 0,-1 0 1,1 0-1,-1 0 0,1 0 0,0 0 0,0-1 0,1 0 1,-1 1-1,0-1 0,1 0 0,-1-1 0,1 1 0,7 2 1,5-1 0,0 1 1,0-2-1,0 0 0,0-1 1,20-1-1,-30 0 0,1 0 0,-1-1 0,0 0-1,1 0 1,-1-1 0,0 1 0,0-1-1,0-1 1,0 1 0,0-1 0,0 0 0,-1 0-1,1-1 1,-1 1 0,0-1 0,0-1-1,-1 1 1,1-1 0,-1 1 0,0-1 0,0 0-1,0-1 1,-1 1 0,0-1 0,3-7-1,-1 1 2,0 0-1,-2 0 0,1 0 0,-1-1 0,-1 0 1,0 1-1,-1-1 0,0 0 0,-1 0 1,-1 0-1,-3-23 0,3 31-1,0 0 0,0 1 0,-1-1 0,1 1 0,-1-1 0,0 1 0,0 0 0,-1 0 0,1-1 0,-1 2 0,0-1 0,0 0 0,0 1 0,-1-1 0,1 1 0,-1 0 0,0 0 0,1 0 0,-1 1 0,-9-5 0,3 3 0,-1 0 0,1 1 0,-1 1 0,0-1 0,0 2 0,-1 0 0,-20 0 0,24 1-12,1 0 0,0 0-1,-1 1 1,1 0 0,0 0 0,-1 1 0,1 0-1,0 1 1,0-1 0,1 1 0,-1 0 0,1 1-1,-1 0 1,1 0 0,0 0 0,0 1-1,1 0 1,-1 0 0,1 0 0,0 1 0,1-1-1,-1 1 1,1 0 0,0 1 0,1-1 0,-1 1-1,1-1 1,1 1 0,-1 0 0,1 0 0,0 1-1,-1 12 1,1 34-1314</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4:09.911"/>
    </inkml:context>
    <inkml:brush xml:id="br0">
      <inkml:brushProperty name="width" value="0.05" units="cm"/>
      <inkml:brushProperty name="height" value="0.05" units="cm"/>
      <inkml:brushProperty name="color" value="#FFFF00"/>
    </inkml:brush>
  </inkml:definitions>
  <inkml:trace contextRef="#ctx0" brushRef="#br0">1 0 31630,'16'3'513,"12"-1"-209,16-2-112,17 3-144,6 2-16,-4-5-16,1 0-16,-14 0 0,-12 0 0,-10 0 0,-11 0-16,-6 0-32</inkml:trace>
</inkml:ink>
</file>

<file path=ppt/ink/ink20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4:51.478"/>
    </inkml:context>
    <inkml:brush xml:id="br0">
      <inkml:brushProperty name="width" value="0.05" units="cm"/>
      <inkml:brushProperty name="height" value="0.05" units="cm"/>
      <inkml:brushProperty name="color" value="#FFFFFF"/>
    </inkml:brush>
  </inkml:definitions>
  <inkml:trace contextRef="#ctx0" brushRef="#br0">370 39 32207,'-9'-5'44,"0"0"0,0 1 1,0 0-1,-1 1 0,0 0 0,0 1 1,0 0-1,-17-1 0,4 2-27,1 0-1,-42 7 1,57-6-16,-1 1 0,1 1 0,0 0 0,-1 0-1,1 0 1,0 1 0,0-1 0,1 2 0,-1-1 0,1 1 0,-1 0 0,1 1 0,0-1-1,1 1 1,-1 0 0,1 1 0,0-1 0,0 1 0,1 0 0,0 0 0,0 1 0,0-1-1,1 1 1,0 0 0,0 0 0,0 0 0,1 0 0,0 0 0,1 0 0,0 1 0,0-1-1,0 1 1,1-1 0,0 1 0,1 7 0,0-11-1,0 1 0,0-1 1,0 0-1,0 1 0,1-1 0,-1 0 0,1 0 1,0 0-1,1 0 0,-1-1 0,1 1 1,-1-1-1,1 1 0,0-1 0,4 4 0,0-2 1,-1-1 0,1 0 0,-1 0 0,1 0 0,0-1 0,0 0 0,1 0 0,7 1 0,11 2 4,1-2 0,-1-1 0,53 0 0,-73-3-4,0 0 1,-1 0-1,1-1 0,0 0 1,-1 0-1,1 0 0,-1 0 1,1-1-1,-1 0 0,0 0 1,1-1-1,-1 0 0,0 1 1,-1-2-1,1 1 0,0 0 1,-1-1-1,0 0 0,0 0 1,0 0-1,0-1 0,-1 1 1,0-1-1,0 0 0,0 0 1,0 0-1,-1 0 0,0 0 1,0-1-1,0 1 0,-1-1 1,1 1-1,-2-1 0,1 0 1,0-6-1,-1 5-1,0 0 0,0-1 0,-1 1 0,0 0 0,0 0 0,-1 0 0,1 0 0,-2 0 0,1 1 0,-1-1 0,0 0 0,-6-9 0,4 9 0,-1 0 0,0 1 0,0-1 0,0 1 0,-1 0 0,0 1 0,0 0 0,-1 0 0,-14-7 0,12 7-1,1 2 1,-1-1-1,0 1 1,0 1-1,-1 0 0,1 0 1,0 1-1,-20 0 1,27 1-5,-1-1 1,1 1 0,0 0-1,0 0 1,0 1-1,0-1 1,0 1 0,0-1-1,0 1 1,0 0-1,0 0 1,0 0 0,0 1-1,0-1 1,0 1 0,1-1-1,-1 1 1,1 0-1,-1 0 1,1 0 0,0 0-1,0 1 1,0-1-1,0 0 1,0 1 0,0 0-1,-1 3 1,-14 44-284</inkml:trace>
</inkml:ink>
</file>

<file path=ppt/ink/ink20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4:52.274"/>
    </inkml:context>
    <inkml:brush xml:id="br0">
      <inkml:brushProperty name="width" value="0.05" units="cm"/>
      <inkml:brushProperty name="height" value="0.05" units="cm"/>
      <inkml:brushProperty name="color" value="#FFFFFF"/>
    </inkml:brush>
  </inkml:definitions>
  <inkml:trace contextRef="#ctx0" brushRef="#br0">317 83 32351,'-4'-5'22,"0"1"1,0 0-1,0 1 0,0-1 1,0 1-1,-1 0 0,0 0 1,1 0-1,-1 0 0,0 1 1,-10-4-1,6 5-10,0-1-1,1 1 1,-1 0-1,0 1 1,0 0 0,-16 2-1,20-1-11,0-1 1,0 2-1,1-1 0,-1 0 0,1 1 0,-1 0 0,1 0 0,0 0 0,0 0 1,0 1-1,0 0 0,0 0 0,0 0 0,1 0 0,-1 0 0,1 1 0,0-1 1,0 1-1,0 0 0,1 0 0,-1 0 0,-2 8 0,2-4 0,0 1 0,0 0 0,1-1 0,0 1 0,1 0 0,0 0 0,0 0 0,1 0 0,0 0 0,0 0 0,3 13 0,-1-16 0,0 0 0,0 0 1,0-1-1,1 1 0,0-1 0,0 1 0,0-1 1,1 0-1,-1 0 0,1 0 0,0-1 0,1 0 0,-1 1 1,1-2-1,0 1 0,0 0 0,0-1 0,0 0 1,1 0-1,-1 0 0,11 2 0,1 1 2,0-1 0,0 0 0,1-1 0,0-2 1,-1 1-1,26-2 0,-40 0-1,0-1 0,0 0 1,0-1-1,0 1 0,0-1 0,1 1 1,-1-1-1,0 0 0,0 0 1,-1 0-1,1 0 0,0-1 0,0 1 1,0-1-1,-1 0 0,1 0 1,3-4-1,-3 3 1,-1-1-1,1 1 1,-1-1-1,0 0 1,-1 0-1,1 0 1,-1 0 0,1 0-1,-1 0 1,-1 0-1,1 0 1,0-1-1,-1-3 1,1 0-2,-1 0 0,0 0 0,0 1 0,-1-1 0,0 0 0,-1 1 0,1-1 0,-2 0 0,1 1 0,-1 0 0,0 0 0,-7-12 0,3 8 0,-2 0 0,1 1 0,-1 0 0,-1 0 0,0 1 0,-17-12 0,12 10 0,-1 0 0,0 1 0,0 1 0,-32-12 0,38 17 0,0 1 0,0 0 0,0 1 0,0 0 0,-1 1 0,1 0 0,-1 0 0,1 1 0,-22 3 0,30-2-1,-1-1 1,1 1-1,-1 0 0,1 0 1,-1 0-1,1 0 1,0 0-1,0 1 0,-1-1 1,1 1-1,0-1 0,0 1 1,0 0-1,1 0 0,-1 0 1,0 0-1,1 0 1,-1 0-1,1 0 0,0 1 1,0-1-1,0 0 0,0 1 1,0-1-1,0 1 0,1-1 1,-1 4-1,-1 6-27,1 0-1,0-1 1,1 1-1,3 23 1,8 35-420</inkml:trace>
</inkml:ink>
</file>

<file path=ppt/ink/ink20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4:52.634"/>
    </inkml:context>
    <inkml:brush xml:id="br0">
      <inkml:brushProperty name="width" value="0.05" units="cm"/>
      <inkml:brushProperty name="height" value="0.05" units="cm"/>
      <inkml:brushProperty name="color" value="#FFFFFF"/>
    </inkml:brush>
  </inkml:definitions>
  <inkml:trace contextRef="#ctx0" brushRef="#br0">1 16 32511,'0'0'208,"8"0"-192,33 0 16,17 0-32,12 0 0,-4-3 0,-13-2 0,-12 5 0,-16 0 0,-14 0-32,-11-2-48,0-3-576</inkml:trace>
</inkml:ink>
</file>

<file path=ppt/ink/ink20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4:54.963"/>
    </inkml:context>
    <inkml:brush xml:id="br0">
      <inkml:brushProperty name="width" value="0.05" units="cm"/>
      <inkml:brushProperty name="height" value="0.05" units="cm"/>
      <inkml:brushProperty name="color" value="#FFFFFF"/>
    </inkml:brush>
  </inkml:definitions>
  <inkml:trace contextRef="#ctx0" brushRef="#br0">0 324 30062,'6'-27'1575,"2"-30"-445,-8 249-1130,0-185 0,0 0 0,1 1 0,0-1 0,0 0 0,0 0 0,1 0 0,0 0 0,1 0 0,-1 0 0,1-1 0,5 9 0,-5-12 0,-1 0 0,1 1 0,0-1 0,0 0 0,0 0 0,0-1 0,0 1 0,1-1 0,-1 1 0,1-1 0,0 0 0,0 0 0,0-1 0,-1 1 0,2-1 0,-1 0 0,0 0 0,0 0 0,0-1 0,7 1 0,-3 0 0,-1-1 0,0 0 0,1 0 0,-1-1 0,0 0 0,0 0 0,0-1 0,9-3 0,-12 3 0,0 0 0,-1 0 0,1-1 0,-1 1 0,0-1 0,0 0 0,0 0 0,0 0 0,0 0 0,0 0 0,-1-1 0,0 1 0,0-1 0,0 0 0,0 0 0,1-4 0,4-11 0,0 0 0,-2-1 0,0 0 0,-2 0 0,3-33 0,-5-108 0,-3 84 0,1 51 0,-2 60 0,2-27 0,-4 50 0,3 0 0,9 90 0,-6-138 0,1-1 0,0 1 0,1-1 0,-1 0 0,2 0 0,-1 0 0,1 0 0,1 0 0,-1-1 0,1 0 0,0 0 0,1 0 0,0-1 0,0 1 0,12 9 0,-12-12 0,1 0 0,-1 0 0,0 0 0,1 0 0,0-1 0,0 0 0,0-1 0,0 0 0,0 0 0,1 0 0,-1-1 0,0 0 0,1 0 0,-1-1 0,1 0 0,-1 0 0,1-1 0,12-2 0,-16 1 0,-1 0 0,1 0 0,0 0 0,0 0 0,-1 0 0,0-1 0,1 0 0,-1 0 0,0 0 0,0 0 0,0 0 0,-1 0 0,1-1 0,-1 1 0,0-1 0,0 0 0,0 0 0,0 0 0,-1 0 0,2-5 0,3-12 0,0-1 0,4-32 0,-9 51 0,9-79 0,0-152 0,-26 364 0,16-121 2,-2 22-5,1 0 0,2 1 0,1-1 0,9 48 0,-9-73 2,-1 1-1,1 0 0,0-1 0,1 1 0,0-1 0,0 1 0,0-1 0,1 0 0,-1-1 0,1 1 0,1-1 1,-1 1-1,1-1 0,0 0 0,0-1 0,1 1 0,-1-1 0,1 0 0,0-1 0,0 1 0,0-1 1,0 0-1,1-1 0,-1 0 0,1 0 0,12 2 0,-10-2 2,0-1 0,-1 0 0,1-1 0,0 0 0,16-2 0,-22 2 0,0-1 0,-1 0 0,1 1 0,0-1 0,-1-1 0,1 1 0,-1 0 0,1-1 0,-1 1 0,1-1 0,-1 0 0,0 0 0,0 0 0,0 0 0,0 0 0,0 0 0,-1 0 0,1-1 0,-1 1 0,1-1 0,0-3 0,9-23 0,-2-2 0,-1 1 0,-2-1 0,4-40 0,11-52 0,-18 110 0,1-1 0,0 1 0,1 0 0,0 1 0,10-18 0,-13 27 0,0 0 0,0 0 0,0 0 0,1 1 0,-1-1 0,1 1 0,-1-1 0,1 1 0,0 0 0,0 0 0,0 0 0,0 1 0,0-1 0,0 1 0,0-1 0,1 1 0,-1 0 0,1 0 0,-1 1 0,0-1 0,1 1 0,-1-1 0,1 1 0,-1 0 0,1 1 0,5 0 0,-5 0 0,-1 0 0,0 0 0,1 0 0,-1 1 0,0 0 0,0-1 0,0 1 0,0 0 0,0 0 0,0 1 0,0-1 0,-1 1 0,1-1 0,-1 1 0,0 0 0,0 0 0,0 0 0,2 4 0,4 7 0,-2 1 0,9 26 0,-14-41 0,5 27 0,0 0 0,-1 0 0,-2 0 0,0 1 0,-3 39 0,0-59 0,0-1 0,0 1 0,-1 0 0,1 0 0,-2-1 0,1 1 0,-1-1 0,-1 1 0,1-1 0,-1 0 0,0 0 0,-1 0 0,0 0 0,0-1 0,0 1 0,-1-1 0,0 0 0,0 0 0,-1-1 0,-9 8 0,5-5 0,0 0 0,0-1 0,-1 0 0,1-1 0,-2 0 0,1-1 0,-1 0 0,1-1 0,-1 0 0,0-1 0,-1 0 0,1-1 0,0-1 0,-25 1 0,36-2 0,-1-1 0,1 1 0,-1 0 0,1-1 0,-1 0 0,1 1 0,0-1 0,-1 0 0,1 1 0,0-1 0,-1 0 0,1 0 0,0 0 0,0 0 0,0-1 0,0 1 0,0 0 0,0 0 0,0-1 0,0 1 0,0 0 0,1-1 0,-1 1 0,1-1 0,-1 1 0,1 0 0,-1-1 0,1 0 0,0 1 0,0-1 0,0 1 0,0-1 0,0-1 0,-1-11 0,0 0-1,4-24 1,-2 25-2,-1 8 0,1 0 0,-1-1 0,1 1 0,1 0 0,-1 0-1,1 0 1,0 0 0,0 0 0,0 0 0,4-4 0,-5 6 0,1 1 1,0 0-1,-1 0 0,1 0 1,0 0-1,0 0 1,0 1-1,1-1 0,-1 1 1,0-1-1,1 1 1,-1 0-1,0 0 0,1 0 1,0 0-1,-1 0 1,1 1-1,-1-1 0,1 1 1,0 0-1,3-1 1,1 2 0,0-1 1,0 1 0,1 0 0,-1 1 0,0 0-1,0 0 1,0 0 0,-1 1 0,1 0 0,-1 0-1,1 1 1,-1 0 0,6 5 0,20 11-3,-11-10 4,1-1-1,0 0 1,1-2-1,0 0 0,0-2 1,1 0-1,-1-2 1,1-1-1,0 0 1,-1-2-1,45-5 1,-65 4 1,0 1 0,0-1 0,0 0 0,0-1 0,0 1 1,0 0-1,0-1 0,0 0 0,0 0 0,-1 0 0,1 0 1,-1 0-1,0 0 0,1-1 0,-1 1 0,0-1 0,0 1 1,-1-1-1,1 0 0,0 0 0,-1 0 0,0 0 0,0 0 1,0 0-1,0 0 0,1-6 0,2-9 6,-1 0-1,-1 0 1,0-27 0,-2 39-7,0-255 2,-9 279-3,3 11 0,1 1 0,2 0 0,0 1 0,2-1 0,3 34 0,-1-39 0,-1-11 0,1 0 0,0 0 0,1 0 0,1-1 0,0 1 0,1-1 0,0 1 0,12 23 0,-13-31 0,1-1 0,0 1 0,-1-1 0,2 0 0,-1 0 0,0 0 0,1 0 0,0-1 0,0 0 0,1 0 0,-1 0 0,1-1 0,0 0 0,0 0 0,0 0 0,0-1 0,0 1 0,0-2 0,1 1 0,11 1 0,-14-2 0,0-1 0,0 1 0,0-1 0,1 0 0,-1 0 0,0 0 0,0-1 0,0 0 0,1 1 0,-1-2 0,0 1 0,0 0 0,0-1 0,4-1 0,-5 0 0,0 0 0,1-1 0,-1 1 0,0 0 0,-1-1 0,1 0 0,0 1 0,-1-1 0,0 0 0,0 0 0,0 0 0,-1-1 0,2-4 0,9-31 3,-3-1 0,-1-1 1,4-53-1,-8 52 3,2 0 1,21-79-1,-17 104-6,-10 18 0,0-1 0,0 1 0,0 0 0,0-1 0,0 1 0,0 0 0,0 0 0,0-1 0,0 1 0,0 0 0,1 0 0,-1-1 0,0 1 0,0 0 0,0 0 0,0-1 0,1 1 0,-1 0 0,0 0 0,0 0 0,1-1 0,-1 1 0,0 0 0,0 0 0,1 0 0,-1 0 0,0 0 0,0 0 0,1-1 0,-1 1 0,0 0 0,1 0 0,-1 0 0,0 0 0,0 0 0,1 0 0,-1 0 0,0 0 0,1 0 0,-1 0 0,0 1 0,0-1 0,1 0 0,-1 0 0,0 0 0,0 0 0,1 0 0,-1 0 0,0 1 0,0-1 0,1 0 0,-1 0 0,0 0 0,0 1 0,1-1 0,-1 0 0,0 0 0,0 0 0,0 1 0,0-1 0,0 0 0,1 0 0,-1 1 0,0-1 0,0 0 0,0 1 0,0-1 0,0 0 0,0 1 0,11 49 0,-3 0 0,3 66 0,8 52 0,-18-162 0,1 0 0,-1-1 0,1 1 0,0 0 0,0-1 0,0 0 0,5 8 0,-6-12 0,0 0 0,0 0 0,0 0 0,0 0 0,0 1 0,0-2 0,0 1 0,0 0 0,0 0 0,0 0 0,1 0 0,-1-1 0,0 1 0,1-1 0,-1 1 0,0-1 0,1 1 0,-1-1 0,1 0 0,-1 0 0,0 0 0,1 0 0,-1 0 0,1 0 0,-1 0 0,1 0 0,-1 0 0,0-1 0,1 1 0,-1 0 0,1-1 0,-1 1 0,0-1 0,0 0 0,3-1 0,1-2 0,-1 0 0,1 0 0,-1-1 0,1 1 0,-1-1 0,-1 0 0,1 0 0,-1-1 0,0 1 0,4-9 0,-3 5 0,23-46 0,25-73 0,13-30 0,-54 141 0,-5 11 0,-6 13 0,0-4 0,-1 65 0,-1-21 0,8 83 0,-5-123 0,0 0 0,1 0 0,0 0 0,0 0 0,1-1 0,0 1 0,0-1 0,0 0 0,1 1 0,0-2 0,0 1 0,1 0 0,-1-1 0,1 0 0,1 0 0,-1 0 0,0-1 0,1 1 0,0-1 0,0-1 0,1 1 0,-1-1 0,11 3 0,-1 0 0,1-1 0,0-1 0,1-1 0,-1 0 0,1-2 0,-1 0 0,1-1 0,24-2 0,-35 1 0,-1 0 0,1 0 0,-1-1 0,0 1 0,0-1 0,0-1 0,0 1 0,0-1 0,0 0 0,-1-1 0,0 1 0,1-1 0,8-9 0,-7 6 0,-1 0 0,0-1 0,0 0 0,-1 0 0,0-1 0,0 0 0,-1 0 0,5-14 0,-3 5 0,-2-1 0,0 1 0,-1-1 0,0 0 0,-2 0 0,0-1 0,-2 1 0,0 0 0,-4-20 0,5 35 0,-1-1 0,-1 1 0,1 0 0,0-1 0,-1 1 0,0 0 0,0 0 0,0 0 0,-1 1 0,1-1 0,-1 0 0,0 1 0,0 0 0,0 0 0,0 0 0,-1 0 0,1 0 0,-1 0 0,0 1 0,0 0 0,0 0 0,0 0 0,0 0 0,0 1 0,0-1 0,-1 1 0,1 0 0,0 0 0,-1 1 0,1-1 0,-1 1 0,1 0 0,-1 0 0,-5 2 0,7-2 0,-1 1 0,1-1 0,0 1 0,0 0 0,0 0 0,0 0 0,0 1 0,0-1 0,0 1 0,1-1 0,-1 1 0,0 0 0,1 0 0,0 0 0,-1 1 0,-2 2 0,2 0 0,-1 1 0,1-1 0,0 1 0,0-1 0,0 1 0,1 0 0,-3 11 0,1 5 0,0 1 0,2-1 0,0 37 0,2-47-2,0-1 1,1 1-1,0-1 1,1 0-1,5 19 0,-6-27 1,0 0 1,1 0-1,-1 0 0,1 0 0,-1 0 0,1-1 0,0 1 0,0 0 1,0-1-1,0 0 0,0 1 0,0-1 0,1 0 0,-1 0 0,1 0 1,0-1-1,-1 1 0,1-1 0,0 1 0,0-1 0,0 0 0,0 0 1,0 0-1,0-1 0,5 1 0,-5 0 1,-1-1 0,1 1 0,-1-1 0,1 0 0,0 0 0,-1 0 0,1-1 0,-1 1 0,1-1 0,0 1 0,-1-1 0,1 0 0,-1 0 0,0 0 0,1 0 0,-1 0 0,3-3 0,-2 1 0,0-1 1,0 1-1,0-1 1,-1 1-1,0-1 1,0 0-1,0 0 1,0 0-1,0 0 1,0-5-1,7-22 14,10-62 1,-14 62-16,1 1 1,13-39-1,-15 75 1,-2 10 0,6 160 0,-2 313 0,-14-421 0,-3-1 0,-3 0 0,-3-1 0,-2 0 0,-36 78 0,54-142 0,-5 14 0,-1 0 0,-1 0 0,0-1 0,0-1 0,-2 1 0,-13 16 0,21-30 0,1 0 0,0 1 0,-1-1 0,1 0 0,-1 1 0,1-1 0,-1 0 0,0 0 0,0 0 0,1 0 0,-1-1 0,0 1 0,0 0 0,0-1 0,0 1 0,0-1 0,0 0 0,0 0 0,0 0 0,0 0 0,0 0 0,0 0 0,1 0 0,-1 0 0,0-1 0,0 1 0,0-1 0,0 0 0,0 1 0,0-1 0,1 0 0,-1 0 0,0 0 0,-2-2 0,-2-3 0,-1 1 0,2-1 0,-1 0 0,1-1 0,0 1 0,-8-13 0,-3-8 0,1-1 0,1 0 0,1-1 0,2 0 0,0-1 0,3 0 0,0-1 0,2 1 0,1-1 0,2-1 0,0-33 0,3 53 0,1-1 0,1 1 0,0 0 0,1-1 0,0 1 0,1 0 0,0 1 0,1-1 0,0 1 0,1 0 0,12-18 0,7-5 0,2 1 0,36-34 0,-48 52 0,419-368 0,-350 314 0,-58 49 0,31-28 0,-52 44 0,-1-1 0,0 1 0,0-1 0,-1 0 0,1 0 0,-1-1 0,0 1 0,-1-1 0,4-7 0,-6 12-2,0 0-1,1 1 1,-1-1 0,0 0-1,0 0 1,0 0 0,0 0 0,0 0-1,0 1 1,0-1 0,0 0-1,0 0 1,0 0 0,0 0-1,-1 0 1,1 1 0,0-1 0,-1 0-1,1 0 1,0 0 0,-1 1-1,1-1 1,-1 0 0,1 1-1,-1-1 1,0 0 0,1 1 0,-1-1-1,1 0 1,-1 1 0,0-1-1,0 1 1,1 0 0,-1-1-1,0 1 1,0-1 0,-1 1 0,-36-6-334,26 5 137,-52-6-1180</inkml:trace>
</inkml:ink>
</file>

<file path=ppt/ink/ink20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4:55.291"/>
    </inkml:context>
    <inkml:brush xml:id="br0">
      <inkml:brushProperty name="width" value="0.05" units="cm"/>
      <inkml:brushProperty name="height" value="0.05" units="cm"/>
      <inkml:brushProperty name="color" value="#FFFFFF"/>
    </inkml:brush>
  </inkml:definitions>
  <inkml:trace contextRef="#ctx0" brushRef="#br0">143 25 32271,'-6'0'7,"0"0"0,1 0 0,-1 1 0,0-1 1,1 1-1,-1 1 0,1-1 0,-1 1 0,1 0 1,0 0-1,0 1 0,0-1 0,0 1 0,0 0 0,0 1 1,1-1-1,-1 1 0,1 0 0,0 0 0,1 0 0,-1 0 1,1 1-1,-1 0 0,1 0 0,1 0 0,-1 0 1,1 0-1,-4 11 0,4-11-3,0 1-1,0-1 1,1 1 0,0 0-1,0 0 1,1-1 0,-1 1-1,1 0 1,0 0 0,1 0-1,-1 0 1,3 9 0,-1-12-1,-1 0 1,1 0-1,-1 0 1,1-1-1,0 1 1,0 0-1,0-1 1,0 1-1,1-1 1,-1 1-1,1-1 1,-1 0-1,1 0 1,0 0-1,0-1 1,0 1-1,0-1 1,0 1-1,0-1 1,0 0-1,0 0 0,6 1 1,4 0 10,0 1 0,0-1 0,0-1 0,0-1 0,0 0 0,1 0 0,-1-1 0,18-4-1,-27 4-11,1 0-1,-1-1 0,1 1 1,-1-1-1,0 0 0,0 0 0,0 0 1,0-1-1,0 1 0,0-1 1,-1 0-1,1 0 0,-1 0 0,0-1 1,0 1-1,0-1 0,0 0 0,-1 0 1,1 0-1,-1 0 0,0 0 1,0 0-1,-1-1 0,1 1 0,-1-1 1,1-8-1,0 4-1,-1-1 0,0 0 0,-1 0 0,0 0 0,0 0 0,-1 0 0,-1 0 0,-2-11 0,3 18 0,-1-1 0,1 1 0,-1 0 0,1-1 0,-1 1 0,0 0 0,0 0 0,0 0 0,-1 0 0,1 0 0,-1 1 0,0-1 0,1 1 0,-1-1 0,0 1 0,0 0 0,-1 0 0,1 1 0,0-1 0,-1 1 0,1-1 0,-1 1 0,1 0 0,-6-1 0,3 1-6,0 1-1,0-1 1,0 1 0,1 0 0,-1 1-1,0-1 1,0 1 0,0 0 0,0 0-1,0 1 1,1 0 0,-1 0 0,1 0-1,-1 1 1,1 0 0,0 0 0,0 0-1,0 1 1,1-1 0,-1 1-1,1 0 1,-5 5 0,-33 38-362</inkml:trace>
</inkml:ink>
</file>

<file path=ppt/ink/ink20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4:56.635"/>
    </inkml:context>
    <inkml:brush xml:id="br0">
      <inkml:brushProperty name="width" value="0.05" units="cm"/>
      <inkml:brushProperty name="height" value="0.05" units="cm"/>
      <inkml:brushProperty name="color" value="#FFFFFF"/>
    </inkml:brush>
  </inkml:definitions>
  <inkml:trace contextRef="#ctx0" brushRef="#br0">295 67 32351,'0'-3'38,"-1"-26"187,0 19-139,-1 14-51,-58 267-35,34-138 0,-48 143 0,9-116 0,-1 3 0,69-191 0,50-122 0,-18 58 0,206-565 0,-235 640 0,-2 6 0,0 0 0,-1 0 0,0 0 0,-1-1 0,2-20 0,-2 77 0,2 1 0,15 71 0,33 93 17,-16-70-2,-29-112-18,38 176 10,-37-155-23,-1 1 1,-1 55-1,-6-103-229</inkml:trace>
</inkml:ink>
</file>

<file path=ppt/ink/ink20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4:56.963"/>
    </inkml:context>
    <inkml:brush xml:id="br0">
      <inkml:brushProperty name="width" value="0.05" units="cm"/>
      <inkml:brushProperty name="height" value="0.05" units="cm"/>
      <inkml:brushProperty name="color" value="#FFFFFF"/>
    </inkml:brush>
  </inkml:definitions>
  <inkml:trace contextRef="#ctx0" brushRef="#br0">0 70 32303,'0'0'400,"20"-8"-384,32-4 0,15 2-16,10 3 0,3-1 0,-5 1-32,-9-11-608</inkml:trace>
</inkml:ink>
</file>

<file path=ppt/ink/ink20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4:57.291"/>
    </inkml:context>
    <inkml:brush xml:id="br0">
      <inkml:brushProperty name="width" value="0.05" units="cm"/>
      <inkml:brushProperty name="height" value="0.05" units="cm"/>
      <inkml:brushProperty name="color" value="#FFFFFF"/>
    </inkml:brush>
  </inkml:definitions>
  <inkml:trace contextRef="#ctx0" brushRef="#br0">393 173 32079,'0'-21'199,"1"10"-125,-1-1 0,-1 1 0,0-1 0,-3-14 0,3 22-69,-1 0 0,1 0-1,-1 0 1,0 0 0,0 0 0,-1 0-1,1 0 1,-1 1 0,0-1-1,0 1 1,0 0 0,0 0 0,0 0-1,-7-4 1,6 4-4,0 1 1,0-1-1,0 1 1,-1 0-1,0 0 0,1 1 1,-1-1-1,0 1 0,1 0 1,-1 0-1,0 0 1,0 1-1,0 0 0,0 0 1,0 0-1,0 1 0,0-1 1,1 1-1,-1 0 1,-5 2-1,2 0 1,1 1-1,-1-1 1,1 1-1,0 0 1,0 1-1,0-1 1,1 2 0,-1-1-1,1 1 1,0 0-1,-5 7 1,-9 14-2,2 1 0,1 0 0,1 2 0,2-1 0,0 2 0,2 0 0,2 1 0,1 0 0,1 0 0,2 1 0,1 0 0,1 0 0,2 0 0,4 58 0,-1-83 0,1 1 0,-1-1 0,1-1 0,0 1 0,1 0 0,0 0 0,0-1 0,1 1 0,0-1 0,0 0 0,0 0 0,1-1 0,0 1 0,1-1 0,-1 0 0,1-1 0,0 1 0,8 4 0,-3-3 0,-1 0 0,2-1 0,-1-1 0,1 0 0,0-1 0,0 0 0,0 0 0,1-2 0,-1 1 0,24 0 0,-11-1 0,0-2 1,0 0-1,27-5 1,-43 4-14,-1-1 1,1 0-1,-1-1 1,0 0-1,0 0 1,0-1 0,0 0-1,0 0 1,-1-1-1,0 0 1,0 0-1,9-9 1,17-29-436</inkml:trace>
</inkml:ink>
</file>

<file path=ppt/ink/ink20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4:57.683"/>
    </inkml:context>
    <inkml:brush xml:id="br0">
      <inkml:brushProperty name="width" value="0.05" units="cm"/>
      <inkml:brushProperty name="height" value="0.05" units="cm"/>
      <inkml:brushProperty name="color" value="#FFFFFF"/>
    </inkml:brush>
  </inkml:definitions>
  <inkml:trace contextRef="#ctx0" brushRef="#br0">3 10 32399,'-3'-2'336,"20"2"-336,25 0 0,18 0 0,4 0 0,-6 0 0,-5 0 32,-9 0-32,-16-5 0,-12 2-32,-13 3 32,-20 0-400,-21 0-2225</inkml:trace>
</inkml:ink>
</file>

<file path=ppt/ink/ink20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4:58.011"/>
    </inkml:context>
    <inkml:brush xml:id="br0">
      <inkml:brushProperty name="width" value="0.05" units="cm"/>
      <inkml:brushProperty name="height" value="0.05" units="cm"/>
      <inkml:brushProperty name="color" value="#FFFFFF"/>
    </inkml:brush>
  </inkml:definitions>
  <inkml:trace contextRef="#ctx0" brushRef="#br0">161 1 31358,'1'49'1377,"-18"140"-1377,-3 90 0,20-268 0,-2 29 0,2-39 0,0 0 0,-1 0 0,1 0 0,0 0 0,0 0 0,-1 0 0,1 0 0,0 0 0,-1 0 0,1 0 0,-1-1 0,1 1 0,-1 0 0,0 0 0,1-1 0,-1 1 0,0 0 0,1-1 0,-1 1 0,0 0 0,0-1 0,0 1 0,0-1 0,1 1 0,-1-1 0,0 0 0,0 1 0,0-1 0,0 0 0,0 0 0,-2 1 0,-6-2 0,-1 1 0,1-1 0,-1-1 0,1 0 0,0 0 0,0 0 0,-15-8 0,15 8 0,6 1 0,12 1 0,68-8 0,78-20 0,-110 19 0,-37 8-25,-4 1 2,0-1 0,-1 1-1,1-1 1,0 0 0,0 0 0,-1 0 0,1-1 0,0 1-1,-1-1 1,0 0 0,1 0 0,-1 0 0,6-5-1,-8 2-1067</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4:13.667"/>
    </inkml:context>
    <inkml:brush xml:id="br0">
      <inkml:brushProperty name="width" value="0.05" units="cm"/>
      <inkml:brushProperty name="height" value="0.05" units="cm"/>
      <inkml:brushProperty name="color" value="#FFFFFF"/>
    </inkml:brush>
  </inkml:definitions>
  <inkml:trace contextRef="#ctx0" brushRef="#br0">364 0 32383,'-3'0'93,"-7"0"-76,0 1-1,1 0 0,-1 0 1,0 1-1,0 0 1,1 1-1,-1 0 1,-17 8-1,14-3-11,0 0 0,0 0 1,1 1-1,0 1 0,-13 14 0,8-6 0,0 1 0,2 0-1,1 1 1,0 1 0,1 0 0,1 1 0,2 0 0,0 1-1,1 0 1,1 0 0,1 1 0,1 0 0,2 1 0,0-1-1,0 35 1,1-22-4,2 0-1,2 0 1,1 0-1,2 0 1,14 59-1,-15-84 0,1 0 0,1 0 0,-1 0 0,2 0 0,0-1 0,0 0 0,1 0 0,0-1 0,1 0 0,0 0 0,1-1 0,0 0 0,0 0 0,1-1 0,0-1 0,1 1 0,0-2 0,0 1 0,0-1 0,14 4 0,-12-5-39,0-1-1,0-1 1,0 0 0,1-1 0,-1-1-1,1 0 1,0-1 0,-1 0-1,1-1 1,21-4 0,14-15-1258,-47 19 1233</inkml:trace>
</inkml:ink>
</file>

<file path=ppt/ink/ink20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4:58.465"/>
    </inkml:context>
    <inkml:brush xml:id="br0">
      <inkml:brushProperty name="width" value="0.05" units="cm"/>
      <inkml:brushProperty name="height" value="0.05" units="cm"/>
      <inkml:brushProperty name="color" value="#FFFFFF"/>
    </inkml:brush>
  </inkml:definitions>
  <inkml:trace contextRef="#ctx0" brushRef="#br0">30 34 32399,'-2'-34'333,"2"190"-301,-6 388-29,5-512-3,-2 1 0,-10 48 0,11-154 0,0-32 0,5-120 0,-1 198 0,2-1 0,1 1 0,1 0 0,1 0 0,21-51 0,-16 51 0,2 1 0,0 0 0,22-28 0,-32 47 0,1 1 0,0 1 0,0-1 0,0 1 0,1 0 0,-1 0 0,1 0 0,1 1 0,-1 0 0,0 0 0,1 1 0,0 0 0,0 0 0,0 0 0,0 1 0,0 0 0,0 0 0,9 0 0,-13 2 0,0 0 0,1 1 0,-1 0 0,0-1 0,1 1 0,-1 0 0,0 1 0,0-1 0,0 1 0,0-1 0,0 1 0,0 0 0,0 0 0,-1 0 0,1 0 0,-1 1 0,0-1 0,1 1 0,-1-1 0,0 1 0,0 0 0,-1 0 0,1 0 0,2 6 0,4 9 0,-1 0 0,-1 0 0,5 22 0,-8-30 0,7 41 0,-2 1 0,-3 0 0,-2 0 0,-3 64 0,-1-104 0,0 1 0,-1-1 0,0 0 0,-1 1 0,0-1 0,-1 0 0,0 0 0,-1-1 0,-1 0 0,0 1 0,-11 15 0,3-8 0,-1-1 0,-1 0 0,-1-2 0,0 0 0,-23 17 0,36-30-20,0 0-1,-1 0 1,1 0 0,0 0-1,-1-1 1,0 0-1,0 0 1,1 0 0,-1 0-1,-11 1 1,-4-2-909</inkml:trace>
</inkml:ink>
</file>

<file path=ppt/ink/ink20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4:59.293"/>
    </inkml:context>
    <inkml:brush xml:id="br0">
      <inkml:brushProperty name="width" value="0.05" units="cm"/>
      <inkml:brushProperty name="height" value="0.05" units="cm"/>
      <inkml:brushProperty name="color" value="#FFFFFF"/>
    </inkml:brush>
  </inkml:definitions>
  <inkml:trace contextRef="#ctx0" brushRef="#br0">690 44 32351,'0'-2'14,"1"-1"-1,-1 1 1,0 0 0,0-1 0,-1 1 0,1 0-1,0 0 1,-1-1 0,1 1 0,-1 0 0,0 0-1,0 0 1,-1-3 0,0 3-6,0 1 0,0 0 0,1 0 0,-1 1 0,0-1 0,0 0 0,0 1-1,0-1 1,0 1 0,0-1 0,0 1 0,0 0 0,0 0 0,0 0 0,-1 0 0,-1 1 0,-5-1-6,0 1 0,1 0 0,-1 0 0,0 1 1,1 0-1,-1 1 0,1 0 0,0 1 0,0-1 0,0 1 0,-12 9 0,-5 5-2,1 2-1,-23 23 0,41-37 2,-37 37 0,2 2 0,1 2 0,3 2 0,2 1-1,2 2 1,2 1 0,3 1 0,2 2 0,2 0 0,3 2 0,3 0 0,2 1 0,3 1-1,2 1 1,3-1 0,3 1 0,3 87 0,3-124-1,1-1 0,1 1 0,1-1 0,1 0 0,1 0 0,1-1 1,17 39-1,-14-43-1,1-1 1,0 1 0,1-2-1,1 1 1,1-2 0,0 0-1,1 0 1,0-2 0,22 15-1,-2-4-8,1-2 0,2-1 0,0-2 0,1-2 0,47 15 0,-23-14-352,0-2 0,112 12 1,63-15-2743</inkml:trace>
</inkml:ink>
</file>

<file path=ppt/ink/ink20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4:59.730"/>
    </inkml:context>
    <inkml:brush xml:id="br0">
      <inkml:brushProperty name="width" value="0.05" units="cm"/>
      <inkml:brushProperty name="height" value="0.05" units="cm"/>
      <inkml:brushProperty name="color" value="#FFFFFF"/>
    </inkml:brush>
  </inkml:definitions>
  <inkml:trace contextRef="#ctx0" brushRef="#br0">128 19 32271,'-15'-16'316,"15"16"-314,0 0 1,0 0-1,0 0 0,0-1 1,0 1-1,0 0 0,0 0 1,0 0-1,0 0 0,0 0 1,0 0-1,0 0 0,0-1 1,1 1-1,-1 0 0,0 0 1,0 0-1,0 0 0,0 0 1,0 0-1,0 0 0,0 0 1,0 0-1,0 0 0,1 0 1,-1-1-1,0 1 0,0 0 1,0 0-1,0 0 0,0 0 1,0 0-1,0 0 0,1 0 1,-1 0-1,0 0 0,0 0 1,0 0-1,0 0 0,0 0 1,0 0-1,1 0 0,-1 0 1,0 0-1,0 0 0,0 1 1,0-1-1,0 0 0,0 0 1,0 0-1,0 0 0,1 0 1,-1 0-1,0 0 0,0 0 1,0 0-1,0 0 0,0 0 1,0 1-1,0-1 0,0 0 1,0 0-1,0 0 0,0 0 1,0 0-1,41 24 24,-6 1-26,-1 2 0,-1 1 0,-1 2 0,-2 1 0,-1 1 0,-1 1 0,-2 2 0,36 64 0,-46-68 0,-1 0 0,-1 1 0,-2 0 0,-1 1 0,-2 0 0,-1 1 0,-2 0 0,-1 0 0,-2 0 0,-1 1 0,-5 54 0,0-62 0,-3-1 0,0 1 0,-1-1 0,-2-1 0,0 1 0,-2-1 0,-1-1 0,-1 0 0,-1-1 0,-22 30 0,2-11-1,-1-1 0,-2-2 0,-1-2 0,-57 43 0,63-56-25,-37 20 1,-31 7-127</inkml:trace>
</inkml:ink>
</file>

<file path=ppt/ink/ink20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5:00.591"/>
    </inkml:context>
    <inkml:brush xml:id="br0">
      <inkml:brushProperty name="width" value="0.05" units="cm"/>
      <inkml:brushProperty name="height" value="0.05" units="cm"/>
      <inkml:brushProperty name="color" value="#FFFFFF"/>
    </inkml:brush>
  </inkml:definitions>
  <inkml:trace contextRef="#ctx0" brushRef="#br0">1 10 29806,'0'0'888,"-1"1"-537,9 3-384,49 4 281,1-2 1,-1-2 0,78-6 0,-41 1-23,1866 1 257,-1904-1-478,0-2 0,-1-2-1,67-15 1,-173 19-152,33 1-330</inkml:trace>
</inkml:ink>
</file>

<file path=ppt/ink/ink20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5:04.514"/>
    </inkml:context>
    <inkml:brush xml:id="br0">
      <inkml:brushProperty name="width" value="0.05" units="cm"/>
      <inkml:brushProperty name="height" value="0.05" units="cm"/>
      <inkml:brushProperty name="color" value="#FFFFFF"/>
    </inkml:brush>
  </inkml:definitions>
  <inkml:trace contextRef="#ctx0" brushRef="#br0">69 408 29037,'-5'-33'1234,"1"0"-1,2-55 1,2 88-1234,0 0 1,0 0-1,0 1 0,0-1 1,0 0-1,-1 0 1,1 0-1,0 0 1,0 1-1,0-1 1,0 0-1,0 0 0,0 0 1,0 0-1,-1 0 1,1 1-1,0-1 1,0 0-1,0 0 1,0 0-1,-1 0 0,1 0 1,0 0-1,0 0 1,0 0-1,0 0 1,-1 1-1,1-1 1,0 0-1,0 0 0,0 0 1,-1 0-1,1 0 1,0 0-1,0 0 1,0 0-1,-1-1 1,1 1-1,0 0 0,0 0 1,0 0-1,0 0 1,-1 0-1,1 0 1,0 0-1,0 0 1,0 0-1,0 0 0,-1-1 1,1 1-1,0 0 1,0 0-1,0 0 1,0 0-1,0 0 1,0-1-1,0 1 0,-1 0 1,1 0-1,0 0 1,0-1-1,0 1 1,0 0-1,0 0 1,0-1-1,-4 10 0,0-1 0,1 1 0,0 0 0,1 0 0,0 0 0,-2 13 0,2-7 0,-9 56 0,-2 104 0,13 79 0,2-112 0,-2 133 0,7-436 0,7 1 0,61-281 0,-71 422 0,2-9 0,1 0 0,0 0 0,3 1 0,20-44 0,-29 68 0,1 0 0,-1 1 0,1 0 0,-1-1 0,1 1 0,0 0 0,0 0 0,0 0 0,0 0 0,1 0 0,-1 0 0,0 1 0,1-1 0,-1 1 0,1 0 0,0 0 0,-1 0 0,1 0 0,0 0 0,0 0 0,-1 1 0,1-1 0,0 1 0,0 0 0,0 0 0,0 0 0,0 0 0,-1 0 0,1 1 0,0-1 0,0 1 0,0 0 0,-1 0 0,1 0 0,0 0 0,-1 0 0,1 1 0,-1-1 0,1 1 0,-1-1 0,3 3 0,1 4 0,0 1 0,0 0 0,-1 0 0,0 0 0,-1 0 0,0 1 0,0 0 0,-1 0 0,3 16 0,0 2 0,-2-1 0,0 42 0,-3-49 0,-2 0 0,-4 35 0,3-47 0,0 1 0,0-1 0,-1 0 0,0-1 0,0 1 0,-1 0 0,0-1 0,-10 14 0,-3-2-8,-1 0 1,0 0-1,-2-2 0,0 0 0,-1-2 1,0 0-1,-2-1 0,-34 15 1,116-31-260,-12-8 270,98-25 69,-128 30-64,-1-1-1,0-1 1,0-1-1,0 0 1,-1 0-1,18-15 1,-25 17-3,-1-1 1,0 0-1,-1 0 1,0-1-1,0 1 0,0-1 1,-1 0-1,0-1 1,-1 0-1,0 1 1,0-1-1,-1-1 0,5-16 1,-3-6 6,-1 0 0,0-60 0,-5 64-8,2 1-1,1 0 1,2 0 0,6-28 0,-9 52-4,0 0 1,0 0-1,0 0 1,0 0 0,1 1-1,-1-1 1,1 1-1,0-1 1,0 1 0,0-1-1,0 1 1,0 0 0,0 0-1,1 0 1,-1 0-1,1 1 1,-1-1 0,1 0-1,0 1 1,-1 0-1,1 0 1,5-2 0,1 1-1,1 1-1,-1 0 1,1 0 0,-1 1 0,19 2 0,-25-2 0,0 1-1,0-1 1,0 1 0,0 0 0,0 0-1,0 1 1,0-1 0,0 0 0,0 1 0,-1 0-1,1 0 1,0 0 0,-1 0 0,0 0-1,1 0 1,-1 0 0,0 1 0,0-1-1,-1 1 1,1 0 0,0-1 0,-1 1-1,1 0 1,-1 0 0,0 0 0,0 0-1,0 0 1,0 5 0,2 9-2,0 1 0,-1 0-1,-2 33 1,0-38 2,-1 6 1,-1 0 0,-1 0 1,-1 0-1,-1-1 0,-1 1 0,-10 24 0,8-25 1,2 0-1,0 1 0,1 0 0,0 0 1,-2 33-1,7-42-1,-1-3 0,1 0 0,0 1 0,0-1 0,1 0 0,0 0 0,2 8 0,-2-13 0,-1 0 0,1 0 0,0 0 0,0-1 0,0 1 0,0 0 0,1-1 0,-1 1 0,0-1 0,1 1 0,-1-1 0,1 0 0,0 1 0,-1-1 0,1 0 0,0 0 0,-1 0 0,1-1 0,0 1 0,0 0 0,0-1 0,0 1 0,0-1 0,0 1 0,0-1 0,2 0 0,4 1 0,1 0 0,-1 0 0,1-1 0,-1-1 0,0 1 0,1-1 0,-1-1 0,13-3 0,-16 3 0,0 0 0,0-1 0,0 1 0,0-1 0,0-1 0,-1 1 0,0-1 0,1 1 0,-2-1 0,1 0 0,0-1 0,-1 1 0,6-9 0,1-8 0,0 0 0,-2-1 0,0 0 0,-2-1 0,0 0 0,4-39 0,4-11 0,-14 71 0,5-20 1,0 1 1,2-1-1,0 2 1,11-22-1,-16 37-1,1 0 0,0 1-1,0-1 1,0 1 0,0-1-1,1 1 1,0 0 0,-1 0-1,2 1 1,-1-1 0,0 1-1,1 0 1,-1 0 0,1 1-1,0-1 1,0 1 0,0 0-1,0 0 1,1 0 0,-1 1-1,10-1 1,-8 1 0,39-1 0,-43 2 0,-1 0 0,1 0 0,-1 1 0,0-1-1,1 0 1,-1 1 0,0 0 0,1 0 0,-1-1-1,0 1 1,0 1 0,0-1 0,0 0 0,0 0-1,3 3 1,-6-4 0,1 0 0,0-1 0,0 1 0,0 0 0,0 0 0,0 0 0,-1 0 0,1 0 0,0 0 0,0 0 0,0 0 0,0 0 0,-1 0 0,1 0 0,0-1 0,0 1 0,0 0 0,0 0 0,-1 0 0,1 0 0,0 0 0,0 1 0,0-1 0,0 0 0,-1 0 0,1 0 0,0 0 0,0 0 0,0 0 0,0 0 0,-1 0 0,1 0 0,0 0 0,0 0 0,0 1 0,0-1 0,0 0 0,-1 0 0,1 0 0,0 0 0,0 0 0,0 0 0,0 1 0,0-1 0,0 0 0,0 0 0,0 0 0,0 0 0,0 1 0,0-1 0,0 0 0,0 0 0,0 0 0,0 1 0,0-1 0,0 0 0,0 0 0,0 0 0,0 0 0,0 1 0,0-1 0,0 0 0,0 0 0,0 0 0,0 0 0,0 1 0,0-1 0,0 0 0,1 0 0,-2 0 0,-5 0 1,-1 0 0,1 1 0,0-1 0,0 1 0,0 0 0,0 1 0,0 0-1,0 0 1,1 0 0,-1 0 0,1 1 0,-1 0 0,1 0 0,0 0 0,0 1 0,0 0-1,0 0 1,1 0 0,0 1 0,-6 7 0,-3 3-1,1 1 0,1 0 0,1 1 0,0 0 0,1 1 0,1 0 0,1 0 1,-10 35-1,11-23-1,0 1 0,2 0 1,2 0-1,2 59 0,0-85 0,1 0 1,-1 0-1,1 1 0,0-1 0,1 0 0,-1 0 1,1 0-1,0-1 0,0 1 0,0 0 0,1-1 1,0 1-1,0-1 0,0 0 0,0 0 0,6 5 1,-4-5 0,0 0 0,1 0 0,-1-1 0,1 0 1,0 0-1,0 0 0,0-1 0,0 0 1,0 0-1,0-1 0,0 1 0,1-1 0,6 0 1,1 0 0,0 0 1,0-1-1,0-1 1,0 0-1,0-1 1,0 0-1,-1-1 1,1-1 0,13-5-1,-20 6 0,0-1 0,-1 0-1,1 0 1,-1 0 0,0-1-1,0 0 1,0 0 0,0 0 0,-1-1-1,0 0 1,0 0 0,-1 0 0,1-1-1,-2 0 1,1 1 0,-1-1 0,0-1-1,3-8 1,-2 1-1,0-1 0,-1 0 0,-1 0 0,0 0 0,-1 0 0,-1 0 0,0 0 0,-1 0 0,-1 0 0,-1 0 0,-6-22 0,5 24 0,-1 0 0,0 0 0,-1 1 0,-1 0 0,0 0 0,0 0 0,-2 1 0,1 0 0,-2 1 0,1 0 0,-1 0 0,-20-15 0,27 24 0,0-1 0,0 1 0,-1 0 0,1 0 0,0 1 0,-1-1 0,1 1 0,-1 0 0,0 0 0,1 0 0,-1 0 0,-5 0 0,7 1 0,1 0 0,-1 0 0,1 1 0,0-1 0,-1 0 0,1 1 0,-1-1 0,1 1-1,0 0 1,-1-1 0,1 1 0,0 0 0,0 0 0,0 0 0,-1 0 0,1 0 0,0 0 0,0 0 0,0 0-1,1 0 1,-1 0 0,0 1 0,0-1 0,1 0 0,-1 1 0,0-1 0,1 0 0,0 1 0,-1-1 0,1 1 0,0-1-1,-1 0 1,1 3 0,-2 10 0,1 1-1,0 0 1,1-1-1,1 1 1,0 0-1,1-1 0,0 1 1,1-1-1,1 0 1,0 0-1,1 0 1,1 0-1,0-1 1,1 0-1,0 0 0,1-1 1,0 1-1,1-2 1,1 1-1,-1-2 1,2 1-1,0-1 1,23 16-1,-25-19 1,1-1 1,0-1-1,1 0 0,-1 0 1,1-1-1,0-1 0,0 0 1,1 0-1,-1-1 1,0 0-1,1-1 0,12-1 1,-16 1-1,0-2 1,1 1-1,-1-1 1,0 0-1,0-1 1,0 0-1,0-1 1,0 1-1,0-1 0,-1-1 1,1 1-1,-1-1 1,0-1-1,0 1 1,0-1-1,-1-1 1,7-6-1,-4 1 1,0 0 0,-1-1-1,-1 0 1,0 0 0,0-1-1,-1 0 1,-1 0 0,0-1-1,-1 1 1,4-29-1,-2-3 9,-3-1 0,-2-50-1,-2 51-6,-11 192-2,2-59 0,-15 139 0,-8 157 0,28-213 0,4-265 0,3-139 0,2 178 0,2-1 0,14-63 0,39-90 0,-44 167 0,2 0 0,40-69 0,-52 102 0,1 0 0,0 0 0,1 1 0,0 0 0,0 0 0,1 1 0,17-12 0,-24 17 0,1 1 0,0 0 0,0-1 0,0 1 0,1 0 0,-1 0 0,0 1 0,0-1 0,1 0 0,-1 1 0,0-1 0,0 1 0,1 0 0,-1 0 0,1 0 0,-1 0 0,0 0 0,1 0 0,-1 1 0,0-1 0,1 1 0,-1 0 0,0-1 0,0 1 0,0 0 0,0 0 0,0 1 0,0-1 0,0 0 0,0 1 0,0-1 0,0 1 0,-1-1 0,1 1 0,0 0 0,-1 0 0,0 0 0,1 0 0,-1 0 0,0 0 0,1 2 0,6 14 0,-1 0 0,-1 0 0,0 1 0,-1 0 0,-1 0 0,-1 0 0,-1 1 0,0-1 0,-2 0 0,-3 39 0,1-46 0,0-1 0,-1 1 0,0 0 0,-1-1 0,0 0 0,-1 0 0,0 0 0,0-1 0,-1 1 0,-1-1 0,-8 9 0,-13 15 0,-55 50 0,32-35 0,18-16-32,33-32 27,0-1 0,1 1 1,-1-1-1,1 0 0,-1 1 0,1-1 1,-1 0-1,1 0 0,-1 1 0,1-1 1,-1 0-1,1 0 0,0 0 0,-1 1 0,1-1 1,-1 0-1,1 0 0,-1 0 0,1 0 1,0 0-1,-1 0 0,1 0 0,-1-1 1,1 1-1,-1 0 0,2 0 0,-1 0 1,24 0 4,1 0 1,-1-2 0,0-1 0,0-1-1,0 0 1,34-12 0,-13-3 18,-1-1-1,-1-2 1,0-3 0,55-40-1,-89 57-14,0 0 0,-1 0-1,-1-1 1,1 0 0,-1 0-1,-1-1 1,0 0 0,0 0-1,-1 0 1,8-21-1,-9 17 0,0 0 0,-2-1 0,0 1 0,-1-1 0,0 0 0,-1 0 0,0 0 0,-3-21 0,1 26-3,-1 1 0,0-1 0,0 1 0,0 0 0,-2-1 0,-5-11 0,7 16 0,0 1 0,0-1 0,-1 1 0,0 0 0,0 0 0,0 0 0,0 1 0,-1-1 0,1 1 0,-1 0 0,0 0 0,0 0 0,0 0 0,-6-2 0,9 4 0,0 1 0,0-1 0,0 1 0,0-1 0,0 1 0,0 0 0,0 0 0,0-1 0,0 1 0,0 0 0,0 0 0,0 0 0,0 0 0,0 0 0,0 1 0,0-1 0,0 0 0,0 0 0,0 1 0,0-1 0,0 0 0,0 1 0,0-1 0,0 1 0,0-1 0,0 1 0,0 0 0,0-1 0,1 1 0,-1 0 0,0 0 0,1-1 0,-1 1 0,0 0 0,1 0 0,-1 0 0,1 0 0,-1 0 0,1 0 0,-1 2 0,-1 4 0,0 0 0,1 0 0,0 0 0,-1 14 0,1-11 0,-7 262 0,8-264 0,0 1-2,0-1 0,1 1 0,0 0 0,0-1 0,1 1 0,0-1 0,1 1 0,0-1-1,0 0 1,1 0 0,6 11 0,-7-15 2,1 1 0,0-1-1,0 0 1,0 1-1,0-2 1,0 1 0,1 0-1,0-1 1,0 0-1,0 0 1,0-1 0,0 1-1,0-1 1,1 0 0,-1 0-1,1-1 1,0 0-1,7 1 1,-4 0 0,0-2 0,0 1 0,0-1 0,0 0 0,0-1 0,0 0 0,0 0 0,0-1 0,16-6 0,-19 6 0,-1-1 0,1 0 0,-1 0 0,0-1 0,0 0 0,0 0 0,-1 0 0,0 0 0,1-1 0,-1 1 0,-1-1 0,1 0 0,-1 0 0,0-1 0,4-7 0,5-19 8,-1 1-1,-1-1 1,7-45-1,11-39-5,-23 101-2,1-1 0,0 1 0,1 0 0,1 1 0,11-17 0,-16 26-1,0 2 0,1-1 0,-1 0 0,1 1 0,0 0 0,0 0 0,0 0 0,0 0 0,0 0 0,1 1 0,8-4 0,-11 6 0,-1-1 1,1 1-1,0-1 1,0 1-1,0 0 0,-1-1 1,1 1-1,0 0 1,0 0-1,0 0 1,0 1-1,-1-1 0,1 0 1,0 1-1,0-1 1,-1 1-1,1 0 1,0-1-1,0 1 1,-1 0-1,1 0 0,-1 0 1,1 0-1,-1 0 1,0 1-1,1-1 1,-1 0-1,0 1 0,0-1 1,0 1-1,0-1 1,0 1-1,0-1 1,1 4-1,4 12 1,-2-1 0,0 2 0,-1-1 0,0 0 0,-2 1 0,0-1 0,-2 34 0,0-14 0,0-8 0,-2 0 0,-10 42 0,8-42 0,0 0 0,-1 42 0,6-68 0,0 0 0,1 0 0,-1 0 0,1 0 0,-1 0 0,1 0 0,0 0 0,0 0 0,1-1 0,-1 1 0,1 0 0,-1-1 0,1 1 0,0-1 0,0 1 0,0-1 0,0 0 0,0 0 0,0 0 0,1 0 0,-1 0 0,1 0 0,0-1 0,-1 1 0,1-1 0,0 0 0,0 0 0,0 0 0,0 0 0,4 1 0,9 1 0,0 0 0,1-1 0,0-1 0,20-1 0,-30 0 0,1 0 0,-1-1 0,0 0 0,1 0 0,-1 0 0,0-1 0,0 0 0,0-1 0,-1 1 0,1-1 0,0-1 0,-1 1 0,0-1 0,0 0 0,0-1 0,0 1 0,-1-1 0,0 0 0,0-1 0,0 1 0,0-1 0,-1 0 0,0 0 0,6-13 0,-1 1 0,-2-1 0,0 0 0,-1 0 0,0 0 0,-2-1 0,0 0 0,1-36 0,-5-290 20,-4 144-8,4 200-12,1 1 0,-1 0 0,0-1 0,0 1 0,0-1 0,0 1 0,0 0 0,0-1 0,-1 1 0,1-1 0,0 1 0,-1 0 0,1-1 0,-1 1 0,1 0 0,-1-1 0,0 1 0,1 0 0,-1 0 0,0 0 0,-1-2 0,0 3 0,1 1 0,0 0 0,-1 0 0,1 0 0,0 0 0,0 0 0,0 0 0,0 0 0,0 0 0,0 0 0,0 1 0,0-1 0,0 0 0,0 0 0,1 1 0,-1-1 0,1 1 0,-1-1 0,1 1 0,-1-1 0,1 3 0,-9 24 0,1 1 0,1 0 0,2 0 0,-3 46 0,5 124 0,5-111 0,-2-63 0,2 0 0,0 0 0,2-1 0,11 41 0,-11-51 0,1 0 0,0 0 0,2 0 0,-1-1 0,2 0 0,0 0 0,0-1 0,20 22 0,-24-30 0,0 0 0,0 0 0,0-1 0,1 0 0,-1 0 0,1 0 0,0 0 0,0-1 0,0 0 0,10 3 0,-3-3 0,0 0 0,0-1 0,22 0 0,-31-1 0,0 0 0,0 0 0,-1-1 0,1 1 0,0-1 0,0 1 0,-1-1 0,1 0 0,0 0 0,-1-1 0,1 1 0,-1 0 0,1-1 0,-1 0 0,0 1 0,1-1 0,2-3 0,-2 0 0,1 0 0,-1 1 0,0-1 0,0-1 0,0 1 0,0 0 0,-1-1 0,2-6 0,1-11 0,0 0 0,-1-1 0,0-31 0,-4 51 0,9-314-27,-10 383 23,3 95 3,-1-144 1,1-1 0,1 1 0,0-1 0,1 1 0,1-1 0,0-1 0,13 26 0,-16-36 0,1 0 0,0 0 0,0 0 0,0-1 0,0 1 0,0-1 0,1 0 0,0 0 0,-1 0 0,1 0 0,0-1 0,0 1 0,1-1 0,-1 0 0,0 0 0,10 2 0,1-2 1,-1 1 0,1-2-1,29 0 1,-31-1 1,-5-1-1,-1 1 1,0-1-1,1 0 0,-1-1 0,0 0 0,0 0 0,0 0 0,0-1 0,0 0 0,-1 0 1,0-1-1,1 0 0,-1 0 0,0-1 0,-1 1 0,1-1 0,-1 0 0,0-1 1,0 1-1,-1-1 0,1 0 0,-1 0 0,-1-1 0,1 1 0,3-10 0,1-4-1,-1 0 0,0-1-1,-2 0 1,0 1 0,-2-2 0,0 1-1,-1-37 1,-1 23 0,0 12 0,-4-48 0,3 66 0,-1 0 0,0 0 0,0 0 0,0 0 0,-1 0 0,0 0 0,0 0 0,0 1 0,0-1 0,-1 1 0,0-1 0,1 1 0,-2 0 0,-5-6 0,7 8 0,-1 0 0,1 1 0,-1-1 0,0 1 0,1 0 0,-1-1 0,0 1 0,0 1 0,0-1 0,0 0 0,0 1 0,1-1 0,-1 1 0,0 0 0,0 0 0,0 0 0,0 0 0,0 1 0,0-1 0,0 1 0,0 0 0,0 0 0,0 0 0,1 0 0,-1 0 0,0 0 0,1 1 0,-1-1 0,1 1 0,-1 0 0,1 0 0,0 0 0,0 0 0,0 0 0,0 1 0,0-1 0,0 0 0,-2 6 0,-3 7 0,0 1 0,1 0 0,1 0 0,0 0 0,1 1 0,1 0 0,-2 31 0,3 6 0,5 64 0,-2-109 0,-1 1 0,2-1 0,-1 1 0,1-1 0,1 0 0,0 1 0,0-1 0,1-1 0,0 1 0,0 0 0,1-1 0,0 0 0,0 0 0,1-1 0,0 1 0,1-1 0,0 0 0,0-1 0,0 0 0,1 0 0,-1 0 0,1-1 0,1 0 0,-1-1 0,1 0 0,16 5 0,3-3 0,0-3 0,0 0 0,1-1 0,31-4 0,-55 2 0,0 0 0,0-1 0,0 0 0,0 0 0,0 0 0,0 0 0,0-1 0,0 0 0,0 0 0,-1 0 0,1-1 0,-1 0 0,0 0 0,0 0 0,0 0 0,0 0 0,0-1 0,-1 0 0,1 0 0,-1 0 0,0 0 0,0 0 0,-1-1 0,1 1 0,3-10 0,2-9 0,-1 0 0,-1 0 0,-1-1 0,3-33 0,-3 19 0,0 5 0,2 1 0,1 0 0,1 1 0,1 0 0,20-38 0,-24 57 0,1 1 0,0 0 0,1 0 0,0 1 0,0 0 0,20-17 0,-22 22 0,1-1 0,1 1 0,-1 1 0,1 0 0,0 0 0,0 0 0,0 1 0,1 0 0,-1 0 0,1 1 0,11-1 0,-17 2 0,1 1 0,0 0 0,-1 0 0,1 0 0,0 0 0,-1 0 0,1 1 0,0 0 0,-1 0 0,1 0 0,-1 0 0,1 0 0,-1 1 0,0-1 0,0 1 0,1 0 0,-1 0 0,0 0 0,-1 1 0,1-1 0,0 1 0,-1-1 0,1 1 0,-1 0 0,0 0 0,0 0 0,0 0 0,0 0 0,0 1 0,-1-1 0,2 7 0,3 8 0,-2 1 0,0-1 0,-1 1 0,1 34 0,-4-47 0,2 18 0,-2-1 0,0 0 0,-6 33 0,5-47 0,-1 0 0,-1-1 0,0 1 0,0-1 0,0 1 0,-1-1 0,-1 0 0,1 0 0,-1 0 0,0-1 0,-12 12 0,5-7 0,-1 0 0,0-1 0,-1 0 0,0-1 0,0-1 0,-1 0 0,-1-1 0,1-1 0,-1 0 0,0-1 0,-1-1 0,0 0 0,0-1 0,0-1 0,-33 1 0,48-4 0,1 0 0,-1 0 0,0 0 0,0-1 0,1 1 0,-1-1 0,0 1 0,1-1 0,-1 0 0,0 1 0,1-1 0,-1 0 0,1 0 0,-1 0 0,1 0 0,-1-1 0,1 1 0,0 0 0,0 0 0,0-1 0,-1 1 0,1-1 0,1 1 0,-1-1 0,0 1 0,0-1 0,0 0 0,1 1 0,-1-1 0,1 0 0,0 0 0,-1 1 0,1-1 0,0-3 0,-1-8 0,1 1 0,0-1 0,4-24 0,-4 31 0,5-15 0,0 0 0,1 0 0,1 0 0,1 1 0,1 0 0,1 1 0,0 0 0,2 1 0,0 0 0,26-30 0,-38 48 0,1-1 0,-1 0 0,1 0 0,-1 0 0,1 0 0,-1 1 0,1-1 0,0 0 0,0 1 0,-1-1 0,1 0 0,0 1 0,0-1 0,0 1 0,-1-1 0,1 1 0,0 0 0,0-1 0,0 1 0,0 0 0,0 0 0,0-1 0,0 1 0,0 0 0,0 0 0,0 0 0,0 0 0,0 0 0,0 1 0,0-1 0,0 0 0,0 0 0,0 1 0,0-1 0,0 0 0,-1 1 0,1-1 0,0 1 0,0-1 0,1 2 0,1 1 0,0 1 0,-1 0 0,1 0 0,-1 0 0,0 0 0,4 8 0,-2-3 0,10 21 0,1 0 0,2-2 0,1 0 0,1-1 0,40 44 0,-50-61 0,1 0 0,1-1 0,0 0 0,0-1 0,0 0 0,1-1 0,0-1 0,1 1 0,-1-2 0,1 0 0,0 0 0,1-1 0,-1-1 0,1 0 0,-1-1 0,21 0 0,-20-2 0,-4 1 0,0-1 0,1-1 0,15-3 0,-22 3 0,0 0 0,-1 0 0,1 0 0,-1-1 0,1 0 0,-1 0 0,0 0 0,0 0 0,0 0 0,0-1 0,0 1 0,0-1 0,2-3 0,-1 1-1,1-1 1,-1 0-1,0 0 0,-1 0 0,0-1 1,0 1-1,0-1 0,-1 0 1,3-12-1,-2 0-158,-1 1 1,0-33-1,-2-30-1455</inkml:trace>
</inkml:ink>
</file>

<file path=ppt/ink/ink20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5:04.842"/>
    </inkml:context>
    <inkml:brush xml:id="br0">
      <inkml:brushProperty name="width" value="0.05" units="cm"/>
      <inkml:brushProperty name="height" value="0.05" units="cm"/>
      <inkml:brushProperty name="color" value="#FFFFFF"/>
    </inkml:brush>
  </inkml:definitions>
  <inkml:trace contextRef="#ctx0" brushRef="#br0">249 1 32463,'-14'0'38,"0"0"1,1 1-1,-1 0 0,-14 4 1,21-2-36,1-1 0,0 0-1,-1 1 1,1 1 0,0-1 0,0 1 0,1 0 0,-1 0 0,-8 9 0,5-5-3,0 0 1,1 2-1,0-1 0,1 1 0,0 0 0,0 0 0,1 1 0,0-1 1,1 2-1,0-1 0,1 0 0,0 1 0,1 0 0,0 0 0,1 0 1,0 0-1,1 1 0,1 20 0,0-28 1,1-1 0,0 1-1,0 0 1,0-1 0,0 0 0,1 1 0,0-1 0,0 0-1,0 1 1,0-1 0,1 0 0,-1-1 0,1 1 0,0 0-1,0-1 1,1 0 0,-1 1 0,1-1 0,-1-1 0,1 1-1,0 0 1,0-1 0,0 0 0,0 0 0,1 0-1,-1-1 1,0 1 0,6 0 0,8 2 3,0 0 0,1-1 0,-1-2 0,1 0 0,32-2 0,-47 1-3,-1 0-1,1-1 1,0 1 0,-1-1-1,0 0 1,1 0 0,-1 0 0,0-1-1,1 1 1,-1-1 0,0 0-1,0 1 1,0-1 0,0-1-1,-1 1 1,1 0 0,-1-1-1,1 1 1,-1-1 0,0 0 0,0 0-1,0 0 1,0 0 0,0 0-1,-1 0 1,1 0 0,0-5-1,1-4 2,0 0 0,-1 0 0,0-1 0,-1 1-1,-1-1 1,-1-18 0,0 24-2,0 0 1,0 0-1,0 1 0,-1-1 1,-1 0-1,1 1 0,-1-1 1,0 1-1,0 0 0,-1 0 1,1 0-1,-2 0 0,1 0 1,0 1-1,-1 0 0,0 0 1,0 0-1,-11-6 0,12 8-5,-1 0 0,0 0 1,0 1-1,0-1 0,0 1 0,0 1 0,0-1 0,0 1 0,-1-1 0,1 2 0,-1-1 0,1 1 0,-1-1 0,1 1 0,-1 1 0,1-1 0,0 1 0,-1 0 0,1 0 0,0 1 0,-1 0 0,1 0 0,0 0 0,0 0 0,-5 4 0,3-1-105,0 0-1,1 0 1,0 1-1,-7 7 1,-21 29-1888</inkml:trace>
</inkml:ink>
</file>

<file path=ppt/ink/ink20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5:05.217"/>
    </inkml:context>
    <inkml:brush xml:id="br0">
      <inkml:brushProperty name="width" value="0.05" units="cm"/>
      <inkml:brushProperty name="height" value="0.05" units="cm"/>
      <inkml:brushProperty name="color" value="#FFFFFF"/>
    </inkml:brush>
  </inkml:definitions>
  <inkml:trace contextRef="#ctx0" brushRef="#br0">3 13 32239,'-3'0'448,"9"0"-416,41 0-16,25 0 16,16 0-32,1 0 0,-15 0 0,-16 0-48,-24 0-176,-26-13-2049</inkml:trace>
</inkml:ink>
</file>

<file path=ppt/ink/ink20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5:06.828"/>
    </inkml:context>
    <inkml:brush xml:id="br0">
      <inkml:brushProperty name="width" value="0.05" units="cm"/>
      <inkml:brushProperty name="height" value="0.05" units="cm"/>
      <inkml:brushProperty name="color" value="#FFFFFF"/>
    </inkml:brush>
  </inkml:definitions>
  <inkml:trace contextRef="#ctx0" brushRef="#br0">0 232 29982,'0'0'1899,"2"0"-1389,25 5-490,1-2 0,-1-1 0,1-1 0,29-3 0,5 0 27,78 3 14,189-4-5,-314 1-56,-12-1 0,-9-2 0,5 5 0,-147-54 13,129 45-12,0-2 0,-19-12 0,33 20-1,0 0 0,1-1 0,0 1 0,-1-1 0,1 0 0,1 0 0,-1 0 0,1-1 0,-1 1 0,1-1 0,0 0 0,1 0 0,-3-6 0,4 9 0,1 1-1,-1-1 1,1 0-1,-1 0 1,1 0 0,0 1-1,-1-1 1,1 0 0,0 0-1,0 0 1,0 0 0,1 0-1,-1 0 1,0 1-1,1-1 1,-1 0 0,1 0-1,0 0 1,0 1 0,-1-1-1,1 0 1,0 1-1,0-1 1,1 1 0,-1-1-1,0 1 1,0 0 0,1-1-1,-1 1 1,1 0 0,-1 0-1,1 0 1,-1 0-1,1 0 1,0 0 0,0 0-1,-1 1 1,5-2 0,5 0 2,1 0 0,-1 1 0,1 1 0,-1-1 1,16 3-1,-3-1 2,-15-2 0,1 1-1,-1 1 1,0 0 0,1 0 0,-1 1 0,0 0 0,0 0 0,12 6 0,-18-6-3,1 0 0,-1 0 0,0 0 0,0 0 0,0 1 0,-1 0 0,1-1 0,-1 1 1,1 0-1,-1 0 0,0 0 0,0 1 0,0-1 0,-1 0 0,1 1 0,-1-1 0,0 1 0,1 0 1,-2-1-1,1 1 0,0 0 0,-1-1 0,0 8 0,1-4 1,-1 1-1,-1-1 1,1 0-1,-1 0 1,0 0-1,-1-1 1,1 1-1,-2 0 1,1 0-1,-1-1 1,1 1-1,-2-1 1,1 0-1,-1 0 1,0 0-1,0-1 1,-1 1-1,1-1 1,-1 0-1,-11 8 1,-24 25-6,-81 56 0,89-75-76,8-12-168</inkml:trace>
</inkml:ink>
</file>

<file path=ppt/ink/ink20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5:10.689"/>
    </inkml:context>
    <inkml:brush xml:id="br0">
      <inkml:brushProperty name="width" value="0.05" units="cm"/>
      <inkml:brushProperty name="height" value="0.05" units="cm"/>
      <inkml:brushProperty name="color" value="#FFFFFF"/>
    </inkml:brush>
  </inkml:definitions>
  <inkml:trace contextRef="#ctx0" brushRef="#br0">320 155 32383,'2'-18'172,"-4"16"-38,-10 29-29,6-12-132,-267 700 27,255-648 2,8-23-31,18-71 35,2 1-1,23-45 0,8-21 6,25-94-36,29-75 18,-67 195 7,67-115 0,-95 181 0,0 0 0,0 0 0,0 0 0,0 0 0,0 0 0,0 0 0,0 0 0,0 1 0,0-1 0,0 0 0,0 0 0,0 0 0,0 0 0,0 0 0,0 0 0,0 0 0,0 1 0,0-1 0,0 0 0,0 0 0,0 0 0,0 0 0,0 0 0,0 0 0,0 0 0,0 0 0,0 0 0,0 1 0,0-1 0,1 0 0,-1 0 0,0 0 0,0 0 0,0 0 0,0 0 0,0 0 0,0 0 0,0 0 0,0 0 0,0 0 0,1 0 0,-1 0 0,0 0 0,0 0 0,0 0 0,0 0 0,0 0 0,0 0 0,0 0 0,1 0 0,-1 0 0,0 0 0,0 0 0,0 0 0,0 0 0,0 0 0,0 0 0,0 0 0,1 0 0,-1 0 0,0 15 0,0-15 0,0 87 0,4 0 0,4 0 0,3-1 0,5 0 0,28 92 0,6-14 0,-56-179 0,0 0 0,-1 1 0,0 0 0,-1 0 0,0 0 0,-2 1 0,-20-23 0,10 14 0,-1 1 0,-1 1 0,-37-26 0,52 41 0,-1 1 0,1-1 0,-1 1 0,0 0 0,0 1 0,0 0 0,-1 0 0,1 1 0,-1 0 0,0 1 0,1-1 0,-1 2 0,-12-1 0,19 1 0,0 0 0,0 1 0,0-1 0,0 0 0,0 1 0,0-1 0,0 1 0,0-1 0,0 1 0,0 0 0,0 0 0,0 0 0,1 0 0,-1 0 0,0 1 0,1-1 0,-1 0 0,1 1 0,-1-1 0,1 1 0,0 0 0,-1-1 0,1 1 0,0 0 0,0 0 0,0-1 0,1 1 0,-1 0 0,0 0 0,0 4 0,-1 6 0,0 0 0,1 0 0,0 0 0,1 16 0,1-11 0,-1-5-1,0 1 1,2-1-1,-1 1 1,2-1-1,-1 1 0,2-1 1,0 0-1,0 0 0,1-1 1,0 1-1,1-1 1,10 13-1,-10-16 0,0 0 1,1 0-1,0-1 1,1 0-1,0 0 1,0-1-1,0 0 1,1 0-1,0-1 1,0 0-1,0-1 1,0 0-1,1 0 1,0-1-1,17 3 1,-11-2 1,1-1 0,-1-1 0,1-1-1,-1 0 1,1-1 0,0-1 0,-1 0 0,1-2 0,-1 1-1,1-2 1,-1 0 0,-1-2 0,1 1 0,-1-2 0,1 0-1,-2-1 1,1 0 0,17-14 0,-20 12-1,0-1 0,-1 0 0,-1-1 0,0 0 0,-1 0 0,0-1 0,0-1 0,-2 1 0,0-1 0,0 0 0,-1-1 0,-1 0 0,7-30 0,-2-11 0,-3 0 0,2-85 0,-7 86 0,-2-62 0,2-34 0,-19 263 0,-3 29 0,13-40 0,10 146 0,-2-235 0,0 1 0,1 0 0,1-1 0,0 1 0,1-1 0,1 0 0,-1 0 0,2 0 0,12 19 0,-15-25 0,1-1 0,0 0 0,1 0 0,-1 0 0,1-1 0,0 0 0,0 0 0,0 0 0,1 0 0,-1-1 0,1 0 0,0 0 0,0 0 0,0-1 0,0 0 0,0 0 0,0-1 0,1 1 0,-1-1 0,13 0 0,-15-2 0,0 1 0,-1-1 0,1 0 0,-1 0 0,1 0 0,-1 0 0,1-1 0,-1 1 0,0-1 0,1 0 0,-1 0 0,0 0 0,-1-1 0,1 1 0,0-1 0,-1 1 0,1-1 0,-1 0 0,0 0 0,1 0 0,-2 0 0,1 0 0,0-1 0,-1 1 0,3-7 0,3-9 0,-1-1 0,-1 0 0,4-27 0,-2-4-3,-3 18 4,2 1 1,0 0-1,2 0 0,14-34 0,-19 58-3,0 1 1,1 0-1,0 0 1,0 0-1,1 0 0,0 1 1,0-1-1,0 1 1,1 0-1,0 1 1,0 0-1,0-1 0,1 2 1,0-1-1,0 1 1,0 0-1,0 1 0,1 0 1,-1 0-1,1 0 1,14-2-1,-13 4-1,-13 2 0,1 1-1,0-1 1,1 1-1,-1 0 0,0-1 1,0 1-1,-3 4 1,-4 2 2,-2 0 5,0 2-1,1 0 1,0 0 0,0 1 0,2 0-1,-1 1 1,1 0 0,1 1 0,0 0-1,1 0 1,0 0 0,-9 28 0,10-19-2,0 0 0,2 0-1,0 1 1,2 0 0,0 0 0,2-1 0,4 46 0,-4-63-2,1 0 0,0 0 0,0 1 0,0-1 0,1 0 0,0 0 0,0 0 0,0 0 0,1-1 0,-1 1 0,1-1 0,0 1 0,0-1 0,1 0 0,-1 0 0,1 0 0,0-1 0,0 1 0,0-1 0,0 0 0,1 0 0,0 0 0,-1-1 0,1 0 0,8 3 0,5 0 0,1-1 0,-1 0 0,1-2 0,0 0 0,33-1 0,-45-1 1,0-1 1,0 0-1,0 1 1,0-2-1,-1 1 0,1-1 1,0 0-1,-1-1 0,1 0 1,-1 0-1,0 0 1,0-1-1,0 1 0,0-1 1,-1-1-1,1 1 0,-1-1 1,0 0-1,-1 0 1,1-1-1,5-8 0,-3 2 0,-1 0-1,0-1 0,0 1 0,-2-1 0,1 0 0,-2 0 0,0-1 1,0 1-1,-1-1 0,0-16 0,-1 5 0,-1 0 0,-1 0 0,-1 1 0,-2-1 0,-6-29 0,6 41 0,0 1 0,-1 0 0,-1 0 0,1 0 0,-2 0 0,0 1 0,0 0 0,-1 1 0,0 0 0,-1 0 0,-15-14 0,19 21 0,1-1 0,-1 1 0,-1-1 0,1 1 0,0 1 0,-1-1 0,1 1 0,-1 0 0,0 0 0,0 1 0,-6-1 0,9 1 0,1 1 0,-1 0 0,1 0 0,-1 0 0,0 0 0,1 0 0,-1 0 0,0 1 0,1-1 0,-1 1 0,1 0 0,-1 0 0,1 0 0,-1 0 0,1 0 0,0 1 0,-1-1 0,1 0 0,0 1 0,0 0 0,0 0 0,0 0 0,1-1 0,-1 2 0,0-1 0,1 0 0,-2 3 0,-1 4 0,0 1 0,1 0 0,0 0 0,1 0 0,0 0 0,1 0 0,-1 18 0,2 5 0,5 40 0,-3-59-1,1 0 0,0 0 0,1 0 0,1 0-1,0-1 1,1 0 0,0 0 0,1-1 0,0 1 0,1-2 0,1 1 0,0-1 0,0 0 0,1-1-1,0 0 1,1-1 0,0 0 0,1 0 0,0-1 0,0-1 0,1 0 0,-1-1 0,1 0 0,1-1-1,-1 0 1,1-1 0,0-1 0,21 3 0,-28-5 1,0-1 0,0 0 0,1 0 0,-1 0 0,0-1 0,0 0 0,9-3 0,-12 3 0,-1-1 0,0 0 0,0 0 0,0 0 0,0 0 0,0 0 0,0 0 0,-1-1 0,1 1 0,-1-1 0,0 0 0,1 0 0,-1 0 0,-1 0 0,1 0 0,2-4 0,3-13 5,1 0-1,-2-1 1,-1 0 0,-1 0-1,0 0 1,0-38 0,-3 39-5,1-1-1,0 1 1,2-1 0,0 1 0,1 0 0,1 1 0,12-27 0,-17 43 0,0 1 0,1-1 0,0 1 0,-1-1 0,1 1 0,0-1 0,0 1 0,0 0 0,1 0 0,-1 0 0,0 1 0,5-4 0,-6 5 0,0 0 0,-1 0 0,1-1 0,0 1 0,-1 0 0,1 0 0,0 0 0,-1 0 0,1 0 0,0 0 0,-1 0 0,1 0 0,0 0 0,-1 0 0,1 1 0,0-1 0,-1 0 0,1 0 0,0 1 0,-1-1 0,1 0 0,0 1 0,1 0 0,-1 1 0,0-1 0,0 0 0,0 1 0,0-1 0,0 1 0,0 0 0,0-1 0,0 1 0,0 0 0,-1-1 0,1 3 0,6 23 0,-1 0 0,-1 1 0,1 45 0,-6 91 0,-2-72 0,4-91 0,1-6 0,-3 5 0,27-54 0,23-69 0,-35 81 0,2 0 0,1 2 0,2 0 0,29-42 0,-47 79 0,19-22 0,-21 24 0,1 0 0,0 0 0,-1 1 0,1-1 0,0 0 0,-1 0 0,1 1 0,0-1 0,0 1 0,0-1 0,-1 1 0,1-1 0,0 1 0,0-1 0,0 1 0,0 0 0,0-1 0,0 1 0,0 0 0,0 0 0,0 0 0,0 0 0,0 0 0,1 0 0,4 12 0,1 41 0,-2-1 0,-2 1 0,-5 60 0,0-20 0,2-26 0,2-65 0,2-7 0,4-10 0,32-103 0,3-10 0,-36 111 0,0 1 0,2 0 0,0 1 0,0 0 0,19-21 0,-26 33 0,0 0 0,1 0 0,0 0 0,0 1 0,-1-1 0,1 0 0,1 1 0,-1 0 0,0 0 0,1 0 0,-1 0 0,1 1 0,-1-1 0,7-1 0,-9 4 0,-1-1-1,1 1 1,-1-1 0,1 1 0,-1-1-1,1 1 1,-1 0 0,1-1-1,-1 1 1,0-1 0,1 1 0,-1 0-1,0-1 1,0 1 0,1 0 0,-1-1-1,0 1 1,0 0 0,0-1-1,0 1 1,0 0 0,0 0 0,0-1-1,0 2 1,-1 28-15,1-22 10,0 259 0,0-261 5,0 0 0,0 0 0,1 0 0,0 0 0,0 0 0,0 0 0,1 0 0,0-1 0,0 1 0,0 0 0,1-1 0,0 1 0,0-1 0,0 0 0,0 0 0,1 0 0,0-1 0,0 1 0,1-1 0,-1 0 0,1 0 0,0 0 0,0-1 0,0 0 0,0 0 0,0 0 0,1 0 0,10 2 0,-12-3 1,1-1 0,-1 0 0,1-1 0,-1 1 0,1-1 0,-1 0 0,0 0 0,1 0 0,-1 0 0,1-1 1,-1 0-1,1 0 0,-1 0 0,0-1 0,0 1 0,0-1 0,0 0 0,0 0 0,0 0 0,0-1 0,0 1 0,5-6 0,-5 2 0,1 0-1,-1 0 1,0-1 0,0 1-1,0-1 1,-1 0-1,0 0 1,-1-1 0,1 1-1,-1 0 1,-1-1-1,2-13 1,2-44-1,-5-85 0,-1 57 0,1 446 0,0-349 0,0-1 0,0 1 0,0 0 0,1 0 0,-1-1 0,1 1 0,0 0 0,0-1 0,0 1 0,1-1 0,-1 1 0,1-1 0,0 1 0,0-1 0,0 0 0,0 0 0,1 0 0,4 4 0,-3-4 0,0-1 0,0 1 0,0-1 0,1 0 0,-1 0 0,0 0 0,1-1 0,0 0 0,-1 0 0,1 0 0,0 0 0,0-1 0,9 0 0,-8 0 0,3 1 0,-1-1 0,1 0 0,-1-1 0,1 0 0,15-5 0,-21 5 0,0 0 0,0-1 0,0 1 0,-1-1 0,1 0 0,0 0 0,-1 0 0,0 0 0,1-1 0,-1 1 0,0 0 0,0-1 0,0 0 0,-1 1 0,1-1 0,-1 0 0,1 0 0,-1 0 0,1-4 0,4-17 0,0 0 0,-2-1 0,-1 1 0,-1-1 0,-1-24 0,-1 25 0,1 1 0,0-1 0,2 1 0,1 0 0,11-37 0,-13 53 0,1 1 0,-1 0 0,1 0 0,1 0 0,-1 0 0,1 0 0,5-6 0,-7 10 0,0 0 0,1 1 0,-1-1 0,1 0 0,-1 1 0,1-1 0,0 1 0,0 0 0,-1 0 0,1 0 0,0 0 0,0 1 0,0-1 0,0 1 0,0-1 0,0 1 0,4 1 0,-5-1 0,0 0 0,0 0 0,0 1 0,-1 0 0,1-1 0,0 1 0,0 0 1,0 0-1,0 0 0,-1 0 0,1 0 0,-1 0 0,1 0 0,-1 1 0,1-1 0,-1 1 0,2 1 0,24 36-18,2-1 3,-74-39 15,37 2 0,1-1 0,-1 1 0,1 1 0,0 0 0,-1 0 0,1 0 0,0 1 0,0 0 0,1 0 0,-1 1 0,1-1 0,-1 1 0,1 1 0,0 0 0,1-1 0,-1 2 0,1-1 0,0 1 0,0-1 0,1 1 0,0 1 0,0-1 0,0 1 0,-3 8 0,0-1 0,1 1 0,1-1 0,1 1 0,0 0 0,1 0 0,0 0 0,1 0 0,1 0 0,1 1 0,0-1 0,3 22 0,-2-32 0,0-1 0,0 0 0,1 0 0,-1 0 0,1 0 0,0 0 0,1 0 0,-1-1 0,0 1 0,1-1 0,0 1 0,0-1 0,0 0 0,0 0 0,1 0 0,-1-1 0,1 1 0,-1-1 0,1 0 0,0 0 0,0 0 0,0 0 0,0-1 0,0 1 0,1-1 0,5 1 0,13 2 0,1-1 0,-1-1 0,40-1 0,-48-1 0,7 1 0,38-4 0,-56 2 0,0 0 0,0 0 0,0 0 0,0 0 0,0-1 0,-1 0 0,1 0 0,0 0 0,-1 0 0,0 0 0,1-1 0,3-4 0,2-3 0,-1 0 0,0-1 0,-1-1 0,0 1 0,-1-1 0,-1 0 0,1 0 0,-2-1 0,0 0 0,0 0 0,-1 0 0,1-14 0,2-24 0,-2-90 0,-4 111 0,0-49 32,-1 93-32,-1-1 0,-6 26 0,-3 18 0,7-12-2,2 0 0,6 67 1,-4-109 0,1 0 0,-1 1-1,1-1 1,0 0 0,0 0 0,0 0 0,0 0 0,0 0 0,1 0 0,-1-1 0,1 1 0,0 0 0,0-1 0,0 1-1,0-1 1,0 0 0,0 0 0,1 0 0,-1 0 0,1 0 0,-1 0 0,1 0 0,0-1 0,0 1 0,0-1 0,3 1 0,5 1 1,1-1 1,0 0 0,0-1-1,0 0 1,17-1 0,-18 0-3,-7 0 2,0 0 0,1-1 0,-1 1 0,0-1 0,0 0 0,0 0 0,0 0 0,0-1 0,0 1 0,0-1 0,0 0 0,0 0 0,-1-1 0,1 1 0,-1-1 0,4-3 0,-2 1 0,0-1 0,-1 1 0,0-1 0,0 0 0,0-1 0,0 1 0,-1-1 0,4-12 0,0-7 0,-1-1 0,-1 0 0,-2 0 0,1-30 0,4-80 6,9-301 20,-33 686-26,14 164 0,2-403 0,2-1 0,-1 0 0,1 0 0,0 0 0,0 0 0,1 0 0,0 0 0,1-1 0,0 0 0,0 1 0,0-1 0,1-1 0,0 1 0,0-1 0,1 0 0,0 0 0,0 0 0,0-1 0,1 0 0,0 0 0,0 0 0,0-1 0,0 0 0,1-1 0,-1 0 0,1 0 0,0 0 0,0-1 0,0 0 0,0-1 0,1 0 0,14 0 0,-15 0 0,-1-1 0,1 0 0,0 0 0,-1-1 0,1 0 0,-1-1 0,13-3 0,-17 3 0,1 0 0,-1 0 0,1 0 0,-1 0 0,0-1 0,0 0 0,0 1 0,0-1 0,0-1 0,0 1 0,-1 0 0,0 0 0,0-1 0,0 0 0,3-7 0,2-7 0,0-1 0,-2 1 0,0-2 0,-1 1 0,3-36 0,-4-102 0,-4 105 0,1-1 0,-1 132 0,3 114 0,-1-186 0,0-1 0,0 1 0,0-1 0,1 1 0,0-1 0,0 0 0,1 0 0,0 0 0,4 8 0,-5-11 0,0-1 0,0 1 0,0-1 0,1 1 0,-1-1 0,1 0 0,-1 0 0,1 0 0,0 0 0,0 0 0,0-1 0,0 1 0,0-1 0,0 0 0,0 0 0,0 0 0,0 0 0,1 0 0,-1-1 0,4 1 0,-3-1 0,-1 1 0,1-1 0,0 0 0,0 1 0,0-2 0,-1 1 0,1 0 0,0-1 0,0 0 0,-1 0 0,1 0 0,-1 0 0,1-1 0,-1 1 0,1-1 0,-1 0 0,0 0 0,0 0 0,0 0 0,0-1 0,0 1 0,0-1 0,0 0 0,-1 0 0,0 0 0,1 0 0,-1 0 0,0 0 0,-1-1 0,1 1 0,1-4 0,22-50 0,33-111 0,-10 26 0,-39 123 0,-9 19 0,0 0 0,0 0 0,0 0 0,0 0 0,0 1 0,0-1 0,0 0 0,0 0 0,0 0 0,0 0 0,0 0 0,0 0 0,0 0 0,0 0 0,0 0 0,0 0 0,0 0 0,0 0 0,0 0 0,1 0 0,-1 0 0,0 0 0,0 0 0,0 0 0,0 0 0,0 0 0,0 0 0,0 0 0,0 0 0,0 0 0,0 0 0,0 0 0,1 0 0,-1 0 0,0 0 0,0 0 0,0 0 0,0 0 0,0 0 0,0 0 0,0 0 0,0 0 0,0 0 0,0 0 0,0 0 0,0 0 0,0 0 0,0 0 0,1 0 0,-1 0 0,0 0 0,0-1 0,0 1 0,0 0 0,0 10 0,0-9 0,-3 33 0,-1 0 0,-2-1 0,-19 63 0,0-2 0,-53 443 0,64-415 0,11-85 0,-3-1 0,-1 0 0,-20 62 0,23-86 0,-1-1 0,0 0 0,-1 0 0,0-1 0,0 0 0,-1 0 0,-1 0 0,0-1 0,0 0 0,0 0 0,-1-1 0,-1-1 0,1 1 0,-1-1 0,-12 6 0,11-8 0,0 0 0,0 0 0,0-1 0,-1-1 0,0 0 0,0 0 0,0-1 0,0-1 0,0 0 0,0-1 0,0 0 0,-15-2 0,26 2 0,0-1 0,-1 1 0,1-1 0,0 1 0,0-1 0,0 0 0,0 0 0,-1 1 0,1-1 0,0 0 0,0 0 0,0 0 0,1 0 0,-1 0 0,0 0 0,0 0 0,0 0 0,1-1 0,-1 1 0,1 0 0,-1 0 0,1 0 0,-1-1 0,1 1 0,0 0 0,0-1 0,-1-1 0,0-44 0,1 32 0,1-5 0,1 0 0,1-1 0,1 2 0,1-1 0,0 0 0,2 1 0,0 0 0,18-34 0,5 0 0,61-81 0,-53 84 0,2 1 0,2 3 0,2 1 0,2 2 0,2 2 0,1 3 0,2 1 0,2 3 0,72-35 0,-68 41 0,-119 32-168,22-4-1361,-6 0-4490</inkml:trace>
</inkml:ink>
</file>

<file path=ppt/ink/ink20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5:11.080"/>
    </inkml:context>
    <inkml:brush xml:id="br0">
      <inkml:brushProperty name="width" value="0.05" units="cm"/>
      <inkml:brushProperty name="height" value="0.05" units="cm"/>
      <inkml:brushProperty name="color" value="#FFFFFF"/>
    </inkml:brush>
  </inkml:definitions>
  <inkml:trace contextRef="#ctx0" brushRef="#br0">123 20 32127,'-1'-1'24,"-1"-1"-1,1 0 1,0 1 0,-1 0 0,1-1 0,-1 1 0,1 0 0,-1 0 0,0 0-1,0 0 1,1 0 0,-1 0 0,0 0 0,0 0 0,0 1 0,0-1 0,0 1 0,0 0-1,0-1 1,0 1 0,0 0 0,0 0 0,0 0 0,0 1 0,0-1 0,-2 1-1,0-1-23,1 1 0,0 0 0,0 0-1,0 0 1,1 1 0,-1-1 0,0 1-1,0-1 1,1 1 0,-1 0-1,1 0 1,0 0 0,-1 1 0,1-1-1,-3 4 1,1 2 0,0 0-1,0 1 1,1-1-1,0 1 1,1-1 0,0 1-1,0 0 1,1 0-1,0-1 1,1 1-1,0 0 1,1 10 0,-1-17-1,0 0 0,0 0 0,1-1 0,-1 1 0,1 0 0,-1-1 1,1 1-1,0 0 0,0-1 0,0 1 0,-1-1 0,1 1 0,1-1 1,-1 1-1,0-1 0,0 0 0,1 0 0,-1 0 0,0 0 0,1 0 1,-1 0-1,1 0 0,-1 0 0,1 0 0,0 0 0,-1-1 0,1 1 1,0-1-1,2 1 0,7 1 6,-1-1 1,0 0 0,1-1-1,10 0 1,-7-1-3,-12 2-3,1-1 0,-1-1 0,0 1 0,0 0 0,0 0 0,1-1 0,-1 1 0,0-1 0,0 0 0,0 0 0,0 0 0,0 0 0,0 0 0,0 0 0,0 0 0,0-1 0,-1 1 0,1-1 0,0 1 0,-1-1 0,1 0 0,-1 1 0,0-1 0,0 0 0,1 0 0,-1 0 0,0 0 0,-1 0 0,1 0 0,0 0 0,0-3 0,1-6 0,0 0 0,-1 1 0,-1-1 0,0 0 0,-1-12 0,1 22 0,0-1 0,0 0 0,0 0 0,0 0 0,-1 0 0,1-1 0,-1 1 0,1 0 0,-1 0 0,0 0 0,0 0 0,0 0 0,0 0 0,0 0 0,0 1 0,-1-1 0,1 0 0,-1 1 0,1-1 0,-1 1 0,0-1 0,1 1 0,-1 0 0,0-1 0,0 1 0,-3-1 0,-1 0 0,0 0 0,1 1 0,-1 0 0,0 0 0,0 0 0,0 1 0,0 0 0,-9 1 0,12-1-1,1 1 1,-1-1-1,1 1 0,-1-1 0,1 1 1,-1 0-1,1 0 0,0 0 0,-1 0 1,1 1-1,0-1 0,0 1 1,0-1-1,0 1 0,0 0 0,0 0 1,0-1-1,1 1 0,-3 4 1,1-1-15,0 0 1,1 0-1,0 0 1,0 1 0,0-1-1,0 0 1,1 1-1,-1 5 1,0 27-354</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4:14.294"/>
    </inkml:context>
    <inkml:brush xml:id="br0">
      <inkml:brushProperty name="width" value="0.05" units="cm"/>
      <inkml:brushProperty name="height" value="0.05" units="cm"/>
      <inkml:brushProperty name="color" value="#FFFFFF"/>
    </inkml:brush>
  </inkml:definitions>
  <inkml:trace contextRef="#ctx0" brushRef="#br0">4 30 32367,'0'39'167,"-1"94"-67,24 186 1,-18-278-101,-2-20 0,0 0 0,1-1 0,9 27 0,-11-42 5,-2-31 22,-1 0-27,-2-1 0,-2 1 0,-13-47 0,11 46 0,0-1 0,2 1 0,-4-55 0,9 81 0,0-1 0,0 1-1,0 0 1,0-1 0,1 1 0,-1 0-1,0-1 1,1 1 0,-1 0 0,1-1 0,-1 1-1,1 0 1,-1 0 0,1 0 0,0 0-1,0 0 1,0-1 0,0 1 0,0 0-1,0 1 1,0-1 0,0 0 0,0 0 0,0 0-1,0 1 1,0-1 0,1 0 0,-1 1-1,0-1 1,0 1 0,1 0 0,1-1 0,5 0-5,1 0 0,-1 1 0,0 0 0,14 1 0,2 0 5,17 0 2,-22 1-3,0-2 1,0 0-1,0-1 1,0-1 0,19-5-1,-34 6 2,1 0 1,-1-1-1,0 1 0,0-1 0,0 0 1,0 0-1,0-1 0,-1 1 0,1-1 0,0 0 1,-1 0-1,0 0 0,0 0 0,0 0 0,0-1 1,-1 0-1,1 1 0,-1-1 0,0 0 0,0 0 1,0 0-1,0 0 0,-1-1 0,0 1 1,0 0-1,1-8 0,1-23-1,-2-67 0,-2 47 0,1 55 0,1-1 0,-1 1 0,0 0 0,0-1 0,0 1 0,0 0 0,0 0 0,0-1 0,1 1 0,-1 0 0,0-1 0,0 1 0,0 0 0,0 0 0,0-1 0,0 1 0,0 0 0,0-1 0,-1 1 0,1 0 0,0-1 0,0 1 0,0 0 0,0 0 0,0-1 0,0 1 0,0 0 0,-1 0 0,1-1 0,0 1 0,0 0 0,0 0 0,-1-1 0,1 1 0,0 0 0,0 0 0,-1 0 0,1 0 0,0-1 0,0 1 0,-1 0 0,1 0 0,0 0 0,-1 0 0,1 0 0,0 0 0,-1 0 0,1 0 0,0 0 0,0 0 0,-1 0 0,0 0 0,1 1 0,-1 0 0,0 0 0,0-1 0,0 1 0,0 1 0,1-1 0,-1 0 0,1 0 0,-1 0 0,1 0 0,-1 0 0,1 1 0,-1-1 0,1 2 0,-8 55 0,4 0 0,2 1 0,5 65 0,-2-117 0,0 20 0,1 0 0,1 0 0,2-1 0,1 0 0,0 0 0,2 0 0,1-1 0,13 25 0,1-23 10,-22-26-16,-1-1 0,1 1-1,-1 0 1,1-1 0,0 1 0,0-1 0,-1 1 0,1-1 0,0 1 0,0-1 0,0 0 0,-1 1 0,1-1 0,0 0 0,0 0 0,0 0-1,0 0 1,0 1 0,-1-1 0,1 0 0,0-1 0,0 1 0,0 0 0,0 0 0,0 0 0,0 0 0,-1-1 0,1 1 0,0 0 0,0-1 0,0 1-1,-1-1 1,1 1 0,1-1 0,4-14-527</inkml:trace>
</inkml:ink>
</file>

<file path=ppt/ink/ink20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5:11.408"/>
    </inkml:context>
    <inkml:brush xml:id="br0">
      <inkml:brushProperty name="width" value="0.05" units="cm"/>
      <inkml:brushProperty name="height" value="0.05" units="cm"/>
      <inkml:brushProperty name="color" value="#FFFFFF"/>
    </inkml:brush>
  </inkml:definitions>
  <inkml:trace contextRef="#ctx0" brushRef="#br0">0 23 32415,'9'-3'272,"35"-4"-224,20 2-16,10 2-32,-5 3 0,-11 0 0,-16 0 0,-14 0 0,-17 0-32,-42 0-496,-10-5-1905</inkml:trace>
</inkml:ink>
</file>

<file path=ppt/ink/ink20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5:11.783"/>
    </inkml:context>
    <inkml:brush xml:id="br0">
      <inkml:brushProperty name="width" value="0.05" units="cm"/>
      <inkml:brushProperty name="height" value="0.05" units="cm"/>
      <inkml:brushProperty name="color" value="#FFFFFF"/>
    </inkml:brush>
  </inkml:definitions>
  <inkml:trace contextRef="#ctx0" brushRef="#br0">180 1 32431,'-13'0'283,"8"0"-282,0 0 0,-1 0 0,1 1 0,0 0 0,0 0 0,0 1 0,0-1 0,0 1 0,0 0 0,0 1 0,1-1 0,-1 1 0,1 0 0,0 0 0,-1 0 0,1 0 0,1 1 0,-1 0 0,0 0 0,1 0 0,0 0 0,-4 6 0,3-2-1,0-1 0,1 1-1,0 0 1,0 0 0,1 0 0,0 0 0,0 1 0,1-1 0,0 1 0,1-1-1,-1 0 1,2 1 0,1 13 0,-1-18 0,-1-1 0,1 0 0,0 0 0,1 1 0,-1-1 0,0 0 0,1 0 0,0 0 0,0-1 0,0 1 0,0 0 0,0-1 0,0 1 0,1-1 0,-1 1 0,1-1 0,0 0 0,-1 0 0,1-1 0,0 1 0,0 0 0,0-1 0,1 0 0,-1 0 0,0 0 0,4 1 0,9 1 0,0 0 0,0-1 0,0-1 0,19-1 0,-31 0 0,0 0 1,0 0 0,0 0 0,0 0 0,1-1 0,-1 1 0,0-1 0,0 0 0,0 0 0,0-1 0,-1 1 0,1-1-1,0 0 1,0 0 0,-1 0 0,1 0 0,-1-1 0,0 0 0,0 1 0,0-1 0,4-4 0,-4 1 0,0 1 0,-1 0 0,1-1-1,-1 0 1,0 1 0,0-1 0,-1 0 0,0 0 0,0 0 0,0 0-1,-1 0 1,0 0 0,0-9 0,0 12-1,-1 0 0,1-1 0,-1 1 0,0 0-1,1-1 1,-1 1 0,-1 0 0,1 0 0,0 0 0,-1 0 0,0 0 0,0 0 0,1 0-1,-2 1 1,1-1 0,-4-3 0,2 2 1,-1 1-1,1 0 1,-1 0-1,0 0 0,0 0 1,0 1-1,0 0 1,0 0-1,-9-2 1,4 2-5,0 1 1,0-1 0,-1 2-1,1-1 1,0 1 0,0 1-1,-1 0 1,1 0 0,0 1-1,0 0 1,-11 5 0,-25 18-195,1 4-559</inkml:trace>
</inkml:ink>
</file>

<file path=ppt/ink/ink20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5:12.268"/>
    </inkml:context>
    <inkml:brush xml:id="br0">
      <inkml:brushProperty name="width" value="0.05" units="cm"/>
      <inkml:brushProperty name="height" value="0.05" units="cm"/>
      <inkml:brushProperty name="color" value="#FFFFFF"/>
    </inkml:brush>
  </inkml:definitions>
  <inkml:trace contextRef="#ctx0" brushRef="#br0">12 0 30526,'-11'3'1905,"11"1"-1793,30-4-64,14 0-16,12 0 16,2 0-16,0 0-16,-8 0 0,-3 0-16,-14 0 0,-11 0 0,-11 0-16,-19 0-1233</inkml:trace>
</inkml:ink>
</file>

<file path=ppt/ink/ink20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5:13.565"/>
    </inkml:context>
    <inkml:brush xml:id="br0">
      <inkml:brushProperty name="width" value="0.05" units="cm"/>
      <inkml:brushProperty name="height" value="0.05" units="cm"/>
      <inkml:brushProperty name="color" value="#FFFFFF"/>
    </inkml:brush>
  </inkml:definitions>
  <inkml:trace contextRef="#ctx0" brushRef="#br0">72 164 30766,'-71'0'1884,"70"0"-1836,4 0-30,166 11-15,-23 0 0,202-8 7,-347-3-10,-1 0 0,1 0 0,0 0-1,-1 0 1,1 0 0,0 0 0,-1 0-1,1 0 1,0-1 0,-1 1 0,1 0-1,0 0 1,-1 0 0,1-1-1,0 1 1,-1 0 0,1-1 0,-1 1-1,1-1 1,0 1 0,-1-1 0,1 1-1,-1-1 1,0 1 0,1-1 0,-1 1-1,1-1 1,-1 0 0,0 1 0,1-1-1,-1 1 1,0-1 0,1-1 0,-1 0-1,0 1 1,-1-1 0,1 1 0,0-1-1,-1 1 1,1-1 0,0 1 0,-1-1-1,0 1 1,1-1 0,-1 1 0,0 0-1,0-1 1,0 1 0,0 0-1,0 0 1,-1-2 0,-17-14 0,-1 0 0,-1 2 0,-1 0 0,0 2 0,-1 0 0,0 1 0,-1 1 0,-29-8 0,36 15-3,0 0 1,0 1-1,-1 1 0,1 0 1,-21 2-1,38 0 3,0 0 0,0 0 0,0 0-1,0-1 1,-1 1 0,1 0 0,0 0 0,0 0 0,0 0 0,0 0-1,-1 0 1,1 0 0,0 0 0,0 0 0,0 0 0,-1 0-1,1 0 1,0 0 0,0 0 0,0 0 0,-1 0 0,1 0 0,0 0-1,0 0 1,0 0 0,0 0 0,-1 1 0,1-1 0,0 0 0,0 0-1,0 0 1,0 0 0,-1 0 0,1 0 0,0 1 0,0-1 0,0 0-1,0 0 1,0 0 0,0 0 0,0 1 0,0-1 0,-1 0 0,1 0-1,0 0 1,0 0 0,0 1 0,0-1 0,0 0 0,0 0 0,0 0-1,0 1 1,0-1 0,0 0 0,0 0 0,6 7-7,-5-7 6,8 6-2,1 0-1,-1 0 1,1-1 0,12 4 0,19 10 6,-25-11 4,-2-1-1,-1 1 0,20 14 0,-30-20-4,0 0-1,0 0 0,-1 1 0,1-1 1,-1 1-1,0 0 0,0-1 0,0 1 1,0 0-1,0 0 0,-1 0 0,1 1 0,-1-1 1,0 0-1,0 1 0,0-1 0,1 5 1,-2-1-2,1 1 1,-1-1 0,0 1-1,-1-1 1,0 1 0,0 0-1,-1-1 1,1 0 0,-2 1-1,1-1 1,-1 0 0,0 0-1,0 0 1,-1-1 0,0 1-1,0-1 1,-1 0 0,0 0-1,-5 5 1,-2 3-12,0 0-1,-1-1 1,-1 0-1,0-1 1,0-1-1,-22 13 1,-11-2-261</inkml:trace>
</inkml:ink>
</file>

<file path=ppt/ink/ink20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5:25.539"/>
    </inkml:context>
    <inkml:brush xml:id="br0">
      <inkml:brushProperty name="width" value="0.05" units="cm"/>
      <inkml:brushProperty name="height" value="0.05" units="cm"/>
      <inkml:brushProperty name="color" value="#FFFFFF"/>
    </inkml:brush>
  </inkml:definitions>
  <inkml:trace contextRef="#ctx0" brushRef="#br0">316 299 31855,'1'-14'350,"-1"8"-282,0 0-1,0 0 1,0-1 0,-1 1-1,0 0 1,0 0 0,-3-8-1,3 12-67,0 0-1,0 0 1,0 1 0,0-1-1,-1 0 1,1 1-1,-1-1 1,1 1-1,-1 0 1,0-1 0,1 1-1,-1 0 1,0 0-1,0 0 1,0 0 0,0 1-1,0-1 1,0 0-1,0 1 1,0-1-1,0 1 1,0 0 0,0 0-1,0 0 1,0 0-1,-4 0 1,2 1 0,-1 0 0,1 0 0,-1 0 0,1 1 0,-1-1 0,1 1 0,0 0 0,0 0 0,0 0 0,0 1 0,0 0 0,0 0 0,1 0 0,-1 0 0,1 0 0,-4 5 0,-9 11 0,-23 37 0,32-46 0,-10 16 0,1 1 0,1 0 0,2 1 0,1 1 0,1 0 0,1 0 0,2 1 0,1 0 0,1 1 0,-3 61 0,8-67 0,0-3 0,4 40 0,-2-55 0,0 0 0,1 0 0,0 0 0,0 0 0,1-1 0,0 1 0,0-1 0,0 1 0,7 8 0,-3-6 0,0 0 0,0 0 0,1-1 0,1 0 0,-1-1 0,1 0 0,0 0 0,1-1 0,11 6 0,-14-8 0,1-1 0,0 0 0,0-1 0,0 1 0,1-2 0,-1 1 0,0-1 0,1 0 0,-1-1 0,1 0 0,-1 0 0,1-1 0,8-2 0,-12 2 0,-1-1 0,0 1 0,1-1 0,-1 0 0,0-1 0,0 1 0,0-1 0,-1 1 0,1-1 0,-1 0 0,1-1 0,-1 1 0,0 0 0,0-1 0,-1 0 0,1 0 0,3-7 0,2-5 0,0-1 0,-1 0 0,5-19 0,15-77-3,7-23-5,-29 122 7,0 0 0,1 0 1,1 0-1,0 1 0,1 0 1,18-23-1,-23 33-1,0 0-1,0 0 1,1 1-1,-1-1 1,1 1 0,0 0-1,-1 0 1,1 0-1,0 0 1,0 1 0,1-1-1,-1 1 1,0 0-1,0 0 1,1 1 0,-1-1-1,0 1 1,1 0-1,6 1 1,-10-1-2,0 0 4,-1 0 0,0 0-1,0 0 1,1 0 0,-1 0 0,0 0 0,1 0-1,-1 0 1,0 0 0,0 0 0,1 0 0,-1 0-1,0 0 1,0 0 0,1 0 0,-1 0 0,0 1 0,0-1-1,1 0 1,-1 0 0,0 0 0,0 0 0,1 1-1,-1-1 1,0 0 0,0 0 0,0 1 0,0-1-1,1 0 1,-1 0 0,0 1 0,0-1 0,0 0-1,0 0 1,0 1 0,0-1 0,0 0 0,0 1 0,0-1-1,0 0 1,0 0 0,0 1 0,0-1 0,0 0-1,0 1 1,0-1 0,0 0 0,0 1 0,0 0 13,-11-1 3,6 0-16,0 1 0,0 0 0,1 0 0,-1 0 0,0 0 0,0 1 0,1 0 0,-1 0 0,1 0 0,0 0 0,0 1 0,0 0 0,0 0 0,0 0 0,0 0 0,1 1 0,-1-1 0,1 1 0,0 0 1,0 0-1,1 0 0,-1 0 0,-2 6 0,-3 8-1,0 0 0,1 0 1,1 1-1,-7 31 0,7-11-3,1 0-1,0 75 1,5-107 4,0 1 0,0-1 0,1 0 0,0 1 0,1-1 0,-1 0 1,1 0-1,1 0 0,-1 0 0,1 0 0,1-1 0,-1 1 0,1-1 0,0 0 0,0 0 0,1 0 0,0-1 0,0 1 0,0-1 1,1-1-1,-1 1 0,1-1 0,0 0 0,1 0 0,-1 0 0,1-1 0,-1 0 0,1 0 0,0-1 0,0 0 0,0 0 0,1-1 1,11 2-1,-4-1 2,0-1 1,1-1 0,-1 0 0,0-1-1,0 0 1,0-1 0,0-1 0,22-7-1,-30 8-1,-1-1 0,1 0 0,-1 0 0,0-1 0,0 0 0,0 0 0,0-1 0,-1 1 0,1-1 0,-1-1 0,-1 1 0,1 0 0,-1-1 0,0 0 0,0 0 0,0-1 0,-1 1 0,0-1 0,-1 1 0,4-11 0,-2 2-1,-1 0 0,0 0 0,-1 0 0,-1 0 0,0-1 0,-1 1 0,-1-1 0,0 1 0,-1 0 0,-1 0 0,0 0 0,-1 0 0,-1 0 0,0 1 0,-1-1 0,-1 2 0,0-1 0,-1 1 0,0 0 0,-1 0 0,0 1 0,-1 0 0,0 1 0,-1 0 0,-1 0 0,1 1 0,-2 1 0,-14-9 0,22 15 0,-1-1 0,0 1-1,-1 1 1,1-1 0,0 1 0,-1 0 0,1 0-1,-1 1 1,0 0 0,1 0 0,-1 1 0,0-1-1,-7 2 1,13-1 0,-1 1-1,0-1 1,1 1-1,-1-1 1,1 1-1,0-1 1,-1 1-1,1 0 0,-1 0 1,1 0-1,0 0 1,0 0-1,0 0 1,-1 0-1,1 0 1,0 0-1,0 1 1,1-1-1,-1 0 1,0 1-1,0-1 0,0 1 1,1-1-1,-1 0 1,1 1-1,-1 0 1,1-1-1,0 3 1,-2 7-2,0 0-1,1 0 1,0 12 0,1-16 0,-1 9 1,1 1 1,0-1 0,1 0 0,1 1-1,1-1 1,0 0 0,1 0 0,1 0-1,0-1 1,9 19 0,7 4-5,2 0-1,37 46 1,-55-78 3,-1-2-1,1 1 1,0 0 0,0-1-1,0 0 1,1 0-1,-1-1 1,1 1 0,0-1-1,0 0 1,0-1 0,12 4-1,-14-5 3,-1-1 0,1 1 0,-1-1 0,1 0 1,-1 0-1,1 0 0,-1 0 0,1 0 0,-1-1 0,1 0 0,-1 1 0,1-1 0,-1-1 0,0 1 0,0 0 0,1-1 0,-1 0 0,0 1 0,0-1 0,-1 0 0,1-1 0,0 1 0,-1 0 1,4-5-1,3-5 3,-1 0 1,0 0 0,-1-1 0,0 0-1,-1 0 1,-1-1 0,7-26 0,-2-4-5,4-55 0,1-8 2,-14 104-1,-1-1 0,1 1 0,0 0 0,0-1 0,0 1 0,1 0 0,-1 0 0,1 0 0,0 0 0,3-5 0,-3 7 0,-1 0 0,1-1 0,0 1 0,-1 0-1,1 0 1,0 0 0,0 0 0,0 0 0,0 1 0,0-1-1,0 1 1,0-1 0,0 1 0,0 0 0,1-1 0,-1 1-1,3 0 1,-4 1-1,1-1 0,0 0 0,-1 1 0,1-1 0,0 1 0,-1 0 0,1-1 0,-1 1 0,1 0 0,-1 0 0,1 0 0,-1 0 0,0 0 0,1 0 0,-1 1 0,0-1 0,0 0 0,0 1 0,0-1 0,0 1 0,0-1 0,0 1-1,0 1 1,16 43-3,-14-37 4,5 31 0,-1 0 0,-1 0 0,-3 1 0,-1-1 0,-5 48 0,2-13 0,13-95 13,43-147 7,-5 11-34,-41 132 10,1 1-1,2 0 1,0 0 0,19-25-1,-30 47 5,28-33-11,-28 32 12,1 0 0,0 0 0,0 1-1,-1-1 1,1 1 0,1-1-1,-1 1 1,0 0 0,0 0 0,0 0-1,1 0 1,-1 0 0,0 0 0,6 0-1,-8 1 0,0 0-1,1 0 0,-1 0 0,0 0 1,1 0-1,-1 0 0,1 0 0,-1 0 1,0 0-1,1 0 0,-1 0 0,0 1 1,1-1-1,-1 0 0,0 0 0,1 0 1,-1 1-1,0-1 0,1 0 0,-1 0 1,0 1-1,0-1 0,1 0 0,-1 0 1,0 1-1,0-1 0,1 0 0,-1 1 1,0-1-1,0 0 0,0 1 0,0-1 1,0 1-1,0-1 0,0 0 0,1 1 1,-1-1-1,0 0 0,0 1 0,0-1 1,0 1-1,-1-1 0,1 0 0,0 1 1,0-1-1,0 0 0,0 1 0,0-1 1,-1 1-1,3 257 4,-3-133 2,1-121-6,0-1 1,0 1-1,0-1 0,0 1 1,1-1-1,0 1 1,0-1-1,0 1 0,0-1 1,0 1-1,1-1 0,-1 0 1,4 5-1,-3-6 1,0 0 0,0 0-1,1 0 1,-1-1 0,0 1 0,1-1-1,-1 1 1,1-1 0,-1 0 0,1 0-1,-1 0 1,1 0 0,0-1 0,0 1-1,-1-1 1,1 1 0,5-1 0,-1 0 2,0-1 1,0 0-1,0 0 1,-1 0 0,1-1-1,0 0 1,-1 0-1,0-1 1,1 0-1,-1 0 1,0 0 0,0-1-1,-1 0 1,1 0-1,-1 0 1,0-1-1,0 0 1,0 0 0,-1 0-1,5-7 1,7-10-1,-2-1-1,-1 0 1,21-49 0,-11 10-2,17-73 0,-8 25 3,-32 109-3,0-1 1,1 1-1,-1 0 1,0-1-1,1 1 1,0 0 0,-1 0-1,1-1 1,0 1-1,-1 0 1,1 0 0,0 0-1,0 0 1,0 0-1,0 0 1,0 0-1,0 0 1,2-1 0,-2 2-2,-1 0 1,1 0-1,0 0 1,0 0 0,-1 0-1,1 0 1,0 1-1,-1-1 1,1 0 0,0 0-1,0 1 1,-1-1-1,1 0 1,-1 1 0,1-1-1,0 0 1,-1 1-1,1-1 1,-1 1-1,1-1 1,-1 1 0,1-1-1,-1 1 1,1 0-1,5 8-5,-1-1 0,0 1 0,8 18 0,-9-16 11,16 31 0,-2 2 0,16 58 0,-28-80-5,-1 1 0,-1 0 0,-2 0 0,0 0 1,-1 0-1,-4 42 0,1-58 0,1 0 0,-1-1 0,-1 1 0,1-1 0,-1 1 0,0-1 0,-1 0 0,1 0 0,-1-1 0,-1 1 0,1-1 0,-1 0 0,1 0 0,-2 0 0,1 0 0,0-1 0,-1 0 0,-9 5 0,3-2 0,1-2 0,0 1-1,-1-1 1,0-1 0,0 0-1,-1-1 1,1 0 0,0-1 0,-18 1-1,22-3 2,-3 0-11,-1 1 0,1-2 0,-1 0 0,-12-2 0,22 2 5,0 1-1,0 0 1,0-1-1,0 1 1,0-1 0,0 0-1,0 0 1,1 0-1,-1 0 1,0 0-1,0 0 1,1 0-1,-1 0 1,1-1-1,-1 1 1,1 0-1,0-1 1,0 0-1,-1 1 1,1-1-1,0 0 1,0 1-1,1-1 1,-1 0-1,0 0 1,0 0 0,1 0-1,-1 0 1,1 0-1,0 0 1,0-2-1,17 3-7,13 3 27,56 10 1,-53-7 2,47 3 1,-54-7-14,9 0 24,1 0 0,-1-3 0,66-10 0,-91 9-25,0 1 0,0-1 1,-1-1-1,0 1 0,0-2 0,0 1 1,0-1-1,0 0 0,-1-1 1,0 0-1,0-1 0,-1 1 1,0-2-1,0 1 0,0-1 1,-1 0-1,0 0 0,7-14 1,-8 11-3,0-1 1,0-1 0,-1 1 0,-1-1 0,0 0 0,2-24 0,-3-81 12,-2 70-12,0 42-1,0-1 0,0 1 0,0 0 0,-1 0 1,0 0-1,0 0 0,0 1 0,-1-1 0,0 0 0,0 0 0,-5-9 0,7 15-1,0 0 0,0 0 0,0-1 1,0 1-1,0 0 0,0 0 0,-1 0 0,1-1 0,0 1 0,0 0 0,0 0 0,0 0 0,0-1 0,-1 1 0,1 0 0,0 0 0,0 0 0,0-1 0,-1 1 0,1 0 0,0 0 0,0 0 0,0 0 1,-1 0-1,1 0 0,0 0 0,0 0 0,-1 0 0,1-1 0,0 1 0,0 0 0,-1 0 0,1 0 0,0 0 0,0 0 0,-1 0 0,1 1 0,0-1 0,0 0 0,-1 0 0,1 0 0,0 0 0,0 0 1,0 0-1,-1 0 0,1 0 0,0 1 0,0-1 0,0 0 0,-1 0 0,1 0 0,0 0 0,0 1 0,0-1 0,0 0 0,-1 0 0,1 1 0,-5 15-3,1 27-1,2 0-1,5 63 1,-2-93 4,-1 4 0,1-1 0,0 0 0,2 0 0,0 0 0,0 0 0,2-1 0,0 1 0,0-1 0,9 15 0,-12-28 0,-1 0 1,1 0-1,0 1 0,0-2 0,0 1 1,0 0-1,0 0 0,1-1 1,-1 1-1,0-1 0,1 1 1,-1-1-1,1 0 0,0 0 0,-1 0 1,1-1-1,0 1 0,-1-1 1,1 1-1,0-1 0,0 0 0,-1 0 1,1 0-1,0 0 0,0-1 1,2 0-1,1 0 1,-1 0-1,0-1 1,-1 1-1,1-1 1,0-1 0,0 1-1,-1 0 1,1-1 0,-1 0-1,0 0 1,0 0-1,6-7 1,2-5 0,-1 0 0,0-1 1,-1 0-1,13-29 0,23-74 8,-34 82-9,2 0-1,32-59 0,-43 91 0,1 0 0,-1 0 1,1 0-1,0 0 0,1 1 0,-1 0 0,1 0 0,-1 0 0,1 0 0,1 1 0,-1 0 0,0 0 0,10-4 1,-12 6-1,0 0 0,1 0 1,-1 0-1,1 1 1,-1 0-1,1-1 1,-1 1-1,1 0 1,-1 1-1,1-1 1,-1 0-1,1 1 1,-1 0-1,1 0 1,-1 0-1,0 0 0,1 1 1,-1-1-1,0 1 1,0 0-1,0 0 1,0 0-1,-1 0 1,1 1-1,3 2 1,5 8-1,-1 0 1,0 0 0,-1 1-1,0 0 1,-1 0-1,-1 1 1,0 1 0,8 25-1,-8-16 1,-1 0 1,-1 0-1,-1 1 0,1 49 0,-5-69 0,0 0 0,-1 1 0,1-1 0,-1 0 0,-1 0 0,1 0 0,-1 0 0,0-1 0,0 1 0,-1 0 0,0-1 0,0 1 0,0-1 0,0 0 0,-1 0 0,0 0 0,0-1 0,0 1 0,-1-1 0,0 0 0,1 0 0,-1-1 0,0 0 0,-1 1 0,1-1 0,-1-1 0,-6 3 0,0 1-2,-2-1 0,1 0-1,0-1 1,-1-1 0,0 0 0,0 0 0,-23 0 0,32-3 1,-1 0 0,1 0-1,0-1 1,0 1 0,0-1 0,-1 0 0,1-1 0,0 1 0,0-1 0,1 0 0,-1 0 0,0-1 0,1 1 0,-1-1 0,1 0 0,0 0 0,0 0 0,0-1 0,0 0-1,0 0 1,1 0 0,0 0 0,-4-6 0,1-4-4,1 1-1,0-1 1,2 1-1,-1-1 0,2-1 1,-1 1-1,2 0 1,0 0-1,1-1 1,0 1-1,5-25 1,-4 36 4,-1 1 1,1-1 0,1 0 0,-1 0 0,0 0 0,1 1-1,-1-1 1,1 1 0,0-1 0,0 1 0,0 0 0,0-1-1,0 1 1,1 0 0,-1 1 0,4-3 0,-4 3 0,-1-1 0,1 1 0,0 0 0,0 1 0,0-1 0,0 0 0,0 1 0,0-1 0,0 1 0,0-1 0,0 1 0,0 0 0,0 0 0,0 0 0,0 0 0,1 0 0,-1 0 0,0 1 0,0-1 0,0 1 0,0-1 0,0 1 0,0 0 0,-1 0 0,1 0 0,2 1 0,7 8 2,-1 0 1,0 1 0,-1-1-1,8 14 1,14 15 3,-22-29-5,0 1 1,1-2 0,0 1-1,1-2 1,0 1 0,0-1-1,1-1 1,0 0 0,1-1-1,-1 0 1,1-1 0,0 0 0,0-1-1,1 0 1,-1-1 0,1-1-1,0 0 1,24 0 0,-11-2 5,-10 1-2,1-2 0,-1 0-1,22-3 1,-33 2-4,0 1 0,-1-1 1,1 0-1,-1 0 0,0-1 0,1 1 0,-1-1 0,0 0 1,-1-1-1,1 1 0,0-1 0,-1 0 0,6-7 0,1-4-1,0 1-1,-2-1 1,0-1-1,-1 0 1,0 0 0,-2 0-1,0-1 1,0 0-1,-2 0 1,5-32-1,-3-10-4,-3-112-1,-4 100 9,1 53-3,1-14 5,-1 1 1,-2 0-1,-1 0 0,-1 0 1,-12-44-1,16 75-5,0 0 0,0-1 1,0 1-1,0-1 0,0 1 0,-1-1 1,1 1-1,0 0 0,0-1 0,0 1 0,0-1 1,0 1-1,0 0 0,-1-1 0,1 1 1,0 0-1,0-1 0,-1 1 0,1 0 1,0-1-1,-1 1 0,1 0 0,0-1 0,-1 1 1,1 0-1,0 0 0,-1 0 0,1-1 1,0 1-1,-1 0 0,1 0 0,-1 0 1,1 0-1,0 0 0,-1-1 0,1 1 0,-1 0 1,1 0-1,-1 0 0,1 0 0,0 0 1,-1 1-1,1-1 0,-1 0 0,1 0 0,0 0 1,-1 0-1,1 0 0,-1 1 0,1-1 1,0 0-1,-1 0 0,1 0 0,0 1 1,-1-1-1,1 0 0,0 1 0,-1-1 0,1 0 1,0 1-1,0-1 0,-1 0 0,1 1 1,0-1-1,0 0 0,0 1 0,0-1 1,-1 1-1,1 0 0,-5 18 0,1 2 0,1-1 0,0 0 0,2 1 0,1 30 0,0-24 0,-1 29 0,3 224 0,0-256 0,1 1 0,1-1 0,1 1 0,14 37 0,-16-53 0,0-1 0,1 1 0,1 0 0,-1-1 0,1 0 0,0 0 0,1 0 0,0-1 0,1 0 0,-1 0 0,1 0 0,0-1 0,1 0 0,14 9 0,-13-12 0,0 0 0,-1 0 0,1-1 0,0 0 0,0-1 0,0 0 0,0 0 0,1-1 0,-1 0 0,0-1 0,0 0 0,0 0 0,0-1 0,0 0 0,0-1 0,-1 0 0,1 0 0,-1-1 0,0 0 0,0 0 0,0-1 0,0 0 0,12-10 0,-11 5 1,1 0-1,-2 0 1,1-1-1,-1 0 1,-1-1 0,0 1-1,-1-1 1,0-1 0,-1 1-1,0-1 1,-1 0-1,4-22 1,-2-1 1,-2 0 0,-1-1 0,-3-49 0,0 81-2,-1 1 0,1-1 0,-1 1 0,0-1 0,0 1 0,0-1 0,0 1 0,-1 0 0,0 0 0,0 0 0,0 0 0,0 0 0,-1 0 0,1 1 0,-5-5 0,5 6 0,0 0 0,0 1 0,0-1 0,0 1 0,-1-1 0,1 1 0,0 0 0,-1 0 0,1 0 0,-1 0 0,1 1 0,-1-1 0,1 1 0,-1-1 0,1 1 0,-1 0 0,0 0 0,1 0 0,-1 0 0,1 0 0,-1 1 0,0-1 0,1 1 0,-1 0 0,1 0 0,-1 0 0,-1 1 0,1-1 0,1 1 0,0-1 0,0 1 0,1-1 0,-1 1 0,0 0 0,0 0 0,1 0 0,-1 0 0,1 0 0,0 0 0,-1 0 0,1 0 0,0 1 0,0-1 0,1 0 0,-1 1 0,0-1 0,1 1 0,-1 2 0,-2 57 0,3-49 0,-1 8-2,1-1 0,1 1 0,1 0 0,1-1 0,0 1 0,2-1 0,10 30 0,-8-34 2,0-1 0,1 0 0,1 0 0,0-1 0,14 18 0,-17-26 0,-1-1 0,1 1 0,0-1 0,0 0 0,1-1 0,-1 1 0,1-1 0,0-1 0,1 1 0,-1-1 0,0 0 0,1-1 0,13 3 0,-4-2 1,0-1 1,-1 0-1,1-1 0,0-1 1,17-1-1,-28 0-1,0 0 1,0 0-1,-1 0 1,1-1-1,-1 0 0,1 0 1,-1 0-1,0-1 1,0 0-1,0 0 1,0 0-1,0 0 0,-1-1 1,1 0-1,-1 0 1,0 0-1,0 0 1,3-6-1,1-2 0,-1-1 1,0-1-1,-1 1 1,-1-1-1,0 0 1,-1 0-1,4-18 1,7-105 6,-13 100-5,1-1-1,12-45 1,-15 81-2,0 0 0,1 0 0,-1 1 0,1-1 0,-1 0 0,1 0 0,0 1 0,0-1 0,0 0 0,0 1 0,0-1 0,0 1 0,0-1 0,0 1 0,1-1 0,-1 1 0,0 0 0,1 0 0,-1 0 0,1 0 0,0 0 0,-1 0 0,3-1 0,-2 2 0,-1 0 0,1 1 0,0-1 0,-1 0 0,1 0 0,-1 1-1,1-1 1,-1 1 0,1 0 0,-1-1 0,1 1 0,-1 0 0,0 0 0,1 0 0,-1 0 0,0 0-1,0 0 1,1 0 0,-1 1 0,0-1 0,0 0 0,-1 0 0,1 1 0,0-1 0,0 1 0,-1-1-1,2 3 1,8 18-3,-1 0 1,-1 0-1,0 1 0,6 37 0,7 99 17,-6-37-11,-13-116-12,1-9 3,1-13 2,-2 4-1,38-199-35,-34 185 40,2 0 0,1 0 0,1 2 0,1-1 0,27-44 0,-34 65 0,-1 0 0,1 0 1,0 1-1,-1-1 0,10-4 0,5 2-2,-18 6 2,1 0-1,0 1 1,-1-1-1,1 0 1,-1 1-1,1-1 1,-1 0 0,1 1-1,-1-1 1,1 0-1,-1 1 1,1-1-1,-1 1 1,1-1 0,-1 1-1,0-1 1,1 1-1,-1-1 1,0 1-1,0-1 1,1 1 0,-1-1-1,0 1 1,0 0-1,0-1 1,1 1-1,-1-1 1,0 2 0,3 31-1,-2 0 0,-2 40 0,-1-9 1,1-8 0,3 71 0,-2-124 0,0 0 0,0 0 0,1 0 0,-1 1 0,1-1 0,-1 0 0,1 0 0,0 0 0,1 0 0,-1 0 0,0 0 0,1-1 0,0 1 0,-1 0 0,1-1 0,0 1 0,0-1 0,1 1 0,-1-1 0,0 0 0,1 0 0,-1 0 0,1 0 0,0-1 0,4 3 0,2-2 0,0 1 0,1-2 0,0 1 0,-1-1 0,1-1 0,17 0 0,-12 0 0,-10 0-2,1 0 0,0-1 0,-1 1 0,1-1 0,-1 0 0,1-1 0,-1 1 0,1-1 0,-1 0 0,0-1 0,0 1 0,0-1 0,7-5 0,-6 3-5,0-1 1,-1 1-1,0-1 0,0 0 0,0-1 0,-1 1 0,0-1 1,0 1-1,4-12 0,-2 0 3,-1-1-1,0 1 1,-2-1 0,0 0-1,-1 0 1,0-22 0,-2 22 21,1 0 1,1 1 0,1-1-1,0 1 1,2 0 0,7-21-1,-11 36-16,0 0-1,1 0 0,-1 1 0,1-1 1,0 0-1,-1 0 0,1 1 0,1-1 1,-1 1-1,0-1 0,1 1 1,-1 0-1,1 0 0,5-3 0,-3 3-1,0 1-1,1-1 0,-1 1 1,0 0-1,1 0 1,-1 0-1,1 1 0,6 0 1,-12 0 0,1 0 1,0 0 0,-1 0 0,1 0 0,-1 0-1,1 0 1,-1 0 0,1 0 0,-1 1-1,1-1 1,-1 0 0,1 0 0,-1 0 0,1 0-1,-1 1 1,1-1 0,-1 0 0,1 1 0,-1-1-1,0 0 1,1 1 0,0 0 0,1 16-27,-2-16 104,-2-1-64,-1 0-13,1 1 1,-1-1-1,0 1 0,1 0 0,-1 0 0,1 0 0,-1 1 0,1-1 1,-1 0-1,1 1 0,0 0 0,0-1 0,0 1 0,0 0 1,0 0-1,0 0 0,0 0 0,1 1 0,-1-1 0,-1 4 0,-4 7-1,0 0 0,-8 22 0,8-10-1,1 0 1,1 1-1,1-1 0,1 1 0,1-1 0,3 38 0,-1-49 2,0-9 0,0 1 1,1 0-1,-1 0 0,1 0 1,1 0-1,-1-1 0,1 1 1,0-1-1,0 1 0,0-1 1,1 0-1,0 1 0,4 4 1,-4-7-1,0 1 1,0-1-1,0 0 1,1 0-1,-1 0 1,1-1-1,0 1 0,-1-1 1,1 0-1,1 0 1,-1 0-1,0-1 1,0 1-1,1-1 1,-1 0-1,0 0 1,9 0-1,0 0 3,-1-1 0,1 0-1,-1 0 1,1-2 0,-1 1-1,1-2 1,18-5 0,-23 5-2,0-1 0,1 0 0,-1-1 0,0 1 0,-1-2 0,1 1 0,-1-1 1,0 0-1,-1 0 0,0-1 0,7-8 0,-4 2-1,0-1 0,0 0 0,-2-1 0,0 1 0,0-2 0,-1 1 0,-1-1 0,-1 1 0,5-32 0,-3-6 0,-3-89 0,-3 114 0,-20 134 0,18 52 0,2-154 0,0 0 0,0-1 0,0 1 0,0 0 0,0-1 0,1 1 0,0-1 0,0 1 0,0-1 0,0 1 0,0-1 0,1 0 0,-1 1 0,1-1 0,0 0 0,0 0 0,0 0 0,0 0 0,1 0 0,-1-1 0,1 1 0,0-1 0,0 0 0,0 0 0,0 0 0,0 0 0,0 0 0,0 0 0,1-1 0,-1 0 0,0 1 0,1-2 0,-1 1 0,1 0 0,6 0 0,3 1 0,-1-1 0,1-1 0,-1 1 0,1-2 0,20-3 0,-27 3 0,1-1 0,-1 0 0,0 0 0,0-1 0,0 1 0,0-1 0,0-1 0,0 1 0,-1-1 0,1 0 0,-1 0 0,5-6 0,4-6 3,-1 0-1,-1-1 1,0-1-1,-2 0 1,0-1 0,-1 0-1,12-35 1,-6 5 2,17-100 1,-26 119-6,-6 58 0,0 2 0,0 100 0,-3 225 0,-3-238 0,-21 119 0,22-210 0,0-1 0,-2 0 0,-1 0 0,0-1 0,-20 36 0,24-51 0,-1-1 0,0 0 0,0 0 0,-1 0 0,0-1 0,-1 1 0,1-2 0,-1 1 0,-1-1 0,1 0 0,-1 0 0,0-1 0,0 0 0,-1-1 0,1 0 0,-1 0 0,-19 5 0,27-9 0,-1 1 0,0-1 0,0 0 0,0 0 0,0 0 0,1 0 0,-1 0 0,0-1 0,0 1 0,0 0 0,0-1 0,1 1 0,-1-1 0,0 0 0,1 0 0,-1 0 0,0 0 0,1 0 0,-1 0 0,1 0 0,-1 0 0,1 0 0,0-1 0,0 1 0,-1 0 0,1-1 0,0 1 0,0-1 0,0 0 0,0 1 0,1-1 0,-1 0 0,0 0 0,1 1 0,-1-1 0,1-2 0,-3-9 0,0 0 0,2 0 0,-1 0 0,2-14 0,0 25 0,-1-27 0,2-102 0,1 115 0,0 1 0,1 0 0,1-1 0,0 2 0,1-1 0,10-22 0,4 3 0,2 0 0,2 2 0,1 0 0,1 1 0,1 2 0,2 1 0,1 1 0,34-25 0,22-9 0,166-91 0,-183 119-5,-66 32-25,-20 1-2560,-17 0-8343</inkml:trace>
</inkml:ink>
</file>

<file path=ppt/ink/ink20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5:26.226"/>
    </inkml:context>
    <inkml:brush xml:id="br0">
      <inkml:brushProperty name="width" value="0.05" units="cm"/>
      <inkml:brushProperty name="height" value="0.05" units="cm"/>
      <inkml:brushProperty name="color" value="#FFFFFF"/>
    </inkml:brush>
  </inkml:definitions>
  <inkml:trace contextRef="#ctx0" brushRef="#br0">277 112 31454,'-21'-9'79,"0"2"-1,0 0 0,0 1 0,-1 1 1,0 1-1,0 0 0,-1 2 0,-36 1 1,14 1 417,50 0-483,92-4 3,0-4 0,111-25 0,-138 12-18,-106 23-97,-12 12-344,-10-1-1123</inkml:trace>
</inkml:ink>
</file>

<file path=ppt/ink/ink20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5:26.680"/>
    </inkml:context>
    <inkml:brush xml:id="br0">
      <inkml:brushProperty name="width" value="0.05" units="cm"/>
      <inkml:brushProperty name="height" value="0.05" units="cm"/>
      <inkml:brushProperty name="color" value="#FFFFFF"/>
    </inkml:brush>
  </inkml:definitions>
  <inkml:trace contextRef="#ctx0" brushRef="#br0">180 0 32319,'-13'0'4,"0"0"1,0 1-1,0 0 0,0 1 1,-20 5-1,28-5-4,1 0 1,0 0-1,0 0 0,0 1 0,0-1 0,0 1 0,0 0 0,0 0 1,1 0-1,0 1 0,0-1 0,0 1 0,0 0 0,0-1 1,1 1-1,-1 1 0,1-1 0,-2 7 0,1-4-1,0 0 0,1 0-1,0 1 1,0-1 0,1 0-1,0 1 1,0-1 0,1 1-1,0 0 1,0-1 0,1 1 0,0-1-1,3 12 1,-3-14 1,1-1 1,0 0-1,0 0 0,0 0 1,0 0-1,1 0 0,0 0 1,0 0-1,0-1 0,0 0 1,0 1-1,1-1 0,-1-1 1,1 1-1,0 0 0,0-1 0,0 0 1,0 0-1,0 0 0,1 0 1,-1-1-1,9 3 0,-4-2 11,1 0 0,-1-1 0,1 0 0,0-1 0,16 0 0,-22-1-1,0 1 1,0-1 0,0 0-1,0 0 1,0 0-1,0-1 1,0 1 0,0-1-1,0 0 1,-1 0-1,1-1 1,-1 1-1,0-1 1,0 1 0,4-4-1,-1-2 4,1 0-1,-2 0 1,1 0-1,-1 0 0,0-1 1,-1 0-1,0 0 1,0 0-1,2-12 1,-5 17-13,0-1 0,0 1 0,-1 0 0,1 0 1,-1 0-1,0-1 0,0 1 0,-1 0 0,1 0 0,-1 0 1,0-1-1,0 1 0,0 0 0,-1 0 0,0 0 1,1 1-1,-1-1 0,-1 0 0,1 1 0,0-1 0,-1 1 1,0 0-1,-4-5 0,0 3-1,0 0 0,0 0 0,0 1 0,0 0-1,-1 0 1,1 1 0,-1 0 0,-11-3 0,15 5-3,0 0 1,0 0-1,0 0 0,0 1 1,0-1-1,-1 1 1,1 0-1,0 0 0,0 1 1,0-1-1,0 1 1,0 0-1,0 0 0,0 0 1,0 1-1,1-1 0,-1 1 1,0 0-1,-5 4 1,5-3-26,1 2 0,0-1 0,0 0 0,0 1 0,0-1 0,0 1 0,-1 6 0,-17 38-623</inkml:trace>
</inkml:ink>
</file>

<file path=ppt/ink/ink20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5:28.274"/>
    </inkml:context>
    <inkml:brush xml:id="br0">
      <inkml:brushProperty name="width" value="0.05" units="cm"/>
      <inkml:brushProperty name="height" value="0.05" units="cm"/>
      <inkml:brushProperty name="color" value="#FFFFFF"/>
    </inkml:brush>
  </inkml:definitions>
  <inkml:trace contextRef="#ctx0" brushRef="#br0">47 121 31294,'-46'0'1222,"46"11"-1158,2-8-61,-1-1 0,1 0 0,-1 0 0,1 1 0,0-1 0,0 0 0,0-1 0,0 1 0,0 0 0,0 0-1,0-1 1,0 0 0,1 1 0,-1-1 0,1 0 0,-1 0 0,1 0 0,-1 0 0,6 0 0,58 10 35,-60-10-33,210 6 22,-158-8-20,-22 1-6,0-1-1,0-3 0,-1 0 1,0-3-1,0 0 1,66-25-1,-101 31 0,1 1 0,0 0 0,0-1 0,0 0 0,-1 1 0,1-1 0,0 1 0,-1-1 0,1 0 0,0 0 0,-1 1 0,1-1 0,-1 0 0,1 0 0,-1 1 0,0-1 0,1 0 0,-1 0 0,0 0 0,1 0 0,-1 0 0,0 0 0,0 0 0,0 0 0,0 0 0,0 1 0,0-1 0,0 0 0,0 0 0,0 0 0,-1 0 0,1 0 0,0 0 0,0 0 0,-1 0 0,1 1 0,-1-1 0,1 0 0,-1 0 0,1 0 0,-2-1 0,-12-7-2,0 0 1,-1 1-1,0 1 1,-1 0-1,0 1 1,-32-9-1,21 7 0,-67-16-1,176 25 3,-58 2 3,0 0 1,24 8-1,-42-9-1,1 0-1,-1 0 0,0 0 1,0 1-1,0 0 1,0 0-1,0 1 1,0-1-1,-1 1 1,0 0-1,0 1 1,7 6-1,-9-4 1,-1-1 1,0 1-1,0-1 0,-1 1 0,0-1 0,0 1 0,-1 0 1,1 0-1,-1 0 0,-1-1 0,1 1 0,-1 0 1,-1-1-1,1 1 0,-4 8 0,-4 4-2,-1-1 0,0 0 0,-2 0 0,-16 18 0,-15 24 0,-10 25-48,26-53-64</inkml:trace>
</inkml:ink>
</file>

<file path=ppt/ink/ink20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5:33.230"/>
    </inkml:context>
    <inkml:brush xml:id="br0">
      <inkml:brushProperty name="width" value="0.05" units="cm"/>
      <inkml:brushProperty name="height" value="0.05" units="cm"/>
      <inkml:brushProperty name="color" value="#FFFFFF"/>
    </inkml:brush>
  </inkml:definitions>
  <inkml:trace contextRef="#ctx0" brushRef="#br0">17 29 30478,'-4'-1'324,"4"1"-275,-1 0 1,1 0-1,0 0 0,-1 0 1,1 0-1,0 0 1,-1 0-1,1-1 1,-1 1-1,1 0 1,0 0-1,-1 0 0,1 0 1,-1 1-1,1-1 1,0 0-1,-1 0 1,1 0-1,0 0 0,-1 0 1,1 0-1,0 1 1,-1-1-1,1 0 1,0 0-1,-1 0 1,1 1-1,0-1 0,-1 0 1,1 1-1,0-1 1,0 0-1,-1 0 1,1 1-1,0-1 1,0 1-1,0 0 4,12-1-18,112 1-33,-29 2 3,0-4-1,152-22 1,-242 22-5,-4 1 0,0 0 0,0 0 0,0 0 0,0 0 0,-1 0 0,1-1 0,0 1 0,0 0 0,0 0 0,0-1 0,0 1 0,0-1 0,-1 1 0,1 0 0,0-1 0,0 0 0,-1 1 0,1-1 0,0 1 0,-1-1 0,2-1 0,-3 2 0,1 0-1,0-1 1,0 1-1,0 0 1,-1 0-1,1-1 1,0 1 0,0 0-1,-1 0 1,1 0-1,0 0 1,-1-1 0,1 1-1,0 0 1,0 0-1,-1 0 1,1 0-1,0 0 1,-1 0 0,1 0-1,0 0 1,-1 0-1,1 0 1,0 0-1,-1 0 1,1 0 0,0 0-1,-1 0 1,1 0-1,0 0 1,-1 0-1,-1 0-1,-22 0-119,0 1 1,0 1-1,-24 6 0,0 4-997</inkml:trace>
</inkml:ink>
</file>

<file path=ppt/ink/ink20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5:36.341"/>
    </inkml:context>
    <inkml:brush xml:id="br0">
      <inkml:brushProperty name="width" value="0.05" units="cm"/>
      <inkml:brushProperty name="height" value="0.05" units="cm"/>
      <inkml:brushProperty name="color" value="#FFFFFF"/>
    </inkml:brush>
  </inkml:definitions>
  <inkml:trace contextRef="#ctx0" brushRef="#br0">368 133 29469,'-28'507'3250,"25"-484"-3250,2-5 0,-1 1 0,-1-1 0,-1 0 0,-1 0 0,0 0 0,-11 24 0,13-39 0,1 0 0,-1 0 0,0 0 0,0-1 0,0 1 0,0-1 0,0 0 0,0 0 0,-1 0 0,1 0 0,-1-1 0,0 1 0,1-1 0,-1 0 0,0 0 0,0 0 0,1-1 0,-1 1 0,0-1 0,0 0 0,-6-1 0,-2 1 0,-1-1 0,1 0 0,0-1 0,0 0 0,-20-7 0,-94-42 0,136 57-3,0 0 0,18 14 0,12 8-4,-20-16 7,0-2 0,0 0 0,1-1 0,0-1 0,0-1 0,1-1 0,0-1 0,1-1 0,-1-1 0,36 1 0,-45-4 0,-1-1 0,1 1 0,-1-2 0,1 0 0,-1 0 0,15-6 0,-19 5 0,0-1 0,0 0 0,-1 0 0,0-1 0,0 0 0,0 0 0,-1-1 0,1 1 0,-1-1 0,6-9 0,-1 1 0,0-1 1,-1 0-1,-1-1 1,-1 0-1,0-1 1,-1 1-1,8-30 1,-2-7 2,7-65 1,-14 72-2,2 1-1,19-63 1,-25 103-1,0 0-1,0 1 1,0-1-1,1 1 1,0-1 0,-1 1-1,2 0 1,-1 0 0,0 0-1,1 1 1,0-1-1,4-2 1,-6 4-1,1 1 1,-1-1-1,0 1 0,1 0 1,-1 0-1,1 0 0,0 0 0,-1 1 1,1-1-1,-1 1 0,1-1 1,0 1-1,0 0 0,-1 0 1,1 0-1,0 0 0,-1 1 1,1-1-1,0 1 0,-1 0 0,1-1 1,-1 1-1,1 0 0,-1 1 1,3 0-1,1 3 0,1 0 0,-2 0 0,1 0 0,-1 1 0,0 0 0,0 0 0,0 0 0,-1 0 0,0 1 0,0 0 0,-1 0 0,5 14 0,-1-3 0,-2 0 0,0 0 0,-1 1 0,2 25 0,-4-22 0,-1 1 0,-1-1 0,-1 0 0,-1 0 0,-5 26 0,3-36 0,0 1 0,0 0 0,-1-1 0,0 0 0,-1-1 0,-1 1 0,1-1 0,-2 0 0,0 0 0,-9 9 0,3-5 0,0-1 0,-1-1 0,0 0 0,-27 16 0,35-24 0,-1-1 0,1 0 0,-1-1 0,0 0 0,0 0 0,0-1 0,-1 1 0,1-2 0,-1 1 0,1-1 0,-1-1 0,1 0 0,-11 0 0,16-1 0,0 0 0,0 1 0,0-1 0,0 0 0,0 0 0,0-1 0,0 1 0,0-1 0,1 1 0,-1-1 0,1 0 0,-1 0 0,1 0 0,0 0 0,-3-4 0,0 1 0,1-1 0,0 0 0,1 0 0,-1 0 0,1-1 0,-3-9 0,1-2 0,0-1-1,1 1 0,1-1 1,-1-21-1,3-33-12,1 72 13,0 0 0,0 0 0,1 0 0,-1 0 0,0 0 0,0 0 0,0 0 0,1 1 0,-1-1 0,0 0 0,1 0 0,-1 0 0,1 0 0,-1 0 0,1 1 0,0-1 0,-1 0 0,1 0 0,0 1 0,-1-1 0,1 1 0,0-1 0,0 1 0,1-2 0,0 1 0,1 0 0,-1 0 0,1 1 0,0-1 0,-1 1 0,1-1 0,0 1 0,-1 0 0,4 0 0,0 0 0,0 0 0,0 1 0,0 0 0,0 0 0,0 1 0,-1-1 0,1 1 0,9 5 0,48 40 0,-49-35 0,1-1 0,0 0 0,1-1 0,17 9 0,-15-12 0,1 0 0,0-1 0,-1-1 0,2-1 0,-1-1 0,0 0 0,1-1 0,-1-2 0,37-2 0,-54 2 0,1-1 0,-1 1 0,1-1 0,-1 1 0,1-1 0,-1 0 0,0 0 0,1 0 0,-1-1 0,0 1 0,0 0 0,0-1 0,1 1 0,-2-1 0,1 0 0,3-3 0,-2 1 0,0-1 0,0 0 0,0 0 0,0 0 0,-1-1 0,0 1 0,2-7 0,2-11 0,-2-1 0,3-43 0,-5 44 0,-1 12 0,1-11-2,0 0 1,2 1-1,0-1 1,9-23-1,-12 41 2,0 0-1,1 0 1,-1 0 0,1 0-1,0 1 1,0-1-1,1 0 1,-1 1 0,1-1-1,0 1 1,0 0-1,0 0 1,0 0 0,0 1-1,1-1 1,-1 1 0,1-1-1,0 1 1,0 0-1,-1 1 1,1-1 0,0 1-1,1-1 1,-1 1-1,0 0 1,0 1 0,8-1-1,-9 0 0,0 1 0,1 0-1,-1 0 1,0 0 0,0 1 0,0-1-1,1 1 1,-1 0 0,0 0-1,0 0 1,0 0 0,0 0-1,0 0 1,-1 1 0,1 0 0,0-1-1,-1 1 1,1 0 0,-1 0-1,1 1 1,-1-1 0,0 0-1,0 1 1,0 0 0,0-1 0,-1 1-1,1 0 1,-1 0 0,0 0-1,1 0 1,-1 0 0,0 0 0,-1 0-1,2 4 1,-2-4 4,-13-3 26,-34-5-18,35 3-8,1 0 1,0 1 0,-18 1-1,25 0-2,1 0-1,-1 1 0,1 0 1,-1 0-1,1 0 1,-1 0-1,1 0 1,0 1-1,-1-1 0,1 1 1,0 0-1,0 0 1,0 0-1,1 0 1,-5 5-1,1 0-1,0 1 1,0 0-1,1 1 0,0 0 1,1-1-1,-1 1 0,2 1 1,-1-1-1,1 1 0,1-1 1,-3 19-1,3-4-1,0 1 0,2-1 0,4 43 0,-4-61 2,1 0 1,0 0-1,1-1 0,-1 1 1,1 0-1,0 0 1,0-1-1,1 0 0,0 1 1,0-1-1,0 0 0,0 0 1,1-1-1,0 1 0,0-1 1,0 1-1,1-2 1,-1 1-1,1 0 0,0-1 1,9 6-1,-4-5 1,0 0-1,0-1 1,0 0 0,0-1-1,1 0 1,-1 0 0,1-1-1,-1 0 1,1-1 0,-1-1-1,18-2 1,-23 3-1,-1-1 0,1 0 0,-1 0 1,0-1-1,1 1 0,-1-1 0,0 0 0,0 0 0,0-1 1,-1 1-1,1-1 0,0 0 0,-1 0 0,0 0 0,4-4 0,-2 0 1,0 0 0,-1 1 0,0-2-1,0 1 1,-1-1 0,1 1-1,2-15 1,0-4 1,-1 0-1,-2-1 1,-1 0-1,-1-28 1,0 22-2,-2-50 0,0 77 0,1 1 0,-1 0 0,0-1 0,-1 1 0,1 0 0,-1 0 0,0 0 0,0 0 0,-1 0 0,1 0 0,-1 1 0,-4-5 0,7 8 0,-1 0-1,0 0 1,1 1 0,-1-1 0,0 1-1,0-1 1,1 1 0,-1-1-1,0 1 1,0-1 0,0 1 0,1-1-1,-1 1 1,0 0 0,0 0 0,0-1-1,0 1 1,0 0 0,0 0-1,0 0 1,0 0 0,1 0 0,-1 0-1,0 0 1,0 1 0,0-1 0,0 0-1,0 0 1,0 1 0,0-1-1,1 0 1,-1 1 0,0-1 0,0 1-1,0-1 1,1 1 0,-1-1-1,0 1 1,1 0 0,-1-1 0,0 1-1,1 0 1,-1 0 0,1-1 0,-1 1-1,1 0 1,-1 1 0,-3 9-1,0-1 1,0 1-1,1 1 1,1-1-1,0 0 1,-1 16-1,1 77 2,2-77-1,0-16-1,0 1 0,1-1 0,0 1 0,1-1 1,0 1-1,0-1 0,2 0 0,5 14 0,-6-20 1,-1 0-1,2 0 1,-1-1-1,0 1 1,1-1 0,0 0-1,0 0 1,0 0-1,0 0 1,1-1 0,-1 1-1,1-1 1,0-1-1,0 1 1,0-1 0,0 1-1,1-1 1,-1-1-1,7 2 1,9 1 2,-1-1 0,1 0 0,38-2 0,-47-1-1,0-1 0,1 0 0,-1-1 0,0 0 0,0-1 0,0-1 0,20-8 0,-25 7-1,1 0 0,-1-1 1,0 0-1,-1 0 0,1 0 0,-1-1 1,0 0-1,-1-1 0,0 1 0,0-1 1,0 0-1,-1 0 0,0 0 0,-1-1 1,0 1-1,0-1 0,-1 0 0,2-10 1,2-19 2,-2-1-1,0-70 1,-4 109-3,0-47 2,-4-120-1,2 145-1,-1 0 0,-1 0 0,-1 1 0,-1-1 0,-11-27 0,15 45 0,0 0 0,0 0 0,0 1 0,0-1 0,-1 1 0,-4-6 0,7 9 0,-1-1 0,1 1 0,-1-1 0,1 1 0,-1 0 0,1-1 0,-1 1 0,0 0 0,1-1 0,-1 1 0,0 0-1,1 0 1,-1-1 0,0 1 0,0 0 0,1 0 0,-1 0 0,0 0 0,1 0 0,-1 0 0,0 0 0,0 0 0,1 0 0,-1 1 0,0-1 0,1 0 0,-1 0-1,0 1 1,1-1 0,-1 0 0,0 1 0,1-1 0,-1 0 0,1 1 0,-1-1 0,1 1 0,-1-1 0,1 1 0,-1-1 0,1 1 0,-1 0 0,1-1 0,-1 1-1,1-1 1,0 1 0,-1 1 0,-4 7-1,1 1-1,0-1 0,0 1 0,1-1 1,0 1-1,1 0 0,-2 14 1,-4 78 3,8-94-1,-2 198 12,2-127-13,0-53 0,2 0 0,0 0 0,1-1 0,2 1 0,14 45 0,-17-64 0,1 1 0,0 0 0,0-1 0,1 0 0,0 0 0,0 0 0,1 0 0,-1-1 0,2 0 0,-1 0 0,1 0 0,0 0 0,0-1 0,0 0 0,1-1 0,-1 1 0,1-1 0,1 0 0,-1-1 0,0 0 0,1 0 0,12 3 0,-6-3 0,1-1 0,0 0 0,0-1 0,0-1 0,0 0 0,-1-1 0,30-6 0,-35 5 0,0-1 0,0 0 0,-1-1 0,0 0 0,1 0 0,-1-1 0,-1 0 0,1 0 0,-1-1 0,0 0 0,0 0 0,-1-1 0,0 1 0,6-9 0,-2 1 0,-2 0 0,1 0-1,-2-1 1,0 0 0,0 0 0,-2-1-1,0 1 1,5-29 0,-4 3 10,-2 0-1,-2-51 1,-2 87-10,0 0 1,0 0-1,0 0 1,-1 0-1,1 0 1,-1 1-1,0-1 1,-1 0-1,1 0 1,-4-5-1,4 8 0,-1 0 0,1 0 0,-1 1 0,0-1 0,0 1 0,0-1 0,1 1 0,-1 0 0,-1 0 0,1 0 0,0 0 0,0 0 0,0 0 0,0 1 0,-1-1 0,1 0 0,0 1 0,-1 0 0,1 0 0,0 0 0,-1 0 0,-2 0 0,1 0 0,0 1-1,0-1 1,1 1 0,-1 0-1,0 0 1,0 0-1,1 1 1,-1-1 0,1 1-1,-1 0 1,1 0 0,0 0-1,0 0 1,0 0 0,0 1-1,0 0 1,0-1-1,0 1 1,1 0 0,0 0-1,-1 1 1,1-1 0,1 0-1,-1 1 1,0-1 0,-1 5-1,-3 9-4,0 1-1,1 0 0,-5 37 1,10-51 5,-4 28 0,1 0 0,2 1 0,3 36 0,-2-65 0,0 1 0,1 0 0,0-1 0,0 1 0,0 0 0,1-1 0,-1 1 0,1-1 0,0 0 0,0 1 0,1-1 0,-1 0 0,1 0 0,0-1 0,3 5 0,-3-6 0,0 1 0,0-1 0,1 0 0,-1 0 0,0 0 0,1 0 0,-1-1 0,1 1 0,0-1 0,0 0 0,-1 0 0,1 0 0,0-1 0,0 1 0,0-1 0,0 0 0,0 0 0,6-1 0,-7 0 0,0 0 0,1-1 0,-1 1 0,0-1 0,0 1 0,0-1 0,0 0 0,-1 0 0,1 0 0,0-1 0,-1 1 0,0-1 0,1 1 0,-1-1 0,0 0 0,0 0 0,-1 0 0,1 0 0,0 0 0,-1 0 0,0 0 0,1-4 0,5-12 0,-2 0 0,6-31 0,-4-1 0,-2-99 0,-16 265 0,11-99 0,0 0 0,1 0 0,1 0 0,5 25 0,-6-36 0,1 0 0,0-1 0,0 1 0,0-1 0,1 1 0,-1-1 0,1 0 0,0 0 0,0 0 0,0-1 0,1 1 0,-1-1 0,1 1 0,0-1 0,0 0 0,0-1 0,0 1 0,0-1 0,8 3 0,-1-1 0,1-1 0,1 0 0,-1-1 0,0-1 0,0 0 0,1 0 0,21-3 0,-22 2 0,-8 0 0,1-1 0,0 1 0,-1-1 0,0 0 0,1 0 0,-1-1 0,1 1 0,-1-1 0,0 0 0,0 0 0,0 0 0,0-1 0,5-4 0,-3 2 0,0-1 0,-1 0 0,1 0 0,-1-1 0,-1 1 0,1-1 0,3-8 0,1-7 0,0 0 0,-1 0 0,-1-1 0,5-32 0,-1-33 0,-3 0 0,-7-131 0,-1 122 0,0 97 0,0-1 0,0 1 0,0-1 0,0 0 0,1 1 0,-1-1 0,0 1 0,0-1 0,0 1 0,0-1 0,0 1 0,0-1 0,-1 0 0,1 1 0,0-1 0,0 1 0,0-1 0,0 1 0,-1-1 0,1 1 0,0-1 0,-1 1 0,1-1 0,0 1 0,-1-1 0,1 1 0,0 0 0,-1-1 0,-5 6 0,6-4 0,-7 12 0,1 1 0,0 0 0,1 1 0,0-1 0,2 1 0,-1 0 0,0 19 0,-1-5 0,-6 54 0,4 1 0,5 105 0,2-131 0,0-44 0,0 0 0,1 0 0,1 0 0,0 0 0,1 0 0,0-1 0,6 15 0,-7-24 0,-1 0 0,1 0 0,0-1 0,0 1 0,1-1 0,-1 1 0,1-1 0,0 0 0,0 1 0,0-2 0,0 1 0,1 0 0,-1-1 0,1 1 0,-1-1 0,1 0 0,0 0 0,0 0 0,0-1 0,0 0 0,0 1 0,0-1 0,0-1 0,0 1 0,1 0 0,7-1 0,-9-1 1,1 1 1,-1-1-1,0 0 0,1 0 1,-1 0-1,0 0 0,1-1 1,-1 1-1,0-1 0,0 0 0,0 0 1,0 0-1,-1 0 0,1-1 1,-1 1-1,1-1 0,-1 1 1,0-1-1,0 0 0,0 0 1,2-3-1,5-10 0,-1 0 0,11-30 0,-17 42-1,11-34 0,-2 0 0,-1-1 0,-2-1 0,-2 1 0,-2-1 0,0-53 0,-20 213 0,15-106 0,-1 11 0,2 1 0,0 0 0,1 0 0,7 30 0,-7-49 0,1 0 0,0 0 0,1 0 0,-1 0 0,1 0 0,1-1 0,-1 0 0,1 1 0,0-1 0,1 0 0,-1-1 0,1 1 0,0-1 0,1 0 0,-1 0 0,1-1 0,0 0 0,0 0 0,11 5 0,-13-6 0,1-1 0,0 0 0,0-1 0,0 1 0,0-1 0,1 0 0,-1 0 0,0 0 0,0-1 0,1 0 0,-1 0 0,0 0 0,0-1 0,6-1 0,-7 1 0,0 0 0,0-1 0,-1 1 0,1-1 0,-1 0 0,1 0 0,-1 0 0,0 0 0,0-1 0,0 1 0,0-1 0,0 0 0,-1 0 0,1 0 0,-1 0 0,1 0 0,-1 0 0,3-7 0,4-12 0,0-1 0,-2-1 0,-1 1 0,7-46 0,0-99 0,-9 94 0,-7 114 0,-7 187 0,9-203 0,1-9 0,0 0 0,0 0 0,1 0 0,5 22 0,-5-33 0,1 0 0,-1 0 0,1 0 0,-1 0 0,1-1 0,0 1 0,1 0 0,-1-1 0,0 0 0,1 1 0,0-1 0,0 0 0,0 0 0,0-1 0,0 1 0,1-1 0,-1 1 0,1-1 0,0 0 0,7 3 0,2-2 0,1 0 0,0 0 0,-1-2 0,1 1 0,0-2 0,23-1 0,-29 0 0,-3 1 0,0 0 0,-1-1 0,1 0 0,0 0 0,-1 0 0,0-1 0,1 0 0,-1 1 0,0-1 0,0-1 0,1 1 0,-2-1 0,1 1 0,0-1 0,-1 0 0,1-1 0,-1 1 0,0-1 0,0 1 0,0-1 0,0 0 0,-1 0 0,0 0 0,0 0 0,0 0 0,0-1 0,1-5 0,2-7 0,0-1 0,-2 1 0,0-1 0,-1 0 0,0-33 0,-2 29 0,-2-1 0,0 0 0,-1 0 0,-1 1 0,-13-40 0,12 47 0,-1 1 0,-1 0 0,0 0 0,-1 1 0,0 0 0,-1 1 0,-1-1 0,1 2 0,-19-17 0,24 24 0,-1 1 0,0-1 0,0 1 0,0 0 0,0 1 0,0-1 0,-1 1 0,1 0 0,-1 0 0,-7-1 0,10 3 0,1-1 0,-1 1 0,0-1 0,1 1 0,-1 0 0,0 0 0,1 1 0,-1-1 0,0 1 0,1-1 0,-1 1 0,0 0 0,1-1 0,-1 2 0,1-1 0,0 0 0,-1 0 0,1 1 0,0-1 0,0 1 0,0 0 0,0-1 0,0 1 0,-3 4 0,0 3 0,0 1 0,1-1 0,0 1 0,0-1 0,1 1 0,1 1 0,0-1 0,0 0 0,0 20 0,1 6 0,5 54 0,-3-80 0,0-1 0,1 0 0,0 1 0,0-1 0,1 0 0,1 0 0,-1 0 0,1-1 0,1 1 0,0-1 0,0 0 0,7 8 0,-8-11 0,0 0 0,1-1 0,0 0 0,0 1 0,0-2 0,0 1 0,1-1 0,-1 0 0,1 0 0,0 0 0,0-1 0,0 0 0,0 0 0,0 0 0,1-1 0,-1 0 0,0 0 0,9-1 0,-10 1 0,-1-1 0,1 0 0,0-1 0,0 1 0,-1-1 0,1 0 0,-1 0 0,1-1 0,-1 1 0,1-1 0,-1 0 0,0 0 0,1-1 0,-1 1 0,-1-1 0,1 0 0,0 0 0,-1 0 0,1 0 0,-1-1 0,0 1 0,0-1 0,0 0 0,-1 0 0,1 0 0,-1 0 0,0 0 0,2-7 0,5-11 0,-2 0 0,0-1 0,-1 0 0,3-31 0,-7 34 0,2 1 0,0-1 0,1 1 0,1-1 0,0 2 0,19-36 0,-23 51 0,0 0 0,1 0 0,0 0 0,-1 0 0,1 0 0,0 1 0,0 0 0,0-1 0,0 1 0,1 0 0,5-2 0,-7 3 0,0 0 0,0 1 0,0-1 0,0 1 0,0-1 0,0 1 0,0-1 0,0 1 0,0 0 0,0 0 0,0 0 0,0 0 0,1 1 0,-1-1 0,0 1 0,0-1 0,0 1 0,0-1 0,0 1 0,0 0 0,0 0 0,3 2 0,-1 2 0,0 0 0,0-1 0,0 1 0,0 1 0,-1-1 0,0 0 0,0 1 0,0 0 0,-1 0 0,3 9 0,1 5 0,-1-1 0,2 22 0,-3 12 0,-3 83 0,-2-64 0,1-72 0,0 0 0,1 0 0,-1-1 0,0 1 0,0 0 0,0 0 0,0 0 0,1 0 0,-1-1 0,0 1 0,0 0 0,0 0 0,1 0 0,-1 0 0,0 0 0,0 0 0,0 0 0,1 0 0,-1 0 0,0 0 0,0 0 0,1 0 0,-1 0 0,0 0 0,0 0 0,0 0 0,1 0 0,-1 0 0,0 0 0,0 0 0,1 0 0,-1 0 0,0 0 0,0 0 0,0 0 0,1 1 0,-1-1 0,0 0 0,0 0 0,0 0 0,0 0 0,1 0 0,-1 1 0,0-1 0,0 0 0,0 0 0,0 0 0,0 1 0,0-1 0,0 0 0,1 0 0,-1 0 0,0 1 0,0-1 0,0 1 0,15-27 0,-1-1 0,-2 0 0,18-54 0,-10 27 0,-17 44 0,7-18 0,1 0 0,2 1 0,0 0 0,28-40 0,-41 66 0,0 1 0,0 0 0,0 0 0,0 0 0,0 0 0,0-1 0,1 1 0,-1 0 0,0 0 0,0 0 0,0 0 0,0-1 0,0 1 0,0 0 0,1 0 0,-1 0 0,0 0 0,0 0 0,0 0 0,0 0 0,1 0 0,-1-1 0,0 1 0,0 0 0,0 0 0,1 0 0,-1 0 0,0 0 0,0 0 0,0 0 0,1 0 0,-1 0 0,0 0 0,0 0 0,0 0 0,1 0 0,-1 1 0,0-1 0,0 0 0,0 0 0,1 0 0,2 10 0,-3 22 0,0-25 0,0 188 0,1-190 0,-1 0 0,1 0 0,0 0 0,0 0 0,1 0 0,0 0 0,-1-1 0,1 1 0,1-1 0,-1 1 0,1-1 0,0 0 0,0 0 0,0 0 0,0-1 0,1 1 0,-1-1 0,1 1 0,0-1 0,0 0 0,0-1 0,0 1 0,1-1 0,-1 1 0,1-2 0,8 4 0,-2-2 0,1 0-1,-1 0 1,1-1-1,0 0 1,0-1-1,0-1 1,0 0-1,-1 0 1,1-1-1,14-3 1,-22 3-11,-1 0-1,0-1 1,1 1 0,-1 0 0,0-1 0,0 0 0,0 0 0,0 0-1,0 0 1,0 0 0,-1-1 0,1 1 0,-1-1 0,1 0 0,-1 0 0,0 0-1,0 0 1,0 0 0,-1 0 0,1 0 0,-1-1 0,2-5 0,10-48-752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0:26.133"/>
    </inkml:context>
    <inkml:brush xml:id="br0">
      <inkml:brushProperty name="width" value="0.05" units="cm"/>
      <inkml:brushProperty name="height" value="0.05" units="cm"/>
      <inkml:brushProperty name="color" value="#E71224"/>
    </inkml:brush>
  </inkml:definitions>
  <inkml:trace contextRef="#ctx0" brushRef="#br0">1 58 31502,'0'-2'737,"0"-1"-401,16 1-224,23-1-96,13-2 0,7-2-16,-4-1 0,-5 3 0,-6-5-368,-14-2-8068</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4:14.639"/>
    </inkml:context>
    <inkml:brush xml:id="br0">
      <inkml:brushProperty name="width" value="0.05" units="cm"/>
      <inkml:brushProperty name="height" value="0.05" units="cm"/>
      <inkml:brushProperty name="color" value="#FFFFFF"/>
    </inkml:brush>
  </inkml:definitions>
  <inkml:trace contextRef="#ctx0" brushRef="#br0">36 19 32239,'4'-18'458,"-2"46"-415,-2 32-46,1 14 2,-2 1 1,-4 0-1,-15 74 1,15-128-4,1-6 6,1 0 1,1 0-1,-1 28 0,4-42-2,-1-1 0,1 1 0,-1 0 0,1-1 0,0 1 0,-1-1 0,1 1 0,0-1 0,-1 1 0,1-1-1,0 1 1,0-1 0,0 0 0,-1 1 0,1-1 0,0 0 0,0 0 0,0 0 0,0 1 0,0-1 0,-1 0 0,1 0-1,0 0 1,0 0 0,1-1 0,35 1 17,-27 0-10,283 0-31,-293 0 18,1 0-1,0 0 1,-1 0 0,1 1 0,-1-1 0,1 0 0,-1 0 0,1 0 0,-1 0-1,1 0 1,-1 0 0,1 0 0,0-1 0,-1 1 0,1 0 0,-1 0 0,1 0 0,-1 0-1,1-1 1,-1 1 0,1 0 0,-1-1 0,1 1 0,-1 0 0,0-1 0,1 1-1,-1 0 1,1-1 0,-1 1 0,0-1 0,1 1 0,-1-1 0,0 1 0,0-1 0,1 1-1,-1-1 1,0 1 0,0-1 0,0 1 0,0-1 0,1-9-706</inkml:trace>
</inkml:ink>
</file>

<file path=ppt/ink/ink2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5:36.700"/>
    </inkml:context>
    <inkml:brush xml:id="br0">
      <inkml:brushProperty name="width" value="0.05" units="cm"/>
      <inkml:brushProperty name="height" value="0.05" units="cm"/>
      <inkml:brushProperty name="color" value="#FFFFFF"/>
    </inkml:brush>
  </inkml:definitions>
  <inkml:trace contextRef="#ctx0" brushRef="#br0">151 1 32207,'-8'0'22,"1"0"1,-1 0-1,1 1 0,0 0 1,-1 0-1,1 1 1,0-1-1,-14 7 0,17-5-14,-1 0-1,0 0 1,1 1-1,-1 0 1,1 0-1,0 0 0,0 0 1,1 1-1,-1-1 1,1 1-1,-5 10 1,5-9-3,0-1 1,1 1 0,0 0 0,0-1 0,0 1-1,1 0 1,0 0 0,0 0 0,1 0 0,-1 1 0,2 7-1,-1-12-2,0 1 0,0 0 0,1-1-1,-1 1 1,1-1 0,0 1 0,0-1-1,0 1 1,0-1 0,0 0 0,0 1-1,1-1 1,-1 0 0,1 0 0,0 0-1,-1 0 1,1 0 0,0 0 0,0 0-1,0-1 1,0 1 0,1-1 0,-1 0-1,0 1 1,1-1 0,4 1 0,3 1 6,0 0 1,1-1-1,0-1 1,0 0-1,-1 0 1,1-1-1,20-3 1,-28 3-9,0 0 0,0-1-1,1 0 1,-1 1 0,0-1 0,0-1 0,0 1-1,0 0 1,0-1 0,0 0 0,0 1 0,0-1-1,-1 0 1,1 0 0,-1-1 0,1 1 0,-1-1-1,0 1 1,0-1 0,0 0 0,0 1 0,-1-1-1,1 0 1,-1 0 0,1 0 0,-1 0 0,1-7-1,-1 5 2,0-1 0,-1 1-1,1-1 1,-1 1 0,-1 0-1,1-1 1,-1 1 0,0 0-1,0-1 1,0 1 0,-1 0-1,1 0 1,-2 0 0,1 0-1,0 0 1,-7-8 0,7 10-5,-1 0 1,1 1 0,-1-1 0,0 1 0,0 0 0,0-1 0,0 2 0,0-1-1,0 0 1,0 1 0,-1-1 0,1 1 0,-1 0 0,1 0 0,-1 0-1,1 0 1,-1 1 0,1 0 0,-1-1 0,0 1 0,1 1 0,-1-1 0,0 0-1,1 1 1,-1 0 0,-4 1 0,4 0-46,-1 1 0,0-1 0,1 1 0,-1 0 0,1 0 0,0 0 0,0 0 0,0 1 0,1 0 0,-1 0 0,1 0 1,0 0-1,-5 8 0,8-11 15,-29 41-1992</inkml:trace>
</inkml:ink>
</file>

<file path=ppt/ink/ink2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5:37.028"/>
    </inkml:context>
    <inkml:brush xml:id="br0">
      <inkml:brushProperty name="width" value="0.05" units="cm"/>
      <inkml:brushProperty name="height" value="0.05" units="cm"/>
      <inkml:brushProperty name="color" value="#FFFFFF"/>
    </inkml:brush>
  </inkml:definitions>
  <inkml:trace contextRef="#ctx0" brushRef="#br0">1 25 30094,'0'0'2337,"28"0"-2161,27 0-96,14 0-64,3-5 0,-6 0 0,-16 0-16,-11 5-32,-17-5-192,-14 0-2593</inkml:trace>
</inkml:ink>
</file>

<file path=ppt/ink/ink2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5:37.904"/>
    </inkml:context>
    <inkml:brush xml:id="br0">
      <inkml:brushProperty name="width" value="0.05" units="cm"/>
      <inkml:brushProperty name="height" value="0.05" units="cm"/>
      <inkml:brushProperty name="color" value="#FFFFFF"/>
    </inkml:brush>
  </inkml:definitions>
  <inkml:trace contextRef="#ctx0" brushRef="#br0">1 148 31759,'0'0'581,"6"0"-498,246 14 140,6 0-166,-221-16-57,-55-2 0,-1-2 0,1 0 0,0-1 0,-22-12 0,-69-44 0,100 58 0,-32-22 0,40 25 0,-1 1 0,0 0 0,1-1 0,-1 1 0,1-1 0,-1 1 0,1-1 0,0 0 0,0 1 0,-1-1 0,1 0 0,1 0 0,-1 0 0,0 0 0,0 0 0,1 0 0,-1-2 0,1 4 0,0-1 0,0 1 0,1 0 0,-1 0 0,0 0 0,0-1 0,1 1 0,-1 0 0,0 0 0,0 0 0,1-1 0,-1 1 0,0 0 0,1 0 0,-1 0 0,0 0 0,1 0 0,-1 0 0,0 0 0,1 0 0,-1 0 0,0 0 0,1 0 0,-1 0 0,0 0 0,0 0 0,1 0 0,-1 0 0,1 0 0,1 0 0,5 0 1,0 0-1,0 1 1,0-1 0,0 1 0,0 0 0,0 1-1,0 0 1,0 0 0,0 0 0,-1 1-1,1 0 1,-1 0 0,0 1 0,0 0-1,0 0 1,-1 0 0,1 1 0,-1 0-1,0 0 1,5 6 0,1 2 1,0 0 0,-1 0 0,15 27 0,-22-32-1,1 0 0,-1 0 0,-1 1 0,1-1-1,-1 1 1,-1 0 0,0-1 0,1 18 0,-2-22-1,0 1 0,0-1-1,0 0 1,0 0 0,-1 0 0,1 0 0,-1 0-1,0 0 1,0-1 0,-1 1 0,1 0 0,-1 0-1,0-1 1,1 1 0,-2-1 0,1 1 0,0-1-1,-1 0 1,0 0 0,1 0 0,-1 0-1,0-1 1,-1 1 0,1-1 0,-6 4 0,-23 9-94,-4-7-271</inkml:trace>
</inkml:ink>
</file>

<file path=ppt/ink/ink2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5:41.235"/>
    </inkml:context>
    <inkml:brush xml:id="br0">
      <inkml:brushProperty name="width" value="0.05" units="cm"/>
      <inkml:brushProperty name="height" value="0.05" units="cm"/>
      <inkml:brushProperty name="color" value="#FFFFFF"/>
    </inkml:brush>
  </inkml:definitions>
  <inkml:trace contextRef="#ctx0" brushRef="#br0">167 350 30718,'-2'-7'300,"-1"-4"114,1 0 1,0 0 0,0-15-1,1 26-412,1 0-1,0 0 0,0 0 0,0 0 0,0 0 1,0 0-1,-1 0 0,1 0 0,0 0 1,0 0-1,0 0 0,0 0 0,0 0 0,-1 0 1,1 0-1,0 0 0,0 0 0,0 0 1,0 0-1,0 0 0,-1 0 0,1 0 0,0 0 1,0 0-1,0 0 0,0 0 0,0 0 1,-1 0-1,1 0 0,0 0 0,0 0 0,0-1 1,0 1-1,0 0 0,0 0 0,0 0 1,0 0-1,-1 0 0,1 0 0,0 0 0,0-1 1,0 1-1,0 0 0,0 0 0,0 0 1,0 0-1,0-1 0,-5 14-1,1 0 0,1 0 0,0 0 0,0 0 0,-1 27 0,1-6 0,-10 64 2,-35 432 23,68-986-20,-14 359-5,-4 65 0,-2 3 0,2 1 0,1 0 0,1 1 0,1-1 0,15-43 0,-19 69 0,1-1 0,0 0 0,1 1 0,-1 0 0,0-1 0,1 1 0,-1 0 0,1 0 0,0 1 0,-1-1 0,1 0 0,0 1 0,0 0 0,0 0 0,0 0 0,1 0 0,-1 0 0,0 0 0,0 1 0,0 0 0,1-1 0,-1 1 0,0 0 0,4 1 0,2-1 0,-1 1 0,1 0 0,-1 0 0,1 1 0,-1 0 0,1 0 0,-1 1 0,11 5 0,-9-2 0,1 2 0,-1-1 0,0 2 0,-1-1 0,0 1 0,0 1 0,-1-1 0,0 2 0,-1-1 0,0 1 0,0 0 0,-1 0 0,-1 1 0,0 0 0,4 13 0,-2-1 0,-1 0 0,-1 0 0,-1 0 0,-1 1 0,-2 0 0,-2 49 0,0-63-2,-1 0-1,0 0 1,0 0 0,-1-1 0,-1 1-1,0-1 1,0 0 0,-1 0 0,-7 11-1,2-6 2,-1-1 0,0 1-1,-2-2 1,1 0-1,-15 12 1,-6 0 0,-1-1 1,-1-1-1,0-2 0,-44 18 0,-22 3-103,163-41-424,-35-1 529,30 1 37,104-13 0,-145 9-29,0 0 0,-1 0 0,1-2 0,-1 0 1,0 0-1,-1-2 0,1 1 0,-1-2 0,-1 0 0,1-1 1,18-16-1,-24 16 18,1-1 1,-2 0-1,1 0 0,-1-1 1,-1 0-1,0 0 1,-1-1-1,0 1 0,5-19 1,1-11 17,9-61 1,-12 35-22,-1-107 0,-7 174-24,0 0 0,0 0 0,0 0 0,0 0 0,0 0 0,0 0-1,-1 0 1,1 0 0,0 0 0,0 0 0,0 0 0,0 0 0,0 0 0,0 0 0,0 0-1,0 0 1,0 0 0,0 0 0,-1 0 0,1 0 0,0 0 0,0 0 0,0 0-1,0 0 1,0 0 0,0 0 0,0 0 0,0-1 0,0 1 0,0 0 0,0 0-1,0 0 1,0 0 0,0 0 0,0 0 0,0 0 0,0 0 0,0 0 0,0 0 0,0-1-1,0 1 1,0 0 0,0 0 0,0 0 0,-4 9-5,-3 20 4,2 0 1,2 0-1,0 1 1,2-1 0,1 1-1,4 33 1,-2-50 0,-1-1 0,1 1 0,1-1 0,0 1-1,1-1 1,11 23 0,-13-31 0,0 0 1,0 0-1,1 0 0,-1 0 0,1 0 0,0-1 0,0 1 1,1-1-1,-1 0 0,1 0 0,-1 0 0,1 0 0,0 0 0,0-1 1,1 0-1,-1 0 0,0 0 0,1 0 0,-1-1 0,1 0 0,8 2 1,-3-2 1,0-1 1,0 1 0,0-2 0,16-1 0,-22 1-2,0 0-1,-1 0 1,0 0 0,1-1-1,-1 1 1,0-1 0,0 1 0,0-1-1,0 0 1,0 0 0,0-1 0,0 1-1,-1-1 1,1 1 0,-1-1 0,3-3-1,3-7 1,-1 0-1,0-1 0,-1 0 1,-1 0-1,0 0 0,-1-1 0,0 1 1,2-27-1,-1-13 1,-3-55 0,-2 92 0,0 209 12,1-182-14,0 0 1,0 0-1,1-1 1,1 1-1,-1 0 1,2-1-1,-1 0 1,1 0-1,1 0 1,-1 0-1,2 0 1,-1-1-1,1 0 0,10 10 1,-12-13 0,1 0-1,-1-1 1,1 1 0,0-1-1,0 0 1,0-1 0,1 1-1,0-1 1,-1 0 0,1-1-1,0 1 1,0-1 0,1 0-1,-1-1 1,0 1 0,0-1-1,1-1 1,-1 1 0,1-1-1,-1 0 1,1 0 0,-1-1-1,11-2 1,-15 2 0,1-1 1,-1 1-1,0 0 0,1-1 0,-1 0 1,0 1-1,0-1 0,0 0 1,0 0-1,-1 0 0,1-1 1,-1 1-1,1 0 0,-1 0 0,0-1 1,1 1-1,-1-1 0,-1 1 1,1-1-1,0 0 0,-1 1 1,1-5-1,2-10 3,0 0 0,-1-23 0,-2 27-3,1-29 0,-1 12 0,2 0 0,7-43 0,-8 66 0,1 0 0,-1 1 0,1-1 0,1 1-1,-1 0 1,1 0 0,0 0 0,0 0 0,1 0 0,0 1-1,0-1 1,0 1 0,0 0 0,1 0 0,0 1 0,9-7-1,-12 9 1,1 1 0,0-1-1,-1 1 1,1 0 0,0 0-1,0 0 1,-1 0 0,1 1-1,0-1 1,0 1 0,0-1-1,0 1 1,0 0 0,0 1-1,0-1 1,0 0 0,0 1-1,0-1 1,0 1 0,-1 0-1,1 0 1,0 0 0,0 0-1,-1 1 1,1-1 0,-1 1-1,1 0 1,-1-1 0,0 1-1,0 0 1,1 0 0,-1 1-1,-1-1 1,1 0 0,0 1-1,0-1 1,-1 1 0,0-1-1,3 6 1,4 22 0,-2-1 0,-1 1 0,-1 0 0,-1 0 0,-2 1 0,-3 40 0,1-58 0,-1-1 0,-6 25 0,5-26 0,0 1 0,1-1 0,-1 20 0,3-30 0,0 1 0,0 0 0,1-1 0,-1 1 0,1 0 0,-1-1 0,1 1 0,-1-1 0,1 1 0,0-1 0,0 1 0,-1-1 0,1 0 0,0 1 0,1-1 0,-1 0 0,0 0 0,0 1 0,0-1 0,1 0 0,-1 0 0,1-1 0,-1 1 0,0 0 0,1 0 0,0-1 0,-1 1 0,1-1 0,-1 1 0,1-1 0,2 1 0,7 1 0,0-1 0,0 0 0,19-1 0,-16-1 0,8 2-3,1-2 1,-1-1-1,0 0 0,0-2 1,26-7-1,-38 8 2,0-1 0,0-1-1,0 0 1,0 0 0,-1-1 0,0 0-1,0 0 1,-1-1 0,1 0 0,-1-1-1,-1 0 1,13-16 0,-14 14 2,1 0 1,-1 0-1,-1-1 1,0 0-1,0 0 0,-1 0 1,-1 0-1,4-17 1,-3 0 3,-1 0 1,-2-39-1,-1 63-4,0 0 0,0-1 0,0 1 0,-1-1-1,0 1 1,0-1 0,0 1 0,0 0 0,-1 0-1,0 0 1,1-1 0,-2 2 0,1-1-1,0 0 1,-1 0 0,0 1 0,0-1 0,-5-4-1,4 5 1,-1 0-1,1 0 0,-1 1 0,1 0 1,-1 0-1,0 0 0,0 0 0,0 1 0,0-1 1,0 1-1,0 1 0,0-1 0,0 1 1,-1 0-1,-7 1 0,9 0 0,0 0 0,0 0 0,0 0 0,1 1 0,-1 0 0,1 0 0,-1 0 0,1 0 0,0 0 0,0 0 0,0 1 0,0 0 0,0 0 0,1 0 0,-1 0 0,1 0 0,0 0 0,0 0 0,0 1 0,0-1 0,-2 8 0,-4 6 0,2 0 0,0 1 0,-4 23 0,5-16 0,2 0-1,0 0 1,2 1-1,1-1 1,4 39-1,-4-62 1,1 1-1,-1-1 1,1 0-1,0 0 1,-1 0-1,1 0 1,0 0-1,0 0 1,1 0-1,-1 0 0,0 0 1,1-1-1,-1 1 1,1 0-1,-1-1 1,1 1-1,0-1 1,0 0-1,-1 0 1,1 1-1,0-1 1,0 0-1,0-1 0,0 1 1,1 0-1,2 0 1,5 1 1,1 0-1,-1-1 1,1 0 0,13-1-1,-16 0 1,-4 0-1,-1-1 1,1 0-1,0 0 1,0 0-1,-1 0 1,1-1 0,-1 1-1,1-1 1,-1 0-1,1 0 1,-1 0-1,0-1 1,0 1-1,0-1 1,0 0 0,-1 0-1,1 1 1,-1-2-1,0 1 1,0 0-1,0 0 1,0-1-1,0 1 1,-1-1 0,2-4-1,3-9 0,0 0 0,-1 0-1,-1 0 1,2-22 0,-3 11 0,-1-43 0,-2 44 0,-16 120-16,15-76 16,-1 7-1,2 0-1,0 1 1,5 33 0,-4-52 0,0 0 1,1 1-1,0-1 1,0 0 0,0 0-1,1 0 1,0 0-1,0 0 1,0-1-1,1 1 1,0-1-1,0 0 1,0 0-1,1-1 1,-1 1 0,1-1-1,9 6 1,-8-7-1,0 0 1,0-1 0,0 0 0,0 0 0,0 0-1,1-1 1,-1 0 0,1 0 0,-1-1 0,0 0 0,1 0-1,10-2 1,11 1 0,-16 2 0,0-2 0,0 0 0,0 0 0,13-3 0,-21 2 0,1 1 0,0-1 0,-1 0 0,1 0 0,-1 0 0,0-1 0,0 1 0,0-1 0,0 0 0,-1-1 0,1 1 0,-1 0 0,5-6 0,1-4 1,-1-1-1,0 0 1,-1 0 0,-1-1-1,0 0 1,-1 0 0,0 0-1,-1-1 1,2-18 0,9-149 8,-14 149-9,3-212 0,-5 187 0,0 55 0,-2 9 0,-4 14 0,-4 20 0,2 1 0,2 0 0,-2 51 0,4 127 0,5-192 0,0-8 0,1-1 0,0 1 0,1-1 0,1 1 0,1-1 0,1 0 0,0 0 0,8 18 0,-10-28 0,1-1 0,0 1 0,0-1 0,0 0 0,1 0 0,-1 0 0,2 0 0,-1-1 0,0 0 0,1 0 0,0 0 0,0-1 0,1 0 0,-1 0 0,1-1 0,0 1 0,0-2 0,0 1 0,0-1 0,0 0 0,11 2 0,-8-3 1,1 0 0,-1 0 0,0-1 1,1 0-1,-1-1 0,18-3 0,-23 3 0,0-1-1,0 1 1,0-1-1,0-1 1,0 1-1,0-1 1,-1 1-1,1-1 1,-1-1-1,0 1 1,0-1-1,0 1 1,0-1-1,4-7 1,0 0-1,-1-1 0,0 0 0,-1 0 0,-1 0 0,0-1 0,0 0 0,-2 0 0,1 0 0,1-16 0,-1-13 0,-1-67 0,-3 80 0,0 26 0,0 0 0,0 1 0,0-1 0,-1 0 0,1 1 0,-1-1 0,1 1 0,-1-1 0,0 0 0,0 1 0,0 0 0,-1-1 0,1 1 0,-2-3 0,2 4 0,0 0 0,0 0 0,-1 1 0,1-1 0,0 0 0,0 1 0,0-1 0,-1 1 0,1-1 0,0 1 0,-1-1 0,1 1 0,-1 0 0,1 0 0,0 0 0,-1 0 0,1 0 0,0 0 0,-1 0 0,1 0 0,-1 1 0,1-1 0,0 0 0,-1 1 0,1-1 0,0 1 0,0-1 0,-1 1 0,-1 1 0,0 1 0,0-1-1,0 0 1,1 1-1,-1 0 1,1-1 0,-1 1-1,1 0 1,0 0 0,0 1-1,0-1 1,0 0 0,1 1-1,0-1 1,-1 1-1,1-1 1,0 1 0,1-1-1,-2 8 1,0 10-3,0 0 0,2 22 0,0-31 3,-1-5 0,2 0 0,-1 1 0,1-1 0,0 1 0,0-1 0,1 0 0,0 0 0,0 0 0,1 0 0,4 8 0,-5-12 0,0 0 0,0 0 0,1 0 0,0 0 0,-1 0 0,1-1 0,0 1 0,0-1 0,1 0 0,-1 1 0,0-2 0,1 1 0,-1 0 0,1-1 0,0 1 0,0-1 0,-1 0 0,1-1 0,0 1 0,0 0 0,5-1 0,12 2 3,0-2-1,28-2 1,-43 1-2,0 1-1,0-2 1,0 1-1,0-1 1,0 0 0,0 0-1,0-1 1,-1 1 0,1-1-1,-1-1 1,1 1-1,5-6 1,1-3-1,0-1 0,-1-1 0,-1 0 0,0-1 0,-1 0 0,0 0 0,-1-1 0,9-25 0,-4 2 0,-1-1 0,10-59 0,-16 63 0,-2 0 0,-2-1 0,-1 1 0,-6-63 0,3 89 0,0 0 0,0 0 0,-1 1 0,0-1 0,-1 0 0,0 1 0,-10-17 0,12 23 0,0 0 0,-1 0 0,1 0 0,0 0 0,-1 0 0,0 1 0,1-1 0,-1 1 0,0 0 0,0 0 0,0 0 0,-1 0 0,1 0 0,0 1 0,-1-1 0,1 1 0,-1 0 0,0 0 0,1 0 0,-1 1 0,0-1 0,1 1 0,-1 0 0,-4 0 0,6 1 0,0-1 0,0 1 0,0 0 0,0 0 0,0 0 0,0-1 0,0 2 0,0-1 0,1 0 0,-1 0 0,0 1 0,1-1 0,-1 1 0,1-1 0,-1 1 0,1-1 0,0 1 0,0 0 0,-1 0 0,1 0 0,0 0 0,1 0 0,-1 0 0,0 0 0,0 4 0,-2 6 0,1 0 0,0 0 0,0 17 0,1-28 0,-2 78 0,2 0 0,4 0 0,4-1 0,3 0 0,26 102 0,-33-170 0,0 0 0,0 0 0,1 0 0,0 0 0,1-1 0,0 1 0,10 12 0,-11-18 0,-1 0 0,1 0 0,0 0 0,1-1 0,-1 0 0,0 1 0,1-1 0,0-1 0,0 1 0,0-1 0,0 0 0,0 0 0,0 0 0,1-1 0,-1 0 0,6 1 0,-2-1 3,-1 0-1,0-1 1,0 1 0,1-2 0,-1 1-1,0-1 1,1-1 0,9-2 0,-13 2-3,0 0 1,0 0-1,0-1 1,0 1-1,0-1 1,-1-1-1,1 1 1,-1-1-1,0 1 1,0-1-1,0 0 1,0-1-1,3-4 1,2-6-1,0-1 0,0 0 0,-2-1 0,0 0 0,-1 0 0,-1 0 0,5-27 0,-2-4 0,3-74 0,-10 103 0,-1 25 0,-1 33 0,-2 142 0,3-178 0,0 0 0,0 1 0,0-1 0,1 0 0,-1 1 0,1-1 0,0 0 0,0 0 0,0 1 0,0-1 0,0 0 0,1 0 0,-1 0 0,1 0 0,0-1 0,0 1 0,0 0 0,0-1 0,0 1 0,1-1 0,4 4 0,-1-3 0,-1-1 0,1 1 0,-1-1 0,1 0 0,0-1 0,0 1 0,0-1 0,0 0 0,0-1 0,0 1 0,7-2 0,-12 1 0,8 1 0,1-1 0,0-1 0,-1 1 0,1-2 0,15-3 0,-21 3 0,-1 1 0,1-1 0,-1 0 0,0 0 0,0 0 0,1-1 0,-1 1 0,-1-1 0,1 0 0,0 0 0,-1 1 0,1-2 0,-1 1 0,0 0 0,0 0 0,0-1 0,2-5 0,8-22 0,-2-1 0,0 0 0,-2 0 0,-2-1 0,5-56 0,-8-173 0,-4 152 0,1 45 0,-1 57 0,-1 7 0,-1 10 0,-5 27 0,1 0 0,-3 64 0,9 81 0,2-94 0,-1-55 0,2-1 0,5 36 0,-5-58 0,0 1 0,0 0 0,1-1 0,0 1 0,1-1 0,0 0 0,1 0 0,-1-1 0,2 1 0,-1-1 0,8 9 0,-9-14 0,-1 0 0,0 0 0,1-1 0,-1 1 0,1-1 0,0 0 0,0 0 0,0 0 0,0 0 0,0-1 0,0 0 0,8 2 0,3-1 0,-1-1 0,22-1 0,-18 0 0,-14 0 0,0 0 0,-1 0 0,1-1 0,0 0 0,0 1 0,0-1 0,0-1 0,-1 1 0,1 0 0,0-1 0,-1 0 0,1 0 0,-1 0 0,0 0 0,0 0 0,6-6 0,-4 3 0,-1-1 0,0 1 0,0-1 0,-1 0 0,0 0 0,0 0 0,0-1 0,0 1 0,1-8 0,1-10 0,0-1 0,-2 0 0,-1-1 0,-1-30 0,-1-54 0,-2 182 0,0-22 0,7 78 0,-4-126 0,-1 0 0,0 0 0,1 0 0,0 0 0,-1 0 0,1 0 0,0 0 0,0 0 0,0 0 0,0 0 0,0 0 0,0-1 0,1 1 0,-1-1 0,1 1 0,-1-1 0,1 1 0,-1-1 0,1 0 0,0 1 0,0-1 0,0 0 0,0 0 0,-1-1 0,1 1 0,3 0 0,4 1 0,-1 0 0,1-1 0,0 0 0,16-1 0,-15 0 0,-5-1 0,-1 1 0,0-1 0,1 0 0,-1 0 0,0-1 0,0 1 0,0-1 0,0 0 0,0 0 0,0 0 0,0-1 0,0 1 0,-1-1 0,0 0 0,1 0 0,-1 0 0,0 0 0,-1-1 0,1 1 0,0-1 0,-1 0 0,0 0 0,0 0 0,3-7 0,3-10 0,0-1 0,-1 0 0,5-31 0,21-135 0,-33 272 0,-7 2 0,-3-2 0,-32 127 0,0-2 0,7 68 0,-11 64 0,43-328 0,-15 62 0,17-70 0,0-1 0,-1 0 0,0 0 0,0 0 0,0-1 0,0 1 0,0 0 0,-1-1 0,0 1 0,0-1 0,0 0 0,0 0 0,0 0 0,-4 2 0,6-4 0,0 0 0,0-1 0,0 1 0,0-1 0,0 0 0,0 1 0,0-1 0,0 0 0,0 1 0,0-1 0,0 0 0,0 0 0,0 0 0,0 0 0,0 0 0,0 0 0,0 0 0,0 0 0,0-1 0,0 1 0,-1 0 0,1-1 0,0 1 0,1 0 0,-1-1 0,0 0 0,0 1 0,0-1 0,0 1 0,0-1 0,0 0 0,1 0 0,-1 1 0,0-1 0,1 0 0,-1 0 0,0-1 0,-2-3 0,0 0 0,1-1 0,0 1 0,0-1 0,-2-7 0,3 7 0,-11-39 0,3-1 0,1 0 0,3-1 0,0-76 0,5 114 0,0 1 0,1-1 0,0 1 0,1-1 0,-1 1 0,2 0 0,-1 0 0,1 0 0,4-8 0,0 4 0,0 1 0,1 0 0,0 0 0,0 1 0,13-12 0,7-3 0,0 0 0,2 2 0,0 2 0,2 0 0,48-23 0,177-62 0,-156 68 0,-85 32 2,0-1 0,0 0 0,0-2 0,20-13 1,-32 19-10,0 0 0,0-1 0,0 0 0,-1 1 1,1-1-1,-1 0 0,0-1 0,0 1 0,0-1 1,-1 1-1,0-1 0,1 0 0,-2 0 0,1 0 1,-1 0-1,1 0 0,-1 0 0,-1 0 0,1-7 1,0-34-365</inkml:trace>
</inkml:ink>
</file>

<file path=ppt/ink/ink2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5:41.611"/>
    </inkml:context>
    <inkml:brush xml:id="br0">
      <inkml:brushProperty name="width" value="0.05" units="cm"/>
      <inkml:brushProperty name="height" value="0.05" units="cm"/>
      <inkml:brushProperty name="color" value="#FFFFFF"/>
    </inkml:brush>
  </inkml:definitions>
  <inkml:trace contextRef="#ctx0" brushRef="#br0">86 10 31999,'0'-1'6,"-1"0"1,0 1 0,0-1-1,1 0 1,-1 1 0,0-1-1,0 0 1,0 1 0,0-1-1,0 1 1,0-1-1,0 1 1,0 0 0,0-1-1,0 1 1,0 0 0,0 0-1,0 0 1,0 0 0,0 0-1,0 0 1,0 0 0,0 0-1,0 0 1,0 0 0,-2 1-1,2 0 9,-1 0 1,1 0-1,0 1 0,-1-1 0,1 0 1,0 1-1,0-1 0,0 1 0,0-1 1,0 1-1,0-1 0,0 1 0,1 0 1,-2 1-1,-1 8 55,0 1 0,1-1 0,-3 21 0,4-16-69,0 0 0,1 0-1,0 0 1,1-1 0,7 31 0,-8-42-1,2 0 0,-1 1 1,0-1-1,1 0 0,0 0 1,0 0-1,0 0 0,0 0 1,1-1-1,0 1 0,-1-1 0,1 0 1,1 1-1,-1-1 0,0-1 1,1 1-1,-1 0 0,1-1 1,0 0-1,0 0 0,0 0 1,0 0-1,0 0 0,0-1 1,0 0-1,5 1 0,-2-1 2,0 0 0,0 0-1,0 0 1,-1-1-1,1 0 1,0-1 0,0 0-1,11-2 1,-15 2-1,0 0 0,-1 0-1,1-1 1,-1 1 0,1-1 0,-1 0 0,1 1 0,-1-1 0,0 0 0,0 0-1,0-1 1,0 1 0,0 0 0,0-1 0,-1 1 0,1-1 0,-1 1 0,0-1-1,1 0 1,-1 0 0,-1 1 0,2-4 0,1-4 2,-1 0 0,0 0 0,-1 0 0,0 0 0,-1 0 0,0-1 0,0 1 0,-1 0-1,-4-19 1,4 25-3,0 0 1,0 0-1,-1 0 0,1 0 0,-1 1 0,0-1 0,0 1 0,-1-1 0,1 1 0,-1 0 0,1 0 1,-1 0-1,0 0 0,0 0 0,0 1 0,-1-1 0,1 1 0,0 0 0,-1 0 0,0 0 0,1 0 1,-1 1-1,0-1 0,0 1 0,0 0 0,-7-1 0,6 1-2,-1 1 0,1-1 1,-1 1-1,0 0 0,1 1 0,-1-1 1,1 1-1,-1 0 0,1 0 0,0 1 1,-1 0-1,1-1 0,0 2 0,-5 2 1,5-1-25,-1 0 1,1 0-1,1 1 1,-1-1 0,1 1-1,0 0 1,0 1 0,0-1-1,1 1 1,0-1 0,-5 12-1,-9 36-796</inkml:trace>
</inkml:ink>
</file>

<file path=ppt/ink/ink2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5:41.940"/>
    </inkml:context>
    <inkml:brush xml:id="br0">
      <inkml:brushProperty name="width" value="0.05" units="cm"/>
      <inkml:brushProperty name="height" value="0.05" units="cm"/>
      <inkml:brushProperty name="color" value="#FFFFFF"/>
    </inkml:brush>
  </inkml:definitions>
  <inkml:trace contextRef="#ctx0" brushRef="#br0">0 0 25660,'0'0'6787,"0"5"-6659,6 0-48,35-5-32,9 5-32,11-5 0,-3 3-16,-6-3 0,-7 0 0,-9 0 0,-12 0 0,-10 0-64</inkml:trace>
</inkml:ink>
</file>

<file path=ppt/ink/ink2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6:11.018"/>
    </inkml:context>
    <inkml:brush xml:id="br0">
      <inkml:brushProperty name="width" value="0.05" units="cm"/>
      <inkml:brushProperty name="height" value="0.05" units="cm"/>
      <inkml:brushProperty name="color" value="#E71224"/>
    </inkml:brush>
  </inkml:definitions>
  <inkml:trace contextRef="#ctx0" brushRef="#br0">127 108 30110,'-18'-13'642,"0"0"0,-1 2 1,-28-13-1,45 24-629,0-1-9,1 1 0,-1-1 1,1 1-1,0-1 0,-1 0 0,1 0 0,-1 1 0,1-1 0,0 0 0,0 0 0,-1 0 0,1 0 0,0-1 0,0 1 1,0 0-1,-1-2 0,9 1 1,255-2-5,-45 3 0,-83-10 0,36 0-5,-183 12-225,0 0 0,0 1 0,0 1 0,-20 7 0,12-3-3121,-21 3-17114</inkml:trace>
</inkml:ink>
</file>

<file path=ppt/ink/ink2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6:15.053"/>
    </inkml:context>
    <inkml:brush xml:id="br0">
      <inkml:brushProperty name="width" value="0.05" units="cm"/>
      <inkml:brushProperty name="height" value="0.05" units="cm"/>
      <inkml:brushProperty name="color" value="#E71224"/>
    </inkml:brush>
  </inkml:definitions>
  <inkml:trace contextRef="#ctx0" brushRef="#br0">0 172 31935,'3'-2'512,"0"14"-240,-5 74-272,0-20 0,7 80 0,-3-128 0,1 1 0,0-1 0,1 0 0,1 0 0,1 0 0,1-1 0,0 0 0,1 0 0,12 17 0,-19-31 0,1-1 0,-1 1 0,1-1 0,0 0 0,0 0 0,0 1 0,0-1 0,0-1 0,0 1 0,0 0 0,1 0 0,-1-1 0,1 0 0,-1 1 0,1-1 0,0 0 0,-1 0 0,1 0 0,0-1 0,0 1 0,0-1 0,-1 1 0,1-1 0,0 0 0,0 0 0,0 0 0,0-1 0,0 1 0,0-1 0,-1 1 0,1-1 0,0 0 0,2-1 0,-1-1 0,-1 1 0,0-1 0,1 1 0,-1-1 0,-1 0 0,1-1 0,0 1 0,-1 0 0,0-1 0,1 1 0,-1-1 0,1-4 0,19-53 0,-18 48 0,6-26 0,-1 1 0,-2-1 0,-2-1 0,-1 1 0,-3-41 0,0 80 0,-1-1 0,0 1 0,-1-1 0,1 1 0,0-1 0,0 1 1,0-1-1,0 1 0,0-1 0,0 1 0,0-1 0,-1 1 0,1 0 0,0-1 0,0 1 0,-1-1 0,1 1 0,0 0 1,-1-1-1,1 1 0,0 0 0,-1-1 0,1 1 0,-1 0 0,1-1 0,0 1 0,-1 0 0,1 0 0,-1 0 0,1-1 1,-1 1-1,1 0 0,-1 0 0,1 0 0,0 0 0,-1 0 0,1 0 0,-1 0 0,1 0 0,-2 0 0,-12 4 0,13 0-1,0 0 1,0 0 0,0 0 0,0 0-1,1 0 1,0 0 0,-1 0 0,1 0-1,1 7 1,0-9-1,-1 1 0,0-1 1,1 1-1,-1-1 0,1 1 0,0-1 1,0 0-1,0 1 0,0-1 0,0 0 0,0 0 1,1 1-1,-1-1 0,1 0 0,-1 0 0,4 2 1,2 0 0,0-1 0,0 1 1,1-2-1,-1 1 0,1-1 1,0 0-1,-1-1 0,1 1 0,0-2 1,0 1-1,0-1 0,0 0 1,0-1-1,8-1 0,-3 0 1,-1 0 0,1-1 1,-1-1-1,1 0 0,-1-1 0,0 0 0,18-11 0,-7-1-4,-22 40-10,-1 15 2,-1-3 11,1-1-1,2 0 1,8 44 0,-8-69-6,0 0-1,1 0 1,-1-1 0,2 1 0,-1-1 0,1 0 0,0 0 0,1 0-1,0-1 1,0 1 0,1-1 0,0 0 0,0-1 0,0 0 0,1 0 0,0 0-1,13 8 1,-16-12-1,0 1 0,0-2 0,1 1 0,-1 0 0,0-1 0,0 0 0,1 0 0,-1 0 0,1 0 0,-1-1 0,1 0-1,-1 0 1,9-1 0,-10 1 9,0-1 0,-1 0 0,1 0 0,0 0 0,-1 0 0,1 0 0,-1-1-1,0 1 1,1-1 0,-1 1 0,0-1 0,0 0 0,0 0 0,0 0 0,0 0 0,-1 0 0,1 0-1,0-1 1,-1 1 0,0 0 0,0-1 0,0 1 0,1-4 0,9-31 34,6-38-1,-12 47-24,1-1-1,1 1 0,22-50 1,-26 70-14,1 1 0,1-1 0,-1 1 0,1 0 0,1 1 1,-1-1-1,1 1 0,0 0 0,1 0 0,-1 0 0,1 1 0,0 0 1,1 1-1,-1 0 0,1 0 0,0 0 0,12-3 0,-10 4-30,-1 1 0,1 1 0,0 0 0,0 0-1,0 1 1,19 2 0,-28-2 27,-1 0-1,1 1 0,0-1 1,0 0-1,-1 1 1,1-1-1,0 1 1,-1-1-1,1 1 1,-1-1-1,1 1 0,-1-1 1,1 1-1,-1 0 1,1-1-1,-1 1 1,1 0-1,-1 0 1,0-1-1,1 1 1,-1 0-1,0 0 0,0 1 1,1-2 6,-1 1 1,0 0-1,0-1 0,0 1 1,0-1-1,0 1 0,0-1 1,0 1-1,0-1 0,0 1 1,0-1-1,0 1 0,0-1 1,0 1-1,0-1 0,-1 1 1,1-1-1,0 1 0,0-1 1,0 1-1,-1-1 0,1 1 1,0-1-1,-1 1 1,1-1-1,0 0 0,-1 1 1,1-1-1,-1 0 0,1 1 1,-1-1-1,1 0 0,-1 1 1,1-1-1,-1 0 0,1 0 1,-1 1-1,-54 5 134,41-5-108,-1 1 0,0 0 0,1 1 0,-21 7 0,29-7-25,1-1 0,0 1 0,0 0 0,0 0 1,0 1-1,1-1 0,-1 1 0,1 0 0,0 0 1,0 0-1,0 1 0,1 0 0,-1-1 0,1 1 1,-3 8-1,1 0-3,1 1 1,0-1-1,2 1 0,-1 0 1,2 0-1,-1 0 1,2 0-1,0 0 0,4 27 1,-4-37 1,1 1 0,0-1 1,0 0-1,0 1 0,0-1 0,1 0 0,0 1 1,0-1-1,0 0 0,0 0 0,0-1 1,1 1-1,0 0 0,0-1 0,0 0 1,0 1-1,0-1 0,1 0 0,-1-1 0,1 1 1,0-1-1,0 1 0,0-1 0,0 0 1,5 1-1,5 1 2,0 0 1,1-1 0,-1-1-1,1 0 1,0-1-1,18-1 1,-31 0 0,1 0 0,-1 0 0,0 0 1,0 0-1,0-1 0,0 1 0,0-1 0,0 0 0,0 0 1,0 1-1,-1-1 0,1 0 0,0-1 0,0 1 1,-1 0-1,1 0 0,0-1 0,-1 1 0,0-1 0,1 1 1,-1-1-1,0 0 0,0 0 0,0 1 0,0-1 1,0 0-1,0 0 0,0 0 0,-1 0 0,1 0 0,0-2 1,1-8 7,0 0 0,-1 0 0,0 0 1,-2-16-1,1 12-4,-2-9 0,0 0 0,-2 0 0,-6-24 0,4 25-9,1 1 1,2-1-1,-1-24 1,7 83-6,2-1 1,1 0 0,1 0 0,2-1 0,24 57-1,-31-84 2,1-1 0,0 1-1,0-1 1,0 1 0,0-1-1,1 0 1,0-1 0,0 1-1,0-1 1,1 1 0,-1-1-1,1-1 1,0 1 0,0-1-1,6 4 1,-3-4 4,0 0 0,0-1 1,0 1-1,0-1 0,0-1 1,1 0-1,-1 0 0,0 0 0,1-1 1,12-2-1,-18 2 2,0-1 0,0 0 1,0 0-1,0-1 0,0 1 0,0 0 1,-1-1-1,1 0 0,-1 0 0,1 0 1,-1 0-1,1 0 0,-1 0 0,0 0 1,0-1-1,0 1 0,0-1 0,-1 0 1,1 1-1,-1-1 0,0 0 0,1 0 1,0-3-1,2-7 8,0 0 0,0-1 0,-1 1 0,1-16 0,2-124 11,-4 37-3,-2 116-17,-1-1 0,1 0 0,0 1 0,0-1 0,0 0 0,0 1 0,0-1 0,1 0 0,-1 1 0,0-1 0,0 0 1,0 1-1,0-1 0,1 0 0,-1 1 0,0-1 0,1 1 0,-1-1 0,1 1 0,-1-1 0,0 1 0,1-1 0,-1 1 0,1-1 0,-1 1 0,1-1 0,-1 1 0,1 0 0,0-1 0,-1 1 0,1 0 0,-1-1 0,1 1 1,0 0-1,-1 0 0,1 0 0,0 0 0,-1 0 0,1 0 0,0 0 0,-1 0 0,1 0 0,0 0 0,-1 0 0,1 0 0,0 0 0,-1 0 0,1 0 0,0 1 0,-1-1 0,1 0 0,-1 1 0,1-1 0,0 0 0,-1 1 0,1-1 1,-1 1-1,1-1 0,0 1 0,3 6-1,1 0 1,-1 0-1,-1 1 1,1-1 0,3 14-1,-1-5 1,2 7 0,-1 0 0,-1 0 1,-1 0-1,2 28 0,-1 96-14,-6-146 14,0 1 0,0 0 1,0 0-1,0 0 0,-1 0 1,1-1-1,-1 1 1,1 0-1,-1 0 0,1-1 1,-2 3-1,-1-7 20,4-15-2,8-31-15,2 1 1,2 0-1,2 1 0,41-87 0,-47 116-7,1 0 0,1 1 0,14-19 0,-21 30 3,1 0 0,-1 1 0,1 0 0,1 0 0,-1 1 0,1-1 0,-1 1 0,1 0 0,0 1 0,0-1 0,1 1 0,9-3 0,-15 6 1,-1 0-1,1 0 1,0-1 0,0 1 0,-1 0-1,1 0 1,0 0 0,0 0-1,-1 0 1,1 0 0,0 1 0,0-1-1,-1 0 1,1 0 0,0 0-1,-1 1 1,1-1 0,0 0 0,-1 1-1,1-1 1,0 1 0,-1-1-1,1 1 1,-1-1 0,1 1 0,-1-1-1,1 1 1,-1-1 0,1 1-1,-1 0 1,0-1 0,1 1 0,-1 0-1,0-1 1,0 1 0,1 0-1,-1-1 1,0 1 0,0 0 0,0 0-1,0-1 1,0 2 0,0 40-17,-1-26 17,-10 140 14,0 3-15,11-155 1,0 0 0,0 0 0,1 0 0,-1 0 0,1 0 1,0-1-1,0 1 0,1 0 0,-1-1 0,1 1 0,-1-1 0,1 1 0,0-1 0,0 0 0,1 0 1,-1 0-1,1 0 0,3 3 0,-2-2 1,0-1 0,1 0 0,0 0 0,0-1-1,0 1 1,0-1 0,0 0 0,0 0 0,1-1 0,-1 0 0,10 1 0,-6-1 0,-1 0 0,0-1 0,0 0 0,1-1 0,-1 0 0,0 0 0,0 0 0,0-1 0,0-1 1,0 1-1,0-1 0,-1-1 0,1 1 0,-1-1 0,0-1 0,0 1 0,8-8 0,-4 0-1,0-1 0,-1 0 0,-1 0 0,0-1 0,-1-1 0,-1 1 0,0-1 0,-1 0 0,0-1 0,-1 1 0,5-31 0,-3-7 0,-3 1 0,-2-71 0,-2 84 0,0 39 0,0 0 0,0 0 0,0 0 0,0 0 0,0 0 0,1 0 0,-1 0 0,0 0 0,0 0 0,0 1 0,0-1-1,1 0 1,-1 0 0,0 0 0,0 0 0,0 0 0,1 0 0,-1 0 0,0 0 0,0 0 0,0 0 0,0 0 0,1 0 0,-1-1 0,0 1 0,0 0 0,0 0 0,0 0 0,1 0 0,-1 0 0,0 0 0,0 0 0,0 0 0,0 0 0,0-1 0,1 1-1,-1 0 1,0 0 0,0 0 0,0 0 0,0 0 0,0-1 0,0 1 0,0 0 0,0 0 0,0 0 0,0 0 0,0-1 0,0 1 0,0 0 0,1-1 0,-1 2-1,11 16-1,-1 1 0,-1 1 0,-1-1 0,0 1 0,8 35 0,-6-22 1,0 0 1,-1 0 0,-2 0 0,-2 1 0,-1 0 0,1 51 0,-6-78 0,0 0 1,0 0-1,0 0 1,-1 0-1,0-1 0,0 1 1,0-1-1,-1 1 1,0-1-1,0 0 1,0 0-1,0 0 0,-1 0 1,0-1-1,0 1 1,0-1-1,-1 0 1,-5 4-1,-7 4 2,0 1 0,-1-2 0,-35 17 0,47-26-2,0 1 0,-1-1 0,1 0 0,0-1 0,-1 1 0,1-1 0,-1-1 0,-8 1 0,15-1 0,-1-1 0,0 1 0,1-1 0,-1 1 0,0-1 0,1 1 0,-1-1 0,0 1 0,1-1 0,-1 1 0,1-1 0,-1 0 0,1 1 0,-1-1 0,1 0 0,0 1 0,-1-1 0,1 0 0,0 0 0,-1 1 0,1-1 0,0 0 0,0 0 0,0 1 0,0-1 0,0 0 0,0 0 0,0-1 0,0 1 0,0 0 0,-1 0 0,1 0 0,0 0 0,0 0 0,0 0 0,1 0 0,-1 0 0,0 0 0,0 0 0,0 0 0,1 0 0,-1 0 0,1 0 0,-1 0 0,1 0 0,-1 0 0,1 0 0,-1 0 0,1 0 0,0 0 0,0 0 0,8-1-2,0 0 1,0 0-1,0 1 0,1 1 1,-1 0-1,0 0 0,9 1 1,11 1-2,-17-2 3,18 0-2,0-1 0,-1 0 0,43-10 0,-63 9 1,0 0 1,-1-1-1,1 0 1,-1-1-1,0 0 1,0 0-1,0-1 1,-1 0-1,1 0 1,-1 0-1,0-1 1,-1 0-1,1-1 1,-1 0-1,9-13 1,-7 7 1,-1 0 0,-1 0 0,0-1-1,-1 0 1,0 0 0,-1 0 0,-1-1 0,2-17 0,0-16 3,-3-56 0,-2 97-4,0 6 0,0-1 0,1 1 0,-1-1 0,0 1 0,0-1 0,1 1 0,-1-1 0,1 1 0,-1-1 0,1 1 0,-1 0 0,1-1 0,0 1 0,0 0 0,0 0 0,0 0 0,0 0 0,0-1 0,0 1 0,0 0 0,0 1 0,0-1 0,1 0 0,-1 0 0,0 0 0,1 1 0,-1-1 0,0 1 0,1-1 0,-1 1 0,1-1 0,-1 1 0,2 0 0,7-1 0,1 0 0,-1 1 0,0 0 0,11 1 0,4 1 0,-12-2-3,28 1-23,-39-1 24,1 0 1,-1 1 0,0-1-1,1 1 1,-1-1-1,0 1 1,0 0-1,0 0 1,0 0-1,0 0 1,0 0 0,0 1-1,0-1 1,2 2-1,-1 3-11,-13-4 13,-1-2 3,1 1 0,-1 0 0,1 1 0,0 0-1,0 0 1,0 1 0,0 1 0,0 0 0,1 0 0,0 1 0,0 0 0,0 0 0,0 1 0,1 0 0,0 1 0,0 0-1,1 0 1,-1 1 0,2-1 0,-1 2 0,-5 8 0,4-3-4,1 0-1,1 1 1,0-1 0,1 1-1,1 1 1,0-1 0,1 0-1,0 1 1,2 0 0,0-1-1,1 18 1,0-29 1,0 0-1,0 0 1,1 1-1,-1-1 1,1 0 0,1 0-1,-1 0 1,0 0-1,1 0 1,0 0 0,0 0-1,0-1 1,0 1-1,0-1 1,1 1 0,0-1-1,0 0 1,0 0 0,0 0-1,0 0 1,0-1-1,1 1 1,-1-1 0,1 0-1,0 0 1,0 0-1,0-1 1,0 1 0,0-1-1,0 0 1,0 0-1,0 0 1,5 0 0,2 1-1,1-1 1,-1 1-1,0-2 1,1 0-1,-1 0 1,15-3-1,-21 2 2,-1 0-1,1-1 0,-1 1 0,1-1 0,-1 0 1,0 0-1,0 0 0,0-1 0,0 1 0,0-1 0,-1 0 1,1 0-1,-1 0 0,0-1 0,0 1 0,0-1 0,5-7 1,-3 1 1,0 0 0,-1-1 1,0 1-1,-1-1 0,0 0 1,0 0-1,-1 0 0,0-12 1,-1-94 17,-2 61-16,2 35-3,0 14 2,-1 0 0,0 1-1,0-1 1,-1 0 0,1 1 0,-1-1 0,-1 1 0,1-1-1,-4-6 1,6 15-2,-1 1-1,1-1 0,-1 1 1,0-1-1,0 1 0,0-1 0,0 1 1,-1 4-1,0 8 0,-1 59 2,0-39-7,1 1 0,2-1-1,11 71 1,-11-103 5,0 0-1,-1-1 0,1 1 1,0 0-1,1 0 0,-1 0 1,0-1-1,1 1 0,-1-1 1,1 1-1,0-1 0,0 0 0,0 1 1,0-1-1,0 0 0,0 0 1,1-1-1,-1 1 0,1 0 1,3 1-1,-1-1 1,0-1 0,0 0 0,0 0 0,0 0 0,0-1 1,0 0-1,0 0 0,0 0 0,0 0 0,0-1 0,6-1 0,-7 1 0,1-1 1,-1 0-1,0 0 1,0 0-1,0 0 1,0-1-1,0 0 1,-1 1-1,1-1 1,-1-1-1,1 1 1,-1 0-1,0-1 1,-1 0-1,1 1 1,3-8-1,4-8 3,0 0-1,8-25 1,6-27-9,-18 48 0,1 1 1,1-1-1,1 2 0,2-1 1,0 1-1,15-22 1,-25 41 3,1 0 0,-1 0 0,0 1 0,1-1 1,-1 1-1,1-1 0,-1 1 0,1 0 1,-1-1-1,1 1 0,0 0 0,0 0 0,0 0 1,0 0-1,0 1 0,0-1 0,0 0 1,0 1-1,0-1 0,0 1 0,0 0 0,0 0 1,0 0-1,0 0 0,0 0 0,0 0 0,1 1 1,-1-1-1,0 0 0,0 1 0,0 0 1,0 0-1,0-1 0,-1 1 0,1 0 0,0 0 1,0 1-1,-1-1 0,1 0 0,0 1 1,-1-1-1,3 3 0,1 1-7,-1 1 1,1-1-1,-1 1 1,-1 0-1,1 0 1,-1 0-1,0 1 1,0-1-1,-1 1 1,0-1-1,3 14 1,-5-20 11,0 1-1,0-1 1,0 1 0,0-1-1,0 1 1,-1 0 0,1-1-1,0 1 1,0-1 0,0 1-1,-1-1 1,1 1 0,0-1-1,0 0 1,-1 1 0,1-1 0,0 1-1,-1-1 1,1 1 0,-1-1-1,1 0 1,-1 1 0,1-1-1,-1 0 1,1 0 0,-1 1-1,1-1 1,-1 0 0,1 0-1,-1 0 1,1 1 0,-1-1 0,1 0-1,-1 0 1,1 0 0,-1 0-1,1 0 1,-1 0 0,0 0-1,1 0 1,-1-1 0,1 1-1,-1 0 1,1 0 0,-2-1-1,-37-8 19,19 3-8,14 6-13,1-1-1,-1 1 1,1-1-1,0 1 1,-1 1-1,1-1 1,-1 1 0,1 0-1,0 0 1,0 1-1,-1 0 1,1 0-1,0 0 1,1 0-1,-7 4 1,6-2-1,0 0 1,0 1-1,1 0 1,-1 0 0,1 0-1,0 0 1,1 0-1,-1 1 1,1 0-1,0 0 1,0 0-1,-1 6 1,-1 5 0,0 1 0,2 0 0,0 0 0,1 0 0,1 0 0,2 22 0,-2-35 0,2 0 0,-1 0 0,0-1 0,1 1 0,0 0 0,0-1 0,0 1 0,1-1 0,-1 1 0,1-1 0,0 1 0,1-1 0,-1 0 0,1 0 0,4 5 0,-3-5 0,1 0 0,0 0 0,-1 0 0,1-1 0,1 0 0,-1 0 0,0-1 0,1 1 0,-1-1 0,1 0 0,0-1 0,7 2 0,5 1 2,-1-1-1,1-1 1,0-1-1,0 0 1,0-2 0,0 0-1,35-6 1,-41 4-1,-1 0 1,0-1 0,0 0-1,0-1 1,0 0-1,-1-1 1,0 0-1,0-1 1,0 0-1,-1 0 1,0-1 0,-1 0-1,9-10 1,-5 2 0,0-1 0,-1 0 0,-1 0 1,-1-1-1,-1-1 0,0 1 1,-1-1-1,-1-1 0,-1 1 0,4-27 1,-2-17 4,-1-120 0,-6 153-4,0 19-1,1 4-2,-1 0 0,0 0 0,0 0 0,-1 0 0,0 0 0,0 0 0,-1 0 1,1 0-1,-2 0 0,1 1 0,-4-7 0,6 12 0,0 1 0,-1-1 0,1 1 0,0-1 0,-1 1 0,1 0 0,0-1 0,-1 1 0,1-1 0,-1 1 0,1 0 0,0 0 0,-1-1 0,1 1 0,-1 0 0,1 0 0,-1-1 0,1 1 0,-1 0 0,1 0 0,-1 0 0,1 0 0,-1 0 0,0 0 0,1 0 0,-1 0 0,1 0 0,-1 0 0,1 0 0,-1 0 0,1 0 0,-1 0 0,1 0 0,-1 1 0,1-1 0,-1 0 0,1 0 0,-1 1 0,1-1 0,-1 0 0,1 1 0,0-1 0,-1 0 0,1 1 0,-1-1 0,1 1 0,0-1 0,0 1 0,-1-1 0,1 0 0,0 1 0,0-1 0,-1 1 0,1 0 0,-14 27 0,6-3-1,2 0 0,0 1-1,1 1 1,-1 31 0,4 110-8,2-107 8,0-45 1,1 0 0,0 0 0,1-1 0,1 1 0,1 0 0,0-1 0,11 28 0,-12-37 0,0 0 0,1 1 0,-1-2 0,1 1 0,0 0 0,1-1 0,-1 0 0,1 0 0,0 0 0,0 0 0,1-1 0,0 0 0,-1 0 0,1-1 0,0 1 0,1-1 0,-1-1 0,0 1 0,1-1 0,9 2 0,-9-2 1,0-1-1,0 0 1,1 0 0,-1-1 0,0 0-1,1 0 1,-1-1 0,0 0 0,1 0-1,7-3 1,-10 2 0,0 0-1,0 0 1,0-1-1,-1 0 1,0 0-1,1 0 1,-1-1-1,0 0 1,-1 1-1,1-1 1,-1 0-1,1-1 1,-1 1-1,3-8 1,4-6-2,-2-1-1,-1 0 1,0-1 0,-1 0-1,5-35 1,-5 20-3,1-57 0,-7 438 4,0-344 0,0-1 0,0 0 0,0 0 0,0 0 0,1 0 0,-1 0 0,0 0 0,1 0 0,-1 0 0,0 0 0,1 0 0,0 0 0,-1 0 0,1 0 0,-1-1 0,1 1 0,0 0 0,0 0 0,0-1 0,-1 1 0,1 0 0,1 0 0,1 1 0,0-1 0,0 0 0,0 0 0,0 0 0,0 0 0,0 0 0,6 0 0,-2 0 2,0-1-1,0 0 1,0 0 0,-1-1-1,1 0 1,0 0 0,8-3-1,-9 1 0,-1 0-1,1 0 0,0-1 0,-1 0 1,0 0-1,0-1 0,0 1 0,-1-1 0,0 0 1,1 0-1,-2-1 0,1 1 0,5-12 1,2-4-2,-2-1 1,11-35 0,-10 15 1,-2-1-1,-1 1 1,-3-1-1,-1-73 1,-3 116-1,0 0 0,0 0 0,-1 0 0,1 0 1,0 1-1,0-1 0,0 0 0,0 0 1,0 0-1,0 0 0,0 0 0,0 0 0,0 0 1,0 0-1,0 0 0,0 0 0,-1 0 0,1 0 1,0 0-1,0 0 0,0 0 0,0 0 0,0 0 1,0 0-1,0 0 0,0 0 0,0 0 1,0 0-1,-1 0 0,1 0 0,0 0 0,0 0 1,0 0-1,0 0 0,0 0 0,0 0 0,0 0 1,0 0-1,0 0 0,0 0 0,0 0 1,-1 0-1,1 0 0,0 0 0,0 0 0,0-1 1,0 1-1,0 0 0,0 0 0,0 0 0,0 0 1,0 0-1,0 0 0,0 0 0,0 0 0,0 0 1,0 0-1,0-1 0,0 1 0,0 0 1,0 0-1,0 0 0,0 0 0,0 0 0,0 0 1,-6 7-2,1 7 0,0 0 0,1-1 0,0 2-1,1-1 1,0 0 0,0 20 0,2-4-2,0 1 1,6 35-1,-5-59 3,1 0 0,1 0 0,0 0 0,0 0 0,0 0 0,1 0 0,0-1 0,0 1 0,0-1 0,1 0 0,0 0 0,0 0 0,1 0 0,0-1 0,0 0 0,0 0 0,0 0 0,1-1 0,0 1 0,0-1 0,0-1 0,0 1 0,1-1 0,-1 0 0,1-1 0,0 1 0,0-1 0,0-1 0,0 1 0,0-1 0,12 0 0,-4 0 0,-1 1 2,-1-1-1,0-1 1,1-1-1,-1 1 0,16-4 1,-26 3-2,1 0 0,0-1 1,-1 1-1,1-1 0,-1 1 1,1-1-1,-1 0 0,0 0 1,0-1-1,0 1 0,0-1 1,0 1-1,0-1 0,-1 0 0,1 0 1,-1 0-1,0 0 0,0-1 1,0 1-1,-1-1 0,1 1 1,1-7-1,1-2 0,-1 0 0,0 1 0,-1-2 0,-1 1 0,0 0 0,0 0 0,-1 0 0,-1-1 0,0 1 0,0 0 0,-1 0 0,-1 0 0,0 0 0,-1 1 0,0-1 0,-1 1 0,0 0 0,-1 0 0,0 0 0,0 1 0,-1 0 0,-15-15 0,16 19 0,-1 0 0,1 0 0,-1 1 0,-1 0 0,1 0 0,-1 1 0,0 0 0,0 1 0,-12-4 0,16 5 0,1 1 0,-1 0 0,1 1 0,-1-1 0,0 1 0,1-1 0,-1 1 0,0 0 0,1 0 0,-1 1 0,0-1 0,1 1 0,-1 0 0,1 0 0,-1 0 0,1 0 0,-1 1 0,1-1 0,0 1 0,0 0 0,0 0 0,0 0 0,0 1 0,-5 4 0,4-2-1,0 1 1,0 0-1,0 0 0,1 0 0,0 0 1,0 0-1,1 1 0,0-1 0,0 1 1,-2 12-1,1 5-3,1 42 0,2-65 4,1 6-1,-1 1 1,1-1 0,1 0-1,-1 1 1,1-1-1,0 0 1,1 0-1,0 0 1,0-1-1,0 1 1,1-1-1,0 1 1,0-1-1,1 0 1,0-1-1,0 1 1,0-1-1,0 0 1,1 0-1,0-1 1,0 1-1,0-1 1,1-1-1,-1 1 1,1-1-1,0 0 1,0-1-1,0 1 1,0-2-1,1 1 1,-1-1-1,11 1 1,-17-2 0,14 1 0,1 0 0,-1-1 0,21-3 0,-32 2 0,0 0 0,0 0 0,0 0 0,0 0 1,0-1-1,0 0 0,0 0 0,0 0 0,0 0 0,-1-1 1,1 1-1,-1-1 0,0 0 0,0 0 0,0 0 0,3-5 1,2-3 0,-1 0 0,-1-1 0,0 0 0,0 0 0,-1 0 0,-1-1 0,4-18 0,0-8-7,1-45 1,-6 48 5,12-54 0,-15 89 0,0 0 0,0 0 0,0 0 0,0 0 0,0 0 0,0 1 0,1-1 0,-1 0 0,0 0 0,1 0 0,-1 0 0,1 0 0,-1 0 0,1 1 0,-1-1 0,1 0 0,-1 0 0,1 1 0,0-1 0,-1 1 0,1-1 0,0 0 0,0 1 0,-1-1 0,1 1 0,0-1 0,0 1 0,0 0 0,0-1 0,0 1 0,-1 0 0,1 0 0,0 0 0,0-1 0,0 1 0,0 0 0,0 0 0,0 0 0,0 1 0,0-1 0,0 0 0,0 0 0,0 0 0,0 1 0,1 0 0,1 0 0,0 1 0,0 0 0,0 0 0,0 0 0,-1 1 0,1-1 0,-1 1 0,1-1 0,-1 1 0,3 5 0,4 8 0,-1 0 0,-1 1 0,-1 0 0,0 0 0,-1 0 0,-1 1 0,3 26 0,0 131 0,-8-140 0,2-35 0,0 1 1,0-1-1,-1 0 1,1 1-1,0-1 1,0 0-1,-1 1 1,1-1-1,0 0 1,0 0-1,0 0 1,-1 0-1,1 0 1,0 0-1,0 0 1,0 0-1,0 0 1,-1 0-1,1 0 1,0-1-1,0 1 0,0 0 1,-1-1-1,1 1 1,0 0-1,0-1 1,1 0-1,3-4 1,1-1-1,-1 1 0,0-1 1,0 0-1,0 0 0,-1-1 1,6-12-1,-3 9 0,72-147-6,-56 106 3,3 1-1,40-59 1,-54 97 5,-12 12-2,1 0 0,-1 0 0,0 0 0,0 0 0,1 0 0,-1 0 1,0 0-1,0 1 0,1-1 0,-1 0 0,0 0 0,0 0 0,0 0 0,1 0 1,-1 0-1,0 1 0,0-1 0,0 0 0,0 0 0,1 0 0,-1 0 0,0 1 0,0-1 1,0 0-1,0 0 0,0 0 0,0 1 0,1-1 0,-1 0 0,0 0 0,0 0 1,0 1-1,0-1 0,0 0 0,0 1 0,1 32 9,-2-23-8,-3 116 5,0 51 4,4-175-10,0 1 0,0-1 1,1 0-1,-1 1 0,0-1 0,1 0 0,0 1 1,-1-1-1,1 0 0,0 0 0,0 0 0,0 1 1,1-1-1,-1 0 0,0-1 0,1 1 0,0 0 1,-1 0-1,1 0 0,0-1 0,0 1 0,-1-1 1,1 0-1,3 2 0,1-1 3,0 0 0,0 0 0,0-1 0,0 0 0,0 0 0,0 0 0,0-1 0,8 0 0,-11 0-4,0 0 0,0 0 0,0-1 0,0 0 0,0 1 0,0-1 0,0 0 0,0 0-1,-1-1 1,1 1 0,0 0 0,-1-1 0,1 0 0,-1 1 0,1-1 0,-1 0 0,0-1 0,2-2 0,2-2-37,0-1 0,-1 0-1,-1 0 1,8-17 0,9-32-599</inkml:trace>
</inkml:ink>
</file>

<file path=ppt/ink/ink2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6:15.413"/>
    </inkml:context>
    <inkml:brush xml:id="br0">
      <inkml:brushProperty name="width" value="0.05" units="cm"/>
      <inkml:brushProperty name="height" value="0.05" units="cm"/>
      <inkml:brushProperty name="color" value="#E71224"/>
    </inkml:brush>
  </inkml:definitions>
  <inkml:trace contextRef="#ctx0" brushRef="#br0">143 30 32143,'-3'-2'6,"0"-1"0,0 2 0,-1-1-1,1 0 1,-1 1 0,0-1 0,0 1 0,1 0 0,-1 0 0,0 1 0,0-1 0,0 1 0,0 0 0,1 0 0,-1 0 0,0 1 0,0-1 0,0 1 0,0 0 0,1 0 0,-1 0-1,0 0 1,1 1 0,-1-1 0,1 1 0,-1 0 0,1 0 0,0 1 0,0-1 0,0 1 0,0-1 0,0 1 0,1 0 0,-1 0 0,1 0 0,0 0 0,0 1 0,0-1-1,0 0 1,0 1 0,1 0 0,-1-1 0,0 7 0,1-6 2,0-1-1,1 0 1,-1 1-1,1-1 1,0 0-1,0 1 1,0-1-1,0 1 1,1-1 0,-1 0-1,1 1 1,0-1-1,0 0 1,0 0-1,0 0 1,1 0-1,-1 0 1,1 0-1,0 0 1,0 0-1,0 0 1,0-1 0,0 1-1,4 3 1,0-3-3,1 1 1,-1-1 0,1 0-1,-1-1 1,1 0 0,0 0-1,0 0 1,0-1 0,0 0-1,13 1 1,-13-2-4,1 1 4,0 0-1,0-1 0,0 0 0,0-1 1,0 1-1,10-4 0,-16 4-3,0-1-1,0 0 0,0 0 1,0 0-1,0-1 0,0 1 1,0 0-1,0-1 0,-1 1 1,1-1-1,-1 1 1,1-1-1,-1 0 0,0 0 1,0 0-1,1 1 0,-1-1 1,-1 0-1,1-1 0,0 1 1,0 0-1,-1 0 1,1 0-1,-1 0 0,0 0 1,1-1-1,-1-2 0,1-2 0,-1 0-1,0-1 0,0 1 1,0 0-1,-1-1 0,0 1 1,-1 0-1,1 0 0,-6-14 0,5 18 0,0 0 0,0 0 0,0 0 0,0 0 0,0 0 0,-1 0-1,1 0 1,-1 1 0,1-1 0,-1 1 0,0 0 0,0 0 0,0 0-1,-1 0 1,1 1 0,0-1 0,-1 1 0,1 0 0,-1 0 0,1 0-1,-8-1 1,6 1-16,1 0 0,-1 1 0,0-1 0,1 1 0,-1 0 0,0 0 0,1 1-1,-1-1 1,1 1 0,-1 0 0,0 0 0,1 1 0,0-1 0,-1 1 0,1 0-1,0 0 1,0 1 0,0-1 0,0 1 0,0 0 0,1 0 0,-1 0 0,-3 4-1,-24 32-842</inkml:trace>
</inkml:ink>
</file>

<file path=ppt/ink/ink2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6:15.741"/>
    </inkml:context>
    <inkml:brush xml:id="br0">
      <inkml:brushProperty name="width" value="0.05" units="cm"/>
      <inkml:brushProperty name="height" value="0.05" units="cm"/>
      <inkml:brushProperty name="color" value="#E71224"/>
    </inkml:brush>
  </inkml:definitions>
  <inkml:trace contextRef="#ctx0" brushRef="#br0">1 48 32079,'0'0'592,"25"0"-544,25 0-48,13-5 16,1-5-16,-3 3-16,-14-3-128,-14-5-1233</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4:15.330"/>
    </inkml:context>
    <inkml:brush xml:id="br0">
      <inkml:brushProperty name="width" value="0.05" units="cm"/>
      <inkml:brushProperty name="height" value="0.05" units="cm"/>
      <inkml:brushProperty name="color" value="#FFFFFF"/>
    </inkml:brush>
  </inkml:definitions>
  <inkml:trace contextRef="#ctx0" brushRef="#br0">1 103 32479,'14'163'258,"-3"-71"-260,-4-7 2,19 142 0,-24-368 0,-3 33 0,5-136 0,-3 230 0,1-1 0,1 1 0,0 0 0,1 1 0,10-27 0,-12 36 0,0 0 0,0 0 0,0 0 0,1 0 0,-1 0 0,1 1 0,0-1 0,0 1 0,0 0 0,1-1 0,-1 2 0,1-1 0,-1 0 0,1 1 0,0 0 0,0-1 0,0 2 0,0-1 0,1 0 0,-1 1 0,0 0 0,8-2 0,-8 3 0,0 0 0,0-1 0,0 1 0,0 0 0,1 1 0,-1-1 0,0 1 0,-1 0 0,1 0 0,0 0 0,0 0 0,0 1 0,0-1 0,6 5 0,-7-3 0,0 0 0,1 1 0,-1-1 0,0 1 0,-1 0 0,1 0 0,-1-1 0,0 2 0,1-1 0,-2 0 0,1 0 0,2 9 0,-2-6-1,0 0 1,0 1-1,0-1 1,-1 0-1,-1 1 0,1-1 1,-1 0-1,0 1 0,0-1 1,-1 1-1,0-1 1,-4 12-1,3-13 0,-1 1 1,-1-1-1,1-1 1,-1 1-1,0 0 1,0-1-1,0 0 0,-1 0 1,0 0-1,0 0 1,0-1-1,-1 0 1,-8 6-1,7-6 1,0 1 0,0-1 0,0-1 0,0 1 0,-1-1 0,1 0 0,-1-1 0,0 0 0,0 0 0,0-1 0,0 0 0,-9 0 0,17-1 0,0 0-1,-1 0 1,1-1 0,0 1-1,0 0 1,-1 0 0,1-1-1,0 1 1,0 0 0,-1-1-1,1 1 1,0 0 0,0-1 0,0 1-1,0 0 1,-1-1 0,1 1-1,0 0 1,0-1 0,0 1-1,0 0 1,0-1 0,0 1-1,0-1 1,0 1 0,0 0-1,0-1 1,0 1 0,0 0-1,0-1 1,1 1 0,-1-1-1,0 1 1,0 0 0,0-1 0,0 1-1,1 0 1,-1 0 0,0-1-1,0 1 1,1-1 0,2-1-1,1 1 1,-1-1 0,1 1-1,-1 0 1,1-1-1,0 2 1,4-2 0,-7 2 0,1-1 0,0 1 0,-1-1 0,1 1 0,0 0 0,-1 0 0,1 0 0,0 0 0,0 0 0,-1 0 0,1 1 0,0-1 0,-1 1 0,1-1 0,-1 1 0,1-1 0,0 1 0,-1 0 0,3 1 0,2 10-2,0-1-1,-1 1 1,0 0 0,-1 1-1,-1-1 1,3 17 0,8 25 5,-5-27-1,1 0 1,1-1-1,2 0 1,0-1 0,28 39-1,-35-55-3,1-1 1,1 0-1,-1 0 0,1 0 0,1-1 0,-1 0 0,1-1 0,0 0 0,1 0 1,0-1-1,0 0 0,0-1 0,0 0 0,1 0 0,-1-1 0,1-1 1,16 3-1,12-4-181,-7-1-471</inkml:trace>
</inkml:ink>
</file>

<file path=ppt/ink/ink2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6:20.445"/>
    </inkml:context>
    <inkml:brush xml:id="br0">
      <inkml:brushProperty name="width" value="0.05" units="cm"/>
      <inkml:brushProperty name="height" value="0.05" units="cm"/>
      <inkml:brushProperty name="color" value="#E71224"/>
    </inkml:brush>
  </inkml:definitions>
  <inkml:trace contextRef="#ctx0" brushRef="#br0">83 131 31038,'-1'-1'25,"1"1"-1,0 0 1,0 0 0,0 0-1,-1-1 1,1 1-1,0 0 1,0 0 0,-1 0-1,1 0 1,0-1-1,-1 1 1,1 0 0,0 0-1,0 0 1,-1 0-1,1 0 1,0 0 0,-1 0-1,1 0 1,0 0-1,-1 0 1,1 0 0,0 0-1,-1 0 1,1 0-1,0 0 1,0 0 0,-1 1-1,1-1 1,0 0-1,-1 0 1,1 0 0,0 0-1,0 1 1,-1-1-1,1 0 1,0 0 0,0 0-1,0 1 1,-1-1-1,1 0 1,0 0 0,0 1-1,0-1 1,0 0-1,-1 0 1,1 1 0,0-1-1,0 0 1,0 1-1,0-1 1,0 0 0,0 1-1,0-1 1,0 0-1,0 1 1,0-1 0,0 0-1,0 0 1,0 1-1,0-1 1,0 0 0,0 1-1,0-1 1,1 1 0,-1 32-260,1-22 377,0 272-88,13 208 17,-9-450-71,-3 0 0,-3 69 0,1-108 0,0 0 0,0 0 0,-1-1 0,1 1 0,0 0 0,-1 0 0,1-1 0,-1 1 0,0 0 0,0-1 0,1 1 0,-1-1 0,0 1 0,0-1 0,0 1 0,-1-1 0,1 1 0,0-1 0,0 0 0,-1 0 0,1 0 0,-1 0 0,1 0 0,-1 0 0,1 0 0,-1 0 0,0-1 0,1 1 0,-1 0 0,0-1 0,0 0 0,-2 1 0,3-2 0,1 1 1,-1-1-1,0 0 1,0 1-1,0-1 1,0 0-1,0 0 0,1 0 1,-1 0-1,0 0 1,1 0-1,-1 0 1,1 0-1,-1 0 0,1 0 1,-1 0-1,1 0 1,0 0-1,0 0 1,-1-1-1,1 1 0,0 0 1,0 0-1,0-2 1,-1-3 1,-10-61 0,-5-123-1,16-76-1,2 114 0,-2 125 0,1 1 0,1 0 0,1 0 0,2 0 0,8-30 0,-10 45 0,1 1 0,1-1 0,0 1 0,0 0 0,1 1 0,0-1 0,0 1 0,1 0 0,0 0 0,1 1 0,0 0 0,1 1 0,-1 0 0,16-10 0,-22 15 0,0 1 0,0 0 0,0 0 0,1-1 0,-1 1 0,0 0 0,1 1 0,-1-1 0,0 0 0,1 1 0,-1 0 0,1-1 0,-1 1 0,1 0 0,-1 0 0,1 0 0,2 1 0,-3 0 0,-1-1 0,1 1 0,-1 0 0,1 0 0,-1 0 0,0 0 0,1 0 0,-1 0 0,0 1 0,0-1 0,0 0 0,0 1 0,0-1 0,0 0 0,0 1 0,0-1 0,-1 1 0,1-1 0,0 1 0,-1 0 0,1-1 0,-1 1 0,0 0 0,0 1 0,6 31 0,-3 1 0,-1-1 0,-1 1 0,-6 49 0,3-70 0,-1-1 0,-1 1 0,0-1 0,-1 0 0,0-1 0,-1 1 0,0-1 0,-1 0 0,-1-1 0,1 0 0,-16 16 0,2-4 0,0-2-1,-2 0 0,-1-1 1,-27 17-1,45-33-12,8-5 9,0 1-1,0-1 1,0 1 0,0 0 0,0 0-1,0 0 1,0 0 0,0 0-1,0 0 1,2 1 0,9 0-10,12-2 11,-1 0 0,1-2 1,-1-1-1,0-1 0,0-1 1,0-1-1,-1-2 0,0 0 1,-1-1-1,0-1 0,37-25 1,-53 31 5,0-1 0,0 1 0,-1-1 1,0 0-1,0-1 0,-1 1 1,1-1-1,-1 0 0,-1 0 0,0 0 1,0-1-1,0 1 0,-1-1 1,3-15-1,-1-4 7,-2-1 1,-3-54-1,0 27-13,-1 14 3,1 27 0,0 0 0,1 0 0,0 0 0,2 0 0,2-17 0,-3 28 0,0 1 0,0-1 0,1 0 0,-1 1 0,1-1 0,-1 1 0,1 0 0,0-1 0,0 1 0,0 0 0,0 0 0,0 0 0,0 1 0,0-1 0,1 0 0,-1 1 0,1-1 0,-1 1 0,1 0 0,0 0 0,-1 0 0,1 0 0,0 0 0,4 0 0,9-1 0,-1 1 0,0 0 0,24 2 0,-14-1 0,-20 0 0,0 1 0,0-1 0,-1 1 0,1-1 0,0 1 0,-1 1 0,1-1 0,-1 1 0,1-1 0,-1 1 0,0 1 0,0-1 0,0 1 0,0-1 0,0 1 0,0 0 0,-1 0 0,1 1 0,-1-1 0,0 1 0,0 0 0,0 0 0,-1 0 0,1 0 0,-1 0 0,0 0 0,0 1 0,-1-1 0,1 1 0,-1-1 0,0 1 0,1 8 0,-1 0-1,0 0 0,-1 0 0,0 0 0,-1 0 1,-1 0-1,0-1 0,-1 1 0,0 0 0,0-1 0,-2 0 0,0 0 0,0 0 0,-1 0 1,-8 12-1,-2 2 8,-15 36 0,27-52-9,0 0 0,1 0 1,0 0-1,1 1 0,0-1 0,1 1 0,0 13 1,1-23 1,0 0-1,0 0 1,0 0 0,0 0 0,0 0 0,0 0 0,1-1 0,-1 1 0,0 0 0,1 0 0,-1 0-1,1 0 1,-1-1 0,1 1 0,-1 0 0,1-1 0,0 1 0,-1 0 0,1-1 0,0 1 0,-1-1 0,1 1-1,0-1 1,0 1 0,-1-1 0,1 1 0,0-1 0,0 0 0,0 0 0,0 1 0,0-1 0,0 0-1,1 0 1,37 0 1,-26-1-1,-5 0 0,-1 0 0,1-1 1,-1 0-1,1 0 0,-1-1 0,0 0 1,0 0-1,0-1 0,0 0 0,-1 0 1,1-1-1,-1 1 0,10-11 0,-2 1 0,-1 0 0,-1-1 0,0 0 0,15-26 0,-17 20-1,-1 0 1,0-1-1,-2 0 1,-1 0-1,5-32 1,-1 7 0,-9 44 0,0 0 0,0 1 0,0 0 0,1-1 0,-1 1 0,0 0 0,1-1 0,0 1 0,-1 0 0,1 0 0,0 0 0,0 1 0,0-1 0,0 0 0,0 1 0,1-1 0,-1 1 0,0 0 0,1 0 0,-1 0 0,1 0 0,-1 0 0,1 0 0,0 1 0,-1-1 0,4 1 0,10-2 0,1 1 0,-1 1 0,22 2 0,-8-1 0,-24-1 2,-13 1 4,-5 0 1,1 0 0,-22 6 0,21-2-6,0 2-1,1 0 0,-1 0 1,1 1-1,1 1 0,0 0 1,0 0-1,1 1 0,-13 16 1,11-11-1,1-1-1,1 1 1,0 1 0,0 0 0,2 0 0,-10 30 0,13-28 0,1-1 0,1 1 0,0 0 0,1-1 0,1 1 0,3 23 0,-2-37 0,-1 0 0,1 1 0,1-1 0,-1 0 0,1 0 0,-1 0 0,1 0 0,0-1 0,0 1 0,1 0 0,-1-1 0,1 1 0,0-1 0,0 0 0,0 0 0,0 0 0,0-1 0,1 1 0,-1-1 0,1 1 0,0-1 0,0 0 0,0-1 0,0 1 0,0-1 0,6 2 0,9 2 0,0-2 0,-1 0 0,1-1 0,32-1 0,-33-1 1,-1-1 0,0 0-1,1-2 1,-1 0 0,0-1 0,-1 0 0,1-2-1,-1 0 1,24-12 0,-32 13-1,-1 1 1,1-1-1,-1 0 1,0-1-1,0 0 0,-1 0 1,0 0-1,0-1 0,-1 0 1,1 0-1,-1 0 1,-1-1-1,0 1 0,0-1 1,0 0-1,-1-1 0,0 1 1,-1-1-1,1 1 1,0-14-1,-2 9 0,0 0 0,-1-1 0,-1 1 0,0 0 0,-1 0 0,0 0 0,-1 0 0,-1 1 0,0-1 0,0 1 0,-2 0 0,1 0 0,-1 0 0,-1 1 0,0 0 0,-1 0 0,0 1 0,0 0 0,-1 0 0,-1 1 0,1 0 0,-2 1 0,1 0 0,-1 0 0,0 1 0,0 1 0,-1 0 0,-20-7 0,24 10 0,0 1 0,-1 0 0,1 0 0,0 1 0,-1 0 0,-10 1 0,17 0 0,1 0 0,0 0 0,-1 1 0,1-1 0,0 0 0,0 0 0,0 1 0,-1-1 0,1 1 0,0-1 0,0 1 0,0 0 0,0-1 0,0 1 0,0 0 0,0 0 0,0 0 0,0-1 0,0 1 0,0 0 0,0 0 0,1 1 0,-1-1 0,0 0 0,1 0 0,-1 0 0,1 0 0,-1 0 0,1 1 0,0-1 0,-1 2 0,0 5 0,0 0 0,0 0 0,1 0 0,0 9 0,0-6 0,1 4 0,0-1 0,1 1 0,1-1 0,0 0 0,1 0 0,0 0 0,1 0 0,1-1 0,0 0 0,12 19 0,-8-16 0,2 0 0,-1-1 0,2 0 0,0-1 0,1 0 0,0-1 0,26 17 0,-31-25 0,1 0 0,-1-1 0,1-1 0,0 0 0,0 0 0,0-1 0,0 0 0,0-1 0,1 0 0,-1 0 0,0-1 0,1-1 0,19-2 0,-26 2 0,0 0 0,0 0 0,0-1 0,0 1 0,0-1 0,0 0 0,0 0 0,0 0 0,-1-1 0,1 1 0,-1-1 0,1 0 0,-1 0 0,0 0 0,0 0 0,-1-1 0,1 1 0,-1-1 0,1 0 0,-1 1 0,0-1 0,-1 0 0,4-8 0,1-8 0,-1 0 0,-1 1 0,3-36 0,-6 46 0,3-33 0,6-42 0,-9 76 0,1 0 0,0 0 0,1 1 0,-1-1 0,2 1 0,-1 0 0,1 0 0,4-7 0,-6 12 0,0-1 0,0 1 0,0 0 0,0 0 0,1 0 0,-1 0 0,0 1 0,1-1 0,0 1 0,-1-1 0,1 1 0,0 0 0,-1 0 0,7-1 0,41-1 0,-38 3 0,-8 0-1,0 1 1,1 0-1,-1 0 0,0 0 0,0 1 1,0-1-1,0 1 0,0 0 0,0 0 1,-1 0-1,1 1 0,-1-1 1,1 1-1,-1 0 0,0 0 0,0 0 1,0 0-1,-1 1 0,1-1 0,-1 1 1,4 7-1,-6-11 1,0 0 0,0 0 0,1 1 0,-1-1 0,0 0 0,0 0 1,0 0-1,0 1 0,0-1 0,0 0 0,0 0 0,0 0 0,0 1 0,0-1 0,0 0 0,0 0 0,0 0 1,0 1-1,0-1 0,0 0 0,0 0 0,0 0 0,0 1 0,0-1 0,-1 0 0,1 0 0,0 0 0,0 0 0,0 1 1,0-1-1,0 0 0,0 0 0,-1 0 0,1 0 0,0 0 0,0 1 0,0-1 0,0 0 0,-1 0 0,1 0 1,0 0-1,0 0 0,0 0 0,0 0 0,-1 0 0,1 0 0,0 0 0,0 0 0,-1 0 0,1 0 0,0 0 0,0 0 0,-10 0 9,10 0-9,-30-1 3,-31 2-3,57-1 0,0 1 0,1-1 0,-1 1 0,0 0 0,0 1 0,1-1 0,-1 1 0,1 0 0,-1-1 0,1 1 0,0 1 0,0-1 0,-3 3 0,-3 6-1,1-1 1,0 1-1,1 1 0,0-1 0,1 1 1,0 0-1,1 1 0,0 0 1,1-1-1,0 1 0,2 1 1,-1-1-1,1 0 0,1 1 0,1-1 1,0 1-1,0-1 0,5 25 1,-4-33 0,1 0 0,-1 0 0,1-1-1,0 1 1,0 0 0,1-1 0,-1 0 0,1 0 0,0 0 0,0 0 0,1 0 0,-1 0 0,1-1 0,-1 1 0,1-1 0,0 0 0,0-1 0,1 1 0,-1-1 0,1 1 0,-1-1 0,1-1 0,0 1 0,8 1 0,9 2 2,0-1 1,0-2 0,0 0 0,26-2 0,-37 0-3,0 0 0,0 0 0,0-1 0,0-1 0,-1 0 0,1-1 0,-1 0 0,1 0 0,-1-1 0,0 0 0,0-1 0,-1 0 0,0-1 0,1 0 0,-2 0 0,1-1 0,-1 0 0,0-1 0,0 1 0,-1-2 0,12-16 0,-14 16 0,0 0 0,0-1 0,-1 0 0,0 0 0,-1-1 0,0 1 0,0-1 0,1-10 0,-1-12 0,-1-42 0,-2 64 0,-1 2 0,1 1 0,-2-1 0,1 0 0,-1 0 0,0 0 0,-1 1 0,-7-17 0,9 22 0,0 1 0,0 0 0,0 0 0,0-1 0,0 1 0,-1 0 0,1 0 0,-1 1 0,0-1 0,1 0 0,-1 0 0,0 1 0,0-1 0,0 1 0,0 0 0,0-1 0,-1 1 0,1 0 0,0 0 0,-1 0 0,1 1 0,0-1 0,-1 1 0,1-1 0,-1 1 0,1 0 0,-1 0 0,1 0 0,0 0 0,-1 0 0,1 0 0,-1 1 0,1-1 0,-4 2 0,4 0 0,0-1 0,0 0 0,0 1 0,0-1 0,1 1 0,-1-1 0,1 1 0,-1 0 0,1 0 0,0-1 0,-1 1 0,1 0 0,0 0 0,0 0 0,1 1 0,-1-1 0,0 0 0,1 0 0,-1 5 0,-5 46 0,5-48 0,-1 26 0,2 1 0,1-1 0,1 1 0,8 38 0,-8-60 0,0 0 0,1 0 0,0 0 0,1-1 0,0 1 0,1-1 0,0 0 0,0 0 0,1 0 0,0-1 0,1 0 0,-1 0 0,2 0 0,-1-1 0,1 0 0,15 10 0,-17-14 0,-1 0 0,1-1 0,0 1 0,0-1 0,0-1 0,0 1 0,1-1 0,-1 0 0,0 0 0,1-1 0,-1 0 0,9 0 0,-12-1 0,1 1 0,-1 0 0,1-1 0,-1 0 0,0 0 0,0 0 0,1 0 0,-1 0 0,0-1 0,0 1 0,0-1 0,-1 0 0,1 0 0,0 0 0,-1 0 0,1 0 0,-1-1 0,1 1 0,-1-1 0,0 0 0,0 1 0,-1-1 0,1 0 0,1-4 0,5-21 3,-1 0 0,-1-1 0,-2 0 1,2-39-1,-4 30 5,14-63 0,-15 97-8,0 0 0,0 0 0,1 0 0,0 0 1,0 1-1,0-1 0,0 0 0,0 1 0,1-1 0,-1 1 0,1 0 0,4-4 0,-6 6 0,1 0-1,-1 0 0,1 1 0,-1-1 0,0 0 1,1 0-1,0 1 0,-1-1 0,1 1 1,-1-1-1,1 1 0,-1 0 0,1 0 0,0 0 1,-1 0-1,1 0 0,0 0 0,-1 0 1,1 0-1,-1 0 0,1 1 0,0-1 0,-1 1 1,1-1-1,-1 1 0,1 0 0,-1 0 1,0-1-1,1 1 0,-1 0 0,0 0 0,1 0 1,-1 1-1,0-1 0,1 2 0,6 6 0,-1 0 1,0 1-1,-1 0 0,0 0 0,0 1 0,4 11 1,23 72 0,-29-79 0,0 0 0,-2 0 0,0 0 0,0 1 0,-1 20 0,-2-33 0,1 0 0,-1 0 0,1 0 0,-1-1 0,0 1 0,0 0 0,0-1 0,0 1 0,-1-1 0,1 1 0,-1-1 0,1 0 0,-1 1 0,0-1 0,0 0 0,0 0 0,0 0 0,0 0 0,-1-1 0,1 1 0,0-1 0,-1 1 0,1-1 0,-1 0 0,0 0 0,1 0 0,-5 1 0,-9 3 1,-1-1 0,1-1 0,-24 3 0,34-6 0,-50 3 27,36-2-30,33-1-29,230 0 31,-229 0 0,0-1 0,0 0 0,0-1 0,0-1 0,0 0 0,0-1 0,-1 0 0,0-1 0,15-7 0,-22 8 0,1 0 0,-1 0 0,0 0 0,0-1 0,0 0 0,0 0 0,-1 0 0,0-1 0,0 0 0,-1 0 0,1 0 0,-1 0 0,-1-1 0,1 0 0,-1 1 0,0-1 0,-1-1 0,4-12 0,-2-17 8,-1-1 0,-1 0 0,-7-61 0,5 93-8,-7-56 0,9 49-14,2 13 5,-2 1 5,3 0 4,0 0 0,1 0-1,-2 0 1,1 1 0,0 0-1,0 0 1,0 0 0,-1 1 0,0 0-1,1 0 1,-1 0 0,0 0-1,0 0 1,0 1 0,-1 0-1,1 0 1,-1 0 0,4 6 0,3 5 0,0 1 0,0 0 0,-2 0 0,7 19 0,-10-21 0,-1 0 0,-1 0 0,0 0 0,-1 1 0,-1-1 0,-1 27 0,0-37 0,0 0 0,0 0 0,-1 0 0,0 0 0,0 0 0,0 0 0,0 0 0,-1 0 0,1 0 0,-1-1 0,0 1 0,0-1 0,0 1 0,-1-1 0,-2 4 0,-1-2 0,1 0 0,-1 0 0,0 0 0,0 0 0,-1-1 0,0 0 0,-10 4 0,-2 0 0,0-2 0,-1 0 0,1-1 0,-1-1 0,-27 2 0,38-6 0,-3 1 0,16-1 0,29-1 0,187 1 0,-213-1 0,0 1 0,0-1 0,0 0 0,0-1 0,-1 1 0,1-1 0,0-1 0,-1 1 0,1-1 0,-1 0 0,0-1 0,0 1 0,0-1 0,-1-1 0,1 1 0,-1-1 0,6-6 0,-6 4 0,1-1 0,-1 0 0,-1 0 0,1-1 0,-1 1 0,-1-1 0,0 0 0,0 0 0,0 0 0,-1 0 0,-1-1 0,1-12 0,0-132 0,-2 90 0,0 60 0,-2-34 0,2 37 0,0 0 0,0 0 0,0 0 0,-1 0 0,1 0 0,0 0 0,0 0 0,0 0 0,-1 0 0,1 0 0,-1 0 0,1 0 0,-1 0 0,1 0 0,-1 0 0,1 0 0,-1 0 0,0 1 0,0-1 0,1 0 0,-1 1 0,0-1 0,0 0 0,0 1 0,0-1 0,1 1 0,-1-1 0,0 1 0,-2-1 0,3 1 0,-1 0 0,1 1 0,-1-1 0,1 0 0,-1 1 0,1-1 0,0 0 0,-1 1 0,1-1 0,-1 0 0,1 1 0,0-1 0,-1 1 0,1-1 0,0 1 0,0-1 0,-1 1 0,1-1 0,0 1 0,0-1 0,0 1 0,0-1 0,0 1 0,-1-1 0,1 1 0,0 0 0,-2 20 0,2-18 0,-3 42 0,5 81 0,-1-114 0,0 1 0,1-1 0,1 1 0,0-1 0,1 0 0,0 0 0,0 0 0,2 0 0,-1-1 0,1 0 0,11 14 0,-15-22 0,1 0 0,-1-1 0,1 1 0,0-1 0,0 1 0,0-1 0,0 0 0,1 0 0,-1 0 0,0 0 0,1-1 0,0 0 0,6 3 0,0-3 0,-1 0 0,1 0 0,0-1 0,11-1 0,-19 0 0,1 1 0,0-1 0,-1 1 0,1-1 0,-1 0 0,0 0 0,1-1 1,-1 1-1,0 0 0,1-1 0,-1 1 0,0-1 0,0 0 0,0 1 0,-1-1 0,1 0 0,0 0 0,-1 0 0,1-1 0,-1 1 0,1 0 0,-1-1 0,0 1 1,0 0-1,1-6 0,2-5 6,-1 0 0,0 0 0,2-24 1,-1-127-2,-5 110-5,1 54 0,1 0 0,-1 1 0,0-1 0,0 0 0,0 0 0,0 0-1,0 1 1,0-1 0,1 0 0,-1 0 0,0 0 0,0 1 0,0-1 0,0 0 0,1 0 0,-1 0 0,0 0 0,0 1 0,1-1-1,-1 0 1,0 0 0,0 0 0,1 0 0,-1 0 0,0 0 0,0 0 0,1 0 0,-1 0 0,0 0 0,0 0 0,1 0 0,-1 0-1,0 0 1,0 0 0,1 0 0,-1 0 0,0 0 0,0 0 0,1 0 0,-1 0 0,0-1 0,0 1 0,1 0 0,-1 0 0,0 0-1,0 0 1,0-1 0,0 1 0,1 0 0,-1 0 0,0 0 0,0-1 0,0 1 0,0 0 0,0 0 0,1 0 0,-1-1 0,0 1 0,0 0-1,0 0 1,0-1 0,0 1 0,0 0 0,0 0 0,0-1 0,0 1 0,0 0 0,0 0 0,0-1 0,5 8-4,-1 1-1,1 0 1,-2 0 0,1 0 0,-1 0 0,4 15 0,10 59 8,-13-60-6,15 161 2,-18-180 0,-1-2 0,-1 0 0,1 0 0,0 1 0,1-1 0,-1 0 0,0 0 0,0 0 0,0 0 0,1 0 0,-1 0 0,0 0 0,1 0 0,-1 0 0,1 0 0,-1 0 0,1 0 0,-1-1 0,1 1 0,0 0 0,0 0 0,-1 0 0,1-1 0,1 2 0,2-7 5,18-95 25,-14 58-45,26-76 0,-25 93 13,2 2 0,14-26 1,-20 42 1,-1 0 0,1-1 0,1 2 0,-1-1 0,1 1 0,0 0 0,0 0 0,1 0 0,0 1 0,7-5 0,-12 10 0,-1-1 0,1 0 0,0 0 0,-1 0 0,1 1 0,0-1 0,-1 1 0,1-1 0,0 1 0,0 0 0,-1 0 0,1 0 0,3 0 0,-4 0 0,0 0 0,-1 1 0,1-1 0,0 0 0,0 1 0,-1-1 0,1 1 0,0-1 0,-1 1 0,1-1 0,0 1 0,-1-1 0,1 1 0,-1 0 0,1-1 0,-1 1 0,1 0 0,-1-1 0,1 1 0,0 1 0,0 4 0,0 0 0,0 0 0,0 0 0,0 0 0,-1 1 0,0 7 0,-1 3 0,-1 161 0,-1-45 0,3-131 0,1 0 0,-1-1 0,0 1 0,0-1 0,1 1 0,-1-1 0,0 1 0,1-1 0,0 1 0,-1-1 0,1 1 0,0-1 0,0 0 0,0 0 0,0 1 0,0-1 0,0 0 0,0 0 0,0 0 0,2 1 0,0 1 0,1-1 0,-1 0 0,1-1 0,0 1 0,0-1 0,0 1 0,7 0 0,7 1 1,0-1 0,33-1 0,-41-1 1,-3 0 0,0 0 0,1-1-1,-1 0 1,0 0 0,0-1-1,0 0 1,0 0 0,0-1-1,-1 1 1,1-1 0,0-1-1,-1 1 1,0-1 0,7-6-1,-5 3 0,-1-1-1,0 1 1,0-1-1,-1 0 0,0-1 1,0 1-1,-1-1 1,-1-1-1,6-11 0,-4 2 0,0 0 0,-1 0 0,-1 0-1,0-1 1,-2 0 0,0 1 0,-2-1 0,0 0-1,-1 0 1,-4-20 0,5 35-1,-1-1 0,0 1 0,-1 0 0,1 0 0,-1 1 0,0-1 0,0 0 0,-1 1 0,0-1 0,1 1 0,-1 0 0,-1-1 0,1 1 0,0 1 0,-1-1 0,0 1 0,0-1 1,0 1-1,0 0 0,-1 1 0,1-1 0,-1 1 0,0-1 0,0 2 0,1-1 0,-1 0 0,0 1 0,0 0 0,-1 0 0,1 0 0,0 1 0,-10 0 0,12 0 1,1 1 0,-1-1 0,1 1 0,-1-1 0,1 1 0,-1 0 0,1 0 0,0 0 0,-1 0 0,1 0 0,0 0 0,0 1 0,0-1 0,0 1 0,0 0 0,0 0 0,0-1 0,1 1 0,-1 0 0,0 0 0,1 1 0,0-1 0,0 0 0,-1 0 0,1 1 0,1-1 0,-1 0 0,-1 4 0,-2 8 0,1 1 0,1-1 0,-2 26 0,3-33 0,-1 13-2,1 1 1,1-1-1,0 0 0,7 38 1,-6-54 0,0 0 1,0 0 0,0 0 0,1 0-1,-1 0 1,1 0 0,0 0 0,0-1-1,0 1 1,1-1 0,-1 1 0,1-1-1,0 0 1,0 0 0,0 0 0,0 0-1,1-1 1,-1 1 0,1-1 0,0 0-1,-1 0 1,1 0 0,0-1 0,0 1-1,0-1 1,0 0 0,0 0 0,0 0-1,7 0 1,-7-1 0,6 1 2,-1 0-1,1-1 1,-1 0 0,16-3-1,-22 3 0,-1-1-1,1 0 0,0 1 1,-1-1-1,1-1 1,-1 1-1,0 0 0,1-1 1,-1 1-1,0-1 0,0 0 1,0 1-1,0-1 0,0 0 1,0 0-1,-1 0 1,1-1-1,0 1 0,-1 0 1,2-4-1,4-11 1,-1 0-1,-1 0 1,-1 0 0,0-1-1,-1 1 1,1-22-1,-2-113 27,-3 90-26,-5 162-1,-34 187 0,3-53 0,15 73 0,8-70 0,10-198 0,-11 48 0,12-75 0,0-1 0,0 1 0,-1-1 0,0 0 0,-1-1 0,-1 1 0,0-1 0,-11 16 0,14-23 0,0 0 0,-1 0 0,1 0 0,-1 0 0,0-1 0,1 0 0,-1 1 0,0-1 0,0-1 0,-1 1 0,1-1 0,0 1 0,0-1 0,-1 0 0,1-1 0,-1 1 0,1-1 0,-1 0 0,1 0 0,-1 0 0,1-1 0,0 0 0,-6-1 0,0 0 0,0-1 0,0-1 0,0 1 0,1-2 0,-1 1 0,1-1 0,0-1 0,-13-9 0,6 1 0,-1 0 0,2-2 0,-16-18 0,25 26 0,1 1 0,0-1 0,0 0 0,1 0 0,0 0 0,1 0 0,-1-1 0,2 0 0,-1 0 0,-1-11 0,2 7 0,1-1 0,1 1 0,0 0 0,1 0 0,0 0 0,1 0 0,0 0 0,1 0 0,7-18 0,0 8 0,1 0 0,1 0 0,1 1 0,17-20 0,23-29 0,3 3 0,96-89 0,146-98 0,-277 239 0,2-2-3,29-29 1,-37 25 14,-14 21-37,-1 0 0,0 0-1,0 0 1,0 0 0,0 0 0,0 1 0,0-1 0,0 0 0,0 0 0,0 0-1,0 0 1,0 0 0,0 0 0,-1 1 0,1-1 0,0 0 0,-1 0 0,1 0-1,-1 1 1,1-1 0,-1 0 0,1 0 0,-1 1 0,1-1 0,-1 0 0,0 1-1,1-1 1,-1 1 0,-1-2 0,-31-15-2878</inkml:trace>
</inkml:ink>
</file>

<file path=ppt/ink/ink2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6:20.773"/>
    </inkml:context>
    <inkml:brush xml:id="br0">
      <inkml:brushProperty name="width" value="0.05" units="cm"/>
      <inkml:brushProperty name="height" value="0.05" units="cm"/>
      <inkml:brushProperty name="color" value="#E71224"/>
    </inkml:brush>
  </inkml:definitions>
  <inkml:trace contextRef="#ctx0" brushRef="#br0">270 45 32159,'-16'2'18,"0"0"-1,0 1 1,1 1 0,-1 1 0,1 0 0,0 1 0,1 0-1,-1 1 1,1 1 0,1 1 0,-1-1 0,1 2 0,1 0 0,0 1-1,-13 14 1,22-21-11,-1 1 0,1 0 0,0 0 0,1 0 0,-1 0 0,1 0 0,0 1 0,-2 8 0,4-12-4,-1 1 0,1-1 1,-1 0-1,1 1 0,0-1 0,0 1 0,0-1 0,0 0 1,0 1-1,1-1 0,-1 0 0,1 1 0,-1-1 0,1 0 0,0 0 1,0 1-1,0-1 0,0 0 0,0 0 0,1 0 0,-1 0 1,1 0-1,1 1 0,2 0 6,-1 0 0,1 0 0,-1-1-1,1 0 1,0 0 0,0 0 0,0 0 0,0-1 0,0 0 0,1 0 0,6 0 0,67 1 25,-48-3-26,-24 1-7,0 0 0,1-1 0,-1 0 1,0 0-1,0-1 0,0 0 0,0 0 0,0-1 0,0 1 0,-1-1 0,1-1 0,-1 1 0,0-1 0,0-1 0,0 1 0,-1-1 0,1 0 0,-1 0 0,0 0 0,-1-1 0,1 0 0,-1 1 0,0-2 1,-1 1-1,1 0 0,-1-1 0,0 0 0,-1 0 0,0 0 0,0 0 0,0 0 0,0-7 0,-1 3-1,0 1 0,0 0 0,-1 0 0,-1 0 0,-1-12 0,1 19 0,1 0 0,-1 0 0,0-1 0,-1 1 0,1 0 0,-1 0 0,1 0 0,-1 0 0,0 1 0,0-1 0,0 0 0,0 1 0,-1-1 0,1 1 0,0 0 0,-1 0 0,0 0 0,-5-3 0,0 1 0,0 0 0,-1 1 0,0 0 1,0 1-1,1 0 0,-2 0 0,1 1 0,0 0 0,0 0 1,-12 1-1,14 1-3,1-1 0,-1 1 0,1 0 0,-1 0 0,1 1 0,-1 0 0,1 0 0,0 0 0,0 1 0,0 0 0,0 0 0,0 1 0,1-1 0,-9 9 0,7-4-72,0 0 0,0 0-1,-6 12 1,-11 26-1102</inkml:trace>
</inkml:ink>
</file>

<file path=ppt/ink/ink2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6:25.321"/>
    </inkml:context>
    <inkml:brush xml:id="br0">
      <inkml:brushProperty name="width" value="0.05" units="cm"/>
      <inkml:brushProperty name="height" value="0.05" units="cm"/>
      <inkml:brushProperty name="color" value="#E71224"/>
    </inkml:brush>
  </inkml:definitions>
  <inkml:trace contextRef="#ctx0" brushRef="#br0">106 643 30414,'0'-7'452,"0"-14"782,-3 19-789,-3 13-271,1 7-174,1 0 0,0 0 0,1 0 0,1 0 0,1 1 0,1 23 0,0-41 0,0 1 0,0 0 1,1-1-1,-1 1 0,0-1 0,1 1 1,-1 0-1,1-1 0,0 1 0,-1-1 0,1 1 1,0-1-1,0 0 0,0 1 0,0-1 1,0 0-1,0 0 0,0 1 0,1-1 0,-1 0 1,0 0-1,1 0 0,-1-1 0,1 1 1,-1 0-1,1 0 0,-1-1 0,1 1 0,-1-1 1,1 1-1,2-1 0,6 2 2,0-1 0,-1 0-1,1-1 1,12-1 0,-16 1-2,-2-1 0,-1 1 0,0-1 0,1 0 0,-1 0 0,0 0 0,0 0 0,1 0 0,-1-1 0,0 1 0,0-1 0,-1 0 0,1 0 0,0 0 0,-1 0 0,1-1 0,-1 1 0,0-1 0,0 1 0,0-1 0,0 0 0,0 0 0,0 0 0,-1 0 0,1 0 0,-1 0 0,0-1 0,0 1 0,1-6 0,1-8 0,0-1 0,0 0 0,-2 1 0,0-20 0,-1 26 0,-1 1 0,1 0 0,-2 0 0,1-1 0,-1 1 0,-1 1 0,-6-18 0,7 23 0,0 1 0,1-1 0,-1 1 0,0 0 0,-1 0 0,1 0 0,-1 0 0,1 1 0,-1-1 0,0 1 0,0-1 0,0 1 0,0 0 0,0 0 0,-1 0 0,1 0 0,0 1 0,-1 0 0,0-1 0,1 1 0,-1 1 0,0-1 0,1 0 0,-8 1 0,6-1 0,-1 1 0,1 0 0,-1 0 0,1 1 0,-1 0 0,1 0 0,-1 0 0,1 0 0,0 1 0,0 0 0,-1 0 0,1 0 0,-6 5 0,6-3 0,0 1 0,0-1 0,1 1 0,-1 1 0,1-1 0,0 1 0,0-1 0,1 1 0,0 0 0,-5 11 0,1 2 0,1 1 0,1 0 0,1 0 0,0 1 0,1-1 0,2 1 0,0 0 0,1 0 0,4 29 0,-3-41 0,0-1 0,1 0 0,0 0 0,0 0 0,1-1 0,0 1 0,0-1 0,1 1 0,0-1 0,0 0 0,1 0 0,0-1 0,0 1 0,1-1 0,-1 0 0,1-1 0,0 1 0,1-1 0,-1 0 0,1-1 0,0 0 0,1 0 0,-1 0 0,0-1 0,1 0 0,0 0 0,0-1 0,0 0 0,14 1 0,-14-2 0,1-1 0,0 0 0,0 0 0,-1-1 0,1 0 0,-1-1 0,13-3 0,-15 3 0,-1-1 0,1 0 0,-1 0 0,0 0 0,0 0 0,0-1 0,-1 0 0,1 0 0,-1 0 0,0 0 0,6-9 0,-3 3 0,0-1 0,-1 0 0,0 0 0,0-1 0,-2 0 0,1 0 0,-1 0 0,3-20 0,-2-6 0,2-57 0,-3 20 0,-4 71 0,0 1 0,1 0 0,-1-1 0,1 1 0,0 0 0,0 0 0,0 0 0,0 0 0,1 0 0,3-5 0,-5 7 0,1 0 0,0 0 0,0 0 0,0 1 0,0-1 0,0 0 0,0 1 0,0-1 0,0 1 0,0-1 0,0 1 0,0 0 0,0-1 0,0 1 0,1 0 0,-1 0 0,0 0 0,0 0 0,0 0 0,0 0 0,0 0 0,1 0 0,-1 0 0,0 0 0,0 1 0,0-1 0,0 1 0,0-1 0,0 0 0,0 1 0,0 0 0,0-1 0,2 2 0,-1 0 0,1 0 0,-1 0 0,0 0 0,0 0 0,0 0 0,0 1 0,-1-1 0,1 0 0,0 1 0,-1-1 0,0 1 0,0 0 0,0 0 0,0-1 0,1 4 0,8 47 0,-9-44 0,5 65 0,-3 84 0,-3-106 0,-1-52 0,1 0 0,0 0 0,0 1 0,0-1 0,0 0 0,0 1 0,0-1 0,0 0 0,0 1 0,0-1 0,1 0 0,-1 1 0,0-1 0,0 0 0,0 1 0,0-1 0,0 0 0,1 1 0,-1-1 0,0 0 0,0 0 0,0 1 0,1-1 0,-1 0 0,0 0 0,0 0 0,1 1 0,-1-1 0,0 0 0,0 0 0,1 0 0,-1 0 0,0 1 0,1-1 0,-1 0 0,0 0 0,1 0 0,-1 0 0,0 0 0,1 0 0,-1 0 0,0 0 0,1 0 0,-1 0 0,0 0 0,1 0 0,9-4 0,-10 3 0,5-2 0,0-1 0,-1 1 0,0-2 0,0 1 0,0 0 0,-1-1 0,1 1 0,-1-1 0,0 0 0,3-8 0,22-56 0,-27 67 0,21-76 0,-18 59 0,0 0 0,2 0 0,0 0 0,2 1 0,0 0 0,0 0 0,15-20 0,-23 38 0,1-1 0,-1 0 0,1 0 0,-1 0 0,1 1 0,0-1 0,-1 0 0,1 1 0,0-1 0,0 0 0,0 1 0,-1-1 0,1 1 0,0 0 0,0-1 0,0 1 0,0 0 0,2-1 0,-3 1 0,1 0 0,-1 0 0,1 1 0,0-1 0,-1 0 0,1 0 0,-1 1 0,1-1 0,-1 0 0,1 1 0,-1-1 0,1 0 0,-1 1 0,0-1 0,1 1 0,-1-1 0,1 1 0,-1-1 0,0 1 0,0-1 0,1 1 0,-1 0 0,10 37 0,-9-34 0,8 98 0,0 6 0,-6-94 0,-1 0 0,2-1 0,0 1 0,0-1 0,10 20 0,-12-31 0,0 1 0,0 0 0,0-1 1,1 1-1,-1-1 0,1 0 0,-1 0 0,1 0 0,0 0 0,-1 0 1,1 0-1,0-1 0,0 0 0,0 1 0,1-1 0,-1 0 0,0 0 1,0-1-1,1 1 0,-1-1 0,0 0 0,1 0 0,-1 0 0,0 0 1,1 0-1,-1-1 0,0 1 0,0-1 0,1 0 0,-1 0 0,0 0 1,0 0-1,0-1 0,0 1 0,0-1 0,4-3 0,0-3 3,-1 1-1,0-1 0,-1 0 0,0 0 0,0-1 1,-1 0-1,0 0 0,0 0 0,-1 0 1,0 0-1,-1-1 0,2-15 0,1-14-3,-1-68-1,-4 99 3,0-35-1,-1-41 0,0 78-26,-1 12 19,0 17 8,1 39-1,-1-21 0,2-1 0,9 67 0,-7-96 0,0 0 0,1-1 0,0 1 0,0-1 0,2 1 0,-1-1 0,1 0 0,0-1 0,1 1 0,0-1 0,1 0 0,-1-1 0,2 1 0,12 11 0,-13-16 2,-1 0-1,1 0 1,0 0-1,0-1 1,0 0-1,0-1 1,1 1 0,-1-1-1,1-1 1,-1 1-1,1-1 1,0-1-1,0 1 1,-1-1 0,1-1-1,11-1 1,-16 2-2,0 0 0,0-1 1,-1 0-1,1 1 0,0-1 0,0 0 1,0 0-1,-1 0 0,1-1 1,-1 1-1,1-1 0,-1 1 0,1-1 1,-1 0-1,0 0 0,4-4 1,-3 1-1,1 0 0,-1 1 0,-1-1 0,1 0 0,-1-1 0,0 1 0,0 0 0,2-8 1,0-9-2,-1 0 1,-1 0 0,-1-33 0,-1 51 0,0-27 0,-2 1 0,-7-42 0,6 58 0,0-1 0,-1 1 0,-1 0 0,-1 1 0,0-1 0,0 1 0,-10-15 0,16 28 0,0 0-1,0-1 1,0 1-1,0 0 1,-1-1 0,1 1-1,0 0 1,0-1-1,0 1 1,0 0-1,0 0 1,-1-1 0,1 1-1,0 0 1,0 0-1,-1-1 1,1 1 0,0 0-1,0 0 1,-1-1-1,1 1 1,0 0 0,-1 0-1,1 0 1,0 0-1,-1 0 1,1-1-1,0 1 1,-1 0 0,1 0-1,0 0 1,-1 0-1,1 0 1,0 0 0,-1 0-1,1 0 1,0 0-1,-1 0 1,1 0 0,0 1-1,-1-1 1,1 0-1,0 0 1,-1 0-1,1 0 1,0 0 0,-1 1-1,1-1 1,0 0-1,0 0 1,-1 1 0,-4 17-11,3 80 11,3-54 0,-1-35 0,0-1 0,0 0 0,1 0 0,1 0 0,-1 0 0,1 0 0,1 0 0,-1-1 0,1 1 0,1-1 0,-1 0 0,1 1 0,1-2 0,-1 1 0,1 0 0,0-1 0,1 0 0,-1 0 0,1-1 0,1 1 0,-1-1 0,1 0 0,-1-1 0,1 0 0,0 0 0,1-1 0,-1 1 0,1-1 0,0-1 0,-1 0 0,16 3 0,-18-5 1,9 2-2,0-1 1,0-1-1,0 0 1,21-3 0,-31 3 1,-1-1 0,0 0 0,1 0 0,-1 0 0,0 0 1,0-1-1,0 1 0,0-1 0,0 0 0,0 0 0,-1 0 1,1 0-1,-1 0 0,1 0 0,-1-1 0,0 1 0,0-1 1,0 0-1,0 0 0,0 0 0,0 0 0,-1 0 1,2-5-1,2-12-1,-1 0 1,-2 0 0,0 0 0,-1 0-1,-1-1 1,-2-20 0,1-12-1,2 28 0,-1 18 0,1 0 0,-1 0 0,0 0 0,-1 0 0,-1-8 0,2 15 0,0 0-1,0 0 1,0 0-1,0 0 1,0 0 0,0 0-1,0 1 1,0-1 0,0 0-1,0 0 1,0 0-1,0 0 1,0 0 0,0 1-1,0-1 1,0 0 0,0 0-1,0 0 1,0 0-1,0 0 1,0 0 0,0 0-1,0 1 1,-1-1-1,1 0 1,0 0 0,0 0-1,0 0 1,0 0 0,0 0-1,0 0 1,0 0-1,-1 0 1,1 0 0,0 0-1,0 0 1,0 0 0,0 0-1,0 1 1,0-1-1,-1 0 1,1 0 0,0 0-1,0 0 1,0 0-1,0 0 1,0 0 0,0-1-1,-1 1 1,1 0 0,0 0-1,0 0 1,0 0-1,0 0 1,0 0 0,0 0-1,0 0 1,-1 0 0,1 0-1,0 0 1,0 0-1,0 0 1,0-1 0,0 1-1,0 0 1,0 0-1,0 0 1,0 0 0,0 0-1,-5 18 0,2 1 1,0 0-1,1 0 0,1 0 0,3 34 0,-1-12 1,-1-14 0,-1-8 0,1 0 0,0 1 0,2-1 0,0 0 0,6 22 0,-7-37 0,1 0 0,-1 0 0,1 0 0,-1-1 0,1 1 0,0 0 0,1-1 0,-1 0 0,0 1 0,1-1 0,0 0 0,0 0 0,0 0 0,0-1 0,0 1 0,1-1 0,-1 0 0,1 1 0,-1-2 0,1 1 0,0 0 0,0-1 0,0 0 0,0 1 0,0-2 0,0 1 0,0 0 0,0-1 0,0 0 0,5 0 0,-7 1 1,1-1 0,-1 0 0,1 0-1,-1 0 1,1 0 0,-1 0 0,1-1 0,-1 1 0,1 0 0,-1-1 0,1 0-1,-1 0 1,0 0 0,1 0 0,-1 0 0,0 0 0,0-1 0,0 1-1,0-1 1,0 1 0,0-1 0,0 0 0,0 0 0,-1 0 0,1 0-1,-1 0 1,1 0 0,-1 0 0,0 0 0,0-1 0,0 1 0,0 0 0,0-1-1,-1 1 1,1-1 0,0-3 0,5-25-1,0 0 0,1-53 0,-5 50 0,12-65 0,-13 95-2,0-1 0,1 1 0,0-1 1,0 1-1,0-1 0,0 1 0,1 0 0,-1 0 0,1 0 0,0 0 1,0 1-1,7-7 0,-8 9 2,0 0-1,-1 0 1,1 0 0,0 0 0,0 0 0,0 0-1,0 0 1,0 1 0,0-1 0,0 1-1,0-1 1,0 1 0,0 0 0,0 0-1,0 0 1,0 0 0,0 0 0,0 1 0,0-1-1,0 0 1,0 1 0,0 0 0,0-1-1,0 1 1,0 0 0,0 0 0,0 0-1,-1 0 1,1 0 0,0 1 0,-1-1-1,1 0 1,1 3 0,4 3 0,0 1 0,0 0 0,-1 1 0,0 0 0,0 0 0,-1 0 0,0 1 0,0 0 0,-1-1 0,-1 2 0,0-1 0,0 0 0,2 20 0,-1 12 0,-1 0 0,-4 51 0,0-34 0,1-57 0,1-1 0,-1 1 0,1 0 0,-1-1 0,1 1 0,0 0 0,0-1 0,0 1 0,0-1 0,0 0 0,0 1 0,0-1 0,1 0 0,-1 1 0,0-1 0,1 0 0,-1 0 0,1 0 0,-1 0 0,1-1 0,-1 1 0,1 0 0,0-1 0,0 1 0,-1-1 0,1 1 0,0-1 0,2 0 0,-1 1 0,0 0 0,-1-1 0,1 0 0,0 1 0,-1-1 0,1 0 0,0 0 0,-1-1 0,1 1 0,0-1 0,-1 1 0,1-1 0,-1 0 0,1 0 0,-1 0 0,1 0 0,-1 0 0,0-1 0,4-2 0,-1-1 0,-1-1 0,0 0 0,-1-1 0,0 1 0,0-1 0,0 0 0,0 0 0,1-8 0,12-67-6,-11 51-1,2-12 5,-5 26 0,0 0-1,2 0 1,0 0-1,0 1 1,2-1-1,0 1 1,9-17-1,-12 29-4,0 1-1,0 0 1,0 0-1,0 1 1,0-1 0,1 0-1,-1 1 1,8-4-1,-4 5-63,-23 16 55,8-8 24,0-1-1,0 1 1,1 0 0,0 1 0,0-1 0,1 2 0,0-1 0,0 0 0,1 1 0,-8 18 0,8-13 0,1 0 0,1 1 0,0 0 0,0 0 0,2-1 1,-1 28-1,2-34-7,0 0 1,0 1 0,1-1-1,0 0 1,0 0 0,1 0-1,4 12 1,-4-16-2,1 0 0,-1 0 0,1-1 0,0 1 0,0-1 0,0 1 0,0-1 0,0 0 0,1 0 0,-1-1 0,1 1 0,0-1 0,0 1 0,0-1 0,4 1 0,10 4 3,-1-1 0,2-1 1,-1 0-1,0-1 0,1-2 0,-1 0 0,1 0 1,0-2-1,35-3 0,-51 2-3,-1 1 0,0-1 0,1 1 0,-1-1 0,0 0 0,0 0 0,1 0 0,-1 0 0,0 0 0,0-1 0,0 1 0,0 0 0,0-1 0,-1 0 0,1 1 0,0-1 0,-1 0 0,1 0 0,-1 0 0,0 0 0,0 0 0,0 0 0,0-1 0,0 1 0,0 0 0,0 0 0,0-4 0,2-7 0,-1 1 0,-1 0 0,0-1 0,-1-14 0,0 17 0,-1-5 0,0-1 0,-1 1 0,0-1 0,-2 1 0,1 0 0,-2 0 0,0 0 0,-12-23 0,11 27 0,0 0 0,-1 0 0,0 1 0,-1 0 0,0 0 0,0 1 0,-1 0 0,0 1 0,-1 0 0,0 0 0,-14-8 0,18 13 0,-1 0 0,1 0 0,-1 1 0,0 0 0,0 0 0,0 1 0,0-1 0,0 2 0,-1-1 0,1 1 0,0 0 0,0 0 0,-12 3 0,17-3 0,0 1-1,0-1 1,0 1 0,1 0 0,-1 0-1,0-1 1,1 1 0,-1 0 0,0 1-1,1-1 1,0 0 0,-1 0 0,1 1-1,0-1 1,-1 0 0,1 1 0,0-1-1,0 1 1,0 0 0,0-1 0,0 1-1,1 0 1,-1 0 0,1-1 0,-1 4-1,-1 3 0,1 1-1,0 0 0,0-1 0,2 12 1,-1-8 0,1 1 1,0-1 0,1 0 0,0 0 0,1 0 0,0 0 0,1 0 0,0-1 0,1 1 0,1-1 0,0 0 0,0-1 0,1 1 0,0-1 0,11 12 0,-10-14 0,-1 0 0,1-1 0,0 0 0,0 0 0,1-1 0,0 0 0,0 0 0,0-1 0,1-1 0,0 1 0,0-1 0,0-1 0,0 0 0,0 0 0,1-1 0,-1-1 0,13 1 0,-22-2 0,0 0 0,0-1 0,0 1 0,0 0 0,0-1 0,0 1 0,0-1 0,-1 1 0,1-1 0,0 1 0,0-1 0,-1 1 0,1-1 0,0 0 0,-1 0 0,1 1 0,0-1 0,-1 0 0,1 0 0,-1 0 0,0 0 0,1 0 0,-1 1 0,0-1 0,1-2 0,7-31 0,-6 22 0,10-44 2,-6 20 0,2 1 1,2-1-1,1 1 0,17-35 0,-25 64-3,0 1 0,1 0 0,-1 0-1,1 0 1,0 0 0,9-7 0,-12 11 1,0 0-1,0 1 1,-1-1 0,1 0 0,0 1 0,0-1 0,0 0 0,0 1 0,0-1 0,0 1 0,0 0-1,0-1 1,0 1 0,0 0 0,0 0 0,0-1 0,0 1 0,0 0 0,1 0 0,-1 0 0,0 0 0,0 0-1,0 1 1,0-1 0,0 0 0,0 0 0,0 1 0,0-1 0,0 1 0,0-1 0,0 1 0,0-1-1,0 1 1,0-1 0,-1 1 0,1 0 0,0 0 0,0-1 0,0 1 0,-1 0 0,1 0 0,-1 0 0,1 0-1,-1 0 1,1 0 0,-1 0 0,1 0 0,-1 1 0,6 14 0,0 0 0,-2 0 0,0 0 0,-1 1 0,2 29 0,-2 93 0,-4-96 0,1 60 3,0-103-3,1 0 0,-1 1 0,0-1 1,0 0-1,0 0 0,0 0 0,0 0 0,0 0 1,0 0-1,0 1 0,0-1 0,0 0 1,0 0-1,0 0 0,1 0 0,-1 0 0,0 0 1,0 0-1,0 0 0,0 0 0,0 1 1,0-1-1,1 0 0,-1 0 0,0 0 0,0 0 1,0 0-1,0 0 0,0 0 0,1 0 1,-1 0-1,0 0 0,0 0 0,0 0 0,0 0 1,0 0-1,1 0 0,-1 0 0,0 0 1,0 0-1,0 0 0,0 0 0,0-1 0,0 1 1,1 0-1,-1 0 0,0 0 0,0 0 1,0 0-1,0 0 0,0 0 0,0 0 0,0-1 1,1 1-1,-1 0 0,0 0 0,0 0 1,0 0-1,0 0 0,4-6 0,0-1 0,0 1 0,-1-1 0,0 1 0,0-1 0,0 0 0,-1 0 0,0 0 0,1-14 0,4-5 0,12-56-3,8-29-5,-22 98 7,0-1 0,0 1 0,1 0 1,1 0-1,12-18 0,-19 31 1,0 0 0,0 0 0,0-1 0,0 1-1,0 0 1,0 0 0,1-1 0,-1 1 0,0 0 0,0 0 0,0-1 0,0 1 0,1 0 0,-1 0-1,0 0 1,0-1 0,0 1 0,1 0 0,-1 0 0,0 0 0,0 0 0,1 0 0,-1-1 0,0 1-1,1 0 1,-1 0 0,0 0 0,0 0 0,1 0 0,-1 0 0,0 0 0,0 0 0,1 0 0,-1 0-1,0 0 1,1 0 0,-1 0 0,0 0 0,0 0 0,1 1 0,-1-1 0,0 0 0,0 0 0,1 0-1,-1 1 1,5 12-8,-1 85 5,-4-69 3,1 1 0,1-1 0,2 0 0,13 55 0,-15-80 0,-1 1 1,1 0-1,0-1 1,1 1-1,-1-1 1,1 0-1,0 0 1,0 0-1,0 0 1,1-1-1,-1 1 1,1-1-1,0 1 1,0-1-1,0-1 1,5 4-1,-2-3 1,1 0 0,0 0 0,-1-1 0,1 0-1,0-1 1,0 1 0,0-2 0,16 1 0,-22-1-1,1 0 0,-1 0 0,0-1 0,1 1 0,-1-1 0,0 1 0,0-1 0,1 0 0,-1 0 0,0 0 0,0 0 0,0 0 0,0 0 0,0 0 0,0-1 0,-1 1 0,1-1 0,1-2 0,1 0 0,-2 0 0,1 0 0,0 0 0,-1-1 0,0 1 0,0-1 0,0 0 0,1-5 0,1-10 0,0 0 0,-1 0 0,-1-26 0,-1 38 0,-1-211-3,10 221-10,-7 0 12,0 1 1,0 0-1,0 0 0,-1 0 1,1 0-1,-1 1 1,0-1-1,0 1 0,0-1 1,1 6-1,14 44-8,-14-44 9,3 29 6,-1 1 1,-1 0-1,-4 71 0,-1-77-2,3-55-4,0 0 0,1 0 0,11-41 0,29-63-18,-41 120 15,0 0-3,0-1 1,1 1-1,-1 0 1,1 0-1,0 0 1,1 0-1,0 0 1,-1 1-1,2 0 1,-1 0-1,1 0 0,5-5 1,-10 10 5,0 0-1,1 0 1,-1-1 0,0 1-1,1 0 1,-1 0 0,0 0-1,1 0 1,-1 0 0,1-1-1,-1 1 1,0 0 0,1 0-1,-1 0 1,1 0 0,-1 0-1,0 0 1,1 0 0,-1 0-1,0 1 1,1-1 0,-1 0 0,1 0-1,-1 0 1,0 0 0,1 0-1,-1 1 1,0-1 0,1 0-1,-1 0 1,0 1 0,1-1-1,-1 0 1,0 0 0,0 1-1,1-1 1,-1 0 0,0 1-1,0-1 1,0 0 0,1 1-1,-1-1 1,0 0 0,0 1-1,0-1 1,0 1 0,0-1-1,0 0 1,0 1 0,0-1 0,0 1-1,0 0 1,1 26-14,-2-21 13,1 8 2,5 129 49,-3-121-41,1 0 0,1-1 0,1 0 0,12 34 0,-17-54-9,1 0 0,-1 0 1,0 0-1,0-1 0,0 1 0,1 0 1,-1-1-1,0 1 0,1 0 0,-1-1 0,1 1 1,-1 0-1,1-1 0,-1 1 0,1 0 1,-1-1-1,1 1 0,0-1 0,-1 0 1,1 1-1,0-1 0,-1 1 0,1-1 0,0 0 1,-1 1-1,2-1 0,-1 0 1,0-1 0,0 1-1,0-1 1,-1 1 0,1-1 0,0 1-1,0-1 1,-1 0 0,1 1 0,0-1-1,-1 0 1,1 0 0,-1 1 0,1-1-1,-1 0 1,1 0 0,-1 0-1,1-1 1,16-52 26,-15 47-26,70-241-62,-69 237 59,-2 8-17,-1 14-6,-3 50 20,1-37 8,1 0 1,1 0-1,6 43 0,-5-63-1,0 1-1,1 0 0,0-1 1,0 1-1,0-1 1,0 0-1,1 1 0,0-1 1,-1 0-1,2-1 1,-1 1-1,0-1 0,1 1 1,0-1-1,-1 0 0,1 0 1,0 0-1,1-1 1,-1 0-1,0 1 0,1-1 1,-1-1-1,9 3 1,4 0 4,1 0 1,0-1 0,0-1-1,36 0 1,-50-2-7,-1 0 0,1-1 0,-1 1 0,0-1 0,1 0 0,-1 0 0,0 0 0,0-1 0,0 1 0,0-1 0,0 1 0,0-1 0,0 0 0,0 0 0,-1 0 0,1-1 0,-1 1 0,1-1 0,-1 1 0,0-1 0,0 0 0,0 0 0,-1 0 0,1 0 0,-1 0 0,1 0 0,-1 0 0,0-1 0,0 1 0,0-5 0,3-10 0,-1-1-1,-1 0 1,0 0-1,-2-20 0,0 37 1,1-41-4,0 26 2,0 0 0,-2-1 0,0 1 1,-5-27-1,5 42 2,0 0 0,0-1 0,0 1 0,0 0 0,-1-1 0,1 1 0,-1 0 0,0 0 0,1 0 0,-1 0 1,0 0-1,-4-2 0,6 4 0,-1-1-1,0 0 1,0 1 0,0-1 0,1 1 0,-1-1 0,0 1 0,0 0 0,0-1 0,0 1 0,0 0 0,0-1-1,0 1 1,0 0 0,0 0 0,0 0 0,0 0 0,0 0 0,0 0 0,0 0 0,0 1 0,0-1 0,0 0-1,0 0 1,0 1 0,1-1 0,-1 0 0,0 1 0,0-1 0,0 1 0,0 0 0,1-1 0,-1 1-1,0 0 1,-1 1 0,-1 3-1,0 1 0,0-1-1,0 1 1,1 0 0,0 0 0,0 0-1,0 0 1,1 1 0,0-1 0,0 9-1,-1 74 4,2-62-3,0-11 3,0 0 0,0 0 0,0 1-1,2-1 1,0 0 0,6 20-1,-7-32 0,0-1 0,0 0-1,1 1 1,-1-1 0,1 0 0,0 0-1,0 0 1,0 0 0,0 0 0,0 0-1,1-1 1,0 1 0,-1-1 0,1 1-1,0-1 1,0 0 0,0 0 0,0-1-1,0 1 1,1-1 0,-1 1 0,1-1-1,-1 0 1,0 0 0,1 0 0,0-1-1,-1 1 1,1-1 0,5 0 0,-6-1 0,-1 1 0,1 0-1,-1-1 1,1 1 0,-1-1 0,1 0 0,-1 0 0,0 0 0,0 0 0,1 0 0,-1 0 0,0-1 0,0 1 0,0-1 0,0 1 0,0-1 0,-1 0 0,1 0 0,-1 0 0,1 0-1,-1 0 1,1 0 0,-1 0 0,0 0 0,0-1 0,0 1 0,1-4 0,2-8 0,0 0 0,-1-1 0,2-23-1,-3 21 0,4-32 0,-4 22 0,1 1 0,1 0 0,1 0 0,2 0 0,1 0 0,12-28 0,-20 53 0,1 0-1,0-1 1,0 1 0,0 0 0,-1-1-1,1 1 1,0 0 0,1 0-1,-1 0 1,0 0 0,0 0 0,0 0-1,1 0 1,-1 0 0,0 0 0,1 0-1,-1 1 1,1-1 0,-1 1-1,1-1 1,-1 1 0,1 0 0,-1-1-1,1 1 1,0 0 0,-1 0 0,1 0-1,1 0 1,0 1 0,-1-1-1,0 1 1,0 0-1,0 0 1,0 0-1,0 0 1,0 0 0,0 0-1,0 1 1,0-1-1,0 1 1,-1-1-1,1 1 1,-1 0 0,1-1-1,-1 1 1,0 0-1,2 3 1,5 10 1,-2 1-1,0 0 1,-1 0 0,0 0 0,-2 0-1,1 1 1,-1 16 0,0 124 8,-4-94-8,2-63-1,-1 1 0,0-1 0,1 1 0,-1-1 0,0 1 0,1-1 0,-1 0 0,0 1 0,1-1 0,-1 0 0,1 1 0,-1-1 0,0 0 0,1 0 0,-1 1 0,1-1 0,-1 0 0,1 0 0,-1 0 0,1 0 0,-1 0 0,1 0 0,0 0 0,-1 0 0,1 0 0,-1 0 0,2 0 0,20 0 0,-16 0 0,-1-1 0,-1 1 0,0-1 0,0 0 0,0-1 0,0 1 0,0-1 0,0 1 0,-1-1 0,1-1 1,0 1-1,-1 0 0,0-1 0,1 1 0,-1-1 0,0 0 0,0 0 0,-1-1 0,1 1 0,-1 0 0,1-1 0,2-6 0,2-3-2,-1 1-1,0-2 1,-1 1-1,0 0 1,3-19 0,-7 15 1,0 17 0,-1 0 0,0 0 1,0 0-1,0 0 0,0 0 1,0 0-1,0 0 0,0 0 0,0 0 1,0 0-1,0 0 0,0 0 1,0 0-1,0 0 0,0 0 0,0 0 1,0 0-1,1 0 0,-1 0 1,0 0-1,0 0 0,0 0 0,0 0 1,0 0-1,0 0 0,0 0 1,0 0-1,0 0 0,0 0 1,0 0-1,0 0 0,0 0 0,0 0 1,0 0-1,0 0 0,0 0 1,1 0-1,-1 0 0,0 0 0,0 0 1,0 0-1,0 0 0,0 0 1,0-1-1,0 1 0,0 0 0,0 0 1,0 0-1,0 0 0,0 0 1,0 0-1,0 0 0,0 0 1,11 6 1,-10-5 1,1-1-1,0 1 0,-1-1 1,1 0-1,-1 1 0,1-1 1,0 0-1,-1 0 1,1 0-1,0 0 0,-1 0 1,1 0-1,0-1 0,-1 1 1,1-1-1,0 1 1,-1-1-1,1 1 0,-1-1 1,1 0-1,-1 0 0,0 0 1,1 0-1,-1 0 0,0 0 1,1 0-1,-1 0 1,0 0-1,0-1 0,0 1 1,0 0-1,0-1 0,-1 1 1,1-1-1,1-1 0,3-7 0,-1 0-1,0-1 1,6-20-1,0-13 0,-2-1 0,5-87 0,-13-93 3,0 177-1,0 31 1,0 0 0,-2 0-1,1-1 1,-2 1 0,0 0-1,-2 1 1,-9-27 0,14 42-4,0 0 0,0 1 0,0-1 0,-1 0 1,1 1-1,0-1 0,-1 0 0,1 0 0,-1 1 0,1-1 1,-1 1-1,1-1 0,-1 0 0,1 1 0,-1-1 0,1 1 1,-1-1-1,0 1 0,1 0 0,-1-1 0,0 1 0,1-1 1,-1 1-1,0 0 0,0 0 0,1 0 0,-1-1 0,0 1 1,-1 0-1,1 1 1,0-1 0,0 1-1,0 0 1,0 0 0,0 0 0,1 0 0,-1 0 0,0 0 0,0 0 0,1 0 0,-1 0 0,0 0 0,1 0 0,-1 0-1,1 1 1,-1-1 0,1 0 0,0 0 0,-1 2 0,-5 28 4,0-1 0,-2 62 0,8 73 19,2-76-26,-3 49 3,2 155 0,-1-284 0,0 0 0,1 0 0,0 0 0,0 0 0,1 0 0,0-1 0,6 16 0,-3-20-22,0-15-113,0-23-300</inkml:trace>
</inkml:ink>
</file>

<file path=ppt/ink/ink2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6:25.680"/>
    </inkml:context>
    <inkml:brush xml:id="br0">
      <inkml:brushProperty name="width" value="0.05" units="cm"/>
      <inkml:brushProperty name="height" value="0.05" units="cm"/>
      <inkml:brushProperty name="color" value="#E71224"/>
    </inkml:brush>
  </inkml:definitions>
  <inkml:trace contextRef="#ctx0" brushRef="#br0">0 112 31999,'0'-7'480,"14"4"-352,30-4-48,20 2-64,8-8 16,0 3-32,-3-5 32,-14 3-32,-13 0 0,-20 4 0,-11 3 0,-11 0 0,0 0-32,-39 5-96,-22-2-400,-13-1-2514</inkml:trace>
</inkml:ink>
</file>

<file path=ppt/ink/ink2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6:26.009"/>
    </inkml:context>
    <inkml:brush xml:id="br0">
      <inkml:brushProperty name="width" value="0.05" units="cm"/>
      <inkml:brushProperty name="height" value="0.05" units="cm"/>
      <inkml:brushProperty name="color" value="#E71224"/>
    </inkml:brush>
  </inkml:definitions>
  <inkml:trace contextRef="#ctx0" brushRef="#br0">187 1 32447,'-10'0'35,"1"0"0,-1 0 0,0 1 0,-12 3 1,18-2-34,-1-1 1,1 1 0,0 0-1,-1 1 1,1-1 0,0 1 0,0 0-1,1 0 1,-1 0 0,-4 5-1,-1 1 0,1 1-1,1 0 0,-1 0 0,2 0 1,-1 1-1,2 0 0,-1 0 1,-7 24-1,12-30 0,-1 1 0,1 0 0,0-1 1,0 1-1,0 0 0,1 0 0,0 0 0,0 0 0,0 0 1,1 0-1,0-1 0,0 1 0,1 0 0,0-1 0,-1 1 1,2-1-1,-1 1 0,1-1 0,0 0 0,0 0 0,6 8 1,-2-6 0,1 0 0,1-1 0,-1 1 0,1-2 0,0 1 0,0-1 0,1 0 1,-1-1-1,1 0 0,0-1 0,0 0 0,0-1 0,19 3 0,3-2 4,1 0-1,-1-3 0,41-3 0,-65 2-3,-1 0-1,0 0 1,0 0-1,0-1 0,0 0 1,0-1-1,0 1 1,-1-1-1,1-1 1,-1 1-1,0-1 0,0 0 1,0 0-1,0-1 1,-1 0-1,0 0 1,0 0-1,0-1 0,7-11 1,-7 10-2,-1-2 0,-1 1 0,1 0-1,-1-1 1,-1 1 0,1-1 0,-2 0 0,1 0 0,-1 0 0,0 0 0,-1 0-1,0 0 1,-1 0 0,1 0 0,-5-14 0,4 18 0,-1 0 0,0 0 0,0 0 0,0 0 0,-1 1 0,1-1 0,-1 1 0,0-1 0,-1 1 0,1 0 0,-1 0 0,1 1 0,-1-1 0,0 1 0,-1 0 0,1 0 0,-1 0 0,1 1 0,-1-1 0,0 1 0,0 0 0,0 1 0,0-1 0,0 1 0,0 0 1,-8-1-2,3 1 1,-1 0 0,0 0-1,0 1 1,0 0-1,0 1 1,1 1-1,-1-1 1,0 2-1,1-1 1,0 2 0,-1-1-1,-12 7 1,6 1-43,-31 24 0,-14 17-282</inkml:trace>
</inkml:ink>
</file>

<file path=ppt/ink/ink2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6:28.636"/>
    </inkml:context>
    <inkml:brush xml:id="br0">
      <inkml:brushProperty name="width" value="0.05" units="cm"/>
      <inkml:brushProperty name="height" value="0.05" units="cm"/>
      <inkml:brushProperty name="color" value="#E71224"/>
    </inkml:brush>
  </inkml:definitions>
  <inkml:trace contextRef="#ctx0" brushRef="#br0">130 364 29806,'-16'3'253,"1"1"-1,-26 10 1,-17 4 1264,90-20-827,-8 1-695,39-6 1,27-11 6,122-9 1,93 12-3,190-22 0,-395 21 0,288-42 0,-304 51 0,111 5 0,-95 4 0,419-31 0,-234 8 0,280-24 0,-240 18 0,586-3 0,-479 16 0,-173 3 0,-113 6 0,577-10 0,-471 14 0,421 7 0,100 1 0,-451-9 0,762-6 0,-752-1 0,90-2 0,547 16 0,40 8 0,-932-13 0,598 7 0,-587-5 0,110 6 0,179-3 0,-89-4 0,-13 8 0,-346-9-331,0 0-619</inkml:trace>
</inkml:ink>
</file>

<file path=ppt/ink/ink2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6:30.465"/>
    </inkml:context>
    <inkml:brush xml:id="br0">
      <inkml:brushProperty name="width" value="0.05" units="cm"/>
      <inkml:brushProperty name="height" value="0.05" units="cm"/>
      <inkml:brushProperty name="color" value="#E71224"/>
    </inkml:brush>
  </inkml:definitions>
  <inkml:trace contextRef="#ctx0" brushRef="#br0">546 57 32223,'-3'-5'59,"-1"-1"0,1 1 1,-1-1-1,-1 1 0,1 0 1,-9-7-1,12 11-57,0 0 1,0 0-1,0 0 1,-1 0-1,1 0 0,0 0 1,0 0-1,-1 0 1,1 1-1,0-1 1,-1 0-1,1 1 0,-1-1 1,1 1-1,-1 0 1,1-1-1,-1 1 1,1 0-1,-1 0 0,1 0 1,-1 0-1,1 0 1,-1 0-1,1 1 0,-1-1 1,1 0-1,-1 1 1,1-1-1,-1 1 1,1 0-1,0-1 0,-1 1 1,1 0-1,0 0 1,0 0-1,-1 0 0,1 0 1,-1 1-1,-2 5-1,0 0-1,0 0 0,1 0 1,-1 1-1,2-1 0,-1 1 0,1-1 1,0 1-1,-1 12 0,-4 82 0,6-84 0,-3 551 35,-17 253-38,-43-313 3,17-151 0,26 400 0,23-525 0,-3-121 0,-6 1 0,-38 199 0,18-149 0,-6 169 0,22-179 0,-46 229 0,32-275 0,4 1 0,6 0 0,-4 157 0,37 80 0,-18-322 0,-1-8 0,1 1 0,0-1 0,2 1 0,0-1 0,0 0 0,6 19 0,-7-33 0,-1-1-2,0 1 0,0 0 1,0-1-1,1 1 0,-1-1 1,0 1-1,1-1 1,-1 1-1,0-1 0,1 1 1,-1-1-1,1 1 1,-1-1-1,1 0 0,-1 1 1,1-1-1,-1 0 0,1 1 1,-1-1-1,1 0 1,-1 1-1,1-1 0,-1 0 1,1 0-1,0 0 1,-1 0-1,1 0 0,0 0 1,-1 0-1,1 0 1,-1 0-1,1 0 0,0 0 1,-1 0-1,1 0 0,-1 0 1,1 0-1,0-1 1,-1 1-1,1 0 0,-1 0 1,1-1-1,-1 1 1,1 0-1,0-1 0,12-30-243</inkml:trace>
</inkml:ink>
</file>

<file path=ppt/ink/ink2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6:31.277"/>
    </inkml:context>
    <inkml:brush xml:id="br0">
      <inkml:brushProperty name="width" value="0.05" units="cm"/>
      <inkml:brushProperty name="height" value="0.05" units="cm"/>
      <inkml:brushProperty name="color" value="#E71224"/>
    </inkml:brush>
  </inkml:definitions>
  <inkml:trace contextRef="#ctx0" brushRef="#br0">70 123 30270,'-7'0'230,"1"0"1,-1 1-1,0-1 0,0 1 0,0 1 1,1 0-1,-1 0 0,-6 2 1,13-3-226,0-1 0,-1 0 0,1 1 0,0-1 0,0 0 0,-1 1 0,1-1 1,0 1-1,0-1 0,0 0 0,0 1 0,0-1 0,0 1 0,-1-1 0,1 0 0,0 1 0,0-1 0,0 1 1,0-1-1,1 1 0,-1-1 0,0 0 0,0 1 0,0-1 0,0 1 0,0-1 0,0 0 0,1 1 1,-1-1-1,0 0 0,0 1 0,1-1 0,-1 0 0,0 1 0,0-1 0,1 0 0,-1 1 0,0-1 0,1 0 1,-1 0-1,0 1 0,1-1 0,0 0 0,11 4 10,0-1 0,0-1 1,0 0-1,1 0 0,-1-2 1,0 1-1,20-3 0,1 2-4,8 0-1,419-11 42,-373 5-49,616-27-1,-702 33-2,-1 0 0,0 0 0,1 0 0,-1 1 0,0-1 0,1 0 0,-1 0 0,0 0 0,1 0 0,-1 0 0,1 0 0,-1 0 0,0 0 0,1-1 0,-1 1 0,0 0 0,1 0 0,-1 0 0,1 0 0,-1 0 0,0-1 0,1 1 0,-1 0 0,0 0 0,0 0 0,1-1 0,-1 1 0,0 0 0,1-1 0,-1 1 0,0 0 0,0 0 0,0-1 0,1 0 0,-5-5 0,4 6 0,-4-4 0,0 1 0,0 0 0,0 0 0,0 0 0,-1 0 0,0 0 0,1 1 0,-1 0 0,-5-2 0,-53-15 0,37 12 0,-92-20-18,54 13-9,61 12 24,14 0 3,19 2 3,-1 2 0,1 1 0,-1 1 0,0 1 0,0 2 0,53 19 0,-78-24-2,0 0 0,0 1-1,0-1 1,0 1 0,-1 0-1,1 0 1,-1 0 0,1 0-1,-1 0 1,0 1 0,0 0 0,-1-1-1,1 1 1,-1 0 0,0 0-1,0 1 1,0-1 0,0 0-1,-1 1 1,0-1 0,0 1-1,0-1 1,0 1 0,-1-1-1,0 1 1,0 0 0,0-1-1,0 1 1,-1 0 0,0-1 0,0 1-1,0-1 1,0 1 0,-1-1-1,0 0 1,0 0 0,0 0-1,-5 8 1,-5 4-3,0-1-1,-1 0 1,0 0 0,-1-1-1,-1-1 1,0-1 0,-20 13-1,6-11-493,2-12-1630</inkml:trace>
</inkml:ink>
</file>

<file path=ppt/ink/ink2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6:33.356"/>
    </inkml:context>
    <inkml:brush xml:id="br0">
      <inkml:brushProperty name="width" value="0.05" units="cm"/>
      <inkml:brushProperty name="height" value="0.05" units="cm"/>
      <inkml:brushProperty name="color" value="#E71224"/>
    </inkml:brush>
  </inkml:definitions>
  <inkml:trace contextRef="#ctx0" brushRef="#br0">104 159 31134,'-31'-9'597,"17"5"-354,1 1 0,-1 0 0,-18-1 0,747 14-211,-646-10-32,287-8 0,-169 3-16,-224-24 16,-30-5-6,-44-26-1,103 56 20,8 4-13,0 0 0,0 0 1,0 0-1,0 0 0,0 0 0,0-1 1,0 1-1,0 0 0,0 0 0,-1 0 0,1 0 1,0 0-1,0-1 0,0 1 0,0 0 0,0 0 1,0 0-1,0 0 0,0-1 0,0 1 1,1 0-1,-1 0 0,0 0 0,0 0 0,0 0 1,0 0-1,0-1 0,0 1 0,0 0 1,0 0-1,0 0 0,0 0 0,0 0 0,1 0 1,-1-1-1,0 1 0,0 0 0,0 0 1,0 0-1,0 0 0,0 0 0,1 0 0,-1 0 1,0 0-1,0 0 0,0 0 0,0 0 0,0 0 1,1 0-1,-1 0 0,0 0 0,0 0 1,0 0-1,0 0 0,0 0 0,1 0 0,-1 0 1,0 0-1,0 0 0,0 0 0,0 0 1,0 0-1,1 0 0,-1 0 0,0 0 0,0 0 1,0 0-1,0 1 0,1-1 1,10 0-1,1 2 0,-1 0 0,0 0 0,0 0 0,1 2 0,-2-1 0,17 9 0,75 43 2,-74-39 1,-22-12 1,0-1-1,0 1 0,0 0 1,0 1-1,-1-1 0,0 1 1,6 6-1,-9-8-3,0 0 0,-1 0 0,1 0 0,-1 0 0,0 0 0,1 1 0,-1-1 0,-1 0 0,1 1 0,0-1 0,-1 1 0,0-1 0,0 0 0,0 1 0,0-1 0,-1 6 0,0-6 0,0 0 0,0 0 0,0 0 0,-1 0 0,1 0 0,-1 0 0,1 0 0,-1 0 0,0-1 0,0 1 0,-1-1 0,1 1 0,0-1 0,-1 0 0,-3 3 0,-50 30 0,34-22 0,7-5-98,0 1 0,-29 11 1,13-12-1115</inkml:trace>
</inkml:ink>
</file>

<file path=ppt/ink/ink2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6:43.051"/>
    </inkml:context>
    <inkml:brush xml:id="br0">
      <inkml:brushProperty name="width" value="0.05" units="cm"/>
      <inkml:brushProperty name="height" value="0.05" units="cm"/>
      <inkml:brushProperty name="color" value="#FFFFFF"/>
    </inkml:brush>
  </inkml:definitions>
  <inkml:trace contextRef="#ctx0" brushRef="#br0">6 747 31182,'0'0'71,"-1"1"0,1 0 0,-1-1 0,1 1-1,-1 0 1,1-1 0,-1 1 0,1 0 0,0 0 0,-1-1-1,1 1 1,0 0 0,0 0 0,-1-1 0,1 1-1,0 0 1,0 0 0,0 0 0,0 0 0,0-1 0,0 1-1,1 1 1,-1 31-336,0-23 390,0-3-125,1 0 0,0 0 0,1 0 0,-1 0 0,1 0 0,1-1 0,-1 1 0,1-1 0,0 0 0,1 1 0,-1-1 0,1-1 0,5 7 0,-9-12 0,1 1 1,-1-1-1,0 1 1,1-1-1,-1 1 1,0-1-1,1 1 1,-1-1-1,1 0 1,-1 1-1,0-1 1,1 0-1,-1 1 0,1-1 1,-1 0-1,1 0 1,-1 1-1,1-1 1,0 0-1,-1 0 1,1 0-1,-1 0 1,1 0-1,-1 0 1,1 0-1,-1 0 1,1 0-1,0 0 0,-1 0 1,1 0-1,-1 0 1,1 0-1,-1 0 1,1 0-1,-1-1 1,1 1-1,-1 0 1,1 0-1,-1-1 1,1 1-1,-1 0 0,1-1 1,-1 0-1,12-17 23,-11 16-21,13-30 2,-3 0-1,0-1 1,-2-1-1,4-35 1,-2 20-3,18-118-1,11-46 0,-25 175 0,-15 37 0,1 0 0,-1 1 0,0-1 0,1 0 0,-1 0 0,1 1 0,-1-1 0,1 0 0,-1 1 0,1-1 0,-1 0-1,1 1 1,0-1 0,-1 1 0,1-1 0,0 1 0,-1-1 0,1 1 0,0 0 0,0-1 0,-1 1 0,1 0 0,0 0 0,0-1 0,0 1 0,0 0 0,-1 0-1,1 0 1,0 0 0,0 0 0,0 0 0,0 0 0,-1 0 0,1 1 0,0-1 0,0 0 0,0 0 0,-1 1 0,1-1 0,0 0 0,0 1 0,-1-1 0,1 1-1,0-1 1,-1 1 0,2 0 0,1 2 0,0 1-1,-1 0 0,1-1 1,-1 1-1,0 0 0,0 0 0,0 1 1,0-1-1,1 7 0,11 48-4,-9-35 4,4 29 1,-9-56 0,0 1 0,-1 0 0,1-1 0,-1 1 0,1 0 0,-1 0 0,1 0 0,-1-1 0,0 1 0,0 0 0,0 0 0,-1 0 0,1 0 0,0 0 0,-1 1 0,1-1 0,-1 0 0,1 1 0,-1-1 0,0 1 0,0-1 0,0 1 0,0 0 0,0 0 0,-2-1 0,-2-1 0,0 1 0,0 0 0,0 1 0,0-1 0,0 1 0,0 0 0,-1 1 0,1 0 0,-9 0 0,12 1 0,0 0 0,0 0 0,0 0 0,1 0 0,-1 1 0,0-1 0,1 1 0,-1-1 0,1 1 0,0 0 0,-1 0 0,1 0 0,0 1 0,0-1 0,0 0 0,1 1 0,-1-1 0,0 1 0,1 0 0,0-1 0,-1 1 0,0 5 0,-4 6 0,2 1 0,-1 0 0,-2 19 0,0 26 0,3-1 0,6 101 0,-1-150 0,0 1 0,0 0 0,1-1 0,0 1 0,1-1 0,0 0 0,0 0 0,1 0 0,1 0 0,-1 0 0,2-1 0,11 16 0,-11-18 0,-1-2 0,1 1 0,0-1 0,1 1 0,-1-2 0,1 1 0,0-1 0,0 0 0,0 0 0,1-1 0,-1 0 0,1 0 0,0-1 0,0 0 0,0-1 0,0 1 0,12-1 0,-9 0 0,-1-1 0,0 0 0,1 0 0,-1-1 0,0-1 0,1 0 0,-1 0 0,0-1 0,0 0 0,-1-1 0,1 0 0,-1 0 0,1-1 0,-1 0 0,-1-1 0,1 0 0,-1-1 0,0 1 0,0-1 0,6-9 0,-4 5 0,-1-2 1,0 1-1,-1-1 0,0 0 0,-1-1 1,-1 0-1,0 0 0,-1 0 1,0-1-1,5-29 0,-5 3 0,-1 0 0,-4-75 0,1 112-1,-2 0 1,1 1 0,0-1 0,-1 0 0,0 0-1,0 1 1,0-1 0,0 0 0,0 1 0,-1-1-1,0 1 1,1 0 0,-1-1 0,-1 1 0,1 0-1,-4-4 1,3 5 0,1 1 0,0-1 0,-1 0 0,0 1 0,1 0 0,-1 0 1,0 0-1,0 0 0,0 0 0,0 0 0,0 1 0,1-1 0,-1 1 0,0 0 0,0 0 0,0 0 0,0 1 0,0-1 0,0 0 0,0 1 0,-4 1 0,3 0 0,0 0 0,1 0 0,-1 0 0,1 0 0,-1 1 0,1-1 0,0 1 0,0 0 0,0 0 0,1 0 0,-1 0 0,1 1 0,-1-1 0,1 1 0,0-1 0,1 1 0,-1 0 0,0 0 0,1 0 0,0 0 0,-1 4 0,-2 10 0,0 0 0,1 0 0,0 26 0,1-18 0,0 7 0,4 46 0,-2-70 0,2 0 0,-1-1 0,1 1 0,0-1 0,0 1 0,1-1 0,1 0 0,-1 0 0,1 0 0,6 9 0,-3-7 0,1-2 0,0 1 0,0-1 0,0 0 0,1-1 0,0 0 0,0 0 0,1-1 0,0 0 0,0-1 0,0 0 0,1 0 0,0-1 0,0-1 0,0 0 0,0 0 0,0-1 0,1 0 0,-1-1 0,21-1 0,-22 0 0,-1 0 0,0 0 0,0-1 0,1 0 0,-1-1 0,12-3 0,-17 3 0,0 0 0,-1 0 0,1 0 0,-1 0 0,0-1 0,1 1 0,-1-1 0,0 0 0,0 0 0,-1 0 0,1 0 0,-1-1 0,1 1 0,-1-1 0,0 1 0,2-8 0,1-1 0,-1 0 0,0 0 0,-1-1 0,-1 1 0,0-1 0,1-14 0,-4-80 0,0 50 0,1 42-1,-1-15-5,2 23 3,1 12 0,13 65 2,-4 0 0,-2 0 1,-2 86-1,-7-151 0,3 30 6,-3-35-5,0 1 0,0-1 0,0 0 0,0 0 1,0 1-1,0-1 0,0 0 0,0 0 0,0 0 0,0 1 1,0-1-1,0 0 0,0 0 0,0 1 0,1-1 1,-1 0-1,0 0 0,0 0 0,0 0 0,0 1 1,1-1-1,-1 0 0,0 0 0,0 0 0,0 0 0,0 0 1,1 0-1,-1 1 0,0-1 0,0 0 0,1 0 1,-1 0-1,0 0 0,0 0 0,0 0 0,1 0 1,-1 0-1,1 0 0,11-16 8,7-25-8,26-85 1,1-1-3,-38 108 1,1 0 1,1 1 0,1 0-1,19-24 1,-27 38-1,0 1 0,0 0 1,-1 0-1,2 0 0,-1 0 0,0 0 0,1 1 1,-1 0-1,1-1 0,-1 1 0,1 1 1,0-1-1,0 0 0,0 1 0,0 0 0,6-1 1,-9 2 0,0 0-1,0 0 1,-1 0 0,1 0 0,0 1 0,-1-1 0,1 0 0,0 0 0,-1 1 0,1-1 0,-1 0 0,1 1 0,-1-1-1,1 1 1,0-1 0,-1 1 0,1-1 0,-1 1 0,0-1 0,1 1 0,-1-1 0,1 1 0,-1 0 0,0-1 0,0 1 0,1 0-1,-1-1 1,0 1 0,0 0 0,0-1 0,0 1 0,1 0 0,-1-1 0,0 1 0,-1 1 0,2 30 0,-1-25 0,-4 128 0,3 67 0,1-200 0,0 1 0,1-1 0,-1 1 0,1-1 0,0 0 0,0 1 0,0-1 0,0 0 0,0 0 0,0 0 0,1 0 0,-1 0 0,1 0 0,-1 0 0,1 0 0,0 0 0,-1-1 0,1 1 0,0-1 0,0 0 0,0 1 0,1-1 0,-1 0 0,0 0 0,0 0 0,1 0 0,-1-1 0,4 2 0,0-1 0,-1 0 0,1 0 0,-1-1 0,1 0 0,-1 1 0,1-2 0,0 1 0,-1-1 0,1 0 0,-1 0 0,0 0 0,9-4 0,-4-1 0,-1 1 0,0-1 0,0-1 0,-1 0 0,0 0 0,0 0 0,-1-1 0,0-1 0,0 1 0,-1-1 0,0 0 0,9-19 0,-4 6 0,-2 0 0,0 0 0,-2-1 0,10-46 0,-7-24 5,-4 0 0,-7-117 1,0 175-6,1 26 0,0 0 0,0 0 0,0 0 0,-1 0 0,0 0 0,-1 0 0,0 1 0,0-1 0,-6-14 0,8 23 0,-1-1 0,1 1 0,0-1-1,0 1 1,0 0 0,-1-1 0,1 1 0,0 0 0,0-1-1,-1 1 1,1 0 0,0-1 0,-1 1 0,1 0 0,0 0-1,-1-1 1,1 1 0,-1 0 0,1 0 0,0 0 0,-1 0 0,1 0-1,-1-1 1,1 1 0,-1 0 0,1 0 0,0 0 0,-1 0-1,1 0 1,-1 0 0,1 0 0,-1 0 0,1 0 0,0 1 0,-1-1-1,1 0 1,-1 0 0,1 0 0,0 0 0,-1 1 0,1-1-1,0 0 1,-1 0 0,1 1 0,0-1 0,-1 0 0,1 1-1,0-1 1,-1 0 0,1 1 0,-13 19-8,5 3 9,1-1 0,1 1 0,1 0 0,1 0 0,-1 28 0,1 124 8,5-117-8,-3 18-1,-1-37 0,3-1 0,7 67 0,-6-100 0,0 0 0,0 0 0,1-1 0,0 1 0,-1 0 0,1-1 0,1 1 0,-1-1 0,1 1 0,0-1 0,0 0 0,0 0 0,0-1 0,1 1 0,-1-1 0,1 1 0,0-1 0,0 0 0,0 0 0,1-1 0,-1 1 0,1-1 0,-1 0 0,1-1 0,0 1 0,0-1 0,-1 1 0,1-1 0,0-1 0,0 1 0,0-1 0,0 0 0,0 0 0,0 0 0,0-1 0,0 0 0,0 0 0,0 0 0,0 0 0,0-1 0,-1 0 0,1 0 0,0 0 0,-1-1 0,0 1 0,7-6 0,-2-1 0,0 0 0,-1-1 0,0 1 0,0-2 0,-1 1 0,0-1 0,-1 0 0,-1 0 0,1-1 0,-2 0 0,0 0 0,0 0 0,3-21 0,-1-11 0,-2-1 0,-3-69 0,-1 69 0,2 43 0,0 1 0,1 1 0,-1-1 0,1 0 0,-1 0 0,0 1 0,1 0 0,-1-1 0,1 1 0,-1 0 0,1 0 0,4 1 0,-3-1 0,0 0 0,1 0 0,0 1 0,-1-1 0,1 1 0,-1 0 0,1 0 0,-1 0 0,0 1 0,1 0 0,-1 0 0,0 0 0,0 0 0,0 0 0,0 1 0,-1 0 0,1 0 0,3 3 0,-3-1 0,-1-1 0,1 1 0,-1 1 0,0-1 0,0 0 0,0 1 0,-1-1 0,0 1 0,0 0 0,-1-1 0,1 1 0,-1 0 0,0 7 0,1 3-2,0-1 0,-1 1 1,-1-1-1,-1 1 0,0 0 0,-1-1 1,-1 1-1,-8 25 0,7-29 2,0 0 0,0 1 0,1-1 0,1 0 0,0 1 0,1 0 0,0 16 0,1-28 0,0 0 0,0 0 0,0 0 0,0-1 0,0 1 0,1 0 0,-1 0 0,0 0 0,1 0 0,-1-1 0,0 1 0,1 0 0,-1 0 0,1-1 0,0 1 0,-1 0 0,1-1 0,-1 1 0,1-1 0,0 1 0,-1-1 0,3 2 0,23 6 0,39-7 0,-48-2 0,-13 1 0,1-1 0,-1 1 0,1-1 0,-1 0 0,1 0 0,-1-1 0,0 0 0,0 1 0,0-1 0,0-1 0,0 1 0,0-1 0,0 1 0,-1-1 0,1 0 0,-1 0 0,0-1 0,0 1 0,0-1 0,0 1 0,-1-1 0,1 0 0,-1 0 0,3-6 0,4-12 0,-1 1 0,-1-1 0,8-37 0,-10 35 0,1 2-1,0-6-4,14-34 1,-17 54 1,0 0 0,1 0 1,0 0-1,0 1 0,1 0 0,0 0 1,0 0-1,11-10 0,-13 15-3,1-1 0,-1 1 0,1 0 0,0 0 0,-1 1-1,1-1 1,0 1 0,0 0 0,8-2 0,-11 3 5,0 0 0,0-1 0,1 1 0,-1 0 0,0 0 0,0 0 0,1 0 0,-1 0 0,0 0 0,0 0 0,1 0 0,-1 0 0,0 1 0,0-1 0,0 0 0,1 1 0,-1-1 0,0 1 0,0-1 0,0 1 0,0 0 0,0-1 0,0 1 0,0 0 0,0 0 0,0 0 0,0 0 0,-1 0 0,1 0 0,0 0 0,-1 0 0,1 0 0,0 0 0,0 2 0,0 52-28,-5-54 34,0 0 0,0 0 0,1 0 0,-1-1 1,0 0-1,0 0 0,-8-1 0,6 1 2,-30-3 28,-19 0-21,51 3-14,1 1 0,0-1 0,0 1-1,-1 0 1,1-1 0,0 2 0,0-1 0,0 0 0,0 0 0,0 1 0,0 0 0,0 0 0,-5 4 0,2 1 0,0 0 0,0 1 0,0 0 0,1 0 0,1 1 0,-1 0 0,1 0 0,1 0 0,-1 0 0,2 0 0,-4 17 0,3-6 0,0-1 0,2 0 0,0 1 0,1-1 0,3 22 0,-2-36 0,-1-1 0,1 1 0,0-1 0,1 0 0,-1 0 0,1 1 0,0-1 0,0 0 0,0-1 0,1 1 0,-1 0 0,1-1 0,0 1 0,0-1 0,0 0 0,0 0 0,1 0 0,-1 0 0,1 0 0,0-1 0,-1 0 0,1 0 0,0 0 0,6 2 0,3 0 3,0 0-1,1-1 1,0-1 0,0 0-1,0-1 1,19 0 0,-31-1-3,1 0 1,-1-1 0,1 1 0,-1 0 0,0-1 0,1 0 0,-1 1 0,0-1-1,1 0 1,-1 0 0,0 0 0,0 0 0,0-1 0,0 1 0,0-1 0,0 1-1,0-1 1,0 0 0,1-1 0,0-2 0,0 1 0,0-1 0,-1 1 0,1-1 0,-1 0 0,0 0 0,-1 0 0,3-8 0,-1-10 2,0 0 0,-1 0 0,-2-28 1,0 36-1,0-167-16,-1 251 13,3 103 0,-2-165 0,1 0 0,0 0 0,0 0 0,1 0 0,0-1 0,0 1 0,0 0 0,1-1 0,0 0 0,5 8 0,-6-11 0,0 0 0,1 0 0,-1 0 0,1 0 0,0-1 0,0 1 0,0-1 0,0 0 0,0 0 0,0 0 0,0 0 0,1-1 0,-1 1 0,1-1 0,-1 0 0,1 0 0,0 0 0,-1 0 0,1-1 0,5 1 0,8 0 1,-11 0 0,-1 0 0,1-1 0,-1 0 0,1 0 0,-1 0 0,1 0 0,-1-1 0,1 0-1,-1 0 1,0 0 0,1-1 0,-1 0 0,0 0 0,0 0 0,6-4 0,-6 1-1,0-1 0,-1 0 0,1 0 0,-1 0 0,-1 0 0,1-1 0,-1 1 0,0-1 0,-1 0 0,3-8 0,1-10 0,6-42 0,-2-39 4,-5-120 0,-5 200-9,0-3 4,-1 0 1,-2 0 0,-1 0-1,-1 0 1,-1 0-1,-16-44 1,21 71 0,0 0 0,0 0 0,-1 0 0,1 1 0,0-1 0,-1 0 0,1 0 0,-1 1 0,1-1 0,-1 1 0,0-1 0,-3-1 0,5 3 0,-1 0 0,0-1 0,1 1 0,-1-1 0,0 1 0,0 0 0,0 0 0,1 0 0,-1-1 0,0 1 0,0 0 0,0 0 0,0 0 0,1 0 0,-1 0 0,0 1 0,0-1 0,0 0 0,0 0 0,1 0 0,-1 1 0,0-1 0,0 0 0,1 1 0,-1-1 0,0 1 0,1-1 0,-1 1 0,0-1 0,1 1 0,-1-1 0,1 1 0,-1 0 0,0-1 0,1 1 0,0 0 0,-1 0 0,-3 6 0,1 0 0,0 0 0,1 0 0,0 0 0,0 1 0,0-1 0,0 11 0,-3 61 0,5-60 0,0 380 0,1-381 0,1 0 0,1-1 0,1 1 0,10 31 0,-11-43 0,-1 0 0,1-1 0,0 1 0,0-1 0,1 0 0,-1 0 0,9 9 0,-9-12 0,-1 0 0,1 0 1,-1 0-1,1 0 0,0-1 0,0 1 0,0-1 0,0 1 1,0-1-1,0 0 0,0 0 0,1-1 0,-1 1 0,0-1 0,6 1 1,0-1 0,0 0 1,-1 0-1,1-1 0,0 0 1,14-5-1,-19 5 0,0-1-1,-1 0 0,1 0 1,0 0-1,-1 0 0,0-1 0,0 0 1,0 1-1,0-1 0,0 0 1,0-1-1,-1 1 0,1 0 1,2-6-1,3-6 0,-1 0 0,0 0 0,-1-1 0,-1 0 0,-1 0 0,0 0 0,3-33 0,-3-122 0,-5 111 0,1 59 0,1 0 0,-1 0 0,0 0 0,0 1 0,0-1 0,0 0 0,0 0 0,0 0 0,0 1 0,0-1 0,0 0 0,0 0 0,-1 0 0,1 1 0,0-1 0,0 0 0,-1 0 0,1 1 0,0-1 0,-1 0 0,1 1 0,-1-1 1,1 0-1,-1 1 0,0-1 0,1 1 0,-1-1 0,0 0 0,0 2-1,0-1 1,0 1 0,0 0 0,0-1 0,0 1 0,1 0 0,-1 0-1,0 0 1,1 0 0,-1 0 0,1 0 0,-1 0 0,1 0 0,-1 0-1,1 0 1,0 0 0,-1 0 0,1 0 0,0 0 0,0 1-1,0 1 1,-5 37-4,3 1 0,2 56 0,1-32 3,-1-57 1,0 1 0,1 0 0,0 0 0,0 0 0,0-1 0,2 1 0,-1-1 0,6 15 0,-6-19 0,0-1 0,0 0 0,1 0 0,-1 0 0,1 0 0,-1 0 0,1-1 0,0 1 0,0-1 0,0 0 0,0 1 0,1-2 0,-1 1 0,0 0 0,1-1 0,0 1 0,-1-1 0,1 0 0,0 0 0,-1 0 0,1-1 0,7 1 0,-2 0 0,-1-1 0,0 0 0,1 0 0,-1 0 0,1-1 0,-1-1 0,0 1 0,12-5 0,-15 4 0,-1-1 0,1 1 0,-1-1 0,0 0 0,0 0 0,0 0 0,0-1 0,0 0 0,-1 1 0,0-1 0,0 0 0,0 0 0,0-1 0,0 1 0,2-7 0,3-9 0,-1 0 0,-1 0 0,-1-1 0,-1 1 0,3-34 0,-4 27 0,1 0 0,12-40 0,-15 65 0,0 0-1,1 0 1,-1 0-1,0 0 1,1 0 0,0 0-1,-1 1 1,1-1 0,0 1-1,0-1 1,0 1 0,0 0-1,0-1 1,0 1-1,0 0 1,0 0 0,0 1-1,0-1 1,1 0 0,-1 1-1,0 0 1,1-1-1,-1 1 1,0 0 0,1 0-1,-1 0 1,0 0 0,1 1-1,-1-1 1,0 0-1,0 1 1,1 0 0,-1 0-1,0 0 1,0 0 0,0 0-1,0 0 1,0 0-1,0 0 1,0 1 0,0-1-1,1 3 1,2 2 0,-1 1 0,0 0 0,0 0 0,-1 0 0,1 0 0,-2 0 0,1 1 0,-1-1 0,0 1 0,1 15 0,0 8 0,-3 46 0,0-42 0,-11 107 0,12-119 0,1-1 0,6 27 0,-4-27 0,-1-1 0,1 26 0,-5-33-4,0 0-1,-1 0 1,-1 0 0,0-1 0,0 1-1,-2-1 1,0 0 0,0 0-1,-1 0 1,-1-1 0,-10 16 0,7-14-1,0-1 0,-1 0 0,0 0 1,-1-1-1,0-1 0,-1 0 0,0-1 1,-1 0-1,-17 9 0,26-16 5,-1 0 1,1-1-1,0 1 0,-1-2 0,1 1 0,-1 0 1,0-1-1,0 0 0,1 0 0,-1-1 0,0 0 1,0 0-1,0 0 0,1-1 0,-1 1 1,0-1-1,-11-4 0,13 3-1,-1-1 0,1 1 0,-1-1 1,1 0-1,0 0 0,0 0 0,0-1 0,0 1 0,1-1 0,0 0 1,-1 0-1,1 0 0,1-1 0,-1 1 0,1-1 0,-1 1 0,1-1 1,1 0-1,-3-8 0,2 4-9,0 0 1,0 0 0,1 0-1,0-1 1,1 1-1,-1 0 1,2 0 0,0 0-1,0-1 1,3-11-1,-2 15-13,0 0 0,1-1 0,0 1 0,0 0 0,0 0-1,0 1 1,1-1 0,0 1 0,1-1 0,-1 1 0,1 1-1,0-1 1,0 1 0,8-6 0,8-3-50,1 0-1,1 2 1,-1 1 0,26-7-1,98-24 471,-125 36-272,63-13 83,56-16-92,-125 29-113,0-1 0,-1 0 1,1-1-1,-1 0 0,0-1 0,22-17 1,-29 18-2,0 0 0,-1-1 0,1 0 0,-1 0 1,-1 0-1,0 0 0,0-1 0,0 0 0,-1 0 0,0 0 1,-1-1-1,0 1 0,-1-1 0,0 0 0,1-10 1,0-17 5,-1 0 0,-6-61 0,4 95-9,-1-10-1,0 0 0,0 0 1,-2 0-1,1 1 0,-2-1 0,0 1 0,0 0 0,-1 0 0,0 0 0,-1 1 0,-1-1 0,1 2 1,-13-15-1,18 24 1,0-1 1,0 1-1,0-1 1,-1 1-1,1 0 1,-1 0-1,1 0 1,-1 0-1,1 0 1,-1 0-1,0 0 0,1 1 1,-1-1-1,0 1 1,0-1-1,0 1 1,1-1-1,-1 1 1,0 0-1,0 0 1,0 0-1,0 0 1,1 0-1,-1 0 1,0 1-1,0-1 1,0 1-1,1-1 1,-1 1-1,0 0 1,0-1-1,1 1 1,-1 0-1,1 0 1,-3 2-1,-1 1 1,1 1 0,-1-1 0,1 1 0,0 0 0,1 0 0,-1 0 0,1 0 0,0 1 0,-2 6 0,-2 6 0,1 1 0,1 0 0,1 0 0,0 0 0,0 27 0,2 99 0,3-134 0,-1-5 0,0 1 0,1-1 0,0 0 0,0 1 0,1-1 0,0 0 0,0 0 0,0 0 0,1 0 0,0 0 0,0-1 0,0 1 0,1-1 0,0 0 0,0 0 0,0 0 0,1 0 0,-1-1 0,9 6 0,-5-4 0,1-1 0,-1-1 0,1 1 1,0-1-1,0-1 0,0 0 0,0 0 0,1-1 1,-1 0-1,1-1 0,0 0 0,12 0 1,-22-1-1,14 1 3,-1-2 0,0 0 1,23-4-1,-31 4-3,-1 0 0,1-1 0,-1 0 0,1 0 0,-1 0 0,0-1 0,0 0 0,0 1 0,0-1 0,0-1 0,0 1 0,-1 0 0,5-7 0,0 0-1,-2 0 1,1-1-1,-1 1 0,-1-1 1,0-1-1,0 1 1,2-13-1,2-10-10,3-39 0,-9 48-2,1 1 0,2 0 1,0 1-1,14-37 0,-19 58 12,-1 0 0,1 1 1,0-1-1,0 0 0,0 0 0,0 1 0,1-1 0,-1 1 0,0-1 0,1 1 0,-1-1 1,1 1-1,-1 0 0,1 0 0,0 0 0,-1 0 0,1 0 0,0 0 0,0 0 0,0 0 1,0 1-1,0-1 0,0 1 0,0 0 0,0-1 0,0 1 0,0 0 0,0 0 0,0 0 1,0 0-1,0 1 0,-1-1 0,1 0 0,0 1 0,0-1 0,0 1 0,0 0 0,3 2 1,3 4-1,-1 0 1,-1 1-1,1 0 1,-1 0-1,9 18 1,6 7-13,-18-29 11,-1-2 2,-1-1 1,1 1-1,-1 0 0,0-1 1,1 1-1,-1 0 0,0 0 1,0 0-1,-1-1 1,1 1-1,1 4 0,-16-6 80,-27-7-58,25 3-17,1 1 0,-1 1 0,-24 0 1,36 2-6,0 0 0,0 0 0,1 1 0,-1 0 0,0-1 0,0 2 0,0-1 0,0 0 0,1 1 0,-1-1 0,0 1 0,1 0 0,0 1 0,-1-1 0,1 0 0,0 1 0,0 0 0,-4 5 0,1-1-1,1 1 0,1 0 0,-1 0-1,2 0 1,-1 0 0,1 1 0,0-1 0,1 1 0,-3 11 0,2 5-1,1 1 0,1 25 1,1-46 1,0 0 0,0 0 0,1 0 0,-1 0 0,1 0 0,1-1 0,-1 1-1,0 0 1,1-1 0,0 1 0,0-1 0,1 1 0,-1-1 0,1 0 0,0 0 0,0 0 0,0-1 0,1 1 0,-1-1 0,1 1 0,7 4 0,-4-4 3,1 0 1,1 0 0,-1-1 0,0 0 0,1 0 0,0-1 0,-1 0 0,1 0 0,0-1 0,0-1-1,11 1 1,-14-1-1,1 0-1,0-1 1,-1 1-1,1-1 1,0 0-1,-1-1 1,1 0 0,-1 0-1,13-6 1,-14 5-3,-1 0 1,1-1 0,-1 1-1,0-1 1,0 0 0,0-1 0,-1 1-1,1-1 1,-1 1 0,0-1 0,0 0-1,3-10 1,5-12-1,-2 0 0,0 0 0,-2-1 0,4-37 0,6-120-6,-13 127-1,0-95 3,0-12 5,-21 312 8,-4 58 14,19 85-7,3-277-16,0 0 0,2 0 0,-1-1 0,1 1 0,1-1 0,0 1 0,1-1 0,1 0 0,8 14 0,-13-24-22,-1-1 9,1 0 0,-1-1 0,0 1 0,0-1 0,1 1 0,-1 0 0,1-1 0,-1 1-1,1-1 1,-1 1 0,0-1 0,1 0 0,0 1 0,-1-1 0,1 1 0,-1-1 0,1 0 0,-1 1 0,2-1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4:15.676"/>
    </inkml:context>
    <inkml:brush xml:id="br0">
      <inkml:brushProperty name="width" value="0.05" units="cm"/>
      <inkml:brushProperty name="height" value="0.05" units="cm"/>
      <inkml:brushProperty name="color" value="#FFFFFF"/>
    </inkml:brush>
  </inkml:definitions>
  <inkml:trace contextRef="#ctx0" brushRef="#br0">1 11 32383,'3'-11'303,"4"14"-236,9 20-85,26 45 24,63 146 0,-91-177-3,-2 0 0,-1 0 0,-2 1-1,-1 1 1,-2-1 0,1 51 0,-7-80-3,-2 109 0,0-104 0,0-1-1,0 1 0,-2 0 0,0-1 0,0 0 0,-8 16 1,4-13-38,0-1 0,-1 0 0,-1-1 1,0 0-1,-1-1 0,-24 23 1,-21 5-895</inkml:trace>
</inkml:ink>
</file>

<file path=ppt/ink/ink2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6:43.426"/>
    </inkml:context>
    <inkml:brush xml:id="br0">
      <inkml:brushProperty name="width" value="0.05" units="cm"/>
      <inkml:brushProperty name="height" value="0.05" units="cm"/>
      <inkml:brushProperty name="color" value="#FFFFFF"/>
    </inkml:brush>
  </inkml:definitions>
  <inkml:trace contextRef="#ctx0" brushRef="#br0">227 11 32527,'-3'-2'5,"1"1"0,-1 0 0,0 0 0,1-1 0,-1 2 0,0-1 0,0 0 0,0 0 0,0 1 0,1 0 0,-1 0 1,0 0-1,0 0 0,0 0 0,0 0 0,0 1 0,0-1 0,0 1 0,0 0 0,1 0 0,-1 0 0,0 0 0,0 0 0,1 1 0,-1-1 0,-3 4 0,-3 1-8,0 2-1,0 0 0,1 0 1,0 0-1,-9 13 1,10-11 2,0 1 1,1 1 0,0-1 0,1 1 0,1 0-1,0 0 1,0 0 0,1 0 0,1 1 0,0 0 0,0-1-1,2 1 1,0 18 0,0-28 1,0 0-1,0 1 1,1-1-1,-1 0 1,1 1-1,0-1 1,0 0 0,0 0-1,0 1 1,1-1-1,-1 0 1,1 0-1,0-1 1,0 1 0,0 0-1,0 0 1,4 3-1,-2-3 2,1 1-1,0-1 0,-1 0 1,1 0-1,1 0 1,-1-1-1,0 0 0,1 0 1,8 2-1,2-1 5,1-1-1,-1 0 1,0-1 0,1-1 0,-1-1-1,24-3 1,-36 3-5,0 1 1,0-1-1,-1 0 0,1 0 1,0-1-1,-1 1 0,1-1 1,-1 1-1,0-1 0,1 0 1,-1-1-1,0 1 0,0 0 1,0-1-1,-1 0 0,1 0 1,-1 0-1,1 0 0,-1 0 1,2-5-1,0 1-1,-2 0 1,1 0-1,-1-1 1,0 0-1,0 1 1,-1-1-1,0 0 1,-1-15-1,0 18 0,0 0 0,-1-1-1,0 1 1,0 0 0,0 0 0,0 0 0,-1 0-1,0 0 1,0 0 0,0 0 0,-1 1 0,0-1-1,1 1 1,-2 0 0,1 0 0,0 0 0,-1 0-1,0 0 1,0 1 0,0-1 0,0 1 0,0 0-1,-1 1 1,1-1 0,-1 1 0,0 0 0,0 0-1,-8-2 1,-8-2-30,-1 1-1,0 1 0,0 0 1,-1 2-1,-33 1 1,-29 1-373</inkml:trace>
</inkml:ink>
</file>

<file path=ppt/ink/ink2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6:43.957"/>
    </inkml:context>
    <inkml:brush xml:id="br0">
      <inkml:brushProperty name="width" value="0.05" units="cm"/>
      <inkml:brushProperty name="height" value="0.05" units="cm"/>
      <inkml:brushProperty name="color" value="#FFFFFF"/>
    </inkml:brush>
  </inkml:definitions>
  <inkml:trace contextRef="#ctx0" brushRef="#br0">1 127 31711,'0'0'864,"2"0"-800,40 0-32,24 0 0,23-12-16,13-5 0,-2-3-16,-9 0 0,-19 5 0,-17 2 0,-22 6 0,-10-1 0,-18 3-16,-19 0-464,-33 0-3522</inkml:trace>
</inkml:ink>
</file>

<file path=ppt/ink/ink2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6:48.522"/>
    </inkml:context>
    <inkml:brush xml:id="br0">
      <inkml:brushProperty name="width" value="0.05" units="cm"/>
      <inkml:brushProperty name="height" value="0.05" units="cm"/>
      <inkml:brushProperty name="color" value="#FFFFFF"/>
    </inkml:brush>
  </inkml:definitions>
  <inkml:trace contextRef="#ctx0" brushRef="#br0">41 484 32015,'-11'19'435,"3"3"-431,2 2 0,1-1 0,1 1 0,1-1 0,0 1 0,2 0 0,3 39 0,-1-61-2,0 1 0,-1-1 1,1 0-1,0 0 1,0 0-1,0 0 0,0 0 1,1 0-1,-1 0 1,0 0-1,1 0 1,-1-1-1,1 1 0,0 0 1,0-1-1,-1 1 1,1-1-1,0 0 1,0 0-1,0 0 0,1 0 1,-1 0-1,0 0 1,0 0-1,0-1 0,1 1 1,-1-1-1,0 1 1,1-1-1,2 0 1,1 1 4,0-1 1,-1 0-1,1 0 1,0 0-1,0 0 1,0-1 0,0 0-1,0-1 1,-1 1-1,1-1 1,-1 0-1,7-3 1,-4-1-7,0 0 0,-1 0 0,1-1 0,-1 0 0,0 0 0,-1-1 0,0 0 1,0 0-1,-1-1 0,0 1 0,0-1 0,-1 0 0,0-1 0,-1 1 0,0-1 0,0 1 0,1-12 0,2-19 3,-1 0 1,-2-74-1,-3 101-4,-1-64 0,1 76 0,0 0 0,0 1 1,0-1-1,0 0 0,0 0 0,-1 0 1,1 0-1,0 0 0,-1 0 0,1 1 0,0-1 1,-1 0-1,1 0 0,-1 0 0,0 1 1,1-1-1,-1 0 0,0 1 0,1-1 1,-1 1-1,0-1 0,0 1 0,1-1 0,-1 1 1,0-1-1,0 1 0,0 0 0,0-1 1,1 1-1,-1 0 0,0 0 0,0-1 1,0 1-1,-1 0 0,0 0 0,0 0 1,1 1-1,-1-1 0,0 0 1,0 1-1,1-1 1,-1 1-1,0-1 0,1 1 1,-1 0-1,1-1 1,-1 1-1,1 0 0,-1 0 1,1 0-1,0 1 0,-1-1 1,1 0-1,0 0 1,-1 2-1,-4 6-1,1-1 1,1 1-1,0 0 1,0 1-1,1-1 0,0 0 1,0 1-1,1 0 1,-1 19-1,0 101-8,4-84 8,-1-35 1,0-1 0,1 1 0,1-1 0,-1 1 0,2-1 0,-1 0 0,2 0 0,-1 0 0,1 0 0,9 14 0,-9-18 0,0 0 0,0 0 0,1 0 0,0-1 0,0 0 0,1 0 0,-1 0 0,1-1 0,0 0 0,0 0 0,1 0 0,-1-1 0,1 0 0,0 0 0,-1 0 0,11 1 0,-7-1 1,1-1 0,0 0 0,0 0 0,-1-1 0,1-1-1,0 0 1,21-3 0,-26 2 0,-1 0 0,1-1-1,-1 0 1,0 0 0,0-1-1,0 1 1,0-1 0,0 0-1,0 0 1,-1-1 0,0 1-1,1-1 1,-1 0 0,-1 0-1,1-1 1,6-8 0,-2-1 0,0-1-1,-1 1 1,-1-1 0,0 0 0,-1-1 0,-1 1 0,5-29 0,-3-7 1,-1-56 1,-3 34-2,-2 68-1,5-38 0,-4 42 0,-1 0 0,0 0 0,0 0 0,0 0 0,1-1 0,-1 1 0,1 0 0,-1 0 0,1 0 0,-1 0 0,1 0 0,0 0 0,-1 0 0,1 0 0,0 0 0,0 1 0,-1-1 0,1 0 0,0 0 0,0 1 0,0-1 0,0 0 0,0 1 0,0-1 0,0 1 0,1-1 0,-1 1 0,0 0 0,1-1 0,0 2 0,-1-1-1,0 0 1,0 1 0,1-1-1,-1 1 1,0-1 0,0 1 0,0 0-1,1 0 1,-1-1 0,0 1-1,0 0 1,0 0 0,0 0-1,-1 0 1,1 0 0,0 0 0,0 1-1,-1-1 1,1 0 0,0 0-1,-1 0 1,1 3 0,11 33-9,-11-33 9,6 31 0,-2 1 0,-2 0 0,-2 72 0,-2-59 0,-4 26 0,27-105 13,9-23-11,35-81 0,-40 77-3,44-71 1,-65 119 0,-3 5 0,0 0 0,1 1 0,-1-1 0,1 0 0,-1 1 0,1-1 0,0 1 0,1 0 0,-1 0 0,0 0 0,1 0 0,5-2 0,-8 4-1,2 1-4,-2 8-2,-4 404 4,3-410 3,0 0 0,0 0 0,0 0 0,0 0 0,0 0 0,1 0 0,-1 0 0,0 0 0,1 0 0,0-1 0,-1 1 0,1 0 0,0 0 0,0 0 0,0-1 0,0 1 0,0 0 0,1-1 0,-1 1 0,0-1 0,3 3 0,0-3 0,-1 1 0,1-1 0,-1 0 0,1 0 0,-1 0 0,1 0 0,0 0 0,0-1 0,-1 0 0,8 0 0,-6 0 0,-1 1 0,1-1 0,0-1 0,-1 1 0,1 0 0,0-1 0,-1 0 0,1 0 0,-1-1 0,1 1 0,-1-1 0,0 0 0,1 0 0,-1-1 0,0 1 0,0-1 0,-1 0 0,1 0 0,-1 0 0,1 0 0,-1-1 0,0 1 0,0-1 0,0 0 0,-1 0 0,1 0 0,2-8 0,6-9-2,-1-1 0,-1-1 0,0 0-1,-2 0 1,-1 0 0,-1-1 0,2-28 0,-3-2-2,-2 0 0,-5-58 0,3 111 4,0 0 0,0 0 0,0 0 1,0 0-1,-1 1 0,1-1 0,0 0 0,-1 0 1,1 0-1,0 0 0,-1 0 0,1 1 1,-1-1-1,1 0 0,-1 0 0,0 1 0,1-1 1,-1 0-1,0 1 0,0-1 0,1 1 1,-1-1-1,0 1 0,0-1 0,0 1 1,1-1-1,-1 1 0,0 0 0,0-1 0,0 1 1,0 0-1,0 0 0,0 0 0,0 0 1,0 0-1,0 0 0,0 0 0,0 0 0,0 0 1,0 0-1,1 1 0,-1-1 0,0 0 1,0 1-1,0-1 0,0 0 0,0 1 1,1-1-1,-1 1 0,0 0 0,0-1 0,1 1 1,-1-1-1,0 1 0,1 0 0,-1 0 1,1-1-1,-2 3 0,-2 3 0,1 2 0,0-1 0,0 0 0,0 0 0,1 1 0,0 0 0,1-1 0,-2 16 0,2 70 0,2-75 0,0 1 0,1-1 0,1 1 0,1 0 0,0-1 0,2 0 0,12 30 0,-13-36 0,1 0 0,0-1 0,0 1 0,2-1 0,-1-1 0,1 1 0,1-1 0,0-1 0,0 0 0,17 13 0,-18-18 1,1 1 0,-1-2 0,1 1 1,0-1-1,-1-1 0,2 0 0,-1 0 0,0 0 0,0-1 0,0-1 1,1 1-1,-1-2 0,11 0 0,-17 0-1,0 1 0,0 0 0,0-1 0,0 1 0,-1-1 0,1 0 0,0 0 0,0 0 0,0 0 0,-1-1 0,1 1 0,-1-1 0,1 0 0,-1 1 0,1-1 0,-1 0 0,3-4 0,-1 1 0,-1 1 0,0-1 0,0-1 0,0 1 0,-1 0 0,1-1 0,-1 1 0,2-9 0,0-8 0,-1-1 0,-1 0 0,0-35 0,-2 56 0,1-30 0,-1 11 0,1 0 0,-5-30 0,3 47 0,1-1 0,-1 0 0,0 1 0,-1-1 0,1 1 0,-1 0 0,0-1 0,0 1 0,0 0 0,-1 0 0,0 0 0,1 0 0,-1 0 0,-1 1 0,1 0 0,-5-5 0,8 8 0,-1-1 0,0 0 0,0 1 0,1-1 0,-1 1 0,0-1 0,0 1 0,1-1 0,-1 1 0,0 0 0,0-1 0,0 1 0,0 0 0,0-1 0,0 1 0,0 0 0,1 0 0,-1 0 0,0 0 0,0 0 0,0 0 0,0 0 0,0 0 0,0 1 0,0-1 0,0 0 0,-1 1 0,1 0 0,0 0 0,0 0 0,0 1 0,0-1 0,1 0 0,-1 0 0,0 1 0,1-1 0,-1 1 0,1-1 0,-1 0 0,1 1 0,0-1 0,0 1 0,-1 1 0,1 9 0,0 0 0,1-1 0,2 14 0,-1-17 0,0 0 0,0 0-1,1 0 1,0-1 0,1 1 0,0-1-1,0 0 1,0 0 0,1 0 0,0-1-1,1 0 1,-1 0 0,1 0 0,0 0-1,0-1 1,12 7 0,-7-5 0,1 1 1,0-2-1,0 0 1,0-1-1,1 0 0,0 0 1,0-1-1,0-1 1,18 2-1,-23-4 1,-1 0 0,1-1 0,0 0 0,0 0-1,0-1 1,0 0 0,0 0 0,15-5 0,-20 4-1,1 0 1,0 0-1,-1 0 1,1-1-1,-1 1 0,0-1 1,0 0-1,0 0 1,0 0-1,0 0 1,-1 0-1,1-1 0,-1 1 1,0-1-1,0 0 1,0 1-1,-1-1 1,3-7-1,1-11 0,-1 0 0,-1 0 0,-1 0 0,-1-1 0,-4-42 0,3 59 0,0 4 0,1 1-1,-1-1 1,0 1 0,0-1-1,0 1 1,0-1 0,0 1-1,-1-1 1,1 1 0,0-1 0,-1 1-1,1-1 1,-1 1 0,0-1-1,1 1 1,-1 0 0,0-1-1,0 1 1,0 0 0,0 0-1,0-1 1,0 1 0,0 0 0,0 0-1,0 0 1,-1 0 0,1 1-1,0-1 1,-1 0 0,1 0-1,0 1 1,-1-1 0,1 1-1,-1-1 1,1 1 0,-1 0-1,1 0 1,-1-1 0,1 1 0,-1 0-1,1 0 1,-3 1 0,2-1 0,0 1-1,0-1 1,0 1 0,1-1 0,-1 1 0,0 0 0,1 0 0,-1 0 0,0 0 0,1 0-1,-1 0 1,1 0 0,0 0 0,-1 1 0,1-1 0,0 1 0,0-1 0,0 1 0,0-1-1,0 1 1,0-1 0,0 1 0,0 0 0,1 0 0,-1-1 0,0 3 0,-12 54 0,10-18 0,1 65 0,3-60 0,-1-30 0,1 0 0,0 0 0,1 0 0,1-1 0,0 1 0,1-1 0,9 21 0,-11-29 0,0-1 0,1 0 0,0 0 0,0 0 0,0-1 0,1 1 0,-1-1 0,1 1 0,0-1 0,0 0 0,1 0 0,-1-1 0,1 0 0,-1 1 0,1-2 0,0 1 0,1 0 0,-1-1 0,0 0 0,1 0 0,-1-1 0,9 2 0,-8-2 0,0-1 0,0 1 0,0-1 0,0 0 0,0-1 0,0 1 0,0-1 0,0-1 0,10-3 0,-12 4 0,-1-1 0,1 0 0,-1 0 0,0-1 0,0 1 0,0-1 0,0 0 0,0 1 0,0-1 0,-1-1 0,1 1 0,-1 0 0,0-1 0,0 1 0,0-1 0,1-4 0,7-20 0,-2 0 0,-1-1 0,-1 0 0,-2 0 0,1-48 0,-2 34 0,12-62 0,-14 101 0,0 0 0,0 1 0,0-1 0,0 0 0,1 0 0,0 1 0,-1-1 0,1 1 0,1 0 1,-1-1-1,0 1 0,1 0 0,3-3 0,-4 4-1,1 1 0,-1 0 1,0-1-1,1 1 0,-1 0 1,1 0-1,-1 1 0,1-1 1,0 0-1,-1 1 0,1 0 1,0-1-1,-1 1 0,1 0 1,0 0-1,-1 1 0,1-1 1,0 1-1,-1-1 0,5 2 1,-2 0-1,-1 0 0,1 1 1,0-1-1,-1 1 0,1 0 1,-1 0-1,0 1 0,0-1 1,-1 1-1,1 0 0,-1 0 1,1 0-1,-1 0 1,0 1-1,-1-1 0,1 1 1,-1-1-1,0 1 0,0 0 1,0 0-1,1 9 0,2 6 0,-2 1 1,0 0-1,-1 0 0,0 24 0,-4-18 1,-7 47 0,4-51-1,2 0 1,1 0-1,1 29 0,1-51 1,0 0-1,1 0 1,-1 1-1,0-1 1,1 0-1,-1 0 0,1 0 1,0 0-1,-1 0 1,1-1-1,0 1 1,-1 0-1,1 0 1,0 0-1,0 0 1,0-1-1,-1 1 1,1 0-1,0-1 0,0 1 1,0-1-1,0 1 1,0-1-1,0 1 1,1-1-1,-1 0 1,0 0-1,0 1 1,0-1-1,0 0 0,1 0 1,45 0-20,-30-1 1,-13 1 12,-1 0 0,1 0 0,-1 0 1,1 0-1,-1-1 0,0 0 0,1 0 0,-1 0 0,0 0 0,0 0 0,1-1 0,-1 1 0,0-1 0,-1 0 0,1 0 0,0 0 0,4-4 1,-2 0-3,-1 0 1,0 0-1,0-1 1,-1 1-1,0-1 1,0 1 0,3-13-1,11-43-11,-3 0 0,6-71 0,-13 81 88,-7 50-62,1 1 0,-1-1 0,0 0 1,0 0-1,1 1 0,-1-1 0,1 0 0,-1 1 0,1-1 0,0 1 0,0-1 0,0 1 1,0-1-1,0 1 0,0 0 0,0-1 0,0 1 0,0 0 0,0 0 0,1 0 0,-1 0 0,3-2 1,0 2-6,0 0 1,0 0 0,0 1 0,0-1 0,0 1 0,0 0 0,7 1 0,7-1-43,-29 14 44,-4 0 15,3-5-6,1 1 0,0 0 0,1 1 0,1 0-1,-1 0 1,2 1 0,0 0 0,-9 18 0,10-10-10,0 1-1,2 1 1,1-1-1,1 0 1,0 1 0,2 0-1,0 0 1,2 0-1,3 29 1,-3-48-1,0 0-1,-1 1 1,1-1 0,0 0 0,1 0-1,-1 0 1,0 0 0,1 0-1,0 0 1,0 0 0,0 0-1,0-1 1,0 1 0,0-1 0,1 0-1,-1 1 1,1-1 0,-1 0-1,1 0 1,0-1 0,0 1 0,0 0-1,0-1 1,0 0 0,0 0-1,1 0 1,5 1 0,8 1 4,0-1 0,0 0 0,0-2 0,20-1 0,-32 1-5,0 0 0,0 0 1,-1-1-1,1 0 0,0 0 0,-1 0 0,1 0 0,-1-1 1,1 1-1,-1-1 0,0-1 0,1 1 0,-1 0 0,0-1 1,0 0-1,4-4 0,-3 1 0,0 1 0,0-1 0,-1-1 0,0 1 0,0 0 0,0-1 0,-1 0 0,4-13 0,0-3 0,-2-1 0,-1 1 0,-1 0 0,-1-1 0,-1-27 0,-1 37 0,-1 0 0,0 0 0,-2 0 0,1 1 0,-2-1 0,1 1 0,-10-19 0,10 23 0,-2 1 0,1-1 0,-1 1 0,0 0 0,-1 1 0,0 0 0,0 0 0,-1 0 0,1 0 0,-2 1 0,-14-10 0,16 13 0,0 0 0,0 1 0,0 0 0,0 0 0,0 0 0,0 1 0,-1 0 0,1 0 0,0 1 0,-12 0 0,15 0 0,0 0 0,1 1 0,-1-1 0,0 1 0,1 0 0,-1-1 0,1 1 0,-1 0 0,1 1 0,-1-1 0,1 0 0,0 1 0,0-1 0,0 1 0,0 0 0,0 0 0,0-1 0,0 1 0,0 1 0,0-1 0,1 0 0,0 0 0,-1 1 0,1-1 0,0 0 0,0 1 0,0-1 0,0 1 0,1 0 0,-2 4 0,-1 9 0,1 0 0,0 0 0,1 31 0,1-40 0,0 7 0,1 0 0,1 1 0,0-1 0,1 0 0,1 0 0,0 0 0,0-1 0,2 1 0,7 13 0,-8-17 0,1 0 0,0-1 0,0 0 0,1-1 0,0 0 0,1 0 0,0 0 0,0-1 0,0 0 0,1 0 0,0-1 0,17 8 0,-20-11 0,0-1 0,1 0 0,0 0 0,-1-1 0,1 0 0,0 0 0,-1-1 0,15 0 0,-14 0 0,-5 0 0,1-1 0,-1 0 0,0 0 0,0 0 0,1 0 0,-1 0 0,0 0 0,0 0 0,0-1 0,0 1 0,0-1 0,-1 1 0,1-1 0,0 0 0,-1 1 0,1-1 0,-1 0 0,0 0 0,1 0 0,-1-1 0,2-3 0,23-61 0,-18 46 0,36-110 0,11-27 0,-53 153 0,0 1 0,1 0 0,-1 0 0,1 0 0,0 0 0,0 0 0,0 0 0,1 1 0,5-6 0,-8 8 0,0 0 0,0 1 0,0-1 0,1 0 0,-1 1 0,0-1 0,0 1 0,0-1 0,1 1 0,-1-1 0,0 1 0,1 0 0,-1 0 0,0-1 0,1 1 0,-1 0 0,0 0 0,1 1 0,-1-1 0,0 0 0,1 0 0,-1 1 0,0-1 0,0 0 0,1 1 0,-1-1 0,0 1 0,0 0 0,0-1 0,0 1 0,1 0 0,-1 0 0,0 0 0,-1 0 0,1 0 0,0 0 0,0 0 0,0 0 0,0 0 0,-1 0 0,2 2 0,6 12 0,0 1 0,-1 0 0,-1 0 0,0 0 0,-2 1 0,6 26 0,9 110 0,-19-151 0,4 140 0,-5-110 0,3-28 0,3-9 0,3-12 0,16-59 2,3-7-27,45-101 0,-68 175 20,-4 7 4,1 0-1,0 0 0,-1 0 1,1 0-1,0 0 1,0 0-1,0 0 1,0 0-1,0 0 1,1 1-1,-1-1 0,1 0 1,-1 1-1,1-1 1,-1 1-1,1 0 1,0 0-1,0-1 1,-1 1-1,1 0 0,0 0 1,0 1-1,0-1 1,0 0-1,5 0 1,-7 1 0,1 1 1,-1 0 0,0 0 0,1-1 0,-1 1 0,1 0 0,-1 0 0,0 0-1,0 0 1,1-1 0,-1 1 0,0 0 0,0 0 0,0 0 0,0 0 0,0 0 0,0 0-1,0-1 1,-1 2 0,1 4 0,2 89 6,-2-43 8,11 92 1,-10-136-14,0-1 0,1 1-1,0-1 1,0 0 0,1 0 0,0 0 0,0 0 0,0 0 0,1-1 0,0 1 0,1-1 0,-1 0 0,1-1 0,0 1 0,1-1 0,-1 0 0,1 0 0,0 0 0,0-1 0,1 0-1,-1 0 1,1-1 0,0 0 0,0 0 0,0 0 0,0-1 0,1 0 0,-1 0 0,1-1 0,12 1 0,-8-2 0,-6 0 0,1 0 0,-1 0 1,0-1-1,0 1 1,7-3-1,-11 2 0,1 0-1,-1 0 1,0 0-1,1 0 0,-1 0 1,0-1-1,0 1 1,0-1-1,0 0 0,0 0 1,0 1-1,-1-1 1,1 0-1,-1-1 1,3-3-1,3-7 1,0-2-1,-1 1 1,-1 0 0,0-1 0,-1 0 0,-1 0-1,3-29 1,-3-114 8,-4 100-8,1-1-1,0 58 0,0 1 0,0 0 0,0-1-1,0 1 1,0 0 0,0-1 0,0 1 0,0 0 0,0 0-1,1-1 1,-1 1 0,0 0 0,0-1 0,0 1 0,0 0 0,1 0-1,-1-1 1,0 1 0,0 0 0,0 0 0,1-1 0,-1 1-1,0 0 1,0 0 0,1 0 0,-1 0 0,0-1 0,1 1 0,-1 0-1,0 0 1,0 0 0,1 0 0,-1 0 0,0 0 0,1 0-1,-1 0 1,0 0 0,1 0 0,-1 0 0,0 0 0,1 0 0,-1 0-1,0 0 1,1 0 0,-1 0 0,0 0 0,0 0 0,1 1-1,-1-1 1,0 0 0,1 0 0,13 8-8,-7-1 8,0 0 1,-1 1-1,0-1 0,-1 1 1,1 1-1,-2-1 0,1 1 1,-1-1-1,0 1 1,-1 0-1,0 1 0,3 16 1,-1 4 2,-1 0-1,0 56 1,-4-74-1,1-1-2,-1 0 0,-1 0 0,1 0 0,-2 0 0,0 0 1,0 0-1,-6 16 0,3-20 0,5-17 0,0 8 0,5-36 0,1 0 0,2 1 0,2-1 0,1 2 0,29-66 0,-36 94 0,-1 0 0,1 0-1,0 0 1,0 0 0,1 1 0,0-1 0,1 1-1,0 1 1,0-1 0,0 1 0,0 0 0,11-7-1,-17 13 1,1-1 0,-1 1 0,1-1-1,-1 1 1,1 0 0,0-1 0,-1 1 0,1 0-1,0-1 1,-1 1 0,1 0 0,0 0 0,-1 0-1,1-1 1,0 1 0,-1 0 0,1 0-1,0 0 1,0 0 0,-1 0 0,1 0 0,0 1-1,-1-1 1,1 0 0,0 0 0,-1 0 0,1 1-1,0-1 1,-1 0 0,1 1 0,0-1 0,-1 0-1,1 1 1,-1-1 0,1 1 0,0 0-1,4 25-4,-5-20 5,4 243 13,-5-150-10,2-104-3,1 0 0,0 0 0,1 0 0,-1 0 0,1 0 0,0 1 0,5-7 0,5-9 0,15-28 0,40-64-1,-56 94-5,0 2 0,1-1 1,1 2-1,17-15 1,-29 28 3,0 0 1,0 1 0,0-1 0,0 0-1,0 1 1,0-1 0,1 1 0,-1 0-1,1 0 1,-1 0 0,1 0 0,-1 0-1,1 1 1,0-1 0,-1 1 0,5 0-1,-6 5-8,-1 16 9,0 31 7,-8 63-1,6-93 0,0-1 0,1 1-1,4 39 1,-3-59-5,0 0 1,1 0-1,0-1 0,-1 1 0,1 0 1,0-1-1,0 1 0,0-1 1,0 1-1,0-1 0,0 1 1,0-1-1,0 0 0,0 1 1,1-1-1,-1 0 0,1 0 0,-1 0 1,1 0-1,-1 0 0,1 0 1,0-1-1,-1 1 0,1 0 1,0-1-1,-1 1 0,1-1 1,2 0-1,7 2 4,0-1 0,0 0 0,18-2 0,-12 0 0,-8 1-4,0-1 1,0 0-1,0 0 0,-1-1 0,1-1 0,0 1 0,-1-1 0,0-1 0,0 1 0,0-2 0,0 1 0,0-1 1,-1 0-1,0 0 0,0-1 0,-1 0 0,1 0 0,-1-1 0,-1 0 0,1 0 0,-1 0 0,0-1 0,-1 1 1,0-1-1,0 0 0,0-1 0,-1 1 0,3-16 0,-1 4 0,-1-1-1,-1 0 1,-1 0-1,-1 0 1,-1 0 0,-4-38-1,3 53 0,-1 0 0,1 1 0,-1-1 0,0 0 0,0 1 0,-1 0 0,0-1 0,0 1 0,0 0 0,-1 0 0,1 1 0,-6-5 0,8 6 0,-1 1 1,0 0-1,-1 1 1,1-1-1,0 0 0,-1 1 1,1-1-1,-1 1 1,1-1-1,-1 1 1,1 0-1,-1 0 0,0 1 1,0-1-1,1 0 1,-1 1-1,0 0 1,0 0-1,0 0 1,0 0-1,1 0 0,-1 0 1,0 1-1,0-1 1,0 1-1,1 0 1,-4 1-1,4-1 1,0 0 0,0 1 0,1-1 0,-1 1 0,0 0 0,1-1 0,-1 1 0,1 0 0,0 0 0,0 0 0,-1 0 0,1 0 0,1 0 0,-1 0 0,0 0 0,0 0 0,1 1 0,-1-1 0,1 0 0,-1 4 0,0 53 0,1-44 0,-1 31 0,0-16 0,1 0 0,1 1 0,6 32 0,-5-56 0,-1 1 0,1-1 0,0 1 0,1-1 0,0 0 0,0 0 0,0 0 0,1-1 0,0 1 0,0-1 0,1 0 0,0 0 0,0 0 0,0 0 0,1-1 0,0 0 0,9 6 0,-7-8 2,1 1 0,0-1 0,0-1-1,0 0 1,0 0 0,0-1 0,1 0 0,-1 0 0,0-1 0,1-1-1,10-1 1,0 1 5,-16 1-7,0 0 1,0 0-1,0-1 0,0 0 0,0 0 0,0 0 0,0-1 1,0 1-1,0-1 0,-1 0 0,1 0 0,-1 0 0,1 0 0,-1 0 1,6-6-1,-4 2 0,-1 1 0,1-1 0,-1 0 0,-1-1 0,1 1 0,-1 0 0,0-1 0,3-10 0,2-11 0,-2 0 0,-1-1 0,1-46 0,-4 53 0,0-9 0,-1 11 0,0 1 0,1 0 0,1 0 0,1 0 0,10-29 0,-14 48 0,0 0-1,0-1 1,0 1 0,0 0 0,0-1-1,0 1 1,0 0 0,0-1 0,1 1-1,-1 0 1,0-1 0,0 1 0,0 0-1,0 0 1,1-1 0,-1 1 0,0 0-1,0 0 1,1-1 0,-1 1 0,0 0-1,1 0 1,-1 0 0,0-1 0,0 1-1,1 0 1,-1 0 0,0 0 0,1 0-1,-1 0 1,0 0 0,1 0 0,-1 0-1,0 0 1,1 0 0,-1 0 0,0 0-1,1 0 1,-1 0 0,0 0 0,1 0-1,-1 0 1,0 0 0,1 0 0,-1 0-1,0 0 1,1 1 0,-1-1 0,0 0-1,1 0 1,-1 0 0,0 1 0,0-1-1,1 0 1,-1 0 0,0 1 0,0-1-1,0 0 1,1 1 0,-1-1 0,0 0-1,0 0 1,0 1 0,0-1 0,0 1-1,11 22 0,-11-22 0,14 49 2,-2 0 0,-2 1 0,-2 0 0,-3 1 0,-2 86 0,-2-147 1,0 1 0,1-1 0,0 0 0,0 1 0,7-16 0,0 1-1,7-30 1,26-71-17,-34 106 11,0 1-1,0-1 1,2 2 0,18-26-1,-24 37 3,0 1 0,0-1-1,1 1 1,10-8 0,-15 12 2,1-1 0,-1 1-1,1 0 1,-1-1 0,1 1 0,-1-1 0,1 1 0,0 0 0,-1 0 0,1-1 0,0 1 0,-1 0 0,1 0 0,0 0 0,-1 0 0,1 0-1,0-1 1,-1 1 0,1 1 0,0-1 0,-1 0 0,1 0 0,0 0 0,-1 0 0,1 0 0,0 1 0,-1-1 0,1 0 0,-1 0-1,1 1 1,0-1 0,-1 0 0,1 1 0,-1-1 0,1 1 0,-1-1 0,1 1 0,-1-1 0,1 1 0,-1-1 0,0 1 0,1 0 0,-1-1-1,0 1 1,1-1 0,-1 1 0,0 0 0,0-1 0,0 1 0,0 0 0,1-1 0,-1 1 0,0 0 0,0-1 0,0 1 0,0 0 0,-1 0-1,1-1 1,0 2 0,2 40-7,-4 43 0,2 52 18,1-123-8,0-1-1,1 1 1,1-1 0,1 0 0,-1 0-1,2 0 1,10 21 0,-13-31-2,0-1 0,0 1 1,0 0-1,0 0 0,0-1 0,1 1 1,-1-1-1,1 0 0,0 1 1,0-1-1,-1-1 0,1 1 0,1 0 1,-1-1-1,0 1 0,0-1 0,5 1 1,3 0 1,-1 0 1,1-1 0,22-1-1,-25 0-3,-1 0 1,-1-1 0,0 0 0,0-1 0,0 0 0,0 1 0,0-2 0,0 1-1,-1-1 1,1 0 0,-1 0 0,0-1 0,0 1 0,0-1 0,0 0 0,0 0 0,-1-1 0,0 0-1,0 1 1,0-1 0,-1-1 0,5-7 0,3-7-6,0-1 0,-1 0 0,-1-1 0,9-33 0,-7 2-1,-2 0-1,-3 0 1,-2-1-1,-3-72 1,-1 104 6,-1 0-1,-5-31 1,6 47 1,-1 1 0,-1 0 0,1-1-1,-1 1 1,0 0 0,0 0 0,-1 0 0,1 1 0,-1-1 0,0 0 0,0 1 0,-1 0 0,1 0 0,-1 0-1,-6-5 1,10 9-1,-1-1 0,1 1 1,0-1-1,-1 1 0,0-1 0,1 1 0,-1-1 0,1 1 0,-1 0 0,1 0 0,-1-1 0,0 1 0,1 0 0,-1 0 0,0-1 0,1 1 0,-1 0 1,0 0-1,1 0 0,-1 0 0,0 0 0,1 0 0,-1 0 0,0 0 0,1 0 0,-1 1 0,1-1 0,-1 0 0,0 0 0,1 1 0,-1-1 1,0 0-1,1 1 0,-1-1 0,1 0 0,-1 1 0,1-1 0,-1 1 0,1-1 0,-1 1 0,1-1 0,0 1 0,-1-1 0,1 1 0,0-1 0,-1 1 1,1 1-1,-7 33-1,6-30 1,-23 262 24,20-183-12,9 100 0,-5-174-16,1 0 1,1 0-1,0 0 0,0-1 1,1 1-1,0-1 0,1 1 1,0-1-1,1 0 0,-1-1 1,2 1-1,-1-1 0,1 0 1,0 0-1,11 9 0,-9-14-273,-5-3-716</inkml:trace>
</inkml:ink>
</file>

<file path=ppt/ink/ink2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6:48.897"/>
    </inkml:context>
    <inkml:brush xml:id="br0">
      <inkml:brushProperty name="width" value="0.05" units="cm"/>
      <inkml:brushProperty name="height" value="0.05" units="cm"/>
      <inkml:brushProperty name="color" value="#FFFFFF"/>
    </inkml:brush>
  </inkml:definitions>
  <inkml:trace contextRef="#ctx0" brushRef="#br0">0 77 31695,'31'-5'592,"16"3"-448,8-8-16,6 2-64,5-1 0,-5-6-32,-11 5-16,-14 0-16,-9 5 0,-7 2 0,-12 3-32,-16 0-1313</inkml:trace>
</inkml:ink>
</file>

<file path=ppt/ink/ink2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6:49.616"/>
    </inkml:context>
    <inkml:brush xml:id="br0">
      <inkml:brushProperty name="width" value="0.05" units="cm"/>
      <inkml:brushProperty name="height" value="0.05" units="cm"/>
      <inkml:brushProperty name="color" value="#FFFFFF"/>
    </inkml:brush>
  </inkml:definitions>
  <inkml:trace contextRef="#ctx0" brushRef="#br0">247 73 32207,'0'-1'19,"0"-1"1,0 1 0,0-1 0,0 1-1,0-1 1,0 1 0,0-1 0,0 1-1,-1-1 1,1 1 0,-1 0-1,1-1 1,-1 1 0,1 0 0,-1-1-1,0 1 1,0 0 0,1-1 0,-1 1-1,0 0 1,-2-1 0,0 0-13,0 1-1,0 0 1,0 1 0,0-1 0,0 0 0,-1 1 0,1-1 0,0 1 0,0 0-1,-4 1 1,-8-2-6,0 1-1,1 1 1,-1 1 0,1 0-1,-23 6 1,32-6-1,1 0 0,-1 0 0,1 0 0,-1 1-1,1-1 1,0 1 0,0 0 0,0 1 0,0-1 0,1 1 0,-1-1 0,1 1 0,0 0 0,0 0 0,1 1 0,-1-1 0,1 0 0,0 1 0,0 0 0,-2 6 0,1-1 0,0 0 0,1 0 0,0 0 0,0 1 0,1-1 0,1 1 0,0 0 0,0-1 0,1 1 0,2 10 0,-1-14 0,-1-1 0,1 1 0,1-1 0,-1 0 0,1 0 0,0 0 0,0 0 0,1 0 0,0-1 0,0 0 0,0 1 0,1-2 0,-1 1 0,1 0 0,0-1 0,10 6 0,-5-4 2,1-1-1,0 0 1,0-1-1,0 0 1,1 0 0,-1-1-1,1-1 1,-1 0-1,1-1 1,0 0 0,0-1-1,0 0 1,0-1-1,11-2 1,-14 2-1,-1-1 0,1 1 1,-1-2-1,0 1 0,1-1 0,-1-1 0,-1 1 1,1-1-1,0-1 0,-1 0 0,0 0 0,0 0 1,0 0-1,-1-1 0,0-1 0,0 1 0,0-1 1,-1 0-1,7-11 0,-8 8-1,0 0 0,-1 0 0,0 0 0,0 0 0,-1-1 0,-1 1 0,0-1 0,0 1 0,-1-1 0,0 0 0,-1 1 0,0-1 0,-4-16 0,3 20 0,1 1 0,-1 0 0,0 0 0,0 0 0,-1 0 0,0 0 0,0 0 0,0 1 0,-1-1 0,0 1 0,0 0 0,0 0 0,0 0 0,-1 1 0,0 0 0,0 0 0,0 0 0,0 0 0,-1 1 0,0 0 0,1 0 0,-1 0 0,-7-1 0,8 2-6,1 1 0,-1-1 0,0 1 0,0 1 0,0-1 0,0 1 0,0-1 0,0 2 0,0-1 0,0 0 0,0 1 0,0 0 0,0 0 0,0 1 0,1-1 0,-1 1 0,0 0 0,1 0 0,0 1 0,-1-1 0,1 1 0,0 0 0,0 0 0,0 0 0,1 1 1,-1-1-1,1 1 0,-4 4 0,-24 43-509</inkml:trace>
</inkml:ink>
</file>

<file path=ppt/ink/ink2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8:35.479"/>
    </inkml:context>
    <inkml:brush xml:id="br0">
      <inkml:brushProperty name="width" value="0.05" units="cm"/>
      <inkml:brushProperty name="height" value="0.05" units="cm"/>
      <inkml:brushProperty name="color" value="#E71224"/>
    </inkml:brush>
  </inkml:definitions>
  <inkml:trace contextRef="#ctx0" brushRef="#br0">3 262 27949,'0'0'93,"0"0"0,0 0 1,0 0-1,0 0 0,0 0 1,-1 0-1,1 0 0,0 0 1,0 1-1,-1-1 933,1 1-932,0-1-1,0 0 0,0 0 1,0 0-1,-1 0 0,1 0 1,0 0-1,0 1 0,0-1 0,0 0 1,0 0-1,0 0 0,0 0 1,0 0-1,0 0 0,0 1 1,0-1-1,0 0 0,0 0 1,0 0-1,0 0 0,0 0 1,0 1-1,0-1 0,1 0 0,-1 0 1,0 0-1,10 5-47,6-5 5,-3 1-28,0-1-1,0-1 1,-1 0 0,20-4 0,-17 2-22,1 1-1,0 0 1,-1 2-1,32 2 1,0-1-1,256-16 0,4 0 0,-183 10 0,-107 3 0,0-1 0,0-1 0,0 0 0,-1-1 0,18-8 0,-22 8 0,-7 3 0,0 0 0,-1 0 0,1 0 0,-1-1 0,7-4 0,-8 2 0,-2 3 0,0 0 0,0 0-1,-1-1 1,1 1 0,-1 0 0,1 0-1,-1-1 1,0 1 0,0 0 0,0 0 0,0-1-1,0 1 1,-1 0 0,1-1 0,-1 1-1,1 0 1,-1 0 0,0 0 0,0 0 0,0 0-1,0 0 1,0 0 0,0 0 0,-1 0 0,-1-2-1,-3-2 0,-1 1-1,1 0 1,-1 1-1,0-1 1,-13-5 0,-6-4-1,-50-38 2,76 52 0,0 0 0,0 0 0,0 0 1,1 0-1,-1 0 0,0 0 0,0 0 0,0 0 0,0 0 0,1 0 0,-1 0 1,0 0-1,0 0 0,0 0 0,0-1 0,0 1 0,1 0 0,-1 0 0,0 0 1,0 0-1,0 0 0,0 0 0,0-1 0,0 1 0,0 0 0,1 0 1,-1 0-1,0 0 0,0 0 0,0-1 0,0 1 0,0 0 0,0 0 0,0 0 1,0-1-1,0 1 0,0 0 0,0 0 0,0 0 0,0 0 0,0-1 0,0 1 1,0 0-1,0 0 0,0 0 0,0 0 0,0-1 0,0 1 0,-1 0 1,1 0-1,0 0 0,0 0 0,0 0 0,0-1 0,0 1 0,0 0 0,0 0 1,-1 0-1,18-1 8,-16 1-8,11 1 0,1 1 0,-1 0 0,1 0 0,-1 2 0,0-1 0,0 2 0,0 0 0,13 7 0,8 5 0,45 34 0,-73-47 0,1 0 0,-1 0 0,-1 0 0,1 1 0,-1 0 0,0 0 0,0 0 0,0 0 0,-1 1 0,1-1 0,2 9 0,-5-11 0,0 0 0,0 0 0,0 0 0,-1 0 0,1 1 0,-1-1 0,0 0 0,0 0 0,0 0 0,0 1 0,-1-1 0,1 0 0,-1 0 0,0 0 0,0 0 0,0 0 0,0 0 0,0 0 0,-1 0 0,1 0 0,-1 0 0,0-1 0,0 1 0,-3 3 0,-14 11-4,-1-1 0,0-1 0,-1 0 0,-1-2 0,-27 13 0,16-11-711,7-3-2404</inkml:trace>
</inkml:ink>
</file>

<file path=ppt/ink/ink2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8:36.574"/>
    </inkml:context>
    <inkml:brush xml:id="br0">
      <inkml:brushProperty name="width" value="0.05" units="cm"/>
      <inkml:brushProperty name="height" value="0.05" units="cm"/>
      <inkml:brushProperty name="color" value="#E71224"/>
    </inkml:brush>
  </inkml:definitions>
  <inkml:trace contextRef="#ctx0" brushRef="#br0">0 195 31903,'895'-20'832,"-671"12"-832,85-7 0,-309 15 0,0 0 0,1 0 0,-1 0 0,0 0 0,0 0 0,1 0 0,-1 0 0,0 0 0,0 0 0,1 0 0,-1 0 0,0 0 0,0 0 0,1 0 0,-1 0 0,0 0 0,0 0 0,0 0 0,1 0 0,-1 0 0,0 0 0,0-1 0,0 1 0,1 0 0,-1 0 0,0 0 0,0 0 0,0-1 0,0 1 0,1 0 0,-1 0 0,0 0 0,0-1 0,0 1 0,0 0 0,0 0 0,0 0 0,0-1 0,0 1 0,0 0 0,0 0 0,1-1 0,-1 1 0,-9-9 0,-16-4 0,-68-38-30,58 31-2,-73-31 1,105 49 44,11 2 6,4 1-15,-1 0 1,0 1-1,0 0 1,0 1 0,0 1-1,0 0 1,0 0-1,-1 1 1,15 9-1,-17-9-2,-1-1-1,0 1 0,0 0 0,0 0 0,-1 1 0,0 0 0,0 0 0,0 1 0,-1-1 1,0 1-1,0 0 0,-1 1 0,7 14 0,-10-16 0,1 1 0,-1-1-1,0 0 1,0 1 0,-1-1 0,0 1-1,0-1 1,0 1 0,-1-1 0,0 1 0,0-1-1,-1 0 1,0 1 0,0-1 0,0 0 0,-1 0-1,1 0 1,-2-1 0,-3 7 0,-1-2-24,0 1 0,-1-2 0,0 1 1,-1-1-1,0-1 0,0 0 0,0 0 0,-18 9 1,-17 6-733</inkml:trace>
</inkml:ink>
</file>

<file path=ppt/ink/ink2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6:52.178"/>
    </inkml:context>
    <inkml:brush xml:id="br0">
      <inkml:brushProperty name="width" value="0.05" units="cm"/>
      <inkml:brushProperty name="height" value="0.05" units="cm"/>
      <inkml:brushProperty name="color" value="#FFFFFF"/>
    </inkml:brush>
  </inkml:definitions>
  <inkml:trace contextRef="#ctx0" brushRef="#br0">368 271 31951,'1'-32'521,"1"-26"-293,-3 54-227,1 0 1,0 1 0,-1-1 0,0 0 0,1 0 0,-1 1-1,-1-1 1,1 1 0,-1-1 0,1 1 0,-4-5 0,4 7-2,-1-1 1,1 1 0,-1 0 0,0 0 0,1 0 0,-1 0 0,0 0 0,0 0-1,0 1 1,1-1 0,-1 1 0,0-1 0,0 1 0,0 0 0,0-1-1,-3 1 1,-36 2-3,31-1 3,1 0-1,1 1 0,-1 0 0,1 1 0,0-1 0,0 2 0,0-1 0,0 1 0,0 1 0,1-1 0,0 1 0,0 0 0,0 1 0,1 0 0,0 0 0,0 0 0,0 1 0,-4 7 0,-8 10 0,1 1 0,2 1 0,-20 44 0,25-44 0,0 1 0,2-1 0,1 1 0,1 1 0,2-1 0,1 1 0,0 0 0,3 38 0,0-60 0,1 0 0,-1-1 0,1 1 0,0 0 0,0-1 0,1 1 0,-1-1 0,1 0 0,1 1 0,-1-1 0,1 0 0,0 0 0,0 0 0,0-1 0,1 1 0,-1-1 0,1 0 0,0 0 0,0 0 0,1 0 0,-1-1 0,1 1 0,0-1 0,0-1 0,0 1 0,8 2 0,-3 0 0,0-2 0,1 1 0,0-2 0,-1 1 0,1-2 0,17 2 0,67-5 0,-92 2 0,9-1 2,-1 0 0,0 0 0,0-2 0,0 1 1,-1-1-1,1-1 0,-1 0 0,1 0 0,-1-1 0,-1-1 0,1 1 0,-1-2 1,10-7-1,-7 2-2,0 1 1,-1-2 0,0 1-1,-1-2 1,-1 1-1,0-1 1,14-31 0,-4-4-2,-3-2 1,-1 0-1,-3 0 1,9-75-1,-11 54-2,2-113 1,-19 193-25,-2 6 27,1 1 0,1 0 0,0 1 0,1-1 0,1 1 0,0 1 0,2-1 0,-3 17 0,-8 145 0,11-113 0,1 161 0,3-222 0,-1 0 0,1-1 0,0 1 0,0 0 0,1-1 0,-1 1 0,1 0 0,-1-1 0,1 0 0,0 1 0,1-1 0,-1 0 0,0 0 0,1 0 0,0-1 0,0 1 0,0 0 0,0-1 0,0 0 0,0 0 0,0 0 0,1 0 0,-1 0 0,1-1 0,0 0 0,-1 1 0,1-1 0,6 0 0,3 2 0,0-1 0,1 0 0,0-1 0,-1-1 0,1 0 0,26-4 0,-34 2 0,0 1 0,0-1-1,0 0 1,0 0 0,-1 0 0,1-1 0,0 0-1,-1 0 1,0-1 0,0 1 0,0-1 0,7-7-1,-4 2 1,-1 1-1,-1-1 0,1 0 0,-1-1 1,-1 1-1,7-17 0,-3 1 0,-1 1-1,-1-1 1,-1 0 0,-2 0-1,3-36 1,-6-19 14,-1 80-13,0 0 0,0 0 1,-1 0-1,1 0 0,0 0 0,0 0 0,0 0 0,0 0 0,0 0 0,0 0 0,0 0 0,0 0 0,0 0 0,-1 0 0,1 0 0,0-1 1,0 1-1,0 0 0,0 0 0,0 0 0,0 0 0,0 0 0,0 0 0,0 0 0,0 0 0,0 0 0,0 0 0,0 0 0,0 0 0,-1 0 1,1 0-1,0-1 0,0 1 0,0 0 0,0 0 0,0 0 0,0 0 0,0 0 0,0 0 0,0 0 0,-4 9 0,-2 21 0,0 0 0,2 0 0,2 0 0,0 0 0,4 35 0,-2-22 0,0-40 0,0 0 0,0 0 0,0 0 0,1 0 0,-1 1 0,1-1 0,0 0 0,0 0 0,0 0 0,0 0 0,0-1 0,1 1 0,-1 0 0,1 0 0,0-1 0,0 1 0,0-1 0,0 0 0,0 1 0,1-1 0,-1 0 0,1 0 0,-1-1 0,1 1 0,0 0 0,0-1 0,-1 0 0,1 1 0,0-1 0,6 1 0,6 1 0,1-1 0,-1 0 0,1-1 0,30-2 0,-19 1 0,-16 0 0,-1 0 0,0-1 0,0 0 0,0-1 0,0 0 0,0 0 0,-1-1 0,1-1 0,12-5 0,-15 5 0,-1-1 0,1 1 0,-1-1 0,0 0 0,0 0 0,-1-1 0,1 0 0,-1 0 0,-1 0 0,1-1 0,-1 1 0,6-14 0,-3 3 0,-1-1 0,-1 0 0,-1 0 0,0 0 0,-1 0 0,-1-1 0,-1 1 0,-1-1 0,0 1 0,-3-19 0,2 32 0,0 1 0,0 0 0,0 0 0,0 0 0,-1 1 0,0-1 0,1 0 0,-1 1 0,-1-1 0,1 1 0,0-1 0,-1 1 0,0 0 0,0 0 0,0 0 0,0 0 0,0 1 0,0-1 0,-1 1 0,1 0 0,-1 0 0,0 0 0,0 1 0,1-1 0,-1 1 0,0 0 0,0 0 0,0 0 0,0 0 0,-1 1 0,1 0 0,0 0 0,0 0 0,0 0 0,0 0 0,0 1 0,0 0 0,0 0 0,-6 2 0,8-1 0,0 0 0,-1 0 0,1 0 0,0 0 0,0 0 0,0 1 0,0-1 0,1 1 0,-1-1 0,1 1 0,-1 0 0,1 0 0,0 0 0,0-1 0,0 1 0,1 0 0,-1 0 0,1 0 0,-1 0 0,1 4 0,-1-1 0,-5 40 0,3 1 0,1-1 0,6 62 0,-4-101 0,0 0 0,1 0 0,0-1 0,0 1 0,1 0 0,0-1 0,0 1 0,1-1 0,-1 0 0,1 0 0,1 0 0,-1 0 0,1 0 0,0-1 0,0 1 0,1-1 0,0 0 0,0 0 0,0-1 0,0 0 0,1 0 0,-1 0 0,1 0 0,0-1 0,0 0 0,0 0 0,1-1 0,-1 0 0,1 0 0,0 0 0,-1-1 0,1 0 0,0 0 0,0 0 0,7-1 0,2 0 0,-12 0 0,0 1 0,1-1 0,-1 0 0,0 0 0,0 0 0,0 0 0,0-1 0,0 0 0,0 0 0,1 0 0,-2 0 0,1-1 0,0 1 0,0-1 0,0 0 0,-1 0 0,1 0 0,-1-1 0,6-4 0,-1-3 0,-1 0 0,1 0 0,-2-1 0,1 0 0,-2 0 0,1-1 0,4-14 0,21-92 0,-19 70 0,-7 25 0,1-2 0,0 0 0,2 0 0,0 0 0,2 1 0,0 1 0,17-27 0,-26 48 0,0 0 0,0 0 0,1 0 0,-1 0 0,1 0 0,0 0 0,-1 0 0,1 1 0,0-1 0,0 1 0,0-1 0,0 1 0,1 0 0,-1-1 0,0 1 0,1 0 0,-1 1 0,0-1 0,1 0 0,-1 1 0,4-1 0,-5 1 0,0 1 0,-1-1 0,1 1 0,0 0 0,0-1 0,0 1 0,0 0 0,-1-1 0,1 1 0,0 0 0,0 0 0,-1 0 0,1-1 0,-1 1 0,1 0 0,-1 0 0,1 0 0,-1 0 0,0 0 0,1 0 0,-1 0 0,0 0 0,0 0 0,0 0 0,0 1 0,0-1 0,0 0 0,0 0 0,0 0 0,-1 2 0,2 3 0,2 59 3,-4 0 0,-16 128-1,11-137 17,4-45-16,-1 24-1,2-26-2,3-13 0,14-46-1,3 2 0,35-70 0,-45 101-1,9-21-7,2 0 0,48-65 0,-68 102 9,0 1 0,0 0 0,1-1 0,-1 1 0,0 0 0,0-1 0,0 1 0,0 0 0,0 0 0,1-1 0,-1 1 0,0 0 0,0 0 0,0-1 0,1 1 0,-1 0 0,0 0 0,0 0 0,1-1 0,-1 1 0,0 0 0,1 0 0,-1 0 0,0 0 0,1 0 0,-1 0 0,0-1 0,0 1 0,1 0 0,-1 0 0,0 0 0,1 0 0,-1 0 0,0 0 0,1 0 0,0 8 0,-2-7 0,1 309 0,0-302 0,1 1 0,-1-1 0,1 0-1,1 0 1,-1 0 0,1 0 0,1 0 0,-1 0 0,2 0-1,6 13 1,-7-16 2,1-1 0,-1 1-1,1-1 1,0 0 0,0 0-1,0 0 1,1-1 0,-1 1-1,1-1 1,0 0 0,0-1-1,0 1 1,0-1 0,0 0-1,1 0 1,8 2 0,-8-3-2,0 1 0,0-1 0,1 0 1,-1 0-1,0-1 0,1 0 0,-1 0 0,0-1 1,0 1-1,1-1 0,-1-1 0,0 1 0,0-1 1,0 0-1,0 0 0,-1-1 0,1 0 0,-1 0 1,1 0-1,-1-1 0,0 0 0,0 0 1,0 0-1,5-7 0,1-3 0,-2 0 0,0 0 0,-1-1 0,0-1 0,-1 1 0,-1-1 0,0 0 0,-1-1 0,5-33 0,-4-3 0,-1-100 0,-5 119 0,0 15 0,0-1 0,-1 0 0,-2 0 0,1 1 0,-2 0 0,-1-1 0,-10-27 0,14 46 0,1-1 0,-1 1 0,1-1 0,-1 1 0,0-1 0,0 1 0,0 0 0,0-1 0,0 1 0,0 0 0,0 0 0,0 0 0,0 0 0,0 0 0,-1 0 0,-1-1 0,2 2 0,0 0 0,0 0 0,1 0 0,-1 1 0,0-1 0,0 0 0,1 1 0,-1-1 0,0 1 0,0-1 0,1 1 0,-1-1 0,1 1 0,-1 0 0,0-1 0,1 1 0,-1-1 0,1 1 0,0 0 0,-1 0 0,1-1 0,-1 1 0,1 0 0,0 0 0,0-1 0,-1 1 0,1 0 0,0 0 0,0 0 0,0 0 0,0-1 0,0 2 0,-8 38 0,2-1 0,-3 63 0,9 87 0,1-89 0,-1-93-1,4 65 4,-4-66-6,1-1 0,1 1 0,-1-1 0,1 1 0,0-1 0,0 0 0,1 0-1,0 0 1,0 0 0,3 5 0,4-3-112,-2-6-330</inkml:trace>
</inkml:ink>
</file>

<file path=ppt/ink/ink2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6:52.506"/>
    </inkml:context>
    <inkml:brush xml:id="br0">
      <inkml:brushProperty name="width" value="0.05" units="cm"/>
      <inkml:brushProperty name="height" value="0.05" units="cm"/>
      <inkml:brushProperty name="color" value="#FFFFFF"/>
    </inkml:brush>
  </inkml:definitions>
  <inkml:trace contextRef="#ctx0" brushRef="#br0">0 97 32031,'28'-5'384,"11"-4"-224,5-1-96,-2 2-32,-1 3-16,-13-5-16,-6 3 0,-14 2 0,-8-13-352,0-2-5491</inkml:trace>
</inkml:ink>
</file>

<file path=ppt/ink/ink2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6:52.881"/>
    </inkml:context>
    <inkml:brush xml:id="br0">
      <inkml:brushProperty name="width" value="0.05" units="cm"/>
      <inkml:brushProperty name="height" value="0.05" units="cm"/>
      <inkml:brushProperty name="color" value="#FFFFFF"/>
    </inkml:brush>
  </inkml:definitions>
  <inkml:trace contextRef="#ctx0" brushRef="#br0">75 97 32431,'-1'0'9,"1"-1"0,-1 1 0,0-1 0,0 1 0,1-1 1,-1 1-1,0 0 0,0-1 0,1 1 0,-1 0 0,0 0 0,0-1 0,0 1 0,1 0 0,-1 0 1,0 0-1,0 0 0,0 0 0,0 0 0,1 0 0,-1 0 0,0 1 0,0-1 0,0 0 1,0 0-1,1 1 0,-1-1 0,0 0 0,0 1 0,-1 1-4,1-1-1,0 1 1,0-1 0,-1 1-1,1 0 1,0-1 0,1 1-1,-1 0 1,0 0 0,0-1-1,1 1 1,-1 3 0,-2 9-23,1 0 1,0 26-1,2-33 41,-1 1-23,1-1 0,0 0 0,0 0 0,1 0 0,0 0 0,0 1 0,3 7 0,-3-12 0,1 0 0,-1 0 0,1-1 0,0 1 0,0-1 0,0 1 0,0-1 0,1 0 0,-1 0 0,0 0 0,1 0 0,0 0 0,-1 0 0,1-1 0,0 1 0,0-1 0,0 0 0,3 1 0,6 2 2,0-1 1,0 0-1,0-1 1,1 0-1,-1-1 1,0 0-1,1-1 0,-1 0 1,1-1-1,17-4 1,-28 4-3,1 0 0,0 0 0,0 0 1,-1-1-1,1 1 0,0-1 0,-1 0 1,0 0-1,1 0 0,-1 0 0,0 0 1,0 0-1,0 0 0,0-1 0,-1 1 1,1-1-1,-1 0 0,1 1 0,-1-1 1,0 0-1,0 0 0,0 0 0,1-4 0,0-6 0,0 0 0,-1 0 0,0-1 0,-2-13 0,0 19 0,0 0 0,0 0 0,-1 0 0,0 1 0,0-1 0,-1 0 0,0 1 0,0 0 0,-1-1 0,0 1 0,0 1 0,-1-1 0,0 0 0,0 1 0,0 0 0,-1 1 0,0-1 0,-8-5 0,8 6 0,0 1 0,-1 0 0,1 0 0,-1 1 0,0 0 0,1 0 0,-1 0 0,-1 1 0,1 0 0,0 0 0,0 1 0,-1 0 0,1 0 0,-1 1 0,1 0 0,-1 1 0,1-1 0,-1 1 0,1 0 0,-9 3 0,13-2 0,0-1 1,0 1-1,0-1 0,0 1 1,1 0-1,-1 0 1,0 0-1,1 0 0,0 1 1,-1-1-1,1 0 0,0 1 1,0 0-1,0 0 0,1-1 1,-1 1-1,1 0 0,-1 0 1,1 1-1,0-1 1,-1 5-1,-1 6-62,1 0-1,0 0 1,1 23 0,1-35 42,-1 57-968</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4:16.746"/>
    </inkml:context>
    <inkml:brush xml:id="br0">
      <inkml:brushProperty name="width" value="0.05" units="cm"/>
      <inkml:brushProperty name="height" value="0.05" units="cm"/>
      <inkml:brushProperty name="color" value="#FFFFFF"/>
    </inkml:brush>
  </inkml:definitions>
  <inkml:trace contextRef="#ctx0" brushRef="#br0">319 28 32319,'0'-1'11,"0"0"0,0 0 0,0 0 0,0 0 0,0 0 0,0 0 0,0-1 0,0 1 0,0 0 0,-1 0 0,1 0 0,0 0-1,-1 0 1,1 0 0,-1 0 0,1 0 0,-1 0 0,1 0 0,-1 0 0,0 1 0,-1-3 0,0 2 7,-1 1 0,0-1-1,1 0 1,-1 1-1,0 0 1,0 0 0,1-1-1,-6 2 1,7-1-18,-6 1 1,0 0 0,1 0 0,-1 1 0,0 0 0,1 0 0,0 0 0,-1 1 0,1 0 0,0 1 0,0-1 0,1 1 0,-1 0 0,1 0 0,0 1 0,0 0 0,-6 6 0,-5 8 6,0 1-1,1 0 0,-15 29 1,14-19-7,2 2 0,1 0 1,1 1-1,2 0 1,1 0-1,2 1 1,1 1-1,2-1 0,1 1 1,1-1-1,3 1 1,5 43-1,-4-62-16,2 0 1,0-1-1,0 1 0,2-1 1,0 0-1,0-1 1,1 0-1,1 0 0,1 0 1,0-1-1,1 0 0,0-1 1,0 0-1,2 0 0,-1-1 1,1-1-1,1 0 0,0-1 1,1 0-1,-1-1 1,1 0-1,1-2 0,0 1 1,0-2-1,0 0 0,0 0 1,1-2-1,26 4 0,25-6-1099</inkml:trace>
</inkml:ink>
</file>

<file path=ppt/ink/ink2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6:53.227"/>
    </inkml:context>
    <inkml:brush xml:id="br0">
      <inkml:brushProperty name="width" value="0.05" units="cm"/>
      <inkml:brushProperty name="height" value="0.05" units="cm"/>
      <inkml:brushProperty name="color" value="#FFFFFF"/>
    </inkml:brush>
  </inkml:definitions>
  <inkml:trace contextRef="#ctx0" brushRef="#br0">6 63 32111,'-6'0'624,"29"-10"-624,10 2 32,8-2-32,1 3 0,-6 2 0,-9 0 0,-7 0-32,-12-2-96,-5 2-1569</inkml:trace>
</inkml:ink>
</file>

<file path=ppt/ink/ink2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6:54.932"/>
    </inkml:context>
    <inkml:brush xml:id="br0">
      <inkml:brushProperty name="width" value="0.05" units="cm"/>
      <inkml:brushProperty name="height" value="0.05" units="cm"/>
      <inkml:brushProperty name="color" value="#FFFFFF"/>
    </inkml:brush>
  </inkml:definitions>
  <inkml:trace contextRef="#ctx0" brushRef="#br0">423 115 32431,'0'-12'68,"1"5"-40,-1 1 1,0 0-1,-1-1 0,1 1 0,-1 0 0,0 0 0,-3-7 0,3 10-26,0 1 1,-1 0-1,1-1 0,-1 1 0,0 0 0,0 0 0,1 0 0,-1 1 0,0-1 0,-1 0 0,1 1 0,0-1 0,0 1 0,-1 0 0,1 0 0,-1 0 0,1 0 0,-1 0 0,1 0 0,-6 0 0,-5-3-2,0 2 0,-1-1 0,1 2 0,-1 0 0,1 0 0,-1 1 0,-22 4 0,31-4 0,1 2 0,-1-1 0,1 0 0,0 1 0,0 0 0,-1 0 0,1 0 0,1 0 0,-1 1 0,0 0 0,0 0 0,1 0 0,0 0 0,-1 0 0,1 0 0,1 1 0,-1 0 0,0 0 0,1-1 0,0 1 0,0 1 0,0-1 0,0 0 0,1 0 0,-2 9 0,-1 8 0,2 0 0,0 0 0,1 1 0,4 31 0,-3-52 0,0 7 0,2 1 0,-1 0 0,1 0 0,0-1 0,1 1 0,0-1 0,0 0 0,1 0 0,8 13 0,3 1 0,34 37 0,-35-43 0,0 1 0,-1 0 0,21 35 0,-32-47 0,0-1 0,0 0 0,0 1 0,-1-1 0,0 1 0,1 0 0,-2-1 0,1 1 0,-1 0 0,1 0 0,-1-1 0,-1 7 0,0-8 0,1-1 0,-1 1 0,0-1 0,0 1 0,0-1 0,0 1 0,0-1 0,-1 1 0,1-1 0,-1 0 0,0 0 0,1 0 0,-1 0 0,0 0 0,0 0 0,-1-1 0,1 1 0,0-1 0,0 1 0,-1-1 0,-3 2 0,-13 4 0,0 0 0,0-1 0,-1-1 0,1-1 0,-29 2 0,-101 0 0,180-9-17,32-6 1,15-2 17,-46 8-1,25-3 0,70-15 0,-112 18 0,0-1 0,0-1 0,-1 0 0,0-1 0,1-1 0,-2 0 0,1-1 0,-1 0 0,20-18 0,-25 18 1,-1 0 0,0-1 0,0 0 0,-1 0 0,0-1 0,-1 1 0,0-1 0,0-1 0,-1 1 0,-1 0 0,0-1 0,4-21 1,-2-7 5,-2 0 0,-2-50 0,-1 58-10,0 30 3,0 1 0,0-1 0,0 1 0,0-1 0,0 1 0,0-1 0,-1 1 0,1-1 0,0 1 0,0-1 0,0 1 0,0-1 0,-1 1 0,1-1 0,0 1 0,0-1 0,-1 1 0,1 0 0,0-1 0,-1 1 0,1-1 0,-1 1 0,1 0 0,0-1 0,-1 1 0,1 0 0,-1 0 0,1-1 0,-1 1 0,1 0 0,-1 0 0,1 0 0,-1 0 0,1 0 0,-1-1 0,1 1 0,-1 0 0,1 0 0,-1 0 0,1 0 0,-1 0 0,1 1 0,-1-1 0,1 0 0,-2 0 0,0 1 0,0-1 0,0 1 0,0 0 0,0 0 0,0 0 0,0 0 0,0 0 0,0 0 0,0 1 0,1-1 0,-3 2 0,0 3 0,0 0 0,0 0 0,0 1 0,1-1 0,0 1 0,0 0 0,0 0 0,1 0 0,0 0 0,1 0 0,-2 14 0,0 12 0,3 44 0,0-41 0,0-28 0,1 1 0,0 0 0,0-1 0,0 1 0,1-1 0,1 1 0,-1-1 0,1 0 0,1 0 0,6 12 0,-8-16 0,1 0 0,0 0 0,0 0 0,1 0 0,-1-1 0,1 1 0,-1-1 0,1 0 0,0 0 0,0-1 0,0 1 0,1-1 0,-1 0 0,1 0 0,-1 0 0,1 0 0,0-1 0,0 0 0,-1 0 0,6 0 0,6 0 0,0 0 0,24-3 0,-39 2 0,0-1 0,1 1 0,-1-1 0,0 1 0,1-1 0,-1 1 0,0-1 0,1 0 0,-1 0 0,0 0 0,0 0 0,0 0 0,0 0 0,0 0 0,0 0 0,0 0 0,0 0 0,-1 0 0,1-1 0,0 1 0,-1 0 0,1-1 0,0-1 0,8-39 0,-7 30 0,10-90 0,1-9 0,-10 97 0,0 1 0,0 0 0,1 0 0,1 0 0,11-21 0,-14 31 0,0 1 0,0-1 0,0 1 0,0-1 0,0 1 0,1 0 0,-1 0 0,1 0 0,-1 0 0,1 0 0,0 1 0,0-1 0,0 1 0,0 0 0,0 0 0,0 0 0,0 0 0,0 0 0,5 0 0,5 0 0,-1 1 0,0 0 0,19 3 0,-28-3 0,-1 1-1,0-1 0,0 1 0,-1-1 1,1 1-1,0 0 0,-1 0 0,1 0 0,0 0 0,-1 0 0,1 0 0,-1 0 0,0 0 1,1 1-1,-1-1 0,0 0 0,0 1 0,0-1 0,0 1 0,0 0 0,0-1 1,0 1-1,0 0 0,-1 0 0,1-1 0,-1 1 0,1 0 0,-1 0 0,1 3 1,0 7-3,1 1 1,-2 0 0,0 15 0,-1-14 4,1 10-2,-1 1 0,-2-1 0,-8 35 0,8-43 0,1 0 0,1 0 0,0 25 0,1-29 0,0-11 0,0 1 0,0-1 0,0 1 0,0-1 0,1 1 0,-1-1 0,0 0 0,1 1 0,-1-1 0,1 1 0,-1-1 0,1 0 0,0 0 0,-1 1 0,1-1 0,0 0 0,0 0 0,0 0 0,0 0 0,0 0 0,0 0 0,0 0 0,0 0 0,0 0 0,1 0 0,-1-1 0,0 1 0,1-1 0,-1 1 0,2 0 0,3 0 0,1 0 0,-1 0 0,1 0 0,-1-1 0,10 0 0,-3 0 0,-9-1 0,-1 0 0,1 1 0,-1-1 0,0 0 0,1 0 0,-1-1 0,0 1 0,1-1 0,-1 0 0,0 0 0,0 0 0,-1 0 0,1 0 0,0-1 0,-1 1 0,1-1 0,-1 1 0,0-1 0,0 0 0,0 0 0,0 0 0,0 0 0,-1-1 0,1 1 0,0-6 0,5-9 0,-1 0 0,-1-1 0,3-26 0,2-52 16,-3-108 0,-9 291-16,3 80 0,0-159 0,0 0 0,0 0 0,0-1 0,1 1 0,0 0 0,0 0 0,1-1 0,0 0 0,0 1 0,1-1 0,-1 0 0,1-1 0,1 1 0,-1-1 0,1 1 0,0-1 0,0-1 0,0 1 0,1-1 0,-1 0 0,1 0 0,0 0 0,1-1 0,-1 0 0,0 0 0,1-1 0,0 0 0,-1 0 0,1 0 0,0-1 0,0 0 0,0-1 0,9 1 0,-12-1 0,0 1 0,0-1 0,-1 0 0,1-1 0,0 1 0,0 0 0,0-1 0,-1 0 0,1 0 0,0 0 0,-1-1 0,1 1 0,-1-1 0,1 1 0,-1-1 0,0-1 0,0 1 0,0 0 0,0-1 0,0 1 0,0-1 0,-1 0 0,1 0 0,-1 0 0,0 0 0,0 0 0,0-1 0,0 1 0,0 0 0,-1-1 0,2-5 0,2-7 0,0 1 0,-1-1 0,-1-1 0,0 1 0,-1 0 0,0-20 0,-6-98 0,3 130 0,1-1 0,0 1 0,-1-1 0,0 1 0,0-1 0,-1 1 0,1-1 0,-1 1 0,-3-6 0,4 9 0,0-1 0,0 1 0,0 0 0,0 0 0,0 0 0,0 0 0,-1 0 0,1 0 0,0 0 0,-1 0 0,1 1 0,0-1 0,-1 0 0,1 1 0,-1-1 0,1 1 0,-1 0 0,0-1 0,1 1 0,-1 0 0,1 0 0,-1 0 0,1 0 0,-1 0 0,0 0 0,1 0 0,-1 1 0,1-1 0,-2 1 0,1 0 0,1-1 0,0 1 0,-1 0 0,1 0 0,0-1 0,0 1 0,0 0 0,0 0 0,0 0 0,0 0 0,0 0 0,0 1 0,1-1 0,-1 0 0,0 0 0,0 0 0,1 1 0,-1-1 0,1 0 0,-1 1 0,1-1 0,0 0 0,0 1 0,-1 1 0,-1 38 0,2-32 0,0 0 0,0 1 0,1-1 0,0 0 0,0 1 0,1-1 0,0 0 0,1 0 0,7 17 0,-6-20 0,-1 0 0,1 0 0,1 0 0,-1-1 0,1 1 0,0-1 0,0 0 0,1-1 0,0 1 0,-1-1 0,1 0 0,11 5 0,-4-4 0,-1 0 0,1 0 0,0-1 0,1-1 0,-1 0 0,1-1 0,-1 0 0,1-1 0,-1 0 0,1-1 0,0-1 0,18-3 0,-28 3 0,0-1 0,0 1 0,0-1 0,-1 0 0,1 0 0,0 0 0,-1 0 0,0 0 0,1-1 0,-1 0 0,0 1 0,0-1 0,-1-1 0,1 1 0,0 0 0,-1-1 0,0 1 0,0-1 0,0 1 0,0-1 0,-1 0 0,1 0 0,-1 0 0,0 0 0,1-6 0,1-11 0,0-1 0,-1 1 0,-2-36 0,-1 36 0,1-45 0,0 65 0,1 0 0,-2 1 0,1-1 0,0 0 0,0 1 0,0-1 0,0 0 0,0 1 0,0-1 0,-1 1 0,1-1 0,0 0 0,-1 1 0,1-1 0,0 1 0,-1-1 0,1 1 0,-1-1 0,1 1 0,0-1 0,-1 1 0,0-1 0,1 1 0,-1 0 0,1-1 0,-1 1 0,1 0 0,-1-1 0,0 1 0,1 0 0,-1 0 0,1 0 0,-1-1 0,0 1 0,-1 0 0,0 0 0,1 0 0,-1 0 0,0 0 0,1 1 0,-1-1 0,1 0 0,-1 1 0,1-1 0,-1 1 0,1-1 0,-1 1 0,1 0 0,-2 1 0,-1 1 0,0 1 0,0-1 0,1 1 0,-1 0 0,1 0 0,0 1 0,1-1 0,-1 1 0,1-1 0,-1 1 0,-1 9 0,-16 59 0,19-68 0,-5 34 0,2 1 0,1-1 0,4 63 0,-1-99 0,0 0 0,1 0 0,-1 1 0,1-1 0,-1 0 0,1 0 0,0 0 0,0 0 0,0 0 0,1 0 0,-1 0 0,1 0 0,-1 0 0,1-1 0,0 1 0,0-1 0,0 1 0,1-1 0,-1 0 0,0 0 0,1 0 0,0 0 0,-1 0 0,1-1 0,0 1 0,0-1 0,0 1 0,5 0 0,6 2 0,0-2 0,1 0 0,-1 0 0,0-1 0,17-2 0,-18 1 0,-8 0 0,-1 0 0,1 0 0,-1 0 0,1-1 0,-1 0 0,1 1 0,-1-2 0,0 1 0,1 0 0,-1-1 0,0 0 0,0 0 0,0 0 0,5-5 0,-5 3 0,0 0 0,-1 0 0,0 0 0,0 0 0,0-1 0,0 0 0,-1 1 0,1-1 0,-1 0 0,-1 0 0,1 0 0,1-8 0,17-107 0,-17 92-4,1 0 1,1 1-1,1 0 0,1 0 0,2 1 0,12-28 0,-19 51 4,-1 1-1,1-1 1,0 0 0,0 1-1,1 0 1,-1-1-1,0 1 1,1 0 0,-1 0-1,1 1 1,4-3-1,-7 3 1,1 1 0,0 0 0,0-1-1,0 1 1,0 0 0,-1 0-1,1-1 1,0 1 0,0 0-1,0 0 1,0 0 0,0 0 0,0 0-1,-1 0 1,1 1 0,0-1-1,0 0 1,0 0 0,0 1 0,0-1-1,-1 0 1,1 1 0,0-1-1,0 1 1,-1-1 0,1 1-1,0-1 1,-1 1 0,1 0 0,0-1-1,-1 1 1,1 0 0,-1-1-1,1 1 1,-1 0 0,0 0 0,1-1-1,-1 1 1,0 0 0,1 0-1,-1 0 1,0 0 0,0 0 0,0-1-1,0 1 1,0 2 0,5 26 2,-2 1 0,-2 0 0,0 0 0,-6 46 0,1-57 2,0 1 1,-11 31-1,10-36 0,0-1-1,2 1 1,-1 0 0,2 0-1,-2 20 1,4-34-4,1 0 0,-1-1 0,0 1 0,0 0 0,0 0 0,0-1 0,0 1 0,1 0 0,-1-1 0,0 1 0,1 0 0,-1-1 0,1 1 0,-1 0 0,1-1 0,-1 1 0,1-1 0,-1 1 0,1-1 0,-1 1 0,1-1 0,0 1 0,-1-1 0,1 1 0,-1-1 0,1 0 0,0 0 0,0 1 0,-1-1 0,1 0 0,1 0 0,27 2 0,-22-2 0,5 0-3,-3 1-3,-1-1 0,0 0 0,0-1 0,1 1 0,-1-2 0,0 1 0,0-1 0,0 0 0,0-1 0,15-6 0,12-15-1019,-3 5-3259</inkml:trace>
</inkml:ink>
</file>

<file path=ppt/ink/ink2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6:55.714"/>
    </inkml:context>
    <inkml:brush xml:id="br0">
      <inkml:brushProperty name="width" value="0.05" units="cm"/>
      <inkml:brushProperty name="height" value="0.05" units="cm"/>
      <inkml:brushProperty name="color" value="#FFFFFF"/>
    </inkml:brush>
  </inkml:definitions>
  <inkml:trace contextRef="#ctx0" brushRef="#br0">28 114 31502,'0'-39'812,"0"25"-447,0 23-277,-8 587-88,8-588 0,0-5 0,1 1 0,-1-1 0,0 0 0,0 1 0,-1-1 0,1 0 0,0 0 0,-1 1 0,0-1 0,0 0 0,0 0 0,0 0 0,0 0 0,-1 0 0,-2 3 0,2-9 0,-1-11 0,2-1 0,0 0 0,0-1 0,3-18 0,-1-4 0,-1-53 0,5 0 0,25-149 0,-24 211 0,-5 18 0,1-1 0,0 1 0,1 0 0,1-1 0,-1 2 0,2-1 0,-1 0 0,11-16 0,-13 25 5,0 0 1,1-1-1,-1 1 1,0 0-1,1 1 0,-1-1 1,1 0-1,0 1 0,0-1 1,0 1-1,-1 0 1,1 0-1,0 0 0,1 0 1,-1 0-1,0 1 1,0-1-1,0 1 0,0 0 1,0 0-1,0 0 1,1 1-1,-1-1 0,0 1 1,0-1-1,0 1 0,3 1 1,1 0-265,-1 1 1,1-1 0,-1 1-1,0 1 1,1-1-1,-1 1 1,-1 0-1,1 0 1,-1 1 0,9 9-1,5 15-9391</inkml:trace>
</inkml:ink>
</file>

<file path=ppt/ink/ink2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6:59.747"/>
    </inkml:context>
    <inkml:brush xml:id="br0">
      <inkml:brushProperty name="width" value="0.05" units="cm"/>
      <inkml:brushProperty name="height" value="0.05" units="cm"/>
      <inkml:brushProperty name="color" value="#FFFFFF"/>
    </inkml:brush>
  </inkml:definitions>
  <inkml:trace contextRef="#ctx0" brushRef="#br0">238 492 31342,'-13'1'158,"-1"0"0,1 1-1,0 0 1,0 1 0,1 1 0,-1 0-1,1 0 1,-22 12 0,27-13-164,1 1 0,-1 0 0,1 1 1,-1-1-1,2 1 0,-1 0 0,0 1 1,1-1-1,0 1 0,0 0 0,1 1 1,-1-1-1,2 1 0,-1-1 0,1 1 1,0 1-1,0-1 0,-3 13 0,4-12 5,1 1 0,0-1 0,1 1-1,0-1 1,0 1 0,2 9 0,-1-15 1,-1 0 1,1 1 0,0-1 0,0 0-1,0 0 1,0 0 0,1-1-1,-1 1 1,1 0 0,0 0 0,0-1-1,0 1 1,0-1 0,0 0 0,1 1-1,-1-1 1,1 0 0,3 2 0,3 1 0,0-1 1,1 0 0,0 0-1,0-1 1,0 0 0,0-1 0,17 2-1,76-2 14,-69-2-14,-29 0-1,-1 0 0,1-1 0,-1 1 0,1-1 0,-1 0 0,1 0 0,-1 0 0,0-1 0,0 1 0,0-1 0,1 0 0,-2-1 0,1 1 0,5-4 0,-5 2 0,1-1 0,-1 0 0,0 1 0,0-2 0,-1 1 0,1 0 0,-1 0 0,0-1 0,-1 0 0,3-7 0,1-9 0,-1 0 0,-1 0 0,-1 0 0,-1-1 0,-1-23 0,-1 28 0,0-1 0,1 1 0,1 0 0,1 0 0,0 0 0,1 0 0,1 1 0,11-25 0,-14 38 0,0 1 0,0 0 0,1-1 0,-1 1 0,1 0 0,0 0 0,0 1 0,0-1 0,0 1 0,0-1 0,1 1 0,-1 0 0,1 0 0,-1 0 0,1 1 0,0-1 0,7-1 0,2 1 0,1 0 0,-1 1 0,26 0 0,-29 1 0,-7 0 0,0 0 0,1 1 0,-1-1 0,0 1 0,0 0 0,0 0 0,1 0 0,-1 0 0,0 0 0,0 1 0,-1-1 0,1 1 0,0 0 0,0 0 0,-1 0 0,1 0 0,-1 0 0,0 1 0,0-1 0,0 1 0,0-1-1,0 1 1,0 0 0,-1 0 0,1 0 0,-1 0 0,0 0 0,0 0 0,0 0 0,1 6 0,2 9 1,-1 1-1,-1 0 1,-1 0-1,-2 22 0,1-23 2,-1 36 12,-11 80 1,6-54-44,7-90 25,1 0 1,0 0-1,0 0 1,1 0-1,0 1 0,6-12 1,3-12-7,1-5 6,3-11-10,30-64 0,-40 100 13,1 0-1,0 0 1,1 1-1,1 0 0,0 1 1,0 0-1,1 0 0,1 1 1,18-15-1,-27 24 2,0-1 0,0 1 0,0 0 0,0 0 0,0-1 0,0 1 0,0 1 1,0-1-1,0 0 0,0 0 0,1 1 0,-1-1 0,0 1 0,0 0 0,1 0 0,-1 0 0,4 0 0,-5 1 0,0-1 1,0 1-1,1-1 0,-1 1 0,0 0 0,0 0 0,0 0 1,0 0-1,0 0 0,0 0 0,0 0 0,0 0 1,0 0-1,-1 0 0,1 0 0,0 0 0,-1 1 0,1-1 1,-1 0-1,1 1 0,-1 1 0,3 9 2,-1 1 0,-1 0 0,-1 0 0,1 0 0,-3 12 0,1-2 2,0 36 14,-1-23 2,7 71 1,-5-102-21,1-1 1,0 1-1,0-1 1,0 1-1,1-1 0,-1 1 1,1-1-1,0 0 1,0 0-1,0 0 0,1 0 1,0 0-1,-1-1 1,1 1-1,1-1 0,-1 1 1,0-1-1,1 0 1,7 5-1,-4-5 1,0 0-1,0-1 1,0 0 0,1 0-1,-1 0 1,1-1 0,-1 0-1,1 0 1,-1-1 0,1 0-1,10-2 1,-14 2-1,0-1 1,1 0-1,-1 0 0,0-1 1,0 1-1,0-1 0,0 0 1,0 0-1,-1 0 0,1 0 0,-1-1 1,1 1-1,-1-1 0,0 0 1,0 0-1,0 0 0,0-1 1,-1 1-1,1-1 0,-1 1 1,0-1-1,0 0 0,0 0 1,2-7-1,2-6 2,-1 0-1,-1-1 1,0 0-1,1-25 1,2-180 8,-7 171-7,-2 145 0,5 130-3,-2-217 0,-1 0 0,2 0 0,-1 0 0,0 0 0,1 0 0,0 0 0,1-1 0,-1 1 0,1-1 0,0 1 0,1-1 0,-1 0 0,1 0 0,0 0 0,0-1 0,0 1 0,1-1 0,9 7 0,-6-6 0,0-1 0,1 1 0,-1-1 0,1-1 0,0 0 0,0 0 0,0-1 0,0 0 0,0 0 0,0-1 0,17 0 0,-20-1 0,4 1 0,0-1 0,0-1 0,0 0 0,0 0 0,12-4 0,-18 4 0,-1-1 0,1 1 0,-1-1 0,0 0 0,0 0 0,0 0 0,0 0 0,0-1 0,0 1 0,-1-1 0,1 0 0,-1 0 0,0 0 0,0 0 0,0 0 0,0 0 0,2-6 0,1-4 0,-1-1 0,0 1 0,-1-1 0,-1 0 0,0 0 0,-1 0 0,0 0 0,-2-21 0,0 10 0,1 10-2,0 0 1,-2 0-1,0-1 1,-6-22-1,6 31 1,-1-1 1,0 1-1,0 0 0,0 0 0,-1 0 1,0 0-1,-1 1 0,1 0 0,-1 0 1,-10-9-1,14 13 1,0 1 0,0 0 0,-1 0 0,1 0 0,0 0 0,-1 0-1,1 0 1,-1 0 0,1 1 0,-1-1 0,0 0 0,1 1 0,-1-1 0,0 1 0,1 0 0,-3-1 0,3 1-1,0 1 1,0-1 0,0 0 0,0 0 0,0 1 0,0-1 0,1 1-1,-1-1 1,0 1 0,0-1 0,0 1 0,1-1 0,-1 1 0,0 0-1,1-1 1,-1 1 0,1 0 0,-1 0 0,0-1 0,1 1-1,-1 1 1,-1 3-1,0 1 0,0-1 0,1 1 0,-1 0 0,1 0 0,1-1 0,-1 11 0,0 4 1,1 1 1,1-1-1,1 1 1,1-1 0,0 0-1,2 0 1,8 25-1,-10-38 1,0 0-1,0 1 0,1-1 1,0-1-1,1 1 1,0-1-1,0 0 0,0 0 1,0 0-1,1 0 1,0-1-1,0 0 0,1 0 1,-1-1-1,1 0 1,0 0-1,0-1 0,0 1 1,1-2-1,-1 1 1,16 3-1,-13-4 0,0 0 0,0-1 0,0 0 0,1-1 0,-1 0 0,13-1 0,-19 0 0,-1 0 0,0 1 0,1-1 0,-1-1 0,0 1 0,0 0 0,0-1 0,0 1 0,0-1 0,0 0 0,0 0 0,-1 0 0,1-1 0,-1 1 0,1-1 0,-1 1 0,0-1 0,0 0 0,0 1 0,-1-1 0,1 0 0,1-4 0,3-8 0,-2 0 0,1 0 0,-2 0 0,0-1 0,1-28 0,-4-85 0,-2 58 0,1 61-1,-2 8-3,-1 7-4,0 5 7,0 0 1,1 0-1,0 1 1,1-1 0,0 1-1,-1 17 1,1 72 0,3-64 0,-1-33 0,-1 10 0,1 0 0,1 0 0,0 0 0,1 0 0,5 17 0,-6-26 0,0-1 0,1 1 0,-1-1 0,1 0 0,0 0 0,0 0 0,0 0 0,0 0 0,1 0 0,-1-1 0,1 1 0,-1-1 0,1 1 0,0-1 0,0 0 0,0 0 0,1 0 0,-1-1 0,0 1 0,1-1 0,-1 0 0,0 0 0,1 0 0,4 1 0,-6-2 0,1 1 0,-1-1 0,0 1 0,0-1 0,0 0 0,0 1 0,0-1 0,0 0 0,1-1 0,-1 1 0,0 0 0,0 0 0,0-1 0,0 0 0,0 1 0,0-1 0,0 0 0,0 0 0,0 0 0,0 0 0,0 0 0,-1 0 0,3-2 0,-2-1 1,0 0 1,0 1-1,-1-1 0,1 0 0,-1 0 0,0 0 0,0 0 0,-1 0 0,1 0 0,-1 0 0,1-6 0,2-77 2,-3 53-3,1 0 0,2 0 0,1 1 0,15-59 0,-18 89 0,0 0 0,0 0 0,0 0 0,0 0 0,1 0 0,-1 1-1,1-1 1,-1 0 0,1 1 0,0-1 0,0 1 0,0 0 0,0-1 0,1 1 0,-1 0 0,1 0 0,-1 1 0,1-1 0,0 0 0,-1 1 0,1 0-1,0-1 1,0 1 0,0 0 0,0 1 0,0-1 0,0 0 0,0 1 0,1 0 0,-1 0 0,0 0 0,0 0 0,0 0 0,0 0 0,0 1-1,0 0 1,5 1 0,-5 0 0,1-1-1,-1 1 0,0 0 0,0 0 1,-1 0-1,1 1 0,0-1 1,-1 1-1,0-1 0,1 1 0,-1 0 1,0 0-1,0 0 0,-1 0 1,1 0-1,0 0 0,-1 0 1,0 1-1,2 6 0,0 3 1,0 0 1,-1 0-1,1 26 0,-3-37 0,1 7 0,0-1 0,-1 1 0,0 0 0,0-1 0,-1 1 0,-1-1 0,1 1 0,-1-1 0,-1 1 0,1-1 0,-8 15 0,-5 0 0,10-17 0,1 0-1,-1 0 1,1 1 0,1 0 0,-1 0 0,1 0-1,1 0 1,-1 0 0,1 0 0,0 1 0,-1 14-1,3-22 1,0 1 0,1 0-1,-1 0 1,0-1-1,1 1 1,-1 0 0,0-1-1,1 1 1,-1 0-1,1-1 1,-1 1 0,1-1-1,-1 1 1,1 0-1,-1-1 1,1 1 0,0-1-1,-1 0 1,1 1 0,0-1-1,-1 0 1,1 1-1,0-1 1,-1 0 0,1 0-1,0 1 1,0-1-1,-1 0 1,1 0 0,0 0-1,1 0 1,30 1 10,-24-1-8,19 1 3,-17 0-7,-1-1 0,0 0 1,1-1-1,-1 0 0,13-2 0,-19 2 1,0 0-1,0 0 0,-1 0 1,1-1-1,-1 1 0,1-1 1,-1 1-1,0-1 0,1 0 1,-1 0-1,0 0 0,0 0 1,0 0-1,0-1 0,-1 1 1,1 0-1,-1-1 0,1 1 1,-1-1-1,0 0 0,2-5 1,2-14 3,0-1 0,-1 0 0,-2 0 0,1-24 0,-3 28 1,1 0 0,1 0-1,0 0 1,2 0 0,0 1-1,12-31 1,-15 46-3,0 0-1,1 0 1,-1 0 0,1 1-1,0-1 1,0 0 0,0 1-1,1-1 1,-1 1 0,0 0-1,1-1 1,0 1-1,-1 1 1,1-1 0,0 0-1,0 1 1,0-1 0,5-1-1,1 1 0,0 1-1,0 0 1,0 0 0,0 0-1,11 2 1,-2-1 0,-18 0 1,0 0 0,0 0 0,0 0 0,0 0 0,0 1 0,0-1 0,0 0 0,0 0 0,-1 0 0,1 0 0,0 0 0,0 0 0,0 0 0,0 0 0,0 0 0,0 0 0,0 0 0,0 1 0,0-1 0,0 0 0,0 0 0,0 0 0,0 0 0,0 0 0,0 0 0,0 0 0,0 0 0,0 1 0,0-1 0,0 0 0,0 0 0,0 0 0,0 0 0,0 0 0,0 0 0,0 0 0,0 0 0,0 1 0,0-1 0,0 0 0,0 0 0,0 0 0,0 0 0,0 0 0,0 0 0,1 0 0,-1 0 0,0 0 0,0 0 0,-1 1 0,-20 14 3,1 1 1,1 1-1,0 1 1,1 0-1,1 1 1,-26 38-1,37-47-2,-1 0 1,1 1-1,1 0 1,-1 1-1,2-1 0,0 1 1,0 0-1,1 0 1,1 0-1,0 0 1,1 1-1,0-1 0,0 0 1,2 1-1,-1-1 1,5 19-1,-4-27-1,1 0 1,0 0-1,0-1 0,0 1 1,0 0-1,1-1 1,-1 1-1,1-1 0,0 0 1,0 0-1,0 0 0,0 0 1,1 0-1,-1-1 0,1 0 1,0 0-1,-1 0 1,1 0-1,0 0 0,0-1 1,6 2-1,6 2 2,0-1-1,0-1 1,0 0-1,20 0 1,-18-2-2,-6 0 0,-1 0 0,1-1 0,0 0 0,-1-1 0,15-3 0,-23 3 0,1 0 0,-1 0 0,0 0 0,0-1 0,0 1 0,0-1 0,0 0 0,0 0 0,0 0 0,0 0 0,-1-1 0,1 1 0,-1-1 0,0 1 0,1-1 0,-1 0 0,-1 0 0,1 0 0,0 0 0,-1 0 0,1 0 0,0-4 0,2-11 0,0 0 0,-1 0 0,-1-1 0,-1 1 0,-1 0 0,-2-19 0,2 13 0,-1 6 0,-1 0 0,0 0 0,-1 0 0,-7-19 0,8 28 0,-1-1 0,-1 1 0,0 1 0,0-1 0,-1 1 0,0-1 0,0 1 0,-1 1 0,-9-12 0,13 18 0,1-1 0,-1 1 0,0-1 0,1 1 0,-1-1 0,0 1 0,0 0 0,0 0 0,0 0 0,0 0 0,0 0 0,0 1 0,0-1 0,0 1 0,-1-1 0,1 1 0,0 0 0,0-1 0,0 1 0,-1 0 0,1 1 0,0-1 0,0 0 0,0 1 0,-1-1 0,1 1 0,0 0 0,-2 0 0,1 1 0,0 0 0,0 0 0,0 1-1,0-1 1,1 0 0,-1 1 0,1 0 0,-1-1 0,1 1-1,0 0 1,0 0 0,1 1 0,-1-1 0,0 0 0,0 5-1,-4 15-1,1-1 0,2 1 0,0 0 0,2-1-1,1 35 1,0-35 2,0-16 0,0-1 0,1 0 0,-1 0 0,1 0 0,0 0 0,0 0 0,1 0 0,0 0 0,0 0 0,0 0 0,0 0 0,1-1 0,-1 1 0,1-1 0,1 0 0,-1 0 0,0 0 0,1 0 0,0-1 0,0 1 0,0-1 0,0 0 0,0 0 0,1-1 0,0 1 0,4 1 0,6 2 0,0-1 0,0-1 0,0-1 0,0 0 0,0-1 0,1 0 0,23-1 0,-37-1 0,0-1 0,0 1 0,0 0 0,0-1 0,0 0 0,0 1 0,0-1 0,-1 0 0,1 0 0,0 0 0,0 0 0,-1 0 0,1-1 0,-1 1 0,1 0 0,-1-1 0,1 1 0,-1-1 0,0 1 0,0-1 0,0 0 0,0 0 0,0 1 0,0-1 0,0 0 0,1-4 0,2-7 0,-1 0 0,0 0 0,1-15 0,-1 8 0,4-15-1,18-83-13,-21 105 12,0 0-1,1 0 1,0 0-1,1 1 1,1 0-1,12-18 1,-17 28 1,-1 0 1,0 1-1,1-1 0,-1 0 1,1 1-1,-1-1 1,1 1-1,0-1 0,0 1 1,0 0-1,0-1 0,0 1 1,0 0-1,0 0 1,0 1-1,3-2 0,-3 2 2,-1 0-1,0 0 0,0 0 0,0 1 0,0-1 1,0 0-1,0 1 0,0-1 0,1 1 1,-1-1-1,0 1 0,0-1 0,-1 1 1,1 0-1,0-1 0,0 1 0,0 0 1,0 0-1,0 0 0,-1 0 0,1 0 1,1 1-1,2 7 1,0-1 0,-1 1 0,1 0 0,-2 0 0,1 0 1,1 10-1,6 69 19,0 164 0,-10-238-15,1-30-5,1 1 0,0-1 0,1 1 1,1 0-1,1 0 0,0 0 0,0 1 0,12-20 0,1 0-6,2 1 1,30-37-1,-46 63 3,1 1 1,0 1-1,0-1 1,0 1-1,8-6 1,-10 9 2,1 0-1,-1 1 1,0-1 0,1 1 0,-1 0 0,0 0 0,1 0 0,-1 0 0,1 0 0,0 1 0,-1 0 0,5 0 0,-7 0 0,0 0 0,0 0 0,-1 0 0,1 1 0,0-1 0,0 0 0,-1 1 0,1-1 0,0 0 0,-1 1 0,1-1 0,-1 1 0,1-1 0,0 1 0,-1-1 0,1 1 0,-1-1 0,1 1 0,-1 0 0,0-1 0,1 1 0,-1 0 0,0-1 0,1 1 0,-1 0 0,0 0 0,0-1 0,1 1 0,-1 0 0,0 0 0,0 1 0,1 30 0,-1-23 0,-6 287 19,7-295-19,-1 0 1,0 0-1,0 0 1,0 0-1,0 0 1,1-1-1,-1 1 1,0 0-1,1 0 0,-1 0 1,1-1-1,-1 1 1,1 0-1,-1 0 1,1-1-1,-1 1 1,1 0-1,0-1 1,0 1-1,-1-1 1,1 1-1,0-1 1,0 1-1,-1-1 1,2 1-1,30 5 2,-25-5-2,-1-1 0,0 0 0,0-1 0,0 0 0,0 0-1,0 0 1,0-1 0,10-3 0,-11 1 0,0 0 0,0-1 0,0 1 0,0-1 0,0 0 0,-1 0 0,0 0 0,0-1 0,-1 0 0,1 0 0,-1 0 0,2-6 0,7-18 0,9-38 0,-8 27 0,-7 19-2,2 1 1,0 0-1,1 0 0,2 1 1,0 0-1,0 1 0,17-20 1,-27 37 0,0 1 1,1 0 0,-1-1 0,0 1 0,1 0 0,-1 0 0,1 0-1,-1 0 1,1 0 0,-1 0 0,1 0 0,0 0 0,-1 1-1,1-1 1,0 0 0,0 1 0,2-1 0,-2 1 0,-1 1 0,0-1 0,1 0 0,-1 1 0,0-1 0,0 1 0,0-1 0,1 1 0,-1-1 0,0 1 0,0 0 0,0-1 0,0 1 0,0 0 0,0 0 0,0 0 0,0 0 0,1 2 0,2 3 2,0 1 0,-1 0 0,1 0 0,-2 0 0,1 1-1,2 10 1,2 17-1,-2 0-1,-1 1 1,-2-1-1,-2 1 1,-4 48-1,3-78 2,0 0 1,-1 0-1,1 0 1,-1 0-1,0 0 1,-1 0-1,1-1 1,-1 1-1,0-1 1,-1 0-1,1 0 1,-7 7-1,10-12-2,0 0 0,0 0 0,0 0 0,0 0 0,0 0 0,0 0 0,0 0 0,0 0 0,0 0 0,0 0 0,0 0 0,0 0 0,0 0 0,-1 0 0,1 0 0,0 0 0,0 0 0,0 0 0,0 0 0,0 0 0,0 0 0,0 0 0,0 0 0,0 0 0,0 0 0,0 0 0,0 0 0,0 0 0,-1 0 0,1 0 0,0 0 0,0 0 0,0 0 0,0 0 0,0 0 0,0 0 0,0 0 0,0 0 0,0 0 0,4-11 0,10-19 0,47-94 0,-41 79 0,37-62 0,-52 98 0,1 2 0,0-1 0,0 0 0,1 1 0,9-7 0,-13 11 0,0 0 0,1 1 0,0 0 0,-1-1 0,1 2 0,0-1 0,0 0 0,0 1 0,0-1 0,0 1 0,0 0 0,1 1 0,6-2 0,-10 2-1,-1 1 1,1-1-1,0 0 1,0 0-1,-1 0 0,1 1 1,0-1-1,0 0 0,-1 0 1,1 1-1,0-1 1,-1 1-1,1-1 0,0 1 1,-1-1-1,1 1 1,-1-1-1,1 1 0,-1-1 1,1 1-1,-1 0 0,1-1 1,-1 1-1,0 0 1,1 0-1,-1-1 0,0 1 1,0 0-1,1 0 1,-1-1-1,0 1 0,0 1 1,1 32-14,-2-22 16,2 37-7,0-14 12,-1-1 1,-2 1-1,-1 0 1,-13 59-1,13-81-8,0-1 0,1 1 0,0 0 0,1 23 0,13-38-26,-9 0 27,0 0 0,0-1 0,0 1 0,0-1 0,-1 0 0,1 1 0,-1-1 0,0 0 0,0 0 0,4-7 0,15-41 0,-14 33 0,11-28 0,31-71 0,-40 98 0,1 1 0,0 0 0,26-32 0,-34 47 0,-1 1 0,1 0 0,0-1 0,0 1 0,0 0 0,1 0 0,-1 1 0,0-1 0,1 0 0,-1 1 0,1-1 0,0 1 0,-1 0 0,1 0 0,0 0 0,5-1 0,-7 2 0,-1 0 0,1 0 0,0 1 0,-1-1 0,1 0 0,-1 0 0,1 1 0,-1-1 0,1 0 0,-1 1 0,1-1 0,-1 1 0,0-1 0,1 1 0,-1-1 0,1 0 0,-1 1 0,0 0 0,0-1 0,1 1 0,-1-1 0,0 1 0,0-1 0,1 1 0,-1-1 0,0 1 0,0 0 0,0-1 0,0 1 0,0-1 0,0 2 0,0 26 0,0-19 0,0 16 0,1-2 0,-1 1 0,-1-1 0,-2 1 0,0-1 0,-8 29 0,4-31 5,2 1 1,0 1-1,1-1 0,1 0 1,0 27-1,3-48-5,0 1 0,0 0 0,1-1 0,-1 1 0,0 0 0,1-1 0,0 1 0,-1-1 0,1 1 0,0-1 0,0 1 0,0-1 0,0 1 0,0-1 0,0 0 0,0 0 0,0 1 0,1-1 0,-1 0 0,0 0 0,1 0 0,-1 0 0,1-1 0,-1 1 0,1 0 0,-1-1 0,1 1 0,-1-1 0,3 1 0,6 2 0,0-1 0,0-1 0,17 1 0,-21-2 0,8 1 0,0 0 0,1-2 0,-1 1 0,22-6 0,-29 5 0,0-1 0,-1-1 0,1 1 0,-1-1 0,0 0 0,1 0 0,-1-1 0,-1 0 0,1 0 0,-1 0 0,8-9 0,-3 3-1,-1-1 0,-1-1-1,0 0 1,0 0 0,-1 0 0,-1-1 0,0 0-1,-1 0 1,0-1 0,-1 0 0,4-23 0,-3-1-4,-1 0 1,-3-1-1,-3-40 1,2 77 4,0 0 0,0 0 0,0 1 0,-1-1 0,1 0 0,-1 1 0,0-1 0,1 0 0,-1 1 0,0-1 0,0 1 0,0-1 0,0 1 0,0 0 0,0-1 0,0 1 0,0 0 0,-1 0 0,1 0 0,-1 0 0,1 0 0,0 0 0,-1 0 0,0 0 0,1 1 0,-1-1 0,1 0 0,-1 1 0,0 0 0,1-1 0,-3 1 0,1-1 0,0 1 0,0 0 0,0 0 0,0 0 0,0 0 0,-1 0 0,1 1 0,0 0 0,0-1 0,0 1 0,0 0 0,1 0 0,-1 1 0,0-1 0,0 0 0,1 1 0,-5 3 0,1 2 0,0 0 0,1 0 0,0 0 0,1 1 0,-1 0 0,1 0 0,1 0 0,-1 1 0,2-1 0,-1 1 0,1-1 0,0 1 0,0 10 0,-3 20 0,2 62 0,3-89 0,0 0 0,0 0 0,2 0 0,-1 0 1,7 22-1,-7-31 1,1 1 0,-1-1 1,1 1-1,0-1 0,0 0 1,0 0-1,1 0 0,-1 0 0,0 0 1,1-1-1,0 1 0,0-1 1,0 1-1,0-1 0,0 0 1,0 0-1,1-1 0,-1 1 0,0-1 1,1 1-1,0-1 0,-1 0 1,5 0-1,-3 0-1,-1 0 0,0 0 0,1 0 0,-1-1 0,1 0 0,-1 0 0,1 0 0,-1-1 0,1 1 0,-1-1 0,0 0 0,7-3 0,-8 3 0,0-1 0,0 0 0,-1 0 0,1 0 0,0-1 0,-1 1 0,1-1 0,-1 1 0,0-1 0,0 0 0,0 0 0,0 0 0,-1 0 0,1 0 0,2-6 0,40-133 0,-33 102 0,0 2 0,34-73 0,-42 105 0,1-1 0,0 1 0,0 0 0,0 0 0,1 0 0,11-9 0,-14 13 0,0 0 0,1 0 0,-1 1 0,1-1 0,-1 1 0,1-1 0,0 1 0,-1 0 0,1 0 0,0 1 0,0-1 0,0 0 0,0 1 0,0 0 0,0 0 0,0 0 0,0 0 0,-1 0 0,1 0 0,4 2 0,-5-1 0,0 0 0,-1 0 0,1 0 0,-1 0 0,1 0 0,-1 0 0,1 1 0,-1-1 0,0 1 0,1-1 0,-1 1 0,0-1 0,0 1 0,0 0 0,0 0 0,-1-1 0,1 1 0,0 0 0,-1 0 0,1 0 0,-1 0 0,0 0 0,1 2 0,1 6 0,6 29 0,-2 1 0,-2 0 0,-1 1 0,-5 79 0,0-32 0,4-100 0,1-1 0,0 0 0,1 1 0,0-1 0,1 1 0,0 0 0,1 1 0,12-19 0,-1 0 0,14-31 0,-14 25 0,2 0 0,36-50 0,-55 86 0,0 0 0,0 0-1,0 0 1,0 1 0,0-1 0,0 0 0,0 0-1,0 0 1,0 0 0,0 1 0,0-1-1,0 0 1,0 0 0,0 0 0,0 0 0,0 1-1,0-1 1,0 0 0,0 0 0,0 0 0,0 0-1,0 1 1,0-1 0,0 0 0,0 0 0,0 0-1,0 0 1,1 0 0,-1 1 0,0-1-1,0 0 1,0 0 0,0 0 0,0 0 0,0 0-1,1 0 1,-1 0 0,0 0 0,0 0 0,0 1-1,0-1 1,0 0 0,1 0 0,-1 0-1,0 0 1,0 0 0,0 0 0,0 0 0,1 0-1,-1 0 1,0 0 0,0 0 0,0 0 0,0 0-1,1 0 1,-1 0 0,0-1 0,0 1 0,0 0-1,0 0 1,0 0 0,1 0 0,-1 0-1,0 0 1,0 0 0,0 0 0,0-1 0,1 18-11,-1-15 9,0 201-3,0-198 6,0 0 1,1 0-1,-1 0 0,1-1 0,0 1 1,1 0-1,-1 0 0,1-1 0,0 1 1,0-1-1,0 1 0,1-1 0,-1 0 1,1 0-1,0 0 0,0 0 0,1-1 1,-1 1-1,1-1 0,-1 0 0,1 0 1,0 0-1,1 0 0,-1-1 0,0 1 1,9 2-1,0 0-1,0-1-1,1-1 1,-1 0 0,1-1 0,0 0 0,-1-1-1,1-1 1,21-2 0,-31 2 0,-1-1 0,1 0 0,0 0 0,0-1 0,-1 1 0,1-1 0,-1 1 0,1-1 0,-1 0 0,0-1 0,0 1 0,0-1 0,0 1 0,0-1 0,0 0 0,-1 0 0,1 0 0,-1 0 0,0 0 0,3-8 0,3-4 0,-1 0 0,-1-1 0,7-26 0,11-69 0,-5 0 0,9-200 0,-27 253 0,-1 38 0,-1 28 0,-2 25 0,-1-1 0,-10 34 0,0-4 0,2 7 0,-8 29 0,5 0 0,-4 137 0,18-232 0,1-1 0,0 1 1,0 0-1,0-1 0,0 1 0,1-1 1,-1 1-1,1 0 0,0-1 0,-1 1 0,1-1 1,0 1-1,1-1 0,-1 0 0,0 0 1,1 1-1,-1-1 0,3 3 0,-1-4-4,0 1 0,0-1 0,0 1 0,1-1 0,-1 0 0,0 0-1,0 0 1,1 0 0,-1-1 0,0 0 0,1 1 0,-1-1 0,5-1 0,-7 1-35,0 0 1,0 0 0,-1 0 0,1 0 0,0 0 0,0 0 0,-1 0-1,1 0 1,0 0 0,0 0 0,-1-1 0,1 1 0,0 0-1,-1-1 1,1 1 0,0 0 0,-1-1 0,1 1 0,-1-1-1,1 1 1,-1-1 0,2 0 0,10-30-3817</inkml:trace>
</inkml:ink>
</file>

<file path=ppt/ink/ink2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7:00.075"/>
    </inkml:context>
    <inkml:brush xml:id="br0">
      <inkml:brushProperty name="width" value="0.05" units="cm"/>
      <inkml:brushProperty name="height" value="0.05" units="cm"/>
      <inkml:brushProperty name="color" value="#FFFFFF"/>
    </inkml:brush>
  </inkml:definitions>
  <inkml:trace contextRef="#ctx0" brushRef="#br0">0 105 32239,'0'-5'464,"0"0"-432,25-8 0,17 8-32,10-9 0,9 6 0,0 3 0,-3 5 0,-11-5 0,-11-2 0,-8 4 0,-17-2 0,-3 3 0,-8-3 0,0-5-32,-17 5-64,-24-3-1041</inkml:trace>
</inkml:ink>
</file>

<file path=ppt/ink/ink2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7:00.842"/>
    </inkml:context>
    <inkml:brush xml:id="br0">
      <inkml:brushProperty name="width" value="0.05" units="cm"/>
      <inkml:brushProperty name="height" value="0.05" units="cm"/>
      <inkml:brushProperty name="color" value="#FFFFFF"/>
    </inkml:brush>
  </inkml:definitions>
  <inkml:trace contextRef="#ctx0" brushRef="#br0">329 67 28957,'-1'-5'518,"0"0"0,-1 0-1,0 0 1,0 0 0,0 0-1,-4-6 1,5 9-511,-1 0 1,0 1-1,1-1 0,-1 0 1,0 1-1,0 0 1,0-1-1,0 1 0,0 0 1,0 0-1,0 0 0,0 0 1,0 1-1,-1-1 1,1 0-1,0 1 0,-3-1 1,-8-1-8,-1 1 0,1 0 1,-1 0-1,1 2 1,0-1-1,-1 2 1,1 0-1,0 0 0,0 2 1,-24 8-1,30-9 1,1 0 0,-1 0-1,1 1 1,0 0-1,0 1 1,1-1 0,-1 1-1,1 0 1,0 0 0,0 1-1,1 0 1,0 0 0,0 0-1,0 0 1,1 0-1,-1 1 1,1-1 0,1 1-1,0 0 1,0 0 0,-2 13-1,2-14 0,1 0 1,1 0-1,-1 1 0,1-1 0,0 0 0,0 0 0,1 1 0,0-1 1,0 0-1,0 0 0,1 0 0,0 0 0,0 0 0,1 0 0,-1-1 1,7 10-1,-5-10 0,0-1 0,1 0 1,-1 0-1,1 0 0,0 0 1,0-1-1,0 0 0,0 0 1,0-1-1,1 1 0,-1-1 0,1 0 1,0 0-1,0-1 0,-1 0 1,1 0-1,8 0 0,-2 0 4,0 0 0,0-1 0,0 0 1,-1-1-1,1 0 0,18-5 0,-23 4-4,-1 0-1,0-1 1,0 1 0,0-2 0,0 1 0,0-1 0,-1 1 0,1-2 0,-1 1 0,0-1-1,-1 1 1,1-1 0,4-6 0,-3 1 0,1 0 0,-1-1 0,-1 0 0,0 0 0,0 0 0,-1-1 0,0 0 0,-1 1 0,-1-1 0,0 0 0,0 0 0,-1-1 0,-1 1 0,0 0 0,-1 0 0,-3-18 0,4 29 0,-1-1 0,1 0 0,-1 1 0,0-1 0,0 1 0,0-1 0,0 1 0,0 0 0,0-1 0,-1 1 0,1 0 0,0-1 0,-1 1 0,1 0 0,0 0 0,-1 0 0,0 1 0,1-1 0,-1 0 0,1 0 0,-1 1 0,0-1 0,0 1 0,-2-1 0,0 1 0,1-1 0,-1 1 0,1 0 0,0 0 0,-1 0 0,1 0 0,-1 1 0,1-1 0,-1 1 0,1 0 0,0 0 0,-4 2 0,0 2-26,1 0 0,0 0 0,0 1 0,1 0 0,0 0 0,0 0 0,0 1 0,1-1 0,-1 1 0,-3 11 1,-13 31-1147</inkml:trace>
</inkml:ink>
</file>

<file path=ppt/ink/ink2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8:41.435"/>
    </inkml:context>
    <inkml:brush xml:id="br0">
      <inkml:brushProperty name="width" value="0.05" units="cm"/>
      <inkml:brushProperty name="height" value="0.05" units="cm"/>
      <inkml:brushProperty name="color" value="#FFFFFF"/>
    </inkml:brush>
  </inkml:definitions>
  <inkml:trace contextRef="#ctx0" brushRef="#br0">15 98 31935,'1'-22'430,"0"16"-397,-1 1 0,1-1 0,-1 1 0,0-1 0,-1 0 0,1 1 0,-1-1 0,0 0 0,-1 1 1,1 0-1,-4-9 0,3 26-32,0-1 0,1 1 0,0 0 0,1 14 0,28 334-1,-14-232 0,13 83 0,-22-200 1,-1-11-2,-2-10-7,-1-24-237,4-13-831</inkml:trace>
</inkml:ink>
</file>

<file path=ppt/ink/ink2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8:42.014"/>
    </inkml:context>
    <inkml:brush xml:id="br0">
      <inkml:brushProperty name="width" value="0.05" units="cm"/>
      <inkml:brushProperty name="height" value="0.05" units="cm"/>
      <inkml:brushProperty name="color" value="#FFFFFF"/>
    </inkml:brush>
  </inkml:definitions>
  <inkml:trace contextRef="#ctx0" brushRef="#br0">38 78 31006,'-35'-15'1478,"35"15"-1474,0 0 0,0 0 0,0 0 0,-1 0 0,1 0 0,0-1 0,0 1 1,0 0-1,0 0 0,-1 0 0,1 0 0,0-1 0,0 1 0,0 0 0,0 0 0,0 0 0,0-1 0,0 1 0,0 0 0,0 0 0,0-1 0,0 1 0,-1 0 0,1 0 0,0 0 0,1-1 0,-1 1 0,0 0 0,0 0 0,0-1 0,0 1 1,0 0-1,0 0 0,0 0 0,0-1 0,0 1 0,0 0 0,0 0 0,1 0 0,-1-1 0,0 1 0,0 0 0,0 0 0,0 0 0,1 0 0,-1 0 0,0-1 0,0 1 0,0 0 0,0 0 0,1 0 0,-1 0 0,0 0 0,0 0 0,1 0 0,-1 0 1,0 0-1,15-10-17,7 2 18,1 0 0,-1 2 0,1 0 0,1 2 0,24-2 0,123 1-7,-155 5 3,-7-1-1,0 1 0,0 1 0,0 0 0,0 0 0,0 0 0,0 1 0,0 1 0,0 0 0,-1 0 0,0 0 0,1 1 0,-1 0 0,-1 1 0,1 0 0,-1 0 0,1 0 0,-1 1 0,-1 0 0,1 1 0,-1-1 0,0 1 0,-1 1 0,0-1 0,0 1 0,0 0 0,5 14 0,-3-3 0,-2 0 0,0 0 0,-1 0 0,-1 1 0,-1-1 0,0 24 0,-3-11 0,0 1 0,-12 63 0,4-63 0,-1-1 0,-2 0 0,-1-1 0,-1 0 0,-2-1 0,-1 0 0,-1-2 0,-30 37 0,37-52 0,-1 0 0,1-1 0,-16 12 0,23-21 0,-1 1 0,1-1 0,-1 0 0,0 0 0,0-1 0,0 0 0,0 0 0,0 0 0,-1 0 0,1-1 0,-1 0 0,1 0 0,-8 0 0,10 0 0,0-1 0,0 0 0,1 0 0,-1 0 0,0 0 0,0-1 0,1 1 0,-1-1 0,0 0 0,0 0 0,1 0 0,-1 0 0,1 0 0,-1 0 0,-3-3 0,4 1 0,1 0 0,-1 1 0,1-1-1,-1 0 1,1 0 0,0 0 0,0 0 0,0 0 0,0 0-1,1-1 1,-1 1 0,1 0 0,0 0 0,0 0 0,0-6-1,0 7-12,13 2-136,30 0-1161,-16 0-1921</inkml:trace>
</inkml:ink>
</file>

<file path=ppt/ink/ink2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8:45.406"/>
    </inkml:context>
    <inkml:brush xml:id="br0">
      <inkml:brushProperty name="width" value="0.05" units="cm"/>
      <inkml:brushProperty name="height" value="0.05" units="cm"/>
      <inkml:brushProperty name="color" value="#FFFFFF"/>
    </inkml:brush>
  </inkml:definitions>
  <inkml:trace contextRef="#ctx0" brushRef="#br0">0 955 31711,'0'0'370,"9"1"-114,-5 1-251,0 0 0,0 1-1,0-2 1,0 1-1,0-1 1,1 1 0,-1-1-1,0 0 1,1-1-1,-1 1 1,1-1-1,-1 0 1,1 0 0,-1 0-1,1-1 1,-1 1-1,1-1 1,-1 0-1,6-2 1,-5 0 3,0 1 0,0-1-1,-1 1 1,1-2 0,-1 1 0,1 0 0,-1-1-1,-1 0 1,1 0 0,0 0 0,-1 0 0,0 0-1,0-1 1,0 0 0,0 1 0,2-8 0,1-4 0,-1-1 0,-1 1 1,0-1-1,-1 0 1,1-30-1,-4-86 55,-1 76-51,1 346-12,0-282 0,0-1 0,0 1 0,1 0 0,0 0 0,1-1 0,-1 1 0,1 0 0,1-1 0,-1 0 0,5 9 0,-4-12 0,-1 1 0,0-1 0,1 0 0,0 0 0,0 0 0,0 0 0,0 0 0,0-1 0,1 0 0,-1 1 0,1-1 0,-1 0 0,1-1 0,0 1 0,0-1 0,0 1 0,-1-1 0,9 1 0,-1 0 0,-1-1 0,1-1 0,0 1 0,0-1 0,-1-1 0,1 0-1,0-1 1,14-3 0,-19 3 0,0-1 1,-1 1-1,1-1 0,-1 0 0,0 0 0,0 0 1,0-1-1,0 1 0,0-1 0,-1-1 0,0 1 1,0-1-1,0 1 0,0-1 0,-1 0 0,4-8 1,-1 0 1,0 0 0,-1 0 0,-1 0 1,0-1-1,4-27 0,0-73-2,-7 76 0,8-56 0,-8 92 0,-1 0 1,0 0-1,1 0 0,-1 0 1,1 0-1,0 0 1,0 0-1,0 0 0,0 1 1,0-1-1,0 0 0,0 1 1,0-1-1,1 0 0,-1 1 1,1 0-1,-1-1 1,1 1-1,-1 0 0,1 0 1,3-2-1,-2 2 1,1 0-1,-1 0 1,0 1-1,0 0 1,0-1-1,0 1 1,0 0 0,0 0-1,1 1 1,-1-1-1,0 1 1,0-1-1,5 3 1,-3-1-1,0 1 0,-1-1 0,1 1 0,-1 0 0,0 1 0,0-1 0,0 1 0,0-1 0,0 1 0,-1 1 0,0-1 0,0 0 0,0 1 0,0-1 0,3 8 0,0 2 0,0 0 0,0 1 0,-2-1 0,4 20 0,-4-16 0,-1 0 0,-1 1 0,-1-1 0,-1 1 0,0-1 0,-5 29 0,3-38 0,0 1 0,-1-1 0,0 0 0,0 0 0,-1 0 0,0-1 0,-1 1 0,0-1 0,0 0 0,-1 0 0,0 0 0,0-1 0,-15 12 0,15-13 0,0-1 0,-1-1 0,0 1 0,0-1 0,0-1 0,-10 5 0,13-7 0,1 0 0,0 0 0,0 0 0,-1 0 0,1-1 0,-1 0 0,1 1 0,0-1 0,-1-1 0,1 1 0,-1 0 0,1-1 0,0 1 0,-1-1 0,1 0 0,0 0 0,-4-3 0,19 10-1,1-1-1,0-1 1,1 0-1,-1-1 1,1 0-1,25 1 1,102-1-8,-116-3 9,-19 0 0,0 0 0,1 0 1,-1-1-1,0 0 0,1-1 0,-1 1 0,0-1 0,0 0 0,0-1 0,0 1 0,-1-1 0,1 0 0,-1-1 0,1 1 1,6-7-1,-6 3-2,1 0 1,-1-1 0,0 1 0,-1-1-1,1 0 1,-2-1 0,1 0 0,-1 1-1,3-13 1,3-12-3,-2-1 0,-2 0 0,-1 0-1,0-55 1,-3-111-13,-5 161 29,-1-1 1,-2 1-1,-11-40 0,9 55-8,5 21 0,4 32 4,0 5-5,-4 439-3,3-464 0,0 0 0,0 1 0,1-1 0,0 0 0,1 0 0,0-1 0,0 1 0,1 0 0,0-1 0,0 1 0,1-1 0,0 0 0,1 0 0,0 0 0,0-1 0,1 0 0,0 0 0,0 0 0,0-1 0,1 1 0,0-2 0,0 1 0,0-1 0,1 0 0,12 6 0,-7-7 0,0 0 0,-1-1 0,2 0 0,-1-1 0,0 0 0,0-1 0,24-2 0,-34 1 0,0 0 0,1 0 0,-1-1 0,0 0 0,1 1 1,-1-1-1,0 0 0,0-1 0,0 1 0,0-1 0,0 1 0,0-1 0,0 0 0,-1 0 0,1 0 1,-1 0-1,1-1 0,-1 1 0,0-1 0,0 1 0,0-1 0,0 0 0,0 0 0,-1 1 0,1-1 0,-1-1 1,0 1-1,0 0 0,0 0 0,1-6 0,2-10 0,-2 0 0,0 0 0,0-1 1,-3-20-1,1 23-1,0-205 1,0 221 0,0 0 1,0 0-1,1 0 0,-1 0 1,0-1-1,0 1 1,1 0-1,-1 0 1,1 0-1,-1 0 1,1 0-1,0 0 1,-1 0-1,1 0 1,0 0-1,-1 0 0,1 0 1,0 1-1,0-1 1,0 0-1,0 0 1,0 1-1,0-1 1,0 1-1,0-1 1,0 1-1,0-1 0,0 1 1,1-1-1,-1 1 1,2 0-1,41-2-2,-33 2 3,-8 0-1,0 0 0,0 0 0,0 1-1,0-1 1,0 1 0,0 0 0,0 0 0,0 0 0,0 0 0,-1 0-1,1 1 1,0-1 0,-1 1 0,1 0 0,-1-1 0,0 1 0,3 3-1,-1-1 1,-1 1-1,1 0 1,-1 0-1,0 0 0,0 0 1,-1 0-1,1 1 1,1 7-1,1 5-1,-1 0 1,-1 1-1,-1-1 1,0 33-1,-2-35 2,-1 0 1,-1 0-1,0 0 1,-2 0-1,-8 26 1,8-30 1,1 0 1,0 1 0,0-1 0,0 20-1,2-29-2,1 0 0,0 0 0,0 0 0,0 0 0,0 0 0,1 0 0,-1-1 0,1 1 0,0 0 0,0 0 0,0 0 0,0-1 0,0 1 0,1 0 0,-1-1 0,1 1 0,-1-1 0,1 0 0,0 0 0,0 1 0,0-1 0,0 0 0,1-1 0,3 4 0,6-1 0,0 0 0,0 0 0,1-1 0,0-1 0,0 0 0,-1 0 0,1-2 0,0 1 0,0-2 0,0 0 0,15-2 0,-24 2 0,1 0 0,-1 0-1,1 0 1,-1-1 0,0 1 0,1-1 0,-1 0 0,0-1-1,0 1 1,0-1 0,-1 1 0,1-1 0,0 0 0,4-6-1,-4 4 0,1-1 0,-1 0 0,-1-1 0,1 1 0,-1-1 0,0 1-1,-1-1 1,4-11 0,-1-8-6,-1-1 0,-1-1-1,-2-51 1,-1 61 4,1-27 2,0-38-3,-1 75 8,-1 0 0,0 0 0,-1 1 0,0-1 0,0 0-1,0 1 1,-7-14 0,7 34-1,2 17-3,5 143 0,-3-148 0,2 0 0,1 0 0,0 0 0,18 45 0,-21-66 0,0 0 0,0 0 0,1 0 0,-1-1 0,1 1 0,0-1 0,0 1 0,0-1 0,0 0 0,0 0 0,1-1 0,0 1 0,-1-1 0,1 0 0,0 1 0,0-2 0,0 1 0,0 0 0,0-1 0,1 0 0,5 1 0,3 0 0,0-1 0,1 0 0,-1-1 0,0 0 0,26-5 0,-34 4 0,0-1 0,-1 1 0,1-1 0,-1 0 0,1 0 0,-1 0 0,0-1 0,0 1 0,0-1 0,0 0 0,0 0 0,-1-1 0,1 1 0,-1-1 0,0 1 0,0-1 0,0 0 0,-1 0 0,0-1 1,1 1-1,-1 0 0,-1-1 0,4-8 0,0-7-1,0 1 0,-2-1 1,0 0-1,0-29 0,-3-355-9,-8 341 19,5 42 0,-1-37-1,4 58-8,0 0 0,0 0 1,0-1-1,0 1 0,0 0 0,0 0 0,0 0 0,0 0 0,0-1 0,0 1 0,0 0 0,0 0 0,0 0 0,-1-1 0,1 1 0,0 0 0,0 0 0,0 0 0,0 0 1,0 0-1,0-1 0,0 1 0,0 0 0,-1 0 0,1 0 0,0 0 0,0 0 0,0 0 0,0-1 0,0 1 0,-1 0 0,1 0 0,0 0 0,0 0 0,0 0 1,0 0-1,-1 0 0,1 0 0,0 0 0,0 0 0,0 0 0,-1 0 0,1 0 0,0 0 0,0 0 0,-1 0 0,-7 9 0,4 8 0,0 0 0,1 0 0,1 1 0,0 34 0,1-17 0,-3 217 0,4-174 0,0-65 0,1 0 0,0 1 0,1-1 0,0 0 0,1 0 0,1-1 0,0 1 0,0-1 0,1 0 0,1 0 0,9 15 0,-10-20 0,0 0 0,0 0 0,1-1 0,0 0 0,0 0 0,0 0 0,1-1 0,0 0 0,0-1 0,0 1 0,1-1 0,-1-1 0,1 1 0,0-1 0,0-1 0,0 1 0,1-2 0,13 3 0,-5-2 0,1-1 0,-1 0 0,21-2 0,-34 0 0,1 1 0,-1-1 0,0 0 0,0 0 0,0 0 0,-1 0 0,1-1 0,0 1 0,0-1 0,-1 0 0,1 0 0,-1-1 0,1 1 0,-1-1 0,0 1 0,0-1 0,0 0 0,0 0 0,2-4 0,0-4 0,0 1 0,-1-1 0,0 0 0,0 0 0,-1-1 0,-1 1 0,0-1 0,1-23 0,-2 6 0,-2 0 0,-5-42 0,3 57 0,0-1 0,0 1 0,-1 0 0,-1 0 0,-8-15 0,12 25 0,-1 0 0,0-1 0,-1 1 0,1 1 0,-1-1 0,0 0 0,0 0 0,0 1 0,0 0 0,-1 0 0,1 0 0,-1 0 0,0 0 0,0 1 0,0-1 0,0 1 0,0 0 0,0 0 0,-9-2 0,12 4 0,0 0 0,0 0 0,0 0 0,0 0 0,0 0 0,0 0 0,0 0 0,0 0 0,1 0 0,-1 0 0,0 0 0,0 1 0,0-1 0,0 0 0,0 1 0,0-1 0,0 1 0,1-1 0,-1 1 0,0-1 0,0 1 0,1-1 0,-1 1 0,0 0 0,1-1 0,-1 1 0,1 0 0,-1 0 0,1 0 0,-1-1 0,1 1 0,-1 2 0,-4 30 0,5-30 0,-1 25 0,1-1 0,1 0 0,10 53 0,-9-71 0,0-1 0,0 1 0,1-1 0,0 0 0,1 0 0,0 0 0,0 0 0,1-1 0,0 0 0,0 0 0,1 0 0,-1 0 0,2-1 0,-1 0 0,1 0 0,13 8 0,-14-10 0,1-1 0,1-1 0,-1 1 0,0-1 0,1 0 0,-1-1 0,1 0 0,14 0 0,-2 0 0,0-2 0,24-4 0,-38 5 0,0-2 0,0 1 0,0-1 0,-1 0 0,1 0 0,-1 0 0,1-1 0,-1 1 0,0-2 0,0 1 0,0 0 0,0-1 0,-1 0 0,6-5 0,-5 2 0,0 1 0,0-1 0,-1-1 0,0 1 0,0-1 0,0 1 0,-1-1 0,0 0 0,1-9 0,2-13 0,-2-1 0,-1 0 0,-2 0 0,-3-41 0,2 58 0,0 10 0,0-1 0,0 0 0,-1 1 0,0-1 0,1 0 0,-2 1 0,1 0 0,-3-7 0,3 9 0,0 1 0,0-1 0,0 1 0,0 0 0,0 0 0,-1 0 0,1 0 0,0 0 0,-1 0 0,1 0 0,-1 0 0,1 0 0,-1 0 0,1 1 0,-1-1 0,0 1 0,1-1 0,-1 1 0,0 0 0,1-1 0,-1 1 0,0 0 0,0 0 0,-1 1 0,2-1 0,-1 0 0,1 1 0,0-1 0,0 1 0,-1 0 0,1-1 0,0 1 0,0 0 0,0-1 0,0 1 0,0 0 0,0 0 0,0 0 0,0 0 0,0 0 0,1 0 0,-1 1 0,0-1 0,1 0 0,-1 0 0,0 0 0,1 1 0,0-1 0,-1 0 0,1 0 0,-1 3 0,-6 43 0,6-43 0,-3 45 0,2 0 0,6 70 0,-4-115 0,0 0 0,1 0 0,0 0 0,0 0 0,0 0 0,0 0 0,1 0 0,-1 0 0,1 0 0,0-1 0,0 1 0,1-1 0,-1 1 0,1-1 0,0 0 0,-1 0 0,1 0 0,1 0 0,-1 0 0,4 2 0,0-2 0,0 0 0,-1 0 0,1 0 0,0-1 0,0 0 0,1 0 0,-1-1 0,0 0 0,0 0 0,12-1 0,-8 0 0,-1 0 0,0 0 0,1-1 0,-1-1 0,0 1 0,0-2 0,0 1 0,14-7 0,-19 6 0,0 0 0,-1 0 0,1 0 0,-1-1 0,0 0 0,0 0 0,0 0 0,0 0 0,-1 0 0,0-1 0,1 0 0,-2 0 0,1 0 0,-1 0 0,1 0 0,-1 0 0,2-9 0,2-12 0,-1-1 0,0 1 0,0-51 0,-9-82 0,-2 124 0,6 34 0,-1 0 0,1 0 0,-1 0 0,1 0 0,-1 0 0,0 0 0,1 0 0,-1 0 0,0 0 0,0 1 0,1-1 0,-1 0 0,0 0 0,0 1 0,0-1 0,0 1 0,0-1 0,0 1 0,0-1 0,0 1 0,0-1 0,0 1 0,0 0 0,-1 0 0,1 0 0,0 0 0,-2-1 0,3 2 0,-1-1 0,0 0 0,1 1 0,-1-1 0,1 0 0,-1 1 0,0-1 0,1 0 0,-1 1 0,1-1 0,-1 1 0,1-1 0,-1 1 0,1 0 0,0-1 0,-1 1 0,1-1 0,0 1 0,-1 0 0,1-1 0,0 1 0,0 0 0,0-1 0,-1 1 0,1 0 0,0-1 0,0 1 0,0 0 0,0-1 0,0 1 0,0 0 0,0-1 0,1 2 0,-1 0 0,-3 48 0,2-1 0,6 56 0,-4-91 0,1-1 0,1 1 0,0-1 0,1 1 0,1-1 0,8 19 0,-11-28 0,0 0 0,0-1 0,0 1 0,1 0 0,0-1 0,-1 1 0,1-1 0,0 0 0,1 0 0,-1 0 0,0-1 0,1 1 0,0-1 0,-1 0 0,1 0 0,0 0 0,0 0 0,0-1 0,0 1 0,1-1 0,-1 0 0,0 0 0,9 0 0,-6-1 0,0 0 0,0 0 0,0-1 0,0 0 0,0 0 0,0 0 0,0-1 0,11-4 0,-14 3 0,0 0 0,0 0 0,0 0 0,0 0 0,-1 0 0,1-1 0,-1 0 0,0 0 0,0 0 0,0 0 0,-1 0 0,1 0 0,2-8 0,5-11 0,-2 0 0,0 0 0,-2-1 0,0 0 0,-2 0 0,2-28 0,-2-151 0,-5 128 0,2 44 0,0 21 0,-1 0 0,0 0 0,0 0 0,-1 0 0,0 0 0,0 0 0,-1 0 0,-6-16 0,7 26 0,1-1 0,-1 1 0,1-1 0,-1 1 0,0-1 0,0 1 0,1-1 0,-1 1 0,0 0 0,0-1 0,0 1 0,1 0 0,-1 0 0,0 0 0,0 0 0,0 0 0,1 0 0,-1 0 0,0 0 0,0 0 0,0 0 0,0 0 0,1 0 0,-1 0 0,0 1 0,0-1 0,0 0 0,1 1 0,-1-1 0,0 0 0,0 1 0,1-1 0,-1 1 0,0-1 0,1 1 0,-2 1 0,-1 5 0,0 1 0,0 0 0,1 0 0,0 0 0,0 0 0,1 0 0,-1 15 0,3 71 0,0-45 0,-1-16 0,4 119 0,-2-129 0,1-1 0,1 1 0,2-1 0,12 37 0,-16-54 0,0 1 1,1-1-1,0 0 1,0 0-1,0 0 1,0-1-1,0 1 0,1-1 1,0 0-1,0 0 1,0 0-1,1 0 1,-1-1-1,7 4 0,-4-4 3,0 0 0,1 0-1,-1-1 1,1 0-1,-1 0 1,1-1-1,0 1 1,0-2-1,12 0 1,-11 0-3,5 1 0,1-2 0,29-3 0,-39 2 0,1 1 0,-1-1 0,0 0 0,0 0 0,0-1 0,0 0 0,0 1 0,0-2 0,-1 1 0,1 0 0,3-5 0,2-3 0,0 0 0,-1 0 0,-1-1 0,0-1 0,0 1 0,-1-1 0,-1 0 0,0-1 0,-1 0 0,0 1 0,-1-2 0,4-25 0,-3-2 0,-2 1 0,-2-1 0,-4-49 0,3 88 0,0-1 0,0 1 0,-1-1 0,1 1 0,-1-1 0,0 1 0,0-1 0,0 1 0,0 0 0,-1 0 0,1-1 0,-3-3 0,2 6 0,1 0 0,-1-1 0,0 1 0,0 0 0,1 0 0,-1 0 0,0 0 0,0 0 0,0 1 0,0-1 0,0 0 0,0 1 0,0 0 0,0-1 0,0 1 0,0 0 0,0 0 0,0 0 0,0 0 0,0 0 0,-3 1 0,3 0 0,-1 0 0,1-1 0,-1 1 0,1 0 0,0 0 0,-1 1 0,1-1 0,0 0 0,0 1 0,0-1 0,0 1 0,0 0 0,0 0 0,1-1 0,-1 1 0,0 0 0,1 0 0,0 1 0,-1-1 0,1 0 0,0 0 0,0 1 0,-1 2 0,-2 8 0,0 0 0,1 1 0,-2 13 0,4-25 0,-4 38 0,2 1 0,1 0 0,4 47 0,-1-80 0,0-1 0,0 1 0,0-1 0,1 1 0,0-1 0,0 0 0,1 0 0,0 0 0,0 0 0,1 0 0,0-1 0,0 1 0,0-1 0,1 0 0,0 0 0,6 6 0,-3-7 0,-1 1 0,1-1 0,0 0 0,0-1 0,0 0 0,0 0 0,1 0 0,0-1 0,0-1 0,0 0 0,0 0 0,18 1 0,-21-2 0,16 1 0,0 0 0,0-2 0,1-1 0,27-3 0,-44 3 0,-1-1 0,1 1 0,0-1 0,-1 0 0,1 0 0,-1 0 0,0-1 0,0 0 0,0 0 0,0-1 0,0 1 0,-1-1 0,0 0 0,1 0 0,-1 0 0,-1-1 0,1 1 0,-1-1 0,0 0 0,0 0 0,3-6 0,-1-2 0,-1 0 0,0 0 0,-1 0 0,0 0 0,-1 0 0,1-16 0,-4-82 0,0 49 0,1-52-5,22 114-25,5 5 17,-6 2 16,-23-8-3,-1 0 1,1 0 0,0 1-1,-1 0 1,1-1-1,-1 1 1,1 0 0,-1 0-1,1 0 1,-1 1 0,1-1-1,0 0 1,-1 1-1,1 0 1,-1 0 0,1-1-1,0 1 1,0 1 0,-3 0-1,2 1 0,0-1 1,0 1-1,0 0 0,1 0 0,-1 0 0,1 0 0,-1 0 1,1 1-1,0-1 0,-2 8 0,-1 3 0,0 0 0,2 1 0,-1 0-1,2-1 1,-1 21 0,0 21 0,6 69 0,-3-120 1,0 0 0,1 0 0,-1 0-1,1 0 1,0 0 0,1-1 0,-1 1 0,1 0 0,0-1 0,0 0 0,1 1-1,-1-1 1,1 0 0,0 0 0,0 0 0,0 0 0,0-1 0,1 1-1,0-1 1,-1 0 0,1 0 0,0 0 0,1-1 0,-1 1 0,0-1-1,1 0 1,-1 0 0,1-1 0,0 1 0,-1-1 0,1 0 0,0 0 0,0-1-1,0 1 1,0-1 0,8-1 0,-10 0-1,0 1 0,0-1 0,-1 0 0,1-1 0,0 1 0,-1 0 0,1-1 0,-1 1 0,1-1 0,-1 0 0,0 0 0,0 0 0,0 0 0,0 0 0,0-1 0,0 1 0,-1 0 0,1-1 0,-1 1 0,1-1 0,-1 0 0,0 0 0,0 1 0,0-4 0,4-11 0,0 1 0,3-33 0,-8 46 0,11-121 0,-8-186 0,-5 158 0,2 114 0,-1 65 0,-1 20 0,-4 429 0,7-369 0,-2-86 0,0-12-1,1-1 1,0 1-1,0-1 1,1 1-1,0 0 1,0-1-1,1 0 1,0 1 0,1-1-1,5 14 1,3-12-59,0-9-133</inkml:trace>
</inkml:ink>
</file>

<file path=ppt/ink/ink2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8:45.968"/>
    </inkml:context>
    <inkml:brush xml:id="br0">
      <inkml:brushProperty name="width" value="0.05" units="cm"/>
      <inkml:brushProperty name="height" value="0.05" units="cm"/>
      <inkml:brushProperty name="color" value="#FFFFFF"/>
    </inkml:brush>
  </inkml:definitions>
  <inkml:trace contextRef="#ctx0" brushRef="#br0">1 50 30814,'0'0'1889,"28"-2"-1857,10-1-32,9-4 32,6 0-32,-6 2 0,-8 2 0,-12-9 0,-10 9 0,-9 1 0,-8-1-32,-22 1-400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4:17.458"/>
    </inkml:context>
    <inkml:brush xml:id="br0">
      <inkml:brushProperty name="width" value="0.05" units="cm"/>
      <inkml:brushProperty name="height" value="0.05" units="cm"/>
      <inkml:brushProperty name="color" value="#FFFFFF"/>
    </inkml:brush>
  </inkml:definitions>
  <inkml:trace contextRef="#ctx0" brushRef="#br0">5 109 31294,'-4'-32'1261,"5"42"-977,10 54-356,7-3 72,2 0 0,2-2 0,3 0 0,59 97 0,-80-150 0,-1 0 0,0 0 0,1 0 0,0-1 0,0 1 0,0-1 0,1 0 0,0 0 0,8 6 0,-12-10 0,0 0 0,0-1 0,1 1 0,-1-1 0,0 1 0,0-1 0,1 0 0,-1 0 0,0 1 0,0-1 0,1 0 0,-1 0 0,0 0 0,1 0 0,-1 0 0,0-1 0,0 1 0,1 0 0,-1-1 0,0 1 0,0-1 0,0 1 0,1-1 0,-1 1 0,0-1 0,0 0 0,0 1 0,0-1 0,0 0 0,0 0 0,0 0 0,0 0 0,-1 0 0,1 0 0,0 0 0,0-2 0,4-4 0,-2 0 0,1 0 0,-1 0 0,3-11 0,-5 18 0,6-27 0,0 0 0,-1 0 0,-2-1 0,1-33 0,-4-116 0,-3 88 0,4 59 0,-1 22-1,0 1 1,-1-1-1,0 1 1,0-1-1,-1 1 1,0-1-1,0 1 1,0-1-1,-4-7 1,6 20-68,0 0 0,-1 0 0,1 0-1,-1 0 1,-1 0 0,0 8 0,0 9-1744,1 23-7163</inkml:trace>
</inkml:ink>
</file>

<file path=ppt/ink/ink2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8:47.500"/>
    </inkml:context>
    <inkml:brush xml:id="br0">
      <inkml:brushProperty name="width" value="0.05" units="cm"/>
      <inkml:brushProperty name="height" value="0.05" units="cm"/>
      <inkml:brushProperty name="color" value="#FFFFFF"/>
    </inkml:brush>
  </inkml:definitions>
  <inkml:trace contextRef="#ctx0" brushRef="#br0">154 95 31086,'-8'-2'157,"0"-1"0,0 1 0,0 1-1,0 0 1,0 0 0,-1 0 0,1 1 0,-10 1-1,-1-1-123,17 0-31,0 1 1,0-1 0,0 0 0,1 1 0,-1-1 0,0 1 0,0 0 0,1-1 0,-1 1 0,0 0 0,1 0 0,-1 0 0,1 0 0,-1 0 0,1 1 0,-1-1-1,1 0 1,0 1 0,0-1 0,-1 1 0,1-1 0,0 1 0,0 0 0,1-1 0,-1 1 0,0 0 0,1 0 0,-1-1 0,1 1 0,-1 0 0,1 3-1,-2 7 8,0 1-1,2-1 1,0 22-1,0-20-2,0-10-6,0-1-1,0 1 1,0-1-1,0 1 1,1 0 0,-1-1-1,1 1 1,0-1-1,0 1 1,0-1-1,1 1 1,-1-1-1,1 0 1,-1 0-1,1 0 1,0 0 0,1 0-1,-1 0 1,0 0-1,1-1 1,0 1-1,-1-1 1,1 1-1,0-1 1,0 0 0,0-1-1,1 1 1,-1 0-1,0-1 1,1 0-1,-1 1 1,1-2-1,-1 1 1,1 0-1,-1-1 1,1 1 0,0-1-1,4 0 1,1 1 2,0-1 0,0 0 0,-1-1 0,1 0 0,0 0 0,11-3 0,-18 3-2,1 0 0,-1 0-1,1 0 1,-1-1 0,0 1 0,0-1 0,0 1 0,0-1-1,0 0 1,0 1 0,0-1 0,0 0 0,0 0-1,-1-1 1,1 1 0,-1 0 0,0-1 0,0 1 0,0 0-1,0-1 1,0 1 0,0-1 0,-1 0 0,1 1-1,0-4 1,0-2 1,0 0-1,0 0 1,-1 0-1,0 0 1,0 0-1,-1 0 1,0 0-1,-1 0 1,1 0-1,-1 1 0,-1-1 1,0 0-1,0 1 1,0 0-1,-1 0 1,0 0-1,0 0 1,-1 0-1,-6-6 1,-1 0 0,0 0 0,-22-16 0,29 25-3,0 1 1,-1-1-1,1 1 1,0 0-1,-1 1 1,0 0-1,1-1 0,-1 2 1,0-1-1,-12-1 1,17 3-1,-1 0 1,1 0-1,0 0 0,-1 0 1,1 1-1,0-1 1,-1 0-1,1 1 1,0-1-1,0 1 0,-1-1 1,1 1-1,0 0 1,0-1-1,0 1 0,0 0 1,0 0-1,0 0 1,0 0-1,0 0 1,0 0-1,0 0 0,1 0 1,-1 0-1,0 0 1,1 0-1,-1 1 1,1-1-1,-1 0 0,1 0 1,0 1-1,-1-1 1,1 3-1,-2 6-206,1-1 1,1 1-1,0 17 0,1-12-793,-1 34-6288</inkml:trace>
</inkml:ink>
</file>

<file path=ppt/ink/ink2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8:47.922"/>
    </inkml:context>
    <inkml:brush xml:id="br0">
      <inkml:brushProperty name="width" value="0.05" units="cm"/>
      <inkml:brushProperty name="height" value="0.05" units="cm"/>
      <inkml:brushProperty name="color" value="#FFFFFF"/>
    </inkml:brush>
  </inkml:definitions>
  <inkml:trace contextRef="#ctx0" brushRef="#br0">1 43 31390,'26'0'693,"23"1"-503,0-2 0,97-16-1,-111 8-189,41-7-138,-78 16-1122,-7 0-3550</inkml:trace>
</inkml:ink>
</file>

<file path=ppt/ink/ink2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8:48.360"/>
    </inkml:context>
    <inkml:brush xml:id="br0">
      <inkml:brushProperty name="width" value="0.05" units="cm"/>
      <inkml:brushProperty name="height" value="0.05" units="cm"/>
      <inkml:brushProperty name="color" value="#FFFFFF"/>
    </inkml:brush>
  </inkml:definitions>
  <inkml:trace contextRef="#ctx0" brushRef="#br0">222 58 32335,'-14'-5'34,"0"2"-1,0 0 1,0 0 0,0 1 0,0 1 0,0 0-1,-1 1 1,-27 4 0,40-4-34,-1 1 0,0-1 0,0 1 0,1 0 0,-1-1 0,0 1 1,1 1-1,-1-1 0,1 0 0,-1 0 0,1 1 0,-1 0 0,1-1 0,0 1 0,0 0 0,0 0 1,0 0-1,0 0 0,1 1 0,-1-1 0,0 0 0,1 1 0,-2 4 0,0 0 2,1 1 0,0 0 0,0 0 0,1 0 0,0 0 0,1 0 1,0 10-1,0-15-1,0 1 0,1-1 0,-1 1 0,1-1 0,0 0 0,0 1 0,1-1 0,-1 0 0,1 0 0,-1 0 0,1 0 0,0 0 0,0 0 0,1 0 0,-1-1 0,0 1 0,1-1 0,0 1 0,-1-1 0,1 0 0,0 0 0,0 0 0,0-1 0,0 1 0,0-1 0,1 0 0,-1 1 0,7 0 0,6 2 0,1-1-1,-1 0 1,1-1-1,30 0 1,-42-2 0,-1-1 0,1 0 0,-1 1 0,1-1 1,-1-1-1,1 1 0,-1-1 0,0 0 0,1 0 0,-1 0 1,0 0-1,0-1 0,-1 0 0,1 1 0,0-1 1,-1-1-1,0 1 0,0 0 0,0-1 0,0 0 0,0 0 1,-1 0-1,4-8 0,-2 5 2,-1 1 0,-1-2 0,1 1 0,-1 0 0,-1 0-1,1-1 1,-1 1 0,0-1 0,-1 1 0,0-1 0,0 1 0,-1-1 0,0 1 0,-2-12 0,1 16-3,0-1 0,0 0 1,0 1-1,0-1 0,-1 1 1,0 0-1,1 0 0,-1 0 1,0 0-1,0 0 0,-1 1 1,1-1-1,0 1 0,-1 0 1,0 0-1,1 0 0,-1 1 1,0-1-1,0 1 0,0 0 1,0 0-1,-6-1 0,3 1-2,-1 0-1,1 0 0,0 0 1,0 1-1,-1 0 0,1 1 1,0-1-1,0 1 1,-1 1-1,1-1 0,0 1 1,-9 4-1,12-3-9,0-1 1,0 1-1,0 0 0,1 1 1,-1-1-1,1 1 0,-4 3 1,-17 26-328</inkml:trace>
</inkml:ink>
</file>

<file path=ppt/ink/ink2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8:49.407"/>
    </inkml:context>
    <inkml:brush xml:id="br0">
      <inkml:brushProperty name="width" value="0.05" units="cm"/>
      <inkml:brushProperty name="height" value="0.05" units="cm"/>
      <inkml:brushProperty name="color" value="#FFFFFF"/>
    </inkml:brush>
  </inkml:definitions>
  <inkml:trace contextRef="#ctx0" brushRef="#br0">71 175 28781,'-1'-1'3665,"-5"11"-3699,-5 15 52,1 1-1,1 0 0,1 0 1,1 1-1,1 0 0,-3 43 1,5-4 42,7 107 1,-3-170-59,-1-3-1,1 1 0,0 0-1,0-1 1,0 1 0,0 0-1,0-1 1,0 1 0,0 0 0,0 0-1,0-1 1,0 1 0,1 0-1,-1-1 1,0 1 0,0-1 0,1 1-1,-1 0 1,0-1 0,1 1-1,-1-1 1,0 1 0,1 0 0,-1-1-1,1 0 1,-1 1 0,1-1-1,-1 1 1,1-1 0,0 1 0,-1-1-1,1 0 1,-1 1 0,1-1-1,0 0 1,-1 0 0,1 0 0,0 1-1,0-6 19,-1-498 13,0 493-32,0 0 0,0 0 0,1 0 0,1 1 0,0-1 0,0 0 0,1 1 0,0 0 0,5-12 0,-5 17 0,-1 0 0,1 0 0,0 0 0,0 1 0,0-1 0,0 1 0,1 0 0,-1 0 0,1 0 0,0 0 0,0 1 0,0 0 0,0 0 0,0 0 0,1 0 0,-1 0 0,1 1 0,-1 0 0,1 0 0,-1 0 0,8 0 0,49-1-9,-57 3-16,0-1 1,1 1-1,-1 0 0,0 0 0,0 0 1,0 0-1,0 1 0,0-1 0,0 1 0,-1 0 1,1 1-1,3 2 0,18 24-829</inkml:trace>
</inkml:ink>
</file>

<file path=ppt/ink/ink2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8:53.393"/>
    </inkml:context>
    <inkml:brush xml:id="br0">
      <inkml:brushProperty name="width" value="0.05" units="cm"/>
      <inkml:brushProperty name="height" value="0.05" units="cm"/>
      <inkml:brushProperty name="color" value="#FFFFFF"/>
    </inkml:brush>
  </inkml:definitions>
  <inkml:trace contextRef="#ctx0" brushRef="#br0">112 526 31630,'33'-40'1041,"-54"40"-1025,17 1-16,0 0 1,-1 0-1,1 0 0,0 0 1,-1 1-1,1-1 0,0 1 1,0 0-1,0 1 0,0-1 1,1 1-1,-1-1 0,1 1 1,-1 0-1,1 1 1,0-1-1,0 0 0,1 1 1,-1 0-1,1 0 0,-1-1 1,-2 8-1,-1 3 1,-1 0 1,2 0-1,0 0 0,1 0 1,-4 26-1,4 31-1,4-69 0,0 0 0,0 0 0,0-1 0,1 1 0,-1 0 0,0 0 0,1 0 0,0 0 0,-1-1 0,1 1 0,0 0 0,0-1 0,0 1 0,0-1 0,0 1 0,0-1 0,0 1 0,1-1 0,-1 0 0,1 1 0,1 0 0,1 1 0,0-1 0,0 0 0,0-1 0,0 1 0,0-1 0,1 0 0,-1 0 0,8 1 0,7-1 0,-1 0 0,1-2 0,24-3 0,-34 3 0,0-1 0,-1 1 0,1-2 0,0 0 0,-1 0 0,1 0 0,-1-1 0,0 0 0,0-1 0,13-10 0,-16 11 0,0 0 0,0-1 0,-1 0 0,0 0 0,0 0 0,0 0 0,-1-1 0,1 1 0,-1-1 0,0 0 0,-1 0 0,0 0 0,0-1 0,0 1 0,1-13 0,0-24 0,-3-60 0,0-20 0,0 121 0,1-1 0,0 1 0,0-1 0,0 1 0,0 0 0,0 0 0,1 0 0,-1-1 0,1 1 0,-1 0 0,1 1 0,0-1 0,0 0 0,0 0 0,0 1 0,0-1 0,0 1 0,0 0 0,0-1 0,1 1 0,-1 0 0,0 1 0,1-1 0,-1 0 0,4 0 0,-4 0 0,0 0 0,0 1 0,0-1 0,1 1 0,-1 0 0,0-1 0,0 1 0,0 0 0,1 0 0,-1 1 0,0-1 0,0 0 0,1 1 0,-1-1 0,0 1 0,0 0 0,0-1 0,0 1 0,0 0 0,0 0 0,0 1 0,0-1 0,0 0 0,-1 1 0,1-1 0,0 1 0,-1-1 0,1 1 0,0 2 0,2 4 0,-1 1 0,0 0 0,0 0 0,-1 0 0,0 0 0,0 18 0,-2 62 0,-2-39 0,-9 96 0,12-146 0,-1 0 0,0 0 0,0 0 0,0 0 0,0 0 0,0 0 0,0 0 0,0 0 0,0 0 0,1 0 0,-1 0 0,0 0 0,0 0 0,0-1 0,0 1 0,0 0 0,0 0 0,1 0 0,-1 0 0,0 1 0,0-1 0,0 0 0,0 0 0,0 0 0,0 0 0,0 0 0,1 0 0,-1 0 0,0 0 0,0 0 0,0 0 0,0 0 0,0 0 0,0 0 0,0 0 0,0 0 0,0 1 0,1-1 0,-1 0 0,0 0 0,0 0 0,0 0 0,0 0 0,0 0 0,0 0 0,0 0 0,0 1 0,0-1 0,0 0 0,0 0 0,0 0 0,0 0 0,0 0 0,0 0 0,0 1 0,0-1 0,0 0 0,0 0 0,0 0 0,0 0 0,0 0 0,0 0 0,0 0 0,0 1 0,0-1 0,0 0 0,0 0 0,-1 0 0,1 0 0,6-7 0,-5 7 0,10-21-1,0 1 0,-1-1 0,-1-1 0,-1 0 0,6-29 0,-3 16-2,17-43-1,-23 67 4,1 1-1,-1-1 1,2 1 0,-1 1-1,1 0 1,1-1 0,0 2-1,10-10 1,-15 16 1,-1-1 0,1 1 0,0 0 0,0 0-1,0 0 1,0 0 0,1 1 0,-1-1 0,0 1 0,1 0 0,-1 0 0,1 0 0,-1 0-1,7 0 1,-10 2-1,1-1 0,0 0 0,-1 0 0,1 1 0,-1-1 0,1 0 0,-1 1 0,1-1-1,-1 0 1,1 1 0,-1-1 0,0 1 0,1-1 0,-1 1 0,1-1 0,-1 1 0,0-1 0,0 1 0,1-1-1,-1 1 1,0-1 0,0 1 0,0 0 0,1-1 0,-1 1 0,0-1 0,0 1 0,0 0 0,0-1 0,0 2-1,0 24-8,0-19 8,0 265 1,-1-266 1,2 0-1,-1 0 1,1 0 0,0-1-1,0 1 1,3 9 0,-3-13-1,0-1 0,-1 1 1,1 0-1,0-1 0,0 1 1,0 0-1,1-1 0,-1 1 1,0-1-1,1 0 0,-1 1 1,1-1-1,-1 0 0,1 0 1,-1 0-1,1 0 1,0 0-1,-1 0 0,1 0 1,0-1-1,0 1 0,0-1 1,0 1-1,2-1 0,6 1 1,-1 0-1,1-1 0,-1 0 1,1 0-1,0-1 0,-1-1 1,0 0-1,11-3 0,-14 3 0,0-1 0,-1 1 0,1-1 0,-1 0 0,0-1 0,0 1 0,0-1 0,0 0 0,-1 0 0,1-1 0,-1 1 0,0-1 0,-1 0 0,4-5 0,0-3 0,-1 1 0,0-1 0,-2 0 0,1 0 0,-1-1 0,-1 0 0,0 1 0,0-18 0,0-117 0,-3 94 0,0 49 0,-1-19 4,1 24-3,0-1 0,0 1 0,0-1 0,0 0 0,0 1 0,0-1 0,0 1-1,0-1 1,0 1 0,0-1 0,-1 1 0,1-1 0,0 1 0,0-1 0,-1 1 0,1-1 0,0 1 0,0-1 0,-1 1 0,1 0 0,-1-1 0,1 1-1,0 0 1,-1-1 0,1 1 0,-1 0 0,1-1 0,-1 1 0,0 0 0,1 0-2,-1 1 1,1 0-1,-1-1 1,1 1-1,-1 0 1,1-1-1,-1 1 0,1 0 1,0 0-1,0 0 1,-1-1-1,1 1 1,0 0-1,0 0 0,0 0 1,0 0-1,0-1 1,0 1-1,0 2 1,0 0-2,0-1 1,-5 34 4,2 1 0,1-1 0,2 1-1,10 68 1,-8-97-3,0 0 0,0 0 0,1 0 0,1 0 0,-1 0 0,1-1 0,1 1 0,-1-1 0,1 0 0,0-1 0,1 1 0,-1-1 0,2 0 0,-1 0 0,0-1 0,1 0 0,0 0 0,0-1 0,1 0 0,-1 0 0,1 0 0,0-1 0,0 0 0,0-1 0,0 1 0,0-2 0,0 1 0,1-1 0,8 0 0,-5-1 0,-1 0 0,0-1 0,0 0 0,21-4 0,-28 3 0,0 1 0,0-1 0,0 0 0,-1 0 0,1 0 0,-1-1 0,0 1 0,1-1 0,-1 0 0,0 0 0,0 0 0,-1 0 0,1 0 0,-1-1 0,5-6 0,-1-3 0,0 0 0,-1 0 0,0-1 0,-1 1 0,-1-1 0,0 0 0,-1 0 0,1-14 0,-4-113 0,1 122 0,-7-45 0,6 60 0,0 0 0,1 1 0,-2-1 0,1 1 0,0-1 0,-1 1 0,1 0 0,-1-1 0,0 1 0,0 0 0,0 0 0,-1 0 0,1 1 0,-4-4 0,5 5 0,1 1 0,-1-1 0,0 1 0,0-1 0,0 0 0,0 1 0,0 0 0,1-1 0,-1 1 0,0 0 0,0-1 0,0 1 0,0 0 0,0 0 0,0 0 0,0 0 0,0 0 0,0 0 0,0 0 0,0 0 0,0 0 0,0 0 0,0 0 0,0 1 0,-1 0 0,0 0 0,1 0 0,-1 0 0,1 0 0,0 0 0,0 1 0,-1-1 0,1 1 0,0-1 0,0 1 0,0-1 0,0 1 0,0 2 0,-3 5 0,2 0 0,-1 0 0,-1 19 0,0 1 0,1 2 0,2-1 0,2 0 0,4 42 0,-3-60 0,0-1 0,1 0 0,0 0 0,0 0 0,1 0 0,1-1 0,0 1 0,0-1 0,1-1 0,0 1 0,1-1 0,0 0 0,0 0 0,17 15 0,-20-21 0,1 0 0,-1-1 0,0 1 0,1-1 0,0 0 0,0 0 0,-1 0 0,1 0 0,0-1 0,9 1 0,53 0 0,-59-3 0,-4 1 0,0 0 0,0-1 0,-1 1 0,1-1 0,0 0 0,0 0 0,-1-1 0,1 1 0,-1-1 0,1 1 0,-1-1 0,0 0 0,0 0 0,0-1 0,0 1 0,5-6 0,-3 2 0,-1 0 0,0 0 0,0 0 0,0-1 0,-1 0 0,0 1 0,0-1 0,2-9 0,1-9 0,-2 1 0,0-1 0,-2 0 0,-1-31 0,-1-128 0,1 447 0,-1-248 0,2 0 0,0-1 0,0 1 0,1 0 0,10 26 0,-12-37 0,1 0 0,-1 0 0,1-1 0,0 1 0,0-1 0,0 1 0,0-1 0,0 0 0,1 0 0,0 0 0,-1 0 0,1 0 0,0 0 0,0-1 0,1 1 0,-1-1 0,1 0 0,-1 0 0,1 0 0,-1-1 0,1 1 0,0-1 0,0 0 0,0 0 0,0 0 0,4 0 0,-2-1 0,0 0 0,0 0 0,-1-1 0,1 1 0,0-1 0,0-1 0,6-1 0,-9 1 0,0 1 0,-1-1 0,1 0 0,-1 0 0,0 0 0,1 0 0,-1 0 0,0 0 0,0 0 0,0-1 0,-1 1 0,1-1 0,0 1 0,-1-1 0,2-5 0,6-18 0,-1 0 0,-1-1 0,-1 0 0,-1 0 0,1-31 0,-3 25 0,1 1 0,16-57 0,-19 84 0,1 1 0,0 0 0,0-1 0,0 1 0,1 0 0,-1 0 0,1 1 0,0-1 0,0 0 0,0 1 0,6-5 0,-7 7 0,0-1 0,0 1 0,0 0 0,0 0 0,0 0 0,1 0 0,-1 0 0,0 0 0,0 1 0,1-1 0,-1 1 0,1-1 0,-1 1 0,0 0 0,1 0 0,-1 0 0,1 0 0,-1 1 0,0-1 0,1 0 0,-1 1 0,0 0 0,4 1 0,-3 0 0,-1-1 0,0 1 0,0 0 0,0 0 0,0 0 0,0 0 0,0 0 0,0 1 0,-1-1 0,1 0 0,-1 1 0,0-1 0,0 1 0,0-1 0,0 1 0,0 0 0,1 5 0,6 50 0,-8-56 0,2 33 0,-1 1 0,-2 0 0,-1 0 0,-7 37 0,5-52 0,1 0 0,1 42 0,2-62 0,0 1 0,0-1 0,1 1 0,-1-1 0,0 1 0,1-1 0,0 1 0,-1-1 0,1 0 0,0 1 0,-1-1 0,1 0 0,0 1 0,0-1 0,0 0 0,0 0 0,0 0 0,1 0 0,-1 0 0,0 0 0,0 0 0,1 0 0,-1-1 0,0 1 0,1 0 0,-1-1 0,1 1 0,-1-1 0,1 0 0,-1 1 0,1-1 0,-1 0 0,2 0 0,8 1 0,0 0 0,0-1 0,17-2 0,-22 2 0,-1-1 0,0 0 0,0 0-1,0-1 1,0 0 0,-1 0 0,1 0 0,0 0-1,-1-1 1,0 0 0,0 1 0,1-2 0,-2 1-1,1 0 1,0-1 0,-1 0 0,1 0 0,-1 0-1,0 0 1,-1 0 0,5-10 0,1-1-3,-1-2 0,0 1 0,-1-1 0,6-30 0,-7 13-5,-1-1 0,-1-57 0,-2 29 3,-1 60 5,0-1 0,0 1 0,0-1 0,1 1 0,-1-1 0,1 1 0,0 0 0,0-1 0,0 1 0,1 0 0,2-4 0,-3 5 0,1 0 0,-1 1 0,1-1 0,0 1 0,0 0 0,0-1 0,0 1 0,0 0 0,0 0 0,0 0 0,0 1 0,0-1 0,0 0 0,0 1 0,1-1 0,-1 1 0,0 0 0,3 0 0,132-3 0,-89 3 0,-49 0 0,1 0 0,0 0 0,0 0 0,0 1 0,0-1 0,0 0 0,0 0 0,0 0 0,0 0 0,0 0 0,-1 0 0,1 0 0,0 0 0,0 0 0,0 1 0,0-1 0,0 0 0,0 0 0,0 0 0,0 0 0,0 0 0,0 0 0,0 1 0,0-1 0,0 0 0,0 0 0,0 0 0,0 0 0,0 0 0,0 0 0,0 0 0,0 1 0,0-1 0,0 0 0,0 0 0,0 0 0,0 0 0,0 0 0,0 0 0,0 1 0,0-1 0,1 0 0,-1 0 0,0 0 0,0 0 0,0 0 0,0 0 0,0 0 0,0 0 0,0 0 0,0 0 0,0 0 0,1 1 0,-1-1 0,0 0 0,-33 18 3,16-10 0,0 1 1,1 0 0,0 2 0,1 0 0,0 0-1,-15 17 1,18-14-3,0 1-1,1 1 0,0 0 1,2 0-1,0 1 1,1 0-1,0 0 0,-6 25 1,7-16-1,2 0-1,0 0 1,2 1 0,1 0 0,2 34 0,0-57 0,0 0 0,1 0 0,-1 0 0,1 0 0,0 0 0,0 0 0,0 0 0,0 0 0,1 0 0,0-1 0,0 1 0,0-1 0,0 1 0,0-1 0,1 0 0,-1 0 0,1 0 0,0 0 0,0-1 0,0 1-1,0-1 1,1 1 0,-1-1 0,0 0 0,1 0 0,0-1 0,-1 1 0,6 1 0,7 1 1,-1-1-1,1 0 1,0-2 0,0 1-1,30-3 1,-37 1 0,0-1-1,0-1 1,0 0 0,0 0 0,0 0 0,-1-1 0,1-1 0,-1 1 0,0-1 0,0-1 0,0 1 0,-1-1-1,0-1 1,0 0 0,12-11 0,-12 9-1,0 0 0,-1 0 0,0 0 0,0-1 0,-1 0 0,0 0 0,-1 0-1,0-1 1,0 0 0,-1 1 0,-1-1 0,1 0 0,1-20 0,-3 5 0,-1-1 0,0 1 0,-2 0 0,-7-32 0,7 45 0,-1 0 0,-1 0 0,0 0 0,-1 0 0,0 1 0,-1-1 0,0 1 0,-1 1 0,0-1 0,-13-13 0,19 22 0,0 0 0,0 1 0,-1 0 0,1-1 0,-1 1 0,1 0 0,-1-1 0,0 1 0,1 0 0,-1 0 0,0 0 0,0 1 0,0-1 0,0 0 0,0 1 0,1-1 0,-1 1 0,0 0 0,0-1 0,0 1 0,0 0 0,0 0 0,0 1 0,0-1 0,0 0 0,0 1 0,0-1 0,0 1 0,0-1 0,0 1 0,-3 2 0,1-1 0,1 1 0,0-1 0,0 1 0,0 0 0,0 0 0,0 0 0,0 1 0,1-1 0,0 1 0,0-1 0,0 1 0,0 0 0,-2 5 0,-1 12 0,1 0 0,0 0 0,1 1 0,2-1 0,1 34 0,0-45 0,0-2 0,0 1 0,1-1 0,0 0 0,0 1 0,1-1 0,0 0 0,0 0 0,1 0 0,0 0 0,1-1 0,-1 1 0,2-1 0,-1 0 0,1 0 0,0 0 0,0-1 0,1 0 0,0 0 0,0 0 0,0 0 0,1-1 0,-1 0 0,2-1 0,-1 1 0,0-1 0,1-1 0,-1 0 0,1 0 0,0 0 0,0-1 0,0 0 0,1 0 0,-1-1 0,11 0 0,-17-1 0,9 1 0,1-1 0,-1-1 0,0 0 0,0 0 0,19-6 0,-26 6 0,0-1 0,0 0 0,-1 0 0,1 0 0,-1-1 0,0 1 0,0-1 0,0 0 0,0 1 0,0-1 0,0-1 0,-1 1 0,0 0 0,1-1 0,-1 1 0,0-1 0,-1 0 0,1 1 0,1-7 0,4-17 0,-1 0 0,-1 0 0,-2 0 0,-1 0 0,-1-41 0,4-48 0,-5 114 0,0 1 0,0 0 0,0 0 0,0 0 0,0 0 0,0 0 0,0-1 0,1 1 0,-1 0 0,0 0 0,1 0 0,-1 0 0,0 0 0,1 0 0,0 0 0,-1 0 0,1 0 0,0 0 0,-1 0 0,1 0 0,0 1 0,0-1 0,0 0 0,-1 0 0,1 1 0,0-1 0,0 1 0,0-1 0,0 1 0,0-1 0,0 1 0,1-1 0,-1 1 0,0 0 0,0 0 0,0-1 0,0 1 0,0 0 0,0 0 0,1 0 0,-1 0 0,0 1 0,0-1 0,2 1 0,0 0 0,0 0 0,0 0 0,0 1 0,-1-1 0,1 1 0,0 0 0,-1-1 0,0 2 0,1-1 0,-1 0 0,0 0 0,0 1 0,0-1 0,0 1 0,2 3 0,5 14 0,-1 1 0,-1 0 0,-1 0 0,-1 0 0,-1 0 0,2 24 0,-1 133 0,-5-126 0,0-52 0,0 0 0,0 0 0,0 0 0,0 0 0,0 1 0,0-1 0,0 0 0,0 0 0,0 0 0,0 0 0,0 0 0,0 0 0,0 0 0,0 0 0,1 0 0,-1 1 0,0-1 0,0 0 0,0 0 0,0 0 0,0 0 0,0 0 0,0 0 0,0 0 0,1 0 0,-1 0 0,0 0 0,0 0 0,0 0 0,0 0 0,0 0 0,0 0 0,0 0 0,1 0 0,-1 0 0,0 0 0,0 0 0,0 0 0,0 0 0,0 0 0,0 0 0,0 0 0,1 0 0,-1 0 0,0 0 0,0 0 0,0-1 0,0 1 0,0 0 0,0 0 0,0 0 0,0 0 0,0 0 0,0 0 0,1 0 0,-1 0 0,0 0 0,0-1 0,0 1 0,0 0 0,0 0 0,0 0 0,0 0 0,0 0 0,0 0 0,0 0 0,0-1 0,8-8 0,12-25 0,-1-1 0,-2 0 0,-1-2 0,17-59 0,3-8 0,-32 95 0,0-1 0,0 1 0,1 1 0,9-14 0,-12 20 0,0-1 0,-1 1 0,1 0 0,1 0 0,-1 0 0,0 1 0,0-1 0,1 0 0,-1 1 0,0-1 0,1 1 0,0 0 0,-1 0 0,1 0 0,0 0 0,-1 1 0,1-1 0,0 1 0,4-1 0,-6 1 0,0 0 0,0 0 0,0 1 0,0-1 0,0 0 0,-1 0 0,1 1 0,0-1 0,0 1 0,0-1 0,0 1 0,-1-1 0,1 1 0,0-1 0,0 1 0,-1 0 0,1-1 0,0 1 0,-1 0 0,1 0 0,-1 0 0,1-1 0,-1 1 0,1 0 0,-1 0 0,0 0 0,1 0 0,-1 0 0,0 0 0,0 0 0,0-1 0,0 1 0,0 2 0,1 40 0,-2-26 0,1 178 0,0-189 0,0-1 0,0 0 0,1 0 0,0 0 0,0 0 0,0 0 0,1 0 0,0-1 0,0 1 0,0 0 0,0-1 0,1 1 0,-1-1 0,1 0 0,1 0 0,-1 0 0,0 0 0,1 0 0,0-1 0,0 0 0,0 0 0,0 0 0,0 0 0,1 0 0,-1-1 0,10 4 0,2-1 0,0 0 0,1-1 0,0 0 0,-1-2 0,1 0 0,31 0 0,-44-2 0,-1-1 0,1 1 0,-1-1 0,1 0 0,-1 1 0,1-2 0,-1 1 0,0 0 0,1-1 0,-1 1 0,0-1 0,0 0 0,0 0 0,0 0 0,0 0 0,-1-1 0,1 1 0,-1-1 0,1 0 0,-1 0 0,0 1 0,0-1 0,0-1 0,-1 1 0,1 0 0,-1 0 0,0-1 0,1 1 0,0-6 0,3-11 0,-1-1 0,-1 0 0,1-41 0,-3 34 0,1-17 2,-1 12 5,2 0 1,1 0-1,9-39 1,-11 68-8,-1 1 0,1-1 1,0 1-1,0 0 0,0 0 0,1 0 1,-1 0-1,0 0 0,4-2 0,-5 4 0,-1 0-1,1 1 1,-1-1-1,1 1 1,-1-1-1,1 1 1,0 0-1,-1-1 1,1 1-1,-1-1 0,1 1 1,0 0-1,0 0 1,-1-1-1,1 1 1,0 0-1,-1 0 1,1 0-1,0 0 1,0 0-1,-1 0 1,1 0-1,0 0 1,0 0-1,-1 0 1,1 0-1,0 0 1,-1 1-1,1-1 0,0 0 1,-1 1-1,1-1 1,0 0-1,-1 1 1,1-1-1,0 1 1,-1-1-1,1 1 1,-1-1-1,1 1 1,-1-1-1,1 1 1,-1-1-1,0 1 1,1 0-1,-1-1 1,0 1-1,1 0 0,-1-1 1,0 1-1,0 0 1,1 0-1,-1-1 1,0 2-1,5 16 0,-1 0 0,0 1 0,-2-1 0,1 22 0,-3 83 1,-2-54 0,2 37 27,1-106-27,-1 0 0,0 0 0,0-1 0,0 1 0,0 0 0,0 0 0,0 0 0,0 0 0,0 0 0,0 0 0,1-1 1,-1 1-1,0 0 0,0 0 0,0 0 0,0 0 0,0 0 0,1 0 0,-1 0 0,0 0 0,0 0 0,0 0 0,0 0 0,1 0 0,-1 0 1,0 0-1,0 0 0,0 0 0,0 0 0,0 0 0,1 0 0,-1 0 0,0 0 0,0 0 0,0 0 0,0 0 0,1 0 0,-1 0 0,0 0 1,0 0-1,0 0 0,0 1 0,0-1 0,0 0 0,1 0 0,-1 0 0,0 0 0,0 0 0,0 0 0,0 1 0,0-1 0,0 0 0,0 0 1,0 0-1,0 0 0,0 0 0,0 1 0,0-1 0,0 0 0,0 0 0,0 0 0,0 0 0,0 1 0,0-1 0,0 0 0,0 0 1,0 0-1,1 0 0,4-6 0,0-1 0,0 1 0,-1-1 0,0 0 0,0-1 0,-1 1 0,0 0 0,0-1 0,-1 0 0,3-10 0,-1 2 0,16-55 0,28-79 0,-43 136 0,1 0 0,1 1 0,0 0 0,1 1 0,0-1 0,1 2 0,1-1 0,12-12 0,-22 24 0,0 0-1,1-1 1,-1 1-1,0 0 1,0 0-1,1-1 1,-1 1 0,0 0-1,0 0 1,1 0-1,-1-1 1,0 1-1,1 0 1,-1 0 0,0 0-1,0 0 1,1 0-1,-1 0 1,0 0-1,1 0 1,-1-1 0,0 1-1,1 0 1,-1 0-1,0 0 1,1 1 0,-1-1-1,0 0 1,1 0-1,-1 0 1,0 0-1,1 0 1,-1 0 0,0 0-1,1 1 1,-1-1-1,0 0 1,0 0-1,1 0 1,-1 1 0,0-1-1,0 0 1,1 0-1,-1 1 1,0-1-1,0 0 1,0 0 0,1 1-1,-1-1 1,0 0-1,0 1 1,0-1-1,0 0 1,0 1 0,0-1-1,0 0 1,0 1-1,0-1 1,0 0-1,0 1 1,0-1 0,0 0-1,0 1 1,0-1-1,0 0 1,0 31-4,0-24 4,0 367 32,0-374-32,0 1 0,0-1 0,0 1 0,0 0 0,0-1 0,1 1 0,-1-1 0,0 1 0,0-1 0,0 1 0,1 0 0,-1-1 0,0 1 0,1-1 0,-1 1 0,1-1 0,-1 0 0,0 1 0,1-1 0,-1 1 0,1-1 0,-1 0 0,1 1 0,-1-1 0,1 0 0,0 1 0,-1-1 0,1 0 0,-1 0 0,1 0 0,-1 0 0,1 0 0,0 1 0,-1-1 0,1 0 0,-1 0 0,1 0 0,0-1 0,-1 1 0,1 0 0,-1 0 0,1 0 0,0 0 0,-1 0 0,1-1 0,-1 1 0,1 0 0,-1-1 0,1 1 0,-1 0 0,1-1 0,-1 1 0,1 0 0,-1-1 0,1 1 0,-1-1 0,1 0 0,4-6 0,0 0 0,-1-1 0,0 1 0,6-17 0,1 1 0,18-40 1,-1 3-12,1 2 0,39-57 0,-53 99 11,-15 16 0,0 0 0,0-1 0,0 1 0,0 0 0,1 0 0,-1 0 0,0 0 0,0 0 0,0 0 0,1 0 0,-1 0 0,0 0 0,0 0 0,0 0 0,1 0 0,-1 0 0,0 0 0,0 0 0,0 0 0,0 0 0,1 0 0,-1 1 0,0-1 0,0 0 0,0 0 0,0 0 0,1 0 0,-1 0 0,0 0 0,0 0 0,0 1 0,0-1 0,0 0 0,0 0 0,1 0 0,-1 0 0,0 0 0,0 1 0,0-1 0,0 0 0,0 0 0,0 0 0,0 1 0,0-1 0,0 0 0,0 0 0,0 0 0,0 0 0,0 1 0,0-1 0,0 0 0,0 0 0,0 0 0,0 1 0,0-1 0,1 13 0,-1-12 0,-14 314 0,14-312 1,0 1 0,0-1-1,1 0 1,-1 1 0,1-1 0,0 0-1,0 0 1,0 0 0,1 0 0,-1 0-1,1 0 1,-1 0 0,1 0 0,0 0-1,0-1 1,0 1 0,0-1 0,1 1-1,-1-1 1,1 0 0,0 0 0,-1 0 0,1 0-1,0-1 1,0 1 0,0-1 0,0 0-1,0 0 1,0 0 0,5 1 0,9 2 1,0-1 0,1-1 0,0-1 0,24-1 1,-32 0-6,-2 1 3,-1-1 0,0-1 0,0 1 0,0-1 0,0-1 0,0 1 0,0-1 0,-1 0 0,1-1 0,-1 1 0,1-1 0,-1-1 0,0 1 0,0-1 0,0 0 0,0 0 0,-1-1 0,0 0 0,0 0 0,0 0 0,0 0 0,-1-1 0,0 0 0,0 0 0,-1 0 0,4-9 0,0-6 0,-2 0 0,0 0 0,-2 0 0,0 0 0,-2-1 0,0 0 0,-3-29 0,2 6 0,0 44 0,0-5 0,0 0 0,0-1 0,-1 1 0,1-1 0,-1 1 0,-4-11 0,5 15 0,-1 0 0,0 1 0,0-1 0,-1 1 0,1 0 0,0-1 0,0 1 0,-1 0 0,1 0 0,0 0 0,-1 0 0,1 0 0,-1 0 0,0 0 0,1 0 0,-1 0 0,0 1 0,1-1 0,-1 1 0,0-1 0,0 1 0,1 0 0,-1 0 0,0 0 0,0 0 0,0 0 0,-1 0 0,1 0 0,0 1 0,0-1 0,0 0 0,1 1 0,-1-1 0,0 1 0,0-1 0,1 1 0,-1 0 0,0 0 0,1 0 0,-1 0 0,1 0 0,-1 0 0,1 0 0,0 1 0,-1-1 0,-1 3 0,0 1 0,-1 0 0,1 0 0,0 0 0,1 1 0,-5 10 0,2 2 0,0 1 0,-4 32 0,5-9 0,2 1 0,5 66 0,-3-106 0,1 1 0,-1-1 0,1 0 0,0 0 0,0 0 0,0 0 0,0 0 0,0 0 0,1 0 0,-1 0 0,1 0 0,0 0 0,0-1 0,0 1 0,0-1 0,0 0 0,1 1 0,-1-1 0,1 0 0,0 0 0,-1-1 0,1 1 0,0 0 0,0-1 0,0 0 0,0 1 0,4 0 0,7 1 0,0 0 0,0-1 0,-1-1 0,29 0 0,-38-1 0,0 0 0,0 0 0,0-1 0,1 1 0,-1-1 0,0 0 0,0 0 0,0 0 0,0-1 0,-1 1 0,1-1 0,0 0 0,-1 0 0,1-1 0,-1 1 0,1-1 0,3-3 0,-2 0 0,-1 0 0,1-1 0,-1 0 0,0 1 0,-1-1 0,0-1 0,0 1 0,3-12 0,3-18 0,-2 0 0,-2-1 0,2-75 0,-3 24 0,-4 88 0,0 0 0,1 0 0,-1 0 0,1 0 0,-1 0 0,1 0 0,0 0 0,-1 0 0,1 0 0,0 0 0,0 0 0,0 0 0,-1 0 0,1 0 0,0 1 0,0-1 0,0 0 0,0 1 0,0-1 0,1 1 0,-1-1 0,0 1 0,0-1 0,0 1 0,0 0 0,1 0 0,-1-1 0,0 1 0,0 0 0,0 0 0,1 0 0,-1 0 0,0 1 0,0-1 0,0 0 0,1 0 0,-1 1 0,0-1 0,0 1 0,0-1 0,0 1 0,0-1 0,0 1 0,0 0 0,0-1 0,2 3 0,2 3 0,1 0 0,-1 1 0,0-1 0,-1 1 0,0 1 0,0-1 0,0 0 0,-1 1 0,0 0 0,2 10 0,18 87 0,-15-41 0,1 118 0,-9-182 0,0 0 0,0 0 0,0 0 0,0 0 0,0 0 0,0-1 0,0 1 0,0 0 0,1 0 0,-1 0 0,0 0 0,0 0 0,0 0 0,0 0 0,0 0 0,0 0 0,0-1 0,1 1 0,-1 0 0,0 0 0,0 0 0,0 0 0,0 0 0,0 0 0,1 0 0,-1 0 0,0 0 0,0 0 0,0 0 0,0 0 0,0 0 0,1 0 0,-1 0 0,0 0 0,0 0 0,0 0 0,0 0 0,0 0 0,1 1 0,-1-1 0,0 0 0,0 0 0,0 0 0,0 0 0,0 0 0,0 0 0,0 0 0,1 0 0,-1 0 0,0 1 0,0-1 0,0 0 0,0 0 0,0 0 0,0 0 0,0 0 0,0 1 0,0-1 0,0 0 0,0 0 0,0 0 0,0 0 0,0 0 0,0 1 0,0-1 0,0 0 0,9-11 0,9-32-8,23-75-1,-33 87 5,1 1-1,2 0 1,1 1-1,2 0 1,0 1-1,23-32 1,-36 59 4,0-2 0,1 0 0,0 1 0,-1 0 0,1-1 0,0 1 0,0 0 0,1 0 0,-1 0 0,0 0 0,1 0 0,-1 1 0,1-1 0,0 1 0,-1-1 0,1 1 0,0 0 0,3-1 0,-6 3 0,1-1 0,0 0-1,-1 0 1,1 1 0,0-1 0,-1 0 0,1 1-1,-1-1 1,1 0 0,-1 1 0,1-1 0,-1 1-1,1-1 1,-1 1 0,1-1 0,-1 1 0,0 0-1,1-1 1,-1 1 0,0-1 0,0 1 0,1 0-1,-1-1 1,0 1 0,0 0 0,0-1 0,0 1-1,0 0 1,0 0 0,2 29-9,-1-21 8,0 106 7,-2-62 5,7 53 1,-6-100-12,1 0 1,0 0-1,0-1 0,1 1 0,0 0 0,0-1 0,0 1 0,1-1 0,-1 0 1,1 0-1,0 0 0,1 0 0,3 4 0,-3-5 2,0-1 0,0 0 0,0 0-1,1 0 1,-1-1 0,1 1 0,-1-1 0,1 0 0,0 0-1,0-1 1,0 1 0,0-1 0,0 0 0,9 0 0,1 1-1,0-2 0,0 1 0,-1-2 0,19-2 0,-28 2-1,0 0 0,0 0 0,0-1 0,0 0 0,0 0 0,0 0 0,-1 0 0,1-1 0,-1 0 0,1 1 0,-1-2 0,0 1 0,0 0 0,-1-1 0,5-6 0,0-1 0,0-1 0,-1 0 0,-1 0 0,0-1 0,-1 0 0,0 0 0,-1 0 0,0 0 0,3-24 0,-3-8 0,-2-75 0,-2 76 0,-6-82 0,4 110 0,-1-1 0,0 1 0,-2-1 0,0 1 0,-9-20 0,5 20 0,9 17 0,0-1 0,1 0 0,-1 0 0,0 0 0,0 1 0,0-1 0,0 0 0,0 0 0,0 1 0,0-1 0,0 0 0,0 0 0,0 0 0,0 1 0,0-1 0,-1 0 0,1 0 0,0 1 0,0-1 0,0 0 0,0 0 0,0 0 0,0 0 0,0 1 0,-1-1 0,1 0 0,0 0 0,0 0 0,0 0 0,0 1 0,-1-1 0,1 0 0,0 0 0,0 0 0,0 0 0,-1 0 0,1 0 0,0 0 0,0 0 0,0 0 0,-1 1 0,1-1 0,0 0 0,0 0 0,0 0 0,-1 0 0,1 0 0,0 0 0,0-1 0,-1 1 0,1 0 0,0 0 0,0 0 0,0 0 0,-1 0 0,1 0 0,0 0 0,0 0 0,0 0 0,-1-1 0,1 1 0,0 0 0,0 0 0,0 0 0,0 0 0,-1-1 0,1 3 0,-9 71 0,3 0 0,5 79 0,1-110 0,-1 50 0,2 105 0,-1-196 0,0 1-1,0-1 1,0 0-1,0 1 1,0-1-1,0 0 1,1 1 0,-1-1-1,0 0 1,1 1-1,-1-1 1,1 0-1,-1 0 1,1 1 0,0-1-1,-1 0 1,1 0-1,0 0 1,0 0-1,0 0 1,0 0 0,0 0-1,0 0 1,0 0-1,0 0 1,0-1-1,0 1 1,0 0 0,1-1-1,1 1 1,-1-7-195,-1-27-525</inkml:trace>
</inkml:ink>
</file>

<file path=ppt/ink/ink2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8:53.721"/>
    </inkml:context>
    <inkml:brush xml:id="br0">
      <inkml:brushProperty name="width" value="0.05" units="cm"/>
      <inkml:brushProperty name="height" value="0.05" units="cm"/>
      <inkml:brushProperty name="color" value="#FFFFFF"/>
    </inkml:brush>
  </inkml:definitions>
  <inkml:trace contextRef="#ctx0" brushRef="#br0">0 73 32319,'22'0'208,"23"-8"-80,7 6-80,12-3-16,0-3 0,2-4-32,3 2 0,-11-3 0,-11 6 0,-16 4 0,-20 3 0,-42-2-464,-24-1-4755</inkml:trace>
</inkml:ink>
</file>

<file path=ppt/ink/ink2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8:54.580"/>
    </inkml:context>
    <inkml:brush xml:id="br0">
      <inkml:brushProperty name="width" value="0.05" units="cm"/>
      <inkml:brushProperty name="height" value="0.05" units="cm"/>
      <inkml:brushProperty name="color" value="#FFFFFF"/>
    </inkml:brush>
  </inkml:definitions>
  <inkml:trace contextRef="#ctx0" brushRef="#br0">238 90 30446,'-3'-4'141,"0"0"0,0 1 0,0-1 0,-1 1 0,0-1 0,0 1 0,0 0 0,0 1 0,0-1 0,0 1 0,-1 0 0,1 0 0,-1 0 0,1 0 0,-1 1 0,-5-1 0,7 1-146,-1 0 0,0 1 0,1-1 0,-1 1 0,0 0 0,1 0 0,-1 1 0,0-1 0,1 1 0,-1 0 0,1-1 0,-1 2 0,1-1 0,-1 0 0,1 1 0,-1-1 0,1 1 0,0 0-1,0 0 1,0 1 0,-5 4 0,4-2 6,0 0-1,0 1 0,1-1 0,0 1 1,0 0-1,0 0 0,1 0 0,0 0 0,0 1 1,0-1-1,-1 8 0,2 3 0,0-1 0,0 0 0,3 24 0,-1-37 0,-1 0 0,1 1 0,0-1 0,0 0 1,0 0-1,0 0 0,0 0 0,1 0 0,-1 0 0,1 0 0,0-1 0,0 1 1,0 0-1,0-1 0,0 0 0,1 1 0,-1-1 0,1 0 0,-1 0 0,1 0 0,0-1 1,0 1-1,0-1 0,0 1 0,0-1 0,4 1 0,2 0 3,-1 0 0,1 0 0,-1-1 0,1 0 0,0-1-1,-1 0 1,1 0 0,0-1 0,10-2 0,-15 2-3,1-1 0,-1 0 0,0 0 0,0 0 0,0 0 0,0-1 0,0 0 0,0 0 0,0 0 0,-1 0 0,0 0 0,0-1 0,0 0 0,0 1 0,0-1 0,-1 0 0,1 0 0,-1-1 0,0 1 0,-1 0 0,1-1 0,-1 1 0,2-8 0,0 1 0,-1 0 0,0 0 0,-1-1 0,0 1 0,0-1 0,-2 1 0,1-1 0,-5-19 0,4 26 3,0 0 0,-1 0 1,0 0-1,0 0 0,0 1 0,-1-1 1,1 0-1,-1 1 0,0 0 0,-1 0 1,1 0-1,-1 0 0,1 0 0,-1 1 0,0-1 1,-1 1-1,1 0 0,0 1 0,-1-1 1,0 1-1,0 0 0,1 0 0,-1 0 1,0 0-1,0 1 0,-1 0 0,-4 0 0,2 0-62,1 1-1,0-1 1,0 2-1,-1-1 0,1 1 1,0 0-1,0 1 1,0 0-1,0 0 0,0 0 1,0 1-1,0 0 0,1 1 1,0-1-1,-1 1 1,1 0-1,1 1 0,-1-1 1,-5 7-1,-24 32-4649</inkml:trace>
</inkml:ink>
</file>

<file path=ppt/ink/ink2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8:57.958"/>
    </inkml:context>
    <inkml:brush xml:id="br0">
      <inkml:brushProperty name="width" value="0.05" units="cm"/>
      <inkml:brushProperty name="height" value="0.05" units="cm"/>
      <inkml:brushProperty name="color" value="#FFFFFF"/>
    </inkml:brush>
  </inkml:definitions>
  <inkml:trace contextRef="#ctx0" brushRef="#br0">57 248 32159,'-2'37'291,"-11"52"0,-2 13-310,12-72 24,-19 329 3,22-858 24,0 486-32,-1 4 0,1-1 0,0 1 0,0 0 0,1 0 0,0 0 0,1 0 0,0 0 0,1 0 0,0 0 0,5-10 0,-8 18 0,0 1 0,1-1 0,-1 1 0,1-1 0,-1 1 0,0 0 0,1-1 0,-1 1 0,1 0 0,-1-1 0,1 1 0,-1 0 0,1 0 0,0-1 0,-1 1 0,1 0 0,-1 0 0,1 0 0,-1 0 0,1 0 0,0 0 0,-1 0 0,1 0 0,-1 0 0,1 0 0,-1 0 0,1 0 0,0 0 0,-1 0 0,1 1 0,-1-1 0,1 0 0,-1 0 0,1 1 0,-1-1 0,1 0 0,-1 1 0,1 0 0,18 16 0,-2 12 0,-1 0 0,-2 1 0,0 1 0,9 36 0,-3-9 0,-5-14 0,-9-27 0,0 1 0,12 24 0,-17-42 0,0 1 0,-1 0 0,1-1 0,0 1 0,0 0 0,0-1 0,-1 1 0,1-1 0,0 0 0,0 1 0,0-1 0,0 0 0,0 1 0,0-1 0,0 0 0,0 0 0,0 0 0,0 0 0,0 0 0,0 0 0,0 0 0,0 0 0,0 0 0,0 0 0,0-1 0,0 1 0,0 0 0,0-1 0,0 1 0,0-1 0,-1 1 0,1-1 0,0 1 0,1-2 0,3-6 0,0 1 0,-1-1 0,-1-1 0,1 1 0,2-12 0,1 1 0,30-102 0,-26 81 0,1 0 0,2 2 0,19-40 0,-29 72 0,-1 0 0,1 0 0,0 1 0,0-1 0,1 1 0,7-7 0,-11 12 0,-1 0 0,0 0 0,0 0 0,1 0 0,-1 0 0,0 0 0,0 0 0,0 0 0,1 0 0,-1 0 0,0 0 0,0 0 0,0 1 0,1-1 0,-1 0 0,0 0 0,0 0 0,0 0 0,1 0 0,-1 1 0,0-1 0,0 0 0,0 0 0,0 0 0,1 0 0,-1 1 0,0-1 0,0 0 0,0 0 0,0 0 0,0 1 0,0-1 0,0 0 0,0 0 0,0 1 0,0-1 0,0 0 0,0 0 0,0 0 0,0 1 0,0-1 0,0 0 0,0 0 0,0 1 0,0-1 0,0 0 0,0 0 0,0 0 0,0 1 0,0-1 0,-1 0 0,2 218 0,-4-146 0,10 115 0,-7-178 0,1-1 0,1 0 0,0 0 0,0 0 0,0-1 0,1 1 0,5 10 0,-6-16 0,0 1 0,-1-1 0,1 0 0,0 0-1,0 0 1,0 0 0,0 0 0,1 0-1,-1 0 1,0-1 0,1 1 0,-1-1-1,1 1 1,0-1 0,-1 0 0,1 0-1,0 0 1,0-1 0,0 1 0,-1-1-1,1 1 1,0-1 0,4 0 0,0 0-6,0 0 1,1 0 0,-1-1-1,14-3 1,-18 3 5,0 0 0,0-1 0,0 1 0,-1-1 0,1 0 0,0 0 0,0 0 0,-1 0 0,0 0 0,1-1 0,-1 1 0,4-6 0,14-24 0,-1 0 0,-2-2 0,-1 0 0,23-72 0,-4 10-3,-26 71-1,-8 19 3,1 0 0,0 1 0,1-1 1,-1 0-1,1 1 0,0-1 0,0 1 0,0 0 1,1 0-1,5-6 0,-8 11 1,-1-1 0,1 0 0,-1 1 0,1-1 0,0 0 0,-1 1 0,1-1 0,0 1 0,-1-1 0,1 1 0,0-1 0,0 1 0,0-1 0,0 1 0,-1 0 0,1 0 0,0-1 0,0 1 0,0 0 0,0 0 0,0 0 0,0 0 0,0 0 0,-1 0 0,1 0 0,0 0 0,0 0 0,0 1 0,0-1 0,0 0 0,0 1 0,-1-1 0,1 0 0,0 1 0,0-1 0,1 2 0,0 1 0,-1 0 0,0-1 0,0 1 0,0 0 0,0 0 0,0 1 0,-1-1 0,1 0 0,-1 0 0,0 0 0,0 6 0,-1-7 1,1 0-1,-1-1 1,1 1 0,-1-1-1,0 1 1,0-1 0,1 1 0,-1-1-1,0 1 1,-1-1 0,1 0-1,0 1 1,0-1 0,0 0-1,-1 0 1,1 0 0,-1 0 0,-2 1-1,-5 6 3,0 1-3,1 0 0,0 1 0,1 1 0,-1-1 0,2 1 0,0 1 0,0-1 0,1 1 0,0 0 0,-5 22 0,6-16 0,1 0 0,0 0 0,2 1 0,0-1 0,1 1 0,4 32 0,-3-46 0,0 0 0,1-1 0,-1 1 0,1-1 0,0 0 0,1 1 0,-1-1 0,1 0 0,0 0 0,0-1 0,0 1 0,0 0 0,1-1-1,-1 0 1,1 0 0,0 0 0,0 0 0,0-1 0,0 0 0,1 1 0,5 1 0,3 1 4,-1 0 0,1-1 0,1-1 0,-1 0 0,0-1 0,18 1 0,-23-2-3,3 0-1,-1-1 1,1 0 0,0 0-1,0-1 1,0 0 0,16-4-1,-23 3 0,-1 1 0,0-1 0,0 1 0,0-1 0,-1 0 0,1 0 0,0 0 0,-1 0 0,1-1 0,-1 1 0,0-1 0,0 0 0,0 1 0,0-1 0,0 0 0,-1 0 0,1 0 0,-1 0 0,0 0 0,0-1 0,0 1 0,0 0 0,0-1 0,-1 1 0,1-6 0,1-18 0,0 0 0,-1-1 0,-2 1 0,-1 0 0,-7-36 0,6 45 0,-2 0 0,0 1 0,-1 0 0,-1 0 0,0 0 0,-1 1 0,-1 0 0,-21-28 0,27 40 0,0 0 0,0 0 0,0 1 0,0-1 0,-1 1 0,1-1 0,-1 1 0,0 0 0,0 1 0,0-1 0,0 1 0,-1 0 0,1 0 0,-1 0 0,1 0 0,-1 1 0,1 0 0,-1 0 0,0 0 0,0 0 0,-5 1 0,9 0 0,-1 0 0,0 0 0,1 0 0,-1 1 0,0-1 0,1 0 0,-1 1 0,1-1 0,-1 1 0,1 0 0,-1 0 0,1-1 0,-1 1 0,1 0 0,0 0 0,-1 0 0,1 1 0,0-1 0,0 0 0,-1 2 0,-1 0 0,1 1 0,0 0 0,0-1 0,1 1 0,-1 0 0,1 0 0,-2 9 0,0 6 0,1 1 0,1 35 0,1-42 0,1 3 0,-1 0 0,2 0 0,0 0 0,1-1 0,1 1 0,0-1 0,1 0 0,13 27 0,-14-33 0,1-1 0,0 0 0,1 0 0,0 0 0,0-1 0,1 0 0,-1 0 0,2 0 0,-1-1 0,1 0 0,0-1 0,0 0 0,0 0 0,1 0 0,17 6 0,-16-8 0,1 0 0,-1-1 0,0 0 0,1-1 0,-1 0 0,1-1 0,-1 0 0,1 0 0,-1-1 0,1-1 0,-1 1 0,1-2 0,-1 1 0,0-2 0,0 1 0,-1-1 0,1-1 0,-1 0 0,0 0 0,0-1 0,0 0 0,-1 0 0,0-1 0,12-12 0,-9 7 0,0-1 0,-1 0 0,-1 0 0,0-1 0,-1 0 0,0-1 0,-1 0 0,-1 0 0,0 0 0,-1-1 0,-1 1 0,3-18 0,-2-11 0,-1-1 0,-2 0 0,-4-49 0,2 79 0,-2 0 0,0 0 0,-7-27 0,8 39 0,0 0 0,0 0 0,0 0 0,0 0 0,-1 0 0,1 1 0,-1-1 0,0 0 0,0 1 0,0-1 0,-3-1 0,4 3 0,-1 0 0,1 0 0,0 0 0,-1 1 0,1-1 0,0 1 0,-1-1 0,1 1 0,-1 0 0,1-1 0,-1 1 0,1 0 0,-1 0 0,1 0 0,-1 0 0,1 0 0,-1 0 0,1 1 0,-1-1 0,1 0 0,-1 1 0,1-1 0,0 1 0,-3 1 0,1-1 0,0 1 0,1 1 0,-1-1 0,1 0 0,-1 1 0,1-1 0,-1 1 0,1 0 0,0 0 0,1 0 0,-1 0 0,0 0 0,1 0 0,-1 0 0,1 0 0,-1 7 0,-11 58 0,12-66 0,-3 47 0,3 64 0,2-60 0,-1-33 0,1 0 0,0-1 0,2 1 0,1 0 0,0-1 0,13 35 0,-14-46 0,0 0 0,1 0 0,0-1 0,1 1 0,0-1 0,0 0 0,0 0 0,1-1 0,0 0 0,1 0 0,-1 0 0,1-1 0,0 0 0,0 0 0,1 0 0,-1-1 0,1-1 0,10 5 0,0-3 0,1 0 0,1-1 0,-1-1 0,1-1 0,-1-1 0,1 0 0,-1-2 0,34-4 0,-49 4 0,0 0 0,0 0 0,-1-1 0,1 0 0,0 0 0,0 0 0,-1 0 0,1 0 0,-1-1 0,0 0 0,0 1 0,0-1 0,0-1 0,0 1 0,-1 0 0,1 0 0,-1-1 0,0 0 0,0 1 0,0-1 0,-1 0 0,1 0 0,-1 0 0,0 0 0,0 0 0,0-6 0,2-7 0,-1 0 0,-1 0 0,-1 0 0,-1 0 0,-2-19 0,1 25 0,0-1 0,-1 1 0,-1 0 0,1 1 0,-2-1 0,-5-11 0,7 16 0,0 1 0,0 0 0,-1 0 0,1 0 0,-1 0 0,0 0 0,0 1 0,-1 0 0,0 0 0,1 0 0,-1 0 0,-10-5 0,13 8 0,1 0 0,0 1 0,-1-1 0,1 0 0,0 1 0,-1-1 0,1 1 0,-1-1 0,1 1 0,0 0 0,-1 0 0,1 0 0,-1 0 0,1 0 0,-1 0 0,1 0 0,-1 0 0,1 0 0,-1 1 0,1-1 0,-1 0 0,1 1 0,0 0 0,-1-1 0,1 1 0,0 0 0,0-1 0,-1 1 0,1 0 0,0 0 0,0 0 0,0 0 0,0 0 0,0 1 0,0-1 0,0 0 0,0 0 0,1 1 0,-1-1 0,0 2 0,-2 5 0,1 0 0,1 1 0,-1-1 0,1 0 0,1 16 0,0-19 0,-1 12 0,1 0 0,1 0 0,1 1 0,0-1 0,1 0 0,8 22 0,-9-32 0,1 0 0,0 0 0,0-1 0,1 1 0,0-1 0,0 0 0,0 0 0,1 0 0,0-1 0,0 1 0,1-1 0,-1-1 0,1 1 0,0-1 0,0 0 0,1 0 0,9 4 0,-3-4 0,0-1 0,0 0 0,0-1 0,0-1 0,0 0 0,1 0 0,-1-2 0,0 0 0,1 0 0,15-4 0,-22 3 0,1 0 0,-1 0 0,0-1 0,0 0 0,0 0 0,0-1 0,0 0 0,-1 0 0,0 0 0,0-1 0,0 0 0,0 0 0,-1 0 0,0-1 0,0 0 0,0 0 0,-1 0 0,0-1 0,0 1 0,0-1 0,-1 0 0,0 0 0,-1 0 0,1 0 0,-1-1 0,-1 1 0,1-1 0,-1 1 0,0-15 0,0-2 0,0 15 0,0 0 0,-1 0 0,0 0 0,-1 0 0,1 0 0,-2 1 0,-2-13 0,3 21 0,1-1 0,-1 0 0,0 0 0,0 1 0,1-1 0,-1 0 0,0 1 0,0-1 0,0 1 0,0-1 0,0 1 0,0-1 0,0 1 0,0 0 0,0-1 0,0 1 0,0 0 0,0 0 0,0 0 0,0 0 0,0 0 0,0 0 0,0 0 0,0 0 0,0 0 0,0 1 0,0-1 0,0 0 0,0 0 0,0 1 0,0-1 0,0 1 0,1-1 0,-1 1 0,0-1 0,0 1 0,0 0 0,0-1 0,0 3 0,-2 1 0,0 1 0,0 0 0,1 0 0,0 0 0,0 0 0,1 1 0,-1-1 0,1 0 0,-1 10 0,0 56 0,2-52 0,0-15 0,0 0 0,1 0 0,-1 0 0,1 0 0,-1 0 0,1 0 0,0 0 0,1-1 0,-1 1 0,1 0 0,-1-1 0,1 1 0,0-1 0,0 1 0,1-1 0,-1 0 0,1 0 0,0 0 0,-1 0 0,1-1 0,0 1 0,6 3 0,-2-3 0,0 1 0,0-1 0,1 0 0,-1-1 0,1 0 0,-1 0 0,1-1 0,0 0 0,0 0 0,12-1 0,-12 0 0,6 1 0,-1-1 0,1-1 0,0 0 0,19-5 0,-28 4 0,-1 1 0,1-1 0,0-1 0,-1 1 0,0 0 0,1-1 0,-1 0 0,0 0 0,0 0 0,-1-1 0,1 1 0,-1-1 0,1 0 0,-1 0 0,4-8 0,1-2 0,-1-1 0,0 0 0,-1 0 0,-1 0 0,-1-1 0,0 0 0,-1 0 0,1-18 0,0-135 0,-5 109 0,2 30 0,0 3 0,-1 0 0,-1 0 0,-2 1 0,0-1 0,-13-46 0,5 58 0,11 15 0,0 0 0,-1 0 0,1-1 0,-1 1 0,1 0 0,0 0 0,-1 0 0,1 0 0,-1 0 0,1 0 0,0-1 0,-1 1 0,1 0 0,-1 0 0,1 0 0,-1 0 0,1 1 0,0-1 0,-1 0 0,1 0 0,-1 0 0,1 0 0,0 0 0,-1 0 0,1 1 0,-1-1 0,1 0 0,0 0 0,-1 1 0,1-1 0,0 0 0,-1 0 0,1 1 0,0-1 0,0 0 0,-1 1 0,1-1 0,0 0 0,0 1 0,0-1 0,-1 1 0,1-1 0,0 1 0,-4 8 0,0 1 0,0-1 0,1 1 0,1 0 0,0 0 0,0 0 0,0 15 0,0 81 0,3-66 0,-1 347 0,0-377 0,-1 0 0,1-1 0,1 1 0,3 16 0,-4-24 0,1 1 0,-1-1 0,1 0 0,0 0 0,0 1 0,0-1 0,0 0 0,1 0 0,-1 0 0,0 0 0,1-1 0,0 1 0,-1 0 0,1-1 0,0 1 0,0-1 0,0 1 0,0-1 0,0 0 0,2 1 0,4 1 0,0-1 0,-1-1 0,1 1 0,0-1 0,0-1 0,0 0 0,12 0 0,-1-1 0,-1 0 0,0-1 0,-1-1 0,1 0 0,0-1 0,-1-1 0,0-1 0,0 0 0,-1-2 0,0 0 0,0 0 0,0-2 0,-1 0 0,-1 0 0,24-23 0,-26 22 0,0 0 0,-1-1 0,-1-1 0,0 0 0,0 0 0,-2 0 0,1-2 0,-2 1 0,0-1 0,-1 0 0,0 0 0,-1 0 0,-1-1 0,0 0 0,-1 0 0,1-25 0,-4 37 0,0-1 0,0 0 0,0 1 0,-1-1 0,0 0 0,0 1 0,0-1 0,0 1 0,-1-1 0,1 1 0,-1-1 0,0 1 0,-6-8 0,6 10 0,-1-1 0,0 0 0,0 1 0,-1 0 0,1 0 0,0 0 0,-1 0 0,1 0 0,-1 1 0,0-1 0,1 1 0,-1 0 0,0 0 0,0 1 0,0-1 0,-6 1 0,7-1 0,0 1 0,0-1 0,0 1 0,0 0 0,0 0 0,0 0 0,0 1 0,0-1 0,0 1 0,0 0 0,0 0 0,0 0 0,1 0 0,-1 0 0,0 0 0,-2 2 0,3 0 0,0-1 0,0 1 0,1-1 0,-1 1 0,1-1 0,0 1 0,-1 0 0,1 0 0,0 0 0,1 0 0,-1 0 0,1 0 0,-1 0 0,1 0 0,0 5 0,-2 19 0,1-1 0,2 1 0,0-1 0,2 0 0,7 29 0,-8-45 0,1 0 0,0 0 0,1-1 0,0 1 0,0-1 0,1 0 0,0 0 0,1-1 0,0 1 0,0-1 0,1 0 0,0-1 0,0 0 0,1 0 0,0 0 0,10 5 0,-13-9 0,1 0 0,0-1 0,0 0 0,0 0 0,0 0 0,0-1 0,0 0 0,1 0 0,-1-1 0,0 0 0,7 0 0,-11 0-5,0 0-1,-1 0 1,1 0 0,-1 0-1,1-1 1,-1 1 0,1-1-1,-1 1 1,1-1 0,-1 1-1,1-1 1,-1 0 0,0 0-1,1 1 1,-1-1 0,0 0-1,0 0 1,1-1 0,-1 1-1,0 0 1,0 0 0,0 0-1,0-1 1,-1 1 0,1 0-1,0-1 1,0 1 0,-1-1-1,1 1 1,-1-1 0,0 1-1,1-1 1,-1-2 0,8-34-710</inkml:trace>
</inkml:ink>
</file>

<file path=ppt/ink/ink2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8:58.333"/>
    </inkml:context>
    <inkml:brush xml:id="br0">
      <inkml:brushProperty name="width" value="0.05" units="cm"/>
      <inkml:brushProperty name="height" value="0.05" units="cm"/>
      <inkml:brushProperty name="color" value="#FFFFFF"/>
    </inkml:brush>
  </inkml:definitions>
  <inkml:trace contextRef="#ctx0" brushRef="#br0">150 13 32703,'-2'-1'2,"0"-1"0,0 1 0,0 0 0,0-1 0,-1 1 0,1 0 0,0 1 0,-1-1 0,1 0 0,-1 1 0,1-1 0,0 1 0,-1 0 0,1-1 0,-1 1 0,1 1 0,-1-1 0,1 0 0,-1 0 0,1 1 0,-1 0 0,1-1 0,-1 1 0,1 0 0,0 0 0,0 0 0,-1 1 0,1-1 0,0 0 0,0 1 0,0-1 0,0 1 0,1 0 0,-4 3 0,1 0-3,0 1 1,0-1-1,0 1 1,0 0-1,1 0 1,0 0-1,0 1 1,1-1-1,0 1 1,0-1-1,-1 12 1,2-13 0,0 0 0,1 0 0,0 1 0,0-1 0,0 0 0,0 0 0,1 0 0,0 1 0,0-1 0,0 0 0,1 0 0,2 5 0,-2-7 0,1 0 0,-1 1 0,1-1 0,0-1 0,0 1 0,0 0 0,0-1 0,1 1 0,-1-1 0,1 0 0,-1 0 0,1 0 0,0-1 0,0 1 0,6 1 0,6 0 0,1 1 0,-1-2 0,1 0 0,0-1 0,21-2 0,-15 1 0,-19 0 0,-1 1 0,0-1 0,0 0 0,0 0 0,1-1 0,-1 1 0,0-1 0,0 1 0,0-1 0,0 0 0,0 0 0,0 0 0,0-1 0,0 1 0,0-1 0,-1 0 0,1 1 0,0-1 0,-1 0 0,0-1 0,1 1 0,-1 0 0,0-1 0,0 1 0,0-1 0,-1 0 0,1 1 0,0-1 0,-1 0 0,0 0 0,0 0 0,0 0 0,0 0 0,0 0 0,-1 0 0,1-1 0,-1 1 0,0 0 0,0 0 0,-1-6 0,1 3 0,-1 1 0,1 0 0,-1-1 0,-1 1 0,1 0 0,-1 0 0,0 0 0,0 0 0,-1 0 0,1 0 0,-1 0 0,0 1 0,0-1 0,-1 1 0,1 0 0,-1 0 0,0 0 0,0 1 0,0-1 0,-1 1 0,1 0 0,-1 0 0,0 1 0,0-1 0,0 1 0,-5-2 0,-4-1 0,0 0 0,-1 1 0,1 1 0,-1 0 0,0 1 0,0 1 0,0 0 0,-22 2 0,34-1-11,-1 0 1,1 1-1,-1-1 0,1 1 1,0 0-1,-1 0 0,1 0 1,0 1-1,0-1 0,0 1 1,0 0-1,0-1 0,0 1 1,0 1-1,1-1 0,-1 0 1,1 1-1,-1-1 0,1 1 1,0 0-1,0 0 0,-2 3 1,-10 27-962</inkml:trace>
</inkml:ink>
</file>

<file path=ppt/ink/ink2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8:59.083"/>
    </inkml:context>
    <inkml:brush xml:id="br0">
      <inkml:brushProperty name="width" value="0.05" units="cm"/>
      <inkml:brushProperty name="height" value="0.05" units="cm"/>
      <inkml:brushProperty name="color" value="#FFFFFF"/>
    </inkml:brush>
  </inkml:definitions>
  <inkml:trace contextRef="#ctx0" brushRef="#br0">1 35 32463,'0'642'304,"-1"-753"-304,3-161 0,-1 249 0,1 0 0,1 1 0,1-1 0,1 1 0,10-29 0,-12 43 0,0-1 0,0 1 0,1 0 0,1 0 0,-1 0 0,1 1 0,0-1 0,1 1 0,0 0 0,0 1 0,1 0 0,-1 0 0,1 0 0,1 1 0,-1-1 0,15-6 0,-20 11-20,0 1 0,0-1-1,0 0 1,0 1 0,0-1 0,0 1 0,0 0 0,0-1-1,0 1 1,0 0 0,0 1 0,0-1 0,0 0 0,1 0-1,1 2 1,-3 8-922</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4:17.850"/>
    </inkml:context>
    <inkml:brush xml:id="br0">
      <inkml:brushProperty name="width" value="0.05" units="cm"/>
      <inkml:brushProperty name="height" value="0.05" units="cm"/>
      <inkml:brushProperty name="color" value="#FFFFFF"/>
    </inkml:brush>
  </inkml:definitions>
  <inkml:trace contextRef="#ctx0" brushRef="#br0">19 71 27693,'0'-57'4759,"0"44"-4372,0 39-459,2 99 72,1-29 0,-13 126 0,4-195 0,4-22 0,1 0 0,0 1 0,0-1 0,0 0 0,0 1 0,1-1 0,0 0 0,0 1 0,0-1 0,2 7 0,-1-11 0,0-1 0,1 1 0,-1 0 0,0-1 0,1 1 0,-1-1 0,0 1 0,1-1 0,-1 0 0,0 1 0,1-1 0,-1 0 0,1 0 0,-1 0 0,0 0 0,1 0 0,-1 0 0,3-1 0,2 0 0,66 2 0,-19 1 0,0-3 0,76-10 0,-129 11-2,1 0-1,-1 0 1,0 0 0,1 0-1,-1 0 1,1-1 0,-1 1-1,0 0 1,1 0-1,-1 0 1,1 0 0,-1 0-1,0 0 1,1-1 0,-1 1-1,0 0 1,1 0 0,-1-1-1,0 1 1,1 0 0,-1 0-1,0-1 1,0 1 0,1 0-1,-1-1 1,0 1 0,0 0-1,0-1 1,1 1-1,-1 0 1,0-1 0,0 1-1,0-1 1,0 1 0,0 0-1,0-1 1,0 1 0,0-1-1,0 1 1,0 0 0,0-1-1,0 1 1,0-1 0,0-2-66,0-7-497</inkml:trace>
</inkml:ink>
</file>

<file path=ppt/ink/ink2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9:02.896"/>
    </inkml:context>
    <inkml:brush xml:id="br0">
      <inkml:brushProperty name="width" value="0.05" units="cm"/>
      <inkml:brushProperty name="height" value="0.05" units="cm"/>
      <inkml:brushProperty name="color" value="#FFFFFF"/>
    </inkml:brush>
  </inkml:definitions>
  <inkml:trace contextRef="#ctx0" brushRef="#br0">156 587 31679,'0'0'304,"-1"8"-107,-1-4-189,-1 0 1,1 0-1,-1 0 0,0-1 1,0 0-1,0 1 0,0-1 1,-1 0-1,1-1 0,-1 1 1,-6 3-1,-13 12 15,14-9-1,0 1 0,0 0 0,0 0 1,2 1-1,-1 0 0,1 1 0,-7 17 1,11-22-10,0 0 1,0 1-1,1-1 1,1 1-1,-1-1 1,1 1 0,0 0-1,1 0 1,0-1-1,0 1 1,0 0 0,1 0-1,0-1 1,4 12-1,-3-15-12,0 1 0,0-1 0,1 1 1,0-1-1,0 0 0,0 0 0,0 0 0,0 0 0,1-1 0,0 0 0,-1 1 0,1-1 0,1 0 0,-1-1 0,0 1 0,1-1 0,-1 0 0,1 0 0,0 0 1,0-1-1,8 2 0,8 1 1,1-1 1,-1 0 0,37-2 0,-50-1-3,1 0 1,-1 0-1,0-1 0,0-1 0,0 0 1,0 0-1,0 0 0,0-1 0,0 0 1,-1 0-1,1-1 0,-1 0 1,0-1-1,0 1 0,-1-1 0,11-10 1,-11 8-1,1-1 1,-1 0 0,-1-1-1,1 1 1,-1-1-1,-1 0 1,0-1 0,0 1-1,-1-1 1,0 0-1,0 1 1,-1-1 0,1-14-1,2-188 3,-6 133-3,1 78 0,0 0 0,1-1 0,-1 1 0,0 0 0,1 0 0,-1 0 0,1 0 0,-1 0 0,1 0 0,-1 0 0,1 0 0,0 0 0,-1 0 0,1 1 0,0-1 0,0 0 0,0 0 0,0 1 0,0-1 0,0 0 0,0 1 0,0-1 0,0 1 0,0-1 0,0 1 0,0 0 0,0-1 0,0 1 0,0 0 0,0 0 0,0 0 0,2 0 0,47-1 0,-35 1 0,-11 0 0,1 0 0,-1 1 0,0-1 0,0 1 0,0-1 0,0 2 0,0-1 0,0 0 0,0 1 0,-1-1 0,1 1 0,0 0 0,-1 0 0,1 1 0,-1-1 0,5 5 0,-4-2 0,0 0 0,0 0 0,-1 0 0,1 0 0,-1 1 0,0 0 0,-1-1 0,1 1 0,2 11 0,0 6 0,-1 0 0,-2 1 0,0-1 0,-2 39 0,-1-45 0,-1-1 0,-8 29 0,7-31 0,0 0 0,0 1 0,0 21 0,3-36 0,0 0 0,0 1 0,0-1 0,0 0 0,0 0 0,0 1 0,0-1 0,0 0 0,0 0 0,0 1 0,0-1 0,0 0 0,1 0 0,-1 1 0,0-1 0,0 0 0,0 0 0,0 0 0,0 1 0,0-1 0,1 0 0,-1 0 0,0 0 0,0 1 0,0-1 0,0 0 0,1 0 0,-1 0 0,0 0 0,0 1 0,1-1 0,-1 0 0,0 0 0,0 0 0,1 0 0,-1 0 0,0 0 0,0 0 0,1 0 0,-1 0 0,0 0 0,0 0 0,1 0 0,-1 0 0,0 0 0,0 0 0,1 0 0,-1 0 0,0 0 0,9-5 0,-1-3 0,0-1 0,-1 0 0,-1 0 0,1-1 0,-2 0 0,1 0 0,-1 0 0,5-19 0,-3 13 0,16-41 0,36-77 0,-48 112 0,2 0 0,0 1 0,28-35 0,-40 55 0,-1 1 0,1-1 0,0 0 0,0 0 0,0 0 0,0 1 0,0-1 0,0 0 0,0 1 0,0-1 0,0 1 0,0-1 0,0 1 0,1-1 0,-1 1 0,-1 0 0,1 0 0,-1 0 0,1 0 0,-1 0 0,1 0 0,-1 0 0,1 0 0,-1 1 0,1-1 0,-1 0 0,0 0 0,1 0 0,-1 1 0,1-1 0,-1 0 0,0 1 0,1-1 0,-1 0 0,0 1 0,1-1 0,-1 0 0,1 2 0,9 30 0,-10-28 0,6 31 0,0 63 0,-7-75 0,2 1 0,1-1 0,1 0 0,0 0 0,2 0 0,12 36 0,-15-56 0,-1 0 0,1 0 0,-1 0 0,1 0 0,0 0 0,0-1 0,0 1 0,0 0 0,1-1 0,-1 0 0,1 1 0,-1-1 0,1 0 0,0 0 0,0 0 0,0-1 0,0 1 0,0-1 0,0 0 0,0 0 0,1 0 0,-1 0 0,0 0 0,1-1 0,-1 1 0,0-1 0,1 0 0,-1 0 0,1 0 0,-1-1 0,0 1 0,1-1 0,5-1 0,-2-1 0,1 1 0,-1-1 0,0-1 0,1 1 0,-2-1 0,1 0 0,0-1 0,-1 0 0,0 0 0,0 0 0,0-1 0,-1 0 0,7-8 0,-3 0 0,-1-1 0,-1 1 0,0-1 0,-1-1 0,0 1 0,-1-1 0,-1 0 0,3-25 0,-3-2 0,-2 0 0,-3-44 0,1 84-1,-4-27 11,4 29-10,0 0 1,0 0 0,-1 1 0,1-1 0,-1 0-1,1 0 1,-1 0 0,1 1 0,-1-1-1,1 0 1,-1 0 0,1 1 0,-1-1 0,0 0-1,0 1 1,1-1 0,-1 1 0,0-1-1,0 1 1,1-1 0,-1 1 0,0 0 0,0-1-1,0 1 1,0 0 0,0 0 0,0 0-1,0 0 1,-1-1 0,2 2-1,-1-1 0,1 1 0,-1-1 0,1 0 0,0 1 0,-1-1 0,1 1 0,-1-1 0,1 1 0,0-1 0,-1 1 0,1-1 0,0 1 0,0-1 0,0 1 0,-1-1 0,1 1 0,0 0 0,0-1 0,0 1 0,0-1 0,0 1 0,0 0 0,0-1 0,0 1 0,0-1 0,0 1 0,0 0 0,0-1 0,1 1 0,-1 7 0,-3 36 0,0-4 0,2 0 0,2 0 0,8 63 0,-7-93 0,1 0 0,0 0 0,0 0 0,1-1 0,0 1 0,1-1 0,0 0 0,0 0 0,1 0 0,0-1 0,1 0 0,13 12 0,-15-15 0,1-1 0,-1 1 0,1-2 0,0 1 0,1-1 0,-1 0 0,0 0 0,1 0 0,0-1 0,0 0 0,-1-1 0,1 1 0,0-1 0,0-1 0,0 1 0,0-1 0,1-1 0,-1 1 0,11-3 0,-12 1 0,-1 1 0,0-1 0,0-1 0,0 1 0,0-1 0,0 1 0,0-2 0,-1 1 0,1 0 0,-1-1 0,0 0 0,0 0 0,-1 0 0,1 0 0,-1-1 0,0 1 0,0-1 0,0 0 0,0 0 0,2-8 0,1-2 0,-1 0 0,-1-1 0,0 1 0,-1-1 0,-1 0 0,1-17 0,-1 5 0,0 10 0,-1-1 0,-1 0 0,0 0 0,-1 0 0,-1 0 0,-8-30 0,10 48 0,0 0 0,-1 0 0,1 0 0,-1 0 0,1 0 0,-1 0 0,1 0 0,-1 0 0,1 0 0,-1 0 0,0 0 0,1 0 0,-1 1 0,0-1 0,0 0 0,0 0 0,0 1 0,0-1 0,0 1 0,1-1 0,-1 1 0,0-1 0,-1 1 0,1 0 0,0-1 0,0 1 0,0 0 0,0 0 0,0 0 0,0 0 0,0 0 0,0 0 0,0 0 0,0 0 0,0 0 0,-1 1 0,1-1 0,0 0 0,0 1 0,0-1 0,0 0 0,0 1 0,0-1 0,1 1 0,-1 0 0,0-1 0,0 1 0,0 0 0,0 0 0,1-1 0,-1 1 0,0 0 0,1 0 0,-1 0 0,1 0 0,-1 0 0,1 0 0,-1 0 0,0 2 0,-4 13 0,1 0 0,1 0 0,0 0 0,1 0 0,0 1 0,2-1 0,0 1 0,4 27 0,-4-39 0,1 1 0,1-1 0,-1 0 0,1 0 0,0 0 0,0 0 0,0 0 0,1-1 0,-1 1 0,1-1 0,0 1 0,1-1 0,-1 0 0,1 0 0,-1 0 0,1-1 0,1 1 0,-1-1 0,0 0 0,1 0 0,-1-1 0,1 1 0,0-1 0,0 0 0,0 0 0,8 1 0,9 2 0,0 0 0,0-2 0,1 0 0,41-1 0,-54-2 0,0 0 0,0-1 0,0 0 0,0-1 0,0 0 0,-1-1 0,1 1 0,-1-2 0,1 1 0,9-7 0,-14 7 0,1-1 0,-1 0 0,0 0 0,0 0 0,0-1 0,-1 0 0,0 0 0,0 0 0,0 0 0,0-1 0,-1 1 0,0-1 0,0 0 0,0 0 0,-1 0 0,3-10 0,-2-2 0,0-1 0,-1 0 0,-2 0 0,0-20 0,0 12 0,0 23 0,0 0 0,-1 0 0,1 0 0,0 1 0,-1-1 0,0 0 0,0 0 0,-3-6 0,4 9 0,-1 0 0,0 0 0,1 0 0,-1 1 0,0-1 0,1 0 0,-1 0 0,0 1 0,0-1 0,0 0 0,0 1 0,0-1 0,0 1 0,0-1 0,0 1 0,0 0 0,0-1 0,0 1 0,0 0 0,0 0 0,0-1 0,0 1 0,0 0 0,-1 0 0,1 0 0,0 1 0,0-1 0,0 0 0,0 0 0,0 1 0,0-1 0,0 0 0,-2 1 0,2 0 0,-1 1 0,0-1 0,1 0 0,-1 0 0,0 1 0,1-1 0,-1 1 0,1-1 0,0 1 0,0 0 0,-1 0 0,1-1 0,0 1 0,1 0 0,-1 0 0,0 0 0,0 0 0,1 0 0,-1 4 0,-7 42 0,8-46 0,-2 19 0,1 1 0,1-1 0,0 0 0,2 1 0,5 25 0,-6-42 0,0 0 0,0 1 0,1-1 0,0 0 0,0 0 0,0 0 0,0 0 0,1 0 0,0-1 0,0 1 0,0-1 0,1 0 0,-1 1 0,1-2 0,0 1 0,0 0 0,1-1 0,-1 0 0,1 0 0,0 0 0,-1 0 0,1-1 0,0 0 0,0 0 0,1 0 0,4 1 0,32 0 0,-40-3 0,0 1 0,0-1 0,-1-1 0,1 1 0,0 0 0,0 0 0,0-1 0,-1 1 0,1-1 0,0 1 0,-1-1 0,1 0 0,0 0 0,-1 0 0,1 0 0,-1 0 0,1 0 0,-1 0 0,0 0 0,1 0 0,0-2 0,4-13 0,-1 1 0,-1-1 0,0 1 0,-2-1 0,2-25 0,3-9 0,-4 32 0,1-1 0,0 1 0,1 0 0,15-32 0,-19 46 0,2-1 0,-1 1 0,0 0 0,1 0 0,0 1 0,0-1 0,0 1 0,0-1 0,1 1 0,-1 0 0,1 0 0,0 0 0,0 1 0,0-1 0,0 1 0,0 0 0,1 0 0,-1 1 0,0-1 0,1 1 0,0 0 0,-1 0 0,1 0 0,8 0 0,-12 1 0,0 0 0,1 1 0,-1-1 0,0 0 0,1 0 0,-1 1 0,0-1 0,0 0 0,1 1 0,-1-1 0,0 1 0,0 0 0,0-1 0,0 1 0,0 0 0,0 0 0,0 0 0,0 0 0,0 0 0,0 0 0,0 0 0,0 0 0,-1 0 0,1 0 0,0 0 0,-1 0 0,1 1 0,-1-1 0,1 0 0,-1 0 0,1 2 0,0 5 0,0 1 0,0-1 0,-1 0 0,0 10 0,-1-4 0,0 27 0,-1 0 0,-10 48 0,9-73 0,0 0 0,1 0 0,2 1 0,0 26 0,1-38 0,-1 1 0,1-1 0,0 0 0,1 0 0,-1 0 0,1 0 0,0-1 0,0 1 0,0 0 0,1-1 0,-1 0 0,1 1 0,0-1 0,1 0 0,-1 0 0,1-1 0,-1 1 0,8 4 0,-3-3-2,0 0 1,0-1-1,1 0 1,0-1-1,0 1 1,0-2-1,0 1 1,15 1-1,-20-3 1,0-1 0,1 0 1,-1 1-1,0-1 0,0-1 0,1 1 0,-1-1 0,0 0 1,0 0-1,0 0 0,0 0 0,0-1 0,0 1 1,0-1-1,0 0 0,0-1 0,-1 1 0,1 0 0,-1-1 1,0 0-1,4-3 0,0-4-1,0-1 1,0 0-1,-1 0 0,-1 0 1,0-1-1,0 0 1,3-15-1,17-94-18,-14 60 5,-4 24 7,12-51-1,-17 80 11,0 1 1,1-1-1,0 1 1,0-1-1,1 1 1,0 0-1,0 1 1,7-9-1,-10 14 0,0 0-1,0 1 0,0-1 0,0 0 0,1 1 1,-1-1-1,0 1 0,0-1 0,0 1 1,0 0-1,1-1 0,-1 1 0,0 0 1,0 0-1,0 0 0,1 0 0,-1 0 1,0 0-1,2 1 0,4-1 1,-7 0-2,0 1 0,1-1 0,-1 1 0,0-1 0,1 1 1,-1-1-1,0 1 0,0-1 0,0 1 0,1 0 0,-1-1 0,0 1 0,0-1 0,0 1 0,0-1 1,0 1-1,0 0 0,0-1 0,0 1 0,0-1 0,-1 1 0,1-1 0,0 1 0,0-1 0,0 1 0,-1-1 1,1 2-1,-4 5 2,0 0-1,0-1 1,-1 1 0,1-1 0,-1 0 0,-9 8 0,-13 17 3,18-19-1,2 1 0,-1 0-1,1 1 1,1-1-1,1 1 1,0 0 0,-5 26-1,5-10-4,1 0 1,1 54-1,3-79 1,0-1 0,0 1 0,1-1 0,0 1 0,0-1 0,0 0 0,1 1 0,-1-1 0,1 0 0,0 0 0,0 0 0,1 0 0,-1 0 0,1 0 0,0-1 0,-1 1 0,2-1 0,-1 0 0,0 0 0,1 0 0,-1 0 0,1-1 0,0 1 0,0-1 0,0 0 0,0 0 0,0 0 0,7 1 0,6 2 0,1-1 0,0 0 0,1-1 0,-1-1 0,32-1 0,-44-1 0,9 0 0,-1 0 0,0-1 0,0 0 0,23-6 0,-32 6 0,0-1 0,-1 0 0,0 0 0,1 0 0,-1-1 0,0 1 0,0-1 0,0 0 0,0 0 0,-1 0 0,1-1 0,-1 0 0,0 1 0,0-1 0,0 0 0,-1 0 0,4-7 0,-2 1 0,0 1 0,-1 0 0,0-1 0,0 0 0,-1 0 0,-1 0 0,0 0 0,0 0 0,-1 0 0,0 0 0,-1 0 0,0 0 0,0 0 0,-1 1 0,-1-1 0,-5-16 0,2 11 0,-1-1 0,0 1 0,-1 1 0,-1-1 0,0 1 0,-1 1 0,-1 0 0,0 0 0,-14-12 0,18 18 0,0 2 0,-1-1 0,1 1 0,-1 1 0,0-1 0,0 1 0,0 1 0,-1-1 0,1 1 0,-1 1 0,-16-3 0,21 4 0,0 1 0,1 0 0,-1 0 0,1 0 0,-1 0 0,1 1 0,-1-1 0,1 1 0,-1 0 0,1 0 0,0 0 0,0 1 0,-1-1 0,1 1 0,0 0 0,0-1 0,0 1 0,0 1 0,1-1 0,-1 0 0,1 1 0,-1-1 0,1 1 0,0 0 0,0 0 0,0 0 0,0 0 0,1 0 0,-1 0 0,1 1 0,-1-1 0,0 5 0,-1 3 0,0 1 0,1 0 0,0 0 0,1 0 0,0 0 0,1 0 0,0 0 0,1 0 0,0 1 0,1-2 0,0 1 0,1 0 0,7 18 0,-7-23 0,0 0 0,0-1 0,1 1 0,0-1 0,0 0 0,0 0 0,1 0 0,0-1 0,0 1 0,0-1 0,1 0 0,0-1 0,0 1 0,0-1 0,0-1 0,1 1 0,-1-1 0,1 0 0,0 0 0,0-1 0,0 0 0,1 0 0,8 1 0,-3-2 0,-1 0 0,0 0 0,1-1 0,-1 0 0,18-4 0,-26 3 0,1 0 0,-1 0 0,1-1 0,-1 0 0,0 0 0,0 0 0,0 0 0,0-1 0,0 1 0,0-1 0,-1 0 0,1 0 0,-1 0 0,0-1 0,0 1 0,0-1 0,3-4 0,12-25 0,-1-2 0,-2 1 0,15-50 0,-21 55 0,1 0 0,1 1 0,1 0 0,2 1 0,32-47 0,-44 72 0,-1-1 0,0 1 0,1-1 0,0 1 0,0 0 0,-1 0 0,1 0 0,0 0 0,1 0 0,-1 0 0,0 1 0,0-1 0,1 1 0,-1 0 0,1-1 0,-1 1 0,1 0 0,0 0 0,-1 1 0,4-2 0,-6 2 0,1 0 0,-1 0 0,0 0 0,0 0 0,1 1 0,-1-1 0,0 0 0,0 0 0,1 0 0,-1 0 0,0 0 0,0 0 0,1 0 0,-1 0 0,0 1 0,0-1 0,1 0 0,-1 0 0,0 0 0,0 1 0,0-1 0,0 0 0,1 0 0,-1 0 0,0 1 0,0-1 0,0 0 0,0 0 0,0 1 0,0-1 0,0 0 0,0 0 0,1 1 0,3 12 0,-1-1 0,0 1 0,-1 0 0,0-1 0,0 20 0,-3 76 0,-1-43 0,2-24 0,-2 1 0,-12 71 0,5-68 0,11-32 0,4-17 0,-6 4 0,15-19 0,-1 0 0,-1-1 0,-1 0 0,0 0 0,11-32 0,2 1 0,24-50 1,33-62-29,-66 137 23,-12 25 5,-1 8 0,-2 11 0,-15 265 0,14-268 0,0 0 0,1 1 0,1-1 0,1 0 0,0 0 0,6 17 0,-7-27 0,0 1 0,0-1 0,1 0 0,0 0 0,0 0 0,0 0 0,1-1 0,-1 1 0,1-1 0,0 0 0,0 0 0,1 0 0,-1-1 0,1 0 0,0 0 0,0 0 0,0 0 0,0 0 0,0-1 0,6 2 0,-7-3 0,-1 0 0,0 0 0,1 0 0,-1 0 0,0-1 0,1 1 0,-1-1 0,1 0 0,-1 0 0,1 0 0,-1 0 0,1 0 0,-1-1 0,1 0 0,-1 0 0,1 0 0,-1 0 0,0 0 0,0-1 0,0 1 0,0-1 0,0 0 0,0 0 0,0 0 0,0 0 0,-1-1 0,1 1 0,-1-1 0,0 1 0,1-1 0,-1 0 0,-1 0 0,1 0 0,2-4 0,2-10 0,0 0 0,-1 0 0,0-1 0,-2 1 0,3-28 0,-3 18 0,1 5 0,21-131 0,-19 127 0,1 1 0,1-1 0,19-39 0,-27 64 1,1 0-1,-1 1 1,1-1 0,0 0-1,-1 1 1,1-1 0,0 1-1,-1-1 1,1 1 0,0-1-1,0 1 1,-1 0 0,1-1 0,0 1-1,0 0 1,0-1 0,-1 1-1,1 0 1,0 0 0,0 0-1,0 0 1,0 0 0,0 0-1,-1 0 1,1 0 0,0 0-1,0 0 1,0 1 0,0-1-1,-1 0 1,1 0 0,0 1-1,0-1 1,-1 1 0,1-1 0,0 1-1,0-1 1,-1 1 0,1-1-1,0 1 1,-1-1 0,1 1-1,-1 0 1,1-1 0,-1 1-1,1 1 1,5 8-1,-1 1 0,1 0 0,-2 1 0,0-1 0,0 1 0,-1 0 0,3 23 0,-1 92 0,-6-94 0,2 0 0,9 52 0,-10-83 0,0-1 0,0 0 0,0 1 0,0-1 0,1 0 0,-1 1 0,0-1 0,1 0 0,-1 0 0,1 1 0,0-1 0,-1 0 0,1 0 0,0 0 0,0 0 0,0 0 0,0 0 0,1 1 0,-2-2 0,1 0 0,0 0 0,-1 0 0,1 0 0,0-1 0,-1 1 0,1 0 0,-1 0 0,1-1 0,-1 1 0,1-1 0,-1 1 0,1 0 0,-1-1 0,1 1 0,-1-1 0,0 1 0,1-1 0,-1 1 0,1-1 0,-1 0 0,0 1 0,0-1 0,1 1 0,-1-2 0,19-54 0,-18 51 0,0 3 0,59-195 0,-47 161 0,1 2 0,2-1 0,29-44 0,-42 75 0,-2 1 0,0 0 0,1 0 0,0 1 0,0-1 0,0 1 0,0-1 0,0 1 0,0 0 0,1 0 0,-1 0 0,5-3 0,-6 6 0,-1 0 0,1 0 0,-1 0 0,0 0 0,1 0 0,-1 0 0,0 0 0,0-1 0,1 1 0,-1 1 0,0-1 0,0 0 0,0 0 0,0 0 0,0 0 0,-1 1 0,1 4 0,8 345 0,-8-351 0,0 0 0,0 0 0,0 0 0,0 0 0,0 1 0,0-1 0,0 0 0,0 0 0,0 0 0,0 0 0,0 1 0,0-1 0,0 0 0,0 0 0,0 0 0,1 0 0,-1 1 0,0-1 0,0 0 0,0 0 0,0 0 0,0 0 0,0 0 0,0 0 0,0 0 0,1 1 0,-1-1 0,0 0 0,0 0 0,0 0 0,0 0 0,0 0 0,1 0 0,-1 0 0,0 0 0,0 0 0,0 0 0,0 0 0,1 0 0,-1 0 0,0 0 0,0 0 0,0 0 0,0 0 0,1 0 0,-1 0 0,0 0 0,0 0 0,0 0 0,0 0 0,0 0 0,1 0 0,-1 0 0,0 0 0,0 0 0,0-1 0,0 1 0,0 0 0,1 0 0,-1 0 0,8-7 0,9-16 0,-2 0 0,-1-1 0,0-1 0,18-50 0,-18 43 0,2-7 0,-7 15 0,2 1 0,0 0 0,28-42 0,-28 54 0,-11 11 0,0 0 0,0 0 0,0 0 0,0 0 0,0 0 0,0 0 0,1 0 0,-1 0 0,0 0 0,0-1 0,0 1 0,0 0 0,0 0 0,1 0 0,-1 0 0,0 0 0,0 0 0,0 0 0,0 0 0,0 0 0,1 0 0,-1 0 0,0 0 0,0 0 0,0 0 0,0 0 0,0 0 0,0 1 0,1-1 0,-1 0 0,0 0 0,0 0 0,0 0 0,0 0 0,0 0 0,0 0 0,0 0 0,1 0 0,-1 0 0,0 1 0,0-1 0,0 0 0,0 0 0,0 0 0,0 0 0,0 0 0,0 0 0,0 1 0,0-1 0,0 0 0,0 0 0,0 0 0,0 0 0,0 0 0,0 1 0,0-1 0,0 0 0,0 0 0,3 28 0,-1 0 0,-2 0 0,-3 33 0,1-39 0,-8 132 0,10-152 0,0 0 0,1 0 0,-1 0 0,0 1 0,1-1 0,0 0 0,-1 0 0,1 0 0,0 0 0,0 0 0,0-1 0,0 1 0,0 0 0,1 0 0,-1-1 0,1 1 0,-1-1 0,1 1 0,-1-1 0,1 1 0,0-1 0,0 0 0,-1 0 0,1 0 0,0 0 0,0 0 0,0 0 0,0-1 0,0 1 0,1-1 0,1 1 0,10 1 0,-1 0 0,1-1 0,26-1 0,-24 0 0,-9 0 0,1 0 0,-1-1 0,0 1 0,0-2 0,0 1 0,0-1 0,0 0 0,0 0 0,0-1 0,-1 0 0,1 0 0,-1-1 0,0 1 0,0-1 0,0-1 0,0 1 0,-1-1 0,0 0 0,0 0 0,0-1 0,-1 0 0,1 1 0,-1-1 0,5-12 0,0 0 0,-1-1 0,0 1 0,-2-1 0,0-1 0,-1 1 0,-1-1 0,-1 0 0,-1 0 0,-1 0 0,-1-31 0,0 46 0,0 0 0,0 0 0,-1 0 0,1 0 0,-1 0 0,0 0 0,-1 0 0,1 0 0,-1 1 0,0-1 0,0 0 0,0 1 0,-1-1 0,-3-4 0,4 6 0,-1 1 0,0 0 0,0 0 0,0 0 0,0 0 0,0 0 0,0 0 0,0 1 0,-1-1 0,1 1 0,0 0 0,-1 0 0,1 0 0,-1 1 0,0-1 0,1 1 0,-1 0 0,1 0 0,-1 0 0,-5 1 0,6 0 0,-1 0 0,1 0 0,0 1 0,0-1 0,0 1 0,0-1 0,0 1 0,0 0 0,1 0 0,-1 0 0,1 1 0,-1-1 0,1 0 0,0 1 0,0 0 0,0-1 0,0 1 0,0 0 0,1 0 0,-1 0 0,1 0 0,0 1 0,-2 5 0,-2 7 0,1 0 0,0 1 0,-2 26 0,5-32 0,-1 12 0,0-1 0,1 1 0,5 40 0,-4-57 0,1-1 0,0 0 0,1 1 0,-1-1 0,1 0 0,0 0 0,0 0 0,1 0 0,-1 0 0,1-1 0,0 1 0,1-1 0,-1 0 0,1 1 0,-1-1 0,1-1 0,0 1 0,1-1 0,-1 0 0,1 0 0,6 4 0,0-3 0,0 1 0,1-2 0,-1 0 0,1 0 0,-1-1 0,1 0 0,0-1 0,20-1 0,-27 0 0,0 0 0,-1 0 0,1-1 0,0 1 0,0-1 0,-1-1 0,1 1 0,-1-1 0,1 1 0,-1-1 0,1 0 0,-1-1 0,0 1 0,0-1 0,0 0 0,-1 0 0,1 0 0,-1 0 0,1-1 0,-1 0 0,0 1 0,0-1 0,4-8 0,-2-4 0,-1 1 0,-1-1 0,0 1 0,-1-1 0,-1 0 0,0 0 0,-2-19 0,2-26 0,0 47 0,-1 3 0,1-1 0,0 1 0,1-1 0,0 1 0,1 0 0,0 0 0,6-13 0,-9 23 0,0 1 0,1-1 0,-1 0 0,0 0 0,1 0 0,-1 0 0,0 1 0,1-1 0,-1 0 0,1 0 0,0 1 0,-1-1 0,1 0 0,-1 1 0,1-1 0,0 1 0,0-1 0,-1 1 0,1-1 0,0 1 0,0-1 0,0 1 0,-1 0 0,1-1 0,0 1 0,0 0 0,0 0 0,0 0 0,0-1 0,0 1 0,-1 0 0,1 0 0,0 1 0,0-1 0,0 0 0,0 0 0,0 0 0,0 0 0,-1 1 0,1-1 0,0 0 0,0 1 0,0-1 0,-1 1 0,1-1 0,0 1 0,0-1 0,-1 1 0,2 0 0,1 3 0,0-1 0,0 1 0,0-1 0,-1 1 0,1 0 0,-1 0 0,4 8 0,6 28 0,-2 0 0,-1 0 0,-2 1 0,-2 0 0,-1 80 0,-3-115 0,0-5 0,3-7 0,24-73 0,19-45 0,-32 90-6,2 0-1,1 1 1,1 0-1,37-44 1,-56 77 6,21-20 0,-20 20 0,-1-1 0,0 1 0,0 0 0,1 0 0,-1-1 0,0 1 0,1 0 0,-1 0 0,0-1 0,1 1 0,-1 0 0,0 0 0,1 0 0,-1-1 0,0 1 0,1 0 0,-1 0 0,1 0 0,-1 0 0,0 0 0,1 0 0,-1 0 0,1 0 0,-1 0 0,0 0 0,1 0 0,-1 0 0,0 0 0,1 1 0,-1-1 0,1 0 0,-1 0 0,0 0 0,1 0 0,-1 1 0,0-1 0,1 0 0,-1 0 0,0 1 0,1-1 0,-1 0 0,0 0 0,0 1 0,1-1 0,-1 0 0,0 1 0,0-1 0,0 0 0,0 1 0,1-1 0,-1 1 0,0-1 0,0 0 0,0 1 0,0-1 0,0 1 0,0-1 0,0 0 0,0 1 0,0-1 0,0 1 0,0-1 0,0 0 0,0 1 0,0-1 0,-1 1 0,-8 147-2,-1 10 31,10-153-29,0 0 0,1 0 1,-1 0-1,1 0 0,0 0 1,1 0-1,-1-1 1,1 1-1,0 0 0,0-1 1,0 0-1,1 1 0,5 7 1,-3-7-1,1 1 0,0 0 0,0-1 0,0 0 0,0-1 0,1 1 0,0-1 0,7 3 0,12 4 0,1-2 0,0 0 0,52 8 0,-76-16 0,27 4 0,-1-1 0,1-1 0,0-1 0,0-2 0,39-4 0,-63 3 0,0 0 0,0-1 0,-1 1 0,1-1 0,0-1 0,-1 1 0,0-1 0,1 0 0,-1 0 0,0 0 0,-1-1 0,1 0 0,-1 1 0,1-2 0,-1 1 0,0-1 0,-1 1 0,1-1 0,-1 0 0,0 0 0,0 0 0,0-1 0,-1 1 0,0-1 0,2-9 0,2-9 0,-1-1 0,-2 1 0,0-1 0,-2-42 0,-1 23 0,-3-100 0,1 121 0,-2 0 0,0 0 0,-1 1 0,-10-28 0,15 50 0,0-1 0,0 1 0,0-1 0,0 0 0,-1 1 0,1-1 0,0 0 0,0 1 0,0-1 0,-1 1 0,1-1 0,0 1 0,0-1 0,-1 1 0,1-1 0,-1 1 0,1-1 0,0 1 0,-1-1 0,1 1 0,-1-1 0,1 1 0,-1 0 0,1-1 0,-1 1 0,0 0 0,1 0 0,-1-1 0,1 1 0,-1 0 0,0 0 0,1 0 0,-1 0 0,1 0 0,-1-1 0,0 1 0,1 1 0,-1-1 0,0 0 0,1 0 0,-1 0 0,1 0 0,-1 0 0,0 0 0,1 1 0,-1-1 0,0 1 0,-1 0 0,0 1 0,0 0 0,0 0 0,0 0 0,0 1 0,1-1 0,-1 0 0,1 1 0,-3 4 0,-6 19 0,1 1 0,1 1 0,1-1 0,-4 35 0,-5 120 0,15-163 0,-4 60 0,8 127 0,-2-197 1,0-1-1,0 0 1,1 0 0,0 0-1,1 0 1,0-1 0,6 14-1,-7-19-2,-1 1 0,0-1-1,1 0 1,-1 0 0,1 0 0,0-1-1,0 1 1,0 0 0,0 0-1,0-1 1,0 1 0,0-1-1,0 0 1,0 0 0,1 0 0,-1 0-1,1 0 1,-1 0 0,1-1-1,-1 1 1,1-1 0,-1 1-1,1-1 1,-1 0 0,1 0 0,-1 0-1,1-1 1,4 0 0,-5 1-71,-1-1 0,1 1-1,0-1 1,0 0 0,-1 0 0,1 1 0,0-1 0,-1 0 0,1 0 0,-1-1 0,1 1 0,0-1 0,21-29-3990</inkml:trace>
</inkml:ink>
</file>

<file path=ppt/ink/ink2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9:03.224"/>
    </inkml:context>
    <inkml:brush xml:id="br0">
      <inkml:brushProperty name="width" value="0.05" units="cm"/>
      <inkml:brushProperty name="height" value="0.05" units="cm"/>
      <inkml:brushProperty name="color" value="#FFFFFF"/>
    </inkml:brush>
  </inkml:definitions>
  <inkml:trace contextRef="#ctx0" brushRef="#br0">0 63 32527,'0'0'160,"14"0"-144,25 0 0,19 10 0,5-8-16,6-2 32,1 0-32,-1-2 0,-3-13 0,-2 3 0,-12-1 0,-13 3 0,-17 5-32,-22-5-208,0 3-641</inkml:trace>
</inkml:ink>
</file>

<file path=ppt/ink/ink2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8:09:03.833"/>
    </inkml:context>
    <inkml:brush xml:id="br0">
      <inkml:brushProperty name="width" value="0.05" units="cm"/>
      <inkml:brushProperty name="height" value="0.05" units="cm"/>
      <inkml:brushProperty name="color" value="#FFFFFF"/>
    </inkml:brush>
  </inkml:definitions>
  <inkml:trace contextRef="#ctx0" brushRef="#br0">259 115 31775,'0'-15'282,"0"8"-200,0 0 0,0-1 0,0 1 0,-1 0 0,0 0 0,0 0 0,-3-8 0,3 13-80,-1-1 0,1 1 0,0 0 0,-1 0 0,0 0 0,1 0 0,-1 0 0,0 1 0,0-1 1,0 0-1,0 1 0,0 0 0,0-1 0,0 1 0,-1 0 0,1 0 0,0 0 0,-1 0 0,1 1 0,-1-1 1,1 1-1,-1-1 0,1 1 0,-1 0 0,-2 0 0,-5-1-2,1 0 0,-1 1 0,0 1 0,1 0 0,-1 0 0,1 1 0,-1 0 0,1 0 0,0 1 0,0 0 0,-10 5 0,14-4 0,0-1 0,0 0 0,0 1 0,0 0 0,1 0 0,0 0 0,0 1 0,0 0 0,0-1 0,1 1 0,0 1 0,0-1 0,0 0 0,1 1 0,-1-1 0,1 1 0,1 0 0,-1 0 0,0 7 0,0-6 0,1-1 0,1 1 0,-1 0 0,1 0 0,0 0 0,1 0 0,1 10 0,-1-14 0,0-1 0,-1 1 0,1-1 0,0 1 0,1-1 0,-1 0 0,0 0 0,1 1 0,-1-1 0,1 0 0,-1 0 0,1 0 0,0-1 0,0 1 0,0 0 0,0-1 0,0 1 0,1-1 0,-1 1 0,0-1 0,1 0 0,2 1 0,7 1 0,0 0 0,0 0 0,0-2 0,0 1 0,0-1 0,0-1 0,1 0 0,-1-1 0,22-4 0,-25 3 0,0 0 0,0-1 0,0 0 0,0 0 0,-1-1 0,1 0 0,-1-1 0,0 0 0,0 0 0,-1-1 0,0 1 0,0-2 0,8-8 0,-12 12 0,0 0 0,-1 0 0,0-1 0,1 1 0,-1-1 0,0 1 0,-1-1 0,1 0 0,-1 0 0,0 0 0,0 0 0,0 0 0,0 0 0,-1 0 0,1 0 0,-1 0 0,0 0 0,0 0 0,-1-1 0,1 1 0,-1 0 0,0 0 0,0 0 0,0 0 0,-1 0 0,1 1 0,-1-1 0,0 0 0,0 1 0,0-1 0,-1 1 0,1 0 0,-1 0 0,0-1 0,0 2 0,0-1 0,0 0 0,0 1 0,-1-1 0,1 1 0,-1 0 0,0 0 0,1 1 0,-8-3 0,-4 1-12,-1 0 1,0 2-1,0 0 1,1 1-1,-23 2 1,-20 6-208</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4:18.524"/>
    </inkml:context>
    <inkml:brush xml:id="br0">
      <inkml:brushProperty name="width" value="0.05" units="cm"/>
      <inkml:brushProperty name="height" value="0.05" units="cm"/>
      <inkml:brushProperty name="color" value="#FFFFFF"/>
    </inkml:brush>
  </inkml:definitions>
  <inkml:trace contextRef="#ctx0" brushRef="#br0">1 20 31502,'0'-17'1051,"0"15"-838,0 15-212,12 266-1,0 12 0,-12-234 0,0-46 0,0-37 0,1-41 0,2 0 0,3 0 0,2 0 0,4 1 0,23-73 0,-32 128 0,1 0 0,1 0 0,0 0 0,0 0 0,1 1 0,0 0 0,13-14 0,-16 20 0,1 0 0,-1 1 0,1 0 0,0 0 0,0 0 0,0 0 0,0 1 0,1 0 0,-1-1 0,1 2 0,0-1 0,-1 0 0,1 1 0,0 0 0,0 0 0,0 1 0,0-1 0,0 1 0,0 0 0,5 1 0,-8-1 0,1 0 0,-1 1 0,0-1-1,0 1 1,0 0 0,0-1 0,0 1 0,0 0 0,0 0-1,0 1 1,0-1 0,0 0 0,-1 0 0,1 1 0,-1-1 0,1 1-1,-1 0 1,2 2 0,0 0-2,0 0 0,-1 1 0,0 0 0,0 0 0,0-1 0,0 1 0,1 9 0,-1-3 0,-1 0 1,0 1-1,-1-1 0,0 0 1,0 0-1,-1 1 1,-3 12-1,1-17 2,0 0 0,-1 1 0,1-1 0,-1 0 0,0-1 0,-1 1 0,0-1 0,0 0 0,0 0 0,-1 0 0,0-1 0,0 0 0,0 0-1,-1 0 1,1-1 0,-13 6 0,6-4-2,1 0 0,-1 0 0,0-2 0,-1 1 0,1-2 0,-1 0 0,0 0 0,-25 0 0,39-3 2,-1 0-1,0 0 1,1 0 0,-1 0-1,0 0 1,0 0-1,1 0 1,-1-1 0,0 1-1,1 0 1,-1 0-1,0-1 1,1 1-1,-1-1 1,1 1 0,-1 0-1,0-1 1,1 1-1,-1-1 1,1 0-1,0 1 1,-1-1 0,1 1-1,-1-1 1,1 0-1,0 1 1,-1-1-1,1 0 1,0 1 0,0-1-1,-1-1 1,0-26-11,1 19-7,1 8 18,-1 1 0,0-1 0,0 1 0,0 0 0,0-1 0,0 1 0,1 0 1,-1 0-1,0-1 0,0 1 0,1 0 0,-1-1 0,0 1 0,0 0 0,1 0 1,-1 0-1,0-1 0,1 1 0,-1 0 0,0 0 0,1 0 0,-1 0 0,0-1 1,1 1-1,-1 0 0,0 0 0,1 0 0,-1 0 0,0 0 0,1 0 0,-1 0 1,1 0-1,-1 0 0,0 0 0,1 0 0,-1 0 0,1 1 0,16 4 9,-8 4-9,-1-1 0,0 1 0,0 1 0,-1 0 0,0 0 0,0 0 0,4 12 0,7 8 3,9 13 8,52 65 1,-70-96-10,2-1 0,0 0 0,0-1 0,1 0 0,0-1 0,1 0 0,0-1 0,0 0 0,1-1 0,14 6 0,-22-11 77,1 0 0,-1-1 0,1 0 0,-1 0 0,13 0 0,7-6-969,-24 4 442,0 1 0,-1-1 0,1 0 0,0 0 0,-1 0 0,1 0 0,-1-1 0,1 1 0,-1 0 0,0-1 0,2-1 0,4-8-8296</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4:18.885"/>
    </inkml:context>
    <inkml:brush xml:id="br0">
      <inkml:brushProperty name="width" value="0.05" units="cm"/>
      <inkml:brushProperty name="height" value="0.05" units="cm"/>
      <inkml:brushProperty name="color" value="#FFFFFF"/>
    </inkml:brush>
  </inkml:definitions>
  <inkml:trace contextRef="#ctx0" brushRef="#br0">1 1 32511,'0'0'160,"13"0"-128,34 7-16,14 31 0,11 14 16,-8 15-32,-6 8 0,-14 10 0,-14 9 0,-7 3 0,-21 3 0,-2-1 0,-5-4 0,-28-8 0,-12-5 0,-15-10 0,-15-12-32,-11-18-192</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6:04.906"/>
    </inkml:context>
    <inkml:brush xml:id="br0">
      <inkml:brushProperty name="width" value="0.05" units="cm"/>
      <inkml:brushProperty name="height" value="0.05" units="cm"/>
      <inkml:brushProperty name="color" value="#FFFF00"/>
    </inkml:brush>
  </inkml:definitions>
  <inkml:trace contextRef="#ctx0" brushRef="#br0">0 640 30014,'3'0'2459,"-3"0"-2406,5 10 345,4 16-622,21 58 236,-26-76-11,0 1-1,1-1 1,0 1 0,0-2 0,1 1 0,0 0 0,8 7 0,-12-13-1,-1-1 1,0 0-1,1 1 0,-1-1 1,1 0-1,0 0 0,-1 0 1,1 0-1,0-1 0,-1 1 1,1 0-1,0-1 0,0 1 1,0-1-1,0 0 0,0 0 1,-1 1-1,1-1 0,0 0 1,0-1-1,3 1 0,-3-1 2,1 0-1,-1 0 0,1 0 1,-1-1-1,1 1 0,-1-1 0,0 0 1,1 1-1,-1-1 0,0 0 0,0 0 1,3-4-1,2-6 4,0 1 0,0-1-1,-1-1 1,8-19 0,3-23-5,17-86 0,3-14 0,-34 146 0,0 1 0,0 0 0,1 0 0,0 0 0,0 0 0,1 1 0,0-1 0,8-9 0,-11 16 0,-1-1 0,1 1 0,0-1 0,-1 1 0,1 0 0,0 0 0,0-1 0,0 1 0,0 0 0,0 1 0,0-1 0,0 0 0,0 1 0,0-1 0,0 1 0,0-1 0,0 1 0,1 0 0,-1 0 0,0 0 0,0 0 0,0 1 0,0-1 0,0 0 0,1 1 0,-1-1 0,0 1 0,0 0 0,0 0 0,0 0 0,0 0 0,-1 0 0,1 0 0,0 1 0,0-1 0,-1 0 0,1 1 0,2 3 0,58 69 0,-56-68 0,-2-22 0,-4 14 0,-1-1 0,1 1 0,0 0-1,-1-1 1,0 1 0,1-1 0,-1 1 0,0 0 0,0 0-1,0-1 1,0 1 0,-1 0 0,1 0 0,-1 0 0,1 0 0,-1 1-1,0-1 1,1 0 0,-1 1 0,0-1 0,0 1 0,0-1-1,-1 1 1,1 0 0,0 0 0,0 0 0,0 0 0,-1 0 0,1 1-1,-1-1 1,1 1 0,0 0 0,-1-1 0,1 1 0,-1 0-1,-2 1 1,0-2-1,0 1-1,0 1 1,0-1-1,1 1 1,-1-1 0,0 2-1,0-1 1,0 0-1,1 1 1,-1 0-1,1 0 1,-1 0-1,1 1 1,0-1-1,0 1 1,0 0-1,-7 7 1,4 0 0,0 1 0,0 1 1,1 0-1,0 0 0,1 0 0,0 0 0,1 1 1,0 0-1,-2 17 0,1 6-2,2 1 1,1 39-1,2-66 3,0 0 0,1 0 0,0-1 0,1 1 0,0 0 0,0-1 0,1 1 1,6 13-1,-6-17-1,1 0 1,-1 0 0,1-1 0,0 0-1,1 0 1,-1 0 0,1 0 0,0-1 0,0 1-1,1-1 1,-1-1 0,1 1 0,9 4-1,-1-3 1,1-1-1,0 0 1,0 0 0,1-2-1,-1 0 1,0-1-1,1 0 1,19-2-1,-17 1 5,-7 0-4,-1-1 1,0 0-1,0 0 0,0-1 0,0 0 0,0-1 0,-1 0 0,1 0 0,-1-1 0,0-1 0,0 1 0,0-1 1,0-1-1,-1 0 0,0 0 0,0 0 0,-1-1 0,0 0 0,0-1 0,0 0 0,-1 0 0,0 0 1,-1-1-1,0 1 0,0-1 0,-1-1 0,6-16 0,-5 1 0,0-1 0,-2 1 0,0-1 0,-2 0 0,-4-40 0,2 4 0,1 57 0,0-5 2,0 0-1,0 0 1,-1 0 0,-4-18-1,4 26 0,1 0-1,-1 1 0,0-1 0,0 0 1,1 0-1,-1 0 0,0 1 0,-1-1 1,1 0-1,0 1 0,0-1 0,-1 1 1,1-1-1,-1 1 0,1 0 0,-1 0 1,1 0-1,-1 0 0,0 0 0,0 0 1,1 0-1,-1 0 0,0 1 0,0-1 1,0 0-1,0 1 0,0 0 0,0 0 0,0-1 1,-2 1-1,2 1 0,1-1 0,-1 1 0,0-1 0,1 1 0,-1-1 0,0 1 0,1 0 0,-1 0 0,1 0 0,-1 0 0,1 0 0,0 0 0,-1 0 0,1 0 0,0 1 0,0-1 0,0 0 0,0 1 0,0-1 0,0 1 0,-1 2 0,-17 41 0,15-34 0,-6 17-2,2 0 0,2 0 1,0 1-1,2 0 0,1 0 0,1 0 1,1 0-1,6 49 0,-4-73 2,0 1 0,0-1 0,0 1 0,1-1 0,0 0 0,0 0 0,0 0 0,1 0 0,0 0 0,0 0 0,0 0 0,0-1 0,1 0 0,-1 0 0,1 0 0,0 0 0,1 0 0,-1-1 0,1 0 0,-1 0 0,1 0 0,0 0 0,0-1 0,6 2 0,4 1 0,1 0 0,0-2 0,-1 0 0,1-1 0,1 0 0,-1-1 0,18-2 0,-29 1 0,1 0 0,-1-1 0,1 0 0,0 0 0,-1 0 0,0-1 1,1 0-1,-1 0 0,0 0 0,0 0 0,0-1 0,0 0 0,0 0 0,-1-1 0,1 1 0,3-5 0,-2 1 1,0 0-1,-1 0 0,0-1 1,0 0-1,0 0 0,-1 0 1,-1 0-1,1-1 0,1-9 1,3-17 0,-2 1 1,-1-1 0,-2 0-1,-2-36 1,-1 65-2,2-53 3,0 29-2,-1-1-1,-1 0 1,-2 0 0,-1 1 0,-2-1 0,-8-31-1,1 42 25,4 17-22,0 15-4,2 21 1,1 0 0,1 0 0,2 1 0,4 63 0,-1-28 0,-1-50 0,1 1 0,0-1 0,2 0 0,0 1 0,2-1 0,10 30 0,-13-43 0,0 0 0,1-1 0,-1 1 0,1-1 0,1 0 0,-1 0 0,1 0 0,0 0 0,0 0 0,0-1 0,0 0 0,1 0 0,0 0 0,0 0 0,0-1 0,0 0 0,1 0 0,-1 0 0,1-1 0,-1 0 0,1 0 0,0 0 0,0-1 0,12 2 0,-5-2 0,-1-1 0,1 0 0,0 0 0,20-4 0,-29 3 0,0 0 0,1-1 0,-1 1 0,0-1 0,0 0 0,0 0 0,0 0 0,0-1 0,0 1 0,-1-1 0,1 0 0,-1 0 0,0 0 0,0-1 0,0 1 0,3-6 0,0-1 0,0-1 0,-1 1 0,-1-1 0,0 0 0,0-1 0,-1 1 0,0-1 0,1-16 0,-1-13 0,-2-44 0,-1 51 0,0-7 0,-8-57 0,6 83 0,-1 0 0,-1 1 0,0-1 0,0 1 0,-2 0 0,0 0 0,-9-16 0,7 23 0,7 11 0,1-3 0,-4 30 0,2 0 0,1 0 0,3 36 0,0 2 0,-2-31 0,3 109 0,-1-122 0,1 0 0,1-1 0,13 44 0,-16-63 0,1 0 0,0 0 0,0-1 0,1 1 0,-1 0 0,1-1 0,0 1 0,1-1 0,-1 0 0,1 0 0,-1 0 0,1-1 0,0 1 0,0-1 0,1 0 0,-1 0 0,1 0 0,0-1 0,-1 0 0,1 0 0,0 0 0,0 0 0,0-1 0,1 0 0,-1 0 0,0 0 0,0 0 0,1-1 0,-1 0 0,0 0 0,1-1 0,-1 1 0,0-1 0,0 0 0,10-4 0,-11 4 0,0-1 0,0 0 0,0 0 0,0 0 0,0-1 0,-1 1 0,1-1 0,-1 0 0,0 0 0,0 0 0,0 0 0,0-1 0,4-4 0,-2-1 0,-1 1 0,0-1 0,0 1 0,0-1 0,4-18 0,-3 0 0,-1 0 0,-1 0 0,-1-39 0,-1 25 0,-4-68 0,2 96 0,-1 1 0,0-1 0,-1 0 0,-1 0 0,0 1 0,-7-16 0,5 21 0,3 18 0,0 45 0,9 108 0,-3-141 0,0 0 0,2 0 0,0-1 0,2 1 0,0-1 0,2-1 0,17 34 0,-23-51 0,-1-1 0,1 1 0,0-1 0,0 0 0,0 0 0,1 0 0,-1 0 0,1 0 0,0-1 0,-1 0 0,1 0 0,0 0 0,0 0 0,8 2 0,-9-3 0,0 0 0,-1-1 0,1 1 0,0-1 0,0 0 0,-1 0 0,1 0 0,0 0 0,0 0 0,0 0 0,-1-1 0,1 1 0,0-1 0,-1 0 0,1 0 0,0 0 0,-1 0 0,1-1 0,-1 1 0,0-1 0,1 1 0,-1-1 0,0 0 0,3-3 0,1-3 0,0-1 0,-1 1 0,-1-1 0,1 0 0,-2-1 0,1 1 0,-1-1 0,0 1 0,-1-1 0,1-13 0,2-18 0,-1-45 0,-4-125 0,-1 297 0,-1-13 0,9 87 0,-6-151 0,1 0 0,-1-1 0,2 1 0,-1-1 0,1 1 0,7 13 0,-8-19 0,-1 0 0,1 0 0,0 0 0,0 0 0,0-1 0,1 1 0,-1-1 0,1 0 0,-1 1 0,1-1 0,0 0 0,0-1 0,-1 1 0,1 0 0,1-1 0,-1 0 0,0 1 0,0-1 0,0 0 0,7 0 0,87 0 0,-85-1 0,-7-1 0,0 1 0,0-1 0,0 0 0,0-1 0,0 1 0,-1-1 0,1 0 0,-1 0 0,1-1 0,-1 1 0,0-1 0,1 0 0,-2 0 0,1 0 0,0 0 0,-1-1 0,1 0 0,-1 0 0,0 0 0,0 0 0,0 0 0,-1 0 0,3-6 0,4-9 0,-1-1 0,-1 0 0,-1-1 0,5-21 0,0-30 0,-2 0 0,-4 0 0,-5-100 0,0 91 0,0 73 0,-1-11 0,1 18 0,-1 1 0,1-1 0,0 1 0,0-1 0,-1 1 0,1-1 0,0 1 0,-1-1 0,1 1 0,0 0 0,-1-1 0,1 1 0,0 0 0,-1-1 0,1 1 0,-1 0 0,1 0 0,-1-1 0,1 1 0,-1 0 0,1 0 0,-1 0 0,1-1 0,-1 1 0,1 0 0,-1 0 0,1 0 0,-1 0 0,0 0 0,0 0 0,0 0 0,0 1 0,1-1 0,-1 0 0,0 0 0,0 1 0,1-1 0,-1 0 0,0 1 0,1-1 0,-1 0 0,1 1 0,-1-1 0,0 1 0,1-1 0,-1 1 0,1-1 0,-1 1 0,1 0 0,-1-1 0,1 1 0,0 0 0,-1-1 0,1 2 0,-8 22 0,6-15 0,-8 31 0,1 0 0,3 0 0,-3 62 0,11 124 0,-2-212 0,2-1 0,-1 0 0,2 0 0,0 0 0,0 0 0,1 0 0,11 23 0,-12-32 0,-1 1 0,1 0 0,0-1 0,0 0 0,0 1 0,1-1 0,-1 0 0,1-1 0,0 1 0,0-1 0,1 0 0,-1 0 0,1 0 0,-1 0 0,1-1 0,0 0 0,0 0 0,0 0 0,0-1 0,0 1 0,1-1 0,5 0 0,15 1 0,51-2 0,-68-1 0,0-1 0,-1 1 0,1-1 0,-1 0 0,0-1 0,0 0 0,0-1 0,0 1 0,12-9 0,-10 4 0,-1 1 0,0-1 0,0-1 0,-1 0 0,0 0 0,-1-1 0,0 0 0,0 0 0,-1 0 0,0-1 0,-1 0 0,0 0 0,-1-1 0,4-18 0,-2 4 0,-2 0 0,-1-1 0,-1 1 0,-1-1 0,-4-42 0,3 64 0,-1 1 0,0-1 0,1 1 0,-2-1 0,1 1 0,-1-1 0,1 1 0,-1 0 0,0-1 0,-1 1 0,1 0 0,-1 1 0,0-1 0,1 0 0,-7-5 0,6 7 0,0-1 0,0 1 0,0 0 0,-1 1 0,1-1 0,0 1 0,-1-1 0,1 1 0,-1 0 0,1 0 0,-1 0 0,0 1 0,1-1 0,-1 1 0,0 0 0,1 0 0,-1 0 0,0 1 0,1-1 0,-5 2 0,5-1 0,0 0 0,1 0 0,-1 0 0,1 1 0,0-1 0,-1 1 0,1 0 0,0-1 0,0 1 0,0 0 0,0 0 0,0 0 0,0 1 0,1-1 0,-1 0 0,1 1 0,-1-1 0,1 1 0,0-1 0,0 1 0,-1 5 0,-1 5 0,0 0 0,1 1 0,-1 14 0,2 167 0,1-185 0,1 0 0,1-1 0,-1 1 0,2-1 0,-1 0 0,1 0 0,1 0 0,0 0 0,6 11 0,-8-17 0,0 1 0,1 0 0,-1-1 0,1 0 0,0 0 0,0 1 0,0-2 0,0 1 0,1 0 0,-1-1 0,1 1 0,0-1 0,0 0 0,-1 0 0,1-1 0,0 1 0,1-1 0,-1 0 0,0 0 0,0 0 0,0-1 0,6 1 0,-7-1 0,0 0 0,0 0 0,0 0 0,-1-1 0,1 1 0,0-1 0,0 0 0,0 1 0,-1-1 0,1 0 0,0-1 0,-1 1 0,1 0 0,-1-1 0,1 0 0,-1 1 0,0-1 0,0 0 0,0 0 0,0 0 0,0 0 0,0-1 0,0 1 0,-1-1 0,1 1 0,-1-1 0,0 1 0,0-1 0,1-2 0,2-8 0,-2 0 0,1 0 0,-2 0 0,0 0 0,0-16 0,-1 21 0,1-39 0,-3-155 0,2 195 0,0 6 0,0-1 0,0 1 0,0-1 0,0 1 0,0-1 0,-1 0 0,1 1 0,0-1 0,-1 1 0,1 0 0,-1-1 0,0 1 0,1-1 0,-1 1 0,-1-2 0,2 3 0,-1 0 0,1 0 0,0 0 0,0 0 0,-1 0 0,1 0 0,0 0 0,0 0 0,-1 0 0,1 0 0,0 0 0,0 0 0,-1 0 0,1 0 0,0 0 0,0 0 0,0 0 0,-1 0 0,1 0 0,0 0 0,0 0 0,-1 1 0,1-1 0,0 0 0,0 0 0,0 0 0,-1 0 0,1 1 0,0-1 0,0 0 0,0 0 0,0 0 0,0 1 0,-1-1 0,1 0 0,0 0 0,0 0 0,0 1 0,0-1 0,0 0 0,0 0 0,0 1 0,0-1 0,0 0 0,0 0 0,0 1 0,0-1 0,0 0 0,0 0 0,0 1 0,0-1 0,0 0 0,0 0 0,1 1 0,-4 42 0,3 59 0,2-36 0,-2-49-1,0 0-1,2 0 1,0-1-1,1 1 1,8 26-1,-10-38 1,0-1 0,1 0 1,0 0-1,0 0 0,0 0 0,0 0 0,0-1 0,1 1 0,0-1 1,-1 1-1,1-1 0,1 0 0,-1 0 0,0 0 0,1-1 0,-1 1 1,1-1-1,0 0 0,0 0 0,0 0 0,0 0 0,0-1 0,0 0 1,0 0-1,1 0 0,6 1 0,-4-2 1,0 1 0,0-1 0,0-1 0,0 1 0,0-1 0,0-1 0,0 1 0,11-5 0,-14 4 0,0 0 0,0-1 0,0 1 0,0-1 0,-1 0 0,1 0 0,-1 0 0,0-1 0,0 1 0,0-1 0,-1 0 0,1 0 0,-1 0 0,4-7 0,5-17 0,-2 0 0,0-1 0,-2 0 0,6-50 0,-9 47 0,2 1 0,0 0 0,3 1 0,12-32 0,-21 60 0,0 1 0,1 0 0,-1 0 0,0 0 0,1 0 0,-1 0 0,1 0 0,-1-1 0,1 1 0,0 0 0,0 1 0,-1-1 0,1 0 0,0 0 0,0 0 0,0 0 0,0 1 0,0-1 0,0 0 0,0 1 0,0-1 0,0 1 0,0-1 0,0 1 0,1-1 0,-1 1 0,0 0 0,0 0 0,0-1 0,1 1 0,-1 0 0,0 0 0,0 0 0,0 0 0,1 1 0,-1-1 0,0 0 0,0 0 0,0 1 0,0-1 0,1 1 0,1 0 0,0 1 0,-1 0 0,1 1 0,0-1 0,-1 1 0,1-1 0,-1 1 0,0 0 0,0 0 0,0-1 0,0 2 0,0-1 0,2 6 0,3 17 0,-2 0 0,0 1 0,-2 0 0,0-1 0,-2 1 0,-2 0 0,0 0 0,-6 32 0,-5-5 0,9-44 0,0 1 0,0 0 0,1 0 0,1 0 0,0 0 0,0 0 0,2 22 0,0-32 1,-1 0-1,0 0 1,1 0 0,-1-1 0,1 1-1,-1 0 1,1 0 0,-1 0-1,1 0 1,0 0 0,-1-1 0,1 1-1,0 0 1,0-1 0,0 1 0,0 0-1,-1-1 1,1 1 0,0-1-1,0 1 1,0-1 0,0 0 0,0 1-1,0-1 1,0 0 0,2 0-1,31 3 15,-25-3-17,22 1 2,16 1-3,66-6 1,-112 4-33,1 0 0,-1 0-1,1 0 1,-1 0 0,1 0 0,-1-1 0,0 1 0,1 0 0,-1-1 0,0 1 0,1-1 0,-1 0 0,0 1 0,0-1 0,0 0-1,1 0 1,-1 0 0,0 0 0,0 0 0,0 0 0,0 0 0,-1 0 0,1 0 0,0 0 0,0-1 0,0-1 0,1-10-3927</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6:08.046"/>
    </inkml:context>
    <inkml:brush xml:id="br0">
      <inkml:brushProperty name="width" value="0.05" units="cm"/>
      <inkml:brushProperty name="height" value="0.05" units="cm"/>
      <inkml:brushProperty name="color" value="#FFFF00"/>
    </inkml:brush>
  </inkml:definitions>
  <inkml:trace contextRef="#ctx0" brushRef="#br0">3 374 32095,'-1'-25'304,"0"-36"-7,1 58-294,0 1 1,0-1 0,1 1 0,-1-1-1,1 1 1,-1 0 0,1-1 0,0 1-1,0 0 1,0-1 0,0 1 0,0 0-1,1 0 1,-1 0 0,1 0 0,-1 0-1,1 0 1,3-2 0,-4 3-4,-1 1 0,1 0 0,0-1 0,-1 1 0,1 0 0,0-1 0,-1 1 0,1 0 0,0 0 0,-1 0 0,1 0 0,0 0 0,-1 0 0,1 0 0,0 0 0,-1 0 0,1 0 0,0 0 0,0 0 0,-1 0 0,1 0 0,0 1 0,-1-1 0,1 0 0,0 0 0,-1 1 0,1-1 0,-1 1 0,1-1 0,-1 0 0,1 1 0,0 0 0,14 24 0,-5 3 0,-1 0 0,-1 0 0,-1 1 0,-1 0 0,1 37 0,-2 159 0,-5-148 0,1-103 0,1 1 0,9-40 0,0 8 0,-7 25 0,1-11 0,2 1 0,2 0 0,21-61 0,-28 99 0,0 0 0,0 1 0,0-1 0,0 1 0,0 0 0,1-1 0,0 1 0,-1 0 0,1 1 0,0-1 0,0 0 0,6-3 0,-7 5 0,-1 1 0,1-1 0,-1 0 0,1 1 0,0-1 0,-1 1 0,1-1 0,0 1 0,-1 0 0,1-1 0,0 1 0,-1 0 0,1 0 0,0 0 0,0 1 0,-1-1 0,1 0 0,0 1 0,-1-1 0,1 1 0,0-1 0,-1 1 0,1 0 0,-1 0 0,1 0 0,-1 0 0,0 0 0,1 0 0,-1 0 0,0 0 0,0 0 0,2 3 0,4 5 0,-1 0 0,-1 0 0,0 1 0,0-1 0,0 1 0,-2 1 0,1-1 0,-1 1 0,3 18 0,-1 8 0,2 58 0,-7-77 0,0-3 0,0 0 0,1 0 0,1 0 0,7 28 1,-8-39-2,0 0 1,1-1 0,-1 1 0,1-1-1,0 1 1,0-1 0,1 0 0,-1 1-1,1-1 1,-1 0 0,1-1 0,0 1-1,0 0 1,0-1 0,0 0 0,1 0-1,-1 0 1,1 0 0,-1 0 0,1-1-1,-1 1 1,1-1 0,7 2 0,0-1-2,0 0 1,0 0 0,0-1 0,0-1 0,0 0-1,0 0 1,-1-1 0,1 0 0,0-1 0,0 0-1,0-1 1,-1 0 0,0-1 0,1 0-1,-1-1 1,-1 0 0,1 0 0,-1-1 0,0 0-1,0-1 1,14-14 0,-12 10 1,-1-1 0,0 0 0,-1 0 0,-1-1 0,0-1 0,-1 1 0,0-1 0,-1 0 0,-1-1 0,5-17 0,-5 7 0,0 1 1,-2-1 0,-1 0 0,-1 0 0,-2-38 0,0 60 0,0 0 0,1 0 1,-1-1-1,0 1 0,-1 0 0,1 0 0,0 0 0,-1 0 0,0 0 0,1 0 0,-1 1 0,0-1 0,-1 1 0,1-1 0,0 1 0,-1 0 0,1 0 1,-1 0-1,0 0 0,0 0 0,0 0 0,0 1 0,0-1 0,0 1 0,0 0 0,-6-1 0,5 1-1,0 0 0,1 0 0,-1 1 0,1-1 0,-1 1 0,0 0 0,1 0 0,-1 0-1,0 1 1,1-1 0,-1 1 0,0 0 0,1 0 0,-1 0 0,1 0 0,0 1 0,-1-1 0,1 1 0,0 0-1,0 0 1,0 0 0,0 1 0,0-1 0,-3 4 0,2 1-2,0 0 0,0-1 0,1 1 0,-1 1 1,2-1-1,-1 0 0,1 1 0,0-1 0,0 1 0,0 9 0,0 13-5,2 40-1,0-35 12,0-24-4,1 0 0,0 0 0,1 0 0,0-1 0,1 1 0,0-1 0,1 1 0,0-1 0,0 0 0,1-1 0,9 15 0,-10-18 0,1 0 0,0 0 0,0 0 0,0-1 0,0 0 0,1 0 0,0 0 0,0-1 0,0 0 0,1 0 0,-1 0 0,1-1 0,0 0 0,0 0 0,0-1 0,0 0 0,13 2 0,-5-2 0,0-1 0,0 0 0,23-3 0,-33 2 0,0-1 0,0 0 0,0 0 0,0 0 0,-1-1 0,1 1 0,0-1 0,-1 0 0,1-1 0,-1 1 0,0-1 0,0 0 0,0 0 0,5-5 0,1-4 0,-1-1 0,1 0 0,-2-1 0,0 0 0,-1 0 0,0-1 0,-1 0 0,-1 0 0,0 0 0,-1-1 0,3-22 0,0-18 0,-2-104 0,-5 136 0,2-39-3,0 41 8,-1 0 0,-1 0 0,-1 0 0,-1 0 0,-1 0 0,-10-37 0,7 51-5,5 8 0,1 0 0,0 0 0,-1 0 0,1 0 0,0 0 0,-1 0-1,1 0 1,0 1 0,-1-1 0,1 0 0,0 0 0,-1 1-1,1-1 1,0 0 0,-1 0 0,1 1 0,0-1 0,0 0 0,0 1-1,-1-1 1,1 0 0,0 1 0,0-1 0,0 0 0,0 1 0,-1-1-1,1 0 1,0 1 0,0-1 0,0 1 0,0-1 0,0 0 0,0 1-1,0-1 1,0 0 0,0 1 0,0-1 0,1 1 0,-8 60-9,4 1 1,5 70-1,0-33 8,-3-49 1,0-9 0,6 56 0,-4-85 0,1 0 0,0-1 0,1 1 0,0-1 0,1 0 0,1 0 0,0 0 0,0 0 0,10 13 0,-11-19 0,0 0 0,0-1 0,1 1 0,0-1 0,0 0 0,0-1 0,0 1 0,1-1 0,-1 0 0,1 0 0,0-1 0,0 1 0,0-1 0,0-1 0,0 1 0,0-1 0,0 0 0,1-1 0,-1 1 0,11-2 0,-11 1 0,0 0 0,0-1 0,-1 0 0,1 0 0,0 0 0,0-1 0,-1 0 0,1 0 0,-1-1 0,0 1 0,1-1 0,-1 0 0,0-1 0,-1 1 0,1-1 0,-1 0 0,1 0 0,-1 0 0,0-1 0,-1 1 0,7-11 0,-4 1 0,0 0 0,-1-1 0,-1 0 0,0 0 0,-1 0 0,-1-1 0,1-16 0,-3-112 0,-1 111 0,1 30 0,-3-29 0,3 31 0,0 0 0,-1 0 0,1 1 0,0-1 0,0 0 0,0 0 0,-1 0 0,1 0 0,0 1 0,-1-1 0,1 0 0,-1 0 0,1 0 0,-1 1 0,1-1 0,-1 0 0,1 1 0,-1-1 0,0 1 0,1-1 0,-1 0 0,0 1 0,1-1 0,-1 1 0,0 0 0,0-1 0,0 1 0,1 0 0,-2-1 0,1 2 0,0-1 0,0 1 0,0 0 0,0-1 0,1 1 0,-1 0 0,0 0 0,0-1 0,1 1 0,-1 0 0,1 0 0,-1 0 0,1 0 0,-1 0 0,1 0 0,-1 0 0,1 0 0,0 0 0,0 0 0,-1 0 0,1 0 0,0 0 0,0 0 0,0 2 0,-1 1 0,-4 40 0,1 0 0,2 0 0,4 50 0,-1-67 0,-1-19 0,1 1 0,0 0 0,1-1 0,-1 1 0,2-1 0,-1 1 0,1-1 0,0 0 0,5 9 0,-6-14 0,0 1 0,0-1 0,1 0 0,-1 0 0,1 0 0,-1-1 0,1 1 0,0 0 0,0-1 0,0 0 0,0 0 0,0 0 0,1 0 0,-1 0 0,1-1 0,-1 1 0,1-1 0,0 0 0,-1 0 0,1 0 0,0-1 0,0 1 0,3-1 0,-2 0 0,0 0 0,-1 0 0,1 0 0,-1-1 0,1 1 0,-1-1 0,1 0 0,-1-1 0,1 1 0,-1-1 0,7-3 0,-8 2 0,1 0 0,-1 0 0,0 0 0,0-1 0,-1 1 0,1-1 0,-1 0 0,1 0 0,-1 0 0,0 0 0,-1 0 0,3-7 0,3-9 0,-2-1 0,0-1-1,-1 1 1,2-38 0,-6-91 6,-1 74 21,0 69-27,-1 8 0,-1 10-5,0 223-20,4-200 23,-1-25 2,1-1 0,0 0 0,0 1 0,1-1 0,0 0 0,0 0 0,1 0 0,0 0 0,0-1 0,1 1 0,0-1 0,0 0 0,1 0 0,0 0 0,7 7 0,-7-9 0,0-1 0,0 1 0,0-1 1,1-1-1,0 1 0,-1-1 1,1 0-1,0 0 0,1-1 0,-1 0 1,0 0-1,1 0 0,-1-1 1,1 0-1,-1 0 0,1-1 0,0 0 1,-1 0-1,12-2 0,-17 2 1,1 0 0,-1-1 1,1 1-1,-1-1 0,1 0 0,-1 1 0,1-1 0,-1 0 0,0 0 0,1 0 0,-1 0 0,0 0 0,0 0 0,0 0 1,0 0-1,0-1 0,0 1 0,0 0 0,0-1 0,0 1 0,-1-1 0,1 1 0,-1-1 0,1 1 0,0-3 0,6-43-3,-7 40 3,4-265-1,-5 166 0,1 104 0,0 0 0,0 0 0,0 0 0,0 0 0,0 0 0,0 0 0,0 0 0,1 1 0,-1-1-1,1 0 1,-1 0 0,1 0 0,0 0 0,-1 1 0,1-1 0,0 0 0,0 1 0,0-1 0,1 1 0,-1-1 0,3-2 0,-1 3-3,1 0 1,0 0-1,-1 0 1,1 0-1,0 0 1,0 1-1,0 0 0,0-1 1,6 2-1,8-1 0,18 0 3,-1 1-1,37 6 0,-71-7 1,-1 1 0,0-1 0,0 0 0,0 1 0,0-1 0,1 0 0,-1 1 0,0-1 0,0 1 0,0-1 0,0 0 0,0 1 0,0-1 0,0 1 0,0-1 0,0 1 0,0-1 0,0 0 0,0 1 0,-1-1 0,1 0 0,0 1 0,0-1 0,0 1 0,0-1 0,-1 0 0,1 1 0,0-1 0,0 0 0,-1 1 0,1-1 0,0 0 0,0 0 0,-1 1 0,0-1 0,1 1 0,-14 17 0,0 1 0,1 1 0,1 0 0,1 0 0,1 1 0,0 1 0,2 0 0,1 0 0,0 1 0,-3 23 0,10-40 0,-3 15 0,1 1 0,1 26 0,1-43 0,0 0 0,1 0 0,-1 0 0,1 0 0,1 0 0,-1 0 0,0 0 0,1-1 0,0 1 0,0-1 0,1 1 0,-1-1 0,1 0 0,0 1 0,5 4 0,1-2 0,0 1 0,1-1 0,0-1 0,1 0 0,-1 0 0,1-1 0,0-1 0,1 0 0,-1 0 0,22 3 0,1-2 0,0-1 0,51-1 0,-80-3 1,1 0 1,-1 0-1,0-1 1,1 0-1,-1 0 1,0 0-1,0 0 1,0-1-1,0 0 1,7-3-1,-9 3 0,0 0 0,0-1 0,-1 1 0,1-1 0,-1 1 0,0-1 0,1 0 0,-1 0 0,0 0 0,-1 0 0,1 0-1,0 0 1,-1 0 0,0-1 0,0 1 0,1-5 0,2-10-1,-1-1 0,0 1 0,-2-1 0,0 1 0,-1-1 0,-1 0 0,-1 1 0,0-1 0,-2 1 0,0 0 0,-1 0 0,0 0 0,-10-19 0,14 35 0,-10-21 0,0 1 0,-2 0 0,-22-29 0,31 46 0,0 0 0,-1 0 0,1 1 0,-1-1 0,0 1 0,0 0 0,-1 1 0,1-1 0,-1 1 0,0 0 0,0 0 0,0 1 0,0 0 0,0 0 0,0 0 0,-1 1 0,1 0 0,-12-1 0,13 2 0,1 0 0,0 0 0,-1 0 0,1 1 0,-1 0 0,1 0 0,0 0 0,0 0 0,0 1 0,-1 0 0,1-1 0,1 2 0,-1-1 0,0 0 0,0 1 0,-5 4 0,5-2 0,1-1 0,-1 1 0,1 0 0,0 0 0,1 0 0,-1 1 0,1-1 0,0 1 0,0-1 0,0 1 0,1 0 0,-1 6 0,0 3-2,0 0-1,0-1 1,2 1-1,0 0 0,0 0 1,1-1-1,6 24 1,-5-30 1,0-1 1,1 0-1,0 1 0,1-1 0,-1-1 1,1 1-1,1 0 0,-1-1 1,1 0-1,0 0 0,0-1 1,1 1-1,0-1 0,0 0 0,0-1 1,7 5-1,-6-5 1,-1-1 0,0 0 0,1 0 0,-1-1 0,1 0 0,0 0 0,-1-1 0,1 1 0,0-1 0,0-1 0,14 0 0,-17 0 0,0 0 0,1-1 0,-1 0 0,0 0 0,0 0 0,0 0 0,0-1 0,0 0 0,0 0 0,0 0 0,0 0 0,0 0 0,-1-1 0,0 1 0,1-1 0,-1 0 0,0 0 0,0-1 0,0 1 0,2-5 0,10-19 0,-2-1 0,-1 0 0,12-45 0,-16 46 0,1-1 0,2 1 0,24-46 0,-33 70 0,0 0 0,1 0 0,-1 1 0,0-1 0,1 1 0,-1-1 0,1 1 0,0 0 0,0 0 0,0 0 0,0 0 0,0 0 0,0 1 0,0-1 0,1 1 0,-1 0 0,1 0 0,-1 0 0,1 1 0,-1-1 0,1 1 0,-1 0 0,1 0 0,-1 0 0,1 0 0,-1 1 0,6 0 0,-7 0 0,1 0 0,-1-1 0,0 1 0,0 0 0,0 0 0,0 1 0,-1-1 0,1 0 0,0 0 0,0 1 0,-1-1 0,1 1 0,-1 0 0,1 0 0,-1-1 0,0 1 0,0 0 0,1 0 0,-1 0 0,-1 0 0,3 4 0,11 49 0,-13-49 0,4 26 0,-2 1 0,-1 0 0,-2-1 0,-5 52 0,2-69 0,0 0 0,-9 25 0,8-30 0,1 0 0,0 0 0,0 1 0,1-1 0,0 1 0,1-1 0,1 13 0,0-21 0,0-1 0,1 1 0,-1-1 0,1 1 0,-1-1 0,1 1 0,0-1 0,0 0 0,0 1 0,0-1 0,0 0 0,0 0 0,0 0 0,0 1 0,0-1 0,0 0 0,1 0 0,-1-1 0,0 1 0,1 0 0,-1 0 0,1-1 0,-1 1 0,1-1 0,-1 1 0,1-1 0,1 1 0,51 6 0,-45-7 0,11 2-1,0-1-1,0-1 1,0-1 0,0-1-1,24-5 1,-36 4 0,1 1 1,-1-1-1,0 0 1,-1-1-1,1 0 1,-1 0-1,1-1 1,-1 0-1,-1 0 1,1-1-1,-1 1 1,0-1-1,0-1 1,9-12-1,-7 6 1,0 0 1,-2-1-1,1 0 1,-2 0-1,0 0 0,0-1 1,-1 0-1,-1 0 1,2-24-1,-2-16 4,-4-72 0,-1 92-3,0 1 6,-1-1 0,-3 1 0,0 0 0,-20-58 0,21 81-7,4 19 0,1-6 0,0 620 0,0-620 0,0-1 0,0 1 0,0-1 0,0 1 0,0 0 0,0-1 0,0 1 0,1-1 0,-1 1 0,0-1 0,1 1 0,-1-1 0,1 1 0,0-1 0,-1 0 0,1 1 0,0-1 0,0 0 0,0 0 0,0 1 0,2 0 0,-2-2 0,0 0 0,0 0 0,0 0 0,0 0 0,0 0 0,0-1 0,0 1 0,0 0 0,0-1 0,0 1 0,0-1 0,0 1 0,0-1 0,0 0 0,0 1 0,0-1 0,-1 0 0,1 1 0,0-1 0,0 0 0,-1 0 0,1 0 0,0 0 0,-1 0 0,1 0 0,-1 0 0,0 0 0,1 0 0,-1 0 0,1-1 0,20-43-1,26-83-1,-34 86-7,2 1-1,34-65 0,-46 102 10,0-1 0,0 0 0,1 1 0,0 0 0,0 0 0,0 0 0,0 0 0,0 0 0,1 1 0,-1 0 0,9-4 0,-11 6 0,0 0 0,0 0 0,0 0 0,1 1 0,-1-1 0,0 1 0,1-1 0,-1 1 0,1 0 0,-1 0 0,0 0 0,1 0 0,-1 0 0,1 1 0,-1-1 0,0 1 0,1-1 0,-1 1 0,0 0 0,0 0 0,0 0 0,1 0 0,-1 0 0,0 1 0,0-1 0,-1 1 0,1-1 0,3 4 0,-1 0 0,-1-1 0,0 1 0,0 0 0,-1 0 0,1 0 0,-1 0 0,0 1 0,-1-1 0,1 0 0,-1 1 0,0-1 0,0 7 0,1 2 0,-2 0 0,0 0 0,-4 26 0,4-36 0,-1 0 0,0 0 0,-1 0 0,1 0 0,-1 0 0,1-1 0,-1 1 0,0-1 0,-1 1 0,1-1 0,0 0 0,-1 0 0,-4 4 0,1-1 0,-1-1 0,0 0 0,0-1 0,0 1 0,0-1 0,-10 3 0,1-1 0,-1 0 0,1-2 0,-1 0 0,0-1 0,-31 2 0,36-5 0,6 1 0,0-1 0,0 0 0,0 0 0,1 0 0,-11-3 0,15 3 0,-1-1 0,1 1 0,0-1 0,-1 0 0,1 1 0,0-1 0,0 0-1,0 0 1,0 0 0,0 0 0,0 0 0,0 0 0,0 0 0,0 0 0,0 0 0,0 0-1,1-1 1,-1 1 0,0 0 0,1-1 0,-1 1 0,1 0 0,0-1 0,-1 1 0,1 0 0,0-1-1,0-1 1,-1-5-2,-1-40-26,2 47 27,0 0 0,0 0 0,0-1 0,1 1 0,-1 0 0,0 0 0,0-1 0,1 1 0,-1 0 0,1 0 0,-1 0 0,1 0 0,-1-1 0,1 1 0,0 0 0,0 0 0,-1 0 0,1 1 0,0-1 1,0 0-1,0 0 0,0 0 0,0 0 0,0 1 0,0-1 0,0 1 0,1-1 0,-1 1 0,0-1 0,0 1 0,2-1 0,0 1 1,0 0 0,0 1 0,0-1 0,0 0 0,0 1 0,0 0 0,0 0 0,0 0 1,0 0-1,-1 0 0,1 1 0,0-1 0,-1 1 0,1 0 0,-1-1 0,0 1 0,1 1 0,-1-1 0,0 0 0,0 0 0,2 4 0,6 7 4,-1 2 0,13 27 0,-3-7 2,1-3 8,1-1 1,50 57 0,-63-80-13,-1 0 0,2 0 0,-1-1 1,1 0-1,0-1 0,0 0 0,1 0 1,0-1-1,0 0 0,0-1 0,1 0 0,-1 0 1,1-1-1,20 3 0,109-6-2,-136 0 1,0 0 0,0 0 1,0-1-1,0 1 0,0-1 0,0 0 0,0 0 0,0-1 1,0 1-1,0-1 0,-1 1 0,1-1 0,-1-1 0,4-2 1,-4 3-21,-1 0 1,0-1-1,0 1 1,-1-1-1,1 0 1,0 0-1,-1 1 1,0-1-1,0 0 1,1 0-1,-2 0 1,1-1-1,0 1 1,-1 0-1,1 0 1,-1 0-1,0 0 1,0-1-1,-1-2 1,-1-22-1071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0:26.479"/>
    </inkml:context>
    <inkml:brush xml:id="br0">
      <inkml:brushProperty name="width" value="0.05" units="cm"/>
      <inkml:brushProperty name="height" value="0.05" units="cm"/>
      <inkml:brushProperty name="color" value="#E71224"/>
    </inkml:brush>
  </inkml:definitions>
  <inkml:trace contextRef="#ctx0" brushRef="#br0">0 23 31919,'0'-5'512,"0"3"-304,14-3-160,19 0-16,12 2-32,13 1 16,-6 2-16,1 0 32,-12 0-32,-10 0 0,-12 0 0,-11 0-32,-35 7-2449</inkml:trace>
  <inkml:trace contextRef="#ctx0" brushRef="#br0" timeOffset="1">116 35 30686,'0'0'2046,"0"3"-2016,11 576-25,-11-574-37,1 13 87,-1-17-69,0-1-1,0 1 0,0-1 1,0 1-1,0-1 0,0 0 1,0 1-1,1-1 1,-1 1-1,0-1 0,0 0 1,0 1-1,1-1 1,-1 0-1,0 1 0,0-1 1,1 0-1,-1 1 1,0-1-1,1 0 0,-1 1 1,0-1-1,1 0 1,-1 0-1,1 0 0,-1 1 1,0-1-1,1 0 1,-1 0-1,1 0 0,-1 0 1,1 0-1,12 0-1399</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6:08.641"/>
    </inkml:context>
    <inkml:brush xml:id="br0">
      <inkml:brushProperty name="width" value="0.05" units="cm"/>
      <inkml:brushProperty name="height" value="0.05" units="cm"/>
      <inkml:brushProperty name="color" value="#FFFF00"/>
    </inkml:brush>
  </inkml:definitions>
  <inkml:trace contextRef="#ctx0" brushRef="#br0">1 28 31566,'0'0'977,"0"-3"-833,33 1-128,17-5 0,16 2 0,6 0-16,-6 2 0,-5 1 0,-14 2 0,-14 0 0,-8 0-32,-14 0-144</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6:13.640"/>
    </inkml:context>
    <inkml:brush xml:id="br0">
      <inkml:brushProperty name="width" value="0.05" units="cm"/>
      <inkml:brushProperty name="height" value="0.05" units="cm"/>
      <inkml:brushProperty name="color" value="#FFFF00"/>
    </inkml:brush>
  </inkml:definitions>
  <inkml:trace contextRef="#ctx0" brushRef="#br0">1 636 31983,'0'0'557,"0"0"-471,3 8-71,-4-5-14,1 28 4,2-1 0,9 60 0,-9-80-4,1 0 0,0 0 0,0 0 0,0-1 0,2 0 0,-1 0 0,1 0 0,0 0 0,1 0 0,0-1 0,0 0 0,1-1 0,8 9 0,-12-14 1,0 0 0,1-1 0,-1 1-1,0 0 1,1-1 0,-1 0 0,1 0 0,-1 0 0,1 0 0,-1 0-1,1-1 1,0 0 0,-1 1 0,1-1 0,0-1 0,-1 1 0,1-1-1,0 1 1,-1-1 0,1 0 0,-1 0 0,1 0 0,-1-1 0,0 1-1,1-1 1,-1 0 0,0 0 0,0 0 0,0 0 0,-1-1 0,1 1-1,3-4 1,1-5-1,0 0-1,-1 0 0,0-1 0,0 0 1,-2 0-1,1 0 0,-1 0 1,-1-1-1,2-15 0,1-18 0,-1-58 0,0 8 0,-3 78 0,-2 8 0,1 1 0,0-1 0,0 0 0,1 1 0,0 0 0,1-1 0,0 1 0,0 0 0,9-16 0,-11 24-1,0 0-1,0 0 1,0 0 0,0 0-1,0 0 1,0 0 0,0 1 0,0-1-1,0 0 1,0 1 0,0-1-1,1 0 1,-1 1 0,0-1-1,0 1 1,1 0 0,-1 0 0,0-1-1,1 1 1,-1 0 0,0 0-1,1 0 1,-1 0 0,0 0-1,1 1 1,-1-1 0,0 0 0,1 0-1,-1 1 1,0-1 0,0 1-1,1 0 1,-1-1 0,0 1-1,0 0 1,0-1 0,2 3 0,4 2-6,-1 1 0,1 0 0,-1 0 0,7 9 0,-10-12 11,10 15-4,-9-12 0,0-1 0,0 1 0,1-1 0,0 0 0,0 0 0,0 0 0,8 5 0,-13-12 5,1 0 0,-1 1 0,1-1 0,-1 0 0,0 0 0,0 0-1,0 1 1,0-1 0,0 0 0,0 0 0,0 0 0,-1-3 0,-1 4-5,1-1 0,0 1 0,-1-1 0,1 1 0,-1 0 0,1 0 0,-1-1 0,0 1 0,0 0 0,1 0 0,-1 1 0,0-1 0,0 0 0,0 1 0,0-1 0,0 1 0,0-1 0,0 1 0,0 0 0,0 0 1,0 0-1,0 0 0,0 0 0,0 1 0,-2 0 0,-2-1-1,1 1 1,-1 0 0,1 0-1,-1 0 1,1 1-1,0 0 1,0 0 0,-10 5-1,7 0 0,0 0 0,1 1 0,0 0 0,0 0 0,0 1 0,1 0-1,1 0 1,-1 0 0,2 1 0,-1-1 0,1 1 0,1 0 0,-5 17-1,2 2-4,1 0-1,1 1 0,0 52 1,3-73 5,1-1 1,1 0 0,0 0-1,0 1 1,0-1 0,1 0 0,1 0-1,-1-1 1,6 11 0,-6-14 0,1 0 0,0 0 0,-1 0 0,2 0 0,-1-1 0,0 1 0,1-1 0,0 0 0,0 0 0,0-1 0,0 1 0,0-1 0,0 1 0,1-1 0,-1-1 0,9 3 0,-3-1 1,-1-1-1,1 0 1,0 0 0,-1-1-1,1 0 1,0-1 0,0 0-1,0-1 1,-1 0 0,1-1-1,13-3 1,-17 3-1,-1 0 1,1 0-1,-1-1 1,0 0-1,1 0 0,-2 0 1,1-1-1,0 1 1,-1-1-1,1 0 0,-1-1 1,0 1-1,0-1 1,-1 1-1,0-1 0,1 0 1,-2-1-1,1 1 1,3-11-1,0-7 2,-1 0 0,-1-1 0,-2 0 0,0 1 0,-2-1 0,-2-27 0,1 0 0,1 30-1,1 7 1,-1 1 0,-1-1 0,0 0 0,0 1 0,-7-24 0,8 37-2,0 0 0,0 0 0,0 1 0,0-1 0,0 0 0,0 0 0,0 0-1,0 0 1,0 0 0,-1 0 0,1 0 0,0 0 0,0 0 0,0 0 0,0 0 0,0 0-1,0 0 1,0 0 0,0 0 0,0 0 0,0 0 0,0 0 0,0 0 0,0 0 0,-1 0 0,1 0-1,0 0 1,0 0 0,0 0 0,0 0 0,0 0 0,0 0 0,0 0 0,0 0 0,0 0-1,0 0 1,0 0 0,-1 0 0,1 0 0,0 0 0,0 0 0,0 0 0,0 0 0,0 0-1,0 0 1,0 0 0,0-1 0,-2 17-5,1 24 2,-1 31 3,2 72 0,1-125 0,1 0 0,1 0 0,1-1 0,0 0 0,12 31 0,-15-43-1,1-1 1,1 1-1,-1-1 1,0 1-1,1-1 1,0 0-1,0 0 0,0 0 1,1-1-1,-1 1 1,1-1-1,0 0 1,0 0-1,0 0 0,0 0 1,1-1-1,-1 1 1,1-1-1,0 0 1,-1-1-1,1 1 0,0-1 1,0 0-1,0 0 1,0-1-1,0 1 1,8-1-1,-10-1 1,0 1 0,-1-1 0,1 1 0,0-1 0,-1 0 0,1 0 0,-1 0 0,1-1 0,-1 1 0,0-1 0,1 1 0,-1-1 0,0 0 0,0 1 0,0-1 0,0 0 0,0-1 0,-1 1 0,1 0 0,-1 0 0,1-1 0,-1 1 0,0-1 0,2-4 0,3-9 0,-1 0 0,7-31 0,-12 44 0,17-128 0,-15 97 0,2 1 0,1 0 0,15-52 0,-18 81 0,0-1 0,0 1 0,0 0 0,1 0 0,0 0 0,-1 0 0,1 0 0,1 0 0,-1 1 0,0 0 0,1-1 0,0 1 0,0 1 1,0-1-1,0 0 0,4-1 0,-5 3 0,-1 0-1,0 0 1,0 1 0,0-1 0,0 1 0,1-1 0,-1 1 0,0 0 0,0-1 0,1 1 0,-1 1-1,0-1 1,0 0 0,1 0 0,-1 1 0,0 0 0,0-1 0,0 1 0,0 0 0,1 0 0,-1 0 0,0 0-1,-1 0 1,1 0 0,0 1 0,0-1 0,0 1 0,-1-1 0,1 1 0,-1 0 0,1 0 0,-1 0-1,0-1 1,2 5 0,1 3-1,0 0-1,0 0 1,-1 0-1,-1 0 1,1 1-1,-2 0 0,1-1 1,-1 12-1,-2 81 3,1-92-1,-2 8 0,-1-1 0,-8 28 0,8-34 0,0-1 0,0 0 0,1 1 0,0 0 0,1-1 0,1 1 0,-1 0 0,1 0 0,4 20 0,-3-29 0,-1 0 0,1 0 0,1 0 0,-1 0 0,0 0 0,0 0 0,1-1 0,-1 1 0,1-1 0,-1 1 0,1-1 0,-1 1 0,1-1 0,0 0 0,0 0 0,0 0 0,0 0 0,0 0 0,0 0 0,0 0 0,0-1 0,0 1 0,0-1 0,3 1 0,7 1 0,1-1 0,0 0 0,13-2 0,-12 1 0,-9 0 0,-1 0 0,1 0 0,-1-1 0,1 1 0,-1-1 0,0 0 0,1 0 0,-1-1 0,0 1 0,0-1 0,0 0 0,0 0 0,0 0 0,0-1 0,3-2 0,-2 0 0,-1 0 0,1 0 0,-1-1 0,-1 1 0,1-1 0,-1 0 0,0 0 0,0 0 0,3-9 0,0-7 2,-1 0 0,-1 0 0,0 0-1,-2-1 1,0-40 0,-3 38 0,3-1 0,0 1 0,9-45 0,-10 68-2,-1 0 0,0 1 0,1-1 0,-1 0 0,1 1 0,-1-1 0,1 1 0,0-1 0,0 1 0,0-1 0,0 1 0,0 0 0,0-1 0,0 1 0,0 0 0,0 0 0,1 0 0,-1 0 0,0 0 0,1 0 0,-1 0 1,1 0-1,-1 1 0,1-1 0,-1 0 0,1 1 0,-1-1 0,1 1 0,0 0 0,-1-1 0,1 1 0,0 0 0,-1 0 0,1 0 0,0 0 0,-1 1 0,4 0 0,-2 0-1,1 0-1,-1 0 1,0 1 0,0-1-1,0 1 1,0 0 0,0 0-1,0 0 1,-1 0 0,1 0-1,-1 1 1,1-1 0,-1 1-1,0 0 1,0 0 0,3 5-1,-2-3-1,-2-2 2,1 0 0,-1-1 1,0 1-1,0 0 0,0-1 0,-1 1 1,1 0-1,-1 0 0,1 4 1,-9-7 10,-7 0-18,11 0 7,0-1 1,-1 1-1,1 0 1,0 0 0,0 0-1,0 0 1,0 1 0,-1 0-1,1 0 1,0 0 0,0 0-1,0 0 1,1 1-1,-1 0 1,0 0 0,1 0-1,-1 0 1,1 1 0,-6 4-1,4 0 0,0-1 0,1 0 0,0 1-1,0 0 1,0 0 0,1 0 0,0 1-1,1-1 1,-1 1 0,0 7 0,-1 6 1,2 0 0,0 33 0,2-48 0,1 1 0,0-1 0,0 0 0,0 0 0,1 0 0,-1 0 0,1-1 0,1 1 0,-1 0 0,1-1-1,0 0 1,0 1 0,1-1 0,0 0 0,-1-1 0,2 1 0,-1-1 0,0 1 0,1-2 0,0 1 0,0 0 0,0-1 0,0 0 0,1 0 0,-1 0 0,9 2 0,-1 0 1,1 0 0,0-2 1,0 1-1,0-2 0,1 0 1,-1-1-1,0 0 0,1-1 1,-1 0-1,21-4 0,-30 2 0,0 1 0,0-1 0,-1 0-1,1-1 1,0 1 0,-1-1 0,0 0 0,0 0-1,0 0 1,0-1 0,0 1 0,-1-1 0,1 0-1,-1 0 1,0 0 0,0-1 0,0 1 0,-1-1-1,0 1 1,0-1 0,0 0 0,2-7 0,2-8 5,-1-1-1,0 0 1,-2 0 0,2-24 0,0-262 10,-6 192-13,1 96-2,-1 1 0,-3-28 0,0 34 8,1 13-11,1 14-5,1 413 4,3-398 3,1 1 0,2-1 0,1 0 0,1-1 0,15 37 0,-22-65 0,0 0 0,0 0 0,1 0 0,-1 0 0,1 0 0,-1 0 0,1 0 0,-1 0 0,1-1 0,-1 1 0,1 0 0,0 0 0,-1-1 0,1 1 0,0 0 0,0-1 0,0 1 0,1 0 0,-2-1 0,1 0 0,-1 0 0,1 0 0,-1 0 0,1 0 0,-1 0 0,0-1 0,1 1 0,-1 0 0,1 0 0,-1-1 0,1 1 0,-1 0 0,0 0 0,1-1 0,-1 1 0,0 0 0,1-1 0,-1 1 0,0-1 0,1 1 0,-1 0 0,0-1 0,0 1 0,1-2 0,11-35 0,-12 36 0,8-34 0,0-7-1,2 0 1,2 1-1,2 0 1,22-44-1,-34 81 1,-1 0-1,1 0 1,1 0-1,-1 0 1,0 1 0,1-1-1,0 1 1,0 0-1,0 0 1,0 0-1,0 0 1,1 1-1,-1-1 1,1 1-1,0 0 1,0 0-1,0 0 1,0 0 0,0 1-1,0-1 1,0 1-1,0 0 1,1 1-1,-1-1 1,0 1-1,1 0 1,-1 0-1,5 0 1,-7 0 0,0 1 0,0-1 0,0 1 0,0-1 0,-1 1 0,1-1 0,0 1 0,0 0 0,0 0 0,-1 0 0,1 0 0,0 0 0,-1 0 0,1 1 0,-1-1 0,0 0 0,2 3 0,1 0 0,-1 1 0,-1-1 0,1 1 0,-1 0 0,1-1 0,1 8 0,0 3 0,0 0 0,-1 1 0,2 22 0,-3-15 0,-1 0 0,0 0 0,-2 0 0,-1 0 0,-9 44 0,8-56 0,1 1 0,0-1 0,0 1 0,0 19 0,2-30 0,0 0 0,1 0 0,-1 0 0,1 0 0,-1 0 0,1 1 0,-1-1 0,1 0 0,-1 0 0,1-1 0,0 1 0,-1 0 0,1 0 0,0 0 0,0 0 0,0-1 0,0 1 0,0 0 0,0-1 0,0 1 0,0-1 0,0 1 0,0-1 0,0 1 0,0-1 0,0 0 0,1 1 0,-1-1 0,0 0 0,2 0 0,44 3 0,-37-3 0,9 1 0,2 0 0,-1-1 0,1-1 0,20-4 0,-34 4 0,-1 0 0,0-1 0,0 0 0,0 0 0,0-1 0,0 0 0,0 0 0,0 0 0,-1-1 0,0 1 0,0-1 0,0-1 0,8-8 0,-5 4 0,-1 0 0,-1 0 0,0-1 0,0 0 1,-1 0-1,-1 0 0,1 0 0,-2-1 0,5-16 0,-4 2 4,-1 0 1,-1-1-1,-1-26 1,-1 52-5,0-4 3,1 0 1,-2 0 0,1 0 0,0 0 0,-1 0 0,0 0-1,-2-5 1,3 8-3,-1-1-1,0 1 0,0 0 1,0 0-1,0 0 0,0 0 1,0 0-1,0 0 0,0 0 1,0 0-1,0 0 0,0 1 1,-1-1-1,1 0 0,0 1 1,-1-1-1,1 1 1,0-1-1,-1 1 0,1 0 1,0 0-1,-1-1 0,1 1 1,-1 0-1,1 0 0,-2 1 1,2-1-3,0 0 1,1 1 0,-1-1 0,1 1-1,-1-1 1,1 1 0,-1-1-1,1 1 1,0 0 0,-1-1 0,1 1-1,0 0 1,-1-1 0,1 1 0,0 0-1,0-1 1,-1 1 0,1 0 0,0-1-1,0 1 1,0 0 0,0 0-1,-3 25 7,2-19-7,-4 124 34,13-333-32,-2 40-32,-6 541 32,0-376-1,0 0 1,0-1-1,0 1 1,0 0-1,1 0 0,-1 0 1,1-1-1,0 1 1,0 0-1,0-1 0,0 1 1,1-1-1,-1 1 1,0-1-1,1 0 0,0 1 1,0-1-1,-1 0 1,1 0-1,1 0 0,-1 0 1,0-1-1,0 1 1,1 0-1,-1-1 0,1 0 1,-1 1-1,1-1 0,5 1 1,5 1-3,0-1-1,0 0 1,0-1 0,0 0 0,16-1-1,-12-1-3,-12 1 6,0-1 1,0 0 0,0 0 0,0 0 0,0-1 0,0 1 0,0-1-1,-1 0 1,1-1 0,-1 1 0,1-1 0,-1 0 0,0 0-1,0-1 1,0 1 0,-1-1 0,1 1 0,-1-1 0,0 0-1,0-1 1,0 1 0,0 0 0,-1-1 0,3-6 0,3-7 3,-1-1-1,0 0 1,-2 0 0,7-40 0,4-66 20,14-76-6,-23 162-8,-2 0 0,0-72 0,-6 129-9,-1 1 0,-9 32 0,-1 16 0,3 28 0,9 179 0,0-266 0,1 0 0,1 1 0,-1-1 0,1 0 0,1-1 0,-1 1 0,1 0 0,1-1 0,-1 1 0,1-1 0,1 0 0,-1-1 0,1 1 0,0-1 0,1 0 0,0 0 0,0 0 0,0-1 0,0 0 0,1 0 0,0 0 0,0-1 0,0 0 0,0-1 0,1 0 0,0 0 0,-1 0 0,1-1 0,0 0 0,0 0 0,0-1 0,11 0 0,7 1 0,-6-1 0,0 0 0,0-1 0,36-4 0,-51 3 0,0 0 0,0-1 0,-1 1 0,1-1 0,0 1 0,-1-1 0,1-1 0,-1 1 0,0-1 0,0 0 0,0 1 0,0-2 0,0 1 0,0 0 0,-1-1 0,0 0 0,0 0 0,0 0 0,0 0 0,3-6 0,0-5 0,-1 0 0,0 0 0,-1-1 0,-1 1 0,0-1 0,0-30 0,-6-97 0,3 135 0,0 3 0,-1 0 0,1 1 0,-1-1 0,0 0 0,0 1 0,-1-1 0,1 1 0,-1-1 0,0 1 0,0 0 0,0 0 0,-6-7 0,7 9 0,-1 0 0,0 1 0,0-1 0,0 1 0,0-1 0,-1 1 0,1 0 0,0 0 0,0-1 0,-1 2 0,1-1 0,-1 0 0,1 0 0,-1 1 0,1 0 0,-1-1 0,1 1 0,-1 0 0,1 0 0,-1 0 0,1 0 0,-1 1 0,1-1 0,-1 1 0,-2 0 0,2 1-1,-1 0 1,1 0-1,-1 0 0,1 0 1,0 1-1,0-1 0,0 1 1,0 0-1,0-1 0,1 1 1,-1 1-1,1-1 0,0 0 1,-1 1-1,2-1 1,-1 1-1,0-1 0,1 1 1,-2 4-1,-2 7-4,1 0 0,1 0 1,-4 27-1,5-22 5,0 1 0,2 0 0,0 0 0,6 38 0,-4-51 0,-1 0 0,2 0 0,-1-1-1,1 1 1,1-1 0,-1 0 0,1 0 0,0 0 0,1 0-1,0-1 1,0 0 0,0 0 0,0 0 0,1 0-1,11 7 1,-9-8-2,0 0 0,0 0 0,0-1 0,0-1 0,1 1 0,-1-1 0,1-1 0,0 1-1,0-2 1,0 1 0,0-1 0,0-1 0,13 0 0,-19 0 2,0-1 0,0 1 0,0-1 0,0 0 0,-1 0 0,1-1 0,0 1 0,-1-1 0,1 1 0,0-1 0,-1 0 0,0 0 0,1 0 0,-1 0 0,0 0 0,0 0 0,0-1 0,-1 1 0,3-4 0,5-7 0,-1-1 0,9-20 0,-6 5 0,0-1 0,7-35 0,-14 43 2,2 0 0,1 0 0,0 1-1,2 0 1,0 1 0,14-22 0,-21 40-2,-1 0-1,1 0 0,0 1 1,0-1-1,0 1 0,-1-1 1,1 1-1,1 0 0,-1 0 1,0 0-1,0 0 0,0 0 1,1 0-1,-1 0 0,0 1 0,1 0 1,-1-1-1,0 1 0,1 0 1,-1 0-1,0 0 0,1 0 1,-1 0-1,1 1 0,-1-1 1,5 2-1,-1 0-2,0 0-1,1 1 1,-1-1-1,0 1 1,0 0 0,0 1-1,9 7 1,34 31-42,-47-40 45,-23-2 29,-12-10-14,26 8-15,0-1 0,0 1 1,0 1-1,-14-2 0,16 2 0,1 1 0,-1 0 0,0 0 0,1 1 0,-1-1 0,0 1 0,1 0 0,-1 0 0,1 0 0,-1 1 0,-6 3 0,9-3 0,-1 0 0,1 0 0,0 0 0,0 0-1,0 1 1,0-1 0,0 1 0,0-1 0,1 1 0,-1 0 0,1 0-1,0 0 1,0-1 0,0 1 0,0 0 0,0 1 0,1-1-1,-1 5 1,-2 7 0,2 0-1,0 0 0,1 0 0,0 0 0,1 0 1,1 0-1,4 15 0,-4-21 2,1 0 0,0 0 0,1 0 0,0-1 0,0 1-1,1-1 1,0 0 0,1 0 0,-1-1 0,2 0 0,-1 0 0,9 8 0,-6-8 0,1 0 1,0 0-1,1-1 1,-1 0-1,1-1 1,0 0-1,1-1 1,-1 0-1,22 4 1,-16-5 0,0 0 0,1-2 0,-1 0 0,1-1 0,-1-1 0,20-3 0,-32 3-2,-1-1 1,0 1-1,1-1 0,-1 0 0,0 0 1,0 0-1,0-1 0,0 1 1,0-1-1,-1 0 0,1 0 0,-1 0 1,0 0-1,0-1 0,0 0 1,0 1-1,-1-1 0,1 0 0,-1 0 1,0 0-1,0-1 0,-1 1 1,1 0-1,-1-1 0,1-5 1,3-13 1,-1-1 0,0 0 0,-1-36 0,-3 52-2,2-398 0,-3 218 0,-2 176 0,0 15 0,-1 8-2,1 1 0,0-1 1,0 0-1,1 1 0,1 0 0,-1-1 1,2 23-1,-1-5 0,-1 310 18,2-312-15,2 0 0,2-1 0,10 48 1,-10-61-2,0-1 1,0 0 0,1 0 0,0-1 0,1 0-1,1 1 1,0-2 0,0 1 0,1-1 0,11 11-1,-15-17 1,0-1-1,-1 0 0,2 0 0,-1 0 1,0-1-1,1 1 0,-1-1 0,1 0 1,-1 0-1,11 2 0,-2-2 0,-1-1 0,26 0 0,-37-1 0,3-1 0,0 1 0,0-1 0,-1-1 0,1 1 0,0 0 0,-1-1 0,1 0 0,-1 0 0,0 0 0,1 0 0,-1 0 0,0-1 0,0 1 0,0-1 0,-1 0 0,1 0 0,-1 0 0,0 0 0,1 0 0,-1-1 0,2-4 0,6-12 0,0-1 0,10-29 0,-19 46 0,10-31-1,-1 1 1,-2-2-1,5-49 1,-5-109 29,-11 175-24,-1 23-10,4-4 5,-3 3-3,1 1 1,-1-1 0,0 1-1,1 0 1,0-1 0,0 1-1,0 0 1,1 1 0,-1-1-1,1 0 1,-1 9 0,-6 52 3,8-62-1,0 5 0,-3 34 0,4 76 0,0-106 0,1 0 0,0 0 0,0 0 0,2 0 0,-1 0 0,1-1 0,1 1 0,0-1 0,1 0 0,13 19 0,-17-27 0,0 0 0,1-1 1,-1 1-1,0-1 0,1 1 0,0-1 1,-1 0-1,1 0 0,0-1 0,0 1 0,0 0 1,0-1-1,0 0 0,1 1 0,-1-1 1,0-1-1,1 1 0,-1 0 0,0-1 0,1 0 1,-1 0-1,1 0 0,-1 0 0,0 0 1,1-1-1,-1 1 0,1-1 0,3-1 0,-2 0 2,1-1 0,0 0 0,-1 0-1,0 0 1,1-1 0,-1 1-1,-1-1 1,1 0 0,0-1-1,-1 1 1,0-1 0,0 0 0,0 0-1,3-7 1,2-6-6,-1 0 0,-1 0 1,0 0-1,-2-1 0,0 0 0,-1 0 0,2-24 0,-2-139 10,-5 117 14,1 64-21,0 1 1,0 0-1,0 0 1,0 0-1,-1 0 1,1 0-1,0 0 1,0 0-1,0 0 1,0 0-1,-1 0 1,1 0-1,0 0 1,0 0-1,0 0 1,-1 0-1,1 0 1,0 0-1,0 0 1,0 0-1,0 0 1,-1 0 0,1 0-1,0 0 1,0 0-1,0 0 1,0 0-1,-1 0 1,1 0-1,0 0 1,0 1-1,0-1 1,0 0-1,0 0 1,-1 0-1,1 0 1,0 0-1,0 1 1,0-1-1,0 0 1,0 0-1,0 0 1,0 0-1,0 1 1,0-1-1,0 0 1,-1 0-1,1 0 1,0 0-1,0 1 1,0-1-1,0 0 1,0 0 0,1 1-1,-5 7 1,0 1 0,1 0 0,0-1 0,1 1 0,0 0 0,0 1 0,0 14 0,2 75 0,1-54 0,-1-24 0,1 0 0,1 0 0,0 0 0,11 35 0,-11-49 0,0 1 0,1-1 0,0 1 0,0-1 0,1 0 0,0 0 0,1 0 0,-1-1 0,1 1 0,0-1 0,1-1 0,0 1 0,-1-1 0,2 1 0,10 6 0,-14-10 0,-1-1 0,1 1 0,-1-1 0,1 0 0,0 0 0,-1 1 0,1-2 0,0 1 0,0 0 0,0-1 0,0 1 0,0-1 0,0 0 0,0 0 0,0 0 0,-1 0 0,1 0 0,0-1 0,0 0 0,0 1 0,0-1 0,0 0 0,-1 0 0,1-1 0,0 1 0,-1 0 0,1-1 0,-1 0 0,0 1 0,1-1 0,-1 0 0,0 0 0,0 0 0,0-1 0,0 1 0,-1 0 0,1-1 0,-1 1 0,1-1 0,-1 0 0,2-4 0,7-29-2,-2 0-1,7-59 1,-12 64 0,2 1 0,1-1 1,1 1-1,17-46 0,-22 72 2,-1 1-1,1-1 1,0 1-1,0-1 1,1 1-1,-1 0 1,0 0-1,1 0 1,0 0-1,0 0 1,0 0-1,0 1 1,0 0-1,0-1 1,1 1-1,4-2 1,0 2-1,0 0 0,-1 0 0,1 1-1,0 0 1,0 0 0,14 1 0,-19 1 1,1-1-1,-1 0 1,0 1 0,0 0 0,0 0-1,0 0 1,-1 0 0,1 0 0,0 0-1,0 1 1,-1 0 0,1-1-1,-1 1 1,1 0 0,-1 0 0,0 0-1,1 1 1,-1-1 0,0 0 0,-1 1-1,1 0 1,0-1 0,-1 1 0,1 0-1,-1 0 1,0-1 0,0 1-1,0 0 1,0 5 0,3 8-2,-1 0 1,-1 0-1,-1 0 1,0 21-1,0-22 3,-2-1 1,1 0-1,-2 1 1,0-1-1,-1 0 1,0 0-1,-1 0 1,-7 16-1,3-11 0,0 0 0,-6 24 0,13-37-1,-1 1 0,1-1 1,0 1-1,0-1 0,1 1 0,0 0 1,0-1-1,1 1 0,-1-1 0,4 14 1,-3-19-1,0 1 0,0 0 1,1 0-1,-1-1 1,0 1-1,0 0 0,1-1 1,-1 1-1,1-1 1,0 0-1,-1 0 0,1 1 1,0-1-1,0 0 1,-1 0-1,1-1 0,0 1 1,0 0-1,0 0 1,4 0-1,43 5 5,-46-6-5,-2 0 0,27 1 0,0 0 0,33-5 0,-53 3 0,1 0 0,-1-1 0,0 0 0,0-1 0,1 1 0,-2-2 0,1 1 0,0-1 0,-1 0 0,0-1 0,12-8 0,-6 0 0,-1 0 0,0-1 0,0 0 0,-2-1 0,1 0 0,-2 0 0,0-1 0,-1-1 0,-1 1 0,0-1 0,-1 0 0,5-28 0,-4 9 0,-2-1 0,-2 1 0,-1-1 0,-1 0 0,-6-44 0,4 76 1,1-1-1,-1 0 1,0 0 0,-1 0 0,0 1-1,1-1 1,-2 1 0,1-1 0,-1 1-1,-6-10 1,7 13-1,1 0 1,-1 0-1,0 0 0,-1 0 1,1 1-1,0-1 0,0 1 1,-1-1-1,1 1 0,-1 0 1,1 0-1,-1 0 0,0 0 0,1 0 1,-1 1-1,0-1 0,0 1 1,1 0-1,-1-1 0,0 1 1,0 1-1,1-1 0,-1 0 1,-3 1-1,3 0 0,0 0 0,0 0 0,0 0-1,0 0 1,0 0 0,0 1 0,0-1 0,0 1 0,1 0-1,-1 0 1,1 0 0,-1 0 0,1 0 0,0 1 0,-3 3-1,1 0 1,0 0-1,1 0 0,-1 1 0,2-1 1,-1 1-1,-3 10 0,1 6-1,1 0 0,1 1 0,0 29 0,1-20 6,2-1 1,2 1-1,10 61 0,-9-81-2,0 0 0,1-1 0,1 0 0,0 0 0,0 0 0,1 0 0,1-1 0,0 0 0,0-1 0,1 1 0,1-1 0,17 16 0,-15-17-1,0 0 0,0-1 0,1-1 1,15 8-1,-23-12-1,1-1-1,0 0 1,0 0-1,0-1 1,0 0-1,0 0 1,0 0 0,0 0-1,1-1 1,-1 0-1,0 0 1,0 0 0,0-1-1,9-1 1,-12 1-6,-1 0 0,0 1 0,0-1 0,0 0 0,1 0 1,-1 0-1,0 0 0,0-1 0,-1 1 0,1 0 0,0 0 1,0-1-1,0 1 0,-1 0 0,1-1 0,-1 1 0,1 0 0,-1-1 1,0 1-1,1-1 0,-1 1 0,0-1 0,0 1 0,0-1 1,0 1-1,0-1 0,-1-2 0,1-1-41,1-38-553</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6:14.140"/>
    </inkml:context>
    <inkml:brush xml:id="br0">
      <inkml:brushProperty name="width" value="0.05" units="cm"/>
      <inkml:brushProperty name="height" value="0.05" units="cm"/>
      <inkml:brushProperty name="color" value="#FFFF00"/>
    </inkml:brush>
  </inkml:definitions>
  <inkml:trace contextRef="#ctx0" brushRef="#br0">208 94 32175,'-1'-1'14,"1"0"-1,0-1 1,-1 1 0,1 0 0,-1 0 0,0 0 0,1-1-1,-1 1 1,0 0 0,0 0 0,0 0 0,1 0 0,-1 0-1,0 1 1,0-1 0,-1 0 0,1 0 0,0 1-1,0-1 1,-2 0 0,-1-1 2,-1 0 1,0 0-1,1 1 0,-1 0 1,-9-1-1,6 1-11,0 1 0,0 0-1,-1 0 1,1 1 0,0 0 0,0 0 0,-8 3 0,11-2-5,1 0-1,0 0 1,-1 1 0,1 0 0,0-1 0,1 1 0,-1 1 0,0-1 0,1 1 0,0-1 0,0 1 0,0 0 0,0 0 0,1 0 0,-1 0 0,1 1-1,0-1 1,0 1 0,-1 6 0,-1 4-2,1 0 1,1 1-1,0-1 0,0 29 0,2-41 3,0-1 0,0 0 1,1 1-1,-1-1 0,0 1 0,1-1 1,0 0-1,-1 1 0,1-1 1,0 0-1,0 0 0,0 1 0,0-1 1,1 0-1,-1 0 0,1 0 0,-1-1 1,1 1-1,0 0 0,-1 0 0,1-1 1,0 1-1,0-1 0,0 0 0,0 1 1,1-1-1,-1 0 0,0 0 0,4 1 1,6 0 7,-1 0-1,0 0 1,1-1 0,-1 0 0,13-1 0,-17 0-7,-1 0 1,-1-1-1,1 1 1,-1-1-1,1 0 0,-1 0 1,1 0-1,-1-1 1,0 0-1,0 0 0,0 0 1,0-1-1,0 0 1,0 0-1,-1 0 0,0 0 1,8-8-1,-7 5 1,0 1 0,-1-1 0,0 0-1,0 0 1,-1-1 0,0 1 0,0-1 0,0 0-1,-1 1 1,0-1 0,0 0 0,1-14 0,-1 4-1,-1 0 0,0-1 0,-3-34 0,2 49-3,-1 0 0,1-1 0,-1 1 0,1 0 0,-1 0 0,0 0 0,0 0 0,0-1 0,-1 1 0,1 1 0,-1-1 0,0 0 0,1 0 0,-1 1 0,-1-1 0,1 1 0,0-1-1,0 1 1,-1 0 0,0 0 0,1 0 0,-1 0 0,0 1 0,0-1 0,0 1 0,0-1 0,0 1 0,-5-1 0,5 1-34,0 0 0,-1 1 0,1-1-1,0 1 1,0 0 0,0 0-1,0 0 1,0 0 0,0 0 0,0 1-1,-1-1 1,1 1 0,0 0 0,0 0-1,1 0 1,-1 0 0,0 1 0,0-1-1,1 1 1,-1 0 0,0 0-1,1 0 1,0 0 0,-1 0 0,1 0-1,0 1 1,0-1 0,0 1 0,1-1-1,-1 1 1,-1 3 0,-17 38-3580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6:14.470"/>
    </inkml:context>
    <inkml:brush xml:id="br0">
      <inkml:brushProperty name="width" value="0.05" units="cm"/>
      <inkml:brushProperty name="height" value="0.05" units="cm"/>
      <inkml:brushProperty name="color" value="#FFFF00"/>
    </inkml:brush>
  </inkml:definitions>
  <inkml:trace contextRef="#ctx0" brushRef="#br0">1 1 32399,'39'0'192,"16"0"-80,22 0-80,9 0-32,0 0 0,-9 7 0,-16-4 0,-14-3 0,-14 0-48,-16 0-208</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6:14.848"/>
    </inkml:context>
    <inkml:brush xml:id="br0">
      <inkml:brushProperty name="width" value="0.05" units="cm"/>
      <inkml:brushProperty name="height" value="0.05" units="cm"/>
      <inkml:brushProperty name="color" value="#FFFF00"/>
    </inkml:brush>
  </inkml:definitions>
  <inkml:trace contextRef="#ctx0" brushRef="#br0">0 40 29758,'0'-2'2129,"30"-1"-1873,20-2 48,11 5-176,8 0-64,3-2-16,-3-3-32,-2 2-16,-4 1 16,-10-3-16,-12 2-16,-10-4-32,-20 7-64,-11-3-304</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6:30.814"/>
    </inkml:context>
    <inkml:brush xml:id="br0">
      <inkml:brushProperty name="width" value="0.05" units="cm"/>
      <inkml:brushProperty name="height" value="0.05" units="cm"/>
      <inkml:brushProperty name="color" value="#FFFFFF"/>
    </inkml:brush>
  </inkml:definitions>
  <inkml:trace contextRef="#ctx0" brushRef="#br0">248 108 30462,'-2'2'1966,"-137"184"-1787,34-14-160,105-170-7,-1 0 0,1 0 1,-1 0-1,1 0 0,0 0 1,0 0-1,0 1 0,0-1 0,0 0 1,1 2-1,0 5-6,10 438-6,-9-326 0,-4 133 0,-6-104 0,28-144 0,-9-2 0,0 1 0,0 0 0,0 1 0,0 0 0,-1 0 0,0 1 0,0 1 0,-1 0 0,0 0 0,0 1 0,-1 0 0,9 13 0,-5-9 0,0 0 0,0-1 0,1 0 0,1 0 0,0-2 0,0 0 0,1 0 0,0-2 0,1 0 0,0 0 0,30 8 0,-43-14 0,0-1 0,0 1 0,0-1 0,0 1 0,0 0 0,0 0 0,-1 1 0,1-1 0,-1 0 0,1 1 0,-1 0 0,0-1 0,0 1 0,0 0 0,2 3 0,18 22 0,-12-20 0,1 0 0,0-1 0,1 0 0,21 8 0,-32-15 0,1 1 0,-1-1 0,1 0 0,-1 0 0,1 0 0,-1 0 0,1 0 0,-1 0 0,1 0 0,-1 0 0,1 0 0,-1-1 0,1 1 0,-1-1 0,1 1 0,-1-1 0,0 0 0,1 1 0,-1-1 0,0 0 0,0 0 0,1 0 0,-1 0 0,0 0 0,0 0 0,0 0 0,1-3 0,3 0 0,227-178 0,-173 141 0,2 2 0,70-33 0,-102 58 0,45-34 0,-55 36 0,-19 11 0,1 0 0,-1 0 0,1 1 0,-1-1 0,1 0 0,-1 0 0,0 0 0,1 0 0,-1 1 0,0-1 0,0 0 0,0 0 0,1 0 0,-1 0 0,0 0 0,0 0 0,0 0 0,0 0 0,-1 0 0,1 0 0,0 0 0,-1 0 0,1-1 0,-2-215 0,5-227 0,2 61 0,-5 364 0,2-21 0,3 1 0,1-1 0,1 1 0,14-39 0,12 3 0,-33 73-5,0 1-25,4 1-389,1 0-552</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6:23.873"/>
    </inkml:context>
    <inkml:brush xml:id="br0">
      <inkml:brushProperty name="width" value="0.05" units="cm"/>
      <inkml:brushProperty name="height" value="0.05" units="cm"/>
      <inkml:brushProperty name="color" value="#FFFFFF"/>
    </inkml:brush>
  </inkml:definitions>
  <inkml:trace contextRef="#ctx0" brushRef="#br0">673 0 29982,'-7'8'2612,"-17"12"-2809,15-12 356,-277 237-124,189-163-30,44-39 0,-54 58 1,105-99-3,1 0 0,0 0 0,-1 1 0,1-1 0,0 0 0,0 1 0,1-1 0,-1 0 0,0 1 0,1-1 0,0 1 0,-1-1 0,1 1 1,0-1-1,0 1 0,1 0 0,-1-1 0,1 4 0,0 1 3,-1 87-5,2 4 4,-4 0 0,-17 106 0,-7-51 7,8 1-1,1 162 1,18-316-11,1 0 0,-1 0 0,1 0-1,-1 0 1,1 1 0,-1-1 0,1 1 0,-1-1 0,1 1 0,-1 0 0,1-1 0,-1 1 0,2 2 0,6 2-1,-1 0 0,1-1 0,0 0 0,1 0 0,9 2 0,33 15 0,-21-3 0,52 43 0,-62-44 0,0-1 0,1 0 0,1-2 0,0-1 0,27 12 0,219 77 27,-247-95-22,-18-6-5,1 0 0,-1 1 0,0-1 0,1 1 0,-1 0 0,0 0 0,0 0 0,0 1 0,4 3 0,-7-5 0,0 0 0,1 0 0,-1 0 0,0-1 0,0 1 0,1 0 0,-1-1 0,0 1 0,1-1 0,-1 0 0,1 1 0,-1-1 0,0 0 0,1 0 0,-1 0 0,1 0 0,-1 0 0,1 0 0,-1-1 0,0 1 0,1 0 0,-1-1 0,1 1 0,-1-1 0,0 1 0,0-1 0,1 0 0,-1 1 0,0-1 0,2-2 0,4-2 0,0-1 0,-1 1 0,10-13 0,-12 13 0,34-34 0,1 2 1,1 1-1,62-41 1,144-78-15,-186 120-1,-55 32 11,-4 2 4,0 0-1,0 0 1,1 0 0,-1 1 0,0-1-1,1 0 1,-1 1 0,1-1-1,-1 1 1,0 0 0,1-1 0,2 1-1,-3-1-7,-2-19 10,-1 0 0,-6-30 0,3 28 1,-1-36-1,5-199-2,1 134 0,3 77 0,1-1 0,12-47 0,-8 48 0,-1 0 0,0-49 0,-8 81 0,1 8 0,0 0 0,0-1 0,0 1 0,1 0 0,0 0 0,3-9 0,-3-8 0,-2 4-3,-19 15-10,-131-83 22,29 14-2,3-4-7,82 50 0,-49-27 0,-34-22 0,118 74 0,-1 0 0,1-1 0,-1 1 0,1 0 0,0-1 0,0 1 0,0-1 0,1 0 0,-1 0 0,1 1 0,-1-1 0,1 0 0,-2-6 0,2 5 0,0 0 0,-1 0 0,0 1 0,0-1 0,0 0 0,0 1 0,-5-6 0,6 7-1,0 0-1,0 0 1,1 0-1,-1 0 1,1 0-1,-1-1 1,1 1-1,0 0 1,0 0-1,0 0 1,0 0-1,0 0 1,0 0 0,2-4-1,-2 4-5,0 2-15,0-1 1,0 1-1,0-1 1,0 1-1,0-1 1,-1 0-1,1 1 1,0-1-1,0 1 1,0-1-1,-1 1 1,1-1 0,0 1-1,-1-1 1,1 1-1,0-1 1,-1 1-1,1 0 1,0-1-1,-2 0 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6:26.806"/>
    </inkml:context>
    <inkml:brush xml:id="br0">
      <inkml:brushProperty name="width" value="0.05" units="cm"/>
      <inkml:brushProperty name="height" value="0.05" units="cm"/>
      <inkml:brushProperty name="color" value="#FFFFFF"/>
    </inkml:brush>
  </inkml:definitions>
  <inkml:trace contextRef="#ctx0" brushRef="#br0">3 496 26700,'0'0'1825,"-3"8"2084,8-9-3903,0 1 1,0-1 0,0 0 0,-1-1 0,1 1 0,0-1 0,-1 0 0,1 0 0,5-3 0,42-29 1,-24 14 21,-5 2-3,-1 0 0,0-1 0,-2-1 0,33-41 0,-28 31-16,48-45 0,142-115 16,-212 189-20,-3 1 2,1 6-9,1 1-1,-1-1 1,1 0 0,0 0 0,1 0 0,0 0 0,0 0 0,3 5 0,-1-2 0,10 17 2,1-1 1,1 0-1,2-1 0,0-1 0,33 31 1,123 88 6,-164-134-8,32 26 0,-11-8 0,39 23 0,-70-47 0,0 0 0,0 0 0,0 0 0,0 0 0,-1 0 0,1 0 0,-1 1 0,1-1 0,-1 0 0,0 0 0,1 1 0,-1-1 0,0 0 0,0 0 0,-1 0 0,1 1 0,-1 2 0,0 0 0,-1 9 0,0-1 0,-1 0 0,-6 15 0,-5 25 0,-32 348 0,43-272 35,4-86-36,-3 1 0,-8 57 0,2-45 1,4 0 0,1 65 0,3-118 0,-17-2 0,-8-2 0,15 0 0,0 1 0,0 0 0,0 0 0,0 1 0,0 0 0,0 1 0,0 0 0,1 1 0,-15 5 0,-2 4 0,-51 15 0,46-17 0,-33 15 0,15-1 0,-66 41 0,94-51-189,26-25-278</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6:27.483"/>
    </inkml:context>
    <inkml:brush xml:id="br0">
      <inkml:brushProperty name="width" value="0.05" units="cm"/>
      <inkml:brushProperty name="height" value="0.05" units="cm"/>
      <inkml:brushProperty name="color" value="#FFFFFF"/>
    </inkml:brush>
  </inkml:definitions>
  <inkml:trace contextRef="#ctx0" brushRef="#br0">1 0 28029,'0'0'4421,"0"12"-4219,3-4-193,0 0 0,1 1-1,0-2 1,0 1 0,1 0-1,0-1 1,0 0 0,9 9-1,2 4-3,25 30 6,2-2-1,74 65 1,-67-72-11,-49-40-5,-1 0-22,-5-2-1382</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36:33.832"/>
    </inkml:context>
    <inkml:brush xml:id="br0">
      <inkml:brushProperty name="width" value="0.05" units="cm"/>
      <inkml:brushProperty name="height" value="0.05" units="cm"/>
      <inkml:brushProperty name="color" value="#FFFFFF"/>
    </inkml:brush>
  </inkml:definitions>
  <inkml:trace contextRef="#ctx0" brushRef="#br0">666 80 28685,'-1'-4'544,"0"0"0,0 0 0,0 0 0,0 0-1,1 0 1,0-8 0,0 11-498,0-26 119,0 22-165,0 0 0,0 2 0,0 1 3,0 2 5,0 4-9,1 0 0,0 0 0,0 0 0,0 0 0,0 0 0,1 0 0,-1 0 0,1 0 1,0 0-1,0-1 0,1 1 0,4 5 0,41 41 3,-31-34-3,177 192 18,-107-113-15,-23-37 11,-64-56-13,0 0 5,-3 775 22,-5-560-27,11-183 0,-6-31 0,0 0 0,-1 0 0,1-1 0,0 0 0,-1 1 0,1-1 0,-1-1 0,0 1 0,0 0 0,-4 0 0,-13 6 0,0 0 0,0 1 0,0 1 0,1 1 0,1 0 0,0 2 0,-34 29 0,-149 120 0,196-157 0,0 1 0,0 1 0,1-1 0,-10 15 0,-10 12 0,15-13 0,9-17 0,0-1 0,0 1 0,0-1 0,0 1 0,0-1 0,0 0 0,-1 1 0,1-1 0,-1 0 0,0 0 0,-3 3 0,4-4 0,0-1 0,-1 0 0,1 0 0,0 1 0,-1-1 0,1 0 0,0 0 0,-1 0 0,1 0 0,0 0 0,-1-1 0,1 1 0,0 0 0,-1 0 0,1-1 0,0 1 0,0-1 0,-1 0 0,1 1 0,0-1 0,0 0 0,0 1 0,-2-3 0,-26-40 0,21 30 0,0 1 0,-1 0 0,0 1 0,-15-15 0,-86-71 0,-202-134 0,299 218-1,13 13-1,1 0 0,-1 0 0,1 0 0,-1 0 0,1 0-1,0 0 1,-1 0 0,1 0 0,-1 0 0,1 0 0,-1 0 0,1 1 0,-1-1 0,1 0 0,-1 0 0,0 1 0,1-1 0,-1 0-1,1 1 1,-1-1 0,1 0 0,-1 1 0,0-1 0,1 1 0,-1-1 0,0 0 0,0 1 0,1 0 0,15 12-177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0:26.957"/>
    </inkml:context>
    <inkml:brush xml:id="br0">
      <inkml:brushProperty name="width" value="0.05" units="cm"/>
      <inkml:brushProperty name="height" value="0.05" units="cm"/>
      <inkml:brushProperty name="color" value="#E71224"/>
    </inkml:brush>
  </inkml:definitions>
  <inkml:trace contextRef="#ctx0" brushRef="#br0">56 80 32111,'4'-8'564,"-1"19"-447,-2 26-209,-1-34 127,0 64-24,-2 1-1,-18 100 1,-21 52-11,40-201 0,5-60 0,1 0 0,1 0 0,3 1 0,23-66 0,-8 23 0,-2-2 0,-11 37 0,33-91 0,-42 137 0,-1-1 0,0 1 0,1-1 0,-1 1 0,1 0 0,0-1 0,0 1 0,-1 0 0,2 0 0,-1 0 0,0 1 0,0-1 0,1 0 0,-1 1 0,0-1 0,1 1 0,0 0 0,-1 0 0,1 0 0,0 0 0,-1 1 0,1-1 0,0 0 0,0 1 0,0 0 0,-1 0 0,1 0 0,0 0 0,0 0 0,0 1 0,0-1 0,-1 1 0,1 0 0,0 0 0,-1 0 0,1 0 0,0 0 0,-1 0 0,1 1 0,-1-1 0,3 4 0,2 2 0,0 1 0,-1 0 0,-1 0 0,1 0 0,-1 1 0,0 0 0,-1 0 0,0 0 0,4 17 0,1 6 0,8 55 0,-7 9-19,-3 127 1,-7-222 10,0-1 1,0 0-1,0 1 1,0-1-1,0 0 1,0 1-1,0-1 1,-1 0-1,1 1 1,0-1-1,0 0 1,0 0-1,0 1 1,0-1-1,-1 0 1,1 1-1,0-1 1,0 0-1,0 0 1,-1 0-1,1 1 1,0-1-1,0 0 1,-1 0-1,1 0 1,0 1-1,-1-1 1,1 0-1,0 0 1,0 0-1,-1 0 1,1 0-1,0 0 1,-1 0-1,1 0 1,0 0-1,-1 0 1,1 0-1,0 0 1,-1 0-1,1 0 1,0 0 0,-1 0-1,1 0 1,0 0-1,-1 0 1,-3-1-202,-14 1-1210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0:34.486"/>
    </inkml:context>
    <inkml:brush xml:id="br0">
      <inkml:brushProperty name="width" value="0.025" units="cm"/>
      <inkml:brushProperty name="height" value="0.025" units="cm"/>
      <inkml:brushProperty name="color" value="#E71224"/>
    </inkml:brush>
  </inkml:definitions>
  <inkml:trace contextRef="#ctx0" brushRef="#br0">117 97 30910,'5'-33'1625,"-5"30"-1603,0-1 0,0 0 0,0 1-1,1-1 1,0 0 0,0 1 0,0-1 0,3-6 0,-26 71-19,9-36-3,-12 23 0,3 0 0,-25 76 0,51-186 32,7 19-32,2 0 0,2 2 0,21-41 0,-33 74 0,0 1 0,0 1 0,0 0 0,1 0 0,0 1 0,0-1 0,9-9 0,-12 15-1,0 0 0,-1-1 0,1 1-1,0 0 1,0 0 0,-1 1 0,1-1 0,0 0 0,0 0 0,-1 0-1,1 0 1,0 1 0,0-1 0,-1 0 0,1 1 0,0-1 0,-1 1-1,1-1 1,0 0 0,-1 1 0,1-1 0,-1 1 0,1 0 0,-1-1-1,1 1 1,-1 0 0,1 0 0,-1-1 1,14 21 0,0 0 0,-2 0 0,-1 1 0,-1 1 0,0 0 0,9 36 0,-10-28 0,2-2 0,1 1 0,20 35 0,-30-63 0,-2-1 0,0 0 0,0-1-1,1 1 1,-1 0 0,1-1 0,-1 1 0,1 0 0,-1-1 0,1 1 0,-1-1 0,1 1-1,-1-1 1,1 1 0,-1-1 0,1 1 0,0-1 0,-1 0 0,1 1 0,0-1 0,0 0-1,0 1 1,0-1-18,-1-3-62,0-9-155</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0:35.834"/>
    </inkml:context>
    <inkml:brush xml:id="br0">
      <inkml:brushProperty name="width" value="0.025" units="cm"/>
      <inkml:brushProperty name="height" value="0.025" units="cm"/>
      <inkml:brushProperty name="color" value="#E71224"/>
    </inkml:brush>
  </inkml:definitions>
  <inkml:trace contextRef="#ctx0" brushRef="#br0">62 64 29550,'0'-3'86,"1"0"1,0 1 0,0-1 0,0 0 0,0 1 0,0-1 0,1 0 0,-1 1 0,1 0 0,-1-1 0,1 1 0,0 0 0,0 0 0,0 0 0,0 0 0,1 0 0,-1 1 0,0-1 0,5-1 0,9-10 465,-13 9-312,-2 5 267,-2 12-469,12 793 68,-14-809-105,1 0-1,-1 0 0,0 0 0,-1 1 0,1-1 1,0 1-1,-1 0 0,0 0 0,1 0 1,-1 0-1,-4-1 0,0 1 0,1 0 0,-1 1 0,0 0 0,1 0-1,-1 1 1,-12 0 0,4 0-2,16 1 2,-1 0-1,1 0 0,0-1 1,0 1-1,0 0 1,0 0-1,0 0 0,0-1 1,0 1-1,1 0 0,-1 0 1,0 0-1,0-1 0,0 1 1,1 0-1,-1 0 1,0-1-1,1 1 0,-1 0 1,2 0-1,3 2 2,0 1-1,1-2 1,0 1 0,0-1 0,0 0-1,0 0 1,0-1 0,0 1-1,9 0 1,61 1 8,-67-3-9,-8-1 0,-1 1 0,0 0 0,1 0 0,-1-1 0,1 1 0,-1 0 0,1-1 0,-1 1 0,0-1 0,1 1 0,-1 0 0,0-1 0,1 1 0,-1-1 0,0 1 0,0-1 0,1 1 0,-1-1 0,0 1 0,0-1 0,0 1 0,0-1 0,0 1 0,0-1 0,0 1 0,1-1 0,-2 1 0,1-1 0,0 1 0,0-1 0,0 1 0,0-1 0,0 0 0,-3-15 0,2 14 0,0 1 0,0-1 0,0 0 0,-1 1 0,1-1 0,0 1 0,-1-1 0,1 1 0,-1 0 0,0 0 0,1 0 0,-1-1 0,0 2 0,0-1 0,0 0 0,0 0 0,1 1 0,-1-1 0,0 1 0,-4-1 0,-45-1-1,36 2-1,14 2 2,0 0-1,0-1 0,0 1 1,1 0-1,-1 0 0,0 0 1,1 0-1,0 0 1,-1 0-1,1 0 0,0 0 1,0 0-1,0-1 0,0 1 1,0 0-1,1 0 1,-1 0-1,0 0 0,1 0 1,1 3-1,1-3 1,1 1 0,0-1 0,-1 0 0,1 0 0,0 0 0,0-1 0,0 1 0,0-1 0,1 0 0,-1 0 0,0 0 0,0-1 0,1 1 0,-1-1 0,0 0 0,9-1 0,-7 0 0,-6 1 0,1-1 1,0 1-1,-1-1 0,1 1 1,-1-1-1,1 0 0,-1 0 1,1 1-1,-1-1 0,0 0 1,1 0-1,-1 1 0,0-1 0,0 0 1,0 0-1,1 0 0,-1 1 1,0-1-1,0 0 0,0 0 1,0 0-1,0 0 0,0 1 1,-1-3-1,-1-21 8,1 22-8,0-1 0,0 1 0,0 0 0,0 0 0,-1 0 0,1 0 0,-1 0 0,0 0 0,1 0 0,-1 0 0,0 0 0,0 1 0,0-1 0,0 1 0,-1 0 0,1-1 0,0 1 0,0 0 0,-1 0 0,1 0 0,-1 1 0,1-1 0,-1 1 0,-2-1 0,-3 0 0,0-1 0,0 2 0,0-1 0,0 1 0,1 1 0,-15 1 0,21-1-1,-1-1 1,1 1-1,0 0 1,-1 0-1,1 0 1,0 0-1,-1 0 1,1 0-1,0 0 1,0 0-1,0 0 1,0 1-1,0-1 1,0 0-1,0 1 1,1-1-1,-1 1 1,0-1-1,1 1 1,-1-1-1,1 1 1,0-1-1,-1 1 1,1 0-1,0-1 1,0 3-1,0 46-13,0-48 13,0-1 1,1 0-1,-1 0 1,0 0 0,1 0 0,-1 0 0,0 1 0,1-1 0,-1 0 0,1 0 0,0 0 0,-1 0-1,1 0 1,0 0 0,0-1 0,-1 1 0,1 0 0,0 0 0,0 0 0,0-1 0,0 1 0,0-1-1,0 1 1,0 0 0,0-1 0,0 0 0,0 1 0,0-1 0,1 0 0,1 1 0,40 1 1,-30-3 1,-12 1-2,1 0 1,0 0-1,0-1 1,0 1-1,0-1 1,0 1-1,-1-1 1,1 0 0,0 0-1,-1 1 1,1-1-1,0 0 1,-1-1-1,1 1 1,-1 0-1,0 0 1,1-1 0,-1 1-1,0-1 1,0 1-1,2-3 1,-1 0 0,0 0 0,0 0 0,0-1 0,0 1 0,-1-1 0,0 1 0,0-1 0,0 1 0,0-7 0,0 7 0,-1-1-1,0 1 1,-1-1-1,1 1 1,-1-1-1,0 1 1,0-1 0,0 1-1,-3-8 1,3 10-1,0 0 0,0 1 0,0-1-1,0 0 1,-1 0 0,1 1 0,0-1 0,-1 1 0,1-1 0,-1 1 0,0-1 0,0 1 0,1 0 0,-1 0 0,0 0 0,0 0 0,0 0 0,0 0-1,0 1 1,-3-2 0,3 2-23,-1-1 1,1 0-1,0 1 0,-1 0 0,1 0 0,0-1 0,-1 1 0,1 1 0,-1-1 0,1 0 0,0 0 1,-1 1-1,1 0 0,0-1 0,0 1 0,-1 0 0,1 0 0,0 0 0,0 0 0,0 1 0,0-1 1,0 1-1,-2 2 0,-6 18-1458</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0:36.855"/>
    </inkml:context>
    <inkml:brush xml:id="br0">
      <inkml:brushProperty name="width" value="0.025" units="cm"/>
      <inkml:brushProperty name="height" value="0.025" units="cm"/>
      <inkml:brushProperty name="color" value="#E71224"/>
    </inkml:brush>
  </inkml:definitions>
  <inkml:trace contextRef="#ctx0" brushRef="#br0">0 411 30462,'0'0'2142,"4"-11"-2059,85-145-49,20-42-20,-93 152-14,-14 48 0,-1-1 0,0 0 0,1 0 0,-1 1 0,0-1 0,0 1 0,0-1 0,0 1 0,0-1 0,0 1 0,0 3 0,6 6 0,25 15-728,-32-24-1473</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0:37.499"/>
    </inkml:context>
    <inkml:brush xml:id="br0">
      <inkml:brushProperty name="width" value="0.025" units="cm"/>
      <inkml:brushProperty name="height" value="0.025" units="cm"/>
      <inkml:brushProperty name="color" value="#E71224"/>
    </inkml:brush>
  </inkml:definitions>
  <inkml:trace contextRef="#ctx0" brushRef="#br0">0 36 25980,'5'-13'4872,"-4"-5"-3413,-1 14-1275,0 4-11,0 8-154,1 14-17,1 1 0,1 0 0,10 34-1,25 68 8,-34-113-9,3 10 0,-4-8 0,2-1 0,-1 1 0,2-1 0,0 0 0,1 0 0,9 15 0,-12-28 7,-3-7-10,-8-10-300,-4 9-535</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0:38.677"/>
    </inkml:context>
    <inkml:brush xml:id="br0">
      <inkml:brushProperty name="width" value="0.025" units="cm"/>
      <inkml:brushProperty name="height" value="0.025" units="cm"/>
      <inkml:brushProperty name="color" value="#E71224"/>
    </inkml:brush>
  </inkml:definitions>
  <inkml:trace contextRef="#ctx0" brushRef="#br0">110 31 27325,'0'-5'1876,"0"4"-1757,0 0 0,-1 0-1,1 0 1,0 1 0,0-1-1,0 0 1,0 0 0,0 0-1,0 0 1,0 0 0,0 0 0,0 0-1,1 0 1,-1 0 0,0 0-1,1 0 1,-1 0 0,0 0-1,1 1 1,-1-1 0,1 0-1,-1 0 1,1 0 0,0 1-1,-1-1 1,1 0 0,1 0-1,-1 1-6,-1 4-96,-1 142 4,5 291 11,6-339-32,-5-64 8,1 49 0,-5-84-7,-1-1 0,-1 0 0,1 1 0,0-1-1,0 0 1,-1 1 0,1-1 0,-1 1 0,1-1 0,-1 0-1,0 1 1,1-1 0,-1 1 0,0 0 0,0-1 0,0 1-1,0 0 1,0-1 0,0 1 0,-1 0 0,1 0 0,0 0-1,-1 0 1,1 0 0,-1 0 0,1 0 0,-1 1 0,1-1-1,-1 1 1,1-1 0,-3 0 0,-5 0-2,0-1-1,0 1 1,0 1 0,-16 0 0,7 1 5,17-1-3,-1 1-1,0 0 1,0-1 0,1 1 0,-1 0-1,1 0 1,-1 0 0,1 0 0,-1 1-1,1-1 1,-1 0 0,1 1-1,0-1 1,0 0 0,0 1 0,0-1-1,0 1 1,0 0 0,0-1 0,1 1-1,-1 0 1,0 0 0,1-1 0,-1 1-1,1 0 1,0 0 0,0 0-1,0 0 1,0 2 0,-1-2 0,1 1-1,-1-1 1,1 1 0,0-1-1,0 1 1,0 0-1,0-1 1,1 1 0,-1-1-1,1 1 1,-1-1 0,1 1-1,0-1 1,0 0 0,0 1-1,0-1 1,0 0-1,1 0 1,-1 1 0,1-1-1,2 2 1,3-1 1,0 0 0,1-1-1,-1 0 1,1 0 0,-1-1 0,1 0 0,0 0 0,0 0-1,0-1 1,-1-1 0,1 1 0,0-1 0,0-1 0,-1 1-1,14-5 1,-19 4 0,0 1-1,0-1 1,-1 1-1,1-1 0,-1 0 1,1 1-1,-1-1 1,0 0-1,0 0 0,1 0 1,-1 0-1,0 0 1,-1 0-1,1 0 1,0-1-1,-1 1 0,1 0 1,-1 0-1,0 0 1,1-1-1,-1 1 0,0 0 1,-1-1-1,1 1 1,0 0-1,-1 0 0,1 0 1,-1-1-1,1 1 1,-1 0-1,0 0 1,0 0-1,0 0 0,0 0 1,-1 0-1,1 0 1,0 0-1,-1 1 0,1-1 1,-1 1-1,0-1 1,1 1-1,-1-1 1,-4-1-1,-4 0 0,0 0 0,0 1 0,0 1 0,0 0 0,0 0 0,-19 2 0,13-1 0,14 0-1,0 0 1,1 0-1,-1 1 1,1-1-1,-1 1 1,1-1-1,-1 1 1,1 0-1,0-1 0,-1 1 1,1 0-1,0 0 1,-1 0-1,1 0 1,0 0-1,0 0 1,0 0-1,0 0 0,0 1 1,0-1-1,0 0 1,0 1-1,1-1 1,-1 0-1,0 1 1,1-1-1,-1 1 1,0 2-1,1-2 0,0-1 1,-1 0 0,1 1-1,0-1 1,0 0-1,0 1 1,0-1-1,0 0 1,0 1-1,0-1 1,0 0-1,0 1 1,1-1-1,-1 0 1,1 1-1,-1-1 1,1 0-1,-1 0 1,1 1-1,0-1 1,-1 0-1,1 0 1,0 0-1,0 0 1,0 0-1,0 0 1,0 0-1,0 0 1,0-1-1,0 1 1,0 0-1,2 0 1,7 1 2,1 0 0,-1 0 1,1-1-1,-1-1 0,22-1 1,-5 0-1,-27 1-2,1 0 0,-1 0 1,1-1-1,-1 1 0,0 0 0,1 0 1,-1-1-1,0 1 0,0-1 0,1 1 0,-1 0 1,0-1-1,0 1 0,1-1 0,-1 1 1,0 0-1,0-1 0,0 1 0,0-1 0,0 1 1,0-1-1,0 1 0,0-1 0,0 1 1,0 0-1,0-1 0,0 1 0,0-1 0,0 1 1,0-1-1,0 1 0,0-1 0,-1 1 1,1 0-1,0-1 0,0 0 0,-1 0 1,1 0-1,0 0 1,-1 0-1,1 0 0,0 0 1,-1 0-1,1 0 1,-1 0-1,1 1 0,-1-1 1,0 0-1,1 0 1,-1 0-1,0 1 0,1-1 1,-1 1-1,0-1 1,-1 0-1,-6-1-2,1 1 0,0 0 0,-1 1 0,-9 0 0,4 1-1,13-1 2,-1 0 1,0 0 0,1 0 0,-1 1 0,0-1-1,1 0 1,-1 1 0,0-1 0,1 1 0,-1-1-1,1 0 1,-1 1 0,1-1 0,-1 1 0,1 0-1,-1-1 1,1 1 0,0-1 0,-1 1 0,1 0-1,0-1 1,-1 1 0,1 0 0,0-1 0,0 1-1,0 0 1,-1-1 0,1 1 0,0 0 0,0-1-1,0 1 1,0 0 0,0 0 0,0-1 0,1 1-1,-1 0 1,0-1 0,1 2 0,-1 3-8,0-4 8,1-1-1,0 1 1,-1 0 0,1-1 0,0 1 0,-1-1 0,1 1 0,0-1 0,0 1-1,0-1 1,-1 1 0,1-1 0,0 0 0,0 0 0,0 1 0,0-1 0,0 0 0,0 0-1,-1 0 1,1 0 0,0 0 0,0 0 0,1 0 0,32 0 8,-28-1-3,-3 2-4,0-1 0,-1 0 0,1 0 0,0-1 0,0 1 0,-1 0 0,1-1 0,0 0 0,-1 0 0,1 0 0,3-1 0,-5 1-1,0-1 0,0 1 1,0 0-1,0 0 0,0 0 1,0-1-1,0 1 0,-1-1 1,1 1-1,0 0 0,-1-1 1,1 1-1,-1-1 1,0 1-1,1-1 0,-1 0 1,0 1-1,0-1 0,0 1 1,0-4-1,-2 5-8,-1-1 1,1 0-1,0 1 0,0-1 0,0 1 1,-1 0-1,1-1 0,0 1 1,0 0-1,-1 0 0,1 1 0,-3-1 1,3 1-24,-20 4-449,0 14-942</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1:29.820"/>
    </inkml:context>
    <inkml:brush xml:id="br0">
      <inkml:brushProperty name="width" value="0.05" units="cm"/>
      <inkml:brushProperty name="height" value="0.05" units="cm"/>
      <inkml:brushProperty name="color" value="#FFFFFF"/>
    </inkml:brush>
  </inkml:definitions>
  <inkml:trace contextRef="#ctx0" brushRef="#br0">0 0 32319,'0'678'352,"11"-749"-291,-1-342-61,-12 264 0,3 159-1,1-1 0,0 0-1,0 1 1,1-1 0,0-1 0,1 1-1,-1 0 1,10 13 0,4 13-1,13 42 2,17 39 0,-47-115 0,0 0 0,0-1 0,0 1 0,1 0 0,-1 0 1,0 0-1,1 0 0,-1 0 0,1-1 0,-1 1 0,1 0 0,-1 0 0,1-1 0,0 1 0,-1 0 0,1-1 1,0 1-1,-1-1 0,1 1 0,0-1 0,0 1 0,0-1 0,-1 1 0,1-1 0,0 0 0,0 0 0,0 1 0,0-1 1,0 0-1,0 0 0,0 0 0,0 0 0,-1 0 0,1 0 0,0 0 0,0 0 0,0 0 0,0-1 0,0 1 1,0 0-1,0 0 0,-1-1 0,1 1 0,0-1 0,0 1 0,0-1 0,-1 1 0,1-1 0,0 1 0,-1-1 1,2-1-1,3-3 1,0-1 1,-1 1-1,0-1 0,0 0 1,5-11-1,15-39 1,22-71-1,-10 23-1,-34 99 0,-2 4 0,1-1 0,-1 0 0,1 0 0,-1 1 0,1-1 0,0 0 0,-1 1 0,1-1 0,0 0 0,0 1 0,0-1 0,0 1 0,1 0 0,-1-1 0,0 1 0,1 0 0,-1 0 0,1 0 0,1-2 0,-2 4 0,0 0 0,0 0 0,0-1 0,0 1 0,-1 0 0,1 0 0,0 0 0,-1 0 0,1 0 0,-1 0 0,1 1 0,-1-1 0,1 0 0,-1 0 0,0 0 0,0 0 0,0 0 0,1 1 0,-1-1 0,0 0 0,-1 2 0,2 3 0,17 133 0,0 191 0,-18-303 0,-1-13 0,1 0 0,0 1 0,1-1 0,4 20 0,-4-33-2,-1-1 0,0 1 0,1-1 0,-1 1 0,0-1 0,1 1 0,-1-1 0,0 0 0,1 1-1,-1-1 1,1 1 0,-1-1 0,0 0 0,1 0 0,-1 1 0,1-1 0,-1 0 0,1 0 0,-1 1 0,1-1 0,0 0 0,-1 0 0,1 0 0,-1 0 0,1 0 0,-1 0 0,1 0 0,-1 0 0,1 0-1,0 0 1,-1 0 0,1 0 0,0-1 0,18-7-851,-2-14-1826</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1:30.212"/>
    </inkml:context>
    <inkml:brush xml:id="br0">
      <inkml:brushProperty name="width" value="0.05" units="cm"/>
      <inkml:brushProperty name="height" value="0.05" units="cm"/>
      <inkml:brushProperty name="color" value="#FFFFFF"/>
    </inkml:brush>
  </inkml:definitions>
  <inkml:trace contextRef="#ctx0" brushRef="#br0">183 84 32447,'0'-70'288,"-1"69"-288,0 0 0,1 0 0,-1 0 0,0 0 0,0 1 0,1-1 0,-1 0 0,0 0 0,0 0 0,0 1 0,0-1 0,0 0 0,0 1 0,0-1 0,0 1 0,-1 0 0,1-1 0,0 1 0,0 0 0,0-1 0,0 1 0,0 0 0,-1 0 0,1 0 0,0 0 0,0 0 0,0 0 0,-2 1 0,-37 3 0,36-3 0,1 1 0,0-1 0,0 1 0,0 0 0,0 0 0,0 1 0,0-1 0,1 1 0,-1-1 0,1 1 0,-1 0 0,1 0 0,0 0 0,0 0 0,0 0 0,1 0 0,-1 0 0,1 1 0,0-1 0,-2 7 0,0 4 0,0 0 0,1 0 0,-1 28 0,3-21 0,0 0 0,5 38 0,-3-51 0,0 0 0,0 0 0,1-1 0,-1 1 0,2 0 0,-1-1 0,1 0 0,0 0 0,1 0 0,6 8 0,3 0 0,0-2 0,1 0 0,0 0 0,20 11 0,-2-1 0,-30-20 0,0 0 0,1 0 0,-1 0 0,0 0 0,-1 1 0,1-1 0,0 1 0,-1-1 0,0 1 0,2 4 0,-3-6 0,0 0 0,-1 0 0,1 0 0,-1 1 0,1-1 0,-1 0 0,0 0 0,1 0 0,-1 1 0,0-1 0,-1 0 0,1 0 0,0 0 0,-1 0 0,1 1 0,-1-1 0,0 0 0,1 0 0,-1 0 0,0 0 0,0 0 0,-3 3 0,-2 1 0,0 0 0,-1 0 0,1-1 0,-1 1 0,-1-2 0,1 1 0,-1-1 0,0 0 0,0-1 0,-9 4 0,-3-1-1,0 0 0,0-1-1,-27 3 1,-1-5-258,42-3-389</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1:30.805"/>
    </inkml:context>
    <inkml:brush xml:id="br0">
      <inkml:brushProperty name="width" value="0.05" units="cm"/>
      <inkml:brushProperty name="height" value="0.05" units="cm"/>
      <inkml:brushProperty name="color" value="#FFFFFF"/>
    </inkml:brush>
  </inkml:definitions>
  <inkml:trace contextRef="#ctx0" brushRef="#br0">1162 123 31855,'-12'-9'71,"0"1"0,-1 1 0,0 0 1,0 0-1,0 1 0,-1 1 0,0 0 1,0 1-1,-26-4 0,-5 3-47,-83 1-1,101 4 2,-20 1-5,-65 8 0,88-5-16,1 1 1,-1 0-1,2 2 0,-40 17 0,32-8-3,0 1 0,1 2 0,1 0-1,1 2 1,0 1 0,2 1 0,0 2-1,2 0 1,1 1 0,1 2 0,1 0-1,2 1 1,0 1 0,-15 39 0,10-16 0,4 1-1,1 1 1,3 0 0,2 1 0,3 1 0,3 0 0,-1 101 0,7-136-1,2-1 0,0 1 0,2-1 0,0 1 0,1-1 0,2 0 0,0 0 0,1-1 0,1 0 0,0 0 0,2-1 0,1 0 0,0 0 0,26 31 0,-19-29 1,1-1-1,1-1 1,1 0 0,1-2-1,0 0 1,1-2 0,1 0-1,0-2 1,1 0 0,1-2-1,32 10 1,-9-7 0,1-3 1,1-1-1,-1-3 0,2-2 1,60-2-1,-85-2-1,-1-2 0,1 0 0,-1-2 0,1-1 0,-1-1 0,0-1 0,0-2 0,44-19 0,-35 10 0,-2-1 1,-1-2-1,0-1 0,-2-2 1,0-1-1,-1-1 0,-2-1 1,42-53-1,-49 52 3,-1-1-1,-2 0 1,-1-2 0,-1 0-1,-1 0 1,-2-1 0,-1-1-1,-2 0 1,-1 0-1,5-42 1,-7 27-3,-3 0 0,-2 0 0,-1-1 0,-10-60 0,5 78 0,-1-1 0,-2 2 0,-1-1 0,-1 1 0,-2 0 0,0 1 0,-28-44 0,18 38 0,-2 0 0,-1 1 0,-2 2 0,-1 0 0,-1 2 0,-2 2 0,-39-29 0,50 43 0,-1 0 0,0 1 0,-1 1 0,0 1 0,-1 1 0,0 1 0,0 1 0,-1 1 0,0 1 0,0 1 0,0 1 0,-1 1 0,-36 3 0,45 0 5,0 2-1,0 0 1,1 1 0,-1 0-1,1 1 1,0 1-1,1 1 1,-1 0 0,1 0-1,0 2 1,1 0 0,-18 15-1,-5 9-343,1 1 0,-54 69-1,11-3-3776</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1:33.634"/>
    </inkml:context>
    <inkml:brush xml:id="br0">
      <inkml:brushProperty name="width" value="0.05" units="cm"/>
      <inkml:brushProperty name="height" value="0.05" units="cm"/>
      <inkml:brushProperty name="color" value="#FFFFFF"/>
    </inkml:brush>
  </inkml:definitions>
  <inkml:trace contextRef="#ctx0" brushRef="#br0">4 364 32335,'-3'34'397,"28"423"-394,-4-302-3,-15-188 0,-5-405 0,-2 228 0,4 209-3,2 6-2,5 11-3,8 26 8,18 59 0,-23-59 0,2-2 0,20 42 0,-31-76 0,0 1 0,0-1 0,0 0 0,0-1 0,8 8 0,-11-12 0,0 0 0,0 0 0,0 0 0,0 0 0,1 0 0,-1 0 0,0 0 0,0 0 0,1-1 0,-1 1 0,1 0 0,-1-1 0,1 1 0,-1-1 0,1 0 0,-1 0 0,1 1 0,-1-1 0,1 0 0,-1 0 0,1 0 0,0 0 0,-1-1 0,1 1 0,-1 0 0,1-1 0,-1 1 0,1-1 0,-1 1 0,0-1 0,3-1 0,0-2 1,0 1-1,0-1 1,0-1 0,0 1-1,-1-1 1,1 1 0,-1-1 0,0 0-1,3-8 1,19-53 8,-21 54-9,41-156 0,-5 12 0,-34 143-3,-5 18-7,-12 525 7,11-529 3,-1 10 0,2 0 0,-1 0 0,1 0 0,5 20 0,-5-29 0,0 1 0,0-1 0,0 1 0,0-1 0,0 1 0,0-1 0,1 0 0,-1 0 0,1 0 0,0 0 0,0 0 0,0 0 0,0 0 0,0 0 0,0-1 0,0 1 0,0-1 0,1 1 0,-1-1 0,0 0 0,1 0 0,-1 0 0,1 0 0,0-1 0,3 1 0,-1 1-1,-1-1 1,1-1-1,0 1 1,0-1 0,0 1-1,0-2 1,0 1-1,0 0 1,0-1-1,0 0 1,0 0-1,0 0 1,0-1-1,-1 0 1,1 0-1,-1 0 1,1 0-1,-1-1 1,0 0-1,0 1 1,0-2-1,0 1 1,0 0-1,-1-1 1,1 0-1,4-6 1,-1-2-4,1-1 1,-1-1-1,-1 1 1,-1-1-1,0 0 1,6-25 0,7-89-10,-15 91 7,16-72 1,-17 104 6,-1 1 0,1-1 1,0 0-1,0 0 1,0 1-1,1-1 1,-1 1-1,4-5 0,-4 8-1,0-1 0,-1 0 0,1 1 0,0-1 0,0 1 0,0 0 0,0-1-1,0 1 1,0 0 0,0 0 0,1 1 0,-1-1 0,0 0 0,0 1 0,1-1 0,-1 1 0,0 0-1,4 0 1,-7 28 0,-26 7 9,19-26-7,1 0 0,-1 1 0,2 0 0,-8 15 0,6-5-2,1 1 0,1 0 0,1 1 0,0 0 0,2-1 0,1 1 0,0 0 0,2 0 0,4 43 0,-4-61 0,1-1 0,0 1 0,-1 0 1,1 0-1,1-1 0,-1 1 0,0-1 0,1 1 1,0-1-1,0 0 0,0 1 0,0-1 0,1 0 0,-1 0 1,1-1-1,0 1 0,-1 0 0,1-1 0,0 0 0,1 0 1,-1 0-1,0 0 0,1 0 0,-1 0 0,1-1 0,3 1 1,8 2 0,0-1 1,1-1-1,-1 0 0,0-1 1,17-1-1,-25 0 0,0 0-1,0-1 1,0 1 0,0-1-1,0-1 1,-1 1-1,1-1 1,0 0-1,-1-1 1,0 1-1,1-1 1,-1-1-1,0 1 1,0-1 0,-1 0-1,1 0 1,-1-1-1,0 0 1,0 0-1,-1 0 1,1 0-1,-1-1 1,0 1-1,0-1 1,-1 0 0,0-1-1,0 1 1,0 0-1,-1-1 1,0 0-1,0 1 1,-1-1-1,1-9 1,-1 2-1,0 0 0,-2 0 0,0 0 0,0 0 0,-1 0 0,-1 0 0,0 1 0,-1-1 0,0 1 0,-1 0 0,-1 0 0,0 0 0,0 1 0,-2 0 0,1 0 0,-2 1 0,1 0 0,-2 0 0,1 1 0,-1 0 0,-1 1 0,-13-10 0,18 14 0,1 1 0,-1 0 0,-1 1 0,1-1 0,0 1 0,-1 0 0,0 1 0,0-1 0,0 1 0,0 1 0,0-1 0,0 1 0,0 1 0,0-1 0,-1 1 0,-8 1 0,14-1 0,0 1 0,0-1 0,0 1 0,0-1 0,0 1 0,1-1 0,-1 1 0,0 0 0,1 0 0,-1 0 0,0 0 0,1 0 0,-1 1 0,1-1 0,0 0 0,-1 1 0,1-1 0,0 1 0,-2 2 0,1 1 0,0-1 0,0 1 0,0 0 0,1-1 1,-1 1-1,1 0 0,0 8 0,0 3-1,0-1 0,2 1 1,0 0-1,4 19 0,-2-21 1,1-1 0,0-1 0,1 1 0,1 0 0,0-1 0,0 0 0,1-1 0,1 1 0,0-1 0,1-1 0,0 0 0,0 0 0,1 0 0,0-1 0,1-1 0,15 10 0,-14-10 0,1 0 0,1-1 0,-1-1 1,1 0-1,1-1 0,-1 0 0,1-1 0,-1-1 1,1-1-1,0 0 0,0 0 0,0-2 1,0 0-1,24-3 0,-32 2 0,0-1 1,0 0-1,-1 0 0,1-1 1,-1 0-1,0 0 0,1-1 1,-1 1-1,-1-1 0,1-1 1,-1 1-1,0-1 0,0 0 1,0 0-1,0 0 0,-1-1 1,0 0-1,0 1 0,-1-1 1,1-1-1,-1 1 0,-1 0 1,3-9-1,2-7 1,-1-1 1,0 0-1,-2 0 0,-1 0 1,0-40-1,-2 34-1,-4-136 0,2 144 0,-2-1 0,-1 1 0,0 0 0,-2 0 0,-12-30 0,18 49 0,-1 0 0,0 1 0,1-1 0,-1 1 0,0-1 0,0 1 0,0-1 0,0 1 0,0-1 0,0 1 0,0 0 0,-2-2 0,2 3 0,1 0 0,0 0 0,-1 0 0,1 0 0,0 0 0,-1 0 0,1 0 0,0 0 0,-1 0 0,1 1 0,0-1 0,0 0 0,-1 0 0,1 0 0,0 0 0,-1 0 0,1 1 0,0-1 0,0 0 0,-1 0 0,1 1 0,0-1 0,0 0 0,0 0 0,-1 1 0,1-1 0,0 0 0,0 0 0,0 1 0,0-1 0,0 0 0,0 1 0,-1-1 0,1 0 0,0 0 0,0 1 0,0-1 0,-6 47 0,4-12 0,-2 37 0,9 122 0,-3-174 0,1 0 0,1 0 0,0-1 0,1 1 0,1-1 0,1 0 0,1 0 0,1-1 0,0 0 0,1-1 0,13 17 0,-18-28 0,0-1 0,0 0 0,0 0 0,1-1 0,0 0 0,0 0 0,0 0 0,0 0 0,1-1 0,0 0 0,-1-1 0,1 1 0,0-1 0,0-1 0,0 1 0,0-1 0,0 0 0,9-1 0,-10 0 0,-1 0 0,0 0 0,1-1 0,-1 0 0,0 0 0,1 0 0,-1-1 0,0 1 0,0-1 0,0-1 0,0 1 0,0-1 0,-1 0 0,1 0 0,-1 0 0,0 0 0,0-1 0,0 0 0,0 0 0,-1 0 0,1 0 0,-1 0 0,0-1 0,3-6 0,-1-2 3,0 0-1,-1 0 1,-1 0 0,0-1-1,0 0 1,-2 1 0,0-1-1,0 0 1,-1 0 0,-3-21 0,1 23-3,1-1 0,-2 1 0,0-1 0,-1 1 1,0 0-1,0 0 0,-1 1 0,-1-1 0,0 1 1,-1 0-1,-10-14 0,15 23 0,-1-1 0,1 0 0,0 1 0,-1-1 0,0 1 0,1 0 0,-1 0 0,0 0 0,0 0 0,0 1 0,-1-1 0,1 1 0,0 0 0,-1-1 0,1 2 0,0-1 0,-1 0 0,-4 0 0,7 2-1,0-1 1,0 0-1,0 1 0,0-1 0,0 1 1,0-1-1,1 1 0,-1-1 1,0 1-1,0 0 0,0-1 1,0 1-1,1 0 0,-1 0 0,0 0 1,1 0-1,-1 0 0,1-1 1,-1 1-1,1 0 0,-1 0 0,1 0 1,0 0-1,-1 0 0,1 1 1,0-1-1,0 0 0,0 0 1,0 0-1,0 1 0,-2 43-10,2-37 12,0 5-1,1 0 0,0 0 0,1-1 0,0 1 0,1 0 0,1-1 0,0 0 0,0 0 0,12 22 0,-13-28 0,1-1 0,-1 0 0,1 0 0,0 0 0,1 0 0,-1 0 0,1-1 0,0 0 0,0 0 0,1 0 0,-1 0 0,1-1 0,-1 0 0,1 0 0,0-1 0,0 1 0,0-2 0,1 1 0,-1 0 0,0-1 0,14 1 0,-13-2 1,0 0-1,1 0 1,-1 0 0,1-1-1,-1 0 1,0-1 0,0 0-1,0 0 1,0 0 0,13-7-1,-14 6 2,-1-1 0,0 0 0,0-1 0,0 1 0,0-1 0,-1 0 0,0 0-1,0 0 1,0-1 0,-1 1 0,0-1 0,5-12 0,-3 5-2,0 0 0,-2-1 0,1 1 0,-2-1 0,2-22 0,-3-72 0,-2 57 0,-4 120 0,5-42 0,-1 10 0,2 0 0,8 48 0,-8-75 0,2 1 0,-1-1 0,2 1 0,-1-1 0,1 0 0,1 0 0,0 0 0,0-1 0,1 1 0,0-1 0,0-1 0,13 14 0,-16-20 0,0 1 0,0-1 0,0 1 0,0-1 0,1 0 0,-1 0 0,1-1 0,-1 1 0,1-1 0,0 1 0,-1-1 0,1 0 0,0-1 0,0 1 0,0-1 0,0 1 0,0-1 0,0 0 0,-1-1 0,1 1 0,0-1 0,6-1 0,-5 0 0,1 0 0,-1 0 0,-1 0 0,1-1 0,0 1 0,-1-1 0,1 0 0,-1-1 0,0 1 0,0-1 0,0 0 0,-1 0 0,1 0 0,-1 0 0,5-9 0,1-6 0,0 0 0,-1-1 0,-1-1 0,-1 1 0,-1-1 0,0 0 0,1-27 0,-2-153 0,-5 126 0,1 64 0,-4-92 0,3 93 0,-1 0 0,0 1 0,0-1 0,-1 1 0,0-1 0,-1 1 0,0 0 0,-6-9 0,10 18 0,0-1 0,0 1 0,0 0 0,0 0 0,0-1 0,0 1 0,0 0 0,-1-1 0,1 1 0,0 0 0,0-1 0,0 1 0,-1 0 0,1 0 0,0-1 0,0 1 0,-1 0 0,1 0 0,0 0 0,-1 0 0,1-1 0,0 1 0,-1 0 0,1 0 0,0 0 0,-1 0 0,1 0 0,0 0 0,-1 0 0,1 0 0,0 0 0,-1 0 0,1 0 0,0 0 0,-1 0 0,1 0 0,0 0 0,-1 0 0,1 0 0,0 0 0,-1 0 0,1 0 0,0 1 0,0-1 0,-1 0 0,1 0 0,0 0 0,0 1 0,-1-1 0,1 0 0,0 0 0,0 1 0,-1-1 0,1 0 0,-9 22 0,3 19 0,1 1 0,2 0 0,3 58 0,1-49 0,-1-16 0,1-1 0,3 1 0,12 60 0,-12-80 0,0-1 0,1 0 0,1 0 0,0 0 0,0-1 0,2 0 0,0 0 0,0 0 0,1-1 0,0-1 0,16 15 0,-20-21 0,0-1 0,0-1 0,0 1 0,1-1 0,-1 0 0,1 0 0,0-1 0,0 1 0,0-1 0,0-1 0,8 2 0,4-1 0,0 0 0,29-2 0,-42-1 0,1 1 0,0 0 0,0-1 0,0 0 0,0 0 0,0 0 0,0-1 0,-1 0 0,1 0 0,0 0 0,-1-1 0,0 0 0,1 0 0,-1 0 0,-1-1 0,9-6 0,-7 3 0,0 0 0,-1 0 0,0-1 0,0 1 0,0-1 0,-1 0 0,0 0 0,-1-1 0,4-12 0,0-10 0,-1 1 0,-2-1 0,-1-1 0,-2-59 0,-1 84 0,-1 0 0,1 0 0,-1 0 0,-1 0 0,1 0 0,-1 1 0,0-1 0,-1 0 0,0 1 0,0 0 0,0 0 0,-6-8 0,7 11 0,0 1 0,-1-1 0,1 1 0,0 0 0,-1 0 0,0 0 0,1 0 0,-1 1 0,0-1 0,0 1 0,0 0 0,0-1 0,0 1 0,0 1 0,0-1 0,-1 0 0,1 1 0,0-1 0,0 1 0,0 0 0,-1 0 0,1 1 0,0-1 0,0 1 0,-1-1 0,1 1 0,0 0 0,0 0 0,-3 2 0,1-1 0,1 0 0,0 1 0,1-1 0,-1 1 0,0 0 0,1 0 0,-1 1 0,1-1 0,0 1 0,0-1 0,0 1 0,1 0 0,0 0 0,-1 0 0,1 0 0,0 1 0,1-1 0,-1 0 0,1 1 0,-1 9 0,-2 7 0,1 1 0,1 0 0,1 24 0,1-41 0,0 14 0,0 0 0,1 0 0,1-1 0,6 27 0,-6-40 0,0 1 0,0 0 0,1 0 0,-1-1 0,1 0 0,0 1 0,1-1 0,-1 0 0,1-1 0,0 1 0,1-1 0,-1 1 0,1-1 0,-1-1 0,1 1 0,0-1 0,11 6 0,-6-5 1,0 1 0,0-2 0,1 0 1,0 0-1,14 2 0,-21-5-3,1 1 1,-1-1-1,1 0 1,-1 0-1,1-1 0,-1 1 1,5-2-1,-7 1-2,0 1 0,-1-1 0,1 0 0,-1 1 0,1-1 0,-1 0 0,1 0 0,-1 0 0,0 0 0,1 0 0,-1 0 0,0-1 0,0 1 0,0 0-1,1-1 1,-1 1 0,-1 0 0,3-3 0,3-31-604,-5-5-1582</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1:34.011"/>
    </inkml:context>
    <inkml:brush xml:id="br0">
      <inkml:brushProperty name="width" value="0.05" units="cm"/>
      <inkml:brushProperty name="height" value="0.05" units="cm"/>
      <inkml:brushProperty name="color" value="#FFFFFF"/>
    </inkml:brush>
  </inkml:definitions>
  <inkml:trace contextRef="#ctx0" brushRef="#br0">215 46 32127,'-5'-5'35,"-1"0"1,0 1 0,0-1 0,-1 2 0,1-1-1,-1 1 1,0 0 0,0 0 0,0 1 0,0-1-1,0 2 1,0-1 0,-1 1 0,1 0-1,-1 1 1,-9 0 0,14 0-36,-1 1 0,1-1 0,-1 1 0,1 0 0,-1 0 0,1 0 0,0 1 0,-1-1 0,1 1 0,0 0 0,0-1 0,0 2 0,0-1 0,0 0 0,1 0 0,-1 1 0,1 0 0,0-1 0,-1 1 0,1 0 0,0 0 0,1 0 0,-1 0 0,0 1 0,1-1 0,-2 7 0,-1 1 0,1 0 0,0 1 0,1-1 0,0 1 0,1 0 0,0 0 0,1 16 0,1-25 0,-1 1 0,1 0 0,-1-1 0,1 1 0,0-1 1,0 0-1,0 1 0,1-1 0,-1 0 0,1 1 0,0-1 0,0 0 0,0 0 0,0 0 0,1-1 0,2 4 1,0-2-2,0-1 1,0 0-1,0 0 1,0 0 0,0 0-1,0-1 1,1 0 0,-1 0-1,8 1 1,9 1 5,1-1 1,0-1-1,0-1 1,23-2-1,-44 1-3,1 0-2,0 0 0,0 0 0,0-1 1,0 1-1,0-1 0,-1 1 1,1-1-1,0 0 0,0 0 0,-1 0 1,1-1-1,-1 1 0,1 0 0,-1-1 1,1 0-1,-1 1 0,0-1 0,0 0 1,0 0-1,0-1 0,2-2 0,-1 0 0,-1 1 0,0-1 0,0 0 0,-1 0 0,1-1 0,-1 1 0,0 0 0,0 0 0,-1-1 0,0-9 0,0 6 0,0 1 0,-1-1 0,0 1 0,0 0 0,-1-1 0,0 1 0,0 0 0,-1 0 0,-4-8 0,5 12 0,-1 0 0,0 0 0,0 0 0,0 0 0,0 0 0,0 1 0,-1-1 0,1 1 0,-1 0 0,0 0 0,0 0 0,0 1 0,-1-1 0,1 1 0,-1 0 0,-8-3 0,8 4-11,0-1 0,0 1 1,0 0-1,0 0 0,0 0 0,-1 0 0,1 1 0,0 0 1,0 0-1,-1 1 0,1 0 0,0-1 0,0 2 1,0-1-1,0 0 0,0 1 0,0 0 0,0 0 1,1 1-1,-1 0 0,1-1 0,-1 1 0,1 1 0,0-1 1,0 0-1,0 1 0,1 0 0,-1 0 0,1 0 1,0 1-1,0-1 0,1 0 0,-1 1 0,1 0 0,0 0 1,-2 7-1,-12 51-1302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0:27.288"/>
    </inkml:context>
    <inkml:brush xml:id="br0">
      <inkml:brushProperty name="width" value="0.05" units="cm"/>
      <inkml:brushProperty name="height" value="0.05" units="cm"/>
      <inkml:brushProperty name="color" value="#E71224"/>
    </inkml:brush>
  </inkml:definitions>
  <inkml:trace contextRef="#ctx0" brushRef="#br0">1 53 30830,'0'-3'1569,"5"1"-1377,34-5-96,19 2-80,11-3 0,3 1 0,-8-3 16,-9 5-32,-13 2 0,-18 1 0,-10 2-32</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1:36.711"/>
    </inkml:context>
    <inkml:brush xml:id="br0">
      <inkml:brushProperty name="width" value="0.05" units="cm"/>
      <inkml:brushProperty name="height" value="0.05" units="cm"/>
      <inkml:brushProperty name="color" value="#FFFFFF"/>
    </inkml:brush>
  </inkml:definitions>
  <inkml:trace contextRef="#ctx0" brushRef="#br0">1 681 32351,'0'6'12,"0"2"13,0 0 1,0 0 0,1 1 0,3 13-1,-3-19-22,0 1-1,1-1 0,-1 0 1,1 0-1,0 0 0,0 0 1,0-1-1,0 1 1,1 0-1,-1-1 0,1 0 1,-1 1-1,1-1 1,3 2-1,1 0 3,-1 0-1,1 0 1,0-1 0,1 0-1,-1 0 1,0 0 0,1-1 0,-1 0-1,1-1 1,0 0 0,0 0-1,-1 0 1,1-1 0,0 0 0,0-1-1,8-1 1,-13 1 0,0-1 0,0 1 0,0-1 0,0 1 0,-1-1 0,1 0 0,0 0 0,-1-1 0,1 1 0,-1 0 0,0-1 0,0 1 0,0-1 0,0 0 0,2-4 0,23-48 8,-15 25-9,-3 0 0,0-1-1,-2-1 1,6-63 0,-7-129 24,-6 161-13,0 58-15,0 0 1,0 0 0,0 0 0,-1 0-1,0 0 1,0 1 0,-2-7-1,3 10 0,-1 0 0,0 0 0,0 0 0,1 0 0,-1 0 0,0 0 0,0 0 0,0 0 0,0 1 0,0-1 0,0 0 0,0 1 0,-1-1 0,1 1 0,0-1 0,0 1 0,0-1 0,-1 1 0,1 0 0,0 0 0,0 0 0,-1 0 0,1-1 0,0 2 0,0-1 0,-1 0 0,1 0 0,0 0 0,0 1 0,-3 0 0,3-1 0,-1 1 0,1-1 0,-1 1 0,1 0 0,0 0 0,-1 0 0,1-1 0,0 1 0,0 0 0,0 1 0,-1-1 0,1 0 0,0 0 0,0 0 0,1 1 0,-1-1 0,0 0 0,0 1 0,1-1 0,-1 1 0,1-1 0,-1 1 0,1-1 0,-1 4 0,-4 42 0,5-44 0,-1 26 0,7 58 0,-5-75 0,2 0 0,0 0 0,0 0 0,1 0 0,0-1 0,1 0 0,10 16 0,5 3 0,3-1 0,0-1 0,28 25 0,14 17 0,-62-67 0,0 0 0,-1 1 0,1 0 0,-1-1 0,0 1 0,0 0 0,0 0 0,-1 0 0,1 0 0,-1 0 0,0 0 0,0 1 0,0 7 0,-1-10 0,0 1 0,0-1 0,0 1 0,-1-1 0,0 1 0,1-1 0,-1 1 0,0-1 0,0 0 0,0 1 0,0-1 0,-1 0 0,1 0 0,0 0 0,-1 0 0,0 0 0,1 0 0,-1 0 0,0 0 0,0-1 0,0 1 0,0-1 0,-5 3 0,-15 7-1,0-1 1,-1-1-1,0-1 1,0-1-1,-1-1 1,0-1-1,0-1 1,0-2-1,-28 1 1,48-1-29,11 1 31,16 1-2,0-2 0,1 0 0,41-4 0,-14 1 0,-42 1 0,0-1 0,0 1 0,-1-1 0,1-1 0,0 0 0,-1 0 0,1-1 0,-1 0 0,1 0 0,-1-1 0,0 0 0,-1 0 0,13-10 0,-12 7 0,-1 0 0,1-1 0,-1 0 0,-1 0 0,1-1 0,-1 1 0,-1-1 0,0-1 0,0 1 0,-1-1 0,5-13 0,3-19 0,-2-1 0,-1 0 0,3-56 0,-2-131 5,-10 225-5,0-152 27,0 155-27,0 1 0,0 0 0,0 0 0,-1-1 0,1 1 0,0 0 0,-1 0 0,1-1 0,-1 1 0,1 0 0,-1 0 0,1 0 0,-1 0 0,0 0 0,0 0 0,1 0 0,-1 0 0,0 0 0,0 0 0,0 0 0,-2-1 0,2 2 0,1 0 0,-1 0 0,0-1 0,0 1 0,0 0 0,0 0 0,1 0 0,-1 0 0,0 0 0,0 0 0,0 1 0,0-1 0,0 0 0,1 0 0,-1 1 0,0-1 0,0 0 0,1 1 0,-1-1 0,0 1 0,0-1 0,1 1 0,-1-1 0,1 1 0,-1-1 0,0 1 0,1 0 0,-1-1 0,1 1 0,-1 0 0,1-1 0,0 1 0,-1 1 0,-4 8-3,1-1 0,0 1 0,0 0 0,1 0 0,1 0 0,-1 0-1,0 19 1,-2 81 10,5-82 6,-1 252-8,1-272-5,1-1-1,-1 1 1,1-1 0,1 1 0,-1-1-1,1 0 1,1 0 0,-1 0 0,1 0-1,0 0 1,1 0 0,7 10 0,-9-13-1,1-1-1,0 0 1,0 0 0,0 0 0,0-1 0,1 1 0,-1-1-1,1 0 1,0 0 0,-1 0 0,1 0 0,0-1 0,0 1 0,0-1-1,0 0 1,0 0 0,0 0 0,1-1 0,-1 0 0,0 1 0,0-2-1,0 1 1,1 0 0,4-2 0,-7 1 1,0 0 0,1 1 0,-1-2 0,0 1 0,0 0 0,0 0 0,0-1 0,0 1 0,0-1 0,0 0 0,-1 1 0,1-1 0,-1 0 0,1 0 0,-1 0 0,0 0 0,1 0 0,-1-1 0,0 1 0,-1 0 0,1 0 0,0-1 0,0 1 0,-1-4 0,4-9 0,-2-2 0,2-24 0,-3 28 0,1-107 0,0-11 0,-2 127 0,1 0 0,-1 1 0,0-1-1,1 1 1,0-1 0,0 1 0,0-1 0,0 1 0,1-1-1,-1 1 1,1 0 0,3-5 0,-3 6-1,0 0-1,0 1 0,1-1 1,-1 1-1,0 0 1,1 0-1,-1 0 1,1 0-1,-1 0 1,1 0-1,-1 1 1,1-1-1,0 1 1,-1 0-1,1-1 1,0 1-1,3 1 1,0-1 0,0 1 1,-1 0 0,1 0 0,0 1-1,-1 0 1,1 0 0,-1 0 0,0 0-1,1 1 1,8 6 0,53 44 0,-34-25 0,-35-25 26,-12-1-17,-27-1-14,23-1 7,13 1-2,0 0 0,0 0 0,0 1 0,0-1 0,0 1 0,1 0 0,-1 1 0,1-1 0,-1 1 0,1-1 0,0 1 0,0 1 0,0-1 0,1 1 0,-1-1 0,1 1 0,0 0 0,0 0 0,0 0 0,0 1 0,1-1 0,-3 6 0,0 1 0,0 0 0,0 1 0,1-1 0,1 1 0,0 0 0,1 0 0,0 0 0,0 17 0,2-16 0,-1-3 0,1 1 0,1-1 0,0 0 0,0 1 0,4 15 0,-3-23 0,-1 0 0,0-1 0,0 1 0,1 0 0,0 0 0,-1-1 0,1 1 0,0 0 0,1-1 0,-1 0 0,0 0 0,1 1 0,-1-2 0,1 1 0,-1 0 0,1 0 0,0-1 0,0 1 0,0-1 0,0 0 0,0 0 0,6 1 0,-1 0 0,1 0 0,-1-1 0,1 0-1,-1 0 1,1-1 0,0 0 0,-1 0 0,1-1 0,-1-1-1,12-2 1,-16 2 2,1 1-1,-1-1 1,1-1-1,-1 1 0,0 0 1,0-1-1,0 0 1,0 0-1,0 0 0,-1-1 1,0 1-1,1-1 1,-1 0-1,0 0 1,-1 0-1,1 0 0,-1 0 1,0-1-1,3-7 1,0-8-2,0-1 1,-2 1 0,0-1-1,-2 0 1,0-1 0,-3-30 0,1 5-1,2 25 0,-2-1 0,0 1 0,-1 0 0,-8-33 0,9 54 0,1 0 0,0 0 0,-1 0 0,1 0-1,0 0 1,-1 0 0,0 0 0,1 0 0,-1 0 0,1 0 0,-1 1 0,0-1 0,0 0-1,0 0 1,-1-1 0,1 2 0,1 0-1,-1 0 0,1 0 1,-1 0-1,1 0 0,-1 0 1,1 0-1,-1 0 0,1 0 1,-1 0-1,1 1 1,-1-1-1,1 0 0,-1 0 1,1 0-1,0 1 0,-1-1 1,1 0-1,-1 1 0,1-1 1,-1 0-1,1 1 1,0-1-1,-1 0 0,1 1 1,0-1-1,0 1 0,-1-1 1,1 0-1,0 1 0,0-1 1,-1 1-1,1-1 0,0 1 1,0-1-1,0 1 1,0-1-1,0 2 0,-4 12 1,1 1-1,1 1 0,1-1 0,0 0 1,1 0-1,1 17 0,0 5 1,0-20 0,0-1 0,1 1 0,0-1 0,2 1 0,0-1 0,0 0 0,2-1 0,0 1 0,9 15 0,-11-23 0,0-1 0,0 0 0,1 0 0,0-1 0,0 1 0,0-1 0,1 0 0,0 0 0,0-1 0,1 0 0,0 0 0,-1-1 0,1 1 0,1-1 0,-1-1 0,1 0 0,-1 0 0,1 0 0,0-1 0,9 2 0,-7-3 2,-1 0-1,1-1 1,-1 0-1,1 0 1,0-1-1,10-2 1,-16 2-1,0 0 0,-1 0 1,1-1-1,0 1 0,-1-1 0,1 0 1,-1 0-1,1 0 0,-1-1 0,0 1 1,0-1-1,0 0 0,0 0 0,-1 0 1,1 0-1,3-6 0,4-10-1,-1 1 0,-1-1 0,0 0 0,-2-1 0,0 1 0,-1-1 0,4-38 0,-4-9 0,-5-70 0,-1 66 0,2 34 0,0 12 0,-1 1 0,-1 0 0,-1-1 0,-10-43 0,12 68 0,0-1 0,0 1 0,0 0 0,0-1 0,0 1 0,0 0 0,0-1 0,0 1 0,0 0 0,0-1 0,-1 1 0,1 0 0,0 0 0,0-1 0,0 1 0,0 0 0,0-1 0,-1 1 0,1 0 0,0 0 0,0-1 0,-1 1 0,1 0 0,0 0 0,0 0 0,-1 0 0,1-1 0,0 1 0,-1 0 0,1 0 0,0 0 0,0 0 0,-1 0 0,1 0 0,0 0 0,-1-1 0,1 1 0,0 0 0,-1 0 0,1 0 0,0 1 0,-1-1 0,1 0 0,0 0 0,-1 0 0,1 0 0,0 0 0,-1 0 0,1 0 0,0 0 0,0 1 0,-1-1 0,1 0 0,0 0 0,0 0 0,-1 1 0,1-1 0,0 0 0,0 0 0,-1 1 0,-10 18 0,3 12 0,1 0 0,1 1 0,1-1 0,1 34 0,5 135 0,0-143 0,0-45 0,0 0 0,0 0 0,1 0 0,1-1 0,0 1 0,0 0 0,1-1 0,1 0 0,0 0 0,1 0 0,11 16 0,-13-20 0,1-1 0,1 0 0,-1 0 0,1-1 0,0 1 0,0-1 0,0-1 0,1 1 0,0-1 0,0 0 0,0-1 0,0 0 0,0 0 0,1 0 0,-1-1 0,1 0 0,0 0 0,13 0 0,-10-1 0,1 0 0,-1-1 0,1-1 0,-1 0 0,16-4 0,-22 4 0,-1 0 0,0-1 0,0 0 0,0 0 0,0 0 0,0 0 0,0-1 0,0 1 0,-1-1 0,1 0 0,-1 0 0,0 0 0,0-1 0,0 1 0,0-1 0,3-7 0,1-2 0,-2 0 0,1 0 0,-2-1 0,0 0 0,0 0 0,-1 0 0,1-24 0,-2-106 0,-3 87 0,1 38 0,1 12 0,0 0 0,-1 0 0,0 0 0,-1-1 0,1 1 0,-1 0 0,-1 0 0,1 0 0,-1 0 0,-1 1 0,1-1 0,-5-7 0,7 13 0,0 1 0,0-1 0,-1 1 0,1-1 0,-1 1 0,1-1 0,0 1 0,-1-1 0,1 1 0,-1-1 0,1 1 0,-1 0 0,1-1 0,-1 1 0,0 0 0,1-1 0,-1 1 0,1 0 0,-1 0 0,0 0 0,1-1 0,-1 1 0,0 0 0,1 0 0,-1 0 0,0 0 0,1 0 0,-1 0 0,1 0 0,-1 0 0,0 1 0,1-1 0,-1 0 0,0 0 0,1 0 0,-1 1 0,1-1 0,-1 0 0,1 1 0,-1-1 0,1 0 0,-1 1 0,1-1 0,-1 1 0,1-1 0,-1 1 0,1-1 0,0 1 0,-1-1 0,1 1 0,0 0 0,-1-1 0,1 1 0,0-1 0,-1 2 0,-12 33 0,7 2 0,1 0 0,2 0 0,3 69 0,0-50 0,0-51 0,0 0 0,0 0 0,1 0 0,-1-1 0,1 1 0,0 0 0,0 0 0,1 0 0,0 0 0,0-1 0,0 1 0,0-1 0,0 0 0,4 5 0,-2-5 0,-1-1 0,0 0 0,1 0 0,0-1 0,0 1 0,0-1 0,0 0 0,0 0 0,0 0 0,0 0 0,1-1 0,-1 0 0,1 0 0,-1 0 0,9 1 0,-8-2 0,0 1 0,1-1 0,-1 0 0,1 0 0,-1 0 0,1-1 0,-1 0 0,0 0 0,1 0 0,-1-1 0,0 0 0,0 0 0,0 0 0,0-1 0,5-3 0,-4 2 0,-1-1 0,0 0 0,0 0 0,0 0 0,0-1 0,-1 0 0,0 0 0,0 0 0,-1 0 0,0 0 0,3-9 0,-1 0 0,0 0 0,0-1 0,-2 0 0,0 0 0,1-22 0,-4-82 0,-1 58 0,1 61 0,0 1 0,0-1 0,0 0 0,0 0 0,0 0 0,0 0 0,0 1 0,0-1 0,-1 0 0,1 0 0,0 0 0,0 1 0,-1-1 0,1 0 0,0 0 0,-1 1 0,1-1 0,-1 0 0,1 1 0,-1-1 0,1 1 0,-1-1 0,0 0 0,1 1 0,-2-1 0,1 1 0,0 0 0,1 0 0,-1 0 0,0 1 0,0-1 0,0 0 0,0 0 0,0 1 0,1-1 0,-1 0 0,0 1 0,0-1 0,1 1 0,-1-1 0,0 1 0,1 0 0,-1-1 0,0 1 0,1 0 0,-1-1 0,1 1 0,-1 0 0,1 0 0,-1-1 0,1 1 0,0 0 0,-1 1 0,-4 9 0,0 1 0,1-1 0,0 0 0,1 1 0,1 0 0,-1 0 0,0 21 0,4 94 0,0-88 0,-1-32 0,1 1 0,-1-1 0,1 0 0,1 0 0,0 1 0,0-1 0,0 0 0,1-1 0,0 1 0,0 0 0,0-1 0,1 0 0,0 0 0,0 0 0,1 0 0,0 0 0,6 5 0,-4-6 0,0 1 0,0-1 0,1-1 0,-1 0 0,1 0 0,0 0 0,0-1 0,1 0 0,-1-1 0,1 0 0,-1 0 0,1-1 0,-1 0 0,10 0 0,-7 0 0,0-1 0,0 0 0,0-1 0,0 0 0,0 0 0,15-5 0,-22 4 0,0 0 0,0 0 0,1-1 0,-1 1 0,0-1 0,-1 0 0,1 0 0,-1 0 0,1 0 0,-1-1 0,0 0 0,0 1 0,0-1 0,-1 0 0,1 0 0,-1-1 0,2-4 0,1-6 0,0 0 0,-1-1 0,-1 0 0,0 0 0,-2 0 0,1 0 0,-2 0 0,-2-24 0,2 23 0,-1-1 0,0-1 0,-1 1 0,-1 0 0,-1 0 0,0 0 0,-2 0 0,0 1 0,0-1 0,-2 2 0,0-1 0,-1 1 0,-21-28 0,27 40 0,-1 0 0,0 1 0,1-1 0,-1 1 0,-1 0 0,1 0 0,0 0 0,-1 1 0,1 0 0,-1 0 0,0 0 0,0 0 0,0 1 0,0-1 0,-6 0 0,7 2 0,1-1 0,0 1 0,-1 0 0,1 0 0,0 1 0,-1-1 0,1 1 0,0-1 0,0 1 0,0 0 0,-1 0 0,1 0 0,0 1 0,0-1 0,0 1 0,1 0 0,-1-1 0,0 1 0,1 1 0,-1-1 0,1 0 0,-1 1 0,-3 4 0,2 1 0,-1 1 0,1-1 0,1 1 0,0 0 0,0 0 0,0 0 0,1 0 0,-1 15 0,-1 80 0,4-80 0,0-13 0,1 0 0,-1 0 0,2 0 0,0-1 0,0 1 0,1-1 0,0 1 0,7 15 0,-8-21 0,1 0 0,0 0 0,1-1 0,-1 1 0,1-1 0,0 1 0,0-1 0,0 0 0,0-1 0,1 1 0,-1-1 0,1 0 0,0 0 0,0 0 0,0-1 0,1 0 0,9 4 0,-6-4 0,-1 0 0,1 0 0,0-1 0,0 0 0,0-1 0,0 0 0,0 0 0,9-2 0,-13 1 0,-1 0 0,0 0 0,0 0 0,1 0 0,-1-1 0,0 0 0,-1 0 0,1 0 0,0 0 0,0-1 0,-1 0 0,0 1 0,1-1 0,-1 0 0,0-1 0,0 1 0,-1 0 0,3-5 0,7-15 0,-2 0 0,0-1 0,-1 0 0,-2-1 0,9-49 0,-8 35 0,15-45 0,-22 81 0,1-1 0,-1 1 0,1 0 0,0 0 0,0 0 0,0 1 0,0-1 0,0 0 0,0 1 0,1-1 0,0 1 0,-1 0 0,1 0 0,0 0 0,0 0 0,0 1 0,0-1 0,0 1 0,7-3 0,-8 4 0,1-1 0,-1 1 0,0-1 0,1 1 0,-1 0 0,1 0 0,-1 0 0,1 0 0,-1 1 0,1-1 0,-1 1 0,0-1 0,1 1 0,-1 0 0,0 0 0,0 0 0,1 0 0,-1 0 0,0 0 0,0 1 0,0-1 0,0 1 0,0 0 0,-1-1 0,1 1 0,0 0 0,2 4 0,2 5 0,-1 0 0,1 1 0,-2-1 0,0 1 0,0 0 0,-1 0 0,0 1 0,1 23 0,-2 108 0,-4-81 0,2-26 0,17-61 0,40-115 1,-4 7-19,-44 114 15,1 0 0,1 0 0,0 1 0,24-28 0,-20 32 3,-15 13 0,0-1 0,0 1 0,0 0 0,1 0 0,-1 0 1,0 0-1,0 0 0,0 0 0,1 0 0,-1 0 0,0-1 0,0 1 0,0 0 0,0 0 0,1 0 1,-1 0-1,0 0 0,0 0 0,0 0 0,1 0 0,-1 0 0,0 0 0,0 0 0,0 1 0,1-1 1,-1 0-1,0 0 0,0 0 0,0 0 0,1 0 0,-1 0 0,0 0 0,0 0 0,0 1 0,0-1 1,0 0-1,1 0 0,-1 0 0,0 0 0,0 0 0,0 1 0,0-1 0,0 0 0,0 0 0,0 0 0,0 1 1,1-1-1,-1 0 0,0 0 0,0 0 0,0 1 0,0-1 0,0 0 0,0 0 0,2 16 7,-1-1 0,0 1-1,-3 28 1,1 0-7,1 315-72,-4-378-475,-14-21-1539</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1:37.072"/>
    </inkml:context>
    <inkml:brush xml:id="br0">
      <inkml:brushProperty name="width" value="0.05" units="cm"/>
      <inkml:brushProperty name="height" value="0.05" units="cm"/>
      <inkml:brushProperty name="color" value="#FFFFFF"/>
    </inkml:brush>
  </inkml:definitions>
  <inkml:trace contextRef="#ctx0" brushRef="#br0">181 69 32511,'-1'-2'5,"0"0"1,0 0-1,0-1 1,0 1-1,0 0 1,0 0-1,-1 0 1,1 0-1,-1 1 1,1-1-1,-1 0 1,1 0-1,-1 1 1,0-1-1,0 1 1,0 0-1,0 0 0,0-1 1,0 1-1,-1 1 1,1-1-1,0 0 1,0 0-1,-1 1 1,1-1-1,0 1 1,-1 0-1,1 0 1,0 0-1,-1 0 1,1 0-1,0 0 1,-1 1-1,1-1 1,0 1-1,-1-1 1,-2 2-1,1 0-5,1 0 0,-1 1 0,1-1 0,-1 1 0,1-1 0,0 1 0,0 0 0,0 0 0,0 0 0,1 0 0,-1 1 0,1-1 0,0 1 0,0 0 0,0-1 0,0 1 0,1 0 0,-2 6 0,1-4 0,0 0 0,1 0 0,0 0 0,0 1 0,0-1 0,1 0 0,-1 0 0,2 1 0,-1-1 0,1 0 0,2 12 0,-2-16 0,1 0 1,-1 0-1,1 0 0,-1 0 0,1 0 1,0 0-1,0-1 0,0 1 0,0 0 1,0-1-1,0 0 0,0 1 0,0-1 1,1 0-1,-1 0 0,0 0 0,1-1 1,-1 1-1,1 0 0,-1-1 0,1 0 1,4 1-1,8 0 4,0 0 1,21-2 0,-30 1-4,-4 0 1,0-1-1,0 1 0,0 0 1,1-1-1,-1 1 0,0-1 1,0 0-1,0 0 0,0 0 1,0 0-1,0 0 0,0 0 1,0-1-1,-1 1 0,1 0 0,0-1 1,-1 1-1,3-4 0,-1 1 0,-1 0-1,0 0 1,1-1-1,-1 1 1,-1 0-1,1-1 0,-1 0 1,2-6-1,-1 0 0,-1 1 0,0-1-1,-1 0 1,0 0 0,-1 0 0,0 0-1,-3-11 1,3 20 0,0-1 0,0 0-1,0 0 1,0 0 0,-1 1 0,0-1 0,1 1 0,-1-1-1,0 1 1,0 0 0,0-1 0,-1 1 0,1 0-1,0 1 1,-1-1 0,1 0 0,-1 1 0,0-1 0,1 1-1,-1 0 1,0 0 0,0 0 0,0 0 0,0 0-1,0 1 1,0-1 0,0 1 0,-5 0 0,2 0-4,0 0 0,0 0-1,1 1 1,-1-1 0,0 1 0,0 1 0,1-1 0,-1 1 0,1 0 0,0 0 0,-1 1 0,1 0-1,0-1 1,-6 6 0,-26 34-262,4 7-650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1:37.403"/>
    </inkml:context>
    <inkml:brush xml:id="br0">
      <inkml:brushProperty name="width" value="0.05" units="cm"/>
      <inkml:brushProperty name="height" value="0.05" units="cm"/>
      <inkml:brushProperty name="color" value="#FFFFFF"/>
    </inkml:brush>
  </inkml:definitions>
  <inkml:trace contextRef="#ctx0" brushRef="#br0">1 48 32079,'0'0'432,"3"0"-304,41 0-96,17 0 0,13-7-16,1-1 0,-6 1-16,-8-3 0,-19 5-16,-17 0-32,-14 2-192,-11 1-721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1:37.735"/>
    </inkml:context>
    <inkml:brush xml:id="br0">
      <inkml:brushProperty name="width" value="0.05" units="cm"/>
      <inkml:brushProperty name="height" value="0.05" units="cm"/>
      <inkml:brushProperty name="color" value="#FFFFFF"/>
    </inkml:brush>
  </inkml:definitions>
  <inkml:trace contextRef="#ctx0" brushRef="#br0">1 55 31486,'0'0'337,"16"0"-273,20 0 160,17 0-128,8-2 0,2-3-16,7-3-16,-4-2-64,-5 3-16,-14 0-272,-14-8-657</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0:40.101"/>
    </inkml:context>
    <inkml:brush xml:id="br0">
      <inkml:brushProperty name="width" value="0.025" units="cm"/>
      <inkml:brushProperty name="height" value="0.025" units="cm"/>
      <inkml:brushProperty name="color" value="#E71224"/>
    </inkml:brush>
  </inkml:definitions>
  <inkml:trace contextRef="#ctx0" brushRef="#br0">1 245 30206,'0'-1'103,"0"1"0,0-1 0,0 0 0,0 0 0,0 1 0,0-1 0,0 0-1,1 0 1,-1 1 0,0-1 0,0 0 0,1 1 0,-1-1 0,1 0 0,-1 1 0,1-1 0,-1 0 0,1 1 0,-1-1 0,1 1 0,-1-1 0,1 1 0,0-1 0,-1 1 0,2-1 0,28-30-505,-20 21 605,38-39-194,72-79 17,-118 126-25,1 1 0,-1 0-1,1 0 1,-1 0 0,1 0 0,0 0-1,0 0 1,-1 1 0,1 0 0,0-1-1,0 1 1,0 0 0,-1 0 0,1 1-1,0-1 1,4 2 0,18-1 2,-21-1-4,1 0 1,-1 0-1,1 1 0,-1 0 0,0-1 1,1 2-1,-1-1 0,0 0 0,0 1 1,0 0-1,0 0 0,0 0 1,0 0-1,0 1 0,-1 0 0,1-1 1,-1 1-1,0 0 0,0 1 0,0-1 1,5 8-1,8 10 1,-1 2 0,17 32 0,-2-3 0,-29-51-10,0 1 0,1-1 0,-1 1 0,0-1 0,1 1 0,-1-1 0,1 0-1,0 0 1,-1 0 0,1 0 0,0 0 0,0 0 0,0 0 0,0 0 0,-1-1 0,1 1 0,0-1 0,0 0 0,0 1 0,0-1 0,4 0 0,-4-2-906,-1-6-1981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0:41.336"/>
    </inkml:context>
    <inkml:brush xml:id="br0">
      <inkml:brushProperty name="width" value="0.025" units="cm"/>
      <inkml:brushProperty name="height" value="0.025" units="cm"/>
      <inkml:brushProperty name="color" value="#E71224"/>
    </inkml:brush>
  </inkml:definitions>
  <inkml:trace contextRef="#ctx0" brushRef="#br0">72 1 30414,'30'241'2177,"-19"76"-2145,-8-202 3,-3-114-3,0-2-30,0-1 0,0 1 0,0-1 1,0 1-1,0-1 0,-1 1 0,1 0 1,-1-1-1,1 1 0,-1-1 0,1 1 1,-2-2-1,-2 0-2,0 0 0,0 0 0,-1 1 0,1-1 0,0 1 0,-1 0 0,1 1 0,-1-1 0,0 1 0,0 0 0,1 0 0,-1 0 0,0 1 0,0-1 0,0 1 0,0 1 0,-9 0 0,13 0 0,-1 0-1,1 1 1,0-1 0,-1 0-1,1 1 1,0-1 0,0 1-1,0-1 1,0 1 0,0 0-1,0-1 1,0 1-1,0 0 1,1 0 0,-1 0-1,1-1 1,-1 1 0,1 0-1,0 0 1,0 0 0,0 0-1,0 3 1,-1 2-1,1 0-1,0 0 1,0-1 0,1 1-1,2 11 1,-2-17 1,-1 0 0,1 0 0,0 0 0,-1 0 0,1 0 0,0 0 0,0 0 0,0 0 0,0 0 0,0-1 0,0 1 0,0 0 0,0-1 0,0 1 0,0-1 0,0 1 0,0-1 0,1 1 0,-1-1 0,0 0 0,0 0 0,0 1 0,2-1 0,34 0 0,-26 0 0,-8 0 1,0 0-1,0 0 1,0 0 0,0 0-1,0 0 1,0-1 0,0 0-1,0 1 1,0-1 0,0 0-1,0 0 1,0-1 0,-1 1-1,1 0 1,0-1 0,-1 0 0,1 0-1,3-3 1,-4 2 0,0-1 0,0 1 0,-1-1 1,1 0-1,-1 0 0,0 1 0,0-1 0,0 0 0,0 0 1,-1 0-1,1 0 0,-1 0 0,-1-7 0,2 9-1,-1 0 1,0 0-1,0-1 0,0 1 0,-1 0 0,1 0 0,0 0 0,-1 0 0,1 0 0,-1-1 1,0 1-1,0 0 0,0 0 0,0 1 0,0-1 0,0 0 0,-1 0 0,1 0 0,0 1 1,-1-1-1,1 1 0,-1-1 0,0 1 0,0 0 0,-3-3 0,-1 2 0,0 0 0,0 1 0,-1-1 0,1 1 0,0 1 0,-1-1 0,-11 1 0,16 1 0,1-1-1,-1 0 1,0 0 0,1 1-1,-1-1 1,1 1 0,-1-1-1,0 1 1,1-1 0,0 1-1,-1 0 1,1 0 0,-1 0 0,1 0-1,0 0 1,0 0 0,-1 0-1,1 1 1,0-1 0,0 0-1,0 1 1,0-1 0,1 0-1,-1 1 1,0-1 0,1 1-1,-1-1 1,0 1 0,1 0-1,0-1 1,-1 4 0,0 4-2,0 0 0,0 1 1,1-1-1,2 15 0,-2-22 2,0-1 0,1 1 0,-1-1 0,1 0 0,0 1 0,-1-1 0,1 0 0,0 0 0,0 0 0,0 1 0,-1-1 0,1 0 0,1 0 0,-1 0 0,0 0 0,0-1 0,0 1 0,0 0 0,1 0 0,-1-1 0,0 1 0,0-1 0,1 1 0,-1-1 0,1 1 0,-1-1 0,0 0 0,1 0 0,1 0 0,4 1 0,-1 0 1,0-1-1,0 0 1,0-1-1,12-1 1,-17 1-1,1 0 1,-1 0-1,0 0 0,0 0 1,0 1-1,0-1 0,0 0 0,0-1 1,0 1-1,0 0 0,-1 0 1,1 0-1,0-1 0,-1 1 1,1 0-1,-1 0 0,1-1 1,-1 1-1,0-1 0,1 1 0,-1 0 1,0-1-1,0 1 0,0-1 1,0 0-1,0-1 1,0 0-1,0 0 1,0 0 0,0 0-1,-1 0 1,1 0 0,-1 0-1,1 0 1,-1 0 0,0 0-1,-3-4 1,2 5-1,-1 0 0,0-1 0,0 1 0,-1 1 0,1-1-1,0 0 1,-1 1 0,1 0 0,-1-1 0,1 1 0,-1 1 0,0-1 0,1 0 0,-1 1 0,0 0 0,1 0-1,-1 0 1,-6 1 0,5-1-1,4 1 1,-1-1-1,1 0 0,0 1 1,0-1-1,0 1 0,-1 0 1,1-1-1,0 1 1,0 0-1,0 0 0,0 0 1,0 0-1,0 0 0,1 0 1,-1 0-1,0 0 0,0 0 1,1 0-1,-1 0 1,0 0-1,1 0 0,0 1 1,-1-1-1,1 0 0,-1 0 1,1 1-1,0-1 0,0 0 1,0 1-1,0-1 0,0 0 1,0 3-1,0-2 1,0 1-1,0-1 1,0 0 0,0 0-1,0 1 1,1-1-1,-1 0 1,1 0-1,-1 1 1,1-1 0,0 0-1,0 0 1,0 0-1,0 0 1,0 0 0,0 0-1,1 0 1,-1 0-1,3 1 1,2 0 1,0-1 0,1 1 0,-1-1 0,1-1 0,0 1 0,-1-1 0,1 0 0,0-1 0,0 0 0,0 0 0,-1 0 0,15-3 0,-20 2 0,1 1 0,-1-1-1,0 0 1,1 0-1,-1 0 1,0 0 0,1 0-1,-1 0 1,0 0-1,0 0 1,0-1 0,0 1-1,0 0 1,0-1 0,0 1-1,-1-1 1,1 1-1,0-1 1,-1 1 0,1-1-1,-1 1 1,0-1-1,1 0 1,-1 1 0,0-1-1,0 0 1,0 1-1,0-1 1,0 0 0,-1 1-1,0-3 1,1 3-1,0-1 0,0 0 0,0 0-1,-1 1 1,1-1 0,-1 0 0,0 1 0,1-1 0,-1 0 0,0 1 0,0-1-1,0 1 1,0-1 0,0 1 0,0 0 0,0-1 0,-1 1 0,1 0 0,0 0-1,-1 0 1,1 0 0,-1 0 0,1 0 0,-1 0 0,1 0 0,-1 1 0,0-1-1,-2 0 1,-1 1-7,3-1-10,-1 1 0,1 0 0,0 0 0,0 0 0,0 0 0,-1 0 0,1 0 0,0 1 0,0-1 0,0 1 0,-1-1 0,1 1 0,-3 1 0,-14 21-631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0:42.556"/>
    </inkml:context>
    <inkml:brush xml:id="br0">
      <inkml:brushProperty name="width" value="0.025" units="cm"/>
      <inkml:brushProperty name="height" value="0.025" units="cm"/>
      <inkml:brushProperty name="color" value="#E71224"/>
    </inkml:brush>
  </inkml:definitions>
  <inkml:trace contextRef="#ctx0" brushRef="#br0">1 41 30590,'0'-40'2097,"0"40"-2081,0 12-3,16 535-10,-14-510-3,-1-17 0,1 0 0,4 21 0,-6-41-1,1 0 0,-1 0 0,0-1-1,0 1 1,0 0 0,0 0 0,0 0 0,1-1 0,-1 1 0,0 0-1,0 0 1,0 0 0,1-1 0,-1 1 0,0 0 0,0 0 0,0 0-1,1 0 1,-1 0 0,0 0 0,0 0 0,1 0 0,-1-1 0,0 1-1,1 0 1,-1 0 0,0 0 0,0 0 0,1 0 0,-1 0 0,0 0-1,0 1 1,1-1 0,-1 0 0,0 0 0,0 0 0,1 0 0,-1 0-1,0 0 1,0 0 0,0 0 0,1 1 0,-1-1 0,0 0 0,0 0-1,0 0 1,1 1 0,-1-1 0,0-65-2317,0 19-5521</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0:43.069"/>
    </inkml:context>
    <inkml:brush xml:id="br0">
      <inkml:brushProperty name="width" value="0.025" units="cm"/>
      <inkml:brushProperty name="height" value="0.025" units="cm"/>
      <inkml:brushProperty name="color" value="#E71224"/>
    </inkml:brush>
  </inkml:definitions>
  <inkml:trace contextRef="#ctx0" brushRef="#br0">163 67 31070,'-4'-21'1360,"4"21"-1349,0-1 0,-1 1 0,1 0 0,0-1 1,0 1-1,-1 0 0,1-1 0,0 1 1,-1 0-1,1 0 0,0-1 0,-1 1 0,1 0 1,0 0-1,-1 0 0,1 0 0,0-1 1,-1 1-1,1 0 0,-1 0 0,1 0 1,-1 0-1,1 0 0,0 0 0,-1 0 0,1 0 1,-1 0-1,-2 1-17,1 0 0,-1 1 0,0-1 0,1 0 0,-1 1-1,1 0 1,0-1 0,0 1 0,-1 0 0,1 0 0,-2 3 0,-37 41 6,-33 33 0,71-78 3,4-12 23,3-1-26,1-1 1,0 1-1,1 0 0,0 0 0,1 1 0,0 0 1,1 0-1,0 1 0,1 0 0,0 0 0,1 1 0,0 0 1,0 0-1,22-13 0,-31 22 0,1-1 0,-1 0 0,1 1 0,-1-1 0,1 1 0,-1-1 0,1 1 0,0-1 0,-1 1 0,1 0 0,0 0 0,-1 0 0,1 0 0,0 0 0,-1 1 0,1-1 0,0 0 0,-1 1 0,1-1 0,-1 1 0,1 0 0,-1-1 0,1 1 0,-1 0 0,1 0 0,-1 0 0,0 0 0,0 0 0,1 0 0,-1 0 0,1 2 0,3 4 0,1 0 0,-2 1 0,1 0 0,6 15 0,5 8 0,-12-24-93,2 1 1,-1-1 0,1 0-1,0-1 1,0 1-1,1-1 1,0-1-1,13 10 1,-8-8-2486</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0:43.853"/>
    </inkml:context>
    <inkml:brush xml:id="br0">
      <inkml:brushProperty name="width" value="0.025" units="cm"/>
      <inkml:brushProperty name="height" value="0.025" units="cm"/>
      <inkml:brushProperty name="color" value="#E71224"/>
    </inkml:brush>
  </inkml:definitions>
  <inkml:trace contextRef="#ctx0" brushRef="#br0">113 87 30926,'0'-74'1772,"-1"73"-1771,0 0-1,0 1 1,0-1 0,1 1 0,-1-1 0,0 1 0,0-1 0,0 1 0,0 0 0,0-1-1,0 1 1,0 0 0,0 0 0,0 0 0,0-1 0,0 1 0,0 0 0,0 1 0,0-1-1,-2 0 1,-25 2 2,26-2-3,1 1 0,-1 0 0,0-1 0,1 1 0,-1 0 0,1 0 0,0 0 0,-1 1 0,1-1 0,0 0 0,-1 0 0,1 1 0,0-1 0,0 1 0,0-1 0,0 1 0,0-1 0,1 1 0,-1 0 0,0-1 0,1 1 0,-1 0 0,1 0 0,0-1 0,-1 1 0,1 0 0,0 2 0,0 54 0,1-53 0,-1-3 0,1-1 0,-1 1 0,1 0 0,0 0 0,-1-1 0,1 1 0,0 0 0,0-1 0,0 1 0,0-1 0,0 1 0,1-1 0,-1 0 0,0 1 0,1-1 0,-1 0 0,1 0 0,-1 0 0,1 0 0,0 0 0,-1 0 0,1-1 0,0 1 0,-1 0 0,1-1 0,0 1 0,0-1 0,3 0 0,2 2 0,0-2 0,0 1 0,0-1 0,0 0 0,0 0 0,13-3 0,-19 2 0,1 1 0,-1-1 1,1 0-1,-1 1 0,0-1 0,1 0 1,-1 0-1,0 0 0,1 0 0,-1 0 1,0 0-1,0-1 0,0 1 0,0 0 1,0-1-1,0 1 0,0 0 0,-1-1 1,1 1-1,0-1 0,-1 1 0,1-1 1,-1 0-1,0 1 0,1-4 0,1-47 9,-3 38-8,1 12-1,0 0 0,0 0 0,0 1 0,0-1 0,-1 0 0,1 1 0,-1-1 0,1 0 0,-1 1 0,0-1 0,1 1 0,-1-1 0,0 1 0,0-1 0,0 1 0,0-1 0,0 1 0,0 0 0,-1 0 0,1 0 0,0 0 0,-1 0 0,1 0 0,-1 0 0,1 0 0,-1 0 0,1 0 0,-1 1 0,0-1 0,-2 0 0,-5-1 0,1 1 0,-1 0 0,0 0 0,-15 1 0,14 0 0,8 0-1,0 0 1,0 0-1,0 1 1,0-1-1,0 0 0,0 1 1,0 0-1,0-1 0,0 1 1,1 0-1,-1 0 1,0 0-1,0 0 0,1 0 1,-1 0-1,0 1 1,1-1-1,-1 0 0,1 1 1,0-1-1,-1 1 0,1 0 1,0-1-1,0 1 1,0 0-1,0 0 0,0 0 1,1 0-1,-2 3 1,0 5-3,0 0 0,1 0 0,0 0 0,0 17 1,1-25 2,0-1-1,0 0 1,1 0-1,-1 0 1,0 0-1,0 0 1,0 0-1,1 0 1,-1 0-1,0 0 1,1 0-1,-1 0 1,1 0-1,-1 0 1,1-1-1,-1 1 1,1 0-1,0 0 1,-1-1-1,1 1 0,0 0 1,0-1-1,0 1 1,-1-1-1,1 1 1,1 0-1,1 0 1,-1 0-1,1-1 1,0 1-1,-1 0 1,1-1 0,0 0-1,-1 1 1,1-1-1,5-1 1,-5 1 1,0 0-1,0 0 1,0-1 0,0 1 0,0-1-1,0 0 1,0 0 0,-1 0 0,1 0 0,0-1-1,0 1 1,-1-1 0,1 1 0,-1-1-1,0 0 1,1 0 0,-1 0 0,0-1 0,3-2-1,-4 1 1,1 1 0,-1-1 0,0 1 0,0-1 0,0 1 0,0-1-1,-1 0 1,1 0 0,-1 1 0,0-1 0,0 0 0,-1 1 0,1-1 0,-1 0 0,-1-3-1,2 5 0,-1 0 1,0 0-1,0 0 0,-1 0 0,1 0 0,0 0 0,0 1 0,-1-1 0,1 0 0,-1 1 0,0-1 0,1 1 0,-1 0 0,0 0 0,0-1 1,0 1-1,0 0 0,0 0 0,0 1 0,0-1 0,0 0 0,0 1 0,0-1 0,0 1 0,-4 0 0,-1-1-3,1 0 0,-1 0-1,1 1 1,0 0 0,-13 1 0,18-1 2,0 0 1,0 1-1,0-1 1,0 0-1,0 0 1,1 1-1,-1-1 0,0 1 1,0-1-1,0 0 1,1 1-1,-1-1 1,0 1-1,1 0 1,-1-1-1,0 1 1,1 0-1,-1-1 1,1 1-1,-1 0 0,1-1 1,-1 1-1,1 0 1,-1 0-1,1 0 1,0 0-1,0-1 1,-1 1-1,1 0 1,0 0-1,0 0 1,0 0-1,0 0 0,0 0 1,0 0-1,0-1 1,0 1-1,0 0 1,1 0-1,-1 0 1,0 0-1,1 1 1,0-1-1,-1 0 1,1 0 0,0-1 0,-1 1 0,1 0 0,0 0 0,0 0-1,-1-1 1,1 1 0,0 0 0,0-1 0,0 1 0,0-1 0,0 1-1,0-1 1,0 1 0,0-1 0,0 0 0,0 1 0,2-1 0,26 4 2,-25-4-1,0 1-5,6 0-14,0 0 0,-1-1 1,1 0-1,-1 0 0,1-1 0,16-3 1,-7-10-498</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9:12.381"/>
    </inkml:context>
    <inkml:brush xml:id="br0">
      <inkml:brushProperty name="width" value="0.05" units="cm"/>
      <inkml:brushProperty name="height" value="0.05" units="cm"/>
      <inkml:brushProperty name="color" value="#E71224"/>
    </inkml:brush>
  </inkml:definitions>
  <inkml:trace contextRef="#ctx0" brushRef="#br0">2177 2 29790,'-5'0'1632,"-19"0"-1153,14-1-430,0 1-1,0-1 0,0 2 1,0 0-1,0 0 1,0 0-1,0 2 0,0-1 1,0 1-1,-16 8 1,-56 45-18,4 5 1,-114 111-1,185-166-29,-75 75 8,3 4 0,4 4 0,-64 98 0,53-52 9,-112 234-1,-253 627 43,71 26 3,336-863-57,8 2 0,6 1 0,-9 182 0,15 496 0,58-312-7,-26-447 0,7 41 0,41 165 0,62 111 0,-80-290 0,5-1 0,5-3 0,4-1 0,4-3 0,137 181 0,-149-227 0,-3 2 0,-3 1 0,55 108 0,-84-144 0,-1-1 0,1-1 0,1-1 0,0 0 0,1 0 0,23 28 0,-20-31 0,-1 0 0,-1 1 0,0 1 0,-1 0 0,-1 0 0,-1 1 0,0 0 0,-1 1 0,-1 0 0,-1 0 0,4 26 0,-8-32 0,-2-21 0,-6-22 0,-11 2 0,-2 1 0,-24-28 0,36 46 0,3 5 0,0 0 0,0 1 0,0 0 0,0 0 0,-1 0 0,1 0 0,-1 0 0,1 1 0,-1 0 0,0 0 0,0 0 0,0 1 0,0-1 0,-1 1 0,1 1 0,0-1 0,0 1 0,-1 0 0,1 0 0,0 0 0,0 1 0,-1-1 0,1 1 0,0 1 0,0-1 0,0 1 0,0 0 0,0 0 0,0 0 0,1 1 0,-9 5 0,-12 14 0,-4-3 0,26-17 0,-1 0 0,1 0 0,-1-1 0,1 1 0,-1-1 0,1 0 0,-1 0 0,0 0 0,0 0 0,0-1 0,1 1 0,-1-1 0,-6 0 0,10 0 0,-1 0 0,1 0 0,0 0 0,0 0 0,-1 0 0,1 1 0,0-1 0,0 0 0,0 0 0,-1 0 0,1 1 0,0-1 0,0 0 0,0 0 0,0 1 0,0-1 0,-1 0 0,1 0 0,0 1 0,0-1 0,0 0 0,0 0 0,0 1 0,0-1 0,0 0 0,0 0 0,0 1 0,0-1 0,0 0 0,0 1 0,0-1 0,0 0 0,0 0 0,0 1 0,1-1 0,-1 0 0,0 0 0,0 1 0,0-1 0,0 0 0,0 0 0,1 1 0,-1-1 0,0 0 0,0 0 0,0 0 0,1 0 0,-1 1 0,0-1 0,0 0 0,1 0 0,10 14 0,-5-10 0,1-1 0,0 1 0,0-1 0,0-1 0,0 1 0,1-1 0,12 2 0,61 5 0,-46-7 0,4 1 0,74-3 0,-110 0 0,0-1 0,-1 1 0,1-1 0,-1 1 0,1-1 0,-1 0 0,1 0 0,-1 0 0,1 0 0,-1 0 0,0-1 0,0 1 0,0-1 0,1 0 0,-2 1 0,1-1 0,0 0 0,0 0 0,0 0 0,-1 0 0,1-1 0,-1 1 0,0 0 0,0-1 0,0 1 0,0 0 0,0-1 0,0 0 0,0-2 0,1-10 0,0 1 0,-1 0 0,0 0 0,-2-20 0,0 7 0,-15-210 0,16 213 0,-1-24 0,1 47 0,-1 1 0,1-1 0,0 1-1,-1 0 1,1-1 0,-1 1 0,1 0 0,0 0 0,-1-1 0,1 1 0,-1 0-1,1 0 1,-1 0 0,1-1 0,-1 1 0,1 0 0,-1 0 0,1 0 0,-1 0-1,1 0 1,-1 0 0,1 0 0,-1 0 0,1 0 0,-1 0 0,1 1-1,-1-1 1,1 0 0,-1 0 0,1 0 0,-1 1 0,1-1 0,-1 0 0,1 0-1,-1 1 1,1-1 0,0 0 0,-1 1 0,1-1 0,-1 1 0,-13 23-48,-5 10-91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3:18.081"/>
    </inkml:context>
    <inkml:brush xml:id="br0">
      <inkml:brushProperty name="width" value="0.05" units="cm"/>
      <inkml:brushProperty name="height" value="0.05" units="cm"/>
      <inkml:brushProperty name="color" value="#FFFFFF"/>
    </inkml:brush>
  </inkml:definitions>
  <inkml:trace contextRef="#ctx0" brushRef="#br0">237 127 30606,'0'0'2057,"0"12"-2017,0-4-40,14 459 16,-5-161-16,-10-274 0,1-31 0,0 0 0,0-1 1,0 1-1,-1 0 0,1 0 0,0 0 0,-1-1 1,1 1-1,-1 0 0,1-1 0,-1 1 0,1 0 1,-1-1-1,1 1 0,-1-1 0,0 1 0,1-1 1,-1 1-1,0-1 0,1 1 0,-1-1 0,0 0 1,0 1-1,1-1 0,-1 0 0,0 0 1,0 1-1,0-1 0,1 0 0,-1 0 0,0 0 1,0 0-1,0 0 0,-1 0 0,-34-3 9,32 3-9,-9-3 0,0 0 0,0-1 0,-18-7 0,21 7 0,0 0 0,-1 0 0,1 1 0,-1 1 0,0-1 0,-16 0 0,-10 3-3,39 13-10,0-10 13,-1-1 0,1 1 0,1-1 0,-1 1 0,0-1 0,1 0 0,-1 0 0,1 0 0,-1 0 0,1-1 0,0 1 0,5 1 0,40 14 0,-47-17 0,24 6 0,0-1 0,1-1 0,-1-1 0,1-2 0,0 0 0,0-2 0,30-4 0,-51 4 0,-1 0 1,1-1-1,-1 0 0,0 1 1,1-1-1,-1-1 0,0 1 1,0-1-1,0 1 0,-1-1 1,1 0-1,-1 0 0,1-1 1,-1 1-1,0-1 0,0 0 1,-1 0-1,1 0 0,-1 0 1,0 0-1,0 0 0,0-1 1,1-6-1,3-7 2,-2 0-1,0-1 1,-1 0-1,1-26 1,0-205-2,-4 246 0,0 1-1,0 0 1,0-1 0,1 1 0,0-1-1,-1 1 1,1 0 0,0 0-1,1-1 1,-1 1 0,1 0-1,-1 0 1,1 0 0,0 0 0,0 1-1,0-1 1,1 0 0,-1 1-1,0 0 1,1-1 0,0 1 0,-1 0-1,1 0 1,0 1 0,0-1-1,0 1 1,0-1 0,1 1 0,-1 0-1,0 0 1,1 0 0,-1 0-1,0 1 1,1 0 0,-1-1 0,1 1-1,-1 0 1,0 1 0,1-1-1,-1 1 1,1-1 0,-1 1-1,0 0 1,0 0 0,4 2 0,-3-1-1,0 1 1,0 0 0,0 0 0,0 0-1,-1 0 1,1 0 0,-1 1 0,0-1-1,0 1 1,0 0 0,-1 0 0,5 8-1,21 54 2,-27-64-1,9 34 0,-1 0 0,-2 1 0,-2 0 0,-1 0 0,-2 71 0,3-76 5,-5-32-5,0 0 0,0 0 0,0 0 0,0 0 0,0 0 0,0 0 0,0 0 0,0 1 0,1-1 0,-1 0 0,0 0 1,0 0-1,0 0 0,0 0 0,0 0 0,0 0 0,0 0 0,0 0 0,0 1 0,1-1 0,-1 0 0,0 0 0,0 0 0,0 0 1,0 0-1,0 0 0,0 0 0,0 0 0,1 0 0,-1 0 0,0 0 0,0 0 0,0 0 0,0 0 0,0 0 0,0 0 0,1 0 1,-1 0-1,0 0 0,0 0 0,0 0 0,0 0 0,0 0 0,0-1 0,1 1 0,-1 0 0,0 0 0,0 0 0,0 0 0,0 0 1,0 0-1,0 0 0,0 0 0,0 0 0,0 0 0,1-1 0,5-18 4,11-67-3,19-79-9,-27 132 6,1 0 0,27-57 0,-19 64-3,-17 26 5,-1-1 0,0 1 0,1-1 0,-1 1-1,1 0 1,-1-1 0,0 1 0,1-1 0,-1 1 0,1 0-1,-1-1 1,1 1 0,0 0 0,-1 0 0,1 0 0,-1-1-1,1 1 1,-1 0 0,1 0 0,0 0 0,-1 0 0,1 0-1,-1 0 1,1 0 0,0 0 0,-1 0 0,1 0 0,-1 0 0,1 1-1,0-1 1,-1 0 0,1 0 0,-1 0 0,1 1 0,-1-1-1,1 0 1,-1 1 0,1-1 0,-1 1 0,1-1 0,-1 0-1,0 1 1,1-1 0,-1 1 0,0-1 0,1 1 0,-1-1-1,0 1 1,1-1 0,-1 1 0,0 0 0,7 18-1,-1 1 1,-1-1-1,-1 1 1,-1 0 0,2 41-1,-2-27 1,-1-12 0,9 69 0,-9-82 0,0 0 0,0-1 0,1 1 0,0-1 0,0 0 0,1 0 0,8 13 0,-11-19 0,-1-1 0,1 0 0,0 0 0,-1 0 0,1 0 0,0 0 0,0-1 0,-1 1 0,1 0 0,0 0 0,0 0 0,0-1 0,0 1 0,0 0 0,0-1 0,1 1 0,-1-1 0,0 0 0,0 1 0,0-1 0,0 0 0,1 1 0,-1-1 0,0 0 0,0 0 0,0 0 0,1 0 0,-1 0 0,0-1 0,0 1 0,0 0 0,1 0 0,-1-1 0,0 1 0,0-1 0,0 1 0,0-1 0,0 1 0,0-1 0,0 0 0,0 1 0,0-1 0,0 0 0,0 0 0,0 0 0,0 0 0,0-1 0,4-4 0,0-1 0,0 0 0,-1 0 0,0-1 0,4-11 0,10-31 0,18-91 1,-7 23-15,-27 110 12,1 0 0,0 1 0,0-1 0,1 0 0,6-10 1,-9 16 0,0 1 0,0-1 0,1 1 0,-1-1 0,0 1 0,1 0 0,-1-1 1,1 1-1,-1 0 0,1 0 0,-1 0 0,1 0 0,0 0 0,-1 1 0,1-1 1,0 0-1,0 1 0,0 0 0,0-1 0,-1 1 0,1 0 0,0 0 0,0 0 1,0 0-1,0 0 0,0 0 0,0 0 0,0 1 0,3 0 0,-4 0 0,1 0 0,-1 0 0,1 0 0,-1 1 0,1-1-1,-1 0 1,0 0 0,0 1 0,0-1 0,1 1 0,-1-1 0,-1 1 0,1 0-1,0-1 1,0 1 0,-1 0 0,1-1 0,0 4 0,1 2 2,-1 0 1,1 1 0,-1-1-1,-1 10 1,-15-17 14,11 0-16,0 0 0,0 1 0,0-1 1,0 1-1,0-1 0,0 1 0,1 1 0,-1-1 0,0 0 0,0 1 0,1 0 1,-1 0-1,1 0 0,0 0 0,-1 0 0,-2 4 0,2-2-1,0 1 0,1-1 0,-1 1 0,1 0 0,0 0 0,0 0 0,1 1-1,-1-1 1,-2 12 0,1 3-3,0 1 0,2 0 1,0 0-1,1 0 0,3 25 0,-1-39 5,-1 0-1,1 0 1,1 0 0,0 0 0,0 0-1,0 0 1,1 0 0,0 0-1,0-1 1,0 0 0,1 1 0,0-1-1,0-1 1,1 1 0,0-1-1,0 1 1,9 6 0,-6-6 0,0 0 0,0-1 1,0 0-1,1-1 0,0 0 0,0-1 1,0 1-1,0-2 0,1 1 1,-1-1-1,1-1 0,17 1 0,-24-1-1,10-1 5,0 0 0,0 0-1,24-5 1,-33 4-4,0 0 0,0 0 0,0 0 0,-1-1 1,1 0-1,0 0 0,-1 0 0,1 0 0,-1-1 0,0 1 0,1-1 0,-1 0 0,-1 0 0,1 0 0,0 0 1,2-5-1,1-3 0,0 0 0,-1-1 1,0 1-1,-1-1 1,0-1-1,-1 1 1,0 0-1,2-25 0,-3-10 6,-3-50 1,-1 32-6,3-18-2,-1 82 0,1-1-1,-1 0 1,1 0 0,-1 1 0,1-1-1,0 1 1,0-1 0,0 0 0,0 1-1,0 0 1,0-1 0,0 1 0,1 0-1,-1-1 1,0 1 0,1 0 0,-1 0-1,1 0 1,-1 0 0,1 0 0,0 1-1,-1-1 1,1 0 0,0 1 0,-1-1-1,1 1 1,0 0 0,0-1 0,0 1-1,-1 0 1,5 0 0,1 0-1,1 0 0,0 0 0,-1 0-1,1 1 1,-1 0 0,10 3 0,-12-2 1,1 1-1,-1-1 1,1 1-1,-1 1 1,0-1 0,0 1-1,0 0 1,-1 0 0,1 0-1,-1 0 1,0 1-1,0 0 1,-1 0 0,1 0-1,-1 0 1,0 1-1,-1-1 1,1 1 0,-1-1-1,2 10 1,2 5-2,-2 0 1,-1 0-1,0 0 1,-1 39-1,-16 196-11,14-254 13,1 0-1,-1 0 1,0 0 0,0 0 0,0 0 0,0 0 0,1-1 0,-1 1 0,0 0 0,1 0 0,-1 0 0,1 0-1,-1-1 1,1 1 0,-1 0 0,1-1 0,0 1 0,-1 0 0,1-1 0,0 1 0,0 0 0,-1-1 0,1 1 0,0-1-1,0 0 1,0 1 0,-1-1 0,1 0 0,0 1 0,0-1 0,0 0 0,2 0 0,37 1 0,-25-2 0,-6 1 0,0-2 1,-1 1-1,0-1 1,1 0-1,-1-1 0,0 0 1,0 0-1,-1 0 1,1-1-1,-1-1 1,1 1-1,-1-1 0,-1 0 1,1-1-1,-1 0 1,0 0-1,0 0 1,9-12-1,-4 2 1,0-1 0,0 0 0,-2 0 0,0-1 0,-1 0 0,0 0 0,5-24 0,-7 8-1,-1 0 0,-2-1 0,-1 0 0,-3-43 0,1 71 1,-1 0 0,1 0-1,-1 1 1,-1-1 0,1 0 0,-1 0 0,0 0-1,-1 1 1,-5-12 0,6 15-1,0 1 1,0-1-1,0 0 0,-1 0 1,1 1-1,-1-1 1,1 1-1,-1 0 0,0 0 1,0 0-1,0 0 1,0 0-1,0 1 0,0 0 1,-1-1-1,1 1 0,0 0 1,-1 0-1,1 1 1,-6-1-1,6 0 0,0 1 0,0 0 0,0-1 0,0 1 0,1 0 0,-1 1 0,0-1 0,0 1 0,0-1 0,1 1 0,-1 0 0,0 0 0,1 0-1,-1 0 1,1 0 0,-1 0 0,1 1 0,-1 0 0,1-1 0,0 1 0,0 0 0,-3 3 0,2 0-1,1 0 0,-1 0 0,1 0 0,0 1-1,0-1 1,1 1 0,0-1 0,0 1 0,0 0 0,0 10 0,-1 12 0,1 0 0,1 0 1,1 1-1,2-1 1,1 0-1,8 27 1,-9-44 0,0 0 1,1 0 0,1 0 0,-1-1 0,2 1-1,0-1 1,0-1 0,1 1 0,0-1 0,0 0 0,1-1-1,0 0 1,1 0 0,0 0 0,0-1 0,0-1-1,17 9 1,-13-10 0,0-1-1,0 0 0,0-1 0,1-1 1,-1 0-1,1-1 0,-1 0 0,1-1 1,27-3-1,-37 3 0,1-1 0,-1 0 1,0 1-1,0-1 0,1-1 0,-1 1 1,0-1-1,0 1 0,0-1 0,0 0 1,-1-1-1,1 1 0,-1-1 0,1 1 0,-1-1 1,4-4-1,-2 1 1,0-1 0,0 0 0,-1 0 0,0 0 0,-1 0-1,1 0 1,-1-1 0,2-9 0,2-13 0,-1 0-1,-2-1 1,1-49-1,-5 74-1,1-34-5,-2 22 4,2 0 1,0 0 0,1-1-1,6-24 1,-8 41 1,0 0 0,1 1-1,-1-1 1,1 0 0,0 0 0,-1 1 0,1-1 0,0 1-1,0-1 1,0 1 0,0-1 0,0 1 0,1-1-1,-1 1 1,0 0 0,0 0 0,1 0 0,-1 0 0,1 0-1,-1 0 1,1 0 0,0 0 0,-1 0 0,1 1-1,0-1 1,-1 1 0,1-1 0,0 1 0,0-1 0,0 1-1,-1 0 1,1 0 0,0 0 0,0 0 0,0 1-1,-1-1 1,1 0 0,0 1 0,0-1 0,-1 1 0,1-1-1,0 1 1,1 1 0,5 2-1,-1 0 0,0 0 0,-1 0 0,1 1 0,-1 0 0,0 0 0,11 12 0,-40-13 14,18-4-13,0 1 0,0 0 0,1 0-1,-1 0 1,0 1 0,0 0 0,1 0 0,-1 0-1,1 1 1,0-1 0,0 1 0,0 0 0,0 0-1,0 0 1,1 1 0,-1-1 0,1 1 0,0 0-1,0 0 1,0 0 0,1 1 0,-4 5 0,0 2-1,0 0-1,1 1 1,1-1 0,0 1 0,0 0 0,1 0 0,-1 18 0,2-14 1,0 0 0,2-1 0,0 1 0,1 0 0,5 27 0,-4-39 0,-1 0 0,1-1 0,0 1 0,0 0 0,0-1 0,1 1 0,0-1 0,0 0 0,0 0 0,0 0 0,0 0 0,1-1 0,0 1 0,0-1 0,0 0 0,0 0 0,0 0 0,1-1 0,-1 1 0,1-1 0,0 0 0,7 2 0,2-1 0,-1 0 0,1-1 1,0-1-1,-1 0 0,27-2 0,-30 0 2,-7 1-2,1 0 1,0-1-1,-1 1 1,1-1 0,-1 0-1,1 0 1,-1 0 0,1-1-1,-1 1 1,0-1-1,0 0 1,1 0 0,-1 0-1,-1 0 1,1 0 0,0-1-1,0 0 1,-1 1-1,0-1 1,1 0 0,-1 0-1,0 0 1,0 0-1,-1 0 1,1-1 0,-1 1-1,0-1 1,1 1 0,-1-5-1,3-10 3,0 0-1,-2-1 1,0 1-1,-2-28 1,0 41-2,0-25 1,0 1 0,-2-1 0,-2 1 1,0-1-1,-13-40 0,15 62-2,-3-4 0,3 29 0,2 21 0,-1 8 0,1 1 0,3-1 0,2 1 0,13 56 0,-17-99-1,0 0 1,0-1-1,0 1 1,1-1-1,0 0 1,-1 1-1,1-1 1,1 0-1,-1 0 1,0 0-1,1 0 1,-1-1-1,1 1 1,0-1-1,0 1 1,0-1-1,4 3 1,-5-5 0,0 1 0,0-1 1,0 1-1,0-1 0,0 1 0,0-1 1,0 0-1,1 0 0,-1 0 1,0 0-1,0-1 0,0 1 1,0 0-1,0-1 0,0 0 0,0 1 1,0-1-1,0 0 0,0 0 1,-1 0-1,1 0 0,0 0 0,0 0 1,-1-1-1,1 1 0,-1-1 1,1 1-1,-1-1 0,0 1 0,1-1 1,1-3-1,4-6 0,0 0 0,-1-1 0,0 1 0,-1-1 0,0-1 0,-1 1 0,5-24 0,-3-4 0,2-48 0,-6 56 0,1 0 0,1 0 0,9-31 0,-11 58 0,-1 1 0,1 0 0,0 0 0,0 0 0,0 0 0,0 0 0,1 0 0,0 0 0,0 1 0,0-1 0,6-5 0,-7 8 0,0 0 0,-1 0 0,1-1 0,0 1 0,0 1 0,0-1 0,0 0 0,0 0 0,0 1 0,1-1 0,-1 1 0,0-1 0,0 1 0,0 0 0,0 0 0,1 0 0,-1 0 0,0 1 0,0-1 0,0 1 0,0-1 0,0 1 0,0-1 0,0 1 0,0 0 0,0 0 0,3 2 0,0 1-1,-1-1 0,1 1 1,-1 1-1,0-1 0,0 0 0,-1 1 0,1 0 1,-1 0-1,5 11 0,21 52-7,-29-66 8,8 24 0,-1 1 0,-1 0 0,-2 0 0,0 0 0,-2 0 0,-1 1 0,-5 43 0,4-65 0,-1 0 1,0 1-1,-1-1 1,1 0-1,-1 0 1,0 1-1,-1-2 0,0 1 1,1 0-1,-2 0 1,1-1-1,-1 0 1,0 1-1,0-1 0,0-1 1,-1 1-1,0-1 1,0 0-1,0 0 1,0 0-1,0-1 0,-1 1 1,0-1-1,0-1 1,0 1-1,0-1 1,0 0-1,0 0 0,0-1 1,-13 2-1,18-3 0,0 0 0,0 0 1,0 0-1,0-1 0,0 1 0,0 0 0,0 0 0,0 0 0,0-1 0,0 1 0,0-1 0,0 1 0,0-1 0,0 1 0,1-1 0,-1 1 0,0-1 0,0 0 1,0 0-1,1 1 0,-1-1 0,0 0 0,1 0 0,-1 0 0,1 0 0,-1 0 0,1 0 0,-1 1 0,1-1 0,-1 0 0,1 0 0,0-1 0,0 1 1,0 0-1,0 0 0,-1 0 0,1 0 0,0 0 0,1 0 0,-1 0 0,0-1 0,0 2 0,0-1 0,0 1 0,1 0 0,-1 0 0,0 0 0,0-1 0,0 1 0,0 0 0,1 0 0,-1 0 0,0 0 0,0-1 0,0 1 0,1 0 0,-1 0 0,0 0 0,0 0 0,1 0 0,-1 0 0,0 0 0,0 0 0,1 0 0,-1 0 0,0 0 0,0 0 0,1 0 0,-1 0 0,0 0 0,0 0 0,1 0 0,-1 0 0,0 0 0,0 0 0,0 0 0,1 0 0,3 0 0,26 0 0,0-2 0,0-1 0,-1-2 0,1 0 0,-1-2 0,0-2 0,0 0 0,-1-2 0,44-23 0,-64 28 0,1 0 0,-1-1 0,0 0 0,0 0 0,-1 0 0,0-1 0,0 0 0,-1-1 0,0 0 0,-1 1 0,0-2 0,0 1 0,-1-1 0,0 1 0,0-1 0,2-15 0,0-10 0,-1 0 0,-2 0 0,-2-52 0,-1 79 0,1 1 0,-1 0 0,-1 0 0,1-1 0,-1 1 0,0 0 0,-1 1 0,-2-9 0,3 13 0,0 1 0,0-1 0,0 1 0,0 0 0,0-1 0,0 1 0,0 0 0,0-1 0,-1 1 0,1 0 0,0 0 0,-1 0 0,1 0 0,-1 1 0,1-1 0,-1 0 0,1 0 0,-1 1 0,0-1 0,1 1 0,-1 0 0,0-1 0,1 1 0,-1 0 0,0 0 0,1 0 0,-1 0 0,0 0 0,0 1 0,1-1 0,-1 0 0,0 1 0,1-1 0,-3 2 0,2-1 0,0 0 0,0 0 0,0 0 0,0 0 0,0 1 0,0-1 0,0 1 0,1 0 0,-1-1 0,0 1 0,1 0 0,-1 0 0,1 0 0,0 0 0,0 0 0,-1 0 0,1 0 0,1 1 0,-1-1 0,-1 4 0,-10 53 0,11-51 0,-3 25-2,1 0 0,1 1 0,6 65 0,-3-87 1,1 0 1,0-1-1,1 1 1,0 0-1,1-1 1,0 1-1,1-1 1,0 0-1,1-1 1,0 1-1,1-1 1,0 0-1,0-1 1,13 13-1,-14-18 1,0 1 1,1-1-1,0 0 1,-1-1-1,1 0 0,0 0 1,1 0-1,-1-1 0,0 0 1,1 0-1,10 0 1,-6-1 0,1 0 0,0 0 0,-1-2 1,1 1-1,0-2 0,13-2 0,-18 1-1,-1-1 1,1 1-1,-1-1 0,0-1 0,0 1 0,0-1 1,-1 0-1,0-1 0,0 1 0,0-1 0,0-1 0,-1 1 1,0-1-1,-1 0 0,1 0 0,5-13 0,3-6 0,-1-2 0,-2 0 0,10-35 0,11-84-16,-31 146 16,0 0 0,0 0 0,0 0 0,0 0 0,0 0-1,1 0 1,-1 0 0,0 0 0,1 0 0,-1 0 0,1 0 0,-1 1 0,1-1 0,-1 0 0,1 0-1,-1 0 1,1 1 0,0-1 0,-1 0 0,1 1 0,0-1 0,0 0 0,0 1 0,0-1 0,-1 1-1,1 0 1,0-1 0,0 1 0,0 0 0,0-1 0,0 1 0,0 0 0,0 0 0,0 0 0,0 0 0,0 0-1,0 0 1,0 0 0,0 0 0,0 0 0,0 0 0,0 1 0,0-1 0,0 0 0,0 1 0,-1-1-1,1 1 1,1 0 0,3 1-1,-1 1 0,0 0 0,1 0 0,-1 0 0,0 1 0,-1 0 0,5 4 0,7 12-2,-10-12 3,2 1 0,-1-2 0,1 1 0,0 0 0,0-1 0,1-1 0,12 9 0,-20-15 0,0 0 0,0 0 0,0 0 0,0 0 0,0 0 0,0 0 0,0 0 0,0 0 0,0 0 0,0 0 0,0 0 0,0-1 0,0 1 0,0 0 0,0 0 0,0 0 0,1 0 0,-1 0 0,0 0 0,0 0 0,0 0 0,0 0 0,0 0 0,0 0 0,0 0 0,0 0 0,0 0 0,0 0 0,0 0 0,0 0 0,0 0 0,0 0 0,1 0 0,-1 0 0,0 0 0,0 0 0,0 0 0,0 0 0,0 0 0,0 0 0,0 0 0,0 0 0,0 0 0,0 0 0,0 0 0,1 0 0,-1 0 0,0 0 0,0 0 0,0 0 0,0 0 0,0 0 0,0 0 0,0 0 0,0 0 0,0 0 0,0 0 0,0 0 0,0 0 0,0 0 0,0 0 0,0 1 0,-3-6 0,-4-1 0,0 1 0,-1 1 0,1 0 0,-1 0 0,0 0 0,0 1 0,-1 0 0,1 1 0,-1-1 0,1 2 0,-1-1 0,1 1 0,-1 1 0,0 0 0,0 0 0,1 0 0,-1 1 0,-9 2 0,15-2 0,1 1-1,-1-1 1,1 0 0,0 1 0,-1-1-1,1 1 1,0 0 0,0 0-1,0 0 1,1 0 0,-1 0 0,0 0-1,1 1 1,-1-1 0,1 0 0,0 1-1,0-1 1,0 1 0,0-1-1,0 1 1,0 0 0,1-1 0,-1 4-1,-1 10-2,0-1 1,2 30-1,0-28 2,1-10 1,-1 0 0,1 0 0,0 0 0,1 0 0,0 0 0,0 0 0,0 0 0,1 0 0,0-1 0,1 0 0,-1 1 0,1-1-1,0 0 1,0-1 0,1 1 0,0-1 0,7 6 0,-8-7 0,1 0 1,0-1-1,0 1 0,0-1 0,0 0 0,1 0 0,-1-1 1,1 0-1,-1 0 0,1 0 0,0-1 0,0 1 0,0-2 0,0 1 1,0 0-1,0-1 0,0 0 0,0-1 0,0 1 0,0-1 0,6-2 1,-9 2 0,-1 0 1,1 0-1,-1 0 0,0-1 1,0 1-1,1-1 1,-1 1-1,0-1 1,0 0-1,-1 0 1,1 0-1,0 0 1,-1 0-1,1 0 0,-1 0 1,0-1-1,3-4 1,12-45 14,-16 50-16,10-57 1,-3 0 0,-2 0-1,-6-92 1,0 69-1,3 3 0,0 33 0,-7-76 0,1 110 0,0 18 0,-3 23 0,2 302 6,7-189 20,-2-106-27,1-1-1,2 1 1,9 42 0,-6-39-930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9:14.145"/>
    </inkml:context>
    <inkml:brush xml:id="br0">
      <inkml:brushProperty name="width" value="0.05" units="cm"/>
      <inkml:brushProperty name="height" value="0.05" units="cm"/>
      <inkml:brushProperty name="color" value="#E71224"/>
    </inkml:brush>
  </inkml:definitions>
  <inkml:trace contextRef="#ctx0" brushRef="#br0">22 255 30766,'2'-74'1599,"0"29"-1400,-7-66-1,0 94-193,1 9-5,1 9 0,-1 20 0,2 1 0,0-1 0,1 1 0,3 25 0,-1 0 0,-1 462 0,0-492 0,1 37 0,-1-50 0,1-1 0,-1 1 0,1 0 0,0-1 0,0 1 0,0-1 0,0 1 0,1-1 0,0 0 0,3 7 0,-5-10 0,0 0-1,0 0 1,0 0-1,0 0 1,1 0-1,-1 0 1,0 0-1,0 1 1,0-1-1,0 0 1,0 0 0,0 0-1,0 0 1,0 0-1,1 0 1,-1 0-1,0 0 1,0 0-1,0 0 1,0 0-1,0 0 1,1 0 0,-1 0-1,0 0 1,0 0-1,0 0 1,0 0-1,0 0 1,1 0-1,-1 0 1,0 0-1,0 0 1,0 0-1,0 0 1,0 0 0,0 0-1,1 0 1,-1 0-1,0 0 1,0 0-1,0 0 1,0 0-1,0 0 1,0 0-1,0-1 1,1 1 0,-1 0-1,0 0 1,0 0-1,0 0 1,0 0-1,0 0 1,0-1-1,0 1 1,0 0-1,0 0 1,0 0 0,0 0-1,0 0 1,0-1-1,0 1 1,0 0-1,0 0 1,0 0-1,0 0 1,0 0-1,0 0 1,0-1-1,0 1 1,2-26-128,-1-23-384</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9:15.883"/>
    </inkml:context>
    <inkml:brush xml:id="br0">
      <inkml:brushProperty name="width" value="0.05" units="cm"/>
      <inkml:brushProperty name="height" value="0.05" units="cm"/>
      <inkml:brushProperty name="color" value="#E71224"/>
    </inkml:brush>
  </inkml:definitions>
  <inkml:trace contextRef="#ctx0" brushRef="#br0">8 113 30430,'-1'-1'82,"0"-1"1,0 0-1,0 0 1,0 0-1,1 1 1,-1-1-1,0 0 1,1 0-1,0 0 1,-1 0-1,1 0 1,0 0-1,0 0 1,0 0-1,0 0 1,1 0-1,-1 0 0,0 1 1,1-1-1,0 0 1,-1 0-1,1 0 1,0 0-1,0 1 1,0-1-1,1-2 1,2 1-87,1-1 1,-1 1-1,1 0 1,0 0-1,0 1 1,0-1 0,0 1-1,8-2 1,18-5 18,0 1 0,1 2 0,0 1 1,0 2-1,0 1 0,40 2 0,-61 0-14,1 0-1,-1 1 0,0 0 1,0 1-1,0 0 1,0 1-1,14 5 0,-20-6 0,-1 0 0,0 1 0,0-1 0,-1 1 0,1-1 0,0 1-1,-1 0 1,0 0 0,1 1 0,-1-1 0,0 1 0,-1-1 0,1 1-1,-1 0 1,0 0 0,0 0 0,0 0 0,0 1 0,-1-1 0,1 0-1,0 5 1,-1-1 0,0 0 0,0 0 0,0 1-1,-1-1 1,0 0 0,-1 0-1,0 0 1,0 0 0,0 0 0,-1 0-1,0 0 1,-1-1 0,0 1 0,0-1-1,-1 1 1,0-1 0,-6 8 0,-6 5 1,-1 0 1,0-2-1,-2 0 1,-25 19-1,-109 72-1,147-103-7,10-6 3,-1 0 2,38-1 0,-17 0 1,0 1 1,0 1 0,28 5-1,-45-4 1,1 0 0,-1 0 0,0 0 1,1 1-1,-1 0 0,0 0 0,-1 1 0,1 0 0,-1 0 0,0 1 0,0 0 0,0 0 0,0 0 0,6 8 0,-6-5 0,0 0 0,-1 0 0,0 1 0,0 0 0,-1-1 0,0 2 0,0-1 0,2 12 0,-5-16 0,0 0 0,0 0 0,0 0 0,-1 0 0,0-1 0,0 1 0,0 0 0,-1 0 0,0 0 0,0 0 0,0 0 0,0 0 0,-1 0 0,1-1 0,-1 1 0,-1-1 0,1 1 0,-5 5 0,-8 7 0,0-1 0,-2-1 0,0 0 0,0-1 0,-1-1 0,-1 0 0,0-2 0,-1 0 0,0-1 0,-25 8 0,32-15-3,32-5-2,0 1 0,0 1 0,18 2-1,25-1-2,-45-1 9,1-1 0,0-1 1,-1-1-1,1 0 0,22-8 0,-32 7 0,1 1 0,-1-1 0,0-1 0,0 0 0,-1 0 0,1 0-1,-1-1 1,0 0 0,-1 0 0,1-1 0,-1 0 0,7-10 0,-6 5 1,0 0 0,0-1 1,-1 0-1,0 0 1,-2 0-1,1-1 1,-1 0-1,1-14 1,1-17 1,0-55 0,-4 59-11,10-68 0,-11 104 6,0-1 1,0 1 0,1-1 0,0 1 0,0 0 0,0 0 0,1 0-1,0 0 1,-1 0 0,2 1 0,-1-1 0,1 1 0,-1 0-1,1 0 1,0 0 0,0 1 0,1-1 0,-1 1 0,1 0-1,7-4 1,0 3 0,0 0 0,0 1 1,0 0-1,0 0 0,1 2 0,-1 0 0,24 0 0,-24 1 0,-7-1 0,0 1 0,0 0 0,1 0 0,-1 0 0,0 1 0,0 0 0,0 0 0,0 0 0,0 1 0,0-1 0,-1 1 0,1 0 0,7 5 0,-48-4 16,25-3-16,0 0 0,1 1 0,-1 0 0,-20 5 0,25-4 0,0 1 0,1-1 0,-1 1 0,1 0 0,-1 0 0,1 1 0,0 0 0,0 0 0,1 0 0,-7 6 0,4-1 0,-1 1 0,1-1 0,0 1 0,1 0 0,1 1 0,-1 0 0,1-1 0,1 2 0,0-1 0,-3 16 0,3-2 0,0 1 0,2 0 0,1 44 0,1-65 0,1 0 0,-1 0 0,1 0 0,0 0 0,0 0 0,0 0 0,1 0 0,0-1 0,0 1 0,0 0 0,0-1 0,1 0 0,-1 0 0,1 1 0,0-2 0,1 1 0,-1 0 0,1-1 0,5 6 0,-2-5 0,-1 0 0,1-1 0,0 0 0,-1 0 0,1 0 0,1-1 0,-1 0 0,0 0 0,1-1 0,-1 0 0,0 0 0,12 0 0,0-1 0,30-3 0,-46 3 0,0-1 0,0 0 0,0 0 0,-1 0 0,1 0 0,0-1 0,-1 1 0,1-1 0,-1 1 0,1-1 0,-1 0 0,0 0 0,1 0 0,2-4 0,2-5 0,-1 1 0,0-1 0,0 0 0,-1-1 0,0 1 0,-1-1 0,0 0 0,-1 0 0,-1 0 0,2-20 0,0-14 0,-5-70 0,-1 73 0,2 30 0,-1 1 0,0-1 0,-1 0 0,-4-13 0,3 104 0,2-39 0,0-9 0,6 57 0,-4-79 0,0 0 0,1 0 0,0-1 0,0 1 0,0-1 0,1 1 0,1-1 0,-1 0 0,1 0 0,0-1 0,1 1 0,7 8 0,-10-13 0,-1 0 0,1-1 0,1 1 0,-1 0 0,0-1 0,0 1 0,1-1 0,-1 0 0,1 0 0,-1 0 0,1 0 0,-1 0 0,1-1 0,0 1 0,-1-1 0,1 1 0,0-1 0,-1 0 0,1 0 0,0 0 0,-1-1 0,1 1 0,0-1 0,-1 1 0,1-1 0,3-1 0,-2 0 0,0 0 0,-1 0 0,1 0 0,0 0 0,-1-1 0,1 0 0,-1 0 0,0 0 0,0 0 0,0 0 0,0 0 0,0-1 0,-1 0 0,5-7 0,-1-4 0,-1 0 0,0 0 0,-1-1 0,0 0 0,2-30 0,-4-83 0,1-2 0,-3 130 0,0-1 0,0 1 0,0-1 0,0 1 0,0-1 0,1 1 0,-1-1 0,0 1 0,1-1 0,-1 1 0,1-1 0,0 1 0,0 0 0,-1-1 0,1 1 0,0 0 0,0 0 0,0 0 0,0-1 0,0 1 0,0 0 0,1 0 0,-1 1 0,0-1 0,1 0 0,-1 0 0,0 1 0,1-1 0,-1 0 0,3 0 0,-1 1 0,0 1 0,-1-1 0,1 0 0,0 1 0,-1-1 0,1 1 0,0 0 0,-1 0 0,1 0 0,-1 0 0,1 0 0,-1 1 0,0-1 0,1 1 0,-1 0 0,0-1 0,2 4 0,21 22 0,-1 1 0,-1 1 0,-2 0 0,-1 2 0,32 66 0,-46-84 0,0 2 0,-1-1 0,-1 1 0,0-1 0,-1 1 0,3 30 0,-6-39 0,0 1 0,0-1 0,0 0 0,-1 1 0,0-1 0,0 1 0,0-1 0,-1 0 0,0 0 0,0 0 0,-1 0 0,0 0 0,0 0 0,0-1 0,0 1 0,-1-1 0,0 0 0,-6 6 0,0-2 0,0-1 0,-1-1 0,0 1 0,0-2 0,-1 1 0,1-2 0,-1 1 0,-1-2 0,1 0 0,-1 0 0,1-1 0,-1-1 0,0 0 0,0 0 0,0-2 0,0 1 0,-17-3 0,21-2 0,8 0 0,10 2 0,52-6 0,1-2 0,-1-3 0,79-29 0,-127 38 0,20-8 0,0-1 0,0-2 0,43-27-1,-67 36 2,-1 0-1,0 0 1,0-1-1,0 0 0,0-1 1,-1 0-1,-1 0 0,1-1 1,-1 1-1,-1-1 0,0-1 1,0 1-1,-1-1 0,0 0 1,0 0-1,2-13 0,-1-13 6,-1 0-1,-1-1 0,-3 1 1,-4-44-1,-5 12-5,7 63 0,1-1 0,-1 1 0,0 0 0,0 0 0,0 0 0,0 0 0,-1 0 0,0 0 0,0 1 0,-6-7 0,8 10 0,0 0 0,0 0 0,0 0 0,-1 0 0,1 0 0,0 0 0,-1 0 0,1 1 0,0-1 0,-1 0 0,1 1 0,-1-1 0,0 1 0,1 0 0,-1-1 0,1 1 0,-1 0 0,1 0 0,-1 0 0,0 0 0,1 0 0,-1 0 0,1 0 0,-1 1 0,1-1 0,-1 1 0,1-1 0,-1 1 0,1-1 0,-1 1 0,1 0 0,-1 0 0,1 0 0,-2 2 0,-1 0 0,-1 1 0,2 0 0,-1 0 0,0 1 0,1-1 0,0 1 0,0 0 0,-3 6 0,-1 6 0,1 0 0,0 0 0,1 1 0,1-1 0,-2 25 0,0 92 0,6-126 0,0 0 0,1 0 0,0 0 0,0 0 0,0 0 0,1 0 0,0 0 0,1-1 0,4 11 0,-4-13 0,0 0 0,1 0 0,-1-1 0,1 0 0,0 0 0,0 0 0,1 0 0,-1 0 0,1-1 0,-1 0 0,1 0 0,0 0 0,0-1 0,6 3 0,5-1 0,0 0 0,0 0 0,1-2 0,-1 0 0,1-1 0,-1-1 0,27-2 0,2 1 0,-42 1-12,-2 0 7,-1 0 0,0 0 1,1 1-1,-1-1 1,1 0-1,-1 0 0,1 0 1,-1 0-1,1 0 0,-1 0 1,0 0-1,1 0 1,-1 0-1,1 0 0,-1 0 1,1 0-1,-1 0 1,1-1-1,-1 1 0,0 0 1,1 0-1,-1 0 0,1-1 1,-1 1-1,0 0 1,1-1-1,-1 1 0,0 0 1,1 0-1,-1-1 0,0 1 1,1-1-1,-1 1 1,0 0-1,0-1 0,1 1 1,-1-1-1,0 1 0,0 0 1,0-1-1,0 1 1,0-1-1,0 1 0,0-1 1,0 1-1,0-1 1,0-12-952</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9:18.684"/>
    </inkml:context>
    <inkml:brush xml:id="br0">
      <inkml:brushProperty name="width" value="0.05" units="cm"/>
      <inkml:brushProperty name="height" value="0.05" units="cm"/>
      <inkml:brushProperty name="color" value="#E71224"/>
    </inkml:brush>
  </inkml:definitions>
  <inkml:trace contextRef="#ctx0" brushRef="#br0">1 798 31166,'3'0'95,"0"-1"1,0 1-1,0-1 0,1 0 0,-1 0 0,0-1 1,0 1-1,0-1 0,-1 1 0,1-1 0,0 0 1,-1 0-1,1 0 0,-1 0 0,1-1 0,-1 1 0,3-5 1,6-7-171,-1 0 0,8-17 0,-14 25 160,11-23-81,-1 0 1,-1-1-1,-1-1 0,-2 0 0,-1 0 0,8-58 0,-8 6-5,-3-118 0,-5 188 1,-3-26 0,2 38 0,0 0 0,0-1 0,-1 1 0,1 0 0,0 0 0,-1 0 0,1 0 0,-1 0 0,1 0 0,-1 0 0,0 0 0,1 1 0,-1-1 0,0 0 0,0 0 0,0 0 0,1 1 0,-1-1 0,0 0 0,0 1 0,0-1 0,0 1 0,0-1 0,0 1 0,0-1 0,0 1 0,-1 0 0,-1-1 0,0 1 0,-1-1 0,1 1 0,-1 0 0,1 0 0,-1 0 0,0 0 0,1 1 0,-1-1 0,1 1 0,-1 0 0,1 0 0,0 1 0,-1-1 0,1 1 0,0-1 0,0 1 0,0 0 0,-5 4 0,4-2 0,1 0 0,0 0 0,0 1 0,0-1 0,1 1 0,0 0 0,-1-1 0,2 1 0,-1 0 0,1 0 0,-1 0 0,1 1 0,0 5 0,-1 4 0,0 1 0,1 0 0,1-1 0,1 1 0,0 0 0,1 0 0,0-1 0,1 1 0,1-1 0,1 0 0,0 0 0,1-1 0,0 1 0,1-1 0,9 13 0,62 74 0,5 10 0,-78-102 0,0-1 0,0 1 0,-2 0 0,1 1 0,2 9 0,-5-16 0,0 1 0,0-1 0,-1 0 0,1 1 0,-1-1 0,0 1 0,0-1 0,0 0 0,0 1 0,0-1 0,-1 1 0,0-1 0,1 0 0,-1 0 0,-1 1 0,1-1 0,0 0 0,-3 4 0,0-3 0,0 0 0,-1 0 0,1-1 0,-1 0 0,0 1 0,0-2 0,0 1 0,0 0 0,0-1 0,-1 0 0,1 0 0,-1-1 0,-7 2 0,-12 1 0,-40 2 0,24-6 0,19 1-4,52 12-19,0-6 23,1-1-1,-1-1 0,1-1 0,0-2 1,0-1-1,51-6 0,-73 5 1,0-2 0,-1 1 0,1-1-1,0-1 1,-1 1 0,1-1 0,-1-1 0,0 0 0,0 0-1,-1 0 1,1-1 0,-1 0 0,8-7 0,-7 3 0,0 1 1,0-2 0,-1 1-1,0-1 1,0 0-1,-1 0 1,-1-1 0,8-19-1,-3-2 4,-2 0 0,-1-1 1,-1 0-1,-2 0 0,-1 0 0,-2-35 0,0-13-4,-7-151 0,2 207 0,0 16 0,1 8 0,0 8 0,3-7 0,-6 30 0,2 0 0,2 1 0,1 44 0,0-13 0,-8 279 0,9-335 0,0 0 0,1 0 0,-1 1 0,1-1 0,0 0 0,1 0 0,-1 0 0,1 0 0,6 11 0,-7-15 0,1 1 0,0-1 0,0 1 0,0-1 0,0 0 0,0 0 0,1 0 0,-1 0 0,1 0 0,-1-1 0,1 1 0,0-1 0,0 1 0,-1-1 0,1 0 0,0 0 0,0 0 0,0-1 0,0 1 0,0-1 0,5 1 0,-2-1 0,0 1 0,0-1 0,0 0 0,0-1 0,0 1 0,0-1 0,0 0 0,0-1 0,0 0 0,0 1 0,9-6 0,-10 4 0,1-1 0,-1 0 0,0-1 0,0 0 0,0 1 0,-1-1 0,0-1 0,0 1 0,0-1 0,5-9 0,5-15-3,-2 0 1,0-1-1,-2 0 0,-2 0 1,8-52-1,-1 8-13,-15 71 16,1 1 0,0 0-1,-1 0 1,2 0 0,-1 0 0,0 0 0,1 0-1,-1 0 1,1 0 0,0 0 0,0 1 0,0-1-1,0 1 1,0-1 0,0 1 0,1 0 0,-1 0-1,1 0 1,0 0 0,3-1 0,0 1-2,-1 0 1,0 1 0,1 0 0,-1 0 0,0 0-1,1 1 1,-1 0 0,1 0 0,-1 0 0,1 1 0,7 1-1,-12-2 2,1 0-1,0 1 1,1-1-1,-1 1 1,0-1-1,0 1 1,0-1 0,1 1-1,-1 0 1,0 0-1,0 0 1,0 1-1,0-1 1,0 0 0,-1 1-1,1-1 1,0 1-1,-1-1 1,1 1-1,-1 0 1,1 0 0,-1 0-1,2 3 1,-14-4 16,-10-1-8,15-1-8,-1 0 0,0 1 1,1 0-1,-1 0 0,0 1 1,1 0-1,-1 0 0,1 0 1,-1 1-1,1 0 0,-1 0 1,1 1-1,0 0 0,0 0 1,-10 7-1,10-4 0,0 0 0,0 1 0,1 0 0,-1 0 0,2 1 0,-1-1 0,1 1 0,0 0 0,1 0 0,0 0 0,0 1 0,-3 14 0,2 4 0,1 0 0,1 48 0,2-70 0,-1 0-1,1-1 1,1 1-1,-1 0 1,1 0-1,0-1 1,0 1-1,0-1 1,1 1-1,-1-1 1,1 1-1,0-1 1,0 0-1,1 0 1,-1 0-1,1 0 1,0 0 0,0-1-1,0 1 1,1-1-1,-1 0 1,1 0-1,0 0 1,0 0-1,0-1 1,0 1-1,0-1 1,0 0-1,1-1 1,-1 1-1,1-1 1,-1 1-1,7-1 1,-1 1 1,0-1 0,0 0 0,0 0 0,0-1 0,0-1 0,0 0 0,20-4 0,-26 4-1,1-1 1,0 0-1,0 0 1,-1-1-1,1 1 1,-1-1-1,0 0 1,0 0-1,0 0 0,0-1 1,0 1-1,-1-1 1,0 0-1,1 0 1,-2 0-1,1-1 1,3-5-1,-1-3 2,0 1 0,0-2 0,-1 1 0,-1 0 0,0-1-1,-1 0 1,0-21 0,-5-100 18,2 119-23,1 12 3,-4-32 0,4 34 0,0 1 0,0-1 0,-1 1 0,1 0 0,-1-1 0,1 1 0,-1-1 0,1 1 0,-1 0 0,0-1 0,1 1 0,-1 0 0,0 0 0,0-1 0,0 1 0,0 0 0,0 0 0,0 0 0,-2-1 0,3 2 0,-1 0 0,1 0 0,0 0 0,-1 0-1,1 0 1,-1 0 0,1 0 0,-1 0 0,1 0 0,-1 0 0,1 0 0,0 0 0,-1 0 0,1 0-1,-1 0 1,1 0 0,-1 1 0,1-1 0,0 0 0,-1 0 0,1 1 0,0-1 0,-1 0-1,1 0 1,0 1 0,-1-1 0,1 0 0,0 1 0,0-1 0,-1 0 0,1 1 0,0-1-1,0 1 1,-1-1 0,1 0 0,0 1 0,0-1 0,0 1 0,0-1 0,0 0 0,0 1 0,0-1-1,0 1 1,0-1 0,0 1 0,0-1 0,0 1 0,0-1 0,0 1 0,-4 51-9,2 1 0,6 56 0,-3-99 9,0 1 0,0-1 0,1 1 0,1-1 0,0 0 0,0 0 0,1 0 0,8 16 0,-10-22 0,0-1 0,1 1 0,-1 0 0,1-1 0,0 0 0,0 1 0,0-1 0,0 0 0,1 0 0,-1-1 0,1 1 0,0-1 0,-1 0 0,1 0 0,0 0 0,0 0 0,1-1 0,-1 0 0,0 0 0,0 0 0,1 0 0,7 0 0,-7-1 1,0 0 0,0-1 0,-1 1 0,1-1 0,0 0 0,-1-1 0,1 1 0,-1-1 0,0 0 0,1 0 0,-1 0 0,0 0 0,7-6 0,-5 3 1,-1-1-1,1 0 1,-1 1 0,0-2-1,0 1 1,-1-1 0,6-11-1,0-5 0,-1 0 0,-1 0 0,-1-1 0,5-35 0,-2-23-1,-3-1 0,-5-121 0,-3 104 0,-7 185 0,6-27 0,0 35 0,10 108 0,-7-186 0,2 0 0,-1-1 0,2 1 0,0-1 0,12 27 0,-14-36 0,0-1 0,0 0 0,1 0 0,-1-1 0,1 1 0,0 0 0,0-1 0,0 0 0,1 0 0,-1 0 0,1 0 0,-1 0 0,1-1 0,0 1 0,0-1 0,0 0 0,0 0 0,1-1 0,-1 1 0,0-1 0,1 0 0,-1 0 0,7 0 0,-6 0 0,-1-1 0,0 0 0,0 0 0,1-1 0,-1 1 0,0-1 0,0 0 0,0 0 0,0 0 0,0 0 0,0-1 0,0 0 0,0 0 0,5-3 0,-4 1 0,-1 0 0,0-1 0,-1 1 0,1-1 0,-1 0 0,0 0 0,0 0 0,-1 0 0,1 0 0,2-11 0,2-4 0,-2 0 0,0-1 0,-2 1 0,2-34 0,-5-87 0,-1 66 0,-7 123 0,5 165 0,3-153 0,0-56 0,-1-1 0,1 1 0,1-1 0,-1 1 0,0-1 0,1 1 0,0-1 0,0 1 0,0-1 0,0 0 0,0 1 0,1-1 0,-1 0 0,1 0 0,0 0 0,0 0 0,4 4 0,-3-4 0,1-1 0,0 0 0,-1 0 0,1 0 0,0-1 0,0 1 0,0-1 0,0 0 0,0 0 0,0 0 0,0-1 0,0 0 0,0 1 0,7-2 0,-7 1 0,0 0 0,0-1 0,0 1 0,0-1 0,0 0 0,0 0 0,0 0 0,0-1 0,0 0 0,-1 1 0,1-1 0,-1 0 0,1-1 0,-1 1 0,4-4 0,-2 1 0,0-1 0,0 0 0,0 0 0,0 0 0,-1 0 0,0-1 0,5-11 0,-2 1 0,-1-2 0,-1 1 0,0 0 0,-1-1 0,2-33 0,-4-78 0,-2 83 0,-1 39 0,-1 9 0,0 10 0,0 222 0,3-121 0,-1-103 0,0 0 0,0-1 0,1 1 0,1 0 0,-1-1 0,1 1 0,0-1 0,1 0 0,6 13 0,-7-17 0,1 0 0,-1-1 0,1 0 0,0 1 0,0-1 0,0 0 0,0 0 0,1-1 0,-1 1 0,1-1 0,0 0 0,-1 0 0,1 0 0,0 0 0,0-1 0,0 1 0,1-1 0,-1 0 0,0 0 0,0-1 0,6 1 0,3 0 0,0 0 0,0-1 0,16-1 0,-24 0 0,-1 0 0,0 0 0,0 0 0,0 0 0,0 0 0,-1-1 0,1 0 0,0 0 0,-1 0 0,1 0 0,-1 0 0,1-1 0,-1 0 0,4-4 0,0-1 0,-1-1 0,0 1 0,-1-1 0,0 0 0,0-1 0,-1 0 0,0 1 0,-1-1 0,0 0 0,3-18 0,-2-2 0,-1 0 0,-2-45 0,-2 59 0,0 0 0,-1 0 0,-1 0 0,-1 1 0,0-1 0,-1 1 0,-11-25 0,13 34 0,0 0 0,0-1 0,-1 1 0,0 0 0,0 1 0,0-1 0,-1 1 0,0 0 0,0 0 0,0 0 0,-1 0 0,1 1 0,-1 0 0,0 1 0,-1-1 0,1 1 0,0 0 0,-1 0 0,-13-2 0,15 3 0,-1 1 0,0 1 0,0-1 0,0 1 0,0 0 0,0 1 0,0-1 0,0 1 0,0 0 0,1 1 0,-1-1 0,0 1 0,-7 4 0,9-4 0,-1 1 0,1 0 0,0 1 0,0-1 0,1 1 0,-1-1 0,1 1 0,-1 0 0,1 1 0,1-1 0,-1 0 0,1 1 0,-1-1 0,1 1 0,-2 9 0,0-1 0,0 0 0,1 1 0,1-1 0,0 1 0,1-1 0,0 1 0,1 0 0,1-1 0,0 1 0,5 22 0,-4-28 0,0 0 0,1 0 0,0 0 0,1 0 0,-1 0 0,1-1 0,1 0 0,0 1 0,0-2 0,0 1 0,1 0 0,0-1 0,0 0 0,0-1 0,1 1 0,0-1 0,0-1 0,8 5 0,-4-4-2,0 0-1,1-1 1,0 0-1,0-1 1,0 0-1,0-1 1,0 0-1,1-1 1,-1-1-1,0 0 1,1 0-1,18-4 1,-27 3 2,0-1 0,0 0 0,-1 1 0,1-1 0,-1 0 0,1-1 0,-1 1 0,0 0 0,0-1 0,0 0 0,0 0 0,-1 0 0,1 0 0,-1 0 0,1 0 0,-1-1 0,0 1 0,-1-1 0,1 0 0,0 1 0,-1-1 0,0 0 0,0 0 0,0-4 0,3-13 0,0 0 0,-2 0 0,-1-26 0,0 40 0,-1-42 0,-1 23 0,2-1 0,0 0 0,2 1 0,11-48 0,-14 72 0,0 0 0,1 0-1,-1 0 1,1 0 0,0 0 0,0 0-1,0 1 1,0-1 0,0 0 0,0 1-1,0-1 1,0 1 0,1-1 0,-1 1-1,0-1 1,1 1 0,0 0 0,-1 0-1,1 0 1,-1 0 0,1 0 0,0 0 0,0 0-1,0 1 1,0-1 0,-1 1 0,1-1-1,0 1 1,0 0 0,0-1 0,0 1-1,0 0 1,3 1 0,-2-1 0,1 1-1,-1 0 1,1 1-1,-1-1 1,0 1-1,1-1 1,-1 1-1,0 0 1,0 0-1,0 0 1,-1 1-1,1-1 1,0 1-1,-1-1 1,0 1-1,4 5 1,11 21 2,-1 2 0,-2 0-1,-1 1 1,-1 0 0,-2 1 0,-1 0-1,-2 1 1,4 36 0,-10-28-2,-1-18 0,0-22 0,1-12 0,8-47-1,1 1 1,3 1-1,3 0 1,34-82-1,-42 117-2,-6 12 2,1 1 0,-1 0 1,1 0-1,1 0 0,-1 0 0,1 0 1,1 1-1,-1-1 0,10-9 1,-13 17 0,-1-1 1,1 1-1,-1-1 1,1 1-1,-1 0 0,0-1 1,1 1-1,-1-1 1,0 1-1,1 0 1,-1-1-1,0 1 1,0 0-1,0 0 1,0-1-1,0 1 1,1 0-1,-1-1 1,0 1-1,-1 0 0,1 0 1,0-1-1,0 1 1,0 0-1,0-1 1,-1 2-1,1 0 1,0 385 31,0-378-33,0-1 0,0 1 1,1-1-1,0 1 0,1-1 0,5 17 1,-7-25-8,0 0 1,0 0 0,0 0 0,0 1 0,0-1 0,0 0-1,0 0 1,0 0 0,0 0 0,0 1 0,0-1 0,0 0-1,0 0 1,0 0 0,0 0 0,0 0 0,0 1 0,0-1-1,0 0 1,0 0 0,0 0 0,0 0 0,1 0-1,-1 0 1,0 0 0,0 1 0,0-1 0,0 0 0,0 0-1,0 0 1,1 0 0,-1 0 0,0 0 0,0 0 0,0 0-1,0 0 1,0 0 0,1 0 0,-1 0 0,0 0-1,0 0 1,0 0 0,0 0 0,0 0 0,1 0 0,-1 0-1,0 0 1,0 0 0,0 0 0,0 0 0,0 0 0,1 0-1,-1 0 1,0 0 0,0 0 0,0 0 0,0 0-1,1-7-1491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9:19.028"/>
    </inkml:context>
    <inkml:brush xml:id="br0">
      <inkml:brushProperty name="width" value="0.05" units="cm"/>
      <inkml:brushProperty name="height" value="0.05" units="cm"/>
      <inkml:brushProperty name="color" value="#E71224"/>
    </inkml:brush>
  </inkml:definitions>
  <inkml:trace contextRef="#ctx0" brushRef="#br0">144 9 32575,'-3'-2'3,"0"1"1,0 0 0,-1 0-1,1 0 1,-1 0-1,1 0 1,-1 1-1,1-1 1,-1 1 0,0 0-1,1 0 1,-1 1-1,1-1 1,-1 1-1,1-1 1,-1 1 0,1 0-1,0 0 1,-1 1-1,1-1 1,0 1-1,0 0 1,0 0-1,0 0 1,0 0 0,0 0-1,1 0 1,-1 1-1,1-1 1,-1 1-1,1 0 1,0 0 0,-3 5-1,0 0-3,1 1-1,-1 0 0,1 0 1,1 0-1,0 0 1,0 1-1,1-1 1,0 1-1,1-1 1,0 1-1,0 12 1,1-18 0,1-1 1,-1 1 0,1 0 0,0 0 0,0-1 0,0 1-1,1-1 1,-1 1 0,1-1 0,0 1 0,0-1 0,0 0-1,0 0 1,1 0 0,-1 0 0,1 0 0,0-1 0,0 1 0,0-1-1,0 0 1,0 0 0,0 0 0,0 0 0,1 0 0,-1-1-1,6 2 1,3 1 2,1 0 0,-1-1 0,1-1 0,-1 0 0,1-1-1,22-1 1,-30 0-2,0 0 0,-1-1 0,1 1 0,-1-1 0,1 0 0,-1 0 0,1-1 0,-1 1 1,0-1-1,0 0 0,0 0 0,0-1 0,0 1 0,0-1 0,0 0 0,-1 0 0,1 0 0,-1 0 0,0-1 0,0 1 0,0-1 0,-1 0 0,1 0 0,-1 0 0,0 0 0,0 0 0,0-1 0,-1 1 0,0 0 0,1-1 0,-1 1 0,-1-1 0,1-6 0,0 4-1,0 1 0,-1 0 0,1-1 0,-2 1 0,1 0 0,-1-1 0,0 1 0,0 0 0,0 0 0,-6-12 0,6 15 0,-1 0 0,-1 0 0,1 0 0,0 0 0,-1 1 0,1-1 0,-1 1 0,0 0 0,0 0 0,0 0 0,0 0 0,0 0 0,0 1 0,0-1 0,-1 1 0,1 0 0,0 0 0,-1 0 0,1 0 0,-1 1 0,-4-1 0,0 0-63,0 0 0,0 1 1,1 0-1,-1 0 0,0 1 0,0 0 0,0 0 0,1 0 1,-1 1-1,0 1 0,1-1 0,0 1 0,0 0 0,0 1 1,0 0-1,0 0 0,1 0 0,-1 1 0,-6 6 0,-36 37-5339</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9:19.356"/>
    </inkml:context>
    <inkml:brush xml:id="br0">
      <inkml:brushProperty name="width" value="0.05" units="cm"/>
      <inkml:brushProperty name="height" value="0.05" units="cm"/>
      <inkml:brushProperty name="color" value="#E71224"/>
    </inkml:brush>
  </inkml:definitions>
  <inkml:trace contextRef="#ctx0" brushRef="#br0">1 26 32511,'28'0'144,"30"0"-80,19 0-48,3 0-16,-5-8 0,-17 1-32,-19-1-128,-25 6-801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9:19.700"/>
    </inkml:context>
    <inkml:brush xml:id="br0">
      <inkml:brushProperty name="width" value="0.05" units="cm"/>
      <inkml:brushProperty name="height" value="0.05" units="cm"/>
      <inkml:brushProperty name="color" value="#E71224"/>
    </inkml:brush>
  </inkml:definitions>
  <inkml:trace contextRef="#ctx0" brushRef="#br0">1 23 29854,'0'0'1632,"0"2"-879,22-2-689,22 0 176,20 0-144,5 0-64,6 0-32,-6-2 0,-11-3-16,-19-5-272,-26 2-5331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9:20.545"/>
    </inkml:context>
    <inkml:brush xml:id="br0">
      <inkml:brushProperty name="width" value="0.05" units="cm"/>
      <inkml:brushProperty name="height" value="0.05" units="cm"/>
      <inkml:brushProperty name="color" value="#E71224"/>
    </inkml:brush>
  </inkml:definitions>
  <inkml:trace contextRef="#ctx0" brushRef="#br0">432 26 32255,'0'-3'77,"-3"-15"307,2 18-382,0-1-1,0 1 0,-1-1 0,1 1 1,0-1-1,-1 1 0,1 0 0,0-1 1,0 1-1,-1 0 0,1 0 0,0 0 1,-1 0-1,-1 0 0,-10 1-1,1 1 0,0 0 0,0 1 0,0 0 0,0 1 0,0 0 0,1 1 0,-1 1 0,1-1 0,1 2 0,-1-1 0,1 2 0,0-1 0,1 1 0,-14 15 0,0 1 0,1 1 0,1 2 0,1 0 0,-27 50 0,33-48 0,1 1 0,2 1 0,0-1 0,3 2 0,0-1 0,2 1 0,1 0 0,0 63 0,4-76 0,1-1 0,1 0 0,0 1 0,2-1 0,0 0 0,1 0 0,1 0 0,0-1 0,2 0 0,0 0 0,1 0 0,0-1 0,1 0 0,1 0 0,1-1 0,21 23 0,-12-18-19,1 0-1,0-2 1,2 0 0,0-1-1,1-2 1,1 0 0,0-2 0,1 0-1,0-2 1,1-1 0,0-1-1,1-2 1,0 0 0,0-2-1,0-1 1,46 1 0,-4-5-1174</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9:21.124"/>
    </inkml:context>
    <inkml:brush xml:id="br0">
      <inkml:brushProperty name="width" value="0.05" units="cm"/>
      <inkml:brushProperty name="height" value="0.05" units="cm"/>
      <inkml:brushProperty name="color" value="#E71224"/>
    </inkml:brush>
  </inkml:definitions>
  <inkml:trace contextRef="#ctx0" brushRef="#br0">0 33 31374,'0'0'1025,"0"5"-929,25-5-64,25 0 32,13 0 0,9 0-32,-5-5-32,-9-7 16,-14 4-16,-16 1 0,-15 2 0,-21 5-48,-33 0-256,-15 0-2898</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9:25.031"/>
    </inkml:context>
    <inkml:brush xml:id="br0">
      <inkml:brushProperty name="width" value="0.05" units="cm"/>
      <inkml:brushProperty name="height" value="0.05" units="cm"/>
      <inkml:brushProperty name="color" value="#E71224"/>
    </inkml:brush>
  </inkml:definitions>
  <inkml:trace contextRef="#ctx0" brushRef="#br0">0 242 31502,'6'-10'1228,"-2"35"-1227,-1 1 0,-1-1 1,-3 42-1,1-5-1,-2 38 0,3 60 0,0-141 0,2-1 0,0 1 0,1-1 0,1 0 0,0-1 0,12 26 0,-14-38 0,0 0 0,1 0 0,-1-1 0,1 0 0,0 1 0,0-1 0,0-1 0,1 1 0,-1-1 0,1 0 0,0 0 0,0 0 0,0 0 0,0-1 0,1 0 0,-1 0 0,1 0 0,-1-1 0,1 0 0,-1 0 0,1 0 0,0-1 0,-1 0 0,1 0 0,0 0 0,0-1 0,-1 0 0,1 0 0,-1 0 0,1-1 0,-1 0 0,1 0 0,-1 0 0,0-1 0,8-4 0,-4 0 0,0-1 0,-1 0 0,0 0 0,0-1 0,-1 0 0,0 0 0,0-1 0,-1 1 0,-1-2 0,0 1 0,0 0 0,-1-1 0,0 0 0,4-20 0,-2 3 0,-2 1 0,-1-1 0,-2 0 0,0 0 0,-4-29 0,1 41 0,-1 0 0,-1 1 0,0 0 0,-1-1 0,-8-16 0,-3-10 0,12 30 0,5 11 0,-1 1 0,0-1 0,1 1 0,-1-1 0,0 1 0,1-1 0,-1 1 0,0-1 0,1 1 0,-1-1 0,1 1 0,-1-1 0,1 1 0,-1 0 0,1-1 0,-1 1 0,1 0 0,0-1 0,-1 1 0,1 0 0,-1 0 0,1 0 0,0 0 0,-1 0 0,1-1 0,0 1 0,-1 0 0,1 0 0,-1 0 0,1 1 0,0-1 0,-1 0 0,1 0 0,0 0 0,-1 0 0,1 1 0,1-1 0,11 0 0,0 1 0,0 0 0,0 0 0,-1 2 0,1-1 0,17 7 0,-22-6 0,-1 1 0,0 0 0,0 0 0,0 0 0,0 0 0,0 1 0,-1 1 0,0-1 0,0 1 0,-1 0 0,9 11 0,-9-9 0,-2-1-1,1 0 1,-1 1-1,0 0 1,0 0-1,-1 0 1,0 0-1,0 0 1,-1 0-1,0 1 1,0-1-1,-1 0 1,0 1 0,-2 8-1,-3 15-2,0 0 0,-14 38 0,13-46 3,2-10-9,1-1-1,-2 28 1,4-39 7,1 1 1,0-1-1,0 1 1,0-1-1,0 1 1,0-1-1,0 1 1,1-1-1,-1 1 1,1-1-1,0 1 1,0-1-1,0 0 1,0 1-1,0-1 1,0 0-1,0 0 1,1 0-1,-1 0 1,1 0-1,0 0 1,0 0-1,3 2 1,3 0-4,0-1 0,1-1 1,-1 0-1,0 0 0,1 0 0,0-1 0,17 0 1,-22-1 2,0 0 0,1 0 0,-1 0-1,1 0 1,-1-1 0,0 0 0,0 0 0,1 0 0,-1 0 0,0-1 0,0 0 0,0 0 0,0 0 0,-1 0 0,1 0 0,0-1 0,-1 0 0,4-3 0,-2-2 1,1-2 1,-1 1 0,0-1 0,-1 1-1,0-1 1,-1 0 0,0-1 0,3-18-1,-1-9 0,-1-43-1,2-11-54,-6 90 54,2-13-38,0 1 1,1-1 0,0 0-1,9-20 1,-11 32 36,0 0 0,0 1 1,0-1-1,1 0 0,0 1 0,-1-1 1,1 1-1,0 0 0,0 0 1,0-1-1,0 1 0,1 0 1,-1 1-1,0-1 0,1 0 1,0 1-1,-1-1 0,1 1 1,0 0-1,-1 0 0,1 0 1,0 0-1,0 0 0,0 1 0,0-1 1,0 1-1,0 0 0,5 0 1,-6 1 2,-1-1 0,0 0 0,0 1 0,1-1 0,-1 0 0,0 1 0,0 0 0,0-1 0,0 1 0,0 0 1,0-1-1,0 1 0,0 0 0,0 0 0,0 0 0,0 0 0,0 0 0,0 0 0,-1 0 0,1 0 0,-1 0 0,1 1 0,0 0 0,10 38 18,-10-35-15,0-1 1,0 1 0,1 0 0,-1 0 0,1-1-1,3 6 1,-5-9 1,0-1-1,1 0 1,-1 0-1,0 1 1,1-1 0,-1 0-1,0 0 1,1 0-1,-1 1 1,1-1 0,-1 0-1,0 0 1,1 0-1,-1 0 1,1 0-1,-1 0 1,0 0 0,1 0-1,-1 0 1,1 0-1,-1 0 1,0 0 0,1 0-1,-1 0 1,1 0-1,-1 0 1,0-1 0,1 1-1,-1 0 1,0 0-1,1 0 1,-1-1-1,0 1 1,1 0 0,-1 0-1,0-1 1,1 1-1,-1 0 1,0-1 0,0 1-1,1 0 1,-1-1-1,0 1 1,0 0-1,0-1 1,1 1 0,-1-1-1,0 1 1,0 0-1,0-1 1,0 1 0,0-1-1,8-19 25,-6 13-23,0-1 0,-1 1-1,0-1 1,-1 1 0,1-1-1,-2 1 1,0-9 0,1 15-6,-1 0 0,1 0 0,-1 0 1,0 0-1,1 0 0,-1 0 0,0 0 1,0 0-1,0 1 0,0-1 0,0 0 1,0 0-1,0 1 0,0-1 0,0 0 1,0 1-1,0-1 0,0 1 0,-1 0 1,1-1-1,0 1 0,0 0 0,0 0 1,-1-1-1,1 1 0,-3 1 0,-36-1-1,36 0 1,-1 1 0,0-1-1,1 1 1,0 0 0,-1 0-1,1 0 1,-1 0 0,1 1-1,0 0 1,0 0 0,0 0 0,0 0-1,0 1 1,0-1 0,1 1-1,-5 5 1,3-3-1,1 0 0,0 1 0,0 0 0,0 0-1,1 0 1,0 0 0,0 1 0,1-1 0,-3 9 0,1 6-2,0 0 1,2 0-1,0 0 0,2 0 1,2 39-1,0-47 4,1 1 0,0 0 0,0-1 0,1 0 0,1 0 0,0 0 0,9 15 0,-10-20 0,1 0-1,0 0 1,0-1-1,1 1 1,0-1 0,1-1-1,-1 1 1,1-1-1,0 0 1,1 0 0,-1-1-1,10 5 1,-13-8 0,-1 0 1,1-1-1,-1 1 1,1-1-1,0 0 1,0 0-1,-1 0 1,1 0-1,0-1 1,0 1-1,0-1 1,0 0-1,0 0 1,0-1-1,0 1 1,0-1-1,0 0 1,-1 0-1,1 0 1,0 0-1,0-1 0,-1 0 1,1 0-1,-1 0 1,0 0-1,1 0 1,-1 0-1,0-1 1,0 0-1,-1 1 1,4-4-1,-1-2 4,0 0-1,0 0 0,0-1 0,-1 0 1,0 1-1,-1-1 0,0 0 1,0-1-1,-1 1 0,0 0 0,0-17 1,0-13-6,-1 0 1,-2 0-1,-3 0 1,0 0 0,-3 1-1,-11-40 1,14 70 0,2 12 1,0 17-5,2 217-9,0-224 13,2 0 0,0 0 0,0 0 0,1 0 0,1-1 0,10 25 0,-13-34 0,1 0 0,0 0 0,0 0 0,0 0 0,0 0 0,1 0 0,-1-1 0,1 1 0,0-1 0,0 0 0,1 0 0,-1 0 0,0 0 0,1-1 0,0 1 0,0-1 0,-1 0 0,1 0 0,1 0 0,-1-1 0,0 1 0,0-1 0,1 0 0,7 1 0,-9-2 0,-1 1 0,1-1 0,0 0 0,0 0 0,-1 0 0,1 0-1,0-1 1,0 1 0,-1-1 0,1 1 0,0-1 0,-1 0 0,1 0 0,-1 0 0,1 0 0,-1-1 0,1 1 0,-1-1 0,0 0-1,0 1 1,0-1 0,0 0 0,0 0 0,0 0 0,-1 0 0,1-1 0,0 1 0,-1 0 0,0-1 0,0 1 0,0-1 0,0 1 0,0-1-1,0 0 1,0-3 0,8-27-10,-2-1-1,-1 1 0,-2-1 0,0-45 1,-3 45 2,1 1 0,2 0 0,1 0 0,17-57 0,-21 87 9,-1 1 0,1-1-1,1 1 1,-1-1 0,0 1 0,1-1 0,-1 1-1,1 0 1,0 0 0,-1 0 0,1 0 0,0 0-1,0 0 1,1 0 0,-1 1 0,0-1 0,0 1-1,1 0 1,3-2 0,-4 3-1,-1-1 1,1 1-1,-1 0 1,1 1-1,0-1 1,-1 0-1,1 0 1,-1 1-1,1-1 1,0 0-1,-1 1 1,1 0-1,-1-1 1,0 1-1,1 0 0,-1 0 1,1 0-1,-1 0 1,0 0-1,0 0 1,0 0-1,0 0 1,0 0-1,0 1 1,0-1-1,0 0 1,0 1-1,0-1 1,-1 1-1,1-1 1,0 1-1,-1-1 0,1 4 1,5 12 1,-1 0 0,-1 1 0,-1-1-1,3 35 1,-5 79 14,-1-79-12,-8 19 1,3-28 16,6-43-21,-1 0 0,0 0 1,0 0-1,0 0 0,0 0 0,1 0 0,-1 0 0,0 0 0,0 0 1,0 0-1,0 0 0,1 0 0,-1 0 0,0 0 0,0 0 0,0 0 1,0 0-1,1 0 0,-1 0 0,0 0 0,0 0 0,0 0 0,0 0 0,1 0 1,-1 0-1,0 0 0,0-1 0,0 1 0,0 0 0,0 0 0,0 0 1,1 0-1,-1 0 0,0 0 0,0-1 0,0 1 0,0 0 0,0 0 1,0 0-1,0 0 0,0-1 0,0 1 0,0 0 0,0 0 0,0 0 1,0 0-1,0-1 0,0 1 0,0 0 0,0 0 0,0 0 0,0 0 1,0-1-1,15-31 1,4-21-10,19-86 0,-29 97 2,3 0 0,1 0 0,29-63 1,-19 69 3,-22 35 3,0-1 0,1 1 0,-1 0-1,1-1 1,-1 1 0,1 0 0,0 0 0,-1 0 0,1 0 0,0 0-1,0 0 1,0 1 0,0-1 0,-1 0 0,1 1 0,0 0 0,0-1-1,3 1 1,-4 0 0,-1 1 0,1 0 0,0-1-1,0 1 1,0-1 0,0 1-1,0 0 1,-1 0 0,1-1 0,0 1-1,-1 0 1,1 0 0,0 0 0,-1 0-1,1 0 1,-1 0 0,1 0 0,-1 0-1,0 0 1,1 0 0,-1 0 0,0 0-1,0 0 1,0 0 0,0 0 0,0 0-1,0 0 1,0 2 0,0 44-6,0-34 6,-8 325 32,7-335-32,1 1 0,0-1 0,0 0 0,0 0 0,1 0 0,-1 0 0,1 1 0,0-1 0,0 0 0,0 0 0,0 0 0,0 0 1,1-1-1,-1 1 0,1 0 0,0 0 0,0-1 0,0 1 0,0-1 0,0 0 0,1 0 0,2 2 0,0-1-2,0-1 1,1 1-1,-1-1 1,1-1-1,0 1 1,-1-1-1,1 0 1,0 0-1,0-1 0,11 0 1,-13-1-1,1 1 0,-1-1 1,0 0-1,1 0 0,-1 0 0,0 0 1,0-1-1,0 0 0,0 0 0,0 0 1,0 0-1,-1-1 0,1 1 0,-1-1 1,0 0-1,1 0 0,-1 0 0,-1-1 1,1 1-1,0-1 0,-1 1 0,0-1 1,1 0-1,1-5 0,4-11 1,0 0 0,-1-1 0,7-33 0,-14 52 1,24-143-1,-18 98 7,2 0-1,19-61 1,-27 107-4,0 0-1,0 0 1,0 0-1,1 0 1,-1 0 0,0 0-1,1 0 1,-1 0 0,1 0-1,-1 0 1,1 1 0,-1-1-1,1 0 1,0 0 0,-1 0-1,1 1 1,0-1 0,0 0-1,0 1 1,-1-1-1,1 1 1,0-1 0,0 1-1,0-1 1,0 1 0,0-1-1,0 1 1,0 0 0,0 0-1,2-1 1,-2 2-1,1 0-1,-1-1 1,0 1-1,1 0 1,-1 0 0,0 0-1,1 0 1,-1 0 0,0 0-1,0 0 1,0 0-1,0 0 1,0 1 0,0-1-1,0 0 1,-1 1-1,1-1 1,0 0 0,-1 1-1,1 1 1,8 20-1,-2 0 0,-1 1 0,-1-1 0,-1 1 0,2 26 0,-2 128 2,-4-157-1,1-15 0,-1 1 0,-1 0 1,0-1-1,1 1 0,-2-1 0,1 1 1,-1-1-1,0 0 0,0 0 1,-1 0-1,0 0 0,0 0 0,0 0 1,-1-1-1,0 1 0,0-1 1,0 0-1,-1 0 0,1-1 1,-1 1-1,0-1 0,-1 0 0,1-1 1,-1 1-1,0-1 0,1 0 1,-1 0-1,-1-1 0,1 0 1,0 0-1,-1 0 0,1-1 0,0 0 1,-14 1-1,13-2-1,1 0 0,-1-1 0,0 1 0,1-1 0,-1 0 0,-11-5 0,15 5-1,1 0 0,-1 0 1,1-1-1,0 1 0,-1-1 0,1 0 0,0 1 0,0-1 0,0 0 0,0 0 0,0-1 0,1 1 0,-1 0 0,1-1 0,-1 1 0,1 0 0,0-1 0,0 0 0,-1-2 0,2 4 1,1 1-1,-1-1 0,0 1 0,1-1 1,-1 1-1,0 0 0,1-1 1,-1 1-1,0-1 0,1 1 1,-1 0-1,1-1 0,-1 1 0,1 0 1,-1 0-1,1-1 0,-1 1 1,1 0-1,-1 0 0,1 0 0,-1 0 1,1-1-1,-1 1 0,1 0 1,0 0-1,-1 0 0,1 0 0,-1 0 1,1 0-1,-1 1 0,1-1 1,-1 0-1,1 0 0,0 0 0,0 1 0,12-2-1,1 2-1,-1 0 1,1 1 0,-1 0 0,1 1 0,-1 0 0,0 1 0,13 6 0,-4-1 8,1-1 1,-1-1-1,1-1 1,1-1-1,-1-2 0,1 0 1,0-1-1,0-1 1,41-5-1,-61 4-6,0-1 0,-1 0 0,1-1 0,0 1 0,0-1 0,-1 0 0,1 0 0,-1 0 0,1 0 0,-1 0 0,0-1 0,0 1 0,0-1 0,0 0 0,-1 0 0,1 0 0,-1-1 0,0 1 0,1 0 0,2-8 0,2-6 0,-1 0 0,-1 0 0,6-28 0,2-9-3,-6 28 2,-2-1 0,0 1 0,-2-1 0,-1 0 0,-2-46 0,0 48 7,-1 10-2,0 0-1,-1 1 1,0-1 0,-1 1-1,-10-27 1,13 41-4,0 0 0,0-1 0,0 1 0,0 0 0,0-1 0,0 1 0,0 0 0,0-1 0,0 1 0,0 0 0,-1-1 0,1 1 0,0 0 0,0-1 0,0 1 1,-1 0-1,1-1 0,0 1 0,0 0 0,-1 0 0,1-1 0,0 1 0,0 0 0,-1 0 0,1 0 0,0-1 0,-1 1 0,1 0 0,0 0 0,-1 0 0,0 0 0,-3 10-1,1 17-2,3-20 3,0 0 0,0-1 0,0 1 0,1-1 0,-1 1 0,4 9 0,-4-14 0,1 0 0,0 0 0,0 0 0,0-1 0,0 1 0,0 0 0,0-1 0,1 1 0,-1-1 0,0 1 0,1-1 0,-1 0 0,1 1 0,0-1 0,-1 0 0,1 0 0,0 0 0,0 0 0,0 0 0,-1-1 0,1 1 0,4 0 0,9 2 0,1-2 0,0 1 0,0-2 0,22-2 0,4 1 0,-41 1 0,3 0 0,-1 0 0,0 0 0,0 0 0,1-1 0,-1 1 0,0-1 0,0 0 0,6-1 0,-9 2 0,0-1 0,0 1 0,1 0 0,-1 0 0,0 0 0,0 0 0,0 0 0,0 0 0,1 0 0,-1 0 0,0 0 0,0 0 0,0 0 0,1 0 0,-1 0 0,0 0 0,0 0 0,0 0 0,1 0 0,-1 0 0,0 0 0,0 0 0,0 1 0,0-1 0,1 0 0,-1 0 0,0 0 0,0 0 0,0 0 0,0 0 0,0 0 0,1 1 0,-1-1 0,0 0 0,0 0 0,0 0 0,0 0 0,0 1 0,0-1 0,0 0 0,0 0 0,0 0 0,1 1 0,-1-1 0,0 0 0,0 0 0,0 0 0,0 0 0,0 1 0,0-1 0,0 13 0,0-10 0,-2 23 0,-1-1 0,-1 0 0,-13 44 0,-7 36 0,21-66 0,0 48 0,3-85 0,1-1 0,-1 1 0,0 0 0,0-1 0,1 1 0,-1-1 0,0 1 0,1 0 0,0-1 0,-1 0 0,1 1 0,0-1 0,0 1 0,0-1 0,0 0 0,0 1 0,0-1 0,0 0 0,0 0 0,1 0 0,-1 0 0,0 0 0,1 0 0,-1 0 0,0-1 0,1 1 0,-1 0 0,1-1 0,-1 1 0,1-1 0,1 1 0,7 1 0,0-1 0,0 0 0,0-1 0,12 0 0,-9 0 0,7 0 0,-1-1 0,0 0 0,0-2 0,0 0 0,0-1 0,0-1 0,-1-1 0,24-10 0,-32 11 0,1-1 0,-1 0 0,-1-1 0,1 0 0,-1-1 0,0 1 0,-1-2 0,0 1 0,0-1 0,-1-1 0,0 1 0,-1-1 0,0 0 0,0-1 0,4-11 0,-3 0 0,-1-1 0,-1 0 0,-1 1 0,-1-1 0,-1-1 0,-1 1 0,-2-23 0,1 43 0,1-5 0,-2-1 1,1 1-1,-1 0 0,0-1 1,-1 1-1,0 0 0,0 0 1,-1 0-1,-6-14 0,7 20 0,0-1 0,1 0 0,-1 1 0,-1 0 0,1-1 0,0 1 0,-1 0 0,1 0 0,-1 0 0,1 0 0,-1 1 0,0-1 0,0 1 0,0-1 0,0 1 0,0 0 0,0 0 0,0 1 0,0-1 0,0 1 0,-1-1 0,1 1 0,0 0 0,0 0 0,0 0 0,-1 1 0,1-1 0,-5 2 0,5-1 0,-1 0-1,1 1 1,0-1 0,-1 1 0,1-1 0,0 1 0,0 0 0,0 0-1,0 1 1,0-1 0,1 1 0,-1-1 0,1 1 0,-1 0 0,1 0 0,0 0-1,0 0 1,0 0 0,1 0 0,-1 1 0,1-1 0,0 1 0,0-1-1,-1 6 1,-2 7 0,2 0 1,-1 0-1,2 1 0,0 17 0,1-12 0,-1-10 0,1 0 0,0 1 0,0-1 0,2 0 0,-1 0 0,1 0 0,1 0 0,0 0 0,1-1 0,8 18 0,-5-17 0,0 0 0,1-1 0,1 0 0,-1 0 0,18 15 0,-21-21 0,1-1 0,-1 0 0,1 0 0,0 0 0,0-1 0,0 0 0,1 0 0,-1 0 0,1-1 0,-1 0 0,1-1 0,0 1 0,8 0 0,-1-1-1,-1 0 0,1-1 1,-1-1-1,1 0 0,18-4 0,-27 4 1,0-1-1,0 0 1,-1 0-1,1 0 1,-1 0-1,1-1 1,-1 0-1,0 1 1,0-2-1,0 1 1,-1 0 0,1-1-1,-1 0 1,0 0-1,0 0 1,0 0-1,4-7 1,-2-1-1,0-1 1,0 1 0,-1 0-1,-1-1 1,0 0-1,-1 0 1,1-18 0,-2-96 0,-3 71 0,1 24 0,0 25 0,0 0 0,0 0 0,1 0 0,0-1 0,1 1 0,0 0 0,0 0 0,0 0 0,3-8 0,-3 14 0,0 0-1,-1 1 1,1-1 0,0 0 0,0 0-1,0 1 1,0-1 0,-1 0 0,1 1-1,0-1 1,0 1 0,0-1 0,0 1-1,0-1 1,0 1 0,0 0-1,0 0 1,1-1 0,-1 1 0,0 0-1,0 0 1,0 0 0,0 0 0,2 1-1,-1-1 0,0 0-1,0 0 0,0 1 0,0-1 0,0 1 0,0 0 1,0-1-1,-1 1 0,1 0 0,0 0 0,0 0 1,-1 0-1,3 2 0,24 40-13,-22-33 14,0 0 0,0 0 1,10 11-1,-14-18 3,0-1 0,1 0-1,-1 0 1,0 0 0,1-1 0,-1 1-1,1 0 1,-1-1 0,1 0-1,0 1 1,-1-1 0,1 0 0,0 0-1,0-1 1,0 1 0,0-1 0,5 1-1,-9-33 31,0 30-32,1 0 0,-1 1 0,1-1-1,-1 0 1,0 1 0,0-1 0,0 1-1,0-1 1,0 1 0,0 0 0,0-1-1,-1 1 1,1 0 0,0 0 0,-1 0-1,1 0 1,-1 0 0,1 0 0,-1 0-1,1 0 1,-1 0 0,0 1 0,1-1-1,-1 1 1,0 0 0,0-1 0,1 1-1,-1 0 1,0 0 0,0 0 0,0 0-1,1 0 1,-1 0 0,0 1 0,0-1-1,1 0 1,-1 1 0,0 0 0,1-1-1,-1 1 1,1 0 0,-1 0 0,1 0-1,-1 0 1,1 0 0,-1 0 0,1 0-1,0 0 1,0 1 0,-1-1 0,1 1 0,0-1-1,-1 3 1,-2 5 0,0 1 0,1-1 0,0 0 0,1 1 0,0 0 0,-1 14 0,1 62 0,2-65 0,0-15 0,0-1 0,0 0 0,1 1 0,-1-1 0,1 0 0,1 0 0,-1 0 0,1 0 0,-1 0 0,1 0 0,1 0 0,-1 0 0,1-1 0,0 1 0,0-1 0,0 0 0,0 0 0,1 0 0,0 0 0,0 0 0,0-1 0,0 0 0,0 0 0,1 0 0,0 0 0,-1-1 0,1 0 0,0 0 0,0 0 0,0 0 0,5 0 0,12 3 2,0-2-1,0-1 1,0 0-1,43-4 1,-31 1 6,-18 1-6,0-1-1,0-1 1,-1-1 0,1 0 0,0-1-1,-1-1 1,0 0 0,0-1-1,16-9 1,-24 11-2,0 0 0,0 0 0,-1-1 0,0 0 0,0 0 0,0-1 0,0 1 0,-1-1 0,0 0 0,0-1 0,-1 1-1,0-1 1,0 0 0,0 0 0,-1 0 0,0-1 0,0 1 0,-1-1 0,0 0 0,1-11 0,-1 6 0,-1-1 0,0 0 0,-1 0 0,0 0 0,-1 1 0,-1-1 0,-1 0 0,1 1 0,-2-1 0,0 1 0,-1 0 0,0 0 0,-1 1 0,0-1 0,-1 1 0,0 1 0,-1-1 0,-14-14 0,19 22 0,-1 1 0,-1-1 0,1 1 0,0 0 0,-1 1 0,1-1 0,-1 1 0,-8-3 0,11 4 0,0 0 0,0 1 0,0-1 0,0 1 0,0 0 0,0-1 0,0 1 0,0 0 0,0 0 0,-1 0 0,1 0 0,0 1 0,0-1 0,0 1 0,0-1 0,0 1 0,0 0 0,0 0 0,0-1 0,1 1 0,-1 0 0,0 1 0,0-1 0,-2 3 0,0 1 0,1 0-1,-1 0 1,1 0-1,1 1 1,-1-1-1,1 1 1,0 0-1,0 0 1,1 0-1,-1 0 1,1 0-1,0 7 1,-1 17-4,2 36-1,1-34 4,-1-21 1,1-1 0,0 0 0,0 0 0,1 0 0,1 0 0,0-1 0,0 1 0,1-1 0,0 1 0,0-1 0,1 0 0,8 11 0,-8-14 0,-1-1 0,1 1 0,0-1 0,0 0 0,0-1 0,1 1 0,0-1 0,-1 0 0,2 0 0,-1-1 0,0 0 0,1 0 0,-1-1 0,1 1 0,0-1 0,0-1 0,0 1 0,9 0 0,0-1 1,0 0 0,1-2 0,-1 1 1,0-2-1,1 0 0,23-7 0,-34 7-1,1-1 1,0 0-1,-1 0 1,1-1-1,-1 1 1,0-1-1,0-1 1,-1 1-1,1-1 0,-1 0 1,0 0-1,0-1 1,0 1-1,-1-1 1,0 0-1,0 0 1,3-8-1,-2-1 0,0 0 0,-1-1 0,0 0 0,-2 0 0,0 0 0,0 0 0,-2-1 0,0 1 0,-2-18 0,1-14 0,1 34 0,0 0 0,-1 0 0,-1 0 0,0 0 0,-1 0 0,0 0 0,-1 1 0,-8-19 0,12 32 0,0 1 0,0-1 0,-1 0 0,1 0 0,0 0 0,0 0 0,0 0 0,0 0 0,0 1 0,0-1 0,0 0 0,0 0 0,0 0 0,-1 0 0,1 0 0,0 0 0,0 0 0,0 0 0,0 0 0,0 1 0,0-1 0,-1 0 0,1 0 0,0 0 0,0 0 0,0 0 0,0 0 0,0 0 0,0 0 0,-1 0 0,1 0 0,0 0 0,0 0 0,0 0 0,0 0 0,0 0 0,-1 0 0,1 0 0,0-1 0,0 1 0,0 0 0,0 0 0,0 0 0,0 0 0,-1 0 0,1 0 0,0 0 0,0 0 0,0 0 0,0 0 0,0-1 0,0 1 0,0 0 0,0 0 0,0 0 0,0 0 0,-1 0 0,1 0 0,0-1 0,-2 15 0,0 24 0,2 1 0,2 0 0,1-1 0,2 1 0,1-1 0,2 0 0,17 48 0,-23-79 0,1-1 0,0 1 0,-1-1 0,2 0 0,-1 0 0,1 0 0,0-1 0,0 1 0,1-1 0,-1 0 0,1 0 0,0 0 0,1-1 0,-1 0 0,1 0 0,0 0 0,0-1 0,0 0 0,0 0 0,0 0 0,1-1 0,0 0 0,-1 0 0,1-1 0,12 2 0,-3-3 0,-13 1 0,0 0 0,0-1 0,0 0 0,0 0 0,0 0 0,0 0 0,0 0 0,0 0 0,0-1 0,0 0 0,0 0 0,0 1 0,0-2 0,0 1 0,0 0 0,0-1 0,-1 1 0,1-1 0,-1 0 0,1 1 0,-1-1 0,4-5 0,0-2 0,-1 0 0,-1-1 0,0 0 0,0 0 0,-1 0 0,0 0 0,-1-1 0,0 1 0,1-16 0,-1-105 0,-3 79 0,2 0 2,0 27 8,-1 0 0,-4-33 0,-4 39-10,8 19 0,0 0 0,0 0 0,0 1 0,0-1 0,0 0 0,0 1 0,0-1 0,-1 0 0,1 0 0,0 1 0,0-1 0,0 0 0,0 0 0,0 0 0,-1 1 0,1-1 0,0 0 0,0 0 0,0 0 0,-1 1 0,1-1 0,0 0 0,0 0 0,-1 0 0,1 0 0,0 0 0,0 0 0,-1 0 0,1 0 0,0 1 0,0-1 0,-1 0 0,1 0 0,0 0 0,-1 0 0,1 0 0,0 0 0,0 0 0,-1-1 0,1 1 0,0 0 0,0 0 0,-1 0 0,1 0 0,0 0 0,0 0 0,-1 0 0,1-1 0,0 1 0,0 0 0,0 0 0,-1 0 0,1 0 0,0-1 0,0 1 0,0 0 0,-1 0 0,1-1 0,0 1 0,0 0 0,0 0 0,0-1 0,0 1 0,0 0 0,0 0 0,0-1 0,0 1 0,0 0 0,-5 25 0,2 1 0,0 0 0,2 0 0,4 51 0,-2-57 0,0-7 0,0 0 0,1-1 0,0 1 0,1 0 0,0-1 0,1 1 0,1-1 0,10 19 0,-12-26 0,0 1 0,0-1 0,1 0 0,0 0 0,0 0 0,1-1 0,-1 0 0,1 1 0,0-1 0,0-1 0,0 1 0,1-1 0,-1 0 0,1 0 0,0-1 0,0 1 0,-1-1 0,2-1 0,9 3 0,-3-2 0,-1-1 0,1 0 0,0-1 0,-1 0 0,21-4 0,-29 4 0,0-1 0,0 0 0,0-1 0,0 1 0,0-1 0,-1 0 0,1 0 0,0 0 0,-1 0 0,0 0 0,1-1 0,-1 0 0,0 0 0,0 0 0,-1 0 0,1 0 0,-1 0 0,1-1 0,-1 1 0,0-1 0,1-3 0,3-7 0,-2-1 0,0 1 0,0-1 0,-2 0 0,3-27 0,-5-81 0,-1 65 0,1 38 0,1 12 0,-1 0 0,0 0 0,-1 0 0,1-1 0,-2 1 0,-2-10 0,4 18 0,0 0-1,0 0 1,0 0-1,0 0 1,0 0-1,0 0 1,0 1-1,0-1 1,0 0-1,0 0 1,0 0-1,0 0 1,0 0-1,-1 0 1,1 0 0,0 0-1,0 0 1,0 0-1,0 0 1,0 0-1,0 0 1,0 0-1,0 0 1,-1 1-1,1-1 1,0 0-1,0 0 1,0 0-1,0 0 1,0 0-1,0 0 1,0 0 0,0-1-1,-1 1 1,1 0-1,0 0 1,0 0-1,0 0 1,0 0-1,0 0 1,0 0-1,0 0 1,0 0-1,0 0 1,-1 0-1,1 0 1,0 0 0,0 0-1,-1 11-8,1-4 9,0-1 0,0 0 0,1 0 0,0 1 0,0-1 0,0 0 0,1 0 0,0 0 0,3 7 0,-3-10 0,0 1 0,1-1 0,-1 0 0,1 0 0,-1-1 0,1 1 0,0-1 0,0 1 0,0-1 0,0 0 0,0 0 0,1 0 0,-1 0 0,1-1 0,-1 1 0,1-1 0,5 1 0,0 1 0,1-1 0,0 0 0,0-1 0,0-1 0,0 1 0,0-1 0,0-1 0,12-2 0,-19 3 1,0-1 0,0 1 0,0-1 0,0 0 0,0 0 0,-1 0 0,1 0 0,0 0 0,-1-1 0,1 1 0,-1-1 0,1 0 0,-1 0 0,0 0 0,0 0 0,0 0 0,0 0 0,0-1 1,0 1-1,-1 0 0,1-1 0,-1 0 0,0 1 0,1-1 0,-1 0 0,0 1 0,-1-1 0,1 0 0,0 0 0,-1-4 0,1 1-1,-1 1 0,1-1 0,-2 1 0,1 0 0,0-1 0,-1 1 0,0 0 0,-1-1 0,1 1 0,-1 0 0,0 0 0,-3-6 0,3 9 0,0-1 0,0 1 0,0 0-1,-1 0 1,1 0 0,-1 0 0,0 0-1,1 0 1,-1 1 0,0-1 0,0 1-1,0 0 1,0 0 0,0 0 0,0 0-1,-1 1 1,1-1 0,0 1-1,0 0 1,0 0 0,-6 0 0,5 0-1,1 1 0,-1-1 0,0 0 0,0 1 0,1 0 0,-1 0 0,0 0 0,1 0 0,-1 1 0,1-1 1,0 1-1,-1 0 0,1 0 0,0 0 0,0 0 0,0 1 0,0-1 0,1 1 0,-1-1 0,0 1 0,1 0 1,0 0-1,0 1 0,0-1 0,0 0 0,1 1 0,-1-1 0,1 1 0,0-1 0,0 1 0,-1 4 0,-2 13 2,1 0 0,1 1 0,1-1 0,2 32 0,0-19-3,-1-25 2,0-1 0,1 1 0,0 0 0,1 0 0,0 0 0,0-1 0,1 1 0,0-1 0,0 0 0,1 0 0,0 0 0,0 0 0,1 0 0,0-1 0,0 0 0,1 0 0,0-1 0,0 1 0,1-1 0,0-1 0,0 1 0,0-1 0,1 0 0,-1-1 0,1 0 0,0 0 0,1 0 0,15 4 0,-17-7 0,-1 0 0,1 0 0,-1 0 0,1 0 0,0-1 0,-1-1 0,1 1 0,0-1 0,-1 0 0,9-2 0,-12 2 0,1-1 0,-1 0 0,1 0 0,-1 0-1,1 0 1,-1 0 0,0 0 0,0-1 0,0 0 0,0 0 0,-1 0-1,1 0 1,-1 0 0,0 0 0,0 0 0,0-1 0,0 1-1,1-5 1,3-9-1,-2 0-1,0 0 0,-1-1 0,-1 1 0,0-1 0,-1 0 1,-3-29-1,1 18 3,5-56 0,-2 77-2,-1-1 1,1 1 0,1 0-1,-1-1 1,1 1 0,1 1-1,-1-1 1,2 0 0,-1 1 0,10-13-1,-10 16 0,0 0 0,0 0 0,1 1 0,-1 0 0,1 0 0,-1 0-1,1 0 1,0 1 0,0 0 0,0 0 0,10-3 0,-12 5 1,-1-1 0,0 0 0,1 1 0,-1 0 0,1-1 0,-1 1 0,1 0 0,-1 0 0,1 1 0,-1-1 0,1 0 0,-1 1 0,0 0 0,1-1 0,-1 1 0,0 0 0,0 0 0,1 0 0,-1 1 0,0-1 0,0 0 0,0 1 0,0-1 0,0 1 0,-1 0 0,1 0 0,0 0 0,1 3 0,3 6 0,-1 0 0,-1 0 0,1 0 0,-2 1 0,0-1 0,0 1 0,2 24 0,-3 6 0,-4 42-1,0-47 16,5 56 0,-2-89-14,0 1-1,0-1 0,1 1 0,-1-1 0,1 1 0,0-1 1,0 0-1,0 0 0,1 0 0,0 0 0,0 0 0,0 0 1,0-1-1,0 0 0,0 1 0,1-1 0,0 0 1,0-1-1,0 1 0,0-1 0,0 1 0,0-1 0,1-1 1,8 4-1,-3-2-2,0-1 0,0 0 0,0 0 0,1-1 0,-1 0 1,1-1-1,-1 0 0,1 0 0,-1-1 0,14-3 0,-20 3-12,0-1-1,-1 1 0,1 0 1,0-1-1,-1 0 0,1 0 1,-1 0-1,0 0 0,3-3 1,26-32-605</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9:25.390"/>
    </inkml:context>
    <inkml:brush xml:id="br0">
      <inkml:brushProperty name="width" value="0.05" units="cm"/>
      <inkml:brushProperty name="height" value="0.05" units="cm"/>
      <inkml:brushProperty name="color" value="#E71224"/>
    </inkml:brush>
  </inkml:definitions>
  <inkml:trace contextRef="#ctx0" brushRef="#br0">188 44 32655,'-2'-3'2,"1"0"1,-1 1-1,0-1 1,0 0-1,0 1 1,0-1-1,0 1 0,0 0 1,-1-1-1,1 1 1,-1 0-1,1 1 0,-1-1 1,0 0-1,0 1 1,0-1-1,0 1 1,0 0-1,0 0 0,0 0 1,0 1-1,0-1 1,0 1-1,-1-1 1,1 1-1,0 0 0,0 0 1,-1 1-1,1-1 1,0 1-1,0-1 1,-6 3-1,4-1-2,0 0 0,0 0 0,1 1 0,-1 0 0,1-1 0,-1 2 0,1-1 0,0 0 0,0 1 0,0 0 0,1 0 0,0 0 0,-1 0 0,1 0 0,0 1 0,1-1 0,-1 1 0,-2 7 0,1-2 0,1 0 0,0 0 0,1 0 0,0 0 0,0 0 0,1 1 0,0-1 0,1 17 0,1-24 0,-1 0 0,1 0 0,-1 0 0,1 0 0,0 0 0,0 0 0,0-1 0,0 1 0,1 0 0,-1 0 0,1-1 0,0 1 0,-1-1 0,1 1 0,0-1 0,1 0 0,3 4 0,-1-3 0,0 0 0,1 0 0,-1 0 0,1 0 0,-1-1 0,1 0 0,0 0 0,8 1 0,8 0 0,-1-1 0,0-1 0,42-3 0,-60 2 1,0 0 0,0-1 0,-1 1 0,1-1 0,0 0 0,-1 0-1,1 0 1,-1 0 0,1-1 0,-1 1 0,0 0 0,1-1 0,-1 0 0,0 0 0,0 1 0,0-1 0,0 0 0,-1-1 0,1 1 0,0 0-1,-1 0 1,0-1 0,1 1 0,-1-1 0,0 1 0,0-1 0,0 0 0,-1 1 0,1-1 0,-1 0 0,1 1 0,-1-6 0,0 4-1,0 0 0,1 0 0,-2-1 0,1 1 0,-1 0 0,1 0 0,-1-1 0,0 1 0,0 0 0,-1 0 0,0 0 0,1 0 0,-1 0 1,0 1-1,-1-1 0,1 1 0,-1-1 0,1 1 0,-1 0 0,-4-4 0,2 4 0,-1 0 0,1 0 1,-1 0-1,1 1 0,-1 0 0,0 0 0,0 1 1,0-1-1,0 1 0,-12 0 0,14 0-10,1 1 1,-1 0-1,0 1 0,0-1 0,0 1 0,1-1 1,-1 1-1,0 0 0,1 0 0,-1 1 0,0-1 1,1 1-1,0 0 0,-1 0 0,1 0 0,0 0 1,0 0-1,-4 5 0,-15 28-494</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3:43.019"/>
    </inkml:context>
    <inkml:brush xml:id="br0">
      <inkml:brushProperty name="width" value="0.05" units="cm"/>
      <inkml:brushProperty name="height" value="0.05" units="cm"/>
      <inkml:brushProperty name="color" value="#FFFFFF"/>
    </inkml:brush>
  </inkml:definitions>
  <inkml:trace contextRef="#ctx0" brushRef="#br0">15 73 31646,'-4'-13'280,"1"0"0,0 0 0,-1-17-1,4 26-317,0 13-1,0 21 86,0 642-47,0-659 0,-1-8 0,1 0 0,0 1 0,0-1 0,1 0 0,0 0 0,1 6 0,13-9 0,256-12-45,-232 10 28,-1 2 0,66 12 0,-91-12 7,1-1 0,23 0 0,-22-1 8,-14 0 2,0-1 0,0 1 1,0 0-1,0 0 0,0-1 0,0 1 1,0 0-1,0-1 0,0 1 0,0-1 1,0 0-1,-1 1 0,1-1 0,0 1 1,0-1-1,-1 0 0,1 0 0,0 1 0,-1-1 1,1 0-1,-1 0 0,1 0 0,-1 0 1,1 0-1,-1 0 0,0 0 0,1 0 1,-1 0-1,0-1 0,5-34 9,-5 32-9,1-15 0,1-17-5,-2 0 1,0 0 0,-8-45 0,6 72 3,1 0 0,-1 1 0,-1-1 1,1 0-1,-2 1 0,1 0 0,-1 0 0,0 0 1,-1 0-1,0 0 0,0 1 0,0 0 1,-1 0-1,0 1 0,-1-1 0,0 1 0,0 0 1,-12-7-1,14 10 0,0 1 0,0 0 1,0 1-1,0-1 0,-1 1 1,1 0-1,0 0 0,-1 0 0,1 1 1,-9 0-1,12 0 1,-1 0-1,1 0 1,-1 1 0,1-1-1,0 1 1,-1-1 0,1 1-1,-1 0 1,1 0 0,0 0-1,-1 0 1,1 0 0,0 0-1,0 1 1,0-1 0,0 1-1,0 0 1,0-1 0,1 1-1,-1 0 1,1 0 0,-1 0-1,-1 3 1,-2 14-2,0-1 0,1 0-1,1 1 1,1 0 0,1 0 0,1 0 0,2 27-1,-1-21 5,-1-12-2,1-1 0,1 1-1,0 0 1,1 0 0,0-1 0,1 1 0,0-1 0,1 0-1,0 0 1,1-1 0,0 0 0,1 0 0,1 0 0,-1-1 0,2 0-1,10 11 1,-15-18 1,0-1-1,0 0 1,0 0-1,0 0 1,0 0-1,1 0 1,-1-1-1,1 0 0,-1 0 1,1 0-1,-1-1 1,1 1-1,0-1 1,-1 0-1,1 0 1,0-1-1,-1 1 1,1-1-1,-1 0 1,1 0-1,-1-1 1,0 1-1,1-1 0,-1 0 1,0 0-1,0-1 1,0 1-1,0-1 1,-1 0-1,1 0 1,-1 0-1,0 0 1,1-1-1,-1 1 1,-1-1-1,1 0 1,-1 0-1,1 0 0,2-8 1,0-9 1,-1-1 1,-1 1-1,-1-1 0,-1 0 1,-2-35-1,0 10 0,1 19-2,-1-1 0,-1 1 0,-7-29 0,7 73-29,0 50 12,4 86 25,-1-138-7,1 0 0,0 0-1,1 0 1,1 0-1,0-1 1,1 0 0,1 1-1,9 16 1,-11-24 0,0-1-1,0 0 1,1 0 0,0-1-1,0 1 1,0-1 0,0 0-1,1 0 1,0-1 0,-1 0 0,1 0-1,0 0 1,1 0 0,-1-1-1,0 0 1,1-1 0,-1 1-1,1-1 1,0-1 0,-1 1-1,1-1 1,0 0 0,-1 0-1,1-1 1,-1 0 0,14-4 0,-17 4-1,0 0 1,1-1 0,-1 0-1,0 1 1,0-1 0,0 0 0,0-1-1,0 1 1,0-1 0,-1 1 0,1-1-1,-1 0 1,0 0 0,1 0 0,-1 0-1,-1 0 1,1 0 0,0-1-1,-1 1 1,0-1 0,0 1 0,0-1-1,0 1 1,0-5 0,2-11 1,0-1 0,-2 0 0,0-24 0,-1 31-2,0-5-4,0 0 1,-1-1-1,-1 1 0,-1 0 0,0 0 0,-12-34 1,9 39 0,4 10 3,0 0 0,0-1 0,1 1 0,-1 0-1,1-1 1,0 1 0,0-1 0,0 0 0,0 1-1,1-1 1,-1 0 0,1 1 0,0-1 0,0 0-1,2-7 1,-1 10 0,0 0-1,0 0 1,1 0-1,-1 0 0,1 0 1,-1 0-1,0 1 1,1-1-1,0 0 0,-1 1 1,1-1-1,-1 1 1,1 0-1,0-1 1,-1 1-1,1 0 0,0 0 1,-1 0-1,1 0 1,-1 0-1,4 1 1,3-1-1,17-1 0,-9 0 1,1 0 1,-1 1-1,1 1 1,29 5-1,-42-5 0,0 0-1,-1 0 0,1 1 1,-1-1-1,1 1 1,-1-1-1,0 1 0,0 0 1,1 0-1,-1 1 0,0-1 1,-1 1-1,1-1 0,0 1 1,-1 0-1,0 0 0,0 0 1,1 0-1,-2 1 0,1-1 1,0 0-1,-1 1 0,1-1 1,-1 1-1,0 0 1,0 5-1,1 2 1,-1 1 0,0 0-1,-1-1 1,0 1 0,-1 0 0,0-1 0,-1 1-1,-1-1 1,1 0 0,-2 1 0,0-1 0,0 0 0,-1-1-1,-6 12 1,-3 1 2,-17 41-1,28-55-1,0 0 0,0 0 0,1 0 0,0 0 0,1 1 0,0-1 0,0 1 0,1 11 0,1-19 0,-1-1 0,1 1 0,-1 0 0,1-1 0,0 0 0,0 1 0,-1-1 0,1 1 0,0-1 0,0 0 0,0 0 0,1 1 0,-1-1 0,0 0 0,0 0 0,1 0 0,-1 0 0,0 0 0,1-1 0,-1 1 0,1 0 0,-1-1 0,1 1 0,-1-1 0,1 1 0,0-1 0,-1 0 0,1 0 0,2 1 0,8 0 0,1 0 1,22-1-1,-22 0 2,-4 0-2,1-1 1,0 0 0,0 0-1,0-1 1,-1-1 0,1 1-1,-1-1 1,0-1 0,0 0-1,0 0 1,0-1 0,-1 0 0,1 0-1,-1-1 1,-1 0 0,1-1-1,-1 0 1,0 0 0,0 0-1,5-10 1,-1 2-1,-2 0 0,0-2 0,-1 1 0,-1-1 0,0 0-1,-1 0 1,-1-1 0,0 1 0,-2-1 0,2-19 0,-1-25 0,-5 46-5,2-1-1,0 0 1,1 1 0,1 0-1,1-1 1,9-26 0,-12 40 1,0 1 0,0 0 0,1 0 1,-1 0-1,1 0 0,0 0 1,-1 0-1,1 0 0,0 0 1,0 1-1,0-1 0,0 1 1,0 0-1,1-1 0,-1 1 0,0 0 1,1 0-1,-1 1 0,1-1 1,2 0-1,5-1 0,0 1 0,-1 0 1,20 2-1,-10 0 6,-14-1-3,0 0 0,0 1 0,0-1 0,0 1 0,0 0 0,-1 1 0,1-1 0,0 1 0,-1 0 0,1 0 0,-1 1 0,0-1 0,1 1 0,-1 0 0,0 0 0,-1 0 0,1 1 0,4 4 0,0 0-12,-7-8 5,-5 1 13,0-1 0,0 1 0,-1-1 0,1-1 0,0 1 0,0 0 0,-5-2 0,-12-1-5,13 2-1,1 1 0,0-1 1,-1 2-1,1-1 0,-1 1 1,1 0-1,0 0 0,0 1 1,0 0-1,0 1 0,0-1 1,0 1-1,0 1 0,1-1 0,-1 1 1,1 0-1,0 0 0,1 1 1,-1 0-1,1 0 0,-1 0 1,-7 12-1,5-5-1,0 1 0,1-1 0,1 1-1,0 0 1,1 1 0,0 0 0,1-1 0,1 1 0,0 1 0,0-1 0,2 0 0,0 1 0,1 23-1,0-33 3,0-1-1,1 1 0,-1-1 1,1 0-1,0 1 0,0-1 1,0 0-1,0 0 0,1 0 1,0 0-1,0 0 0,0 0 1,0 0-1,1-1 0,-1 1 1,1-1-1,0 1 0,0-1 1,0 0-1,6 4 0,-3-3 3,1 0 0,0-1 0,0 0-1,0 0 1,0 0 0,0-1 0,1 0 0,0 0-1,-1-1 1,16 1 0,-13-1 6,1 0 0,0-1 1,-1-1-1,1 0 0,-1 0 1,1-1-1,15-4 0,-21 4-3,-1 0-1,1-1 1,-1 1-1,0-1 1,0 0-1,1 0 1,-2 0-1,1-1 0,0 1 1,-1-1-1,0 0 1,1 0-1,-2 0 1,1 0-1,0-1 1,-1 1-1,4-10 1,-1-1 3,0-1-1,0-1 1,-2 1 0,0 0 0,1-21 0,-4-84 57,0 7-33,-7 635-41,9-308 7,-1-99 2,-3 138 0,1-238 0,0 0 0,-1 0 0,-7 24 0,8-34 0,0 1 0,-1 0 0,0-1 0,0 1 0,0-1 0,-1 0 0,0 0 0,1 0 0,-1 0 0,-1 0 0,1 0 0,0-1 0,-7 5 0,9-7 0,0 0 0,0-1 0,-1 1 1,1 0-1,0-1 0,0 1 0,-1-1 0,1 0 0,0 1 1,-1-1-1,1 0 0,0 0 0,-1 0 0,1 0 0,0 0 1,-1 0-1,1 0 0,-1 0 0,1-1 0,0 1 0,-1 0 0,1-1 1,0 1-1,0-1 0,-1 0 0,1 1 0,0-1 0,0 0 1,0 0-1,0 0 0,0 0 0,0 0 0,0 0 0,0 0 1,0 0-1,1 0 0,-1 0 0,0 0 0,0 0 0,0-3 1,-4-6 1,0-1 0,1 1 0,-6-22 0,7 19-1,-16-42-12,3-1 1,3-1-1,2 0 0,2-1 1,0-62-1,8 112 9,2 0 1,-1 0-1,1 0 1,0 0-1,1 1 1,0-1-1,0 0 1,0 1-1,1-1 0,0 1 1,1 0-1,0 0 1,0 0-1,0 1 1,1-1-1,0 1 1,0 0-1,8-6 1,28-26 1,67-46 0,-69 56 7,0-3 0,57-58 0,-85 78-4,-1-1 0,-1-1 0,0 0-1,-1 0 1,0 0 0,-1-1 0,0 0 0,-1-1 0,-1 1 0,-1-1 0,0 0-1,3-26 1,-3 0-1,-3 0 0,-5-52 0,4 85 0,-1-1 1,-1 1 0,0-1 0,0 1 0,-4-8-1,6 14-1,-1 0-1,0 0 1,0 0-1,0 0 1,0 1-1,0-1 1,0 0-1,0 1 1,0-1-1,-1 1 1,1-1-1,-1 1 1,1 0-1,-1-1 1,1 1-1,-1 0 1,0 0-1,0 0 1,1 0-1,-1 1 1,0-1-1,0 0 0,0 1 1,0-1-1,-4 1 1,5 0-1,-1 0-1,1 1 1,0-1 0,-1 0 0,1 1-1,0 0 1,-1-1 0,1 1-1,0 0 1,0-1 0,0 1 0,0 0-1,0 0 1,0 0 0,0 0 0,0 0-1,0 0 1,0 0 0,0 0-1,1 1 1,-1-1 0,0 0 0,1 0-1,-1 2 1,-12 37-9,11-33 9,-5 30-2,2 1 0,1 0-1,2 0 1,1 0 0,8 61 0,-6-92 1,0 1 1,0-1 0,1 1 0,0-1 0,0 0-1,1 1 1,0-1 0,0-1 0,1 1-1,-1 0 1,1-1 0,10 11 0,-10-13 1,0 0 0,0 0-1,1-1 1,-1 1 0,1-1 0,0 0 0,0-1 0,0 1 0,1-1 0,-1 0 0,1 0 0,-1-1-1,1 0 1,-1 0 0,1 0 0,0 0 0,7-1 0,-9 0 0,0 0-1,0 0 1,0 0-1,1-1 1,-1 1-1,0-1 1,0 0 0,0 0-1,0-1 1,-1 1-1,1-1 1,0 0-1,6-4 1,-6 2 0,0 1-1,-1-1 1,0-1 0,0 1 0,0 0-1,0-1 1,0 0 0,-1 1 0,0-1-1,2-8 1,3-8-1,-2-1 0,-1 0 0,0-1 0,0-26 1,-3 31-2,0 0 1,1 1-1,1-1 1,1 1 0,0-1-1,1 1 1,10-21-1,-12 34 0,-1 0 0,1 1 0,-1-1 0,1 1 0,0 0 1,0 0-1,1 0 0,-1 0 0,1 0 0,-1 1 0,1 0 0,0-1 0,0 1 0,0 1 0,0-1 0,0 1 0,0-1 0,1 1 0,-1 0 0,0 1 0,1-1 0,-1 1 0,0 0 0,1 0 0,-1 0 0,1 1 0,-1-1 0,0 1 0,0 0 0,1 0 0,-1 1 0,0-1 0,0 1 0,0 0 1,0 0-1,0 0 0,-1 1 0,1-1 0,-1 1 0,1 0 0,-1 0 0,0 0 0,0 0 0,0 1 0,-1-1 0,3 5 0,1 7-1,-2 0 0,0 0 0,-1 0 0,0 0 0,-1 1 0,-1-1 0,-1 1 0,-1 22 0,0-8 4,0-14-2,-1 0 0,0 0 0,-1 0 0,-8 22 0,6-23 0,1 1 0,0 0 0,2 0 0,-3 25 0,6-40 0,-1-1 1,0 1-1,0 0 1,0-1-1,1 1 1,-1-1-1,0 1 1,1-1-1,-1 1 1,1-1-1,-1 1 1,0-1-1,1 1 1,-1-1-1,1 1 1,-1-1-1,1 0 0,-1 1 1,1-1-1,0 0 1,-1 1-1,1-1 1,-1 0-1,1 0 1,0 0-1,-1 1 1,1-1-1,0 0 1,-1 0-1,1 0 1,-1 0-1,2 0 1,28-1 6,-19 1-1,-7-1-12,0 1-1,0-1 0,0 0 1,-1 0-1,1 0 0,0-1 0,0 0 1,-1 1-1,1-1 0,-1 0 1,0-1-1,0 1 0,0 0 1,0-1-1,0 0 0,0 0 0,0 0 1,-1 0-1,0 0 0,3-5 1,-4 6-6,24-31-441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9:25.797"/>
    </inkml:context>
    <inkml:brush xml:id="br0">
      <inkml:brushProperty name="width" value="0.05" units="cm"/>
      <inkml:brushProperty name="height" value="0.05" units="cm"/>
      <inkml:brushProperty name="color" value="#E71224"/>
    </inkml:brush>
  </inkml:definitions>
  <inkml:trace contextRef="#ctx0" brushRef="#br0">0 30 32543,'5'-4'11,"1"0"0,-1 1 0,1 0 1,-1 0-1,1 1 0,0 0 0,0-1 0,0 2 1,1-1-1,-1 1 0,0 0 0,1 0 0,-1 1 1,0 0-1,1 0 0,-1 1 0,0-1 0,1 1 1,6 2-1,-5 0-11,1 0 0,-1 1 0,0 0 0,0 0 0,-1 0 0,1 1 0,-1 0 0,0 1 0,-1 0 0,1 0 0,-1 0 0,0 1 0,6 8 0,15 24 0,-2 2 0,39 87 0,17 99 0,-70-189 0,-2 1 0,-2 0 0,-2 0 0,-1 1 0,-2 0 0,-2 0 0,-8 61 0,4-81 0,-1 1 0,-1-1 0,-1 0 0,0 0 0,-2-1 0,0 0 0,-1-1 0,-17 23 0,4-10 0,-2-1 0,-1 0 0,-46 38 0,61-58-13,-2 0 1,1 0-1,-2-2 1,1 1-1,-1-1 1,-15 5-1,-17 2-235</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9:49.671"/>
    </inkml:context>
    <inkml:brush xml:id="br0">
      <inkml:brushProperty name="width" value="0.05" units="cm"/>
      <inkml:brushProperty name="height" value="0.05" units="cm"/>
      <inkml:brushProperty name="color" value="#33CCFF"/>
    </inkml:brush>
  </inkml:definitions>
  <inkml:trace contextRef="#ctx0" brushRef="#br0">191 817 31695,'-3'-84'973,"3"84"-971,-1 0-1,0 0 0,1 0 0,-1 0 1,1 0-1,-1 0 0,0 0 1,1 0-1,-1 0 0,1 0 0,-1 0 1,1 0-1,-1 1 0,0-1 1,1 0-1,-1 0 0,1 1 0,-1-1 1,1 0-1,-1 0 0,1 1 1,-1-1-1,1 1 0,0-1 0,-1 0 1,0 2-1,-8 16 2,1 1-1,1 1 1,1-1-1,0 1 1,-5 38-1,8-41-1,-20 134 4,-3 229 0,1-12 1,24-355-6,-47 640 0,51-652 2,0 0 0,0 0 0,0 0 0,-1-1 0,1 1 0,0-1 1,1 1-1,-1-1 0,0 0 0,5-1 0,-6 1 2,421-12 1,39 1-5,-56 4 0,825-15 0,-1145 22 0,453-36 0,-6-42 0,-136 18 0,-210 43 0,228 8 0,-311 10 0,-103-2 0,0 1 0,-1-1 0,1 1 0,-1-1 0,1 1 0,0-1 0,-1 0 0,1 1 0,-1-1 0,0 0 0,1 1 0,-1-1 0,0 0 0,1 0 0,-1 1 0,0-1 0,0 0 0,0 0 0,1 1 0,-1-1 0,0 0 0,0-1 0,2-19 0,-2 21 0,1-24 0,-1 0 0,0 0 0,-2 0 0,-1 0 0,-1 1 0,-13-42 0,-6-21 0,3 0 0,4-1 0,3-1 0,5 0 0,3-101 0,5-667 0,5 736 0,28-160 0,-22 201 0,-10 59 0,-2 20 0,1 0 0,-1-1 0,1 1 0,-1 0 0,1-1 0,0 1 0,-1 0 0,1-1 0,-1 1 0,0 0 0,1 0 0,-1 0 0,1-1 0,-1 1 0,1 0 0,-1 0 0,1 0 0,-1 0 0,0 0 0,1 0 0,-1 0 0,1 0 0,-1 1 0,0-1 0,-1 0 0,-11 0 0,-4-1 0,0 2 0,0-1 0,0 2 0,0 0 0,-30 9 0,-1 4 0,-1-3 0,-88 12 0,-106-6 0,81-7 0,-391 53 0,41-11 0,389-44 0,47-4 0,-258 27 0,1-1 0,108-12 0,-54-10 0,31-3 0,229-4 0,-12 0 0,0 1 0,-51 13 0,46-5 0,0 2 0,0 1 0,-40 22 0,-121 60 0,79-31 0,92-49 0,-10 3 0,-73 30 0,103-46 0,1-1 0,0 2 0,0-1 0,0 0 0,1 1 0,-1 0 0,1 0 0,0 0 0,0 1 0,0-1 0,0 1 0,1 0 0,-5 9 0,6-9 0,-1-1 0,1 1 0,-1-1 0,0 0 0,-1 0 0,1 0 0,-1 0 0,1 0 0,-1-1 0,0 0 0,-1 0 0,1 0 0,0 0 0,-6 2 0,6-3 0,0 0 0,0 1 0,1 0 0,-1-1 0,1 1 0,-1 1 0,1-1 0,-4 6 0,2-3 0,1-2 0,0 1 0,-1 0 0,0-1 0,-8 6 0,4-7-7,1 0-1,-1-1 1,0 1 0,0-2 0,0 1-1,0-1 1,0-1 0,0 0 0,-16-1-1,-29 2-124,54-1 111,-1 0 1,0 0-1,1 0 1,-1 1 0,0-1-1,1 0 1,-1 0 0,1 1-1,-1-1 1,1 1 0,-1-1-1,1 0 1,-1 1-1,1-1 1,-1 1 0,1-1-1,-1 1 1,1 0 0,0-1-1,-1 1 1,1-1 0,0 1-1,0 0 1,-1-1-1,1 1 1,0-1 0,0 1-1,0 0 1,0-1 0,0 1-1,0 0 1,0-1-1,0 1 1,0 0 0,0-1-1,0 1 1,0 0 0,0-1-1,1 1 1,-1 1 0,5 5-1085</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9:50.937"/>
    </inkml:context>
    <inkml:brush xml:id="br0">
      <inkml:brushProperty name="width" value="0.05" units="cm"/>
      <inkml:brushProperty name="height" value="0.05" units="cm"/>
      <inkml:brushProperty name="color" value="#33CCFF"/>
    </inkml:brush>
  </inkml:definitions>
  <inkml:trace contextRef="#ctx0" brushRef="#br0">49 122 31038,'-28'-64'1692,"28"64"-1692,0 0 1,-1 0 0,1 0 0,0 0-1,0 0 1,0 0 0,0 0-1,-1 0 1,1 0 0,0 0 0,0 0-1,0 0 1,-1-1 0,1 1-1,0 0 1,0 1 0,0-1 0,-1 0-1,1 0 1,0 0 0,0 0-1,0 0 1,-1 0 0,1 0 0,0 0-1,0 0 1,0 0 0,-1 0-1,1 0 1,0 1 0,0-1 0,0 0-1,0 0 1,0 0 0,-1 0 0,1 0-1,0 1 1,0-1 0,0 0-1,0 0 1,0 0 0,0 0 0,0 1-1,0-1 1,0 0 0,0 0-1,0 0 1,0 1 0,0-1 0,0 0-1,0 1 1,-4 18-1,1 1 0,1 0 0,1 0 0,2 25 0,-1 0 0,-1 36 0,-2 50 0,20 202 0,-8-299 0,0-127 0,-6-166 1,-5 153-4,12-108 0,-9 204 0,0 0 0,1 0 0,0 1 0,0-1 0,1 1 0,0-1 0,1 1 0,6-10 0,-8 15 3,0 1 0,1 0 0,0 0 0,-1 0 0,1 0 0,0 1 0,0-1 0,0 1 0,1 0 0,-1 0 0,1 0 0,-1 0 0,1 0 0,-1 1 0,1 0 0,0-1 0,0 1 0,0 1 0,0-1 0,0 1 0,0-1 0,5 1 0,-3 0 0,0 0 0,-1 0 0,1 1 0,0-1 0,-1 1 0,1 0 0,-1 1 0,1-1 0,9 5 0,-12-3 0,1 0 0,-1 0 0,1 0 0,-1 0 0,0 0 0,0 0 0,0 1 0,-1 0 0,1-1 0,-1 1 0,0 0 0,0 0 0,2 7 0,1 3 0,0 1 0,-1 0 0,-1 0 0,0 0 0,-1 0 0,-1 0 0,0 1 0,-1-1 0,-1 0 0,0 1 0,-1-1 0,-6 22 0,6-27 0,-1-1 0,0 0 0,-1 0 0,1 0 0,-2 0 0,1 0 0,-1-1 0,0 0 0,-1 0 0,0 0 0,0-1 0,-1 0 0,0 0 0,0-1 0,-1 0 0,0 0 0,0 0 0,0-1 0,0-1 0,-17 8 0,19-10 2,-1 0 0,1-1 0,-1 0 0,1 0 0,-1 0 1,1-1-1,-9 0 0,14 0-16,-1 0 0,1 0 0,-1 0 0,1 0 0,-1-1 0,1 1 0,-1 0 0,1-1 0,-1 1 0,1-1 0,-1 0 0,1 1 0,0-1 0,-1 0 0,1 0 0,0 0 0,0 0 0,0 0 0,0 0 0,0 0 0,0 0 0,0 0 0,0 0 0,0-1 0,0 1 0,1 0 0,-1-1 0,0 1 0,1-1 0,-1 1 0,1-1 0,0 1 0,-1-3 0,1-20-1048</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9:51.359"/>
    </inkml:context>
    <inkml:brush xml:id="br0">
      <inkml:brushProperty name="width" value="0.05" units="cm"/>
      <inkml:brushProperty name="height" value="0.05" units="cm"/>
      <inkml:brushProperty name="color" value="#33CCFF"/>
    </inkml:brush>
  </inkml:definitions>
  <inkml:trace contextRef="#ctx0" brushRef="#br0">236 100 30910,'1'-17'822,"-1"-21"9,0 37-825,0-1 0,-1 1 0,1-1 0,0 1 0,-1 0 0,0-1 1,1 1-1,-1 0 0,0-1 0,1 1 0,-1 0 0,0 0 0,0 0 1,0 0-1,0 0 0,0 0 0,0 0 0,0 0 0,0 0 0,-1 0 0,-2-1 1,-3-1-6,-2 0 0,1 0 0,0 1 0,0 0 0,-1 0 0,1 1 0,-1 0 0,0 1 0,1 0 0,-1 0 0,0 1 0,1 0 0,-14 3 0,18-2 0,-1-1-1,0 1 0,1 0 0,0 1 1,0-1-1,-1 1 0,1-1 0,1 1 1,-1 0-1,0 1 0,1-1 0,0 1 1,-1-1-1,1 1 0,1 0 0,-1 0 1,1 1-1,-1-1 0,1 0 0,0 1 1,1-1-1,-1 1 0,1 0 0,0-1 1,-1 7-1,0 1 1,1-1 0,-1 0-1,2 1 1,-1 0 0,2-1 0,0 1 0,0-1 0,1 0-1,0 1 1,1-1 0,0 0 0,1 0 0,0 0 0,1-1-1,10 17 1,131 146 20,-134-159-12,-2-3-8,0 0 0,-1 1 0,-1 0 0,9 17 0,-14-25-1,-1 1 0,0 0 0,0-1 0,-1 1 0,1 0 0,-1 0 0,0 1 0,0-1 0,-1 0 0,0 0 0,0 0 0,0 0 0,0 1 0,-1-1 0,-1 9 0,0-12 0,1 1 0,-1 0 0,1-1 0,-1 1 0,0-1 0,0 1 0,0-1 0,0 0 0,-1 0 0,1 0 0,-1 0 0,1 0 0,-1-1 0,1 1 0,-1-1 0,0 1 0,0-1 0,0 0 0,0 0 0,-5 1 0,-5 1 0,0-1 0,-1 0 0,-17 0 0,10-1-128,11 0 174,-1 0 0,1-1-1,0 0 1,-12-2 0,20 2-99,1-1 0,-1 1 0,0 0-1,1-1 1,-1 1 0,1-1 0,-1 1 0,1-1 0,-1 0 0,1 0 0,-1 0 0,1 0 0,0 0 0,0 0-1,-1 0 1,1 0 0,0 0 0,0-1 0,0 1 0,0 0 0,0-1 0,1 1 0,-1-1 0,0 1 0,0-1-1,1 1 1,-1-1 0,1 1 0,0-1 0,-1 0 0,1-1 0,0-19-5504</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9:51.687"/>
    </inkml:context>
    <inkml:brush xml:id="br0">
      <inkml:brushProperty name="width" value="0.05" units="cm"/>
      <inkml:brushProperty name="height" value="0.05" units="cm"/>
      <inkml:brushProperty name="color" value="#33CCFF"/>
    </inkml:brush>
  </inkml:definitions>
  <inkml:trace contextRef="#ctx0" brushRef="#br0">1 27 26700,'4'-7'4953,"6"3"-3454,17 3-2493,-17 1 1491,79 0-435,-51 1-56,1-1 0,63-9 0,-97 7-68,-7 0 48,-21 0-53,-36 1-1500,12 3-3094</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9:52.047"/>
    </inkml:context>
    <inkml:brush xml:id="br0">
      <inkml:brushProperty name="width" value="0.05" units="cm"/>
      <inkml:brushProperty name="height" value="0.05" units="cm"/>
      <inkml:brushProperty name="color" value="#33CCFF"/>
    </inkml:brush>
  </inkml:definitions>
  <inkml:trace contextRef="#ctx0" brushRef="#br0">1 18 31903,'10'-10'546,"-10"9"-534,0 1 1,0-1-1,1 1 0,-1-1 1,0 1-1,1 0 0,-1-1 1,0 1-1,1-1 1,-1 1-1,0 0 0,1-1 1,-1 1-1,1 0 0,-1 0 1,1-1-1,-1 1 1,1 0-1,-1 0 0,1 0 1,-1 0-1,1-1 0,0 1 1,0 2-12,0-1 1,0 1 0,-1-1-1,1 1 1,0-1 0,-1 1-1,1-1 1,-1 1-1,1 0 1,-1-1 0,0 1-1,1 2 1,46 406-1,-31-226-29,-16-178-9,4 15 85,-4-20-69,0 0 1,0-1 0,0 1 0,1-1-1,-1 1 1,0 0 0,1-1 0,-1 1 0,0-1-1,1 1 1,-1-1 0,1 0 0,-1 1-1,0-1 1,1 1 0,-1-1 0,1 0-1,-1 1 1,1-1 0,0 0 0,-1 1 0,1-1-1,-1 0 1,1 0 0,-1 0 0,1 0-1,0 1 1,0-1 0,12 0-1490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9:52.674"/>
    </inkml:context>
    <inkml:brush xml:id="br0">
      <inkml:brushProperty name="width" value="0.05" units="cm"/>
      <inkml:brushProperty name="height" value="0.05" units="cm"/>
      <inkml:brushProperty name="color" value="#33CCFF"/>
    </inkml:brush>
  </inkml:definitions>
  <inkml:trace contextRef="#ctx0" brushRef="#br0">0 153 31999,'12'167'723,"-8"-82"-719,4-1 1,32 143-1,-31-206-4,-5-21 0,-1-16 5,-2-160 9,-23-184-1,22 338-12,-2-5-29,32 95 23,-3-11 5,11 44 0,-22-52 0,3-1 0,46 85 0,-62-127 0,0 0 0,0 1 0,-1-1 0,0 1 0,3 13 0,-4-14 0,0 0 0,1 1 0,0-1 0,0 0 0,5 8 0,-6-11 0,1-1 0,-1 0 0,1 0 0,0 0 0,0 0 0,0-1 0,0 1 0,0 0 0,0-1 0,1 1 0,-1-1 0,0 0 0,1 0 0,-1 0 0,1 0 0,-1 0 0,5 0 0,-3 1 0,1-1 0,0-1 0,-1 1 0,1-1 0,0 0 0,0 0 0,-1 0 0,8-1 0,-10 0 1,0 1 0,-1-1 0,1 0 0,0 1 0,-1-1 0,1 0 0,-1 0 0,1 0 0,-1 0 0,0 0 0,1-1 0,-1 1 0,0 0 0,0-1 0,0 1 0,0-1 0,0 1 0,0-1 0,0 1 0,-1-1 0,1 1 1,0-1-1,-1 0 0,1 1 0,-1-4 0,5-31 0,-2 0 0,-1 0 0,-4-41 1,0 8-2,-2-45 0,-21-117 0,13 145 0,9 117-200,0 4-192</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9:59.508"/>
    </inkml:context>
    <inkml:brush xml:id="br0">
      <inkml:brushProperty name="width" value="0.05" units="cm"/>
      <inkml:brushProperty name="height" value="0.05" units="cm"/>
      <inkml:brushProperty name="color" value="#33CCFF"/>
    </inkml:brush>
  </inkml:definitions>
  <inkml:trace contextRef="#ctx0" brushRef="#br0">48 64 32671,'10'509'96,"-7"-264"-96,-3-1009 0,0 762 0,0 0 0,0 0 0,1 0 0,-1 0 0,0 0 0,0 0 0,1 0 0,-1 1 0,1-1 0,0 0 0,0 0 0,-1 0 0,1 1 0,0-1 0,1 0 0,-1 1 0,0-1 0,0 1 0,1-1 0,-1 1 0,1 0 0,-1-1 0,1 1 0,-1 0 0,1 0 0,0 0 0,-1 0 0,1 0 0,0 1 0,3-2 0,3 1 0,1-1 0,0 1 0,0 0 0,0 1 0,13 1 0,-4-1 0,-12 0 0,1 0 0,-1 1 0,0-1 0,0 1 0,1 0 0,-1 1 0,0 0 0,0 0 0,0 0 0,0 0 0,-1 1 0,11 7 0,-12-7 0,-1 0 0,0 0 0,1 1 0,-1-1 0,0 1 0,-1 0 0,1 0 0,-1 0 0,0 0 0,0 1 0,0-1 0,0 1 0,-1-1 0,0 1 0,0-1 0,0 1 0,0 0 0,-1 4 0,1 1 0,-2-1 0,1 0 0,-2 0 0,1 0 0,-1 0 0,0 0 0,-1-1 0,0 1 0,0-1 0,-1 1 0,0-1 0,-1 0 0,0 0 0,-10 13 0,-8 5 0,-1 0 0,-42 34 0,39-36 0,19-17-27,2 0-10,0-1 1,-1 0-1,0 0 1,-1-1-1,1 1 0,-1-2 1,0 1-1,0-1 1,0 0-1,-14 3 0,6-5-1534</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0:01.243"/>
    </inkml:context>
    <inkml:brush xml:id="br0">
      <inkml:brushProperty name="width" value="0.05" units="cm"/>
      <inkml:brushProperty name="height" value="0.05" units="cm"/>
      <inkml:brushProperty name="color" value="#33CCFF"/>
    </inkml:brush>
  </inkml:definitions>
  <inkml:trace contextRef="#ctx0" brushRef="#br0">0 856 29630,'9'8'159,"1"-1"1,0 0 0,0-1 0,1 0 0,0-1 0,0 0 0,0-1 0,0 0 0,1 0 0,-1-2 0,1 1 0,0-1-1,0-1 1,0 0 0,0-1 0,21-2 0,-26 1-146,0-1-1,0 0 1,0-1-1,0 0 0,-1 0 1,1 0-1,-1-1 1,0 0-1,0 0 1,0 0-1,-1-1 1,0 0-1,1 0 1,-2 0-1,1-1 1,-1 0-1,5-7 0,1-2 5,-1-1 0,-1 0 0,0 0 0,-1-1 0,9-31 0,-8 4-11,-2 1 1,-1-1-1,-3 0 1,-2-48-1,-1 41-7,1 45-2,1-2 5,-2-1 0,1 0 0,-1 1 0,-2-10 0,3 17-2,-1-1-1,1 1 1,0-1 0,-1 1-1,1 0 1,-1-1-1,0 1 1,1 0 0,-1 0-1,0-1 1,0 1-1,0 0 1,0 0 0,0 0-1,0 0 1,0 0 0,0 0-1,0 0 1,0 1-1,0-1 1,-1 0 0,1 1-1,0-1 1,-1 0-1,1 1 1,0 0 0,-1-1-1,1 1 1,-1 0-1,-2 0 1,3 0-1,-1 1 0,1-1 0,-1 1 0,1 0 0,-1-1 0,1 1 0,-1 0 0,1 0 0,0 0 0,-1 0 0,1 1 0,0-1 0,0 0 0,0 0 0,0 1 0,0-1 0,0 1 0,0-1 0,0 1 0,1-1 0,-1 1 0,1-1 0,-1 1 0,1 0 0,-1-1 0,1 1 0,0 2 0,-8 54 0,8-56 0,-2 27 0,2 0 0,0 0 0,2-1 0,2 1 0,7 32 0,-9-50 0,1-1 0,0-1 0,0 1 0,1 0 0,0-1 0,1 1 0,0-1 0,1-1 0,0 1 0,0-1 0,1 0 0,0 0 0,0-1 0,0 0 0,1 0 0,1-1 0,16 11 0,-19-14 0,1 0 0,-1 0 0,1-1 0,0 0 0,0 0 0,0-1 0,0 0 0,0 0 0,0 0 0,1-1 0,-1 0 0,0-1 0,0 1 0,0-1 0,0-1 0,0 1 0,0-1 0,9-4 0,-8 2 0,0 0 0,-1 0 0,0-1 0,0 0 0,0-1 0,0 1 0,-1-1 0,0 0 0,0-1 0,-1 0 0,1 0 0,-1 0 0,-1 0 0,7-14 0,-5 6 0,0-1 0,-1 1 0,-1-1 0,-1 0 0,4-31 0,-5-83 0,-3 77 0,0 31 0,-3 19 0,-1 13 0,5-10 0,-4 17 0,2-1 0,0 1 0,1 0 0,3 30 0,-1-7 0,-1-21 0,1 0 0,1 0 0,1 0 0,1-1 0,0 1 0,2-1 0,8 21 0,-12-33 0,1 1 0,0-1 0,0 0 0,1 0 0,0 0 0,0 0 0,0 0 0,1-1 0,-1 0 0,1 0 0,1 0 0,-1-1 0,1 1 0,-1-1 0,1-1 0,0 1 0,1-1 0,-1 0 0,1 0 0,-1-1 0,1 0 0,11 2 0,-11-3 0,-1 0 0,0-1 0,0 0 0,0 0 0,0-1 0,1 1 0,-1-2 0,0 1 0,0 0 0,0-1 0,-1 0 0,10-5 0,-9 4 0,-1-2 0,1 1 0,-1-1 0,0 1 0,0-1 0,0-1 0,-1 1 0,1-1 0,-1 0 0,-1 1 0,4-8 0,1-3 0,-1-1 0,-1 0 0,0 0 0,-1 0 0,-1 0 0,3-34 0,-2-110 0,-5 130 0,0 2 0,-1 0 0,-10-50 0,8 64 0,-1 0 0,-1 1 0,0-1 0,-1 1 0,0 0 0,-15-23 0,20 36 0,1 0 0,-1 0 0,0-1 0,0 1 0,1 0 0,-1 0 0,0 0 0,0-1 0,0 1 0,0 0 0,0 0 0,0 1 0,-1-1 0,1 0 0,0 0 0,0 1 0,-1-1 0,1 0 0,0 1 0,-1-1 0,1 1 0,0 0 0,-1-1 0,1 1 0,-1 0 0,1 0 0,-1 0 0,1 0 0,-1 0 0,1 0 0,0 0 0,-1 1 0,-2 0 0,2 0 0,0 1 0,0-1 0,0 1 0,1 0 0,-1 0 0,0 0 0,1 0 0,-1 0 0,1 0 0,-1 0 0,1 0 0,0 1 0,0-1 0,0 0 0,1 1 0,-1-1 0,0 1 0,0 2 0,-2 27 0,0 1 0,4 59 0,0-44 0,1 12 0,13 76 0,-9-102 0,1-1 0,2 0 0,22 56 0,-29-83 0,1-1 0,0 1 0,0 0 0,1-1 0,-1 0 0,1 0 0,0 0 0,0 0 0,1-1 0,0 1 0,0-1 0,0 0 0,0-1 0,7 5 0,-5-5 0,0-1 0,0 0 0,0 0 0,0 0 0,0-1 0,1 0 0,-1 0 0,0-1 0,1 0 0,-1 0 0,15-3 0,-17 3 0,0-1 0,0-1 0,0 1 0,0-1 0,0 0 0,-1 0 0,1 0 0,-1 0 0,1-1 0,-1 0 0,0 0 0,0 0 0,0 0 0,0-1 0,2-3 0,0 0 0,-1-1 0,0 1 0,-1-1 0,0 0 0,0 0 0,-1 0 0,0 0 0,2-9 0,1-13 0,-1 0 0,-2 0 0,0-57 0,-3 78 0,0 0 0,0 0 0,0 0 0,-1 1 0,0-1 0,-4-14 0,4 21 0,1 0 0,-1 0 0,0 1 0,0-1 0,0 0 0,0 1 0,-1-1 0,1 0 0,0 1 0,-1-1 0,1 1 0,-1 0 0,1 0 0,-1-1 0,1 1 0,-1 0 0,0 0 0,0 0 0,0 1 0,0-1 0,1 0 0,-1 1 0,0-1 0,0 1 0,0 0 0,0 0 0,0-1 0,0 1 0,-3 1 0,4-1 0,0 0 0,0 0 0,-1 1 0,1-1 0,0 1 0,0-1 0,0 1 0,-1-1 0,1 1 0,0 0 0,0-1 0,0 1 0,0 0 0,0 0 0,0 0 0,0 0 0,1 0 0,-1 0 0,0 0 0,0 0 0,1 0 0,-1 0 0,1 0 0,-1 1 0,1-1 0,-1 0 0,1 0 0,0 1 0,-1 0 0,-5 45 0,6-42 0,-1 8 0,1 1 0,0-1 0,1 0 0,0 1 0,1-1 0,1 0 0,7 23 0,-8-31 0,0 0 0,1 0 0,0 0 0,0 0 0,0 0 0,0 0 0,1-1 0,0 1 0,0-1 0,0 0 0,0 0 0,1-1 0,-1 1 0,1-1 0,0 0 0,0 0 0,0-1 0,0 1 0,1-1 0,9 2 0,-10-2 0,0-1 0,0 1 0,0-2 0,1 1 0,-1 0 0,0-1 0,0 0 0,0 0 0,1-1 0,-1 0 0,0 0 0,0 0 0,0 0 0,0-1 0,0 1 0,0-1 0,-1-1 0,1 1 0,-1-1 0,1 1 0,-1-1 0,0-1 0,0 1 0,0 0 0,0-1 0,3-5 0,3-5 0,-2-2 0,1 1 0,-2-1 0,0-1 0,-1 1 0,-1-1 0,0 0 0,-1-1 0,1-19 0,0-21 0,-3-82 0,-3 83 0,1 26 0,-6-43 0,5 65 0,0 1 0,-1-1 0,0 1 0,-1 0 0,0 0 0,0 0 0,0 0 0,-1 1 0,-9-14 0,13 21 0,-1-1 0,1 0 0,0 1 0,0-1 0,-1 1 0,1-1 0,-1 1 0,1-1 0,-1 1 0,1-1 0,-1 1 0,1-1 0,-1 1 0,1 0 0,-1-1 0,1 1 0,-1 0 0,0-1 0,1 1 0,-1 0 0,1 0 0,-1 0 0,0-1 0,1 1 0,-1 0 0,0 0 0,1 0 0,-1 0 0,0 0 0,1 0 0,-1 0 0,0 1 0,1-1 0,-1 0 0,0 0 0,1 0 0,-1 1 0,1-1 0,-1 0 0,0 1 0,1-1 0,-1 0 0,1 1 0,-1-1 0,1 1 0,-1-1 0,1 1 0,-1-1 0,1 1 0,0-1 0,-1 1 0,1 0 0,-2 3 0,0-1 0,0 1 0,1 0 0,-1 0 0,1 0 0,-1 7 0,-4 58 0,4 1 0,7 78 0,-5-138 0,1 19 0,2 0 0,1 0 0,1 0 0,1 0 0,1-1 0,2 0 0,22 48 0,-28-70 0,1-1 0,0 1 0,0-1 0,0 0 0,0 0 0,1-1 0,0 1 0,0-1 0,0 0 0,1-1 0,-1 1 0,1-1 0,0 0 0,0 0 0,6 1 0,-8-2 0,1-1 0,-1 0 0,0 0 0,1-1 0,-1 1 0,1-1 0,-1 0 0,1 0 0,-1-1 0,0 1 0,1-1 0,-1 0 0,1 0 0,-1 0 0,0-1 0,0 0 0,0 1 0,0-2 0,0 1 0,0 0 0,-1-1 0,1 1 0,3-4 0,3-5 0,0-1 0,0 0 0,-1 0 0,-1-1 0,0 0 0,0-1 0,-2 0 0,0 0 0,0 0 0,-1 0 0,3-19 0,0-3 0,-2-1 0,-2 0 0,-1-54 0,-6 72 0,0 22 0,2-3 0,-1 2 0,0 0 0,0 1 0,0-1 0,0 1 0,0-1 0,0 1 0,0 0 0,1-1 0,-1 1 0,1 0 0,0 0 0,0 0 0,0 0 0,1 1 0,-2 4 0,-3 54 0,5-52 0,-2 17 0,1 99 0,2-114 0,0 1 0,1 0 0,0-1 0,1 1 0,1-1 0,0 0 0,8 18 0,-10-26 0,0-1 0,0 0 0,0 0 0,1 0 0,-1 0 0,1 0 0,0-1 0,0 1 0,0-1 0,0 0 0,0 0 0,0 0 0,0 0 0,1 0 0,-1-1 0,1 1 0,-1-1 0,1 0 0,0 0 0,0 0 0,-1-1 0,1 1 0,0-1 0,0 0 0,4-1 0,-2 1 0,0-1 0,-1 0 0,1 0 0,0-1 0,-1 1 0,1-1 0,-1-1 0,1 1 0,-1-1 0,0 0 0,0 0 0,0 0 0,0-1 0,-1 0 0,7-7 0,-3 1-3,0-1 1,-1 0-1,0 0 1,-1-1-1,0 1 0,-1-1 1,0-1-1,-1 1 1,4-17-1,0-14-2,4-63 1,-4 27-6,-8 76 10,0-1-1,1 0 1,-1 1 0,1-1 0,0 0 0,0 1 0,1-1 0,-1 1 0,1-1-1,0 1 1,4-6 0,-5 8-1,1-1 0,-1 1 1,1 0-1,0 0 0,0 0 0,0 0 0,-1 1 0,1-1 0,0 0 1,0 1-1,0 0 0,0-1 0,0 1 0,0 0 0,0 0 0,0 0 1,0 0-1,0 0 0,0 0 0,0 1 0,0-1 0,3 2 0,-1 0-3,1 0 0,-1 0 0,1 1-1,-1-1 1,0 1 0,0 1 0,-1-1 0,1 0-1,0 1 1,-1 0 0,0-1 0,0 2-1,4 5 1,7 8 2,-11-15 5,-2-3 42,-4-1-18,0-1-27,0 1 1,-1 0-1,1 1 1,-1-1 0,1 0-1,0 1 1,-1 0-1,1 0 1,-1 0-1,1 0 1,-1 0 0,1 1-1,-1-1 1,1 1-1,0 0 1,-1 0-1,1 1 1,0-1 0,0 1-1,0-1 1,0 1-1,0 0 1,0 0-1,0 0 1,1 0 0,-1 1-1,1-1 1,0 1-1,-1 0 1,1-1 0,1 1-1,-1 0 1,0 0-1,0 0 1,1 1-1,-2 4 1,-3 13-1,0 0 0,2 0 0,0 1 0,1-1 0,2 1 0,0-1 0,3 30 0,-2-10 0,0-33 0,0-1 0,1 1 0,0-1 0,0 1 0,1-1 0,0 1 0,0-1 0,0 0 0,8 13 0,-8-16 0,1 0 0,-1 0 0,1-1 0,0 0 0,0 1 0,0-1 0,0 0 0,1 0 0,0-1 0,-1 1 0,1-1 0,0 0 0,0 0 0,0 0 0,0 0 0,0-1 0,1 0 0,4 1 0,3 1 3,0-2-1,-1 0 1,1 0 0,0-1-1,0-1 1,-1 0-1,1 0 1,0-1 0,-1-1-1,1 0 1,-1 0 0,16-8-1,-21 8-2,0 0-1,0-1 0,-1 1 1,1-1-1,-1-1 0,0 1 1,0 0-1,-1-1 0,1 0 1,-1 0-1,0-1 0,0 1 1,-1-1-1,0 0 0,0 0 1,0 0-1,0 0 1,-1 0-1,0-1 0,-1 1 1,1-1-1,-1 1 0,0-12 1,-2-15-198,-6 7-535</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0:01.603"/>
    </inkml:context>
    <inkml:brush xml:id="br0">
      <inkml:brushProperty name="width" value="0.05" units="cm"/>
      <inkml:brushProperty name="height" value="0.05" units="cm"/>
      <inkml:brushProperty name="color" value="#33CCFF"/>
    </inkml:brush>
  </inkml:definitions>
  <inkml:trace contextRef="#ctx0" brushRef="#br0">241 40 32527,'-5'-4'24,"0"-1"-1,0 1 1,0 0-1,-1 0 1,0 0 0,-10-5-1,14 8-21,-1 0 0,1 0 0,-1 1 0,1-1 1,-1 1-1,0-1 0,0 1 0,1 0 0,-1 0 0,0 0 0,0 0 0,1 0 0,-1 0 0,0 1 0,1 0 0,-1-1 0,0 1 0,1 0 0,-1 0 0,-2 2 0,-1 1-2,0 1 0,0 0 0,0 0 0,1 0 0,0 0 0,0 1 0,0 0 0,1 0 0,0 0 0,0 1 0,0-1 0,1 1 0,-5 13 0,4-7 0,1 0 0,0 0 0,0 0 0,1 0 0,1 1 0,0-1 0,2 17 0,-1-26 0,1-1 0,0 1 0,-1-1 0,2 1 0,-1-1 0,0 0 0,0 1 0,1-1 0,0 0 0,0 0 0,-1 0 0,2 0 0,-1 0 0,0-1 0,1 1 0,-1-1 0,1 1 0,0-1 0,0 0 0,-1 0 0,2 0 0,-1-1 0,0 1 0,0-1 0,0 1 0,1-1 0,4 1 0,9 2 1,-1-1 0,0-1 0,1 0 0,27-1 0,-40-1 0,0 0 0,0 0 0,0 0-1,0 0 1,0-1 0,0 0 0,-1 0-1,1 0 1,0 0 0,0-1-1,0 1 1,-1-1 0,1 0 0,-1 0-1,0 0 1,1-1 0,-1 1 0,0-1-1,0 0 1,-1 0 0,1 0 0,-1 0-1,1 0 1,-1 0 0,0-1 0,0 1-1,0-1 1,-1 0 0,1 1 0,-1-1-1,0 0 1,0 0 0,0 0-1,0 0 1,-1-7 0,1 3-1,0 0 0,-1 0 0,0 0 0,0 0 0,-1 0 0,0 0 0,0 0 0,-1 0 0,0 0 0,0 1 0,-1-1 0,0 1 0,-4-8 0,4 10 0,-1 1 0,1 0 0,-1 0 0,0 0 0,0 0 0,0 0 0,-1 1 0,1 0 0,-1 0 0,0 0 0,0 0 0,0 1 0,0 0 0,0 0 0,-1 0 0,1 1 0,-1 0 0,1 0 0,-1 0 0,-5 0 0,3 0-6,0 1-1,0-1 1,0 1 0,0 1 0,-1-1-1,1 1 1,0 1 0,1-1 0,-1 1-1,0 1 1,0 0 0,1 0 0,0 0-1,-1 1 1,1 0 0,1 0-1,-1 1 1,1 0 0,-12 11 0,-18 32-429</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4:57.366"/>
    </inkml:context>
    <inkml:brush xml:id="br0">
      <inkml:brushProperty name="width" value="0.05" units="cm"/>
      <inkml:brushProperty name="height" value="0.05" units="cm"/>
      <inkml:brushProperty name="color" value="#66CC00"/>
    </inkml:brush>
  </inkml:definitions>
  <inkml:trace contextRef="#ctx0" brushRef="#br0">246 687 32159,'0'0'539,"0"-21"-475,0 4-62,1 2-1,-1 0-1,-1 1 1,0-1 0,-6-26-1,6 37 0,0 1 0,0 0 0,-1 0 0,1 0 0,0 0 0,-1 0 0,0 0 0,0 0 0,0 1 0,0-1 0,0 0 0,0 1 0,-1 0 0,1 0 0,-1-1 0,0 2 0,1-1 0,-1 0 0,0 0 0,0 1 0,0 0 0,0-1 0,-1 1 0,1 0 0,0 1 0,0-1 0,-5 0 0,4 0 0,-1 1 0,1-1 0,0 1 0,-1 0 0,1 0 0,-1 0 0,1 1 0,0-1 0,-1 1 0,1 0 0,0 0 0,0 1 0,0 0 0,0-1 0,0 1 0,0 0 0,0 1 0,0-1 0,1 1 0,-1 0 0,1-1 0,0 1 0,0 1 0,0-1 0,0 0 0,1 1 0,-1 0 0,-2 5 0,-3 5 0,0 2 0,1-1 0,1 1 0,0 0 0,1 0 0,-5 32 0,7-17 0,0 1 0,4 56 0,-1-82 0,0 0 0,1 0 0,0 0-1,0 0 1,1 0 0,-1 0 0,1-1 0,1 1 0,-1-1-1,1 0 1,0 1 0,0-1 0,0 0 0,1 0 0,-1-1-1,1 1 1,0-1 0,1 0 0,-1 0 0,1 0 0,0-1-1,0 0 1,0 0 0,0 0 0,0 0 0,1-1 0,0 0-1,-1 0 1,1 0 0,0-1 0,0 0 0,9 1 0,-10-2 0,0 0 1,0 0-1,0 0 1,0-1 0,-1 0-1,1 0 1,0 0-1,0 0 1,6-4-1,-8 3 0,0 0 0,-1 0 0,1 0 0,0-1 0,-1 1 0,1-1 0,-1 0 0,0 1 0,0-1 0,0 0 0,0-1 0,-1 1 0,1 0 0,1-5 0,1-3 0,-1-1 0,0-1 0,0 1 0,-1 0 0,0-20 0,-2-68 0,-2 43 0,2 26 2,0 20-6,0 17-21,-2 72 20,1-20 5,5 67 0,-3-120-1,-1 0 1,1 0-1,0 0 0,0 0 1,1 0-1,0 0 0,-1 0 1,2-1-1,-1 1 0,0 0 1,5 5-1,-5-8 1,0 0-1,0-1 1,0 1-1,1 0 1,-1-1 0,0 1-1,1-1 1,-1 1 0,1-1-1,0 0 1,-1 0-1,1-1 1,0 1 0,0 0-1,-1-1 1,1 0 0,0 1-1,0-1 1,0 0-1,5-1 1,-7 0 0,1 1 1,0-1-1,0 1 0,0-1 1,-1 0-1,1 0 0,0 0 1,-1 0-1,1 0 0,-1 0 0,1 0 1,-1-1-1,1 1 0,-1 0 1,0-1-1,0 1 0,1-1 1,0-2-1,18-36 9,-14 27-8,37-85-1,-25 54 0,2 1 0,34-54 0,-50 91 0,0 1 0,0-1 0,1 1 1,0 0-1,0 0 0,0 0 0,1 1 0,9-6 0,-14 9 0,1 0-1,-1 0 1,1 1 0,-1-1-1,1 0 1,0 1-1,-1-1 1,1 1-1,0 0 1,-1-1-1,1 1 1,0 0-1,0 0 1,-1 0-1,1 1 1,0-1 0,0 0-1,-1 1 1,1-1-1,0 1 1,-1-1-1,1 1 1,-1 0-1,1-1 1,0 1-1,-1 0 1,0 0 0,1 0-1,-1 0 1,0 1-1,1-1 1,-1 0-1,0 0 1,0 1-1,0-1 1,0 1-1,1 2 1,55 111-29,-72-155 58,12 35-29,0 1-1,-1-1 1,0 1 0,0 0-1,0 0 1,0 0 0,-1 1-1,1-1 1,-1 1 0,0 0-1,0 1 1,0-1 0,-1 1-1,1 0 1,0 0 0,-1 0-1,1 1 1,-1 0-1,0 0 1,1 1 0,-1-1-1,0 1 1,0 0 0,1 1-1,-1-1 1,0 1 0,1 0-1,-1 1 1,1-1 0,-1 1-1,1 0 1,0 1 0,-1-1-1,1 1 1,1 0 0,-1 0-1,0 1 1,-7 6 0,3 1-3,-1 0 1,1 0-1,1 1 0,0 0 1,0 0-1,1 1 1,1 0-1,0 0 1,1 1-1,0 0 1,1 0-1,1 0 1,0 0-1,1 0 1,1 1-1,0-1 1,1 1-1,0-1 0,3 19 1,-2-29 1,1 0 1,-1-1-1,1 1 0,-1 0 1,1-1-1,0 0 1,0 1-1,1-1 0,-1 0 1,1 0-1,-1 0 0,1 0 1,0-1-1,0 1 0,1-1 1,-1 0-1,0 0 1,1 0-1,-1 0 0,1 0 1,-1-1-1,1 1 0,0-1 1,7 1-1,0 0 3,1 0 1,-1-1-1,1 0 0,-1-1 1,1 0-1,0-1 0,15-2 1,-21 1-2,-1 1-1,0-1 1,0 0 0,0 0 0,0 0 0,0 0 0,-1-1 0,1 0 0,-1 0 0,1 0 0,-1-1 0,6-6-1,-3 2 3,-1 0 0,0-1 0,0 1 0,-1-1 0,0 0 0,4-13 0,0-5 4,-1-1 1,-1 0-1,6-52 0,-1-287 3,-12 269-7,0 94-2,0 3-2,0 0 1,1 0-1,-1 0 1,0 0-1,0 1 1,0-1 0,0 0-1,0 0 1,0 0-1,0 0 1,0 0-1,-1 0 1,1 0-1,0 0 1,0 0 0,-1 0-1,1 1 1,-1-1-1,1 0 1,-1 0-1,1 0 1,-1 1 0,1-1-1,-2-1 1,0 9-3,0 58 3,2 0 0,4 0 0,2-1 0,21 92 0,-18-112 0,-1-4 0,15 48 0,-20-78 0,0-1 0,1-1 0,0 1 0,1 0 0,-1-1 0,2 0 0,-1 0 0,1 0 0,0-1 0,13 13 0,-15-18 0,-1 1 0,1-1 0,-1 0 0,1 0 0,0 0 0,0-1 0,0 1 0,0-1 0,0 0 0,0 0 0,0-1 0,0 1 0,1-1 0,-1 1 0,0-2 0,0 1 0,0 0 0,0-1 0,1 1 0,-1-1 0,0 0 0,0-1 0,0 1 0,0-1 0,-1 0 0,1 0 0,0 0 0,-1 0 0,1 0 0,-1-1 0,0 0 0,5-5 0,2-6 1,-2 0-1,0 0 1,0-1 0,-2 0 0,0-1-1,0 0 1,-2 0 0,0 0 0,3-21-1,-2-17 5,-1-81-1,-4 119-4,-1 11 0,-1 7 0,-1 9 0,-8 95 0,3 153 0,5-78 0,2-147-1,-9 133 2,7-135-9,-2 0-1,-2 0 0,-11 34 0,17-62 8,-1 1 0,0-1 0,0 0 0,0 0 0,0 1 0,-1-1 0,0-1 0,0 1 0,0 0 0,0-1 0,-5 5 0,7-7 1,-1 0 1,0 0 0,0 0-1,1 0 1,-1-1-1,0 1 1,0 0-1,0-1 1,0 1 0,0-1-1,0 0 1,0 0-1,0 0 1,0 0-1,0 0 1,0 0 0,0 0-1,0-1 1,0 1-1,0-1 1,1 1-1,-1-1 1,0 0 0,0 0-1,0 0 1,1 0-1,-1 0 1,0 0 0,1 0-1,-2-2 1,-5-4 0,0 0 0,1-1 0,0 0 0,1-1 0,0 0 0,0 0 0,-8-16 0,0-4 2,-13-41-1,22 52-4,1 0 1,0 0-1,1 0 0,1-1 1,1 1-1,1-1 0,2-24 1,-1 39 1,0 0 0,0 1 0,0-1 0,0 0 1,1 1-1,0 0 0,0-1 0,0 1 0,0 0 1,0 0-1,0 0 0,1 0 0,0 0 1,-1 1-1,1-1 0,4-2 0,8-6 3,1 1 0,18-9 0,-22 12-2,48-25-1,-13 9 0,53-39 0,-85 51 0,-1 0 0,-1 0 0,0-1 0,-1-1 0,0 0 0,-1-1 0,17-26 0,27-69 0,-40 75 0,2 1 0,1 0 0,32-42 0,-48 73-1,0 0-1,0 0 1,1 0-1,-1 1 1,1-1 0,-1 1-1,1 0 1,0-1 0,-1 1-1,1 0 1,0 1 0,0-1-1,0 0 1,-1 1-1,1 0 1,0 0 0,5 0-1,-4 0 1,0 0-1,-1 0 1,1 0-1,0 1 1,-1 0-1,1 0 1,0 0-1,-1 0 1,1 1 0,-1-1-1,0 1 1,1 0-1,4 3 1,-42-4 14,28 1-13,-1 0-1,1 0 1,0 0-1,0 1 1,0-1 0,0 1-1,1 1 1,-1-1 0,1 1-1,0 0 1,0 0-1,0 1 1,1-1 0,-1 1-1,1 0 1,0 1-1,1-1 1,-1 0 0,1 1-1,-3 6 1,-1 3-1,0 1 0,1-1 0,0 1-1,1 0 1,1 0 0,-3 30 0,5-34-1,1 0 1,1 0-1,0 1 0,1-1 1,0 0-1,1 0 1,3 14-1,-3-22 2,-1 0 1,1 0 0,0 0-1,0 0 1,1 0-1,-1-1 1,1 1-1,-1-1 1,1 1 0,1-1-1,-1 0 1,0 0-1,1-1 1,-1 1-1,1-1 1,0 1 0,0-1-1,0 0 1,0-1-1,0 1 1,0-1-1,6 2 1,-2-1 0,-1 0 0,1-1 0,-1 0 0,1 0-1,-1-1 1,1 0 0,8-1 0,-13 1 0,-1-1-1,0 1 1,1-1-1,-1 0 0,0 1 1,1-1-1,-1 0 1,0 0-1,0-1 1,0 1-1,0 0 1,0-1-1,0 1 1,-1-1-1,1 0 1,0 1-1,-1-1 0,1 0 1,-1 0-1,0 0 1,1 0-1,-1 0 1,0 0-1,1-5 1,4-19 4,-2-1 0,0 1 1,-2-1-1,-1 1 0,-4-43 1,1 5 4,2-12-7,0 68-4,0 10-1,0 38-8,7 121 6,-5-145 4,0 0 0,1-1 1,1 1-1,0-1 0,1 0 0,1 0 0,0 0 0,10 16 0,-14-29 0,1 1 0,-1-1 0,0 0 0,0 1 0,1-1 0,-1 0 0,1 0 0,0-1 0,-1 1 0,1-1 0,0 1 0,0-1 0,0 0 0,0 0 0,0 0 0,1 0 0,-1-1 0,0 1 0,0-1 0,0 0 0,1 0 0,-1 0 0,0 0 0,0-1 0,0 1 0,1-1 0,-1 0 0,0 0 0,4-2 0,-3 0 0,-1 0 0,0 0 0,0 0 0,0-1 0,-1 1 0,1-1 0,-1 0 0,0 0 0,0 0 0,0 0 0,1-5 0,15-53 0,-14 44 0,7-31 0,20-71 0,-27 108 0,0 1 0,1-1 0,0 1 0,1 0 0,1 1 0,-1-1 0,14-14 0,-17 22-1,0 1 0,0-1 0,0 1 0,0 0 0,0 0 0,1 1 0,-1-1 1,1 1-1,-1-1 0,1 1 0,-1 0 0,1 1 0,0-1 0,-1 1 0,1-1 0,0 1 0,0 0 0,-1 0 0,8 2 0,-9-1-1,0 0 0,-1 0 0,1 0-1,0 0 1,-1 0 0,1 1-1,-1-1 1,1 1 0,-1-1 0,0 1-1,0-1 1,0 1 0,0 0 0,0 0-1,0 0 1,0-1 0,0 1 0,-1 0-1,1 0 1,-1 0 0,1 0 0,-1 0-1,0 0 1,0 0 0,0 4 0,-15-5 47,5-2-42,1 1 0,0 1 0,-1-1 0,1 2 0,-17 3 0,22-3-4,1 0 0,-1 0 0,0 0 0,1 0 0,-1 1 0,1-1 0,0 1 0,0 0 0,0 0 0,0 0 0,0 0 0,1 0 0,-1 1 1,1-1-1,-3 8 0,0 1 0,1-1 1,1 1 0,0 0-1,1 0 1,0 0 0,1 0 0,0 0-1,2 24 1,-1-22 0,0-11 0,0 1 0,0 0 0,1-1 0,-1 1 0,1 0 0,0-1 0,0 1 1,0-1-1,0 0 0,1 1 0,0-1 0,-1 0 0,1 0 0,0 0 0,1 0 0,-1 0 0,3 2 0,-1-1 1,1 0-1,0-1 0,0 0 1,0 0-1,0 0 0,0 0 1,1-1-1,-1 0 0,11 3 1,1-2 0,0-1 0,0 0 0,1-1 1,-1 0-1,0-2 0,24-3 0,-32 3 0,-1-1 0,0-1 0,0 1 0,0-1 0,0 0 0,-1-1 0,1 0 0,-1 0 0,0-1-1,0 0 1,0 0 0,-1-1 0,1 1 0,-2-1 0,1-1 0,0 1 0,4-9 0,-2 3 1,-1-1-1,0 1 1,-1-1 0,-1 0 0,0 0 0,-1-1 0,0 1-1,-1-1 1,2-21 0,-1-90-2,-4 99 0,0 25 0,0 0 0,1-1 0,-2 1 0,1-1 0,0 1 0,0-1 0,0 1 0,0 0 0,-1-1 0,1 1 0,-1 0 0,1-1 0,-1 1 0,0 0 0,1-1 0,-1 1 0,0 0 0,0 0 0,0 0 0,0 0 0,0 0 0,0 0 0,0 0 0,0 0 0,0 0 0,-2 0 0,2 1 0,0 0 0,0 0 0,-1 0 0,1 0 0,0 0 0,0 0 0,0 0 0,-1 1 0,1-1 0,0 1 0,0-1 0,0 1 0,0-1 0,0 1 0,0-1 0,0 1 0,0 0 0,0 0 0,0-1 0,0 1 0,0 0 0,1 0 0,-1 0 0,0 0 0,1 0 0,-1 0 0,0 0 0,1 0 0,-1 0 0,1 0 0,-1 3 0,-4 9 0,0 0 0,1 1 0,1-1 0,0 1 0,1 0 0,-1 18 0,3 89 0,1-105 0,-1-10-1,0 1 1,1-1-1,0 1 1,1-1-1,-1 1 0,1-1 1,1 0-1,-1 1 0,1-1 1,0 0-1,0-1 1,5 8-1,-5-10 1,0 0-1,0 1 1,0-1-1,0 0 1,1-1 0,-1 1-1,1-1 1,-1 1-1,1-1 1,0 0 0,0-1-1,0 1 1,0-1-1,0 1 1,1-1 0,-1 0-1,0-1 1,1 1-1,6-1 1,-5 1 1,0-1-1,-1-1 1,1 1 0,0-1 0,0 0-1,-1 0 1,1-1 0,0 1 0,-1-1-1,7-4 1,-8 4 0,0-1-1,0-1 1,-1 1-1,1 0 1,-1-1-1,0 0 1,0 0 0,0 0-1,0 0 1,-1 0-1,1 0 1,-1-1-1,2-5 1,7-23-1,-2 0 0,0 0 0,-3-1 0,4-42 0,10-51 0,-20 126 0,0 0 0,0-1 0,1 1 0,-1 0 0,1 0 0,-1-1 0,1 1 0,-1 0 0,1 0 0,0 0 0,-1 0 0,1 0 0,0 0 0,0 0 0,0 0 0,0 0 0,0 0 0,0 0 0,0 0 0,0 1 0,2-2 0,-2 2 0,1 0 0,-1 0 0,0 0 0,0 0 0,0 0 0,0 0 0,0 1 0,0-1 0,0 0 0,0 1 0,0-1 0,0 0 0,0 1 0,0 0 0,0-1 0,0 1 0,0-1 0,0 1 0,0 0 0,-1 0 0,1 0 0,0-1 0,0 1 0,-1 0 0,1 0 0,-1 0 0,1 0 0,0 2 0,8 13 0,-1 1 0,-1 0 0,0 0 0,-1 1 0,-1 0 0,-1 0 0,3 31 0,1 136 0,-8-163 0,0-22 0,0 0 0,0 0 0,0 0 0,0 0 0,0-1 0,0 1 0,0 0 0,0 0 0,0 0 0,0 0 0,0 0 0,0 0 0,1 0 0,-1 0 0,0 0 0,0 0 0,0 0 0,0 0 0,0 0 0,0 0 0,0 0 0,0 0 0,0 0 0,0 0 0,0 0 0,0 0 0,0 0 0,0 0 0,1 0 0,-1 1 0,0-1 0,0 0 0,0 0 0,0 0 0,0 0 0,0 0 0,0 0 0,0 0 0,0 0 0,0 0 0,0 0 0,0 0 0,0 0 0,0 0 0,0 0 0,0 0 0,0 0 0,0 0 0,0 1 0,0-1 0,0 0 0,5-9 0,-4 8 0,75-175 0,-14 27 0,-49 121 0,2 1 0,1 1 0,23-31 0,-39 58 0,0-1 0,0 0 0,0 0 0,-1 0 0,1 0 0,0 0 0,0 0 0,0 1 0,0-1 0,0 0 0,0 0 0,0 0 0,0 0 0,0 1 0,0-1 0,0 0 0,0 0 0,0 0 0,0 0 0,0 0 0,0 1 0,0-1 0,0 0 0,0 0 0,0 0 0,1 0 0,-1 0 0,0 0 0,0 1 0,0-1 0,0 0 0,0 0 0,0 0 0,0 0 0,0 0 0,1 0 0,-1 0 0,0 0 0,0 1 0,0-1 0,0 0 0,0 0 0,0 0 0,1 0 0,-1 0 0,0 0 0,0 0 0,0 0 0,0 0 0,0 0 0,1 0 0,-1 0 0,0 0 0,0 0 0,0 0 0,0 0 0,0 0 0,1 0 0,-1 0 0,0 0 0,0 0 0,0-1 0,0 1 0,0 0 0,1 0 0,-1 0 0,0 0 0,0 0 0,0 0 0,1 15 0,-1-15 0,-1 54 0,0-20 0,1 0 0,7 52 0,-5-76 0,0 0 0,0 1 0,1-1 0,1-1 0,0 1 0,0 0 0,1-1 0,0 0 0,0 0 0,1 0 0,1-1 0,11 13 0,-12-15 0,1 0 0,0-1 0,0 0 0,1 0 0,-1 0 0,1-1 0,0 0 0,15 5 0,-20-8 0,0 0 0,0-1 0,0 1 0,0 0 0,0-1 0,1 0 0,-1 1 0,0-1 0,0-1 0,0 1 0,0 0 0,1-1 0,-1 0 0,0 1 0,0-1 0,0-1 0,0 1 0,0 0 0,0-1 0,-1 1 0,1-1 0,0 0 0,-1 0 0,1 0 0,-1 0 0,0 0 0,3-4 0,2-4 0,-1-1 0,-1 1 0,0-1 0,0 0 0,-1-1 0,0 1 0,-1-1 0,-1 0 0,3-21 0,-1-16 0,-3-52 0,-2 64 0,3-46-2,-2-67 26,-1 129-22,-1 0 0,-1 0 0,-1 0 0,-12-36 0,13 54-2,0 10 0,1 14 0,0 460 4,3-251-104,-7-235-1605,-2-22-2465</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0:07.437"/>
    </inkml:context>
    <inkml:brush xml:id="br0">
      <inkml:brushProperty name="width" value="0.05" units="cm"/>
      <inkml:brushProperty name="height" value="0.05" units="cm"/>
      <inkml:brushProperty name="color" value="#33CCFF"/>
    </inkml:brush>
  </inkml:definitions>
  <inkml:trace contextRef="#ctx0" brushRef="#br0">0 1015 32287,'0'149'64,"0"-148"-60,0 0 1,0 0 0,0-1-1,0 1 1,0 0 0,1-1-1,-1 1 1,0 0-1,0-1 1,0 1 0,1 0-1,-1-1 1,0 1 0,0-1-1,1 1 1,-1-1 0,1 1-1,-1 0 1,1-1-1,-1 1 1,1-1 0,-1 0-1,1 1 1,-1-1 0,1 1-1,-1-1 1,1 0-1,0 1 1,-1-1 0,1 0-1,-1 0 1,1 1 0,0-1-1,-1 0 1,1 0 0,0 0-1,0 0 1,-1 0-1,1 0 1,0 0 0,-1 0-1,1 0 1,0 0 0,-1-1-1,1 1 1,0 0-1,-1 0 1,1-1 0,-1 1-1,1 0 1,0-1 0,-1 1-1,2-1 1,3-2 8,0 1 1,-1-1-1,1 0 1,-1 0-1,1 0 1,3-4-1,13-17-8,-1-1 1,-1 0-1,-2-2 1,0 0-1,-2-1 1,-1 0-1,21-60 0,-18 32-5,-2-1-1,-2 0 0,7-85 0,-15 70 14,-6-105 1,1 174-14,0 0 0,0 0 1,-1 0-1,1 0 1,-1 0-1,1 1 0,-1-1 1,0 0-1,0 0 0,0 0 1,0 1-1,-1-1 1,1 1-1,-3-4 0,2 4 0,-1 1 0,1-1 0,0 1 0,0 0 0,-1 0 0,1 0 0,0 0 0,-1 0 0,1 0 0,-1 1 0,1-1 0,-1 1 0,1 0 0,-1 0 0,0 0 0,-2 0 0,-1 0 0,0 0 0,1 0 0,-1 0 0,0 1 0,1 0 0,-1 0 0,1 1 0,-1 0 0,1-1 0,0 2 0,0-1 0,-7 4 0,9-3 0,-1 0 0,1 0 0,0 1 0,0-1 0,1 1 0,-1-1 0,1 1 0,0 0 0,0 0 0,0 0 0,0 0 0,1 0 0,-1 0 0,1 1 0,0-1 0,-1 8 0,0 2 0,1 0 0,0 0 0,1 1 0,0-1 0,1 0 0,1 0 0,0 0 0,1 0 0,0 0 0,1 0 0,1-1 0,0 1 0,1-1 0,0-1 0,1 1 0,17 22 0,96 101 0,-86-102 0,-2 2 0,-1 0 0,45 74 0,-72-104 0,-1 1 0,-1-1 0,1 1 0,-1 0 0,0 0 0,0 0 0,0 12 0,-1-16 0,-1 0 0,0 1 0,0-1 0,0 0 0,-1 1 0,1-1 0,-1 0 0,0 1 0,0-1 0,0 0 0,0 0 0,0 0 0,-1 0 0,1 0 0,-1 0 0,0 0 0,-4 5 0,-2-2 0,0 0 0,0 0 0,-1-1 0,1 0 0,-2 0 0,1-1 0,0 0 0,-1 0 0,1-1 0,-1-1 0,0 0 0,-13 1 0,-19 2 0,-67-2 0,85-3 0,216 4-32,-172-3 32,0 0 0,0-1 0,-1-1 0,1-1 0,23-5 0,-35 5 0,-1-1 0,1 1 0,-1-1 0,0-1 0,-1 1 0,1-1 0,0 0 0,-1-1 0,0 0 0,0 0 0,-1 0 0,1 0 0,-1-1 0,0 0 0,0 0 0,5-11 0,-2 3 2,-2 0 1,0-1-1,0 1 0,-2-1 0,0 0 1,0 0-1,2-30 0,-3-113 17,-4 97-24,1 44 5,1-18 0,-1 33 0,0 1 0,0-1 0,0 1-1,0 0 1,0-1 0,-1 1-1,1-1 1,-1 1 0,1 0-1,-1-1 1,1 1 0,-1 0-1,0 0 1,1 0 0,-1-1-1,0 1 1,-1-1 0,2 2-1,-1 0 0,1-1 1,-1 1-1,1 0 1,-1 0-1,1-1 1,-1 1-1,1 0 0,-1 0 1,1 0-1,-1 0 1,0 0-1,1 0 0,-1 0 1,1 0-1,-1 0 1,1 0-1,-1 0 1,0 0-1,1 0 0,-1 1 1,1-1-1,-1 0 1,1 0-1,-1 1 0,1-1 1,-1 0-1,1 1 1,0-1-1,-1 0 1,1 1-1,-1-1 0,1 0 1,0 1-1,-1-1 1,1 1-1,0-1 0,-1 1 1,1-1-1,0 1 1,0-1-1,0 1 0,-1-1 1,1 1-1,0-1 1,0 1-1,0 0 1,0-1-1,0 2 0,-5 31 6,5-30-7,-4 46 2,1 0 0,7 65 0,-3-100 0,1 1 0,0 0 0,2 0 0,-1-1 0,2 0 0,0 1 0,1-2 0,0 1 0,1-1 0,0 0 0,1 0 0,11 13 0,-16-23 0,0 1 0,1-1 0,0 1 0,0-1 0,0 0 0,0 0 0,0-1-1,1 1 1,-1-1 0,1 0 0,-1 0 0,1-1 0,0 1 0,0-1 0,-1 0 0,1 0 0,0-1 0,0 1 0,0-1 0,0 0 0,0-1 0,0 1 0,0-1-1,0 0 1,5-2 0,-4 1 2,0 0-1,1-1 1,-1 0-1,-1 0 1,1 0-1,0-1 1,-1 0-1,0 0 1,0 0-1,0-1 1,0 0-1,-1 0 1,0 0-1,0 0 1,0-1-1,-1 0 1,1 1-1,3-11 1,1-10-2,-2-1 1,0 0 0,-2-1-1,-1 1 1,-1-1 0,-1 0-1,-6-53 1,-5 31-1,10 47 0,-1 0 0,0-1 0,0 2 0,-1-1 0,1 0 0,-1 0 0,1 0 0,-1 1 0,0-1 0,0 1 0,0-1 0,0 1 0,-4-3 0,5 4-1,1 1 1,-1-1-1,0 1 0,0 0 1,0-1-1,0 1 0,1 0 1,-1 0-1,0-1 0,0 1 1,0 0-1,0 0 0,0 0 1,0 0-1,0 0 0,0 0 1,1 0-1,-1 1 0,0-1 1,0 0-1,0 0 0,0 1 1,0-1-1,1 0 0,-1 1 0,0-1 1,0 1-1,1-1 0,-1 1 1,0-1-1,1 1 0,-1 0 1,0-1-1,1 1 0,-1 0 1,1 0-1,-1-1 0,1 1 1,-1 0-1,1 0 0,0 0 1,-1-1-1,1 1 0,0 0 1,0 0-1,0 0 0,-1 0 1,1 1-1,-7 43 2,6-30-1,-1 25 0,1 0 0,7 70 0,-4-99 0,-1 0 0,2-1 0,-1 1 0,1-1 0,1 0 0,0 0 0,0 0 0,1-1 0,1 1 0,-1-1 0,1 0 0,1-1 0,0 1 0,0-1 0,14 12 0,-15-16 0,0-1 0,1 0 0,-1 0 0,1 0 0,0 0-1,0-1 1,0 0 0,0-1 0,0 0 0,0 0 0,14 0 0,-15-1 2,-1 0-1,1 0 1,0 0 0,0-1 0,0 0-1,-1-1 1,1 1 0,0-1 0,-1 0-1,1 0 1,-1 0 0,0-1-1,0 0 1,0 0 0,5-4 0,-2-2-2,-1 1 1,0-1-1,-1 0 0,0-1 1,0 0-1,-1 1 1,0-2-1,-1 1 1,0-1-1,-1 1 1,0-1-1,2-16 1,0-12-2,-1-1 1,-3-44 0,-1 70 0,0-1 0,0 1 0,-2 0 0,1 0 0,-6-20 0,6 29 0,-1 0 0,0 0 0,0 0 0,-1 0 0,1 0 0,-1 1 0,0-1 0,0 1 0,0 0 0,-1 0 0,0 0 0,0 0 0,0 0 0,-6-3 0,9 6 0,-1 0 0,1 0 0,0 0 0,0 0 0,-1 0 0,1 1 0,-1-1 0,1 1 0,0-1-1,-1 1 1,1-1 0,-1 1 0,1 0 0,-1 0 0,0 0 0,1 0 0,-1 0 0,-2 0 0,3 1-1,0-1 0,0 1 1,0 0-1,0-1 0,0 1 0,0 0 1,0 0-1,1-1 0,-1 1 0,0 0 1,0 0-1,1 0 0,-1 0 0,0 0 0,1 0 1,-1 0-1,1 0 0,-1 2 0,-2 6-2,2 0 0,-1-1 0,1 1 0,0 0 1,1 9-1,0-14 4,-1 14-1,0 1 0,2-1 0,0 1 0,1-1 0,1 0 0,1 0 0,0 0 0,7 18 0,-6-25 0,1 0 0,-1 0 0,2 0 0,-1-1 0,2 0 0,-1 0 0,17 15 0,-18-20 0,1 0 0,-1 0 0,1-1 0,0 0 0,0 0 0,1-1 0,-1 1 0,1-2 0,0 1 0,0-1 0,0 0 0,12 1 0,-14-2 1,1-1 0,-1 1 0,1-1 0,0 0-1,-1-1 1,1 1 0,0-1 0,-1-1 0,1 1 0,-1-1 0,0 0 0,7-4 0,-8 3 0,0-1 0,0 1 1,0-1-1,-1 0 1,0 0-1,0-1 1,0 1-1,0-1 1,-1 0-1,1 0 1,-1 0-1,-1-1 1,5-9-1,-2 0-1,0 0 0,0-1 0,-2 1 0,0-1 0,2-23 0,-4-81 0,-2 95 0,1 18 0,0 0 0,0-1 0,-1 1 0,0-1 0,-1 1 0,1 0 0,-1 0 0,-1 0 0,1 0 0,-1 0 0,0 0 0,-1 1 0,-6-10 0,9 15 0,1 1-1,0-1 1,-1 1 0,1-1 0,0 1-1,-1-1 1,1 1 0,-1-1-1,1 1 1,-1-1 0,1 1-1,-1 0 1,1-1 0,-1 1 0,1 0-1,-1 0 1,0-1 0,1 1-1,-1 0 1,1 0 0,-2 0-1,-5 8-15,4 22 7,3-30 9,-2 35 0,1 1 0,2-1 0,1 0 0,2-1 0,2 1 0,14 50 0,-16-75 0,1 6 0,1 0 0,0-1 0,16 26 0,-20-38 0,0 1 0,1-1 0,-1 0 0,1 1 0,0-1 0,0-1 0,0 1 0,1 0 0,-1-1 0,0 0 0,1 1 0,0-2 0,-1 1 0,1 0 0,0-1 0,0 1 0,0-1 0,0 0 0,0 0 0,6 0 0,-3-1 2,0 1 0,0-1 0,0-1 0,0 1-1,0-1 1,0 0 0,-1-1 0,1 0 0,0 0 0,-1 0 0,1-1 0,-1 0-1,0 0 1,0 0 0,0-1 0,9-7 0,-14 10-2,-1 1-1,0 0 1,1 0 0,-1 0 0,0 0 0,1-1 0,-1 1-1,0 0 1,0 0 0,1 0 0,-1-1 0,0 1 0,0 0 0,0 0-1,1-1 1,-1 1 0,0 0 0,0-1 0,0 1 0,0 0-1,1 0 1,-1-1 0,0 1 0,0 0 0,0-1 0,0 1-1,0 0 1,0-1 0,0 1 0,0 0 0,0-1 0,32-7-27,-30 6 27,0 0 0,-1-1 0,1 1 0,-1 0 0,0 0 0,1-1 0,-1 1 0,-1-1 0,1 1 0,0-1 0,0 0 0,-1 1 0,1-4 0,1-3 0,7-39 0,-1 0 0,-3 0 0,-1 0 0,-5-69 0,0 56 0,-2-2 5,-3 0 0,-26-107-1,21 114 14,5 42-46,1 21 22,-1 21 8,6-13-2,0 21 0,1 1 0,1-1 0,9 41 0,23 190 0,-15-87 0,-18-172 0,1 1 0,0-1 0,0 0 0,0 0 0,1 0 0,1 0 0,-1 0 0,1-1 0,0 1 0,1-1 0,0 0 0,0-1 0,1 1 0,-1-1 0,12 10 0,-9-11 0,0 0 0,0 0 0,0 0 0,1-1 0,0 0 0,0-1 0,0 0 0,0 0 0,0-1 0,1 0 0,-1-1 0,1 0 0,14 0 0,-11-1 0,19-2 0,-31 1 0,0 1 0,0-1 0,1 0 0,-1 0 0,0 1 0,0-1 0,0 0 0,0 0 0,0 0 0,0 0 0,0 0 0,-1-1 0,1 1 0,0 0 0,0 0 0,-1 0 0,1-1 0,-1 1 0,1 0 0,0-3 0,4-25 0,0 0 0,-2-1 0,-1 1 0,-1-1 0,-3-33 0,0-21 0,2 74 0,6-93 0,-5 94 0,1 0 0,0 0-1,0 0 1,1 0 0,0 0-1,1 0 1,0 1 0,7-14-1,-10 20 1,1 0 0,-1 0 0,1 1-1,-1-1 1,1 0 0,0 0 0,-1 1 0,1-1-1,0 1 1,0 0 0,0-1 0,0 1-1,0 0 1,1 0 0,-1 0 0,0 0-1,0 1 1,1-1 0,-1 1 0,0-1 0,1 1-1,-1 0 1,1 0 0,-1 0 0,0 0-1,1 0 1,-1 1 0,0-1 0,1 1 0,-1-1-1,0 1 1,1 0 0,-1 0 0,0 0-1,0 0 1,0 0 0,4 3 0,5 4-1,-1 1 0,0 0 0,0 0 1,-1 1-1,9 11 0,-18-21 1,7 3 2,-5-12 4,-2-10 2,0 19-8,0-3 0,-1 1 0,0 0 0,1 0 0,-1 0 0,0-1 0,0 1 0,0 0 0,-1 0 0,1 0 0,-1 1 0,1-1 0,-1 0 0,1 0 0,-1 1 0,0-1 0,0 1 0,0-1 0,0 1 0,0 0 0,0 0 0,0 0 0,0 0 0,0 0 0,0 0 0,-1 1 0,1-1 0,-5 0 0,2 0 0,-1 0 0,0 0 0,0 1 0,0 0 0,0 0 0,0 0 0,1 1 0,-1-1 0,0 1 0,-11 4 0,12-2 0,0 0 0,0 0 0,0 1 0,1 0 0,-1-1 0,1 2 0,0-1 0,0 0 0,0 1 0,1 0 0,-1 0 0,1 0 0,0 0 0,1 0 0,-1 1 0,1-1 0,0 1 0,-1 8 0,-3 9 0,2-1 0,1 1 0,-1 34 0,2-33 0,2 0 0,0 0 0,2 0 0,1 0 0,9 37 0,-10-54 0,0 0 0,1 0 0,0 0 0,0 0 0,1-1 0,0 1 0,0-1 0,0 0 0,1 0 0,0-1 0,0 1 0,1-1 0,-1 0 0,1-1 0,0 1 0,1-1 0,-1 0 0,1-1 0,-1 1 0,1-1 0,0-1 0,9 3 0,-7-2 1,-1-1 0,0 0 0,1 0 0,-1-1 0,1 0 0,0 0 0,-1-1 1,1-1-1,0 1 0,-1-1 0,1-1 0,-1 0 0,1 0 0,-1 0 0,0-1 0,0 0 0,0-1 0,0 0 0,-1 0 0,1-1 0,-1 1 0,0-2 1,-1 1-1,1-1 0,-1 0 0,0 0 0,0-1 0,-1 0 0,8-13 0,-4 4-1,0-1 0,-1 0 0,-1 0 0,-1 0 0,-1-1 0,0 0 0,4-36 0,-4-6 0,-3-67 0,-2 83 0,-15-144 0,2 60 0,11 115 1,0 12-7,1 11-16,-3 419 17,5-241 5,-1-165 0,-1-16 0,0 1 0,1-1 0,0 1 0,0-1 0,1 0 0,0 1 0,0-1 0,1 0 0,0 0 0,4 10 0,-5-16 0,-1 0 0,0-1 0,1 1 0,-1 0 0,1-1 0,-1 1 0,1-1 0,-1 1 0,1-1 0,0 1 0,-1-1 0,1 1 0,-1-1 0,1 0 0,0 1 0,0-1 0,-1 0 0,1 1 0,0-1 0,-1 0 0,1 0 0,0 0 0,0 0 0,-1 0 0,1 0 0,0 0 0,0 0 0,1 0 0,-1-1 0,1 1 0,-1-1 0,0 1 0,0-1 0,1 0 0,-1 0 0,0 0 0,0 0 0,0 0 0,0 0 0,0 0 0,0 0 0,0 0 0,0 0 0,-1 0 0,1 0 0,1-2 0,10-28 0,-1 0 0,-1 0 0,7-38 0,7-26-3,-17 73-1,23-64-15,-28 79 15,1 1 1,0 0-1,1 0 1,-1 0-1,1 0 1,0 1-1,1-1 1,-1 1-1,11-9 1,-15 14 2,1-1 1,-1 1 0,0 0 0,0-1 0,1 1 0,-1 0 0,0-1-1,1 1 1,-1 0 0,1 0 0,-1 0 0,0-1 0,1 1 0,-1 0 0,0 0-1,1 0 1,-1 0 0,1 0 0,-1 0 0,1 0 0,-1 0 0,0 0-1,1 0 1,-1 0 0,1 0 0,-1 0 0,0 0 0,1 0 0,-1 0-1,1 0 1,-1 0 0,0 1 0,1-1 0,-1 0 0,1 0 0,-1 1-1,0-1 1,1 0 0,-1 0 0,0 1 0,0-1 0,1 0 0,-1 1-1,0-1 1,0 0 0,1 1 0,2 21-9,-1 224 2,-3-131 14,1-113-7,0 0 1,0 0-1,0 0 1,0 0 0,0 0-1,1 0 1,-1 0 0,1 0-1,-1-1 1,1 1-1,0 0 1,-1 0 0,1 0-1,0-1 1,1 1 0,-1 0-1,0-1 1,0 1-1,1-1 1,-1 1 0,1-1-1,-1 0 1,1 1 0,-1-1-1,1 0 1,0 0-1,0 0 1,-1 0 0,5 1-1,3 0 2,-1-1 0,1 0 0,0 0 0,0 0 0,15-2 0,-5 1 0,-7-1-1,0 0-1,0 0 1,0-1 0,0-1 0,0 0 0,0 0 0,-1-1 0,1-1 0,-1 0 0,0 0 0,-1-1 0,1-1 0,-1 0 0,0 0 0,-1-1-1,0 0 1,15-17 0,-13 12 0,-1 0 0,-1-1 0,0-1 0,-1 1 0,0-1 0,-1 0 0,-1-1 0,0 0 0,-1 0 0,-1 0 0,-1-1 0,3-25 0,-4 24 0,-2 0 1,1 0-1,-2 0 0,-1 0 1,-5-26-1,6 40-1,0-1 1,0 1-1,0 0 0,-1 0 0,0 0 1,0 0-1,0 0 0,0 0 1,-1 1-1,1-1 0,-1 1 0,0-1 1,0 1-1,0 0 0,-1 0 1,1 1-1,-1-1 0,0 1 0,1-1 1,-1 1-1,0 0 0,0 1 1,0-1-1,-1 1 0,1-1 0,0 1 1,-8 0-1,9 0 0,-1 0 0,1 1 0,-1 0 0,1-1 0,-1 1 0,1 1 0,0-1 0,-1 0 0,1 1 0,-1 0 0,1 0 0,0 0 0,-1 0 0,1 0 0,0 1 0,0-1 0,-5 5 0,5-3 0,0 0 0,1 1 0,0-1 0,0 1 0,0 0 0,0-1 0,1 1 0,0 0 0,-1 0 0,1 0 0,1 0 0,-1 0 0,0 0 0,1 8 0,-2 11 0,2 0 0,0 0 0,1 0 0,1 1 0,2-1 0,6 24 0,-7-36 0,0 1 0,2-1 0,-1 0 0,1-1 0,1 1 0,0-1 0,0 0 0,1 0 0,1-1 0,-1 0 0,1 0 0,1-1 0,17 14 0,-20-19 0,-1 0 0,1 0 0,0 0 0,0-1 0,0 0 0,0 0 0,0 0 0,0-1 0,1 0 0,-1 0 0,8-1 0,-10 1 0,1-1 0,-1-1 0,1 1 0,-1-1 0,1 1 0,-1-1 0,1-1 0,-1 1 0,0-1 0,0 1 0,1-1 0,-1 0 0,-1-1 0,1 1 0,0-1 0,6-5 0,2-6 0,0-1-1,-1 0 1,-1 0 0,0-1-1,-1-1 1,7-18 0,-1-5-10,16-65 1,-30 104 8,2-11-11,0-1 1,1 1 0,0 0 0,8-14 0,-11 24 1,1-1 0,0 1 0,-1-1 1,1 1-1,0 0 0,0-1 0,0 1 1,0 0-1,1 0 0,-1 1 0,0-1 1,1 0-1,-1 1 0,1 0 1,0-1-1,-1 1 0,1 0 0,0 0 1,0 1-1,0-1 0,0 1 0,0-1 1,4 1-1,-4 0 4,0 0 1,-1 0 0,1 0-1,0 1 1,0-1-1,-1 1 1,1 0-1,-1 0 1,1 0-1,0 0 1,-1 0 0,0 0-1,1 1 1,-1-1-1,0 1 1,0 0-1,1 0 1,-2 0 0,3 2-1,22 16-3,-26-20 15,0 0-1,1 1 0,-1-1 0,0 0 0,0 0 0,0 0 0,0 1 0,1-1 1,-1 0-1,0 0 0,0 0 0,1 0 0,-1 0 0,0 0 0,0 0 0,1 1 1,-1-1-1,0 0 0,0 0 0,1 0 0,-1 0 0,0 0 0,1 0 0,-1 0 1,0 0-1,0 0 0,1 0 0,-1 0 0,0-1 0,0 1 0,1 0 0,-1 0 1,0 0-1,0 0 0,1 0 0,-1 0 0,0-1 0,0 1 0,0 0 0,1 0 1,-1 0-1,0 0 0,0-1 0,0 1 0,0 0 0,1 0 0,-1-1 0,0 1 1,-5-12 89,2 10-95,0 0 1,0 0-1,0 1 0,0-1 0,-1 1 0,1 0 1,-1-1-1,1 2 0,-1-1 0,1 0 0,-1 1 1,0-1-1,1 1 0,-6 1 0,5-1 1,-1 0 0,1 0 0,-1 0 0,1 1 0,0 0 0,-1 0 0,1 0 0,0 0 0,0 1 0,0-1 0,0 1 0,-6 3 0,6 0-1,1-1-1,-1 1 1,1 0-1,0 0 0,0 0 1,0 0-1,1 1 1,-1-1-1,1 1 0,1-1 1,-1 1-1,1 0 1,0 0-1,0 10 0,-1 8 0,2 1-1,2 29 1,-1-47 1,0 1 0,1-1 0,-1 0 0,2 1 0,-1-1 0,1 0-1,0 0 1,0 0 0,0-1 0,1 1 0,1-1 0,-1 0 0,1 0 0,0 0 0,10 9 0,-10-11 1,0 0 0,0-1 0,0 1 0,1-1 0,-1 0 0,1-1 0,-1 1 0,1-1 0,0-1 0,0 1 0,0-1 0,0 0 0,0 0 0,0 0 0,0-1 0,1 0 0,-1 0 0,0-1 0,11-2 0,-15 2-1,1 0 1,-1 0 0,0 0 0,1 0 0,-1-1-1,0 1 1,0-1 0,0 1 0,0-1-1,0 0 1,0 0 0,0 0 0,-1 0-1,1 0 1,-1 0 0,1 0 0,-1 0 0,0-1-1,2-3 1,1-5 2,0 0 0,4-23 1,-7 29-3,6-51 4,-1 0 0,-3-1 0,-6-69-1,2 24-7,1 15 2,-1-103 5,-3 171 4,0 15-3,1 14-2,-9 103 8,5 1-1,11 162 1,-1-248-11,1 0 0,1-1 0,1 1 0,2-1 0,1 0 0,0-1 0,2 0 0,23 38 0,-32-58 234,-25-35-15371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0:07.875"/>
    </inkml:context>
    <inkml:brush xml:id="br0">
      <inkml:brushProperty name="width" value="0.05" units="cm"/>
      <inkml:brushProperty name="height" value="0.05" units="cm"/>
      <inkml:brushProperty name="color" value="#33CCFF"/>
    </inkml:brush>
  </inkml:definitions>
  <inkml:trace contextRef="#ctx0" brushRef="#br0">139 9 32479,'-5'-2'9,"0"0"-1,0 1 1,-1 0 0,1 0 0,0 0-1,-1 1 1,1-1 0,-1 1 0,1 1-1,-1-1 1,1 1 0,-1 0 0,1 0 0,-6 2-1,8-1-6,-1 0-1,1 1 0,0-1 1,0 0-1,0 1 0,0 0 1,0-1-1,1 1 1,-1 0-1,1 0 0,0 1 1,0-1-1,0 0 0,0 1 1,1-1-1,-1 1 0,1 0 1,0 0-1,0-1 1,0 6-1,-1-2-2,1 0 1,0 1-1,0-1 0,0 0 1,1 0-1,1 0 0,-1 0 0,1 1 1,0-1-1,1 0 0,-1 0 1,1-1-1,6 13 0,-6-15 2,1 0-1,-1 0 1,1 0 0,0 0-1,0-1 1,1 0-1,-1 1 1,1-1-1,0 0 1,0-1-1,0 1 1,0-1 0,0 1-1,0-1 1,1 0-1,-1-1 1,1 1-1,0-1 1,-1 0-1,1 0 1,6 0 0,-3 0 5,-1 0 1,1-1-1,-1 1 1,1-2 0,-1 1-1,1-1 1,7-2-1,-13 3-4,0-1-1,0 0 1,0 0-1,0 0 0,0 0 1,0 0-1,0-1 0,0 1 1,0-1-1,-1 1 0,1-1 1,-1 0-1,1 1 0,-1-1 1,0 0-1,0 0 0,0 0 1,0 0-1,0 0 1,0 0-1,0 0 0,0 0 1,-1-1-1,1 1 0,-1 0 1,0 0-1,0-4 0,1-1 0,0-1-1,-1 1 0,0-1 1,0 1-1,-1-1 0,0 1 1,0-1-1,-1 1 0,-5-14 0,6 18 0,-1 0 0,0-1 0,0 1 0,-1 0 0,1 0 0,-1 0-1,1 1 1,-1-1 0,0 1 0,0-1 0,0 1 0,0 0 0,-1 0-1,1 0 1,0 1 0,-1-1 0,1 1 0,-1 0 0,0 0 0,1 0-1,-5 0 1,1-1-5,1 2 0,-1-1-1,1 0 1,-1 1 0,-6 1-1,11-1-19,0 1-1,0-1 0,0 1 1,0-1-1,0 1 1,0 0-1,0-1 0,0 1 1,0 0-1,0 0 1,1 0-1,-1 1 0,0-1 1,1 0-1,-1 1 0,1-1 1,0 1-1,-1-1 1,-1 4-1,-9 25-1332</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0:08.247"/>
    </inkml:context>
    <inkml:brush xml:id="br0">
      <inkml:brushProperty name="width" value="0.05" units="cm"/>
      <inkml:brushProperty name="height" value="0.05" units="cm"/>
      <inkml:brushProperty name="color" value="#33CCFF"/>
    </inkml:brush>
  </inkml:definitions>
  <inkml:trace contextRef="#ctx0" brushRef="#br0">1 95 32335,'58'0'176,"14"-10"16,8-8-160,-3 1 0,-8 2-32,-13 5 0,-15 3 0,-16 2-32,-19 0-48,-6-3-1281</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0:09.407"/>
    </inkml:context>
    <inkml:brush xml:id="br0">
      <inkml:brushProperty name="width" value="0.05" units="cm"/>
      <inkml:brushProperty name="height" value="0.05" units="cm"/>
      <inkml:brushProperty name="color" value="#33CCFF"/>
    </inkml:brush>
  </inkml:definitions>
  <inkml:trace contextRef="#ctx0" brushRef="#br0">34 86 29021,'-9'-2'1391,"7"1"-1204,0 1 0,0-1-1,0 1 1,0-1 0,0 0-1,1 0 1,-1 0 0,0 0-1,0 0 1,0 0 0,-1-2-1,2 2-119,7 1-54,71-1-6,1-3 0,0-4 0,-1-3 0,78-23 0,-113 25-7,-43 9 0,1 0-1,0 0 1,0 0 0,0 0 0,0-1-1,0 1 1,0 0 0,0 0-1,0 0 1,0 0 0,0 0 0,0 0-1,0 0 1,0 0 0,0 0-1,0 0 1,0 0 0,0 0-1,0 0 1,0-1 0,0 1 0,0 0-1,0 0 1,0 0 0,0 0-1,0 0 1,0 0 0,0 0 0,0 0-1,0 0 1,0 0 0,0 0-1,0-1 1,0 1 0,0 0 0,0 0-1,0 0 1,0 0 0,0 0-1,0 0 1,0 0 0,0 0-1,0 0 1,0 0 0,0 0 0,0 0-1,0 0 1,0 0 0,1-1-1,-1 1 1,0 0 0,0 0 0,0 0-1,0 0 1,0 0 0,0 0-1,0 0 1,0 0 0,0 0 0,-6 0-18,-12 3-533,1 2 0,-28 9-1,-14 8-6403</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0:12.237"/>
    </inkml:context>
    <inkml:brush xml:id="br0">
      <inkml:brushProperty name="width" value="0.05" units="cm"/>
      <inkml:brushProperty name="height" value="0.05" units="cm"/>
      <inkml:brushProperty name="color" value="#33CCFF"/>
    </inkml:brush>
  </inkml:definitions>
  <inkml:trace contextRef="#ctx0" brushRef="#br0">0 293 32063,'0'0'3,"0"0"0,0 0 0,0 0-1,0 0 1,0 0 0,0-1 0,0 1 0,0 0 0,0 0 0,1 0 0,-1 0 0,0 0 0,0 0 0,0 0 0,0 0 0,0-1 0,0 1 0,0 0 0,0 0 0,0 0 0,0 0 0,0 0 0,0 0 0,0 0 0,1 0-1,-1 0 1,0 0 0,0 0 0,0 0 0,0 0 0,0 0 0,0 0 0,0 0 0,0 0 0,1 0 0,-1 0 0,0 0 0,0 0 0,0 0 0,0 0 0,0 0 0,0 0 0,0 0 0,0 0 0,1 0 0,-1 0-1,0 0 1,0 0 0,0 0 0,0 0 0,0 0 0,0 0 0,0 0 0,0 0 0,0 0 0,1 0 0,-1 0 0,0 1 0,0-1 0,0 0 0,0 0 0,0 0 0,0 0 0,0 0 0,0 0 0,0 0 0,0 1-1,3 12 193,0 27 55,-3-34-239,2 191-11,1 29 0,-1-202 0,2 0 0,0 0 0,14 43 0,-15-58 0,0 0 0,1-1 0,0 1 0,0-1 0,1 1 0,0-1 0,0 0 0,1-1 0,0 0 0,1 0 0,-1 0 0,14 10 0,-15-14 0,0-1 0,0 0 0,0 0 0,0 0 0,0 0 0,0-1 0,0 0 0,0 0 0,0 0 0,1-1 0,-1 0 0,0 0 0,1 0 0,-1 0 0,0-1 0,0 0 0,8-2 0,-6 1 0,-1 0 0,1-1 0,-1 0 0,1 0 0,-1-1 0,0 1 0,0-1 0,-1 0 0,1-1 0,-1 1 0,0-1 0,5-6 0,1-4 0,-1-1-1,0 0 1,-1-1-1,-1 1 1,-1-2-1,0 1 1,-2-1-1,0 0 1,5-28-1,-4-9-3,1-104 0,-7 153 3,0 0 1,0 0 0,-1 0-1,1 0 1,-1 0 0,-1 0-1,1 0 1,-3-6 0,3 10 0,0 0 0,-1 1 0,1-1 0,-1 0 0,1 0 0,-1 1 0,0-1 0,1 1 0,-1-1 0,0 1 0,0 0 0,0-1 0,0 1 0,0 0 0,-1 1 0,1-1 0,0 0 0,0 1 0,0-1 0,-1 1 0,1-1 0,-5 1 0,3 0 0,1-1 0,0 1 0,-1 0 0,1 0 0,-1 0 0,1 0 0,-1 1 0,1-1 0,-1 1 0,1 0 0,0 0 0,-1 1 0,1-1 0,0 0 0,0 1 0,0 0 0,-3 2 0,3-1 0,0 0 0,1 1 0,-1-1-1,1 1 1,0 0 0,0-1 0,0 1 0,0 0-1,1 0 1,-1 0 0,1 0 0,0 1 0,1-1-1,-1 6 1,-2 13-1,1 0 0,1 0 0,1 0-1,1 0 1,1 0 0,8 39 0,-7-50 0,1 1 1,0 0 0,1-1-1,1 0 1,0 0 0,0-1-1,1 1 1,0-1 0,1-1-1,0 1 1,1-2 0,0 1-1,13 10 1,-16-16 0,1 0 1,-1 0-1,1-1 1,0 0-1,0 0 0,0 0 1,1-1-1,-1 0 0,1-1 1,-1 1-1,9-1 1,3 0 1,0-1 0,0 0 0,24-5 0,-32 3-2,0 0 0,-1-1-1,0 0 1,1-1 0,-1 0 0,-1-1-1,1 0 1,-1 0 0,0-1-1,0 0 1,0-1 0,-1 0-1,0 0 1,0-1 0,9-12 0,-8 9-1,-1-1 0,-1 0 0,0 0 1,0-1-1,-2 0 0,1 0 1,-1 0-1,-1-1 0,-1 0 0,0 1 1,2-22-1,-2-19-4,-3 1 1,-1-1-1,-3 1 1,-3 0-1,-1 0 1,-20-62-1,-10-26 50,31 133-42,7 8-3,-1 0 0,0 0 0,1 0 0,-1 0 0,1 1 0,-1-1 0,1 0 0,-1 0 0,1 1 0,0-1 0,-1 0 0,1 1 0,-1-1 0,1 0 0,-1 1 0,1-1 0,0 0 0,-1 1 0,1-1 0,0 1 0,-1-1 0,1 1 0,0-1 0,0 1 0,0-1 0,-1 1 0,1-1 0,0 2 0,-4 9 0,1 1 0,0 0 0,1-1 0,0 1 0,0 0 0,1 16 0,5 82 0,-3-84 0,5 35 0,2 0 0,3 0 0,2-1 0,31 81 0,-40-128 0,1-1 0,1 0 0,0 0 0,0 0 0,11 13 0,-14-21 0,0-1 0,1 1 0,-1 0 0,1-1 0,-1 0 0,1 0 0,0 0 0,0 0 0,0-1 0,1 0 0,-1 0 0,1 0 0,-1 0 0,1-1 0,-1 1 0,10 0 0,-5-1 0,0 0 0,0-1 0,-1 0 0,1-1 0,0 0 0,0 0 0,-1-1 0,1 0 0,-1-1 0,1 0 0,-1 0 0,8-4 0,-7 1 0,0 0 0,0-1 0,-1 0 0,0 0 0,0-1 0,0 1 0,-1-2 0,0 1 0,7-13 0,-5 7 0,-1-1 0,-1 0 0,0-1 0,0 1 0,-2-1 0,0-1 0,4-22 0,-4 0 0,-2 0 0,-1-40 0,-2 73 0,0 1 0,-1-1 0,1 0 0,-1 1 0,-1-1 0,1 0 0,-1 1 0,0 0 0,0-1 0,-3-4 0,4 8 0,0 0 0,-1 0 0,1 0 0,0 1 0,-1-1 0,1 0 0,-1 1 0,0-1 0,0 1 0,1 0 0,-1 0 0,0-1 0,0 1 0,0 0 0,0 1 0,0-1 0,0 0 0,0 1 0,-1-1 0,1 1 0,0-1 0,0 1 0,0 0 0,-1 0 0,1 0 0,0 0 0,-4 1 0,5 0 0,-1-1 0,1 1 0,0-1 0,-1 1 0,1 0 0,0 0 0,0 0 0,0 0 0,0 0 0,0 0 0,0 0 0,0 0 0,0 0 0,0 0 0,0 1 0,0-1 0,1 0 0,-1 0 0,0 1 0,1-1 0,-1 1 0,1-1 0,0 0 0,-1 1 0,1 1 0,-4 42 0,4-38 0,-1 24 0,-1 1 0,2 0 0,1 0 0,6 36 0,-6-60 0,1 0 0,0 0 0,0 0 0,1 0 0,0 0 0,0-1 0,1 1 0,0-1 0,0 0 0,0 0 0,1-1 0,0 1 0,1-1 0,-1 0 0,1 0 0,1-1 0,9 7 0,-9-8 0,0-1 0,0 0 0,1-1 0,0 0 0,-1 0 0,1-1 0,0 0 0,0 0 0,0 0 0,0-1 0,11-1 0,-2 0 0,-10 1 0,-1 0 0,1-1 0,0 0 0,-1-1 0,0 0 0,1 0 0,-1 0 0,0 0 0,0-1 0,0 0 0,0-1 0,0 1 0,-1-1 0,1 0 0,-1 0 0,0-1 0,-1 0 0,1 1 0,-1-2 0,0 1 0,0 0 0,0-1 0,-1 0 0,0 0 0,5-11 0,-1-2 0,-1-1 0,0 1 0,-1-1 0,-1-1 0,-1 1 0,-1 0 0,0-27 0,-2-193 0,0 240 0,0 1 0,0-1 0,0 0 0,0 0 0,0 0 0,0 0 0,-1 0 0,1 0 0,0 1 0,0-1 0,0 0 0,0 0 0,0 0 0,0 0 0,0 0 0,-1 0 0,1 0 0,0 0 0,0 0 0,0 0 0,0 0 0,0 0 0,0 0 0,-1 0 0,1 0 0,0 0 0,0 0 0,0 0 0,0 0 0,0 0 0,-1 0 0,1 0 0,0 0 0,0 0 0,0 0 0,0 0 0,0 0 0,0 0 0,-1 0 0,1 0 0,0 0 0,0 0 0,0 0 0,0 0 0,0 0 0,0-1 0,0 1 0,0 0 0,-1 0 0,1 0 0,0 0 0,0 0 0,0 0 0,0 0 0,0-1 0,-8 15 0,3 4 1,0 1-1,1-1 1,0 1 0,2 1 0,1-1-1,0 0 1,3 31 0,-1-6 6,10 460 12,-10-523-19,1-1 0,1 1 0,7-25 0,4-27 0,-2-28 0,-4 25 0,3 2 0,33-123 0,-40 185-1,0-1-1,0 0 1,1 1 0,0 0-1,10-14 1,-13 21 1,0 1-1,0-1 1,1 1 0,-1 0-1,0 0 1,1 0 0,0 0-1,-1 0 1,1 0-1,0 1 1,0-1 0,0 1-1,0 0 1,0 0 0,0 0-1,0 0 1,0 0 0,1 1-1,-1 0 1,0-1 0,0 1-1,7 1 1,-7 0 0,0 0 0,1 0 0,-1 1 0,0-1 0,0 1 0,0-1 0,-1 1 0,1 0 0,0 0 0,0 1 0,-1-1 0,0 0 0,1 1 0,-1-1 0,0 1 0,0 0 0,0 0 0,-1 0 0,1 0 0,1 5 0,3 4 0,-2 1 0,1 0 0,4 25 0,-7-27 0,0 0 0,-1-1 0,0 1 0,-1 0 0,0 0 0,0 0 0,-4 16 0,2-22 0,1 1 0,-1 0 0,0-1 0,-1 0 0,0 0 0,1 1 0,-1-1 0,-1-1 0,1 1 0,-1-1 0,0 1 0,0-1 0,0 0 0,-1 0 0,-5 3 0,-9 7-5,-1-2-1,0-1 1,-1-1 0,-43 16-1,63-26 0,0 0 0,0 0 0,1 0-1,-1 1 1,0-1 0,0 0 0,1 0-1,-1 1 1,0-1 0,1 0 0,-1 1 0,0-1-1,1 0 1,-1 1 0,1-1 0,-1 1-1,0-1 1,1 1 0,-1 0 0,0 0-1,11 5-180,28 0 102,-4-4 125,1-1 0,-1-1 0,67-9 0,-91 7-31,0-1 1,0 0 0,0 0-1,0 0 1,-1-2 0,0 1 0,1-1-1,-2 0 1,1-1 0,-1 0-1,1 0 1,-2-1 0,1 0-1,-1-1 1,0 1 0,-1-1-1,11-16 1,-11 12-2,0-1 0,0 1 0,-1-1 0,-1 0-1,0-1 1,-1 1 0,3-27 0,-3-101 6,-4 90-8,1 51-6,1-42 4,-2 0 0,-1 0 0,-17-82 0,16 123 9,0 7-16,0 24-1,0 0 1,3 46-1,1-20 2,-1 319 2,0-365 1,1 1 0,0 0 0,1-1 0,4 16 0,-5-24-1,-1 0 0,1 0 1,0 0-1,0 0 0,0-1 1,0 1-1,0 0 0,0-1 0,0 1 1,1 0-1,-1-1 0,1 0 1,2 3-1,-3-3 0,1-1 0,-1 0 1,0 1-1,0-1 0,1 0 0,-1 1 0,0-1 0,1 0 1,-1 0-1,0 0 0,1 0 0,-1 0 0,0-1 1,1 1-1,-1 0 0,0-1 0,1 1 0,-1-1 0,0 1 1,0-1-1,0 1 0,1-1 0,1-1 0,0-1 1,0 1-1,0-1 0,0 0 0,0 0 1,0 0-1,0-1 0,-1 1 0,1-1 1,-1 1-1,2-6 0,17-44 0,-13 31 0,10-29-3,23-56-11,-36 95 9,1 1 0,1-1 0,0 1 1,0 0-1,1 1 0,13-14 0,-1 9-5,-19 15 9,-1-1 1,1 1 0,-1 0-1,1 0 1,-1 0 0,1 0 0,-1 0-1,1 0 1,-1 0 0,1 0-1,-1 0 1,0 0 0,1 0-1,-1 0 1,1 0 0,-1 0 0,1 0-1,-1 0 1,1 0 0,-1 0-1,1 1 1,-1-1 0,0 0 0,1 0-1,-1 1 1,1-1 0,-1 0-1,0 1 1,1-1 0,-1 0-1,0 1 1,1-1 0,-1 0 0,0 1-1,0-1 1,1 1 0,-1-1-1,0 1 1,0-1 0,0 0-1,0 1 1,1-1 0,-1 1 0,0-1-1,0 1 1,0-1 0,0 1-1,0-1 1,0 1 0,0-1-1,0 1 1,-1-1 0,1 1 0,2 30-1,-2 0 1,-1 0-1,-2 0 1,-1 0-1,-8 31 1,9-51 0,0 0 0,0 0 0,1 1 0,1-1 0,0 1 0,0-1 0,1 1 0,1-1 0,2 19 0,-2-29 0,0 0 0,-1 0 0,1 1 0,0-1 0,0 0 0,0 0 0,0 0 0,0 0 0,0 0 0,0 0 0,0 0 0,0-1 0,1 1 0,-1 0 0,0 0 0,0-1 0,1 1 0,-1-1 0,0 1 0,1-1 0,-1 0 0,0 0 0,3 1 0,40-1 0,-27-1 0,1 1-1,44-3 12,-57 2-10,0 0-1,0 0 0,0-1 0,-1 1 1,1-1-1,-1 0 0,1-1 0,-1 1 1,0-1-1,6-5 0,-2 0-1,0 1 0,0-2 0,-1 1-1,0-1 1,-1 0 0,0-1 0,-1 1 0,0-1-1,0 0 1,6-20 0,-3-3-2,-1 0 1,4-41-1,4-24-56,-14 96 46,-3 25 2,-3-9 31,0 0 0,-11 19 0,9-20-5,1 1 0,0 0 0,-5 19 0,7-14-6,1 0 0,0 0-1,1 32 1,2-44-8,0-1 0,0 0 0,1 1 0,-1-1 0,2 0 0,-1 0 1,1 0-1,0 0 0,0 0 0,0 0 0,1 0 0,0-1 0,0 1 0,7 8 0,-4-9-1,0-1 0,0 1 0,0-1 0,1 0 0,-1-1 0,1 0 0,0 0 0,0 0 0,0-1 0,1 0 0,-1 0 0,0-1 0,13 1 0,-9-1 0,-1-1 1,0 0-1,1 0 1,-1-1-1,0-1 1,0 0 0,0 0-1,0-1 1,14-6-1,-19 7 1,0-1 1,0 0-1,0 0 0,-1-1 0,1 0 0,-1 0 0,0 0 0,0 0 0,0 0 0,-1-1 1,1 0-1,-1 1 0,0-1 0,0-1 0,-1 1 0,0 0 0,0-1 0,0 1 0,0-1 1,-1 1-1,0-1 0,0 0 0,-1 0 0,1 0 0,-2-10 0,0 3-1,0 1 0,-1-1 0,0 1-1,-1-1 1,0 1 0,-1 0 0,-1 0 0,0 1-1,0-1 1,-13-17 0,9 15 0,-1 2 1,-1-1-1,0 1 1,0 1-1,-19-15 0,26 23-1,-1-1-1,0 1 1,1 0 0,-1 1-1,0-1 1,0 1-1,0 0 1,-1 0-1,1 0 1,0 1-1,-1 0 1,1 0-1,-1 0 1,1 1 0,-1 0-1,0 0 1,1 0-1,-1 1 1,-8 2-1,11-2 2,0 1-1,0-1 1,0 1-1,1 0 0,-1 0 1,1 1-1,-1-1 1,1 0-1,0 1 0,-1-1 1,1 1-1,1 0 1,-1 0-1,0 0 1,1 0-1,-1 0 0,1 0 1,0 0-1,0 0 1,0 0-1,1 1 0,-1-1 1,1 0-1,-1 5 1,0 6-2,0-1 1,1 1 0,1-1-1,4 25 1,-4-31 0,0-1 0,1 0 1,0 0-1,1 1 0,-1-1 0,1-1 1,0 1-1,1 0 0,-1-1 0,1 0 1,0 0-1,1 0 0,-1 0 0,1 0 1,0-1-1,0 0 0,0 0 0,1-1 0,-1 1 1,8 2-1,0 0-1,0-1 0,0-1 1,1 0-1,-1-1 0,1-1 0,0 0 1,0 0-1,19-2 0,-30 0 2,-1-1 0,1 1 0,0-1 0,0 0 0,0-1 0,0 1 0,0 0 0,-1-1 0,1 1 0,-1-1 0,1 0 0,-1 0 0,0 0 0,0 0 0,1 0 0,-1 0 0,-1-1 0,1 1 0,0-1 0,-1 0 0,1 1 0,1-7 0,5-8 0,-1 0 0,7-28 0,-10 34 0,8-39 0,-9 35 0,1 0 0,0 0 0,1 1 0,12-27 0,-16 40 0,0 0-1,0 0 1,0 0 0,-1 0-1,1 0 1,0 0 0,1 0-1,-1 0 1,0 1 0,0-1-1,0 0 1,0 1 0,1-1-1,-1 1 1,0-1 0,0 1 0,1 0-1,-1 0 1,0-1 0,1 1-1,-1 0 1,0 0 0,1 0-1,2 1 1,-2-1-1,1 1 1,0-1-1,0 1 0,-1 0 1,1 0-1,0 0 1,-1 0-1,1 1 0,-1-1 1,0 1-1,1-1 1,1 4-1,7 5 2,-2 1-1,0 1 1,0 0-1,-1 0 1,-1 0-1,0 1 1,0 0 0,-1 1-1,-1 0 1,-1-1-1,6 24 1,-3 3 5,-2-1 0,-1 1 1,-2 43-1,-1-73-6,2-14 0,-2 2 0,33-71-5,-3-1 0,32-117 1,-37 109 2,-15 44 2,-9 37 0,-1 5 0,1 16 0,0 26 0,-4 25 4,0-33 0,2 0 0,5 46 0,-5-82-4,1 0 0,-1 1 1,1-1-1,0 0 0,0 0 0,0 0 1,0 0-1,0 0 0,0 0 0,0 0 0,1 0 1,-1 0-1,1-1 0,-1 1 0,1-1 0,-1 1 1,1-1-1,0 1 0,0-1 0,0 0 1,0 0-1,0 0 0,0 0 0,0 0 0,0 0 1,0-1-1,4 1 0,6 1 2,-1-1 0,1 0-1,-1 0 1,16-3 0,-2 1-1,-13 1-4,0-1 0,1-1 1,-1-1-1,0 1 0,0-2 0,0 0 1,-1 0-1,0-1 0,1 0 0,-1-1 1,-1-1-1,1 1 0,-1-2 0,-1 1 1,1-1-1,-1-1 0,-1 0 0,1 0 1,-2-1-1,1 0 0,-1 0 0,-1 0 1,0-1-1,0 0 0,-1-1 0,0 1 1,-1-1-1,-1 0 0,3-15 0,-2 5-3,-1-1-1,-1 1 0,-1-1 1,-1 1-1,-5-40 0,5 59 10,-1 0-1,1 0 1,-1 0-1,0 0 1,0 0-1,0 0 0,-1 0 1,1 1-1,-1-1 1,1 0-1,-1 1 1,0-1-1,0 1 1,0-1-1,0 1 1,-1 0-1,1 0 0,-1 0 1,1 0-1,-1 1 1,0-1-1,1 1 1,-1-1-1,0 1 1,0 0-1,0 0 1,0 0-1,0 1 1,0-1-1,0 1 0,-1-1 1,1 1-1,0 0 1,0 0-1,0 1 1,0-1-1,-5 2 1,6-1-3,0 0 1,0 0-1,0 0 1,0 0 0,1 1-1,-1-1 1,0 1-1,1-1 1,-1 1 0,1 0-1,0 0 1,-1-1-1,1 1 1,0 0 0,0 0-1,0 0 1,0 0-1,1 0 1,-1 1 0,0-1-1,1 0 1,-1 3-1,-5 57 1,6-51 1,-2 20 5,2 0-1,1 0 1,5 31 0,-4-51-4,0 0 0,1 0 0,0-1 0,1 1-1,0-1 1,1 0 0,0 0 0,1-1 0,-1 1-1,2-1 1,13 16 0,-16-22-1,0 0 1,-1 0-1,1 0 1,0 0-1,1 0 1,-1-1-1,0 1 1,1-1-1,-1-1 0,1 1 1,0 0-1,7 0 1,4 0-156,-1 0 0,29-2 0,9-2-1661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0:15.874"/>
    </inkml:context>
    <inkml:brush xml:id="br0">
      <inkml:brushProperty name="width" value="0.05" units="cm"/>
      <inkml:brushProperty name="height" value="0.05" units="cm"/>
      <inkml:brushProperty name="color" value="#33CCFF"/>
    </inkml:brush>
  </inkml:definitions>
  <inkml:trace contextRef="#ctx0" brushRef="#br0">67 298 30910,'-5'-36'797,"6"57"-122,0 32-338,-1 48-332,-5-1 1,-21 119-1,15-163-5,-10 76 0,21-125 0,2-8 0,2-10 4,-3 9-3,12-40-1,-1 0-1,-2-1 0,-2-1 1,4-66-1,-9-184-14,-5 165 12,0 116 3,2 11 0,0-1 0,-1 1 0,1 0 0,0-1 0,0 1 0,0 0 0,1-1 0,-1 1 0,0 0 0,1 0 0,0-3 0,0 6 0,0-1 0,0 1 0,0 0 0,0-1 0,0 1 0,-1 0 0,1 0 0,0 0 0,-1 0 0,1 0 0,-1 0 0,1 0 0,-1 0 0,1 0 0,-1 0 0,1 2 0,44 141 3,15 44 5,-48-158-7,1 0 0,1-1 0,2-1 0,19 27 0,-28-46-1,0 0 0,0-1 0,1 0 0,1 0 0,-1-1 0,1 0 0,13 8 0,-20-13 0,0-1 0,0 0 0,1 0 0,-1 1 0,0-1 0,0-1 0,1 1 0,-1 0 0,1 0 0,-1-1 0,0 0 0,1 1 0,-1-1 0,1 0 0,-1 0 0,1 0 0,-1-1 0,1 1 0,-1 0 0,1-1 0,-1 0 0,0 0 0,1 1 0,-1-1 0,0-1 0,1 1 0,-1 0 0,0 0 0,0-1 0,0 1 0,0-1 0,-1 0 0,1 0 0,0 0 0,-1 1 0,1-1 0,2-5 0,1-3 0,-1 0 0,1 0 0,-1-1 0,-1 0 0,0 0 0,-1 0 0,2-19 0,0-83 0,-4 86 0,0-299 0,0 314 0,0 0 0,0 1 0,-1-1 0,-1 0 0,0 1 0,-4-16 0,6 27 0,-1 0 0,1 0 0,0-1 0,0 1 0,0 0 0,-1 0 0,1 0 0,0-1 0,0 1 0,0 0 0,-1 0 0,1 0 0,0 0 0,0 0 0,-1 0 0,1 0 0,0 0 0,0 0 0,-1-1 0,1 1 0,0 0 0,0 0 0,-1 0 0,1 0 0,0 0 0,0 1 0,-1-1 0,1 0 0,0 0 0,0 0 0,-1 0 0,1 0 0,0 0 0,0 0 0,-1 0 0,1 1 0,0-1 0,0 0 0,0 0 0,-1 0 0,1 0 0,0 1 0,0-1 0,0 0 0,0 0 0,-1 0 0,1 1 0,0-1 0,-2 5 0,0 0 0,1-1 0,-1 1 0,1 0 0,0 0 0,0 0 0,1 0 0,-1 0 0,2 6 0,-2 10 0,-5 44 0,3 0 0,8 97 0,-2-136 0,0-1 0,2 1 0,1-1 0,1 0 0,1-1 0,1 0 0,1 0 0,2-1 0,18 30 0,-25-46 0,1 0 0,-1-1 0,1 1 0,1-1 0,-1 0 0,1-1 0,0 1 0,1-1 0,-1-1 0,1 1 0,0-2 0,13 6 0,-6-4 0,1-1 0,0 0 0,0-2 0,0 0 0,32 0 0,-43-1 0,1-1 0,-1 0 0,0-1 0,1 1 0,-1-1 0,0 0 0,0-1 0,0 1 0,0-1 0,0 0 0,0 0 0,0 0 0,0-1 0,-1 0 0,1 0 0,-1 0 0,0 0 0,0-1 0,0 0 0,0 0 0,-1 0 0,0 0 0,0 0 0,0-1 0,0 1 0,0-1 0,-1 0 0,0 0 0,0 0 0,0 0 0,-1 0 0,0 0 0,1-10 0,2-7 0,-2-1 0,0 0 0,-2 0 0,-5-44 0,4 57 0,0 1 0,-1 0 0,0-1 0,-1 1 0,0 0 0,-1 0 0,0 0 0,0 1 0,0 0 0,-1-1 0,-1 1 0,1 1 0,-1-1 0,-11-9 0,16 16 0,-1-1-1,1 1 1,-1 0 0,1 0 0,-1-1-1,0 1 1,0 0 0,0 1-1,0-1 1,0 0 0,0 1 0,0-1-1,0 1 1,0-1 0,0 1-1,0 0 1,0 0 0,0 0-1,0 0 1,0 0 0,0 0 0,0 1-1,0-1 1,0 1 0,0-1-1,0 1 1,0 0 0,0 0 0,1-1-1,-1 1 1,0 1 0,0-1-1,1 0 1,-1 0 0,1 1 0,-1-1-1,1 1 1,-1-1 0,1 1-1,0 0 1,0-1 0,0 1-1,0 0 1,0 0 0,-1 3 0,-2 10-1,1 1 1,1-1 0,0 1 0,1 0 0,1 0 0,0 0 0,1-1-1,1 1 1,0 0 0,1-1 0,1 1 0,1-1 0,0 0-1,0 0 1,2-1 0,12 22 0,-15-28 0,1 0 0,1 0 0,-1-1 0,1 1 0,1-1 0,-1-1 0,1 1 0,0-1 0,1 0 0,0-1 0,0 0 0,0 0 0,0 0 0,1-1 0,-1-1 0,1 1 0,0-1 0,0-1 0,0 0 0,1 0 0,-1-1 0,18 1 0,-10-2 0,-12 1 0,-1-1 0,1 1 0,-1-1 0,1 0 1,0-1-1,-1 1 0,1-1 0,-1 0 0,1 0 0,-1 0 0,0 0 1,1-1-1,-1 0 0,0 0 0,0 0 0,0-1 0,0 1 0,0-1 0,4-4 1,0-3 0,0 0 0,-2 0 1,1-1-1,-1 0 0,0 0 1,-1-1-1,-1 1 0,0-1 1,0 0-1,3-21 0,-1-14-2,3-67 0,-9 96 2,4-323-1,-4 225 0,0 115 0,0-1 0,0 0 0,0 0 0,0 1 0,0-1 0,0 0 0,-1 1 0,1-1 0,-1 0 0,1 1 0,-1-1 0,1 0 0,-1 1 0,0-1 0,0 1 0,0-1 0,0 1 0,0 0 0,0-1 0,0 1 0,-2-1 0,3 1 0,0 1 0,-1 0 0,1 0 0,-1 0 0,1 0 0,-1 0 0,1 0 0,-1 0 0,1 0 0,-1 0 0,1 0 0,-1 0 0,1 0 0,-1 0 0,1 0 0,-1 1 0,1-1 0,-1 0 0,1 0 0,0 0 0,-1 1 0,1-1 0,-1 0 0,1 1 0,-1 0 0,-12 20 0,7-4 0,1 1 0,1 0 0,1 0 0,-3 31 0,5 78 0,1-81 0,0-6 0,2 1 0,2-1 0,14 63 0,-13-84 0,0 0 0,2-1 0,0 1 0,1-2 0,0 1 0,2-1 0,0 0 0,1-1 0,19 21 0,-24-31 0,0 0 0,1-1 0,-1 0 0,1 0 0,1-1 0,-1 0 0,1 0 0,-1-1 0,1 0 0,0 0 0,0-1 0,0 0 0,1 0 0,-1-1 0,0 0 0,1-1 0,-1 0 0,1 0 0,-1 0 0,0-1 0,15-4 0,-18 4 0,0-1 1,-1 0-1,1 0 0,-1-1 1,1 1-1,-1-1 0,0 0 1,0 0-1,-1 0 0,1-1 1,0 1-1,-1-1 0,0 0 1,0 0-1,0 0 0,-1 0 1,1-1-1,-1 1 0,0-1 1,0 1-1,0-1 0,-1 0 0,2-9 1,2-10 5,-2 1 0,0-1 0,-2-39 0,0 32-6,-1 7-11,-3-39-1,2 56 11,0 0 0,0 1 0,-1-1 1,0 0-1,-1 1 0,1-1 0,-1 1 0,0 0 1,-1 0-1,-4-7 0,7 12 1,0-1 0,-1 1 0,1-1 0,0 1 0,-1 0 0,1 0 0,-1 0 0,1 0 0,-1 0 0,1 0 0,-1 0 0,0 0 0,1 1 0,-1-1 0,0 1 0,0-1 0,1 1 0,-5-1 0,5 2 0,0-1 0,0 0 0,-1 0 0,1 1 0,0-1 0,0 0 0,0 1 0,0-1 0,0 1 0,0 0 0,0-1 0,0 1 0,0 0 0,0 0 0,0 0 0,0-1 0,0 1 0,0 0 0,1 0 0,-1 0 0,0 0 0,1 0 0,-1 1 0,1-1 0,-1 0 0,1 0 0,0 0 0,-1 0 0,1 3 0,-4 20 0,2 0 0,0 1 0,3 31 0,-1-19 0,1-23 0,0-1 0,0 0 0,1 0 0,1 0 0,0 0 0,1 0 0,0-1 0,1 1 0,1-1 0,0 0 0,11 17 0,-14-24 0,1 0 0,0 0 0,0-1 0,0 1 0,0-1 0,1 0 0,0 0 0,0 0 0,0-1 0,0 1 0,0-1 0,1 0 0,0-1 0,-1 0 0,1 1 0,0-2 0,0 1 0,0-1 0,0 0 0,0 0 0,1-1 0,-1 1 0,0-1 0,0-1 0,0 1 0,11-3 0,-13 1 0,-1 0 0,0 1 0,0-1 0,0 0 0,0-1 0,-1 1 0,1 0 0,0-1 0,-1 1 0,0-1 0,1 0 0,-1 0 0,0 0 0,0 0 0,-1 0 0,1-1 0,-1 1 0,0 0 0,0-1 0,0 1 0,1-6 0,3-10 0,-2 0 0,3-31 0,-4-109 0,-3 87 0,-7 196 0,8-124 0,-1 26 0,2 0 0,0 1 0,2-1 0,6 26 0,-7-44 0,1 0 0,0 0 0,0 0 0,1-1 0,0 1 0,0-1 0,1 0 0,0 0 0,0 0 0,0-1 0,1 0 0,0 0 0,1 0 0,-1-1 0,1 0 0,10 6 0,-11-7 2,0-1-1,0-1 1,0 1 0,0-1-1,1 0 1,-1 0-1,1-1 1,-1 0 0,1 0-1,13 0 1,-18-1-2,1 0 1,-1-1-1,0 1 1,1 0-1,-1-1 1,0 1-1,1-1 0,-1 0 1,0 0-1,0 0 1,1 0-1,-1 0 1,0 0-1,0-1 0,0 1 1,-1-1-1,1 1 1,0-1-1,0 0 0,-1 1 1,1-1-1,-1 0 1,0 0-1,1 0 1,-1 0-1,0-1 0,0 1 1,-1 0-1,1 0 1,0-1-1,-1 1 1,1-4-1,2-19 0,-1-1 0,-2 0 0,-1 0 0,-6-44 0,-31-98 0,27 125 0,8 24 0,2 19 0,1 0 0,0-1-1,0 1 1,0-1 0,0 1 0,0 0 0,0-1 0,0 1-1,0-1 1,0 1 0,0 0 0,0-1 0,0 1-1,1-1 1,-1 1 0,0 0 0,0-1 0,0 1 0,0 0-1,1-1 1,-1 1 0,0 0 0,0-1 0,1 1-1,-1 0 1,0-1 0,1 1 0,-1 0 0,5-2-3,-1 1 0,1 0 0,-1 0 1,1 1-1,-1-1 0,1 1 0,-1 0 1,1 0-1,4 2 0,45 7 4,10 9-1,-44-12 0,-1 0 0,1-1 0,0-1 0,27 1 0,27-4 5,-74-2-4,1 1 0,0-1 0,0 1 0,-1-1 0,1 1 0,0-1 0,-1 0 0,1 1 0,0-1 0,-1 0 0,1 1 0,-1-1 0,1 0 0,-1 0 0,1 0 0,-1 1 0,0-1 0,0 0 0,1 0 0,-1 0 0,0 0 0,0 0 0,0 0 0,0 0 0,0 0 0,0 1 0,0-1 0,0-2 0,-2-26-3,2 29 2,-1-1 0,1 0 0,-1 1 0,0 0 0,1-1 0,-1 1 0,0-1 0,1 1 0,-1 0 0,0-1 0,0 1 0,1 0 0,-1 0 0,0-1 0,0 1 0,0 0 0,1 0 0,-1 0 0,0 0 0,0 0 0,0 0 0,1 0 0,-1 1 0,0-1 0,0 0 0,-3 1 0,-2-1 0,1 1 0,0 0 0,-1 0 0,1 0 0,0 1 0,0-1 0,0 2 0,0-1 0,0 0 0,0 1 0,1 0 0,-1 0 0,1 0 0,0 1 0,-1-1 0,2 1 0,-1 0 0,0 0 0,1 1 0,0-1 0,0 1 0,0-1 0,1 1 0,-4 8 0,-1 3 0,1 1 0,0-1 0,1 1 0,1 1 0,1-1 0,-2 27 0,3-25 0,1 0 0,1 0 0,5 30 0,-4-43 0,0 0 0,1 0 0,0 0 0,0 0 0,0 0 0,1 0 0,0 0 0,0-1 0,0 1 0,1-1 0,0 0 0,0 0 0,0-1 0,8 7 0,-2-4 0,0-1 0,0 0 0,1 0 0,-1-1 0,1-1 0,0 0 0,1-1 0,-1 0 0,1 0 0,-1-1 0,1-1 0,0 0 0,0 0 0,-1-1 0,1-1 0,18-3 0,-27 4 0,1-1 0,-1 0 0,0 0 0,0 0 0,0-1 0,0 1 0,0-1 0,0 1 0,0-1 0,0 0 0,-1 0 0,1 0 0,-1-1 0,0 1 0,1-1 0,-1 1 0,0-1 0,0 0 0,-1 0 0,1 1 0,-1-1 0,1 0 0,-1-1 0,0 1 0,0 0 0,1-6 0,1-8 0,-1 0 0,0 0 0,-1 0 0,-2-17 0,1 15 0,-1 0 0,0 1 0,-2 0 0,0-1 0,-1 1 0,-1 0 0,0 1 0,-1-1 0,-2 1 0,1 0 0,-2 1 0,0 0 0,-18-23 0,23 33 0,-1 1-1,1 0 1,-1 0-1,0 0 1,-1 0 0,1 1-1,-1 0 1,0 0 0,0 1-1,-8-4 1,12 6-1,0 0 0,0 0 0,0 0 1,0 1-1,-1-1 0,1 1 0,0-1 1,0 1-1,0 0 0,-1 0 0,1 0 1,0 0-1,0 0 0,0 0 0,-1 1 0,1-1 1,0 1-1,0 0 0,0-1 0,0 1 1,0 0-1,0 0 0,0 1 0,0-1 0,0 0 1,1 0-1,-1 1 0,0-1 0,1 1 1,-1 0-1,1-1 0,-1 1 0,1 0 1,0 0-1,-1 2 0,-2 8 1,1-1 0,0 1 0,1-1 0,0 1 0,1 0 0,1 0 0,0 0 0,2 21 0,-1-27 0,0-1-1,1 1 1,-1 0-1,1-1 1,0 0-1,0 1 1,1-1-1,0 0 1,0 0 0,0-1-1,0 1 1,1-1-1,-1 1 1,1-1-1,1 0 1,-1 0-1,0-1 1,1 1 0,0-1-1,-1 0 1,1-1-1,1 1 1,-1-1-1,0 0 1,1 0-1,-1 0 1,1-1 0,-1 0-1,1 0 1,0 0-1,-1-1 1,1 0-1,0 0 1,-1 0-1,11-3 1,-11 2 0,-1-1 1,0 0 0,0-1-1,0 1 1,0-1-1,-1 0 1,1 0-1,-1 0 1,0 0-1,5-6 1,29-43 7,-21 29-6,11-16-5,-17 24-15,1-1 0,0 1 0,1 1-1,1 0 1,16-14 0,-27 27 15,-1 0 0,0 0 0,0 0 1,1 0-1,-1 0 0,0 0 0,1 0 0,-1 1 0,1-1 1,-1 0-1,1 1 0,-1 0 0,1-1 0,-1 1 0,1 0 1,-1 0-1,1 0 0,1 0 0,-2 0 2,0 0 1,0 1-1,0-1 0,0 1 1,-1-1-1,1 1 0,0 0 1,0-1-1,-1 1 0,1 0 1,-1-1-1,1 1 0,0 0 1,-1 0-1,1-1 0,-1 1 1,0 0-1,1 0 0,-1 0 1,0 0-1,1 0 0,-1 1 1,2 8 2,-1 1 0,0 0 0,-1 0 0,-1 15 0,0-6-7,2 177 66,-1-191-59,1 0 0,-1 1-1,2-1 1,-1 0-1,1 0 1,-1 0 0,2 0-1,-1 0 1,1-1-1,0 1 1,0-1 0,0 1-1,1-1 1,0 0 0,0-1-1,0 1 1,1-1-1,6 6 1,-4-5-1,0 0 1,0-1-1,1 0 0,0 0 0,-1-1 0,1 0 1,0 0-1,0-1 0,1 0 0,-1 0 1,0-1-1,1 0 0,8 0 0,-9-1 0,-1 0-1,0 0 1,0 0-1,-1-1 0,1 0 1,0 0-1,7-2 0,-12 2 0,1 0 0,-1 0 0,0-1 0,0 1 0,0-1 0,0 1 0,0-1 0,0 0 0,0 0 0,-1 0 0,1 0 0,0 0 0,-1 0 0,0 0 0,0 0 0,1-1 0,-1 1 0,0 0 0,1-5 0,5-23 8,-2-1 0,0 1-1,-2-1 1,-2 0 0,-4-60 0,2 15-4,-2-27 2,-23-140 1,20 220 17,2 48-21,3 297-30,2-170 54,-1-132-25,3 74 1,-2-83-3,0 0 0,1-1 0,1 1 0,-1 0 0,2-1 0,5 13 0,-9-23 0,0 1 0,0-1 0,0 0 0,0 1 0,1-1 0,-1 1 0,0-1 0,0 1 0,0-1 0,1 1 0,-1-1 0,0 0 0,1 1 0,-1-1 0,0 0 0,1 1 0,-1-1 0,1 0 0,-1 1 0,0-1 0,1 0 0,-1 0 0,1 0 0,-1 1 0,1-1 0,-1 0 0,1 0 0,-1 0 0,1 0 0,-1 0 0,1 0 0,-1 0 0,1 0 0,-1 0 0,1 0 0,-1 0 0,0 0 0,1 0 0,-1 0 0,1 0 0,-1-1 0,1 1 0,-1 0 0,1 0 0,-1-1 0,1 1 0,-1 0 0,0 0 0,1-1 0,-1 1 0,0-1 0,1 1 0,-1 0 0,0-1 0,1 1 0,-1-1 0,0 1 0,1-1 0,14-28 0,38-133-17,-8 21-2,-37 118 13,2 1-1,1 0 1,26-40 0,-35 59 5,1-1 1,0 1 0,0 0-1,0 0 1,1 0 0,-1 0-1,1 1 1,5-4 0,-8 5 0,0 1 0,0-1 0,0 1 0,0-1 0,0 1 0,0 0 0,0-1 0,0 1 0,0 0 0,0 0 0,0 0 0,1 0 0,-1 0 0,0 0 0,0 0 0,0 0 0,0 0 0,0 0 0,0 1 0,0-1 0,0 0 0,0 1 0,0-1 0,0 1 0,0-1 0,0 1 0,0 0 0,0-1 0,-1 1 0,1 0 0,0 0 0,0-1 0,-1 1 0,1 0 0,0 0 0,-1 0 0,1 0 0,-1 0 0,1 1 0,4 13 2,-1 0 0,0 0 0,-1 1-1,-1-1 1,-1 1 0,0 0 0,-3 28 0,2-16-1,0-22-1,0 0 1,0-1-1,-1 1 1,0-1-1,0 1 1,-1-1-1,1 0 1,-1 1-1,0-1 1,0 0-1,-1 0 1,0 0-1,0-1 1,0 1-1,-4 4 1,2-3 0,-1-1 0,-1 0-1,1 0 1,-1 0 0,0 0 0,0-1 0,0 0-1,0-1 1,-13 5 0,11-5-2,-1-1 0,0 0 1,1 0-1,-1-1 0,0-1 0,-14 0 1,23 0-2,0 0 0,0 0 0,0-1 0,1 1 0,-1 0 1,0-1-1,0 1 0,0-1 0,1 1 0,-1-1 0,0 1 0,0-1 1,1 0-1,-1 1 0,1-1 0,-1 0 0,0 1 0,1-1 0,0 0 1,-1 0-1,1 0 0,-1 1 0,1-1 0,0 0 0,-1 0 1,1 0-1,0 0 0,0 0 0,0 0 0,0 1 0,0-1 0,0 0 1,0-2-1,2-36-420,-2 39 416,0-1-1,1 1 0,-1-1 0,0 1 1,0-1-1,0 1 0,1-1 0,-1 1 1,0-1-1,1 1 0,-1-1 0,1 1 0,-1 0 1,0-1-1,1 1 0,-1 0 0,1-1 1,-1 1-1,1 0 0,-1-1 0,1 1 1,-1 0-1,1 0 0,-1 0 0,1-1 0,0 1 1,-1 0-1,1 0 0,-1 0 0,1 0 1,-1 0-1,1 0 0,0 0 0,0 0 0,1 1 21,-1-1-1,1 0 0,-1 0 0,1 1 0,-1-1 0,1 1 0,-1-1 0,1 1 0,-1-1 0,0 1 0,1 0 0,-1 0 0,0 0 0,2 1 0,6 10 31,-1 0 0,0 0 0,0 1-1,5 15 1,15 24-20,-22-43-13,0 0 1,1-1-1,0 0 1,0 0 0,0 0-1,17 12 1,-20-17 0,1 0 1,0-1 0,0 1 0,0-1-1,0 0 1,0 0 0,0-1 0,1 0-1,-1 0 1,0 0 0,1 0 0,-1-1-1,1 0 1,10-1 0,-14 1-12,-1-1 0,0 1 0,0-1-1,0 1 1,1-1 0,-1 0 0,0 1 0,0-1 0,0 0-1,0 0 1,0 0 0,0 0 0,0 1 0,0-1 0,0-1-1,-1 1 1,1 0 0,0 0 0,0-1 0,12-30-3,-7 17 3,30-66-1,-14 27 0,2 2 0,2 1 0,62-91 0,-79 131 0,1 0-1,0 1 1,0 0 0,1 1-1,16-12 1,-21 17 3,1 0-1,0 0 0,0 1 1,0 0-1,0 0 0,0 1 1,1-1-1,-1 2 1,1-1-1,0 1 0,8 0 1,-13 1-3,1 0 0,-1 1 0,0 0 1,0-1-1,1 1 0,-1 0 0,0 1 0,0-1 1,0 1-1,0-1 0,-1 1 0,1 0 1,0 0-1,-1 0 0,1 0 0,-1 0 0,0 1 1,1-1-1,-1 1 0,0 0 0,-1-1 1,1 1-1,0 0 0,-1 0 0,2 4 0,3 9 0,0 0 0,-2 0 0,6 27 0,-10-41 0,5 31 0,-1 0 0,-2 1 0,-5 61 0,2-85 0,0 1 0,-1-1 0,-1 1 0,0-1 0,0 0 0,-1 0 0,-1 0 0,1-1 0,-2 1 0,1-1 0,-1 0 0,0-1 0,-1 0 0,0 0 0,0 0 0,-1 0 0,-11 7 0,8-7 0,0 0 0,0-1 0,-1 0 0,0-1 0,0-1 0,-1 0 0,0 0 0,0-1 0,0-1 0,0 0 0,-1-1 0,-26 2 0,37-4-1,0-1 0,0 1 0,-1 0 0,1-1 0,0 0 0,0 0 0,0 0 0,0 0 0,0 0 0,0 0 0,0-1 0,1 0 0,-1 1 0,0-1 0,1 0 0,0 0 0,-1-1 0,1 1 0,0 0 0,0-1 0,0 1 0,0-1 0,1 0 0,-1 1 0,1-1 0,-1 0 0,1 0 0,0 0 0,0 0 0,0 0 0,1 0 0,-1-7 0,-1-7-39,0 1-1,2-1 1,0 0 0,4-33-1,0 28 25,0 1 0,2-1 0,0 1 0,1 1 0,1 0 0,1 0 0,1 0 0,0 1 0,22-29 0,-32 48 21,1-1 0,-1 1 0,0 0 0,0-1 0,0 1 0,1 0 0,-1-1 0,0 1 0,1 0 0,-1-1 0,0 1 1,1 0-1,-1-1 0,0 1 0,1 0 0,-1 0 0,0 0 0,1-1 0,-1 1 0,1 0 0,-1 0 0,0 0 0,1 0 0,-1 0 0,1 0 0,-1 0 0,1 0 0,-1 0 0,1 0 0,-1 0 0,0 0 0,1 0 0,-1 0 0,1 0 0,-1 0 0,0 1 0,1-1 0,-1 0 0,1 0 0,-1 0 0,0 1 0,1-1 0,-1 0 0,0 0 0,1 1 0,-1-1 1,0 0-1,1 1 0,-1-1 0,0 0 0,0 1 0,0-1 0,1 1 0,-1-1 0,0 0 0,0 1 0,11 32-44,-9-22 61,11 31 4,1-1 0,28 56 0,-36-84-22,1-1 0,0 1 0,1-1 0,1 0 0,0-1-1,0 0 1,1-1 0,1 0 0,-1 0 0,2-1 0,17 12 0,-18-17-4,-1-1 0,1 1 0,0-2 0,0 1 0,0-1 0,0-1 0,0 0 0,1-1 0,18-1 0,-5 0 0,-20 1-9,0 0 0,0 0 0,0-1 1,0 1-1,0-1 0,0 0 0,0-1 0,-1 1 0,1-1 0,0 0 1,-1 0-1,0-1 0,1 1 0,-1-1 0,0 0 0,0 0 0,-1 0 1,1-1-1,-1 1 0,1-1 0,-1 0 0,0 0 0,0 0 0,2-5 1,16-37-651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0:16.405"/>
    </inkml:context>
    <inkml:brush xml:id="br0">
      <inkml:brushProperty name="width" value="0.05" units="cm"/>
      <inkml:brushProperty name="height" value="0.05" units="cm"/>
      <inkml:brushProperty name="color" value="#33CCFF"/>
    </inkml:brush>
  </inkml:definitions>
  <inkml:trace contextRef="#ctx0" brushRef="#br0">15 33 30462,'-11'0'1233,"8"0"-225,17 0-992,33 0 0,16 0 16,15-7-32,2 4 0,-5-2 0,-6 5 0,-17-5 0,-18 5 0,-21 0-32,-13-5-224,-16-2-2513</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0:22.110"/>
    </inkml:context>
    <inkml:brush xml:id="br0">
      <inkml:brushProperty name="width" value="0.05" units="cm"/>
      <inkml:brushProperty name="height" value="0.05" units="cm"/>
      <inkml:brushProperty name="color" value="#33CCFF"/>
    </inkml:brush>
  </inkml:definitions>
  <inkml:trace contextRef="#ctx0" brushRef="#br0">32 608 30414,'18'-45'483,"-12"33"-276,0 0-1,-1-1 0,-1 0 1,0 0-1,-1 0 0,0 0 1,1-22-1,-4-19-83,0 53-112,0 7-22,0 1349 75,-40-785-37,0-64-22,40-483-5,-4 148 0,21 207 0,14 133 0,-35 4 0,-12-242 0,0 45 0,16 168 0,1-450 0,13 66 0,-8-66 0,3 67 0,-7-78 0,1 1 0,1-1 0,1 0 0,1 0 0,12 28 0,-10-29 0,0 0 0,-2 1 0,-1 0 0,-1 1 0,2 28 0,-8 1 0,1-32 0,0 0 0,2 0 0,0 0 0,1 0 0,9 35 0,-8-42 0,0 1 0,-1 0 0,-1 0 0,0 0 0,-4 32 0,1 1 0,2-43 0,0 1 0,0-1 0,1 0 0,-1 0 0,2 0 0,-1 0 0,1 0 0,3 9 0,-4-14 0,1 1 0,0-1 0,-1 0 0,1 0 0,0 0 0,0 0 0,1 0 0,-1 0 0,0-1 0,0 1 0,1-1 0,-1 1 0,1-1 0,-1 0 0,1 0 0,0 0 0,-1 0 0,1-1 0,0 1 0,0-1 0,4 1 0,87 6 0,131-5 0,-112-3 0,1269 1 0,-1074-10 0,-4 0 0,722 20 0,-1017-10 0,118 0 0,172-21 0,-212 8 0,396-40 0,-42 46 0,-120 3 0,-206-3 0,16 0 0,-129 6 0,-1 1 0,1 0 0,0-1 0,-1 1 0,0-1 0,1 0 0,-1 0 0,1 1 0,-1-1 0,0 0 0,1 0 0,-1 0 0,0 0 0,0-1 0,0 1 0,0 0 0,0 0 0,0-1 0,0 1 0,0 0 0,-1-1 0,1 1 0,0-1 0,-1 1 0,1-1 0,-1-1 0,9-43 0,-8-242 0,-4 126 0,3-131 0,3-830 0,29 680 0,-1 65 0,-26-427 0,-7 444 0,-4 139 0,5-147 0,19 231 0,-10 84 0,3-61 0,-12-135 0,3-62 0,0 294 0,1 0 0,0 1 0,2-1 0,7-19 0,2-10 0,6-31 0,-3-1 0,-4-1 0,6-119 0,-19 168 0,-1 16 0,2 0 0,-1 0 0,2 0 0,4-20 0,5-33 0,-4 16 0,-1 9 0,-2 0 0,-4-85 0,-1 56 0,1 71 0,0 0 0,-1 1 0,1-1 0,0 0 0,-1 0 0,1 0 0,-1 0 0,1 0 0,-1 0 0,0 1 0,1-1 0,-1 0 0,0 1 0,1-1 0,-1 0 0,0 1 0,0-1 0,0 1 0,0-1 0,1 1 0,-1-1 0,0 1 0,0 0 0,0-1 0,0 1 0,0 0 0,0 0 0,0 0 0,0 0 0,-1 0 0,-37-3 0,34 3 0,-193 0 0,-649 10 0,194 1 0,397-9 0,-175 24 0,60-2 0,126-19 0,-347 20 0,208 23 0,133-25 0,102-12 0,77-6 0,1 4 0,0 3 0,-112 34 0,95-18 0,-133 25 0,-94-4 0,256-41 0,21-1 0,1-2 0,-1-1 0,0-3 0,-40-2 0,13-16 0,64 17-1,-2-7-6,16 8-214,17 0-1007,8-1-2902</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0:23.564"/>
    </inkml:context>
    <inkml:brush xml:id="br0">
      <inkml:brushProperty name="width" value="0.05" units="cm"/>
      <inkml:brushProperty name="height" value="0.05" units="cm"/>
      <inkml:brushProperty name="color" value="#33CCFF"/>
    </inkml:brush>
  </inkml:definitions>
  <inkml:trace contextRef="#ctx0" brushRef="#br0">75 0 29566,'0'161'3316,"-4"78"-3728,2-147 677,-30 394-230,-1 48-38,30-269 3,11-392-539,-8 63-1643</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0:24.189"/>
    </inkml:context>
    <inkml:brush xml:id="br0">
      <inkml:brushProperty name="width" value="0.05" units="cm"/>
      <inkml:brushProperty name="height" value="0.05" units="cm"/>
      <inkml:brushProperty name="color" value="#33CCFF"/>
    </inkml:brush>
  </inkml:definitions>
  <inkml:trace contextRef="#ctx0" brushRef="#br0">130 182 30014,'2'-12'520,"-1"-1"-1,0 1 1,-1-14 0,0 23-484,-1-1 0,1 0 0,-1 1 1,0-1-1,0 0 0,0 1 0,-1-1 1,1 1-1,-1 0 0,0-1 0,1 1 1,-2 0-1,1 0 0,-3-3 0,2 4-29,1-1-1,-1 0 1,1 1 0,0-1-1,0 0 1,0 0-1,0 0 1,0 0 0,1-1-1,-1 1 1,1 0-1,0-1 1,0 1 0,0-1-1,1 1 1,-1-1-1,1 1 1,0-6 0,-5 88-5,5 87 1,2-54-3,-2-44 0,1 86 0,-22 167 0,16-283 0,-49 539 0,53-271 0,1-329-157,0-8-374</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4:57.702"/>
    </inkml:context>
    <inkml:brush xml:id="br0">
      <inkml:brushProperty name="width" value="0.05" units="cm"/>
      <inkml:brushProperty name="height" value="0.05" units="cm"/>
      <inkml:brushProperty name="color" value="#66CC00"/>
    </inkml:brush>
  </inkml:definitions>
  <inkml:trace contextRef="#ctx0" brushRef="#br0">1 72 30974,'0'-5'993,"0"3"-513,2-6-304,34 3-128,14-2-32,17-3 0,2 0-16,0 5 16,-17 0-16,-16-2 0,-16 7 0,-15 0 0,-27 0-640,-17-8-2866</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0:26.471"/>
    </inkml:context>
    <inkml:brush xml:id="br0">
      <inkml:brushProperty name="width" value="0.05" units="cm"/>
      <inkml:brushProperty name="height" value="0.05" units="cm"/>
      <inkml:brushProperty name="color" value="#33CCFF"/>
    </inkml:brush>
  </inkml:definitions>
  <inkml:trace contextRef="#ctx0" brushRef="#br0">78 557 31118,'-2'-14'269,"2"10"-138,-1 0 0,1 0 0,-1 0 0,0 0 0,0 0 0,0 0 0,-1 0 0,0 1 1,-3-7-1,4 9-110,1 1-19,0 0-2,0 0 0,-1 0 0,1 0 1,0 0-1,0 0 0,0 0 1,0 0-1,-1 0 0,1 0 0,0 0 1,0 0-1,0 0 0,0 0 1,-1 0-1,1 0 0,0 0 0,0 0 1,0 0-1,0 0 0,-1 1 1,1-1-1,0 0 0,0 0 0,0 0 1,0 0-1,0 0 0,0 0 1,-1 0-1,1 1 0,0-1 0,0 0 1,0 0-1,0 0 0,0 0 1,0 0-1,0 1 0,0-1 1,0 0-1,0 0 0,0 0 0,0 0 1,0 1-1,0-1 0,0 0 1,0 0-1,-1 2 1,-8 42 3,2 0-1,2 0 1,1 65-1,3-58 10,-4 431-7,-10 192-7,7-508 1,8-166 0,0 0 0,0 1 0,0-1 0,0 0 0,0 0 0,0 0 0,0 0 0,0 1 0,0-1 0,0 0 0,1 0 0,-1 0 0,0 0 0,0 0 0,0 1 0,0-1 0,0 0 0,1 0 0,-1 0 0,0 0 0,0 0 0,0 0 0,0 0 0,1 0 0,-1 0 0,0 0 0,0 1 0,0-1 0,0 0 0,1 0 0,-1 0 0,0 0 0,0 0 0,0 0 0,1 0 0,-1 0 0,0-1 0,0 1 0,0 0 0,0 0 0,1 0 0,1 0 0,66-1 0,130-18 0,330-48 0,5 29 0,-429 31 0,771-32 0,-443 22 0,-74-4 0,160-4 0,-220 15 0,-280 8 0,-17 1 0,0-1 0,0 1 0,-1 0 0,1-1 0,0 1 0,0-1 0,-1 1 0,1-1 0,-1 0 0,1 1 0,-1-1 0,0 0 0,0 1 0,1-1 0,-1 0 0,0 1 0,0-1 0,-1-2 0,1-1 0,0-39 0,-3-1 0,-1 1 0,-2 0 0,-15-57 0,-13-91 0,23-148 0,7 106 0,-7 8 0,-8-324 0,19 549 0,-1 0 0,1 0 0,0 0 0,-1 0 0,1 1 0,0-1 0,-1 0 0,1 0 0,-1 1 0,1-1 0,-1 0 0,0 0 0,1 1 0,-1-1 0,0 1 0,0-1 0,1 1 0,-1-1 0,0 1 0,0-1 0,0 1 0,1 0 0,-1-1 0,0 1 0,0 0 0,0 0 0,0 0 0,0 0 0,0-1 0,0 1 0,1 0 0,-3 1 0,-41-1 0,28 1 0,-4 0 0,0 0 0,1 2 0,0 0 0,-29 9 0,-76 32 0,51-16 0,-31 5 0,-2-4 0,-112 15 0,-219 10 0,109-16 0,144-23 0,31-4 0,-122 10 0,-37 4 0,-195 19 0,442-38 0,0 4 0,-81 23 0,67 2 0,69-31 0,-104 44 0,105-44 0,-1 0 0,1-1 0,-1 0 0,-16 2 0,-23 6 0,37 4-5,9-14 5,-1 0 0,0 1 0,1-1-1,-1-1 1,0 1 0,0-1 0,1 1 0,-6-1 0,-20 4-21,28-4 10,1 1 1,-1-1-1,1 1 0,0-1 0,-1 1 0,1-1 0,0 1 0,0 0 0,-1-1 0,1 1 1,0-1-1,0 1 0,0 0 0,0-1 0,-1 1 0,1-1 0,0 1 0,0 0 0,0-1 1,0 1-1,1 0 0,-1 0 0,0 0-126,0 6-1002</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0:27.237"/>
    </inkml:context>
    <inkml:brush xml:id="br0">
      <inkml:brushProperty name="width" value="0.05" units="cm"/>
      <inkml:brushProperty name="height" value="0.05" units="cm"/>
      <inkml:brushProperty name="color" value="#33CCFF"/>
    </inkml:brush>
  </inkml:definitions>
  <inkml:trace contextRef="#ctx0" brushRef="#br0">6 1 31919,'0'0'10,"0"0"1,0 0 0,0 1 0,0-1 0,0 0 0,0 0 0,-1 0 0,1 0 0,0 0-1,0 0 1,0 0 0,0 1 0,0-1 0,0 0 0,0 0 0,0 0 0,-1 0 0,1 0-1,0 0 1,0 0 0,0 0 0,0 0 0,0 0 0,-1 0 0,1 0 0,0 0 0,0 0-1,0 0 1,0 0 0,0 0 0,-1 0 0,1 0 0,0 0 0,0 0 0,0 0 0,0 0-1,0 0 1,-1 0 0,1 0 0,0 0 0,0 0 0,0 0 0,0 0 0,-1 27 280,1-16-261,0 116-30,5 1 0,37 215 0,-39-327 1,3 11 9,5 48 0,-11-770 17,0 691-27,-1 1 0,1 0 0,1 0 0,-1 0 0,0 0 0,1 0 0,-1 0 0,1 0 0,0 0 0,0 0 0,1 0 0,-1 0 0,3-4 0,-2 5-1,-1 1-1,1-1 1,0 1 0,0 0-1,0 0 1,0 0-1,0 0 1,0 0-1,0 0 1,0 1 0,0-1-1,0 1 1,1-1-1,-1 1 1,0 0 0,0 0-1,0 0 1,4 0-1,0 0 2,1 1 0,-1 0 0,0 0-1,1 0 1,-1 1 0,0-1 0,0 2-1,0-1 1,0 1 0,-1 0 0,1 0-1,-1 0 1,0 1 0,1 0 0,-1 0-1,-1 0 1,1 0 0,-1 1 0,0 0-1,0 0 1,0 0 0,5 11 0,-2-4 0,-1 1 0,-1 0 0,0 0 0,-1 0 0,0 0 0,-1 1 0,-1-1 0,0 1 0,0 24 0,-2-36 0,0 0 0,0 0 0,-1 0 0,1 1 0,0-1 0,-1 0-1,0 0 1,1 0 0,-1 0 0,0 0 0,0 0 0,0 0 0,-1 0 0,1 0 0,0-1 0,-1 1 0,1 0 0,-1-1-1,-1 2 1,-2 0 1,1 0-1,0 0 1,-1-1-1,1 0 1,-1 0-1,0 0 0,0 0 1,-5 0-1,-10 2-7,1-1-1,-1-2 1,-24 0-1,43-1 7,-57 0-509,40 0-408</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0:27.737"/>
    </inkml:context>
    <inkml:brush xml:id="br0">
      <inkml:brushProperty name="width" value="0.05" units="cm"/>
      <inkml:brushProperty name="height" value="0.05" units="cm"/>
      <inkml:brushProperty name="color" value="#33CCFF"/>
    </inkml:brush>
  </inkml:definitions>
  <inkml:trace contextRef="#ctx0" brushRef="#br0">308 120 32159,'8'-104'603,"-8"104"-603,0-1 0,0 0 0,0 1 0,0-1 1,0 1-1,0-1 0,0 0 0,-1 1 0,1-1 0,0 1 1,0-1-1,0 0 0,-1 1 0,1-1 0,0 1 1,-1-1-1,1 1 0,-1-1 0,1 1 0,0-1 0,-1 1 1,1 0-1,-1-1 0,1 1 0,-1 0 0,1-1 1,-1 1-1,0 0 0,1 0 0,-1-1 0,0 1 1,-22-1-2,14 2 1,0-1 0,0 0 0,1 1 0,-1 1 0,1-1 0,0 2 0,-1-1 0,1 1 0,0 0 0,0 1 0,1-1 0,-1 2 0,1-1 0,0 1 0,0 0 0,0 1 0,0-1 0,1 1 0,0 1 0,1-1 0,-1 1 0,1 0 0,1 0 0,-1 0 0,-3 10 0,1-2 0,0 0 0,2 1 0,0 0 0,0 0 0,2 0 0,0 1 0,1-1 0,0 1 0,1-1 0,1 1 0,5 33 0,-3-41 0,1 0 0,0 0 0,0-1 0,1 1 0,0-1 0,1 1 0,0-1 0,0 0 0,0-1 0,1 1 0,0-1 0,1-1 0,0 1 0,0-1 0,11 8 0,14 8 0,2 0 0,46 20 0,-53-28 0,-11-6 0,16 9 0,-31-16 0,1 0 0,-1 0 0,0 0 0,0 1 0,0-1 0,0 0 0,0 0 0,0 1 0,0-1 0,-1 1 0,1-1 0,0 1 0,-1-1 0,1 1 0,-1-1 0,0 1 0,1-1 0,-1 1 0,0 2 0,0-2 0,-1-1 0,0 1 0,1-1 0,-1 0 0,0 1 0,0-1 0,0 1 0,0-1 0,0 0 0,0 0 0,0 0 0,0 0 0,0 0 0,-1 0 0,1 0 0,0 0 0,-1 0 0,1 0 0,-1-1 0,1 1 0,-1 0 0,1-1 0,-1 0 0,-1 1 0,-49 12 0,43-11 0,-53 7-23,-1-2 0,-103-3 0,166-4 3,0 0 1,0 0 0,0 0-1,-1-1 1,1 1-1,0 0 1,0 0 0,0-1-1,0 1 1,0 0 0,-1 0-1,1-1 1,0 1-1,0 0 1,0-1 0,0 1-1,0 0 1,0 0 0,0-1-1,0 1 1,0 0-1,0-1 1,0 1 0,0 0-1,0-1 1,0 1 0,0 0-1,1 0 1,-1-1-1,0 1 1,0 0 0,0 0-1,0-1 1,0 1 0,1 0-1,-1 0 1,0-1-1,0 1 1,0 0 0,1 0-1,-1-1 1,19-15-2924</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0:28.222"/>
    </inkml:context>
    <inkml:brush xml:id="br0">
      <inkml:brushProperty name="width" value="0.05" units="cm"/>
      <inkml:brushProperty name="height" value="0.05" units="cm"/>
      <inkml:brushProperty name="color" value="#33CCFF"/>
    </inkml:brush>
  </inkml:definitions>
  <inkml:trace contextRef="#ctx0" brushRef="#br0">10 45 31566,'-10'-2'898,"10"1"-890,1 1-1,-1 0 0,0-1 1,0 1-1,0-1 1,1 1-1,-1 0 1,0-1-1,1 1 1,-1 0-1,0 0 1,1-1-1,-1 1 1,0 0-1,1 0 1,-1-1-1,1 1 0,-1 0 1,0 0-1,1 0 1,-1 0-1,1 0 1,-1 0-1,1 0 1,-1 0-1,1 0 1,-1 0-1,0 0 1,1 0-1,-1 0 1,1 0-1,48-7 14,0 1-1,55 2 1,43-4-19,-52-4-47,-126 14-137,-13 6-343</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0:28.597"/>
    </inkml:context>
    <inkml:brush xml:id="br0">
      <inkml:brushProperty name="width" value="0.05" units="cm"/>
      <inkml:brushProperty name="height" value="0.05" units="cm"/>
      <inkml:brushProperty name="color" value="#33CCFF"/>
    </inkml:brush>
  </inkml:definitions>
  <inkml:trace contextRef="#ctx0" brushRef="#br0">0 14 32127,'0'-1'31,"0"0"0,0 1 1,0-1-1,0 0 0,0 1 1,0-1-1,0 0 1,0 1-1,0-1 0,1 1 1,-1-1-1,0 0 0,0 1 1,0-1-1,1 1 0,-1-1 1,0 1-1,1-1 0,-1 0 1,1 0-1,0 1-32,0 1 0,0-1 1,-1 1-1,1-1 0,0 1 0,-1 0 0,1-1 1,-1 1-1,1 0 0,-1-1 0,1 1 0,-1 0 0,1-1 1,-1 1-1,0 0 0,1 0 0,-1 0 0,0 0 0,0-1 1,0 1-1,1 2 0,8 28 1,-1 2 0,7 59 0,-3 74 0,1 6 0,-11-161 0,0 13-2,2 0 0,10 38 1,-13-59-24,-1-2 17,0-1-1,1 1 1,-1-1 0,0 1-1,0-1 1,0 0-1,0 1 1,0-1-1,1 1 1,-1-1-1,0 1 1,0-1-1,1 0 1,-1 1 0,0-1-1,1 1 1,-1-1-1,0 0 1,1 0-1,-1 1 1,0-1-1,1 0 1,-1 1-1,1-1 1,-1 0 0,1 0-1,-1 0 1,0 0-1,1 1 1,-1-1-1,1 0 1,-1 0-1,1 0 1,0 0 0,11 0-1076</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0:29.082"/>
    </inkml:context>
    <inkml:brush xml:id="br0">
      <inkml:brushProperty name="width" value="0.05" units="cm"/>
      <inkml:brushProperty name="height" value="0.05" units="cm"/>
      <inkml:brushProperty name="color" value="#33CCFF"/>
    </inkml:brush>
  </inkml:definitions>
  <inkml:trace contextRef="#ctx0" brushRef="#br0">6 164 32431,'6'22'112,"-1"0"0,3 39 0,63 350-112,-64-381 0,-4-20 0,-2-27 0,-4-32 0,-6-10 0,-3-1 0,-19-58 0,11 51 0,-11-80 0,31 146 0,0 1 0,0 0 0,0-1 0,0 1 0,0 0 0,0-1 0,0 1 0,0 0 0,0-1 0,0 1 0,0 0 0,0-1 0,0 1 0,0 0 0,0-1 0,0 1 0,0 0 0,0 0 0,1-1 0,-1 1 0,0 0 0,0-1 0,0 1 0,1 0 0,-1 0 0,0-1 0,0 1 0,0 0 0,1 0 0,-1 0 0,0-1 0,1 1 0,-1 0 0,0 0 0,1 0 0,13 4 0,-2 5 0,-1 0 0,-1 1 0,0 0 0,0 0 0,-1 1 0,11 17 0,44 79 0,-40-60 0,35 61 0,-50-95 0,0 1 0,0-2 0,2 1 0,-1-1 0,17 13 0,-21-20 0,0-1 0,1 0 0,0 0 0,-1-1 0,1 0 0,0 0 0,1 0 0,-1-1 0,0 0 0,1-1 0,-1 1 0,1-1 0,0-1 0,9 0 0,-15 0 0,0 0 0,0 0 0,0-1 0,0 1 0,0-1 0,0 0 0,0 1 0,0-1 0,0 0 0,0 0 0,0 0 0,-1 0 0,1 0 0,0-1 0,-1 1 0,1-1 0,-1 1 0,1-1 0,-1 1 0,0-1 0,0 0 0,1 1 0,-1-1 0,-1 0 0,1 0 0,0 0 0,0 0 0,-1 0 0,1-3 0,2-7 0,0-1 0,-1 0 0,0-21 0,-2 27 0,1-252 0,-4 210 0,-2-1 0,-3 1 0,-15-56 0,22 101 0,-7-20 0,8 24 0,0-1 0,0 0 0,-1 0 0,1 1 0,0-1 0,-1 0 0,1 1 0,-1-1 0,1 0 0,-1 1 0,1-1 0,-1 1 0,1-1 0,-1 1 0,0-1 0,1 1 0,-1-1 0,0 1 0,1-1 0,-1 1 0,0 0 0,0-1 0,-1 5-41,2-1-1,-1 1 1,0-1 0,1 1-1,-1-1 1,1 1 0,0 0-1,1 6 1,-1-7-243,0 25-2486</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9:37.711"/>
    </inkml:context>
    <inkml:brush xml:id="br0">
      <inkml:brushProperty name="width" value="0.05" units="cm"/>
      <inkml:brushProperty name="height" value="0.05" units="cm"/>
      <inkml:brushProperty name="color" value="#33CCFF"/>
    </inkml:brush>
  </inkml:definitions>
  <inkml:trace contextRef="#ctx0" brushRef="#br0">1 1 29774,'0'2'133,"1"0"1,0 0 0,-1 0-1,1 0 1,0 0 0,1 0 0,-1-1-1,0 1 1,0 0 0,1-1-1,-1 1 1,1-1 0,0 1-1,-1-1 1,1 0 0,0 1-1,0-1 1,-1 0 0,1 0 0,0-1-1,0 1 1,4 1 0,50 15-373,15-5 264,0-3 0,105 1 0,-62-5-20,483 3 7,-386-9-11,-138 4-1,142 26 0,11 2 0,310-17 0,-183-9 0,548-1 0,-498-6 0,-291 4 0,139-6 0,-234-2 13,-16 6-19,-1-1-1,0 1 0,1-1 1,-1 1-1,0-1 0,0 1 0,1-1 1,-1 0-1,0 1 0,0-1 1,0 1-1,0-1 0,0 0 0,0 1 1,0-1-1,0 1 0,0-1 1,0 1-1,0-1 0,0 0 0,0 1 1,0-1-1,0 1 0,-1-1 1,1 1-1,0-1 0,-1 0 0,1 1 1,0-1-1,-1 1 0,1 0 1,-1-1-1,-17-20-809</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9:39.103"/>
    </inkml:context>
    <inkml:brush xml:id="br0">
      <inkml:brushProperty name="width" value="0.05" units="cm"/>
      <inkml:brushProperty name="height" value="0.05" units="cm"/>
      <inkml:brushProperty name="color" value="#33CCFF"/>
    </inkml:brush>
  </inkml:definitions>
  <inkml:trace contextRef="#ctx0" brushRef="#br0">621 1 30862,'-39'122'1259,"-21"249"-842,30 4-309,4-41-64,-81 501-31,79-651 3,-6 288 0,-15 160-11,37-482 9,8 155 0,2-21-15,-4-212 1,-16 73 0,10-83 0,-5 128 0,17-168 0,0 89 0,-22 189 0,10-204 0,2 118 0,9-125 0,-24 160 0,5-126 0,-7 218 0,-2-26 0,4-94 0,23-36 0,3-100 0,-1-83 0,0-1 0,0 1 0,0-1 0,0 1 0,0-1 0,0 1 0,1-1 0,-1 0 0,1 1 0,-1-1 0,1 1 0,-1-1 0,1 0 0,-1 1 0,1-1 0,0 0 0,0 0 0,0 1 0,0-1 0,0 0 0,0 0 0,0 0 0,0 0 0,0 0 0,1-1 0,-1 1 0,0 0 0,1 0 0,2 0 0,1 0 0,1 0 0,0 0 0,0 0 0,0-1 0,0 0 0,8-1 0,-13 0 4,1 1-1,0-1 1,0 1 0,0-1-1,-1 0 1,1 1 0,0-1-1,-1 0 1,1 0 0,-1 0-1,1 0 1,-1-1 0,1 1-1,-1 0 1,0-1 0,0 1-1,1-1 1,-1 1 0,0-1-1,0 1 1,-1-1 0,1 0-1,0 1 1,0-1 0,-1 0-1,1 0 1,-1 0 0,1-3-1,1-8-314,-1 0-1,0 0 1,0-15-1,-1 22-69,0-55-7030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9:40.917"/>
    </inkml:context>
    <inkml:brush xml:id="br0">
      <inkml:brushProperty name="width" value="0.05" units="cm"/>
      <inkml:brushProperty name="height" value="0.05" units="cm"/>
      <inkml:brushProperty name="color" value="#33CCFF"/>
    </inkml:brush>
  </inkml:definitions>
  <inkml:trace contextRef="#ctx0" brushRef="#br0">1 210 25228,'0'0'3687,"24"-3"-1777,-10-5-1314,-6 4-364,0 0-1,1 0 1,17-5 0,26-1-180,1 3 0,0 1 0,74 4 0,-82 1-30,1045-27 68,-777 19-87,216-16 9,99-2 5,-298 20-22,571-6 13,-774 13-8,615-7 0,-221 1 0,241-11 0,-713 11 34,-32 2-87,-30 2-302,-24 2-1080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9:43.949"/>
    </inkml:context>
    <inkml:brush xml:id="br0">
      <inkml:brushProperty name="width" value="0.05" units="cm"/>
      <inkml:brushProperty name="height" value="0.05" units="cm"/>
      <inkml:brushProperty name="color" value="#33CCFF"/>
    </inkml:brush>
  </inkml:definitions>
  <inkml:trace contextRef="#ctx0" brushRef="#br0">7181 3 29502,'30'-2'2096,"-30"2"-2075,0 0-1,1 0 1,-1 0-1,1 0 1,-1 0-1,1 0 1,-1 0-1,0 0 1,1 1-1,-1-1 1,0 0-1,1 0 1,-1 0-1,1 1 1,-1-1-1,0 0 1,1 1-1,-1-1 1,0 0-1,0 1 1,1-1-1,-1 0 1,0 1-1,0-1 1,0 0-1,1 1 1,-1-1-1,0 1 1,0-1-1,0 0 1,0 1-1,0-1 1,0 1-1,0-1 1,0 1-1,0-1 1,0 0-1,0 1 1,0-1-1,0 1 1,0 0-1,0 28-139,-1-20 199,-14 810 232,8-417-298,-1 5 9,-28-2-25,26-334 2,-74 690 0,79-643 0,-51 1018 0,12-523 0,42-62 0,7-261 0,-5-194 0,16 124 0,17-29 0,-31-179 0,-1 0 0,0 1 0,-1 20 0,-1-4 0,1-27 0,-1-1 0,0 0 0,1 1 0,-1-1 0,0 1 0,0-1 0,0 0 0,0 0 0,0 1 0,0-1 0,0 0 0,-1 0 0,1 0 0,0 0 0,0-1 0,-1 1 0,1 0 0,-2 0 0,-29 14 0,14-11 0,1-1 0,-1-1 0,-1 0 0,1-1 0,0-1 0,-24-3 0,-13 1 0,-32 4 0,42 1 0,1-3 0,-1-1 0,1-3 0,-45-9 0,29 1 0,-108-9 0,-64 13 0,123 5 0,-242-17 0,-119-2 0,-7 37 0,230-8 0,133-7 0,-168 23 0,2 12 0,-151 15 0,71-12 0,-3-29 0,198-7 0,80 2 0,0 4 0,1 4 0,-103 28 0,92-19 0,-106 10 0,-94-6 0,281-24 0,-56 8 0,1 3 0,-131 40 0,3 0 0,-316 76 0,484-119 0,0-2 0,-35 5 0,42-5 0,17-5 0,1 0 0,-1-1 0,0 1 0,1-1 0,-1 0 0,-10 1 0,15-2 0,-1 1 0,1 0 0,-1-1 0,1 1 0,-1 0 0,1 0 0,-1 0 0,1-1 0,0 1 0,0 0 0,-1 0 0,1 0 0,0 0 0,0 0 0,0-1 0,0 1 0,0 0 0,0 0 0,0 1 0,0-1 0,0 0-2,0 0 1,0 0-1,0 0 0,0 0 0,0 0 1,0 0-1,1 1 0,-1-1 0,0 0 1,1 0-1,-1 0 0,1 0 0,-1 0 1,1 0-1,-1 0 0,1 0 0,0 0 1,-1-1-1,1 1 0,0 0 0,0 0 1,0 0-1,0-1 0,1 2 0,26 4-384,-17-6-801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4:58.038"/>
    </inkml:context>
    <inkml:brush xml:id="br0">
      <inkml:brushProperty name="width" value="0.05" units="cm"/>
      <inkml:brushProperty name="height" value="0.05" units="cm"/>
      <inkml:brushProperty name="color" value="#66CC00"/>
    </inkml:brush>
  </inkml:definitions>
  <inkml:trace contextRef="#ctx0" brushRef="#br0">150 47 32159,'-3'-2'11,"-1"0"0,0 0 0,0 1 0,1 0 0,-1 0 0,0 0 0,0 0 0,0 0 0,0 1 1,0 0-1,0 0 0,0 0 0,0 0 0,0 1 0,0-1 0,0 1 0,0 0 0,0 0 0,0 0 0,0 1 0,0 0 1,1-1-1,-1 1 0,1 1 0,-6 3 0,5-2-1,0 1 0,0 0 0,0 0 0,0 1 0,1-1 0,0 1 0,0-1 0,0 1 0,1 0 0,0 0 0,0 0 0,0 1 0,1-1 0,0 0 0,0 11 0,0-6-8,0 0 1,1 0-1,3 16 0,-3-23 0,1 0-1,0 0 0,0-1 0,0 1 0,1-1 1,0 1-1,-1-1 0,1 1 0,0-1 1,0 0-1,1 0 0,-1 0 0,6 5 1,-3-4-1,1 0 1,0 0-1,0 0 1,0 0-1,1-1 1,-1 0-1,1 0 0,0-1 1,-1 0-1,15 2 1,2-1 9,0-1 1,24-1-1,-43-1-9,1 0 0,-1 0 0,0 0 0,0-1 0,1 0 0,-1 0 0,0 0 0,0 0 0,0-1 0,0 1 0,0-1 0,0 0 1,0 0-1,0-1 0,-1 1 0,0-1 0,1 0 0,-1 1 0,6-8 0,-6 5 0,0-1 1,0 0 0,0 0 0,0 0 0,-1 0 0,0 0 0,0 0-1,-1-1 1,0 1 0,0 0 0,0-1 0,-1-11 0,0 7-3,0-1 1,-1 1 0,0 0-1,-1 0 1,0-1 0,-1 1 0,0 1-1,-9-20 1,10 25-1,-1 1-1,0-1 1,0 1 0,0 0 0,0 0-1,-1 0 1,1 1 0,-1-1-1,0 1 1,0 0 0,-1 0 0,1 0-1,-1 1 1,1-1 0,-1 1-1,0 0 1,0 1 0,0-1 0,0 1-1,0 0 1,-9-1 0,10 2 4,-1 0 0,0 0 0,0 1 1,0 0-1,1-1 0,-1 2 1,0-1-1,1 0 0,-1 1 0,1 0 1,0 0-1,-1 1 0,1-1 1,0 1-1,0 0 0,1 0 0,-1 0 1,0 0-1,1 0 0,0 1 0,0 0 1,0 0-1,-3 5 0,-7 11-541,2 1-1,0 1 0,-11 30 0,19-45 87,-26 72-10074</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9:45.294"/>
    </inkml:context>
    <inkml:brush xml:id="br0">
      <inkml:brushProperty name="width" value="0.05" units="cm"/>
      <inkml:brushProperty name="height" value="0.05" units="cm"/>
      <inkml:brushProperty name="color" value="#33CCFF"/>
    </inkml:brush>
  </inkml:definitions>
  <inkml:trace contextRef="#ctx0" brushRef="#br0">1 21 30702,'0'-20'1590,"1"27"-1117,0 34-503,-1-17 30,0 137 0,25 202 0,7-111 16,0 314 0,-29-389-16,32 227 0,-33-379 0,-1-9 0,-1-25 0,0-6-216,0-1 1,-2 1-1,0 0 0,-1-1 1,-6-21-1,-8-17-5645</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9:46.247"/>
    </inkml:context>
    <inkml:brush xml:id="br0">
      <inkml:brushProperty name="width" value="0.05" units="cm"/>
      <inkml:brushProperty name="height" value="0.05" units="cm"/>
      <inkml:brushProperty name="color" value="#33CCFF"/>
    </inkml:brush>
  </inkml:definitions>
  <inkml:trace contextRef="#ctx0" brushRef="#br0">0 1 30462,'17'558'2257,"28"118"-2214,-18-377-37,3 54-7,-28-94 1,2 76 0,7-229 0,-11-104 0,1-11 0,0 8 0,-1 0-1,1 0 0,-1 0 1,0 0-1,0 0 0,0 0 0,1 0 1,-1 0-1,0 0 0,0 0 1,0 0-1,0 0 0,-1 0 1,1 0-1,0 0 0,0 0 1,-1 0-1,1 0 0,-1-1 1,-8-1-302,-8-6-952</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0:30.755"/>
    </inkml:context>
    <inkml:brush xml:id="br0">
      <inkml:brushProperty name="width" value="0.05" units="cm"/>
      <inkml:brushProperty name="height" value="0.05" units="cm"/>
      <inkml:brushProperty name="color" value="#33CCFF"/>
    </inkml:brush>
  </inkml:definitions>
  <inkml:trace contextRef="#ctx0" brushRef="#br0">24 103 29742,'-7'-10'1882,"-1"-2"-744,7 14-1138,0-1 1,1 0-1,-1 0 0,1 0 1,0 0-1,-1 0 0,1 1 1,0-1-1,-1 0 0,1 0 0,0 0 1,0 1-1,0-1 0,0 0 1,1 3-1,-5 510 0,4-381 0,0-863 0,1 732 0,-1 1 0,1-1 0,-1 0 0,1 1 0,0-1 0,0 0 0,0 1 0,0-1 0,0 0 0,3 3 0,3 8 0,36 67 0,3-1 0,97 124 0,-141-200 0,1 0 0,-1 0 0,1 0 0,-1 0 0,1-1 0,0 1 0,0-1 0,0 0 0,4 3 0,-7-5 0,1 0 0,-1 0 0,1 0 0,0 1 0,-1-1 0,1 0 0,-1 0 0,1 0 0,0 0 0,-1 0 0,1 0 0,-1-1 0,1 1 0,-1 0 0,1 0 0,-1 0 0,1 0 0,0-1 0,-1 1 0,1 0 0,-1 0 0,1-1 0,0 0 0,11-20 0,-1-24 0,-1 1 0,-3-1 0,-1 0 0,-1-56 0,2-17 0,-4 98 0,3 11 0,-3 11 0,-3-2 0,5 5 0,0 1 0,-1-1 0,0 1 0,0 0 0,0 0 0,-1 0 0,0 1 0,0-1 0,3 14 0,0-4 0,4 14 0,-1 1 0,-1 0 0,6 50 0,0 97 0,2 19 0,-15-193 0,-1 0 0,1 0 0,0 0 0,0 0 0,0 0 0,1 0 0,-1-1 0,1 1 0,0 0 0,4 5 0,-5-8 0,1 1 0,-1-1 0,1 0 0,-1 0-1,1 0 1,-1-1 0,1 1 0,0 0-1,-1 0 1,1-1 0,0 1 0,0-1 0,-1 0-1,1 1 1,0-1 0,0 0 0,0 0-1,-1 0 1,1 0 0,0-1 0,0 1 0,0 0-1,-1-1 1,1 1 0,3-2 0,-3 1-8,0-1-1,1 1 1,-1-1 0,0 0 0,0 0 0,0 0 0,0 0 0,0 0 0,0 0 0,-1 0-1,1 0 1,-1-1 0,1 1 0,-1-1 0,0 1 0,0-1 0,0 1 0,0-1-1,-1 0 1,1 0 0,-1 1 0,0-1 0,1-3 0,6-49-448</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0:31.161"/>
    </inkml:context>
    <inkml:brush xml:id="br0">
      <inkml:brushProperty name="width" value="0.05" units="cm"/>
      <inkml:brushProperty name="height" value="0.05" units="cm"/>
      <inkml:brushProperty name="color" value="#33CCFF"/>
    </inkml:brush>
  </inkml:definitions>
  <inkml:trace contextRef="#ctx0" brushRef="#br0">212 73 32431,'2'-9'67,"0"1"0,0-1 1,-1 0-1,0-13 0,-1 21-67,0 0 0,0 1 0,-1-1 0,1 0 0,0 1 0,0-1 0,-1 0 0,1 1 0,-1-1 0,1 1 0,0-1 0,-1 0 0,1 1 0,-1-1 0,1 1 0,-1-1 0,0 1 0,1 0 0,-1-1 0,0 1 0,1 0 0,-1-1 0,0 1 0,1 0 0,-1-1 0,0 1 0,1 0 0,-1 0 0,0 0 0,0 0 0,0 0 0,-31-1 0,25 1 0,0 0 0,0 0 0,0 1 0,0 0 0,1 0 0,-1 1 0,0-1 0,1 1 0,0 1 0,-1-1 0,1 1 0,0 0 0,0 1 0,0 0 0,1 0 0,-1 0 0,1 0 0,0 1 0,0 0 0,1 0 0,0 0 0,-1 0 0,2 1 0,-1 0 0,0 0 0,1 0 0,1 0 0,-1 0 0,1 1 0,0-1 0,-3 13 0,3-8 0,1 0 0,0-1 0,0 1 0,1 0 0,0 0 0,3 15 0,-2-20 0,0 0 0,1 0 0,0 0 0,0-1 0,1 1 0,-1 0 0,1-1 0,0 0 0,1 1 0,-1-1 0,1-1 0,7 8 0,10 6 0,1-1 0,0-1 0,43 22 0,-41-25 0,-1 0 0,-1 2 0,0 0 0,22 22 0,-41-34 0,-1 0 0,1 0 0,0 0 0,-1 0 0,0 1 0,1-1 0,-1 1 0,-1-1 0,1 1 0,0 0 0,-1 0 0,0 0 0,0 0 0,0 0 0,-1 0 0,1 0 0,-1 0 0,0 0 0,0 0 0,0 0 0,-1 0 0,1 1 0,-1-1 0,0 0 0,0-1 0,0 1 0,-1 0 0,0 0 0,1 0 0,-1-1 0,-1 1 0,1-1 0,0 0 0,-1 1 0,0-1 0,1 0 0,-1 0 0,0-1 0,-1 1 0,1-1 0,0 1 0,-1-1 0,-3 2 0,-4 0-1,0 0 1,0-1-1,0 0 0,-1-1 0,1 0 1,-1-1-1,1 0 0,-1-1 0,1 0 1,-13-2-1,21 1-39,1 1 1,-1-1-1,1 0 1,-1 0-1,1 0 0,0 0 1,-1 0-1,1 0 0,0-1 1,0 1-1,0-1 1,0 1-1,0-1 0,0 0 1,0 0-1,0 0 0,1 0 1,-1 0-1,-1-4 1,-12-21-3019</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0:31.521"/>
    </inkml:context>
    <inkml:brush xml:id="br0">
      <inkml:brushProperty name="width" value="0.05" units="cm"/>
      <inkml:brushProperty name="height" value="0.05" units="cm"/>
      <inkml:brushProperty name="color" value="#33CCFF"/>
    </inkml:brush>
  </inkml:definitions>
  <inkml:trace contextRef="#ctx0" brushRef="#br0">224 138 30206,'5'-9'251,"-1"-1"0,0 0 1,-1 0-1,0 0 0,0 0 1,-1 0-1,-1-1 0,1 1 1,-1-12-1,-2 21-250,1 0 1,0-1-1,0 1 0,-1 0 1,1 0-1,0 0 1,-1 0-1,1 0 0,-1 0 1,1 0-1,-1 0 0,0 0 1,1 1-1,-1-1 0,0 0 1,0 0-1,0 0 1,1 1-1,-1-1 0,0 0 1,0 1-1,0-1 0,0 1 1,0-1-1,0 1 0,0 0 1,0-1-1,-1 1 1,1 0-1,0 0 0,0 0 1,-1 0-1,-45-2 2,33 2-3,8 0 0,1 0 0,-1 1 0,0 0 0,0 0 0,0 0 0,0 0 0,1 1 0,-1 0 0,1 0 0,-1 1 0,1-1 0,0 1 0,0 1 0,0-1 0,-6 6 0,5-3 0,0 1 0,0-1 0,1 1 0,0 0 0,1 0 0,0 1 0,0-1 0,0 1 0,-4 15 0,3-2 0,0-1 0,2 2 0,0-1 0,1 0 0,1 1 0,1-1 0,6 40 0,-4-52 0,0 0 0,0 0 0,1 0 0,0 0 0,1 0 0,0-1 0,0 1 0,1-1 0,0 0 0,0-1 0,1 1 0,0-1 0,0 0 0,1-1 0,0 1 0,0-1 0,10 6 0,-5-5 0,-1 0 0,2-1 0,-1 0 0,1 0 0,0-2 0,0 0 0,1 0 0,-1-1 0,1-1 0,0 0 0,14 0 0,-11-1 0,-1-1 0,0 0 0,20-2 0,-32 1 0,0 1 0,0-1 0,0 0 0,0 0 0,-1-1 0,1 1 0,0-1 0,-1 0 0,1 0 0,-1 0 0,1 0 0,-1 0 0,5-6 0,-7 7-4,0 0 0,0 0 1,0 0-1,0 0 0,-1 0 0,1-1 0,0 1 1,-1 0-1,1 0 0,-1 0 0,0-1 0,1 1 1,-1 0-1,0 0 0,0-1 0,0 1 0,0 0 1,0-1-1,0 1 0,0 0 0,0-1 0,0 1 1,-1 0-1,1 0 0,0-1 0,-1 1 0,1 0 1,-1 0-1,1 0 0,-1 0 0,0-1 0,-1 0 1,-28-11-496</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0:33.085"/>
    </inkml:context>
    <inkml:brush xml:id="br0">
      <inkml:brushProperty name="width" value="0.05" units="cm"/>
      <inkml:brushProperty name="height" value="0.05" units="cm"/>
      <inkml:brushProperty name="color" value="#33CCFF"/>
    </inkml:brush>
  </inkml:definitions>
  <inkml:trace contextRef="#ctx0" brushRef="#br0">60 107 29101,'-4'-12'603,"1"0"0,0 1 0,1-1 0,0 0 0,0-16 0,-9 48-600,1 24-4,2 0-1,-4 81 1,10 97 2,3-119-1,-1-92 0,-1-7 0,1 0 0,0 0 0,0 0 0,0-1 0,0 1 0,0 0 0,1 0 0,0 0 0,0-1 0,0 1 0,0 0 0,0-1 0,1 1 0,-1-1 0,1 1 0,0-1 0,3 3 0,-5-5 0,0-1 0,0 0 0,0 0 1,1 0-1,-1 0 0,0 0 0,0 0 0,0 0 0,0 0 0,0 0 1,1 0-1,-1 1 0,0-1 0,0 0 0,0 0 0,0 0 0,1 0 0,-1 0 1,0 0-1,0 0 0,0 0 0,1 0 0,-1 0 0,0-1 0,0 1 1,0 0-1,0 0 0,1 0 0,-1 0 0,0 0 0,0 0 0,0 0 1,0 0-1,0 0 0,1 0 0,-1-1 0,0 1 0,0 0 0,0 0 1,0 0-1,0 0 0,0 0 0,0-1 0,0 1 0,1 0 0,-1 0 0,0 0 1,4-14 13,17-126-1,3-199 0,-23 316-12,-2-29-1,0 40 0,0-1 0,2 0 0,-1 0 0,5-25 0,-5 39 0,0-1 0,0 0 0,0 0 0,0 0 0,0 0 0,0 0 0,0 1 0,0-1 0,0 0 0,0 0 0,0 0 0,1 0 0,-1 0 0,0 1 0,0-1 0,0 0 0,0 0 0,0 0 0,0 0 0,0 0 0,0 0 0,0 0 0,1 1 0,-1-1 0,0 0 0,0 0 0,0 0 0,0 0 0,0 0 0,0 0 0,1 0 0,-1 0 0,0 0 0,0 0 0,0 0 0,0 0 0,0 0 0,1 0 0,-1 0 0,0 0 0,0 0 0,0 0 0,0 0 0,0 0 0,1 0 0,-1 0 0,0 0 0,0 0 0,0 0 0,0 0 0,0 0 0,0 0 0,1 0 0,-1-1 0,0 1 0,0 0 0,0 0 0,0 0 0,0 0 0,0 0 0,0 0 0,0 0 0,1-1 0,-1 1 0,14 36 0,12 45 0,14 36 0,-35-104 0,1 1 0,1-2 0,1 1 0,-1-1 0,2 0 0,12 14 0,-20-26 0,-1 1 0,1 0 0,0 0 0,-1-1 0,1 1 0,0-1 0,-1 1 0,1-1 0,0 1 0,0-1 0,0 1 0,0-1 0,-1 0 0,1 1 0,0-1 0,0 0 0,0 0 0,0 0 0,0 0 0,0 0 0,0 0 0,0 0 0,0 0 0,0 0 0,0 0 0,-1 0 0,1 0 0,0-1 0,0 1 0,0 0 0,0-1 0,0 1 0,-1-1 0,1 1 0,0-1 0,0 1 0,-1-1 0,1 0 0,0 1 0,-1-1 0,1 0 0,0 1 0,-1-1 0,1-1 0,3-4 0,0 0 0,0 0 0,-1-1 0,4-9 0,32-111 0,-29 87 0,27-67 0,-33 104 0,-3 10 0,-1-6 0,15 162 0,4 32 0,-13-158 0,1 0 0,2 0 0,15 39 0,-22-71 4,1 1-1,-1 0 1,1-1-1,1 0 1,-1 1-1,5 5 1,-7-10-15,0 0 1,0 0-1,0 0 1,0 0-1,0 0 1,0 0-1,1 0 0,-1-1 1,0 1-1,0 0 1,1-1-1,-1 1 1,0-1-1,1 1 1,-1-1-1,0 0 1,1 1-1,-1-1 1,0 0-1,1 0 1,-1 0-1,1 0 1,-1 0-1,1 0 0,-1-1 1,0 1-1,1 0 1,-1-1-1,0 1 1,1-1-1,-1 1 1,2-2-1,9-11-931</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0:33.491"/>
    </inkml:context>
    <inkml:brush xml:id="br0">
      <inkml:brushProperty name="width" value="0.05" units="cm"/>
      <inkml:brushProperty name="height" value="0.05" units="cm"/>
      <inkml:brushProperty name="color" value="#33CCFF"/>
    </inkml:brush>
  </inkml:definitions>
  <inkml:trace contextRef="#ctx0" brushRef="#br0">215 123 31807,'6'-9'265,"18"-37"324,-23 43-583,0 1 1,0-1 0,0 0-1,0 0 1,-1 1-1,1-1 1,-1 0 0,0 0-1,0 0 1,0 0 0,0 1-1,-1-1 1,1 0 0,-1 0-1,-1-5 1,1 7-7,0-1 0,-1 1 0,1 0 0,0 0 0,0-1 0,-1 1 0,1 0 0,-1 0 0,1 0 0,-1 1 0,1-1 0,-1 0 0,1 0 0,-1 1 0,0-1 0,0 1 0,1 0 0,-1-1 0,0 1 0,-2 0 0,-44-1 0,35 2 0,4-2 0,0 1 0,0 1 0,0 0 0,0 0 0,0 1 0,0 0 0,-14 5 0,19-5 0,0 0 0,1 0 0,-1 1 0,1-1 0,-1 1 0,1 0 0,0 0 0,0 0 0,0 1 0,0-1 0,1 1 0,-1-1 0,1 1 0,0 0 0,0 0 0,0 0 0,-1 7 0,0-2 0,0 0 0,1 1 0,0-1 0,1 0 0,0 1 0,0-1 0,1 1 0,0-1 0,1 1 0,0-1 0,1 1 0,0-1 0,0 0 0,1 0 0,0 0 0,1 0 0,0 0 0,0-1 0,1 1 0,0-1 0,0 0 0,1-1 0,12 14 0,14 8 0,1-2 0,2-2 0,39 24 0,-6-5 0,-65-42 0,1 0 0,-1 1 0,0-1 0,0 1 0,0 0 0,-1-1 0,1 1 0,-1 1 0,1-1 0,-1 0 0,0 0 0,0 1 0,2 5 0,-4-7 0,0 0 0,1 0 0,-1 0 0,0 0 0,0 0 0,0-1 0,-1 1 0,1 0 0,0 0 0,-1 0 0,1 0 0,-1-1 0,0 1 0,1 0 0,-1 0 0,0-1 0,0 1 0,0-1 0,0 1 0,-1-1 0,1 1 0,0-1 0,-1 0 0,1 1 0,-1-1 0,1 0 0,-1 0 0,1 0 0,-4 1 0,-10 6 0,0 0 0,-1-1 0,0-1 0,-1-1 0,-19 5 0,-86 10-5,119-19-118,0-1 0,-1 0 1,1 1-1,0-2 0,-1 1 0,1 0 1,-5-1-1,8-8-2636</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0:33.897"/>
    </inkml:context>
    <inkml:brush xml:id="br0">
      <inkml:brushProperty name="width" value="0.05" units="cm"/>
      <inkml:brushProperty name="height" value="0.05" units="cm"/>
      <inkml:brushProperty name="color" value="#33CCFF"/>
    </inkml:brush>
  </inkml:definitions>
  <inkml:trace contextRef="#ctx0" brushRef="#br0">315 98 30510,'1'-3'122,"1"0"1,-1 0-1,-1 0 0,1 0 1,0-1-1,-1 1 0,0 0 1,1 0-1,-1 0 0,0-1 0,-1 1 1,1 0-1,-1 0 0,1 0 1,-1-1-1,-1-2 0,0 4-117,0-1 0,0 1 0,0 0 0,0 0-1,0-1 1,-1 2 0,1-1 0,-1 0 0,1 0-1,-1 1 1,0-1 0,1 1 0,-1 0 0,0 0-1,0 0 1,-5-1 0,-2-1-2,1 1 0,-1 0 0,0 0 0,0 1 0,0 1 1,0-1-1,0 1 0,0 1 0,0 0 0,0 1 0,-10 2 0,13-2-1,0 1-1,0 0 1,1 0-1,-1 0 1,1 1-1,0 0 1,0 0-1,0 1 1,1-1-1,0 1 1,-1 1-1,2-1 1,-1 1-1,1-1 1,-7 12-1,5-5 0,0 1-1,0 0 0,1 0 1,1 0-1,0 0 0,1 1 1,-3 18-1,4 3 0,2 62 0,1-84 1,1 0 0,0 0 0,1 0 0,1 0 0,0 0 0,1-1 0,0 1-1,1-1 1,0-1 0,1 1 0,0-1 0,1 0 0,0-1 0,14 14 0,-13-14 0,0-1 0,1-1 0,0 0 0,0 0 1,1-1-1,0-1 0,1 0 0,-1 0 0,1-1 0,0 0 0,1-1 1,-1-1-1,1 0 0,-1 0 0,14 0 0,-21-3-1,13 1 0,0 0 0,0-1 0,0-1 0,34-7 0,-47 7 0,-1 0 0,0 0 0,1-1 0,-1 0 0,0 0 0,0 0 0,0 0 0,-1-1 0,1 0 0,-1 1 0,1-1 0,-1-1 0,0 1 0,0 0 0,0-1 0,0 1 0,-1-1 0,0 0 0,1 0 0,-1 0 0,-1 0 0,1 0 0,0-1 0,1-7 0,-1-42-5,-2 54 2,0-1 0,0 1 1,0-1-1,0 1 0,0-1 1,0 0-1,0 1 0,0-1 1,0 1-1,0-1 0,0 1 1,0-1-1,-1 1 0,1-1 1,0 0-1,0 1 0,-1-1 1,1 1-1,0 0 0,-1-1 1,1 1-1,0-1 0,-1 1 1,1-1-1,-1 1 0,0-1 1,-26-3-257</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0:35.492"/>
    </inkml:context>
    <inkml:brush xml:id="br0">
      <inkml:brushProperty name="width" value="0.05" units="cm"/>
      <inkml:brushProperty name="height" value="0.05" units="cm"/>
      <inkml:brushProperty name="color" value="#33CCFF"/>
    </inkml:brush>
  </inkml:definitions>
  <inkml:trace contextRef="#ctx0" brushRef="#br0">169 78 32127,'-11'-71'611,"7"64"-580,-1 16-33,-84 521 2,77-440 0,-14 132 0,5 269 0,21-488 0,0 0 0,0 0 0,0 1 0,0-1 1,1 0-1,0 0 0,0 0 0,1 5 0,-1-7 0,-1-1-1,1 1 1,-1 0 0,1 0-1,0-1 1,-1 1-1,1 0 1,0-1 0,-1 1-1,1-1 1,0 1 0,0-1-1,0 1 1,-1-1 0,1 0-1,0 1 1,0-1 0,0 0-1,0 0 1,0 1 0,0-1-1,0 0 1,0 0 0,0 0-1,0 0 1,0 0-1,-1-1 1,1 1 0,0 0-1,0 0 1,0-1 0,1 0-1,0 1-4,-1 0-1,0-1 1,0 1-1,0-1 1,0 1-1,0-1 1,0 0-1,0 1 1,0-1-1,0 0 1,0 0 0,0 0-1,0 0 1,-1 1-1,1-1 1,0 0-1,0-2 1,14-41-286</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0:37.620"/>
    </inkml:context>
    <inkml:brush xml:id="br0">
      <inkml:brushProperty name="width" value="0.05" units="cm"/>
      <inkml:brushProperty name="height" value="0.05" units="cm"/>
      <inkml:brushProperty name="color" value="#33CCFF"/>
    </inkml:brush>
  </inkml:definitions>
  <inkml:trace contextRef="#ctx0" brushRef="#br0">348 179 31102,'0'-1'33,"-1"1"-1,1 0 0,0-1 0,0 1 1,0 0-1,-1 0 0,1-1 0,0 1 1,0 0-1,0-1 0,0 1 1,0 0-1,0-1 0,0 1 0,0 0 1,0-1-1,0 1 0,0 0 0,0-1 1,0 1-1,0 0 0,0-1 1,0 1-1,0 0 0,0-1 0,0 1 1,0 0-1,0-1 0,1 1 1,-1 0-1,0-1 0,0 1 0,0 0 1,1 0-1,-1-1 0,0 1 0,0 0 1,1 0-1,-1 0 0,0-1 1,0 1-1,1 0 0,-1 0 0,0 0 1,1 0-1,-1-1 0,0 1 1,1 0-1,-1 0 0,0 0 0,1 0 1,-1 0-1,1 0 0,26 0-294,-12 1 382,537 20-95,-41 0-18,-355-19-7,612-7 0,-441-15 16,362-71 0,-672 88-16,36-4 0,-54 8 0,-1 0 0,1 1 0,0-1 0,0 1 0,-1-1 0,1 0 0,0 1 0,1 0 0,-1-1 0,0 1 0,0 2 0,-2 0 0,-3 10 0,0 0 0,0 0 0,2 1 0,0 0 0,0-1 0,-2 30 0,3 95 0,4-86 0,-2 199 0,2 280 0,4-465 0,18 97 0,4 31 0,-24 11 0,-3-151 0,0-54 0,-1 0 0,1 0 0,0 0 0,-1 0 0,1 0 0,-1 0 0,1 0 0,-1 0 0,0 0 0,1 0 0,-1 0 0,0 0 0,0 0 0,0 0 0,0 0 0,0-1 0,1 1 0,-1 0 0,-1-1 0,1 1 0,0-1 0,0 1 0,0-1 0,0 1 0,0-1 0,0 0 0,-1 0 0,1 1 0,0-1 0,-1 0 0,-41 3 0,40-3 0,-22 0 0,0 1 0,-1-2 0,1 0 0,-48-10 0,14-2 0,0 3 0,-101-5 0,-124 13 0,142 4 0,16-2 0,-494 19 0,340-3 0,47-4 0,-299 13 0,447-23 0,-54 6 0,-57 0 0,-8-8 0,203 0 0,0 0 0,1 0 0,-1 0 0,0 0 0,0 0 0,0 0 0,0-1 0,0 1 0,0 0 0,0 0 0,1-1 0,-1 1 0,0 0 0,0-1 0,0 1 0,1-1 0,-1 1 0,0-1 0,1 0 0,-1 1 0,0-1 0,1 1 0,-1-1 0,1 0 0,-1 0 0,1 1 0,-1-1 0,1 0 0,0 0 0,-1-1 0,-1-30 0,0-1 0,0 27-5,0 1 1,-1 0-1,0 0 1,0 0-1,-1 0 1,1 1-1,-1-1 1,0 1-1,0 0 0,-1 0 1,1 0-1,-1 1 1,0 0-1,0 0 1,0 0-1,-9-4 1,13 6 4,1 0 0,-1 0-1,1 0 1,-1 0 0,1 0 0,-1-1 0,1 1 0,-1 0 0,1 0 0,0-1 0,0 1 0,0 0 0,0 0 0,0-1 0,0 1 0,0 0 0,0-1 0,0 1 0,1-2 0,-1 2 1,1-11 6,1-1 1,1 1 0,0 0 0,0 0-1,11-22 1,2-13-9,7-23 1,-15 49 0,-1-1 0,-1 0 0,-1 0 0,0-1 0,1-36 0,-7-37 0,4-117 0,2 178 5,2 1 1,1 0-1,2 1 0,1 0 1,24-50-1,10 4-5,-35 65 0,-1-1 0,0 0 0,-1-1 0,-1 0 0,0 0 0,6-24 0,-7-3 0,-1 1 0,-2-1 0,-3-57 0,0 41 0,-2 31 0,-2 0 0,0 0 0,-2 0 0,-17-51 0,-4-19 0,26 95 0,0 0-1,0 0 1,1 0 0,-1 0 0,1 1-1,0-1 1,0 0 0,0 0-1,0 0 1,1 0 0,-1 0-1,1 0 1,-1 1 0,1-1 0,0 0-1,0 0 1,2-3 0,6 6-715,-3 4-406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17:55.353"/>
    </inkml:context>
    <inkml:brush xml:id="br0">
      <inkml:brushProperty name="width" value="0.05" units="cm"/>
      <inkml:brushProperty name="height" value="0.05" units="cm"/>
      <inkml:brushProperty name="color" value="#FFFFFF"/>
    </inkml:brush>
  </inkml:definitions>
  <inkml:trace contextRef="#ctx0" brushRef="#br0">1 3 30718,'0'0'736,"19"0"-431,23 0-161,13 0-64,11 0 96,9 0-32,5 0 0,-5 0-96,-9 0-48,-16 0 0,-17 0-16,-24 0-320,-9-2-1137</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4:59.750"/>
    </inkml:context>
    <inkml:brush xml:id="br0">
      <inkml:brushProperty name="width" value="0.05" units="cm"/>
      <inkml:brushProperty name="height" value="0.05" units="cm"/>
      <inkml:brushProperty name="color" value="#66CC00"/>
    </inkml:brush>
  </inkml:definitions>
  <inkml:trace contextRef="#ctx0" brushRef="#br0">6 661 32079,'-1'-13'208,"-1"26"0,-1 28 16,4-33-224,-1 0 0,1 1 0,0-1 0,1 0 0,0 0 0,0 0-1,1 0 1,5 10 0,-7-15 0,1 0 1,-1 1-1,1-1 0,0 0 0,1 0 0,-1-1 0,0 1 1,1 0-1,0-1 0,-1 1 0,1-1 0,0 0 0,0 0 0,1 0 1,-1 0-1,0-1 0,0 1 0,1-1 0,-1 0 0,1 0 1,6 1-1,-7-2 0,-1 0 1,1 0-1,0 0 1,0-1-1,0 1 1,-1-1-1,1 0 1,0 0-1,-1 0 1,1 0-1,-1 0 1,1-1-1,-1 1 1,0-1-1,1 0 1,-1 1-1,0-1 1,0 0-1,0 0 1,0 0-1,0-1 1,-1 1-1,1 0 1,-1-1-1,0 1 1,1-1-1,-1 1 1,1-4-1,4-12 0,0 1-1,-1-1 0,4-24 1,-5 21 1,9-41-1,-7 25 0,2 0 0,2 0 0,1 1 0,20-43 0,-29 76 0,0 0-1,0 0 1,0 0 0,1 0-1,-1 1 1,1-1 0,0 1-1,0 0 1,0-1-1,0 1 1,0 1 0,1-1-1,-1 0 1,0 1 0,1 0-1,-1-1 1,1 1 0,-1 1-1,1-1 1,0 0 0,-1 1-1,1 0 1,0 0 0,0 0-1,-1 0 1,1 1-1,0-1 1,-1 1 0,1 0-1,-1 0 1,1 1 0,-1-1-1,1 0 1,-1 1 0,0 0-1,0 0 1,6 4 0,-40-9 13,26 2-13,0 1 0,0 0 0,0-1 0,-1 2 0,1-1 0,0 1 0,0-1 0,0 2 0,0-1 0,0 0 0,1 1 0,-1 0 0,0 0 0,1 0 0,-9 6 0,8-3 0,0-1 0,1 1-1,-1 0 1,1 0 0,0 0 0,1 1 0,0 0-1,-1-1 1,2 1 0,-1 0 0,-3 13-1,1 3-1,0 0 0,2 0 0,1 0 0,1 0-1,1 25 1,0-29 2,0-11 0,0 1 0,1 0 0,0-1 0,0 1 0,0-1 0,1 1 0,1-1 0,-1 0 0,1 0 0,0 0 0,0 0 0,1-1 0,0 1 0,0-1 0,1 0 0,0 0 0,0 0 0,0-1 0,1 1 0,0-1 0,0-1 0,0 1 0,0-1 0,1 0 0,-1-1 0,1 1 0,0-1 0,0-1 0,1 1 0,-1-1 0,0 0 0,10 0 0,0 2 1,0-2 0,1 0 0,-1-1 1,1 0-1,-1-2 0,33-4 0,-41 3-1,-1 0 1,1-1-1,-1 1 1,0-2-1,0 1 1,0-1-1,-1 0 1,0-1-1,1 0 1,-1 0-1,-1-1 1,1 0-1,-1 0 1,0 0-1,9-13 1,-7 7-1,-1-1 0,0 0 0,-1 0 0,-1-1 0,0 1 0,0-1 0,-2-1 0,0 1 0,2-18 0,-1-19 0,-2-65 0,-3 68 0,1 47 0,1 0 0,-1 0 0,0 1 0,0-1 0,0 0 0,0 0 0,0 1 0,0-1 0,0 0 0,-1 0 0,1 1 0,0-1 0,0 0 0,0 0 0,-1 1 0,1-1 0,0 0 0,-1 1 0,1-1 0,-1 0 0,1 1 0,-1-1 0,1 1 0,-1-1 0,1 1 0,-1-1 0,0 1 0,1-1 0,-1 1 0,1 0 0,-1-1 0,0 1 0,0 0 0,1-1 0,-1 1 0,0 0 0,1 0 0,-1 0 0,0 0 0,0 0 0,1 0 0,-1 0 0,0 0 0,0 0 0,0 0 0,1 0 0,-2 0 0,-1 1 0,1 0 0,-1 0 0,1 0 0,0 0 0,-1 1 0,1-1 0,0 1 0,0-1 0,-1 1 0,1 0 0,1-1 0,-5 5 0,1 3 0,0-1 0,1 1 0,0 0 0,0 0 0,1 0 0,0 0 0,1 0 0,0 1 0,-1 13 0,0 15 0,2 40 0,1-47 0,0-25 0,0 1 0,1-1 0,0 0 0,0 0 0,0 0 0,1 0 0,0 0 0,0 0 0,0 0 0,1 0 0,0-1 0,0 1 0,0-1 0,1 0 0,0 0 0,0 0 0,0-1 0,8 8 0,-5-7 0,0 0 0,0-1 0,1 0 0,-1 0 0,1 0 0,0-1 0,0 0 0,0-1 0,0 1 0,0-2 0,1 1 0,-1-1 0,11 0 0,-8 0 0,0-1 0,1-1 0,-1 1 0,0-2 0,20-4 0,-26 4 0,0 0 0,-1 0 0,1 0 0,-1-1 0,0 1 0,1-1 0,-1 0 0,-1 0 0,1-1 0,0 1 0,-1-1 0,0 0 0,1 0 0,-2 0 0,5-7 0,-1 0 0,-1-1 0,0 0 0,0-1 0,-1 1 0,-1-1 0,0 0 0,2-24 0,-2-97 0,-5 76 0,-1-15 0,-24-142 0,27 211 0,0 3 0,0 0 0,0 0 0,0 0 0,0 0 0,-1 0 0,1-1 0,0 1 0,0 0 0,0 0 0,-1 0 0,1 0 0,-1 0 0,1 0 0,-1 0 0,1 0 0,-1 1 0,1-1 0,-1 0 0,0 0 0,-1-1 0,1 4 0,0 0 0,0 0 0,0-1 0,0 1 0,1 0 0,-1 0 0,0 0 0,1 0 0,0 0 0,-1 1 0,1-1 0,0 0 0,0 3 0,-7 70 0,4 0 0,7 108 0,-1-162 0,0-1 0,2 1 0,0 0 0,1-1 0,1 0 0,1 0 0,1-1 0,1 0 0,0-1 0,19 26 0,-25-40 0,1 0 0,-1 0 0,1 0 0,-1 0 0,1-1 0,0 0 0,0 0 0,1-1 0,-1 1 0,0-1 0,1 0 0,0 0 0,8 1 0,-11-3 0,1 1 0,0-1 0,-1 1 0,1-1 0,0-1 0,-1 1 0,1 0 0,0-1 0,-1 1 0,1-1 0,-1 0 0,1-1 0,-1 1 0,0 0 0,1-1 0,-1 0 0,0 0 0,0 0 0,0 0 0,0 0 0,-1 0 0,5-5 0,0-3 0,-1 0 0,0-1 0,0 0 0,-1 0 0,-1 0 0,0 0 0,0-1 0,-1 1 0,0-1 0,1-16 0,0-19 0,-2-60 0,-2 86 0,1-25 0,-1-45 0,-14-125 0,13 214 1,1-1 0,0 0 0,-1 0 0,0 0 1,0 0-1,0 0 0,0 1 0,0-1 0,0 0 0,-4-4 0,5 7-1,0 0 0,0 0 0,-1 0 0,1 0 0,0-1 0,0 1 0,0 0 0,-1 0 0,1 0 0,0 0-1,0 0 1,-1 0 0,1 0 0,0 0 0,0 0 0,-1 0 0,1 0 0,0 0 0,0 0 0,0 0 0,-1 0 0,1 0 0,0 0-1,0 0 1,-1 0 0,1 0 0,0 0 0,0 0 0,0 1 0,-1-1 0,1 0 0,0 0 0,0 0 0,0 0 0,-1 1 0,1-1 0,0 0-1,0 0 1,0 0 0,0 1 0,-9 22-9,2 17 9,2 0 0,2 1 0,3 62 0,0-51 0,2 1 0,1 1 0,3 0 0,2-1 0,3 0 0,23 72 0,-15-76-8,-19-49-31,1 0 1,-1 1-1,0-1 1,0 0-1,0 0 0,1 0 1,-1 0-1,0 0 1,0 1-1,1-1 0,-1 0 1,0 0-1,0 0 1,0 0-1,1 0 1,-1 0-1,0 0 0,0 0 1,1 0-1,-1 0 1,0 0-1,0 0 0,1 0 1,-1 0-1,0 0 1,1 0-1,-1 0 0,0 0 1,0 0-1,0 0 1,1 0-1,-1 0 0,0-1 1,0 1-1,1 0 1,-1 0-1,0 0 1,0 0-1,0-1 0,1 1 1,-1 0-1,0 0 1,12-13-6395</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0:38.792"/>
    </inkml:context>
    <inkml:brush xml:id="br0">
      <inkml:brushProperty name="width" value="0.05" units="cm"/>
      <inkml:brushProperty name="height" value="0.05" units="cm"/>
      <inkml:brushProperty name="color" value="#33CCFF"/>
    </inkml:brush>
  </inkml:definitions>
  <inkml:trace contextRef="#ctx0" brushRef="#br0">14 118 31166,'-5'-19'767,"-1"-2"-71,4 23-547,2 14-192,16 279 43,-2 6 5,-9-793 22,-13 356-27,10 134 0,1 6 0,-1-2 0,91 118 0,20 26 0,-112-146 0,-1 0 0,0 1 0,1-1 0,-1 1 0,0-1 0,1 0 0,-1 1 0,1-1 0,-1 0 0,1 0 0,-1 1 0,1-1 0,-1 0 0,1 0 0,-1 0 0,1 1 0,-1-1 0,1 0 0,-1 0 0,1 0 0,-1 0 0,1 0 0,-1 0 0,1 0 0,-1 0 0,1-1 0,-1 1 0,1 0 0,-1 0 0,1 0 0,-1 0 0,1-1 0,-1 1 0,1 0 0,-1 0 0,1-1 0,-1 1 0,0 0 0,1-1 0,-1 1 0,0-1 0,1 1 0,-1 0 0,0-1 0,1 1 0,-1-1 0,0 1 0,0-1 0,1 1 0,-1-1 0,0 0 0,11-29 0,-10 28 0,83-286 0,-79 279 0,-1 12 0,2 17 0,-6-20 0,30 210 0,-26-156 0,2 0 0,3-1 0,25 82 0,-33-130 0,1 0 0,-1 0 0,1 0 0,0 0 0,1-1 0,-1 1 0,1-1 0,0 1 0,0-1 0,0 0 0,1 0 0,-1 0 0,8 6 0,-10-10 0,0 1 0,0-1 0,0 0 0,0 0 0,0 0 0,0 1 0,0-1 0,0 0-1,1 0 1,-1-1 0,0 1 0,0 0 0,0 0 0,0 0 0,0-1 0,0 1 0,0 0 0,0-1 0,-1 1 0,1-1 0,0 1 0,0-1 0,0 0 0,0 1 0,0-1-1,-1 0 1,1 0 0,0 1 0,-1-1 0,1 0 0,-1 0 0,1 0 0,-1 0 0,2-1 0,14-39-27,-14 33 13,10-38-551,2-4-1932</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0:39.198"/>
    </inkml:context>
    <inkml:brush xml:id="br0">
      <inkml:brushProperty name="width" value="0.05" units="cm"/>
      <inkml:brushProperty name="height" value="0.05" units="cm"/>
      <inkml:brushProperty name="color" value="#33CCFF"/>
    </inkml:brush>
  </inkml:definitions>
  <inkml:trace contextRef="#ctx0" brushRef="#br0">250 102 32463,'0'-19'130,"1"13"-99,-1-1-1,0 0 1,0 0-1,-3-11 1,3 17-30,0-1 0,-1 1 0,0-1 0,1 0-1,-1 1 1,0-1 0,0 1 0,0 0 0,0-1 0,0 1 0,0 0 0,0-1-1,0 1 1,0 0 0,-1 0 0,1 0 0,-1 0 0,1 0 0,0 0 0,-1 1-1,1-1 1,-1 0 0,-1 0 0,-5-1-1,1 0 0,0 0 0,-1 1 0,0 0 0,1 0 0,-1 1 0,1 0 0,-1 0 0,0 1 0,1 0 0,-1 1 0,1-1 0,-1 1 0,1 0 0,-12 6 0,13-5 0,1 1 0,-1-1 0,1 1 0,-1 0 0,1 1 0,1-1 0,-1 1 0,0 0 0,1 0 0,0 1 0,1-1 0,-1 1 0,1 0 0,0 0 0,0 0 0,1 0 0,-1 0 0,0 9 0,0-1 0,0-1 0,1 1 0,1 0 0,0 0 0,3 27 0,-1-33 0,0 0 0,1 0 0,0 0 0,0 0 0,0-1 0,1 1 0,0-1 0,1 1 0,0-1 0,0 0 0,7 8 0,6 2 0,0-1 0,1-1 0,1 0 0,0-2 0,1 0 0,0-1 0,23 9 0,42 27 0,-82-46 0,0 0 0,0 0 0,0 0 0,-1 0 0,1 0 0,-1 1 0,0 0 0,0-1 0,0 1 0,0 0 0,0 0 0,0 0 0,-1 0 0,1 0 0,-1 0 0,0 0 0,0 0 0,0 5 0,0-6 0,-1 0 0,0 1 0,0-1 0,-1 1 0,1-1 0,-1 0 0,1 1 0,-1-1 0,1 0 0,-1 1 0,0-1 0,0 0 0,0 0 0,-1 0 0,1 0 0,0 0 0,-1 0 0,0 0 0,1 0 0,-1-1 0,0 1 0,0-1 0,0 1 0,0-1 0,-3 2 0,-16 8-6,0-1-1,-1-1 1,0-1-1,0-1 1,-1-1 0,0-1-1,0-1 1,-1-1-1,-41 0 1,64-3-605</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0:39.573"/>
    </inkml:context>
    <inkml:brush xml:id="br0">
      <inkml:brushProperty name="width" value="0.05" units="cm"/>
      <inkml:brushProperty name="height" value="0.05" units="cm"/>
      <inkml:brushProperty name="color" value="#33CCFF"/>
    </inkml:brush>
  </inkml:definitions>
  <inkml:trace contextRef="#ctx0" brushRef="#br0">254 106 31775,'1'-6'186,"1"-11"14,0 0 0,-1 1 0,-2-20 1,1 36-201,0-1 0,0 0 0,-1 0 0,1 1 1,-1-1-1,1 0 0,-1 1 0,1-1 0,-1 0 1,1 1-1,-1-1 0,1 1 0,-1-1 1,0 1-1,1-1 0,-1 1 0,0-1 0,1 1 1,-1 0-1,0-1 0,0 1 0,0 0 0,1 0 1,-1-1-1,0 1 0,0 0 0,0 0 0,-1 0 1,-31 0-2,23 0 1,2 1 0,1 0 0,0 0 0,0 0 0,0 1 0,0 1 0,0-1 0,0 1 0,1 0 0,-1 0 0,1 1 0,0 0 0,0 0 0,0 0 0,0 1 0,1 0 0,0 0 0,0 1 0,0-1 0,-7 12 0,4-5 0,0 1 0,1-1 0,0 2 0,1-1 0,1 1 0,0 0 0,1 0 0,0 0 0,-2 18 0,4-12 0,0 0 0,2 0 0,0 0 0,3 26 0,-2-40 0,0 1 0,1-1 0,0 1 0,0-1 0,0 0 0,1 0 0,-1 0 0,1 0 0,1 0 0,-1 0 0,1-1 0,0 0 0,0 0 0,1 0 0,0 0 0,7 6 0,-3-6 0,0 1 0,0-1 0,1 0 0,0-1 0,0 0 0,0-1 0,0 0 0,1 0 0,10 1 0,11-1 0,53-1 0,-60-2 0,-11 0 0,1-1 0,0 0 0,-1-1 0,23-7 0,-33 8 0,1-1 0,-1 1 0,0-1 0,1 0 0,-1-1 0,0 1 0,7-7 0,-9 8 0,-1-1 0,1 0 0,-1 1 0,1-1 0,-1 0 0,0 0 0,0 0 0,0 0 0,0 0 0,0 0 0,0 0 0,-1 0 0,1 0 0,-1 0 0,1-1 0,-1 1 0,0-4 0,0 5-10,-1 0-1,1 0 1,-1 0 0,1 0 0,-1 0-1,0 0 1,1 0 0,-1 0 0,0 0-1,0 0 1,0 0 0,0 0-1,0 0 1,0 1 0,0-1 0,0 0-1,0 1 1,0-1 0,0 1 0,0-1-1,0 1 1,-1 0 0,1-1-1,0 1 1,0 0 0,0 0 0,-1 0-1,1 0 1,0 0 0,-3 0-1,-2-1-225,-44-5-2282</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0:40.636"/>
    </inkml:context>
    <inkml:brush xml:id="br0">
      <inkml:brushProperty name="width" value="0.05" units="cm"/>
      <inkml:brushProperty name="height" value="0.05" units="cm"/>
      <inkml:brushProperty name="color" value="#33CCFF"/>
    </inkml:brush>
  </inkml:definitions>
  <inkml:trace contextRef="#ctx0" brushRef="#br0">1 1 32463,'0'154'245,"22"514"-186,-13-580-59,-5-37 0,2 0 0,25 100 0,-30-148-3,8 18 11,-8-20-12,0 0 0,-1-1 1,1 1-1,0-1 1,-1 1-1,1 0 1,0-1-1,0 0 0,0 1 1,-1-1-1,1 0 1,0 1-1,0-1 1,0 0-1,0 0 1,0 0-1,0 0 0,0 1 1,0-1-1,-1-1 1,1 1-1,2 0 1,-3 0-12,1 0 1,-1 0 0,0 0 0,1 0-1,-1 0 1,1-1 0,-1 1 0,1 0-1,-1 0 1,0 0 0,1-1 0,-1 1-1,0 0 1,1 0 0,-1-1 0,0 1-1,1 0 1,-1-1 0,0 1-1,1 0 1,-1-1 0,0 1 0,0 0-1,0-1 1,1 1 0,-1-1 0,0 1-1,0 0 1,0-1 0,0 1 0,0-2-1,5-37-1756</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0:42.184"/>
    </inkml:context>
    <inkml:brush xml:id="br0">
      <inkml:brushProperty name="width" value="0.05" units="cm"/>
      <inkml:brushProperty name="height" value="0.05" units="cm"/>
      <inkml:brushProperty name="color" value="#33CCFF"/>
    </inkml:brush>
  </inkml:definitions>
  <inkml:trace contextRef="#ctx0" brushRef="#br0">5 167 30862,'0'0'46,"-1"0"-1,1 0 1,0 0 0,-1-1-1,1 1 1,0 0-1,0 0 1,-1-1 0,1 1-1,0 0 1,0 0-1,0-1 1,-1 1 0,1 0-1,0-1 1,0 1-1,0 0 1,0-1 0,0 1-1,0 0 1,-1-1-1,1 1 1,0-1 0,0 1-1,0 0 1,0-1-1,0 1 1,1 0 0,-1-1-1,0 1 1,0 0 0,0-1-1,12-6 373,28 0-685,-32 6 428,842-75-71,-671 65-92,-21 0 2,221-10 0,-117 19 0,149-5 0,-385 5 0,48-10 0,-73 12 0,-1 1 0,1-1 0,-1 0 0,1 0 0,-1 0 0,1 1 0,-1-1 0,1 0 0,-1 0 0,1 1 0,-1-1 0,1 1 0,-1-1 0,0 0 0,1 1 0,-1-1 0,1 1 0,-1-1 0,0 1 0,0-1 0,1 1 0,-1-1 0,0 1 0,0-1 0,0 1 0,1-1 0,-1 1 0,0 0 0,0-1 0,0 1 0,0-1 0,0 1 0,0 0 0,0 1 0,10 47 0,-3 1 0,-2 0 0,-2 0 0,-5 68 0,1-34 0,-1 144 0,13 387 0,-3-264 0,-8-290 0,0-61 0,-1 1 0,1-1 0,0 0 0,-1 0 0,1 1 0,0-1 0,-1 0 0,1 0 0,-1 1 0,1-1 0,0 0 0,-1 0 0,1 0 0,-1 0 0,1 0 0,-1 0 0,1 1 0,0-1 0,-1 0 0,1 0 0,-1 0 0,1-1 0,-1 1 0,1 0 0,0 0 0,-2 0 0,1 0 0,-654-24 0,-14-19 0,430 39 0,-38-2 0,186 0 0,-139-3 0,221 8-3,-1 0 1,1-1-1,0 0 0,-1 0 0,1-1 1,-12-6-1,13 6 1,-1 0 0,1 0 0,-1 0 1,0 1-1,0 1 0,-11-2 0,17 3 2,1-1 0,-1 1 0,0-1 0,1 0 0,-1 0 0,0 0 0,1 0 0,0-1-1,-1 1 1,1 0 0,0-1 0,-1 0 0,1 0 0,0 0 0,0 0 0,1 0 0,-1 0 0,0 0 0,-1-3 0,-2-2-2,3 5 2,1 0-1,0 0 1,0 0 0,0 0-1,0 0 1,1 0-1,-1-1 1,0 1-1,1 0 1,0-1-1,-1 1 1,1 0 0,0-5-1,5-36-4,-1 13 3,-4-61-468,0 77-485</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0:44.982"/>
    </inkml:context>
    <inkml:brush xml:id="br0">
      <inkml:brushProperty name="width" value="0.05" units="cm"/>
      <inkml:brushProperty name="height" value="0.05" units="cm"/>
      <inkml:brushProperty name="color" value="#33CCFF"/>
    </inkml:brush>
  </inkml:definitions>
  <inkml:trace contextRef="#ctx0" brushRef="#br0">18 117 31406,'1'-19'801,"0"13"-722,0 0 0,-1 0 0,0 0 1,0 0-1,-1 0 0,-1-8 1,2 14-80,0 0 0,0 1 0,0-1 0,0 0 0,0 0 0,0 0 0,0 0 0,0 0 0,0 0 1,-1 0-1,1 0 0,0 0 0,0 1 0,0-1 0,0 0 0,0 0 0,0 0 0,0 0 0,0 0 0,0 0 1,0 0-1,0 0 0,0 0 0,-1 0 0,1 0 0,0 0 0,0 0 0,0 0 0,0 0 0,0 0 0,0 0 1,0 0-1,0 0 0,-1 0 0,1 0 0,0 0 0,0 0 0,0 0 0,0 0 0,0 0 0,0 0 0,0 0 1,0 0-1,-1 0 0,1 0 0,0 0 0,0 0 0,0 0 0,0 0 0,0 0 0,0 0 0,0 0 0,0 0 1,0 0-1,0 0 0,-1-1 0,1 1 0,0 0 0,0 0 0,0 0 0,0 0 0,0 0 0,0 0 0,0 0 0,-3 12 0,-6 312 0,10-238 0,-1-67 0,-1-8 0,0 1 0,1-1 0,1 1 0,0-1 0,1 1 0,0-1 0,0 0 0,2 0 0,4 13 0,-8-24 0,0 0 0,0 0 0,0 0 0,0 0 0,1-1 0,-1 1 0,0 0 0,0 0 0,0 0 0,0-1 0,0 1 0,0 0 0,0 0 0,1 0 0,-1 0 0,0 0 0,0-1 0,0 1 0,0 0 0,1 0 0,-1 0 0,0 0 0,0 0 0,0 0 0,1 0 0,-1 0 0,0 0 0,0 0 0,0-1 0,1 1 0,-1 0 0,0 0 0,0 0 0,0 0 0,1 1 0,-1-1 0,0 0 0,0 0 0,0 0 0,1 0 0,-1 0 0,0 0 0,0 0 0,0 0 0,1 0 0,-1 0 0,0 0 0,0 1 0,0-1 0,0 0 0,1 0 0,-1 0 0,0 0 0,0 1 0,0-1 0,0 0 0,0 0 0,0 0 0,0 0 0,0 1 0,1-1 0,-1 0 0,0 0 0,0 0 0,0 1 0,5-35 0,-2 1 0,-1-1 0,-3-47 0,0 23 0,-10-272 0,10 329 0,1 0 0,0 0 0,0 1 0,0-1 0,0 0 0,0 1 0,1-1 0,-1 0 0,0 1 0,0-1 0,0 0 0,1 1 0,-1-1 0,0 0 0,1 1 0,-1-1 0,0 0 0,1 1 0,-1-1 0,1 1 0,-1-1 0,1 1 0,-1-1 0,1 1 0,-1-1 0,1 1 0,-1 0 0,1-1 0,0 1 0,-1 0 0,1 0 0,0-1 0,-1 1 0,1 0 0,0 0 0,-1 0 0,1 0 0,1 0 0,0 0 0,0 0 0,0 0 0,-1 1 0,1-1 0,0 1 0,0-1 0,0 1 0,-1 0 0,1 0 0,0 0 0,-1 0 0,1 0 0,-1 0 0,1 0 0,1 2 0,9 12 0,-1 0 0,0 1 0,-1 1 0,-1 0 0,12 31 0,-11-25 0,1-1 0,25 39 0,-34-57 0,3 3 0,0-1 0,1 1 0,-1-1 0,13 10 0,-16-14 0,0-1 0,0 0 0,0 1 0,0-1 0,0 0 0,0 0 0,1-1 0,-1 1 0,0 0 0,1-1 0,-1 1 0,1-1 0,-1 0 0,1 0 0,-1 0 0,0 0 0,1 0 0,-1-1 0,1 1 0,-1-1 0,4-1 0,-4 1 0,0 0 0,1 0 0,-1-1 0,0 1 0,0-1 0,-1 0 0,1 1 0,0-1 0,0 0 0,-1 0 0,0 0 0,1 0 0,-1-1 0,0 1 0,0 0 0,2-4 0,12-46 0,-12 39 0,15-78 0,-13 60 0,1 1 0,13-40 0,-19 70 0,0-1 0,0 1 0,0 0 0,0 0 0,0 0 0,0-1 0,0 1 0,0 0 0,0 0 0,0-1 0,0 1 0,0 0 0,0 0 0,0-1 0,0 1 0,0 0 0,0 0 0,1-1 0,-1 1 0,0 0 0,0 0 0,0-1 0,0 1 0,0 0 0,1 0 0,-1 0 0,0 0 0,0-1 0,0 1 0,0 0 0,1 0 0,-1 0 0,0 0 0,0 0 0,1 0 0,-1-1 0,0 1 0,0 0 0,1 0 0,-1 0 0,0 0 0,0 0 0,1 0 0,-1 0 0,0 0 0,0 0 0,1 0 0,1 9 0,-2-8 0,18 221 0,2 23 0,-18-238 5,-1 0 0,1 1 0,0-1 1,1 0-1,-1 0 0,6 8 0,-8-14-16,1 0-1,0 0 1,-1 0 0,1 1 0,0-1-1,0 0 1,0 0 0,0 0-1,0 0 1,0 0 0,0 0-1,0-1 1,0 1 0,1 0-1,-1-1 1,0 1 0,0 0 0,1-1-1,-1 1 1,0-1 0,1 0-1,-1 0 1,1 1 0,-1-1-1,0 0 1,1 0 0,-1 0-1,1 0 1,-1-1 0,0 1 0,1 0-1,-1 0 1,0-1 0,1 1-1,-1-1 1,0 1 0,0-1-1,1 0 1,1-1 0,14-17-1558</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0:45.341"/>
    </inkml:context>
    <inkml:brush xml:id="br0">
      <inkml:brushProperty name="width" value="0.05" units="cm"/>
      <inkml:brushProperty name="height" value="0.05" units="cm"/>
      <inkml:brushProperty name="color" value="#33CCFF"/>
    </inkml:brush>
  </inkml:definitions>
  <inkml:trace contextRef="#ctx0" brushRef="#br0">248 56 31150,'2'-9'607,"0"-19"280,-2 27-884,0 0 0,-1 0 0,1 1 0,0-1-1,0 0 1,-1 0 0,1 1 0,0-1 0,-1 0 0,1 1-1,-1-1 1,1 0 0,-1 1 0,1-1 0,-1 1 0,1-1-1,-1 1 1,0-1 0,1 1 0,-1-1 0,0 1 0,1-1-1,-1 1 1,0 0 0,0 0 0,1-1 0,-1 1 0,0 0-1,0 0 1,1 0 0,-2 0 0,-10-2-3,1 2 0,0-1 0,-1 2 0,1-1 0,-21 5 0,26-3 0,0-1 0,0 1 0,0 1 0,1-1 0,-1 1 0,0 0 0,1 1 0,0-1 0,0 1 0,0 0 0,0 0 0,-4 6 0,0 0 0,2 1 0,0 0 0,0 0 0,1 0 0,0 1 0,1 0 0,0 1 0,1-1 0,0 1 0,1-1 0,1 1 0,0 0 0,1 0 0,0 0 0,1 1 0,2 16 0,-2-22 0,1 0 0,1-1 0,-1 1 0,1-1 0,1 1 0,-1-1 0,1 0 0,1 0 0,-1 0 0,1 0 0,0 0 0,1-1 0,0 0-1,0 0 1,0 0 0,0-1 0,8 7 0,11 6 1,0-1 0,1-1 0,35 15-1,19 14 25,-75-42-25,0-1 1,0 1 0,-1 0-1,1 1 1,-1-1 0,0 1-1,0-1 1,4 8-1,-6-10 0,0 0 0,-1 0 0,1 0 0,-1 1 0,0-1 0,1 0 0,-1 0 0,0 0 0,0 1 0,0-1 0,0 0 0,0 0 0,0 1 0,0-1 0,0 0 0,0 0 0,0 0 0,-1 1 0,1-1 0,0 0 0,-1 0 0,1 0 0,-1 0 0,0 0 0,1 0 0,-1 1 0,0-2 0,0 1 0,1 0 0,-1 0 0,0 0 0,0 0 0,0 0 0,0-1 0,0 1 0,0 0 0,0-1 0,0 1 0,-1-1 0,0 1 0,-13 6 3,-1-1 0,0 0 1,0-1-1,-1-1 0,1-1 0,-18 2 0,-104 1-396,134-7-2147</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0:45.670"/>
    </inkml:context>
    <inkml:brush xml:id="br0">
      <inkml:brushProperty name="width" value="0.05" units="cm"/>
      <inkml:brushProperty name="height" value="0.05" units="cm"/>
      <inkml:brushProperty name="color" value="#33CCFF"/>
    </inkml:brush>
  </inkml:definitions>
  <inkml:trace contextRef="#ctx0" brushRef="#br0">176 134 17128,'10'-35'10898,"0"-2"-6635,-7 28-4156,-1-1 0,-1 0 0,1-15-1,-2 25-105,0 0-1,0 0 0,0-1 1,0 1-1,0 0 0,0 0 1,0-1-1,0 1 0,0 0 1,0 0-1,0-1 0,0 1 1,0 0-1,0 0 0,0-1 1,0 1-1,0 0 0,0 0 1,-1 0-1,1-1 0,0 1 1,0 0-1,0 0 0,0 0 1,-1-1-1,1 1 0,0 0 1,0 0-1,0 0 0,-1 0 1,1 0-1,0-1 0,0 1 1,0 0-1,-1 0 0,1 0 1,0 0-1,0 0 0,-1 0 1,1 0-1,0 0 0,0 0 1,-1 0-1,1 0 0,0 0 1,0 0-1,-1 0 0,1 0 1,0 0-1,0 0 0,-1 0 1,1 0-1,0 0 0,-1 1 1,-3-1-1,-4 0 0,0 1 0,1-1 0,-1 2 0,0-1 0,1 1 0,0 0 0,-1 1 0,1 0 0,0 0 0,0 0 0,0 1 0,1 0 0,0 0 0,-1 1 0,1 0 0,1 0 0,-1 0 0,1 1 0,0 0 0,0 0 0,0 0 0,1 0 0,0 1 0,1 0 0,-5 8 0,3 1 0,0 0 0,0 0 0,1 1 0,1-1 0,1 1 0,1 0 0,0 0 0,1-1 0,3 31 0,-1-39 2,-1 0-1,1 0 1,1 0-1,-1 0 1,1-1-1,1 1 1,-1-1-1,1 0 1,1 0-1,-1 0 1,1-1-1,0 1 1,1-1-1,-1 0 1,1-1-1,0 0 1,1 0-1,11 8 1,-7-6-2,1-1 0,1 0 1,-1 0-1,1-2 0,0 1 1,0-1-1,1-1 0,-1-1 0,1 0 1,15 1-1,-1-2 0,-19 0 0,0 0 0,0-1 0,0 0 0,0 0 0,0-1 0,11-3 0,-18 3-6,-1 0 0,1 0 0,-1 0 0,0 0 0,1 0 0,-1 0 0,0 0 0,0 0 0,1-1 0,-1 1 0,0 0 0,-1-1 0,1 1 0,0-1 0,0 1 0,-1-1 0,1 0 0,-1 1 0,1-1 0,-1 0 0,1 1 0,-1-1 0,0 0 0,0 0 0,0 1 0,0-1-1,0 0 1,-1 1 0,1-1 0,0 0 0,-1 1 0,1-1 0,-1 0 0,1 1 0,-1-1 0,0 1 0,0-1 0,0 1 0,0-1 0,0 1 0,0 0 0,-2-3 0,-29-8-1096</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0:53.588"/>
    </inkml:context>
    <inkml:brush xml:id="br0">
      <inkml:brushProperty name="width" value="0.05" units="cm"/>
      <inkml:brushProperty name="height" value="0.05" units="cm"/>
      <inkml:brushProperty name="color" value="#FFFFFF"/>
    </inkml:brush>
  </inkml:definitions>
  <inkml:trace contextRef="#ctx0" brushRef="#br0">1 0 30766,'2'16'298,"1"0"-1,0 0 1,2 0 0,0-1-1,0 0 1,8 15-1,56 109-424,66 88 159,42 82-19,-110-169-13,-22-39 0,5-2 0,72 105 0,-90-159 0,-2 1 0,45 93 0,190 363 0,-81-173 0,-166-293 0,22 40 0,45 123 0,-77-171 0,3 0 0,0-1 0,1-1 0,2 0 0,1 0 0,1-1 0,32 39 0,85 85 0,135 199 0,-252-328 0,0 1 0,38 32 0,-7-6 0,-36-34 0,-5-6 0,1 1 0,0-1 0,0-1 0,11 8 0,-18-14-11,1 0 0,-1-1 0,0 1 0,1 0 0,-1-1 0,1 1 0,-1-1 0,0 1 1,1 0-1,-1-1 0,0 1 0,0-1 0,1 1 0,-1-1 0,0 1 0,0-1 0,0 1 0,0-1 0,1 1 0,-1-1 0,0 1 0,0-1 0,0 1 0,0-1 1,0 1-1,0-1 0,0 1 0,-1-1 0,1 1 0,0-1 0,0 0 0,0 0-87,0-37-1951</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0:59.798"/>
    </inkml:context>
    <inkml:brush xml:id="br0">
      <inkml:brushProperty name="width" value="0.05" units="cm"/>
      <inkml:brushProperty name="height" value="0.05" units="cm"/>
      <inkml:brushProperty name="color" value="#FFFFFF"/>
    </inkml:brush>
  </inkml:definitions>
  <inkml:trace contextRef="#ctx0" brushRef="#br0">350 30 30990,'0'-1'66,"1"0"0,-1 0 0,0 0 0,0 0-1,0 0 1,-1 0 0,1 0 0,0 0 0,0 0 0,-1 0-1,1 0 1,0 0 0,-1 0 0,1 0 0,-1 0-1,1 0 1,-1 0 0,0 0 0,1 0 0,-1 1 0,0-1-1,0 0 1,1 0 0,-1 1 0,0-1 0,0 0 0,-1 0-1,-2 0-77,0 0 0,0 1-1,0-1 1,0 1-1,0-1 1,-6 2-1,9-1 29,-5 0-16,0 0 0,0 1 1,0 0-1,1 1 0,-1-1 1,0 1-1,1 0 1,-1 1-1,1-1 0,0 1 1,0 0-1,0 0 0,0 1 1,0 0-1,-7 6 0,-3 7 0,0 0 0,-23 35 0,19-24 0,2 1 0,0 1 0,3 0 0,0 1 0,2 1 0,1 0 0,1 1 0,2 0 0,2 1 0,1-1 0,1 1 0,2 0 0,1 0 0,7 54 0,-4-75 0,2 0 0,0 0 0,0-1 0,1 1 0,0-1 0,1 0 0,1 0 0,0-1 0,1 0 0,0 0 0,16 16 0,-16-18 0,0-1 0,1-1-1,-1 0 1,2 0-1,-1 0 1,1-1 0,0-1-1,0 1 1,0-2-1,1 1 1,0-2-1,0 1 1,22 3 0,-28-7-7,2 1-7,-1 0 1,1 0-1,0-1 0,-1 0 0,1-1 1,-1 1-1,1-1 0,-1-1 0,9-2 1,-10 2-56,-1-1 0,0-1 0,1 1 1,-2 0-1,8-8 0,-9 8 23</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5:00.578"/>
    </inkml:context>
    <inkml:brush xml:id="br0">
      <inkml:brushProperty name="width" value="0.05" units="cm"/>
      <inkml:brushProperty name="height" value="0.05" units="cm"/>
      <inkml:brushProperty name="color" value="#66CC00"/>
    </inkml:brush>
  </inkml:definitions>
  <inkml:trace contextRef="#ctx0" brushRef="#br0">1 574 29630,'0'0'2606,"4"0"-2467,2 0-117,-1 0 1,1 0-1,-1-1 1,1 0 0,-1 0-1,0 0 1,1-1-1,-1 0 1,7-3-1,-4 0-11,0 0 0,0-1 0,0 0 0,11-13 0,-3 2-4,0 0 0,-2-1 0,0-1 0,-1-1 1,-1 0-1,-1 0 0,-1-1 0,0-1 0,10-35 0,-10 17-5,-2 1 0,-1-1-1,-2 0 1,0-68 0,-5 107-2,1 0 0,-1 0 0,0 0 0,0 0 0,0 0 0,0 0 0,0 0 0,-1 0 0,1 0 0,0 0 0,0 0 0,0 1 0,-1-1 0,1 0 0,-1 0 0,1 0 0,-1 0 0,1 0 0,-1 1 0,1-1 0,-1 0 0,-1-1 0,-7 3 0,8 0 0,-2-1 0,1 1 0,-1-1 0,1 1 0,-1 0 0,1 0 0,-1 0 0,1 0 0,0 0 0,0 1 0,0-1 0,0 1 0,0-1 0,0 1 0,0 0 0,0 0 0,0 0 0,1 0 0,-1 0 0,1 0 0,0 0 0,-1 0 0,1 0 0,0 1 0,0-1 0,0 1 0,0 3 0,-2 5 0,0 0 0,2 0 0,-1 1 0,1 20 0,1-21 0,1 1 0,1-1 0,0 1 0,0-1 0,1 0 0,0 0 0,1 0 0,1 0 0,8 16 0,7 5 0,38 48 0,-33-49 0,21 38 0,-44-65 0,1 1 0,-1 0 0,0 0 0,0 1 0,0-1 0,-1 0 0,0 1 0,0-1 0,0 1 0,-1-1 0,1 8 0,-2-11 0,0 0 0,1 0 0,-1 0 0,0 0 0,0 0 0,0 0 0,-1 0 0,1 0 0,0-1 0,-1 1 0,1 0 0,-1-1 0,1 1 0,-1-1 0,0 0 0,0 1 0,1-1 0,-1 0 0,0 0 0,0 0 0,0 0 0,0 0 0,0-1 0,-4 2 0,-55 12 0,1-8-181,42-6-406</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1:12.837"/>
    </inkml:context>
    <inkml:brush xml:id="br0">
      <inkml:brushProperty name="width" value="0.05" units="cm"/>
      <inkml:brushProperty name="height" value="0.05" units="cm"/>
      <inkml:brushProperty name="color" value="#FFFFFF"/>
    </inkml:brush>
  </inkml:definitions>
  <inkml:trace contextRef="#ctx0" brushRef="#br0">35 173 29614,'1'-11'1720,"-1"9"-1633,1-1 1,-1 0-1,0 0 1,0 1 0,0-1-1,0 0 1,0 1-1,0-1 1,-1 0 0,1 1-1,-1-1 1,0 0-1,0 1 1,0-1-1,-2-3 1,0 10-88,-2 19 0,1-1 0,1 1 0,-1 30 0,2-10 0,-5 254 0,8-221 0,-1-66 0,-1-4 0,1-1 0,0 0 0,0 0 0,0 0 0,1 0 0,0 0 0,0 0 0,0 0 0,0 0 0,1 0 0,0 0 0,3 6 0,-5-11 0,0 0 0,0 1 0,0-1 0,1 0 1,-1 1-1,0-1 0,0 0 0,0 1 0,0-1 0,1 0 0,-1 1 0,0-1 1,0 0-1,1 0 0,-1 1 0,0-1 0,0 0 0,1 0 0,-1 1 0,0-1 1,1 0-1,-1 0 0,0 0 0,1 0 0,-1 0 0,0 0 0,1 1 0,-1-1 1,0 0-1,1 0 0,-1 0 0,1 0 0,-1 0 0,0 0 0,1 0 0,-1 0 0,0-1 1,1 1-1,-1 0 0,0 0 0,1 0 0,-1 0 0,0 0 0,1 0 0,-1-1 1,0 1-1,1 0 0,-1 0 0,0-1 0,1 1 0,-1 0 0,0-1 0,8-20 21,-3-31-20,-2-1 1,-6-73 0,2 93-2,-4-28 0,-18-89 0,12 86 0,9 56 0,4 14 0,6 29 0,18 22 0,2-1 0,57 84 0,-81-134 0,2 4 0,1 0 0,0 0 0,1 0 0,10 9 0,-17-18 0,0 0 0,0 0 0,0 0 0,0 0 0,0 0 0,0 0 0,0 0 0,0 0 0,0 0 0,1-1 0,-1 1 0,0-1 0,1 1 0,-1-1 0,0 1 0,1-1 0,-1 0 0,1 0 0,-1 1 0,0-1 0,1 0 0,-1 0 0,1-1 0,-1 1 0,0 0 0,1 0 0,-1-1 0,0 1 0,1 0 0,-1-1 0,0 0 0,1 1 0,-1-1 0,0 0 0,0 1 0,0-1 0,0 0 0,1 0 0,-1 0 0,-1 0 0,1 0 0,0 0 0,0-1 0,0 1 0,0 0 0,0-2 0,5-8 0,-1 0 0,-1 0 0,1-1 0,-2 1 0,0-1 0,3-19 0,4-79 0,-8 76 0,2-23 0,-2 11 0,9-45 0,-7 81 0,2 12 0,4 18 0,19 73 0,27 143 0,-26-93 0,-26-129 1,-2-2-2,1-1 0,0 0 0,9 20 0,-11-28 0,0-1 0,0 0 0,1 1-1,-1-1 1,1 0 0,0 0-1,0 0 1,-1 0 0,1 0 0,0-1-1,1 1 1,-1 0 0,0-1-1,0 0 1,1 1 0,-1-1 0,1 0-1,-1 0 1,1-1 0,-1 1 0,1 0-1,2 0 1,2-1 2,0 0 0,0 0 1,0 0-1,0-1 0,0 1 0,0-2 1,0 1-1,0-1 0,-1 0 0,1-1 1,0 1-1,-1-1 0,0-1 0,0 1 1,0-1-1,0 0 0,-1 0 0,1-1 1,-1 0-1,0 0 0,-1 0 0,1 0 1,-1-1-1,0 0 0,0 1 0,-1-2 1,4-5-1,1-6-2,-1 0 1,0-1 0,-1 1 0,-2-1-1,1-1 1,-2 1 0,-1 0-1,1-32 1,-3 28 0,1 8 0,0 0 0,-2 0 0,-2-21 0,3 34 0,0 0 0,-1 0 0,1 0 0,-1 0 0,1 0 0,-1 0 0,0 0 0,0 0 0,1 0 0,-1 0 0,-1 0 0,1 1 0,0-1 0,0 0 0,-1 1 0,1-1 0,-1 0 0,1 1 0,-1 0 0,0-1 0,1 1 0,-1 0 0,0 0 0,0 0 0,0 0 0,0 1 0,0-1 0,0 0 0,0 1 0,-3-1 0,2 0 0,1 1 0,0 0 0,-1 0 0,1 0 0,-1 0 0,1 0 0,0 1 0,-1-1 0,1 1 0,0-1 0,-1 1 0,1 0 0,0 0 0,0 0 0,0 0 0,-1 0 0,1 1 0,0-1 0,1 1 0,-1-1 0,0 1 0,-1 2 0,0 0 0,1 1-1,-1 0 1,1 0-1,1 0 1,-1 0-1,1 0 0,-1 0 1,2 0-1,-2 10 1,0 5-5,1 1 0,0-1 0,2 1 0,0-1 1,5 23-1,-3-29 6,1 0 0,0 0-1,1-1 1,1 0 0,0 0 0,1 0 0,0 0 0,9 11-1,-8-14 5,0 0-1,0 0 1,1-1-1,0-1 0,14 12 1,-17-17-5,-1 1 0,1-1 0,-1 0 0,1 0 0,0-1 0,0 1 0,1-1 0,-1-1 0,0 1 0,1-1 0,-1 0 0,9 0 0,-10-1 0,1 0 0,-1 0 0,0-1 0,1 1 0,-1-1 0,0 0 0,0-1 0,0 1 0,0-1 0,0 0 0,0 0 0,6-5 0,-5 3 0,-1-1 0,-1 1 0,1-1 0,-1 0 0,0-1 0,0 1 0,0-1 0,-1 0 0,5-11 0,0-2 0,-1 1 0,-1-1 0,-1-1 0,-1 1 0,0-1 0,1-25 0,-4-125 0,-3 87 0,5 104 0,1-1 0,1 1 0,0-1 0,2 1 0,13 26 0,-7-14 0,0 1 0,7 39 0,-17-58 0,0 2 0,-2-1 0,0 0 0,0 0 0,-2 0 0,-2 19 0,3-33 0,-1 0 0,0-1 0,0 1 0,0-1 0,0 1 0,0 0 0,0-1 0,0 1 0,0-1 0,0 0 0,-1 0 0,1 1 0,-1-1 0,1 0 0,-1 0 0,1 0 0,-1 0 0,0 0 0,1-1 0,-1 1 0,0 0 0,0-1 0,1 0 0,-1 1 0,0-1 0,-3 0 0,-8 2 0,0-2 0,-23-1 0,16 0 0,15 1-5,39 0-10,-6 2 13,0-3 0,0 0 1,0-2-1,38-8 1,-59 10 2,0-1 0,0-1 0,0 1 1,0-1-1,-1 0 0,1-1 0,-1 0 1,0 0-1,0 0 0,0-1 0,0 0 1,-1 0-1,0 0 0,0-1 0,0 1 0,-1-1 1,0 0-1,0-1 0,0 1 0,-1-1 1,0 0-1,2-7 0,0-8-1,-1-1 0,-1 1 0,-1-1 0,-2 0 0,0 1 0,-6-43 0,4 52 0,-1 0 0,0-1 0,-2 1 0,-6-16 0,1 4 0,10 25 0,0 0 0,0 0 0,0 0 0,0 0 0,0 0 0,1 0 0,-1 0 0,0 0 0,0 0 0,0 1 0,0-1 0,0 0 0,0 0 0,0 0 0,0 0 0,1 0 0,-1 0 0,0 0 0,0 0 0,0 0 0,0 0 0,0 0 0,0 0 0,0 0 0,1 0 0,-1 0 0,0 0 0,0 0 0,0 0 0,0 0 0,0 0 0,0 0 0,0 0 0,1 0 0,-1 0 0,0 0 0,0 0 0,0 0 0,0 0 0,0 0 0,0 0 0,0-1 0,0 1 0,1 0 0,-1 0 0,0 0 0,0 0 0,0 0 0,0 0 0,0 0 0,0 0 0,0 0 0,0-1 0,0 1 0,0 0 0,0 0 0,0 0 0,0 0 0,0 0 0,0 0 0,0-1 0,0 1 0,0 0 0,11 8 0,13 16 0,-1 1 0,32 47 0,-44-57 0,-1 2 0,-1-1 0,0 1 0,-1 0 0,-1 1 0,7 27 0,-12-36 0,0 1 0,-1-1 0,0 1 0,0-1 0,-3 18 0,2-24 0,0 0 0,-1 0 0,1 0 0,-1 0 0,0 0 0,0-1 0,0 1 0,-1 0 0,1-1 0,0 1 0,-1-1 0,0 1 0,0-1 0,1 0 0,-1 0 0,-1 0 0,1 0 0,0 0 0,0 0 0,-1 0 0,-3 2 0,-7 0-2,1 0 0,-1 0 0,0-1 1,0-1-1,0 0 0,0 0 0,0-2 0,-22 0 0,24 0-8,262 2 10,-242-3 3,-1 1 0,1-1 0,-1-1 0,1 1 0,-1-2 0,1 1 0,-1-1 1,15-7-1,-19 7-3,0 1-1,0-1 1,0 0 0,0 0 0,0 0 0,0-1 0,-1 0 0,0 1 0,0-1 0,0 0 0,0 0 0,0-1 0,-1 1 0,0-1 0,0 1 0,0-1 0,1-6 0,2-15 0,-2 0 0,-1 0 0,-1-1 0,-3-33 0,0-1 0,1 19 0,0 27 0,0-1 0,1 1 0,1 0 0,0 0 0,5-22 0,-5 35 0,0-1 0,1 1 0,-1 0 0,0-1 0,1 1 0,-1 0 0,1 0 0,0 0 0,0 0 0,0 0 0,0 0 0,0 0 0,0 1 0,0-1 0,0 1 0,1 0 0,-1 0 0,1-1 0,-1 2 0,1-1 0,-1 0 0,1 0 0,0 1 0,-1-1 0,1 1 0,0 0 0,-1 0 0,6 0 0,-3 0 0,1 1 0,0-1-1,0 1 1,-1 0-1,1 1 1,0-1-1,-1 1 1,1 0-1,-1 0 1,0 1 0,1 0-1,5 4 1,3 6-27,-15-12 27,0 0 0,0-1 0,0 1 0,0-1 0,0 1 0,0-1 0,0 0 0,-1 1 0,1-1 0,0 0 0,0 1 0,0-1 0,0 0 0,0 0 0,-2 0 0,3 0 0,-5 0 1,0 1 1,0 0-1,0 0 1,0 1-1,0 0 1,1 0-1,-1 0 1,1 0-1,-1 0 1,1 1-1,0 0 1,0 0-1,0 0 1,-6 7-1,5-3-2,0-1-1,0 1 1,1 0 0,0 0-1,0 1 1,1-1 0,0 1 0,-3 10-1,1 3 1,1 0-1,1 0 1,1 0-1,1 0 1,1 0-1,2 25 1,-1-41 1,-1-1 0,1 1 0,0 0 0,1 0 0,-1-1 0,1 1 0,0-1 0,0 1 0,0-1 0,1 0 0,-1 0 0,1 0 0,0 0 0,0 0 0,1-1 0,-1 1 0,1-1 0,-1 0 0,1 0 0,8 4 0,-6-3 0,0-2 0,1 1 1,-1-1-1,1 0 0,-1 0 1,1-1-1,0 0 1,0 0-1,0 0 0,-1-1 1,1 0-1,0-1 1,0 1-1,8-3 0,-13 2 1,1 0 1,-1 0-1,0 0 0,0 0 0,0-1 0,0 1 0,0 0 1,0-1-1,0 0 0,0 1 0,-1-1 0,1 0 0,-1 0 0,1 0 1,-1 0-1,0 0 0,0 0 0,0 0 0,0-1 0,0 1 1,0 0-1,-1 0 0,1-1 0,0-4 0,1-7-2,0 0 0,-1-28 0,-1 35 2,-1-45-1,-2 0 0,-3 0 0,-13-57 0,15 189 0,4-49 0,2 1 0,6 36 0,-6-54 0,2 1 0,0 0 0,1-1 0,0 0 0,1 0 0,14 23 0,-17-33 0,0 0 0,0 0 0,0 0 0,1-1 0,0 1 0,0-1 0,0 0 0,0 0 0,0-1 0,1 1 0,-1-1 0,1 0 0,6 2 0,-8-3 0,-1 0 0,0 0 0,0-1 0,1 1 0,-1-1 0,0 0 0,1 0 0,-1 0 0,1 0 0,-1 0 0,0 0 0,1-1 0,-1 1 0,0-1 0,1 1 0,-1-1 0,0 0 0,0 0 0,0 0 0,1 0 0,-1 0 0,0-1 0,-1 1 0,1-1 0,0 1 0,0-1 0,-1 0 0,1 1 0,-1-1 0,3-3 0,1-6 0,0 0 0,0 0 0,-1 0 0,0-1 0,-1 0 0,-1 0 0,3-18 0,0-93 0,-4 65 0,0 36 0,-2 10-1,1 0 0,1-1 1,0 1-1,1 0 0,0 0 1,1 0-1,8-21 1,-10 31-1,0 1 0,0 0 0,0 0 0,0-1 0,0 1 0,0 0 0,1 0 0,-1 0 0,0 0 0,1 0 0,-1 1 0,1-1 1,-1 0-1,1 1 0,-1-1 0,1 1 0,-1-1 0,1 1 0,-1 0 0,1-1 0,0 1 0,-1 0 0,1 0 0,-1 0 0,1 0 0,0 1 0,-1-1 1,1 0-1,-1 1 0,4 0 0,-1 1 1,1-1 0,0 1 0,-1 0 1,0 0-1,1 0 0,-1 1 0,0 0 1,4 3-1,36 36 0,-39-39 5,-10-4-2,0 0 0,0 1 1,0 0-1,0 0 0,0 0 0,0 1 0,-5 0 0,1 0-1,6 0-2,0 0 0,-1 0 0,1 0 0,0 0 0,0 0 0,0 1 0,0-1 0,0 1 0,1 0 0,-1 0 0,1 0 0,-1 0 0,1 0 0,-1 1 0,1-1 0,0 1 0,0-1 0,0 1 0,1 0 0,-1 0 0,1 0 0,-1 0 0,1 0 0,0 0 0,0 0 0,0 0 0,0 4 0,-2 10 0,0 0 0,1 0 0,0 33 0,2-45 0,0 1 0,0-1 0,1 0 0,0 1 0,0-1 0,0 0 0,1 1 0,-1-1 0,1 0 0,1 0 0,-1 0 0,1-1 0,-1 1 0,1 0 0,1-1 0,-1 0 0,1 0 0,-1 0 0,1 0 0,0 0 0,1-1 0,-1 0 0,1 0 0,-1 0 0,1 0 0,0-1 0,0 0 0,0 0 0,0 0 0,0-1 0,0 1 0,1-1 0,-1 0 0,1-1 0,-1 1 0,7-1 0,-8 0 0,0 0 0,-1 0 0,1 0 0,0 0 0,-1-1 0,1 1 0,-1-1 0,1 0 0,-1 0 0,1-1 0,-1 1 0,4-3 0,-5 2 0,0 0 0,0 0 0,0 0 0,-1 0 0,1-1 0,-1 1 0,1-1 0,-1 1 0,0-1 0,0 1 0,0-1 0,-1 0 0,1 1 0,-1-1 0,1 0 0,-1-3 0,4-46 0,-4-88 0,-1 104 0,1 21 0,0 6 0,0 0 0,0 0 0,-1 0 0,0 0 0,-1 0 0,-4-15 0,3 59 0,3 808 0,0-837 0,0-2 0,0 1 0,0-1 0,0 0 0,0 0 0,-1 0 0,1 0 0,-1 0 0,-2 5 0,2-8 0,0 0 0,0 0 0,0 0 0,0 0 0,0 0 0,-1 0 0,1 0 0,0 0 0,0 0 0,-1-1 0,1 1 0,-1 0 0,1-1 0,-1 0 0,1 1 0,-1-1 0,1 0 0,-1 1 0,1-1 0,-1 0 0,1 0 0,-1 0 0,-2-1 0,-2 1 0,-1 0 0,1 0 0,-1-1 0,1 0 0,-1 0 0,1 0 0,0-1 0,-1 0 0,1-1 0,-6-2 0,8 2 0,0 0 0,0 0 0,0 0 0,0-1 0,1 0 0,-1 1 0,1-1 0,0-1 0,0 1 0,0 0 0,1-1 0,-1 1 0,-2-8 0,2 4 0,1 0 0,0 0 0,0 0 0,0 0 0,1 0 0,1 0 0,-1-1 0,1 1 0,1 0 0,-1-1 0,1 1 0,1 0 0,0 0 0,0 0 0,0 0 0,1 0 0,0 1 0,1-1 0,-1 1 0,8-11 0,15-10 0,0 2 0,2 0 0,40-28 0,22-19 0,-60 45 0,-1-1 0,-1-1 0,-2-1 0,42-66 0,-59 82 0,0-1 0,-1 0 0,0-1 0,-2 1 0,0-1 0,-1-1 0,0 1 0,-2-1 0,0 0 0,-1 0 0,0 0 0,-2 0 0,-2-30 0,1 45 0,0 0 0,0 1 0,1-1 0,-2 0 0,1 1 0,0-1 0,0 1 0,-1 0 0,1-1 0,-1 1 0,0 0 0,0 0 0,0 0 0,0 0 0,0 0 0,0 1 0,0-1 0,-1 1 0,1-1 0,-1 1 0,1 0 0,-1 0 0,1 0 0,-1 0 0,0 0 0,1 1 0,-1-1 0,0 1 0,0 0 0,1 0 0,-1 0 0,-3 0 0,4 0 0,0 1 0,0-1 0,0 1 0,0 0 0,0-1 0,0 1 0,0 0 0,1 0 0,-1 0 0,0 0 0,1 1 0,-1-1 0,1 0 0,-1 1 0,1-1 0,0 1 0,-1-1 0,1 1 0,0 0 0,0 0 0,0-1 0,0 1 0,1 0 0,-1 0 0,0 0 0,0 3 0,-2 7 0,-1 1 0,-2 23 0,6-36 0,-4 36 0,2 0 0,1 0 0,6 54 0,-4-82 0,1 0 0,-1 0 0,1-1 0,1 1 0,-1-1 0,2 1 0,-1-1 0,1 0 0,0 0 0,0 0 0,1-1 0,-1 1 0,2-1 0,-1 0 0,1 0 0,-1-1 0,2 0 0,-1 0 0,1 0 0,-1-1 0,1 0 0,0 0 0,1-1 0,-1 0 0,0 0 0,1-1 0,0 0 0,0 0 0,-1-1 0,1 0 0,10 0 0,-9 0 0,0-1 0,-1 0 0,0-1 0,0 1 0,0-1 0,9-3 0,-15 4 0,-1-1 0,1 1 0,-1-1 0,1 0 0,0 0 0,-1 1 0,1-1 0,-1 0 0,0 0 0,1 0 0,-1-1 0,0 1 0,0 0 0,0-1 0,1 1 0,-1 0 0,-1-1 0,1 1 0,0-1 0,0 1 0,0-1 0,-1 0 0,1 1 0,-1-1 0,0 0 0,1 1 0,-1-1 0,0 0 0,0-3 0,-1 4-34,-1 1 0,1-1-1,-1 1 1,1-1 0,-1 1 0,1-1-1,-1 1 1,0 0 0,1 0 0,-1 0-1,1 0 1,-1 0 0,0 0 0,1 0 0,-3 1-1,3-1-164,-29 5-3152</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0:50.319"/>
    </inkml:context>
    <inkml:brush xml:id="br0">
      <inkml:brushProperty name="width" value="0.05" units="cm"/>
      <inkml:brushProperty name="height" value="0.05" units="cm"/>
      <inkml:brushProperty name="color" value="#FFFFFF"/>
    </inkml:brush>
  </inkml:definitions>
  <inkml:trace contextRef="#ctx0" brushRef="#br0">1 3 30606,'0'0'2049,"3"0"-2036,168 0 13,503 3-14,-95 4 1,-389-6-13,335-6 0,49 2 0,-299 5 0,1921-10 0,-1403 21 0,-518-4-1,-1-1 5,-235 9 9,1-5-13,-32-9 0,1-1 0,-1 1 0,1-1 0,-1-1 0,15 2 0,3-3 8,-1-1 0,1-1 0,43-9 0,-47 6-8,1 2 0,0 0 0,0 2 0,1 0 0,24 4 0,7-2 0,-15-1 12,-27 0-43,-30 0-129,-4 0-1550,-4 0-5253</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0:51.883"/>
    </inkml:context>
    <inkml:brush xml:id="br0">
      <inkml:brushProperty name="width" value="0.05" units="cm"/>
      <inkml:brushProperty name="height" value="0.05" units="cm"/>
      <inkml:brushProperty name="color" value="#FFFFFF"/>
    </inkml:brush>
  </inkml:definitions>
  <inkml:trace contextRef="#ctx0" brushRef="#br0">45 913 27357,'-45'25'5234,"46"-25"-5231,0 0-1,-1 0 1,1 0-1,0 0 1,-1 0-1,1 0 1,-1 0 0,1 0-1,0 0 1,-1 0-1,1 0 1,0 0 0,-1-1-1,1 1 1,-1 0-1,1 0 1,0-1-1,-1 1 1,1 0 0,-1-1-1,1 1 1,-1-1-1,1 1 1,-1 0 0,1-2-1,14-15-1,-9 9 8,26-21-2,1 2 1,2 1-1,1 1 0,65-33 0,-53 30-8,320-167 6,53-32 22,-149 63 5,-250 150-32,1 0 0,0 1 0,1 1 0,0 2 0,1 0 0,0 1 0,28-5 0,-49 14 0,6-2 0,0 1 0,0-2 0,-1 1 0,1-1 0,12-6 0,21-3-165,-73 16-342</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1:16.856"/>
    </inkml:context>
    <inkml:brush xml:id="br0">
      <inkml:brushProperty name="width" value="0.05" units="cm"/>
      <inkml:brushProperty name="height" value="0.05" units="cm"/>
      <inkml:brushProperty name="color" value="#FFFFFF"/>
    </inkml:brush>
  </inkml:definitions>
  <inkml:trace contextRef="#ctx0" brushRef="#br0">216 289 24571,'2'-5'1341,"18"-63"5124,-19 62-6433,0 0 1,0 0 0,-1 0-1,1 0 1,-1 0-1,-1 0 1,1 0 0,-1 0-1,-2-9 1,2 14-32,0-1 1,1 1-1,-1 0 1,0-1-1,0 1 1,0 0 0,0 0-1,0 0 1,0 0-1,-1 0 1,1 0-1,0 0 1,-1 0-1,1 0 1,0 1-1,-1-1 1,1 1-1,-1-1 1,1 1-1,-1-1 1,1 1-1,-3-1 1,-41-1-7,34 3 7,6-1-2,0 0 0,1 0 0,-1 1 0,0 0 0,0 0 0,1 0 0,-1 1 0,0-1 0,1 1 0,0 0 0,-1 1 0,1-1 0,0 1 0,-6 5 0,4-3 0,0 1 0,1 0 0,0 0 0,1 0 0,-1 1 0,1-1 0,0 1 0,-4 11 0,2 1 0,0-1 0,1 1 0,1 1 0,0-1 0,2 1 0,-1 31 0,3-42 0,1 0 0,0 0 0,0-1 0,0 1 0,1 0 0,0-1 0,1 0 0,0 1 0,0-1 0,1 0 0,6 9 0,-2-6 0,0 0 0,1-1 0,0 0 0,0 0 0,1-1 0,19 13 0,66 34 0,-94-56 0,0 1 0,0-1 0,0 1 0,0 0 0,0-1 0,-1 1 0,1 0 0,0-1 0,0 1 0,-1 0 0,1 0 0,0 0 0,-1 0 0,1 0 0,-1 0 0,0-1 0,1 1 0,-1 0 0,1 0 0,-1 0 0,0 1 0,0-1 0,0 0 0,0 0 0,0 0 0,0 0 0,0 0 0,0 0 0,0 0 0,0 0 0,0 0 0,-1 0 0,1 0 0,0 0 0,-1 0 0,1 0 0,-1 0 0,1 0 0,-1 0 0,0 0 0,1-1 0,-1 1 0,0 0 0,1 0 0,-1-1 0,0 1 0,0 0 0,-1 0 0,-4 4 0,0 0 0,-1-1 0,1 1 0,-13 5 0,-95 35-29,113-45 28,1 0 0,0 0 0,0 0 0,-1 0 0,1 1 0,0-1 0,0 0 0,-1 0 0,1 0 0,0 0 0,0 0 0,0 0 0,-1 0 0,1 1 0,0-1 0,0 0 0,0 0 0,0 0 1,-1 1-1,1-1 0,0 0 0,0 0 0,0 0 0,0 1 0,0-1 0,0 0 0,0 0 0,0 1 0,0-1 0,0 0 0,0 0 0,0 0 0,0 1 0,0-1 0,0 0 0,0 0 0,0 1 0,0-1 0,0 0 1,0 0-1,0 1 0,0-1 0,0 0 0,0 0 0,0 0 0,0 1 0,1-1 0,-1 0 0,0 0 0,0 0 0,0 1 0,0-1 0,0 0 0,1 0 0,-1 0 0,0 0 0,0 1 0,0-1 0,1 0 0,-1 0 1,0 0-1,17 6-7,7-3 9,0-1 0,0-1 1,30-2-1,-41 0 1,-1-1 1,0 0 0,0 0 0,0-1-1,0-1 1,0 0 0,-1-1 0,14-7-1,-20 9 1,1-1 0,-1 0-1,0 0 1,0-1 0,-1 1 0,0-1-1,1 0 1,-1-1 0,-1 1 0,1-1-1,-1 1 1,0-1 0,0 0-1,-1 0 1,0 0 0,0-1 0,2-9-1,-1-8 3,0 0-1,-2 0 1,-2-35-1,0 17-4,1 30 0,1 8 0,-1 0 0,1 0 0,-1 0 0,0 1 0,0-1 0,-1 0 0,1 0 0,-1 0 0,0 1 0,0-1 0,0 0 0,-2-5 0,2 9 0,1 0 0,-1 0 0,1 1 0,-1-1 0,1 0 0,-1 0 0,1 0 0,-1 0 0,1 1 0,-1-1 0,1 0 0,0 0 0,-1 1 0,1-1 0,-1 0 0,1 1 0,0-1 0,-1 0 0,1 1 0,0-1 0,0 1 0,-1-1 0,1 1 0,0-1 0,0 0 0,-1 1 0,1-1 0,0 1 0,0-1 0,0 1 0,0-1 0,0 1 0,0-1 0,0 1 0,0-1 0,0 1 0,0-1 0,0 1 0,0 0 0,-2 29 0,1 50 0,1-44 0,0-24 0,1 0 0,0 0 0,1 0 0,0 0 0,1 0 0,0-1 0,1 1 0,0-1 0,8 14 0,-10-20 0,1 0 0,0-1 0,0 1 0,1-1 0,-1 1 0,1-1 0,0 0 0,0-1 0,0 1 0,0-1 0,1 1 0,0-2 0,-1 1 0,1 0 0,0-1 0,0 0 0,1 0 0,-1 0 0,0-1 0,0 1 0,1-1 0,6 0 0,-7-1 0,0 1 0,0-1 0,0-1 0,0 1 0,0 0 0,0-1 0,-1 0 0,1-1 0,0 1 0,4-2 0,-6 1 0,0 0 0,0 0 0,-1-1 0,1 1 0,0 0 0,-1-1 0,0 0 0,0 1 0,0-1 0,0 0 0,0 0 0,0 0 0,-1 0 0,3-6 0,1-8 0,0 0 0,0 0 0,-2 0-1,0 0 1,1-24 0,-5-92 5,0 59 23,-2 65-40,3 9 12,0 0-1,0 0 1,-1-1 0,1 1-1,0 0 1,0 0 0,0 0-1,0 0 1,-1 0 0,1 0-1,0 0 1,0 0 0,0 0 0,0 0-1,-1 0 1,1 0 0,0 0-1,0 0 1,0 0 0,0 0-1,-1 1 1,1-1 0,0 0-1,0 0 1,0 0 0,0 0-1,0 0 1,-1 0 0,1 0-1,0 0 1,0 1 0,0-1-1,0 0 1,0 0 0,0 0-1,0 0 1,0 0 0,-1 1-1,1-1 1,0 0 0,0 0-1,0 0 1,0 0 0,0 0-1,0 1 1,0-1 0,0 0-1,0 0 1,0 0 0,0 0-1,0 1 1,0-1 0,0 0-1,0 0 1,0 0 0,0 0-1,0 1 1,0-1 0,1 0-1,-1 0 1,-4 31 0,2 1 0,1-1 0,6 59 0,-4-81 0,0-1 0,1 0 0,-1 0 0,2-1 0,-1 1 0,1 0 0,0-1 0,1 1 0,0-1 0,0 0 0,9 10 0,-10-12 0,1-1 0,0 0 0,0 0 0,0-1 0,0 1 0,1-1 0,-1 0 0,1 0 0,0-1 0,0 1 0,0-1 0,0 0 0,1 0 0,-1-1 0,0 0 0,1 0 0,9 1 0,-14-2 0,11 1 0,0-1 0,-1 0 0,1 0 0,0-1 0,17-5 0,-26 5 0,1 0 0,0-1 0,-1 0 1,1 1-1,-1-2 0,0 1 0,0 0 1,0-1-1,0 1 0,0-1 1,0 0-1,-1 0 0,1 0 0,-1 0 1,0 0-1,0-1 0,0 1 0,0-1 1,-1 1-1,2-5 0,3-13 3,-2 1 0,0-1 0,-1-1 0,-1 1 0,-2 0 0,0 0 0,0-1 0,-6-23 0,6 38-3,-1 0 0,-1 0 0,1 1 0,-1-1 0,0 0 0,-1 1 0,-4-8 0,6 11 0,0 1 0,-1 0 0,1 0 0,-1 0 0,1 0 0,-1 0 0,0 0 0,0 0 0,0 1 0,0-1 0,0 1 0,0 0 0,-1-1 0,1 1 0,0 0 0,-1 0 0,1 0 0,-1 1 0,1-1 0,-1 0 0,-3 1 0,3-1 0,1 1-1,-1 0 1,1 0 0,-1 0-1,1 0 1,-1 0 0,1 0-1,0 1 1,-1-1-1,1 1 1,0 0 0,-3 1-1,4-1 0,-1 0 0,1 0 0,0 1 0,0-1-1,0 1 1,0-1 0,0 1 0,1-1-1,-1 1 1,0 0 0,1-1 0,-1 1-1,1 0 1,0 0 0,-1-1 0,1 1 0,0 2-1,-2 9 1,1 1 1,0-1-1,0 0 0,2 1 0,-1-1 0,5 22 1,-3-28 0,1 0 0,-1 1 0,1-1 0,1 0 0,-1-1 0,1 1 0,0-1 0,0 1 0,1-1 0,0-1 0,0 1 0,1-1 0,6 6 0,-4-4 0,0-1 0,1 0 0,0-1 0,0 0 0,0 0 0,0-1 0,1 0 0,0-1 0,0 0 0,0 0 0,0-1 0,0-1 0,0 1 0,0-2 0,14 0 0,-21 0 1,0 0 0,0 0 0,0-1 0,0 1 0,0-1 0,0 0 0,0 0 0,0 0 0,0 0 1,-1 0-1,1-1 0,0 1 0,-1-1 0,1 0 0,-1 1 0,0-1 0,1 0 0,-1-1 0,0 1 0,0 0 0,-1-1 0,1 1 0,0-1 0,-1 1 0,1-1 0,-1 0 1,0 0-1,0 0 0,0 1 0,1-6 0,1-9-2,-1 1 1,0-1 0,-1 0-1,-1-22 1,0 22 1,1-10-1,0 15 0,-1 0 0,-1 0 0,1 0 0,-4-14 0,4 26 0,0-1 0,0 0 0,0 1 0,0-1 0,0 1 0,0-1 0,-1 1 0,1-1 0,0 0 0,0 1 0,0-1 0,-1 1 0,1-1 0,0 1 0,-1-1 0,1 1 0,0-1 0,-1 1 0,1-1 0,-1 1 0,1 0 0,-1-1 0,1 1 0,-1 0 0,1-1 0,-1 1 0,1 0 0,-1 0 0,0-1 0,-2 6-5,1 21-1,1 0 0,1 0 0,1 0 0,5 30 1,-5-48 5,1 0 0,-1 0 0,1 0 0,1 0 0,0 0 0,0 0 1,0-1-1,1 0 0,0 1 0,1-2 0,-1 1 0,1 0 0,1-1 0,-1 0 1,1 0-1,0 0 0,13 8 0,-13-11 0,1-1 1,0 1-1,-1-1 0,1 0 1,0-1-1,0 0 0,1 0 0,-1 0 1,0-1-1,10-1 0,-10 1 2,-5 0-1,0 0 0,0-1 1,0 1-1,0-1 0,0 0 0,-1 1 0,1-1 0,0 0 0,0 0 0,-1 0 0,1-1 0,0 1 0,-1 0 0,1 0 0,-1-1 0,1 1 0,-1-1 0,0 0 0,0 1 1,0-1-1,0 0 0,0 1 0,0-1 0,0 0 0,-1 0 0,2-3 0,1-5-1,0-1-1,-1 1 1,0 0-1,0-12 1,4-320 0,-8 197 0,2 83 0,-2 164-23,-1-29 18,14 136-1,-8-186 7,1 0-1,1-1 1,1 1 0,1-1-1,1-1 1,1 1 0,1-1-1,0-1 1,2 0 0,18 25-1,-26-41 1,-1 1 0,1-1 1,0 0-1,0 0 0,0-1 0,1 1 0,-1-1 0,1 0 0,0 0 0,0-1 0,0 1 0,0-1 0,0 0 0,1 0 0,-1-1 0,0 0 0,1 0 1,-1 0-1,1 0 0,0-1 0,-1 0 0,1 0 0,-1 0 0,7-2 0,-9 1-1,1-1 0,-1 1 0,-1 0 0,1-1 0,0 0 0,0 0 0,0 0 0,-1 0 0,1 0 0,-1 0 0,0-1 0,0 1 0,0-1 0,0 1 0,0-1 0,0 0 0,0 0 0,-1 0 0,0 0 0,0 0 0,1 0 0,-2 0 0,2-6 0,2-8 0,0 0 0,2-37 0,-5-128 0,-1 177 0,-3-36 0,2 39 0,1 0 0,-1 0 0,1-1 0,-1 1 0,0 0 0,0 0 0,0 0 0,0 0 0,0 0 0,0 0 0,0 1 0,-1-1 0,1 0 0,-1 1 0,-1-3 0,3 4-1,-1 0 1,1 0-1,0 0 1,-1-1-1,1 1 1,0 0-1,-1 0 0,1 0 1,0 0-1,-1 0 1,1-1-1,0 1 0,-1 0 1,1 0-1,-1 0 1,1 0-1,0 0 1,-1 0-1,1 0 0,-1 0 1,1 1-1,0-1 1,-1 0-1,1 0 1,0 0-1,-1 0 0,1 0 1,0 1-1,-1-1 1,1 0-1,0 0 0,-1 0 1,1 1-1,0-1 1,0 0-1,-1 1 1,1-1-1,0 0 0,0 0 1,0 1-1,-1-1 1,1 1-1,0-1 0,0 0 1,0 1-1,-4 8 0,2 0 0,-1 1 0,1-1 0,0 1 0,0 18 1,2 58 0,1-46 0,-1-28 0,0-1 0,1 0 0,0 0 0,1 1 0,0-1 0,1 0 0,0-1 0,1 1 0,8 15 0,-10-21 0,1-1 0,0 0 0,0 0 0,0 0 0,0-1 0,0 1 0,1-1 0,0 1 0,0-1 0,0-1 0,0 1 0,0 0 0,1-1 0,-1 0 0,1 0 0,-1 0 0,1-1 0,0 1 0,0-1 0,-1 0 0,1-1 0,0 1 0,9-1 0,-9 0 0,0 1 0,1-2 0,-1 1 0,0-1 0,0 1 0,1-1 0,-1-1 0,0 1 0,0-1 0,8-4 0,-9 3 0,-1 1 0,1-2 0,-1 1 0,0 0 0,0-1 0,0 1 0,-1-1 0,1 0 0,-1 0 0,0 0 0,0 0 0,3-9 0,1-6 0,-1-1 0,-1 1 0,-1-1 0,0 0 0,-1 0 0,-2-34 0,0 21 0,5-40 0,-5 71 0,1 1 0,-1 0 0,0 0 0,1 0 0,-1-1 0,1 1 0,-1 0 0,1 0 0,-1 0 0,1 0 0,0 0 0,-1 0 0,1 0 0,0 0 0,0 0 0,0 0 0,0 1 0,0-1 0,0 0 0,0 0 0,0 1 0,0-1 0,0 1 0,0-1 0,0 1 0,1-1 0,-1 1 0,1 0 0,39-1 0,-24 2 0,-16-1 0,1 0-1,-1 0 1,0 0-1,0 0 1,0 0 0,0 0-1,0 1 1,0-1-1,0 0 1,0 0-1,0 1 1,0-1 0,0 1-1,0-1 1,0 1-1,0-1 1,0 1 0,0 0-1,-1 0 1,1-1-1,0 1 1,1 1-1,5 5 0,-6-6 7,-24-1-4,20 0-2,-1 0 0,0 0 0,1 1 0,-1-1 0,1 1 0,0 0 0,-1 0 0,1 0 0,0 1 0,-1-1 0,1 1 0,0 0 0,0 0 0,0 0 0,0 0 0,-3 4 0,2-2 0,0 1-1,0 1 1,0-1-1,0 0 1,1 1-1,0 0 1,0 0-1,-2 8 1,0 4-2,0 0 1,2 1-1,0-1 1,1 1-1,0 23 1,2-35 1,0 1 1,1-1-1,-1 0 0,1 0 1,1 0-1,0 0 0,0 0 1,0 0-1,1 0 1,-1 0-1,2-1 0,5 11 1,-5-13-1,-1 0 1,1 0-1,0 0 1,1 0-1,-1-1 1,0 0-1,1 0 1,0 0-1,0 0 0,0-1 1,0 0-1,0 0 1,0 0-1,0 0 1,1-1-1,-1 0 1,7 0-1,-3 1 1,1-1-1,-1-1 1,1 0 0,10-1-1,-17 1 0,0-1 0,0 1 0,-1-1 0,1 0 0,0 0 0,-1 0 0,1 0 0,-1 0 0,1 0 0,-1-1 0,0 0 0,0 1 0,1-1 0,-1 0 0,0 0 0,0 0 0,-1 0 0,3-2 0,2-8 3,0 1 1,0-1-1,-1 1 0,-1-2 0,0 1 1,-1 0-1,0-1 0,2-19 0,0-107 0,-5 115-3,1-69 0,-3-120 0,1 207 0,-3-31 0,4 36 0,0-1 0,0 0 0,-1 0 0,1 0 0,-1 1 0,0-1 0,1 0 0,-1 1 0,0-1 0,0 0 0,0 1 0,0-1 0,0 1 0,-3-3 0,4 4-1,0 0 1,-1 0-1,1 0 1,-1 0-1,1 0 0,0 0 1,-1 0-1,1 0 1,0 0-1,-1 0 0,1 0 1,0 1-1,-1-1 1,1 0-1,0 0 1,-1 0-1,1 1 0,0-1 1,-1 0-1,1 0 1,0 1-1,0-1 0,-1 0 1,1 0-1,0 1 1,0-1-1,0 0 0,-1 1 1,1-1-1,0 0 1,0 1-1,0-1 0,0 0 1,0 1-1,0-1 1,0 1-1,0-1 0,0 0 1,0 1-1,0-1 1,0 0-1,0 1 0,0-1 1,0 1-1,-7 41 0,2 1 0,1 0 0,2-1 0,5 50 0,-1-6 1,-2-49 0,7 58 0,-5-83 0,0 0 1,1 0-1,1-1 1,-1 1 0,2-1-1,-1 0 1,2 0 0,12 19-1,-17-29 1,-1 0 0,1 0 0,-1 0 0,1-1 0,-1 1 0,1 0 0,0 0 0,-1-1 0,1 1 0,0-1 0,0 1-1,0-1 1,-1 1 0,1-1 0,0 1 0,0-1 0,0 0 0,0 1 0,0-1 0,0 0 0,0 0 0,0 0 0,0 0 0,0 0 0,1 0 0,0 0-1,-1-1 0,1 0 1,-1 1-1,1-1 0,-1 0 1,0 0-1,1 0 0,-1 0 1,0 0-1,0 0 0,0-1 1,1 1-1,0-3 1,4-6-2,0 0-1,0 0 1,5-16 0,-9 20 3,31-83-2,-18 46 0,36-72 0,-51 115 0,0 1-1,0-1 1,0 0 0,0 0 0,0 0-1,0 1 1,0-1 0,0 0-1,0 0 1,0 0 0,0 0 0,0 1-1,1-1 1,-1 0 0,0 0-1,0 0 1,0 0 0,0 0 0,0 0-1,1 1 1,-1-1 0,0 0-1,0 0 1,0 0 0,0 0-1,1 0 1,-1 0 0,0 0 0,0 0-1,0 0 1,1 0 0,-1 0-1,0 0 1,0 0 0,0 0 0,1 0-1,-1 0 1,0 0 0,0 0-1,0 0 1,0 0 0,1 0 0,-1 0-1,0 0 1,0 0 0,0 0-1,0 0 1,1-1 0,-1 1 0,0 0-1,0 0 1,0 0 0,0 0-1,0 0 1,1-1 0,0 20-10,-1-18 9,0 186-4,0-183 6,0 1-1,0 0 1,1 0-1,-1 0 1,1 0-1,1 0 1,-1 0-1,1-1 1,-1 1-1,1-1 1,0 1-1,1-1 1,-1 0-1,5 6 1,-4-7 0,0 0 0,0-1 1,0 1-1,1-1 0,-1 1 1,0-1-1,1 0 0,-1-1 0,1 1 1,0-1-1,0 1 0,0-1 0,-1 0 1,1 0-1,0-1 0,0 1 0,0-1 1,5 0-1,-6 0-1,0 1 0,0-1 0,0 0 0,1 0 0,-1 0 0,0-1 0,0 1 0,0-1 0,0 0 0,0 0 0,0 0 0,0 0 0,-1 0 0,1 0 0,0-1 0,0 0 0,-1 1 0,1-1 0,-1 0 0,0 0 0,1 0 0,-1-1 0,0 1 0,0 0 0,0-1 0,-1 1 0,1-1 0,-1 0 0,1 0 0,-1 1 0,0-1 0,0 0 0,0 0 0,0-4 0,7-23 0,-1-1 0,-2 0 0,-1 0 0,-2 0 0,-2-61 0,0 49 0,-3 30 0,0 17 0,3-4 0,0 0 0,-2 11 0,0 1 0,1-1 0,0 1 0,1-1 0,2 22 0,-1 2 0,-1-18 0,1 1 0,0-1 0,1 0 0,1 1 0,5 16 0,-7-30 0,0 0 0,0 0 0,0-1 0,1 1 0,0 0 0,0-1 0,0 1 0,0-1 0,1 1 0,-1-1 0,1 0 0,0 0 0,0 0 0,0-1 0,0 1 0,0-1 0,0 1 0,1-1 0,0 0 0,-1-1 0,1 1 0,0 0 0,0-1 0,-1 0 0,1 0 0,0 0 0,7 0 0,-6 0 0,0-1 0,1 0 0,-1 0 0,0-1 0,0 1 0,1-1 0,-1 0 0,0-1 0,0 1 0,0-1 0,0 0 0,0 0 0,8-5 0,-7 1 0,0 1 0,0-1 0,0-1 0,0 1 0,-1-1 0,0 0 0,7-13 0,6-14 0,17-47 0,-23 51 0,1 0 0,19-31 0,-31 61 0,-1 0 0,0 0 0,0-1 0,1 1 0,-1 0 0,1 0 0,-1 0 0,0 0 0,1-1 0,-1 1 0,0 0 0,1 0 0,-1 0 0,1 0 0,-1 0 0,0 0 0,1 0 0,-1 0 0,0 0 0,1 0 0,-1 0 0,1 0 0,-1 1 0,0-1 0,1 0 0,-1 0 0,0 0 0,1 0 0,-1 1 0,0-1 0,1 0 0,-1 0 0,0 1 0,1-1 0,-1 0 0,0 0 0,0 1 0,1-1 0,-1 0 0,0 1 0,0-1 0,0 0 0,0 1 0,1-1 0,-1 0 0,0 1 0,0-1 0,0 1 0,0-1 0,0 0 0,0 1 0,0-1 0,0 1 0,0 0 0,9 32 0,-1 0 0,-2 1 0,2 40 0,11 58 0,-19-129 0,0-1 0,1 0 0,0 1 0,-1-1 0,1 0 0,0 1 0,0-1 0,0 0 0,0 0 0,1 0 0,-1 0 0,0 0 0,4 3 0,-3-4 0,0 0 0,0 0 0,0 0 0,1 0 0,-1 0 0,0-1 0,1 1 0,-1-1 0,0 0 0,1 0 0,-1 0 0,0 0 0,1 0 0,3-1 0,1 0 0,1-1 0,-1 0 0,0-1 0,0 0 0,0 0 0,-1 0 0,1-1 0,-1 0 0,1 0 0,-2 0 0,1-1 0,0 0 0,8-9 0,6-9 0,34-48 0,-37 44 0,-1-1 0,12-32 0,9-14 0,-30 65 0,-3 14 0,-4 20 0,0-20 0,0 8 0,-1 8 0,2 0 0,0 0 0,1 0 0,1 0 0,7 25 0,-9-41 0,1 0 0,-1-1 0,2 1 0,-1-1 0,0 0 0,1 1 0,-1-1 0,1 0 0,1-1 0,-1 1 0,0 0 0,1-1 0,0 0 0,-1 0 0,1 0 0,1 0 0,-1 0 0,0-1 0,1 0 0,-1 0 0,1 0 0,-1-1 0,1 1 0,0-1 0,0 0 0,0-1 0,0 1 0,6-1 0,-7 1 0,0-1 0,0 0 0,-1 0 0,1 0 0,0-1 0,0 1 0,0-1 0,-1 0 0,1 0 0,0 0 0,-1-1 0,1 1 0,-1-1 0,1 0 0,-1 0 0,0 0 0,5-4 0,-3 0 0,0-1 0,0 0 0,0 1 0,-1-2 0,0 1 0,-1 0 0,4-12 0,0 1 0,-2 1 0,0-1 0,-1-1 0,4-35 0,-7-74 0,-1 125 0,0 0 0,0 0 0,0 1 0,0-1 0,-1 0 0,1 1 0,-1-1 0,0 1 0,0-1 0,0 1 0,0-1 0,0 1 0,-1-1 0,1 1 0,-1 0 0,-2-3 0,2 3 0,1 1 0,-1 0 0,0 0 0,0 0 0,0 0 0,0 1 0,0-1 0,0 0 0,-1 1 0,1 0 0,0-1 0,0 1 0,0 0 0,0 0 0,-1 0 0,1 0 0,0 1 0,0-1 0,0 0 0,-4 2 0,1 0-1,0 0 1,0 1-1,1-1 1,-1 1-1,1 0 1,0 0-1,0 0 0,0 0 1,0 1-1,0-1 1,1 1-1,-1 0 1,1 1-1,0-1 0,1 0 1,-1 1-1,1 0 1,-3 7-1,-1 3-3,1 0 0,0 0-1,1 0 1,-3 32 0,5-33 4,1 1-1,0 0 1,1-1-1,1 1 1,3 21 0,-3-33 1,0 0 0,0 1-1,0-1 1,0 0 0,0 0 0,0 0 0,1 0 0,0-1 0,-1 1 0,1 0 0,0-1 0,0 1 0,0-1 0,1 1 0,-1-1 0,1 0 0,-1 0-1,1 0 1,0-1 0,0 1 0,-1-1 0,1 1 0,0-1 0,0 0 0,1 0 0,-1 0 0,0 0 0,0-1 0,0 1 0,6-1 0,-5 1-1,1-1 0,0 0 0,0 0 0,0 0 0,0 0 1,0-1-1,-1 0 0,1 0 0,0 0 0,0-1 0,-1 1 1,1-1-1,-1 0 0,0-1 0,1 1 0,-1-1 0,0 1 1,0-1-1,-1-1 0,1 1 0,-1 0 0,1-1 0,-1 0 1,0 1-1,-1-1 0,1-1 0,0 1 0,-1 0 0,0-1 1,0 1-1,2-10 0,2-7 0,0-1 0,-2 1 0,-1-1 0,0 0 0,-1-36 0,-9 177 0,-41 225 0,20-177 0,21-121 0,2-7 0,-1-1 0,-17 54 0,22-89 0,0-2 0,1 1 0,0-1 0,0 0 0,0 0 0,-1 0 0,1 1 0,-1-1 0,1 0 0,-1 0 0,1 0 0,-1 0 0,0 0 0,0 0 0,1 0 0,-1 0 0,0 0 0,0 0 0,0 0 0,0 0 0,0 0 0,0-1 0,0 1 0,0-1 0,0 1 0,-1 0 0,-1 0 0,-2-9 0,2-42 0,1 1 0,8-73 0,-3 103 0,0 1 0,1 0 0,1-1 0,0 1 0,2 1 0,0-1 0,1 1 0,0 0 0,2 1 0,0 0 0,0 1 0,2 0 0,0 0 0,1 1 0,0 1 0,18-14 0,2 0 0,2 2 0,1 2 0,1 1 0,0 1 0,2 3 0,41-15 0,-53 25-1,-1 0 10,-22 6-57,-11 1-64,-30 3-392</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1:17.403"/>
    </inkml:context>
    <inkml:brush xml:id="br0">
      <inkml:brushProperty name="width" value="0.05" units="cm"/>
      <inkml:brushProperty name="height" value="0.05" units="cm"/>
      <inkml:brushProperty name="color" value="#FFFFFF"/>
    </inkml:brush>
  </inkml:definitions>
  <inkml:trace contextRef="#ctx0" brushRef="#br0">120 33 30494,'0'-1'49,"0"0"1,0-1-1,1 1 1,-1 0-1,0 0 1,0 0-1,0 0 1,0-1-1,-1 1 0,1 0 1,0 0-1,0 0 1,-1 0-1,1 0 1,0 0-1,-1-1 1,1 1-1,-1 0 1,0 0-1,1 0 0,-1 1 1,0-1-1,0 0 1,1 0-1,-1 0 1,0 0-1,-1 0 1,1 1-15,-1 1 0,1 0 0,0-1 0,0 1 0,0 0 0,0-1 0,0 1 0,0 0 0,0 0 0,0 0 0,0 0 0,0 0 0,1 0 0,-1 0 0,0 0 0,1 1 0,-1-1 0,1 0 0,-1 0 0,1 0 0,-1 1 0,1-1 0,0 3 0,-5 11-35,2 1 0,0 1 0,1-1 0,0 0 0,2 0 0,1 22 0,-1-36 1,1 1 0,0 0 0,0 0 0,-1-1 0,2 1 0,-1-1 0,0 1 0,1-1 0,-1 1 0,1-1 0,-1 0 0,1 0-1,0 0 1,0 0 0,0 0 0,0 0 0,1 0 0,-1-1 0,0 1 0,1-1 0,-1 1 0,1-1 0,-1 0 0,6 1 0,-6-1 0,0 0 0,1 0 0,-1-1-1,1 1 1,-1-1 0,0 1 0,1-1 0,-1 0 0,1 0 0,-1 0-1,1 0 1,-1 0 0,1-1 0,-1 1 0,1-1 0,-1 0 0,1 0-1,-1 1 1,0-2 0,0 1 0,1 0 0,-1 0 0,0-1 0,0 1-1,0-1 1,0 1 0,2-4 0,-1-2-1,0-1 0,-1 1 0,1-1 0,-1 0 0,-1 0 0,1 0 0,-2 0 0,1 0 0,-1 0 0,0 0 0,-2-15 0,1 8 0,1 11-1,-1 1 0,1-1 0,-1 1 0,1 0 0,-1 0 0,0-1 1,-1 1-1,1 0 0,0 0 0,-1 0 0,0 0 0,1 0 0,-1 1 0,0-1 0,-1 0 0,1 1 0,0-1 0,-1 1 0,1 0 0,-1 0 1,0 0-1,0 0 0,0 1 0,0-1 0,0 1 0,0-1 0,0 1 0,0 0 0,-1 0 0,1 1 0,0-1 0,-1 1 0,1-1 1,0 1-1,-1 0 0,1 0 0,0 1 0,-1-1 0,1 1 0,0 0 0,-1-1 0,1 2 0,0-1 0,0 0 0,0 0 0,0 1 0,0 0 1,-4 2-1,-31 36-301,-3 11-824</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1:18.170"/>
    </inkml:context>
    <inkml:brush xml:id="br0">
      <inkml:brushProperty name="width" value="0.05" units="cm"/>
      <inkml:brushProperty name="height" value="0.05" units="cm"/>
      <inkml:brushProperty name="color" value="#FFFFFF"/>
    </inkml:brush>
  </inkml:definitions>
  <inkml:trace contextRef="#ctx0" brushRef="#br0">111 25 30718,'-5'0'65,"0"0"0,0 0 0,0 1 0,-1-1 0,1 1 0,0 0 0,0 1 0,0-1 0,1 1 0,-1 0 0,0 0 0,1 1 0,-1-1 0,-7 7 0,9-6-66,0 0 0,1 0 0,-1 1 0,1-1 0,-1 1 0,1 0 0,0 0 0,0 0 0,1 0 0,-1 0 0,1 0 0,0 0 1,0 1-1,0-1 0,1 0 0,0 1 0,0 7 0,-1-9 10,1 0 1,0 1 0,1-1-1,-1 0 1,1 0-1,-1 1 1,1-1-1,0 0 1,0 0-1,0 0 1,0 0 0,1 0-1,-1 0 1,1 0-1,0-1 1,4 6-1,-3-6 12,1 1 1,0 0-1,-1-1 0,1 0 0,0 0 0,0 0 0,0-1 0,1 1 1,-1-1-1,0 0 0,8 1 0,-1 0 41,0 0 0,0-1 0,0 0 0,0-1 0,0 0 0,0-1 0,18-3 0,-25 3-57,-1 0 1,1 0-1,-1-1 0,0 1 1,0-1-1,0 0 0,0 0 1,0 0-1,0 0 0,0 0 1,-1-1-1,1 1 0,-1-1 1,0 0-1,1 0 0,-1 0 1,-1 0-1,1 0 1,0 0-1,-1 0 0,1-1 1,-1 1-1,0 0 0,0-1 1,-1 1-1,1-1 0,0-4 1,0-1-2,0 0 1,0-1-1,-1 1 1,0 0-1,-1-1 1,-2-13-1,3 21-4,-1-1 0,0 0-1,0 1 1,0-1 0,0 1-1,-1-1 1,1 1 0,-1-1 0,1 1-1,-1 0 1,0 0 0,0 0-1,0 0 1,0 0 0,0 0-1,0 0 1,-1 1 0,1-1-1,-1 1 1,1 0 0,-1-1 0,1 1-1,-1 0 1,-5-1 0,4 1-28,1 0 0,-1 0 0,0 0 1,0 1-1,0 0 0,0-1 1,1 1-1,-1 0 0,0 1 0,0-1 1,0 1-1,0 0 0,1 0 0,-1 0 1,0 0-1,1 1 0,-1-1 1,1 1-1,-1 0 0,1 0 0,0 0 1,0 0-1,0 1 0,0-1 0,0 1 1,0 0-1,1 0 0,0 0 1,-1 0-1,1 0 0,0 1 0,-2 3 1,-6 32-2206</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1:18.499"/>
    </inkml:context>
    <inkml:brush xml:id="br0">
      <inkml:brushProperty name="width" value="0.05" units="cm"/>
      <inkml:brushProperty name="height" value="0.05" units="cm"/>
      <inkml:brushProperty name="color" value="#FFFFFF"/>
    </inkml:brush>
  </inkml:definitions>
  <inkml:trace contextRef="#ctx0" brushRef="#br0">1 63 31967,'19'0'464,"11"-5"-288,12-15-128,13 5-16,1 2-16,-4 6-16,-10 4 0,-15 3 0,-7 0 0,-12 0-144</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1:21.188"/>
    </inkml:context>
    <inkml:brush xml:id="br0">
      <inkml:brushProperty name="width" value="0.05" units="cm"/>
      <inkml:brushProperty name="height" value="0.05" units="cm"/>
      <inkml:brushProperty name="color" value="#FFFFFF"/>
    </inkml:brush>
  </inkml:definitions>
  <inkml:trace contextRef="#ctx0" brushRef="#br0">321 166 32543,'1'-20'54,"0"14"-32,-1-1 0,0 0 0,0 1 0,-1-1 0,-1-9 0,1 14-21,1 1 0,-1-1 1,1 1-1,-1-1 1,0 1-1,0 0 0,0-1 1,1 1-1,-1 0 0,0 0 1,-1-1-1,1 1 0,0 0 1,0 0-1,0 0 1,-1 0-1,1 1 0,0-1 1,-1 0-1,1 1 0,-1-1 1,1 0-1,-1 1 1,1 0-1,-1-1 0,1 1 1,-4 0-1,-7-2-1,0 1 0,-1 1 0,1 0 0,-18 3 0,26-2 0,-1 0 0,0 1 0,0-1 0,0 1 0,1 0 0,-1 1 0,1-1 0,-1 1 0,1-1 0,0 1 0,0 1 0,0-1 0,-5 7 0,-5 7 0,0 1 0,2 1 0,0 0 0,1 1 0,1 0 0,1 0 0,-11 38 0,10-22 0,2 0 0,1 1 0,-3 71 0,9-96 0,1 0 0,0-1 0,1 1 0,0-1 0,1 1 0,1-1 0,-1 0 0,7 15 0,-6-20 0,-1-1 0,1 0 0,0-1 0,0 1 0,1-1 0,0 1 0,-1-1 0,1 0 0,1 0 0,-1-1 0,1 1 0,-1-1 0,1 0 0,0 0 0,0-1 0,0 1 0,0-1 0,10 3 0,-2-2 0,-1 0 0,1 0 0,0-1 0,0-1 0,0 0 0,0-1 0,-1 0 0,1-1 0,0-1 0,0 0 0,0 0 0,-1-2 0,19-6 0,-21 6 0,0-1 0,-1 0 0,0-1 0,0 0 0,0 0 0,-1-1 0,0 0 0,-1 0 0,1-1 0,-1 0 0,-1 0 0,1-1 0,-1 0 0,-1 0 0,0 0 0,8-19 0,-8 10 0,1-1 0,-2 1 0,-1-1 0,0 0 0,0-23 0,-2-2 0,-6-49 0,4 90 0,1 0 0,-1 0 0,0 0 0,1 0 0,-2 0 0,1 0 0,0 0 0,-3-3 0,4 5 0,0 1 0,0 0 0,0-1 0,-1 1 0,1 0 0,0-1 0,-1 1 0,1 0 0,0-1 0,-1 1 0,1 0 0,0 0 0,-1-1 0,1 1 0,-1 0 0,1 0 0,-1 0 0,1 0 0,0-1 0,-1 1 0,1 0 0,-1 0 0,1 0 0,-1 0 0,0 1 0,0-1 0,0 1 0,0-1 0,0 1 0,1-1 0,-1 1 0,0-1 0,1 1 0,-1 0 0,0-1 0,1 1 0,-1 0 0,1 0 0,-1 0 0,1-1 0,-1 1 0,1 2 0,-6 11 0,1 0 0,0 0 0,1 1 0,1 0 0,0 0 0,-1 24 0,3 95-4,2-123 3,-1-5 0,0 0 0,0 0 0,1-1 1,0 1-1,0 0 0,0 0 0,1-1 1,0 1-1,0-1 0,0 0 0,1 0 1,0 1-1,0-1 0,0-1 0,1 1 0,-1-1 1,1 1-1,0-1 0,0 0 0,1 0 1,-1-1-1,1 1 0,0-1 0,0 0 1,0 0-1,0-1 0,1 1 0,-1-1 1,1 0-1,-1-1 0,1 0 0,-1 1 1,1-2-1,7 1 0,-4 0 1,0 0 0,1-1 0,-1 0 0,0-1 0,0 0 0,0 0 0,13-4 0,-19 4 0,0-1 0,1 0 0,-1 0 0,0 0 0,0 0 0,0 0 0,0-1 0,-1 1 0,1-1 0,0 0 0,-1 0 0,0 0 0,0 0 0,0 0 0,0 0 0,0-1 0,-1 1 0,0-1 0,1 1 0,-1-1 0,0-4 0,4-18 0,-1-2 0,-2 1 0,0 0 0,-4-40 0,1 13 0,1-55 0,0 108 0,0 1 0,0 0 0,0-1 0,0 1 0,0 0 0,0-1 0,0 1 0,0 0 0,0-1 0,0 1 0,0 0 0,0 0 0,0-1 0,0 1 0,1 0 0,-1 0 0,0-1 0,0 1 0,0 0 0,1 0 0,-1-1 0,0 1 0,0 0 0,0 0 0,1 0 0,-1-1 0,0 1 0,1 0 0,-1 0 0,0 0 0,0 0 0,1 0 0,-1 0 0,0 0 0,1-1 0,-1 1 0,0 0 0,0 0 0,1 0 0,-1 0 0,0 0 0,1 0 0,-1 1 0,0-1 0,1 0 0,-1 0 0,0 0 0,0 0 0,1 0 0,-1 0 0,0 0 0,1 1 0,-1-1 0,2 1 0,-1-1 0,1 1 0,-1 0 0,0 0 0,1 0 0,-1 0 0,0 0 0,0 1 0,0-1 0,0 0 0,2 3 0,8 18 0,0-1 0,-2 2 0,-1-1 0,-1 1 0,7 38 0,-7-17 0,-2 0 0,0 57 0,-5-101 0,0 1 0,0-1 0,0 0 0,0 0 0,0 0 0,0 0 0,0 1 0,1-1 0,-1 0 0,0 0 0,0 0 0,0 0 0,0 0 0,0 1 0,1-1 0,-1 0 0,0 0 0,0 0 0,0 0 0,0 0 0,1 0 0,-1 0 0,0 0 0,0 0 0,0 0 0,0 1 0,1-1 0,-1 0 0,0 0 0,0 0 0,0 0 0,1 0 0,-1 0 0,0-1 0,0 1 0,0 0 0,1 0 0,-1 0 0,0 0 0,0 0 0,0 0 0,1 0 0,-1 0 0,0 0 0,0 0 0,0-1 0,0 1 0,0 0 0,1 0 0,-1 0 0,0 0 0,0 0 0,0-1 0,0 1 0,0 0 0,0 0 0,0 0 0,0 0 0,1-1 0,2-4 0,1 0 0,-1-1 0,0 0 0,-1 1 0,5-12 0,2-6 0,93-256 0,-96 261 0,-3 8 0,-3 9 0,0-1 0,0 1 0,1 0 0,-1-1 0,1 1 0,-1 0 0,1-1 0,-1 1 0,1 0 0,0 0 0,-1 0 0,1-1 0,0 1 0,0 0 0,0 0 0,2-1 0,-1 2 0,-1 8 0,-1-5 0,0 51 0,2-1 0,18 104 0,-18-150-1,0 1 0,0 0 0,1-1 0,0 0 0,0 1 0,1-1 0,6 10 0,-7-14 0,-1 0 1,1 0-1,0 0 1,0 0-1,1 0 1,-1-1-1,0 1 1,1-1-1,0 0 1,-1 0-1,1 0 1,0-1-1,0 0 1,0 1-1,8 0 1,-4 0 0,1-1 1,0 1-1,0-2 1,-1 0-1,1 0 1,0 0-1,0-1 1,0 0-1,9-3 1,-13 2-1,0 0 1,1-1-1,-1 1 1,-1-1-1,1 0 1,0-1-1,-1 1 1,1-1 0,-1 1-1,0-1 1,-1-1-1,1 1 1,-1-1-1,1 1 1,3-8-1,1-4 1,0-1-1,-1 0 0,-1 0 1,0-1-1,-1 1 1,-1-1-1,2-26 0,0-130 0,-6 134 0,0 39 0,-4-84 0,3 77 0,0 0 0,-1 1 0,0-1 0,-1 0 0,1 1 0,-1-1 0,-1 1 0,-5-9 0,9 16 0,0-1 0,0 0 0,-1 0 0,1 0 0,0 0 0,-1 1 0,1-1 0,-1 0 0,0 1 0,1-1 0,-1 0 0,1 1 0,-1-1 0,0 0 0,1 1 0,-1-1 0,0 1 0,0 0 0,1-1 0,-1 1 0,0-1 0,0 1 0,0 0 0,0 0 0,1 0 0,-1-1 0,0 1 0,0 0 0,0 0 0,0 0 0,0 0 0,0 0 0,0 0 0,1 1 0,-1-1 0,0 0 0,0 0 0,0 1 0,0-1 0,1 0 0,-1 1 0,-1 0 0,0 1 0,1 0 0,-1 0 0,0 0 0,1 0 0,-1 1 0,1-1 0,0 1 0,-1-1 0,1 1 0,0-1 0,1 1 0,-2 4 0,-5 43 0,3 1 0,1-1 0,5 56 0,-1-59 0,0-18 0,1-1 0,1 0 0,8 33 0,-9-52 0,0 0 0,1-1 0,0 1 0,0 0 0,1-1 0,0 0 0,1 0 0,0 0 0,0 0 0,1-1 0,-1 0 0,2 0 0,11 10 0,-12-13 0,0-1 0,0-1 0,0 1 0,0-1 0,1 0 0,-1-1 0,0 1 0,1-1 0,-1-1 0,1 1 0,0-1 0,7-1 0,-12 1 0,1 0 0,-1 0 0,1 0 0,-1-1 0,1 1 0,-1-1 0,0 0 0,0 0 0,1 0 0,-1 0 0,0 0 0,0 0 0,0-1 0,0 1 0,0-1 0,0 1 0,2-3 0,0-1 0,-1 1 0,0-1 0,0 1 0,0-1 0,0 0 0,-1 0 0,3-8 0,0-9 0,0 1 0,-1-1 0,2-22 0,-6 35 0,5-42 0,-4 30 0,0 0 0,2 0 0,0 0 0,2 1 0,0-1 0,13-31 0,-16 48 0,0 1 0,1-1 0,-1 1 0,1 0 0,0 0 1,0 0-1,0 0 0,6-4 0,-8 6-1,0 0 1,0 1 0,0-1-1,0 0 1,0 1-1,0-1 1,0 1 0,0-1-1,0 1 1,0-1 0,0 1-1,1 0 1,-1 0-1,0-1 1,0 1 0,0 0-1,0 0 1,1 0-1,-1 0 1,0 0 0,0 1-1,0-1 1,1 0-1,-1 1 1,0-1 0,0 0-1,0 1 1,0-1-1,0 1 1,0 0 0,0-1-1,0 1 1,0 0-1,0 0 1,1 1 0,1 4-1,1-1 1,-2 1 0,1 0-1,-1 1 1,1-1 0,-2 0-1,1 0 1,-1 1 0,1 7-1,3 65 2,-5-77-1,-1 46 0,0-27 0,1-1 0,1 1 0,0-1 0,8 33 0,-8-48 0,0-1 0,0 1 0,1-1 0,0 0 0,0 1 0,0-1 0,1 0 0,-1 0 0,1 0 0,0-1 0,0 1 0,0-1 0,1 1 0,-1-1 0,1 0 0,0 0 0,0-1 0,0 1 0,0-1 0,0 0 0,0 0 0,1 0 0,-1-1 0,1 1 0,4 0 0,4 1 0,0-1 0,1-1 0,-1 0 0,0 0 0,1-2 0,-1 1-1,0-2 1,26-5 0,-30 4 1,0 0-1,0 0 0,0-1 0,0-1 1,-1 1-1,1-2 0,-1 1 0,0-1 1,-1 0-1,0 0 0,0-1 0,12-15 1,-8 7 0,-1 0 1,-1-1-1,-1-1 1,0 1-1,-1-1 0,-1 0 1,-1-1-1,0 0 1,4-31-1,-3-13-2,-2-94 0,-5 115 2,1 40-1,0 1 0,0-1 0,-1 0 0,1 0 0,0 0 0,-1 0 0,1 0 0,-1 0 0,1 0 0,-1 1 0,1-1 0,-1 0 0,0 0 0,1 1 0,-1-1 0,0 0 0,0 1 0,0-1 0,1 1 0,-1-1 0,0 1 0,0-1 0,0 1 0,0 0 0,0 0 0,0-1 0,0 1 0,0 0 0,0 0 0,0 0 0,0 0 0,0 0 0,-1 0 0,0 0 0,-1 0 0,1 0 0,-1 0 0,1 0 0,0 0 0,-1 1 0,1-1 0,0 1 0,-1 0 0,1 0 0,0 0 0,0 0 0,0 0 0,-4 2 0,2 2 0,0 0 0,0 0 0,0 1 0,1-1 0,0 1 0,0 0 0,0 0 0,1 0 0,0 0 0,0 0 0,0 0 0,1 1 0,-1 8 0,-1 16 0,1 46 0,2-62 0,-1-4 0,2 1 0,0 0 0,0 0 0,1-1 0,0 1 0,1 0 0,9 20 0,-10-26 0,2 0 0,-1-1 0,1 1 0,-1-1 0,2 0 0,-1 0 0,0 0 0,1 0 0,0-1 0,0 0 0,1 0 0,-1 0 0,1-1 0,-1 1 0,13 3 0,-6-3 3,1-1 0,-1 0 1,1-1-1,-1 0 0,1-1 0,0-1 0,0 0 1,-1-1-1,20-3 0,-30 4-3,0 0 0,-1-1 0,1 1 0,0-1 0,0 0 0,-1 1 0,1-1 1,0 0-1,-1 0 0,1 0 0,-1 0 0,1-1 0,-1 1 0,0 0 0,1-1 0,-1 1 0,0 0 0,0-1 0,0 0 0,0 1 0,0-1 0,0 1 0,0-3 1,1-2-7,-1 0 1,0 1 0,0-1 0,0 0 0,-1 0-1,0-5 1,0 10-7,0 0-1,0-1 0,0 1 1,0 0-1,0 0 1,0 0-1,0 0 0,-1 0 1,1 0-1,0 0 0,-1 0 1,1 0-1,-1 0 1,0-2-1,-20-10-755</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1:21.517"/>
    </inkml:context>
    <inkml:brush xml:id="br0">
      <inkml:brushProperty name="width" value="0.05" units="cm"/>
      <inkml:brushProperty name="height" value="0.05" units="cm"/>
      <inkml:brushProperty name="color" value="#FFFFFF"/>
    </inkml:brush>
  </inkml:definitions>
  <inkml:trace contextRef="#ctx0" brushRef="#br0">1 28 32351,'0'0'224,"36"0"-128,19 0-48,14 0-32,3 0-16,-5 0 0,-7-3-16,-10-7-192,-11-4-5731</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1:21.892"/>
    </inkml:context>
    <inkml:brush xml:id="br0">
      <inkml:brushProperty name="width" value="0.05" units="cm"/>
      <inkml:brushProperty name="height" value="0.05" units="cm"/>
      <inkml:brushProperty name="color" value="#FFFFFF"/>
    </inkml:brush>
  </inkml:definitions>
  <inkml:trace contextRef="#ctx0" brushRef="#br0">76 65 31198,'-3'-65'1569,"6"66"-1569,18 18 0,35 39 0,-16-15 0,-9-12 0,-2 2 0,0 1 0,38 61 0,-58-80 0,-1 0 0,-1 0 0,0 1 0,-2 0 0,1 1 0,-2 0 0,0-1 0,-1 1 0,-1 0 0,0 1 0,-1-1 0,-2 24 0,-1-33 0,1 1 0,-2-1 0,1 0 0,-1 1 0,0-1 0,0 0 0,-1 0 0,-1-1 0,1 1 0,-1-1 0,0 0 0,-1 0 0,1-1 0,-13 11 0,-8 5 0,-1-1 0,-41 24 0,58-38 0,-133 73-408,81-55-1121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5:03.167"/>
    </inkml:context>
    <inkml:brush xml:id="br0">
      <inkml:brushProperty name="width" value="0.05" units="cm"/>
      <inkml:brushProperty name="height" value="0.05" units="cm"/>
      <inkml:brushProperty name="color" value="#66CC00"/>
    </inkml:brush>
  </inkml:definitions>
  <inkml:trace contextRef="#ctx0" brushRef="#br0">12 773 32143,'-2'-6'311,"0"7"-135,-2 14-103,1 21-124,3-20 45,0-9 4,-1 0 1,1 1 0,1-1-1,0 0 1,2 12-1,-2-17 3,0-1-1,-1 1 1,1 0-1,0-1 1,0 1-1,0-1 1,0 1-1,0-1 1,0 1-1,1-1 1,-1 0 0,0 0-1,1 0 1,-1 1-1,1-1 1,-1-1-1,1 1 1,-1 0-1,1 0 1,0 0-1,-1-1 1,1 1 0,0-1-1,0 0 1,-1 1-1,1-1 1,3 0-1,0 1 1,0-1 0,0 0 1,0 0-1,0 0 0,-1-1 0,1 1 0,0-1 0,0 0 0,0-1 0,-1 1 0,1-1 0,8-4 1,-8 2-1,0 0 1,-1 0 0,0 0 0,1-1 0,-1 0 0,-1 0 0,1 0-1,-1 0 1,0 0 0,4-8 0,1-6 2,-1 0 0,0 0-1,-2-1 1,0 1 0,-1-1 0,2-39 0,-5-127 3,-3 137-6,-3-31 12,1 67-21,3 19 3,0-6 5,-5 41-1,2 0 0,1 0 0,5 63 1,-1-32 0,-1-49 0,1 0 0,4 25 0,-4-40 0,1-1 0,0 1 0,0 0 0,1-1 0,0 0 0,1 1 0,-1-1 0,1-1 0,7 10 0,-9-14 0,-1 0 0,1 0 1,0 0-1,-1 0 0,1-1 0,0 1 1,0 0-1,0-1 0,0 0 0,0 1 1,1-1-1,-1 0 0,0 0 0,0 0 1,1-1-1,-1 1 0,1-1 0,-1 1 1,1-1-1,-1 0 0,0 1 0,1-1 1,-1-1-1,1 1 0,-1 0 0,1-1 1,-1 1-1,1-1 0,-1 1 0,0-1 0,1 0 1,2-2-1,0 0 1,1 0-1,-1-1 1,0 0 0,0 0-1,0 0 1,-1 0 0,1-1-1,-1 0 1,0 0 0,-1 0-1,5-7 1,1-8-1,0-1 0,-1 0 0,-2-1 0,0 1 0,-1-1 0,4-39 0,-2-109 0,-7 170 0,-1 58 0,-1-13 0,7 65 0,-4-98 0,1 1 0,0-1 0,1 0 0,1 0 0,0 0 0,0 0 0,1-1 0,1 1 0,0-1 0,8 11 0,-10-18 0,1 1 0,-1-1 0,1-1 0,0 1 0,0-1 0,0 1 0,0-1 0,1-1 0,-1 1 0,1-1 0,0 0 0,7 1 0,-11-2 0,1 0 0,-1 0 0,1-1 0,-1 1 0,1-1 0,0 1 0,-1-1 0,1 0 0,-1 0 0,1 0 0,-1-1 0,1 1 0,-1-1 0,1 1 0,-1-1 0,1 0 0,-1 0 0,1 0 0,-1 0 0,0 0 0,0-1 0,1 1 0,-1-1 0,0 1 0,0-1 0,-1 0 0,1 0 0,0 0 0,-1 0 0,3-3 0,0-9 0,-1 0 0,0 0 0,-1 0 0,0 0 0,-1-1 0,-1 1 0,0 0 0,-3-20 0,2 29 0,-1-12 0,-1-1 0,-1 1 0,0 0 0,-2 0 0,0 0 0,-16-30 0,-7-21 0,28 66 0,-7-24 0,8 25 0,0 1 0,0-1 0,0 0 0,0 0 0,0 1 0,0-1 0,0 0 0,0 0 0,0 1 0,0-1 0,0 0 0,0 0 0,1 1 0,-1-1 0,0 0 0,1 1 0,-1-1 0,0 0 0,1 1 0,-1-1 0,1 0 0,-1 1 0,1-1 0,-1 1 0,1-1 0,-1 1 0,1-1 0,-1 1 0,1-1 0,0 1 0,0-1 0,30-6 0,0 1 0,0 1 0,1 2 0,35 0 0,42-4 0,-100 6 0,17-2 0,-1-1 0,35-10 0,-59 14 0,0-1 0,-1 1 0,1 0 0,0 0 0,0-1 0,0 1 0,0-1 0,0 1 0,-1 0 0,1-1 0,0 0 0,0 1 0,-1-1 0,1 1 0,0-1 0,-1 0 0,1 1 0,-1-1 0,1 0 0,-1 0 0,1 0 0,-1 1 0,1-1 0,-1 0 0,0 0 0,1 0 0,-1 0 0,0 0 0,0 0 0,0 0 0,0 1 0,0-1 0,0 0 0,0-1 0,-5 0 0,1 2 0,-1-1 0,0 0 0,0 1 0,0 0 0,1 0 0,-8 2 0,8-2 0,0 2 0,0-1 0,0 0 0,0 1 0,0 0 0,1 0 0,-1 0 0,0 0 0,1 1 0,-1-1 0,1 1 0,0 0 0,0 0 0,0 0 0,0 0 0,1 1 0,-1-1 0,1 1 0,-4 7 0,-3 7 0,1 0 0,-11 36 0,11-24 0,2 0 0,1 0 0,1 1 0,1-1 0,2 1 0,3 37 0,-1-62-1,-1 0 1,1-1-1,0 1 0,1 0 0,0 0 1,0-1-1,0 1 0,0-1 1,1 1-1,0-1 0,0 0 0,0 0 1,1 0-1,0-1 0,0 1 1,0-1-1,0 0 0,1 0 0,-1 0 1,1-1-1,7 4 0,-5-3 2,0 0 0,1-1 0,-1 0-1,1-1 1,0 0 0,0 0 0,0 0 0,0-1 0,0 0-1,0-1 1,0 0 0,0 0 0,0-1 0,0 0 0,13-3-1,-16 2 0,-1 1 1,0-1-1,1-1 0,-1 1 0,0 0 0,0-1 0,-1 0 0,1 0 0,-1 0 1,1 0-1,-1-1 0,0 0 0,0 1 0,0-1 0,-1 0 0,0 0 0,1 0 1,-1-1-1,0 1 0,-1 0 0,1-1 0,-1 1 0,1-8 0,2-11 0,-1 0 0,-1-1 0,-1-31 0,-1 48 0,-1-9 0,0-1 0,-1 0 0,-2 0 0,1 1 0,-2-1 0,0 1 0,-1 0 0,-1 0 0,0 1 0,-1 0 0,-1 0 0,0 1 0,-1 0 0,-20-22 0,27 33 0,0-1 0,1 1 0,-2-1 0,1 1 0,0 0 0,-1 0 0,1 1 0,-1-1 0,0 1 0,0-1 0,0 1 0,0 1 0,0-1 0,0 0 0,-1 1 0,1 0 0,-1 0 0,1 0 0,-1 1 0,1-1 0,-7 1 0,9 1 0,1-1 0,-1 1 0,1-1 0,-1 1 0,1 0 0,-1-1 0,1 1 0,-1 0 0,1 0 0,0 0 0,-1 0 0,1 0 0,0 1 0,0-1 0,0 0 0,0 0 0,0 1 0,0-1 0,0 1 0,0-1 0,1 1 0,-1-1 0,0 1 0,1-1 0,-1 1 0,1 0 0,0-1 0,-1 3 0,0 6 0,0 1 0,0 0 0,1 14 0,0-15 0,1 4 0,1 1 0,1-1 0,0 0 0,1 0 0,0 0 0,1 0 0,1-1 0,0 1 0,1-2 0,0 1 0,1-1 0,0 0 0,1 0 0,1-1 0,0-1 0,0 1 0,1-1 0,0-1 0,0 0 0,1-1 0,21 11 0,-29-17 0,1 0 0,-1-1 0,1 1 0,0-1 0,-1 0 0,1 0 0,0-1 0,-1 1 0,1-1 0,0 0 0,5-1 0,-7 0 0,0 1 0,-1-1 0,1 0 0,-1 0 0,0 0 0,1 0 0,-1 0 0,0-1 0,0 1 0,0-1 0,0 1 0,0-1 0,0 0 0,0 0 0,0 0 0,-1 0 0,1 0 0,-1 0 0,1 0 0,1-5 0,6-16 0,-1 0 0,-1-1 0,8-41 0,-13 46 0,2-1 0,1 2 0,0-1 0,2 0 0,0 1 0,0 0 0,12-17 0,-16 31 0,0 0 0,1 0 0,0 0 0,-1 0 0,2 1 0,-1 0 0,0-1 0,1 1 0,-1 1 0,1-1 0,0 1 0,5-2 0,-8 3 0,0 0 0,-1 1 0,1-1 0,0 1 0,0-1 0,0 1 0,0 0 0,0-1 0,0 1 0,0 0 0,0 1 0,0-1 0,0 0 0,0 0 0,0 1 0,0-1 0,0 1 0,0 0 0,0 0 0,-1-1 0,1 1 0,0 0 0,-1 1 0,1-1 0,0 0 0,-1 0 0,1 1 0,-1-1 0,0 1 0,1-1 0,-1 1 0,0-1 0,2 4 0,1 7 0,-1 1-1,0-1 1,-1 1-1,0-1 1,-1 1-1,0 0 1,-1 0 0,-2 23-1,0 4-8,-3 160 6,5-196 3,1 0 0,-1 0 0,1 0 0,0 0 0,0 0 0,0 0 1,0-1-1,0 1 0,1 0 0,0-1 0,0 1 0,0-1 0,0 1 0,0-1 0,1 0 0,3 4 0,-1-3 1,0 0-1,0 0 0,1-1 1,-1 0-1,1 1 0,0-2 1,0 1-1,0-1 0,8 2 1,10 1 0,0-1 1,0-1 0,1-1 0,26-2-1,-50 0-1,4 1 1,-1-1-1,0-1 0,0 1 0,0 0 0,0-1 0,0 0 1,0 0-1,0 0 0,-1-1 0,1 1 0,0-1 0,-1 0 1,1 0-1,-1 0 0,5-3 0,-4 0 0,0 1 0,-1-1 0,1 0 0,-1 0 0,0 0 0,0 0 0,0 0 0,-1-1 0,0 0 0,2-5 0,2-11 0,-1 0 0,0 0 0,2-42 0,-6-72 0,-2 74 0,-4-46 16,-28-164 0,31 260-16,-1-7 0,-1 41 0,-3 324 0,8-207 0,-1 102 0,0-241 0,0 0 0,1 1 0,-1-1 0,0 0 0,0 1 0,0-1 0,0 0 0,0 0 0,0 0 0,0 1 0,0-1 0,0 0 0,1 0 0,-1 1 0,0-1 0,0 0 0,0 0 0,1 0 0,-1 0 0,0 1 0,0-1 0,0 0 0,1 0 0,-1 0 0,0 0 0,0 0 0,1 0 0,-1 1 0,0-1 0,0 0 0,1 0 0,-1 0 0,0 0 0,0 0 0,1 0 0,-1 0 0,0 0 0,0 0 0,1 0 0,-1 0 0,0-1 0,0 1 0,1 0 0,-1 0 0,0 0 0,0 0 0,1 0 0,-1 0 0,0 0 0,0-1 0,0 1 0,1 0 0,-1 0 0,0 0 0,0-1 0,0 1 0,0 0 0,1 0 0,-1 0 0,0-1 0,0 1 0,0 0 0,0 0 0,0-1 0,0 1 0,0-1 0,10-13 0,-2-1 0,0 0 0,-1 0 0,9-26 0,4-10 0,-3 14 0,29-46 0,-37 70 0,0 0 0,1 0 0,0 1 0,1 0 0,1 1 0,18-14 0,-27 22-1,0 1-1,1-1 1,-1 1-1,1 0 1,0 0 0,-1 0-1,1 0 1,0 1-1,0 0 1,0-1 0,0 1-1,1 1 1,-1-1-1,0 1 1,0 0 0,0 0-1,1 0 1,4 1-1,-9-1 2,1 0 0,-1 0 0,1 0 0,-1 1-1,1-1 1,-1 0 0,1 0 0,-1 1 0,0-1-1,1 0 1,-1 1 0,0-1 0,1 0 0,-1 1-1,0-1 1,1 0 0,-1 1 0,0-1 0,0 1-1,1-1 1,-1 1 0,0-1 0,0 1 0,0-1 0,0 1-1,1-1 1,-1 1 0,1 7 0,0-1 0,0 1 0,-1-1 0,0 0 0,0 1 0,-3 12 0,2-16 0,1 0 0,-2 0 0,1 0 0,0-1 0,-1 1 0,1 0 0,-1-1 0,0 1 0,0-1 0,-1 0 0,1 0 0,-1 0 0,0 0 0,-5 5 0,-4 0 0,0-1 0,0-1 0,0 0 0,-1 0 0,0-1 0,0-1 0,-1 0 0,1-1 0,-1 0 0,1-1 0,-1-1 0,0 0 0,-14-1 0,27-1 0,0 0 0,0 0 0,0 0 0,0 0 0,0 0 0,1 0 0,-1 0 0,0 0 0,1 0 0,-1 0 0,0 0 0,1 0 0,-1 0 0,1-1 0,0 1 0,-1 0 0,1 0 0,0-1 0,0 1 0,0 0 0,0 0 0,0-1 0,0 1 0,0 0 0,1-3 0,-1 3 0,-1 0 0,1-1 0,0 1 0,0 0 0,0-1 0,1 1 0,-1 0 0,0-1 0,0 1 0,1 0 0,-1-1 0,1 1 0,-1 0 0,1 0 0,-1-1 0,1 1 0,0 0 0,0 0 0,-1 0 0,1 0 0,0 0 0,0 0 0,0 0 0,0 0 0,0 0 0,3-1 0,-2 2 0,0 0 0,0 0 0,0 0 0,0 1 0,0-1 0,0 0 0,0 1 0,0-1 0,0 1 0,0 0 0,-1 0 0,1 0 0,0 0 0,0 0 0,-1 0 0,1 0 0,0 0 0,-1 1 0,1-1 0,-1 1 0,0-1 0,1 1 0,-1-1 0,1 4 0,4 4 0,-2 0 0,1 1 0,5 17 0,-2-5 0,6 13 0,1-1 0,30 47 0,-38-70 0,0 0 0,1-1 0,1-1 0,0 1 0,0-1 0,1-1 0,0 1 0,0-2 0,1 1 0,21 10 0,-19-12-19,0-1-1,0 0 1,1-1 0,-1-1 0,1 0-1,0-1 1,0 0 0,16-1 0,12-1-656</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1:23.423"/>
    </inkml:context>
    <inkml:brush xml:id="br0">
      <inkml:brushProperty name="width" value="0.05" units="cm"/>
      <inkml:brushProperty name="height" value="0.05" units="cm"/>
      <inkml:brushProperty name="color" value="#FFFFFF"/>
    </inkml:brush>
  </inkml:definitions>
  <inkml:trace contextRef="#ctx0" brushRef="#br0">1 50 31887,'0'-4'80,"0"0"0,0 0 0,0 0 0,1 0 0,-1 0 0,1 0 0,0 0 0,0 0 0,0 0 0,3-5 0,-4 9-80,1 0 0,-1 0 0,0 0 0,0 0 0,1 0 0,-1 0 0,0 0 0,0 0 0,1 0 0,-1 0 0,0 0 0,1 1 0,-1-1 0,0 0 0,0 0 0,0 0 0,1 0 0,-1 1 0,0-1 0,0 0 0,0 0 0,1 0 0,-1 1 0,0-1 0,0 0 0,0 0 0,0 0 0,0 1 0,1-1 0,-1 0 0,0 0 0,0 1 0,0-1 0,0 0 0,0 1 0,0-1 0,0 0 0,0 0 0,0 1 0,0-1 0,4 18 0,8 79 0,-4 1 0,-7 154 0,-3-101 0,3-163 0,1 0 0,0 0 0,1 0 0,4-12 0,3-10 0,6-47 0,-9 41 0,17-55 0,-23 92-1,-1 1-1,1-1 1,0 1 0,0 0 0,0-1-1,0 1 1,1 0 0,-1 0-1,1 0 1,-1 0 0,1 0-1,0 0 1,0 0 0,3-2 0,-3 3 0,0 1 0,0-1 1,0 1-1,0-1 0,0 1 1,-1 0-1,1 0 1,0 0-1,0 0 0,0 0 1,0 0-1,0 1 0,0-1 1,0 0-1,0 1 1,-1 0-1,1-1 0,0 1 1,3 2-1,5 2 1,0 0 0,1-1 0,0 0 0,0-1 0,0 0 0,12 2 0,-19-5 0,-1 0 0,1 0 0,-1 0 0,0 0 1,1 0-1,-1-1 0,0 0 0,1 0 1,-1 1-1,0-2 0,0 1 0,1 0 0,-1-1 1,0 1-1,-1-1 0,1 0 0,0 0 1,0 0-1,-1-1 0,1 1 0,-1 0 0,0-1 1,0 0-1,0 0 0,2-2 0,1-4 4,-1 1-1,0-1 0,0 0 0,-1 0 0,0 0 1,-1-1-1,0 1 0,2-15 0,-2-10-5,-3-39 0,0 18 4,0 133-2,-1-27 0,1 0 0,4-1 0,1 1 0,15 65 0,-12-88 0,-3-10-2,1-1 1,0 1 0,16 30 0,-21-47-21,0-1 1,0 1-1,1 0 1,-1-1 0,0 1-1,1 0 1,-1-1-1,1 1 1,-1-1-1,1 1 1,-1-1-1,1 1 1,-1-1 0,1 1-1,0-1 1,-1 1-1,1-1 1,0 0-1,-1 1 1,1-1 0,0 0-1,-1 0 1,1 0-1,0 1 1,0-1-1,-1 0 1,1 0 0,1 0-1,11 0-2376</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1:23.782"/>
    </inkml:context>
    <inkml:brush xml:id="br0">
      <inkml:brushProperty name="width" value="0.05" units="cm"/>
      <inkml:brushProperty name="height" value="0.05" units="cm"/>
      <inkml:brushProperty name="color" value="#FFFFFF"/>
    </inkml:brush>
  </inkml:definitions>
  <inkml:trace contextRef="#ctx0" brushRef="#br0">0 23 30398,'6'-23'2364,"-3"641"-2359,-3-616-5,-1-1 0,1 0 0,0 1 0,0-1 0,1 0 0,-1 0 0,0 1 0,0-1 0,1 0 0,-1 0 0,0 1 0,1-1 0,-1 0 0,1 0 0,0 0 0,-1 0 0,1 0 0,0 0 0,0 0 0,0 0 0,0 0 0,0 0 0,1 1 0,0-2 0,-1 1 0,1-1 0,0 1 0,0-1 0,-1 0 0,1 0 0,0 0 0,0 0 0,0 0 0,0 0 0,-1 0 0,1 0 0,0-1 0,0 1 0,-1-1 0,4-1 0,38-16 0,-29 11 0,0 1 0,0 0 0,29-6 0,-9 6-9,-17 2-57,1 1-1,33-2 1</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1:24.423"/>
    </inkml:context>
    <inkml:brush xml:id="br0">
      <inkml:brushProperty name="width" value="0.05" units="cm"/>
      <inkml:brushProperty name="height" value="0.05" units="cm"/>
      <inkml:brushProperty name="color" value="#FFFFFF"/>
    </inkml:brush>
  </inkml:definitions>
  <inkml:trace contextRef="#ctx0" brushRef="#br0">1 100 32047,'5'-46'720,"-10"637"-720,5-611 0,3-176 0,1 149 0,1 1 0,14-56 0,-16 89 0,6-23 0,16-42 0,-22 70 0,1-1 0,0 1 0,0 0 0,1 0 0,0 0 0,0 1 0,1 0 0,0 0 0,0 0 0,10-8 0,-15 14 0,1 0 0,-1-1 0,1 1 0,-1 0 0,1 0 0,-1 0 0,1 0 0,0 0 0,-1 0 0,1 1 0,0-1 0,0 0 0,0 1 0,0 0 0,0-1 0,-1 1 0,1 0 0,0 0 0,0 0 0,0 0 0,0 0 0,0 0 0,0 1 0,0-1 0,0 1 0,-1-1 0,1 1 0,0 0 0,0 0 0,-1 0 0,1-1 0,0 2 0,-1-1 0,1 0 0,-1 0 0,1 0 0,-1 1 0,0-1 0,0 1 0,1-1 0,-1 1 0,0-1 0,0 1 0,-1 0 0,1 0 0,1 2 0,2 7 0,0-1 0,-1 1 0,0 0 0,0 1 0,-1-1 0,0 15 0,-1-13 0,0 0 0,-1 0 0,-4 25 0,4-34 0,-1-1 0,0 1 0,-1 0 0,1-1 0,0 1 0,-1 0 0,0-1 0,0 0 0,0 1 0,-1-1 0,1 0 0,-1 0 0,1 0 0,-1-1 0,0 1 0,0-1 0,-4 3 0,-8 3-6,0 0-1,0-1 1,-1 0-1,0-1 1,-1-1-1,-29 5 1,51-8 7,0 0 0,1 0 0,-2 1 0,1-1 0,0 1 0,0 0 0,-1 0 0,0 1 0,6 5 0,-9-8-1,23 23 1,0 1-1,-1 1 0,-2 1 1,-1 1-1,-1 1 0,-1 1 1,14 34-1,-27-55-12,-3-5-10,0 0-1,0 0 1,-1 0 0,1 0-1,-1 1 1,1 5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1:26.393"/>
    </inkml:context>
    <inkml:brush xml:id="br0">
      <inkml:brushProperty name="width" value="0.05" units="cm"/>
      <inkml:brushProperty name="height" value="0.05" units="cm"/>
      <inkml:brushProperty name="color" value="#FFFFFF"/>
    </inkml:brush>
  </inkml:definitions>
  <inkml:trace contextRef="#ctx0" brushRef="#br0">45 274 31390,'7'-16'770,"3"-10"-216,-10 26-530,0 1 0,0 46-21,-11 295-1,-26 132-2,30-371 0,5-79 0,-1 11 0,1-1 0,7 67 0,-5-98 0,1 1 0,-1-1 0,1 1 0,1-1 0,-1 0 0,0 1 0,1-1 0,-1 0 0,1 0 0,0 0 0,0 0 0,0 0 0,1-1 0,-1 1 0,1-1 0,-1 1 0,1-1 0,0 0 0,0 0 0,0 0 0,0 0 0,0-1 0,0 1 0,1-1 0,-1 0 0,7 2 0,6 0 0,1-1 0,-1 0 0,0-1 0,27-3 0,-12 2 0,349-23 0,-58 1 0,-265 20 0,359-14 0,253 5 0,-429 12 0,-235-1 0,1-1 0,0 0 0,-1 0 0,1-1 0,-1 0 0,1 0 0,7-4 0,15-5 0,-26 10 0,-1 1 0,1-1 0,-1 1 0,1-1 0,-1 1 0,0-1 0,1 0 0,-1 1 0,0-1 0,1 0 0,-1 0 0,0 0 0,0 0 0,0 0 0,0 0 0,0-1 0,0 1 0,0 0 0,1-2 0,1-29 0,-4 21 0,-1-30 0,-13-74 0,0 7 0,-22-452 0,21 138 0,15 421 0,1 1 0,0-1 0,-1 1 0,1-1 0,-1 0 0,1 1 0,-1-1 0,1 1 0,-1-1 0,0 1 0,1 0 0,-1-1 0,1 1 0,-1 0 0,0-1 0,1 1 0,-1 0 0,0 0 0,1-1 0,-1 1 0,0 0 0,0 0 0,1 0 0,-1 0 0,0 0 0,0 0 0,1 0 0,-1 0 0,0 0 0,1 1 0,-2-1 0,-1 0 0,-1126-51 0,306 48 0,666 16 0,153-13 0,0 2-5,1 0 0,0 1 0,0-1 0,0 1 0,0 0 0,0 0 0,1 0 0,-5 7 0,-7 6-14,14-15 18,-1-1 1,0 1-1,0 0 0,1 0 1,-1 0-1,0 0 0,1 0 1,-1 0-1,1 0 1,-1 0-1,1 0 0,0 0 1,-1 1-1,1-1 0,0 0 1,0 0-1,0 0 0,0 0 1,0 0-1,0 1 0,0-1 1,0 0-1,0 0 0,0 0 1,1 0-1,-1 0 1,0 1-1,1-1 0,-1 0 1,1 0-1,-1 0 0,1 0 1,0 0-1,-1 0 0,2 0 1,3 5-119,0 0 0,0 0 0,1-1 1,6 5-1,-4-4-467,4 9-2165</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1:27.504"/>
    </inkml:context>
    <inkml:brush xml:id="br0">
      <inkml:brushProperty name="width" value="0.05" units="cm"/>
      <inkml:brushProperty name="height" value="0.05" units="cm"/>
      <inkml:brushProperty name="color" value="#FFFFFF"/>
    </inkml:brush>
  </inkml:definitions>
  <inkml:trace contextRef="#ctx0" brushRef="#br0">8 83 31454,'-4'-36'917,"1"21"-617,2 14-222,1 4-60,1 33-18,1 1 0,3-1 0,0 0 0,13 43 0,-12-58 0,1 0 0,1-1 0,0 0 0,2 0 0,0-1 0,1 0 0,1-1 0,22 26 0,-32-42 0,0 1 0,0-1 0,1 0 0,-1 0 0,1 0 0,-1 0 0,1 0 0,0-1 0,0 1 0,5 1 0,-7-3 0,0 0 0,1 0 0,-1 1 0,0-1 0,0-1 0,1 1 0,-1 0 0,0 0 0,1 0 0,-1-1 0,0 1 0,0-1 0,1 1 0,-1-1 0,0 1 0,0-1 0,0 0 0,0 1 0,0-1 0,0 0 0,0 0 0,0 0 0,0 0 0,0 0 0,0 0 0,-1 0 0,1 0 0,0 0 0,0-2 0,9-14 0,-1-1 0,-1 0 0,-1-1 0,0 0 0,-1 0 0,4-29 0,12-125 0,-19 137 0,2-61-5,-5 152-267,0-18-572</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1:27.910"/>
    </inkml:context>
    <inkml:brush xml:id="br0">
      <inkml:brushProperty name="width" value="0.05" units="cm"/>
      <inkml:brushProperty name="height" value="0.05" units="cm"/>
      <inkml:brushProperty name="color" value="#FFFFFF"/>
    </inkml:brush>
  </inkml:definitions>
  <inkml:trace contextRef="#ctx0" brushRef="#br0">47 66 32319,'-1'-19'84,"2"-28"240,2 125-316,-3-24-13,2-3 12,-3 0 1,-2 1-1,-2-1 1,-16 70-1,17-107-7,-14 64 0,18-78 0,0 0 0,0 1 0,0-1 0,0 0 0,0 1 0,1-1 0,-1 0 0,0 1 0,0-1 0,0 0 0,0 1 0,0-1 0,0 0 0,1 0 0,-1 1 0,0-1 0,0 0 0,0 1 0,1-1 0,-1 0 0,0 0 0,0 0 0,1 1 0,-1-1 0,0 0 0,1 0 0,-1 0 0,0 0 0,0 1 0,1-1 0,-1 0 0,0 0 0,1 0 0,-1 0 0,0 0 0,1 0 0,-1 0 0,0 0 0,1 0 0,-1 0 0,0 0 0,1 0 0,-1 0 0,0 0 0,1 0 0,-1-1 0,0 1 0,1 0 0,1 0 0,57-2 0,-1-3 0,76-16 0,-127 20-97,21-8 314,-27 9-276,0-1 0,0 0 0,0 0 0,0 0 0,0 0 0,-1 1 0,1-1 1,0 0-1,0 0 0,-1 0 0,1-1 0,-1 1 0,1 0 0,-1 0 0,0 0 0,1 0 0,-1 0 0,0-1 0,0 1 1,1 0-1,-1 0 0,-1-3 0,1-9-4805</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1:28.563"/>
    </inkml:context>
    <inkml:brush xml:id="br0">
      <inkml:brushProperty name="width" value="0.05" units="cm"/>
      <inkml:brushProperty name="height" value="0.05" units="cm"/>
      <inkml:brushProperty name="color" value="#FFFFFF"/>
    </inkml:brush>
  </inkml:definitions>
  <inkml:trace contextRef="#ctx0" brushRef="#br0">0 125 30862,'2'-42'1732,"-1"33"-1551,-1 31-189,0 611 8,8-663 0,1-154 0,2-18 0,-7 167 0,1 1 0,2 0 0,19-56 0,-23 81 0,1 0 0,0 0 0,0 1 0,1-1 0,0 1 0,0 1 0,1-1 0,0 1 0,8-8 0,-10 12 0,0 0 0,0 0 0,0 0 0,0 0 0,1 1 0,-1 0 0,1 0 0,0 0 0,0 0 0,0 1 0,-1 0 0,1 0 0,0 0 0,1 0 0,-1 1 0,0 0 0,0 0 0,7 1 0,-9 0 0,1 1 0,-1-1 0,1 0 0,-1 1 0,0 0 0,0 0 0,1 0 0,-1 0 0,-1 1 0,1-1 0,0 1 0,-1 0 0,1-1 0,-1 1 0,0 0 0,0 1 0,0-1 0,0 0 0,0 0 0,2 8 0,1 3 0,0 0 0,-1 0 0,0 1 0,2 16 0,-4-17 0,-1 1 0,0-1 0,-1 0 0,-2 18 0,2-27 0,-1 0 0,0 0 0,0 0 0,-1-1 0,1 1 0,-1 0 0,0-1 0,-1 1 0,1-1 0,-1 1 0,1-1 0,-1 0 0,-1 0 0,-5 6 0,0-3-2,1 0 0,-1-1 0,0 0-1,-1-1 1,1 0 0,-1-1 0,0 1 0,0-2 0,-1 0 0,1 0 0,-1-1-1,0 0 1,1 0 0,-21-1 0,32-1 2,-1 0 0,0 0 0,0 0 0,1 0 0,-1-1 0,0 1 0,0 0 0,1 0 0,-1 0 0,0 0 0,0 0 0,0-1 0,1 1 0,-1 0 0,0 0 0,0 0 0,0-1 0,1 1 0,-1 0 0,0 0 0,0-1 0,0 1 0,0 0 0,0 0 0,0-1 0,1 1 0,-1 0 0,0 0 0,0-1 0,0 1 0,0 0 0,0 0 0,0-1 0,0 1 0,0 0 0,0-1 0,0 1 0,-1 0 0,1 0 0,0-1 0,0 1 0,0 0 0,0 0 0,0-1 0,0 1 0,0 0 0,-1 0 0,1-1 0,0 1 0,0 0 0,0 0 0,-1 0 0,1 0 0,0-1 0,0 1 0,0 0 0,-1 0 0,1 0 0,0 0 0,0 0 0,-1-1 0,8 1 0,1 0 1,-1 0-1,1 0 0,-1 1 0,1 0 1,-1 0-1,1 1 0,-1 0 1,0 0-1,0 1 0,0 0 1,0 0-1,-1 1 0,1-1 0,-1 2 1,0-1-1,7 6 0,55 66 27,11 10-27,-70-77 0,1-1 0,0 0 0,0 0 0,1-1 0,0-1 0,22 10 0,-26-14-1,0 0 1,1 0-1,-1-1 0,1 0 0,-1 0 1,15-1-1,-17 0-2,-5 0-7,0 0 0,1 0 0,-1 0 1,0 0-1,1 0 0,-1 0 0,1 0 0,-1 0 0,0 0 1,1 0-1,-1 0 0,0 0 0,1 0 0,-1-1 0,1 1 1,-1 0-1,0 0 0,1 0 0,-1 0 0,0-1 0,1 1 1,-1 0-1,0 0 0,0-1 0,1 1 0,-1 0 0,0-1 1,0 1-1,1 0 0,-1 0 0,0-1 0,0 1 0,0-1 1,0 1-1,1 0 0,-1-1 0,0 1 0,0 0 0,0-1 1,0 1-1,0-1 0,0 1 0,0 0 0,0-1 0,0 1 1,0 0-1,0-1 0,0 1 0,0-1 0,-1 1 0,1 0 1,0-1-1,0-4-248,0-32-2477</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1:30.080"/>
    </inkml:context>
    <inkml:brush xml:id="br0">
      <inkml:brushProperty name="width" value="0.05" units="cm"/>
      <inkml:brushProperty name="height" value="0.05" units="cm"/>
      <inkml:brushProperty name="color" value="#FFFFFF"/>
    </inkml:brush>
  </inkml:definitions>
  <inkml:trace contextRef="#ctx0" brushRef="#br0">123 351 10965,'-1'-15'12458,"0"0"-6514,1-31-3527,0 30-1551,-1 16-864,1 0 0,0-1 0,0 1 1,0 0-1,0 0 0,0 0 0,-1-1 1,1 1-1,0 0 0,0 0 0,0 0 1,-1-1-1,1 1 0,0 0 0,0 0 1,0 0-1,-1 0 0,1 0 0,0 0 1,0 0-1,-1-1 0,1 1 0,0 0 1,0 0-1,-1 0 0,1 0 0,0 0 1,-1 0-1,1 0 0,0 0 0,0 0 1,-1 1-1,1-1 0,0 0 0,0 0 1,-1 0-1,1 0 0,0 0 0,0 0 1,-1 1-1,-12 7-9,6 0 7,1 1 0,0 1 0,1-1 0,0 1 0,1 0 0,-4 12 0,-16 68 0,12-32 9,3 1 0,-1 73 1,9 122-5,2-134-6,-1-91 1,-1 25 0,2-1 0,2 1 0,16 74 0,-19-126 0,1-1 0,-1 1 0,1-1 0,0 1 0,-1-1 0,1 1 0,0-1 0,0 1 0,0-1 0,0 0 0,0 0 0,0 0 0,0 1 0,1-1 0,-1 0 0,0 0 0,1-1 0,-1 1 0,1 0 0,-1 0 0,1-1 0,-1 1 0,1-1 0,-1 1 0,1-1 0,2 1 0,5 0 0,0-1 0,0 1 0,18-3 0,-3 0 0,1022-8 0,197 10 0,-1242 0 0,0-1 0,-1 0 0,1 1 0,0-1 0,-1 0 0,1 0 0,-1 1 0,1-1 0,-1 0 0,0 0 0,1 0 0,-1 0 0,0 1 0,1-1 0,-1 0 0,0 0 0,0 0 0,0 0 0,0-2 0,0 2 0,5-41 0,-2-1 0,-4-58 0,0 36 0,26-653 0,-17 618 0,-5-124 0,-3 219 0,-1 0 0,0 0 0,0 0 0,0 0 0,0 1 0,0-1 0,-1 0 0,0 1 0,0-1 0,0 1 0,-1 0 0,0 0 0,1 0 0,-6-6 0,6 9 0,0 1 0,0-1 0,0 0 0,0 1 0,0-1 0,0 1 0,0-1 0,0 1 0,0 0 0,0 0 0,0 0 0,-1 0 0,1 0 0,-4 2 0,0-2 0,-510 27 0,463-23 0,-50 3 0,-528 61 0,357-5 0,38-30 0,69-11 0,100-5 0,53-13 0,0 0 0,0 0 0,0-2 0,-24 2 0,37-4 0,1 0 0,-1 0-1,0 0 1,1 0 0,-1 0 0,1 0-1,-1 0 1,1 0 0,-1 0 0,1 0 0,-1 0-1,1 0 1,-1 0 0,0 0 0,1 1 0,-1-1-1,1 0 1,-1 0 0,1 1 0,0-1-1,-1 0 1,1 1 0,-1-1 0,1 0 0,-1 1-1,1-1 1,0 1 0,-1-1 0,1 1-1,0-1 1,0 1 0,-1-1 0,1 1 0,0-1-1,0 1 1,-1 0 0,2 0-9,-1-1 1,0 1-1,0 0 1,1-1 0,-1 1-1,1-1 1,-1 1-1,0 0 1,1-1-1,-1 1 1,1-1-1,-1 1 1,1-1-1,0 1 1,-1-1-1,1 0 1,-1 1-1,1-1 1,0 0-1,-1 1 1,1-1-1,0 0 1,-1 0-1,1 0 1,0 1 0,0-1-1,1 0 1,14 1-611</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1:32.038"/>
    </inkml:context>
    <inkml:brush xml:id="br0">
      <inkml:brushProperty name="width" value="0.05" units="cm"/>
      <inkml:brushProperty name="height" value="0.05" units="cm"/>
      <inkml:brushProperty name="color" value="#FFFFFF"/>
    </inkml:brush>
  </inkml:definitions>
  <inkml:trace contextRef="#ctx0" brushRef="#br0">1 63 32303,'0'-49'377,"0"36"-294,0 36-79,0 676-4,-1-765 0,3 0 0,3 0 0,17-87 0,-22 149 0,1 0 0,0 1 0,0-1 0,0 0 0,1 1 0,-1-1 0,1 1 0,0 0 0,0-1 0,0 1 0,0 0 0,4-4 0,-4 6 0,1-1 0,0 1 0,0-1 0,0 1 0,0 0 0,0 0 0,0 0 0,0 0 0,1 1 0,-1-1 0,0 1 0,0 0 0,1 0 0,2 1 0,28-1 0,-18 1 0,-1 0 0,0-2 0,25-3 0,-35 3 0,-1 0 0,1 0 0,-1-1 0,0 0 0,1 1 0,-1-1 0,0-1 0,0 1 0,0-1 0,-1 1 0,1-1 0,-1 0 0,1 0 0,-1-1 0,0 1 0,4-7 0,-1 1 0,-1-1 0,0-1 0,0 1 0,-1-1 0,0 0 0,-1 0 0,0 0 0,2-16 0,-2-8 0,-1-49 0,-2 61 0,-2 20 0,-1 8 0,-3 14 0,-3 78 0,6 160 0,4-217 0,2 11 0,2 0 0,19 81 0,-23-129-46,-1-7-209,0-5-602,0-27-3540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1:32.414"/>
    </inkml:context>
    <inkml:brush xml:id="br0">
      <inkml:brushProperty name="width" value="0.05" units="cm"/>
      <inkml:brushProperty name="height" value="0.05" units="cm"/>
      <inkml:brushProperty name="color" value="#FFFFFF"/>
    </inkml:brush>
  </inkml:definitions>
  <inkml:trace contextRef="#ctx0" brushRef="#br0">31 32 31775,'8'-31'987,"-10"65"-984,-11 56-1,-1 16-2,11 53 0,-3 36 0,6-194 0,0-1 0,0 1 0,1 0 0,-1-1 0,0 1 0,0 0 0,1-1 0,-1 1 0,0-1 0,1 1 0,-1-1 0,1 1 0,-1-1 0,1 1 0,-1-1 0,1 1 0,-1-1 0,1 0 0,-1 1 0,1-1 0,0 0 0,-1 1 0,1-1 0,-1 0 0,1 0 0,0 0 0,-1 1 0,1-1 0,0 0 0,-1 0 0,1 0 0,0 0 0,-1 0 0,2-1 0,33 1 0,-24 0 0,46 1 0,66-3 0,-122 2-11,0 1 1,-1-1-1,1 0 1,0 0-1,-1 0 0,1-1 1,0 1-1,-1 0 1,1 0-1,0 0 0,-1 0 1,1 0-1,-1-1 0,1 1 1,0 0-1,-1-1 1,1 1-1,-1 0 0,1-1 1,-1 1-1,1-1 1,-1 1-1,1-1 0,-1 1 1,1-1-1,-1 1 1,0-1-1,1 1 0,-1-1 1,0 0-1,0 1 1,1-1-1,-1 1 0,0-1 1,0 0-1,0 1 0,0-1 1,0 0-1,0 1 1,0-1-1,0 0 0,0-1 1,0-12-1663</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5:04.029"/>
    </inkml:context>
    <inkml:brush xml:id="br0">
      <inkml:brushProperty name="width" value="0.05" units="cm"/>
      <inkml:brushProperty name="height" value="0.05" units="cm"/>
      <inkml:brushProperty name="color" value="#66CC00"/>
    </inkml:brush>
  </inkml:definitions>
  <inkml:trace contextRef="#ctx0" brushRef="#br0">170 99 32447,'2'-11'64,"1"1"0,-1-1 0,0 0 0,0-21 0,-3 32-64,1-1 0,-1 1 0,1 0 0,-1-1 0,1 1 0,-1-1 0,0 1 0,1 0 0,-1-1 0,1 1 0,-1 0 0,0-1 0,1 1 0,-1 0 0,0 0 0,1 0 0,-1 0 0,0 0 0,1 0 0,-1 0 0,0 0 0,1 0 0,-1 0 0,0 0 0,1 0 0,-1 0 0,0 0 0,1 1 0,-1-1 0,0 0 0,0 1 0,0-1 0,-4 2 0,-1 1 0,0 0 0,1 0 0,-1 0 0,1 0 0,0 1 0,0 0 0,0 0 0,1 1 0,0-1 0,-1 1 0,1 0 0,1 0 0,-5 6 0,-4 9 0,1 0 0,-14 35 0,17-32 0,1 1 0,1 0 0,1 0 0,1 1 0,1 0 0,2-1 0,1 43 0,0-62 0,1-1 0,-1 1 0,1 0 0,0 0 0,0 0 0,1-1 0,-1 1 0,1-1 0,0 1 0,0-1 0,1 0 0,-1 1 0,1-1 0,0 0 0,0-1 0,1 1 0,-1-1 0,0 1 0,1-1 0,0 0 0,0 0 0,0-1 0,0 1 0,1-1 0,-1 0 0,1 0 0,5 2 0,7 1 0,0-1 0,1 0 0,0-1 0,0-1 0,0-1 0,18 0 0,-31-1 0,-1 0 0,1-1 0,0 1 0,0-1 0,-1 0 0,1 0 0,0-1 0,-1 1 0,1-1 0,-1 0 0,0 0 0,0 0 0,1-1 0,-1 0 0,-1 0 0,1 0 0,0 0 0,3-4 0,-3 1 0,1 0 0,-1-1 0,0 1 0,-1-1 0,1 0 0,-1 0 0,-1 0 0,1 0 0,-1-1 0,2-14 0,0-8 0,-1-1 0,-1 0 0,-4-51 0,1 66 0,-1 0 0,-1 0 0,0 0 0,-2 0 0,0 1 0,0 0 0,-1 0 0,-14-24 0,16 34 0,1 0 0,-1 1 0,0-1 0,0 1 0,0 0 0,0 0 0,-1 1 0,1-1 0,-1 1 0,0 0 0,0 0 0,0 1 0,-1-1 0,1 1 0,-6-1 0,7 2 0,1 0 0,-1 1 0,1-1 0,-1 1 0,1 0 0,-1 0 0,1 0 0,-1 0 0,1 1 0,0-1 0,-1 1 0,1 0 0,-1 0 0,1 0 0,0 1 0,0-1 0,0 1 0,0 0 0,0-1 0,0 1 0,0 1 0,0-1 0,1 0 0,-1 1 0,-3 4 0,1 1 0,0 0 0,1 0 0,0 0 0,0 0 0,1 1 0,0-1 0,1 1 0,0 0 0,0 0 0,-1 12 0,2 1 0,0 0 0,2 1 0,2 23 0,-1-37 0,0 0 0,0 0 0,0 0 0,1 0 0,0-1 0,1 1 0,0-1 0,0 0 0,1 0 0,0 0 0,1-1 0,-1 1 0,2-1 0,-1-1 0,0 1 0,1-1 0,1 0 0,-1-1 0,1 0 0,-1 0 0,2 0 0,-1-1 0,0 0 0,1-1 0,0 0 0,-1 0 0,1-1 0,0 0 0,16 1 0,-18-3 0,1 1 0,-1-2 0,0 1 0,1-1 0,-1 0 0,0 0 0,0-1 0,13-4 0,-15 3 0,-1 1 0,0-1 0,0 0 0,0-1 0,0 1 0,0-1 0,0 1 0,-1-1 0,0 0 0,0 0 0,0-1 0,0 1 0,3-8 0,5-14 0,-1 0 0,-2-1 0,0 0 0,5-35 0,-8 33 0,1 1 0,2-1 0,20-49 0,-26 75 0,-1 0 0,1 0 0,0 1 0,0-1 0,0 0 0,0 1 0,1-1 0,-1 1 0,5-3 0,-7 4 0,1 1 0,0-1 0,0 1 0,0-1 0,0 1 0,0-1 0,0 1 0,0 0 0,0 0 0,0 0 0,0-1 0,0 1 0,0 0 0,0 0 0,0 0 0,0 1 0,0-1 0,0 0 0,0 0 0,0 0 0,0 1 0,0-1 0,0 1 0,0-1 0,0 0 0,0 1 0,0 0 0,-1-1 0,1 1 0,0-1 0,0 1 0,-1 0 0,1 0 0,0-1 0,-1 1 0,1 0 0,0 2 0,6 9-4,0 0 1,-1 0-1,0 1 1,-1 0-1,-1 0 1,0 1-1,3 21 1,8 104-1,-12 8 4,-4-147 0,1 0 1,0 1-1,0-1 0,0 0 1,0 0-1,0 0 1,0 1-1,0-1 0,0 0 1,0 0-1,0 0 1,0 1-1,0-1 0,0 0 1,0 0-1,1 0 0,-1 1 1,0-1-1,0 0 1,0 0-1,0 0 0,0 0 1,0 1-1,0-1 0,1 0 1,-1 0-1,0 0 1,0 0-1,0 0 0,0 1 1,1-1-1,-1 0 0,0 0 1,0 0-1,0 0 1,0 0-1,1 0 0,-1 0 1,0 0-1,0 0 0,0 0 1,1 0-1,-1 0 1,0 0-1,0 0 0,1 0 1,-1 0-1,0 0 0,0 0 1,0 0-1,1 0 1,-1 0-1,0 0 0,0 0 1,0 0-1,0 0 0,1 0 1,-1-1-1,0 1 1,0 0-1,0 0 0,0 0 1,1 0-1,-1 0 0,0-1 1,0 1-1,0 0 1,0 0 0,3-3-1,-1 1 0,0-1 1,1 0-1,-1 1 1,0-1-1,-1 0 0,1 0 1,0 0-1,-1 0 1,0-1-1,0 1 0,1-4 1,6-13-1,26-59 0,32-70 0,-53 126 0,0 0 0,1 1 0,33-40 0,-45 60 0,18-17 0,-20 19 0,1 0 0,-1-1 0,0 1 0,1 0 0,-1 0 0,0-1 0,1 1 0,-1 0 0,0 0 0,1 0 0,-1-1 0,0 1 0,1 0 0,-1 0 0,1 0 0,-1 0 0,0 0 0,1 0 0,-1 0 0,1 0 0,-1 0 0,0 0 0,1 0 0,-1 0 0,0 0 0,1 0 0,-1 0 0,1 1 0,-1-1 0,0 0 0,1 0 0,-1 0 0,0 0 0,1 1 0,-1-1 0,0 0 0,1 0 0,-1 1 0,0-1 0,0 0 0,1 1 0,-1-1 0,0 0 0,0 1 0,0-1 0,1 0 0,-1 1 0,0-1 0,0 1 0,0-1 0,0 0 0,0 1 0,0-1 0,0 1 0,0-1 0,0 0 0,0 1 0,0-1 0,0 1 0,5 230 0,-5-78 0,1-46-339,-1-106-1035</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1:33.243"/>
    </inkml:context>
    <inkml:brush xml:id="br0">
      <inkml:brushProperty name="width" value="0.05" units="cm"/>
      <inkml:brushProperty name="height" value="0.05" units="cm"/>
      <inkml:brushProperty name="color" value="#FFFFFF"/>
    </inkml:brush>
  </inkml:definitions>
  <inkml:trace contextRef="#ctx0" brushRef="#br0">16 109 32095,'-3'-6'181,"-3"-5"279,4 34-434,1 55-49,-1-12 22,3 0-1,17 115 1,-14-162 3,5 24 8,-1 1 0,2 69 0,-11-147-10,-9-46 0,2 32 0,6-50 0,2-79 0,1 151 0,2 0 0,1 0 0,1 1 0,13-41 0,-15 56 0,2-1 0,0 1 0,0-1 0,1 1 0,0 1 0,10-13 0,-14 19 0,1 0 0,0 0 0,0 0 0,0 0 0,0 1 0,0 0 0,1-1 0,-1 1 0,1 0 0,-1 1 0,1-1 0,0 1 0,0-1 0,-1 1 0,1 0 0,0 1 0,0-1 0,0 1 0,0 0 0,0 0 0,6 0 0,-8 0 0,1 1 0,-1 0 0,0-1 0,1 1 0,-1 0 0,0 0 0,1 0 0,-1 1 0,0-1 0,0 0 0,0 1 0,0-1 0,0 1 0,0 0 0,-1 0 0,3 2 0,-1 1 0,1 0 0,-1 0 0,0 1 0,-1-1 0,1 1 0,1 8 0,1 4 0,-1 0 0,-1 0 0,1 28 0,-4-36 0,1 0 0,-1-1 0,-1 1 0,0-1 0,0 1 0,-1-1 0,0 1 0,-1-1 0,-5 14 0,3-16 0,1 1 0,-1-1 0,0 0 0,0-1 0,-1 1 0,0-1 0,0 0 0,-1 0 0,0-1 0,-12 8 0,8-6-3,0 0 0,-1-1 0,1 0 0,-2-1 0,1 0 1,0-1-1,-1 0 0,0-1 0,0-1 0,-25 3 0,38-5 3,-1 0 0,1 0 0,-1 0 0,1 0 0,-1 0 0,1 0 0,-1 0 0,1 1 0,-1-1 0,1-1 0,-1 1 0,1 0 0,0 0 0,-1 0 0,1 0 0,-1 0 0,1 0 0,-1 0 0,1-1 0,-1 1 0,1 0 0,0 0 0,-1-1 0,1 1 0,-1 0 0,1 0 0,0-1 0,-1 1 0,1 0 0,0-1 0,0 1 0,-1-1 0,1 1 0,0 0 0,0-1 0,-1 1 0,1-1 0,0 1 0,0-1 0,0 1 0,0-1 0,0 1 0,0-1 0,0 1 0,0 0 0,0-1 0,0 1 0,0-1 0,0 1 0,0-1 0,0 1 0,0-1 0,0 1 0,1-1 0,-1-1 0,0 0 0,0-1 0,1 1 0,-1-1 0,1 1 0,-1 0 0,1-1 0,0 1 0,0 0 0,0-1 0,0 1 0,0 0 0,1 0 0,-1 0 0,0 0 0,1 0 0,0 0 0,0 0 0,-1 1 0,1-1 0,0 0 0,0 1 0,0 0 0,0-1 0,1 1 0,-1 0 0,0 0 0,4-1 0,3-1 0,1 1 0,-1 0 0,0 0 0,1 1 0,0 0 0,10 0 0,-17 2 0,0-1 0,-1 1 0,1 0 0,0-1 0,0 1 0,-1 0 0,1 1 0,-1-1 0,1 0 0,-1 1 0,0 0 0,1-1 0,-1 1 0,0 0 0,0 0 0,0 0 0,0 0 0,-1 0 0,1 1 0,-1-1 0,3 4 0,4 9 0,-1 0 0,9 24 0,-11-24 0,1 0 0,7 19 0,29 55 0,-37-80 0,1 0 0,0 0 0,0 0 0,1-1 0,1 0 0,-1 0 0,1 0 0,0-1 0,1-1 0,12 9 0,-18-14-5,1 1 0,-1 0 0,0-1 0,1 0 0,-1 0 0,1 0 0,0 0 0,3 0 0,-5-4-620,-2-16-1634</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1:34.684"/>
    </inkml:context>
    <inkml:brush xml:id="br0">
      <inkml:brushProperty name="width" value="0.05" units="cm"/>
      <inkml:brushProperty name="height" value="0.05" units="cm"/>
      <inkml:brushProperty name="color" value="#FFFFFF"/>
    </inkml:brush>
  </inkml:definitions>
  <inkml:trace contextRef="#ctx0" brushRef="#br0">222 161 31150,'0'-1'38,"0"1"0,0-1 1,0 1-1,0-1 0,1 1 0,-1-1 0,0 1 0,0-1 0,-1 1 0,1 0 0,0-1 0,0 1 0,0-1 0,0 1 1,0-1-1,0 1 0,-1-1 0,1 1 0,0 0 0,0-1 0,0 1 0,-1-1 0,1 1 0,0 0 0,-1-1 1,1 1-1,0 0 0,-1 0 0,1-1 0,-1 1 0,1 0 0,0 0 0,-1-1 0,1 1 0,-1 0 0,1 0 0,-1 0 1,1 0-1,0 0 0,-2-1 0,1 2-37,0-1 1,-1 1-1,1 0 0,0-1 1,0 1-1,0 0 0,0 0 1,0-1-1,0 1 0,0 0 1,0 0-1,0 0 1,0 0-1,0 0 0,0 1 1,-1 1-1,-17 32-1,2 0 0,1 2 0,2 0 0,-12 47 0,-26 162 0,29-86 0,-2 308 0,28-467 4,1 0-1,-1 0 1,1-1-1,-1 1 1,1-1 0,-1 0-1,1 0 1,-1 0 0,5-1-1,-2 1-7,54 0 4,678 15 0,63-3 0,-509-14 0,-291 0 0,0 0 0,0 0 0,0 0 0,0 0 0,0 0 0,0 0 0,0 0 0,-1 0 0,1 0 0,0-4 0,0 3 0,24-84 0,-13 52 0,-2-1 0,-1 0 0,-2-1 0,4-65 0,-11 66 0,1-48 0,-16-126 0,5 144 0,-6-48 0,-62-219 0,76 324 0,0 0 0,0 0 0,1-1 0,0 1 0,0 0 0,1-12 0,0 13 0,-2 7 0,-1 0 0,1 1 0,-1-1 0,0 1 0,1 0 0,-1-1 0,0 1 0,1 1 0,-4-1 0,3 0 0,-297 4 0,-463 64 0,203 39 0,554-105 0,3-2 0,0 1 0,0-1 0,0 1 0,0 0 0,0 0 0,0 0 0,0 0 0,0 1 0,0-1 0,0 1 0,1 0 0,-5 3 0,4 27-288,3-29 117,0 5-763</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1:35.686"/>
    </inkml:context>
    <inkml:brush xml:id="br0">
      <inkml:brushProperty name="width" value="0.05" units="cm"/>
      <inkml:brushProperty name="height" value="0.05" units="cm"/>
      <inkml:brushProperty name="color" value="#FFFFFF"/>
    </inkml:brush>
  </inkml:definitions>
  <inkml:trace contextRef="#ctx0" brushRef="#br0">1 31 31999,'0'-11'433,"0"12"-187,1 22-189,3 2-57,1 0 0,1-1 0,18 46 0,41 73 0,-39-86 0,-17-35 0,-7-16 0,0-1 0,0 1 0,1-1 0,-1 0 0,1 1 0,1-1 0,-1-1 0,5 6 0,-8-9 0,0-1 1,1 0-1,-1 0 1,0 1-1,1-1 1,-1 0-1,1 0 1,-1 1-1,1-1 1,-1 0-1,0 0 1,1 0-1,-1 0 1,1 1-1,-1-1 1,1 0-1,-1 0 1,1 0-1,-1 0 1,1 0-1,-1 0 1,1-1-1,-1 1 1,1 0-1,-1 0 0,0 0 1,1 0-1,-1 0 1,1-1-1,-1 1 1,1 0-1,-1 0 1,0-1-1,1 1 1,-1 0-1,0-1 1,1 1-1,-1 0 1,0-1-1,1 1 1,-1-1-1,0 1 1,0 0-1,1-1 1,-1 1-1,0-1 1,0 1-1,0-1 1,0 0-1,9-27 10,-8 24-12,17-63 1,-4-1 0,-2 0 0,-4-1 0,0-81 0,-8 149-37,0 17-1779,0 3-4663</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1:36.092"/>
    </inkml:context>
    <inkml:brush xml:id="br0">
      <inkml:brushProperty name="width" value="0.05" units="cm"/>
      <inkml:brushProperty name="height" value="0.05" units="cm"/>
      <inkml:brushProperty name="color" value="#FFFFFF"/>
    </inkml:brush>
  </inkml:definitions>
  <inkml:trace contextRef="#ctx0" brushRef="#br0">34 56 32063,'1'-28'406,"0"0"-135,-5 51-244,-27 514-27,30-536 0,1-1 0,0 0 0,0 0 0,0 0 0,0 1 0,0-1 0,0 0 0,0 0 0,0 0 0,0 1 0,0-1 0,0 0 0,1 0 0,-1 1 0,0-1 0,0 0 0,0 0 0,0 0 0,0 0 0,0 1 0,0-1 0,0 0 0,1 0 0,-1 0 0,0 0 0,0 1 0,0-1 0,0 0 0,0 0 0,1 0 0,-1 0 0,0 0 0,0 0 0,0 0 0,1 0 0,-1 0 0,0 1 0,0-1 0,0 0 0,1 0 0,-1 0 0,0 0 0,0 0 0,0 0 0,1 0 0,-1 0 0,0 0 0,0-1 0,0 1 0,1 0 0,-1 0 0,0 0 0,3 0 0,30-2 0,0-2 0,0-1 0,-1-1 0,47-17 0,-36 5-1868</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1:36.780"/>
    </inkml:context>
    <inkml:brush xml:id="br0">
      <inkml:brushProperty name="width" value="0.05" units="cm"/>
      <inkml:brushProperty name="height" value="0.05" units="cm"/>
      <inkml:brushProperty name="color" value="#FFFFFF"/>
    </inkml:brush>
  </inkml:definitions>
  <inkml:trace contextRef="#ctx0" brushRef="#br0">17 60 32303,'3'-24'369,"-3"33"-266,-1 23-111,-12 290 8,13-58 0,-1-252 0,0-13 0,-1-24 0,0-33 0,5-310 0,-2 351 0,1 0 0,0 0 0,1 0 0,1 1 0,1-1 0,0 1 0,2 0 0,-1 0 0,12-18 0,-15 30 0,0 1 0,-1 0 0,1 0 0,1 1 0,-1-1 0,0 1 0,1-1 0,-1 1 0,1 0 0,-1 0 0,1 1 0,0-1 0,0 1 0,0 0 0,0 0 0,0 0 0,6-1 0,6 1 0,0 1 0,0 0 0,18 2 0,-32-2 0,0 1 0,0-1 0,0 0 0,1 1 0,-1 0 0,0-1 0,0 1 0,0 0 0,0 0 0,0 0 0,0 1 0,0-1 0,0 0 0,-1 1 0,1-1 0,0 1 0,-1-1 0,1 1 0,-1 0 0,0 0 0,0 0 0,1 0 0,-1 0 0,1 3 0,0 0 0,-1 1 0,1 0 0,-1 0 0,0-1 0,0 1 0,-1 0 0,0 0 0,0 7 0,-1-10-1,0 0 1,0 1-1,0-1 1,0 0-1,-1 0 0,1-1 1,-1 1-1,0 0 0,0 0 1,0-1-1,0 1 1,0-1-1,-1 0 0,1 1 1,0-1-1,-1 0 1,0-1-1,0 1 0,-5 2 1,-8 5-7,-1-1 0,-20 7 0,29-13 8,-117 32-17,124-34 15,0 1 1,1-1-1,-1 1 0,1-1 0,-1 1 1,1-1-1,-1 1 0,1-1 0,-1 1 1,1-1-1,0 1 0,-1 0 0,1-1 1,0 1-1,-1 0 0,1 0 0,0-1 1,0 1-1,0 0 0,0-1 1,-1 1-1,1 0 0,0 0 0,1-1 1,-1 1-1,0 0 0,0 0 0,0-1 1,0 1-1,0 0 0,1-1 0,-1 1 1,0 0-1,1-1 0,-1 1 1,0 0-1,1-1 0,-1 1 0,1 0 1,10 14 0,1 0 0,15 15 0,11 14 10,1 11-8,-2 1-1,36 78 1,-40-71 9,-27-51-8,1-1 0,0 1 0,1-1 0,9 10 0,-14-18-6,0 0 1,0 0 0,0-1-1,0 1 1,0-1 0,0 0 0,1 0-1,0 0 1,-1 0 0,1-1 0,0 1-1,-1-1 1,1 0 0,0 0-1,0 0 1,0-1 0,5 1 0,-9-1-9,0 0 0,0 0 0,1 0 0,-1 0 1,0 0-1,0 0 0,0 0 0,1 0 0,-1 0 1,0 0-1,0 0 0,0 0 0,1 0 0,-1 0 1,0 0-1,0-1 0,0 1 0,0 0 0,1 0 1,-1 0-1,0 0 0,0 0 0,0 0 0,0-1 1,0 1-1,1 0 0,-1 0 0,0 0 0,0 0 1,0-1-1,0 1 0,0 0 0,0 0 0,0 0 1,0 0-1,0-1 0,0 1 0,0 0 0,0 0 1,0 0-1,0-1 0,1-24-1635</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1:38.355"/>
    </inkml:context>
    <inkml:brush xml:id="br0">
      <inkml:brushProperty name="width" value="0.05" units="cm"/>
      <inkml:brushProperty name="height" value="0.05" units="cm"/>
      <inkml:brushProperty name="color" value="#FFFFFF"/>
    </inkml:brush>
  </inkml:definitions>
  <inkml:trace contextRef="#ctx0" brushRef="#br0">58 312 28397,'0'-15'2239,"-1"11"-2034,0 0 0,1-1 0,0 1 0,0 0-1,0 0 1,1-1 0,-1 1 0,1 0 0,2-7-1,-2 11-199,0-1 27,0 11-18,-4 49-14,-20 105 0,0-7 0,8 298 0,15-399 0,4 1 0,1-1 0,3 0 0,17 58 0,-20-92 0,-5-22 1,1 1 1,-1-1-1,1 1 1,0-1-1,-1 1 1,1-1-1,-1 0 1,1 1-1,0-1 1,-1 0-1,1 0 1,0 1-1,0-1 0,-1 0 1,1 0-1,0 0 1,-1 0-1,1 0 1,0 0-1,0 0 1,-1 0-1,1 0 1,1-1-1,20-2-6,-21 3 7,86-10-12,1 4 0,110 6 0,-78 1 8,1316-1 34,-1434 0-32,-1 0 0,1 0 0,0 0 0,-1 0 0,1-1 0,-1 1 0,1 0 0,0-1 0,-1 0 0,1 1 0,-1-1 0,1 0 0,-1 0 0,0 0 0,1 0 0,-1 0 0,0 0 0,0 0 0,0 0 0,1 0 0,-1 0 0,0-1 0,0 1 0,-1-1 0,1 1 0,0 0 0,0-1 0,-1 0 0,1 1 0,-1-1 0,1 1 0,-1-3 0,2-7 0,-1 1 0,-1 0 0,0 0 0,-2-15 0,1 1 0,-26-662 0,8 523 0,-15-277 0,35 435 0,-1 4 0,1 0 0,-1 0 0,0 0 0,0 0 0,0 0 0,1 0 0,-1 0 0,0 0 0,0 0 0,-1 0 0,1-1 0,0 1 0,0 0 0,0 0 0,-1 0 0,1 0 0,-1-2 0,-29 3 0,-175 8 0,-4 1 0,30-11 0,-255 8 0,108 32 0,114-9 0,155-22 0,28-2-13,-49 2-1,77-7 11,0 0-1,0 0 1,0 0 0,0 0-1,0 0 1,0 1-1,0-1 1,0 0-1,1 1 1,-1-1-1,0 1 1,0-1-1,0 1 1,0-1-1,1 1 1,-1 0 0,0-1-1,1 1 1,-1 0-1,0 0 1,1-1-1,-1 1 1,1 0-1,-1 0 1,1 0-1,0 0 1,-1 0 0,1 0-1,-1 1 1,-2 28-854,3-19-1261</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1:43.996"/>
    </inkml:context>
    <inkml:brush xml:id="br0">
      <inkml:brushProperty name="width" value="0.05" units="cm"/>
      <inkml:brushProperty name="height" value="0.05" units="cm"/>
      <inkml:brushProperty name="color" value="#FFFFFF"/>
    </inkml:brush>
  </inkml:definitions>
  <inkml:trace contextRef="#ctx0" brushRef="#br0">149 774 29758,'-34'2'2751,"-13"6"-2883,36-5 314,-13 1-172,-3 0 12,22-3 17,11-1 31,1-1-68,1-1-1,-1 0 1,0-1 0,0 1-1,0-2 1,0 1 0,-1-1-1,1 0 1,9-7-1,15-9 2,258-120 2,16 23 3,-102 40-5,18-6-3,108-44 0,-11-23 0,-252 122 16,-34 15-37,-26 9-57,-10 4-68,-12 2-393</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1:44.903"/>
    </inkml:context>
    <inkml:brush xml:id="br0">
      <inkml:brushProperty name="width" value="0.05" units="cm"/>
      <inkml:brushProperty name="height" value="0.05" units="cm"/>
      <inkml:brushProperty name="color" value="#FFFFFF"/>
    </inkml:brush>
  </inkml:definitions>
  <inkml:trace contextRef="#ctx0" brushRef="#br0">10 172 32383,'-5'-18'241,"3"17"-136,1 16-99,1 21-6,-1 20 0,3 0 0,12 80 0,4-50 0,-6-32 2,-1 0-1,-4 0 0,2 57 0,-9-146 10,-25-611-27,28 670 13,1 0 0,2 0-1,0-1 1,12 30 0,-16-47 3,9 22 0,1 0 0,1-1 0,2-1 0,0 0 0,26 31 0,-40-56 0,-1 0 0,1 0 0,0-1 1,-1 1-1,1 0 0,0 0 0,0-1 0,0 1 0,-1 0 1,1-1-1,0 1 0,0-1 0,0 1 0,0-1 0,0 1 1,0-1-1,0 0 0,0 0 0,0 1 0,0-1 0,1 0 1,-1 0-1,0 0 0,0 0 0,0 0 0,0 0 0,0 0 1,0-1-1,0 1 0,0 0 0,0-1 0,0 1 0,0 0 0,0-1 1,0 0-1,0 1 0,0-1 0,0 1 0,0-1 0,-1 0 1,1 0-1,0 1 0,0-1 0,-1 0 0,1 0 0,-1 0 1,1 0-1,0-1 0,4-6 2,-1 0-1,0 1 1,-1-2-1,4-11 1,-7 20-2,18-69 0,17-136 0,-13 59 0,-20 145 0,1 7 0,4 10 0,132 493 5,-136-499 2,0 3-4,0-1 1,2 0 0,9 21 0,-14-33-18,1 1 0,-1 0 0,1-1 1,-1 1-1,1 0 0,-1-1 0,1 1 1,-1-1-1,1 1 0,0-1 1,-1 1-1,1-1 0,0 1 0,-1-1 1,1 0-1,0 1 0,0-1 0,-1 0 1,1 0-1,0 0 0,0 1 0,-1-1 1,1 0-1,0 0 0,0 0 0,0 0 1,-1 0-1,1 0 0,0-1 0,0 1 1,0 0-1,-1 0 0,1-1 1,0 1-1,0 0 0,-1-1 0,1 1 1,0 0-1,0-2 0,13-17-1816</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1:45.309"/>
    </inkml:context>
    <inkml:brush xml:id="br0">
      <inkml:brushProperty name="width" value="0.05" units="cm"/>
      <inkml:brushProperty name="height" value="0.05" units="cm"/>
      <inkml:brushProperty name="color" value="#FFFFFF"/>
    </inkml:brush>
  </inkml:definitions>
  <inkml:trace contextRef="#ctx0" brushRef="#br0">244 30 31646,'0'-1'27,"0"0"0,0 0 0,0 0-1,0 0 1,-1 0 0,1 0-1,0 0 1,-1 0 0,1 0-1,0 0 1,-1 1 0,1-1 0,-1 0-1,0 0 1,1 0 0,-1 1-1,1-1 1,-1 0 0,0 1-1,0-1 1,1 0 0,-1 1-1,-2-1 1,-27-8 166,15 9-207,0 0 1,-21 2 0,31-1 36,0-1-23,0 1 0,-1 0 0,1 1-1,0-1 1,0 1 0,0 0 0,0 0 0,0 0 0,0 1 0,1 0 0,-1 0-1,1 0 1,0 0 0,-1 1 0,2 0 0,-1 0 0,0 0 0,1 0 0,0 0 0,0 1-1,0-1 1,0 1 0,1 0 0,-2 5 0,-2 5 10,2 1-1,0-1 1,0 1 0,2 0-1,0 0 1,0 0 0,2 16 0,0-24-7,0 0 0,1 0 1,0 0-1,1 0 1,0 0-1,0 0 1,1 0-1,0-1 0,0 1 1,0-1-1,1 0 1,1 0-1,-1 0 1,1-1-1,0 1 0,0-1 1,1 0-1,0-1 1,0 1-1,10 6 1,11 6 17,1-2 1,1-1-1,60 22 1,18 10 1,-106-47-23,1 1 0,-1-1 0,0 1 0,0 0 0,1-1 0,-1 1 0,0 0 0,0 0 0,0 0 0,0-1 0,0 1 0,0 1 0,0-1 0,0 0 0,-1 0 0,1 0 0,0 0 0,0 0 0,-1 1 0,1-1 0,-1 0 0,0 1 0,1-1 0,-1 0 0,0 1 0,1-1 0,-1 1 0,0-1 0,0 0 0,0 1 0,-1-1 0,1 0 0,0 1 0,0-1 0,-1 1 0,1-1 0,-1 0 0,0 2 0,-1 1 0,-1-1 0,1 0 0,-1 1 0,0-1 0,1 0 0,-1-1 0,-1 1 0,1 0 0,0-1 0,-1 0 0,-4 3 0,-15 5-190,0-1-1,0-1 1,-1 0 0,0-2-1,0-1 1,-1-1 0,1-1 0,-36-1-1,52-2-5539</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1:45.936"/>
    </inkml:context>
    <inkml:brush xml:id="br0">
      <inkml:brushProperty name="width" value="0.05" units="cm"/>
      <inkml:brushProperty name="height" value="0.05" units="cm"/>
      <inkml:brushProperty name="color" value="#FFFFFF"/>
    </inkml:brush>
  </inkml:definitions>
  <inkml:trace contextRef="#ctx0" brushRef="#br0">1169 155 32063,'-12'-7'52,"-2"0"0,1 1 0,-1 0 0,0 1 0,0 1 0,-1 1 1,1-1-1,-26-1 0,-12 3-39,-60 4 0,95-1 7,-20 2-12,1 1 0,1 3 0,-1 0 0,1 3 0,1 0 0,-1 3 0,2 0 0,0 3 0,-31 18 0,25-10 1,2 1 0,0 2-1,2 2 1,1 1 0,1 1-1,-52 67 1,65-72-9,2 1 0,2 1 0,0 0 0,2 1 0,1 1 0,-18 59 0,21-47 0,2 0 0,2 1 0,1 0 0,3 73 0,3-88 0,2 0 0,1 0 0,1 0 0,1-1 0,2 0 0,0 0 0,14 28 0,-5-21 0,1-1 0,1 0 0,1-2 0,49 56 0,-37-52 0,2-2 0,1-1 0,1-2 0,2-1 0,1-2 0,1-2 0,1-2 0,1-1 0,45 16 0,-46-25 2,0-2 0,0-1 0,1-2 0,1-2 0,-1-2-1,61-2 1,-79-2-1,-1-1-1,1-2 0,-1 0 0,1-2 0,-1 0 1,0-2-1,-1 0 0,1-2 0,-2 0 1,1-2-1,24-16 0,-15 8 1,-2-2-1,0-1 1,-2-2-1,0 0 1,-2-2-1,-1-1 1,-1 0 0,-1-2-1,-1-1 1,-2 0-1,26-58 1,-24 38 2,-2-1 0,-3-1 0,-1 0 0,-4-2 1,-1 1-1,-3-1 0,1-61 0,-5 28-3,-11-113 0,4 169 0,-1 0 0,-1 0 0,-2 0 0,-1 1 0,-1 1 0,-2-1 0,-16-29 0,14 34 0,-1 0 0,-1 2 0,-1 0 0,-2 0 0,0 2 0,-1 0 0,0 2 0,-2 0 0,-1 1 0,0 1 0,-1 2 0,-1 0 0,0 1 0,-1 2 0,0 1 0,-1 0 0,0 2 0,-1 2 0,0 0 0,0 2 0,-43-3 0,25 4-7,-1 3 0,-72 7-1,100-3-6,1 0-1,-1 1 1,1 1-1,0 1 0,0 0 1,1 2-1,0 0 0,0 0 1,-18 14-1,13-6-512,-1 2-1,-20 22 1,-39 51-6063</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5:10.219"/>
    </inkml:context>
    <inkml:brush xml:id="br0">
      <inkml:brushProperty name="width" value="0.05" units="cm"/>
      <inkml:brushProperty name="height" value="0.05" units="cm"/>
      <inkml:brushProperty name="color" value="#66CC00"/>
    </inkml:brush>
  </inkml:definitions>
  <inkml:trace contextRef="#ctx0" brushRef="#br0">1 690 32239,'4'-17'334,"-1"15"-176,-2 26-122,-1-10-36,1 6 0,1 0 0,1 0 0,1 0 0,0-1 0,12 30 0,-13-39 0,1 0 0,1-1 0,0 0 0,0 0 0,1 0 0,0-1 0,0 1 0,1-1 0,0-1 0,0 1 0,1-1 0,15 10 0,-20-15 0,1 0 0,-1-1 0,1 1 0,-1-1 0,1 0 0,0 0 0,0 0 0,0 0 0,0-1 0,5 1 0,-8-1 0,1 0 0,0 0 0,0 0 0,0-1 0,-1 1 0,1 0 0,0-1 0,0 1 0,-1-1 0,1 0 0,0 0 0,-1 1 0,1-1 0,0 0 0,-1 0 0,0 0 0,1-1 0,-1 1 0,0 0 0,1-1 0,-1 1 0,0 0 0,0-1 0,1-2 0,10-25 0,-3 0 0,0 0 0,-2-1 0,-1 0 0,3-35 0,-5 27 0,2 2 0,22-72 0,-27 103 0,1 1 0,-1 0 0,1 0 0,0 1 0,0-1 0,1 0 0,-1 1 0,1-1 0,0 1 0,-1 0 0,2 0 0,-1 0 0,0 0 0,1 0 0,-1 1 0,1-1 0,-1 1 0,9-3 0,-1 2 0,0 1 0,0 0 0,0 0 0,0 1 0,1 0 0,10 2 0,-19-1-1,-1 0 0,0 0 0,1 1-1,-1-1 1,0 0 0,0 1 0,1 0 0,-1 0 0,0-1 0,0 1-1,0 1 1,0-1 0,0 0 0,0 0 0,0 1 0,0-1 0,0 1-1,-1 0 1,1-1 0,-1 1 0,1 0 0,-1 0 0,0 0 0,0 0-1,1 0 1,-1 0 0,0 3 0,-1-5 1,0 0 0,0 0 0,0 0 0,1 0 0,-1 0 0,0 1 0,0-1 0,0 0 0,0 0 0,0 0 0,0 0 0,0 0 0,0 0 0,0 0 0,0 0 0,-1 1 0,1-1 0,0 0 0,0 0 0,0 0 0,0 0 0,0 0 0,0 0 0,0 0 0,0 0 0,0 0 0,0 1 0,0-1 0,0 0 0,0 0 0,0 0 0,-1 0 0,1 0 0,0 0 0,0 0 0,0 0 0,0 0 0,0 0 0,0 0 0,0 0 0,0 0 0,0 0 0,-1 0 0,1 0 0,0 0 0,0 0 0,0 0 0,0 0 0,0 0 0,0 0 0,0 0 0,-1 0 0,1 0 0,0 0 0,0 0 0,0 0 0,0 0 0,0 0 0,0 0 0,-2 0 0,-36-4 0,23 3 0,1-1 0,-25 2 0,35 0 0,1 0 0,0 1 0,-1-1 0,1 1 0,0 0 0,-1 0 0,1 0 0,0 1 0,0-1 0,0 0 0,0 1 0,0 0 0,0 0 0,1 0 0,-1 0 0,-3 5 0,0 1 0,1-1 0,0 2 0,1-1 0,0 1 0,0-1 0,1 1 0,0 0 0,0 0 0,1 1 0,-1 10 0,-1 15 0,2 49 0,2-73 0,0 0 0,1 0 0,0 0 0,0-1 0,1 1 0,1-1 0,0 1 0,0-1 0,1 0 0,0 0 0,1 0 0,0-1 0,0 1 0,11 12 0,-11-16 0,0 0 0,1 0 0,0-1 0,0 0 0,0 0 0,1 0 0,0-1 0,0 0 0,0 0 0,0-1 0,0 1 0,1-2 0,-1 1 0,1-1 0,0 0 0,0-1 0,0 0 0,15 0 0,-20-1 0,1 0 0,0 0 0,-1-1 0,1 1 0,-1-1 0,1 0 0,-1 0 0,1 0 0,-1 0 0,0-1 0,1 0 0,-1 1 0,0-1 0,0 0 0,0 0 0,4-5 0,-3 3 0,0-1 0,-1 0 0,0 0 0,0 0 0,0 0 0,0 0 0,-1 0 0,0-1 0,3-8 0,-1-10 0,0 0 0,-1 0 0,-2-1 0,-1-23 0,0 36 0,-10-278 0,8 251 0,0-152 0,2 138 5,-1 182-10,5 176 5,-1-273 0,2 0 0,15 54 0,-15-71 0,0 1 0,1-1 0,0-1 0,1 1 0,1-1 0,0-1 0,16 20 0,-21-29 0,1-1 0,0 0 0,-1-1 0,1 1 0,0-1 0,0 1 0,0-1 0,1 0 0,-1-1 0,1 1 0,-1-1 0,1 0 0,-1 0 0,1 0 0,-1-1 0,1 1 0,0-1 0,-1 0 0,1-1 0,0 1 0,-1-1 0,1 0 0,-1 0 0,1 0 0,-1-1 0,1 1 0,5-4 0,-5 0 0,0 1 0,-1-1 0,1-1 0,-1 1 0,0-1 0,0 1 0,-1-1 0,0 0 0,0-1 0,0 1 0,-1 0 0,0-1 0,0 1 0,1-9 0,1-10 1,0 0 1,-1-38 0,-2-110 25,-3 163-26,-1 9-6,-4 20-18,3 13 22,2 1 0,0 0 0,2-1 0,6 43 0,-5-69 1,0 0 0,1 0 0,-1 0 0,1 0 0,1 0 0,-1 0 0,1-1 0,0 1 0,0-1 0,1 0 0,0 1 0,0-2 0,0 1 0,5 4 0,-5-5 0,0-1 0,1-1 0,-1 1 0,1-1 0,-1 1 0,1-1 0,0-1 0,0 1 0,0-1 0,0 0 0,0 0 0,0 0 0,0 0 0,0-1 0,0 0 0,0 0 0,7-2 0,-7 1 0,0 0 0,0-1 0,0 0 0,-1 0 0,1 0 0,-1-1 0,0 1 0,1-1 0,-1 0 0,0 0 0,0-1 0,-1 1 0,1-1 0,-1 0 0,0 0 0,0 0 0,0 0 0,2-6 0,7-10 0,-2 0 0,13-38 0,-9 16 1,-3 1-1,-1-2 1,-2 1 0,3-53 0,-6-177 25,-5 190-24,-11 280-2,0-51 0,10 658 0,2-788 0,0 2 0,-1 0 0,-2 21 0,2-34 0,-1-1 0,0 0 0,0 0 0,-1 0 0,0 0 0,0 0 0,0 0 0,0 0 0,-1-1 0,1 1 0,-1-1 0,-5 6 0,8-9 0,-1-1 0,1 1 0,0-1 0,-1 1 0,1-1 0,0 1 0,-1-1 0,1 0 0,0 1 0,-1-1 0,1 0 0,-1 1 0,1-1 0,-1 0 0,1 0 0,-1 0 0,1 1 0,-1-1 0,1 0 0,-1 0 0,1 0 0,-1 0 0,1 0 0,-1 0 0,1 0 0,-1 0 0,1 0 0,-1 0 0,1 0 0,-1 0 0,1 0 0,-1 0 0,1 0 0,-1-1 0,1 1 0,-1 0 0,1 0 0,-1-1 0,1 1 0,-1 0 0,1-1 0,0 1 0,-1 0 0,1-1 0,-1 0 0,-9-23 0,4-4 0,1 0 0,2-1 0,1 1 0,1-30 0,1 40 0,2 0 0,0 0 0,1 0 0,1 1 0,0-1 0,1 1 0,13-28 0,12-8 0,3 2 0,43-53 0,41-65 0,-105 148 0,0-1 0,-2-1 0,-1 1 0,0-2 0,-2 1 0,6-33 0,-6-1 0,-3-1 0,-4-65 0,-1 55 0,1 223 0,5 359 0,-1-178 0,-4-217 0,-1-200 0,-20-135 0,18 196 0,1 0 0,1-25 0,1 43 0,1 0 0,0-1 0,-1 1 0,1 0 0,0 0 0,0 0 0,0 0 0,0 0 0,0 0 0,0 0 0,1 1 0,-1-1 0,1 0 0,-1 1 0,1-1 0,0 1 0,-1-1 0,1 1 0,0 0 0,0 0 0,3-2 0,53-22 0,-39 18 0,35-14 0,-7 3 0,80-43 0,-116 54 0,1 0 0,-2 0 0,1-1 0,-1-1 0,0 1 0,-1-2 0,0 1 0,0-1 0,-1-1 0,-1 1 0,13-23 0,-15 19 0,-1-1 0,-1 1 0,0-1 0,-1 0 0,-1 0 0,0 0 0,-1 0 0,-2-24 0,1 24 0,1 12 0,0 1 0,-1 0 0,1 0 0,-1-1 0,1 1 0,-1 0 0,0 0 0,0 0 0,0 0 0,0 0 0,0 0 0,0 0 0,-1 0 0,1 0 0,-1 0 0,1 1 0,-1-1 0,1 1 0,-1-1 0,0 1 0,0-1 0,0 1 0,0 0 0,0 0 0,0 0 0,0 0 0,-3 0 0,1 0 0,1 0 0,0 0 0,0 1 0,-1 0 0,1-1 0,0 1 0,-1 1 0,1-1 0,0 0 0,-1 1 0,1 0 0,0-1 0,0 1 0,0 0 0,0 1 0,0-1 0,0 1 0,0-1 0,-4 4 0,2-1 0,1 1 0,-1 0 0,1 0 0,0 1 0,1-1 0,-1 1 0,1 0 0,0 0 0,1 0 0,-1 0 0,1 0 0,1 1 0,-1-1 0,0 8 0,-2 12 0,1-1 0,1 34 0,2-53 0,0 20 0,1 1 0,5 29 0,-5-47 0,1 0 0,1 0 0,0 0 0,0 0 0,1-1 0,0 1 0,0-1 0,1 0 0,10 12 0,-10-13 0,0-1 0,1 0 0,0 0 0,0-1 0,0 0 0,1 0 0,-1 0 0,1-1 0,1 0 0,8 4 0,-5-4 0,0-1 0,0 0 0,0-1 0,0 0 0,0-1 0,21 0 0,-27-2 0,-1 1 0,1 0 0,-1-1 0,0 0 0,1 0 0,-1 0 0,0-1 0,0 1 0,0-1 0,0 0 0,0 0 0,0-1 0,0 1 0,-1-1 0,1 0 0,-1 0 0,0 0 0,1 0 0,-2 0 0,1-1 0,0 0 0,-1 1 0,1-1 0,-1 0 0,0 0 0,0 0 0,-1 0 0,2-7 0,4-12 0,-2-1 0,0 1 0,-2-1 0,1-28 0,-2 26 0,0-5 0,-1 2 0,11-54 0,-10 77 0,-1-1 0,1 1 0,0-1 0,0 1 0,1 0 0,0 0 0,0 0 0,0 1 0,1-1 0,0 1 0,0-1 0,1 1 0,8-8 0,-10 11 0,-1 0 0,0 1 0,1-1 0,-1 1 0,1-1 0,-1 1 0,1 0 0,-1 0 0,1 0 0,0 0 0,0 1 0,0-1 0,-1 1 0,1 0 0,0-1 0,0 1 0,0 1 0,0-1 0,-1 0 0,1 1 0,0-1 0,0 1 0,0 0 0,3 1 0,-3 0 0,0 0 0,0 1 0,0-1 0,0 0 0,0 1 0,-1 0 0,1-1 0,-1 1 0,0 0 0,1 0 0,-2 0 0,1 1 0,0-1 0,-1 0 0,1 1 0,-1-1 0,1 6 0,3 12 0,-2 0 0,0 0 0,-1 0 0,-1 1 0,-2-1 0,0 0 0,-1 0 0,-1 0 0,-1 0 0,-6 21 0,5-29 0,0 2 0,1-1 0,1 0 0,0 1 0,1 0 0,0 0 0,2-1 0,0 22 0,1-35 0,-1 1 0,1 0 0,0 0 0,0 0 0,0-1 0,0 1 0,0 0 0,0-1 0,0 1 0,0-1 0,1 1 0,-1-1 0,1 0 0,-1 1 0,1-1 0,-1 0 0,1 0 0,0 0 0,-1 0 0,1 0 0,0-1 0,0 1 0,0-1 0,0 1 0,2 0 0,56 7 0,-53-7 0,15 1 0,0-1 0,1-1 0,-1-1 0,25-5 0,-37 5 0,0-2 0,0 0 0,0 0 0,-1-1 0,1 0 0,-1 0 0,0-1 0,0-1 0,-1 1 0,0-1 0,9-8 0,-8 5 0,-1 1 0,0-1 0,-1-1 0,1 1 0,-2-1 0,0-1 0,0 1 0,-1-1 0,0 0 0,0 0 0,4-19 0,-5 8 0,-1 0 0,0 0 0,-2-1 0,0 1 0,-4-29 0,3 43 0,-1 1 0,0-1 0,-1 1 0,0-1 0,0 1 0,0 0 0,-1 0 0,0 0 0,-1 0 0,-7-11 0,9 14 0,-1 1 0,0 0 0,0 0 0,0 0 0,-1 0 0,1 0 0,0 1 0,-1-1 0,0 1 0,0 0 0,0 0 0,0 0 0,0 1 0,0-1 0,0 1 0,0 0 0,-1 0 0,1 0 0,0 1 0,-6 0 0,8 0 0,0 0 0,0 0 0,0 1 0,0-1 0,0 1 0,0-1 0,0 1 0,0 0 0,0 0 0,1 0 0,-1 0 0,0 0 0,0 0 0,1 0 0,-1 0 0,1 1 0,-1-1 0,1 1 0,0-1 0,0 1 0,-1 0 0,1-1 0,0 1 0,0 0 0,0 0 0,1 0 0,-1 0 0,0 0 0,1 0 0,-1 2 0,-2 8 0,1 1 0,1-1 0,0 24 0,1-27 0,-1 14 0,1 0 0,1 0 0,2-1 0,0 1 0,1-1 0,10 31 0,-11-44 0,1-1 0,-1 0 0,1 0 0,1 0 0,0 0 0,0-1 0,0 1 0,1-1 0,0-1 0,0 1 0,1-1 0,-1 0 0,1 0 0,1-1 0,-1 0 0,1-1 0,0 1 0,0-1 0,12 4 0,-5-5 0,1 1 0,0-2 0,0 0 0,0-1 0,0-1 0,20-1 0,-33 1 0,-1-1 0,1 1 0,0-1 0,0 1 0,0-1 0,-1 0 0,1 0 0,0 0 0,-1-1 0,1 1 0,-1 0 0,0-1 0,1 0 0,-1 1 0,0-1 0,0 0 0,0 0 0,0-1 0,0 1 0,-1 0 0,1 0 0,-1-1 0,1 1 0,-1-1 0,0 0 0,2-3 0,1-8 0,0 0 0,-1 0 0,-1 0 0,2-16 0,-3 20 0,6-82 0,-3 42 0,10-60 0,-13 105 0,0-1 0,1 1 0,-1 0 0,1 0 0,0 0 0,0 1 0,0-1 0,5-7 0,-5 11 0,0-1 0,-1 0 0,1 1 0,0-1 0,0 1 0,0 0 0,0-1 0,0 1 0,1 0 0,-1 0 0,0 0 0,0 1 0,1-1 0,-1 1 0,0-1 0,1 1 0,-1 0 0,1 0 0,3 0 0,-4 0 0,0 0 0,0 0 0,0 1 0,0-1 0,0 1 0,0-1 0,0 1 0,0 0 0,0 0 0,0 0 0,0 0 0,0 0 0,0 0 0,-1 1 0,1-1 0,2 3 0,0 0 0,-1 1 0,1 0 0,-1 0 0,0 0 0,5 10 0,-1 3 0,0 0 0,6 36 0,-7-20 0,-1 0 0,-2 0 0,-2 1 0,-2 34 0,0-60 0,-1 0 0,0 0 0,0 0 0,-1-1 0,0 1 0,-1-1 0,0 0 0,-7 11 0,13-53 0,13-22 0,3 0 0,2 1 0,2 1 0,33-56 0,-49 98 0,0 0 0,0-1 0,1 1 0,1 0 0,0 0 0,0 1 0,11-11 0,-19 22 0,0 0 0,0-1 0,0 1 0,0 0 0,0 0 0,0 0-1,1 0 1,-1 0 0,0 0 0,0 0 0,0-1 0,0 1 0,0 0 0,0 0 0,0 0 0,0 0 0,0 0-1,1 0 1,-1 0 0,0 0 0,0 0 0,0 0 0,0 0 0,0 0 0,0 0 0,1 0 0,-1 0 0,0 0 0,0 0-1,0 0 1,0 0 0,0 0 0,1 0 0,-1 0 0,0 0 0,0 0 0,0 0 0,0 0 0,0 0 0,0 0 0,1 0-1,-1 0 1,0 0 0,0 0 0,0 0 0,0 0 0,0 1 0,0-1 0,0 0 0,0 0 0,1 0 0,-1 0 0,0 0-1,0 0 1,0 0 0,0 1 0,0-1 0,0 0 0,0 0 0,0 0 0,0 0 0,0 0 0,0 1 0,2 11-6,-1 0 1,0 0 0,-1 1-1,-2 15 1,1 8 5,1 153 0,0-184 0,0 1 0,1-1 0,0 1 0,0-1 0,0 0 0,1 1 0,-1-1 0,1 0 0,0 0 0,1 0 0,-1 0 0,1-1 0,0 1 0,0-1 0,1 1 0,-1-1 0,1 0 0,0-1 0,0 1 0,0-1 0,1 1 0,-1-1 0,1 0 0,0-1 0,-1 1 0,1-1 0,0 0 0,1 0 0,-1-1 0,0 1 0,0-1 0,1 0 0,8 0 0,-4 0 0,-1 0 0,1-1 0,-1 0 0,1-1 0,-1 0 0,1 0 0,15-5 0,-20 4 0,0 0 0,0 0 0,-1-1 0,1 0 0,-1 0 0,0 0 0,0 0 0,0-1 0,0 1 0,-1-1 0,1 0 0,-1 0 0,0-1 0,0 1 0,4-9 0,1-4 0,-1-1 0,0 0 0,-1-1 0,-1 1 0,-1-1 0,4-36 0,-4-121 2,-5 118 1,1-5 4,-3 1 0,-2 0-1,-21-96 1,27 171-7,0 1 0,-3 25 0,2 19 0,36 275 0,-3-53 0,-32-216-40,-5-62-112,-14-2-328</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1:48.121"/>
    </inkml:context>
    <inkml:brush xml:id="br0">
      <inkml:brushProperty name="width" value="0.05" units="cm"/>
      <inkml:brushProperty name="height" value="0.05" units="cm"/>
      <inkml:brushProperty name="color" value="#FFFFFF"/>
    </inkml:brush>
  </inkml:definitions>
  <inkml:trace contextRef="#ctx0" brushRef="#br0">15 444 32175,'-3'11'456,"0"5"-448,0-1-1,0 1 1,2 0 0,0 0-1,1 0 1,2 20 0,-1 7-6,-1-35-1,1 0 0,-1 0 0,1 0 0,0-1 0,1 1-1,0-1 1,4 12 0,-5-17 0,0-1-1,0 1 0,0 0 1,0 0-1,0-1 0,0 1 1,0 0-1,1-1 0,-1 1 1,1-1-1,-1 0 0,1 1 1,-1-1-1,1 0 0,0 0 0,0 0 1,0 0-1,-1 0 0,1-1 1,0 1-1,0 0 0,0-1 1,0 0-1,0 1 0,0-1 1,0 0-1,0 0 0,0 0 1,0 0-1,0 0 0,0-1 1,0 1-1,0-1 0,3 0 1,-2-1 0,0 1 1,1-1 0,-1 0-1,0 0 1,0 0-1,0 0 1,0 0 0,-1-1-1,1 0 1,-1 1 0,1-1-1,-1 0 1,0 0 0,2-3-1,25-51 8,-26 51-8,8-22 4,-1-1 0,-1 0 0,-2 0 0,-1-1 0,4-47 0,-4-148-10,-6 170 7,0 62-2,5 135 0,-3-122 0,2 0 0,0-1 0,1 1 0,1-1 0,10 24 0,-9-25 0,2 0 0,0 0 0,1-1 0,0 0 0,2 0 0,0-1 0,23 23 0,-33-37 0,-1-1 0,1 1 0,0-1 0,0 1 0,0-1 0,1 0 0,-1 0 0,0 0 0,0 0 0,1 0 0,-1 0 0,0-1 0,1 1 0,-1-1 0,0 1 0,1-1 0,-1 0 0,1 0 0,-1 0 0,1-1 0,-1 1 0,0 0 0,1-1 0,-1 0 0,0 1 0,3-2 0,-2 0 0,1-1 0,-1 1 0,0 0 0,0-1 0,0 0 0,0 0 0,0 1 0,-1-2 0,1 1 0,-1 0 0,0 0 0,0-1 0,0 0 0,2-5 0,5-17 0,-1-1 0,-2 1 0,0-1 0,-2-1 0,1-36 0,-7-140 0,2 195 0,-5-14 0,5 23 0,0 0 0,0 0 0,0-1 0,-1 1 0,1 0 0,0 0 0,0 0 0,0-1 0,-1 1 0,1 0 0,0 0 0,0 0 0,-1 0 0,1-1 0,0 1 0,0 0 0,-1 0 0,1 0 0,0 0 0,-1 0 0,1 0 0,0 0 0,0 0 0,-1 0 0,1 0 0,0 0 0,-1 0 0,1 0 0,0 0 0,0 0 0,-1 0 0,1 0 0,0 0 0,0 0 0,-1 0 0,1 1 0,-2 0 0,0 1 0,1-1-1,-1 1 1,1 0-1,0 0 1,-1 0 0,1 0-1,0 0 1,0 0 0,0 0-1,0 0 1,1 0-1,-1 0 1,0 5 0,-5 34-6,2 0 1,1 0 0,3 1-1,6 57 1,-4-83 5,0 0 0,1 0 0,1 0 0,1 0 0,9 20 0,-11-29 0,0 1 0,1-1 0,0-1 0,0 1 0,0 0 0,1-1 0,0 0 0,0 0 0,1-1 0,0 1 0,0-1 0,0 0 0,10 5 0,-14-8 0,1-1 1,0 1-1,-1-1 0,1 0 0,0 0 1,0 0-1,0 0 0,0-1 0,0 1 1,0-1-1,0 0 0,0 1 0,0-1 1,0-1-1,0 1 0,0 0 1,1-1-1,-2 0 0,1 1 0,0-1 1,0 0-1,0-1 0,0 1 0,0 0 1,-1-1-1,1 0 0,-1 1 0,1-1 1,-1 0-1,0 0 0,0 0 1,0-1-1,0 1 0,0-1 0,0 1 1,1-4-1,4-6 3,-1-1 0,0 0 0,-1-1 1,-1 1-1,0-1 0,3-20 0,0-18-3,-3-1 0,-2-71 0,3-39 0,-5 161 0,0-1 0,0 1 0,1-1 0,-1 1 0,1 0 0,-1-1 0,1 1 0,0 0 0,0 0 0,0 0 0,0-1 0,0 1 0,1 0 0,-1 0 0,1 1 0,2-4 0,-2 4 0,-1 0 0,1 0 0,-1 1 0,1-1 0,0 1 0,-1-1 0,1 1 0,0 0 0,-1-1 0,1 1 0,0 0 0,0 0 0,-1 0 0,1 0 0,0 1 0,-1-1 0,1 0 0,0 1 0,-1-1 0,1 1 0,0 0 0,-1-1 0,2 2 0,4 3 0,0 0 0,0 0 0,-1 1 0,0-1 0,0 1 0,-1 1 0,0-1 0,0 1 0,0 0 0,4 9 0,3 5-2,-1 0-1,-1 0 1,-1 2-1,-1-1 1,-1 1-1,-1 0 1,-1 0-1,0 1 1,-2-1-1,-1 1 1,-1 0-1,-3 30 1,1-44 1,0 0 1,-1-1-1,-1 1 1,0-1-1,0 1 1,0-1-1,-1 0 1,-1 0-1,0 0 1,0-1-1,0 0 1,-1 0-1,0 0 1,-1 0-1,0-1 1,0 0-1,-1-1 1,1 0-1,-1 0 1,-1 0-1,1-1 1,-1 0-1,0-1 1,0 0-1,0-1 1,0 1-1,-1-2 1,0 1-1,1-1 1,-1-1-1,-18 1 1,26-2-1,0 0-1,0-1 1,0 1 0,0-1-1,1 1 1,-1-1-1,0 0 1,0 0 0,0 0-1,1 0 1,-1 0 0,0 0-1,1 0 1,-1 0 0,1-1-1,-1 1 1,1-1-1,0 1 1,-1-1 0,1 0-1,0 1 1,0-1 0,0 0-1,-1-2 1,1 0-1,0 0-1,0 0 1,0 1 0,0-1-1,0 0 1,1 0 0,0 0-1,-1 0 1,2 0 0,-1 0 0,0 0-1,2-5 1,-1 8 2,-1 0 0,1 0 0,-1 0 0,1 0 0,0 0 0,0 1 0,-1-1 0,1 0 0,0 0 0,0 1 0,0-1 0,0 1 0,0-1 0,0 1 0,0-1 0,0 1 0,0 0 0,0-1 0,0 1 0,0 0 0,0 0 0,0 0 0,0 0 0,2 0 0,34-1 0,-26 2 0,100 1-14,-32 0 21,95-9 0,-163 6-6,0-1 1,0 0-1,-1-1 0,1 0 1,0-1-1,-1 0 0,0-1 1,0 0-1,10-8 0,-14 10 3,-2-1-1,1 0 0,0 0 1,-1 0-1,0 0 0,0-1 1,0 0-1,0 0 1,-1 0-1,0 0 0,0-1 1,0 1-1,-1-1 0,0 0 1,0 1-1,0-1 1,-1 0-1,1-9 0,0-12 3,-1 0 0,-1 1-1,-1-1 1,-2 1 0,-7-32-1,7 43-4,-1 1-1,-1 0 0,0 1 0,0-1 0,-1 1 0,-1 0 0,-1 0 0,0 1 0,0 0 0,-19-20 0,24 29-1,1 1 1,-1 0-1,0 0 1,0 0-1,0 0 1,0 1-1,0-1 1,0 1-1,0 0 1,0 0-1,-1 0 1,1 0-1,0 0 1,-5 0-1,6 1 0,0 0 0,0 0 0,0 0 0,0 1 0,0-1 1,0 0-1,0 1 0,0-1 0,0 1 0,0 0 0,1 0 0,-1 0 0,0 0 0,0 0 0,1 0 0,-1 0 0,0 0 0,1 1 0,-1-1 1,1 1-1,0-1 0,0 1 0,-1-1 0,1 1 0,-1 3 0,-3 7 1,0 0 0,1 1 0,0-1 0,2 1 0,-1 0 0,1 0 0,0 20 0,6 96 0,-2-116 0,-1 0 0,2 0 0,0 0 0,0-1 0,2 0 0,-1 0 0,1 0 0,1 0 0,0-1 0,1 1 0,14 16 0,-15-20 0,0-1 0,1 0 0,0 0 0,1-1 0,-1 0 0,1 0 0,1 0 0,-1-1 0,1-1 0,0 1 0,0-2 0,0 1 0,0-1 0,1 0 0,-1-1 0,11 1 0,-9-1 0,-1-1 0,1-1 0,-1 0 0,1 0 0,-1-1 0,1-1 0,18-4 0,-25 5 0,-1-1 0,1 0 0,0 0 0,-1 0 0,1 0 0,-1 0 0,0-1 0,0 1 0,0-1 0,0 0 0,0 0 0,0 0 0,-1-1 0,1 1 0,-1 0 0,0-1 0,0 0 0,-1 1 0,1-1 0,-1 0 0,1 0 0,0-6 0,2-16 0,-1 0 1,-1 0-1,-3-51 0,0 39 4,-1 3 9,-7-35-1,4 44-12,2 0 1,1-1-1,2-37 1,0 63-1,0 1 0,0-1 0,0 0 0,1 0 0,-1 0 0,0 0 0,1 1 0,-1-1 0,0 0 0,1 0 0,-1 0 0,1 1 0,0-1 0,-1 0 0,1 1 0,-1-1 0,1 1 0,0-1 1,0 1-1,-1-1 0,1 1 0,0-1 0,1 0 0,27-3-2,-24 4-1,1 0 0,-1 1 0,0-1 0,1 1 1,-1 1-1,0-1 0,0 1 0,10 4 0,-9-1 3,1 1 0,-1 0-1,-1 0 1,1 0 0,-1 1-1,0-1 1,0 1-1,-1 1 1,0-1 0,0 0-1,-1 1 1,0 0 0,0 0-1,-1 0 1,2 12 0,1 9 0,-1 1 0,-1 0 0,-2 30 0,-2-13 0,0-26 0,0-1 0,2 1 0,3 21 0,-3-40 0,0 0 0,0 0 0,0-1 0,0 1 0,0 0 0,1-1 0,-1 1 0,1-1 0,-1 1 0,1-1 0,-1 0 0,1 0 0,0 0 0,0 0 0,0 0 0,-1 0 0,1 0 0,0 0 0,0-1 0,0 1 0,0-1 0,0 0 0,0 1 0,0-1 0,0 0 0,0 0 0,3-1 0,4 2 0,-1-1 0,0-1 0,1 1 0,-1-1 0,13-4 0,-15 3-11,-1-1 0,0 0 0,0 1 0,-1-2 1,1 1-1,0-1 0,-1 1 0,0-1 0,0 0 0,0-1 0,0 1 0,3-7 1,14-25-569</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1:48.621"/>
    </inkml:context>
    <inkml:brush xml:id="br0">
      <inkml:brushProperty name="width" value="0.05" units="cm"/>
      <inkml:brushProperty name="height" value="0.05" units="cm"/>
      <inkml:brushProperty name="color" value="#FFFFFF"/>
    </inkml:brush>
  </inkml:definitions>
  <inkml:trace contextRef="#ctx0" brushRef="#br0">0 67 32447,'0'-2'10,"0"-1"1,1 1-1,-1-1 0,1 1 1,-1-1-1,1 0 0,0 1 1,0 0-1,0-1 1,0 1-1,0 0 0,1-1 1,-1 1-1,1 0 0,-1 0 1,1 0-1,0 0 1,0 0-1,0 1 0,0-1 1,0 1-1,0-1 0,0 1 1,1 0-1,-1 0 0,1-1 1,-1 2-1,0-1 1,1 0-1,2 0 0,9-2-10,0 1 0,0 0 0,-1 1-1,20 0 1,-31 1 0,1 1 0,-1-1 0,1 0 0,-1 1 0,0 0 0,1-1 0,-1 1 0,0 0 0,0 0 0,0 0 0,1 1 0,-1-1 0,0 0 0,0 1 0,-1-1 0,1 1 0,0 0 0,-1 0 0,1 0 0,-1-1 0,1 1 0,-1 1 0,0-1 0,0 0 0,0 0 0,0 0 0,0 1 0,0-1 0,0 0 0,0 4 0,1 9 0,1-1 0,-2 1 0,0 27 0,-1-39 0,0 11 0,-1 1 0,-1-1 0,0 0 0,-1 0 0,-1 0 0,0 0 0,-1-1 0,0 1 0,-12 19 0,-6 5 0,-49 61 0,32-47 0,27-32 0,13-20 0,0 0 0,-1 0 0,1 0 0,0 1 0,0-1 0,0 0 0,0 0 0,0 0 0,0 0 0,0 1 0,0-1 0,-1 0 0,1 0 0,0 0 0,0 1 0,0-1 0,0 0 0,0 0 0,0 0 0,0 1 0,0-1 0,0 0 0,0 0 0,0 0 0,0 1 0,0-1 0,0 0 0,0 0 0,1 0 0,-1 0 0,0 1 0,0-1 0,0 0 0,0 0 0,0 0 0,0 0 0,0 1 0,1-1 0,-1 0 0,0 0 0,0 0 0,0 0 0,0 0 0,1 0 0,-1 1 0,0-1 0,0 0 0,0 0 0,0 0 0,1 0 0,-1 0 0,0 0 0,0 0 0,0 0 0,1 0 0,-1 0 0,0 0 0,0 0 0,0 0 0,1 0 0,-1 0 0,0 0 0,0 0 0,0 0 0,1 0 0,-1 0 0,0-1 0,0 1 0,13-4 0,3-6 0,0-1 0,24-22 0,-22 17 0,30-20 0,-47 35 0,1 0 0,-1 0 0,0 0 0,1 0 0,-1 1 0,1-1 0,-1 0 0,1 1 0,-1-1 0,1 1 0,0-1 0,-1 1 0,1 0 0,0 0 0,-1 0 0,1-1 0,0 2 0,-1-1 0,1 0 0,-1 0 0,1 1 0,0-1 0,-1 0 0,1 1 0,-1 0 0,1-1 0,-1 1 0,1 0 0,-1 0 0,0 0 0,1 0 0,1 1 0,1 3 0,0 1 0,0-1 0,-1 1 0,0 0 0,0 0 0,4 10 0,4 10 0,-6-18 18,0 0 0,0 0 0,1 0 0,0-1 0,0 1 0,1-1 0,14 11 0,-16-14-171,0-1-1,1 0 0,-1 0 0,1 0 1,0-1-1,0 0 0,0 0 0,0 0 1,0-1-1,0 0 0,1 0 1,10 0-1,6-1-7068</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1:51.623"/>
    </inkml:context>
    <inkml:brush xml:id="br0">
      <inkml:brushProperty name="width" value="0.05" units="cm"/>
      <inkml:brushProperty name="height" value="0.05" units="cm"/>
      <inkml:brushProperty name="color" value="#FFFFFF"/>
    </inkml:brush>
  </inkml:definitions>
  <inkml:trace contextRef="#ctx0" brushRef="#br0">86 1478 30830,'0'0'1214,"9"4"-603,-4 180-611,-5-183 0,0-1 0,0 0 0,0 0 0,0 0 0,0 0 0,0 0 0,0 1 0,0-1 0,0 0 1,0 0-1,0 0 0,0 0 0,0 0 0,0 0 0,0 1 0,0-1 0,0 0 0,0 0 0,0 0 0,0 0 0,0 0 0,0 0 0,1 1 0,-1-1 0,0 0 0,0 0 0,0 0 0,0 0 0,0 0 0,0 0 0,0 0 0,0 0 0,1 0 0,-1 0 0,0 0 1,0 0-1,0 0 0,0 1 0,0-1 0,0 0 0,1 0 0,-1 0 0,0 0 0,0 0 0,0 0 0,0 0 0,0 0 0,0 0 0,1 0 0,-1-1 0,0 1 0,0 0 0,0 0 0,0 0 0,0 0 0,0 0 0,1 0 0,-1 0 0,0 0 0,0 0 1,0 0-1,0 0 0,0-1 0,1 1 13,1-34 7,-3-66 0,-1 41-12,-40-494-8,16 295 0,19-151 39,8 254-30,-9 71-9,7 82 0,-1-6 16,-1 1-784,-13 11-305</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1:53.357"/>
    </inkml:context>
    <inkml:brush xml:id="br0">
      <inkml:brushProperty name="width" value="0.05" units="cm"/>
      <inkml:brushProperty name="height" value="0.05" units="cm"/>
      <inkml:brushProperty name="color" value="#FFFFFF"/>
    </inkml:brush>
  </inkml:definitions>
  <inkml:trace contextRef="#ctx0" brushRef="#br0">1 1005 30590,'6'4'222,"-1"1"1,0 0-1,1 0 0,-2 0 1,1 1-1,-1 0 0,6 8 1,-5-6-188,0-1 1,0 0-1,12 12 1,-15-17-32,0 0 0,0-1 0,0 1 0,0-1 0,0 1 0,0-1 0,1 0 1,-1 0-1,0 0 0,1 0 0,-1 0 0,1 0 0,-1-1 0,1 1 0,-1-1 0,1 0 0,-1 0 0,1 0 1,-1 0-1,1 0 0,-1 0 0,1-1 0,-1 1 0,4-2 0,-3 1-1,0-1 0,-1 1 0,1-1 0,0 0 0,-1 0-1,0 0 1,1 0 0,-1 0 0,0 0 0,0-1 0,0 1 0,0-1 0,-1 1 0,1-1 0,-1 0 0,0 1-1,1-1 1,0-6 0,2-7 3,-1 0 0,-1 0 0,-1 0-1,0-1 1,-2-22 0,0-1-3,0 10 0,-2 1 0,-1 0 0,-1-1 0,-15-47 0,-49-110 15,67 181-17,-1 13 27,2 10-29,1-11 1,-1 13-3,1 1-1,1 0 0,0 0 1,2 0-1,0 0 1,2-1-1,0 0 1,7 19-1,2-7 4,1-1 0,29 43 0,-37-63 0,0 0 0,1-1 0,0 0 0,0-1 0,1 1 0,0-1 0,0-1 0,1 0 0,0 0 0,18 8 0,-24-13 0,1 0 0,-1-1 0,0 1 0,1-1 0,0 0 0,-1 0 0,1-1 0,-1 1 0,1-1 0,0 0 0,-1-1 0,1 1 0,0-1 0,7-1 0,-9 1 0,-1-1 0,1 1 0,0-1 0,0 0 0,-1 0 0,1 0 0,-1 0 0,1 0 0,-1 0 0,0 0 0,0-1 0,0 1 0,0-1 0,0 0 0,-1 0 0,1 0 0,-1 1 0,1-1 0,-1 0 0,0-1 0,0-2 0,5-22 2,-2 1 1,-1-1-1,-1 0 1,-1 0-1,-2 0 1,-1 0-1,-1 0 1,-1 0-1,-1 1 1,-2 0-1,-1 0 1,-11-28-1,-6-6-2,21 57-15,4 13 7,0-6 4,1 17 4,1 0 0,1 0-1,0 0 1,2 0-1,0 0 1,2-1 0,0 0-1,1 0 1,0-1 0,2 0-1,0 0 1,1-1-1,22 26 1,-29-39 0,0 0 0,0-1 0,0 0 0,0 1 0,1-2 0,-1 1 0,1 0 0,0-1 0,0 0 0,-1 0 0,2 0 0,-1-1 0,0 0 0,0 0 0,0 0 0,0 0 0,1-1 0,-1 0 0,0 0 0,11-2 0,-13 1 0,0 1 0,-1-1 0,1 1 0,0-1 0,0 0 0,-1-1 0,1 1 0,-1 0 0,1-1 0,-1 1 0,0-1 0,1 0 0,-1 1 0,0-1 0,0 0 0,0-1 0,0 1 0,-1 0 0,1 0 0,-1-1 0,1 1 0,-1-1 0,0 1 0,0-1 0,0 0 0,0 0 0,0-3 0,3-8 0,-1 0 0,-1 0 0,0 0 0,0-20 0,-1-36 0,-3 0 0,-19-122 0,17 171-2,-1-6 13,0-1 1,0-39-1,7 66-11,3 8 0,7 9 0,28 48 0,-10-17 0,-1 1 0,24 58 0,-46-89 0,-1 0 0,-1 0 0,0 1 0,-1 0 0,-1 0 0,-1 0 0,0 0 0,-1 0 0,-1 0 0,-4 33 0,2-42 0,-1-1 0,0 1 1,0-1-1,0 0 0,-1 1 0,0-2 0,-1 1 1,1 0-1,-2-1 0,-9 12 0,5-9-4,0 0 0,0-1 0,-1 0 0,0-1 0,-1 0-1,-14 8 1,12-12-1,13-12 5,18-14 0,-4 12 0,1 0 0,0 1 0,0 0 0,1 1 0,25-9 0,83-21 0,-78 26 0,48-21 0,-79 28 0,-1-2 0,0 0 0,0 0 0,-1-1 0,0-1 0,0 0 0,17-18 0,-22 18 2,-1 1-1,0-1 1,0 0-1,-1-1 1,0 1 0,-1-1-1,0 0 1,0 0-1,-1-1 1,-1 1 0,3-21-1,-3 11 1,0 0 0,-2-1 1,0 1-1,-2 0 0,-5-28 0,1 24-2,-2 0 0,-1 0 0,0 0 0,-2 1 0,-1 1 0,-1 0 0,-29-38 0,18 36 0,24 23 0,-1 1 0,1-1 0,-1 1 0,1 0 0,-1-1 0,0 1 0,1-1 0,-1 1 0,0 0 0,1 0 0,-1-1 0,1 1 0,-1 0 0,0 0 0,0 0 0,1 0 0,-1 0 0,0 0 0,1 0 0,-1 0 0,0 0 0,1 0 0,-1 0 0,0 0 0,1 0 0,-1 0 0,0 1 0,1-1 0,-1 0 0,0 0 0,1 1 0,-1-1 0,1 1 0,-1-1 0,0 1 0,1-1 0,-1 0 0,1 1 0,0 0 0,-1-1 0,1 1 0,-1-1 0,1 1 0,-1 1 0,-3 9 0,0 2 0,1-1 0,0 0 0,1 1 0,0-1 0,1 1 0,0 13 0,1 11 0,7 48 0,-5-69 0,1 0 0,1 0 0,1-1 0,0 1 0,1-1 0,0-1 0,1 1 0,1-1 0,0 0 0,1-1 0,20 23 0,-23-29 0,1 0 0,0-1 0,0 1 0,1-1 0,0-1 0,0 1 0,0-2 0,1 1 0,-1-1 0,1 0 0,0-1 0,1 0 0,-1 0 0,0-1 0,1 0 0,-1-1 0,1 0 0,0 0 0,-1-1 0,18-2 0,-21 1 0,-1-1 0,0 0 0,0 0 0,0 0 0,0 0 0,-1-1 0,1 0 0,0 0 0,-1 0 0,0-1 0,0 1 0,0-1 0,0 0 0,-1 0 0,1-1 0,-1 1 0,0-1 0,0 1 0,-1-1 0,4-8 0,0-1 0,0-1 0,-1 0 0,-1 0 0,0 0 0,3-31 0,-6 22 0,0 1 0,-1 0 0,-1 0 0,-1-1 0,-2 1 0,0 0 0,-10-31 0,9 40 0,-3-7 0,1 0 0,1-1 0,1 0 0,1 0 0,-3-37 0,7 58 0,0 1 0,0-1 0,0 0 0,1 1 0,-1-1 0,0 1 0,0-1 0,0 0 0,1 1 0,-1-1 0,0 1 0,1-1 0,-1 1 0,1-1 0,-1 1 0,0-1 0,1 1 0,-1 0 0,1-1 0,-1 1 0,1-1 0,0 1 0,-1 0 0,1 0 0,-1-1 0,1 1 0,-1 0 0,1 0 0,0 0 0,-1 0 0,1-1 0,0 1 0,-1 0 0,1 0 0,-1 0 0,1 0 0,0 1 0,27 2 0,-27-3 0,6 3 0,0-1 0,0 1 0,0 1 0,-1-1 0,1 1 0,-1 0 0,0 0 0,0 1 0,0 0 0,-1 0 0,0 1 0,8 8 0,0 4 0,0-1 0,-1 1 0,11 24 0,-11-14 0,16 51 0,-20-51 0,2-1 0,14 29 0,-23-54 0,1 1 0,-1-1 0,1 0 0,-1 0 0,1 0 0,0 0 0,0 0 0,0-1 0,0 1 0,0 0 0,0-1 0,0 0 0,0 1 0,1-1 1,-1 0-1,1 0 0,-1 0 0,1 0 0,-1-1 0,1 1 0,-1-1 0,1 1 0,-1-1 0,1 0 0,0 0 0,-1 0 0,1-1 0,-1 1 0,1 0 0,0-1 0,-1 0 0,1 0 0,-1 0 0,4-1 0,2-2-1,1 0-1,-1 0 0,0-1 1,0 0-1,-1 0 1,1-1-1,-1 0 0,9-10 1,7-15-317,-8 5-1016</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1:53.859"/>
    </inkml:context>
    <inkml:brush xml:id="br0">
      <inkml:brushProperty name="width" value="0.05" units="cm"/>
      <inkml:brushProperty name="height" value="0.05" units="cm"/>
      <inkml:brushProperty name="color" value="#FFFFFF"/>
    </inkml:brush>
  </inkml:definitions>
  <inkml:trace contextRef="#ctx0" brushRef="#br0">0 248 30110,'9'-72'2512,"-1"24"-2439,19-68-1,-27 115-72,0 1 0,0-1 0,0 1 0,0 0 0,0-1 0,0 1 0,0-1 0,0 1 0,0 0 0,0-1 0,0 1 0,1-1 0,-1 1 0,0 0 0,0-1 0,0 1 0,1 0 0,-1-1 0,0 1 0,0 0 0,1-1 0,-1 1 0,0 0 0,1 0 0,-1-1 0,0 1 0,1 0 0,-1 0 0,1 0 0,-1-1 0,0 1 0,1 0 0,-1 0 0,1 0 0,-1 0 0,0 0 0,1 0 0,-1 0 0,1 0 0,-1 0 0,0 0 0,1 0 0,-1 0 0,1 0 0,-1 0 0,0 0 0,1 1 0,-1-1 0,1 0 0,-1 0 0,0 0 0,1 1 0,-1-1 0,0 0 0,1 0 0,-1 1 0,0-1 0,0 0 0,1 1 0,-1-1 0,0 0 0,0 1 0,1-1 0,-1 0 0,0 1 0,0-1 0,0 0 0,0 1 0,1 0 0,13 28 0,-13-28 0,15 37 0,-2 1 0,-2 0 0,-1 1 0,-2 0 0,-2 0 0,3 70 0,-9 67 0,-2-176 0,1 0 0,0 1 0,-1-1 0,1 0 0,-1 0 0,1 0 0,-1 0 0,0 0 0,0 0 0,1 0 0,-1 0 0,0 0 0,0-1 0,0 1 0,0 0 0,0 0 0,0-1 0,0 1 0,0 0 0,0-1 0,0 1 0,0-1 0,0 0 0,-1 1 0,1-1 0,0 0 0,0 0 0,0 0 0,-2 1 0,-38 2 0,39-1 0,11 1 0,-2-3 0,21 1 0,-1-2 0,1 0 0,-1-2 0,1-1 0,39-11 0,-49 10 0,-9 2 0,-1 1 0,0-1 0,0 0 0,12-8 0,-20 11 0,0 0 0,0 0 0,0 0 0,0 0 0,0 0 0,0 0 0,0 0 0,0 0 0,-1 0 0,1 0 0,0 0 0,0 0 0,0 0 0,0 0 0,0 0 0,0 0 0,0 0 0,0 0-1,0 0 1,0 0 0,-1 0 0,1 0 0,0 0 0,0 0 0,0 0 0,0-1 0,0 1 0,0 0 0,0 0 0,0 0 0,0 0 0,0 0 0,0 0 0,0 0 0,0 0 0,0 0 0,0 0 0,0-1 0,0 1 0,0 0 0,0 0 0,0 0 0,0 0 0,0 0 0,0 0 0,0 0 0,0 0 0,0 0 0,0-1 0,0 1 0,0 0 0,0 0 0,0 0 0,0 0 0,0 0-1,0 0 1,0 0 0,0 0 0,0 0 0,0 0 0,0 0 0,1-1 0,-10 1-11,-22 8-488,-11 8-1742</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5:51.122"/>
    </inkml:context>
    <inkml:brush xml:id="br0">
      <inkml:brushProperty name="width" value="0.05" units="cm"/>
      <inkml:brushProperty name="height" value="0.05" units="cm"/>
      <inkml:brushProperty name="color" value="#E71224"/>
    </inkml:brush>
  </inkml:definitions>
  <inkml:trace contextRef="#ctx0" brushRef="#br0">3 20 32655,'0'-19'76,"0"23"-44,0 38-28,-3 463-4,3-490 0,0-1 0,1 0 0,1 0 0,0 0 0,1 0 0,8 25 0,-9-35 0,0 0 0,0 0 0,0 0 0,0 0 0,1-1 0,-1 1 0,1-1 0,0 0 0,0 1 0,0-1 0,1-1 0,-1 1 0,1 0 0,-1-1 0,1 0 0,0 1 0,0-2 0,0 1 0,0 0 0,0-1 0,0 0 0,1 0 0,-1 0 0,0 0 0,9 0 0,-10-1 0,1 1 0,-1-1 0,1 0 0,-1 0 0,1 0 0,-1 0 0,1 0 0,-1-1 0,1 0 0,-1 1 0,0-1 0,1-1 0,-1 1 0,0 0 0,0-1 0,0 0 0,0 1 0,0-1 0,0 0 0,0-1 0,-1 1 0,1 0 0,-1-1 0,1 0 0,-1 1 0,0-1 0,3-6 0,6-11 0,0 0 0,-2-1 0,-1 0 0,0-1 0,7-35 0,14-119 0,-21 112 0,-2 21 0,0 0 0,-3 83 0,-3 12 0,3-1 0,14 73 0,-12-98 0,1-1 0,1-1 0,1 1 0,1-1 0,2-1 0,0 0 0,15 22 0,-23-39 0,1 0 0,0-1 0,1 1 0,-1-1 0,1 0 0,0 0 0,0-1 0,1 1 0,-1-1 0,1 0 0,0-1 0,0 0 0,0 1 0,1-2 0,-1 1 0,1-1 0,-1 0 0,1 0 0,0-1 0,0 0 0,-1 0 0,11-1 0,-12 0 0,-1-1 0,0 0 0,1 0 0,-1 0 0,0 0 0,0-1 0,0 1 0,0-1 0,0 0 0,-1 0 0,1-1 0,-1 1 0,1-1 0,-1 0 0,0 0 0,0 0 0,0 0 0,0-1 0,-1 1 0,1-1 0,3-6 0,3-6 0,-1-1 0,-1 0 0,11-34 0,-10 12 0,-1 0 0,-1 0 0,-3-1 0,-2-71 0,-1 90 0,0 20 0,1 0 0,-1 1 0,0-1 0,0 0 0,0 0 0,0 0 0,0 1 0,-1-1 0,1 0 0,0 0 0,0 1 0,0-1 0,-1 0 0,1 0 0,0 1 0,-1-1 0,1 0 0,-1 1 0,1-1 0,-1 1 0,1-1 0,-1 0 0,1 1 0,-1-1 0,1 1 0,-1 0 0,0-1 0,1 1 0,-1-1 0,0 1 0,1 0 0,-1-1 0,0 1 0,0 0 0,1 0 0,-1 0 0,0 0 0,0-1 0,1 1 0,-1 0 0,0 0 0,0 1 0,0-1 0,1 0 0,-1 0 0,0 0 0,0 0 0,1 1 0,-1-1 0,0 0 0,1 1 0,-1-1 0,0 0 0,1 1 0,-1-1 0,0 1 0,1-1 0,-1 1 0,1-1 0,-1 1 0,1 0 0,-1-1 0,1 1 0,-1 0 0,-2 4 0,0 1 0,1-1 0,-1 1 0,1-1 0,1 1 0,-1 0 0,1 0 0,0-1 0,-1 8 0,0 60 0,2-54 0,0-8 0,-1 17 0,2-1 0,1 0 0,9 45 0,-10-65 0,1 0 0,0 0 0,1 0 0,0 0 0,0 0 0,0-1 0,1 1 0,0-1 0,0 0 0,1 0 0,0 0 0,0-1 0,0 0 0,0 0 0,1 0 0,0-1 0,0 1 0,11 5 0,-11-7 0,0-1 0,-1 0 0,1 0 0,0 0 0,0-1 0,1 1 0,-1-1 0,0-1 0,0 1 0,0-1 0,1 0 0,-1-1 0,0 0 0,0 0 0,0 0 0,0 0 0,0-1 0,0 0 0,0 0 0,0-1 0,-1 0 0,1 0 0,-1 0 0,0 0 0,0-1 0,0 0 0,0 0 0,-1 0 0,0-1 0,7-8 0,-1-6 0,0 0 0,-2-1 0,0 0 0,-1 0 0,-1-1 0,5-32 0,9-128 0,-16-43 0,-4 167 0,-19 123 0,9-16 0,3-1 0,-1 57 0,7 106 0,2-109 0,-2-91 0,1-1 0,0 0 0,0 1 0,1-1 0,3 12 0,-4-21 0,0-1 0,1 0 0,-1 1 0,0-1 0,1 1 0,-1-1 0,1 0 0,-1 1 0,1-1 0,0 0 0,0 1 0,-1-1 0,1 0 0,0 0 0,0 0 0,0 0 0,0 0 0,0 0 0,1 0 0,-1 0 0,0 0 0,0-1 0,1 1 0,-1 0 0,0-1 0,1 1 0,-1-1 0,1 1 0,-1-1 0,0 0 0,1 0 0,-1 0 0,1 0 0,-1 0 0,1 0 0,-1 0 0,1 0 0,-1 0 0,2-1 0,-1 0 0,0 0 0,0 0 0,0 0 0,0-1 0,0 1 0,0-1 0,0 1 0,-1-1 0,1 0 0,-1 1 0,1-1 0,-1 0 0,0 0 0,1 0 0,-1 0 0,0 0 0,0 0 0,-1-1 0,1 1 0,0 0 0,0-4 0,4-6 0,34-103 0,-29 80 0,2 0 0,1 1 0,1 0 0,27-43 0,-39 74 0,0-1 0,1 1 0,-1-1 0,1 1 0,0 0 0,0 0 0,0 0 0,0 0 0,1 0 0,-1 1 0,1 0 0,0 0 0,-1 0 0,1 0 0,0 0 0,0 1 0,1 0 0,-1-1 0,0 2 0,0-1 0,0 0 0,9 1 0,-12 0 0,0 0 0,0 0 0,1 0 0,-1 0 0,0 1 0,0-1 0,0 0 0,0 1 0,0-1 0,0 1 0,0-1 0,0 1 0,0-1 0,0 1 0,0 0 0,0-1 0,-1 1 0,1 0 0,0 0 0,0 0 0,0 1 0,1 1 0,-1 0 0,1 0 0,-1 0 0,0 1 0,0-1 0,0 0 0,1 5 0,0 9 0,-1 0 0,-1 23 0,0-26 0,-6 222 0,7-233 0,-1 0 0,0 0 0,1 0 0,-1 0 0,1-1 0,0 1 0,0 0 0,0 0 0,0-1 0,0 1 0,0-1 0,1 1 0,-1-1 0,1 0 0,0 1 0,0-1 0,0 0 0,0 0 0,0 0 0,0-1 0,1 1 0,-1 0 0,0-1 0,1 0 0,0 1 0,-1-1 0,1 0 0,4 1 0,6 2 0,0-2 0,0 1 0,0-1 0,26-1 0,-22 0 0,0-2 0,0 0 0,29-5 0,-37 4 0,-1-1 0,0 0 0,0 0 0,0 0 0,-1-1 0,1 0 0,-1-1 0,0 0 0,10-8 0,-6 3 0,-1 0 0,0-1 0,0-1 0,-1 1 0,-1-2 0,0 1 0,-1-1 0,0 0 0,-1-1 0,0 1 0,-1-1 0,4-17 0,-2-5 0,-1-1 0,-2 1 0,-2-65 0,-7 73 0,5 27 0,0 0 0,0 0 0,0 0 0,-1 0 0,1 0 0,-1 0 0,1 0 0,-1 0 0,1 0 0,-1 0 0,1 0 0,-1 1 0,0-1 0,1 0 0,-1 0 0,0 1 0,0-1 0,1 1 0,-1-1 0,0 0 0,0 1 0,0 0 0,0-1 0,0 1 0,-1-1 0,-4 8 0,0 13 0,1 0 0,1 1 0,1 0 0,-1 26 0,4 95 0,1-76 0,-2-62 0,1 1 0,0-1 0,1 0 0,-1 1 0,1-1 0,0 0 0,0 0 0,0 1 0,0-1 0,1 0 0,0 0 0,0 0 0,0-1 0,4 7 0,-3-7 0,0-1 0,0 0 0,0 0 0,0 0 0,0 0 0,0 0 0,0 0 0,1-1 0,-1 0 0,1 0 0,-1 0 0,1 0 0,-1 0 0,1-1 0,0 1 0,-1-1 0,8 0 0,-8-1 0,1 1 0,-1-1 0,1 1 0,-1-1 0,0 0 0,1 0 0,-1 0 0,0-1 0,0 1 0,0-1 0,0 0 0,0 0 0,0 0 0,0 0 0,-1 0 0,1-1 0,-1 1 0,1-1 0,-1 0 0,0 1 0,0-1 0,0 0 0,2-5 0,2-6 0,1-1 0,-2 0 0,0 0 0,3-15 0,21-149 0,-21 120 0,19-79 0,-24 181 0,-3-34 0,-11 340 0,5-3 0,3-42 0,2-299 0,0 1 0,0-1 0,0 1 0,-1-1 0,1 0 0,-1 0 0,0 0 0,-1 0 0,1 0 0,-6 7 0,7-11 0,0 1 0,0-1 0,0 1 0,-1-1 0,1 0 0,0 0 0,-1 1 0,1-1 0,-1 0 0,1 0 0,-1-1 0,1 1 0,-1 0 0,0 0 0,1-1 0,-1 1 0,0-1 0,1 1 0,-1-1 0,0 0 0,0 0 0,0 0 0,1 0 0,-1 0 0,0 0 0,0 0 0,1-1 0,-1 1 0,0-1 0,0 1 0,1-1 0,-1 1 0,0-1 0,1 0 0,-1 0 0,1 0 0,-2-1 0,0-1 0,0 0 0,0 0 0,0 0 0,0-1 0,1 1 0,-1-1 0,1 0 0,0 0 0,0 1 0,0-1 0,1 0 0,0-1 0,-1 1 0,0-8 0,-7-66 0,9 73 0,-2-25 0,2 0 0,1 1 0,6-35 0,-5 48 0,2 1 0,0 0 0,0 1 0,2-1 0,0 1 0,0 0 0,17-25 0,2 7 0,1 1 0,1 1 0,2 2 0,1 0 0,1 2 0,1 2 0,66-39 0,-62 47-483,-65 30-1035</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5:55.559"/>
    </inkml:context>
    <inkml:brush xml:id="br0">
      <inkml:brushProperty name="width" value="0.05" units="cm"/>
      <inkml:brushProperty name="height" value="0.05" units="cm"/>
      <inkml:brushProperty name="color" value="#E71224"/>
    </inkml:brush>
  </inkml:definitions>
  <inkml:trace contextRef="#ctx0" brushRef="#br0">10 937 31502,'-9'20'641,"9"-16"-624,0-1 1,0 0 0,0 1-1,0-1 1,1 0-1,-1 1 1,1-1 0,0 0-1,0 0 1,3 7 0,-3-9-6,0 0 1,1 1-1,-1-1 1,1 0-1,-1 0 1,1 0-1,0 0 1,0 0-1,-1 0 1,1 0-1,0-1 1,0 1-1,0-1 0,-1 1 1,1-1-1,0 0 1,0 0-1,0 0 1,0 0-1,4 0 1,-3-1-7,1 1 0,0-1 0,-1 0 0,1 0 0,-1 0 0,0 0 0,1-1 0,-1 0 0,0 1 0,0-1 1,0 0-1,0-1 0,0 1 0,0 0 0,-1-1 0,1 0 0,-1 1 0,1-1 0,-1 0 0,0 0 0,1-4 0,8-11-7,-1-1 1,11-30-1,-16 35 6,13-36-5,-2 0-1,-2-2 1,-2 1-1,8-90 1,-9-215 26,-11 341-23,-11 49-25,3 36 21,4 1-1,4 84 0,1-66 2,-1 311 0,0-395 0,3 39 0,-3-42 0,0-1 0,0 0 0,0 0 0,0 0 0,0 0 0,1 1 0,-1-1 0,0 0 0,1 0 0,-1 0 0,1 0 0,-1 0 0,1 0 0,0 0 0,-1 0 0,1 0 0,0 0 0,0 0 0,0-1 0,0 1 0,0 0 0,-1-1 0,1 1 0,0 0 0,1-1 0,-1 1 0,0-1 0,0 1 0,0-1 0,2 1 0,-2-2 1,1 1 0,0-1 1,-1 1-1,1-1 0,0 1 0,-1-1 1,1 0-1,-1 0 0,0 0 0,1 0 1,-1 0-1,0 0 0,1 0 0,-1-1 0,0 1 1,0 0-1,0-1 0,0 1 0,0-1 1,1-1-1,18-39 6,-16 31-8,40-109 1,-28 72 0,32-66 0,-15 61 2,-30 50-4,-1-1-1,1 1 0,1-1 1,-1 1-1,0 0 1,1 0-1,0 0 0,-1 1 1,1 0-1,8-5 0,-10 7 3,-1 0 0,0 0 0,0 0 0,0 0-1,1 0 1,-1 0 0,0 0 0,0 0 0,1 0-1,-1 0 1,0 1 0,0-1 0,0 0 0,0 1-1,0-1 1,1 1 0,-1 0 0,0-1 0,0 1-1,0 0 1,0 0 0,-1-1 0,1 1 0,0 0-1,0 0 1,0 0 0,-1 0 0,1 0 0,1 2-1,14 35 2,-14-33-1,5 21 0,-2 1 0,0-1 0,-2 1 0,-1 0 0,-2 47 0,1-6 0,-1-62 0,0-1 0,1 1 0,-1 0 0,2-1 0,-1 1 0,0 0 0,1-1 0,0 0 0,1 1 0,-1-1 0,1 0 0,4 6 0,-5-8 0,1 0 0,0 0 0,0-1 0,-1 1 0,2-1 0,-1 0 0,0 1 0,0-2 0,1 1 0,-1 0 0,1-1 0,0 1 0,-1-1 0,1 0 0,0 0 0,0 0 0,-1-1 0,9 1 0,-4-1 0,1 0 0,0 0 0,-1-1 0,1 0 0,-1-1 0,1 1 0,-1-2 0,0 1 0,1-1 0,-1 0 0,-1-1 0,1 0 0,0 0 0,-1-1 0,0 0 0,0 0 0,-1-1 0,1 0 0,-1 0 0,0 0 0,-1-1 0,1 0 0,6-11 0,-1 1 0,-1-1 0,0 1 0,-1-2 0,-1 1 0,-1-1 0,8-32 0,-9 19 0,-1-1 0,-2 1 0,0-44 0,-3 73 0,0 1 0,0 0 0,0 0 0,0 0 0,-1-1 0,1 1 0,-1 0 0,0 0 0,1 0 0,-1 0 0,0 0 0,0 0 0,0 0 0,-1 0 0,1 0 0,0 0 0,-1 0 0,1 1 0,-1-1 0,0 1 0,1-1 0,-1 1 0,0 0 0,0-1 0,0 1 0,0 0 0,-3-1 0,-3-1 0,0 1 0,-1 1 0,1-1 0,0 1 0,0 0 0,-13 1 0,18 0 0,1 1 0,-1-1 0,1 0 0,-1 1 0,1 0 0,-1-1 0,1 1 0,0 0 0,-1 0 0,1 0 0,0 1 0,0-1 0,-1 0 0,1 1 0,0 0 0,1-1 0,-1 1 0,0 0 0,0 0 0,1 0 0,-1 0 0,1 0 0,0 0 0,-1 1 0,1-1 0,0 0 0,0 1 0,1-1 0,-2 5 0,-1 7 0,0 0 0,1 1 0,1-1 0,0 16 0,1-28 0,0 4 0,-1 11 0,0 1 0,1-1 0,1 0 0,1 1 0,0-1 0,1 0 0,1 0 0,9 22 0,-6-22 0,0-1 0,2 0 0,0-1 0,1 0 0,19 22 0,-24-31 0,0-1 0,0 0 0,1 0 0,0-1 0,0 0 0,0 0 0,0 0 0,1 0 0,-1-1 0,1 0 0,0-1 0,0 0 0,0 0 0,0 0 0,0-1 0,12 1 0,-13-1 0,0-1 0,0 0 0,0-1 0,0 1 0,-1-1 0,1 0 0,0-1 0,0 1 0,-1-1 0,1 0 0,-1 0 0,9-6 0,-8 3 0,1 0 0,-1-1 0,0 0 0,0 0 0,-1 0 0,0-1 0,0 0 0,6-12 0,3-9 0,-2-1 0,-1 0 0,-1 0 0,-2-1 0,6-38 0,17-55 0,-30 120 0,0-1-1,0 1 1,1 0-1,-1 0 1,1-1 0,-1 1-1,1 0 1,0 0-1,0 0 1,1 1 0,-1-1-1,1 0 1,-1 1-1,1 0 1,0-1 0,0 1-1,0 0 1,0 1-1,4-3 1,0 2-1,0 0 0,0 1 0,0 0 0,0 0 1,1 1-1,-1 0 0,0 0 0,8 1 0,-10 0 1,1 0 0,-1 0 0,0 1 0,0 0 0,1-1 0,-1 2 0,-1-1 0,1 1 0,0 0 0,-1 0 0,1 0 0,-1 0 0,0 1 0,0-1 0,0 1 0,-1 0 0,1 1 0,-1-1 0,0 1 0,0-1 0,0 1 0,-1 0 0,0 0 0,3 7 0,0 4 0,1 1 0,-2 0 0,0 0 0,-1 0 0,-1 0 0,0 27 0,-2-37 0,-1 1 0,0-1 0,0 0 0,-1 0 0,0-1 0,0 1 0,-1 0 0,0 0 0,0-1-1,0 0 1,-1 0 0,-5 8 0,-5 3 1,0 0 0,-2-1 0,-16 15 0,54-68 12,127-127-13,15-16 0,-163 179 0,-1 0 0,1 0 0,0 0 0,0 0 0,0 0 0,-1-1 0,1 1 0,0 0 0,-1-1 0,1 1 0,-1 0 0,0-1 0,1 0 0,-1 1 0,0 1 0,0-1 0,0 1 0,-1 0 0,1-1 0,0 1 0,0-1 0,0 1 0,0 0 0,-1-1 0,1 1 0,0 0 0,0-1 0,-1 1 0,1 0 0,0-1 0,0 1 0,-1 0 0,1 0 0,0-1 0,-1 1 0,1 0 0,0 0 0,-1 0 0,1-1 0,-1 1 0,1 0 0,-1 0 0,-3-1 0,-1 1 0,1-1 0,-1 1 0,1 0 0,0 1 0,-6 0 0,0 1 0,1 0 0,0 0 0,1 1 0,-1 1 0,0-1 0,1 2 0,0-1 0,0 1 0,0 0 0,1 0 0,-1 1 0,1 0 0,1 1 0,-1-1 0,1 1 0,0 0 0,-6 11 0,4-6 0,0 1 0,1 0 0,0 0 0,1 1 0,1 0 0,0 0 0,1 0 0,1 0 0,0 1 0,-2 18 0,5-30 0,-1 9 0,1 1 0,0-1 0,3 18 0,-2-26 0,-1 0 0,2 0 0,-1 0 0,0 0 0,1-1 0,0 1 0,0 0 0,0-1 0,0 0 0,1 1 0,-1-1 0,1 0 0,0 0 0,3 3 0,0-1 0,1-1 0,0 1 0,-1-1 0,2-1 0,-1 1 0,0-1 0,1 0 0,-1-1 0,1 1 0,15 1 0,4-1 0,52-1 0,-50-3 0,4 2 0,0-2 0,61-10 0,-83 9 0,0-1 0,0-1 0,0 0 0,0 0 0,-1-1 0,0 0 0,0-1 0,0 0 0,-1-1 0,0 0 0,17-16 0,-15 11 0,-1-2 0,0 1 0,-1-1 0,0 0 0,-1-1 0,-1 0 0,0-1 0,-1 1 0,-1-1 0,0 0 0,-2-1 0,1 1 0,-2-1 0,0 1 0,-1-1 0,-2-18 0,2 31 0,-1 0 0,0 0 0,0 0 0,0-1 0,-1 1 0,1 0 0,-1 0 0,0 0 0,-1 1 0,1-1 0,0 0 0,-1 0 0,0 1 0,0-1 0,0 1 0,0-1 0,-1 1 0,0 0 0,1 0 0,-1 0 0,0 0 0,0 0 0,0 1 0,-1-1 0,1 1 0,-1 0 0,1 0 0,-1 0 0,0 1 0,0-1 0,1 1 0,-1 0 0,0 0 0,0 0 0,-5 0 0,0 0 0,-1-1 0,1 1 0,-1 1 0,1 0 0,0 0 0,-1 1 0,1 0 0,0 1 0,-14 3 0,17-3 0,1 0 0,0 1 0,-1 0 0,1 0 0,0 0 0,1 0 0,-1 1 0,0 0 0,1 0 0,0 0 0,0 0 0,0 1 0,1-1 0,-1 1 0,1 0 0,-3 7 0,-1 5 0,1 1 0,1 0 0,1 0 0,1 1 0,0-1 0,1 1 0,1 0 0,2 28 0,-1-38 0,0 0 0,1 0 0,0 0 0,0 0 0,1-1 0,0 1 0,1 0 0,0-1 0,0 0 0,1 1 0,0-1 0,1-1 0,-1 1 0,1-1 0,1 1 0,-1-1 0,1-1 0,1 1 0,-1-1 0,1 0 0,0-1 0,0 0 0,1 0 0,0 0 0,-1-1 0,2 0 0,-1 0 0,0-1 0,1 0 0,-1-1 0,1 0 0,0 0 0,0-1 0,10 0 0,-15-1 0,0 0 0,0 0 0,0-1 0,0 1 0,0-1 0,0 0 0,-1 0 0,1-1 0,0 1 0,0-1 0,-1 0 0,1 0 0,-1 0 0,1 0 0,4-6 0,-3 4 0,-1-1 0,0 0 0,0 0 0,-1-1 0,1 1 0,-1-1 0,0 0 0,-1 1 0,3-9 0,0-6 0,0 0 0,-2-1 0,0 0 0,-1 1 0,-1-25 0,0 4 0,0 21 0,-1 0 0,-3-28 0,3 47 0,0 1 0,0 0 0,0-1 0,0 1 0,0-1 0,0 1 0,0 0 0,0-1 0,0 1 0,0-1 0,-1 1 0,1 0 0,0-1 0,0 1 0,0 0 0,0-1 0,-1 1 0,1 0 0,0-1 0,0 1 0,-1 0 0,1 0 0,0-1 0,-1 1 0,1 0 0,0 0 0,0-1 0,-1 1 0,1 0 0,-1 0 0,1 0 0,0 0 0,-1 0 0,1-1 0,0 1 0,-1 0 0,1 0 0,-1 0 0,1 0 0,-1 0 0,0 1 0,1-1 0,-1 1 0,0-1 0,0 1 0,1-1 0,-1 1 0,1-1 0,-1 1 0,0 0 0,1-1 0,-1 1 0,1 0 0,-1 0 0,1-1 0,0 1 0,-1 0 0,1 0 0,0 0 0,-1 1 0,-5 30 0,2 0 0,1-1 0,1 1 0,2 0 0,5 52 0,-4-79-1,0 0 0,1 0 0,-1 0 0,1 0 0,0 0 0,0 0 1,0 0-1,1 0 0,0-1 0,0 1 0,0-1 0,0 0 0,1 0 0,0 0 0,0 0 0,0-1 0,0 0 0,0 1 1,1-1-1,-1-1 0,1 1 0,7 2 0,-1 0 0,0-2 0,1 1 0,-1-2 1,1 1-1,-1-1 0,1-1 0,-1 0 0,1-1 0,14-1 1,-21 0 0,-1 0 1,0 0 0,1 0-1,-1-1 1,1 0 0,-1 0-1,0 0 1,0 0 0,0 0-1,0-1 1,-1 1-1,1-1 1,-1 0 0,1-1-1,-1 1 1,0 0 0,0-1-1,-1 0 1,1 1 0,-1-1-1,0 0 1,3-7 0,3-7 2,-2 0-1,0 0 1,7-39 0,-8 18-1,2-53-1,-7 62-1,2-1 0,2 1 0,13-57 0,-17 86 0,0 0-1,0 0 1,0 0 0,1-1-1,-1 1 1,1 0 0,-1 0-1,1 0 1,-1 0-1,1 0 1,-1 0 0,1 1-1,0-1 1,-1 0 0,1 0-1,0 0 1,0 1 0,0-1-1,0 0 1,0 1 0,0-1-1,0 1 1,0-1 0,0 1-1,0-1 1,0 1 0,0 0-1,0-1 1,0 1-1,0 0 1,0 0 0,0 0-1,0 0 1,1 0 0,-1 0-1,0 0 1,0 0 0,0 0-1,0 1 1,0-1 0,0 0-1,0 1 1,0-1 0,0 1-1,0-1 1,0 1-1,0-1 1,1 2 0,3 2-3,1-1 1,-1 1-1,0 1 1,0-1-1,-1 1 1,6 6-1,-5-5-1,-4-4 3,1-1 0,-1 1 0,1 0 1,-1-1-1,0 1 0,0 0 0,0 0 0,0 0 0,0 0 0,0 0 0,-1 0 0,2 2 0,-2-3-7,-34-5 17,-10 0 13,42 4-22,0 0 1,-1 0 0,1 1-1,0-1 1,0 1 0,-1 0 0,1-1-1,0 1 1,0 0 0,0 0 0,0 1-1,0-1 1,0 0 0,0 1 0,1-1-1,-4 3 1,1 2-1,0-1 0,1 1 0,0-1 0,0 1 0,0 0 0,0 0 0,1 0 0,0 1 0,0-1 0,1 0 0,-1 8 0,-1 12 0,1 39 0,2-53 0,1-5 0,-1-1 0,1 0 0,0 0 0,0 0 0,0 0 0,1 0 0,0 0 0,0 0 0,1-1 0,-1 1 0,1-1 0,1 0 0,-1 1 0,1-2 0,-1 1 0,2 0 0,-1-1 0,0 1 0,1-1 0,0 0 0,0-1 0,0 1 0,0-1 0,0 0 0,1 0 0,0-1 0,-1 0 0,1 0 0,0 0 0,0-1 0,11 2 0,-3-1 1,1 0 1,-1-1-1,1-1 0,0-1 1,14-1-1,-25 1-1,0 0 1,-1 0-1,1 0 0,-1 0 1,1 0-1,-1-1 0,0 1 1,0-1-1,1 0 0,-1 0 1,0 0-1,-1-1 0,1 1 0,0-1 1,-1 1-1,1-1 0,-1 0 1,0 0-1,0 0 0,0 0 1,0-1-1,-1 1 0,1 0 1,1-7-1,1-10 2,0 0 1,-2 0-1,0 0 1,-2 0-1,0 0 1,-1-1-1,-1 1 1,-1 0-1,0 1 1,-2-1-1,0 0 1,-16-35-1,18 50-2,3 13 0,0-5 0,-1 104 0,18 555 0,-8-445 0,-9-211 0,0-1 0,0 0 0,-1 1 0,1-1 0,-1 1 0,0-1 0,-1 0 0,1 0 0,-1 0 0,0 0 0,-4 7 0,4-9 0,0-1 0,0 1 0,-1-1 0,1 0 0,0 0 0,-1 0 0,0-1 0,1 1 0,-1-1 0,0 1 0,0-1 0,0 0 0,0 0 0,0 0 0,0 0 0,0 0 0,0-1 0,0 0 0,0 1 0,-5-1 0,-2 0 0,0 0 0,0 0 0,1-1 0,-1-1 0,0 1 0,0-1 0,1-1 0,-13-5 0,8 2 0,1-2 0,0 0 0,0 0 0,-18-17 0,19 16 0,0-2 0,1 1 0,-18-24 0,25 29 0,1 0 0,0 0 0,0 0 0,0-1 0,1 1 0,0-1 0,0 0 0,0 0 0,1 0 0,-1 0 0,2 0 0,-1-10 0,0 9 0,1 0 0,0 0 0,0 0 0,0 1 0,1-1 0,0 0 0,1 0 0,0 0 0,0 1 0,0-1 0,0 1 0,1 0 0,0 0 0,1 0 0,0 0 0,-1 0 0,2 1 0,5-8 0,60-59 0,110-89 0,47-46 0,-202 180 0,-1-1 0,-1-1 0,-2-2 0,-1 1 0,-1-2 0,18-41 0,-31 59 0,-1 0 0,0 0 0,-1 0 0,0-1 0,-1 1 0,0-1 0,-1-15 0,-15 48 0,-2 12 0,2 0 0,0 1 0,2 0 0,2 1 0,1 0 0,1 0 0,2 1 0,1 0 0,1 0 0,3 35 0,0-63 0,1 1 0,-1-1 0,1 1 0,0-1 0,1 0 0,-1 1 0,1-1 0,0 0 0,0 0 0,1 0 0,-1 0 0,1-1 0,0 1 0,1-1 0,-1 1 0,1-1 0,0 0 0,8 6 0,-5-5 0,0-1 0,0 0 0,1-1 0,0 1 0,-1-1 0,1-1 0,0 0 0,1 0 0,-1 0 0,0-1 0,17 0 0,-16 0 0,1-1 0,-1-1 0,0 1 0,1-2 0,12-2 0,-17 2 0,-1 1 0,1-1 0,-1 0 0,0-1 0,0 1 0,0-1 0,0 0 0,-1 1 0,1-2 0,-1 1 0,1 0 0,4-8 0,-1 1 0,0-1 0,-1 0 0,0-1 0,-1 1 0,0-1 0,-1 0 0,0-1 0,-1 1 0,2-17 0,0-11 0,-2-63 0,-3 98 0,0-4 0,0-1 0,-1 0 0,0 1 0,-1-1 0,1 1 0,-2-1 0,0 1 0,0 0 0,-8-17 0,8 22 0,1 0 0,-1 0 0,0 0 0,-1 0 0,1 1 0,-1-1 0,1 1 0,-1 0 0,0 0 0,0 0 0,-1 1 0,1-1 0,0 1 0,-1 0 0,0 0 0,1 1 0,-1-1 0,0 1 0,0 0 0,-7 0 0,6 0 0,0 0 0,0 1 0,1-1 0,-1 2 0,0-1 0,0 0 0,1 1 0,-1 0 0,0 1 0,1-1 0,-1 1 0,1 0 0,0 0 0,-1 1 0,-8 6 0,10-5 0,-1 0 0,1 1 0,0-1 0,1 1 0,-1 0 0,1 0 0,0 1 0,0-1 0,1 1 0,-1-1 0,1 1 0,1 0 0,-1 0 0,1 0 0,-1 7 0,-1 5 0,1 1 0,0 0 0,2-1 0,0 1 0,1 0 0,1-1 0,0 1 0,2-1 0,0 1 0,9 21 0,-10-32 0,0 0 0,1 0 0,0 0 0,1-1 0,-1 0 0,2 0 0,-1 0 0,1 0 0,0-1 0,0 0 0,0 0 0,1-1 0,0 1 0,0-2 0,1 1 0,-1-1 0,1 0 0,0 0 0,0-1 0,0 0 0,0-1 0,1 0 0,-1 0 0,14 1 0,-13-2 0,0-1 0,-1 1 0,1-2 0,0 1 0,0-1 0,-1 0 0,1-1 0,10-3 0,-14 3 0,-1 0 0,0 0 0,1-1 0,-1 1 0,0-1 0,0 0 0,-1 0 0,1 0 0,0-1 0,-1 1 0,0-1 0,0 0 0,0 0 0,0 0 0,-1 0 0,3-7 0,1-2 0,-1-1 0,-1 0 0,0 0 0,-1 0 0,2-21 0,1-78 0,-1 2 0,-4 109 0,-1-1 0,0 0 0,1 1 0,0-1 0,-1 1 0,1-1 0,0 0 0,0 1 0,1 0 0,-1-1 0,0 1 0,1 0 0,0-1 0,-1 1 0,1 0 0,0 0 0,0 0 0,4-2 0,-4 3 0,0 0 0,0 0 0,0 1 0,1-1 0,-1 0 0,0 1 0,0 0 0,1 0 0,-1-1 0,0 1 0,0 1 0,1-1 0,-1 0 0,0 0 0,0 1 0,1 0 0,-1-1 0,0 1 0,0 0 0,0 0 0,0 0 0,0 0 0,2 2 0,3 2 0,-1 0 0,0 0 0,0 0 0,0 1 0,-1 0 0,0 1 0,0-1 0,-1 1 0,1 0 0,-1 0 0,-1 0 0,4 8 0,0 5 0,0 0 0,0 1 0,4 31 0,-8-28 0,0 0 0,-1 45 0,-2-60 0,-1 0 0,0 1 0,0-1 0,-1 0 0,-1 0 0,1 0 0,-1 0 0,-1-1 0,0 1 0,-6 10 0,8-20 0,3-8 0,4-14 0,87-254 0,-89 269 0,-1 0 0,1-1 0,0 1 0,1-1 0,0 1 0,0 0 0,0 1 0,1-1 0,1 1 0,-1 0 0,1 0 0,10-9 0,-15 15 0,-1 1 0,1-1 0,0 1 0,-1-1 0,1 1 0,0-1 0,0 1 0,-1-1 0,1 1 0,0 0 0,0-1 0,0 1 0,0 0 0,-1 0 0,1 0 0,0 0 0,0 0 0,0 0 0,0 0 0,0 0 0,0 0 0,-1 0 0,1 0 0,0 0 0,0 1 0,0-1 0,0 0 0,-1 1 0,1-1 0,0 1 0,0-1 0,-1 1 0,1-1 0,0 1 0,-1-1 0,1 1 0,0 0 0,-1-1 0,1 1 0,-1 0 0,1-1 0,-1 1 0,0 0 0,1 0 0,-1 0 0,0-1 0,1 1 0,-1 2 0,2 4 0,0 1 0,0 0 0,-1 0 0,0 10 0,-1-8 0,4 56 0,-3-29 0,7 37 0,-6-63 0,0-1 0,1 1 0,0-1 0,1 1 0,0-1 0,0 0 0,12 18 0,-13-24 0,1 0 0,-1 0 0,1 0 0,0-1 0,0 1 0,0-1 0,1 0 0,-1 0 0,1-1 0,-1 1 0,1-1 0,0 0 0,0 0 0,0-1 0,0 0 0,10 2 0,6-1 0,-1 0 0,41-4 0,-43 1 0,-11 1 0,1-1 0,0 0 0,-1-1 0,1 0 0,-1 0 0,0 0 0,1-1 0,-1 0 0,0-1 0,-1 1 0,1-1 0,-1-1 0,1 1 0,-1-1 0,-1 0 0,1 0 0,-1-1 0,0 0 0,0 0 0,0 0 0,-1 0 0,0-1 0,0 0 0,2-7 0,2-4 0,-2 0 0,0-1 0,-1 0 0,0 0 0,-2 0 0,0 0 0,-1-1 0,-2-26 0,0 37 0,0 1 0,-1-1 0,-1 0 0,0 1 0,0-1 0,0 1 0,-1 0 0,0 0 0,-1 0 0,-7-14 0,7 17 0,1 1 0,-1-1 0,0 1 0,0-1 0,0 1 0,-1 0 0,1 1 0,-1-1 0,0 1 0,0 0 0,0 0 0,-1 1 0,1-1 0,0 1 0,-1 0 0,-10-2 0,11 3 0,1 0 0,-1 0 0,0 1 0,1 0 0,-1 0 0,0 0 0,1 0 0,-1 1 0,1-1 0,-1 1 0,1 0 0,-1 1 0,1-1 0,-8 4 0,8-2 0,0 0 0,1 0 0,0 0 0,0 0 0,0 1 0,0-1 0,0 1 0,1-1 0,-1 1 0,1 0 0,0 0 0,0 0 0,0 1 0,1-1 0,-1 5 0,-4 13 0,2 0 0,1 1 0,0-1 0,2 1 0,1 0 0,1 0 0,4 33 0,-4-50 0,1 0 0,-1 0 0,1 0 0,0 0 0,0-1 0,1 1 0,0-1 0,0 1 0,0-1 0,1 0 0,-1 0 0,1 0 0,0-1 0,1 1 0,-1-1 0,1 0 0,0 0 0,0-1 0,0 1 0,0-1 0,1 0 0,-1 0 0,1-1 0,0 0 0,0 0 0,0 0 0,0-1 0,0 0 0,0 0 0,0 0 0,12-1 0,-15 0 0,-1 0 0,1-1 0,-1 1 0,1 0 0,0-1 0,-1 0 0,1 0 0,-1 0 0,1 0 0,-1 0 0,0 0 0,0 0 0,1-1 0,-1 1 0,0-1 0,0 0 0,2-2 0,0 0 0,-1-1 0,0 1 0,0-1 0,0 0 0,0 0 0,-1 0 0,4-10 0,-2-3 0,0 1 0,-1-1 0,-1 1 0,1-24 0,-3-46 0,-4 66 0,4 20 0,-1 1 0,1-1 0,-1 1 0,1 0 0,-1-1 0,1 1 0,-1 0 0,1-1 0,-1 1 0,1 0 0,-1 0 0,0-1 0,1 1 0,-1 0 0,1 0 0,-1 0 0,0 0 0,1 0 0,-1 0 0,1 0 0,-1 0 0,0 0 0,1 0 0,-1 0 0,0 0 0,1 0 0,-1 1 0,1-1 0,-1 0 0,0 1 0,0 0 0,-1 0 0,1 0 0,0 0 0,0 0 0,-1 1 0,1-1 0,0 0 0,0 1 0,1-1 0,-1 1 0,0-1 0,0 1 0,1-1 0,-1 1 0,1 0 0,-1-1 0,1 1 0,0 0 0,0-1 0,0 1 0,0 0 0,0-1 0,0 1 0,0 2 0,0 4 0,-1 10 0,0 0 0,1 0 0,5 35 0,-4-46 0,1-1 0,0 1 0,0 0 0,1-1 0,0 0 0,0 1 0,0-1 0,1 0 0,0-1 0,0 1 0,1-1 0,-1 0 0,8 6 0,-6-6 0,0 0 0,1 0 0,-1 0 0,1-1 0,1-1 0,-1 1 0,0-1 0,1 0 0,0-1 0,-1 0 0,1 0 0,0 0 0,8 0 0,-11-2 0,-1 0 0,0 0 0,1 0 0,-1-1 0,0 1 0,0-1 0,1 0 0,-1 0 0,0 0 0,0-1 0,0 0 0,0 1 0,0-1 0,-1-1 0,1 1 0,-1 0 0,1-1 0,-1 0 0,0 0 0,0 0 0,0 0 0,0 0 0,0-1 0,-1 1 0,4-8 0,0-2 0,-1 0 0,0 0 0,-1-1 0,0 0 0,3-24 0,0-75 0,-6 91 0,2-379 0,-5 224 0,1 165 0,-4 10 0,-8 19 0,7-1 0,0 0 0,1 0 0,1 0 0,0 1 0,1-1 0,0 21 0,0 110 0,4-91 0,2 7 0,2 0 0,3-1 0,3 1 0,2-2 0,24 66 0,-34-118 0,23 59 1,-24-63-2,0-1 1,0 1-1,1-1 1,-1 0-1,1 0 1,0 0-1,0 0 1,0-1-1,1 1 1,0-1-1,5 4 1,0-5-72,-1-2-187</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5:57.082"/>
    </inkml:context>
    <inkml:brush xml:id="br0">
      <inkml:brushProperty name="width" value="0.05" units="cm"/>
      <inkml:brushProperty name="height" value="0.05" units="cm"/>
      <inkml:brushProperty name="color" value="#E71224"/>
    </inkml:brush>
  </inkml:definitions>
  <inkml:trace contextRef="#ctx0" brushRef="#br0">3 572 32415,'0'10'93,"-1"25"-79,0-18-12,0 0 0,1 0 0,1 0 0,1-1 1,4 19-1,-6-32-1,1 0 1,0 1 0,1-1 0,-1 0 0,1 1-1,-1-1 1,1 0 0,0 0 0,0 0 0,0 0-1,0-1 1,1 1 0,-1-1 0,1 1-1,0-1 1,-1 0 0,1 0 0,0 0 0,0 0-1,1 0 1,-1-1 0,0 1 0,0-1 0,1 0-1,-1 0 1,1-1 0,-1 1 0,1 0-1,6-1 1,-5 1 1,0-1 0,-1 0 1,1 0-1,0 0 0,0-1 0,-1 1 0,1-1 0,0 0 0,-1-1 0,1 1 0,-1-1 0,1 1 1,-1-2-1,0 1 0,0 0 0,0-1 0,0 0 0,0 1 0,-1-2 0,1 1 0,-1 0 0,0-1 0,0 1 1,0-1-1,0 0 0,0 0 0,-1 0 0,0-1 0,0 1 0,1-5 0,7-17 0,-1 0 0,-2-1 0,0 0 0,-2-1 0,-1 1-1,0-44 1,2 5-4,-4 30 1,-1 22 0,0 0 0,0 0 0,1-1 0,1 1 0,0 1 0,9-22 0,-11 33 0,0 1-1,0 0 1,0-1 0,0 1-1,0 0 1,0 0 0,0 0-1,0 0 1,1 0 0,-1 0-1,0 0 1,1 0 0,-1 0-1,1 1 1,-1-1-1,1 0 1,-1 1 0,1 0-1,-1-1 1,1 1 0,0 0-1,-1 0 1,1-1 0,-1 1-1,1 1 1,0-1 0,-1 0-1,1 0 1,-1 1 0,1-1-1,0 0 1,-1 1 0,4 1-1,0 0 1,0 0-1,0 1 0,0-1 0,0 1 0,0 0 1,-1 1-1,1-1 0,4 5 0,13 19-12,-12-14 9,0-1-1,16 14 1,-25-25 33,-4-9 3,0 5-31,-1 1-1,0-1 1,1 1-1,-1 0 1,0 0 0,0 0-1,0 1 1,0-1-1,-1 1 1,1 0 0,0 0-1,-1 1 1,1-1-1,0 1 1,-1 0-1,1 0 1,0 0 0,-1 1-1,1 0 1,0 0-1,-1 0 1,1 0 0,0 0-1,0 1 1,0 0-1,-7 4 1,6 0-2,0 0 1,0 0-1,1 0 1,-1 1-1,1-1 1,1 1-1,0 0 1,0 0-1,0 1 1,1-1-1,-1 0 1,2 1-1,-2 14 1,0 11-5,2 62 1,1-82 4,0-7 0,1 0 0,-1 0 0,1 0 1,0 0-1,1-1 0,-1 1 0,1 0 0,0 0 0,1-1 1,-1 1-1,1-1 0,0 0 0,0 0 0,1 0 0,0 0 1,-1 0-1,2-1 0,-1 0 0,0 0 0,1 0 0,0 0 1,0-1-1,0 0 0,0 0 0,1 0 0,-1 0 0,8 1 1,8 3 0,0-2 0,0 0 0,1-2 1,0 0-1,0-2 0,25 0 0,-41-1 0,0-1-1,0 1 0,1-1 0,-2 0 0,1 0 0,0-1 1,0 0-1,0 0 0,-1 0 0,1 0 0,-1-1 1,1 0-1,-1 0 0,6-6 0,-5 4 0,0-1 0,-1 0 0,1-1 0,-1 1 0,0-1 0,-1 0 0,0 0 0,0 0 0,4-12 0,-1-3 1,-1-1-1,0 0 1,-2-1 0,-1 1 0,0-1 0,-2-30-1,1 20 14,-1 27-14,0-1 1,-1 0 0,0 0 0,0 0-1,0 0 1,-1 0 0,-1 1-1,1-1 1,-1 0 0,-3-9 0,4 16-2,0 0 0,1 0 0,-1 0 0,0 0 0,0 0 0,0 0 1,0 0-1,0 0 0,0 1 0,0-1 0,0 0 0,0 1 0,0-1 1,-1 0-1,1 1 0,0 0 0,0-1 0,0 1 0,-1 0 0,1-1 0,0 1 1,-1 0-1,1 0 0,0 0 0,-1 0 0,1 0 0,0 0 0,0 1 0,-1-1 1,1 0-1,-2 1 0,1 0 1,0 0 0,0 0 0,-1 0 0,1 0 0,0 1 0,0-1 0,0 0 0,1 1 0,-1 0 1,0-1-1,0 1 0,1 0 0,-1 0 0,1 0 0,0 0 0,-2 3 0,-1 7 0,0 1 0,0 0 0,2-1 0,-1 2 0,2-1 0,-1 17 0,7 82 0,-4-100 0,1 0 0,1-1 0,0 1 0,0-1 0,1 1 0,1-1 0,0 0 0,0-1 0,1 1 0,8 9 0,-10-13 0,1-1 0,0 0 0,1 0 0,-1-1 0,1 1 0,0-1 0,1-1 0,-1 1 0,1-1 0,0 0 0,0-1 0,0 1 0,1-1 0,-1-1 0,1 1 0,7 0 0,0 0 0,-1-2 0,1 0 0,25-1 0,-35 0 0,-1-1 0,1 0 0,-1 1 0,1-2 0,-1 1 0,0 0 0,1-1 0,-1 0 0,0 0 0,0 0 0,0-1 0,0 1 0,0-1 0,-1 0 0,6-6 0,1-3 0,-1-1 0,-1 0 0,0 0 0,-1-1 0,0 0 0,-1 0 0,0-1 0,-2 0 0,0 0 0,4-27 0,-2-11 0,-2-96 0,-4 111 0,0 27 0,-4-86 0,3 88 0,0 0 0,-1 0 0,0 0 0,-1 0 0,0 0 0,0 1 0,-1-1 0,-6-9 0,10 18 0,0-1 0,0 1 0,0-1 0,-1 0 0,1 1 0,0-1 0,-1 1 0,1-1 0,0 1 0,-1-1 0,1 1 0,-1-1 0,1 1 0,-1 0 0,1-1 0,-1 1 0,1 0 0,-1-1 0,1 1 0,-1 0 0,1 0 0,-1-1 0,0 1 0,1 0 0,-1 0 0,1 0 0,-1 0 0,0 0 0,1 0 0,-1 0 0,1 0 0,-1 0 0,0 0 0,1 0 0,-1 0 0,0 0 0,1 0 0,-1 1 0,1-1 0,-1 0 0,1 0 0,-1 1 0,1-1 0,-1 0 0,1 1 0,-1-1 0,1 1 0,-1-1 0,1 0 0,-1 1 0,1-1 0,0 1 0,-1-1 0,1 1 0,0 0 0,-1-1 0,1 1 0,0 0 0,-15 36 0,8-2 0,1 1 0,-3 64 0,9 77 0,1-145 0,-1-20 0,1 1 0,0-1 0,1 0 0,1 0 0,0 1 0,1-2 0,0 1 0,0 0 0,1-1 0,13 21 0,-13-25 0,-1-1 0,1 0 0,1 0 0,-1 0 0,1-1 0,0 0 0,0 0 0,0 0 0,1-1 0,0 0 0,0 0 0,0-1 0,0 1 0,0-2 0,1 1 0,-1-1 0,1 0 0,10 1 0,-8-2 0,0 0 0,0-1 0,1 0 0,-1 0 0,0-1 0,0 0 0,13-4 0,-17 3 0,0 0 0,0-1 0,0 1 0,-1-1 0,1-1 0,-1 1 0,0-1 0,0 0 0,0 0 0,0 0 0,-1-1 0,8-9 0,1-5 0,-1-1 0,-1 0 0,-1 0 0,0-1 0,-2 0 0,0-1 0,-2 0 0,0 0 0,-2-1 0,3-28 0,-1-23 0,-8-132 0,2 191 0,0 0 0,-2-1 0,1 1 0,-2 0 0,0 0 0,-1 1 0,0-1 0,-1 1 0,-10-21 0,14 34 0,1 1 0,0-1 0,0 1 0,0-1 0,-1 1 0,1-1 0,0 1 0,0-1 0,-1 1 0,1-1 0,0 1 0,-1-1 0,1 1 0,-1 0 0,1-1 0,-1 1 0,1 0 0,0-1 0,-1 1 0,1 0 0,-1 0 0,1-1 0,-1 1 0,0 0 0,1 0 0,-1 0 0,1 0 0,-1 0 0,1 0 0,-1 0 0,1 0 0,-1 0 0,1 0 0,-1 0 0,0 0 0,1 0 0,-1 0 0,1 0 0,-1 1 0,1-1 0,-1 0 0,1 0 0,-2 1 0,1 1 0,0-1 0,-1 1 0,1 0 0,0 0 0,0 0 0,0 0 0,0 0 0,0 0 0,0 0 0,1 0 0,-1 3 0,-8 53 0,2 0 0,3 1 0,5 89 1,1-54 3,-2-62 7,4 115 6,-2-132-18,0-1 1,0 1 0,2-1 0,-1 0 0,2 0 0,0 0 0,11 20 0,-15-32-3,-1-1 0,0 0 0,1 0 0,0 0 0,-1-1 0,1 1 0,0 0 0,-1 0 0,1 0 0,0 0-1,0-1 1,0 1 0,0 0 0,-1-1 0,1 1 0,0 0 0,0-1 0,0 0 0,0 1 0,1-1 0,-1 1 0,0-1 0,0 0 0,0 0 0,0 0 0,0 0 0,0 0 0,0 0 0,1 0 0,-1 0 0,0 0-1,0 0 1,0 0 0,1-1 0,8-7-338</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5:59.633"/>
    </inkml:context>
    <inkml:brush xml:id="br0">
      <inkml:brushProperty name="width" value="0.05" units="cm"/>
      <inkml:brushProperty name="height" value="0.05" units="cm"/>
      <inkml:brushProperty name="color" value="#E71224"/>
    </inkml:brush>
  </inkml:definitions>
  <inkml:trace contextRef="#ctx0" brushRef="#br0">53 655 32095,'-2'1'10,"1"-1"0,-1 0 0,1 1 0,-1 0 1,1-1-1,0 1 0,-1 0 0,1-1 0,0 1 0,-1 0 1,1 0-1,0 0 0,0 0 0,0 0 0,0 1 0,0-1 1,0 0-1,0 0 0,0 1 0,1-1 0,-1 1 0,0-1 1,0 3-1,-13 38 64,13-35-40,-3 10-24,1 0 0,2 0 0,-1 0 0,2 19 0,0-32-9,0-2-1,0-1 1,0 0 0,1 1-1,-1-1 1,0 1 0,0-1 0,1 0-1,-1 1 1,1-1 0,-1 0-1,1 1 1,0-1 0,-1 0-1,1 0 1,0 0 0,0 0 0,0 1-1,0-1 1,0-1 0,0 1-1,2 1 1,-1 0 4,1 0 0,0-1 0,0 0 0,0 0-1,0 0 1,0 0 0,0 0 0,1-1 0,3 1 0,3 0 14,0-1 0,0-1 0,-1 1 0,1-2 0,17-3 0,-15 0-14,0 0-1,0 0 0,-1-1 0,1 0 0,-1-1 1,-1-1-1,0 1 0,0-2 0,15-15 0,-7 5 0,-1-2-1,-1 0 1,24-41-1,-27 37-4,-1-1 0,-1 0 0,-1-1-1,-2 0 1,0 0 0,4-35 0,-5-2 6,0-103 1,-7 163-6,1-1 0,-1 1 0,-1 0 0,1 0 0,-1 1 0,1-1 0,-1 0 0,0 0 0,0 0 0,-1 0 0,-2-5 0,2 7 0,1 1 0,-1-1 0,0 1 0,0-1 0,1 1 0,-1 0 0,0 0 0,0 0 0,-1 0 0,1 0 0,0 1 0,0-1 0,0 1 0,0-1 0,-1 1 0,1 0 0,0-1 0,0 1 0,-1 1 0,-2-1 0,1 0 0,0 1 0,-1-1 0,1 1 0,0 0 0,0 0 0,0 0 0,0 0 0,0 1 0,0 0 0,0 0 0,0 0 0,1 0 0,-1 0 0,1 1 0,0 0 0,-1-1 0,1 1 0,1 1 0,-1-1 0,0 0 0,1 1 0,-1-1 0,1 1 0,0 0 0,0 0 0,1-1 0,-1 1 0,1 0 0,0 1 0,-1 4 0,-1 5-1,0 0-1,1 1 1,1-1-1,1 0 1,0 1-1,1-1 1,0 0-1,4 19 1,-1-18 1,1-1 1,0 0 0,1 0 0,1 0 0,0-1 0,0 0-1,2-1 1,9 13 0,89 93 7,-52-60-10,-51-55 2,0 1 0,-1-1 0,0 0 0,0 1 0,0 0 0,0 0 0,0 0 0,-1 0 0,0 0 0,0 1 0,0-1 0,0 1 0,-1-1 0,0 1 0,0 0 0,0-1 0,0 1 0,-1 5 0,0-8 0,0 0 0,-1 0 0,1 0 0,-1-1 0,0 1 0,0 0 0,0-1 0,0 1 0,0-1 0,0 1 0,0-1 0,0 1 0,0-1 0,-1 0 0,1 1 0,-1-1 0,1 0 0,-1 0 0,1 0 0,-1 0 0,0 0 0,1-1 0,-1 1 0,0 0 0,0-1 0,-2 1 0,-8 2 0,0-1 0,-24 2 0,31-3 0,-86 1 0,54-3 0,-38 6 0,74-5 0,0 0 0,1 0-1,-1 0 1,1 0 0,-1 0 0,1 0-1,-1 0 1,0 0 0,1 1 0,-1-1 0,1 0-1,-1 0 1,1 1 0,-1-1 0,1 0-1,-1 1 1,1-1 0,-1 0 0,1 1-1,-1-1 1,1 1 0,0-1 0,-1 1 0,1-1-1,0 1 1,-1-1 0,1 1 0,0-1-1,0 1 1,0 0 0,-1-1 0,1 1 0,0-1-1,0 1 1,0 0 0,0-1 0,0 1-1,0 0 1,1 1-1,-1-1 0,0 0 0,1 1 0,0-1 0,-1 0 0,1 0 0,0 1 0,-1-1-1,1 0 1,0 0 0,0 0 0,0 0 0,0 0 0,0 0 0,0 0 0,0 0 0,1-1 0,0 2 0,13 5 0,0-1 1,0-1-1,1 0 1,-1-1 0,1 0-1,28 2 1,105-1 0,-135-5 0,0 0 2,1 0-1,-1-1 1,0-1 0,0-1-1,0 0 1,0 0 0,-1-1 0,24-11-1,-28 10 0,0-1 1,0 1-1,0-1 0,-1-1 1,0 0-1,-1 0 0,1-1 1,-1 1-1,-1-2 0,0 1 0,0-1 1,9-18-1,-5 5-1,-1 0 0,-2-1 0,0 1 0,-1-2 0,-1 1 0,2-34 0,-3-148 1,-5 129 3,1 31 8,-7-47 0,4 74-11,0 0-1,-1 0 1,-1 1-1,0 0 1,-12-25-1,16 41 0,1-1 0,-1 1 0,1 0 0,-1 0 0,1 0 0,-1 0 0,0 0 0,1 1 0,-1-1 0,0 0 0,0 0 0,0 0 0,0 1 0,1-1 0,-3-1 0,3 2 0,-1 0-1,1 0 1,0 0 0,-1 1 0,1-1-1,0 0 1,-1 0 0,1 0 0,-1 0-1,1 0 1,0 0 0,-1 0 0,1 1 0,0-1-1,0 0 1,-1 0 0,1 0 0,0 1-1,-1-1 1,1 0 0,0 1 0,0-1-1,-1 0 1,1 0 0,0 1 0,0-1-1,0 0 1,0 1 0,-1 0 0,-1 3-4,1 1 1,-1 0 0,1 0 0,0-1 0,0 11-1,-3 275 12,5-236 6,1 3-13,2 0 0,3 0 0,2 0 0,28 94 0,-36-149-2,0 0-1,-1 1 1,1-1 0,0 0-1,0 0 1,1-1 0,-1 1-1,0 0 1,0 0 0,1 0 0,-1-1-1,4 4 1,-4-5 1,0 0 1,0 1-1,0-1 0,0 0 1,0 0-1,0 1 0,0-1 1,0 0-1,0 0 0,0 0 1,0 0-1,0-1 0,0 1 1,0 0-1,0 0 0,0-1 1,0 1-1,0 0 0,0-1 1,-1 1-1,1-1 1,0 1-1,0-1 0,0 1 1,0-1-1,-1 0 0,1 1 1,0-1-1,-1 0 0,1 0 1,-1 1-1,1-1 0,0-2 1,12-15-4,-2-1 1,0 0-1,-2-1 1,12-30 0,-11 24-8,5-12 6,-8 18 4,0 1 0,2 0 0,0 0-1,1 1 1,0 0 0,25-30 0,-34 47 0,0-1 0,0 1 0,1 0 0,-1 0 0,0-1 0,1 1 0,-1 0 0,1 0 0,-1 0 0,1 0 0,-1 1 0,1-1 0,0 0 0,-1 1 0,1-1 0,0 1 0,0-1 0,-1 1 0,5 0 0,-5 0 0,0 1 0,0-1 0,1 1 0,-1-1 0,0 1 0,0 0 0,0-1 0,0 1 0,0 0 0,0 0 0,0 0 0,0 0 0,0 0 0,0 0 0,-1 0 0,1 0-1,0 0 1,-1 1 0,1-1 0,0 2 0,3 7-2,-1 1 0,-1 0-1,1-1 1,0 20 0,-3-27 1,4 76 1,-5-57 3,2 0-1,0 0 1,2 0-1,9 38 0,-10-54-2,0 0 0,0-1 0,1 1 1,-1-1-1,1 0 0,1 1 0,-1-1 0,1-1 0,0 1 0,0-1 0,0 1 0,0-1 0,1 0 0,0-1 0,0 1 0,0-1 0,0 0 0,1 0 0,-1 0 0,1-1 0,-1 0 0,7 2 0,6-1 0,0 0 0,1-1 0,-1-1 0,0-1 0,0 0 0,21-4 0,-34 4 0,1-1 0,-1 0 0,0 0 0,0-1 0,0 1 0,0-1 0,0-1 0,0 1 0,0 0 0,0-1 0,-1 0 0,1 0 0,-1-1 0,6-5 0,-5 3 0,0 0 0,-1 0 0,0 0 0,0-1 0,0 0 0,-1 0 0,0 0 0,0 0 0,2-9 0,0-6 0,-2 0 0,0 0 0,-1 0 0,-2 0 0,0-1 0,-4-23 0,3 36 0,0 0 0,-2-1 0,1 1 0,-1 0 0,0 1 0,-1-1 0,0 0 0,-1 1 0,0 0 0,-10-13 0,11 17 0,1 0 0,-2 1 0,1 0 0,0 0 0,-1 0 0,0 0 0,1 0 0,-2 1 0,1 0 0,0 0 0,-1 1 0,1-1 0,-1 1 0,0 0 0,1 1 0,-1-1 0,0 1 0,0 0 0,-9 1 0,13 0 0,0 0 0,-1 0 0,1 0 0,0 1 0,-1-1 0,1 1 0,0-1 0,0 1 0,0 0 0,-1 0 0,1 0 0,0 0 0,0 1 0,1-1 0,-1 0 0,0 1 0,-3 3 0,2-1 0,0-1 0,1 1 0,-1 1 0,1-1 0,0 0 0,0 1 0,0-1 0,-1 7 0,-1 7 0,1 0 0,0 0 0,1 29 0,2-43 0,-1 21 0,1 0 0,1 0 0,6 30 0,-6-47 0,1 0 0,1-1 0,-1 1 0,1-1 0,1 0 0,-1 0 0,1 0 0,0 0 0,1-1 0,-1 1 0,2-1 0,-1 0 0,0 0 0,9 5 0,-10-7 0,1-1 0,1 0 0,-1-1-1,0 1 1,1-1 0,-1 0 0,1-1 0,0 1 0,0-1 0,11 1-1,-14-1 3,1-1-1,-1 0 1,1 0-1,0 0 1,-1 0-1,1-1 1,-1 1-1,1-1 1,-1 0-1,1 0 1,-1 0-1,0-1 1,1 1-1,-1-1 1,0 0-1,0 0 1,0 0-1,5-4 1,-3-2-2,0 1 1,0 0-1,-1-1 1,0 0-1,0 0 1,-1 0-1,0-1 1,-1 1-1,1-1 1,-2 0-1,2-10 1,0-17-2,-3-53 1,0 49 0,-2 72 0,1-17-4,0 1 0,1-1-1,1 0 1,0 0-1,4 17 1,-4-28 4,0 0 0,0 0-1,1 0 1,-1 0 0,1 0 0,0 0-1,0 0 1,1-1 0,-1 1 0,1-1-1,0 0 1,0 1 0,0-1 0,0 0-1,0-1 1,1 1 0,-1-1 0,1 1-1,-1-1 1,1 0 0,0-1 0,0 1-1,0 0 1,6 0 0,-3 0 1,0 0 0,0-1 0,0 0 1,1 0-1,-1 0 0,0-1 0,1-1 0,-1 1 0,0-1 0,1 0 0,-1-1 1,11-3-1,-13 3 0,0-1 0,0 1 0,0-1 0,-1-1-1,1 1 1,-1-1 0,0 1 0,0-1 0,0 0 0,0-1 0,-1 1 0,0-1 0,0 1 0,0-1 0,0 0 0,-1 0 0,2-6 0,3-7-1,-2 0 0,0 0 0,-1 0 0,4-38 0,-7-79 0,-2 63 0,-12 201 0,8 91 0,-5 69 0,-9-72 0,35-315 0,40-136 0,-36 156 0,-8 33 0,41-152 0,-39 155 0,2 0 0,31-60 0,-46 100 0,0 0 0,0 0 0,0 1 0,0-1 0,1 0 0,-1 0 0,1 1 0,-1-1 0,1 0 0,-1 1 0,1 0 0,0-1 0,0 1 0,0 0 0,0 0 0,2-1 0,-3 1 0,1 1 0,-1 0 0,0 0 0,0 0 0,1 0 0,-1 0 0,0 1 0,0-1 0,1 0 0,-1 0 0,0 1 0,0-1 0,0 1 0,0-1 0,0 1 0,1-1 0,-1 1 0,0 0 0,0 0 0,1 1 0,3 4 0,0 0 0,0 0 0,0 0 0,-1 1 0,0 0 0,0 0 0,2 8 0,3 6 0,-2 1 0,0 0 0,-1 1 0,-2-1 0,0 1 0,-1 0 0,-2 0 0,-1 37 0,-1-55 0,1 0 0,-1 0 0,0 0 0,-1 0 0,1 0 0,-1 0 0,0-1 0,0 1 0,0-1 0,-1 1 0,0-1 0,0 0 0,0 0 0,0 0 0,0 0 0,-1-1 0,0 1 0,0-1 0,0 0 0,-8 5 0,-5 1 0,-1-1 0,0 0 0,0-1 0,-19 4 0,32-9 0,4-2 0,1 0 0,-1 0 0,1 0 0,-1 0 0,1 0 0,-1 0-1,1 0 1,-1 1 0,1-1 0,-1 0 0,1 0 0,-1 1 0,1-1 0,0 0 0,-1 1 0,1-1 0,-1 0-1,1 1 1,0-1 0,0 1 0,-1-1 0,1 0 0,0 1 0,0-1 0,-1 1 0,1-1 0,0 1 0,0-1 0,0 1-1,0 0 1,0 0-1,0 0 0,0 0 0,1-1 0,-1 1-1,1 0 1,-1 0 0,1-1 0,-1 1 0,1 0-1,-1-1 1,1 1 0,-1-1 0,1 1 0,0-1-1,0 1 1,-1-1 0,1 1 0,0-1 0,0 1-1,9 3 1,-1 0 1,1-1-1,0 0 0,0-1 0,0 0 0,19 2 0,69-3 2,-55-2-1,-21 1 0,0-1 0,0-1-1,-1-1 1,1-1 0,0-1 0,34-12 0,-44 11 2,1 1 0,-1-1 0,-1-1 0,1 0 0,-1-1 1,0 0-1,0-1 0,-1 0 0,-1-1 0,1 0 0,-2 0 1,10-15-1,-9 11-2,-1-1 1,-1 0 0,0 0 0,-1-1-1,-1 0 1,-1 0 0,6-32-1,-7 17 0,-1-1 0,-1 0 0,-4-38 0,2 64 0,1 0 0,-1 0 0,0 0 0,0 0 0,-1 1 0,0-1 0,0 1 0,0-1 0,-1 1 0,1 0 0,-1-1 0,-1 1 0,-4-5 0,5 7 0,0 0 0,-1 0 0,1 0 0,-1 1 0,1 0 0,-1 0 0,0 0 0,0 0 0,0 0 0,0 1 0,0 0 0,0 0 0,-1 0 0,1 0 0,0 1 0,-1-1 0,1 1 0,-5 1 0,6-1 0,0 0 0,1 0 0,-1 1 0,1-1 0,-1 1 0,1 0 0,-1 0 0,1 0 0,-1 0 0,1 0 0,0 1 0,0-1 0,0 1 0,-1-1 0,1 1 0,1 0 0,-4 3 0,1 0 0,1 0 0,0 0 0,0 0 0,0 0 0,0 1 0,1-1 0,-2 10 0,-1 6 0,1 0 0,1 0 0,-1 31 0,3-22 0,1-1 0,6 50 0,-4-69 0,0 0 0,1 0 0,0 0 0,0-1 0,1 0 0,0 1 0,1-1 0,0-1 0,0 1 0,1-1 0,11 12 0,-10-13 0,0 0 0,1 0 0,0 0 0,0-1 0,1 0 0,0-1 0,0 0 0,0 0 0,1-1 0,-1 0 0,15 3 0,-5-3 0,0-1 0,1-1 0,0 0 0,39-2 0,-53-1 0,0 1 0,1-1 0,-1 0 0,0 0 0,0-1 0,0 0 0,0 0 0,0 0 0,0-1 0,0 0 0,-1 0 0,0-1 0,1 1 0,6-7 0,-6 3 0,0 0 0,0 0 0,0 0 0,-1 0 0,-1-1 0,1 0 0,-1 0 0,0 0 0,2-11 0,2-9 0,-2 0 0,-1-1 0,-1 0 0,-1 0 0,-2-36 0,-1-12 0,0 135-8,0-58-323</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6:00.119"/>
    </inkml:context>
    <inkml:brush xml:id="br0">
      <inkml:brushProperty name="width" value="0.05" units="cm"/>
      <inkml:brushProperty name="height" value="0.05" units="cm"/>
      <inkml:brushProperty name="color" value="#E71224"/>
    </inkml:brush>
  </inkml:definitions>
  <inkml:trace contextRef="#ctx0" brushRef="#br0">18 103 30798,'10'-10'179,"2"1"-1,-1 0 1,1 0-1,1 1 1,-1 1-1,1 0 1,1 1-1,-1 0 0,1 1 1,24-5-1,-3 4-184,-1 1-1,1 2 1,44 1-1,-78 2 7,0 0 0,1 0 0,-1 0 0,0 0 0,0 0 0,0 0 0,0 0 0,0 1 0,0-1 0,0 0 0,0 1 0,0-1 0,0 1 0,0-1 0,0 1 0,0-1 0,0 1 0,0 0 0,0 0 0,-1-1 0,1 1 0,0 0 0,0 0 0,-1 0 0,1 0 0,-1 0 0,1-1 0,0 1 0,-1 0 0,0 1 0,1-1 0,-1 0 0,0 0 0,0 0 0,1 0 0,-1 0 0,0 1 0,0 2 0,0-1 0,-1 0 0,1 1 0,-1-1 0,0 0 0,0 1 0,0-1 0,0 0 0,0 0 0,-1 0 0,0 0 0,-2 4 0,-9 8 0,0-1 0,-1 0 0,-1 0 0,-26 17 0,-9 9 0,26-18 1,1 1-1,0 1 1,2 1-1,1 1 1,-25 43-1,34-49-4,0 1-1,2 0 1,0 1-1,1 0 1,1 0-1,2 1 1,0 0-1,-3 35 1,7 8-453,1-5-1354</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5:10.549"/>
    </inkml:context>
    <inkml:brush xml:id="br0">
      <inkml:brushProperty name="width" value="0.05" units="cm"/>
      <inkml:brushProperty name="height" value="0.05" units="cm"/>
      <inkml:brushProperty name="color" value="#66CC00"/>
    </inkml:brush>
  </inkml:definitions>
  <inkml:trace contextRef="#ctx0" brushRef="#br0">1 95 30206,'5'-13'2273,"26"8"-2129,13 0-64,11-2-64,12 2 0,2 2-16,-3-6 0,-8-1 32,-11 0-32,-16-3 0,-18 8 0,-13 0 0,-38 3-336,-23-1-1041</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6:00.635"/>
    </inkml:context>
    <inkml:brush xml:id="br0">
      <inkml:brushProperty name="width" value="0.05" units="cm"/>
      <inkml:brushProperty name="height" value="0.05" units="cm"/>
      <inkml:brushProperty name="color" value="#E71224"/>
    </inkml:brush>
  </inkml:definitions>
  <inkml:trace contextRef="#ctx0" brushRef="#br0">80 53 30990,'0'0'1745,"1"0"-1718,-8 4-26,1 1 0,0-1 0,0 1 0,-8 10 0,10-11-1,0-1 0,0 1 0,1 0 0,0 0 0,0 0 0,0 1 0,0-1 0,1 1 0,0 0 0,0-1 0,0 1 0,0 0 0,1 0 0,0 0 0,0 0 0,0 1 0,0 8 0,1-14 0,1 1 0,-1 0 0,1 0 0,0 0 0,-1-1 0,1 1 0,-1 0 0,1-1 0,0 1 0,0-1 0,-1 1 0,1-1 0,0 1 0,0-1 0,0 1 0,-1-1 0,1 0 0,0 0 0,0 1 0,0-1 0,0 0 0,0 0 0,0 0 0,0 0 0,0 0 0,-1 0 0,3 0 0,36 0 0,-30-1 0,-7 1 0,0 0 0,-1 0 0,1 0 0,0-1 0,0 1 0,-1 0 0,1-1 0,0 0 0,-1 1 0,1-1 0,0 0 0,-1 0 0,1 0 0,-1 0 0,1 0 0,-1 0 0,0-1 0,0 1 0,1 0 0,-1-1 0,0 1 0,0-1 0,0 1 0,0-1 0,-1 1 0,1-1 0,0 0 0,-1 1 0,1-1 0,-1 0 0,1 0 0,-1-2 0,2-8 0,-1 0 0,0 0 0,-3-24 0,1 13 0,2 21 0,-1 0 0,0 0 0,0 0 0,0 0 0,0 0 0,0 0 0,-1 0 0,1 0 0,0 0 0,-1 0 0,0 0 0,1 0 0,-1 0 0,0 0 0,0 1 0,0-1 0,0 0 0,0 1 0,-1-1 0,1 0 0,0 1 0,-1 0 0,1-1 0,-3 0 0,0 0 0,-1 1 0,0-1 0,0 1 0,0 0 0,0 1 0,0-1 0,0 1 0,-8 1 0,12-1 0,-1-1 0,0 1 0,1 0 0,-1 1 0,0-1 0,1 0 0,-1 0 0,1 1 0,-1-1 0,0 1 0,1-1 0,-1 1 0,1 0 0,-1-1 0,1 1 0,0 0 0,-1 0 0,1 0 0,0 0 0,-1 0 0,0 3 0,1-2 0,0 0 0,0 0 0,1 0 0,-1 0 0,1 0 0,-1 0 0,1 0 0,0 1 0,0-1 0,0 0 0,0 0 0,0 0 0,1 1 0,-1-1 0,1 0 0,0 4 0,0-5 0,0 0 0,1 1 0,-1-1 0,0 0 0,0 0 0,0 0 0,1 0 0,-1 0 0,0 0 0,1 0 0,-1 0 0,1-1 0,-1 1 0,1 0 0,0-1 0,-1 1 0,1-1 0,-1 0 0,4 1 0,31 2 0,-14-3-85,-20 0-150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6:03.133"/>
    </inkml:context>
    <inkml:brush xml:id="br0">
      <inkml:brushProperty name="width" value="0.05" units="cm"/>
      <inkml:brushProperty name="height" value="0.05" units="cm"/>
      <inkml:brushProperty name="color" value="#E71224"/>
    </inkml:brush>
  </inkml:definitions>
  <inkml:trace contextRef="#ctx0" brushRef="#br0">147 13 29213,'-146'0'3375,"145"0"-3308,12 0-51,457 7 48,220-7-64,-412-10 0,2 0 0,-162 10 0,751 17 0,333 3 0,-849-22 0,33-7 0,-106 1 0,-99 5 0,408-4 0,-209 6-2,398 2 36,-612 8-34,29-1 0,65-10 0,373 10 0,-214 21 0,562 18 0,-829-47 0,351 12 0,-323-3 0,3 1 0,590 12 0,-610-22 0,30-12 0,-7 1 0,-105 12 0,147-19 0,-135 6-3,173 2 1,-327 12-76,3-2-111</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6:12.190"/>
    </inkml:context>
    <inkml:brush xml:id="br0">
      <inkml:brushProperty name="width" value="0.05" units="cm"/>
      <inkml:brushProperty name="height" value="0.05" units="cm"/>
      <inkml:brushProperty name="color" value="#FFFFFF"/>
    </inkml:brush>
  </inkml:definitions>
  <inkml:trace contextRef="#ctx0" brushRef="#br0">12 417 32543,'-11'222'144,"10"-206"-143,2 23 4,-1-38-5,1 0 1,-1 0-1,0 0 0,1 0 0,-1 0 1,0 0-1,1 0 0,-1 0 0,1 0 0,-1 0 1,1-1-1,0 1 0,-1 0 0,1 0 1,0 0-1,-1-1 0,1 1 0,0-1 1,0 1-1,0 0 0,0-1 0,0 1 0,0-1 1,-1 0-1,1 1 0,0-1 0,0 0 1,0 0-1,0 1 0,2-1 0,2 0 2,0 1-1,0-1 0,0 0 0,0-1 0,0 1 1,0-1-1,0 0 0,0 0 0,0-1 1,-1 0-1,1 1 0,-1-1 0,1-1 1,-1 1-1,1-1 0,-1 0 0,0 0 0,0 0 1,-1 0-1,1-1 0,-1 1 0,1-1 1,-1 0-1,0 0 0,4-8 0,5-7 0,-1 0-1,-1-2 1,0 1 0,12-42-1,13-89 0,-8 31 0,-26 115 0,0 0 0,1 0 1,0-1-1,0 1 0,0 0 0,0 1 1,7-10-1,-8 13-1,1-1 0,-1 1 0,0 0-1,1 0 1,-1 0 0,1 0 0,0 0 0,-1 0 0,1 0-1,0 0 1,-1 1 0,1-1 0,0 1 0,0-1 0,0 1-1,-1 0 1,1 0 0,0-1 0,0 1 0,0 1 0,0-1-1,0 0 1,-1 0 0,1 1 0,0-1 0,2 1 0,-1 1-2,0 0 1,0 0-1,-1 0 1,1 0 0,0 1-1,-1-1 1,1 1-1,-1 0 1,0-1 0,0 1-1,0 0 1,0 0-1,-1 0 1,1 1 0,-1-1-1,0 0 1,1 0-1,-2 1 1,2 5 0,-2-9 34,-2-6-16,2 5-15,0 0-1,0 1 1,0-1-1,0 0 1,0 1-1,-1-1 1,1 1-1,0-1 1,0 0-1,0 1 1,-1-1-1,1 0 1,0 1-1,-1-1 1,1 1-1,-1-1 1,1 1-1,0-1 1,-1 1-1,1-1 1,-1 1-1,0-1 1,1 1-1,-1-1 1,-3 0-1,1 0 0,0 0 0,-1 0 0,1 0 0,-1 0 0,1 1 0,-1-1 0,1 1 0,-1 0 0,0 0 0,1 1 0,-1-1 0,1 1 0,-1-1 0,1 1 0,0 0 0,-1 1 0,1-1 0,0 0 0,0 1 0,-1 0 0,1 0 0,1 0 0,-1 0 1,0 0-1,0 0 0,1 1 0,-1 0 0,1-1 0,0 1 0,0 0 0,-3 5 0,-3 6-1,1 0 1,0 0-1,2 0 1,-1 1-1,2-1 1,-5 21-1,3 5-2,2 0 0,1-1-1,5 78 1,-1-107 3,-1-1 0,1 0 0,1 0 0,0 0 0,0-1 0,0 1 0,1 0 0,1-1 0,0 1 0,0-1 0,0 0 0,1-1 0,0 1 0,0-1 0,1 0 0,0 0 0,1 0 0,-1-1 0,1 0 0,0-1 0,1 1 0,-1-1 0,1-1 0,0 1 0,0-1 0,1-1 0,-1 0 0,1 0 0,-1 0 0,1-1 0,16 2 0,-8-3 0,0 0 1,32-2-1,-42 0 1,0 0 0,-1-1 0,1 0 0,-1 0 0,1 0 1,-1-1-1,1 1 0,-1-2 0,0 1 0,6-5 0,-2 0-1,-1 0 1,0-1-1,0 0 0,0-1 0,-1 0 0,-1 0 1,0 0-1,0-1 0,-1-1 0,0 1 0,-1-1 0,0 1 1,-1-1-1,5-23 0,-3-7 0,-1 0 1,-2 0-1,-2-47 1,-1 63 0,0-2 5,-5-39-1,4 59-4,-1 1-1,1-1 0,-1 0 0,-1 1 0,1 0 0,-1-1 1,0 1-1,-1 0 0,-8-12 0,12 19 0,0 0 0,0 1-1,0-1 1,0 0 0,0 0 0,0 0-1,0 0 1,0 0 0,0 0 0,0 1-1,0-1 1,0 0 0,0 0 0,0 0-1,0 0 1,0 0 0,0 0 0,0 0-1,-1 1 1,1-1 0,0 0 0,0 0-1,0 0 1,0 0 0,0 0 0,0 0-1,0 0 1,-1 0 0,1 0 0,0 0-1,0 0 1,0 0 0,0 0 0,0 0 0,0 0-1,-1 0 1,1 0 0,0 0 0,0 0-1,0 0 1,0 0 0,0 0 0,0 0-1,-1 0 1,1 0 0,0 0 0,0 3-2,-1 68 0,0 5 1,9 78 0,-5-130 1,1 0 1,1-1-1,1 1 0,0-1 0,2-1 0,1 1 0,19 33 0,-26-52-1,0 0 1,1 0-1,0 0 1,-1 0-1,1-1 1,1 1-1,-1-1 0,0 0 1,1 1-1,0-2 1,0 1-1,0 0 1,0-1-1,0 0 0,0 0 1,1 0-1,-1 0 1,1-1-1,-1 0 1,1 1-1,-1-2 0,1 1 1,0-1-1,0 1 1,-1-1-1,1-1 1,7 0-1,-10 1 1,1 0 0,-1-1 0,1 1 0,-1-1 0,1 0 0,-1 0 0,0 1 0,0-2 0,1 1 0,-1 0 0,0 0 0,0-1 0,0 1 0,0-1 0,0 1 0,-1-1 0,3-2 0,0-1 0,-1 0 0,1 0 0,-1-1 0,-1 1 0,1-1 0,3-10 0,0-6 0,-1-1 0,4-40 0,-9 58 0,5-70 0,4-36 0,-7 97 0,1 1 0,0-1 0,1 1 0,0 0 0,11-22 0,-13 31 0,1 0 0,-1 0 0,1 1 0,0-1 0,0 1 0,0 0 0,1 0 0,-1 0 0,1 0 0,-1 0 0,1 1 0,0 0 0,0 0 0,0 0 0,8-3 0,-5 3 0,0 1 0,1-1 0,-1 1 0,1 0 0,-1 1 0,1-1 0,-1 2 0,13 1 0,-17-2 0,0 1 0,-1-1 0,1 1-1,0 0 1,-1 0 0,1 0 0,-1 0 0,1 1 0,-1-1 0,1 1 0,-1 0 0,0-1-1,0 1 1,0 0 0,0 0 0,2 3 0,-1-1-1,0 1 1,0 0-1,-1 0 0,0 0 1,0 0-1,0 0 1,2 10-1,0 7-1,-2 0 0,0 0 0,-2 29-1,0-33 3,-1-3 0,-1 0 0,0 0 0,-1 0 0,-1-1 0,0 1 0,-1-1 0,-11 24 0,-9 26 0,22-56-1,1 0 0,0 0 1,0 0-1,0 16 0,1-23 1,1 1-1,0-1 1,0 1-1,0 0 1,1-1 0,-1 1-1,0-1 1,1 1-1,-1 0 1,1-1 0,-1 1-1,1-1 1,0 0 0,-1 1-1,1-1 1,0 1-1,0-1 1,0 0 0,0 0-1,0 0 1,1 0-1,-1 0 1,0 0 0,0 0-1,1 0 1,-1 0 0,1 0-1,-1 0 1,0-1-1,3 1 1,6 2-2,-1-1 0,1 0 0,0-1-1,0 0 1,0 0 0,1-1 0,-1-1 0,0 1 0,0-2 0,0 1 0,0-2-1,-1 1 1,12-5 0,-13 3 2,-1 1 0,-1 0 0,1-1 0,-1-1 0,1 1 0,-1-1-1,0 0 1,-1 0 0,1-1 0,-1 1 0,0-1 0,-1-1 0,1 1 0,-1-1-1,0 1 1,-1-1 0,0 0 0,3-9 0,0-9 1,0 0-1,-2-1 1,-1 1 0,-1-1 0,-2-26-1,0 18 6,9-65 0,-8 95-6,-1 0-1,1 0 1,0 0-1,0 0 1,0 0-1,1 0 1,-1 1-1,1-1 1,0 0-1,0 1 1,0-1 0,0 1-1,1 0 1,-1-1-1,1 1 1,0 0-1,0 1 1,0-1-1,1 0 1,-1 1 0,0 0-1,1 0 1,0 0-1,-1 0 1,1 1-1,0-1 1,0 1-1,0 0 1,0 0 0,0 0-1,0 1 1,0-1-1,0 1 1,0 0-1,6 1 1,-7-1-3,-1 0 0,0 0 0,1 0 0,-1 1 0,1-1 1,-1 1-1,0-1 0,0 1 0,1 0 0,-1 0 0,0 0 0,0 0 0,0 0 0,0 1 1,0-1-1,0 1 0,-1-1 0,1 1 0,0-1 0,-1 1 0,1 0 0,-1 0 0,2 3 1,0 0-5,-1 1 0,0-1 0,0 0 0,-1 1 0,1 0 0,-1-1 0,0 1 0,-1 0 0,0 10 0,0-16 42,-3-13 48,0 10-82,0-1 0,0 1 1,0 0-1,0 0 0,-1 1 1,0-1-1,1 1 1,-1-1-1,0 1 0,0 0 1,0 1-1,-1-1 0,1 1 1,-6-2-1,7 3-1,0-1 0,0 0 0,1 1 0,-1 0 0,0-1 0,0 1 0,0 0 0,0 1-1,0-1 1,0 0 0,1 1 0,-1 0 0,0 0 0,0-1 0,1 2 0,-1-1 0,0 0 0,1 0 0,-1 1 0,1-1 0,0 1 0,-1 0-1,1 0 1,-3 4 0,0 1-1,1 0-1,1 1 1,-1 0-1,1 0 1,0 0 0,1 0-1,0 1 1,0-1-1,0 18 1,0 84-13,3-87 13,-1-14 1,1 0 0,0 0 0,1 0 0,0-1 0,0 1 0,1 0 0,0-1 0,0 1 0,1-1 0,0 0 0,10 14 0,-10-17 0,0 0 0,0 0 0,1 0 0,0-1 0,0 1 0,0-1 0,0-1 0,0 1 0,1-1 0,0 0 0,0 0 0,0 0 0,0-1 0,0 0 0,0 0 0,0-1 0,9 2 0,2-2 3,0 0 0,0 0 1,0-2-1,18-2 0,-27 2-2,-1-1 1,1 0-1,-1 0 0,1 0 1,-1-1-1,0 0 0,0-1 1,-1 0-1,1 0 0,-1 0 1,8-7-1,-2-1 0,-1 0 0,0-2 1,-1 1-1,0-1 0,-1-1 0,0 1 1,-2-2-1,1 1 0,-2-1 0,0 0 0,-1 0 1,-1-1-1,4-24 0,-1-19 4,-3-1 0,-3-83 0,-2 128-2,2 5-2,-1 0 0,-1 1 0,0-1 1,0 0-1,-1 1 0,0-1 0,-1 1 0,0-1 1,-1 1-1,0 0 0,-1 1 0,-7-14 1,11 22-1,0 0-1,0-1 1,0 1 0,-1 0 0,1 0 0,0 0 0,0 0 0,-1 0 0,1 0 0,-1 0 0,1 0-1,-3-1 1,3 2-1,1 0 0,-1 0 0,0 0 1,0 0-1,1 0 0,-1 0 0,0 0 0,0 0 0,0 0 0,1 1 0,-1-1 0,0 0 0,0 0 0,1 1 0,-1-1 0,0 0 0,0 1 0,1-1 0,-1 1 0,0-1 0,1 1 0,-1-1 1,1 1-1,-1-1 0,1 1 0,-1 0 0,1-1 0,-1 1 0,1 0 0,-1 1 0,-4 7-1,1 1 1,0-1-1,0 1 0,1 0 1,1 1-1,0-1 0,0 0 1,0 13-1,0 96-8,2-77 8,0-26 1,0 44 0,9 76 0,-6-118 0,0-1 0,0 0 0,2 1 0,0-2 0,1 1 0,1-1 0,1 0 0,0 0 0,11 15 0,-14-25 0,0 0 0,0 0 0,1-1 0,0 0 0,0 0 0,0 0 0,1-1 0,0 0 0,-1 0 0,1-1 0,1 0 0,-1 0 0,0 0 0,1-1 0,0 0 0,-1-1 0,1 0 0,0 0 0,14 0 0,-11-1 0,0-1 0,0 0 0,0-1 0,0 0 0,0 0 0,-1-1 0,1-1 0,-1 0 0,0 0 0,0-1 0,0 0 0,-1-1 0,14-10 0,-11 6 0,-1-2 1,0 1-1,0-2 0,-2 1 1,1-1-1,-2-1 0,0 0 1,0 0-1,-1 0 1,-1-1-1,0 0 0,5-24 1,-4 3 0,-1 0 1,-2 0 0,-1 0 0,-3-50-1,0 84 0,1-1-1,-2 0 0,1 0 0,0 0 0,-1 0 1,1 1-1,-1-1 0,0 0 0,0 0 0,0 1 1,0-1-1,0 1 0,0-1 0,-1 1 0,-2-4 1,2 4 0,-1 1-1,1-1 1,0 1 0,0 0 0,-1 0-1,1 0 1,0 0 0,-1 0 0,1 0 0,-1 1-1,1-1 1,-1 1 0,0 0 0,1 0 0,-5 0-1,3 0 0,1 1 0,0 0 0,-1-1 0,1 1-1,0 0 1,0 1 0,0-1 0,0 0 0,0 1 0,0 0-1,0 0 1,0 0 0,1 0 0,-1 0 0,1 0-1,-1 1 1,1-1 0,0 1 0,0 0 0,0 0 0,0-1-1,1 1 1,-1 0 0,1 0 0,0 1 0,0-1 0,-2 5-1,-1 9 0,0-1-1,0 1 0,2 0 1,-1 22-1,0-3 2,2 1 0,1 0 0,2-1 0,8 38 0,-9-65 0,1-1 0,0 1 0,1 0 0,0-1 0,0 1 0,1-1 0,0 0 0,1 0 0,0 0 0,0-1 0,0 1 0,1-1 0,0-1 0,0 1 0,1-1 0,0 0 0,0 0 0,0-1 0,1 0 0,0-1 0,0 1 0,9 2 0,-6-3 2,0 0 0,1-2-1,-1 1 1,16 0 0,-25-2-9,1-1-1,0 1 1,-1-1 0,1 0-1,0 0 1,-1 0 0,1-1 0,0 1-1,-1-1 1,1 1 0,0-1-1,-1 0 1,1 0 0,-1 0 0,0 0-1,1 0 1,-1-1 0,0 1-1,1-1 1,-1 1 0,0-1-1,0 0 1,0 0 0,2-4 0,7-34-460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6:12.567"/>
    </inkml:context>
    <inkml:brush xml:id="br0">
      <inkml:brushProperty name="width" value="0.05" units="cm"/>
      <inkml:brushProperty name="height" value="0.05" units="cm"/>
      <inkml:brushProperty name="color" value="#FFFFFF"/>
    </inkml:brush>
  </inkml:definitions>
  <inkml:trace contextRef="#ctx0" brushRef="#br0">169 11 32415,'-10'0'14,"0"0"1,-1 1-1,1 0 0,0 0 1,-19 6-1,24-5-11,1 0 0,-1 0 0,1 1-1,0-1 1,0 1 0,0 0 0,0 0-1,0 0 1,1 1 0,0-1 0,-1 1 0,1 0-1,1 0 1,-4 5 0,2-2-3,0 0 0,0 0 0,1 0 0,0 1 0,1-1 0,-1 1 0,1 0 0,1 0 0,-1-1 0,1 1 0,1 0 0,0 0 0,0 1-1,0-1 1,4 14 0,-3-17 1,0-1-1,1 1 0,0 0 0,0-1 1,0 0-1,0 1 0,1-1 0,0 0 0,0 0 1,0 0-1,0-1 0,1 1 0,-1-1 0,1 0 1,0 0-1,0 0 0,0 0 0,0-1 1,1 1-1,-1-1 0,1 0 0,-1-1 0,1 1 1,0-1-1,-1 0 0,8 1 0,-1 0 10,-1-1 0,1 0 0,-1-1 0,1 0 0,-1 0 0,1-1 0,-1 0-1,1-1 1,19-6 0,-26 6-6,0 0-1,1 0 1,-1-1-1,0 1 1,0-1 0,0 0-1,-1 0 1,1 0-1,-1-1 1,0 1-1,0-1 1,0 0-1,0 0 1,0 0-1,-1 0 1,0 0 0,0 0-1,0-1 1,0 1-1,-1-1 1,1 0-1,-1 1 1,0-10-1,1 2 0,-1 1-1,0-1 0,-1 0 1,-1 0-1,0 1 0,0-1 1,-6-20-1,6 28-1,-1-1-1,1 1 0,-1 0 1,0 0-1,0 0 1,0 1-1,-1-1 1,0 0-1,1 1 1,-1-1-1,0 1 0,0 0 1,-1 0-1,1 0 1,-1 1-1,1-1 1,-1 1-1,0 0 0,0 0 1,0 0-1,0 0 1,0 1-1,-7-2 1,6 2-2,1 0 0,-1 0 0,0 1 0,1-1 0,-1 1 0,1 0 0,-1 1 0,0-1 0,1 1 0,-1 0 0,1 0 0,-1 0 0,1 0 0,-1 1 0,1 0 0,0 0 0,0 0 0,0 0 0,0 1 0,-7 5 0,6-2-27,-1 1-1,1-1 1,0 1 0,1 0 0,0 0-1,0 1 1,0-1 0,1 1-1,0 0 1,1 0 0,-2 8 0,-10 57-1112</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6:14.449"/>
    </inkml:context>
    <inkml:brush xml:id="br0">
      <inkml:brushProperty name="width" value="0.05" units="cm"/>
      <inkml:brushProperty name="height" value="0.05" units="cm"/>
      <inkml:brushProperty name="color" value="#FFFFFF"/>
    </inkml:brush>
  </inkml:definitions>
  <inkml:trace contextRef="#ctx0" brushRef="#br0">1 1130 30750,'0'18'454,"-1"24"8,1-41-457,0 0 0,0 0 0,1 0 0,-1 0-1,0 0 1,0 0 0,1 0 0,-1 0 0,0 0 0,1 0 0,-1 0-1,1 0 1,-1-1 0,1 1 0,-1 0 0,1 0 0,0 0 0,0-1-1,-1 1 1,1 0 0,0 0 0,0-1 0,0 1 0,0-1 0,-1 1-1,1-1 1,0 1 0,0-1 0,2 1 0,3-1 23,0 1-1,0-1 1,0 0 0,-1-1 0,1 0 0,0 0-1,0 0 1,0 0 0,-1-1 0,1 0-1,-1 0 1,1 0 0,-1-1 0,0 0-1,0 0 1,0 0 0,5-5 0,5-6 13,1-1 1,-2-1 0,19-25-1,-28 35-29,28-39 19,-2-1 0,-3-2 0,-1-1 0,-3-1 1,-1-1-1,23-84 0,-27 65-28,-3 0-1,-4-2 1,-2 0 0,-1-112 0,-8 140 2,0 26-3,0-1 0,-2 0 0,-4-30 0,4 47-2,0-1 0,1 1 0,-1-1 0,0 1 0,0-1 0,-1 1 0,1 0 0,0-1 0,-1 1 0,0 0 0,1 0 0,-1 0 0,0 0 0,0 0 0,0 1 0,0-1 0,0 1 0,0-1 0,-1 1 0,1 0 0,0 0 0,-1 0 0,1 0 0,-1 0 0,0 0 0,1 1 0,-1-1 0,1 1 0,-5 0 0,2-1 0,0 2 0,0-1 0,0 0 0,0 1 0,0 0 0,0 0 0,0 1 0,1 0 0,-1-1 0,0 1 0,1 1 0,0-1 0,-1 1 0,1-1 0,-5 6 0,0 1 0,0 1 0,1 1 0,0 0 0,1 0 0,0 1 0,1-1 0,0 2 0,1-1 0,0 0 0,1 1 0,-5 25 0,1 6 0,2 1 0,-1 55 0,6 345 0,12-308 0,-9-118 0,2 0 0,1 0 0,0 0 0,14 32 0,-18-50 0,-1 0 0,0 1 0,1-1 0,0 0 0,-1 0 0,1 1 0,0-1 0,0 0 0,0 0 0,0 0 0,0 0 0,0 0 0,0 0 0,0 0 0,0 0 0,0-1 0,0 1 0,1 0 0,-1-1 0,1 1 0,-1-1 0,0 0 0,0 0 0,0 0 0,0 0 0,0-1 0,0 1 0,0 0 0,0-1 0,0 1 0,0 0 0,0-1 0,-1 0 0,1 1 0,0-1 0,0 1 0,-1-1 0,1 0 0,0 1 0,-1-1 0,1 0 0,0-1 0,5-6 0,-1-1 0,-1 0 0,0 0 0,4-12 0,-6 17 0,52-179 27,-2 6-22,-48 167-5,11-28 0,-14 36 0,0 1 0,0-1 0,0 0 0,0 1 0,0-1 0,0 1 0,0-1 0,1 1 0,-1 0 0,1-1 0,-1 1 0,1 0 0,-1 0 0,1 0 0,0 0 0,3-1 0,-5 2-1,1-1 1,-1 1-1,1 0 1,-1 0-1,1 0 0,-1 0 1,0 0-1,1 0 0,-1 1 1,1-1-1,-1 0 1,1 0-1,-1 0 0,0 0 1,1 0-1,-1 1 0,0-1 1,1 0-1,-1 0 1,0 1-1,1-1 0,-1 0 1,0 0-1,1 1 0,-1-1 1,0 0-1,0 1 1,1-1-1,-1 0 0,0 1 1,0-1-1,0 1 1,1-1-1,-1 0 0,0 1 1,0-1-1,0 1 0,0-1 1,0 1-1,0-1 1,0 0-1,0 1 0,11 37-1,-2 1 0,6 58 0,9 39 3,-20-119-1,1 1 0,1-2 0,0 1 0,2-1 0,13 25 0,-18-38 0,-1 1 0,1-1 0,0 0 0,0 0 0,0 0 0,0 0 0,0 0 0,1-1 0,-1 1 0,1-1 0,0 0 0,0 0 0,0-1 0,0 1 0,0-1 0,0 0 0,0 0 0,0 0 0,0 0 0,1-1 0,-1 1 0,0-1 0,1 0 0,-1-1 0,0 1 0,0-1 0,0 0 0,1 0 0,3-2 0,4 0 0,-1-1 0,0-1 0,0 0 0,0-1 0,-1 0 0,0 0 0,0-1 0,17-16 0,-11 8 0,-1-1 0,0-1 0,-1-1 0,-1 1 0,-1-2 0,-1 0 0,0-1 0,-1 0 0,-1 0 0,-1-1 0,-1 0 0,-1 0 0,-1-1 0,-1 0 0,0 0 0,-1-25 0,-2 44 1,-1 1 0,0-1 0,-1 0 0,1 0 0,0 1 0,-1-1 0,0 0-1,0 1 1,1-1 0,-1 0 0,-1 1 0,1 0 0,0-1 0,-1 1 0,1 0 0,-1-1 0,0 1 0,0 0 0,1 0 0,-1 0 0,-1 1 0,1-1 0,0 0-1,0 1 1,-1-1 0,1 1 0,-1 0 0,1 0 0,-5-1 0,-5-1 0,0 0 0,0 2 0,0-1-1,0 1 1,-16 2 0,17-1-2,8 0 1,0 0 0,0 0-1,0 1 1,0-1 0,0 1 0,0 0-1,1-1 1,-1 1 0,0 1 0,0-1 0,1 0-1,-1 1 1,0-1 0,1 1 0,0 0-1,-1 0 1,1 0 0,0 0 0,0 0 0,0 1-1,0-1 1,0 1 0,1-1 0,-1 1 0,1-1-1,0 1 1,-1 0 0,1 0 0,0 0-1,0 4 1,-3 9-5,2 0 0,0 0 1,1 0-1,0 24 0,1-29 4,1 8 1,0-1 0,1 0 0,0 0 0,2 0 0,6 20 0,-7-29 0,0-1 0,0 1 0,1-1 0,0 0 0,1 0 0,0 0 0,0-1 0,0 0 0,1 0 0,0 0 0,1-1 0,9 9 0,-13-13 0,0 0 0,1 0 0,-1-1 0,0 1 0,1-1 0,-1 1 0,1-1 0,-1 0 0,1-1 0,0 1 0,-1-1 0,1 1 0,0-1 0,-1 0 0,1 0 0,0-1 0,0 1 0,-1-1 0,1 1 0,-1-1 0,5-2 0,-3 1 0,0 0 0,-1-1 0,0 1 0,1-1 0,-1 0 0,0 0 0,0 0 0,0-1 0,-1 1 0,1-1 0,-1 0 0,0 0 0,0 0 0,3-6 0,3-12 0,0 0 1,-1 0-1,-2-1 1,0 0-1,5-40 0,-1-101 25,-13 224-46,1-31 19,1 1 0,2 0 1,5 41-1,-5-64 2,0 0 0,1-1 0,0 1 0,0 0 0,0-1 0,1 1 0,0-1 0,0 0 0,1 0 0,-1 0 0,1 0 1,1-1-1,-1 1 0,1-1 0,0 0 0,0 0 0,1-1 0,-1 0 0,12 7 0,-12-9 0,0 1 0,0-1 0,0 0 0,0-1 0,1 1 0,-1-1 0,0 0 0,1 0 0,-1-1 0,1 1 0,-1-1 0,1-1 0,-1 1 0,1-1 0,-1 0 0,0 0 0,1 0 0,-1-1 0,0 0 0,0 0 0,0 0 0,0-1 0,0 1 0,-1-1 0,1 0 0,-1-1 0,0 1 0,0-1 0,0 0 0,0 0 0,5-7 0,-1-3 3,0-1 1,-2 1-1,0-1 0,0 0 0,-1 0 1,-1-1-1,-1 0 0,3-19 0,-2-18-1,-3-60-1,-1 67-1,-1 36-8,-2 13 2,-1 11-7,1 15 12,1 0 0,1 0 0,1 0 0,7 42 0,-5-54 1,1 0 0,2 0 0,-1-1 0,2 0 0,0 0 0,1 0 0,1 0 0,0-1 0,11 14 0,-15-23 0,1-1 0,1 1 0,-1-1 0,1 0 0,0-1 0,0 0 0,0 0 0,0 0 0,1 0 0,-1-1 0,1 0 0,11 3 0,-14-5 0,0 0 0,0 0 0,0 0 0,0-1 0,1 1 0,-1-1 0,0 0 0,0 0 0,0 0 0,1-1 0,-1 1 0,0-1 0,0 0 0,0-1 0,0 1 0,0-1 0,0 1 0,0-1 0,-1 0 0,1-1 0,-1 1 0,1 0 0,2-4 0,1-2 0,-1 0 0,0 0 0,-1-1 0,0 1 0,-1-1 0,1 0 0,-2-1 0,1 1 0,-1-1 0,-1 0 0,3-19 0,0-10 2,-2-66-1,-3 87 1,1-5 9,-1-22 3,0 43-14,0 0 0,0-1 0,-1 1 1,1 0-1,-1 0 0,1 0 0,-1 0 0,0 0 0,0-1 0,1 1 0,-2 1 1,1-1-1,0 0 0,-2-3 0,2 5 0,0-1 0,0 1 0,0-1 0,-1 1-1,1 0 1,0-1 0,0 1 0,0 0 0,0 0 0,0 0 0,0 0 0,0 0-1,0 0 1,-1 0 0,1 0 0,0 0 0,0 0 0,0 1 0,0-1 0,0 1-1,0-1 1,0 0 0,0 1 0,0 0 0,0-1 0,0 1 0,0 0 0,0-1 0,1 1-1,-1 0 1,0 0 0,0-1 0,1 1 0,-1 0 0,1 0 0,-1 0 0,1 0-1,-1 0 1,1 0 0,-1 0 0,1 0 0,0 0 0,-1 2 0,-3 14-4,0 1 0,1 0 0,1 0 0,0 0 1,2 0-1,1 25 0,-1-42 4,1 8 0,0 0 0,0 0 0,1 0 0,0-1 0,0 1 0,1-1 0,0 1 0,0-1 0,1 0 0,9 14 0,-10-17 0,0-1 0,0 0 0,1 1 0,0-1 0,0 0 0,0-1 0,1 1 0,-1-1 0,1 0 0,-1 0 0,1 0 0,0-1 0,0 1 0,1-1 0,-1-1 0,0 1 0,1-1 0,7 2 0,-2-2 0,0 0 1,1-1-1,-1 0 0,1-1 1,-1 0-1,0-1 1,1 0-1,-1-1 0,0 0 1,-1-1-1,1 0 0,10-5 1,-12 3 1,-1 1 0,1-2 0,-1 1 0,0-1-1,-1 0 1,0-1 0,0 0 0,0 0 0,-1 0 0,-1-1 0,1 0 0,-1 0 0,5-14 0,-3 2-2,-1 0 0,-1 0 0,-1 0 0,-1 0 0,-1-1 0,-1 1 0,-2-27 0,1 39 0,0 1 0,0-1 0,-1 1 0,0-1 0,-1 1 0,1-1 0,-5-9 0,5 16 0,0 0 0,0 0 0,-1 0 0,1 0 0,-1 0 0,1 0 0,-1 0 0,0 0 0,1 0 0,-1 1 0,0-1 0,0 1 0,0 0 0,-1-1 0,1 1 0,0 0 0,0 0 0,-1 0 0,1 0 0,0 1 0,-1-1 0,1 1 0,-1-1 0,1 1 0,-1 0 0,1 0 0,-1 0 0,-2 1 0,3-1 0,-1 1 0,1-1 0,0 1-1,0 0 1,-1-1 0,1 1 0,0 0 0,0 1 0,0-1 0,0 0-1,0 1 1,0-1 0,0 1 0,1-1 0,-1 1 0,0 0-1,1 0 1,-1 0 0,1 0 0,0 0 0,0 0 0,0 0 0,0 0-1,0 0 1,-1 5 0,-2 7-5,0 0 0,1 0-1,-1 17 1,3-27 3,-4 46 1,2 0-1,6 80 0,-2-116 3,2 0 0,-1 0 0,2 0 1,0-1-1,0 1 0,1-1 0,1 0 0,0 0 0,1 0 0,16 21 0,-19-29 0,-1-1-1,1 1 1,0-1-1,1 1 0,-1-1 1,1 0-1,0-1 1,-1 1-1,2-1 0,-1 0 1,0-1-1,1 1 1,-1-1-1,1 0 0,0 0 1,0 0-1,-1-1 1,1 0-1,0 0 0,0-1 1,0 0-1,0 0 1,0 0-1,0-1 0,0 0 1,0 0-1,0 0 1,7-3-1,-6 1-66,0-1 0,-1-1-1,1 1 1,-1-1 0,0 0 0,0-1 0,0 1-1,-1-1 1,0 0 0,8-12 0,25-33-2864</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6:17.110"/>
    </inkml:context>
    <inkml:brush xml:id="br0">
      <inkml:brushProperty name="width" value="0.05" units="cm"/>
      <inkml:brushProperty name="height" value="0.05" units="cm"/>
      <inkml:brushProperty name="color" value="#FFFFFF"/>
    </inkml:brush>
  </inkml:definitions>
  <inkml:trace contextRef="#ctx0" brushRef="#br0">73 891 32463,'-2'1'1,"-1"0"1,0-1-1,0 1 0,0 0 1,1 0-1,-1 0 0,1 1 1,-1-1-1,1 1 0,-1-1 1,1 1-1,0 0 0,-1 0 1,1 0-1,0 0 0,0 0 1,1 0-1,-1 1 0,0-1 1,1 1-1,0-1 0,-1 1 1,1-1-1,0 1 0,0 0 1,-1 5-1,-2 5 1,1 0 1,0 0-1,1 0 0,-1 22 1,3-31-3,-1 5 0,1 1 0,0-1-1,0 1 1,1 0 0,1-1 0,2 10 0,-3-17 0,0 1 0,0-1 0,0 1 1,0-1-1,1 0 0,-1 0 0,1 0 0,-1 0 1,1 0-1,0 0 0,0 0 0,0 0 1,0-1-1,0 1 0,0-1 0,0 1 1,1-1-1,-1 0 0,1 0 0,-1 0 1,1 0-1,-1 0 0,1-1 0,-1 1 1,1-1-1,-1 0 0,4 0 0,0 1 5,0 0 0,1-1 0,-1 0 0,0-1 0,0 1 0,0-1 0,1-1 0,-1 1 0,0-1 0,-1 0 0,1 0 0,0 0 0,0-1 0,-1 0 0,0 0 0,1-1 0,-1 1 1,-1-1-1,1 0 0,0-1 0,-1 1 0,0-1 0,0 0 0,5-7 0,8-14 5,-1 0-1,0-1 1,-2 0 0,-2-1 0,0-1 0,-2 0 0,-1 0 0,-1-1 0,6-50 0,-3-24-2,-4-153 0,-7 221 2,0 30-10,0-19 0,-4-35 0,3 53 0,-1-1 0,0 1 0,0-1 0,0 1 0,-1 0 0,0 0 0,0 0 0,-8-12 0,9 18 0,1-1 0,-1 1 0,1-1 0,-1 1 0,0-1 0,1 1 0,-1 0 0,0 0 0,0 0 0,0 0 0,0 0 0,0 0 0,0 1 0,0-1 0,0 0 0,0 1 0,0 0 0,0-1 0,0 1 0,-1 0 0,1 0 0,0 1 0,0-1 0,0 0 0,0 1 0,0-1 0,0 1 0,-1-1 0,1 1 0,1 0 0,-1 0 0,0 0 0,0 0 0,0 0 0,0 1 0,1-1 0,-1 0 0,1 1 0,-1-1 0,1 1 0,-1 0 0,1 0 0,0-1 0,0 1 0,0 0 0,-2 3 0,-3 11-1,0-1 0,1 1 0,1 0 0,0 0 0,1 0 0,-1 25 0,2 107-23,3-87 23,-2-5 1,4 0 0,1 0 0,4 0 0,1 0 0,31 98 0,-38-150 0,0 1-1,0-1 1,0 0 0,0 0 0,6 8-1,-8-12 2,0 1-1,1-1 1,-1 1 0,1-1-1,-1 1 1,1-1-1,0 1 1,-1-1-1,1 1 1,-1-1 0,1 0-1,0 1 1,0-1-1,-1 0 1,1 1 0,0-1-1,-1 0 1,1 0-1,0 0 1,0 0-1,-1 0 1,1 0 0,0 0-1,-1 0 1,1 0-1,0 0 1,0 0-1,-1 0 1,1-1 0,0 1-1,0 0 1,-1 0-1,1-1 1,-1 1 0,1-1-1,0 1 1,-1 0-1,1-1 1,-1 1-1,1-1 1,-1 1 0,1-1-1,-1 0 1,1 1-1,-1-1 1,1 1 0,-1-1-1,1-1 1,11-19-1,-2 0 1,0-1 0,-1-1 0,-1 1 0,6-27 0,3-7-1,-9 29 0,-4 10 0,2 1 0,-1-1 0,2 1 0,0 0 0,1 0 0,0 1 0,19-24 0,-27 38 0,1 0-1,0 0 1,0 0 0,0 0-1,-1 0 1,1 0 0,0 0 0,0 0-1,0 0 1,0 0 0,1 1-1,-1-1 1,0 0 0,0 1-1,0-1 1,1 1 0,-1-1-1,0 1 1,0 0 0,1 0-1,-1-1 1,0 1 0,1 0 0,-1 0-1,0 0 1,1 0 0,-1 1-1,0-1 1,1 0 0,-1 0-1,0 1 1,1-1 0,-1 1-1,0-1 1,0 1 0,0 0-1,0-1 1,1 1 0,-1 0 0,0 0-1,0 0 1,0 0 0,-1 0-1,1 0 1,0 0 0,1 2-1,2 3-1,-1 0 0,1 1 0,-1 0 0,-1-1-1,0 1 1,0 0 0,2 8 0,2 35 2,-2 1 0,-4 90 0,-2-56 0,2-80 0,0 1 0,1-1 0,-1 0 0,1 1 0,0-1 0,0 0 0,0 0 0,1 0 0,0 0 0,2 5 0,-2-7 0,0-1 0,-1 0 0,1 0 0,0 0 0,0 0 0,0 0 0,0 0 0,1-1 0,-1 1 0,0-1 0,1 1 0,-1-1 0,1 0 0,-1 0 0,1 0 0,0 0 0,-1-1 0,1 1 0,0-1 0,0 0 0,3 1 0,0-1 0,0 1 0,0-1 0,0 0 0,0 0 0,0-1 0,0 0 0,0 0 0,0-1 0,-1 1 0,1-1 0,0 0 0,7-5 0,-7 3 0,0 0 1,-1-1-1,1 0 1,-1 0-1,-1 0 1,1-1-1,-1 1 1,0-1-1,0 0 1,4-10-1,1-2 4,-2 0 0,0-1-1,-1 1 1,-1-1-1,-1-1 1,-1 1 0,2-25-1,-5-138-6,-1 160 4,1 17-1,-3-23 0,3 27 0,0 1 0,0-1 0,0 0 0,-1 1 0,1-1 0,0 1 0,0-1 0,-1 1 0,1-1 0,0 1 0,-1-1 0,1 1 0,-1-1 0,1 1 0,0-1 0,-1 1 0,1 0 0,-1-1 0,1 1 0,-1 0 0,1-1 0,-1 1 0,0 0 0,1 0 0,-1 0 0,1-1 0,-1 1 0,1 0 0,-1 0 0,0 0 0,1 0 0,-1 0 0,1 0 0,-1 0 0,0 0 0,1 0 0,-1 0 0,1 1 0,-2-1 0,1 1 0,-1 0 0,0 0 0,0 1 0,1-1 0,-1 0 0,1 1 0,-1-1 0,1 1 0,0 0 0,0-1 0,0 1 0,0 0 0,0 0 0,0 0 0,0-1 0,0 1 0,1 0 0,-1 0 0,1 0 0,-1 0 0,1 0 0,0 4 0,-3 5 0,-3 22 0,1 1 0,1 0 0,2 0 0,2 39 0,1-38 0,-2-25 0,2 0-1,0 0 1,0 0-1,1 0 1,0 0-1,0-1 1,1 1 0,7 14-1,-8-20 0,0 0 0,0 0-1,0-1 1,1 1 0,0-1 0,-1 0 0,1 0-1,1 0 1,-1 0 0,0 0 0,1-1-1,-1 1 1,1-1 0,0 0 0,-1 0 0,1-1-1,0 1 1,0-1 0,0 1 0,1-1-1,-1-1 1,5 2 0,2-1 1,1 0 0,-1-1 0,0 0 0,0-1 0,22-4 0,-29 4 2,1 0-1,-1-1 1,0 0-1,0 0 1,0 0-1,0 0 0,0-1 1,0 1-1,-1-1 1,1 0-1,-1 0 1,0 0-1,0 0 1,0-1-1,0 0 1,0 1-1,2-6 1,7-18-5,-1 1 0,-2-1-1,0-1 1,-2 0 0,5-37 0,-6 31 1,1 0-1,24-65 0,-31 96 0,1 1 0,0-1 0,0 1 0,0 0 0,0 0 1,0-1-1,1 1 0,-1 0 0,1 0 0,-1 0 0,1 1 0,0-1 0,-1 0 0,1 1 0,0-1 1,0 1-1,0-1 0,1 1 0,-1 0 0,0 0 0,0 0 0,1 0 0,-1 0 0,0 1 0,1-1 0,-1 1 1,1-1-1,-1 1 0,1 0 0,-1 0 0,1 0 0,-1 0 0,5 1 0,-6 0 5,0-1-1,0 1 1,0 0 0,0 0-1,0-1 1,-1 1-1,1 0 1,0 0-1,0 0 1,-1 0 0,1 0-1,-1 0 1,1 0-1,-1 0 1,1 0-1,-1 0 1,1 0 0,-1 1-1,0-1 1,0 0-1,0 1 1,-5-1-1,-1 1 1,1 0-1,-1 0 0,1 0 1,0 0-1,0 1 0,0 0 1,0 0-1,0 0 0,1 1 1,-6 5-1,6-6-1,-4 4 0,0 0 0,0 1 0,1 0 0,0 0 0,0 1 0,1 0 0,0 0 0,1 0 0,0 1 0,0 0 1,1 0-1,-3 13 0,2-6-1,2 1 1,0 0-1,1-1 1,0 1-1,2 0 1,2 30-1,-1-43 0,0-1-1,0 0 0,0 1 1,0-1-1,1 0 1,-1 0-1,1 0 0,0 0 1,1 0-1,-1 0 1,1 0-1,-1-1 0,1 1 1,0-1-1,0 0 0,1 0 1,-1 0-1,1 0 1,-1-1-1,1 1 0,0-1 1,0 0-1,7 3 1,-3-2 0,0 0 1,1-1 0,-1 0-1,1 0 1,-1-1 0,1 0-1,0-1 1,0 0 0,-1 0-1,1-1 1,13-2 0,-18 2 0,-1 0 1,1 0 0,-1 0 0,1-1-1,-1 0 1,0 1 0,1-1 0,-1 0 0,0-1-1,0 1 1,-1 0 0,1-1 0,0 0-1,3-5 1,-2 3 2,0-2 0,0 1 0,-1 0-1,0-1 1,-1 0 0,1 1 0,1-10-1,0-8 9,0-1 0,-2 0-1,-1-33 1,-1 54-10,0-28 7,-2 0 0,-1 0 0,-2 1 0,-1-1 0,-13-40 0,15 118-8,6 230 0,-12 478 0,8-709 0,-2-1 0,-18 80 0,21-120 0,0 0 0,0 0 0,-1 0 0,1 0 0,-1-1 0,0 1 0,0 0 0,0-1 0,-1 0 0,1 1 0,-1-1 0,-5 4 0,6-5 0,-1 0 0,1-1 0,0 0 0,-1 0 0,0 0 0,1 0 0,-1 0 0,0 0 0,0-1 0,1 1 0,-1-1 0,0 0 0,0 0 0,0 0 0,1 0 0,-1 0 0,0 0 0,0-1 0,-3-1 0,1 1 0,0-1 0,0 0 0,0 0 0,1 0 0,-1-1 0,1 1 0,-1-1 0,1 0 0,0-1 0,0 1 0,-4-5 0,-36-49 0,31 40 0,2 1 0,1 0 0,0 0 0,2-1 0,-1 0 0,2 0 0,0-1 0,-5-24 0,10 32 0,0 0 0,1-1 0,0 1 0,0 0 0,1-1 0,1 1 0,0 0 0,0-1 0,1 1 0,0 0 0,1 0 0,0 0 0,0 0 0,1 1 0,7-12 0,15-19 0,2 2 0,42-47 0,-12 17 0,23-34 0,79-131 0,-127 179 0,-3-3 0,-2 0 0,-3-2 0,26-93 0,-34 84 0,-4-1 0,-2 0 0,-4-1 0,-2 0 0,-6-89 0,1 158 0,0 0 0,0 0 0,-1 1 0,1-1 0,0 0 0,0 0 0,-1 0 0,1 0 0,0 0 0,-1 1 0,1-1 0,-1 0 0,1 0 0,-1 0 0,1 1 0,-1-1 0,0 0 0,1 1 0,-1-1 0,0 1 0,0-2 0,0 2 0,0 0 0,1 0 0,-1 0 0,1 0 0,-1 0 0,0 0 0,1 0 0,-1 0 0,1 0 0,-1 0 0,0 1 0,1-1 0,-1 0 0,1 0 0,-1 0 0,1 1 0,-1-1 0,1 0 0,-1 1 0,1-1 0,-1 0 0,1 1 0,-1-1 0,1 1 0,0-1 0,-1 0 0,1 1 0,0-1 0,-1 1 0,1-1 0,0 1 0,-1 0 0,1-1 0,0 1 0,0-1 0,0 2 0,-6 12 0,2 1 0,0-1 0,0 1 0,2 0 0,-2 27 0,2 86 0,3-79 0,-2 27 0,3 0 0,4 0 0,17 87 0,-22-161 0,64 250 0,-60-244 0,1-17 0,2-28 0,-6 25 0,4-14 0,1 0 0,1 0 0,1 1 0,1 0 0,2 0 0,17-28 0,-24 44 0,0 1 0,1 1 0,0-1 0,0 1 0,0 0 0,1 1 0,0-1 0,1 2 0,-1-1 0,1 1 0,0 0 0,0 0 0,1 1 0,-1 0 0,1 0 0,0 1 0,0 1 0,0-1 0,1 1 0,-1 1 0,13-1 0,-20 2 0,-1 0 0,1 0 0,-1 0 0,1 0 0,-1 1 0,1-1 0,-1 0 0,1 1 0,-1-1 0,0 1 0,1-1 0,-1 1 0,0 0 0,0 0 0,1 0 0,-1 0 0,0-1 0,0 1 0,0 1 0,0-1 0,0 0 0,0 0 0,0 0 0,-1 0 0,1 1 0,0-1 0,-1 0 0,1 1 0,-1-1 0,1 1 0,0 1 0,0 5 0,0 0 0,0 0 0,-1 0 0,0 14 0,-1-6 0,-7 251 0,8-265 0,0 0 0,0 0 0,0-1 0,1 1 0,-1 0 0,0-1 0,1 1 0,-1 0 0,1-1 0,0 1 0,0-1 0,-1 1 0,1-1 0,0 1 0,0-1 0,1 1 0,-1-1 0,0 0 0,0 0 0,0 1 0,1-1 0,1 1 0,0 0 0,1-1 0,-1 1 0,1-1 0,0 1 0,0-1 0,-1 0 0,1-1 0,0 1 0,8 0 0,-5-1 0,1 0 0,-1-1 0,1 0 0,-1 0 0,1 0 0,-1-1 0,1 0 0,-1-1 0,0 1 0,0-1 0,7-5 0,-1-2 0,0 0 0,-1-2 0,0 1 0,-1-2 0,0 0 0,-1 0 0,-1 0 0,0-1 0,0-1 0,-1 0 0,-1 0 0,7-22 0,-5 8 0,-1-1 0,-1 0 0,-2-1 0,-1 0 0,1-54 0,-5 80 0,0 1 0,0-1 0,-1 0 0,1 0 0,-1 1 0,0-1 0,0 0 0,-3-6 0,3 9 0,0 1 0,0-1 0,0 1 0,-1-1 0,1 1 0,0-1 0,-1 1 0,1 0 0,-1 0 0,0 0 0,1 0 0,-1 0 0,0 0 0,1 0 0,-1 1 0,0-1 0,0 1 0,0-1 0,0 1 0,0-1 0,1 1 0,-5 0 0,3 0 0,0-1 0,0 1 0,0-1 0,0 1 0,0 0 0,0 0 0,0 1 0,0-1 0,0 1 0,0-1 0,0 1 0,0 0 0,0 0 0,1 0 0,-1 1 0,0-1 0,1 1 0,-1-1 0,1 1 0,-1 0 0,1 0 0,0 0 0,0 0 0,0 0 0,0 1 0,0-1 0,0 0 0,0 1 0,1 0 0,0-1 0,-1 1 0,1 0 0,-1 5 0,-3 9 0,0 1 0,1 0 0,2 1 0,0-1 0,0 0 0,3 33 0,-1-25 0,0-17 0,0 1 0,0-1 0,1 1 0,1-1 0,-1 0 0,1 1 0,1-1 0,0 0 0,0 0 0,1-1 0,0 1 0,0-1 0,1 0 0,0 0 0,1 0 0,-1 0 0,1-1 0,1 0 0,0-1 0,0 1 0,13 9 0,-10-11 0,0 1 0,1-1 0,0-1 0,-1 0 0,1 0 0,1-1 0,-1-1 0,0 0 0,1 0 0,-1-1 0,20-1 0,-27 0 0,0 0 0,-1 0 0,1-1 0,0 0 0,-1 1 0,1-1 0,-1-1 0,1 1 0,-1 0 0,0-1 0,1 0 0,-1 0 0,0 0 0,0 0 0,3-3 0,-1 1 0,-1-1 0,1-1 0,-1 1 0,0-1 0,0 1 0,-1-1 0,5-10 0,1-7 0,-2 0 0,0-1 0,5-35 0,-12 58 0,9-53 0,-6 30 0,1 0 0,1 0 0,0 0 0,2 1 0,1 0 0,15-30 0,-22 51 0,0 0 0,0 0 0,0 0 0,0 0 0,0 0 0,0 1 0,1-1 0,-1 1 0,0-1 0,1 1 0,0-1 0,-1 1 0,1 0 0,0 0 0,0-1 0,-1 1 0,1 1 0,0-1 0,0 0 0,0 0 0,0 1 0,0-1 0,0 1 0,1 0 0,-1-1 0,0 1 0,0 0 0,0 0 0,0 1 0,0-1 0,0 0 0,0 1 0,0-1 0,3 2 0,-1 0 0,0 0 0,0 1 0,0-1 0,-1 1 0,1 0 0,-1 0 0,0 1 0,0-1 0,0 1 0,0-1 0,-1 1 0,1 0 0,-1 0 0,3 7 0,4 12 0,-2 1 0,0-1 0,-2 2 0,5 43 0,-6-18 0,-5 70 0,1-114 0,-1 0 0,0-1 0,0 1 0,0 0 0,-1 0 0,0-1 0,0 1 0,0-1 0,-1 1 0,1-1 0,-1 0 0,-1 0 0,1 0 0,-1 0 0,0-1 0,0 0 0,0 1 0,0-2 0,-1 1 0,0 0 0,-6 3 0,1-2 0,0 0 0,0 0 0,0-1 0,-1-1 0,0 0 0,0 0 0,0-1 0,0 0 0,0-1 0,-15 0 0,25-2 0,-1 1 0,0 0 0,1-1 0,-1 1 0,0-1 0,1 1 0,-1-1 0,0 0 0,1 1 0,-1-1 0,1 0 0,0 0 0,-1 0 0,1 0 0,0-1 0,-1 1 0,1 0 0,0-1 0,0 1 0,0 0 0,0-1 0,0 1 0,1-1 0,-1 1 0,0-1 0,1 0 0,-1 1 0,1-1 0,-1 0 0,1 1 0,0-1 0,0-3 0,-2-9 0,1 0 0,1-1 0,1-16 0,0 8 0,-1 9 0,0 1 0,1-1 0,0 0 0,1 0 0,1 1 0,0-1 0,0 1 0,2 0 0,0 0 0,0 0 0,13-20 0,-7 23 0,-3 16 0,1 24 0,-7-21 0,4 16 0,1 0 0,1 0 0,1 0 0,1-1 0,25 42 0,-30-58 0,1 0 0,-1-1 0,2 0 0,-1 0 0,1 0 0,0-1 0,0 0 0,1 0 0,-1-1 0,1 0 0,0 0 0,1-1 0,-1 0 0,1 0 0,0-1 0,0-1 0,0 1 0,0-1 0,18 1 0,-11-1 0,0-2 0,0 1 0,0-2 0,-1 0 0,1-1 0,26-7 0,-35 7 0,-1-1 0,1 0 0,-1 0 0,0 0 0,0-1 0,0 0 0,-1 0 0,1-1 0,-1 1 0,0-1 0,0 0 0,0-1 0,-1 1 0,0-1 0,0 0 0,0 0 0,4-11 0,1-4 0,-2 0 0,-1 0 0,0 0 0,-2-1 0,0 0 0,0-22 0,-2-139 0,-4 102 0,3 50 0,-2 0 0,-1 0 0,-2 1 0,0-1 0,-3 1 0,-16-51 0,23 80 0,0 1 0,0-1 0,-1 0 0,1 0 0,0 0 0,-1 0 0,1 0 0,0 0 0,-1 1 0,1-1 0,-1 0 0,1 0 0,-1 1 0,1-1 0,-1 0 0,0 1 0,1-1 0,-1 0 0,0 1 0,1-1 0,-1 1 0,0-1 0,0 1 0,-1-1 0,1 2 0,1 0 0,-1 1 0,0-1 0,1 0 0,-1 1 0,0-1 0,1 1 0,0-1 0,-1 0 0,1 1 0,0-1 0,0 1 0,0-1 0,0 1 0,0-1 0,0 2 0,-2 53 0,3 0 0,1-1 0,4 1 0,1-1 0,17 57 0,6-12 0,22 88 0,-49-167 68,-3-13-183,-4-10-617,-19-33-1434</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6:17.440"/>
    </inkml:context>
    <inkml:brush xml:id="br0">
      <inkml:brushProperty name="width" value="0.05" units="cm"/>
      <inkml:brushProperty name="height" value="0.05" units="cm"/>
      <inkml:brushProperty name="color" value="#FFFFFF"/>
    </inkml:brush>
  </inkml:definitions>
  <inkml:trace contextRef="#ctx0" brushRef="#br0">0 135 32351,'12'-8'256,"26"3"-176,18-2-64,7 2 0,12 0-16,0-5 16,2-2-16,-11-1 0,-10-2 0,-20 0 0,-23 5-16,-13-7-80,-13 5-672</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6:17.799"/>
    </inkml:context>
    <inkml:brush xml:id="br0">
      <inkml:brushProperty name="width" value="0.05" units="cm"/>
      <inkml:brushProperty name="height" value="0.05" units="cm"/>
      <inkml:brushProperty name="color" value="#FFFFFF"/>
    </inkml:brush>
  </inkml:definitions>
  <inkml:trace contextRef="#ctx0" brushRef="#br0">256 2 32591,'-14'-1'6,"0"1"-1,-1 0 1,1 0 0,0 2 0,-1 0 0,1 0-1,-19 7 1,25-6-5,1 0 1,0 1-1,-1 0 0,2 0 0,-1 0 0,0 1 0,1 0 1,0 1-1,0-1 0,0 1 0,1 0 0,0 1 1,0-1-1,-5 10 0,7-10-1,-1 0 0,1 1 0,1 0 0,-1-1 0,1 1 0,0 0 0,0 0 0,1 0 0,0 0 0,1 1 0,-1-1 0,2 9 0,-1-11 1,1-1 1,-1 1-1,1-1 0,1 0 1,-1 1-1,0-1 0,1 0 1,0 0-1,0 1 0,1-1 1,-1-1-1,1 1 0,-1 0 1,1-1-1,0 1 0,1-1 1,-1 0-1,0 0 0,7 4 1,2 0 1,0-1 0,1 0 1,0-1-1,0-1 1,0 0-1,0 0 0,25 2 1,6-2 7,48-2 0,-78-2-10,-7 1 1,0-2 0,0 1 0,0-1 0,0 1 0,-1-2 0,1 1 0,0-1 0,-1 0 0,1-1 0,-1 1 0,9-6 0,-11 5-2,-1 0 1,0 1-1,1-2 1,-2 1-1,1 0 1,0 0 0,-1-1-1,1 0 1,-1 1-1,0-1 1,0 0-1,0 0 1,-1 0 0,0 0-1,1 0 1,-1-1-1,-1 1 1,1 0-1,0-6 1,0 1-1,-1 1 0,0-1 0,0 1 0,-1-1 0,0 1 0,0-1 0,-1 1 0,0 0 0,0 0 0,-1 0 0,0 0 0,-1 0 0,-6-11 0,6 14 0,0-1 0,-1 1 0,1 1 0,-1-1 0,0 1 0,0 0 0,0 0 0,0 0 0,-1 1 0,0 0 0,0 0 0,0 0 0,0 1 0,0-1 0,0 2 0,0-1 0,-1 1 0,-8-1 0,9 1-15,0 0 1,-1 1-1,1 0 1,0 0-1,-1 1 1,1 0-1,0 0 1,0 0-1,0 1 1,0 0-1,0 0 1,0 0-1,1 1 1,-1 0-1,1 0 1,-1 0-1,1 1 1,0 0-1,0 0 1,1 0-1,-1 0 1,1 1-1,0 0 1,-4 5-1,-21 38-1127</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6:19.413"/>
    </inkml:context>
    <inkml:brush xml:id="br0">
      <inkml:brushProperty name="width" value="0.05" units="cm"/>
      <inkml:brushProperty name="height" value="0.05" units="cm"/>
      <inkml:brushProperty name="color" value="#FFFFFF"/>
    </inkml:brush>
  </inkml:definitions>
  <inkml:trace contextRef="#ctx0" brushRef="#br0">275 317 30318,'1'-31'899,"0"-130"507,-1 158-1403,0 0 0,-1 0 0,1-1-1,0 1 1,-1 0 0,0 0 0,0 0 0,0 0 0,0 0 0,0 0 0,0 0-1,-1 0 1,1 0 0,-1 1 0,0-1 0,0 0 0,0 1 0,0 0 0,-1-1-1,1 1 1,-1 0 0,1 0 0,-1 0 0,0 1 0,1-1 0,-1 1 0,0-1-1,0 1 1,0 0 0,0 0 0,0 0 0,-1 1 0,1-1 0,0 1-1,0-1 1,0 1 0,-1 0 0,-4 1 0,2 0-3,0 0 0,0 0 0,0 1 0,1 0 0,-1 0 0,1 0 0,-1 0 0,1 1 0,0 0 0,0 0 0,0 1 0,0-1 0,1 1 0,-1 0 0,1 0 0,0 1 0,0-1 0,1 1 0,-6 8 0,-3 6 0,1 0 0,1 1 0,0 0 0,-6 21 0,8-15 0,2-1 0,1 1 0,1 1 0,1-1 0,1 1 0,2 33 0,0-54 0,0 0 0,1 0 0,0 0 0,0 0 0,0 0 0,0 0 0,1-1 0,0 1 0,0 0 0,1-1 0,5 10 0,-5-11 0,-1-1 0,1 0 0,0 0 0,0 0 0,0 0 0,1-1 0,-1 1 0,1-1 0,-1 0 0,1 0 0,0 0 0,-1 0 0,1-1 0,0 1 0,0-1 0,0 0 0,7 1 0,-2-1 0,1 0 0,-1 0 0,1-1 0,-1 0 0,1-1 0,15-3 0,-21 3 0,0 0 0,1-1 0,-2 1 0,1-1 0,0 0 0,0 0 0,0-1 0,-1 1 0,0-1 0,1 0 0,-1 0 0,0 0 0,0 0 0,0 0 0,-1 0 0,4-6 0,2-6 0,-1-1 0,0-1 0,-1 1 0,0-1 0,-2 0 0,0 0 0,-1-1 0,2-18 0,-1-140 2,-5 126 1,-2 124-7,1-34 3,5 72 1,-2-101 0,0 0 0,2 0 0,-1 0 0,1 0 0,1 0 0,0-1 0,0 1 0,1-1 0,1 0 0,-1 0 0,9 9 0,-11-15 0,1-1 0,-1 1 0,1-1 0,0 0 0,0-1 0,0 1 0,0-1 0,0 1 0,1-1 0,-1 0 0,1-1 0,5 2 0,-8-2 0,0-1 0,0 1 0,0-1 0,0 1 0,0-1 0,0 0 0,0 0 0,0 0 0,1 0 0,-1-1 0,0 1 0,0 0 0,0-1 0,0 0 0,0 1 0,0-1 0,0 0 0,0 0 0,-1 0 0,1 0 0,0 0 0,0 0 0,-1-1 0,1 1 0,-1-1 0,1 1 0,-1-1 0,1 1 0,0-4 0,6-14 0,0-1 0,-2 0 0,-1 0 0,0 0 0,-2-1 0,2-28 0,3-12 0,-5 42 0,0-3 0,1-1 0,1 1 0,1 1 0,1-1 0,9-20 0,-15 40 0,0 0 0,-1 0 0,1 0 0,0 1 0,0-1 0,0 0 0,0 1 0,1-1 0,-1 1 0,0-1 0,1 1 0,-1-1 0,1 1 0,-1 0 0,1 0 0,0 0 0,-1 0 0,1 0 0,0 0 0,0 0 0,0 1 0,0-1 0,0 1 0,0-1 0,0 1 0,0 0 0,0-1 0,0 1 0,2 1 0,-2-1 0,0 1 0,1 0 0,-1 0 0,0 1 0,0-1 0,0 0 0,0 1 0,0-1 0,0 1 0,0 0 0,-1 0 0,1-1 0,-1 1 0,1 0 0,-1 0 0,0 1 0,1-1 0,-1 0 0,0 0 0,-1 1 0,2 4 0,5 19 0,-1 0 0,-2 0 0,3 42 0,-7 86 0,-1-75 0,1-74 0,0 0 0,0 0 0,0 0 0,1 0 0,0 0 0,0 0 0,0 0 0,1 0 0,-1 0 0,1-1 0,0 1 0,1-1 0,3 7 0,-3-8 0,0 0 0,0 0 0,0-1 0,1 1 0,-1-1 0,1 1 0,0-1 0,-1 0 0,1-1 0,0 1 0,0-1 0,0 1 0,1-1 0,-1-1 0,0 1 0,7 0 0,1 0 0,-1 0 0,0 0 0,0-1 0,1-1 0,-1 0 0,0 0 0,0-2 0,0 1 0,0-1 0,0 0 0,-1-1 0,1-1 0,-1 0 0,0 0 0,-1-1 0,1 0 0,-1 0 0,0-1 0,0 0 0,-1-1 0,0 0 0,-1-1 0,1 1 0,-2-1 0,9-14 0,-7 9 0,0-1 0,-1 1 0,-1-2 0,0 1 0,-1 0 0,-1-1 0,4-27 0,-3-4 0,-2-63 0,-3 99 0,0-1 0,-1 1 0,0 0 0,-1-1 0,-1 1 0,0 0 0,-7-20 0,8 28 0,0-1 0,0 1 0,0-1 0,0 1 0,0 0 0,-1-1 0,1 1 0,-1 1 0,0-1 0,0 0 0,0 1 0,0-1 0,-1 1 0,1 0 0,-1 0 0,1 0 0,-1 1 0,0-1 0,1 1 0,-1 0 0,0 0 0,0 0 0,0 1 0,0-1 0,-6 1 0,7 0 0,1 0 0,-1 1 0,1-1 0,0 1 0,-1 0 0,1-1 0,-1 1 0,1 0 0,0 1 0,0-1 0,0 0 0,0 0 0,0 1 0,0 0 0,0-1 0,0 1 0,0 0 0,1 0 0,-1 0 0,1 0 0,-1 0 0,1 0 0,0 0 0,0 0 0,-1 4 0,-3 5 0,1 1 0,1 0 0,-4 24 0,2-8 0,2 0 0,1 0 0,1 0 0,1 0 0,2 0 0,9 53 0,-8-70 0,0 0 0,0 1 0,1-2 0,0 1 0,1 0 0,0-1 0,1 0 0,0 0 0,0-1 0,1 1 0,0-1 0,1-1 0,0 1 0,1-2 0,-1 1 0,1-1 0,1 0 0,-1-1 0,18 9 0,-12-10 0,0 0 0,0-1 0,0-1 0,0-1 0,0 0 0,0 0 0,1-2 0,21-1 0,-31 1 0,0-1 0,0 1 0,0-1 0,0 0 0,0-1 0,0 1 0,0-1 0,0-1 0,-1 1 0,1-1 0,-1 0 0,0 0 0,1 0 0,5-6 0,-5 3 0,0 0 0,0-1 0,-1 0 0,0 0 0,0 0 0,-1 0 0,1-1 0,-2 0 0,4-9 0,3-15 0,-2-1 0,-1 1 0,-2-1 0,2-42 0,-5 44 0,-1 17 0,0-3-1,0 1 1,1 0 0,1 0 0,1 1-1,0-1 1,1 1 0,8-19-1,-12 32 0,0 0-1,0 1 1,1-1-1,-1 1 1,0-1-1,1 1 1,-1-1-1,1 1 1,0 0-1,-1 0 1,1 0-1,0 0 1,0 0-1,0 0 1,0 0-1,0 1 1,-1-1-1,1 1 1,0-1-1,1 1 1,-1 0-1,0 0 1,0 0-1,0 0 1,0 0-1,0 0 1,3 1-1,0 0 0,-1 0 1,0 0-1,0 1 1,0-1-1,0 1 0,0 0 1,-1 0-1,1 0 1,0 0-1,-1 1 1,6 4-1,43 52-14,-51-56 21,-1-3 22,-48 1 15,43-1-42,0-1 0,0 1 1,-1 0-1,1 0 0,0 0 1,0 1-1,0 0 0,0 0 1,-1 0-1,2 1 0,-1-1 1,0 1-1,0 1 0,0-1 1,1 0-1,-1 1 0,1 0 1,-6 5-1,2 0-1,0 1 1,1 1-1,0-1 0,1 1 0,0 1 1,0-1-1,1 1 0,0 0 0,1 0 1,-5 19-1,5-11 0,0 1-1,2-1 1,0 1 0,1 0-1,3 34 1,-1-51 1,-1 1 0,1 0 0,0-1 0,0 1 0,0-1 0,0 1 0,1-1 0,0 1 0,-1-1 0,1 0 0,0 0 0,1 0 0,-1 0 0,0 0 0,1 0 0,0-1 0,-1 1 0,1-1 0,0 0 0,0 0 0,1 0 0,-1 0 0,0-1 0,1 1 0,-1-1 0,0 0 0,6 2 0,8 0 0,-1 0 0,1 0 0,0-2 0,26 0 0,-38-1 0,0-1 1,0 1-1,0-1 1,0 1-1,0-1 1,0-1-1,-1 1 1,1-1-1,0 0 1,-1 0-1,1 0 1,-1 0-1,0-1 1,0 0-1,6-5 1,-5 3 0,0 0-1,-1-1 1,1 0 0,-1 0 0,-1 0-1,1 0 1,-1 0 0,0-1 0,-1 0-1,4-10 1,1-19 5,-1-1 1,-2 1-1,-1-1 1,-4-65-1,0 33-6,-7 124 0,1-9 0,5-27 0,1 0 0,1 0 0,5 31 0,-4-42 0,1-1 0,0 1 0,0-1 0,1 0 0,0 1 0,0-1 0,1-1 0,0 1 0,0 0 0,0-1 0,11 11 0,-8-9 0,1-1 0,0 0 0,0-1 0,1 0 0,0 0 0,0-1 0,0 0 0,1 0 0,19 6 0,-11-7 0,0 0 0,0-1 0,0-1 0,34 0 0,-50-2-5,-1 0-1,1 0 1,0 0 0,-1 0-1,1 0 1,0 0 0,0 0-1,-1-1 1,1 1 0,0 0-1,-1-1 1,1 0 0,0 1-1,-1-1 1,1 0 0,-1 0-1,0 0 1,1 0 0,-1 0-1,1 0 1,-1 0 0,0 0-1,0-1 1,0 1 0,0 0-1,0-1 1,0 1 0,0-1-1,0 1 1,-1-1 0,1 0-1,0 1 1,-1-1 0,1 0-1,-1 1 1,0-1 0,0 0-1,0 1 1,1-1 0,-2 0-1,1 0 1,0 1 0,0-3-1,0-23-912</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6:21.042"/>
    </inkml:context>
    <inkml:brush xml:id="br0">
      <inkml:brushProperty name="width" value="0.05" units="cm"/>
      <inkml:brushProperty name="height" value="0.05" units="cm"/>
      <inkml:brushProperty name="color" value="#FFFFFF"/>
    </inkml:brush>
  </inkml:definitions>
  <inkml:trace contextRef="#ctx0" brushRef="#br0">374 50 32255,'1'-10'100,"-1"-16"141,0 25-237,0 1-1,0-1 1,0 1 0,0-1-1,0 1 1,0-1 0,0 0-1,-1 1 1,1-1-1,0 1 1,0-1 0,-1 1-1,1-1 1,0 1-1,-1-1 1,1 1 0,0-1-1,-1 1 1,1 0-1,-1-1 1,1 1 0,0 0-1,-1-1 1,1 1-1,-1 0 1,1-1 0,-1 1-1,0 0 1,1 0 0,-1 0-1,1-1 1,-1 1-1,0 0 1,0 0-4,0 1 0,1-1 0,-1 1 0,1-1 0,-1 0 0,0 1 0,1-1 0,-1 1 0,1 0 0,-1-1 0,1 1 0,-1-1 0,1 1 0,0 0 0,-1-1 0,1 1 0,0 0 0,-1-1 0,1 1 0,0 0 0,0 0 0,0-1 0,-1 1 0,1 0 0,0 0 0,0-1 0,0 1 0,0 0 0,1 0 0,-2 4 0,-15 110 6,0 163 1,9-127 1,-9 758 18,16-862-25,-1-58-1,-1 0 0,0 0 0,-1 0 0,0 0 0,-1 0 0,-9-19 0,-37-67 0,47 91 0,-22-35 0,-1 2 0,-2 0 0,-2 2 0,-44-43 0,43 46 0,29 42 0,3 13 0,12 24 0,2-1 0,2 0 0,24 43 0,-32-69 0,0 1 0,2-2 0,0 1 0,1-2 0,0 0 0,18 17 0,-22-25 0,0-1 0,0 0 0,1-1 0,0 1 0,0-2 0,1 1 0,0-1 0,0-1 0,0 0 0,0 0 0,1-1 0,-1-1 0,12 2 0,-8-2 0,-1 0 0,1-2 0,0 0 0,-1 0 0,1-1 0,-1-1 0,1 0 0,-1-1 0,23-8 0,-27 7 0,0-1 0,0 1 0,-1-2 0,1 1 0,-1-1 0,0-1 0,-1 1 0,0-1 0,0 0 0,0-1 0,-1 0 0,0 0 0,10-18 0,-7 8 2,0-1-1,-2 0 1,0-1-1,-1 1 1,-1-1-1,4-34 1,-4-4-70,-2-59 0,-3 140-303</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5:11.053"/>
    </inkml:context>
    <inkml:brush xml:id="br0">
      <inkml:brushProperty name="width" value="0.05" units="cm"/>
      <inkml:brushProperty name="height" value="0.05" units="cm"/>
      <inkml:brushProperty name="color" value="#66CC00"/>
    </inkml:brush>
  </inkml:definitions>
  <inkml:trace contextRef="#ctx0" brushRef="#br0">232 83 31999,'0'-3'72,"0"0"1,0-1 0,0 1 0,-1-1-1,1 1 1,-1-1 0,0 1 0,-2-6-1,2 7-68,0 1-1,0 0 1,0 0-1,0-1 0,-1 1 1,1 0-1,0 0 1,-1 0-1,1 0 1,-1 0-1,1 0 0,-1 1 1,1-1-1,-1 1 1,0-1-1,1 1 0,-1-1 1,0 1-1,-3 0 1,-5-2-3,-1 0 1,0 2-1,0-1 0,0 1 1,1 1-1,-1 0 1,0 0-1,0 1 1,-14 5-1,21-6-1,0 1 0,0 0 0,0 0 0,0 0 0,0 1 0,1-1 0,-1 1 0,1 0 0,-1 0 0,1 0 0,0 0 0,0 1 0,1-1-1,-1 1 1,1 0 0,0 0 0,0 0 0,0 0 0,0 0 0,0 0 0,1 0 0,0 1 0,0-1 0,0 0 0,0 5 0,0 1 0,0-1 0,1 0 0,0 0 0,0 0 0,3 14 0,-2-20 0,-1 0 0,1-1 0,0 1 0,0-1 0,0 1 0,0-1 0,0 0 0,1 1 0,-1-1 0,1 0 0,-1 0 0,1 0 0,0 0 0,0 0 0,0-1 0,0 1 0,0 0 0,1-1 0,-1 1 0,0-1 0,1 0 0,3 2 0,8 0 2,-1-1 1,1 0-1,-1 0 0,1-1 1,21-2-1,-13 1 11,-18 0-13,1 0 0,-1-1 0,1 1 0,-1-1 0,1 0 1,-1 0-1,0-1 0,1 1 0,-1-1 0,0 0 0,0 0 0,0 0 1,0-1-1,-1 1 0,1-1 0,-1 0 0,1 0 0,-1 0 0,0-1 1,0 1-1,0-1 0,-1 0 0,1 1 0,-1-1 0,0 0 1,0 0-1,0-1 0,-1 1 0,0 0 0,1-1 0,-1 1 0,-1 0 1,1-1-1,-1 1 0,0-10 0,1 6 0,-1-1 0,0 1 0,-1 0 0,0 0 0,0 0 0,-1 0 0,0 0 0,-3-9 0,3 14 0,0-1 0,0 1 0,0-1 0,0 1 0,-1-1 0,1 1 0,-1 0 0,0 0 0,0 1 0,0-1 0,0 0 0,-1 1 0,1 0 0,-1 0 0,1 0 0,-1 0 0,0 0 0,-5-1 0,5 2 1,0-1 0,-1 1 0,1 0-1,0 1 1,0-1 0,-1 1 0,1 0 0,-1 0 0,1 0 0,0 0-1,-1 1 1,1 0 0,0 0 0,0 0 0,0 0 0,-1 1-1,1-1 1,1 1 0,-1 0 0,-6 5 0,2-1-44,1 1 0,0 0 0,0 0 0,1 1 0,0 0 0,0 0 0,-9 18 1,-16 35-1266</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6:22.514"/>
    </inkml:context>
    <inkml:brush xml:id="br0">
      <inkml:brushProperty name="width" value="0.05" units="cm"/>
      <inkml:brushProperty name="height" value="0.05" units="cm"/>
      <inkml:brushProperty name="color" value="#FFFFFF"/>
    </inkml:brush>
  </inkml:definitions>
  <inkml:trace contextRef="#ctx0" brushRef="#br0">12 837 32591,'0'0'0,"0"0"1,0 0-1,-1 0 1,1 0-1,0 0 0,0 0 1,0 1-1,0-1 1,0 0-1,0 0 1,0 0-1,0 0 0,-1 0 1,1 0-1,0 0 1,0 0-1,0 0 0,0 0 1,0 0-1,0 0 1,0 0-1,-1 0 1,1 0-1,0 0 0,0 0 1,0 0-1,0 0 1,0 0-1,0 0 1,-1 0-1,1 0 0,0 0 1,0 0-1,0 0 1,0 0-1,0 0 0,0 0 1,0 0-1,0-1 1,-1 1-1,1 0 1,0 0-1,0 0 0,0 0 1,0 0-1,0 0 1,0 0-1,0 0 0,0-1 1,0 1-1,0 0 1,0 0-1,0 0 1,0 0-1,0 0 0,0 0 1,0 0-1,0-1 1,0 1-1,0 0 1,0 0-1,0 0 0,0 0 1,0 0-1,0 0 1,0-1-1,0 1 0,-4 15 32,2 21 4,2 51-36,0-86 0,0-1 0,0 1 0,0 0 0,0 0 0,0 0 0,1 0 1,-1 0-1,0-1 0,1 1 0,-1 0 0,0 0 0,1 0 0,-1-1 0,1 1 0,-1 0 0,1-1 0,0 1 1,-1 0-1,1-1 0,0 1 0,-1-1 0,1 1 0,0-1 0,1 1 0,25 6 5,-16-6-2,-1-2 0,0 1 0,18-4 0,-19 2-2,-1-1 0,1-1 0,-1 1 0,0-1 0,0-1 0,0 0 0,-1 0 0,0 0 0,0-1 0,0 0 0,0 0 1,9-12-1,3-6-1,-1-1 1,22-39 0,-23 31 1,-2 0 1,-1-1 0,-1-1-1,-2 0 1,-2 0 0,-1-1 0,5-52-1,-5-256 22,-8 324-24,0 5 0,-3-41 0,3 54 0,-1-1 0,1 1 0,0-1 0,-1 1 0,0-1 0,0 1 0,0-1 0,0 1 0,0 0 0,0 0 0,-1-1 0,1 1 0,-1 0 0,1 0 0,-1 0 0,-3-2 0,4 3 0,0 1 0,-1-1 0,1 1 0,0 0 0,0 0 0,-1-1 0,1 1 0,0 0 0,0 0 0,-1 0 0,1 0 0,0 1 0,0-1 0,-1 0 0,1 0 0,0 1 0,0-1 0,0 1 0,-1-1 0,1 1 0,0 0 0,0-1 0,0 1 0,0 0 0,0 0 0,0-1 0,0 1 0,0 0 0,1 0 0,-1 0 0,0 0 0,0 0 0,1 1 0,-1-1 0,1 0 0,-1 0 0,0 2 0,-6 12 0,1 1 0,0 0 0,1 0 0,1 1 0,1-1 0,-3 34 0,2 111 0,4-114 0,0 8 0,7 153 0,-4-186 0,0 0 0,2 0 0,0 0 0,2-1 0,0 1 0,2-1 0,12 23 0,-17-38 0,0 1 0,0-1 0,0 0 0,1 0 0,0 0 0,0 0 0,0-1 0,1 0 0,0 0 0,0-1 0,0 1 0,0-1 0,1-1 0,0 1 0,0-1 0,0 0 0,0-1 0,0 0 0,0 0 0,1 0 0,-1-1 0,1 0 0,-1-1 0,1 1 0,-1-1 0,1-1 0,-1 1 0,1-2 0,-1 1 0,1-1 0,-1 0 0,11-4 0,-8 1 0,0-1 0,-1 0 0,0 0 0,0-1 0,-1 0 0,1-1 0,-2 0 0,1 0 0,-1 0 0,0-1 0,-1 0 0,0-1 0,-1 1 0,1-1 0,-2 0 0,7-19 0,-5 9 0,-1 0 0,-1 0 0,0-1 0,-2 1 0,-1-1 0,0 0 0,-1 1 0,-4-25 0,3 37 0,0 1 0,-1-1 0,0 1 0,-1-1 0,0 1 0,0 0 0,0 0 0,-1 1 0,0-1 0,0 1 0,0-1 0,-9-7 0,11 11 0,-1 0 0,0 0 0,-1 1 0,1-1 0,0 1 0,-1 0 0,1 0 0,-1 0 0,0 1 0,1-1 0,-1 1 0,0 0 0,0 0 0,0 0 0,0 0 0,0 1 0,0-1 0,0 1 0,0 0 0,0 1 0,0-1 0,0 1 0,0-1 0,0 1 0,-5 2 0,6-2 0,1 1 0,0-1 0,0 0 0,-1 1 0,1-1 0,0 1 0,1 0 0,-1-1 0,0 1 0,0 0 0,1 0 0,-1 0 0,1 0 0,-1 1 0,1-1 0,0 0 0,0 1 0,0-1 0,0 0 0,1 1 0,-2 4 0,0 5 0,1 0 0,0 0 0,1 16 0,0-17 0,0 1 0,1 0 0,1 0 0,0 0 0,0 0 0,1 0 0,1-1 0,0 1 0,1-1 0,0 0 0,0 0 0,1-1 0,0 1 0,10 10 0,-10-13 0,1 0 0,0-1 0,0 0 0,1-1 0,-1 1 0,1-1 0,1-1 0,-1 1 0,1-2 0,0 1 0,0-1 0,1 0 0,-1-1 0,1 0 0,0-1 0,14 2 0,-11-2 0,-1-1 0,1-1 0,-1 0 0,0-1 0,1 0 0,-1-1 0,0-1 0,14-4 0,-19 5 0,0-1 0,-1-1 0,1 1 0,-1-1 0,0 0 0,0-1 0,0 0 0,0 0 0,-1 0 0,0 0 0,0-1 0,-1 0 0,1 0 0,6-13 0,-5 7 0,0-1 0,-1-1 0,0 1 0,-1-1 0,-1 1 0,0-1 0,0-18 0,0-101 0,-3 89 0,-4 10 0,-2 24 0,6 11 0,-1-1 0,0 0 0,1 1 0,-1-1 0,1 1 0,-1-1 0,1 1 0,-1 0 0,1-1 0,-1 1 0,1-1 0,-1 1 0,1 0 0,0-1 0,-1 1 0,1 0 0,0 0 0,0-1 0,-1 1 0,1 1 0,-5 19 0,0 0 0,2 0 0,1 1 0,0-1 0,1 1 0,4 29 0,-2-1 0,-1-41 0,0 0 0,1 0 0,0 0 0,1 0 0,-1 0 0,2-1 0,-1 1 0,1 0 0,1-1 0,0 0 0,0 0 0,0 0 0,7 7 0,-7-10 0,0 0 0,0 0 0,1-1 0,0 0 0,0 0 0,0 0 0,0-1 0,0 0 0,1 0 0,0 0 0,-1 0 0,1-1 0,0 0 0,0-1 0,0 1 0,1-1 0,-1 0 0,0 0 0,10-1 0,-10 0 0,0 0 0,0-1 0,0 0 0,0 0 0,0 0 0,0-1 0,0 0 0,0 0 0,0 0 0,-1-1 0,1 0 0,-1 0 0,0 0 0,0-1 0,0 0 0,0 0 0,-1 0 0,1 0 0,-1-1 0,6-8 0,-4 3 0,0 1 0,-1-1 0,-1 0 0,1-1 0,-2 1 0,1-1 0,-1 0 0,-1 0 0,0 0 0,1-20 0,-2-138 0,-4 162 0,1 12 0,-1 11 0,1-1 0,1 1 0,1-1 0,1 20 0,0 5 0,0-24 0,0-1 0,0 1 0,2-1 0,0 1 0,1-1 0,0 0 0,1 0 0,9 17 0,-11-25 0,0-1 0,0 0 0,1 0 0,0 0 0,0 0 0,1-1 0,-1 0 0,1 0 0,0 0 0,1 0 0,-1-1 0,1 0 0,0 0 0,0 0 0,0-1 0,1 0 0,-1 0 0,1 0 0,-1-1 0,13 2 0,-11-2 0,-1-2 0,1 1 0,0-1 0,0 0 0,-1 0 0,1-1 0,0 0 0,0-1 0,-1 0 0,1 0 0,-1 0 0,0-1 0,0 0 0,0-1 0,9-5 0,-7 3 0,-2-1 0,1 0 0,-1 0 0,0-1 0,0 0 0,-1 0 0,0-1 0,0 0 0,-1 0 0,-1 0 0,6-13 0,0-6 0,-1 0 0,-1-1 0,-2 0 0,-1-1 0,2-44 0,-7-151 0,-1 196 0,1 21 0,-7-90 0,6 89 0,-1 0 0,0 1 0,0-1 0,-1 1 0,0 0 0,-1-1 0,0 1 0,-8-13 0,12 21 0,-1-1 0,1 1 0,0-1 0,0 1 0,-1-1 0,1 1 0,0 0 0,-1-1 0,1 1 0,0 0 0,-1-1 0,1 1 0,0 0 0,-1-1 0,1 1 0,-1 0 0,1 0 0,-1 0 0,1-1 0,-1 1 0,1 0 0,-1 0 0,1 0 0,-1 0 0,1 0 0,-1 0 0,1 0 0,-1 0 0,1 0 0,-1 0 0,1 0 0,-1 0 0,1 0 0,-1 0 0,1 1 0,0-1 0,-1 0 0,1 0 0,-1 1 0,1-1 0,-1 0 0,1 0 0,0 1 0,-1-1 0,1 0 0,0 1 0,-1 0 0,-12 24 0,6 1 0,2 0 0,0 0 0,-2 47 0,7 87 0,2-75 0,-2-49 0,2 0 0,2 0 0,1 0 0,2-1 0,21 62 0,-22-74-371,-6-31-747</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6:22.842"/>
    </inkml:context>
    <inkml:brush xml:id="br0">
      <inkml:brushProperty name="width" value="0.05" units="cm"/>
      <inkml:brushProperty name="height" value="0.05" units="cm"/>
      <inkml:brushProperty name="color" value="#FFFFFF"/>
    </inkml:brush>
  </inkml:definitions>
  <inkml:trace contextRef="#ctx0" brushRef="#br0">1 62 32511,'36'-17'144,"16"7"-96,15 0-32,2 8 0,-3 2-16,-11 0 0,-13 0-32,-14-5-240,-12-13-4947</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6:26.793"/>
    </inkml:context>
    <inkml:brush xml:id="br0">
      <inkml:brushProperty name="width" value="0.05" units="cm"/>
      <inkml:brushProperty name="height" value="0.05" units="cm"/>
      <inkml:brushProperty name="color" value="#FFFFFF"/>
    </inkml:brush>
  </inkml:definitions>
  <inkml:trace contextRef="#ctx0" brushRef="#br0">146 414 32527,'16'-80'235,"-15"79"-235,-1 1 0,0 0 0,0 0 0,0 0 0,0 0 0,0 0 0,0-1 1,0 1-1,0 0 0,0 0 0,0 0 0,0-1 0,0 1 0,0 0 0,0 0 0,0 0 0,0 0 1,0-1-1,0 1 0,0 0 0,0 0 0,0 0 0,-1 0 0,1 0 0,0-1 0,0 1 1,0 0-1,0 0 0,0 0 0,0 0 0,0 0 0,-1 0 0,1-1 0,0 1 0,0 0 1,0 0-1,0 0 0,0 0 0,-1 0 0,1 0 0,0 0 0,0 0 0,0 0 0,0 0 1,-1 0-1,1 0 0,0 0 0,0 0 0,-1 0 0,-1 0 0,0 0 0,0 0 0,0 0 0,0 1 0,0-1 0,0 1 0,0-1 0,0 1 0,1 0 0,-1 0 0,0 0 0,0 0 0,0 0 0,1 0 0,-1 0 0,-2 3 0,-25 29 0,27-31 0,-9 13 0,1 1 0,0 0 0,2 1 0,-1-1 0,2 2 0,0-1 0,1 1 0,-6 32 0,6-13 0,2 0 0,1 0 0,4 54 0,-1-84 0,0 0 0,1 0 0,0-1 0,0 1 0,1 0 0,0-1 0,0 1 0,0-1 0,1 0 0,0 0 0,0 0 0,1 0 0,0 0 0,0-1 0,7 8 0,-6-8 0,1 0 0,0 0 0,1-1 0,-1 0 0,1 0 0,0-1 0,0 0 0,0 0 0,0 0 0,1-1 0,-1 0 0,1-1 0,10 1 0,-3 0 0,0 0 0,0-2 0,1 0 0,22-3 0,-31 1 0,1 1 0,-1-1 0,1-1 0,-1 1 0,0-1 0,1-1 0,-2 1 0,1-1 0,0 0 0,8-8 0,-5 4 0,0-2 0,-1 1 0,0-2 0,-1 1 0,0-1 0,-1 0 0,0-1 0,0 1 0,-1-2 0,-1 1 0,0 0 0,5-22 0,-6 12 0,0 1 0,-1-1 0,-2 0 0,0 0 0,-1 0 0,-6-43 0,5 55 0,-1 1 0,0 0 0,0 0 0,0 1 0,-1-1 0,-1 0 0,0 1 0,0 0 0,0 0 0,-1 0 0,0 0 0,-1 1 0,1-1 0,-1 2 0,-1-1 0,0 1 0,1 0 0,-2 0 0,1 0 0,-1 1 0,0 1 0,0-1 0,0 1 0,-1 0 0,1 1 0,-1 0 0,0 1 0,0-1 0,0 2 0,0-1 0,0 1 0,0 1 0,-17 0 0,21 1 0,-1-1 0,1 1 0,0 1 0,0-1 0,0 0 0,0 1 0,0 0 0,0 1 0,0-1 0,0 1 0,1 0 0,-1 0 0,1 0 0,0 0 0,0 1 0,0 0 0,1 0 0,-1 0 0,1 0 0,0 0 0,0 1 0,0-1 0,1 1 0,0 0 0,-4 9 0,2 1 0,0 0 0,0 1 0,2-1 0,0 1 0,1-1 0,0 1 0,3 28 0,-1-36 0,0 0 0,1 0 0,0 0 0,0-1 0,1 1 0,0-1 0,0 0 0,0 1 0,1-1 0,0-1 0,1 1 0,0-1 0,0 1 0,0-1 0,1-1 0,-1 1 0,1-1 0,1 0 0,-1 0 0,1-1 0,13 7 0,-8-5 0,1-1 0,0 0 0,0-1 0,1 0 0,0-1 0,-1-1 0,1 0 0,0-1 0,0 0 0,0-1 0,26-3 0,-35 1 0,1 1 0,-1-1 0,0 0 0,1 0 0,-1-1 0,0 1 0,-1-1 0,1 0 0,0 0 0,-1-1 0,0 0 0,1 1 0,-2-1 0,1-1 0,0 1 0,-1 0 0,0-1 0,0 0 0,0 0 0,0 0 0,2-7 0,1-4 0,0-1 0,0 0 0,-2-1 0,0 1 0,2-24 0,-1-135 0,-6 114 0,1 108 0,1-1 0,2 1 0,16 74 0,-9-79 0,1-1 0,2-1 0,1 0 0,27 47 0,-35-75 0,1-1 0,0 0 0,0 0 0,1-1 0,1 0 0,0 0 0,0-1 0,11 8 0,-12-11 0,0 0 0,1-1 0,-1 0 0,1 0 0,0-1 0,0 0 0,0-1 0,0 0 0,0 0 0,1-1 0,17 0 0,-22 0 0,0-2 0,0 1 0,0-1 0,0 1 0,-1-1 0,1-1 0,0 1 0,-1-1 0,1 1 0,-1-1 0,1 0 0,-1-1 0,0 1 0,0-1 0,0 0 0,5-5 0,-4 3 0,0-1 0,-1 0 0,1 0 0,-1-1 0,-1 1 0,1-1 0,-1 0 0,0 0 0,3-12 0,0-11 0,-1 0 0,-1 0 0,-2 0 0,-2-36 0,0 61 0,0-28 0,-2 1 0,-6-36 0,6 56 0,-1 0 0,0-1 0,-1 1 0,0 0 0,-1 1 0,0-1 0,-1 1 0,-10-15 0,15 24 0,-1 0 0,1 0 0,-1 0 0,0 1 0,0-1 0,0 0 0,0 1 0,0-1 0,0 1 0,0-1 0,0 1 0,-1 0 0,1 0 0,0 0 0,-1 1 0,1-1 0,-1 0 0,1 1 0,-1-1 0,1 1 0,-1 0 0,1 0 0,-1 0 0,1 0 0,-1 1 0,1-1 0,-1 1 0,1-1 0,-1 1 0,1 0 0,-1 0 0,1 0 0,0 0 0,0 0 0,0 1 0,-1-1 0,1 1 0,0-1 0,1 1 0,-1 0 0,0 0 0,0 0 0,1 0 0,-1 0 0,1 0 0,-2 4 0,-3 7 0,1 0 0,0 0 0,1 0 0,1 1 0,-3 26 0,1 71 0,4-105 0,2 1 0,-1-1 0,0 0 0,1 1 0,0-1 0,1 0 0,0 0 0,0 0 0,0 0 0,0 0 0,1-1 0,0 1 0,0-1 0,1 1 0,-1-1 0,1 0 0,0 0 0,0-1 0,1 1 0,0-1 0,0 0 0,0 0 0,0-1 0,0 1 0,1-1 0,-1 0 0,1-1 0,0 1 0,12 2 0,-4-1 0,0 0 0,1-1 0,-1 0 0,1-1 0,-1-1 0,1-1 0,0 0 0,0 0 0,-1-2 0,1 0 0,-1 0 0,1-1 0,17-7 0,-23 6 0,0 1 0,-1-1 0,1 0 0,-1-1 0,0 0 0,0 0 0,-1-1 0,0 0 0,0 0 0,0-1 0,-1 0 0,1 0 0,-2 0 0,1-1 0,-1 0 0,0 0 0,-1 0 0,0-1 0,0 0 0,-1 1 0,4-18 0,-4 10 0,-1 0 0,0 0 0,-1 0 0,-1-1 0,0 1 0,-5-30 0,4 38 0,-1 1 0,0-1 0,0 1 0,-1 0 0,1 0 0,-2 0 0,1 0 0,-1 1 0,0-1 0,0 1 0,-1 0 0,1 0 0,-1 0 0,-1 1 0,1 0 0,-11-8 0,12 10 0,0 1 0,0 0 0,0 0 0,0 0 0,0 1 0,0 0 0,-1-1 0,1 1 0,-1 1 0,1-1 0,0 1 0,-1-1 0,1 1 0,-1 0 0,-6 2 0,7-1 0,1-1 0,0 1 0,0 0 0,0 0 0,0 1 0,1-1 0,-1 1 0,0 0 0,1-1 0,-1 1 0,0 0 0,1 0 0,0 1 0,0-1 0,0 0 0,0 1 0,0-1 0,0 1 0,0 0 0,1 0 0,-2 4 0,-1 6 0,0 0 0,1 0 0,0 0 0,1 0 0,0 24 0,6 68 0,-3-91 0,1 0 0,0-1 0,1 1 0,1-1 0,0 1 0,1-1 0,0-1 0,1 1 0,1-1 0,0 0 0,0 0 0,15 16 0,-16-20 0,2-1 0,-1 0 0,1 0 0,0 0 0,0-1 0,1 0 0,0-1 0,0 0 0,0 0 0,1-1 0,0 0 0,-1-1 0,1 0 0,0 0 0,1-1 0,-1-1 0,13 1 0,-12-1 0,1-1 0,-1 0 0,0-1 0,0 0 0,0-1 0,12-3 0,-18 3 0,0 0 0,0 0 0,-1-1 0,1 0 0,-1 0 0,1 0 0,-1 0 0,0-1 0,0 0 0,0 1 0,-1-2 0,1 1 0,-1 0 0,5-9 0,-1 0 0,0-1 0,-1 0 0,-1 0 0,0 0 0,-1 0 0,4-21 0,5-93 0,-11 92 0,2 0 0,10-49 0,-13 83 0,-1 0 0,0 0 0,1 1 0,0-1 0,-1 0 0,1 0 0,0 1 0,0-1 0,0 0 0,0 1 0,0-1 0,1 1 0,-1 0 0,0-1 0,1 1 0,2-2 0,-3 2 0,0 1 0,1-1 0,-1 1 0,0-1 0,1 1 0,-1 0 0,0 0 0,1 0 0,-1 0 0,0 0 0,0 0 0,1 0 0,-1 0 0,0 0 0,1 1 0,-1-1 0,0 1 0,2 0 0,1 1 0,-1 0 0,1 0-1,-1 0 1,1 1-1,-1-1 1,0 1 0,0 0-1,0 0 1,-1 0-1,1 0 1,-1 0-1,1 1 1,1 4 0,3 12-4,-1-1 1,0 2 0,-2-1-1,0 1 1,-2-1 0,0 1-1,-2 41 1,-1-47 3,-1 0 1,-1 0-1,0 0 0,0-1 0,-1 1 1,-9 17-1,8-21-4,1 1 1,0 0-1,0 1 0,1-1 1,1 0-1,0 1 0,1 0 1,0-1-1,1 14 0,1-25 3,-1 1-1,1 0 1,-1-1 0,1 1-1,-1-1 1,1 0-1,0 1 1,0-1-1,0 1 1,0-1 0,0 0-1,0 0 1,0 0-1,0 1 1,1-1-1,-1 0 1,0-1-1,1 1 1,-1 0 0,1 0-1,-1 0 1,1-1-1,-1 1 1,1-1-1,-1 1 1,1-1 0,0 0-1,1 1 1,8 0 0,0 0 0,0 0 1,13-2-1,-13 1 0,8 0 0,1 1 6,0 0-1,0-2 1,0-1-1,0 0 0,0-1 1,0-2-1,34-11 1,-40 10-4,-1-1 0,0 0 0,0-1 1,0 0-1,-1-1 0,-1-1 0,1 0 1,-1 0-1,-1-1 0,17-24 0,-16 18 1,-1 0 0,-1-1-1,-1 0 1,-1 0-1,0-1 1,-2 1 0,7-38-1,-3-12 5,-4-1 0,-3 0 0,-7-71 0,5 122-3,-1 0 0,-1 0 0,0 0 0,-1 0 0,-2 1 0,1 0 0,-2-1 0,-11-21 0,17 38-3,0 0 0,0 1 0,0-1 0,0 1 0,-1-1 0,1 0 0,0 1 0,0-1 0,-1 1 0,1-1 0,0 1 0,-1-1 0,1 1 0,-1-1 0,1 1 0,-1-1 0,1 1 0,-1 0 0,1-1 0,-1 1 0,1 0 0,-1-1 0,1 1 0,-1 0 0,0 0 0,1 0 0,-1-1 0,1 1 0,-1 0 0,0 0 0,1 0 0,-1 0 0,0 0 0,1 0 0,-1 0 0,1 0 0,-1 0 0,0 1 0,1-1 0,-1 0 0,1 0 0,-1 0 0,0 1 0,1-1 0,-1 0 0,1 1 0,-1-1 0,1 0 0,-1 1 0,1-1 0,-1 1 0,1-1 0,-1 1 0,-15 33 0,2 11 0,1 1 0,3 1 0,-5 55 0,5 147 0,10-239 0,0 0 0,1 0 0,0 0 0,0 0 0,1-1 0,1 1 0,0 0 0,0-1 0,1 0 0,0 1 0,0-2 0,1 1 0,1 0 0,-1-1 0,1 0 0,0 0 0,1-1 0,0 0 0,0 0 0,1 0 0,0-1 0,0 0 0,0-1 0,1 0 0,13 6 0,0-3 0,0-2 0,0 0 0,0-2 0,1 0 0,-1-2 0,1 0 0,0-2 0,0 0 0,-1-2 0,26-4 0,-36 4 0,0 0 0,1-1 0,-1-1 0,0 0 0,0-1 0,-1 0 0,0-1 0,18-11 0,-22 12 0,0 0 0,0-1 0,0 0 0,-1 0 0,0-1 0,0 0 0,-1 0 0,0 0 0,0-1 0,0 0 0,-1 1 0,0-2 0,3-10 0,-3 5 0,-1-1 0,0 1 0,-1 0 0,-1-1 0,0 1 0,-1-1 0,-1 0 0,0 1 0,-1-1 0,0 1 0,-6-16 0,6 22 0,0 1 0,0 1 0,-1-1 0,0 0 0,-1 1 0,1-1 0,-1 1 0,0 0 0,-1 0 0,0 1 0,0-1 0,0 1 0,0 0 0,-1 0 0,0 1 0,0 0 0,0 0 0,0 0 0,-1 1 0,1 0 0,-1 0 0,0 0 0,-12-2 0,13 4 0,1 0 0,-1 0 0,1 0 0,-1 1 0,0 0 0,1 0 0,-1 0 0,1 1 0,-1 0 0,1 0 0,-1 0 0,1 1 0,0 0 0,-8 4 0,8-4 0,2 1 0,-1 1 0,0-1 0,0 0 0,1 1 0,0 0 0,0 0 0,0 0 0,0 0 0,1 0 0,-1 1 0,1-1 0,0 1 0,1 0 0,-1-1 0,-1 7 0,-1 12 0,0 0 0,2 0 0,0 0 0,2 0 0,4 45 0,-3-61 0,0-1 0,0 0 0,0 0 0,1 0 0,0-1 0,0 1 0,1 0 0,-1-1 0,1 1 0,1-1 0,-1 0 0,1 0 0,-1 0 0,2 0 0,-1-1 0,0 0 0,1 0 0,0 0 0,0 0 0,0-1 0,0 1 0,0-2 0,1 1 0,0 0 0,-1-1 0,1 0 0,0 0 0,0-1 0,0 0 0,0 0 0,0 0 0,10-1 0,-12 0 0,5 1 0,-1-1 0,1 0 0,-1-1 0,0 0 0,1-1 0,10-2 0,-16 2 0,0 1 0,0-1 0,0 0 0,-1 1 0,1-1 0,-1 0 0,1-1 0,-1 1 0,0 0 0,1-1 0,-1 0 0,0 1 0,-1-1 0,1 0 0,-1 0 0,1 0 0,-1 0 0,0 0 0,2-6 0,1-10 0,-1 0 0,-1 0 0,0 0 0,-2 0 0,-1-19 0,1 3 0,0 35 0,0-1 0,0 0 0,0 0 0,0 0 0,0 0 0,1 1 0,-1-1 0,-1 0 0,1 0 0,0 0 0,0 0 0,0 1 0,0-1 0,-1 0 0,1 0 0,0 0 0,-1 1 0,1-1 0,0 0 0,-2-1 0,0 6 0,-1 0 0,1 1 0,0 0 0,1 0 0,-1 0 0,1 0 0,0 0 0,0 0 0,1 0 0,0 0 0,-1 0 0,2 0 0,0 10 0,0 3 0,-1-10-1,0 0-1,0 0 1,1 0 0,0 0-1,1 0 1,0-1 0,0 1-1,0 0 1,1-1 0,5 10-1,-5-13 1,-1 0 0,1 0 1,0-1-1,1 1 0,-1-1 0,1 0 0,-1 0 0,1 0 0,0 0 0,0-1 0,0 0 0,1 0 0,-1 0 1,0 0-1,1 0 0,-1-1 0,1 0 0,9 1 0,-2 0 1,0 0 0,1-1-1,-1 0 1,1-1 0,23-3 0,-32 2 1,0 0 0,0 0 1,0 0-1,0-1 0,-1 1 0,1-1 1,0 0-1,-1 0 0,1-1 0,-1 1 1,0 0-1,0-1 0,0 0 0,0 0 1,0 0-1,-1 0 0,1-1 1,-1 1-1,0 0 0,0-1 0,3-6 1,1-8-1,0 0 0,-1-1 0,-1 1 0,-1-1 0,2-28 0,-4-101-2,-3 78 1,4 34 0,-1 26 0,-1-1 0,1 1 0,-2-1 0,0 1 0,-3-20 0,3 31 0,0-1 0,1 1 0,-1-1 0,1 1 0,-1-1 0,1 1 0,-1 0 0,1-1 0,-1 1 0,1 0 0,-1 0 0,1-1 0,0 1 0,0 0 0,-1 0 0,1-1 0,0 1 0,0 0 0,0 0 0,0 1 0,-5 53 0,5 87 0,2-58 0,-2 698 0,5-686 0,-6-256 0,3-238 0,3 324 0,3 0 0,4 0 0,2 1 0,4 0 0,2 2 0,53-120 0,-71 187 0,-1 0 0,1 0 0,0 1 0,0-1 0,0 1 0,0 0 0,1 0 0,3-5 0,-5 8 0,-1 0 0,0 0 0,1-1 0,-1 1 0,1 0 0,-1 0 0,1 0 0,-1-1 0,0 1 0,1 0 0,-1 0 0,1 0 0,-1 0 0,1 0 0,-1 0 0,1 0 0,-1 0 0,1 0 0,-1 0 0,1 0 0,-1 0 0,1 1 0,-1-1 0,0 0 0,1 0 0,0 1 0,13 18 0,-1 9 0,-2 1 0,0 0 0,-3 1 0,0 0 0,4 39 0,-4 1 0,-2 89 0,-6-153 0,0 0 0,-1 0 0,1 0 0,-1 0 0,-1 0 0,1-1 0,-1 1 0,0 0 0,0-1 0,0 0 0,-1 1 0,0-1 0,0 0 0,-4 5 0,3-6 0,1 0 0,-1-1 0,1 0 0,-1 0 0,-1 0 0,1 0 0,0-1 0,0 0 0,-1 0 0,0 0 0,1 0 0,-1 0 0,0-1 0,0 0 0,1 0 0,-11 0 0,-5 1-10,13-1-25,9-1-69,23 2 93,-1-1 0,1-1 0,40-5 1,-54 3 16,-1-1 0,1 1 0,0-2 0,-1 0 0,0 0 0,0-1 0,0 0 0,-1 0 0,1-1 1,15-14-1,-13 8 0,0 0 0,-1-1 0,0-1 0,-1 1 1,0-2-1,-2 1 0,1-1 0,-2-1 0,0 0 0,-1 0 1,0 0-1,-1 0 0,4-29 0,-2-14 1,-1-1 0,-5-93-1,-2 86 13,0 54-19,-3 14 0,-2 23 0,3 89 0,5 1 0,21 154 0,24 205 0,-48-620 0,1 10 0,-3 50 0,0-141 0,5 202 0,1 1 0,0-1 0,2 1 0,1 0 0,1 0 0,16-36 0,-18 49 0,2-1 0,0 1 0,0 1 0,14-18 0,-18 26 0,0-1 0,0 1 0,0 0 0,1 1 0,-1-1 0,0 1 0,1-1 0,0 1 0,0 0 0,-1 0 0,1 1 0,0-1 0,1 1 0,-1 0 0,0 0 0,0 0 0,8 0 0,-10 1 0,0 0 0,1 1 0,-1-1 0,0 1 0,0 0 0,1-1 0,-1 1 0,0 0 0,0 0 0,0 1 0,0-1 0,-1 0 0,1 0 0,0 1 0,0 0 0,-1-1 0,1 1 0,-1 0 0,1-1 0,-1 1 0,0 0 0,0 0 0,0 0 0,0 0 0,0 0 0,0 1 0,0-1 0,0 4 0,3 8 0,-2 1 0,1-1 0,-1 22 0,-1-28 0,1 14 0,0 12 0,-1 39 0,-2-65 0,0 1 0,0 0 0,0-1 0,-1 1 0,0-1 0,-1 1 0,0-1 0,0 0 0,-8 14 0,0-6 0,-2-1 0,1-1 0,-1 0 0,-1 0 0,-1-2 0,0 0 0,0 0 0,-1-1 0,-33 16 0,49-27 0,-1 0 0,1 0 0,0 0 0,0 0 0,0 0 0,-1 0 0,1 0 0,0 0 0,0 1 0,-1-1 0,1 0 0,0 0 0,0 0 0,0 0 0,-1 0 0,1 1 0,0-1 0,0 0 0,0 0 0,0 0 0,0 1 0,-1-1 0,1 0 0,0 0 0,0 0 0,0 1 0,0-1 0,0 0 0,0 0 0,0 1 0,0-1 0,0 0 0,0 0 0,0 1 0,0-1 0,0 0 0,0 0 0,0 1 0,0-1 0,0 0 0,0 0 0,0 0 0,0 1 0,0-1 0,1 1 0,10 5 0,39 1 0,-1-3 0,1-1 0,71-6 0,-108 2 0,-1 0 0,1-1 0,-1-1 0,0 0 0,0-1 0,0 0 0,0 0 0,0-2 0,18-11 0,-23 13 0,0-1 0,-1 0 0,1 0 0,-1-1 0,-1 0 0,1 0 0,-1-1 0,0 1 0,0-1 0,-1 0 0,0 0 0,0-1 0,-1 1 0,0-1 0,0 0 0,1-8 0,1-8 0,-2 0 0,-1 0 0,-1 0 0,-1 0 0,-1 0 0,-1 0 0,-10-44 0,7 48 0,-1-1 0,0 1 0,-2-1 0,0 2 0,-1-1 0,-1 2 0,-1-1 0,-1 1 0,-15-18 0,12 25 0,15 11 0,0 0 0,-1 0 0,1 0 0,0 0 0,0 0 0,-1 0 0,1 0 0,0 0 0,-1 0 0,1 0 0,0 0 0,0 0 0,-1 1 0,1-1 0,0 0 0,0 0 0,-1 0 0,1 0 0,0 1 0,0-1 0,0 0 0,-1 0 0,1 0 0,0 1 0,0-1 0,0 0 0,0 0 0,0 1 0,-1-1 0,1 0 0,0 0 0,0 1 0,0-1 0,-2 34 0,3-24 0,-2 20 0,2-1 0,1 1 0,1-1 0,14 54 0,-2-31 0,3 0 0,2-2 0,29 55 0,-44-97 0,1 0 0,-1 0 0,2 0 0,-1-1 0,1 0 0,15 12 0,-20-18 0,1 1 0,-1 0 0,1 0 0,0-1 0,0 0 0,0 0 0,0 1 0,0-2 0,0 1 0,0 0 0,4 0 0,-5-1 0,0 0 0,0 0 0,0-1 0,0 1 0,0-1 0,-1 1 0,1-1 0,0 1 0,0-1 0,0 0 0,-1 0 0,1 0 0,-1 0 0,1 0 0,-1 0 0,1 0 0,-1-1 0,1 1 0,-1 0 0,2-3 0,3-6 0,-1 1 0,1-1 0,-2 0 0,1 0 0,-1 0 0,-1-1 0,5-20 0,8-86 0,-13 87 0,3-29 0,-5 32 0,1-1 0,2 1 0,1 0 0,16-49 0,-21 74 0,1 1 0,-1 0 0,1 0 0,0 0 0,-1 0 0,1 0 0,0 0 0,0 0 0,0 0 0,0 0 0,0 0 0,0 0 0,0 0 0,2 0 0,-3 0 0,1 1 0,-1 0 0,1 0 0,0 0 0,-1 0 0,1 0 0,-1 0 0,1 0 0,0 0 0,-1 0 0,1 0 0,-1 0 0,1 0 0,0 0 0,-1 1 0,1-1 0,-1 0 0,1 0 0,-1 1 0,1-1 0,-1 0 0,1 0 0,-1 1 0,1-1 0,-1 1 0,1-1 0,-1 1 0,0-1 0,1 0 0,-1 1 0,0-1 0,1 2 0,8 12 0,-2 1 0,0 0 0,0 0 0,6 25 0,15 73 0,-22-85 0,-3-16 0,19 105 0,-23-117 0,1 1 0,0-1 0,0 1 0,0-1 0,0 1 0,0-1 0,0 1 0,0-1 0,0 1 0,0-1 0,0 1 0,1-1 0,-1 1 0,0-1 0,0 1 0,0-1 0,1 1 0,-1-1 0,0 1 0,0-1 0,1 0 0,-1 1 0,0-1 0,1 0 0,-1 1 0,1 0 0,4-7 0,-5 6 0,11-23 0,0 0 0,-2 0 0,10-42 0,3-7 0,-14 50 0,0-1 0,2 2 0,0-1 0,25-35 0,-35 56 0,1-1 0,0 1 0,0 0 0,0 0 0,0-1 0,0 1 0,0 0 0,1 0 0,-1 0 0,0 1 0,0-1 0,1 0 0,-1 0 0,0 1 0,3-2 0,-3 2 0,-1 0 0,1 0 0,-1 1 0,1-1 0,-1 0 0,1 0 0,-1 0 0,1 1 0,-1-1 0,1 0 0,-1 0 0,0 1 0,1-1 0,-1 0 0,1 1 0,-1-1 0,0 1 0,1-1 0,-1 0 0,0 1 0,0-1 0,1 1 0,-1-1 0,0 1 0,0-1 0,1 1 0,-1-1 0,0 1 0,2 7 0,-1 0 0,0 0 0,0-1 0,-1 12 0,1-14 0,-1 63 0,3 55 0,-2-107 0,1-1 0,1 0 0,0 0 0,1 0 0,10 25 0,-10-34 0,-1 0 0,1-1 0,0 1 0,0-1 0,0 0 0,1 0 0,-1 0 0,1-1 0,0 0 0,1 0 0,-1 0 0,1 0 0,0-1 0,0 0 0,0 0 0,0-1 0,0 1 0,1-2 0,-1 1 0,9 1 0,13 1 0,-1-2 0,1 0 0,41-4 0,-65 2 0,4 0 0,0-1 0,0 0 0,0-1 0,0 0 0,0 0 0,0 0 0,0-1 0,-1 0 0,0-1 0,1 0 0,-1 0 0,0 0 0,-1-1 0,1 0 0,-1-1 0,0 1 0,0-1 0,6-9 0,-4 4 0,-1 1 0,-1-1 0,0 0 0,-1-1 0,0 1 0,0-1 0,-1 0 0,-1-1 0,0 1 0,-1 0 0,1-17 0,-2 24 0,1-12 0,-1 0 0,-1 0 0,-1 0 0,-3-27 0,3 40 0,0 0 0,0 1 0,0-1 0,-1 0 0,1 0 0,-1 0 0,0 1 0,0-1 0,0 1 0,-1 0 0,1-1 0,-1 1 0,0 0 0,0 0 0,0 1 0,0-1 0,0 1 0,0-1 0,-1 1 0,1 0 0,-1 0 0,0 1 0,0-1 0,-5-1 0,3 2 0,0-1 0,0 1 0,0 0 0,0 0 0,0 1 0,-1 0 0,1 0 0,0 0 0,0 1 0,-11 2 0,13-2 0,1 0 0,-1 1 0,1-1 0,0 1 0,-1 0 0,1-1 0,0 2 0,0-1 0,0 0 0,1 1 0,-1-1 0,0 1 0,1 0 0,0 0 0,-1 0 0,1 0 0,1 0 0,-3 4 0,0 5 0,0-1 0,2 0 0,-1 1 0,1-1 0,1 1 0,0-1 0,1 1 0,1 12 0,-1-7 0,0-13 0,0-1 0,0 1 0,0 0 0,1 0 0,-1-1 0,1 1 0,0 0 0,0-1 0,1 1 0,-1-1 0,1 1 0,-1-1 0,1 0 0,0 0 0,1 1 0,-1-1 0,0-1 0,1 1 0,-1 0 0,7 4 0,-4-4 0,-1-1 0,1 1 0,0-1 0,0 0 0,0-1 0,1 1 0,-1-1 0,0 0 0,1 0 0,-1-1 0,1 1 0,-1-1 0,0 0 0,7-2 0,-9 1 0,0 0 0,0 0 0,0 0 0,1 0 0,-2-1 0,1 0 0,0 1 0,0-1 0,0 0 0,-1-1 0,1 1 0,-1 0 0,0-1 0,0 1 0,0-1 0,0 0 0,0 1 0,0-1 0,-1 0 0,3-6 0,3-7 0,-2 1 0,8-30 0,11-67 0,-24 112 0,0 0 0,0 0 0,0 0 0,0 1 0,0-1 0,0 0 0,0 0 0,0 0 0,0 0 0,0 0 0,0 0 0,0 0 0,1 0 0,-1 1 0,0-1 0,0 0 0,0 0 0,0 0 0,0 0 0,0 0 0,0 0 0,0 0 0,0 0 0,1 0 0,-1 0 0,0 0 0,0 0 0,0 0 0,0 0 0,0 0 0,0 0 0,0 0 0,0 0 0,1 0 0,-1 0 0,0 0 0,0 0 0,0 0 0,0 0 0,0 0 0,0 0 0,0 0 0,1 0 0,-1 0 0,0 0 0,0 0 0,0 0 0,0 0 0,0 0 0,2 182 0,-4-112 0,-22 231 0,7-129 0,-35 355 0,49-454 0,3-73 0,0 1 0,0-1 0,-1 0 0,1 1 0,0-1 0,0 0 0,0 0 0,-1 0 0,1 1 0,0-1 0,0 0 0,0 0 0,-1 1 0,1-1 0,0 0 0,0 0 0,-1 0 0,1 0 0,0 0 0,-1 0 0,1 1 0,0-1 0,-1 0 0,1 0 0,0 0 0,0 0 0,-1 0 0,1 0 0,0 0 0,-1 0 0,1 0 0,0 0 0,-1 0 0,1-1 0,0 1 0,0 0 0,-1 0 0,-13-4 0,-3-6 0,0 0 0,1-1 0,0-1 0,-23-22 0,14 12 0,9 8 0,0-1 0,1 0 0,1-1 0,-14-20 0,22 26 0,0 1 0,0-1 0,1-1 0,1 1 0,0-1 0,0 1 0,1-1 0,0 0 0,-2-19 0,4 14 0,0 0 0,1 1 0,1-1 0,3-18 0,-2 26 0,0 0 0,0 0 0,1 0 0,0 0 0,0 1 0,0-1 0,1 1 0,1 0 0,7-11 0,1 4 0,0 1 0,1 0 0,0 1 0,1 0 0,0 1 0,26-13 0,108-46 0,-114 55 0,61-26 0,56-23 0,183-107 0,-326 165 0,-6 5 0,0-1 0,0 0 0,0 0 0,0 0 0,0 0 0,-1 0 0,1-1 0,-1 1 0,3-5 0,-5 7 0,1 0 0,-1-1 0,0 1 0,-1 0 0,1 0 0,0-1 0,0 1 0,0 0 0,0 0 0,0 0 0,0-1 0,0 1 0,0 0 0,0 0 0,0 0 0,0-1 0,-1 1 0,1 0 0,0 0 0,0 0 0,0-1 0,0 1 0,0 0 0,-1 0 0,1 0 0,0 0 0,0 0 0,0 0 0,-1 0 0,1-1 0,0 1 0,0 0-1,-1 0 1,1 0 0,0 0 0,0 0 0,0 0 0,-1 0 0,1 0 0,0 0 0,-1 0 0,-14-2-7,-34-2-86,-15 0-222</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6:27.168"/>
    </inkml:context>
    <inkml:brush xml:id="br0">
      <inkml:brushProperty name="width" value="0.05" units="cm"/>
      <inkml:brushProperty name="height" value="0.05" units="cm"/>
      <inkml:brushProperty name="color" value="#FFFFFF"/>
    </inkml:brush>
  </inkml:definitions>
  <inkml:trace contextRef="#ctx0" brushRef="#br0">347 56 22410,'-8'-7'1841,"-1"1"0,0 1 0,0-1 0,-15-5 0,10 7-1722,0-1 1,-1 2-1,1 0 1,-1 0-1,0 2 0,0 0 1,0 0-1,-21 3 1,30-1-120,0 0 1,0 0 0,0 1 0,1 0-1,-1 0 1,0 0 0,1 1 0,0 0-1,-1 0 1,1 0 0,0 1 0,1-1-1,-1 1 1,1 0 0,0 1-1,0-1 1,0 1 0,0 0 0,1 0-1,-1 0 1,1 0 0,1 0 0,-1 1-1,-1 6 1,0-1 1,0-1 0,1 1 0,0 0 0,1 0-1,1 0 1,-1 0 0,2 0 0,0 0 0,0 0 0,1 0 0,0 0-1,5 19 1,-4-25 0,0 0-1,0 0 0,1-1 1,0 1-1,0-1 0,0 1 0,1-1 1,-1 0-1,1 0 0,0-1 1,0 1-1,0-1 0,1 0 0,-1 0 1,1 0-1,-1-1 0,1 1 1,0-1-1,0 0 0,0-1 1,8 2-1,8 2 0,-1-1 1,1 0-1,43-1 1,-45-2-2,-6 0 0,1-1 0,-1 0 0,0-1 0,1-1 0,14-3 0,-24 4 0,0-1 0,-1 1 0,1-1 0,0 0 0,-1 1 0,0-2 0,1 1 0,-1 0 0,0-1 0,0 0 0,0 1 0,0-1 0,-1 0 0,1 0 0,-1-1 0,0 1 0,0-1 0,0 1 0,0-1 0,0 1 0,1-8 0,0 3 0,-1 0 0,0-1 0,0 0 0,-1 1 0,0-1 0,-1 0 0,0 1 0,0-1 0,-1 0 0,0 0 0,-1 1 0,1-1 0,-6-13 0,5 17 0,-1-1 0,1 1 0,-1 0 0,-1 0 0,1 0 0,-1 0 0,1 0 0,-1 1 0,-1 0 0,1 0 0,0 0 0,-1 0 0,0 1 0,0-1 0,0 1 0,0 0 0,-1 1 0,1 0 0,-1-1 0,-8-1 0,4 2-10,0-1 1,0 1-1,0 1 0,0 0 1,0 0-1,-1 1 0,1 0 1,0 1-1,0 0 0,0 1 1,0 0-1,0 0 0,0 1 1,0 1-1,1 0 0,0 0 1,-1 0-1,1 1 0,1 1 1,-1-1-1,1 2 0,0-1 1,-13 15-1,-15 26-959</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6:28.054"/>
    </inkml:context>
    <inkml:brush xml:id="br0">
      <inkml:brushProperty name="width" value="0.05" units="cm"/>
      <inkml:brushProperty name="height" value="0.05" units="cm"/>
      <inkml:brushProperty name="color" value="#FFFFFF"/>
    </inkml:brush>
  </inkml:definitions>
  <inkml:trace contextRef="#ctx0" brushRef="#br0">1054 193 31983,'-5'-10'32,"0"0"1,0 0 0,-2 1 0,1-1-1,-1 1 1,0 1 0,-1-1 0,0 1-1,0 1 1,-1-1 0,0 2 0,0-1-1,-1 1 1,0 0 0,0 1 0,0 0-1,-1 1 1,1 0 0,-1 1-1,0 0 1,-14-2 0,-3 1-27,1 0-1,-2 2 1,-42 3-1,55 0-4,1 0 0,0 2 1,0 0-1,0 1 0,1 0 0,-1 1 0,1 1 0,-17 8 0,-5 9-1,2 0 0,1 2 0,-59 58 0,38-26 2,-54 76 1,82-98 2,1 1 0,2 2-1,2 0 1,2 2-1,-17 48 1,26-60-5,2 1 0,1 0 0,1 1 0,2-1 0,1 1-1,1 0 1,2 0 0,4 44 0,0-55 0,0 0 0,1-1 0,1 1 0,1-1 0,0-1 0,2 1 0,0-1 0,0-1 0,2 1 0,0-2 0,1 0 0,0 0 0,1-1 0,25 21 0,-10-12 0,1-1 0,1-1 0,1-2 0,1-1 0,1-1 0,63 22 0,-51-26 0,0-2 0,1-3 0,0-1 0,0-3 0,0-1 0,51-4 0,-76 0 0,0-1 0,1 0 0,-1-2 0,0 0 0,-1-1 0,1-2 0,-1 0 0,0-1 0,22-12 0,-28 11 0,1 0 0,-1-1 0,-1 0 0,1-2 0,-2 1 0,0-1 0,0-1 0,-1 0 0,-1-1 0,0 0 0,-1 0 0,8-17 0,-5 2 0,0-1 0,-2 0 0,-1 0 0,-2-1 0,7-57 0,-9 16 0,-4-105 0,-5 136 0,0 1 0,-3 0 0,-2 0 0,-1 1 0,-2 0 0,-1 1 0,-2 0 0,-2 1 0,-2 1 0,-1 1 0,-1 0 0,-2 2 0,-2 1 0,0 0 0,-43-38 0,53 56 0,0 1 0,0 0 0,-1 2 0,-1 0 0,0 0 0,0 2 0,-1 0 0,-1 1 0,1 1 0,-1 1 0,0 0 0,-1 1 0,1 1 0,-1 1 0,0 1 0,0 1 0,-37 2 0,49 0 1,-1 1 0,0-1 0,1 1 0,-1 1 0,1 0 0,-1 0 0,1 1 0,0 0 0,0 0 0,1 0 0,0 1 1,-1 1-1,1-1 0,1 1 0,-1 0 0,-8 12 0,-4 7-86,1 1 0,1 1 0,-18 39 0,24-44-73,-37 74-1699</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6:28.789"/>
    </inkml:context>
    <inkml:brush xml:id="br0">
      <inkml:brushProperty name="width" value="0.05" units="cm"/>
      <inkml:brushProperty name="height" value="0.05" units="cm"/>
      <inkml:brushProperty name="color" value="#FFFFFF"/>
    </inkml:brush>
  </inkml:definitions>
  <inkml:trace contextRef="#ctx0" brushRef="#br0">53 15 32143,'-2'0'10,"0"0"1,0 0 0,0 1-1,0 0 1,0-1-1,0 1 1,0 0 0,0 0-1,0 0 1,0 0-1,0 0 1,1 0 0,-1 0-1,1 1 1,-1-1-1,1 1 1,-1-1 0,1 1-1,0-1 1,-1 1-1,1 0 1,0 0-1,0 0 1,0 0 0,1 0-1,-1 0 1,0 0-1,1 0 1,-1 0 0,1 4-1,-3 8-8,1 1 1,1 0-1,1 19 0,0-24 32,0-8-30,0 1 0,1-1 0,-1 0 0,1 0 0,-1 0 0,1 1 0,0-1 0,0 0 0,0 0 0,0 0 0,0 0 1,0 0-1,0-1 0,1 1 0,-1 0 0,1-1 0,-1 1 0,1 0 0,0-1 0,0 0 0,0 1 0,-1-1 0,1 0 0,0 0 1,0 0-1,1 0 0,-1-1 0,0 1 0,0-1 0,4 2 0,8 0 6,0 0 0,0-1 0,25 0 1,-29-1-5,-7 0-5,-1 0 1,1 0-1,-1 0 1,1 0-1,-1-1 1,1 1-1,-1 0 1,1-1-1,-1 0 1,0 0-1,1 0 1,-1 0-1,0 0 1,0 0-1,1 0 0,-1-1 1,2-2-1,-2 2 1,0-1 0,-1 1-1,1-1 1,-1 0-1,0 0 1,0 0-1,0 0 1,0 1-1,0-1 1,-1 0-1,1-1 1,-1 1-1,0-5 1,0 2 0,1 0 0,-1-1 1,-1 1-1,1 0 0,-1 0 0,0 0 1,-1 0-1,1 0 0,-1 0 0,-1 0 1,1 0-1,-6-9 0,5 11-2,0 0 0,-1 0 1,0 0-1,0 1 0,0-1 0,0 1 0,0 0 1,0 0-1,-1 0 0,0 1 0,1 0 0,-1 0 0,0 0 1,0 0-1,-7-1 0,3 1-3,1 0 0,-1 1 0,0-1 0,1 2 0,-1-1 0,0 1 0,0 0 0,-15 3 0,23-2 3,0 0 0,0 0 0,0 0-1,1 0 1,-1 1 0,0-1 0,1 0-1,-1 0 1,1 0 0,-1 1 0,1-1-1,-1 0 1,1 0 0,0 1 0,0-1-1,0 0 1,0 1 0,0-1 0,0 0-1,0 1 1,0-1 0,0 2 0,0-1 0,1 0 0,-1-1 0,0 1 0,0 0 0,1 0 0,-1 0 0,0-1 0,1 1 0,0 0 0,-1-1 0,1 1 0,0 0 0,0-1 0,0 1 0,0-1 0,2 3 0,5-2 0,-1 1 0,1-1 0,-1-1 0,1 1 0,0-1 0,0-1 0,0 1 0,15-2 0,-5 0 0,-17 1 1,1 0 0,0-1 0,0 1 0,0-1 0,-1 0 0,1 1 0,0-1 0,-1 0 0,1 0 0,2-2 0,-3 3-1,-1-1 0,1 1-1,-1 0 1,0-1 0,1 1 0,-1 0-1,1-1 1,-1 1 0,0 0 0,1-1-1,-1 1 1,0-1 0,1 1 0,-1 0-1,0-1 1,0 1 0,0-1 0,1 1-1,-1-1 1,0 1 0,0-1 0,0 1-1,0-1 1,0 1 0,0-1 0,0 1-1,0-1 1,0 1 0,0-1-1,0 1 1,0-1 0,0 1 0,0-1-1,-1 1 1,1-1 0,0 1 0,0-1-1,-1 1 1,1-1 0,0 1 0,0-1-1,-1 1 1,0-1 0,0 1-24,0-1 0,0 1-1,0 0 1,0-1 0,-1 1 0,1 0 0,0 0-1,0 0 1,0 0 0,-1 0 0,1 0-1,0 0 1,-2 1 0,-3-1-459,-13 0-2633</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6:29.180"/>
    </inkml:context>
    <inkml:brush xml:id="br0">
      <inkml:brushProperty name="width" value="0.05" units="cm"/>
      <inkml:brushProperty name="height" value="0.05" units="cm"/>
      <inkml:brushProperty name="color" value="#FFFFFF"/>
    </inkml:brush>
  </inkml:definitions>
  <inkml:trace contextRef="#ctx0" brushRef="#br0">112 93 32623,'0'-54'112,"-1"53"-112,0 0 0,0 0 0,0 0 0,0 0 0,0 0 0,0 1 0,0-1 0,0 1 0,-1-1 0,1 0 0,0 1 0,0 0 0,0-1 0,-1 1 0,1 0 0,0 0 0,-1-1 0,1 1 0,0 0 0,0 0 0,-1 0 0,-1 1 0,-34 3 0,34-3 0,1 1 0,-1 0 0,0 0 0,1 0 0,-1 0 0,1 0 0,-1 0 0,1 1 0,0-1 0,0 1 0,0-1 0,0 1 0,1 0 0,-1 0 0,1 0 0,0 0 0,0 0 0,0 0 0,0 0 0,0 0 0,0 4 0,-1 3 0,1 0 0,0 0 0,0 0 0,1 0 0,2 17 0,-1-25 0,-1-1 0,1 1 0,-1-1 0,1 1 0,0-1 0,-1 1 0,1-1-1,0 1 1,0-1 0,0 0 0,0 1 0,0-1 0,0 0 0,1 0 0,-1 0 0,0 0 0,0 0 0,1 0 0,-1 0 0,1 0 0,-1-1 0,1 1-1,-1-1 1,1 1 0,-1-1 0,1 1 0,0-1 0,3 0 0,5 2 5,0-2 0,0 0 0,16-1 0,-20 0 4,-4 1-9,0-1 0,-1 1 0,1-1 0,-1 0 1,1 0-1,0 1 0,-1-1 0,1 0 0,-1 0 1,0-1-1,1 1 0,-1 0 0,0 0 0,0-1 1,0 1-1,1 0 0,-1-1 0,-1 1 0,1-1 1,0 0-1,0 1 0,-1-1 0,1 0 0,-1 1 1,1-1-1,-1 0 0,0 0 0,1 1 0,-1-4 1,1-9-2,0 0 1,-1-24 0,-1 22 0,2 0 0,-2-24 0,1 39 0,-1 0 0,1 0 0,0 0 0,0 0 0,-1 0 0,1 0 0,-1 1 0,1-1 0,-1 0 0,1 0 0,-1 0 0,0 0 0,1 1 0,-1-1 0,0 0 0,0 1 0,1-1 0,-1 0 0,0 1 0,0-1 0,0 1 0,0-1 0,0 1 0,0 0 0,1-1 0,-1 1 0,0 0 0,0 0 0,0 0 0,0-1 0,0 1 0,-2 0 0,2 1-1,0-1 0,0 0 0,0 0 0,0 1 0,0-1 0,0 1 0,1-1 0,-1 1 0,0-1 0,0 1 0,0-1 0,0 1-1,1 0 1,-1 0 0,0-1 0,0 1 0,1 0 0,-1 0 0,1 0 0,-1 0 0,1-1 0,-1 1 0,1 0 0,-1 0 0,1 0 0,0 0 0,-1 2 0,-5 31-157,5-26 54,-5 29-742</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6:29.617"/>
    </inkml:context>
    <inkml:brush xml:id="br0">
      <inkml:brushProperty name="width" value="0.05" units="cm"/>
      <inkml:brushProperty name="height" value="0.05" units="cm"/>
      <inkml:brushProperty name="color" value="#FFFFFF"/>
    </inkml:brush>
  </inkml:definitions>
  <inkml:trace contextRef="#ctx0" brushRef="#br0">16 158 28573,'-13'-2'3047,"10"-4"-1929,16-11-1186,-9 14 165,10-13-97,1 2 0,0 0 0,1 1 0,34-21 0,-40 28 0,0 1 0,1 0 0,0 0 0,0 1 0,0 1 0,1 0 0,-1 1 0,1 0 0,-1 0 0,14 1 0,-22 1 0,-1 1 0,0-1 0,1 1 0,-1 0 0,0 0 0,1 0 0,-1 0 0,0 0 0,0 0 0,0 1 0,0-1 0,0 1 0,0-1 0,0 1 0,0 0 0,-1 0 0,1 0 0,-1 0 0,1 0 0,-1 0 0,0 0 0,2 5 0,4 7 0,-1 1 0,6 23 0,-5-18 0,3 15 0,-8-26-1,1 0 0,0 1 1,0-1-1,1 0 0,0-1 0,6 10 1,-10-17-8,0 0-4,1-1 0,-1 0 0,0 1 0,1-1 0,-1 1 0,0-1 0,1 0 0,-1 1 0,0-1 0,1 0 0,-1 1 0,1-1 0,-1 0 0,1 1 0,-1-1 0,1 0 0,-1 0 0,1 0 0,-1 0 0,1 1 0,-1-1 0,1 0 0,0 0 0,4 0-759</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6:31.982"/>
    </inkml:context>
    <inkml:brush xml:id="br0">
      <inkml:brushProperty name="width" value="0.05" units="cm"/>
      <inkml:brushProperty name="height" value="0.05" units="cm"/>
      <inkml:brushProperty name="color" value="#FFFFFF"/>
    </inkml:brush>
  </inkml:definitions>
  <inkml:trace contextRef="#ctx0" brushRef="#br0">1743 65 32335,'-4'-4'21,"0"0"0,0 0 0,0 0 0,0 0 0,-1 1 0,1 0 0,-1 0 0,0 0 0,0 0 0,0 1-1,-1-1 1,1 2 0,0-1 0,-1 0 0,1 1 0,-11-1 0,-10-1-27,-1 2-1,-35 2 0,22 1 26,11-1-17,0 2 0,0 0 0,0 3 1,0 0-1,-49 19 0,-133 67 14,135-53-11,2 4-1,2 2 1,2 4-1,2 3 1,2 2 0,3 4-1,2 2 1,-94 122-1,111-121-3,2 1 0,3 2-1,2 1 1,4 2-1,3 2 1,2 0 0,4 2-1,3 1 1,3 0-1,-12 97 1,19 133-1,12-257 0,2 1 0,2-1 0,2 0 0,1-1 0,3 0 0,2 0 0,1-1 0,30 62 0,-19-55 0,2-1 0,2-1 0,2-1 0,2-2 0,2-2 0,1 0 0,3-3 0,1-1 0,2-2 0,2-2 0,56 35 0,-31-29 0,2-3 0,2-3 0,1-3 0,2-4 0,1-3 0,0-3 0,2-3 0,0-4 0,1-4 0,1-3 0,-1-4 0,130-9 0,-159 1 0,-2-3 0,1-3 0,-1-1 0,0-3 0,-1-1 0,-1-3 0,54-28 0,-49 18 0,-2-2 0,-2-2 0,0-2 0,-3-3 0,81-82 0,-87 77 0,-2-2 0,-3-2 0,-1-1 0,-2-1 0,-3-2 0,-2-1 0,-2-1 0,-2-1 0,-2-1 0,-3-1 0,-3 0 0,-1-1 0,-4 0 0,4-75 0,-13-155 0,-5 218 0,-2 0 0,-19-78 0,-1 44 0,-50-127 0,49 163 0,-2 2 0,-71-111 0,80 145 0,-2 1 0,-1 1 0,-1 2 0,-37-31 0,-119-78 0,9 7 0,85 44 0,69 64 0,-1 1 0,-1 1 0,0 1 0,-1 0 0,-33-19 0,32 26 0,1 1 0,-1 0 0,-1 2 0,0 0 0,0 2 0,-35-4 0,-143 2 0,173 7 0,-4 0 0,0 1 0,0 2 0,1 2 0,-51 13 0,59-11 0,0 2 0,1 0 0,0 1 0,0 2 0,1 0 0,-33 26 0,18-8-61,2 1-1,1 3 1,-48 62 0,33-33-654</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6:33.071"/>
    </inkml:context>
    <inkml:brush xml:id="br0">
      <inkml:brushProperty name="width" value="0.05" units="cm"/>
      <inkml:brushProperty name="height" value="0.05" units="cm"/>
      <inkml:brushProperty name="color" value="#FFFFFF"/>
    </inkml:brush>
  </inkml:definitions>
  <inkml:trace contextRef="#ctx0" brushRef="#br0">1864 134 31454,'-31'-14'176,"-1"1"0,0 2 0,-1 0 0,-1 3 0,1 1 0,-44-4 0,-209 1-234,227 11 133,20-1-69,-1 2 0,1 2-1,-1 2 1,1 1 0,1 2 0,0 2 0,0 1 0,1 2-1,1 2 1,-57 32 0,53-22-6,2 2 0,0 1 0,2 2 0,2 1 0,1 2 0,-32 43 0,-1 10 0,-83 147 0,108-162 0,3 2 0,4 2 0,2 1 0,4 1 0,4 1 0,3 1 0,3 2 0,-9 112 0,19 213 0,9-368 0,2 17 0,2 0 0,3 0 0,2-1 0,3 0 0,2-1 0,2 0 0,2-1 0,3-1 0,3-1 0,1-2 0,2 0 0,3-2 0,44 53 0,-37-55 0,2-1 0,2-2 0,2-2 0,2-2 0,62 40 0,-65-51 0,1-2 0,1-3 0,1-1 0,1-2 0,0-2 0,70 15 0,-51-21 0,115 7 0,70-17 0,-170-4 0,-1-3 0,1-4 0,-2-3 0,131-39 0,-153 33 0,0-3 0,-2-1 0,-1-4 0,-1-1 0,-1-3 0,95-75 0,-85 51 0,-2-3 0,-3-2 0,-2-3 0,-3-2 0,-3-3 0,71-130 0,-86 131 0,-4 0 0,-2-2 0,-3-2 0,-4 0 0,-2-1 0,-4 0 0,11-138 0,-22 142 0,-3 0 0,-3 1 0,-2-1 0,-23-109 0,8 103 0,-4 1 0,-3 2 0,-3 0 0,-3 2 0,-3 1 0,-3 1 0,-3 3 0,-2 1 0,-4 2 0,-78-79 0,80 96 0,-3 2 0,-1 2 0,-2 3 0,-1 2 0,-82-41 0,84 52 0,-1 3 0,-1 2 0,0 2 0,-1 3 0,-1 2 0,-91-9 0,-126 17 0,234 5 0,0 3 0,-1 1 0,1 1 0,1 3 0,-36 12 0,3 4-2,-104 56-1,-81 55-851,127-77-2385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5:15.027"/>
    </inkml:context>
    <inkml:brush xml:id="br0">
      <inkml:brushProperty name="width" value="0.05" units="cm"/>
      <inkml:brushProperty name="height" value="0.05" units="cm"/>
      <inkml:brushProperty name="color" value="#66CC00"/>
    </inkml:brush>
  </inkml:definitions>
  <inkml:trace contextRef="#ctx0" brushRef="#br0">52 573 32559,'0'0'61,"-2"3"-18,-4 7-44,0-1 1,0 2 0,1-1-1,0 0 1,1 1-1,0 0 1,1 0-1,0 0 1,0 1-1,2-1 1,-1 1-1,1-1 1,1 1-1,0-1 1,1 1-1,2 13 1,-2-22 0,1-1 0,-1 1 0,1 0 0,0-1 1,0 1-1,0-1 0,0 0 0,0 0 0,0 0 0,0 0 0,1 0 0,-1 0 1,1-1-1,0 1 0,-1-1 0,1 0 0,0 1 0,0-1 0,0 0 0,0-1 0,0 1 1,0-1-1,5 1 0,1 0 3,-1 0 0,1 0 1,-1-1-1,1 0 0,-1-1 1,1 0-1,13-4 0,-15 3-2,-1-2 1,0 1-1,0-1 0,0 1 0,0-2 0,-1 1 0,1-1 0,-1 0 0,-1 0 1,1 0-1,0 0 0,-1-1 0,4-7 0,3-5 0,-2 0 0,0 0-1,10-29 1,-8 12 4,-2-1 0,-1 0 0,4-49 0,-3-109 11,-7 111-2,13-91 0,-16 188-14,0 0 0,3 25 0,-1 1 0,-8 436 0,1 163 0,13-445 0,-7-193 0,0 1 0,0 0 0,-1-1 0,1 1 0,0 0 0,-1-1 0,0 1 0,1-1 0,-1 1 0,0-1 0,0 1 0,0-1 0,0 1 0,0-1 0,0 0 0,0 0 0,0 1 0,-1-1 0,1 0 0,0 0 0,-1 0 0,1 0 0,-1-1 0,1 1 0,-1 0 0,1-1 0,-1 1 0,0-1 0,1 1 0,-1-1 0,0 0 0,1 0 0,-1 1 0,-2-2 0,-3 2 0,0-1 0,0 0 0,1 0 0,-1-1 0,0 0 0,0-1 0,-12-3 0,11 1 0,0 0 0,0-1 0,1 0 0,-1 0 0,1 0 0,1-1 0,-1 0 0,1-1 0,0 1 0,-7-10 0,3 2 0,1-1 0,0 1 0,1-1 0,-11-26 0,16 33-1,1-1 0,-1 1-1,2 0 1,-1-1 0,1 0 0,0 1-1,1-1 1,0 0 0,0 1 0,1-1-1,0 0 1,1 1 0,0-1 0,0 1 0,1-1-1,0 1 1,0 0 0,1 0 0,0 1-1,0-1 1,1 1 0,0 0 0,0 0-1,1 0 1,7-7 0,71-74 1,85-99 0,-151 162 0,-1 1 0,-1-2 0,-1 0 0,-1-1 0,-2-1 0,13-40 0,7-88 32,-31 155-32,0 0 0,-1-1 0,1 1 0,0 0 0,-1 0 0,1 0 0,0 0 0,0 0 0,0 0 0,0 0 0,0 0 0,0 0 0,0 0 0,0 1 0,0-1 0,1 0 0,-1 1 0,0-1 0,0 1 0,1-1 0,-1 1 0,0 0 0,1 0 0,-1-1 0,3 1 0,38 1 0,-33 0 0,-4-1 0,1 1 0,-1-1 0,0 1 0,0 1 0,0-1 0,0 1 0,0 0 0,0 0 0,-1 0 0,1 0 0,-1 1 0,1 0 0,-1 0 0,0 0 0,0 1 0,0-1 0,-1 1 0,1 0 0,-1 0 0,0 0 0,0 0 0,0 1 0,-1-1 0,1 1 0,-1 0 0,0 0 0,-1 0 0,1 0 0,-1 0 0,2 9 0,-1 2 0,-1 0 0,0 1 0,-1-1 0,-1 0 0,-1 0 0,0 0 0,-1 0 0,-8 27 0,8-35 0,1 0 0,0 0 0,1 0 0,0 0 0,-1 8 0,2-14 0,0 0 0,0 0 0,0-1 0,0 1-1,1 0 1,-1-1 0,0 1 0,1 0 0,-1-1-1,1 1 1,-1 0 0,1-1 0,0 1 0,0-1-1,0 1 1,0-1 0,0 1 0,0-1 0,0 0-1,0 0 1,1 1 0,-1-1 0,0 0 0,1 0-1,-1 0 1,1 0 0,-1-1 0,4 2 0,5 1-2,-1-1 1,1 0-1,0-1 0,0 0 1,1-1-1,-1 0 1,0-1-1,0 0 1,0 0-1,0-1 0,0 0 1,-1-1-1,1 0 1,-1 0-1,1-1 1,9-6-1,-10 2 3,0 0 1,0 0-1,-1-1 0,0-1 0,-1 1 1,0-1-1,0 0 0,-1 0 0,0-1 1,-1 0-1,0 0 0,-1-1 1,0 1-1,3-21 0,-1-1 2,-2 0-1,-2 0 1,-1 0-1,-3-35 1,1 62-3,1 0 0,-1 0 0,0 1 0,-1-1 0,1 0 0,-1 1 0,0-1 0,-1 1 0,1 0 0,-1-1 0,-6-6 0,8 10 0,-1 0 0,1 0 0,-1 0 0,0 1 0,0-1 0,0 1 0,0-1 0,0 1 0,0 0 0,0 0 0,0-1 0,-1 2 0,1-1 0,0 0 0,-1 0 0,1 1 0,0-1 0,-1 1 0,1 0 0,-1 0 0,1 0 0,-1 0 0,1 0 0,0 0 0,-1 1 0,1-1 0,-1 1 0,1 0 0,0 0 0,-5 2 0,4-1 0,0-1 0,0 1 0,1 1 0,-1-1 0,0 0 0,1 1 0,-1-1 0,1 1 0,0 0 0,0 0 0,0 0 0,0 0 0,1 0 0,-1 0 0,1 1 0,0-1 0,-2 5 0,0 6-1,0-1 0,1 1-1,-1 16 1,1-2-3,1 0 1,1-1 0,6 40-1,-4-56 6,1 0-1,0 0 1,0 0 0,1 0-1,0-1 1,1 0-1,0 0 1,1 0-1,0 0 1,0-1-1,10 10 1,-9-10-2,2-1 0,0 0 0,0-1 0,0 0 0,1 0 0,-1-1 0,2 0 0,10 5 0,-14-9 0,0 1 0,-1-1 0,1 0 0,0 0 0,0-1 0,0 0 0,0-1 0,1 1 0,-1-1 0,0 0 0,0-1 0,0 0 0,0 0 0,9-3 0,-11 2 0,-1 0 0,1-1 0,-1 1 0,0-1 0,0 0 0,0-1 0,-1 1 0,1 0 0,-1-1 0,0 0 0,0 0 0,0 0 0,0 0 0,-1 0 0,1-1 0,1-5 0,5-11 0,-1-1 0,6-24 0,-13 44 0,14-59 0,20-62 0,-29 106 0,1 0 0,1 0 0,0 1 0,19-28 0,-24 41 0,0-1-1,0 1 1,0 0 0,1 0-1,-1 1 1,1-1 0,-1 1-1,1-1 1,0 1 0,0 1-1,0-1 1,0 0 0,0 1 0,0 0-1,1 0 1,-1 0 0,7 0-1,-8 0 0,-1 1 1,1 0-1,-1 0 0,0 1 0,1-1 0,-1 0 0,1 1 0,-1-1 1,1 1-1,-1 0 0,0 0 0,0 0 0,1 0 0,-1 0 1,0 1-1,0-1 0,0 1 0,0-1 0,0 1 0,-1 0 0,1-1 1,0 1-1,-1 0 0,1 0 0,-1 0 0,0 0 0,0 1 1,0-1-1,0 0 0,2 5 0,-3-7 1,0 1 0,0 0 0,1 0 0,-1-1 0,0 1 0,0 0 0,0 0 0,0-1 0,0 1 0,0 0 0,0 0 0,0 0 0,0-1 0,0 1 0,0 0 0,0 0 0,-1-1 0,1 1 0,0 0 0,0 0 0,-1-1 0,1 1 0,-1 0 0,1-1 0,0 1 0,-1-1 0,1 1 0,-1 0 0,0-1 0,0 1 0,-23 6 0,1-3 0,15 0 0,0 0 0,1 0 0,-1 0 0,1 1 0,0 0 0,0 1 0,0-1 0,1 1 0,0 1 0,0-1 0,0 1 0,1 0 0,0 0 0,1 1 0,-1 0 0,-5 15 0,5-8 0,0 0 0,1 0 0,1 1 0,0 0 0,2-1 0,-1 1 0,2 0 0,2 24 0,-2-37 0,0 0 0,1-1 0,0 1 0,-1 0 0,1 0 0,0-1 0,0 1 0,1 0 0,-1-1 0,0 1 0,1-1 0,0 1 0,0-1 0,-1 0 0,1 0 0,0 0 0,1 0 0,-1 0 0,0 0 0,0-1 0,1 1 0,-1-1 0,1 1 0,0-1 0,-1 0 0,1 0 0,0 0 0,4 0 0,7 2 0,1-1 0,-1 0 0,1-2 0,20 0 0,-16 0 0,-16 0 0,-1 0 0,1-1 0,0 1 0,0-1 0,0 1 0,0-1 0,0 0 0,-1 0 0,1 0 0,0 0 0,-1-1 0,1 1 0,-1-1 0,0 1 0,1-1 0,-1 0 0,0 0 0,4-4 0,-2 0 0,-1 1 0,1-1 0,-1 1 0,0-1 0,-1 0 0,1 0 0,-1 0 0,1-8 0,2-11 0,-2 0 0,0-1 0,-2-32 0,-1 56 0,0-152 32,-9 293-32,-1-4 0,9-84 0,3 134 0,-2-179-2,1 0 0,0 1-1,1-1 1,-1-1 0,1 1 0,0 0 0,1 0 0,-1-1-1,1 1 1,4 5 0,-6-9 2,1 0 0,-1-1 0,1 1 0,0 0 0,0-1-1,-1 1 1,1-1 0,0 1 0,0-1 0,0 0 0,1 0 0,-1 0 0,0 0 0,0 0 0,0-1 0,1 1-1,-1-1 1,0 1 0,1-1 0,-1 0 0,1 0 0,-1 0 0,0 0 0,1 0 0,-1-1 0,0 1 0,1-1-1,-1 0 1,3 0 0,-2-1 2,1 0 0,-1 0 0,1 0 0,-1 0 0,0-1 0,0 1 0,0-1 0,0 0 0,0 0 0,-1 0 0,1 0 0,-1 0 0,4-6 0,22-52-3,-27 59 1,14-41 0,-2-1 0,-1 0 0,9-82 0,-7-119 0,-15 310 0,2 84 0,1-134 0,0 0 0,0-1 0,2 1 0,0 0 0,0-1 0,1 0 0,13 24 0,-16-35 0,0 1 0,0-1 0,1 0 0,-1 0 0,1 0 0,-1 0 0,1 0 0,0 0 0,0-1 0,1 0 0,-1 1 0,0-1 0,1-1 0,-1 1 0,1 0 0,4 1 0,3-1 0,0 0 0,-1-1 0,1 0 0,17-1 0,-19 0 0,-5 0 0,1-1 0,-1 1 0,0-1 0,1 0 0,-1-1 0,0 1 0,0-1 0,1 1 0,-1-1 0,-1-1 0,1 1 0,0 0 0,0-1 0,-1 0 0,0 0 0,1 0 0,-1 0 0,0 0 0,-1-1 0,1 1 0,0-1 0,-1 0 0,0 0 0,0 0 0,0 0 0,1-6 0,4-10 0,-1 0 0,0 0 0,-2-1 0,3-27 0,-1-120 0,-6 144 0,-1 18 0,-3 12 0,-2 13 0,0 14 0,1 0 0,2 1 0,1-1 0,1 1 0,6 45 0,-4-74 0,-1-1 0,1 0 0,0 1 0,0-1 0,0 0 0,1 0 0,0 0 0,-1 0 0,2 0 0,-1 0 0,0 0 0,1-1 0,-1 1 0,1-1 0,0 0 0,0 0 0,0 0 0,7 5 0,-3-5 0,-1 0 0,1 0 0,-1-1 0,1 1 0,0-2 0,0 1 0,0-1 0,0 0 0,0 0 0,13-1 0,-16-1 0,1 1 0,0-1 0,-1 0 0,1-1 0,-1 1 0,1-1 0,-1 0 0,0 0 0,1 0 0,-1 0 0,0-1 0,-1 0 0,1 0 0,0 0 0,-1 0 0,1 0 0,-1-1 0,0 0 0,0 1 0,-1-1 0,1 0 0,-1-1 0,3-5 0,1-4 0,0 1 0,-1-1 0,0-1 0,-1 1 0,-1-1 0,3-19 0,-3-95 0,-4 78 0,1 44 0,1 2 0,-1 0 0,-1 0 0,1 0 0,-1 0 0,-1-9 0,1 13 0,1 0 0,0 0 0,-1 0 0,1 0 0,-1 0 0,1 1 0,-1-1 0,0 0 0,1 0 0,-1 1 0,1-1 0,-1 0 0,0 1 0,0-1 0,0 1 0,1-1 0,-1 1 0,0-1 0,0 1 0,0-1 0,0 1 0,0 0 0,0 0 0,0-1 0,0 1 0,1 0 0,-1 0 0,0 0 0,0 0 0,0 0 0,0 0 0,0 0 0,0 0 0,0 1 0,0-1 0,-2 1 0,1 0 0,0 0 0,0 0 0,0 1 0,0-1 0,0 0 0,0 1 0,1 0 0,-1-1 0,0 1 0,1 0 0,0 0 0,-1 0 0,1 0 0,0 0 0,0 0 0,0 0 0,0 1 0,0-1 0,0 0 0,1 0 0,-1 5 0,-2 2 0,-3 15 0,1 0 0,0 1 0,3 0 0,0 0 0,1 0 0,1 0 0,5 35 0,-3-52 0,-1 1 0,1-1 0,1 0 0,-1 0 0,1 0 0,1-1 0,0 1 0,0-1 0,0 0 0,1 0 0,0 0 0,0 0 0,0-1 0,1 0 0,11 9 0,-12-11 0,0 0 0,1 0 0,0-1 0,0 1 0,0-1 0,0 0 0,0-1 0,0 0 0,1 0 0,-1 0 0,1-1 0,-1 0 0,1 0 0,0 0 0,0-1 0,-1 0 0,1 0 0,0-1 0,-1 0 0,8-2 0,-11 2 0,0-1 0,0 1 0,-1-1 0,1 0 0,0 0 0,-1 0 0,1 0 0,-1-1 0,0 1 0,0-1 0,0 1 0,0-1 0,0 0 0,-1 1 0,1-1 0,-1 0 0,1 0 0,-1 0 0,0 0 0,1-5 0,3-12 0,-1 0 0,2-23 0,-3 21 0,5-37 0,-3 13 0,19-72 0,-23 115 0,0 0 0,1 0 0,-1 0 0,0 0 0,1 1 0,0-1 0,-1 0 0,1 1 0,0 0 0,0-1 0,3-1 0,-4 3 0,0 0 0,0 1 0,0-1 0,0 0 0,0 1 0,0-1 0,0 1 0,0-1 0,0 1 0,0 0 0,0 0 0,1-1 0,-1 1 0,0 0 0,0 0 0,0 0 0,1 0 0,-1 0 0,0 0 0,0 1 0,0-1 0,0 0 0,0 0 0,1 1 0,-1-1 0,0 1 0,0-1 0,0 1 0,0 0 0,0-1 0,0 1 0,1 1 0,2 2 0,0 1 0,-1 0 0,1-1 0,-1 1 0,0 0 0,0 1 0,-1-1 0,1 0 0,-1 1 0,-1-1 0,1 1 0,1 10 0,1 12 0,2 35 0,-6-62 0,3 188 0,6-207 0,13-41 0,44-102 0,-56 140 0,1 1 0,1 0 0,1 1 0,1 1 0,23-26 0,-36 43 0,1-1 0,-1 1 0,0-1 0,1 1 0,0 0 0,-1 0 0,1-1 0,0 1 0,0 0 0,-1 0 0,1 1 0,0-1 0,0 0 0,3 0 0,-4 1 0,0 0 0,0 0 0,-1 0 0,1 1 0,0-1 0,-1 0 0,1 0 0,0 1 0,-1-1 0,1 0 0,-1 1 0,1-1 0,0 1 0,-1-1 0,1 1 0,-1-1 0,1 1 0,-1-1 0,1 1 0,-1-1 0,0 1 0,1 0 0,-1-1 0,0 1 0,1 0 0,-1 1 0,2 5 0,0 1 0,-1 0 0,0 1 0,-1-1 0,0 11 0,0-15 0,-2 90 0,0-30 0,8 83 0,-6-142 0,1-1 0,0 0 0,0 0 0,1 0 0,-1 0 0,1 0 0,0 0 0,0 0 0,0-1 0,1 1 0,-1-1 0,1 1 0,0-1 0,0 0 0,0 0 0,6 4 0,-7-5 0,1-1 0,-1 1 0,0-1 0,0 0 0,1 0 0,-1 0 0,0-1 0,1 1 0,-1 0 0,1-1 0,-1 1 0,1-1 0,-1 0 0,1 0 0,0 0 0,-1 0 0,1-1 0,-1 1 0,1-1 0,-1 1 0,0-1 0,1 0 0,-1 0 0,1 0 0,-1 0 0,0 0 0,0-1 0,0 1 0,0-1 0,2-1 0,4-5 0,-1 0 0,0 0 0,0-1 0,-1 0 0,0 0 0,0-1 0,-1 0 0,-1 0 0,7-19 0,2-14 0,8-46 0,-18 71 0,5-24 0,-6 26 0,1 0 0,0 0 0,1 1 0,1-1 0,0 1 0,14-28 0,-18 42 0,0 0 0,0-1 0,0 1 0,0 0 0,0 0 0,1 0 0,-1 0 0,0 0 0,0 0 0,1 1 0,-1-1 0,1 0 0,-1 1 0,0-1 0,1 1 0,-1-1 0,1 1 0,0 0 0,-1 0 0,1 0 0,-1-1 0,1 1 0,-1 1 0,1-1 0,-1 0 0,1 0 0,1 1 0,0 0 0,-1-1 0,0 1 0,0 0 0,0 0 0,1 0 0,-1 0 0,0 0 0,0 1 0,-1-1 0,1 1 0,0-1 0,0 1 0,-1 0 0,1-1 0,1 4 0,1 7 0,-11-10 0,-10-1 0,12 1 0,1 0 0,-1 0 0,1 0 0,-1 1 0,1-1 0,0 1 0,0 0 0,0 1 0,1-1 0,-1 1 0,1-1 0,0 1 0,0 0 0,0 0 0,0 0 0,1 1 0,-1-1 0,1 1 0,-2 5 0,-1 4 0,1 0 0,0 0 0,0 0 0,2 1 0,-2 20 0,3-19 0,0 0 0,1 0 0,1 0 0,4 28 0,-3-38 0,0 0 0,0 0 0,0 0 0,1 0 0,0-1 0,0 1 0,0-1 0,1 0 0,0 0 0,0 0 0,0 0 0,0-1 0,1 0 0,10 8 0,-7-7 0,0 0 0,1 0 0,-1-1 0,1 0 0,0 0 0,1-1 0,-1-1 0,19 4 0,2-3 0,46-1 0,-62-2 0,-11 0 0,0 0 0,0 0 0,0-1 0,0 1 0,0-1 0,0 0 0,-1 0 0,1 0 0,0 0 0,-1 0 0,1-1 0,-1 1 0,1-1 0,-1 0 0,0 1 0,1-1 0,-1 0 0,0 0 0,0-1 0,-1 1 0,1 0 0,0-1 0,-1 1 0,1-1 0,-1 1 0,0-1 0,0 0 0,0 1 0,0-1 0,0 0 0,0-3 0,2-11 0,-1-1 0,0 1 0,-1-1 0,-2-19 0,1 14 0,0-218 0,-11 301 0,8 93 0,3-104 0,0-43 0,0 0 0,0 1 0,1-1 0,-1 0 0,2 0 0,-1 1 0,1-1 0,0 0 0,0 0 0,0-1 0,1 1 0,0 0 0,0-1 0,1 1 0,-1-1 0,1 0 0,0 0 0,1-1 0,-1 1 0,1-1 0,0 0 0,0 0 0,0-1 0,0 1 0,1-1 0,0 0 0,-1-1 0,1 1 0,0-1 0,0 0 0,0-1 0,0 1 0,13 0 0,-8 0 0,1-1 0,-1-1 0,1 0 0,-1 0 0,21-4 0,-27 3 0,0-1 0,0 1 0,0-1 0,0 0 0,-1 0 0,1-1 0,-1 1 0,1-1 0,-1 0 0,0 0 0,0 0 0,0-1 0,-1 0 0,1 1 0,2-6 0,2-3 0,-1 0 0,0-1 0,-1 0 0,0 0 0,-1-1 0,-1 1 0,0-1 0,-1 0 0,2-22 0,-1-16 0,-3-66 0,-1 65 0,0 46 0,-4-39 0,4 45 0,0 0 0,-1 0 0,1 0 0,0 0 0,-1 0 0,1-1 0,-1 1 0,1 0 0,-1 0 0,0 0 0,1 0 0,-1 0 0,0 1 0,0-1 0,0 0 0,0 0 0,0 0 0,1 1 0,-1-1 0,-1 0 0,1 1 0,0-1 0,0 1 0,0-1 0,0 1 0,0 0 0,0 0 0,-1-1 0,1 1 0,-2 0 0,1 0 0,1 1 0,0-1 0,0 1 0,-1 0 0,1-1 0,0 1 0,0 0 0,0 0 0,0 0 0,0 0 0,0 0 0,0 0 0,0 0 0,0 0 0,0 0 0,0 0 0,1 0 0,-1 1 0,1-1 0,-1 0 0,1 1 0,-1-1 0,1 0 0,0 1 0,-1-1 0,1 0 0,0 1 0,0-1 0,0 1 0,0 1 0,-2 6 0,-5 28 0,1 1 0,1 0 0,2 0 0,2 1 0,6 56 0,-4-89 0,0 1 0,1-1 0,0 0 0,0 0 0,0 0 0,1 0 0,0 0 0,0 0 0,0 0 0,1-1 0,0 0 0,0 0 0,0 0 0,1 0 0,-1-1 0,1 1 0,1-1 0,-1-1 0,0 1 0,1-1 0,0 0 0,-1 0 0,1 0 0,0-1 0,1 0 0,-1 0 0,0 0 0,1-1 0,-1 0 0,12 0 0,-16-2 0,1 1 0,-1-1 0,0 0 0,1 1 0,-1-1 0,0-1 0,0 1 0,0 0 0,0 0 0,0-1 0,0 1 0,0-1 0,0 0 0,0 1 0,-1-1 0,1 0 0,-1 0 0,0 0 0,1 0 0,-1 0 0,0 0 0,0-1 0,0 1 0,1-5 0,4-9 0,-1-1 0,4-23 0,-8 32 0,13-72 0,-9 48 0,0-1 0,3 1 0,0 0 0,2 1 0,18-39 0,-27 67 0,1 0 0,-1 1 0,1-1 0,0 1 0,0-1 0,0 1 0,0 0 0,0 0 0,1 0 0,-1 0 0,5-3 0,-6 5 0,1-1 0,-1 1 0,0-1 0,0 1 0,0 0 0,0 0 0,1 0 0,-1-1 0,0 1 0,0 0 0,0 1 0,1-1 0,-1 0 0,0 0 0,0 0 0,0 1 0,1-1 0,-1 1 0,0-1 0,0 1 0,0-1 0,0 1 0,0-1 0,0 1 0,0 0 0,0 0 0,0 0 0,0-1 0,-1 1 0,1 0 0,0 0 0,-1 0 0,2 1 0,6 11 0,0 1 0,-1 0 0,-1 0 0,0 0 0,-1 1 0,0 0 0,3 19 0,0 13 0,4 53 0,-11-85 0,2 10 0,-2 0 0,0 0 0,-5 37 0,3-59 0,0-1 0,0 1 0,0 0 0,0-1 0,-1 1 1,1 0-1,-1-1 0,0 0 0,0 1 0,1-1 0,-1 0 0,-1 0 0,1 0 0,0 0 0,0 0 0,-1-1 0,1 1 1,-1-1-1,0 0 0,1 1 0,-1-1 0,0 0 0,0 0 0,-3 0 0,-6 2-5,0-1 0,0 0-1,-1-1 1,-16 0 0,26-1-46,0 0 1,-1 0-1,1 0 0,0 0 1,0-1-1,0 0 0,0 1 0,-4-3 1,-24-22-1775</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6:38.759"/>
    </inkml:context>
    <inkml:brush xml:id="br0">
      <inkml:brushProperty name="width" value="0.05" units="cm"/>
      <inkml:brushProperty name="height" value="0.05" units="cm"/>
      <inkml:brushProperty name="color" value="#FFFFFF"/>
    </inkml:brush>
  </inkml:definitions>
  <inkml:trace contextRef="#ctx0" brushRef="#br0">199 2005 28749,'-8'0'1383,"4"0"-1062,0 0 1,1 0 0,-1 0-1,1 0 1,-1-1 0,1 0-1,-5-1 1,6 1-320,0 0-1,0 0 1,1 0-1,-1-1 1,1 1-1,-1 0 1,1-1-1,0 1 1,-1-1-1,1 0 1,0 1 0,0-1-1,0 0 1,0 0-1,0-2 1,-27-63 4,4 0 0,3-2 0,3 0 1,3-1-1,-9-93 0,19 83-6,6-116 0,2 167 0,1 1 0,2-1 0,1 1 0,1 0 0,1 1 0,2 0 0,27-49 0,11-7 0,61-77 0,-94 138 0,22-31 0,3 3 0,2 1 0,1 2 0,3 1 0,2 3 0,2 3 0,1 1 0,2 3 0,99-50 0,-88 56 0,2 2 0,0 3 0,2 4 0,113-22 0,-66 31 0,215 4 0,-228 8 0,-33 2 0,0 3 0,-1 3 0,1 2 0,-2 4 0,0 3 0,0 3 0,-2 3 0,-1 2 0,91 51 0,-115-54 0,231 141 0,-242-142 0,0 2 0,-2 1 0,-1 2 0,-1 0 0,-1 2 0,32 46 0,-22-17 0,-2 3 0,-3 0 0,-3 2 0,-2 1 0,-4 1 0,-2 1 0,17 106 0,-30-139 0,-3 1 0,0 0 0,-2 0 0,-2 0 0,0 1 0,-3-1 0,-1-1 0,-17 62 0,-53 85 0,31-78 0,-62 148 0,89-207 0,-2 0 0,-1-2 0,-3 0 0,-32 43 0,35-56 0,-2-1 0,-1-2 0,-1 0 0,-1-1 0,0-2 0,-39 25 0,22-21 0,-1-2 0,-65 26 0,-94 21 0,177-62 0,-131 47 0,-98 28 0,211-71 0,0-3 0,-1-2 0,0-1 0,-44-1 0,55-5 0,-288-9 0,268 4 0,0-2 0,1-3 0,-102-32 0,122 28 0,0-2 0,1-1 0,0-1 0,-31-25 0,28 18 0,-1 2 0,-52-25 0,68 40 0,-1-2 0,2 0 0,0-1 0,0-1 0,1-1 0,0 0 0,1-1 0,1-1 0,0 0 0,-16-22 0,-36-61 0,-30-39 0,90 128 0,1-2 0,0 1 0,0-1 0,1 0 0,0 0 0,-3-12 0,-17-75 0,16 60 0,6 26 0,-30-105 0,30 103 0,0 1 0,0-1 0,1 0 0,1 0 0,1-23 0,-5-34 0,-3 13 0,6 55-11,2-3-1896</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6:40.120"/>
    </inkml:context>
    <inkml:brush xml:id="br0">
      <inkml:brushProperty name="width" value="0.05" units="cm"/>
      <inkml:brushProperty name="height" value="0.05" units="cm"/>
      <inkml:brushProperty name="color" value="#FFFFFF"/>
    </inkml:brush>
  </inkml:definitions>
  <inkml:trace contextRef="#ctx0" brushRef="#br0">149 105 27869,'2'-9'701,"1"-1"0,0 1 0,1 0 0,6-12 1,9-25 223,-21 92-746,-4-24-178,0-1 0,-1 1 0,-1-1 0,-13 24-1,-51 80 9,13-23-6,58-101-6,0 0 0,0 1 0,0-1 0,1 1 0,-1-1 0,0 1 0,0 0 0,1-1 0,0 1 0,-1-1 0,1 1-1,0 0 1,-1 0 0,1-1 0,0 1 0,0 0 0,1 2 0,-1-4-2,1 0 0,0 1 0,-1-1 0,1 0-1,-1 0 1,1 1 0,0-1 0,-1 0 0,1 0 0,0 0-1,-1 0 1,1 0 0,0 0 0,0 0 0,-1 0 0,1 0-1,0 0 1,-1 0 0,1-1 0,0 1 0,-1 0 0,1 0-1,-1-1 1,1 1 0,0 0 0,-1-1 0,1 0 0,8-3-276,-1-1 0,0 0 0,0-1 0,11-11 0,6-13-2661</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6:40.465"/>
    </inkml:context>
    <inkml:brush xml:id="br0">
      <inkml:brushProperty name="width" value="0.05" units="cm"/>
      <inkml:brushProperty name="height" value="0.05" units="cm"/>
      <inkml:brushProperty name="color" value="#FFFFFF"/>
    </inkml:brush>
  </inkml:definitions>
  <inkml:trace contextRef="#ctx0" brushRef="#br0">197 41 30462,'13'-20'702,"1"0"243,-9 22-705,-4 13-297,-3 3 70,-1-1-1,-1 1 1,0-1-1,-1 0 1,-1 0-1,-1-1 1,-15 28-1,1 2 8,-31 78-5,-42 155 0,92-273-59,-5 34-681,9-40-27,7-2-315</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6:40.793"/>
    </inkml:context>
    <inkml:brush xml:id="br0">
      <inkml:brushProperty name="width" value="0.05" units="cm"/>
      <inkml:brushProperty name="height" value="0.05" units="cm"/>
      <inkml:brushProperty name="color" value="#FFFFFF"/>
    </inkml:brush>
  </inkml:definitions>
  <inkml:trace contextRef="#ctx0" brushRef="#br0">308 105 29678,'24'-29'716,"-15"20"-408,-1 0 1,-1 0-1,0-1 0,0 0 1,8-17-1,-15 26-142,-169 312-84,118-210-80,-100 221-17,148-316-21,1 0 0,0 0 0,0 1 1,1-1-1,-1 0 0,1 8 0,8-15-772,1-3 525,-1 0 0,0 0 0,0-1 1,-1 0-1,1 0 0,-1-1 0,10-11 0,29-30-3598</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6:41.185"/>
    </inkml:context>
    <inkml:brush xml:id="br0">
      <inkml:brushProperty name="width" value="0.05" units="cm"/>
      <inkml:brushProperty name="height" value="0.05" units="cm"/>
      <inkml:brushProperty name="color" value="#FFFFFF"/>
    </inkml:brush>
  </inkml:definitions>
  <inkml:trace contextRef="#ctx0" brushRef="#br0">382 83 22794,'9'-16'5129,"-5"10"-4644,0 0 0,0 0 0,-1 0 1,0 0-1,0-1 0,-1 0 0,1 1 0,0-10 0,-3 16-375,-3 25-65,-14 24-38,-2-2 1,-2 0-1,-46 73 0,55-99-4,-256 435 16,256-431-64,11-24-134,6-3-93,2-1 43,0 0-1,0-1 1,-1 0 0,1 0 0,-1-1 0,0 0 0,0 0 0,7-8-1,30-38-5439</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6:41.513"/>
    </inkml:context>
    <inkml:brush xml:id="br0">
      <inkml:brushProperty name="width" value="0.05" units="cm"/>
      <inkml:brushProperty name="height" value="0.05" units="cm"/>
      <inkml:brushProperty name="color" value="#FFFFFF"/>
    </inkml:brush>
  </inkml:definitions>
  <inkml:trace contextRef="#ctx0" brushRef="#br0">288 105 29966,'24'-37'1412,"-19"29"-1255,-1 0 0,2 0 0,-1 0-1,1 1 1,0-1 0,14-11 0,-20 19-156,1 0-1,-1 0 0,0 0 1,0-1-1,0 1 1,0 0-1,0 0 0,0 0 1,0 0-1,0 0 1,0 0-1,0 0 0,0 0 1,0 0-1,0 0 0,0 0 1,0 0-1,1 0 1,-1 0-1,0 0 0,0 0 1,0 0-1,0 0 1,0 0-1,0 0 0,0 0 1,0 0-1,0 0 1,0 0-1,1 0 0,-1 0 1,0 0-1,0 0 1,0 0-1,0 0 0,0 0 1,0 0-1,0 0 1,0 0-1,0 0 0,0 0 1,0 0-1,0 0 0,0 0 1,0 0-1,1 1 1,-1-1-1,0 0 0,0 0 1,0 0-1,0 0 1,0 0-1,0 0 0,0 0 1,0 0-1,0 0 1,0 0-1,0 0 0,0 1 1,0-1-1,0 0 1,0 0-1,0 0 0,0 0 1,0 0-1,0 0 0,-1 8 9,0-7-9,-6 22 2,-1 0 0,-1 0-1,-1-1 1,-20 32 0,4-7 2,-198 369-1,213-396-27,5-11-12,1 1 0,0 0-1,0 0 1,1 0 0,0 0-1,1 1 1,0-1 0,1 1-1,-2 16 1,9-25-265,2-3 231,-1 0 0,1 0 0,-1-1 0,0 0 1,0 0-1,0-1 0,0 1 0,0-1 0,0 0 1,-1-1-1,1 0 0,-1 1 0,8-10 0,12-9-479,29-38 0,-48 53 450,186-248-3579,-36 45 2673,-39 80 6715,-107 110-4620,-9 16-598,-7 14-286,-191 323-191,161-276-14,-8 10-5,-46 77 13,75-117-24,1 0 1,1 2-1,-11 38 1,22-60-148,0 0 0,1-1 0,0 1 1,-1 11-1,2-17 125,0-1-1,0 0 0,1 0 1,-1 0-1,0 0 1,0 0-1,0 1 1,0-1-1,0 0 1,0 0-1,0 0 1,0 0-1,0 0 0,0 0 1,0 1-1,0-1 1,0 0-1,0 0 1,1 0-1,-1 0 1,0 0-1,0 0 0,0 0 1,0 0-1,0 1 1,0-1-1,0 0 1,1 0-1,-1 0 1,0 0-1,0 0 1,0 0-1,0 0 0,0 0 1,1 0-1,-1 0 1,0 0-1,0 0 1,0 0-1,0 0 1,0 0-1,1 0 0,-1 0 1,0 0-1,0 0 1,0 0-1,0 0 1,0-1-1,0 1 1,1 0-1,-1 0 0,0 0 1,28 0-6331</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6:41.888"/>
    </inkml:context>
    <inkml:brush xml:id="br0">
      <inkml:brushProperty name="width" value="0.05" units="cm"/>
      <inkml:brushProperty name="height" value="0.05" units="cm"/>
      <inkml:brushProperty name="color" value="#FFFFFF"/>
    </inkml:brush>
  </inkml:definitions>
  <inkml:trace contextRef="#ctx0" brushRef="#br0">537 0 30606,'0'0'1302,"-2"3"-1195,-138 191 187,50-62-223,2-19-48,43-58-39,3 2 1,-69 122-1,109-174-16,-13 32-154,15-36 153,-1-1 0,1 1 0,0 0 0,0-1-1,0 1 1,0-1 0,0 1 0,0-1 0,0 1 0,0 0 0,0-1 0,0 1 0,0-1 0,0 1 0,0 0 0,0-1 0,1 1 0,-1-1 0,0 1 0,0-1 0,1 1 0,-1-1 0,0 1 0,1-1 0,-1 1 0,1-1 0,-1 1 0,1-1 0,-1 0 0,0 1 0,1-1-1,-1 0 1,1 1 0,0-1 0,-1 0 0,1 0 0,-1 1 0,1-1 0,-1 0 0,1 0 0,0 0 0,-1 0 0,1 0 0,-1 0 0,1 0 0,0 0 0,-1 0 0,1 0 0,-1 0 0,1 0 0,-1 0 0,1-1 0,0 1 0,0 0 0,34-9-2803</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6:42.248"/>
    </inkml:context>
    <inkml:brush xml:id="br0">
      <inkml:brushProperty name="width" value="0.05" units="cm"/>
      <inkml:brushProperty name="height" value="0.05" units="cm"/>
      <inkml:brushProperty name="color" value="#FFFFFF"/>
    </inkml:brush>
  </inkml:definitions>
  <inkml:trace contextRef="#ctx0" brushRef="#br0">532 45 30366,'34'-44'1755,"-247"316"-1491,19-23-138,145-189-137,-47 78 1,94-135-22,1-1 0,-1 1 1,1-1-1,0 1 1,-1-1-1,1 1 0,1 0 1,-1 0-1,0 0 1,1-1-1,-1 1 0,1 4 1,14-8-783,13-8-229</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6:42.578"/>
    </inkml:context>
    <inkml:brush xml:id="br0">
      <inkml:brushProperty name="width" value="0.05" units="cm"/>
      <inkml:brushProperty name="height" value="0.05" units="cm"/>
      <inkml:brushProperty name="color" value="#FFFFFF"/>
    </inkml:brush>
  </inkml:definitions>
  <inkml:trace contextRef="#ctx0" brushRef="#br0">599 22 30782,'5'-12'527,"0"2"243,-15 17-546,-81 104-153,0 0-43,-89 68 29,49-51-8,131-127-49,-63 68 10,58-62-20,0 0 1,0 0 0,1 0 0,0 0 0,0 0 0,1 1 0,0 0 0,-4 16 0,6-22-52,1-2 47,0 1 1,0-1-1,-1 0 1,1 1 0,0-1-1,0 0 1,0 1-1,0-1 1,0 0 0,0 1-1,0-1 1,-1 0 0,1 1-1,0-1 1,0 1-1,1-1 1,-1 0 0,0 1-1,0-1 1,0 0-1,0 1 1,0-1 0,0 0-1,0 1 1,1-1-1,-1 0 1,0 1 0,0-1-1,0 0 1,1 1-1,-1-1 1,0 0 0,0 0-1,1 1 1,-1-1 0,0 0-1,1 0 1,-1 1-1,0-1 1,1 0 0,-1 0-1,0 0 1,1 0-1,-1 0 1,0 0 0,1 1-1,0-1 1,22 0-937</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6:42.916"/>
    </inkml:context>
    <inkml:brush xml:id="br0">
      <inkml:brushProperty name="width" value="0.05" units="cm"/>
      <inkml:brushProperty name="height" value="0.05" units="cm"/>
      <inkml:brushProperty name="color" value="#FFFFFF"/>
    </inkml:brush>
  </inkml:definitions>
  <inkml:trace contextRef="#ctx0" brushRef="#br0">495 31 22987,'28'-30'9332,"-28"33"-9300,0 6-20,-1-1 1,-1 1-1,0 0 0,0-1 1,0 1-1,-1-1 0,0 0 1,-1 0-1,0 0 0,-6 9 1,-9 12 9,-29 33 1,36-48-12,-163 173 62,115-128-71,-86 109 0,143-164-32,0 1 0,-1-1 0,1 1-1,1-1 1,-1 1 0,1 0 0,0 0-1,0 0 1,0 0 0,1 0 0,-2 7-1,3-12 20,0 0-1,0 0 1,0 0 0,0 0-1,0 1 1,0-1-1,0 0 1,0 0-1,0 0 1,0 0-1,0 0 1,1 0-1,-1 0 1,0 0-1,0 1 1,0-1-1,0 0 1,0 0-1,0 0 1,0 0-1,0 0 1,0 0-1,0 0 1,0 0-1,0 0 1,0 0-1,1 1 1,-1-1-1,0 0 1,0 0-1,0 0 1,0 0 0,0 0-1,0 0 1,0 0-1,0 0 1,1 0-1,-1 0 1,0 0-1,0 0 1,0 0-1,0 0 1,0 0-1,0 0 1,0 0-1,1 0 1,-1 0-1,0 0 1,0 0-1,0 0 1,0 0-1,0 0 1,0 0-1,0-1 1,1 1-1,19 0-1268</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5:15.420"/>
    </inkml:context>
    <inkml:brush xml:id="br0">
      <inkml:brushProperty name="width" value="0.05" units="cm"/>
      <inkml:brushProperty name="height" value="0.05" units="cm"/>
      <inkml:brushProperty name="color" value="#66CC00"/>
    </inkml:brush>
  </inkml:definitions>
  <inkml:trace contextRef="#ctx0" brushRef="#br0">283 45 32335,'-3'-3'25,"-1"-1"0,0 0 0,0 1-1,0-1 1,0 1 0,0 1 0,-1-1 0,1 0 0,-1 1 0,0 0 0,1 0 0,-1 0 0,0 1 0,0 0 0,0 0 0,-7-1-1,-2 1-28,-1 0-1,1 1 0,-1 0 1,-21 4-1,32-3 5,0 0 0,-1 0 0,1 1 0,0-1 0,0 1 0,0 0 0,1 0 0,-1 0 0,0 0 0,1 1 0,-1 0 0,1-1 0,0 1 0,0 1 0,0-1 0,0 0 0,1 1 0,-1-1 0,1 1 0,0 0 0,0-1 0,0 1 0,1 0 0,-1 1 0,1-1 0,0 0 0,0 0 0,1 0 0,-1 1 0,1-1 0,0 5 0,-1-2 0,1 1 0,1 0 0,-1 0 0,1-1 0,0 1 0,1-1 0,0 1 0,0-1 0,1 0 0,-1 1 0,2-1 0,-1-1 0,1 1 0,0 0 0,0-1 0,11 11 0,-7-10 0,1 0 1,1-1-1,-1 0 0,1 0 0,0-1 1,1-1-1,-1 0 0,1 0 1,0-1-1,0 0 0,0-1 1,0 0-1,0-1 0,0 0 0,1-1 1,-1 0-1,16-3 0,-25 3 1,0 0 0,0-1 0,0 1 0,0-1 0,0 0 0,0 1 0,0-1 0,0 0 0,0 0 0,-1-1 0,1 1 0,0 0 0,0 0 0,-1-1 0,1 1 0,-1-1 0,0 0 0,1 1 0,-1-1 0,0 0 0,0 0 0,0 0 0,0 1 0,0-1 0,0 0 0,-1 0 0,1-1 0,0-1 0,1-7-2,0 0 0,-1-1 1,0-22-1,-1 30 2,0-3-1,-1 0 0,1 0 0,-1 0 0,0 0 0,0 0 0,-1 1 0,0-1 0,0 0 0,-1 1 0,0 0 0,0-1 0,0 1 0,-1 0 0,0 1 0,0-1 0,0 1 0,-1-1 0,0 1 0,0 1 0,0-1 0,0 1 0,-1 0 0,0 0 0,0 0 0,0 1 0,0 0 0,-1 0 0,1 1 0,-1-1 0,1 1 0,-1 1 0,0 0 0,0 0 0,-11-1 0,7 1-6,0 1 0,1 0-1,-1 0 1,0 1 0,1 0 0,-1 1-1,0 0 1,-16 7 0,16-4-45,-1 2 1,-18 13-1</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6:43.231"/>
    </inkml:context>
    <inkml:brush xml:id="br0">
      <inkml:brushProperty name="width" value="0.05" units="cm"/>
      <inkml:brushProperty name="height" value="0.05" units="cm"/>
      <inkml:brushProperty name="color" value="#FFFFFF"/>
    </inkml:brush>
  </inkml:definitions>
  <inkml:trace contextRef="#ctx0" brushRef="#br0">411 33 29469,'27'-31'1108,"-26"30"-668,-3 17-195,-7 1-61,0-1 0,-18 27 0,-1 0 19,-29 46-87,-4-2 0,-85 94-1,133-166-229,0-2-92,0 2-1,1 0 0,1 0 1,1 1-1,0 0 0,-8 19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6:43.561"/>
    </inkml:context>
    <inkml:brush xml:id="br0">
      <inkml:brushProperty name="width" value="0.05" units="cm"/>
      <inkml:brushProperty name="height" value="0.05" units="cm"/>
      <inkml:brushProperty name="color" value="#FFFFFF"/>
    </inkml:brush>
  </inkml:definitions>
  <inkml:trace contextRef="#ctx0" brushRef="#br0">247 1 27581,'0'17'2353,"-11"13"-1521,-6 0-544,0 2-48,-2 6-48,-3-1-32,0 0-47,-3-2-49,0 7 16,0-4-32,0 2-32,6-8 0,8-7-16,3-5-16,8-8-80,0-7-577</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6:44.334"/>
    </inkml:context>
    <inkml:brush xml:id="br0">
      <inkml:brushProperty name="width" value="0.05" units="cm"/>
      <inkml:brushProperty name="height" value="0.05" units="cm"/>
      <inkml:brushProperty name="color" value="#FFFFFF"/>
    </inkml:brush>
  </inkml:definitions>
  <inkml:trace contextRef="#ctx0" brushRef="#br0">1 19 30558,'0'-6'600,"-1"-7"730,5 13-990,3 10-484,71 125 143,-44-74 2,2-1 1,67 84-1,-20-55-1,-46-52 0,48 64 0,-83-99-7,11 17-280,-13-18 259,1-1 0,-1 1 1,0 0-1,1-1 1,-1 1-1,1 0 0,-1-1 1,0 1-1,0 0 0,1 0 1,-1-1-1,0 1 1,0 0-1,0 0 0,0 0 1,0-1-1,0 1 1,0 0-1,0 0 0,0 0 1,-1 1-1</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6:44.664"/>
    </inkml:context>
    <inkml:brush xml:id="br0">
      <inkml:brushProperty name="width" value="0.05" units="cm"/>
      <inkml:brushProperty name="height" value="0.05" units="cm"/>
      <inkml:brushProperty name="color" value="#FFFFFF"/>
    </inkml:brush>
  </inkml:definitions>
  <inkml:trace contextRef="#ctx0" brushRef="#br0">20 39 30654,'-7'-16'301,"-3"-6"903,8 23-785,4 16-438,9 22 26,2-1 1,2-1-1,1-1 0,26 44 1,-19-35 0,20 38-2,4-2 1,60 78-1,-98-146 15,-4-7-165,-3-22-189,-5-23-633,-11-15-637</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6:44.995"/>
    </inkml:context>
    <inkml:brush xml:id="br0">
      <inkml:brushProperty name="width" value="0.05" units="cm"/>
      <inkml:brushProperty name="height" value="0.05" units="cm"/>
      <inkml:brushProperty name="color" value="#FFFFFF"/>
    </inkml:brush>
  </inkml:definitions>
  <inkml:trace contextRef="#ctx0" brushRef="#br0">0 16 27180,'4'-15'3279,"4"15"-2057,-5 2-1207,-1-1 0,1 1 0,-1 1 0,0-1 0,0 0 1,0 0-1,0 1 0,2 4 0,18 36 100,27 71-1,-16-33-81,-8-22-32,-7-15-53,2-1 0,33 54 0,-50-95-436,-3-10 170,0 6 284,-1-29-1551,-3-12-2142</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6:45.342"/>
    </inkml:context>
    <inkml:brush xml:id="br0">
      <inkml:brushProperty name="width" value="0.05" units="cm"/>
      <inkml:brushProperty name="height" value="0.05" units="cm"/>
      <inkml:brushProperty name="color" value="#FFFFFF"/>
    </inkml:brush>
  </inkml:definitions>
  <inkml:trace contextRef="#ctx0" brushRef="#br0">6 8 30430,'-3'-5'912,"0"3"81,3 24-1025,25 16 32,9 9 32,2 5-32,2 0 0,-7 1-16,-6-6-592,-14-7-1585</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6:56.334"/>
    </inkml:context>
    <inkml:brush xml:id="br0">
      <inkml:brushProperty name="width" value="0.05" units="cm"/>
      <inkml:brushProperty name="height" value="0.05" units="cm"/>
      <inkml:brushProperty name="color" value="#33CCFF"/>
    </inkml:brush>
  </inkml:definitions>
  <inkml:trace contextRef="#ctx0" brushRef="#br0">292 160 32271,'-8'-9'61,"0"1"1,0 1 0,-1-1-1,-16-10 1,19 15-49,1 0-1,-1 0 0,0 1 1,0 0-1,0 0 1,0 1-1,-1-1 1,1 1-1,0 1 1,-10-1-1,13 1-12,0 1 1,0-1-1,1 0 0,-1 1 0,0 0 0,1 0 1,-1 0-1,0 0 0,1 0 0,-1 0 0,1 1 0,0-1 1,-1 1-1,-3 3 0,1-1 0,1 1 0,-1 1 0,1-1 0,0 1 1,-6 10-1,-2 7-1,2 1 1,-10 34 0,17-51 0,-7 30 0,1 0 0,2 0 0,2 1 0,1 0 0,2 0 0,4 63 0,-2-96 0,0 0 0,1 0 0,0 0 0,0 0 0,0 0 0,0 0 0,1 0 0,0 0 0,0 0 0,0-1 0,1 1 0,-1-1 0,1 1-1,0-1 1,0 0 0,1 0 0,-1-1 0,5 5 0,-2-5 1,-1 0-1,1 0 0,-1 0 0,1-1 0,0 0 1,0 0-1,0 0 0,0-1 0,0 0 1,0 0-1,0-1 0,0 1 0,1-1 0,7-1 1,-8 0 0,0 0 1,0-1-1,0 1 1,-1-1-1,1-1 1,-1 1-1,1-1 0,-1 1 1,0-2-1,0 1 1,0 0-1,0-1 1,-1 0-1,1 0 1,-1-1-1,0 1 1,0-1-1,-1 0 1,0 0-1,1 0 1,-1 0-1,-1 0 1,3-7-1,3-7 1,-1 0-1,-1-1 1,0 0 0,-2 0-1,4-32 1,-3-12-2,-7-111 0,2 167 0,0 0 0,-1 0 0,0 0 0,0 0 0,-1 0 0,0 0 0,0 1 0,-1-1 0,0 1 0,-1 0 0,1 0 0,-9-11 0,12 17 0,0 1-1,0-1 1,0 1-1,-1-1 1,1 1-1,0-1 1,0 1 0,-1 0-1,1-1 1,0 1-1,-1-1 1,1 1-1,0 0 1,-1-1-1,1 1 1,-1 0 0,1 0-1,-1-1 1,1 1-1,-1 0 1,1 0-1,0 0 1,-1-1 0,1 1-1,-1 0 1,1 0-1,-1 0 1,1 0-1,-1 0 1,0 0-1,1 0 1,-1 0 0,1 0-1,-1 0 1,1 0-1,-1 1 1,1-1-1,0 0 1,-1 0 0,1 0-1,-1 1 1,1-1-1,-1 0 1,1 1-1,-1-1 1,0 2-1,0 0 0,0 0-1,0 0 1,1 1 0,-1-1 0,1 0 0,0 0-1,-1 0 1,1 5 0,-1 38 1,6 71 0,-2-94 0,1 1 0,1-1 0,1 0 0,1-1 0,11 26 0,-12-33 0,1-1 0,0 0 0,0-1 0,2 0 0,12 16 0,-18-25 0,0 0 0,0 0 0,0 0 0,1 0 0,-1-1 0,1 1 0,-1-1 0,1 0 0,0 0 0,0 0 0,0-1 0,0 1 0,0-1 0,1 0 0,-1 0 0,0-1 0,0 1 0,1-1 0,-1 0 0,0 0 0,1 0 0,5-2 0,-7 2 0,-1-1 0,1-1 0,0 1 0,-1 0 0,1-1 0,-1 1 0,1-1 0,-1 0 0,0 1 0,1-1 0,-1 0 0,0-1 0,0 1 0,-1 0 0,1-1 0,0 1 0,-1-1 0,1 1 0,0-4 0,4-7 0,-2 1 0,7-25 0,-4-7 0,-1 1 0,-2-1 0,-2-1 0,-5-45 0,2 8 0,1 80 0,0-1-1,0 1 1,1 0 0,-1-1 0,1 1-1,0-1 1,-1 1 0,1 0 0,0-1-1,0 1 1,0 0 0,1 0 0,-1 0-1,1 0 1,-1 0 0,1 0 0,-1 0-1,1 1 1,0-1 0,0 1 0,0-1-1,0 1 1,0-1 0,0 1 0,0 0-1,1 0 1,-1 0 0,0 1 0,1-1-1,-1 0 1,5 0 0,4-1-1,0 1-1,0 0 1,-1 1 0,1 0-1,22 3 1,-29-2 1,0 0 0,0 0 0,0 1 0,0-1 0,-1 1 0,1 0 0,0 0 0,-1 0 0,1 0 0,-1 1 0,0-1 0,1 1 0,-1 0 0,-1 0 0,1 0 0,0 0 0,-1 1 0,1-1 0,-1 1 0,0-1 0,0 1 0,-1 0 0,1 0 0,-1 0 0,0 0 0,0 0 0,1 4 0,2 15 0,-2-1 0,0 1 0,-2 40 0,0-36 0,-3 23 0,1-37 0,1 0 0,1 0 0,0 1 0,0-1 0,1 0 0,3 13 0,-3-24 0,0-1 0,0 1 0,-1-1 0,1 0-1,0 0 1,0 1 0,0-1 0,0 0 0,0 0 0,1 0 0,-1 0 0,0 0-1,0 0 1,1-1 0,-1 1 0,0 0 0,1-1 0,-1 1 0,1-1 0,-1 1 0,1-1-1,-1 0 1,1 1 0,1-1 0,44 0-9,-33 0 5,-7-1 3,1 1 1,-1-1-1,0-1 0,1 1 0,-1-1 1,0-1-1,0 1 0,0-1 0,0 0 1,0-1-1,-1 1 0,11-9 0,-8 4 2,-1 0 0,1 0-1,-2 0 1,1-1 0,-1 0-1,-1-1 1,10-16 0,-6 5-1,-1-1 1,-1 1-1,-1-1 1,-1 0-1,-1-1 1,0 0-1,1-39 1,-5 42 0,0 8 0,0 0 1,-1 1-1,0-1 0,-1 0 1,-3-11-1,4 21 0,-1-1-1,1 1 0,-1 0 0,0 0 0,0 0 1,0-1-1,0 1 0,0 0 0,-1 0 1,1 1-1,-1-1 0,1 0 0,-1 0 0,1 1 1,-1-1-1,0 1 0,0-1 0,0 1 0,0 0 1,0 0-1,0 0 0,0 0 0,0 0 1,-1 0-1,1 1 0,0-1 0,-1 1 0,1-1 1,0 1-1,-3 0 0,2 0 0,0-1 0,0 1 0,0 0 0,0 1 0,0-1 0,0 0 0,0 1 0,1-1 0,-1 1 0,0 0 0,0 0 0,1 0 0,-1 0 0,-4 4 0,4-3 0,1 1 0,0-1 0,0 1 0,0 0 0,0 0 0,0 0 0,0 0 0,1 0 0,0 0 0,-1 1 0,1-1 0,-1 5 0,-2 13 0,0-1 0,1 1 0,1-1 0,1 1 0,0 0 0,2 0 0,0 0 0,6 24 0,-5-34 0,0 0 0,1-1 0,0 1 0,1-1 0,0 0 0,1 1 0,0-2 0,1 1 0,0-1 0,0 0 0,1 0 0,0 0 0,0-1 0,1 0 0,0-1 0,1 0 0,10 8 0,-13-12 0,-1 0-1,1 0 1,0 0 0,0-1 0,0 0-1,0 0 1,0-1 0,0 1 0,0-1-1,1 0 1,-1-1 0,1 0 0,-1 0-1,0 0 1,1-1 0,-1 0 0,12-3-1,-11 2 1,-1-1-1,1 0 1,-1-1-1,1 1 1,-1-1-1,0-1 1,-1 1-1,1-1 0,-1 0 1,0 0-1,0 0 1,0-1-1,-1 0 1,0 0-1,4-7 1,3-10-3,-1-1 1,-1 1-1,-2-2 1,0 1-1,6-43 1,9-37-2,-21 100-2,1 0-1,-1 0 1,1 1 0,0-1 0,0 1-1,0-1 1,0 1 0,1 0-1,-1 0 1,1 0 0,0 0-1,0 0 1,0 0 0,0 1 0,0 0-1,0-1 1,1 1 0,-1 1-1,1-1 1,0 0 0,-1 1 0,1 0-1,0 0 1,0 0 0,0 0-1,0 0 1,0 1 0,0 0-1,0 0 1,0 0 0,0 0 0,0 1-1,0-1 1,0 1 0,0 0-1,0 0 1,-1 1 0,5 1 0,-4-2-2,-1 1 0,1 0 0,-1 0 0,1 0 0,-1 0-1,0 0 1,0 0 0,0 1 0,0 0 0,-1-1 0,1 1 0,3 6 0,-5-5 11,-1-3 109,-13-1 24,4 0-130,-1 0-1,1 1 1,0-1-1,0 2 1,-10 2-1,15-3-6,0 1 1,1-1-1,-1 1 0,0 0 0,1 1 1,-1-1-1,1 1 0,0-1 0,0 1 0,0 0 1,0 0-1,0 1 0,1-1 0,-3 4 1,-6 12-5,2 0 0,0 0 1,1 0-1,1 1 1,0 0-1,2 1 1,1 0-1,0-1 0,1 1 1,1 1-1,2-1 1,0 0-1,3 25 1,-3-43 0,1 1 1,-1-1 0,1 0-1,0 1 1,0-1 0,0 0 0,0 0-1,0 0 1,1 0 0,0 0-1,-1 0 1,1 0 0,0 0 0,0-1-1,1 1 1,-1-1 0,0 1-1,1-1 1,0 0 0,-1 0 0,1 0-1,4 1 1,-2-1 5,0 0-1,0 0 0,0-1 1,0 0-1,0 0 1,0 0-1,0 0 1,1-1-1,-1 0 1,0 0-1,0-1 1,0 1-1,1-1 1,5-2-1,-7 2 2,0-1 0,0 1 0,0-1 0,-1 0-1,1 0 1,0 0 0,-1 0 0,1-1 0,-1 1 0,0-1-1,0 0 1,0 0 0,5-6 0,-4 2 3,0 0-1,0-1 1,0 1 0,-1-1 0,0 1-1,4-14 1,-2-3 7,-2 0 1,0 0-1,0-43 1,-1 17 5,-1 33-9,0 0-1,-1 0 1,-1 0 0,0 0-1,-4-17 1,5 34-10,0 0 0,0 0 0,0 0 0,0 1 0,-1-1 0,1 0 0,0 0 0,0 0 0,0 0 0,0 0 0,0 0 1,0 1-1,0-1 0,-1 0 0,1 0 0,0 0 0,0 0 0,0 0 0,0 0 0,-1 0 0,1 0 0,0 0 0,0 0 0,0 0 0,0 0 0,-1 1 0,1-1 0,0 0 0,0 0 0,0 0 0,0-1 0,-1 1 0,1 0 1,0 0-1,0 0 0,0 0 0,-1 0 0,1 0 0,0 0 0,0 0 0,0 0 0,0 0 0,0 0 0,-1 0 0,1-1 0,0 1 0,0 0 0,0 0 0,0 0 0,0 0 0,0 0 0,0-1 0,-1 1 0,1 0 0,0 0 0,0 0 1,0-1-1,-3 44-1,2 0 0,7 62 0,-4-92 1,1 0 1,0-1-1,1 1 1,1-1-1,0 1 1,0-1-1,1-1 1,1 1-1,10 14 0,-12-20-3,-1 0 0,1 0 0,0 0 0,1 0 0,-1-1 0,1 0 0,0 0 0,0-1 0,1 0 0,-1 0 0,1 0 0,0-1 0,0 0 0,0 0-1,1-1 1,-1 0 0,9 2 0,12-4-186</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6:56.853"/>
    </inkml:context>
    <inkml:brush xml:id="br0">
      <inkml:brushProperty name="width" value="0.05" units="cm"/>
      <inkml:brushProperty name="height" value="0.05" units="cm"/>
      <inkml:brushProperty name="color" value="#33CCFF"/>
    </inkml:brush>
  </inkml:definitions>
  <inkml:trace contextRef="#ctx0" brushRef="#br0">324 42 32623,'0'-40'91,"-5"39"-73,1 2-18,-1 1 1,1 0-1,0 0 0,0 0 0,-1 0 0,1 1 0,1-1 0,-1 1 1,0 0-1,1 1 0,-1-1 0,1 0 0,0 1 0,0 0 0,0 0 1,-3 7-1,-5 3 0,-19 29 0,3 0 0,1 2 0,2 0 0,2 2 0,3 0 0,1 2 0,-19 83 0,22-56 0,4-1 0,3 2 0,3-1 0,8 119 0,0-167 2,1 0-1,1 0 1,1-1 0,1 1 0,2-1 0,1-1-1,1 0 1,26 46 0,-27-56-16,0 1 0,2-1 0,0-1-1,1 0 1,0-1 0,1 0 0,1-1 0,0-1 0,1 0 0,0-1 0,1-1 0,0-1 0,27 12 0,-32-17-199,1-1 0,0 1 0,19 1 1,33-3-2758</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6:57.450"/>
    </inkml:context>
    <inkml:brush xml:id="br0">
      <inkml:brushProperty name="width" value="0.05" units="cm"/>
      <inkml:brushProperty name="height" value="0.05" units="cm"/>
      <inkml:brushProperty name="color" value="#33CCFF"/>
    </inkml:brush>
  </inkml:definitions>
  <inkml:trace contextRef="#ctx0" brushRef="#br0">355 7 32383,'0'0'7,"0"0"0,0 0 0,0 0 1,0 1-1,0-1 0,0 0 0,0 0 1,0 0-1,0 0 0,0 0 0,0 0 0,0 0 1,0 0-1,0 0 0,-1 0 0,1 0 0,0 0 1,0 0-1,0 0 0,0 0 0,0 0 0,0 0 1,0 0-1,0 0 0,0 0 0,0 0 1,0 0-1,0 0 0,0 0 0,0 0 0,0 0 1,0 0-1,0 0 0,-1 0 0,1 0 0,0 0 1,0 0-1,0 0 0,0 0 0,0 0 0,0 0 1,0 0-1,0 0 0,0 0 0,0 0 1,0 0-1,0 0 0,-6 10-57,3-2 74,-158 333-14,55-110-4,87-194-6,-20 46 0,35-73 0,1 0 0,0 0 0,1 0 0,0 0 0,0 0 0,0 15 0,2-24 0,0 0 0,0 1 0,0-1 0,0 0 0,1 1 0,-1-1 0,0 0 0,1 1 0,-1-1 0,1 0 0,-1 0 0,1 1 0,-1-1 0,1 0 0,0 0 0,0 0 0,0 0 0,0 0 0,0 0 0,0 0 0,0 0 0,0 0-1,0-1 1,0 1 0,0 0 0,0-1 0,1 1 0,1 0 0,3 1 1,0-1-1,0 0 0,0 0 1,0 0-1,7-1 0,-4 0 2,247-1 11,-82-2-13,-173 3 0,0-1 0,0 1 0,1-1 0,-1 0 0,0 1 0,0-1 0,0 0 0,0 0 0,0 1 0,0-1 0,-1 0 0,1 0 0,0 0 0,0 0 0,-1 0 0,1-1 0,1-1 0,10-23 0,-8 10 0,0 0 0,0 0 0,-2-1 0,0 1 0,-1-19 0,-7-83 0,0 73-1,-2 0 1,-2 1-1,-20-53 1,-56-123 26,83 212-23,-47-92 2,52 132-58,10 11-161,6 4-559</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6:57.828"/>
    </inkml:context>
    <inkml:brush xml:id="br0">
      <inkml:brushProperty name="width" value="0.05" units="cm"/>
      <inkml:brushProperty name="height" value="0.05" units="cm"/>
      <inkml:brushProperty name="color" value="#33CCFF"/>
    </inkml:brush>
  </inkml:definitions>
  <inkml:trace contextRef="#ctx0" brushRef="#br0">8 25 32095,'-1'-3'23,"-5"-19"338,9 24-192,8 16-98,65 110-70,-7-13 3,80 183 1,-132-257-5,-3 0 1,-1 0 0,-2 2-1,-1-1 1,-3 1 0,-2 1 0,-1-1-1,-4 79 1,-2-104 1,-1-1 0,-1 1 0,-1-1 0,0 0 0,-1-1 0,0 1 1,-2-1-1,-15 26 0,7-18-50,-1-1 0,0-1 0,-2 0 0,-31 28 0,20-28-739</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6:06.428"/>
    </inkml:context>
    <inkml:brush xml:id="br0">
      <inkml:brushProperty name="width" value="0.05" units="cm"/>
      <inkml:brushProperty name="height" value="0.05" units="cm"/>
      <inkml:brushProperty name="color" value="#FFFF00"/>
    </inkml:brush>
  </inkml:definitions>
  <inkml:trace contextRef="#ctx0" brushRef="#br0">106 307 31855,'0'-27'516,"-1"4"-417,2 0 0,0 1 0,6-31 0,-9 92-99,2-3 0,-51 247 0,30-182 0,-13 126 0,34-220 0,-3 34 0,2-31 0,0-20 0,1-34 0,-1-41 0,18-144 0,-4 150 0,26-79 0,-30 128 0,2 1 0,0 0 0,2 1 0,2 0 0,29-45 0,-39 67 0,-1 0 0,1 0 0,1 0 0,-1 0 0,1 1 0,0 0 0,0 0 0,0 1 0,0-1 0,1 1 0,0 1 0,0-1 0,0 1 0,0 1 0,1-1 0,-1 1 0,1 0 0,-1 1 0,1 0 0,0 0 0,0 1 0,-1 0 0,14 1 0,-16 0 1,-1 0 0,1 0-1,-1 0 1,1 1 0,-1 0 0,1 0 0,-1 0-1,0 0 1,0 1 0,0 0 0,0 0-1,0 0 1,-1 0 0,0 0 0,1 1 0,-1-1-1,0 1 1,-1 0 0,1 0 0,-1 0 0,3 6-1,-1-4-60,-1 1-1,0 0 0,-1 1 1,1-1-1,-2 0 0,1 1 1,-1 0-1,0-1 1,0 1-1,-1-1 0,0 1 1,-2 14-1,-7 4-1313</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6:58.181"/>
    </inkml:context>
    <inkml:brush xml:id="br0">
      <inkml:brushProperty name="width" value="0.05" units="cm"/>
      <inkml:brushProperty name="height" value="0.05" units="cm"/>
      <inkml:brushProperty name="color" value="#33CCFF"/>
    </inkml:brush>
  </inkml:definitions>
  <inkml:trace contextRef="#ctx0" brushRef="#br0">0 0 32543,'9'3'16,"32"-1"32,17 6-16,6-6-16,-3 6-16,-6-1-96,-19 3-288,-19 0-1953</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6:58.510"/>
    </inkml:context>
    <inkml:brush xml:id="br0">
      <inkml:brushProperty name="width" value="0.05" units="cm"/>
      <inkml:brushProperty name="height" value="0.05" units="cm"/>
      <inkml:brushProperty name="color" value="#33CCFF"/>
    </inkml:brush>
  </inkml:definitions>
  <inkml:trace contextRef="#ctx0" brushRef="#br0">0 1 31422,'0'2'657,"0"1"-209,14 2-304,25-3-96,13-2-32,3 0-16,-5 0 0,-5 0-16,-26 0-80,-14 0-897</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7:02.786"/>
    </inkml:context>
    <inkml:brush xml:id="br0">
      <inkml:brushProperty name="width" value="0.05" units="cm"/>
      <inkml:brushProperty name="height" value="0.05" units="cm"/>
      <inkml:brushProperty name="color" value="#33CCFF"/>
    </inkml:brush>
  </inkml:definitions>
  <inkml:trace contextRef="#ctx0" brushRef="#br0">1 305 32319,'1'-6'23,"0"1"0,0 0 0,1 0 0,-1 0 0,1-1 0,1 2 0,-1-1 1,1 0-1,-1 0 0,2 1 0,4-6 0,6-13 1,99-192 118,-111 213-137,-1 6-5,-1 11 0,0 66 0,8 324 0,-5-225 0,-3-139 0,0-40 0,-1 0 0,1 0 0,0-1 0,-1 1 0,1 0 0,-1 0 0,1-1 0,-1 1 0,0 0 0,1-1 0,-1 1 0,0-1 0,1 1 0,-1-1 0,0 1 0,0-1 0,1 1 0,-1-1 0,0 0 0,0 0 0,0 1 0,0-1 0,1 0 0,-1 0 0,0 0 0,0 0 0,0 0 0,0 0 0,0 0 0,-1 0 0,-36-1 0,28 1 0,8 0 0,-1 0 0,-1 0 0,0 0 0,0 0 0,0-1 0,0 0 0,0 1 0,1-1 0,-1-1 0,0 1 0,-6-3 0,50 3-32,-19 0 32,174 1-19,-195 0 17,1 0-2,-1 0 0,0 0-1,0 0 1,0 0 0,1 0-1,-1 0 1,0 0 0,0 0 0,0 0-1,1 0 1,-1 0 0,0 0-1,0 0 1,0 0 0,1 0-1,-1 0 1,0-1 0,0 1-1,0 0 1,0 0 0,1 0-1,-1 0 1,0 0 0,0 0 0,0 0-1,0-1 1,1 1 0,-1 0-1,0 0 1,0 0 0,0 0-1,0 0 1,0-1 0,0 1-1,0 0 1,0 0 0,0 0-1,1-1 1,-1 1 0,0 0 0,0 0-1,0 0 1,0-1 0,0 1-1,0 0 1,0 0 0,0 0-1,0-1 1,0 1 0,0 0-1,-1 0 1,1 0 0,0-1 0,0-10-639</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7:03.245"/>
    </inkml:context>
    <inkml:brush xml:id="br0">
      <inkml:brushProperty name="width" value="0.05" units="cm"/>
      <inkml:brushProperty name="height" value="0.05" units="cm"/>
      <inkml:brushProperty name="color" value="#33CCFF"/>
    </inkml:brush>
  </inkml:definitions>
  <inkml:trace contextRef="#ctx0" brushRef="#br0">0 15 32127,'0'0'8,"1"0"1,-1-1 0,0 1-1,0 0 1,0-1 0,0 1-1,1 0 1,-1 0 0,0-1-1,0 1 1,0 0 0,1 0-1,-1-1 1,0 1-1,0 0 1,1 0 0,-1 0-1,0-1 1,1 1 0,-1 0-1,0 0 1,0 0 0,1 0-1,-1 0 1,0 0 0,1 0-1,-1 0 1,0 0 0,1 0-1,-1 0 1,0 0 0,1 0-1,-1 0 1,0 0 0,1 0-1,0 0 1,270-10 137,-213 10-113,-57 0 9,-1 5-26,-2 22-13,-2 1-1,0-1 1,-2 0-1,-13 39 1,-6 29 3,8 1-208,5-1 0,1 186 0,11-284-1609</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7:03.591"/>
    </inkml:context>
    <inkml:brush xml:id="br0">
      <inkml:brushProperty name="width" value="0.05" units="cm"/>
      <inkml:brushProperty name="height" value="0.05" units="cm"/>
      <inkml:brushProperty name="color" value="#33CCFF"/>
    </inkml:brush>
  </inkml:definitions>
  <inkml:trace contextRef="#ctx0" brushRef="#br0">0 20 28317,'0'0'3570,"20"0"-3314,24 0 48,11 0-224,6 0-48,-3 0-32,-5 0 0,-12-5-64,-8 0-480,-8-5-6083</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7:03.952"/>
    </inkml:context>
    <inkml:brush xml:id="br0">
      <inkml:brushProperty name="width" value="0.05" units="cm"/>
      <inkml:brushProperty name="height" value="0.05" units="cm"/>
      <inkml:brushProperty name="color" value="#33CCFF"/>
    </inkml:brush>
  </inkml:definitions>
  <inkml:trace contextRef="#ctx0" brushRef="#br0">3 1 31646,'0'7'881,"0"-4"-769,0 7-48,0 12-64,0 8 0,0 7 16,0-4-16,-3-3 0,3-5 0,0-8 0,0-7 0,0-3 0,3-7 0,8 0 0,0 0 0,6-17-16,-6-13-96,-6-7-1121</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7:08.026"/>
    </inkml:context>
    <inkml:brush xml:id="br0">
      <inkml:brushProperty name="width" value="0.05" units="cm"/>
      <inkml:brushProperty name="height" value="0.05" units="cm"/>
      <inkml:brushProperty name="color" value="#33CCFF"/>
    </inkml:brush>
  </inkml:definitions>
  <inkml:trace contextRef="#ctx0" brushRef="#br0">2 40 31214,'0'0'33,"0"0"0,0 0 0,0-1 1,-1 1-1,1 0 0,0 0 0,0-1 0,0 1 0,0 0 0,0 0 0,0-1 0,0 1 0,0 0 0,0 0 0,0-1 0,0 1 0,0 0 0,0 0 0,0-1 0,0 1 1,0 0-1,0 0 0,0-1 0,0 1 0,0 0 0,0 0 0,0-1 0,1 1 0,-1 0 0,0 0 0,0-1 0,0 1 0,0 0 0,1 0 0,-1 0 0,0 0 0,0-1 1,0 1-1,1 0 0,-1 0 0,0 0 0,0 0 0,1 0 0,-1 0 0,0-1 0,60-8-16,96-1-1,-5 0-17,-151 10 1,0 0 0,1 0 0,-1 0 0,0 0 0,0 0 0,1-1 0,-1 1 0,0 0 0,0 0 0,1 1 0,-1-1 0,0 0 0,0 0 0,1 0 0,-1 0 0,0 0 0,0 0 0,1 0 0,-1 0 0,0 0 0,0 0 0,0 1 0,1-1 0,-1 0 0,0 0 0,0 0 0,0 0 0,1 1 0,-1-1 0,0 0 0,0 0 0,0 0 0,0 1 0,0-1 0,0 0 0,1 0 0,-1 1 0,2 13 0,-1-1 0,0 1 0,-1-1 0,-1 1 0,0-1 0,-4 22 0,3-18 0,-59 303 0,45-245 0,9-44-3,2-8-4,0 1 0,1 0-1,0 29 1,4-51-36,3-7-1235,11-20-2956</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7:08.357"/>
    </inkml:context>
    <inkml:brush xml:id="br0">
      <inkml:brushProperty name="width" value="0.05" units="cm"/>
      <inkml:brushProperty name="height" value="0.05" units="cm"/>
      <inkml:brushProperty name="color" value="#33CCFF"/>
    </inkml:brush>
  </inkml:definitions>
  <inkml:trace contextRef="#ctx0" brushRef="#br0">1 3 31326,'0'0'801,"33"0"-721,17 0 32,13 0-48,7 0 0,-7 0 0,-2-2-48,-11 2-16,-11 0-48,-9 0-288,-13 0-753</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7:08.828"/>
    </inkml:context>
    <inkml:brush xml:id="br0">
      <inkml:brushProperty name="width" value="0.05" units="cm"/>
      <inkml:brushProperty name="height" value="0.05" units="cm"/>
      <inkml:brushProperty name="color" value="#33CCFF"/>
    </inkml:brush>
  </inkml:definitions>
  <inkml:trace contextRef="#ctx0" brushRef="#br0">0 1 30782,'0'0'1646,"12"0"-1512,401 0-6,-413 17-128,-1-5 2,-2 0 0,1-1 0,-2 1 0,1-1 0,-9 15 0,-4 16 2,-76 274 18,79-253-30,2 0-1,3 0 1,0 74 0,8-134-74,-1-3 59,1 0 0,0 1 0,0-1 0,0 0 1,0 0-1,0 1 0,0-1 0,0 0 1,0 0-1,0 1 0,0-1 0,0 0 0,0 0 1,0 1-1,0-1 0,0 0 0,0 0 1,0 1-1,0-1 0,0 0 0,0 0 0,1 0 1,-1 1-1,0-1 0,0 0 0,0 0 1,0 0-1,0 1 0,1-1 0,-1 0 0,0 0 1,0 0-1,0 0 0,1 1 0,-1-1 1,0 0-1,0 0 0,0 0 0,1 0 0,-1 0 1,0 0-1,1 0 0,9 0-3533</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7:09.159"/>
    </inkml:context>
    <inkml:brush xml:id="br0">
      <inkml:brushProperty name="width" value="0.05" units="cm"/>
      <inkml:brushProperty name="height" value="0.05" units="cm"/>
      <inkml:brushProperty name="color" value="#33CCFF"/>
    </inkml:brush>
  </inkml:definitions>
  <inkml:trace contextRef="#ctx0" brushRef="#br0">1 20 32095,'8'0'256,"33"0"-128,17 0-64,12 0-32,1 0-16,1-2 0,-11-1-16,-8-2-16,-15 0-208,-10 1-2065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17:57.236"/>
    </inkml:context>
    <inkml:brush xml:id="br0">
      <inkml:brushProperty name="width" value="0.05" units="cm"/>
      <inkml:brushProperty name="height" value="0.05" units="cm"/>
      <inkml:brushProperty name="color" value="#FFFFFF"/>
    </inkml:brush>
  </inkml:definitions>
  <inkml:trace contextRef="#ctx0" brushRef="#br0">42 85 30366,'-10'0'177,"-11"-2"231,21 2-355,-1 0 0,1 0 0,-1 0 0,1 0 0,0 0-1,-1 0 1,1 0 0,-1 0 0,1-1 0,0 1 0,-1 0 0,1 0 0,-1 0-1,1-1 1,0 1 0,-1 0 0,1 0 0,0-1 0,-1 1 0,1 0 0,0-1 0,0 1-1,-1 0 1,1-1 0,0 1 0,0-1 0,-1 1 0,1 0 0,0-2 0,3 1-43,-1 0 1,1 0-1,0 0 0,-1 0 1,1 0-1,0 1 1,0-1-1,0 1 1,0 0-1,0 0 1,5 0-1,-6 0-2,604-4 32,-355 5-32,348 24-8,-301-8 0,477 24 0,694-4 0,-611-32 0,-478-20 0,683-37-16,-823 47 23,412-60-1,-539 41-2,23-2-5,-129 24-2,-6 2-15,-4 0-30,-50 0-385,13 0-522</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6:08.759"/>
    </inkml:context>
    <inkml:brush xml:id="br0">
      <inkml:brushProperty name="width" value="0.05" units="cm"/>
      <inkml:brushProperty name="height" value="0.05" units="cm"/>
      <inkml:brushProperty name="color" value="#FFFF00"/>
    </inkml:brush>
  </inkml:definitions>
  <inkml:trace contextRef="#ctx0" brushRef="#br0">1 352 31679,'0'1'32,"1"0"0,-1 1 0,1-1 0,-1 0 1,1 0-1,0-1 0,0 1 0,-1 0 1,1 0-1,0 0 0,0 0 0,0-1 0,0 1 1,0 0-1,0-1 0,0 1 0,0-1 1,0 1-1,0-1 0,0 0 0,0 1 0,0-1 1,1 0-1,1 1 0,36 5-41,-34-5 72,362 17 99,-350-19-161,0 0-1,0-1 1,0-1 0,29-8-1,-37 8 0,-1 0 0,1 0 0,-1-1 0,1 0 0,-1 0 0,0-1 0,-1 0 0,1-1 0,-1 0 0,8-8 0,-14 13 0,0 0 0,0 0 0,0 1 0,-1-1 0,1 0 1,0 0-1,-1 0 0,1 0 0,-1 0 0,1 0 0,-1 0 0,0 0 0,1 0 0,-1 0 0,0 0 1,0 0-1,0 0 0,1 0 0,-1 0 0,-1-2 0,1 3 0,0-1 0,-1 0 1,1 0-1,-1 1 0,1-1 0,-1 1 1,1-1-1,-1 0 0,1 1 0,-1-1 0,0 1 1,1 0-1,-1-1 0,0 1 0,1-1 1,-1 1-1,0 0 0,0 0 0,1-1 0,-3 1 1,-5-2 0,0 1 1,-1 1 0,1-1 0,-10 2-1,9-1 0,-1 0-1,1 1-1,0 0 1,0 0 0,0 1-1,1 0 1,-1 0-1,0 1 1,1 0 0,-1 1-1,1 0 1,0 0 0,-11 8-1,9-4 0,1-1 1,1 1-1,0 1 0,0 0 0,0 0 0,1 0 0,0 1 0,1 0 1,-7 14-1,6-6 0,0 0 1,2 1 0,0-1 0,1 1-1,1 0 1,0 0 0,2 1 0,0-1-1,1 0 1,6 38 0,-6-54 0,1 1 0,-1-1 0,1 0 0,0 1 0,0-1 0,1 0 0,-1 0 0,1 0 0,-1 0 0,1 0 0,0 0 0,0 0 0,0 0 0,1-1 0,-1 1 0,0-1 0,1 0 0,0 1 0,0-1 0,-1 0 0,1-1 0,0 1 0,5 1 0,2 0 0,-1 0 0,1-1 0,0 0 0,0-1 0,0 0 0,18 0 0,-25-2 0,1 1 1,-1-1-1,0 0 0,1 0 1,-1 0-1,0 0 0,0-1 1,1 1-1,-1-1 1,0 0-1,-1 0 0,1 0 1,0 0-1,0 0 0,-1-1 1,0 1-1,1-1 0,-1 0 1,0 1-1,0-1 0,3-6 1,4-8 1,-1 0 1,11-32 0,-18 46-3,30-99 0,-14 46 0,25-57 0,-42 113 0,0 0 0,0 0 0,0 0 0,0 0 0,0 0 0,0 1 0,0-1 0,0 0 0,0 0 0,1 0 0,-1 0 0,0 0 0,0 0 0,0 0 0,0 0 0,0 0 0,0 0 0,0 0 0,0 0 0,1 1 0,-1-1 0,0 0 0,0 0 0,0 0 0,0 0 0,0 0 0,0 0 0,1 0 0,-1 0 0,0 0 0,0 0 0,0 0 0,0 0 0,0 0 0,0 0 0,0-1 0,1 1 0,-1 0 0,0 0 0,0 0 0,0 0 0,0 0 0,0 0 0,0 0 0,0 0 0,0 0 0,1 0 0,-1 0 0,0 0 0,0-1 0,0 1 0,0 0 0,0 0 0,0 0 0,0 0 0,0 0 0,0 0 0,3 20 0,-2 27 0,-1 223 0,0-270 0,0 0 0,1 1 0,-1-1 0,0 0 0,0 0 0,0 1 0,1-1 0,-1 0 0,0 1 0,1-1 0,-1 0 0,0 0 0,0 0 0,1 1 0,-1-1 0,0 0 0,1 0 0,-1 0 0,1 0 0,-1 0 0,0 0 0,1 0 0,-1 0 0,0 1 0,1-1 0,-1 0 0,0-1 0,1 1 0,-1 0 0,1 0 0,-1 0 0,0 0 0,1 0 0,-1 0 0,1-1 0,16-6 0,-7-7 0,0-1 0,-1 0 0,0 0 0,-1 0 0,9-29 0,13-21 0,-24 52-1,1 2 0,0-1 1,1 1-1,0 0 0,15-15 0,-19 22 1,1 0-1,0 0 1,0 1-1,0-1 0,0 1 1,1 1-1,-1-1 1,1 1-1,-1 0 1,1 0-1,0 0 0,0 1 1,0 0-1,10-1 1,-13 2-1,-1-1 0,0 1-1,1 0 1,-1 0 0,0 0 0,1 0 0,-1 0 0,0 1 0,0-1 0,1 1 0,-1-1 0,0 1 0,0 0 0,0 0 0,0 0 0,0 0 0,0 0 0,0 0 0,0 1 0,2 1-1,-2 0 0,-1 1 0,1-1 0,-1 0 0,0 1 0,0-1-1,-1 1 1,1-1 0,-1 1 0,1-1 0,-1 1-1,0 0 1,-1 3 0,1 12 2,0-18 0,0-1 1,-1 1-1,1-1 0,0 0 1,-1 1-1,1-1 0,0 0 1,-1 1-1,1-1 0,-1 0 1,1 1-1,-1-1 0,1 0 1,0 0-1,-1 0 1,1 1-1,-1-1 0,1 0 1,-1 0-1,1 0 0,-1 0 1,1 0-1,-1 0 0,1 0 1,-1 0-1,1 0 0,-1 0 1,1 0-1,-1 0 0,1-1 1,-1 1-1,1 0 0,-1 0 1,1 0-1,-1-1 1,1 1-1,-1-1 0,1 1 0,-31-21 3,28 19-3,0-1 0,0 1 0,0-1 0,0 1 0,0 0 0,-1 0 0,1 1 0,0-1 0,-1 1 0,1-1 0,-1 1 0,0 0 0,1 1 0,-6-1 0,5 0-1,0 1 1,0 0-1,-1 1 1,1-1-1,0 1 1,0 0-1,0 0 0,0 0 1,0 0-1,0 1 1,0 0-1,0 0 1,0 0-1,1 0 0,-1 0 1,-4 5-1,3-2 1,0 0-1,1 0 1,0 1-1,0-1 1,0 1 0,1 0-1,0 0 1,0 1-1,-3 9 1,1 4-3,0 1 0,1 0 0,2-1 0,0 1 0,2 39 0,0-55 3,1-1 0,0 0 0,0 1 0,0-1 0,0 0 0,1 0 0,0 1 0,0-1 0,0-1 0,0 1 0,1 0 0,0 0 0,-1-1 0,1 0 0,0 1 0,1-1 0,-1 0 0,1-1 0,-1 1 0,1 0 0,0-1 0,0 0 0,0 0 0,8 3 0,2 0 0,1 0 1,0-1-1,-1-1 0,1 0 1,0-1-1,20 0 1,-16-1 5,0-1 0,1-1 0,28-5 0,-42 5-3,1-1-1,-1 0 0,1 0 1,-1-1-1,0 0 1,0 0-1,0 0 1,0-1-1,-1 0 1,0 0-1,1 0 0,-1-1 1,8-10-1,-2-1-1,0 0-1,-1-1 0,0 0 0,-2-1 1,0 0-1,-1-1 0,-1 1 1,-1-1-1,4-24 0,-1-13 0,3-110 0,-12 77 0,0 38 0,2-1 0,8-51 0,-32 226-17,-19 140 31,34-160-12,8 126-1,0-222-1,1 0 0,0-1 0,1 1 0,-1-1 0,1 0 0,0 0 0,1 1 0,0-2 0,4 9 0,-5-11 0,0 0 0,0 0 0,0 0 0,1-1 0,-1 1 1,1-1-1,-1 0 0,1 1 0,0-1 0,0 0 0,0-1 0,0 1 1,0 0-1,0-1 0,1 0 0,-1 0 0,0 0 0,1 0 0,3 0 1,-2 0 0,0-1 0,-1 1 0,1-1 0,0 0-1,0-1 1,-1 1 0,1-1 0,0 0 0,-1 0 0,1-1 0,-1 1 0,1-1 0,-1 0 0,0 0 0,7-5 0,-5 1 1,1 0-1,-1-1 0,0 1 1,-1-2-1,1 1 1,-1 0-1,6-14 0,9-22 0,-1-1-1,-3 0 1,-1-1-1,9-56 1,14-42-1,-36 138-1,0 0-1,0 0 1,0 0 0,0 0-1,5-7 1,-6 11 1,0 0-1,-1 0 1,1 0 0,0 0 0,0 0-1,0 0 1,0 1 0,0-1 0,0 0-1,0 1 1,0-1 0,0 1 0,0-1-1,0 1 1,0 0 0,0-1 0,0 1-1,0 0 1,1 0 0,-1 0 0,0 0-1,0 0 1,0 0 0,1 0 0,-1 0-1,0 0 1,0 0 0,0 1-1,0-1 1,2 1 0,-3 0 0,1 0 0,0 0 0,0-1 0,0 1 0,0 0 0,-1 0 0,1 0 0,-1 0 0,1 1 0,-1-1 0,1 0 0,-1 0 0,1 0 0,-1 0 0,0 1 0,0-1 0,0 0 0,1 0 0,-1 0 0,-1 3 0,1 32 0,-1-26 0,0 0 0,-1 1 0,0-1 0,0 0 0,-1 0 0,-1 0 0,0 0 0,0 0 0,-1-1 0,0 1 0,-7 8 0,-10 22 0,13-20 0,1 1 0,1-1 0,1 2 0,1-1 0,0 0 0,2 1 0,0 0 0,2 0 0,1 24 0,0-42 0,0 0 0,0 1 0,1-1 0,0 0 1,0 0-1,0 0 0,0 0 0,0 0 0,1 0 0,0 0 0,0 0 0,0-1 0,0 1 1,0-1-1,1 1 0,3 2 0,-1-1 0,0-1 1,1 1-1,-1-1 1,1 0 0,0-1-1,0 0 1,1 0-1,12 5 1,3-3 1,-1 0 1,1-1-1,1-1 0,-1-1 1,24-1-1,-41-1 0,0 0-1,0 0 1,0-1-1,-1 0 1,1 0-1,0 0 1,-1 0-1,1-1 1,-1 0-1,1 0 1,-1 0-1,0 0 0,0-1 1,0 1-1,0-1 1,7-6-1,-6 3 0,-1 0-1,1 0 1,-1-1-1,0 1 0,0-1 1,-1 0-1,0 0 1,0 0-1,3-14 0,-2-2 0,-1 0 0,0-1-1,-2 1 1,-1-1 0,0 0-1,-5-25 1,2 30 0,-1 1 0,-1 0 0,0 0 0,-1 0 0,-1 0 0,-1 1 0,-1 0 0,0 1 0,-18-24 0,22 32 0,-1 1 0,0 0 0,0 0 0,-1 0 0,1 1 0,-1 0 0,-1 0 0,1 1 0,-1 0 0,0 0 0,-1 1 0,1 0 0,-1 0 0,1 1 0,-1 0 0,0 1 0,0 0 0,0 0 0,-1 1 0,1 0 0,-12 1 0,18 0 0,1 1 0,-1-1 0,1 1 0,-1 0 0,1 0 0,-1 0 0,1 0 0,-1 1 0,1-1 0,0 1 0,0-1 0,0 1 0,0 0 0,0 0 0,0 0 0,0 0 0,1 0 0,-1 0 0,1 1 0,-1-1 0,1 0 0,0 1 0,0-1 0,0 1 0,0-1 0,1 1 0,-1 0 0,0 4 0,-2 11 0,1-1 0,1 1 0,0 23 0,1-27 0,1 12 0,0 1 0,1-1 0,2 0 0,1-1 0,10 35 0,-12-51 0,0 0 0,0 0 0,1-1 0,1 1 0,-1-1 0,1 0 0,0 0 0,1 0 0,0-1 0,0 0 0,1 0 0,0-1 0,0 1 0,0-1 0,1-1 0,0 0 0,0 0 0,11 5 0,-14-8 0,-1 0 0,1-1 0,-1 1 0,1-1 0,0 0 0,0-1 0,-1 1 0,1-1 0,0 0 0,0 0 0,-1-1 0,1 1 0,0-1 0,0 0 0,-1 0 0,7-3 0,-6 2 0,0-1 0,0 0 0,0-1 0,0 1 0,-1-1 0,1 0 0,-1 0 0,0 0 0,0-1 0,-1 0 0,6-7 0,3-12 0,-1 1 0,-1-1 0,-1-1 0,10-46 0,-14 52 0,8-40 0,-11 43 0,1 0 0,1 0 0,0 0 0,2 0 0,-1 1 0,2 0 0,15-26 0,-21 39 0,0 0 0,1 0 0,0 0 0,-1 0 0,1 1 0,0-1 0,0 1 0,0-1 0,0 1 0,0 0 0,0-1 0,0 1 0,1 0 0,-1 1 0,0-1 0,1 0 0,-1 1 0,0-1 0,1 1 0,-1 0 0,1-1 0,-1 1 0,1 1 0,-1-1 0,0 0 0,1 0 0,-1 1 0,1 0 0,-1-1 0,4 3 0,-2-1-2,0 0 0,0 0 1,0 0-1,0 1 0,0 0 0,0 0 1,-1 0-1,1 0 0,-1 1 0,0 0 0,0-1 1,0 1-1,0 0 0,2 6 0,2 6 2,-1 0-1,-1 1 0,-1 0 0,0 0 0,-1 0 0,1 25 1,-4 111 0,-2-72 0,2-72 0,0-3 0,0 1 0,0 0 0,1-1 0,-1 1 0,1-1 0,3 8 0,-3-12 0,0 0 0,0 0 0,0 0 0,0 0 0,1 0 0,-1 0 0,1 0 0,-1-1 0,1 1 0,0-1 0,0 1 0,0-1 0,0 1 0,0-1 0,0 0 0,0 0 0,0 0 0,0 0 0,0 0 0,4 0 0,1 1 0,0 0 0,0 0 0,1 0 0,-1-1 0,1 0 0,-1-1 0,0 0 0,1 0 0,-1 0 0,1-1 0,-1 0 0,0-1 0,1 0 0,-1 0 0,0 0 0,0-1 0,0 0 0,-1 0 0,1-1 0,-1 0 0,0 0 0,0 0 0,0-1 0,8-8 0,-4 0 4,0-2 0,-1 1 0,0-1 0,-1-1 0,-1 1 1,-1-1-1,6-19 0,1-15-14,6-53-1,-13 61 18,2 0-1,19-58 1,-26 97-7,0 1 0,1 0 0,-1 0 0,0-1 0,1 1 0,-1 0 0,1 0 0,0 1 0,-1-1 0,1 0 0,0 0 0,0 1 0,0-1 0,0 1 0,1 0 0,-1 0 0,0 0 0,0 0 0,1 0 0,-1 0 0,1 0 0,-1 1 0,1-1 0,-1 1 0,1 0 0,-1 0 0,4 0 0,-2 0 0,0 0 0,1 1 0,-1-1 0,1 1 0,-1 0 0,0 0 0,0 1 0,1 0 0,-1-1 0,0 1 0,0 0 0,-1 1 0,1-1 0,6 6 0,-1 3-1,-1-1 0,0 1 0,0 1 1,-1-1-1,-1 1 0,0 0 0,0 1 0,-1-1 0,-1 1 0,0 0 0,-1 1 1,2 15-1,-1 4-5,-1 1 1,-1 0 0,-6 61 0,2-84 5,0 0 0,-1 0 0,-1 0 0,0 0 0,0 0 0,-1-1 0,0 0 0,-1 0 0,0 0 0,-1-1 0,0 1 0,0-2 0,-17 16 0,16-16 0,0-1 0,0 0 0,-1 0 0,0-1 0,0 0 0,-1-1 0,0 0 0,0-1 0,0 0 0,0 0 0,-1-1 0,1 0 0,-1-1 0,-19 2 0,27-4 1,1-1 0,-1 1 0,1-1 0,-1 1 0,1-1 0,0 0 1,-1 0-1,1 0 0,0 0 0,0-1 0,0 1 0,0-1 0,0 1 0,0-1 0,0 1 0,0-1 0,0 0 0,1 0 0,-1 0 0,1 0 1,0 0-1,-1-1 0,1 1 0,0 0 0,0 0 0,0-1 0,0-4 0,-3-6-2,1 0 0,0 0 1,-1-28-1,4 37-1,-4-113-23,4 100 25,1 0 0,0 1 0,2-1 0,8-31 0,8 12 0,-19 35 0,1 0 0,-1 0 0,1 1 0,-1-1 0,1 1 0,-1-1 0,1 1 0,0-1 0,-1 1 0,1-1 0,0 1 0,0-1 0,-1 1 0,1 0 0,0-1 0,0 1 0,-1 0 0,2-1 0,-1 2 0,0-1 0,0 0 0,-1 0-1,1 1 1,0-1 0,-1 1 0,1-1 0,-1 1 0,1-1 0,0 1 0,-1-1 0,1 1 0,-1-1-1,1 1 1,-1 0 0,0-1 0,1 1 0,-1 0 0,1-1 0,-1 1 0,0 0 0,0-1-1,1 1 1,-1 1 0,15 44-10,-3-9 14,29 61-1,-34-86-2,0 1 0,1-1-1,0-1 1,1 1-1,0-2 1,1 1 0,0-1-1,18 13 1,-18-15 2,1-1 0,0-1 0,1 0 0,-1-1-1,1 0 1,1 0 0,-1-2 0,0 1 0,16 1 0,10-1-1,67 0-1,-99-4-1,1 0 1,1-1 1,-1 1-1,0-1 1,0 0-1,0-1 1,0 0-1,0 0 1,0 0-1,8-5 1,-11 5-19,-1 0 1,0 0-1,0 0 0,0-1 1,0 1-1,0-1 1,0 0-1,-1 0 0,1 0 1,-1 0-1,0 0 0,0 0 1,0-1-1,-1 1 1,1-1-1,-1 1 0,1-1 1,-1 1-1,1-6 1,-1-21-964</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7:09.742"/>
    </inkml:context>
    <inkml:brush xml:id="br0">
      <inkml:brushProperty name="width" value="0.05" units="cm"/>
      <inkml:brushProperty name="height" value="0.05" units="cm"/>
      <inkml:brushProperty name="color" value="#33CCFF"/>
    </inkml:brush>
  </inkml:definitions>
  <inkml:trace contextRef="#ctx0" brushRef="#br0">532 1 32639,'-1'3'10,"1"-1"1,-1 1-1,0 0 1,0-1-1,0 1 1,0-1-1,-1 1 1,-1 2-1,-5 10-8,-214 397-2,33-63 0,120-198 6,62-132-17,1 0 0,0 1 1,2 0-1,0 0 0,2 1 0,-1 19 1,6-29-260,11-9-544</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7:10.104"/>
    </inkml:context>
    <inkml:brush xml:id="br0">
      <inkml:brushProperty name="width" value="0.05" units="cm"/>
      <inkml:brushProperty name="height" value="0.05" units="cm"/>
      <inkml:brushProperty name="color" value="#33CCFF"/>
    </inkml:brush>
  </inkml:definitions>
  <inkml:trace contextRef="#ctx0" brushRef="#br0">225 91 32031,'-6'-14'120,"3"6"-35,0-1 0,-1 1-1,0 0 1,-6-8 0,8 14-77,1 0-1,-1 0 0,0 0 1,0 0-1,0 0 1,0 0-1,0 1 1,-1-1-1,1 1 0,0 0 1,-1-1-1,1 1 1,-1 0-1,1 0 1,-1 1-1,1-1 0,-1 1 1,-3-1-1,1 0-6,0 1-1,0 0 0,0 0 0,0 0 0,0 0 1,0 1-1,1 0 0,-1 0 0,0 0 1,0 1-1,1-1 0,-1 1 0,-8 5 1,9-3-1,-1 0 0,1 0-1,0 0 1,0 0 0,0 1 0,1-1 0,0 1 0,0 0 0,0 0 0,0 1 0,-2 8 0,0-1-2,1 1 1,1 0-1,0 1 0,1-1 1,1 0-1,0 1 0,2 23 1,-1-36 1,0 1-1,0 0 1,1 0 0,-1 0 0,1 0 0,0 0 0,0-1 0,0 1 0,0 0-1,0 0 1,1-1 0,-1 1 0,1-1 0,-1 0 0,1 1 0,0-1 0,0 0-1,0 0 1,0 0 0,1 0 0,-1 0 0,1-1 0,-1 1 0,1-1 0,-1 0-1,1 1 1,0-1 0,4 1 0,6 1 3,0-1-1,1 0 0,-1 0 1,26-2-1,-34 0 0,-1 0-1,0 0-1,1 0 1,-1-1-1,0 1 1,0-1-1,0 0 1,0 0-1,0-1 1,0 1-1,0-1 1,0 0-1,-1 0 1,1 0-1,0 0 1,-1-1-1,0 1 1,0-1-1,0 0 1,0 0-1,0 0 1,0-1-1,-1 1 1,1-1-1,-1 1 1,0-1-1,0 0 1,-1 0-1,3-5 1,0-6-1,-1 1 1,0 0-1,-1-1 1,0 1-1,-2-1 1,1 0-1,-3-14 1,2 25-1,-1 1 0,1 0 0,-1-1 0,0 1 0,0 0 0,0 0 0,0 0 0,-1-1 1,1 1-1,-1 0 0,0 1 0,0-1 0,0 0 0,0 1 0,0-1 0,0 1 0,-1-1 0,0 1 0,1 0 0,-1 0 0,0 0 0,0 1 0,0-1 0,0 0 1,0 1-1,0 0 0,0 0 0,-1 0 0,-4 0 0,3 0-2,0 0 1,-1 0-1,1 1 0,0 0 1,-1 0-1,1 0 0,0 1 1,-1 0-1,1 0 0,0 0 1,0 1-1,0 0 1,0 0-1,0 0 0,0 0 1,0 1-1,1 0 0,-9 6 1,4 2-320,0-1 0,0 2 0,1-1 0,0 1 1,1 0-1,1 1 0,-9 22 0,-9 38-10433</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7:10.465"/>
    </inkml:context>
    <inkml:brush xml:id="br0">
      <inkml:brushProperty name="width" value="0.05" units="cm"/>
      <inkml:brushProperty name="height" value="0.05" units="cm"/>
      <inkml:brushProperty name="color" value="#33CCFF"/>
    </inkml:brush>
  </inkml:definitions>
  <inkml:trace contextRef="#ctx0" brushRef="#br0">86 1 32191,'0'0'485,"-1"4"-431,0 4-54,-2 0 1,1 1 0,-1-1 0,0 0 0,-1-1-1,-6 12 1,-11 25-4,15-25 2,0 0-1,2 0 1,0 1-1,2 0 1,0 0-1,1-1 1,0 1-1,5 31 1,-4-48 1,1 1 1,0-1-1,-1 1 0,1-1 1,1 1-1,-1-1 0,0 0 1,1 1-1,0-1 0,0 0 1,0 0-1,0 0 0,0 0 1,1-1-1,-1 1 0,1-1 1,0 1-1,-1-1 0,1 0 1,0 0-1,0 0 0,1 0 1,2 1-1,4 0 1,-1 0 0,1-1 0,0 0 0,-1 0 0,1-1 0,0 0 0,12-1 0,-19 0-1,0 0 1,0 0-1,0-1 0,0 1 0,0-1 1,-1 0-1,1 0 0,0 0 0,0 0 1,-1 0-1,1-1 0,-1 1 0,1-1 1,-1 0-1,0 0 0,0 1 0,1-1 1,-1-1-1,0 1 0,-1 0 0,1 0 1,0-1-1,-1 1 0,1-1 1,-1 0-1,0 1 0,0-1 0,0 0 1,0 0-1,-1 1 0,2-6 0,1-9 5,-1-1 0,-1 1 0,0-1-1,-2-19 1,0 20-5,1 2 0,-1 1 1,-1 0-1,0 0 1,-1 0-1,-1 0 1,0 1-1,-1-1 1,-10-20-1,13 29-2,-1 0 0,0 0 0,0 1 0,0 0 0,0-1 1,-1 1-1,0 0 0,1 1 0,-1-1 0,-1 1 0,1-1 0,0 1 0,-1 1 0,0-1 1,0 1-1,0-1 0,0 1 0,0 1 0,0-1 0,0 1 0,0 0 0,-1 0 0,1 0 0,-1 1 1,-7 0-1,9 0-38,1 0 0,-1 1 0,1 0 0,0-1 0,-1 1 0,1 0 0,0 0 0,-5 3-1,-30 26-1378</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7:15.020"/>
    </inkml:context>
    <inkml:brush xml:id="br0">
      <inkml:brushProperty name="width" value="0.05" units="cm"/>
      <inkml:brushProperty name="height" value="0.05" units="cm"/>
      <inkml:brushProperty name="color" value="#33CCFF"/>
    </inkml:brush>
  </inkml:definitions>
  <inkml:trace contextRef="#ctx0" brushRef="#br0">384 368 30878,'1'-47'1288,"1"15"-1061,-3 1 1,-4-43-1,3 66-233,1 0 0,-1-1 1,0 1-1,-1 0 0,0 1 0,0-1 1,-1 0-1,0 1 0,0 0 0,0 0 0,-1 0 1,0 0-1,-11-10 0,12 14 6,-1 0 0,0 0 0,0 0 0,0 0 0,-1 1 0,1 0 0,0 0 0,-1 0 0,1 0 0,-1 1 0,0 0 0,0 1 0,1-1 0,-1 1 0,0 0 0,0 0 0,1 1 0,-10 2 0,6-2 0,0 1 0,0 1 0,0-1 0,1 2 0,-1-1 0,1 1 0,0 0 0,0 1 0,0 0 0,-11 10 0,8-3 0,1 0 0,0 1 0,0 0 0,1 0 0,1 1 0,1 0 0,0 1 0,1 0 0,0 0 0,1 0 0,1 1 0,0-1 0,1 1 0,-1 27 0,2-28 0,2 0 0,0-1 0,1 1 0,0 0 0,1 0 0,1 0 0,1 0 0,0-1 0,0 0 0,1 0 0,1 0 0,1 0 0,0-1 0,0 0 0,18 21 0,-17-24 0,1-1 0,1 0 0,-1 0 0,1-1 0,1 0 0,0-1 0,0 0 0,0-1 0,1 0 0,0 0 0,0-2 0,1 1 0,-1-2 0,1 0 0,0 0 0,0-1 0,0 0 0,0-2 0,0 1 0,23-3 0,-32 1 0,0 1 0,0-1 0,1 0 0,-1 0 0,0-1 0,-1 1 0,1-1 0,0 0 0,0 0 0,-1 0 0,1 0 0,-1-1 0,1 1 0,-1-1 0,5-5 0,-4 2 0,0 0 0,0 0 0,0-1 0,0 1 0,-1-1 0,-1 0 0,1 1 0,2-11 0,0-10 0,-1-1 0,-1 1 0,-1-49 0,-2 67 0,1-64 0,1 32 0,-2 0 0,-2 0 0,-2 0 0,-9-46 0,12 84 0,-4-15 0,2 17 0,0 15 0,-1 56 0,7 95 0,-2-148 0,1-1 0,1 1 0,1 0 0,0-1 0,13 30 0,-12-35 0,0-1 0,1 1 0,0-1 0,0-1 0,1 1 0,0-1 0,1 0 0,0-1 0,12 10 0,-15-15 0,0 0 0,0 0 0,0 0 0,1-1 0,-1 1 0,1-1 0,-1-1 0,1 1 0,0-1 0,0 0 0,11 0 0,-14-1 0,0 1 0,0-1 0,1-1 0,-1 1 0,0 0 0,0-1 0,0 0 0,1 1 0,-1-1 0,0 0 0,0-1 0,0 1 0,-1-1 0,1 1 0,0-1 0,0 0 0,-1 0 0,1 0 0,-1 0 0,0 0 0,1-1 0,1-2 0,1-6 0,0 1 0,-1-1 0,0 0 0,0 0 0,-1 0 0,-1 0 0,2-15 0,1-87 0,-4 72 0,0 6 0,5-65 0,-5 89 0,1 0 0,0 0 0,1 0 0,0 0 0,1 1 0,8-17 0,-10 24 0,-1 0 0,1 1 0,0-1 0,1 1 0,-1 0 0,0 0 0,1 0 0,-1 0 0,1 0 0,-1 0 0,1 0 0,0 1 0,5-2 0,-7 2 0,0 1 0,1-1 0,-1 1 0,1-1 0,-1 1 0,1 0 0,0 0 0,-1 0 0,1 0 0,-1 0 0,1 0 0,-1 1 0,1-1 0,-1 0 0,1 1 0,-1-1 0,0 1 0,1-1 0,-1 1 0,1 0 0,-1 0 0,0 0 0,0-1 0,1 1 0,-1 0 0,0 1 0,0-1 0,0 0 0,0 0 0,0 0 0,0 1 0,0 1 0,5 9 0,0 0 0,-1 0 0,-1 1 0,0 0 0,-1 0 0,-1-1 0,2 24 0,-1 101 0,-4-87 0,1-49 0,0 18 0,0 0 0,1 0 0,1-1 0,8 35 0,-9-48 0,1-1 0,0 1 0,0-1 0,0 1 0,0-1 0,1 0 0,0 0 0,-1 0 0,2 0 0,-1 0 0,0-1 0,1 1 0,-1-1 0,1 0 0,0 0 0,0 0 0,1-1 0,-1 1 0,0-1 0,1 0 0,-1 0 0,1-1 0,8 2 0,-4 0 0,1-1 0,-1-1 0,0 0 0,1 0 0,0 0 0,-1-2 0,1 1 0,-1-1 0,1 0 0,-1-1 0,0 0 0,1-1 0,-1 0 0,0 0 0,-1-1 0,1 0 0,0 0 0,-1-1 0,0 0 0,0-1 0,-1 0 0,0 0 0,0-1 0,0 1 0,7-10 0,-6 5 0,-1 0 0,0 0 0,-1 0 0,0-1 0,0 0 0,-1 0 0,-1 0 0,0-1 0,2-14 0,-1-5 0,-1 1 0,-2-51 0,-2 65 0,-1 0 0,0 0 0,-2-1 0,-6-25 0,7 35 0,-1 1 0,1 0 0,-1 0 0,-1 0 0,0 0 0,1 1 0,-2-1 0,1 1 0,-1 0 0,0 0 0,0 1 0,-10-9 0,13 13 0,0-1 0,0 0 0,-1 1 0,1-1 0,0 1 0,-1 0 0,1 0 0,-1 0 0,1 0 0,-1 0 0,0 0 0,1 1 0,-1-1 0,0 1 0,0 0 0,1 0 0,-1 0 0,0 0 0,1 0 0,-1 1 0,0-1 0,1 1 0,-1-1 0,0 1 0,1 0 0,-1 0 0,1 1 0,-1-1 0,1 0 0,0 1 0,0-1 0,-1 1 0,1 0 0,0 0 0,0 0 0,1 0 0,-1 0 0,0 0 0,1 0 0,-1 1 0,1-1 0,-2 5 0,-2 10 0,0 0 0,1 1 0,1 0 0,1 0 0,1 0 0,0 0 0,3 30 0,-1-20 0,0-10 0,2 1 0,-1-1 0,2 0 0,1 0 0,0 0 0,1 0 0,1-1 0,0 0 0,2-1 0,0 1 0,0-2 0,2 1 0,0-1 0,0-1 0,2 0 0,0-1 0,0 0 0,1-1 0,21 14 0,-27-21 0,0-1 0,0 0 0,0-1 0,0 0 0,0 0 0,1-1 0,-1 0 0,1 0 0,0-1 0,11 1 0,-16-2 0,0 0 0,1 0 0,-1-1 0,1 1 0,-1-1 0,0 0 0,0 0 0,0-1 0,1 1 0,-1-1 0,0 0 0,-1 0 0,1 0 0,0 0 0,-1-1 0,1 0 0,-1 0 0,0 1 0,1-2 0,-2 1 0,6-7 0,0-4 0,0 0 0,-2-1 0,0 1 0,0-1 0,-2 0 0,5-25 0,7-97 0,-14 97 0,16-80 0,-17 116 0,0 0 0,0 0 0,0 1 0,1-1 0,0 0 0,0 1 0,0-1 0,0 1 0,0-1 0,1 1 0,-1 0 0,1 0 0,0 0 0,0 1 0,0-1 0,0 0 0,1 1 0,-1 0 0,1 0 0,-1 0 0,1 0 0,0 1 0,0 0 0,-1-1 0,1 1 0,0 0 0,7 0 0,-6 1 0,0 0 0,1 0 0,-1 0-1,0 1 1,1-1 0,-1 1-1,0 1 1,0-1 0,0 1 0,0 0-1,0 0 1,0 0 0,0 1-1,-1 0 1,1 0 0,-1 0 0,0 0-1,0 1 1,7 7 0,21 36-27,-34-46 30,1-1-1,-1 1 1,0-1 0,1 0-1,-1 1 1,0-1 0,1 0-1,-1 0 1,0 0 0,1 0-1,-4-1 1,-5 0-3,-1 0 0,1 0 0,-1 1 0,0 0 0,-12 1 0,20 0 0,-1 0 0,0 0 0,1 0 0,-1 0 0,1 1 0,-1-1 0,1 1 0,-1 0 0,1 0 0,0 0 0,0 1 0,0-1 0,0 1 0,1-1 0,-4 6 0,-3 4 0,1 1 0,0 1 0,1-1 0,1 1 0,0 1 0,1-1 0,0 1 0,2 0 0,-1 0 0,2 0 0,0 1 0,1-1 0,0 0 0,1 1 0,4 26 0,-3-37 0,0-1 0,0 0 0,0 1 0,0-1 0,1 0 0,0 0 0,-1 0 0,2 0 0,-1 0 0,0 0 0,1-1 0,0 1 0,0-1 0,0 0 0,0 1 0,0-1 0,1-1 0,-1 1 0,1 0 0,0-1 0,0 0 0,5 3 0,-2-3 0,0 1 0,0-1 0,1 0 0,-1-1 0,0 0 0,1 0 0,-1 0 0,1-1 0,-1 0 0,0-1 0,1 1 0,13-4 0,-17 2 0,1 0 0,-1 0 0,0 0 0,0 0 0,0-1 0,0 0 0,0 0 0,-1 0 0,1 0 0,-1 0 0,0-1 0,0 1 0,0-1 0,0 0 0,-1 0 0,1 0 0,-1 0 0,0 0 0,-1-1 0,3-6 0,2-8 0,-1 1 0,-1-1 0,2-32 0,-1-36 0,-6-89 0,1 172 0,0 3 0,0 1 0,1-1 0,-1 0 0,0 0 0,0 0 0,0 0 0,0 0 0,0 1 0,0-1 0,-1 0 0,1 0 0,0 0 0,0 0 0,0 1 0,-1-1 0,1 0 0,-1 0 0,1 1 0,0-1 0,-1 0 0,1 0 0,-1 1 0,0-1 0,1 0 0,-1 1 0,0-1 0,-3 7 0,-2 41 0,3 0 0,1-1 0,6 51 0,-4-90 0,1 7 0,0 1 0,1 0 0,1-1 0,0 0 0,1 0 0,1 0 0,0 0 0,1 0 0,0-1 0,1 0 0,1-1 0,14 20 0,-16-25 0,0 0 0,1 0 0,-1-1 0,1 0 0,1 0 0,-1-1 0,1 0 0,0 0 0,0 0 0,1-1 0,-1-1 0,1 0 0,0 0 0,0 0 0,0-1 0,0 0 0,0-1 0,0 0 0,1 0 0,14-2 0,-23 1-2,1 0 0,0 0-1,0 0 1,-1-1 0,1 1 0,0 0 0,-1-1 0,1 0-1,-1 1 1,1-1 0,-1 0 0,1 0 0,-1 1 0,1-1-1,0-2 1,1 0-22,-1 0-1,0-1 0,0 0 0,0 1 0,0-1 1,2-7-1</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7:16.037"/>
    </inkml:context>
    <inkml:brush xml:id="br0">
      <inkml:brushProperty name="width" value="0.05" units="cm"/>
      <inkml:brushProperty name="height" value="0.05" units="cm"/>
      <inkml:brushProperty name="color" value="#33CCFF"/>
    </inkml:brush>
  </inkml:definitions>
  <inkml:trace contextRef="#ctx0" brushRef="#br0">343 40 31935,'1'-1'30,"-1"-1"0,0 0 1,0 1-1,0-1 1,0 0-1,-1 1 0,1-1 1,0 0-1,-1 1 0,1-1 1,-1 1-1,1-1 1,-1 1-1,0-1 0,1 1 1,-1-1-1,0 1 0,0 0 1,0-1-1,0 1 1,-1 0-1,1 0 0,-2-2 1,1 3-29,-1-1 0,1 1 1,0-1-1,-1 1 0,1 0 1,-1 0-1,1 0 0,-1 0 1,1 0-1,-1 1 0,1-1 1,-1 1-1,1-1 0,0 1 1,-1 0-1,1 0 0,-4 3 1,-6 3-2,1 0 1,1 1-1,0 1 1,0 0 0,0 0-1,1 1 1,1 0-1,-1 1 1,-6 11 0,-7 12 0,2 1 0,1 1 0,2 1 0,1 0 0,2 1 1,2 1-1,-8 40 0,6-6 7,4 0 1,-3 147-1,14-187-9,0-1 0,2 1 0,2-1 0,14 55 0,-11-63 0,0 0 0,2-1 0,1 0 0,1-1 0,1 0 0,26 33 0,-24-36 3,1-1 0,0 0 1,1-2-1,1 0 0,1 0 0,23 13 1,-29-21-45,0-1 0,1 0 0,0-1 0,0 0 0,1-2 0,-1 1 1,1-2-1,0 0 0,0-1 0,27 1 0,5-3-1165</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7:17.712"/>
    </inkml:context>
    <inkml:brush xml:id="br0">
      <inkml:brushProperty name="width" value="0.05" units="cm"/>
      <inkml:brushProperty name="height" value="0.05" units="cm"/>
      <inkml:brushProperty name="color" value="#33CCFF"/>
    </inkml:brush>
  </inkml:definitions>
  <inkml:trace contextRef="#ctx0" brushRef="#br0">1 96 31775,'0'-31'726,"0"28"-560,0 8-91,0 52-82,24 450 39,-21-436-32,-2-68 0,0-2 0,1-1 0,0 1 0,-1-1 0,1 0 0,-1 0 0,1 0 0,0 1 0,-1-2 0,1 1 0,0 0 0,2-1 0,2 1 0,388-17 0,-243 8 0,-100 7 0,-50-1 0,0 0 0,0 0 0,-1 0 0,1 0 0,-1 0 0,0-1 0,0 1 0,-1-5 0,1 5 0,0-546 0,0 535 0,1 0 0,0 0 0,1 0 0,5-17 0,-7 31 0,0 0 0,0-1 0,0 1 0,0 0 0,-1 0 0,1-1 0,0 1 0,0 0 0,0 0 0,0-1 0,0 1 0,0 0 0,0 0 0,-1 0 0,1-1 0,0 1 0,0 0 0,0 0 0,-1 0 0,1 0 0,0-1 0,0 1 0,0 0 0,-1 0 0,1 0 0,0 0 0,0 0 0,-1 0 0,1 0 0,0-1 0,0 1 0,-1 0 0,1 0 0,0 0 0,0 0 0,-1 0 0,1 0 0,0 0 0,0 0 0,-1 0 0,1 1 0,0-1 0,0 0 0,-1 0 0,1 0 0,0 0 0,-1 0 0,-111 0 0,1 5 0,-117 20 0,184-19 0,0-2 0,-48-1 0,91-2-7,0 0 0,0 0 0,0 0 0,1 0 0,-1 0 0,1 1 0,-1-1 1,1 0-1,-1 0 0,1 1 0,0-1 0,-1 0 0,1 1 0,0-1 0,0 0 0,0 1 0,0-1 0,0 0 0,1 3 0,-1 1-27,-9 25-503,8-23-482</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7:18.182"/>
    </inkml:context>
    <inkml:brush xml:id="br0">
      <inkml:brushProperty name="width" value="0.05" units="cm"/>
      <inkml:brushProperty name="height" value="0.05" units="cm"/>
      <inkml:brushProperty name="color" value="#33CCFF"/>
    </inkml:brush>
  </inkml:definitions>
  <inkml:trace contextRef="#ctx0" brushRef="#br0">9 28 31534,'-8'-16'728,"10"8"-344,1 7-373,0 0 0,0 0 0,-1 1-1,1 0 1,0-1 0,0 1 0,0 0 0,5 1-1,-6-1-18,6 2 8,-1-1 0,1 1 0,-1 0 0,0 1 0,0 0 0,1 0 0,-2 1 0,1-1 0,0 1 0,-1 1 0,0-1 0,0 1 0,0 1 0,-1-1 0,8 10 0,9 11 0,-1 1 0,21 35 0,-12-9 4,-1 1 0,-4 1-1,-1 2 1,-3 0 0,-3 2 0,21 114 0,-34-139-3,-1 0 1,-2 0-1,-4 47 0,1-64-1,-1 0 0,-1-1 0,-1 1 0,0-1 0,-1 0 0,-1 0 0,0 0 0,-15 24 0,2-9 1,-31 37 0,40-56-33,0-1-1,0-1 1,-1 0 0,-1 0-1,-23 15 1,9-14-368</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7:18.575"/>
    </inkml:context>
    <inkml:brush xml:id="br0">
      <inkml:brushProperty name="width" value="0.05" units="cm"/>
      <inkml:brushProperty name="height" value="0.05" units="cm"/>
      <inkml:brushProperty name="color" value="#33CCFF"/>
    </inkml:brush>
  </inkml:definitions>
  <inkml:trace contextRef="#ctx0" brushRef="#br0">1 18 32447,'0'0'128,"0"-2"-32,16-1-64,23-4-16,8 4 0,6 1-16,-9 2 0,-8 0-80,-17 0-304,-13 0-2674</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7:18.950"/>
    </inkml:context>
    <inkml:brush xml:id="br0">
      <inkml:brushProperty name="width" value="0.05" units="cm"/>
      <inkml:brushProperty name="height" value="0.05" units="cm"/>
      <inkml:brushProperty name="color" value="#33CCFF"/>
    </inkml:brush>
  </inkml:definitions>
  <inkml:trace contextRef="#ctx0" brushRef="#br0">1 0 30462,'0'3'896,"0"7"-79,14-5-497,22 2-176,8 3-80,3-7-64,-6-1 0,-13-2-16,-11 0-208,-15 0-2001</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7:20.250"/>
    </inkml:context>
    <inkml:brush xml:id="br0">
      <inkml:brushProperty name="width" value="0.05" units="cm"/>
      <inkml:brushProperty name="height" value="0.05" units="cm"/>
      <inkml:brushProperty name="color" value="#33CCFF"/>
    </inkml:brush>
  </inkml:definitions>
  <inkml:trace contextRef="#ctx0" brushRef="#br0">315 59 32383,'0'-50'315,"0"50"-314,0-1 0,0 1 0,-1-1 0,1 1 0,-1-1 1,1 1-1,0-1 0,-1 1 0,1-1 0,-1 1 0,1-1 0,-1 1 1,0 0-1,1-1 0,-1 1 0,1 0 0,-1 0 0,1-1 1,-1 1-1,0 0 0,1 0 0,-1 0 0,0 0 0,1 0 0,-1 0 1,0 0-1,1 0 0,-1 0 0,0 0 0,-29 1 1,22-1-1,3 0-1,0 1 0,0 0 0,0 0 0,0 0 0,0 0 0,0 1 0,1 0 0,-1 0 0,1 0 0,-1 1 0,-7 5 0,4-1 0,0 0 0,0 0 0,1 1 0,0-1 0,-8 13 0,-1 5 0,0 2 0,2 0 0,-12 33 0,10-17 0,3 1 0,1 1 0,2 0 0,2 0 0,2 1 0,0 86 0,6-121 0,0-1 0,1 0 0,0 0 0,1 0 0,0 0 0,1 0 0,0 0 0,0 0 0,1-1 0,6 12 0,-5-14 0,0 0 0,0 0 0,0-1 0,1 0 0,0 0 0,0 0 0,1 0 0,-1-1 0,1 0 0,0-1 0,1 0 0,12 6 0,-6-5 1,-1-1-1,1-1 1,0 0-1,-1-1 1,1 0 0,0-1-1,25-2 1,-37 1-1,1 0 1,0 0 0,0 0 0,0-1 0,0 1 0,0-1 0,0 0-1,0 0 1,0 0 0,-1 0 0,1 0 0,0-1 0,-1 1 0,1-1 0,-1 0-1,1 0 1,-1 0 0,0 0 0,1 0 0,-1 0 0,-1-1 0,1 1 0,0 0-1,0-1 1,-1 0 0,1 1 0,-1-1 0,0 0 0,0 0 0,0 0 0,0 0-1,-1 0 1,1-4 0,1-8-1,0 0-1,-1 0 1,-1-1 0,-1 1-1,-2-19 1,1 26 0,1-1 1,-2 1-1,1 0 0,-1 0 0,0 0 1,-1 0-1,1 0 0,-2 1 0,1-1 1,-1 1-1,0 0 0,-1 1 0,1-1 1,-13-9-1,13 11-3,-1 1 1,0 0-1,0 0 1,0 0 0,0 1-1,0 0 1,-1 0-1,1 1 1,-1-1-1,0 2 1,1-1-1,-1 1 1,0 0 0,0 0-1,0 1 1,0 0-1,0 0 1,-12 2-1,17-2-16,-1 1 0,1 0-1,0-1 1,-1 1-1,1 0 1,0 0 0,0 0-1,0 1 1,0-1-1,-3 3 1,-14 21-717</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6:09.399"/>
    </inkml:context>
    <inkml:brush xml:id="br0">
      <inkml:brushProperty name="width" value="0.05" units="cm"/>
      <inkml:brushProperty name="height" value="0.05" units="cm"/>
      <inkml:brushProperty name="color" value="#FFFF00"/>
    </inkml:brush>
  </inkml:definitions>
  <inkml:trace contextRef="#ctx0" brushRef="#br0">0 43 30238,'39'0'1088,"8"0"-447,8 0-193,1-10-304,-1 0-64,-2 2-32,-12 1-32,-8 4 0,-8-2-16,-11 5 0,-9 0-16,-32 13-2033</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7:22.615"/>
    </inkml:context>
    <inkml:brush xml:id="br0">
      <inkml:brushProperty name="width" value="0.05" units="cm"/>
      <inkml:brushProperty name="height" value="0.05" units="cm"/>
      <inkml:brushProperty name="color" value="#33CCFF"/>
    </inkml:brush>
  </inkml:definitions>
  <inkml:trace contextRef="#ctx0" brushRef="#br0">7 43 23627,'-1'0'301,"1"0"-1,-1-1 1,1 1 0,0 0-1,-1-1 1,1 1 0,-1 0-1,1-1 1,0 1 0,0-1 0,-1 1-1,1-1 1,0 1 0,0 0-1,-1-1 1,1 1 0,0-1 0,0 1-1,0-1 1,0 1 0,0-1-1,0 1 1,0-1 0,0 1 0,0-1-1,0 0 1,11-7 1581,25 1-3476,-31 7 2322,221-15-723,-225 15-5,-1 0 0,1 0 0,-1 0-1,1 1 1,-1-1 0,1 0 0,-1 0 0,1 0 0,-1 1 0,1-1-1,-1 0 1,0 1 0,1-1 0,-1 0 0,1 1 0,-1-1-1,0 1 1,1-1 0,-1 1 0,0-1 0,0 1 0,1-1 0,-1 1-1,0-1 1,0 1 0,0-1 0,0 1 0,1-1 0,-1 1 0,0-1-1,0 1 1,0-1 0,0 1 0,0 0 0,-2 25-18,1-22 14,0 3 4,0-1-1,-1 0 1,0 0-1,-1 0 1,1 0-1,-1 0 1,0 0-1,-1 0 1,1-1-1,-1 0 1,-8 9-1,-7 5 2,-34 27-1,24-21 0,19-17 0,0 0 0,0 1 0,1 0 0,-1 1 0,-13 18 0,22-26 0,0 0 0,-1 0 0,1 1 0,0-1 0,0 0 0,0 0 0,0 1 0,0-1 0,0 1 0,1-1 0,-1 1 0,1-1 0,0 1 0,0-1 0,0 1 0,0-1 0,0 1 0,0-1 0,1 1 0,-1-1 0,1 1 0,0-1 0,0 1 0,0-1 0,0 0 0,0 0 0,0 1 0,1-1 0,-1 0 0,1 0 0,-1 0 0,3 2 0,16 13 0,1 0 0,1-2 0,34 20 0,24 15 0,-67-40 0,-1-1 0,0 2 0,0-1 0,12 17 0,-20-22 0,0 0 0,0 1 0,-1-1 0,0 1 0,0-1 0,-1 1 0,0 0 0,0 0 0,0 0 0,-1 0 0,1 1 0,-2-1 0,1 11 0,-1-16 0,0 1 0,0-1 0,0 1 0,-1-1 0,1 1 0,-1-1 0,1 1 0,-1-1 0,1 1 0,-1-1 0,0 1 0,0-1 0,0 0 0,0 0 0,0 1 0,0-1 0,0 0 0,-2 2 0,-1-1 0,0 1 0,0 0 0,0-1 0,0 0 0,-1 0 0,-5 2 0,-5 0 0,0 0 0,-1-1 0,-17 1 0,-90 0 0,100-4 0,20 0-1,0 0 1,0 0-1,0 0 0,-1 0 1,1-1-1,0 1 0,0-1 1,0 0-1,0 0 0,0 0 0,0 0 1,0 0-1,0-1 0,1 1 1,-1-1-1,0 0 0,1 0 1,-1 0-1,1 0 0,0 0 1,0 0-1,0-1 0,0 1 1,0-1-1,0 0 0,0 1 1,1-1-1,0 0 0,-1 0 1,1 0-1,0 0 0,0 0 0,1 0 1,-1 0-1,1 0 0,-1 0 1,1-1-1,0 1 0,0 0 1,1 0-1,-1 0 0,1-4 1,0 5-41,-1-1 1,0 1-1,1 0 1,-1 0-1,1 0 1,0-1-1,0 1 1,0 0-1,0 0 1,0 0 0,2-2-1,30-28-2069</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7:22.949"/>
    </inkml:context>
    <inkml:brush xml:id="br0">
      <inkml:brushProperty name="width" value="0.05" units="cm"/>
      <inkml:brushProperty name="height" value="0.05" units="cm"/>
      <inkml:brushProperty name="color" value="#33CCFF"/>
    </inkml:brush>
  </inkml:definitions>
  <inkml:trace contextRef="#ctx0" brushRef="#br0">0 44 32399,'0'0'7,"0"0"0,1 0 0,-1 0 0,0 1 0,0-1 0,0 0 0,0 0 0,0 0 0,0 0 0,0 0 0,1 0 0,-1 0 0,0 0 0,0 0 0,0 0 0,0 1 0,0-1 0,0 0 0,1 0 0,-1 0 0,0 0 0,0 0 0,0 0 0,0 0 0,0 0 0,1 0 0,-1 0 0,0 0 0,0 0 0,0 0 0,0 0 0,0-1 0,1 1 0,-1 0 0,0 0 0,0 0 0,0 0 0,0 0 0,0 0 0,0 0 0,1 0-1,-1 0 1,0 0 0,0-1 0,0 1 0,0 0 0,0 0 0,0 0 0,3 29 52,-4-22-63,2 1 0,-1 0 0,1-1 0,0 1 0,1 0-1,-1-1 1,5 9 0,-6-16 4,0 0 0,-1 0 0,1-1 0,0 1 0,0 0 0,0 0 0,0-1 0,0 1 0,0 0 0,0 0 0,0 0 0,0-1 0,0 1 0,0 0 0,1 0 0,-1-1 0,0 1 0,0 0 0,0 0 0,0 0 0,0-1 0,0 1 0,0 0 0,1 0 0,-1 0 0,0 0 0,0-1 0,0 1 0,0 0 0,1 0 0,-1 0 0,0 0 0,0 0 0,0 0 0,1-1 0,-1 1 0,0 0 0,0 0 0,0 0 0,1 0 0,-1 0 0,0 0 0,0 0 0,1 0 0,-1 0 0,0 0 0,0 0 0,0 0 0,1 0 0,-1 0 0,0 0 0,0 0 0,1 0 0,-1 1 0,0-1 0,0 0 0,0 0 0,1 0 0,-1 0 0,0 0 0,0 0 0,0 1 0,0-1 0,1 0 0,-1 0 0,0 0 0,0 1 0,2-20 0,-2-89 0,0 107-12,0 1 0,-1-1-1,1 1 1,0-1 0,0 1 0,0-1-1,-1 1 1,1 0 0,0-1 0,0 1 0,-1-1-1,1 1 1,0 0 0,-1-1 0,1 1 0,0 0-1,-1-1 1,1 1 0,-1 0 0,1-1-1,0 1 1,-1 0 0,1 0 0,-1 0 0,1-1-1,-1 1 1,1 0 0,-1 0 0,1 0 0,-1 0-1,1 0 1,-1 0 0,1 0 0,-1 0-1,1 0 1,-1 0 0,1 0 0,-1 0 0,1 1-1,-1-1 1,1 0 0,-1 0 0,1 0-1,0 1 1,-1-1 0,1 0 0,-1 0 0,1 1-1,0-1 1,-1 0 0,1 1 0,0-1 0,-1 1-1,1-1 1,0 0 0,-1 1 0,-5 19-2205</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7:23.402"/>
    </inkml:context>
    <inkml:brush xml:id="br0">
      <inkml:brushProperty name="width" value="0.05" units="cm"/>
      <inkml:brushProperty name="height" value="0.05" units="cm"/>
      <inkml:brushProperty name="color" value="#33CCFF"/>
    </inkml:brush>
  </inkml:definitions>
  <inkml:trace contextRef="#ctx0" brushRef="#br0">1 11 31518,'0'-1'32,"1"1"-1,-1-1 0,1 0 0,-1 1 1,1-1-1,-1 1 0,1-1 0,-1 1 0,1 0 1,-1-1-1,1 1 0,0-1 0,-1 1 1,1 0-1,0 0 0,-1-1 0,1 1 0,0 0 1,-1 0-1,1 0 0,0 0 0,-1 0 0,1 0 1,0 0-1,0 0 0,-1 0 0,1 0 1,0 0-1,-1 0 0,2 1 0,4-1 61,321-3 70,-326 7-140,-1 1-22,1 43 1,-2 1 0,-2-1 0,-2 1 0,-12 47 0,-20 25-3,23-83-9,1 1 1,3 1 0,1 0 0,2 1-1,-2 53 1,9-90-409,5-3-1179</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7:23.748"/>
    </inkml:context>
    <inkml:brush xml:id="br0">
      <inkml:brushProperty name="width" value="0.05" units="cm"/>
      <inkml:brushProperty name="height" value="0.05" units="cm"/>
      <inkml:brushProperty name="color" value="#33CCFF"/>
    </inkml:brush>
  </inkml:definitions>
  <inkml:trace contextRef="#ctx0" brushRef="#br0">0 23 32063,'0'-5'384,"28"2"-288,16-2-16,8 3-32,7 2-32,-4 0-16,-5 0-32,-6 0-144,-11-8-2449</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7:24.092"/>
    </inkml:context>
    <inkml:brush xml:id="br0">
      <inkml:brushProperty name="width" value="0.05" units="cm"/>
      <inkml:brushProperty name="height" value="0.05" units="cm"/>
      <inkml:brushProperty name="color" value="#33CCFF"/>
    </inkml:brush>
  </inkml:definitions>
  <inkml:trace contextRef="#ctx0" brushRef="#br0">264 32 31294,'18'-32'1468,"-18"46"-1468,-2 0 1,1 0 0,-2 0-1,0 0 1,-1-1-1,0 1 1,-10 19 0,1 2-1,-74 206 0,-32 92 0,112-312-19,0-1 1,2 1-1,1 0 0,0 1 1,0 28-1,6-49-477,7-1-945</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7:24.436"/>
    </inkml:context>
    <inkml:brush xml:id="br0">
      <inkml:brushProperty name="width" value="0.05" units="cm"/>
      <inkml:brushProperty name="height" value="0.05" units="cm"/>
      <inkml:brushProperty name="color" value="#33CCFF"/>
    </inkml:brush>
  </inkml:definitions>
  <inkml:trace contextRef="#ctx0" brushRef="#br0">227 54 26924,'-1'-3'490,"0"0"-1,0-1 0,0 1 0,0 0 1,0 1-1,-1-1 0,0 0 0,1 0 1,-3-2-1,2 3-383,0 1 0,1-1 0,-1 0 0,0 1 0,0 0 0,0-1 0,0 1 0,0 0 1,0 0-1,-3-1 0,-3 0-187,0 1 1,0 0 0,0 0 0,0 1-1,0 0 1,-8 1 0,8-1 313,4 0-233,-1 0 0,1 1 0,-1 0 0,1 0 0,-1 0 0,1 0 0,0 1 0,0-1 0,0 1 0,0 0 0,0 1 0,0-1 0,0 1 0,1-1 0,-1 1 0,1 0 0,0 0 0,0 1 0,0-1 0,0 1 0,1-1 0,-1 1 0,1 0 0,0 0 0,-2 5 0,-1 3 0,1 1 0,1 0 0,0-1 0,0 1 0,1 0 0,1 0 0,0 19 0,1-29 1,0 0-1,1 0 1,-1 0-1,0 1 1,1-1 0,0 0-1,0 0 1,0 0 0,0 0-1,0 0 1,1 0 0,-1-1-1,1 1 1,0 0-1,0-1 1,0 1 0,0-1-1,0 0 1,0 1 0,1-1-1,-1 0 1,1 0 0,0-1-1,3 3 1,0-1 3,0-1 0,0 0 0,0 0 0,0-1 0,0 1 0,0-1 0,0-1 0,1 1 0,-1-1 0,0 0 0,11-2 0,-15 2-3,0-1 0,0 0 1,0 0-1,1 0 0,-1 0 0,0 0 1,-1-1-1,1 1 0,0-1 0,0 1 0,0-1 1,-1 0-1,1 1 0,-1-1 0,0 0 1,1 0-1,-1 0 0,0 0 0,0 0 0,0 0 1,0-1-1,-1 1 0,1 0 0,-1 0 1,1-4-1,2-7 3,-1 0 0,0-1 0,-1-13 0,1 1-4,-1 14 0,-1 0 0,0 0 0,0 0 0,-4-19 0,4 30-5,-1 0 1,1 0-1,-1 1 1,1-1-1,-1 0 1,0 0-1,0 0 1,1 1-1,-1-1 0,0 0 1,0 1-1,0-1 1,0 1-1,0-1 1,0 1-1,0-1 1,0 1-1,0-1 0,0 1 1,0 0-1,0 0 1,0 0-1,0 0 1,0-1-1,0 1 1,0 1-1,0-1 0,0 0 1,-1 0-1,1 0 1,0 0-1,0 1 1,0-1-1,0 1 1,0-1-1,0 0 0,0 1 1,1 0-1,-1-1 1,-2 2-1,-9 27-758,1 14-1857</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7:24.781"/>
    </inkml:context>
    <inkml:brush xml:id="br0">
      <inkml:brushProperty name="width" value="0.05" units="cm"/>
      <inkml:brushProperty name="height" value="0.05" units="cm"/>
      <inkml:brushProperty name="color" value="#33CCFF"/>
    </inkml:brush>
  </inkml:definitions>
  <inkml:trace contextRef="#ctx0" brushRef="#br0">168 30 32335,'-7'-1'35,"-1"0"0,1 1 0,0 0 0,0 0 0,0 1 0,-1-1 0,1 2 0,-9 1 0,11-1-35,1 0 1,0 0-1,0 1 0,0-1 1,0 1-1,0 0 1,0 0-1,1 0 0,0 1 1,-1-1-1,1 1 0,0-1 1,-3 8-1,0-2 0,1 1 0,1 0 0,0 0 0,0 0 0,1 0 0,0 1 0,-3 19 0,4-9 0,1 0 0,0 0 0,4 23 0,-3-41 0,1 0 0,0 0 1,-1 0-1,1 0 0,1-1 0,-1 1 0,0 0 1,1-1-1,-1 1 0,1-1 0,0 1 1,0-1-1,0 0 0,0 0 0,0 0 0,0 0 1,1 0-1,-1 0 0,1-1 0,-1 1 0,1-1 1,0 0-1,-1 1 0,1-1 0,0-1 1,0 1-1,0 0 0,4 0 0,2 1 7,0-1 0,1 0 0,-1-1 0,0 0 0,1 0 0,-1-1-1,18-3 1,-24 3-5,0 0-1,0 0 1,0 0-1,0 0 0,0-1 1,-1 0-1,1 1 1,0-1-1,-1 0 0,1 0 1,-1 0-1,0-1 1,1 1-1,-1 0 0,3-6 1,-2 2 0,0 1 1,0-1-1,-1-1 1,1 1-1,-1 0 0,-1-1 1,2-8-1,-1-3 0,-1-1 0,0 1-1,-1-1 1,-5-26 0,4 37-2,0 0 0,-1 1 0,0-1-1,-1 1 1,1-1 0,-1 1 0,-1 0 0,1 0 0,-1 0-1,-1 1 1,-4-7 0,5 9-5,1 0 0,-1 1 0,0-1 0,0 1 0,0 0 0,0 0 0,-1 0-1,1 1 1,-1 0 0,1 0 0,-1 0 0,0 0 0,0 1 0,0-1 0,0 1 0,0 1 0,-8-1 0,-28 1-638,2 2-1886</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7:27.677"/>
    </inkml:context>
    <inkml:brush xml:id="br0">
      <inkml:brushProperty name="width" value="0.05" units="cm"/>
      <inkml:brushProperty name="height" value="0.05" units="cm"/>
      <inkml:brushProperty name="color" value="#33CCFF"/>
    </inkml:brush>
  </inkml:definitions>
  <inkml:trace contextRef="#ctx0" brushRef="#br0">330 344 26364,'3'-63'5920,"-4"-30"-5522,1 88-396,0 0 1,-1 0 0,0 1 0,0-1 0,0 0 0,-1 0 0,1 1 0,-1-1-1,0 1 1,0-1 0,-1 1 0,1 0 0,-1 0 0,0 0 0,0 0 0,-1 1-1,1-1 1,-1 1 0,1 0 0,-1 0 0,0 0 0,0 0 0,-1 1 0,1-1-1,0 1 1,-8-2 0,1 0-2,-1 1 0,1 1 0,-1-1-1,0 2 1,0 0 0,0 0 0,1 1-1,-1 1 1,-22 3 0,29-3-1,1 0 0,-1 0 0,1 0 0,-1 1 0,1 0 0,0 0 0,0 0 0,0 0 0,0 1 0,0 0 0,0 0 0,1 0 0,-1 0 0,-5 6 0,5-2 0,-1-1 0,1 1 0,0 0 0,0 1 0,1-1 0,0 1 0,-4 14 0,2 7 0,1 1 0,1-1 0,2 50 0,1-64 0,-1-3 0,2-1 0,-1 1 0,2-1 0,-1 1 0,2-1 0,-1 0 0,1 0 0,1 0 0,0 0 0,1-1 0,0 1 0,0-1 0,1 0 0,1-1 0,-1 1 0,2-1 0,-1-1 0,1 1 0,0-1 0,1-1 0,16 12 0,-15-14 0,1 1 0,0-2 0,0 0 0,0 0 0,0-1 0,1 0 0,-1-1 0,1 0 0,16 0 0,-21-2 0,1 0 0,0 0 0,-1 0 0,1-1 0,-1 0 0,1-1 0,-1 0 0,0 0 0,0 0 0,1-1 0,-2 0 0,1-1 0,0 1 0,-1-1 0,9-7 0,-6 1 0,0 0 0,-1 0 0,0-1 0,-1 0 0,0 0 0,-1-1 0,0 0 0,-1 0 0,0 0 0,-1-1 0,0 1 0,-1-1 0,1-17 0,2-20 0,-3-1 0,-3-57 0,-1 46 0,1 30 0,-3-54 0,0 79 0,-2 17 0,0 35 0,3 1 0,2 49 0,1-33 0,-1-52 0,0 20 0,1 0 0,6 38 0,-6-59 0,1-1 0,1 1 0,-1-1 0,1 1 0,1-1 0,-1 0 0,1 0 0,1 0 0,-1-1 0,1 0 0,1 0 0,8 10 0,-11-15 0,-1 0 0,1 0 0,0 0 0,-1 0 0,1-1 0,0 1 0,0-1 0,0 0 0,0 1 0,1-1 0,-1-1 0,0 1 0,0 0 0,1-1 0,-1 0 0,0 0 0,1 0 0,-1 0 0,0 0 0,1 0 0,-1-1 0,0 0 0,0 0 0,1 0 0,-1 0 0,0 0 0,0-1 0,0 1 0,0-1 0,-1 0 0,1 0 0,0 0 0,-1 0 0,1 0 0,-1 0 0,0-1 0,0 1 0,4-7 0,4-10 0,-2 0 0,0-1 0,-1 0 0,-1 0 0,-1 0 0,3-24 0,8-129 0,-15 149 0,1-3 0,-2 10 0,1 1 0,1-1 0,8-30 0,-10 45 0,1 1 0,0-1 0,0 0 0,0 1 0,0 0 0,1-1 0,-1 1 0,0 0 0,0 0 0,1-1 0,-1 1 0,1 0 0,-1 0 0,1 1 0,0-1 0,-1 0 0,1 0 0,0 1 0,-1-1 0,1 1 0,0 0 0,0-1 0,-1 1 0,1 0 0,0 0 0,3 0 0,0 0 0,0 0 0,-1 1 0,1-1 0,0 1 0,-1 0 0,1 0 0,0 1 0,-1-1 0,9 5 0,-5 0 0,0 0 0,0 1 0,-1 0 0,0 0 0,0 0 0,-1 1 0,0 0 0,0 1 0,-1-1 0,0 1 0,7 18 0,-5-11 0,-1 1 0,-1 1 0,-1-1 0,0 1 0,2 35 0,-6-2 0,-7 63 0,-1-17 0,8-90 0,-1-4 0,1-1 0,0 1 0,0 0 0,0 0 0,0-1 0,1 1 0,-1 0 0,1-1 0,0 4 0,0-5 0,0 0 0,0 0 0,0 0 0,0 0 0,0 0 0,0 0 0,0-1 0,0 1 0,0 0 0,0-1 0,1 1 0,-1-1 0,0 1 0,0-1 0,1 0 0,-1 0 0,0 1 0,1-1 0,-1 0 0,0 0 0,3 0 0,8 0 0,0 0 0,0-1 0,0 0 0,-1 0 0,1-1 0,0-1 0,0 0 0,-1-1 0,16-7 0,-10 3 0,-1-1 0,0-1 0,0 0 0,-1-2 0,23-20 0,-20 14 0,-2 0 0,0-1 0,0-1 0,-2 0 0,0-1 0,-2-1 0,0 0 0,-2-1 0,12-34 0,-17 40 0,-1-1 0,0 1 0,-2-1 0,0 0 0,-1 0 0,-1 1 0,-3-35 0,3 49 0,-1 1 0,1 0 0,-1-1 0,0 1 0,1 0 0,-1 0 0,0-1 0,-1 1 0,1 0 0,0 0 0,0 0 0,-1 0 0,1 0 0,-1 0 0,0 1 0,0-1 0,1 0 0,-1 1 0,0 0 0,0-1 0,0 1 0,-1 0 0,1 0 0,0 0 0,-3-1 0,-4 0 0,0 0 0,0 1 0,0 0 0,0 0 0,-12 1 0,19 0 0,0 0 0,0 0 0,0 1 0,-1-1 0,1 1 0,0-1 0,0 1 0,0 0 0,0 0 0,0 0 0,0 0 0,0 0 0,0 0 0,1 0 0,-1 1 0,0-1 0,1 1 0,-1-1 0,1 1 0,-1 0 0,1-1 0,0 1 0,0 0 0,0 0 0,0 0 0,0 0 0,0 0 0,0 0 0,1 0 0,-1 0 0,0 3 0,-1 8 0,0 1 0,1 0 0,0-1 0,1 15 0,1-10 0,-1 4 0,1 0 0,2-1 0,0 1 0,2 0 0,0-1 0,1 0 0,1 0 0,1 0 0,1-1 0,1 0 0,0-1 0,2 0 0,0-1 0,1 0 0,1-1 0,31 30 0,-38-41 0,0-2 0,0 1 0,1-1 0,-1 0 0,1 0 0,0-1 0,0 0 0,0 0 0,0-1 0,13 2 0,-14-3 0,-1 0 0,0-1 0,0 0 0,1 0 0,-1 0 0,0-1 0,0 1 0,1-2 0,-1 1 0,0-1 0,0 0 0,0 0 0,-1 0 0,1-1 0,6-4 0,-4 0 0,0 0 0,0-1 0,-1 0 0,0-1 0,-1 1 0,0-1 0,0-1 0,-1 1 0,0-1 0,-1 0 0,5-13 0,3-13 0,12-71 0,-15 56 0,-5 21-8,1 1 1,2-1 0,15-40 0,-21 67 5,1-1 1,-1 1 0,1 0-1,0-1 1,0 1-1,0 0 1,0 0 0,0 1-1,1-1 1,-1 0 0,1 1-1,0-1 1,0 1 0,5-3-1,-3 3 0,0 0 0,1 0 1,-1 1-1,0 0 0,1 0 0,-1 0 0,0 1 0,10 0 0,-14 0 1,0 0 0,1 1-1,-1-1 1,0 0-1,0 1 1,0-1 0,1 0-1,-1 1 1,0 0-1,0-1 1,0 1 0,0 0-1,0-1 1,0 1-1,0 0 1,0 0 0,0 0-1,-1 0 1,1 0-1,0 0 1,-1 0 0,1 0-1,0 0 1,-1 0-1,1 0 1,-1 1 0,0-1-1,1 0 1,-1 0-1,0 0 1,0 1 0,1 0-1,1 52-15,-3-39 22,1-15 11,-1 0-14,0-1 1,0 1 0,0-1-1,0 1 1,0-1 0,1 1-1,-1-1 1,0 0 0,0 1-1,0-1 1,0 0 0,1 0-1,-1 0 1,0 0 0,0 0-1,-2-2 1,2 1-3,0 1 0,-1 0 0,0 0 0,1 0 0,-1-1 0,0 2 0,1-1 0,-1 0 0,0 0 0,0 1 0,0-1 0,1 1 0,-1-1 0,0 1 0,0 0 0,0-1 0,0 1 0,0 0 0,0 1 0,0-1 0,0 0 0,0 0 0,0 1 0,0 0 0,1-1 0,-1 1 0,0 0 0,0-1 0,0 1 0,1 0 0,-1 1 0,1-1 0,-1 0 0,1 0 0,-1 1 0,1-1 0,0 0 0,-2 3 0,-4 4 0,1 0 0,0 1 0,0 0 0,1 0 0,-8 18 0,7-9-2,1 0 1,1 0-1,0 1 0,2-1 1,0 1-1,1 0 0,1 23 1,0-37 1,0 0 0,0 0 1,1 0-1,-1 0 1,1 0-1,0-1 1,0 1-1,1 0 0,-1 0 1,1-1-1,0 1 1,1-1-1,-1 1 0,1-1 1,0 0-1,0 0 1,0 0-1,0 0 1,1-1-1,-1 0 0,1 1 1,0-1-1,0 0 1,0-1-1,0 1 0,1-1 1,-1 0-1,1 0 1,0 0-1,-1 0 1,7 0-1,-1 1 0,0-1 0,0 0 0,20 0 0,-27-1 0,0-1 1,0-1 0,0 1-1,0 0 1,0-1 0,-1 1-1,1-1 1,0 0 0,0 0 0,-1 0-1,1 0 1,0 0 0,-1-1-1,1 1 1,-1-1 0,0 0-1,0 0 1,1 0 0,1-2-1,1-3 2,-1-1-1,0 1 1,0-1-1,-1 0 1,0 0-1,0 0 1,-1-1-1,0 1 1,0-1-1,1-13 1,-1-15-1,-4-44 0,1 29-1,0 23 2,0 1 0,-10-49-1,8 126 26,8-11-27,1 0 0,2 0 0,2-1 0,1 0 0,20 45 0,-26-71 0,0 0 1,0-1-1,1 0 0,0 0 1,1 0-1,14 15 0,-16-20-2,0-1 0,0 0 1,0 0-1,0 0 0,1 0 0,-1-1 0,1 0 0,0 0 0,0-1 0,0 0 1,1 0-1,-1 0 0,9 1 0,-13-3-113,0 0 0,0 0 0,0 1 0,0-1 0,0-1 0,0 1 0,0 0 0,0 0 0,0-1 0,3 0 0,15-16-5751</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7:28.027"/>
    </inkml:context>
    <inkml:brush xml:id="br0">
      <inkml:brushProperty name="width" value="0.05" units="cm"/>
      <inkml:brushProperty name="height" value="0.05" units="cm"/>
      <inkml:brushProperty name="color" value="#33CCFF"/>
    </inkml:brush>
  </inkml:definitions>
  <inkml:trace contextRef="#ctx0" brushRef="#br0">448 54 32511,'3'-47'205,"-4"47"-204,1-1 0,-1 1-1,0-1 1,1 1 0,-1-1-1,0 1 1,0-1 0,1 1-1,-1-1 1,0 1 0,0 0-1,0-1 1,1 1 0,-1 0-1,0 0 1,0 0 0,0 0-1,0 0 1,1 0 0,-1 0-1,0 0 1,0 0 0,0 0-1,0 0 1,-1 1 0,-3-1 0,-1 1-1,0-1 0,0 1 0,-1 1 0,1-1 0,1 1 0,-1 0 0,0 0 0,0 1 0,1 0 0,-1 0 0,1 0 0,0 0 0,0 1 0,0 0 0,1 0 0,-1 1 0,-5 6 0,-7 10 1,1 1 1,-24 41-1,36-55 0,-35 62 5,3 1 0,3 3 0,3 0 0,-25 100-1,40-114-5,3 1 0,2 0-1,3 0 1,3 1 0,2 0-1,8 70 1,-3-111 1,1 0-1,1 0 1,0-1-1,1 1 1,2-1 0,0-1-1,1 1 1,1-2-1,1 1 1,0-1 0,1-1-1,1 0 1,1-1 0,20 19-1,-21-23-6,0 0 0,1-1-1,1-1 1,-1-1 0,1 0-1,1-1 1,0 0 0,0-1 0,0-1-1,1-1 1,0 0 0,0-1-1,0-1 1,1 0 0,-1-2 0,1 0-1,25-2 1,20-9-322</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7:30.876"/>
    </inkml:context>
    <inkml:brush xml:id="br0">
      <inkml:brushProperty name="width" value="0.05" units="cm"/>
      <inkml:brushProperty name="height" value="0.05" units="cm"/>
      <inkml:brushProperty name="color" value="#33CCFF"/>
    </inkml:brush>
  </inkml:definitions>
  <inkml:trace contextRef="#ctx0" brushRef="#br0">379 50 31262,'1'-1'63,"3"-2"64,0 0-1,0 0 0,-1 0 0,0-1 0,0 0 1,0 1-1,0-1 0,0 0 0,-1-1 0,4-6 1,-6 9-103,0 7 0,-1 1-24,1 1 1,-2 0 0,1-1-1,-1 1 1,0-1 0,0 1-1,0-1 1,-5 7-1,-32 54 0,16-30 0,-163 228 0,61-96 0,125-168 0,-1-1 0,0 0 0,1 1 0,-1-1 0,1 1 0,-1 0 0,1-1 0,-1 1 0,1-1 0,0 1 0,-1 0 0,1-1 0,0 1 0,-1 0 0,1 0 0,0-1 0,0 1 0,0 0 0,0-1 0,-1 1 0,1 0 0,0 0 0,0-1 0,1 1 0,-1 0 0,0 0 0,0-1 0,0 1 0,0 0 0,1 0 0,-1-1 0,0 1 0,0 0 0,1 0 0,23 2 0,-19-3 0,-3 0 0,-1 2 0,-1 0 0,1 0 0,-1-1 0,0 1 0,0 0 0,0-1 0,0 1 0,0 0 0,0 0 0,0-1 0,-1 3 0,1-2 0,2 97 0,1-55 0,-3-1 0,-1 1 0,-2-1 0,-9 44 0,3-48 0,-1-1 0,2 1 0,2 0 0,-3 63 0,10-102 0,0 1 0,0-1 0,-1 1 0,1-1 0,0 0 0,0 0 0,0 1 0,-1-1 0,1 0 0,0 0 0,0 0 0,0 0 0,0 0 0,-1 0 0,1 0 0,0 0 0,2 0 0,-3 0 0,57-2 0,-33 0 0,1 2 0,-1 0 0,34 5 0,-45 0 0,-1-1 0,1 1 0,-1 1 0,0 1 0,-1-1 0,22 17 0,16 10 0,-29-22 0,-1-1 0,0 1 0,-1 1 0,19 16 0,-33-26 0,0 1 0,0 0 0,0-1 0,1 0 0,-1 0 0,0 0 0,1-1 0,4 2 0,-4-2 0,0 1 0,0-1 0,-1 1 0,1 0 0,-1 0 0,1 1 0,-1 0 0,5 3 0,3 3 0,0-1 0,0 0 0,1-1 0,0 0 0,16 5 0,-10-4 0,-16-7 0,0-1 0,-1-2 0,0 1 0,0-1 0,0 0 0,-1 0 0,1 1 0,0-1 0,-1 0 0,1 0 0,-1-1 0,0 1 0,0 0 0,0 0 0,0-1 0,0 1 0,0-3 0,3-3 0,5-7 0,0 0 0,1 0 0,0 1 0,22-21 0,56-48 0,-35 36 0,-40 34 0,1 0 0,0 2 0,1-1 0,0 2 0,1 0 0,0 1 0,18-7 0,-30 15 0,-3 0 0,0 1 0,1 0 0,-1-1 0,0 1 0,0 0 0,0-1 0,0 0 0,0 1 0,0-1 0,0 1 0,0-1 0,0 0 0,0 0 0,0 0 0,0 0 0,1-1 0,-2 0 0,0-1 0,-8-246 0,8-96 0,-6 319 0,6 18 0,0 5 0,0 0 0,-1 1 0,1-1 0,1 0 0,-1 1 0,0-1 0,1 0 0,1-4 0,-30 5 0,20 2 0,1 0 0,0 0 0,0 0 0,0 0 0,0-1 0,0 1 0,1-2 0,-1 1 0,0-1 0,0 0 0,1-1 0,-1 1 0,-9-7 0,-17-10 0,1-3 0,0 0 0,2-3 0,0 0 0,2-2 0,1 0 0,-39-53 0,54 62 0,0 1 0,-27-28 0,31 38 0,0 0 0,0 0 0,-1 1 0,1 1 0,-1-1 0,0 1 0,-18-6 0,15 7 0,9 3 0,-1 0 0,0 0 0,1 0 0,-1 0 0,1 0 0,-1-1 0,1 0 0,0 0 0,0 0 0,0 0 0,0 0 0,0-1 0,-3-2 0,6 2 0,-25-10 0,23 11-1,2 2-1,0-1 1,-1 1-1,1-1 1,0 1 0,-1 0-1,1-1 1,-1 1 0,1 0-1,0 0 1,-1-1-1,1 1 1,-1 0 0,1 0-1,-1-1 1,1 1-1,-1 0 1,1 0 0,-1 0-1,1 0 1,-1 0 0,1 0-1,-1 0 1,1 0-1,-1 0 1,0 0 0,1 8-816,0 4-1242</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6:14.326"/>
    </inkml:context>
    <inkml:brush xml:id="br0">
      <inkml:brushProperty name="width" value="0.05" units="cm"/>
      <inkml:brushProperty name="height" value="0.05" units="cm"/>
      <inkml:brushProperty name="color" value="#FFFF00"/>
    </inkml:brush>
  </inkml:definitions>
  <inkml:trace contextRef="#ctx0" brushRef="#br0">0 641 31150,'11'-63'1582,"-11"91"-1580,-1 5-2,2-1 1,8 56-1,-7-80 0,-1 1 0,1-1 0,1 0 0,0 0 0,0 0 0,0 0 0,1-1 0,0 1 0,1-1 0,-1 0 0,2 0 0,-1-1 0,1 1 0,-1-1 0,13 9 0,-12-12 0,0 0 0,0 0 0,0-1 0,0 0 0,0 0 0,0-1 0,1 0 0,-1 0 0,0 0 0,1-1 0,-1 0 0,1 0 0,-1 0 0,0-1 0,8-2 0,-12 2 0,1 1 0,-1-1 0,0-1 0,0 1 0,0 0 0,0 0 0,0-1 0,-1 1 0,1-1 0,0 1 0,-1-1 0,1 0 0,-1 0 0,0 0 0,1 1 0,-1-1 0,0-1 0,0 1 0,1-3 0,13-48 0,-14 49 0,5-35 0,3-73 0,-9 84 0,2 0 0,0 0 0,2 0 0,1 0 0,15-47 0,-18 72 0,-1-1-1,1 1 1,-1 0-1,1 0 1,0 0-1,0 0 1,1 0-1,-1 0 1,0 0 0,1 1-1,0-1 1,-1 1-1,1 0 1,0 0-1,0 0 1,1 0-1,4-2 1,1 2-1,-1 0 0,0 0 0,1 1-1,-1 0 1,1 0 0,10 1 0,-14 1 0,0-1 0,0 1 0,0 0 0,-1 1 0,1-1 0,0 1 0,-1 0 0,1 0 0,-1 0 0,0 1 0,0 0 0,0 0 0,0 0 0,0 0 0,-1 0 0,5 5 0,-3-3-1,-11-10 3,-1 1-1,1 0 0,-1 0 1,0 1-1,0-1 0,0 2 1,-1-1-1,1 1 0,-1 0 1,-10-1-1,14 2-1,0 0 1,0 1-1,0-1 1,-1 1-1,1 0 0,0 1 1,0-1-1,0 1 1,0 0-1,0 0 0,0 0 1,0 0-1,0 0 1,0 1-1,0 0 0,1 0 1,-1 0-1,1 0 1,-1 1-1,1-1 0,0 1 1,0 0-1,-4 5 1,-1 4-1,2 0 1,-1 0 0,2 0-1,0 1 1,0 0-1,1 0 1,1 0 0,-3 17-1,4-10 1,0-1 1,1 1-1,1 0 0,1 0 0,4 21 0,-4-34 0,0-1 0,1 0 1,0 1-1,0-1 0,1 0 0,-1-1 1,1 1-1,1 0 0,-1-1 0,1 0 1,0 1-1,0-2 0,1 1 0,-1 0 1,1-1-1,0 0 0,0 0 0,10 5 1,-8-5-1,0 0 1,1-1-1,0 0 1,-1-1 0,1 1-1,0-2 1,0 1-1,0-1 1,1 0-1,-1-1 1,0 1 0,0-2-1,0 1 1,12-3-1,-16 1 0,0 1 1,-1-1-1,1 0 0,0 0 0,-1 0 0,0 0 0,0 0 1,1-1-1,-1 0 0,-1 1 0,1-1 0,0 0 1,-1-1-1,1 1 0,-1 0 0,0-1 0,0 1 0,0-1 1,1-6-1,5-10 3,-1-1 1,6-29-1,-12 44-1,7-36-1,-1 0 0,0-57 1,-7-89-3,-2 80 1,2-12 0,-2 110-5,-1 17-3,-5 59 7,2 0 0,5 104 0,2-88 1,-1-54 0,1-1 0,2 1 0,7 31 0,-7-45 0,1-1 0,0 0 0,1 0 0,0 0 0,1-1 0,1 0 0,0 0 0,11 14 0,-13-21 0,0 0 1,1 0 0,0 0-1,0-1 1,0 0-1,1 0 1,0-1-1,-1 0 1,1 0-1,0 0 1,0-1-1,1 0 1,-1-1-1,0 1 1,1-2-1,-1 1 1,0-1-1,1 0 1,-1 0-1,1-1 1,-1 0-1,1 0 1,-1-1-1,0 0 1,0 0-1,0 0 1,0-1-1,0 0 1,-1-1-1,13-8 1,-12 5-1,0 0 0,-1-1 0,1 0 0,-2 0 0,1-1 0,-1 1 0,0-1 0,-1 0 0,0-1 0,-1 1 0,0-1 0,0 1 0,1-13 0,0-6 0,-1-1 0,-2 0 0,-3-39 0,2 63 0,-1 0 0,1-1 0,-1 1 0,0 0 0,-1 0 0,1 0 0,-1 0 0,0 0 0,-1 1 0,1-1 0,-1 1 0,0-1 0,0 1 0,0 0 0,0 0 0,-5-4 0,6 6 0,-1 0 0,0 0 0,-1 0 0,1 0 0,0 0 0,0 1 0,-1-1 0,1 1 0,-1 0 0,1 0 0,-1 0 0,0 1 0,1-1 0,-1 1 0,0 0 0,1 0 0,-1 0 0,0 0 0,1 1 0,-1-1 0,0 1 0,1 0 0,-1 0 0,-3 2 0,3 0 0,0-1-1,0 1 1,0 0-1,0 0 1,1 0 0,0 0-1,0 1 1,0 0 0,0-1-1,0 1 1,1 0-1,-1 0 1,1 0 0,0 1-1,0-1 1,1 0 0,-1 1-1,1-1 1,0 1-1,0 5 1,-3 11-3,1 1 1,1 41-1,1-45 3,2 0 0,0 1 0,1-1 0,8 30 0,-7-38 0,1 0 0,0-1 0,1 1 0,0-1 0,0 0 0,1 0 0,0 0 0,1-1 0,10 11 0,-6-9 1,0 0-1,1-1 1,0 0 0,1 0 0,-1-2-1,2 1 1,-1-2 0,23 9 0,-30-13 0,-1 0 0,1 0 0,0-1 0,0 1 0,0-2 0,1 1 0,-1 0 0,0-1 0,0 0 0,0-1 0,0 1 0,0-1 0,0 0 0,0-1 0,0 1 1,0-1-1,0 0 0,0-1 0,-1 0 0,1 1 0,-1-2 0,0 1 0,7-6 0,-1-3-1,-1-1 0,0 0 0,-1 0 0,0-1 0,-1 0 0,-1 0 0,0-1 0,-1 0 0,-1 0 0,6-26 0,-1-5 0,-3 0 0,3-65 0,-7-197 0,-4 171 0,-1 171-4,-2-1 1,-7 33-1,-2 10-1,3 40 13,6 118-1,4-186-6,0-28-1,1 0 0,1-1 0,1 0 0,0 1 0,2-1 0,9 28 0,-11-41 0,-1 1 0,1-1 0,0 0 0,0 0 0,1-1 0,-1 1 0,1 0 0,1-1 0,-1 0 0,1 0 0,0-1 0,0 1 0,0-1 0,0 0 0,1 0 0,0-1 0,0 1 0,0-2 0,0 1 0,0 0 0,1-1 0,9 2 0,-2-2 2,-1 0 0,1-1 0,0-1 1,0 0-1,0-1 0,0 0 0,-1-1 0,17-5 0,-21 4-1,-1 0 0,1 0 0,-1-1 0,0-1 0,0 1 0,0-1 0,-1 0 0,0-1-1,0 0 1,0 0 0,-1-1 0,1 1 0,7-13 0,-6 6-1,0 0 0,-1 0 0,-1-1 0,0 1 0,-1-1 0,0-1 0,-1 1 0,2-20 0,-1-5 0,0-76 0,-5 99 0,0 0 0,-2 0 0,0 0 0,-7-28 0,8 40 0,0 0 0,0 0 0,-1 1 0,1-1 0,-1 0 0,0 1 0,0-1 0,0 1 0,0 0 0,0 0 0,-1 0 0,0 0 0,1 0 0,-1 0 0,0 1 0,0-1 0,-1 1 0,1 0 0,0 0 0,-1 0 0,1 0 0,-1 1 0,0 0 0,0-1 0,-4 0 0,6 2-1,0 0 0,0 0 0,0 0 0,0 0 0,0 1 0,0-1 0,0 0 0,0 1 0,0-1 1,0 1-1,0 0 0,0 0 0,0 0 0,1 0 0,-1 0 0,0 0 0,1 0 0,-1 0 0,1 1 0,-1-1 0,1 1 0,0-1 0,-1 1 0,1-1 0,0 1 0,0 0 0,0 0 0,0 0 0,1-1 1,-1 1-1,0 0 0,0 2 0,-2 8 1,0 0-1,1 0 1,0 0 0,1 13 0,0-23 0,-2 34 0,2 1 0,1-1 0,9 69 0,-7-95 0,0 0 0,0 0 0,1-1 0,1 1 0,-1-1 0,1 1 0,1-1 0,0 0 0,0 0 0,1-1 0,0 0 0,1 0 0,-1 0 0,1-1 0,1 0 0,0 0 0,0-1 0,14 9 0,-16-12 0,0 0 1,-1 0-1,2-1 1,-1 0-1,0 0 0,0-1 1,1 0-1,-1 0 0,1 0 1,-1-1-1,1 0 1,10-1-1,-13 1 1,-1-1 0,1 0 0,0 0 1,-1 0-1,1 0 0,-1 0 0,0-1 0,1 0 1,-1 1-1,0-1 0,0-1 0,0 1 0,0 0 0,0-1 1,-1 1-1,1-1 0,-1 0 0,0 0 0,1 0 0,-1 0 1,-1 0-1,4-7 0,1-12-1,0 0 0,-2 0 0,0 0 0,-2-1 0,0 1 0,-2-1 0,-3-30 0,2 20 0,1 1 0,6-48 0,-6 78-1,0-1 1,1 0-1,0 1 0,-1-1 1,1 1-1,0-1 1,1 1-1,-1-1 0,0 1 1,1 0-1,-1-1 0,1 1 1,0 0-1,0 0 0,-1 0 1,1 0-1,1 1 0,-1-1 1,0 0-1,0 1 1,1 0-1,-1-1 0,1 1 1,-1 0-1,3-1 0,4 0-1,1 0-1,-1 1 1,0 0-1,1 0 1,17 2-1,-23-1 3,-1 1 0,0-1 0,0 1 0,0-1 0,1 1 0,-1 0 0,0 0 0,0 1 0,0-1 0,-1 1 0,1-1 0,0 1 0,-1 0 0,1 0 0,3 4 0,-2-2 0,0 1 0,0 0 0,-1 0 0,1 0 0,-2 0 0,1 1 0,4 10 0,-2-1 0,-1 1 0,-1 0 0,0 0 0,-1 0 0,-1 24 0,0-30 0,-1 0 0,0 0 0,-1 0 0,0-1 0,-1 1 0,0-1 0,0 1 0,-1-1 0,-1 0 0,-4 10 0,6-15 0,-7 12 0,1 0 0,-6 18 0,13-29 0,-1 1 0,1-1 0,0 0 0,0 0 0,0 1 0,1-1 0,0 0 0,0 1 0,0-1 0,1 0 0,1 9 0,-1-11 0,1-1 0,-1 0 0,0 0 0,0 0 0,1 0 0,-1 0 0,1 0 0,0 0 0,0 0 0,-1-1 0,1 1 0,0-1 0,0 1 0,1-1 0,-1 0 0,0 1 0,0-1 0,1 0 0,-1-1 0,0 1 0,1 0 0,-1-1 0,5 1 0,8 1 0,0 0-1,27-2 1,-30 0-2,-8 0 2,9 1-2,0-2 1,0 1-1,0-2 0,20-4 0,-29 5 2,1-1 0,-1 1 0,0-1-1,0 0 1,0-1 0,0 1 0,-1-1-1,1 0 1,-1 0 0,1 0 0,-1 0-1,0 0 1,0-1 0,0 1 0,-1-1-1,5-8 1,-2 1 0,0-1 0,0 0 0,-2 0 0,1 0 0,-1-1 0,-1 1 0,1-18 0,-2-93 0,-2 65 0,1-57 3,4 112 7,0 3-10,-1 0 0,1 0 0,0 0 0,0 0 0,0 1 0,-1 0 0,1-1 0,0 1 0,-1 1 0,1-1 0,-1 1 0,1-1 0,-1 1 0,0 0 0,4 3 0,-1 0 0,0-1-1,-1 2 1,0-1-1,0 1 0,-1-1 1,1 1-1,4 11 1,-2-4-1,0 1-1,-2 0 1,0 0 0,0 1 0,-1-1 0,-1 1 0,2 25 0,-3-6 1,-1 1 0,-2-1 0,-2 0 0,-9 47 0,10-68 3,0-6 5,5-24-3,12-66-5,3 2 0,46-124 0,-60 195 0,14-29 0,-18 37 0,1 1 0,0-1 0,0 1 0,0 0 0,0-1 0,0 1 0,0 0 0,0 0 0,0 0 0,1 0 0,-1 0 0,0 0 0,1 0 0,-1 0 0,1 1 0,-1-1 0,1 0 0,-1 1 0,1-1 0,-1 1 0,3-1 0,-4 2 0,1-1 0,0 0 0,0 1 0,0-1 0,0 1 0,0-1 0,-1 1 0,1-1 0,0 1 0,0 0 0,-1-1 0,1 1 0,0 0 0,-1 0 0,1-1 0,-1 1 0,1 0 0,-1 0 0,1 0 0,-1 0 0,0 0 0,1 0 0,-1 0 0,0 1 0,8 31 0,-7-23 0,52 329 0,-47-373 0,2 0 0,2 0 0,14-32 0,-17 45 0,2 0-1,0 1 1,1 0 0,1 1-1,1 0 1,0 1 0,18-20-1,-29 37 1,0 1-1,-1-1 0,1 0 0,-1 1 1,1-1-1,0 0 0,-1 1 0,1-1 1,0 1-1,0 0 0,-1-1 1,1 1-1,0-1 0,0 1 0,0 0 1,0 0-1,0-1 0,-1 1 0,1 0 1,0 0-1,1 0 0,-1 1 1,0-1-1,-1 0 1,1 1 0,-1-1-1,1 1 1,-1-1-1,1 1 1,-1-1-1,0 1 1,1-1 0,-1 1-1,1 0 1,-1-1-1,0 1 1,0-1-1,1 1 1,-1 0 0,0-1-1,0 1 1,0 0-1,0 0 1,1 49-5,-2-36 6,1 19-1,-1-8 0,1 1 0,1-1 0,1 1 0,8 36 0,-9-57 0,0 0 0,0 0 0,1-1 0,0 1 0,0-1 0,0 1 0,0-1 0,1 0 0,-1 0 0,1 0 0,0 0 0,1 0 0,-1-1 0,0 1 0,1-1 0,0 0 0,0 0 0,0 0 0,0-1 0,0 1 0,1-1 0,-1 0 0,1 0 0,-1-1 0,1 1 0,0-1 0,0 0 0,-1-1 0,9 1 0,3 0 2,0 0 0,0-2 0,19-2 0,-30 2-1,0 0-1,0-1 1,0 1-1,-1-1 1,1 0-1,0 0 1,-1-1 0,1 0-1,-1 1 1,0-1-1,0-1 1,0 1-1,7-7 1,-4 0-1,0 0 0,-1 0 0,0 0 0,0-1 0,-1 0 0,0 0 0,-1 0 0,-1 0 0,1-1 0,-2 1 0,2-16 0,-1-5 0,-1 1 0,-2-1 0,-4-33 0,4 56 0,-1 1 0,-1 0 0,1-1 0,-1 1 0,0 0 0,-1 0 0,0 0 0,0 1 0,-1-1 0,0 1 0,0 0 0,-1 0 0,0 0 0,-9-10 0,13 16 0,0 0 0,0-1 0,0 1 0,-1 0 0,1 0 0,0 0 0,-1 0 0,1 1 0,0-1 0,-1 0 0,1 1 0,-1-1 0,1 0 0,-1 1 0,0 0 0,-2-1 0,4 1 0,-1 0 0,0 1 0,0-1 0,1 0 0,-1 0 0,0 1 0,0-1 0,1 1 0,-1-1 0,0 0 0,1 1 0,-1-1 0,1 1 0,-1 0 0,1-1 0,-1 1 0,1-1 0,-1 1 0,1 0 0,-1-1 0,1 1 0,0 0 0,-1 1 0,-1 4 0,0 0 0,1 1 0,0-1 0,0 1 0,1-1 0,0 10 0,0-3 0,4 123 0,-2-117 0,1-1 0,1 1 0,1 0 0,0-1 0,10 22 0,-11-31 0,1 1 0,0-1 0,0 0 0,1 0 0,0-1 0,0 1 0,1-1 0,0-1 0,9 8 0,-9-10 0,-1-1 0,1 0 0,-1 0 0,1-1 0,0 0 0,1 0 0,-1 0 0,0-1 0,1 0 0,-1-1 0,1 0 0,15 1 0,-16-2 0,-2 1 0,0-1 0,-1 0 0,1 0 0,0 0 0,0-1-1,7-1 1,-10 1 1,0 0-1,0 0 0,-1 0 0,1-1 0,0 1 0,0 0 1,-1-1-1,1 1 0,0-1 0,-1 1 0,0-1 1,1 0-1,-1 0 0,0 0 0,0 1 0,0-1 0,2-4 1,3-11 1,0-1 0,-2 1 1,0-1-1,0 0 1,1-28-1,-3-99-4,-3 94 3,1-71-1,0 121 0,0 1 0,0 0 0,0-1 0,0 1 0,0-1 0,0 1 0,0 0-1,-1-1 1,1 1 0,0 0 0,0-1 0,1 1 0,-1-1 0,0 1 0,0 0 0,0-1 0,0 1 0,0 0 0,0-1 0,0 1 0,1 0-1,-1-1 1,0 1 0,0 0 0,0-1 0,1 1 0,-1 0 0,0-1 0,0 1 0,1 0 0,-1 0 0,0-1 0,1 1 0,-1 0 0,0 0 0,1 0-1,-1 0 1,0-1 0,1 1 0,-1 0 0,1 0 0,-1 0 0,0 0 0,1 0 0,-1 0 0,0 0 0,1 0 0,-1 0 0,1 0 0,-1 0 0,0 0-1,1 0 1,-1 0 0,1 1 0,13 9-9,-5 4 8,-1 0 1,-1 0-1,0 1 1,-1 0 0,0 0-1,-2 1 1,7 31-1,-4-2 2,1 74-1,-7-44 6,-1-31 1,0-33-5,1-12-1,3-30-1,2 0 0,17-56 0,31-63-2,-48 136 1,0-2-1,0 0-1,2 0 1,-1 1-1,17-22 1,-22 33 1,1 0 1,0 1 0,0 0 0,0 0 0,1 0 0,-1 0 0,1 0-1,-1 0 1,1 1 0,0 0 0,0 0 0,0 0 0,0 0 0,1 1-1,-1-1 1,0 1 0,1 0 0,-1 1 0,1-1 0,-1 1 0,1 0-1,6 0 1,-9 1 0,-1-1-1,0 1 0,1 0 1,-1-1-1,0 1 1,1 0-1,-1 0 0,0 0 1,0 0-1,0 0 0,0 0 1,0 0-1,0 1 1,0-1-1,0 0 0,0 1 1,0-1-1,-1 0 1,1 1-1,-1-1 0,1 1 1,0 1-1,9 40 3,-8-35-3,6 43 1,-2 1 0,-3 103 0,-3-114 0,0-39 0,0 1 1,0 0-1,0 0 0,0-1 0,1 1 1,-1 0-1,1 0 0,0-1 1,0 1-1,0-1 0,0 1 1,0-1-1,0 1 0,1-1 0,-1 0 1,1 1-1,0-1 0,-1 0 1,1 0-1,0 0 0,0 0 0,1-1 1,-1 1-1,0 0 0,0-1 1,3 2-1,1-1 1,0-1-1,-1 1 1,1-1 0,0 0-1,0 0 1,0-1 0,0 1-1,0-1 1,0-1 0,0 1-1,6-2 1,-8 1-1,0 1 0,-1-1 0,1-1 0,0 1 0,-1 0 0,1-1 0,-1 0 0,1 0 0,-1 0 0,0 0 0,0 0 0,0-1 0,0 1 0,4-6 0,-2 2 0,-1 1 0,-1-1 0,1 0 0,-1 0 0,0-1 0,0 1 0,2-11 0,0-4 0,-1 0 0,-1 0 0,-1-1 0,-1-26 0,-1 25 0,-5-110 0,3 118 0,0 1 0,-2-1 0,1 0 0,-2 1 0,0 0 0,-13-25 0,8 28 0,10 11 0,0 0 0,-1 0 0,1 1 0,-1-1 0,1 0 0,0 0 0,-1 0 0,1 1 0,0-1 0,-1 0 0,1 0 0,0 1 0,-1-1 0,1 0 0,0 1 0,0-1 0,-1 0 0,1 1 0,0-1 0,0 0 0,0 1 0,-1-1 0,1 1 0,0-1 0,0 0 0,0 1 0,0-1 0,0 1 0,0-1 0,0 0 0,0 1 0,0-1 0,0 1 0,0-1 0,0 0 0,0 1 0,0-1 0,1 1 0,-4 47 0,3 0 0,7 63 0,-3-87 0,0-1 0,2 1 0,0 0 0,2-1 0,0-1 0,20 37 0,-26-55 0,0 0 1,1-1-1,-1 1 0,1 0 1,0-1-1,0 0 0,0 0 0,0 0 1,1 0-1,-1 0 0,1-1 1,0 1-1,0-1 0,8 4 1,-4-4 0,1 0 0,0 0 0,0-1 1,0 0-1,0 0 0,10-1 0,-15 0-1,-1 0 1,1-1-1,-1 1 0,1-1 0,-1 0 0,1 1 0,-1-2 0,1 1 1,-1 0-1,0-1 0,0 1 0,0-1 0,0 0 0,0 0 0,0 0 1,0-1-1,3-3 0,-1 0 0,-1 1 0,0-1 0,0 0 0,-1-1 0,1 1 0,-1 0 0,-1-1 0,3-9 0,2-12 0,-2 1 0,-2-1 0,2-42 0,-5 64 0,-1-73 0,-1 53 0,2 1 0,0-1 0,7-33 0,-8 59 0,1-1 0,0 1 0,0-1 0,0 1 0,0-1 0,0 1 0,0 0 0,0-1 0,0 1 0,0-1 0,0 1 0,0 0 0,0-1 0,1 1 0,-1-1 0,0 1 0,0 0 0,0-1 0,0 1 0,1-1 0,-1 1 0,0 0 0,0-1 0,1 1 0,-1 0 0,0 0 0,1-1 0,-1 1 0,0 0 0,1 0 0,-1-1 0,0 1 0,1 0 0,-1 0 0,1 0 0,-1 0 0,0-1 0,1 1 0,-1 0 0,1 0 0,-1 0 0,1 0 0,-1 0 0,0 0 0,1 0 0,-1 0 0,1 0 0,-1 1 0,0-1 0,1 0 0,-1 0 0,1 0 0,-1 0 0,0 0 0,1 1 0,-1-1 0,1 1 0,1 0 0,-1 1 0,1 0 0,0-1 0,-1 1 0,0 0 0,1 0 0,-1 0 0,0 0 0,1 3 0,10 39 0,-1 0 0,-3 1 0,5 73 0,-5-48 0,-2 38 0,-6-108 0,0 0 0,0 1 0,0-1 0,0 0 0,0 0 0,0 0 0,0 1 0,0-1 0,0 0 0,0 0 0,0 0 0,0 1 0,0-1 0,0 0 0,0 0 0,0 0 0,0 1 0,0-1 0,0 0 0,0 0 0,0 0 0,0 0 0,0 1 0,1-1 0,-1 0 0,0 0 0,0 0 0,0 0 0,0 0 0,0 0 0,1 1 0,-1-1 0,0 0 0,0 0 0,0 0 0,0 0 0,1 0 0,-1 0 0,0 0 0,0 0 0,0 0 0,1 0 0,-1 0 0,0 0 0,0 0 0,0 0 0,0 0 0,1 0 0,-1 0 0,0 0 0,0 0 0,0 0 0,1 0 0,-1 0 0,0 0 0,0 0 0,0 0 0,0 0 0,1 0 0,-1-1 0,0 1 0,0 0 0,11-12 5,7-26 9,22-65-1,-8 16-13,-20 56-6,2 0-1,1 1 1,1 0-1,32-43 1,-47 71 6,0 1 0,0-1 0,0 1 0,0 0 0,1-1 0,-1 1 0,0 0 0,1 0 0,-1 0 0,1 0 0,0 0 0,-1 0 0,1 0 0,0 1 0,-1-1 0,1 0 0,0 1 0,0 0 0,0-1 0,0 1 0,-1 0 0,4 0 0,-3 1 0,-1-1 0,1 1 0,-1 0 0,0 0 0,1 0 0,-1 0 0,0 0 0,0 0 0,0 0 0,0 0 0,0 0 0,0 0 0,0 1 0,0-1 0,-1 0 0,1 1 0,0-1 0,-1 1 0,1-1 0,-1 0 0,1 1 0,-1-1 0,0 1 0,0 0 0,0-1 0,0 2 0,4 58 0,-5 89 0,-1-47 0,2-100 0,0-1 0,1 0 1,-1 1-1,1-1 0,0 0 0,0 0 0,0 1 1,0-1-1,0 0 0,0 0 0,0 0 1,1 0-1,-1 0 0,1-1 0,-1 1 0,1 0 1,0-1-1,0 1 0,-1-1 0,1 1 0,0-1 1,0 0-1,1 0 0,-1 0 0,0 0 0,0 0 1,0-1-1,1 1 0,-1-1 0,0 1 1,3-1-1,12 3 6,0-1 0,0-1 0,22-1 0,-25 0-5,-3-1-1,0 0 0,0-1 0,0 0 0,0-1 0,0 0 0,-1 0 0,1-1 0,-1 0 0,0-1 0,-1-1 0,1 1 0,-1-1 0,0-1 0,0 0 0,-1 0 0,0-1 0,0 0 0,-1 0 0,13-19 0,-9 11 0,0-1 0,-1-1 0,-1 0 0,-1 0 0,0-1 0,-2 0 0,0 0 0,-1-1 0,-1 1 0,2-25 0,-5 39 0,0-11 0,0 0 0,0-1 0,-2 1 0,-3-27 0,3 40 0,0-1 0,0 0 0,0 1 0,0-1 0,-1 1 0,1-1 0,-1 1 0,0 0 0,0 0 0,0 0 0,0 0 0,-1 0 0,1 0 0,-1 1 0,0-1 0,0 1 0,1-1 0,-2 1 0,1 0 0,0 0 0,0 1 0,-1-1 0,1 1 0,-1-1 0,-5 0 0,4 0 0,0 1 0,0 0 0,0 0 0,0 1 0,0 0 0,0-1 0,0 2 0,0-1 0,0 0 0,0 1 0,0 0 0,0 0 0,0 1 0,1-1 0,-1 1 0,0 0 0,1 1 0,-1-1 0,1 1 0,0-1 0,0 1 0,-5 4 0,4 0 0,0-1 0,0 1 0,0 0 0,1 0 0,0 0 0,0 0 0,1 1 0,0 0 0,0-1 0,1 1 0,0 0 0,-2 16 0,1-4-2,1 1 0,1-1 0,0 0 0,2 1-1,0-1 1,8 33 0,-8-47 3,1 1-1,0-1 0,0 0 0,1 0 1,0 0-1,0 0 0,1-1 1,-1 1-1,1-1 0,7 8 1,-7-10-1,0 0 1,0 0 0,0 0-1,0-1 1,0 1 0,0-1-1,1 0 1,-1-1 0,1 1-1,-1-1 1,1 1 0,0-2-1,0 1 1,-1 0 0,1-1-1,5 0 1,-5 0-1,0 0 0,0 0 0,0 0 0,-1-1 0,1 1 0,0-1 0,0-1 0,4-1 0,-6 1 0,0 1 0,0-1 0,0 0 0,-1-1 0,1 1 0,-1 0 0,0-1 0,0 1 0,0-1 0,0 0 0,0 0 0,2-4 0,9-21 0,-1-1 0,-1-1 0,-1 0 0,-1 0 0,-2-1 0,3-38 0,9-31 0,-16 119 0,-2 21 0,-27 135 0,6-54 0,-26 273 0,-8 51 0,53-434 0,-1-1 0,0 1 0,-1-1 0,0 1 0,-1-1 0,0 0 0,-7 12 0,9-19 0,1-1 0,0 0 0,-1 0 0,0 0 0,1 0 0,-1 0 0,0 0 0,0 0 0,0-1 0,0 1 0,-1-1 0,1 1 0,0-1 0,0 0 0,-1 0 0,1 0 0,-1 0 0,1 0 0,-1-1 0,0 1 0,1-1 0,-1 0 0,1 1 0,-1-1 0,0-1 0,1 1 0,-1 0 0,0 0 0,1-1 0,-1 0 0,1 1 0,-1-1 0,1 0 0,-1 0 0,-3-3 0,-1 0 0,1 0 0,0 0 0,1-1 0,-1 0 0,1 0 0,0 0 0,0-1 0,0 0 0,1 0 0,-4-7 0,-8-13 0,-12-30 0,18 33 0,1-1 0,1 0 0,1 0 0,1-1 0,-3-32 0,7 44 0,1-1 0,0 1 0,1-1 0,1 1 0,0-1 0,1 1 0,0-1 0,1 1 0,1 0 0,0 0 0,10-21 0,-2 15 0,1 0 0,1 1 0,1 1 0,0 0 0,1 1 0,1 0 0,0 2 0,35-23 0,9-1 0,98-44 0,19 5 0,-93 43 0,-1-4 0,84-53 0,-167 91-2,-1 0 1,1-1-1,0 1 1,0-1-1,-1 1 0,1-1 1,0 0-1,-1 1 1,1-1-1,0 1 0,-1-1 1,1 0-1,-1 0 1,1 1-1,-1-1 0,0 0 1,1 0-1,-1 0 0,1-1 1,-1 2-4,-1-1 0,1 0 1,0 1-1,0-1 0,0 1 1,0-1-1,-1 1 0,1-1 0,0 1 1,-1-1-1,1 1 0,0-1 0,-1 1 1,1-1-1,-1 1 0,1 0 0,0-1 1,-1 1-1,1-1 0,-1 1 1,0-1-1,-37-12-420,30 11 263,-50-14-1228</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7:31.361"/>
    </inkml:context>
    <inkml:brush xml:id="br0">
      <inkml:brushProperty name="width" value="0.05" units="cm"/>
      <inkml:brushProperty name="height" value="0.05" units="cm"/>
      <inkml:brushProperty name="color" value="#33CCFF"/>
    </inkml:brush>
  </inkml:definitions>
  <inkml:trace contextRef="#ctx0" brushRef="#br0">7 46 31038,'-1'-3'147,"0"0"0,0 1 0,0-1 0,0 0 0,1 0-1,-1 0 1,1 0 0,0-5 0,0 8-137,0-1-1,0 0 1,1 0 0,-1 1 0,0-1-1,0 0 1,1 1 0,-1-1-1,1 0 1,-1 1 0,1-1-1,-1 1 1,1-1 0,-1 1 0,1-1-1,-1 1 1,1-1 0,-1 1-1,1-1 1,0 1 0,-1 0-1,1-1 1,0 1 0,0 0 0,-1 0-1,1-1 1,0 1 0,0 0-1,-1 0 1,1 0 0,0 0-1,0 0 1,-1 0 0,1 0 0,0 0-1,1 1 1,3-1-9,-1 1 1,1 0-1,0 1 0,-1-1 0,1 1 1,-1 0-1,0 0 0,0 0 1,1 0-1,-1 1 0,-1 0 1,7 5-1,44 49-3,-42-43 3,34 40 6,-4 1 1,64 109-1,-80-116-5,-2 1 0,-2 1 0,-3 0 0,16 66 0,-27-84-2,-3 1 0,0 0 0,-2 0 0,-2 1 0,-1-1 0,-7 57 0,3-71 0,-1 0 0,-1 0 0,-1-1 0,-1 0 0,0 0 0,-1-1 0,-1 0 1,-1-1-1,-14 18 0,-6 3-3,-2 0 0,-53 45 0,34-42-130,6-14-382</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7:32.284"/>
    </inkml:context>
    <inkml:brush xml:id="br0">
      <inkml:brushProperty name="width" value="0.05" units="cm"/>
      <inkml:brushProperty name="height" value="0.05" units="cm"/>
      <inkml:brushProperty name="color" value="#33CCFF"/>
    </inkml:brush>
  </inkml:definitions>
  <inkml:trace contextRef="#ctx0" brushRef="#br0">0 26 31855,'0'0'864,"22"0"-848,17 0-16,11 0 0,5-10 32,-8 5-32,-8-3 0,-6 8 0,-8-2 0,-8 2-32,-9 0-208</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7:32.614"/>
    </inkml:context>
    <inkml:brush xml:id="br0">
      <inkml:brushProperty name="width" value="0.05" units="cm"/>
      <inkml:brushProperty name="height" value="0.05" units="cm"/>
      <inkml:brushProperty name="color" value="#33CCFF"/>
    </inkml:brush>
  </inkml:definitions>
  <inkml:trace contextRef="#ctx0" brushRef="#br0">1 1 24203,'0'10'7844,"16"-5"-7412,23 0-240,5-3-128,9-2-32,2 0-32,-5 0 0,-3 0 0,-8 0 0,-9 0-32,-11-7-32,-13-3-768</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7:33.233"/>
    </inkml:context>
    <inkml:brush xml:id="br0">
      <inkml:brushProperty name="width" value="0.05" units="cm"/>
      <inkml:brushProperty name="height" value="0.05" units="cm"/>
      <inkml:brushProperty name="color" value="#33CCFF"/>
    </inkml:brush>
  </inkml:definitions>
  <inkml:trace contextRef="#ctx0" brushRef="#br0">278 150 32479,'3'-13'65,"-1"4"-43,1 0 0,-2 0 1,1 0-1,-1 0 0,-1-1 1,1 1-1,-1 0 0,-1-1 1,-2-13-1,2 21-22,0 1 0,0-1 0,0 0 0,0 1 0,-1-1 0,1 1 0,0-1 0,-1 1 0,1 0 0,-1 0 0,1-1 0,-1 1 0,0 0 0,1 0 0,-1 1 0,0-1 0,0 0 0,0 0 0,0 1 0,0-1 0,-2 1 0,-45-5 0,41 5 0,-4 0 0,0 0 0,0 0 0,1 1 0,-1 0 0,0 1 0,-20 6 0,28-6 0,-1 0 0,0 1 0,0-1 0,1 1 0,-1 0 0,1 1 0,0-1 0,0 1 0,0-1 0,1 1 0,-1 1 0,1-1 0,0 0 0,0 1 0,0-1 0,1 1 0,-3 6 0,1-1 0,0 1 0,1-1 0,0 1 0,1 0 0,0-1 0,0 1 0,2 0 0,-1 0 0,1 0 0,1 0 0,0 0 0,5 20 0,-3-17 0,2 0 0,0 0 0,1 0 0,0-1 0,1 0 0,0-1 0,1 1 0,1-1 0,10 12 0,83 75 0,-66-67 0,43 50 0,-73-74 0,1 0 0,-2 1 0,1-1 0,-2 1 0,1 1 0,5 15 0,-8-21 0,-1 0 0,0 0 0,0 0 0,-1 0 0,1 1 0,-1-1 0,0 0 0,0 0 0,0 0 0,-1 0 0,1 0 0,-1 0 0,0 1 0,0-1 0,-1-1 0,1 1 0,-1 0 0,1 0 0,-4 4 0,1-3 0,-1 0 0,1 0 0,-1-1 0,0 1 0,0-1 0,-1 0 0,1-1-1,-1 1 1,0-1 0,0 0 0,0-1 0,-12 4 0,4-2-6,-1 0 0,1-2-1,-1 1 1,-27-1 0,41-2 6,0 0 0,0 0 0,1 0 0,-1-1 0,0 1 0,0 0 0,1 0 0,-1-1 0,0 1 0,1 0 0,-1 0 0,1-1 0,-1 1 0,0-1 0,1 1 0,-1-1 0,1 1 0,-1-1 0,1 1 0,-1-1 0,1 1 0,-1-1 0,1 0 0,0 1 0,-1-1 0,1 0 0,0 1 0,0-1 0,-1 0 0,1 1 0,0-1 0,0 0 0,0 0 0,0 1 0,0-2 0,2-32 0,-1 25 0,2-9 0,0 0 0,2 1 0,0-1 0,14-30 0,40-69 0,-29 61 0,-24 45-2,58-128 14,-57 122-9,-1 0 1,-1-1-1,-1 0 0,-1 0 0,0-1 0,0-23 0,-3 39-3,0-1 0,-1 0 0,1 1 0,-1-1 0,1 0 0,-1 1 0,0-1 0,0 1 0,-1-1 0,1 1 0,-1 0 0,1-1 0,-1 1 0,0 0 0,-1 0 0,1 0 0,0 1 0,-1-1 0,0 0 0,1 1 0,-5-3 0,2 2 0,0 0 0,0 1-1,-1-1 1,1 2-1,0-1 1,-1 0 0,0 1-1,1 0 1,-1 0-1,1 1 1,-1-1-1,0 1 1,-8 1 0,11 0-7,1-1 0,-1 1 0,1 0 0,-1 0 1,1 0-1,0 0 0,-1 0 0,1 0 0,0 1 0,0-1 1,0 1-1,0-1 0,0 1 0,0 0 0,0 0 0,1 0 1,-1 0-1,0 0 0,1 0 0,0 0 0,0 1 0,-1-1 1,1 0-1,-1 6 0,-15 34-457</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7:33.736"/>
    </inkml:context>
    <inkml:brush xml:id="br0">
      <inkml:brushProperty name="width" value="0.05" units="cm"/>
      <inkml:brushProperty name="height" value="0.05" units="cm"/>
      <inkml:brushProperty name="color" value="#33CCFF"/>
    </inkml:brush>
  </inkml:definitions>
  <inkml:trace contextRef="#ctx0" brushRef="#br0">0 56 32271,'0'-2'17,"1"0"1,0 1 0,-1-1-1,1 0 1,0 1-1,0-1 1,0 1-1,0-1 1,0 1 0,0 0-1,0-1 1,1 1-1,-1 0 1,0 0 0,1 0-1,-1 0 1,1 0-1,-1 0 1,1 0 0,-1 0-1,1 1 1,0-1-1,-1 0 1,1 1-1,3-1 1,56-11-61,-51 11 74,52-6-21,87 3-1,-148 5-9,-1-1 0,1 1 0,-1 0 0,1-1 0,-1 1 0,0 0 0,1 0 0,-1-1 0,0 1 0,1 0 0,-1 0 0,0 0 0,0-1 0,0 1 0,0 0 0,0 0 0,0 0 0,0 0 0,0-1 0,0 1 0,0 0 0,0 0 0,-1 0 0,1 0 0,-1 0 0,-6 26 0,0-14 0,-2-1 0,1-1 0,-2 1 0,-17 16 0,13-14 0,1 0 0,-15 22 0,24-31 0,1 0 0,0 0 0,1 1 0,-1-1 0,1 1 0,0 0 0,0 0 0,1-1 0,0 1 0,0 0 0,-1 11 0,3-12 0,1 0 0,-1 0 0,1 0 0,-1 0 0,1 0 0,1 0 0,-1-1 0,1 1 0,0-1 0,0 1 0,0-1 0,0 0 0,1-1 0,0 1 0,0 0 0,7 5 0,12 12 0,-10-7 0,-1 1 0,-1-1 0,0 2 0,10 18 0,-16-24 0,-1-1 0,0 1 0,-1-1 0,0 1 0,-1 0 0,0 0 0,-1 0 0,0 1 0,0 11 0,-1-19 0,-1 0 0,1 0 0,-1 1 0,0-1 0,0 0 0,0 0 0,0 0 0,-1 0 0,1 0 0,-1 0 1,0 0-1,0-1 0,0 1 0,0 0 0,0-1 0,0 0 0,-1 1 0,1-1 0,-1 0 0,0 0 0,1-1 0,-1 1 0,0 0 0,0-1 0,0 0 0,0 0 0,-1 0 0,-4 1 0,-8 2 7,1-1-1,-1 0 0,1-1 0,-28 0 0,42-3-6,0 1 0,-1 0 0,1-1 0,0 1 0,0 0 0,0-1-1,0 1 1,0-1 0,0 0 0,0 1 0,0-1 0,0 0 0,0 0 0,0 1 0,0-1 0,1 0 0,-1 0 0,0 0-1,1 0 1,-1 0 0,0 0 0,1 0 0,-1-1 0,1 1 0,0 0 0,-1 0 0,1 0 0,0 0 0,0 0 0,0-1-1,0 0 1,-3-47-125,4 39 18,-1-23-714</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7:34.223"/>
    </inkml:context>
    <inkml:brush xml:id="br0">
      <inkml:brushProperty name="width" value="0.05" units="cm"/>
      <inkml:brushProperty name="height" value="0.05" units="cm"/>
      <inkml:brushProperty name="color" value="#33CCFF"/>
    </inkml:brush>
  </inkml:definitions>
  <inkml:trace contextRef="#ctx0" brushRef="#br0">266 11 32527,'-1'-9'119,"-1"8"-31,-8 20-48,9-17-47,-184 527 7,168-470-35,2 2 1,2 0-1,4 1 0,-4 109 1,16-169-1282,11-2-3774</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7:34.600"/>
    </inkml:context>
    <inkml:brush xml:id="br0">
      <inkml:brushProperty name="width" value="0.05" units="cm"/>
      <inkml:brushProperty name="height" value="0.05" units="cm"/>
      <inkml:brushProperty name="color" value="#33CCFF"/>
    </inkml:brush>
  </inkml:definitions>
  <inkml:trace contextRef="#ctx0" brushRef="#br0">223 62 32175,'-3'-5'27,"0"0"0,0 1-1,0-1 1,-1 1 0,1 0 0,-1 0 0,0 0 0,0 0 0,-1 0 0,1 1 0,-1 0 0,-6-4 0,8 6-25,0 0 1,0 0-1,0 0 1,0 1-1,0-1 1,0 1-1,-1-1 1,1 1 0,0 0-1,0 0 1,0 1-1,0-1 1,0 1-1,0-1 1,0 1-1,0 0 1,0 0-1,0 0 1,0 1 0,0-1-1,0 1 1,1-1-1,-1 1 1,-3 3-1,-2 2-2,0 1-1,1 0 0,-1 0 1,2 1-1,-1 0 0,1 0 1,0 1-1,1 0 1,0 0-1,1 0 0,0 0 1,1 1-1,0-1 0,0 1 1,1 0-1,0 0 0,1 0 1,1 0-1,-1 0 1,4 20-1,-3-29 1,1 0 0,0 0 1,0 0-1,0-1 0,0 1 0,0 0 1,1-1-1,-1 1 0,0-1 0,1 1 1,-1-1-1,1 0 0,0 0 0,-1 1 1,1-1-1,0 0 0,0-1 0,-1 1 1,1 0-1,0 0 0,0-1 0,0 1 1,0-1-1,0 0 0,0 1 0,0-1 1,3 0-1,5 0 14,1 0 1,-1 0 0,0 0-1,15-4 1,-23 3-12,1 0-1,0 0 1,-1-1 0,1 1-1,-1 0 1,0-1 0,1 0-1,-1 0 1,0 0 0,0 0-1,0 0 1,0 0 0,-1 0-1,1 0 1,0-1 0,-1 1 0,0-1-1,1 1 1,-1-1 0,0 0-1,-1 1 1,1-1 0,0 0-1,-1 0 1,1 1 0,-1-1-1,0-4 1,1-10-2,0 0 1,-1-1-1,-3-17 0,2 31-1,0 0 1,0 0-1,0 1 0,0-1 1,0 1-1,-1-1 0,1 1 1,-1-1-1,0 1 0,0 0 1,0 0-1,-1 0 0,1 0 1,-1 0-1,1 1 0,-1-1 1,0 1-1,-5-4 0,6 5-2,0 0-1,0 0 0,1 1 1,-1-1-1,0 0 0,0 1 1,0-1-1,0 1 0,0 0 0,-1-1 1,1 1-1,0 0 0,0 0 1,0 1-1,0-1 0,0 0 1,0 1-1,0-1 0,0 1 0,0 0 1,0-1-1,0 1 0,1 0 1,-1 0-1,0 0 0,0 1 1,1-1-1,-1 0 0,1 1 1,-1-1-1,1 0 0,-1 1 0,1 0 1,0-1-1,0 1 0,-1 2 1,-2 2-82,1 0 0,0 0 1,1 0-1,-1 1 1,-1 8-1,-6 39-1610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7:34.930"/>
    </inkml:context>
    <inkml:brush xml:id="br0">
      <inkml:brushProperty name="width" value="0.05" units="cm"/>
      <inkml:brushProperty name="height" value="0.05" units="cm"/>
      <inkml:brushProperty name="color" value="#33CCFF"/>
    </inkml:brush>
  </inkml:definitions>
  <inkml:trace contextRef="#ctx0" brushRef="#br0">106 7 32287,'0'0'9,"0"-1"-1,0 1 1,0 0 0,0 0 0,0 0-1,0-1 1,0 1 0,0 0 0,0 0-1,0 0 1,0 0 0,0-1 0,0 1-1,0 0 1,0 0 0,0 0 0,0-1 0,0 1-1,0 0 1,0 0 0,0 0 0,0 0-1,-1-1 1,1 1 0,0 0 0,0 0-1,0 0 1,0 0 0,0 0 0,0 0 0,-1-1-1,1 1 1,0 0 0,0 0 0,0 0-1,0 0 1,-1 0 0,1 0 0,0 0-1,0 0 1,0 0 0,0 0 0,-1 0-1,1 0 1,0 0 0,0 0 0,0 0 0,-10 7 57,-6 16-105,11-6 39,2-1 0,-1 1 0,2 0 0,0 0 0,1 0 0,1 0 0,3 28 0,-3-42 0,1 0 0,-1 0 0,0 0 0,1 0 0,0 0 0,-1 0 0,1-1 0,0 1 0,1 0 0,-1 0 0,0-1 0,1 1 0,0-1 0,-1 1 0,1-1 0,0 0 0,0 0 0,0 0 0,1 0 0,-1 0 0,0 0 0,1 0 0,3 1 0,1 0 0,0-1 1,0 1-1,1-2 1,-1 1 0,0-1-1,1 0 1,-1-1 0,9 0-1,-14 0 1,-1 0 0,1 0 0,-1 0 0,0-1 0,1 1 0,-1 0 0,1-1 0,-1 1 0,0-1-1,0 1 1,1-1 0,-1 0 0,0 1 0,0-1 0,0 0 0,1 0 0,-1 0 0,0 0 0,0 0 0,0 0-1,-1 0 1,1 0 0,0-1 0,0 1 0,-1 0 0,1 0 0,0-1 0,-1 1 0,0 0 0,1-1 0,-1-1-1,2-5 0,-1 0-1,0-1 0,-1 1 0,0-11 0,0 6 3,0 1-2,-1 0 0,0 0 0,0 0 0,-1 0 0,-7-22 0,8 30 0,-1 0 0,0 0 0,1 0 0,-2 0 0,1 0 0,0 1 0,-1-1 0,0 1 0,0-1 0,0 1 0,0 0 0,0 0 0,0 1 0,-1-1 0,0 1 0,1-1 0,-1 1 0,0 0 0,-8-2 0,3 2-7,0 0 1,0 1-1,0 1 0,-1-1 0,-10 2 1,-1 0-90,-23-1-392</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7:45.150"/>
    </inkml:context>
    <inkml:brush xml:id="br0">
      <inkml:brushProperty name="width" value="0.05" units="cm"/>
      <inkml:brushProperty name="height" value="0.05" units="cm"/>
      <inkml:brushProperty name="color" value="#FFFF00"/>
    </inkml:brush>
  </inkml:definitions>
  <inkml:trace contextRef="#ctx0" brushRef="#br0">1 175 32111,'0'-7'89,"0"-2"-12,0 1-1,0 0 0,1 0 1,2-11-1,-2 15-71,0 1-1,1 0 1,-1 0-1,1 0 1,-1 0-1,1 1 1,0-1-1,0 0 1,0 1-1,0-1 1,1 1-1,-1 0 1,1 0-1,3-3 1,8-4-4,0 1 0,1 0 0,0 1 0,0 0 1,1 2-1,0-1 0,0 2 0,0 0 0,19-1 0,21-1 5,74 3-1,-108 3-6,-14 0 1,0 0 0,0 0 0,0 1 0,0 0 0,-1 0 0,1 1 0,0 0 0,-1 1 0,1-1 0,-1 1 0,0 1 0,0-1 0,0 1 0,0 1 0,-1-1 0,1 1 0,-1 0 0,-1 0 0,1 1 0,-1 0 0,7 9 0,-2-1 0,-1 1 0,-1 1 0,0-1 0,-1 1 0,-1 1 0,0-1 0,-1 1 0,-1 0 0,3 26 0,-1 19 1,-3 79 0,-3-131 0,1 12 2,-1 47 1,-2 0 0,-14 88 1,-11-41-1,-6-1 0,-4-2 0,-84 176 0,108-260-3,-21 43 3,3 1 0,-35 123 0,61-172-5,1 0 0,1 1 0,1-1 0,2 44 0,1-54 0,0 1 1,2-1-1,0 0 1,0 0-1,1 0 0,1 0 1,0-1-1,1 1 1,10 16-1,8 4 2,1-1 0,1-1 0,2-1 0,1-2 0,1 0 0,2-2 0,1-2 0,1-1 0,0-1 0,48 22 0,-81-45-1,0 1 0,0-1-1,0 0 1,0 1 0,0-1 0,0 1 0,0 0-1,0-1 1,-1 1 0,1 0 0,0-1 0,0 1-1,-1 0 1,1 0 0,0 0 0,-1-1 0,1 1-1,-1 0 1,1 0 0,-1 0 0,1 0 0,-1 0-1,0 0 1,1 0 0,-1 0 0,0 0 0,0 0-1,0 1 1,0-1 0,0 0 0,0 0 0,0 0-1,0 0 1,0 0 0,-1 0 0,1 0 0,0 0-1,-1 0 1,1 0 0,-1 0 0,1 0 0,-1 1-1,-2 2 1,-1 1-1,0-1 0,0 1 1,0-1-1,0 0 0,-5 3 1,-25 19 7,2 2 0,1 1 0,-50 62 0,69-76-7,2 1 0,0 0 0,1 1 0,0 0 0,1 1 0,1 0 0,1 0 1,1 0-1,0 1 0,2-1 0,-3 25 0,4 130 0,2-101 0,2-27 0,1-1 0,17 81 0,35 85 0,-31-129 0,-3 1 0,11 100 0,-22 230-3,-2-26 38,-6-361-35,-2-24 0,0-1 0,0 1 0,0-1 0,0 1 0,0-1 0,0 0 0,0 1 0,0-1 0,0 1 0,0-1 0,0 1 0,0-1 0,-1 1 0,1-1 0,0 1 0,0-1 0,0 0 0,-1 1 0,1-1 0,0 1 0,0-1 0,-1 0 0,1 1 0,0-1 0,-1 0 0,1 1 0,-1-1 0,1 0 0,0 0 0,-1 1 0,1-1 0,-1 0 0,1 0 0,-1 0 0,1 0 0,0 1 0,-1-1 0,1 0 0,-1 0 0,1 0 0,-1 0 0,1 0 0,-1 0 0,1 0 0,-1 0 0,1 0 0,-1-1 0,1 1 0,-1 0 0,1 0 0,0 0 0,-1 0 0,1-1 0,-1 1 0,1 0 0,0 0 0,-1-1 0,0 0 0,0 1 0,-44-17 0,-83-44 0,97 45 0,17 9-4,0-1 0,1 0 1,-1-1-1,2 0 0,-1-1 0,-18-19 0,-13-31-129</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7:46.230"/>
    </inkml:context>
    <inkml:brush xml:id="br0">
      <inkml:brushProperty name="width" value="0.05" units="cm"/>
      <inkml:brushProperty name="height" value="0.05" units="cm"/>
      <inkml:brushProperty name="color" value="#FFFF00"/>
    </inkml:brush>
  </inkml:definitions>
  <inkml:trace contextRef="#ctx0" brushRef="#br0">24 39 32095,'0'0'421,"-1"1"-303,-3 6-116,1 1 0,0-1 0,1 1-1,0 0 1,0 0 0,1 0 0,0 0 0,0 0 0,1 10 0,-1-7 0,-1 21-1,1-1-1,2 0 1,5 40-1,-3-56 2,0 1-1,1-1 1,0 0-1,2 0 1,0-1-1,0 1 1,1-1-1,13 18 1,-13-21 0,1 0-1,1-1 1,-1 0 0,14 11-1,-18-18 1,0 0-1,0 0 1,0 0 0,0-1-1,1 1 1,-1-1-1,1 0 1,0-1-1,0 1 1,-1-1 0,1 0-1,0 0 1,0 0-1,7-1 1,-10 0-1,0 0 0,0-1 0,-1 1 0,1-1 1,0 1-1,0-1 0,-1 0 0,1 1 0,0-1 0,-1 0 0,1 0 0,-1-1 0,1 1 1,-1 0-1,0 0 0,0-1 0,1 1 0,-1 0 0,0-1 0,0 1 0,0-1 0,0 0 1,-1 1-1,1-1 0,0-2 0,14-48 2,-9 0-2,-2 0 1,-3 0-1,-6-64 0,5 115-1,0-12 7,-3-29 10,3 39-17,-1 1 0,1-1 0,-1 1 1,0-1-1,0 1 0,1-1 0,-2 1 1,1 0-1,0-1 0,0 1 0,-1 0 1,-2-3-1,4 5 0,0-1 0,0 1 0,0 0 0,-1 0 0,1 0 0,0 0 0,0 0 0,0 0 0,0 0 0,0 0 0,-1 0 0,1 0 0,0 0 0,0 0 0,0-1 0,0 1 0,0 0 0,-1 0 0,1 0 0,0 0 0,0 0 0,0 1 0,0-1 0,0 0 0,-1 0 0,1 0 0,0 0 0,0 0 0,0 0 0,0 0 0,0 0 0,-1 0 0,1 0 0,0 0 0,0 0 0,0 0 0,0 1 0,0-1 0,0 0 0,0 0 0,-1 0 0,1 0 0,0 0 0,0 0 0,0 1 0,0-1 0,0 0 0,0 0 0,0 0 0,0 0 0,0 0 0,0 1 0,0-1 0,0 0 0,0 0 0,0 0 0,0 0 0,0 0 0,0 1 0,0-1 0,0 0 0,0 0 0,0 0 0,0 0 0,0 0 0,0 1 0,-2 21 0,0 1 0,3 34 0,0-20 0,-1-18 0,1-1 0,1 0 0,1 0 0,1 0 0,0 0 0,1 0 0,9 19 0,-11-29 0,1 1 0,0-1 0,1 0 0,-1 0 0,2-1 0,-1 0 0,1 0 0,0 0 0,0 0 0,1-1 0,0 0 0,0 0 0,1-1 0,-1 0 0,1-1 0,12 6 0,-14-8 0,-1 0 0,0 0 0,1-1 0,0 1 0,-1-1 0,1-1 0,0 1 0,-1-1 0,1 0 0,0 0 0,0-1 0,-1 0 0,1 0 0,9-3 0,-11 3 0,0-1 0,0 0 0,-1-1 0,1 1 0,0-1 0,-1 0 0,0 1 0,1-2 0,-1 1 0,0 0 0,-1 0 0,1-1 0,-1 0 0,1 0 0,-1 1 0,0-1 0,0 0 0,2-9 0,1-10 0,-1-1 0,0 1 0,-2-1 0,-1 0 0,-1 0 0,-3-25 0,2 19 0,0 12 0,-1-1 0,0 0 0,-2 1 0,-10-35 0,10 43 0,0 0 0,0 1 0,-1-1 0,0 1 0,0 0 0,-1 1 0,0-1 0,-1 1 0,0 0 0,-12-10 0,18 17-1,1 1 0,0-1 1,-1 1-1,1-1 0,-1 1 0,1-1 1,-1 1-1,1 0 0,-1-1 0,0 1 1,1 0-1,-1-1 0,1 1 0,-1 0 1,0 0-1,1-1 0,-1 1 0,0 0 1,1 0-1,-1 0 0,0 0 0,1 0 0,-1 0 1,0 0-1,1 0 0,-1 0 0,0 0 1,1 1-1,-1-1 0,0 0 0,1 0 1,-1 0-1,1 1 0,-1-1 0,0 0 1,1 1-1,-1-1 0,1 1 0,-1-1 1,1 1-1,-1-1 0,1 1 0,-1 0 1,0 2-50,0-1 0,0 1 1,0-1-1,0 1 0,0 0 1,1-1-1,-1 1 0,1 5 1,-1 23-1408</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6:14.686"/>
    </inkml:context>
    <inkml:brush xml:id="br0">
      <inkml:brushProperty name="width" value="0.05" units="cm"/>
      <inkml:brushProperty name="height" value="0.05" units="cm"/>
      <inkml:brushProperty name="color" value="#FFFF00"/>
    </inkml:brush>
  </inkml:definitions>
  <inkml:trace contextRef="#ctx0" brushRef="#br0">130 14 31983,'-5'-1'7,"-4"0"40,-1 1-1,0 0 0,0 0 0,-19 4 0,26-4-40,1 1 0,-1 0 0,0 0 0,1 0 0,0 0 0,-1 0 0,1 1 0,0-1 0,-1 1 0,1 0 0,0 0 0,0-1 0,1 1 0,-1 0 0,0 1 0,0-1 0,1 0 0,0 0 0,-1 1 0,1-1 0,0 1 0,-1 3 0,-1 1 1,1 0 0,1 1 0,-1-1 0,1 0 0,0 0 1,1 1-1,0-1 0,0 1 0,0-1 0,3 14 0,-1-17 0,-1 1-1,0-1 0,1 0 0,0 0 0,0-1 1,0 1-1,0 0 0,1-1 0,-1 1 0,1-1 1,0 0-1,0 0 0,0 0 0,0 0 1,1 0-1,-1-1 0,1 1 0,0-1 0,5 2 1,7 1 8,1 0 0,0-1 1,0-1-1,0-1 1,1 0-1,-1-1 0,0-1 1,32-4-1,-44 3-14,0 0 1,-1 0-1,1-1 0,0 1 0,-1-1 0,1 0 0,-1-1 0,0 1 0,0-1 0,0 0 0,0 0 0,0 0 1,-1 0-1,1-1 0,-1 1 0,0-1 0,0 0 0,0 0 0,-1 0 0,1 0 0,-1-1 0,0 1 1,0-1-1,0 1 0,-1-1 0,0 0 0,1-6 0,0 6-1,-1 0 0,0 1 1,-1-1-1,1 0 0,-1 0 0,0 0 0,0 0 0,-1 0 0,1 0 1,-1 0-1,0 0 0,0 0 0,-1 1 0,0-1 0,0 0 0,0 1 1,0-1-1,0 1 0,-1 0 0,0 0 0,0 0 0,0 0 0,0 0 1,-1 1-1,0-1 0,-5-3 0,4 4 0,-1 1 0,0-1 1,1 1-1,-1 0 0,0 1 0,0-1 0,0 1 1,0 1-1,0-1 0,0 1 0,0 0 0,0 0 0,0 1 1,0 0-1,0 0 0,-6 2 0,2 0-13,0 0-1,1 1 0,-1 0 0,1 0 1,0 1-1,0 1 0,1-1 1,-12 11-1,-33 33-330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7:46.997"/>
    </inkml:context>
    <inkml:brush xml:id="br0">
      <inkml:brushProperty name="width" value="0.05" units="cm"/>
      <inkml:brushProperty name="height" value="0.05" units="cm"/>
      <inkml:brushProperty name="color" value="#FFFF00"/>
    </inkml:brush>
  </inkml:definitions>
  <inkml:trace contextRef="#ctx0" brushRef="#br0">1 0 28621,'30'4'4186,"-23"-2"-4192,-1 0 0,1 0 0,-1 1 0,0 0 0,0 0 0,0 0 0,0 1 0,-1 0 0,0 0 0,1 1 0,5 6 0,3 4 6,-1 1 0,-1 1 0,-1 0 0,0 1 0,-1 0 0,-1 0 0,13 39 0,-14-29 0,-1-1 0,-1 1 0,-2 0 0,0 1 0,-2 35 0,-1-39 0,0-20 0,0 1 0,-1 0 0,0-1 0,0 1 0,0-1 0,0 1 0,-1-1 0,0 1 0,-1-1 0,1 0 0,-1 1 0,0-1 0,0 0 0,-3 5 0,5-10 0,0 1 0,-1-1 0,1 0 0,0 0 0,0 0 0,-1 1 0,1-1 0,0 0 0,0 0 0,-1 0 0,1 0 0,0 0 0,0 0 0,-1 1 0,1-1 0,0 0 0,0 0 0,-1 0 0,1 0 0,0 0 0,-1 0 0,1 0 0,0 0 0,-1 0 0,1 0 0,0 0 0,0-1 0,-1 1 0,1 0 0,0 0 0,0 0 0,-1 0 0,1 0 0,0 0 0,0-1 0,-1 1 0,1 0 0,0 0 0,0 0 0,0-1 0,-1 1 0,1 0 0,0 0 0,0-1 0,0 1 0,0 0 0,0 0 0,-1-1 0,1 1 0,0 0 0,0-1 0,0 1 0,0 0 0,0 0 0,0-1 0,0 1 0,0 0 0,0-1 0,-5-21 4,4 20-3,-6-60 12,1-121-1,6 156-10,0 19-2,0 0-1,1 0 1,0-1-1,0 1 1,1 0-1,0 0 1,1 0-1,0 0 1,0 1-1,0-1 1,1 1-1,6-9 1,-7 11-11,2 0-1,-1 0 1,0 1 0,1-1 0,0 1-1,0 0 1,0 1 0,0-1 0,1 1-1,-1 0 1,1 0 0,0 1 0,0 0-1,0 0 1,0 0 0,8-1 0,6 0-480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7:47.579"/>
    </inkml:context>
    <inkml:brush xml:id="br0">
      <inkml:brushProperty name="width" value="0.05" units="cm"/>
      <inkml:brushProperty name="height" value="0.05" units="cm"/>
      <inkml:brushProperty name="color" value="#FFFF00"/>
    </inkml:brush>
  </inkml:definitions>
  <inkml:trace contextRef="#ctx0" brushRef="#br0">1 715 30142,'4'3'127,"-1"0"0,1 0 0,1 0 0,-1 0 0,0-1 0,1 0 0,-1 0 0,1 0 1,0 0-1,0-1 0,-1 1 0,1-1 0,0-1 0,0 1 0,0-1 0,0 1 0,9-2 0,-9 1-119,-1-1-1,1 1 0,-1-1 0,0 0 1,1 0-1,-1 0 0,0-1 1,0 1-1,1-1 0,-1 0 0,-1-1 1,1 1-1,0-1 0,0 1 0,-1-1 1,0 0-1,1 0 0,-1 0 1,5-8-1,-3 0-2,0 0 1,0 0-1,-1-1 0,-1 1 0,0-1 1,-1 0-1,2-15 0,0-89 41,-4 101-41,0-36 8,-4-143 17,1 160-23,-2 0 1,-1 0-1,-17-53 0,21 79 3,-5-11 6,4 21-14,1 13-3,0 35 1,2-1 0,2 0 0,3 0 0,11 55 0,88 247-8,-86-290-483,-15-55-1123</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7:47.905"/>
    </inkml:context>
    <inkml:brush xml:id="br0">
      <inkml:brushProperty name="width" value="0.05" units="cm"/>
      <inkml:brushProperty name="height" value="0.05" units="cm"/>
      <inkml:brushProperty name="color" value="#FFFF00"/>
    </inkml:brush>
  </inkml:definitions>
  <inkml:trace contextRef="#ctx0" brushRef="#br0">0 55 30414,'39'0'2001,"19"-7"-1905,6-3 32,2 2-128,-8 1 0,-13-3-16,-18 5-288,-19-3-2113</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7:53.353"/>
    </inkml:context>
    <inkml:brush xml:id="br0">
      <inkml:brushProperty name="width" value="0.05" units="cm"/>
      <inkml:brushProperty name="height" value="0.05" units="cm"/>
      <inkml:brushProperty name="color" value="#FFFF00"/>
    </inkml:brush>
  </inkml:definitions>
  <inkml:trace contextRef="#ctx0" brushRef="#br0">1 607 32511,'0'0'2,"0"0"0,0 0 0,0 0 1,1 0-1,-1 0 0,0 0 0,0 0 0,0 0 1,0 0-1,0 0 0,1 0 0,-1 0 0,0 0 1,0 0-1,0 0 0,0 0 0,0 0 0,1 0 1,-1 0-1,0 0 0,0 0 0,0 0 0,0 0 1,0 0-1,1 0 0,-1 0 0,0 0 0,0 0 1,0 0-1,0 0 0,0 1 0,0-1 0,1 0 1,-1 0-1,0 0 0,0 0 0,0 0 0,0 0 1,0 1-1,0-1 0,0 0 0,0 0 0,0 0 1,0 0-1,0 0 0,0 0 0,0 1 0,0-1 1,0 0-1,0 0 0,9 30-1,13 41-4,-20-67 5,0 0-1,0 0 0,1 0 1,-1 0-1,1 0 1,0 0-1,0 0 0,0-1 1,0 1-1,1-1 0,-1 0 1,9 5-1,-12-8 0,0 0-1,1 1 1,-1-1-1,1 0 1,-1 0-1,1 1 1,-1-1-1,1 0 1,-1 0-1,1 0 1,-1 0 0,1 0-1,-1 0 1,1 0-1,-1 0 1,1 0-1,-1 0 1,1 0-1,-1 0 1,1 0 0,-1 0-1,1 0 1,-1 0-1,1 0 1,-1-1-1,1 1 1,-1 0-1,0 0 1,1-1 0,-1 1-1,1 0 1,-1-1-1,0 1 1,1 0-1,-1-1 1,0 1-1,1-1 1,-1 1 0,0 0-1,0-1 1,1 1-1,-1-1 1,0 1-1,0-1 1,1 0-1,3-28 9,-3 20-8,5-93 4,-5 61-3,2 0 0,2-1 0,11-43 0,-16 82-3,1 0 0,0 0 0,0 1 0,0-1 0,0 0-1,0 0 1,0 0 0,1 1 0,-1-1 0,1 1 0,0-1 0,0 1 0,0 0 0,0 0 0,0 0-1,0 0 1,1 0 0,-1 0 0,0 0 0,1 1 0,0-1 0,-1 1 0,1 0 0,0 0 0,0 0 0,0 0-1,0 0 1,0 1 0,0-1 0,0 1 0,0 0 0,0 0 0,0 0 0,0 0 0,0 0 0,0 1 0,0-1-1,-1 1 1,1 0 0,0 0 0,0 0 0,0 0 0,4 3 0,-5-2 4,-2-2 10,-2-1-12,0-1 0,0 1 0,0 0 0,-1 0 0,1 0 0,0 0-1,-1 0 1,1 1 0,-1-1 0,1 1 0,-1 0 0,1-1 0,-1 1 0,1 0 0,-1 0 0,1 1 0,0-1 0,-4 1 0,2 0-2,-1 0 1,1 0-1,0 0 1,0 1-1,0-1 1,-1 1 0,1 0-1,1 0 1,-8 5-1,5 0 0,0 0-1,0 1 0,1 0 1,0-1-1,0 2 1,1-1-1,0 0 0,0 1 1,1 0-1,1 0 0,-1 0 1,1 0-1,1 0 1,-1 13-1,-1 11 0,3 0 1,5 57-1,-4-77 2,1-1 0,1 0 0,0 1 0,1-1-1,0 0 1,1-1 0,1 1 0,-1-1 0,2 0 0,-1-1 0,13 16 0,-13-20 1,0 1-1,0-1 1,1 1 0,0-2 0,0 1 0,0-1 0,1 0 0,-1 0-1,1-1 1,1 0 0,-1-1 0,0 0 0,1 0 0,-1-1 0,1 0-1,16 2 1,-15-3 0,0-1-1,-1 0 0,1 0 1,0-1-1,0-1 1,14-3-1,-20 4 0,0-1 0,0 1 0,-1-1 1,1 0-1,-1 0 0,1-1 0,-1 1 0,0-1 0,1 0 0,-1 0 0,-1 0 1,1 0-1,0 0 0,-1-1 0,0 1 0,0-1 0,0 1 0,2-5 1,1-9 0,0 0 1,-2 0-1,0 0 1,0-1-1,-2 0 1,0 1-1,-3-32 1,1 24-4,-2-13 4,-2-1-1,-1 1 0,-2 0 0,-16-45 0,8 27 25,16 119-39,5-16 13,2 1 0,2-1 0,1 0 0,22 56 0,-27-90 0,0 0 0,1 0 0,0 0 0,1 0-1,1-1 1,8 12 0,-12-20 0,0 0 1,0 0-1,0 0 0,1 0 0,-1-1 0,1 1 1,0-1-1,0-1 0,0 1 0,0-1 0,0 1 1,1-1-1,-1-1 0,1 1 0,-1-1 0,1 0 0,10 0 1,-9 0 0,0-1 1,0 0-1,0 0 1,0-1-1,0 0 1,0 0-1,0 0 1,10-5-1,-14 5-1,0-1 0,0-1 0,1 1 0,-2 0 0,1-1 0,0 1 0,0-1 0,-1 0 0,0 0 0,1 0 0,-1 0 0,0 0 0,0 0 0,-1-1 0,1 1 0,-1-1 0,0 1 0,1-5 0,3-14 0,-1-1 0,-1 0 0,-1 0 0,-1 0 0,-3-29 0,1 24 0,0 4 0,-2 0-1,-11-45 1,8 44 4,1-1-1,1 1 1,-1-39-1,9 66-16,8 8 12,1 2 0,-2-1 1,0 2-1,0-1 0,-1 2 0,-1-1 0,0 1 1,-1 1-1,0 0 0,-1 0 0,-1 0 0,0 1 1,-1-1-1,-1 1 0,-1 1 0,0-1 0,-1 0 1,-1 1-1,0 18 0,-1-18 1,-1-3-2,1 1 1,1-1-1,0 0 0,1 0 1,5 19-1,-6-30 2,0 0 0,0 0 0,0 0 0,1 0 0,-1 0 0,1 0-1,0-1 1,0 1 0,0-1 0,0 1 0,0-1 0,0 0 0,1 0 0,-1 0-1,1 0 1,-1 0 0,1 0 0,0-1 0,0 1 0,0-1 0,0 0 0,0 0 0,0 0-1,0 0 1,0-1 0,0 1 0,0-1 0,1 0 0,4 0 0,5 0 6,-6 0-5,0 1 0,1-2 0,-1 1 0,0-1 0,0 0 0,8-3 0,-13 3 0,1 0-1,-1 0 0,1-1 0,-1 1 0,0-1 0,1 0 0,-1 1 0,0-1 0,0 0 1,0 0-1,-1-1 0,1 1 0,0 0 0,-1 0 0,0-1 0,1 1 0,-1-1 0,0 0 1,1-3-1,2-14-1,0 0 1,-1 1 0,-1-1 0,-2 0 0,1 0-1,-4-21 1,2-11-1,1-120 1,-1 169 0,1 0-1,0 0 1,0 0 0,1 0 0,-1 0 0,1 0-1,-1-1 1,1 1 0,0 0 0,0 1-1,1-1 1,-1 0 0,0 0 0,1 0-1,0 1 1,0-1 0,-1 1 0,1-1 0,5-3-1,-3 3 1,0 1-1,0 0 0,0 0 1,0 1-1,1-1 0,-1 1 1,0 0-1,1 0 0,-1 0 1,1 1-1,-1 0 0,9 0 1,-3-1-2,17 3-17,-27-2 18,1 0 0,0 1 0,0-1-1,0 1 1,-1-1 0,1 1 0,0-1 0,-1 1 0,1-1 0,0 1 0,-1-1 0,1 1 0,-1 0 0,1 0 0,-1-1-1,1 1 1,-1 0 0,0 0 0,1-1 0,-1 1 0,0 0 0,1 0 0,-1 0 0,0-1 0,0 1 0,0 0 0,0 0-1,0 0 1,0 1 0,-23-2 36,21 0-35,-1 0 0,1 0 0,-1 0 0,1 0 0,-1 1-1,0-1 1,1 1 0,0 0 0,-1-1 0,1 1 0,-1 0 0,1 1 0,0-1 0,0 0 0,0 1 0,-1-1 0,1 1 0,1-1-1,-1 1 1,-2 2 0,0 2-1,1 1-1,-1-1 0,1 1 1,0-1-1,1 1 0,-2 9 1,-1 7-2,0-1 0,2 1 1,1 0-1,2 44 1,0-38 1,0-20 2,1 0-1,0 0 0,0 0 1,0-1-1,1 1 1,1 0-1,0 0 0,0-1 1,0 0-1,1 0 1,0 0-1,1 0 0,0 0 1,0-1-1,1 0 1,-1 0-1,1 0 0,1-1 1,0 0-1,-1 0 1,2-1-1,-1 0 0,1 0 1,0 0-1,0-1 0,0-1 1,0 1-1,1-1 1,-1 0-1,1-1 0,0 0 1,0-1-1,11 1 1,-5-1 1,1 0 1,-1-2 0,0 0-1,29-5 1,-38 4-3,1 0 0,-1-1 1,0 1-1,0-1 0,0 0 0,0-1 0,0 1 0,-1-1 1,0 0-1,1-1 0,-2 1 0,1-1 0,7-9 1,-3 1 0,-2 0 0,1 0 1,-2 0-1,0-1 1,0 0-1,-2 0 1,0 0-1,0-1 1,3-28-1,-3-12-2,-2-73 1,-3 72 3,1-2 7,-2 0 1,-3 0 0,-13-62-1,8 92-1,2 17-3,8 11-6,-1-1 0,1 1 0,0 0-1,0 0 1,0 0 0,-1 0 0,1 0 0,0 0-1,0 0 1,-1 0 0,1 0 0,0 0 0,0 0-1,0 0 1,-1 0 0,1 0 0,0 0 0,0 1-1,-1-1 1,1 0 0,0 0 0,0 0-1,0 0 1,0 0 0,-1 0 0,1 1 0,0-1-1,0 0 1,0 0 0,0 0 0,-1 0 0,1 1-1,0-1 1,0 0 0,0 0 0,0 0 0,0 1-1,0-1 1,0 0 0,0 0 0,0 0 0,0 1-1,0-1 1,0 0 0,0 0 0,0 1 0,-4 12-1,1 1 0,0 0 1,1-1-1,0 25 0,4 65 2,-1-49-1,1-25 0,0 0 0,2-1 0,1 1 0,14 45 0,-12-54 0,1 1 0,0-2 0,1 1 0,2-1 0,0 0 0,25 31 0,-30-43 0,0-1 1,1 0-1,-1 0 0,1-1 0,1 1 1,-1-2-1,1 1 0,0-1 1,0 0-1,0-1 0,0 0 0,1 0 1,-1-1-1,1 0 0,17 2 1,-21-4-1,1 0 0,0 0 1,0 0-1,0 0 0,0-1 1,-1 0-1,1-1 0,0 1 1,-1-1-1,1 0 0,-1 0 1,1-1-1,-1 1 1,0-1-1,0-1 0,0 1 1,-1 0-1,1-1 0,-1 0 1,0 0-1,0-1 0,0 1 1,0-1-1,4-8 0,-3 3 1,-1 0-1,0-1 0,0 1 1,-1-1-1,0 0 1,-1 0-1,2-21 0,-4-84 0,-1 80 0,1 27 0,-4-47 0,4 53 0,-1 0 0,1 0 0,-1 1 0,0-1 0,0 1 0,1-1 0,-2 1 0,1-1 0,0 1 0,0-1 0,-1 1 0,0 0 0,1 0 0,-1 0 0,0 0 0,-4-3 0,6 4 0,-1 1 0,0-1-1,1 1 1,-1-1 0,0 1 0,0 0 0,1-1-1,-1 1 1,0 0 0,0 0 0,0 0 0,1 0-1,-1 0 1,0 0 0,0 0 0,0 0 0,1 0 0,-1 0-1,0 0 1,0 0 0,1 0 0,-1 1 0,0-1-1,0 0 1,1 0 0,-1 1 0,0-1 0,0 1-1,1-1 1,-1 1 0,1-1 0,-1 1 0,0-1-1,1 1 1,-1 0 0,1-1 0,-1 1 0,1-1-1,0 1 1,-1 1 0,-11 33-8,12-35 8,-6 39 0,3 0 0,0 65 0,3-96 0,0 2 1,0-1-1,1 1 1,0-1-1,0 1 1,1-1 0,0 1-1,1-1 1,0 0 0,0 0-1,1 0 1,0-1-1,0 1 1,1-1 0,1 0-1,-1 0 1,1-1-1,0 1 1,1-2 0,0 1-1,0 0 1,0-1 0,1-1-1,0 1 1,0-1-1,17 7 1,-13-8-1,-1-1 0,0-1 0,1 0 0,0-1 0,-1 0 0,1 0 0,19-3 0,-29 2-7,-1 0 1,1 0-1,-1 0 1,1 0 0,-1 0-1,1 0 1,-1-1-1,1 1 1,-1-1-1,1 1 1,-1-1-1,0 1 1,1-1-1,-1 0 1,0 1-1,0-1 1,1 0-1,-1 0 1,0 0-1,0 0 1,0 0-1,0-1 1,0 1-1,0 0 1,-1 0-1,1 0 1,0-1-1,-1 1 1,1-1-1,0 1 1,-1 0-1,0-1 1,1 1-1,-1-1 1,0 1-1,0-1 1,0 1-1,0-3 1,2-41-942</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7:53.697"/>
    </inkml:context>
    <inkml:brush xml:id="br0">
      <inkml:brushProperty name="width" value="0.05" units="cm"/>
      <inkml:brushProperty name="height" value="0.05" units="cm"/>
      <inkml:brushProperty name="color" value="#FFFF00"/>
    </inkml:brush>
  </inkml:definitions>
  <inkml:trace contextRef="#ctx0" brushRef="#br0">159 27 31054,'-4'-3'145,"0"0"0,0 0 1,0 1-1,0-1 0,-1 1 0,1 0 0,-1 0 0,1 1 0,-1-1 0,0 1 0,-8-1 0,10 2-149,0-1-1,0 1 1,0 0-1,0 0 0,0 0 1,0 1-1,-1-1 0,1 1 1,0 0-1,0 0 1,0 0-1,1 0 0,-1 0 1,0 1-1,0-1 0,1 1 1,-1-1-1,0 1 1,-3 5-1,1-1 4,1 0 1,0 0-1,1 1 1,0-1-1,0 1 0,0 0 1,1 0-1,0 0 0,0 0 1,1 1-1,0-1 1,0 12-1,0-12 0,1 0 1,0 0-1,0 0 1,1 0-1,0 0 1,0 0-1,1 0 0,0 0 1,0 0-1,0 0 1,1-1-1,0 1 1,6 8-1,-4-9 3,0 0 0,0-1 0,1 0 0,0 0 0,0-1 0,0 1 0,0-1 0,1-1 0,0 1 0,0-1 0,12 4 0,-4-3 2,-1-1 0,1 0 0,-1-1 0,1 0 0,16-1 0,-29-1-4,1-1 1,-1 1-1,0 0 1,0-1-1,0 1 0,0-1 1,0 1-1,0-1 1,0 0-1,0 0 1,-1 0-1,1 0 0,0 0 1,0 0-1,-1-1 1,1 1-1,0 0 1,-1-1-1,0 0 0,1 1 1,-1-1-1,0 0 1,0 1-1,0-1 0,0 0 1,0 0-1,0 0 1,-1 0-1,1 0 1,0 0-1,-1-3 0,3-7 4,-2 0 0,0-1 0,0 1 0,-2-15 0,1 23-5,0-5 1,-1 0-1,0 0 1,-1 1-1,0-1 1,0 1 0,-1-1-1,0 1 1,0 0-1,-1 0 1,0 0 0,-1 0-1,0 1 1,-6-8-1,8 11-3,0 1 0,0-1-1,-1 1 1,0 0-1,1 0 1,-1 0-1,0 1 1,0-1 0,-1 1-1,1 0 1,0 0-1,-1 0 1,1 1-1,-1 0 1,0 0-1,1 0 1,-1 0 0,0 1-1,0-1 1,1 1-1,-1 0 1,0 1-1,0-1 1,1 1-1,-1 0 1,-6 2 0,6-1-73,0 1 1,-1-1 0,1 1-1,1 0 1,-1 0-1,0 0 1,-6 7 0,-31 36-1925</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7:57.978"/>
    </inkml:context>
    <inkml:brush xml:id="br0">
      <inkml:brushProperty name="width" value="0.05" units="cm"/>
      <inkml:brushProperty name="height" value="0.05" units="cm"/>
      <inkml:brushProperty name="color" value="#FFFF00"/>
    </inkml:brush>
  </inkml:definitions>
  <inkml:trace contextRef="#ctx0" brushRef="#br0">17 507 32639,'0'-13'63,"0"13"-39,0 28-28,-1 811 18,5-193-15,-15-393 3,2-121 13,12 157 0,1-260-15,1 0 0,2-1 0,1 1 0,16 38 0,13 49 0,-33-71 0,-2-45 0,0 1 0,1-1 0,-1 1 0,0-1 0,0 1 0,0-1 0,1 0 0,-1 0 0,5-1 0,-5 1 0,17-1 0,1-2 0,-1 0 0,36-10 0,8-2 0,14 5 0,0 4 0,121 6 0,-85 1 0,1454-1 0,-1140 13 0,1895-11 0,-1861-41 0,-61 2 0,330 34 0,-378 5 0,1319 3 0,-1343 5 0,-132 2 0,30 1 0,313-13 0,-502-3 0,-36 2 0,0 1 0,0-1 0,0 0 0,0-1 0,0 1 0,0 0 0,0 0 0,0 0 0,0 0 0,-1-1 0,1 1 0,-1 0 0,1-1 0,-1 1 0,1-1 0,0-2 0,-1 3 0,2-7 0,0 1 0,0-1 0,0 0 0,-1 1 0,-1-1 0,1 0 0,-2-10 0,-6-58 0,5 65 0,-4-60 0,5-104 0,2 84 0,0 3 0,0-28 0,-25-221 0,-23-95 0,44 349 0,1 21 0,-2 1 0,-23-118 0,9 104 0,3-1 0,4 0 0,-3-99 0,12 68 0,-5 1 0,-28-146 0,8 125 0,24 114 0,3 11 0,0 1 0,0-1 0,0 0 0,0 1 0,0-1 0,-1 1 0,1-1 0,-1 1 0,1-1 0,-1 1 0,1-1 0,-1 1 0,0-1 0,0 1 0,1 0 0,-1-1 0,0 1 0,0 0 0,-1 0 0,1 0 0,0 0 0,0 0 0,0 0 0,-1 0 0,1 0 0,-1 0 0,1 1 0,0-1 0,-1 0 0,1 1 0,-1-1 0,0 1 0,1 0 0,-1-1 0,1 1 0,-1 0 0,-2 0 0,-19-2 0,-135-10 0,130 12 0,-31-1 0,-67 10 0,5 1 0,-166-7 0,155-4 0,-295 2 0,-455-3 0,472-12 0,-90-1 0,188 14 0,-345 2 0,106 33 0,217-8 0,-185 14 0,265-12 0,-1 0 0,-29-21 0,-66 4 0,-50 15 0,229-15 0,-186 20 0,-689 55 0,956-77-11,1 4-1,0 4 1,-150 48 0,60-15 6,142-43 11,-1-1 0,-73 2 0,27-8-6,61 20-518,20-19 395,1 0-1,-1 0 0,1 1 1,0-1-1,-1-1 0,0 1 1,1 0-1,-1-1 0,0 1 0,-3-1 1</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7:59.513"/>
    </inkml:context>
    <inkml:brush xml:id="br0">
      <inkml:brushProperty name="width" value="0.05" units="cm"/>
      <inkml:brushProperty name="height" value="0.05" units="cm"/>
      <inkml:brushProperty name="color" value="#FFFF00"/>
    </inkml:brush>
  </inkml:definitions>
  <inkml:trace contextRef="#ctx0" brushRef="#br0">1877 92 32335,'1'-5'12,"-1"1"0,-1 0 0,1 0 0,0-1 0,-1 1 0,0 0 0,0 0 0,-2-5 0,2 7-9,0 0 0,-1 0 1,1 0-1,-1 0 0,0 0 0,0 1 1,0-1-1,1 1 0,-1-1 0,-1 1 1,1-1-1,0 1 0,0 0 0,0 0 1,-5-1-1,-13-4 8,-1 1 1,0 1 0,0 0-1,0 2 1,0 1 0,-40 2-1,25-1 7,-14 2-4,0 2 0,1 2 0,-85 21 0,44-1 5,-94 41-1,114-36-16,2 3 1,1 3-1,1 3 0,3 2 0,1 4 1,-94 90-1,97-77 0,3 2 1,3 3-1,3 2 0,3 2 0,2 2 1,-35 79-1,58-101-2,3 1 0,1 1 0,3 0 0,2 1 0,3 1 0,1 0 0,3 0 0,2 0 0,5 83 0,1-113 0,0-1 0,1 0 1,2 0-1,0 0 0,1-1 0,1 0 1,1 0-1,0 0 0,20 30 0,-10-24 1,0 0 0,2-2 0,1 0 0,0-2 0,48 38 0,-19-22 1,2-3 0,61 31-1,109 42 2,63 14-3,-206-93 0,135 31 0,-195-56 1,0-2 1,0 0-1,26 0 0,-51-14 26,-121-144-27,111 134 0,-53-66 0,61 78 0,-1 0 0,-1 1 0,0 0 0,0 1 0,-1 0 0,-13-7 0,19 13 0,1 0 0,-1 0 0,0 1 0,0-1 0,0 1 0,-1 0 0,1 1 0,0-1 0,-7 1 0,12 0 0,0 0 0,0 0 0,0 0 0,-1 0 0,1 0 0,0 0 0,0 0 0,0 0 0,0 0 0,0 0 0,0 0 0,0 0 0,0 0 0,-1 0 0,1 0 0,0 0 0,0 0 0,0 0 0,0 0 0,0 0 0,0 0 0,0 0 0,-1 0 0,1 0 0,0 0 0,0 0 0,0 0 0,0 0 0,0 0 0,0 0 0,0 0 0,0 0 0,0 0 0,0 0 0,-1 0 0,1 1 0,0-1 0,0 0 0,0 0 0,0 0 0,0 0 0,0 0 0,0 0 0,0 0 0,0 0 0,0 1 0,0-1 0,0 0 0,0 0 0,0 0 0,0 0 0,0 0 0,0 0 0,0 0 0,0 1 0,0-1 0,0 0 0,0 0 0,0 0 0,0 0 0,0 0 0,0 0 0,0 0 0,0 0 0,0 0 0,0 1 0,1-1 0,4 7 0,1 1 0,1-1 0,-1-1 0,1 1 0,0-1 0,1 0 0,-1-1 0,1 0 0,9 4 0,10 9 0,-13-9 0,15 11 0,0 0 0,49 48 0,-72-61 0,1 0 0,-1 1 0,0-1 0,0 1 0,-1 1 0,0-1 0,-1 1 0,0-1 0,0 1 0,-1 0 0,0 1 0,-1-1 0,0 1 0,0-1 0,0 18 0,-2-21 0,1 2 0,-1 0 0,-1 0 0,0 1 0,-2 13 0,1-19 0,1 0 0,0 1 0,-1-1 0,0 0 0,0 0 0,1 0 0,-2-1 0,1 1 0,0 0 0,-1-1 0,1 0 0,-1 1 0,1-1 0,-5 2 0,-45 28-1,-68 29 1,64-33-18,21-14-582,8-10-2046</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8:00.389"/>
    </inkml:context>
    <inkml:brush xml:id="br0">
      <inkml:brushProperty name="width" value="0.05" units="cm"/>
      <inkml:brushProperty name="height" value="0.05" units="cm"/>
      <inkml:brushProperty name="color" value="#FFFF00"/>
    </inkml:brush>
  </inkml:definitions>
  <inkml:trace contextRef="#ctx0" brushRef="#br0">11 108 32239,'-5'-107'523,"-1"204"-518,6 14-5,5 0 0,21 120 0,-17-173 0,12 49-5,-11-80-3,-9-26-11,-1-1-1,1 1 1,-1 0-1,0-1 1,1 1-1,0-1 1,-1 1-1,1-1 1,-1 1-1,1-1 1,0 1-1,-1-1 1,1 1-1,0-1 1,-1 0-1,1 1 1,0-1-1,0 0 1,-1 0-1,1 0 1,0 1-1,0-1 1,-1 0-1,1 0 1,0 0-1,0 0 1,0 0-1,-1 0 1,1-1-1,0 1 1,0 0-1,0-1 1,13-7-1454</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8:00.750"/>
    </inkml:context>
    <inkml:brush xml:id="br0">
      <inkml:brushProperty name="width" value="0.05" units="cm"/>
      <inkml:brushProperty name="height" value="0.05" units="cm"/>
      <inkml:brushProperty name="color" value="#FFFF00"/>
    </inkml:brush>
  </inkml:definitions>
  <inkml:trace contextRef="#ctx0" brushRef="#br0">0 16 32079,'0'-13'432,"0"11"-176,0 37-256,0 32 0,3 25 0,2 10 0,4 3 0,2 2 0,-3-8 0,-2-7 0,-1-17 0,1-18 0,-1-17-32,-2-15-48,2-23-464</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8:01.078"/>
    </inkml:context>
    <inkml:brush xml:id="br0">
      <inkml:brushProperty name="width" value="0.05" units="cm"/>
      <inkml:brushProperty name="height" value="0.05" units="cm"/>
      <inkml:brushProperty name="color" value="#FFFF00"/>
    </inkml:brush>
  </inkml:definitions>
  <inkml:trace contextRef="#ctx0" brushRef="#br0">11 113 32063,'-11'0'496,"22"0"-496,42 0 16,24 0 48,26-13-32,13-12-32,5-5 0,-2 6-64,-27 4-656</inkml:trace>
  <inkml:trace contextRef="#ctx0" brushRef="#br0" timeOffset="1">205 299 32175,'0'5'176,"28"-5"-48,32 0 32,23 0-128,17 0-16,-1-17-16,-2-3 0,-14 2-32,-19-11-480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6:15.296"/>
    </inkml:context>
    <inkml:brush xml:id="br0">
      <inkml:brushProperty name="width" value="0.05" units="cm"/>
      <inkml:brushProperty name="height" value="0.05" units="cm"/>
      <inkml:brushProperty name="color" value="#FFFF00"/>
    </inkml:brush>
  </inkml:definitions>
  <inkml:trace contextRef="#ctx0" brushRef="#br0">250 48 32271,'-1'-2'5,"1"-1"1,0 1 0,-1 0-1,1 0 1,-1 0 0,0 0-1,1 0 1,-1 0 0,0 0-1,0 0 1,-1 1 0,1-1-1,0 0 1,0 0 0,-1 1-1,1-1 1,-1 1-1,0 0 1,1-1 0,-1 1-1,0 0 1,0 0 0,0 0-1,0 0 1,0 0 0,0 0-1,0 1 1,0-1 0,0 1-1,0-1 1,0 1 0,0 0-1,-3 0 1,-1-1 3,1 1 1,0 0 0,0 0-1,0 0 1,0 1-1,0 0 1,0 0 0,0 0-1,0 1 1,0-1 0,1 1-1,-1 0 1,0 0-1,-6 6 1,5-3-10,1 0 0,0 1 0,0 0 0,0 0 0,1 0 0,0 0 0,0 1 0,1-1-1,0 1 1,0 0 0,0 1 0,-2 11 0,2-8 1,1 1-1,0-1 1,1 1-1,1 0 0,-1-1 1,2 1-1,2 20 1,-1-28 0,-1 1 1,1-1 0,-1 0-1,1 0 1,1 0 0,-1 0-1,0 0 1,1-1 0,0 1 0,0-1-1,0 0 1,0 1 0,1-2-1,-1 1 1,1 0 0,-1 0-1,1-1 1,0 0 0,0 0-1,0 0 1,1 0 0,-1-1 0,0 0-1,6 2 1,5 0 5,0 0 0,0-1 1,0-1-1,0 0 0,-1-1 1,19-2-1,-30 1-5,0 1-1,1-1 1,-1 0-1,0 0 1,1 0 0,-1 0-1,0-1 1,0 1-1,0-1 1,0 0-1,0 0 1,0 0 0,-1 0-1,1 0 1,-1-1-1,1 1 1,2-5 0,-1 2-2,-1 0 1,0-1-1,0 0 1,-1 1-1,0-1 1,0 0-1,0 0 1,0 0 0,0-9-1,-1 7 0,0 0 0,0 0 0,-1 0 0,0 0-1,-1 0 1,0 0 0,0 0 0,-1 0 0,0 0 0,0 0 0,-1 0 0,0 1-1,0 0 1,0-1 0,-7-8 0,6 11 2,-1 1-1,1 0 1,-1 0 0,0 0-1,0 0 1,0 1 0,0 0-1,-1 0 1,1 0 0,-1 1-1,0 0 1,0 0 0,0 0-1,0 1 1,0-1 0,0 2-1,0-1 1,0 1 0,-1 0 0,-7 0-1,1 2-103,1 0 0,0 0 0,-1 1 0,1 1 0,0 0 0,1 1 0,-1 0 0,1 0 0,-11 8 1,-39 28-3077</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8:02.035"/>
    </inkml:context>
    <inkml:brush xml:id="br0">
      <inkml:brushProperty name="width" value="0.05" units="cm"/>
      <inkml:brushProperty name="height" value="0.05" units="cm"/>
      <inkml:brushProperty name="color" value="#FFFF00"/>
    </inkml:brush>
  </inkml:definitions>
  <inkml:trace contextRef="#ctx0" brushRef="#br0">1 270 32559,'0'-10'26,"-1"-6"6,2 1 1,0 0 0,3-20-1,-3 30-30,1 0-1,-1 1 0,1-1 1,0 1-1,0-1 0,1 1 0,-1-1 1,1 1-1,0 0 0,0 0 1,0 1-1,0-1 0,1 1 1,4-4-1,-3 3-1,0 0 0,0 0 0,0 1 0,1-1 0,0 1 0,-1 1 0,1-1 0,0 1 0,0 0 0,0 0 0,0 1 0,1 0 0,-1 0 0,0 0 0,12 1 0,-16 1 0,0 0 0,0 0 0,0 0 0,0 0 0,0 0 0,-1 0 0,1 0 0,0 1 0,-1-1 0,1 1 0,-1-1 0,1 1 0,-1 0 0,0-1 0,0 1 0,0 0 0,0 0 0,0 0 0,0 0 0,0 0 0,0 2 0,14 51 0,-12-45 0,6 46 0,-2-1 0,-2 1 0,-3 65 0,1 18 0,2-118 0,-5-21 0,0 0 0,1 0 0,-1 0 0,0 1 0,0-1 0,1 0 0,-1 0 0,0 0 0,0 1 0,1-1 0,-1 0 0,0 0 0,1 0 0,-1 0 0,0 0 0,1 0 0,-1 0 0,0 0 0,0 0 0,1 0 0,-1 0 0,0 0 0,1 0 0,-1 0 0,0 0 0,1 0 0,-1 0 0,0 0 0,0 0 0,1-1 0,-1 1 0,0 0 0,1 0 0,1-2 0,0 0 0,0 0 0,0 0 0,0-1 0,0 1 0,0 0 0,-1-1 0,1 1 0,-1-1 0,2-5 0,11-33 0,-2-1 0,-2-1 0,6-54 0,-9 48 0,2 0 0,16-49 0,-22 92-1,-1 0 0,1 0 0,0 0 0,0 0 0,0 0 0,1 1 0,8-10 0,-11 14 1,0 0 0,0 0-1,1 0 1,-1 0 0,0 0 0,0 0 0,0 0-1,1 1 1,-1-1 0,0 0 0,1 1 0,-1-1 0,0 1-1,1 0 1,-1-1 0,1 1 0,-1 0 0,1 0-1,-1 0 1,1 0 0,-1 0 0,1 0 0,-1 0 0,0 1-1,1-1 1,-1 0 0,1 1 0,-1-1 0,0 1-1,1 0 1,-1-1 0,0 1 0,0 0 0,1 0-1,-1 0 1,0 0 0,0 0 0,0 0 0,0 0 0,0 0-1,0 0 1,1 3 0,3 4 0,1 0 0,-2 1 0,1 0 0,-1 0 0,-1 0 0,1 1 0,-2-1 0,4 16 0,7 83 0,-11-58 0,6 51 0,-7-91 0,1 0 0,1 0 0,0 0 0,0 0 0,0-1 0,1 0 0,9 15 0,-12-22-1,1 0 1,-1 0-1,1 0 1,0 0-1,0 0 1,0 0-1,0-1 0,0 1 1,0-1-1,0 0 1,1 1-1,-1-1 0,0 0 1,1 0-1,-1 0 1,1-1-1,-1 1 1,1-1-1,-1 1 0,1-1 1,-1 0-1,1 0 1,0 0-1,-1 0 1,1 0-1,-1-1 0,1 1 1,-1-1-1,1 1 1,-1-1-1,1 0 1,-1 0-1,0 0 0,1-1 1,-1 1-1,4-3 1,2-8-12,-1 0 0,0 0 0,-1 0 0,-1-1 0,0 1 0,0-2 0,4-22 0,-3 15 4,23-86-18,-16 53 29,2 1-1,36-83 0,-46 125 6,-4 7-2,1 1 0,0 0 1,-1 0-1,1 0 1,0 0-1,1 0 1,-1 0-1,0 0 1,6-4-1,-7 38-14,-1-27 9,-1-1 0,1 1 0,-1-1 0,1 0 0,-1 0 1,0 1-1,0-1 0,-1 0 0,1 0 0,-1 0 0,1 0 0,-1 0 0,0 0 0,0-1 0,-3 4 1,-15 24 12,12-10-10,1 0 0,0 0 0,2 1 0,0 0 0,1 0 0,2 0 0,0 0 0,1 0 0,1 1 0,1-1 0,3 22 0,-3-36-4,1-1 0,-1 0 0,1 0 0,1 1 0,-1-1 0,1-1 0,0 1 0,0 0 0,0-1 0,1 1 0,0-1 0,0 0 0,1 0 0,-1-1 0,1 1-1,0-1 1,0 0 0,0 0 0,1-1 0,-1 0 0,11 5 0,-5-4 1,0 0-1,1 0 0,-1-1 0,1-1 1,-1 0-1,1-1 0,0 0 1,0 0-1,0-2 0,-1 1 0,14-3 1,-19 2-1,0-1 1,-1 1-1,1-1 1,-1 0-1,0-1 1,0 1-1,1-1 1,-2 0-1,1 0 1,0 0 0,-1-1-1,1 0 1,-1 0-1,0 0 1,0 0-1,-1-1 1,1 1-1,-1-1 1,0 0-1,0 0 1,0 0-1,-1-1 1,0 1 0,0 0-1,0-1 1,1-8-1,1-8 0,-1 0 0,-1 0 0,-1 1-1,-1-1 1,-5-39 0,3 45 0,-1-1 0,0 1 0,-2 0 0,0 0 0,0 1 0,-1 0 0,-1 0 0,-1 0 0,0 1 0,-1 0 0,0 0 0,-1 1 0,-1 0 0,0 1 0,-1 0 0,-15-12 0,21 20 0,-1 1 0,1-1 0,-1 1 0,0 0 0,0 1 0,0-1 0,0 2 0,0-1 0,-1 1 0,-7-1 0,11 2 0,1-1 0,-1 1 0,1 0 0,-1 0 0,1 1 0,-1-1 0,1 1 0,-1-1 0,1 1 0,-1 0 0,1 1 0,0-1 0,0 0 0,-1 1 0,1 0 0,0 0 0,0 0 0,1 0 0,-1 0 0,0 1 0,1-1 0,-4 5 0,3 0 0,-1 0-1,1 0 1,0 1-1,1-1 1,0 1-1,0-1 1,1 1 0,0 0-1,0 0 1,1-1-1,0 1 1,1 8-1,-1-7 1,1 0-1,0 0 0,1-1 1,0 1-1,1-1 0,-1 1 0,2-1 1,-1 0-1,1 0 0,7 11 1,-1-7 2,1-1 0,0 0 0,0-1 0,1 0-1,1-1 1,-1 0 0,1-1 0,1 0 0,0-1 0,0-1 0,0 0 0,1-1 0,0 0 0,-1-2 0,2 1 0,-1-2 0,0 0 0,29 0 0,-27-5-127,-8-12-350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8:06.035"/>
    </inkml:context>
    <inkml:brush xml:id="br0">
      <inkml:brushProperty name="width" value="0.05" units="cm"/>
      <inkml:brushProperty name="height" value="0.05" units="cm"/>
      <inkml:brushProperty name="color" value="#FFFF00"/>
    </inkml:brush>
  </inkml:definitions>
  <inkml:trace contextRef="#ctx0" brushRef="#br0">170 500 32591,'0'-3'10,"0"-1"0,0 1-1,0-1 1,0 1 0,-1-1 0,0 1 0,0 0-1,0-1 1,0 1 0,0 0 0,-1 0 0,1 0-1,-5-6 1,4 7-8,1 0 0,-1 1 0,0-1-1,0 1 1,0 0 0,-1-1 0,1 1-1,0 0 1,0 0 0,-1 0 0,1 1-1,0-1 1,-1 0 0,1 1 0,-1 0-1,1-1 1,-1 1 0,1 0 0,-1 0-1,1 1 1,-3-1 0,2 1-2,0 0 0,0 0 0,0 0 0,0 0 0,0 0 0,0 1 0,0-1 0,0 1 0,1-1 0,-1 1 0,1 0 0,-1 0 0,1 1 0,0-1 0,0 0 0,0 1 0,0-1 0,0 1 0,-2 5 0,-3 4 0,1 1 0,1 0 0,-5 17 0,4-4 0,0 1 0,2 0 0,1 0 0,1 0 0,1 0 0,5 39 0,-3-55 0,1-1 0,1 1 0,0-1 0,0 1 0,1-1 0,0 0 0,1-1 0,0 1 0,0-1 0,1 0 0,0 0 0,1-1 0,0 1 0,0-1 0,1-1 0,0 0 0,0 0 0,1 0 0,0-1 0,0-1 0,1 1 0,-1-1 0,1-1 0,0 0 0,0 0 0,1-1 0,-1 0 0,1-1 0,-1 0 0,1-1 0,0 0 0,-1-1 0,1 0 0,0-1 0,15-2 0,-23 3 0,0-1 0,1 0 0,-1 0 0,0 0 0,0-1 0,0 1 0,0-1 0,0 1 0,0-1 0,-1 0 0,1 0 0,0 0 0,-1 0 0,0-1 0,1 1 0,1-4 0,0 0 0,-1 1 0,1-2 0,-1 1 0,0 0 0,-1-1 0,1 1 0,1-10 0,0-9 0,-1-1 0,0 1 0,-3-31 0,0 50 0,0-9 0,-1-1 0,-1 0 0,-1 1 0,0-1 0,-1 1 0,-1 0 0,0 0 0,-1 0 0,-1 1 0,0 0 0,-1 0 0,0 0 0,-1 1 0,0 1 0,-1 0 0,-1 0 0,0 1 0,-1 0 0,-23-17 0,31 25 0,-1 1 0,0-1 0,1 1 0,-1 0 0,0 0 0,0 1 0,0-1 0,-1 1 0,1 0 0,-9 0 0,11 1-1,1 0 0,0 0 0,0 0 0,0 1 0,0-1 0,0 1 0,0-1 0,-1 1 0,1 0 0,0 0 0,1 0 0,-1 0 1,0 0-1,0 0 0,0 0 0,1 1 0,-1-1 0,0 1 0,1-1 0,0 1 0,-1 0 0,1-1 0,0 1 0,0 0 0,0 0 0,0 0 0,-1 3 0,-2 9 1,0 0 0,2 0-1,-1 1 1,2-1 0,0 1-1,1-1 1,0 1-1,1-1 1,1 0 0,0 1-1,1-1 1,1 0 0,0 0-1,12 26 1,-10-29-1,0 0 1,1-1-1,1 0 1,0 0-1,0 0 1,0-1-1,2-1 1,-1 1-1,1-2 1,0 1-1,0-1 1,1-1-1,0 0 1,0 0-1,1-1 1,0 0-1,-1-1 1,1-1-1,1 0 1,-1 0-1,0-1 1,1-1-1,-1 0 1,1-1-1,13-1 1,-22 1 0,0-1 1,0 1 0,0-1 0,0 0-1,0 0 1,0 0 0,0-1 0,-1 1-1,1-1 1,0 0 0,-1 0 0,1 0-1,-1-1 1,0 1 0,5-5 0,-4 2-1,0 1 0,-1-2 0,1 1 1,-1 0-1,0 0 0,-1-1 1,1 0-1,-1 1 0,2-9 0,1-11 0,-1 1-1,-2-1 1,0 0 0,-2-28-1,0 33 2,0-14-1,1 1 0,-2-1 0,-7-45 0,4 68 0,-1 19 0,0 21 0,4 11 0,1-1 0,2 0 0,12 63 0,-10-85 0,1 1 0,0-1 0,1-1 0,1 1 0,0-1 0,2 0 0,-1-1 0,2 0 0,0 0 0,18 20 0,-22-29 0,0-1 0,1 1 0,0-1 0,0 0 0,0 0 0,0-1 0,0 0 0,1 0 0,0-1 0,9 3 0,-2-2 1,0-1 0,0-1 0,0 0 0,27 0 0,-38-2 0,1 1 0,-1-1 0,0 0 0,1-1-1,-1 1 1,0-1 0,1 0 0,-1 0 0,0 0 0,0 0-1,0-1 1,0 0 0,0 0 0,0 0 0,0 0 0,-1-1 0,1 1-1,-1-1 1,0 0 0,1 0 0,-1 0 0,-1 0 0,1-1-1,0 1 1,-1-1 0,0 1 0,0-1 0,0 0 0,0 0-1,0 0 1,1-6 0,2-9-1,-1-1 0,-1 0 0,0-1 0,-2 1 0,-1-30 0,-1 18 0,-2 0 0,-12-52 0,10 65 0,0 0 0,-1 1 0,-1 0 0,0 0 0,-1 0 0,-2 1 0,-11-18 0,19 33 0,0-1 0,0 1 0,-1 0 0,1 0 0,0 0 0,-1 0 0,0 1 0,1-1 0,-6-2 0,8 4 0,-1 0 0,0-1 0,0 1 0,1 0 0,-1 0 0,0-1 0,0 1 0,1 0 0,-1 0 0,0 0 0,0 0 0,0 0 0,1 0 0,-1 0 0,0 1 0,0-1 0,1 0 0,-1 0 0,0 0 0,0 1 0,1-1 0,-1 0 0,0 1 0,1-1 0,-1 1 0,0-1 0,1 1 0,-1-1 0,1 1 0,-1-1 0,1 1 0,-1 0 0,1-1 0,-1 1 0,1 0 0,0-1 0,-1 1 0,1 0 0,0 0 0,-1-1 0,1 1 0,0 0 0,0 1 0,-3 12 0,1 1 0,0-1 0,1 1 0,0-1 0,2 1 0,0 0 0,0-1 0,1 1 0,1-1 0,0 0 0,1 0 0,9 21 0,-8-27 0,-1 0 0,2 1 0,-1-2 0,1 1 0,0-1 0,1 0 0,-1 0 0,2 0 0,-1-1 0,1 0 0,-1-1 0,2 0 0,-1 0 0,0 0 0,1-1 0,0-1 0,0 1 0,0-2 0,1 1 0,-1-1 0,0 0 0,13 0 0,-16-2 0,4 1 0,0-1 0,1-1 0,13-1 0,-20 1 0,0 0 0,-1 0 0,1 0 0,-1-1 0,1 0 0,-1 1 0,0-1 0,0 0 0,0 0 0,0-1 0,0 1 0,4-5 0,1-3 0,0 0 0,0 0 0,-1-1 0,-1 0 0,0-1 0,-1 1 0,0-1 0,0 0 0,-1 0 0,-1-1 0,3-18 0,-2-2 0,-1 0 0,-2 0 0,-3-39 0,2 67 0,0 0 0,-1 0 0,0 0 0,0 0 0,0 0 0,-1 0 0,0 1 0,0-1 0,-3-6 0,4 10 0,0-1 0,0 1 0,0 0 0,0 0 0,0-1 0,0 1 0,-1 0 0,1 0 0,0 0 0,-1 0 0,1 0 0,-1 1 0,1-1 0,-1 0 0,1 1 0,-1-1 0,1 1 0,-1-1 0,0 1 0,1 0 0,-1 0 0,0-1 0,1 1 0,-1 0 0,1 1 0,-1-1 0,0 0 0,1 0 0,-1 1 0,-2 0 0,2 0 0,0 0 0,1-1 0,0 1 0,-1 0 0,1 0 0,-1 0 0,1 0 0,0 0 0,0 0 0,0 0 0,-1 1 0,1-1 0,0 0 0,1 0 0,-1 1 0,0-1 0,0 1 0,0 2 0,-8 31 0,9-34 0,-4 25 0,1-1 0,2 1 0,0 0 0,2 0 0,0 0 0,2 0 0,1-1 0,1 1 0,2-1 0,0 0 0,1-1 0,2 1 0,23 43 0,-28-60 0,0 0 0,1-1 0,0 0 0,0 0 0,0 0 0,1-1 0,0 0 0,0 0 0,0 0 0,1-1 0,14 7 0,-11-8 0,1 0 0,0 0 0,0-1 0,0-1 0,1 0 0,-1 0 0,25-1 0,-26-1 0,-2 0 0,0 0 0,-1 0 0,1-1 0,15-3 0,-21 3 0,-1 0 0,1 0 0,-1 0 0,1 0 0,-1-1 0,0 1 0,0 0 0,0-1 0,0 0 0,0 1 0,0-1 0,0 0 0,0 0 0,-1 0 0,1 0 0,-1-1 0,0 1 0,1 0 0,-1-1 0,1-3 0,2-10 0,0 0 0,-2 0 0,0-1 0,0 1 0,-2-1 0,-2-25-1,1-3-3,-1-198-23,2 241 27,0 0-1,0 0 1,0 0-1,1 1 1,-1-1-1,1 0 1,-1 0-1,1 1 1,0-1 0,0 0-1,-1 1 1,1-1-1,1 1 1,-1-1-1,0 1 1,0-1-1,0 1 1,1 0-1,-1-1 1,3 0 0,-1 0-2,0 0 1,0 1 0,0 0 0,0-1 0,1 1 0,-1 0 0,0 1 0,1-1-1,-1 0 1,6 1 0,-4 0 0,0 0 1,0 0-1,-1 0 1,1 1-1,0 0 1,0 0-1,-1 0 0,1 0 1,-1 1-1,1 0 1,-1 0-1,0 0 0,0 0 1,0 1-1,0 0 1,6 5-1,-5-1 1,1 1 0,-2 0 0,1 1 0,-1-1 0,-1 1 0,1 0 0,-1 0 0,-1 0 0,0 0 0,0 0 0,-1 0 0,0 14 0,0-10 0,-1 0 0,-1 0 0,0 0 0,-1 0 0,0 0 0,-1 0 0,-1-1 0,-6 18 0,3-17 0,1 0 0,1 0 0,0 1 0,0 0 0,2 0 0,-1 0 0,2 1 0,-2 28 0,5-41 0,-1 0 0,1 0 0,-1 0 0,1-1 0,0 1 0,-1 0 0,1 0 0,0-1 0,0 1 0,1 0 0,-1-1 0,0 1 0,0-1 0,1 1 0,-1-1 0,1 0 0,-1 0 0,1 1 0,0-1 0,-1 0 0,1 0 0,0-1 0,0 1 0,-1 0 0,1-1 0,0 1 0,0-1 0,0 1 0,4-1 0,8 2 0,1 0 0,-1-2 0,17 0 0,-15-1 0,12 2 0,-5-1 5,0 0-1,38-6 0,-53 5-5,-1-1 1,0 0-1,0 0 0,0-1 0,0 0 0,0 0 0,-1-1 1,1 0-1,-1 0 0,0 0 0,0-1 0,8-7 1,-4 0-1,-1 0 1,0 0 0,-1-1 0,0 0 0,-1-1-1,0 0 1,-1 0 0,0 0 0,-2-1-1,1 1 1,-2-1 0,2-16 0,1-24 0,-3 1 0,-3-58 0,-1 44 0,1 41 2,-1 1 0,-1 0 0,-1-1 0,-2 1 0,0 1 0,-2-1 1,-1 1-1,-15-35 0,7 41 9,16 19-11,-1 0 0,1 0 0,-1-1 0,1 1 0,0 0 0,-1 0 0,1 0 0,-1-1 0,1 1 0,-1 0 0,0 0 0,1 0 0,-1 0 1,1 0-1,-1 0 0,1 0 0,-1 0 0,1 0 0,-1 0 0,1 0 0,-1 0 0,1 1 0,-1-1 0,1 0 0,-1 0 0,1 0 0,-1 1 0,1-1 0,0 0 0,-1 1 0,1-1 0,-1 0 1,1 1-1,0-1 0,-1 1 0,1-1 0,0 0 0,-1 1 0,1-1 0,0 1 0,-1 0 0,-2 6 0,1 0 0,-1-1 0,1 1 0,0 1 0,0-1 0,1 0 0,-1 12 0,2 60 0,1-42 0,-2 40-5,0 3 13,11 98 0,-7-153-6,1-1 0,1 0 1,1 0-1,1-1 0,2 0 1,0 0-1,1-1 1,19 31-1,-24-45-2,1 0 0,0-1 0,0 0 0,1 0 0,0-1 0,0 1 0,0-2 0,1 1 0,0-1 0,0 0 0,0 0 0,1-1 0,0 0 0,-1-1 0,12 3 0,4-1 0,1-1 0,0-1 0,-1-1 0,38-2 0,-49 0 0,1-1 0,-1-1 0,0 0 0,1 0 0,-1-1 0,0-1 0,-1 0 0,1-1 0,-1 0 0,0-1 0,0-1 0,14-9 0,-18 10 0,0-1 0,0 0 0,-1 0 0,0-1 0,-1 0 0,0 0 0,0-1 0,0 1 0,-1-1 0,-1 0 0,0-1 0,0 1 0,0-1 0,-1 0 0,-1 0 0,3-18 0,-2 8 0,-2 0 0,0 0 0,-1 0 0,-1-1 0,-1 1 0,0 0 0,-9-28 0,10 42 0,-1-1 0,0 1 0,0 0 0,-1 0 0,0 1 0,0-1 0,0 1 0,-1-1 0,0 1 0,0 0 0,0 0 0,-1 1 0,1-1 0,-1 1 0,0 0 0,0 0 0,-1 1 0,1-1 0,-1 1 0,0 0 0,0 1 0,0-1 0,0 1 0,0 1 0,0-1 0,-1 1 0,-6-1 0,8 2 0,0-1 0,0 1 0,0 0 0,0 0 0,0 1 0,0-1 0,1 1 0,-1 0 0,0 0 0,0 1 0,0 0 0,1 0 0,-1 0 0,1 0 0,0 0 0,-6 5 0,6-3 0,0 0 0,0 1 0,0-1 0,1 1 0,0 0 0,0 0 0,0 0 0,0 1 0,1-1 0,0 0 0,0 1 0,1 0 0,-2 9 0,0 0 0,1 1 0,0-1 0,2 1 0,-1-1 0,2 0 0,0 1 0,1-1 0,1 0 0,0 0 0,8 22 0,-9-31 0,1 0 0,0 1 0,0-1 0,0 0 0,1 0 0,0-1 0,0 1 0,0-1 0,1 0 0,-1 0 0,1 0 0,1-1 0,-1 0 0,1 0 0,-1 0 0,1-1 0,0 1 0,0-2 0,1 1 0,-1 0 0,0-1 0,1-1 0,0 1 0,-1-1 0,1 0 0,9 0 0,-12 0 0,1-1 0,0 1 0,-1-1 0,1 0 0,0-1 0,-1 1 0,1-1 0,0 0 0,-1 0 0,1-1 0,-1 1 0,1-1 0,-1 0 0,0 0 0,0-1 0,0 1 0,0-1 0,0 0 0,-1 0 0,1 0 0,-1 0 0,0 0 0,1-1 0,-2 0 0,1 0 0,0 0 0,-1 0 0,0 0 0,0 0 0,3-9 0,1-6 0,-2-1 0,0 0 0,-1 0 0,-1 1 0,-1-2 0,0 1 0,-2 0 0,-4-32 0,4 49 0,0 0 0,0 0 0,0-1 1,-1 1-1,1 0 0,-1 0 0,0 0 0,0 0 0,0 0 0,0 1 1,-3-4-1,4 5-1,1 0 1,-1 1-1,0-1 0,1 0 1,-1 1-1,0-1 1,0 1-1,0-1 1,1 1-1,-1-1 0,0 1 1,0 0-1,0 0 1,0-1-1,0 1 0,0 0 1,1 0-1,-1 0 1,0 0-1,0 0 1,0 0-1,0 0 0,0 0 1,0 0-1,0 0 1,0 1-1,0-1 1,0 0-1,1 1 0,-1-1 1,0 0-1,0 1 1,0-1-1,1 1 0,-1 0 1,0-1-1,0 1 1,1-1-1,-1 1 1,1 0-1,-1 0 0,0-1 1,1 1-1,0 0 1,-1 0-1,1 0 1,-1-1-1,1 3 0,-5 8 1,0 0-1,2 1 0,-1-1 1,1 1-1,1 0 0,0 0 1,1 0-1,0 14 1,1-16 0,0 0 0,0 1 0,1-1 0,0 0 0,1 0 0,0 0 0,1 0 0,0 0 0,1 0 0,5 11 0,-4-14 0,0 0 0,0 0 0,0-1 0,1 0 0,0 0 0,0 0 0,1-1 0,-1 0 0,1 0 0,0 0 0,1-1 0,-1 0 0,1-1 0,0 0 0,14 4 0,-1-2 0,2-2 0,-1 0 0,0-1 0,38-2 0,-55 0 0,-1 0 0,0-1 0,1 1 0,-1-1 0,0 0 0,1 0 0,-1 0 0,0-1 0,0 1 0,0-1 0,0 0 0,0 0 0,0-1 0,5-4 0,-5 3 0,-1 0 0,1 0 1,-1 0-1,0-1 1,0 1-1,-1-1 1,1 0-1,-1 0 1,0 0-1,0 0 0,-1 0 1,2-8-1,2-19 7,-2 0 0,-1 0-1,-3-40 1,0 20-7,-8-149 0,11 544 0,-6 442 0,3-751 0,2-70 0,-3-94 0,0-2 0,16-146 0,-9 239 0,1 0 0,2 1 0,1 0 0,2 0 0,2 1 0,1 0 0,2 2 0,27-45 0,-35 67 0,0 1 0,1 0 0,1 0 0,0 1 0,13-11 0,-19 18 0,1 0 0,1 1 0,-1-1 0,1 1 0,-1 0 0,1 1 0,0-1 0,0 1 0,0 0 0,0 1 0,0-1 0,1 1 0,-1 0 0,8 1 0,-12 0 0,0 0 0,0 0 0,0 1 0,0-1 0,0 1 0,0 0 0,0 0 0,0 0 0,-1 0 0,1 0 0,0 0 0,-1 0 0,1 0 0,0 0 0,-1 1 0,0-1 0,1 1 0,-1-1 0,0 1 0,0 0 0,0-1 0,0 1 0,1 3 0,3 5 0,0 1 0,5 22 0,-8-26 0,3 17 0,-2 0 0,0 0 0,-1 0 0,-3 47 0,1-70 0,0 4 0,-1 0 0,0 1 0,0-1 0,0 1 0,0-1 0,-1 0 0,0 0 0,0 0 0,-1 0 0,1 0 0,-1 0 0,0-1 0,-6 8 0,2-4 0,0-1 0,-1 0 0,0 0 0,-1-1 0,1 0 0,-16 8 0,-9 1-1,0-1 0,0-2 0,-41 9-1,67-19 2,7-2-5,0 0 0,0 0 1,0 0-1,0 0 1,1 0-1,-1 0 1,0 0-1,0 0 0,0 0 1,0 0-1,0 0 1,0 0-1,0 0 0,0 0 1,0 1-1,0-1 1,0 0-1,0 0 0,0 0 1,0 0-1,0 0 1,0 0-1,0 0 1,0 0-1,0 0 0,0 0 1,0 0-1,0 1 1,0-1-1,0 0 0,0 0 1,0 0-1,0 0 1,0 0-1,0 0 0,0 0 1,0 0-1,0 0 1,0 0-1,-1 0 0,1 0 1,0 0-1,0 0 1,0 1-1,0-1 1,0 0-1,0 0 0,0 0 1,0 0-1,0 0 1,0 0-1,0 0 0,13 3-102,20 1 28,20 1 10,0-4-1,66-5 1,-97 2 122,0-1 1,0-2-1,-1 0 1,1-1-1,-1-1 0,-1-1 1,1-1-1,19-12 0,-32 17-49,-1-1 0,0-1 0,0 1 0,-1-1 0,0 0 0,0 0 0,0-1 0,0 0 0,-1 0 0,-1 0 0,1 0 0,-1-1 0,0 0 0,-1 0 0,0 0 0,3-12 0,0-6 2,-2 0 0,-1-1 1,-2 1-1,-1-28 0,1 39 0,-1 0 0,-1 0 0,-1-1-1,0 1 1,-1 0 0,0 0 0,-1 1 0,-1-1 0,-8-18 0,5 25-2,4 13-2,1 22-3,3-22 1,-4 468 0,5-266 0,0-170 0,-1 8 0,-9 85 0,6-220 0,17-236 0,-7 265 0,3 0 0,2 1 0,26-76 0,-37 134 0,5-17 0,1 2 0,15-28 0,-21 41 0,1 1 0,0 0 0,0 0 0,0 0 0,0 0 0,1 0 0,-1 1 0,1-1 0,0 1 0,0-1 0,0 1 0,0 0 0,0 0 0,0 0 0,0 1 0,1-1 0,-1 1 0,0 0 0,1 0 0,4-1 0,-6 2 0,1 0 0,-1 1 0,0-1 0,0 1 0,0 0 0,1-1 0,-1 1 0,0 0 0,0 0 0,0 0 0,-1 1 0,1-1 0,0 0 0,0 1 0,-1-1 0,1 1 0,0-1 0,-1 1 0,0 0 0,1 0 0,-1 0 0,0 0 0,0 0 0,0 0 0,0 0 0,-1 0 0,1 0 0,0 0 0,0 3 0,3 9 0,-1 0 0,-1 0 0,2 15 0,-4-28 0,3 19 0,-2 0 0,0 0 0,-1-1 0,-4 25 0,3-37 0,-1 0 0,0 0 0,0 0 0,-1 0 0,1 0 0,-2-1 0,1 1 0,-1-1 0,0 0 0,0 0 0,0 0 0,-1-1 0,0 0 0,-9 9 0,-7 1 0,-37 22 0,-4 3 0,61-39-2,0-1 0,0 1 0,0-1 1,1 1-1,-1 0 0,0-1 0,0 1 0,1 0 0,-1 0 0,0-1 0,1 1 1,-1 0-1,0 0 0,1 0 0,0 0 0,-1 0 0,1 0 0,-1 0 0,1 0 1,0 0-1,0 0 0,-1 1 0,2-1-1,-1 0 1,1 0-1,-1-1 1,0 1-1,1 0 1,-1 0-1,1-1 0,0 1 1,-1 0-1,1-1 1,0 1-1,-1 0 1,1-1-1,0 1 0,0-1 1,-1 0-1,1 1 1,0-1-1,0 1 1,1-1-1,7 3-20,0 0 0,1-1 0,15 2 0,-19-4 15,52 7 6,0-2 0,0-4 0,68-5 0,-116 3 7,0 0 0,0-1 0,-1 0 0,1-1 0,-1 0 0,1 0 0,-1-1 0,0 0 0,0-1 0,-1 0 0,15-11 0,-17 11-1,-1 0 0,1-1 0,-1 0 0,0 0 0,0 0 0,-1-1 0,0 1 0,0-1 1,-1 0-1,0-1 0,0 1 0,0 0 0,-1-1 0,0 1 0,1-16 0,0-9 5,-1 0 0,-2 0 0,-1 0 0,-1 0-1,-2 0 1,-1 1 0,-1-1 0,-14-37 0,20 69-9,0 0 0,0 0 0,0 0 0,0 0 0,-1 0 0,1 0 0,0 0 0,0 0 0,0 0 0,0 0 0,0 0 0,0 0 0,0 0 0,0 0 0,0 0 0,0 0 0,0 0 0,0 0 0,0 1 0,-1-1 0,1 0 0,0 0 0,0 0 0,0 0 0,0 0 0,0 0 0,0-1 0,0 1 0,0 0 0,0 0 0,0 0 0,0 0 0,-1 0 0,1 0 0,0 0 0,0 0 0,0 0 0,0 0 0,0 0 0,0 0 0,0 0 0,0 0 0,0 0 0,0 0 0,0 0 0,0 0 0,0 0 0,0 0 0,0-1 0,0 1 0,0 0 0,0 0 0,0 0 0,0 0 0,0 0 0,0 0 0,0 0 0,0 0 0,0 0 0,0 0 0,0 0 0,0-1 0,0 1 0,0 0 0,0 0 0,-3 10 0,0 17 0,3 1 0,-2 31 0,9 100 0,-5-142 0,1-1 0,0 1 0,1 0 0,1-1 0,1 0 0,0 0 0,1-1 0,1 0 0,0 0 0,18 24 0,-25-37 0,1 0 0,-1-1 0,1 1 0,-1 0 0,1 0 0,0-1 0,-1 1 0,1-1 0,0 1 0,0-1 0,0 0 0,0 0 0,0 0 0,1 0 0,-1 0 0,0-1 0,0 1 0,1 0 0,-1-1 0,0 0 0,1 0 0,-1 1 0,0-1 0,1-1 0,-1 1 0,0 0 0,1 0 0,-1-1 0,0 0 0,0 1 0,1-1 0,-1 0 0,0 0 0,0 0 0,0 0 0,0-1 0,0 1 0,0 0 0,0-1 0,-1 1 0,1-1 0,0 0 0,-1 0 0,1 1 0,-1-1 0,2-5 0,10-20 0,-2 0 0,-1-2 0,-1 1 0,-2-1 0,5-31 0,0 1 0,-5 26 0,-4 14 0,1 0 0,1 0 0,1 0 0,0 1 0,1 0 0,18-33 0,-24 51 0,-1-1 0,0 1 0,1-1 0,-1 0 0,0 1 0,1-1 0,-1 1 0,1-1 0,-1 1 0,1-1 0,-1 1 0,1 0 0,-1-1 0,1 1 0,0 0 0,-1-1 0,1 1 0,-1 0 0,1 0 0,0-1 0,-1 1 0,1 0 0,0 0 0,-1 0 0,1 0 0,0 0 0,-1 0 0,1 0 0,0 0 0,-1 0 0,1 0 0,0 0 0,-1 0 0,1 1 0,0-1 0,-1 0 0,1 0 0,-1 1 0,1-1 0,0 1 0,-1-1 0,1 0 0,-1 1 0,1-1 0,-1 1 0,1-1 0,-1 1 0,0-1 0,1 1 0,-1-1 0,0 1 0,1 0 0,-1-1 0,1 2 0,13 34 0,-13-35 0,11 54 0,-2 0 0,-3 0 0,1 65 0,-5-77 0,-3-41 0,0 0 0,0 0 0,0 0 0,0 0 0,1 0 0,-1 0 0,0-1 0,1 1 0,0 0 0,-1 0 0,1 0 0,0-1 0,0 1 0,0 0 0,0-1 0,0 1 0,2 1 0,-2-3 0,0 1 0,0-1 0,0 1 0,0-1 0,0 0 0,0 1 0,0-1 0,0 0 0,0 0 0,0 0 0,0 1 0,0-1 0,0 0 0,0 0 0,0-1 0,0 1 0,0 0 0,0 0 0,0 0 0,0-1 0,0 1 0,1-1 0,2-2 0,0 1 0,0 0 0,0-1 0,0 0 0,-1 0 0,1 0 0,-1-1 0,0 1 0,0-1 0,0 0 0,0 0 0,2-4 0,14-34 0,16-55 0,-23 60 0,2 1 0,29-57 0,-41 90 0,-1 0 0,0 0 0,1 1 0,-1-1 0,1 1 0,-1-1 0,1 1 0,0-1 0,0 1 0,0 0 0,0 0 0,1 0 0,-1 0 0,0 0 0,1 1 0,-1-1 0,1 1 0,4-2 0,-7 4 0,1 0 0,0 0 0,-1-1 0,1 1 0,-1 0 0,1 0 0,-1 0 0,1 1 0,-1-1 0,0 0 0,0 0 0,1 0 0,-1 0 0,0 0 0,0 0 0,0 0 0,0 2 0,0 3 0,7 76 0,-5-39 0,9 45 0,-9-77 0,0 1 0,1-1 0,1 0 0,0 0 0,0 0 0,1 0 0,1-1 0,11 18 0,-13-24 0,0 0 0,0 1 0,1-1 0,-1-1 0,1 1 0,0-1 0,0 0 0,0 0 0,1 0 0,-1-1 0,1 1 0,-1-1 0,1-1 0,11 3 0,-3-2 0,0-1 0,1 0 0,-1-1 0,1 0 0,14-3 0,-25 2 0,1 0 0,-1 0 0,0 0 0,1 0 0,-1-1 0,0 0 0,0 0 0,0 0 0,0 0 0,0 0 0,-1-1 0,1 0 0,-1 0 0,4-3 0,-2-1 0,0 1 0,0 0 0,0-1 0,-1 0 0,0 0 0,-1-1 0,4-9 0,-1-4 0,0 0 0,-1 0 0,-2-1 0,2-41 0,-4 44 0,1 2 0,-2-1 0,0 1 0,-1 0 0,-1-1 0,-4-17 0,6 31 0,-1 1 0,0 0 0,0-1 0,-1 1 0,1 0 0,-1 0 0,0 0 0,0 0 0,0 0 0,0 0 0,0 0 0,0 1 0,-1-1 0,1 1 0,-1-1 0,0 1 0,0 0 0,0 0 0,0 0 0,0 1 0,0-1 0,0 1 0,-1 0 0,1 0 0,-1 0 0,1 0 0,0 0 0,-1 1 0,0 0 0,1-1 0,-4 2 0,2-1 0,1 0 0,-1 0 0,1 1 0,0-1 0,-1 1 0,1 1 0,0-1 0,0 0 0,0 1 0,0 0 0,0 0 0,0 0 0,0 0 0,1 1 0,-1 0 0,1-1 0,0 1 0,0 1 0,0-1 0,0 0 0,0 1 0,1-1 0,-1 1 0,1 0 0,0 0 0,0 0 0,0 0 0,1 0 0,0 0 0,-2 5 0,-1 10 0,1-1 0,0 1 0,2 0 0,0 0 0,3 33 0,-2-47 0,0-1 0,1 1 0,0-1 0,0 0 0,0 1 0,0-1 0,1 0 0,-1 0 0,1 0 0,0 0 0,1 0 0,-1 0 0,0-1 0,1 1 0,0-1 0,0 1 0,0-1 0,4 3 0,-2-3 0,0 1 0,1-2 0,-1 1 0,0 0 0,1-1 0,0 0 0,-1 0 0,1-1 0,0 0 0,0 0 0,0 0 0,0-1 0,6 1 0,-7-1 0,0 0 0,0 0 0,0 0 0,0-1 0,0 0 0,-1 1 0,1-2 0,0 1 0,0-1 0,6-2 0,-8 1 0,0 1 0,0-1 0,-1 1 0,1-1 0,-1 0 0,0 0 0,0 0 0,0 0 0,0 0 0,0-1 0,-1 1 0,1-1 0,-1 1 0,0-1 0,1-3 0,2-14 0,0 0 0,-1 0 0,0-39 0,4-27 0,-3 75 0,-3 12 0,-1 1 0,0-1 0,1 0 0,-1 0 0,0 1 0,1-1 0,-1 0 0,0 1 0,1-1 0,-1 0 0,0 1 0,0-1 0,0 0 0,1 1 0,-1-1 0,0 0 0,0 1 0,0-1 0,0 1 0,0-1 0,0 1 0,0-1 0,0 0 0,0 1 0,0-1 0,0 1 0,0-1 0,0 0 0,0 1 0,0-1 0,0 1 0,0-1 0,-1 0 0,1 2 0,0 28 0,-13 389 0,-6 333 0,20-529 0,-1-57 0,0-162 0,0 1 0,-1 0 0,1 0 0,-1 0 0,0-1 0,0 1 0,0 0 0,-1-1 0,0 1 0,0-1 0,0 0 0,-5 8 0,5-10 0,-1 0 0,1 1 0,-1-1 0,0 0 0,0-1 0,0 1 0,0 0 0,0-1 0,0 0 0,0 0 0,0 0 0,-1 0 0,1 0 0,0-1 0,-1 1 0,1-1 0,-1 0 0,-3 0 0,-6 0 0,0-1 0,1-1 0,-1 0 0,0-1 0,0 0 0,1-1 0,0 0 0,0-1 0,0 0 0,0-1 0,1 0 0,-21-16 0,-5-7 0,2-2 0,-39-43 0,63 62 0,-12-10 0,2-2 0,0 0 0,1-1 0,2-1 0,-17-31 0,31 50 0,1-1 0,0 1 0,0-1 0,0 0 0,1 0 0,0 0 0,1 0 0,-1-1 0,2 1 0,-1 0 0,1-1 0,0 1 0,1 0 0,0 0 0,0-1 0,1 1 0,0 0 0,1 0 0,0 0 0,0 1 0,0-1 0,1 1 0,0-1 0,0 1 0,6-6 0,23-25 0,1 2 0,1 2 0,78-58 0,-68 57 0,202-158 0,400-343 0,-625 515 0,-13 13 0,1 0 0,-1 0 0,-1-1 0,0-1 0,0 0 0,-1 0 0,0 0 0,8-17 0,-14 27 0,-1-1-1,0 1 1,0-1-1,1 0 1,-1 1-1,0-1 1,0 0-1,0 1 1,0-1-1,0 0 1,0 0-1,0 1 1,0-1-1,0 0 1,0 1-1,0-1 1,0 0-1,-1 1 1,1-1-1,0 0 1,0 1-1,-1-1 1,1 1-1,-1-1 1,1 0-1,0 1 1,-1-1-1,1 1 1,-1-1-1,1 1 1,-1-1-1,1 1 1,-1 0-1,0-1 1,1 1 0,-1 0-1,1-1 1,-1 1-1,0 0 1,-1-1-1,-30-3-93,24 4 43,-45-4-830,-6 1-2059</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8:06.381"/>
    </inkml:context>
    <inkml:brush xml:id="br0">
      <inkml:brushProperty name="width" value="0.05" units="cm"/>
      <inkml:brushProperty name="height" value="0.05" units="cm"/>
      <inkml:brushProperty name="color" value="#FFFF00"/>
    </inkml:brush>
  </inkml:definitions>
  <inkml:trace contextRef="#ctx0" brushRef="#br0">175 34 32479,'-5'-4'11,"1"0"1,-1 1 0,0 0-1,-1 0 1,1 0-1,0 0 1,-1 1-1,0 0 1,1 0-1,-1 1 1,0 0 0,0 0-1,0 0 1,0 0-1,0 1 1,0 0-1,-7 1 1,10-1-12,1 0 0,-1 1 0,1-1 0,0 0 0,-1 1 1,1-1-1,0 1 0,-1 0 0,1 0 0,0 0 0,0 0 0,0 0 0,0 1 0,0-1 1,0 0-1,0 1 0,0 0 0,0-1 0,1 1 0,-2 2 0,0 0 1,0 0-1,1 1 1,0-1-1,0 0 1,0 1-1,1-1 1,-1 1-1,1 0 1,-1 9-1,1-7 1,1 1 0,0-1 0,0 0-1,0 1 1,1-1 0,0 0 0,0 1-1,1-1 1,0 0 0,0 0 0,1 0-1,0 0 1,0-1 0,5 8 0,-3-9 1,0 1 0,0-1 0,1 0 0,-1 0 0,1-1 0,1 0 0,-1 0 0,1 0 0,-1-1 0,1 0 0,0 0 0,0-1 0,0 1-1,9 0 1,9 1 9,0-1-1,48-1 1,-71-2-11,1 0 0,-1 0 0,1 0 0,0-1 0,-1 1 0,1-1 0,-1 0 0,1 0 0,-1 0 0,0 0 0,1 0 0,-1 0 0,0 0 0,0-1 0,0 1 0,0-1 0,0 0 0,0 0 0,0 0 0,2-3 0,-1 1 0,-1 0 0,1-1 0,-1 1 0,0-1 0,-1 0 0,1 1 0,-1-1 0,0 0 0,0 0 0,0-7 0,0 4 0,-1-1 0,0 1 0,-1 0 0,1 0 0,-2-1 0,1 1 0,-1 0 0,0 0 0,-1 0 0,0 1 0,0-1 0,-1 0 0,-5-8 0,5 12 0,1 0 0,-1 0 0,0 1 0,0-1 0,0 1 0,0 0 1,-1 0-1,1 0 0,-1 1 0,0 0 0,-9-4 0,3 4-16,1-1 0,0 2-1,-1-1 1,-20 1 0,-16 1-192</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8:10.718"/>
    </inkml:context>
    <inkml:brush xml:id="br0">
      <inkml:brushProperty name="width" value="0.05" units="cm"/>
      <inkml:brushProperty name="height" value="0.05" units="cm"/>
      <inkml:brushProperty name="color" value="#FFFF00"/>
    </inkml:brush>
  </inkml:definitions>
  <inkml:trace contextRef="#ctx0" brushRef="#br0">354 1 32319,'-11'13'227,"-3"17"-204,1 2 1,2-1 0,1 1-1,2 1 1,-5 35 0,-4 16 4,-107 340-7,0 3-23,121-416 1,1 1 1,0-1-1,0 21 0,2-31-9,0-1 5,0 0-1,0 0 1,0-1-1,0 1 1,0 0-1,1 0 1,-1 0 0,0 0-1,0 0 1,0 0-1,0 0 1,0 0-1,0 0 1,0 0-1,0 0 1,0-1-1,1 1 1,-1 0-1,0 0 1,0 0 0,0 0-1,0 0 1,0 0-1,0 0 1,1 0-1,-1 0 1,0 0-1,0 0 1,0 0-1,0 0 1,0 0-1,0 0 1,0 0 0,1 0-1,-1 0 1,0 1-1,0-1 1,0 0-1,0 0 1,0 0-1,0 0 1,0 0-1,0 0 1,1 0-1,-1 0 1,0 0 0,0 0-1,0 0 1,0 1-1,0-1 1,0 0-1,0 0 1,0 0-1,0 0 1,0 0-1,0 0 1,0 0-1,0 1 1,0-1 0,0 0-1,0 0 1,0 0-1,0 0 1,0 0-1,0 0 1,0 0-1,0 1 1,0-1-1,14-6-1413</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8:12.392"/>
    </inkml:context>
    <inkml:brush xml:id="br0">
      <inkml:brushProperty name="width" value="0.05" units="cm"/>
      <inkml:brushProperty name="height" value="0.05" units="cm"/>
      <inkml:brushProperty name="color" value="#FFFF00"/>
    </inkml:brush>
  </inkml:definitions>
  <inkml:trace contextRef="#ctx0" brushRef="#br0">297 152 32527,'1'-26'81,"0"14"-54,-1 0 0,0 0-1,-3-21 1,3 31-26,-1-1 0,0 1 0,1-1-1,-1 1 1,0 0 0,0-1 0,0 1 0,0 0 0,-1 0 0,1-1 0,-1 1-1,1 0 1,-1 0 0,0 1 0,1-1 0,-1 0 0,0 0 0,0 1 0,0 0-1,-1-1 1,1 1 0,-4-2 0,-1 1-1,0 0 0,-1 0 0,1 1 0,0 0 0,-1 0 0,1 1 0,-1 0 0,1 0 0,-1 1 0,1 0 0,-1 0 0,1 0 0,0 1 0,0 0 0,-1 1 0,2 0 0,-1 0 0,0 0 0,1 1 0,-1 0 0,1 0 0,0 1 0,-10 9 0,8-5 0,0 1 0,1 0 0,0 0 0,0 0 0,1 1 0,1 0 0,-1 0 0,2 0 0,-5 19 0,4-12 0,2 1 0,1 0 0,0-1 0,1 1 0,3 28 0,-2-44 0,1 0 0,-1 0 0,1 0 0,0 0 0,0 0 0,0 1 0,0-2 0,0 1 0,1 0 0,0 0-1,-1 0 1,1-1 0,0 1 0,0-1 0,0 1 0,1-1 0,-1 0 0,1 0 0,-1 0 0,1 0 0,0 0 0,-1-1 0,1 1 0,0-1 0,0 0 0,0 0 0,0 0 0,0 0 0,0 0 0,1-1-1,5 1 1,-2 0 2,1-1 0,-1 0 0,0 0 0,1 0 1,-1-1-1,0-1 0,0 1 0,0-1 0,0 0 0,0 0 0,0-1 0,0 0 0,9-6 0,-7 2-2,-1 0 1,0-1-1,0 1 0,-1-2 1,0 1-1,0-1 1,-1 0-1,0-1 1,0 1-1,-1-1 1,-1 0-1,7-19 1,0-11-2,-1 0 1,4-43 0,-11 63 0,-3 20 0,3-11 0,-1 8 0,0 10 0,13 101 0,0 118 0,-14 118 0,-3-166 0,4-114 0,-3 69 0,0-119 0,0 0 0,-2 0 0,1 0 0,-2 0 0,0-1 0,-11 26 0,13-35 0,-1 1 0,0 0 0,0 0 0,0-1 0,-1 0 0,1 0 0,-1 0 0,0 0 0,0 0 0,-1-1 0,1 0 0,-1 0 0,0 0 0,1 0 0,-1-1 0,-1 0 0,1 0 0,0 0 0,0-1 0,-1 1 0,1-1 0,0-1 0,-1 1 0,1-1 0,-1 0 0,0 0 0,1 0 0,-10-3 0,13 2 0,0 0 0,0 0 0,0 0 0,0 0 0,0-1 0,0 1 0,0-1 0,0 1 0,1-1 0,-1 0 0,1 0 0,-1 0 0,1 1 0,0-2 0,0 1 0,0 0 0,0 0 0,0 0 0,0 0 0,1 0 0,-2-4 0,-6-52 0,8 55 0,-2-230-2,3 191-1,-1 27 0,2 0 1,-1 1-1,2-1 1,0 0 0,1 1-1,0-1 1,1 1-1,1 0 1,0 1 0,1-1-1,14-20 1,-9 19 2,0 0 0,1 1 0,0 0 1,1 2-1,0-1 0,1 2 0,1-1 1,29-15-1,-40 25 0,36-20 0,50-35 0,-78 47 0,0 0 0,-1-1 0,0 0 0,-1-1 0,0-1 0,-1 0 0,13-21 0,14-32 0,-18 29 0,2 1 0,38-49 0,-57 82-5,0 1 0,0-1 0,1 1 0,0 0 1,-1-1-1,1 1 0,0 0 0,0 1 0,0-1 0,0 0 0,0 1 0,0 0 1,1 0-1,-1 0 0,5-1 0,-3 1-8,1 1 1,0 0-1,-1 0 0,1 1 1,0 0-1,-1 0 0,1 0 1,6 2-1,-22-6 30,0 1 1,0 0-1,0 0 1,0 1-1,0 0 0,0 1 1,0 0-1,0 0 1,-19 4-1,23-2-18,0 0 0,0 0 1,0 0-1,0 1 0,0 0 0,1 0 0,-1 0 0,1 1 1,0-1-1,0 2 0,0-1 0,1 0 0,-1 1 0,1 0 1,0 0-1,-6 10 0,4-4 2,0 0-1,1 0 1,1 0-1,0 0 1,1 1-1,0 0 1,0-1-1,1 1 1,1 0-1,0 0 1,1 0-1,0 0 1,1 0-1,2 13 1,-2-19-1,0 1 1,1 0-1,0-1 0,0 0 0,0 1 1,1-1-1,0 0 0,0 0 1,1-1-1,0 1 0,0-1 1,0 0-1,0 0 0,1 0 0,0 0 1,0-1-1,0 0 0,1 0 1,-1 0-1,1 0 0,0-1 1,0 0-1,0-1 0,0 1 0,1-1 1,7 2-1,-2-2 1,-1 0 1,1 0-1,0-1 0,0 0 1,21-2-1,-29 0-1,-1 1 1,1-1-1,-1 0 0,1 1 1,-1-2-1,0 1 0,0 0 1,1-1-1,-1 1 0,0-1 1,0 0-1,0 0 0,-1 0 1,1 0-1,0-1 0,-1 1 1,0-1-1,1 1 0,-1-1 1,0 0-1,0 0 0,-1 0 1,3-6-1,2-9 0,-2-2 0,0 1 0,-2 0 0,0-1 0,-1 1 0,-1-1 0,-2-21 0,1-11 0,1 40 0,0-1 1,0 0 0,-1-1 0,0 1 0,-1 0 0,-5-20-1,5 31-2,0 10 0,0 11 1,1 18 1,0-10 0,1 0 0,1 1 0,2-1 0,6 33 0,-8-54 0,0-1 0,1 0 0,-1 0 0,1 0 0,0 0 0,1 0 0,-1 0 0,1 0 0,0-1 0,0 1 0,0-1 0,1 0 0,-1 0 0,1 0 0,0 0 0,0-1 0,0 0 0,1 0 0,-1 0 0,1 0 0,0 0 0,0-1 0,0 0 0,0 0 0,0-1 0,0 1 0,10 0 0,-5 0 0,0-1 0,0-1 0,20-1 0,-27 1 0,-1 0 0,1-1 0,-1 1 0,1-1 0,-1 0 0,0 0 0,1 0 0,-1 0 0,0 0 0,0 0 0,0-1 0,0 1 0,0-1 0,0 1 0,0-1 0,0 0 0,-1 0 0,1 0 0,-1 0 0,1 0 0,0-3 0,3-6 4,0-1-1,-1 0 1,-1-1-1,0 1 1,-1 0-1,2-25 1,-4-82 5,-2 57-11,2 58 2,-1-42 0,0 41 0,-2 30 0,-12 593 0,16-471 0,-1-34 0,-5-121 0,-1-15 0,-1-63 0,5-125 0,3 150 0,-1 15 0,3 0 0,2 0 0,2 0 0,16-59 0,-18 88 0,0-1 0,2 1 0,0 0 0,1 1 0,0 0 0,2 0 0,0 1 0,0 0 0,2 1 0,-1 0 0,2 0 0,0 1 0,27-19 0,-36 28 0,1 1 0,0 0 0,0 0 0,1 0 0,-1 1 0,0 0 0,1 0 0,0 0 0,-1 1 0,1 0 0,0 0 0,0 0 0,0 1 0,-1-1 0,1 1 0,8 2 0,-12-2 0,0 1 0,0 0 0,0 0 0,0 0 0,0 0 0,0 0 0,0 1 0,0-1 0,0 0 0,0 1 0,0 0 0,-1-1 0,1 1 0,-1 0 0,0 0 0,1 0 0,-1 0 0,0 0 0,0 0 0,0 0 0,1 5 0,3 6 0,-2 0 0,4 22 0,-4-22 0,4 32 0,-2 1 0,-2 0 0,-5 70 0,2-109 0,-1 0 0,-1-1 0,1 1 0,-1-1 0,0 1 0,-1-1 0,1 0 0,-1 0 0,-1 0 0,1 0 0,-1 0 0,0-1 0,0 1 0,0-1 0,-1 0 0,0-1 0,0 1 0,0-1 0,-1 0 0,1 0 0,-9 4 0,5-3 0,1-1 0,-1 0 0,0-1 0,-1 0 0,1 0 0,0-1 0,-1 0 0,0 0 0,1-1 0,-1-1 0,0 0 0,1 0 0,-1 0 0,-14-4 0,21 3-19,-1 0 0,0-1 0,1 0 0,-1 1 0,1-1 0,-1 0 0,1-1 0,0 1 0,0-1 0,0 1 0,0-1 0,0 0 0,1 0 0,-1 0 0,-2-4 0,-14-23-1182</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8:13.764"/>
    </inkml:context>
    <inkml:brush xml:id="br0">
      <inkml:brushProperty name="width" value="0.05" units="cm"/>
      <inkml:brushProperty name="height" value="0.05" units="cm"/>
      <inkml:brushProperty name="color" value="#FFFF00"/>
    </inkml:brush>
  </inkml:definitions>
  <inkml:trace contextRef="#ctx0" brushRef="#br0">1 87 32415,'3'-86'347,"6"460"-342,1 6-5,-10-175-37,0-204 10,1 9 12,-1-10 3,0 0 0,0 0 0,0 0 0,0 1 0,0-1 0,0 0-1,0 0 1,1 0 0,-1 0 0,0 0 0,0 0 0,0 0-1,0 0 1,0 0 0,0 0 0,0 1 0,0-1 0,1 0-1,-1 0 1,0 0 0,0 0 0,0 0 0,0 0 0,0 0 0,0 0-1,1 0 1,-1 0 0,0 0 0,0 0 0,0 0 0,0 0-1,0 0 1,1 0 0,-1 0 0,0 0 0,0-1 0,0 1-1,0 0 1,0 0 0,0 0 0,0 0 0,1 0 0,-1 0-1,0 0 1,0 0 0,0 0 0,0 0 0,0-1 0,0 1 0,0 0-1,0 0 1,0 0 0,0 0 0,0 0 0,0 0 0,0 0-1,0-1 1,1 1 0,-1 0 0,0 0 0,0 0 0,10-17-2325</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8:14.093"/>
    </inkml:context>
    <inkml:brush xml:id="br0">
      <inkml:brushProperty name="width" value="0.05" units="cm"/>
      <inkml:brushProperty name="height" value="0.05" units="cm"/>
      <inkml:brushProperty name="color" value="#FFFF00"/>
    </inkml:brush>
  </inkml:definitions>
  <inkml:trace contextRef="#ctx0" brushRef="#br0">67 1 32255,'0'0'288,"-3"5"-192,-13 42-80,-4 23 0,7 14 16,2 8-16,8 5 0,3-2-16,0-3 0,0-5 0,0-10 0,3-9 0,13-16 0,-5-15-32,-3-14-208</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8:14.422"/>
    </inkml:context>
    <inkml:brush xml:id="br0">
      <inkml:brushProperty name="width" value="0.05" units="cm"/>
      <inkml:brushProperty name="height" value="0.05" units="cm"/>
      <inkml:brushProperty name="color" value="#FFFF00"/>
    </inkml:brush>
  </inkml:definitions>
  <inkml:trace contextRef="#ctx0" brushRef="#br0">4 130 31807,'-3'0'480,"3"8"-256,39-8-192,19 0 48,22 0-32,17-15-32,16-8 0,3-1-16,-8 1 0,-14 3-16,-22 3-256,-28 2-1281</inkml:trace>
  <inkml:trace contextRef="#ctx0" brushRef="#br0" timeOffset="1">103 265 32063,'0'2'160,"31"-2"16,35 0 16,36 0-128,26-7-48,-1-13 0,-6 0-16,-21 0-16,-23 3-160,-27 2-1649</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8:16.674"/>
    </inkml:context>
    <inkml:brush xml:id="br0">
      <inkml:brushProperty name="width" value="0.05" units="cm"/>
      <inkml:brushProperty name="height" value="0.05" units="cm"/>
      <inkml:brushProperty name="color" value="#FFFF00"/>
    </inkml:brush>
  </inkml:definitions>
  <inkml:trace contextRef="#ctx0" brushRef="#br0">125 140 32559,'-2'-20'143,"-1"40"-78,-4 413-65,-8 112 0,11-515 0,3-29 0,-1-10 0,0-20 0,-3-568 0,5 550 0,-1-2-2,12-87 0,-9 123 0,0 0 0,2 0-1,-1 0 1,1 0-1,1 1 1,0 0 0,1 0-1,0 0 1,1 1 0,0 0-1,15-17 1,-18 24 2,1 0 0,0 0 0,0 0 0,0 1 0,0 0 0,1 0 0,-1 0 0,1 1 0,8-3 0,-11 4 0,0 0 0,0 0 0,0 1 0,0-1 0,0 1 0,1-1 0,-1 1 0,0 0 0,0 1 0,0-1 0,0 0 0,0 1 0,1-1 0,-1 1 0,0 0 0,0 0 0,-1 1 0,1-1 0,4 3 0,-3 0-1,-1-1 1,0 1-1,0 0 1,0 0-1,0 1 1,-1-1-1,0 0 0,0 1 1,0 0-1,0-1 1,-1 1-1,0 0 1,2 9-1,0 10-3,0 36 0,-3-47 4,0-1 0,-1 1 0,-1-1 1,0 1-1,0-1 0,-1 0 0,-1 1 0,0-1 0,-1-1 1,0 1-1,-1-1 0,0 0 0,-1 0 0,0-1 0,-15 17 1,-9 7 5,-65 53 1,-1 2-10,92-84-3,1 0 0,-1 0 0,1 0 0,1 0 1,-5 9-1,8-14 3,-1 1 1,1 0-1,0-1 1,-1 1 0,1 0-1,0-1 1,0 1 0,0 0-1,0 0 1,0-1-1,0 1 1,0 0 0,0 0-1,0-1 1,0 1 0,0 0-1,0 0 1,0-1-1,1 1 1,-1 0 0,1 0-1,-1 0 1,1 0-1,0-1 1,0 1-1,0 0 1,0-1-1,0 1 1,0-1-1,0 1 0,0-1 1,0 0-1,0 1 1,0-1-1,0 0 1,0 0-1,0 0 1,0 0-1,1 0 1,-1 0-1,1 0 1,24 0-21,0 0 0,1-2 1,-1-2-1,-1 0 0,1-1 1,-1-2-1,0 0 0,0-2 0,-1-1 1,0 0-1,42-27 0,-56 30 21,0 0-1,-1-1 0,0 1 0,0-2 0,-1 1 1,-1-1-1,1 0 0,-1-1 0,-1 0 0,1 0 0,7-19 1,-8 12 11,0-1 1,-2 0 0,0 0 0,-1-1 0,0 1-1,-1-33 1,-2-191 281,0 241-288,0-1 0,0 0-1,0 1 1,0-1 0,0 1 0,0-1-1,0 1 1,0-1 0,1 0 0,-1 1 0,1-1-1,-1 1 1,1 0 0,0-1 0,-1 1-1,1-1 1,1-1 0,0 2-1,0 1-1,0-1 1,0 0 0,0 1-1,-1-1 1,1 1 0,0 0 0,0 0-1,0-1 1,0 1 0,0 0-1,2 1 1,2-1-2,0-1 0,0 2 0,0-1 0,0 1 0,0 0 0,0 0 0,0 0 0,0 1 0,0 0 0,-1 0 0,1 1 0,-1 0 0,0 0 0,1 0 0,-1 0 0,-1 1 0,1 0 0,0 0 0,-1 0 0,0 0 0,0 1 0,6 8 0,-5-4 0,1 0 0,-2 0 0,1 0 0,-2 0 0,1 1 0,-1-1 0,0 1 0,-1 0 0,0 0 0,-1 0 0,0 0 0,-1 18 0,0-13 0,-2-1 0,0 1 0,0 0 0,-1-1 0,-1 1 0,-1-1 0,-11 27 0,8-27-2,1 0 1,0 1-1,1 0 1,1 0-1,0 0 0,1 1 1,1-1-1,1 1 1,-2 20-1,4-35 1,0 1 0,1 0 0,-1-1 0,0 1 0,0-1 0,1 1 0,-1-1 0,1 1 0,-1-1 0,1 1 0,0-1 0,-1 0 0,1 1 0,0-1 0,0 0 0,0 1 0,0-1 0,0 0 0,0 0 0,1 0 0,-1 0 0,0 0 0,1 0 0,-1-1 0,0 1 0,1 0 0,-1-1 0,1 1 0,-1 0 0,1-1 0,-1 0 0,2 1 0,8 0-3,-1 0-1,0 0 1,0-1 0,12-1-1,0 0-1,-17 1 5,0 0 0,-1 0 0,1-1 0,0 0 0,0 0 1,-1 0-1,1-1 0,-1 1 0,1-1 0,-1 0 1,1-1-1,-1 1 0,0-1 0,0 1 0,4-5 0,-2 0 0,0 1 1,0-1-1,-1 1 0,0-1 0,-1-1 0,1 1 0,6-17 0,-1-7-5,0 0 0,-2-1 0,6-51 0,-12 71 3,6-58 0,-8 49 3,2 0 0,1 0 0,1 1 0,0-1 0,2 1 0,12-31 0,-17 49 0,0 0 0,0 0 0,0 0 0,1 1 0,-1-1 0,0 1 0,1-1 0,0 1 0,-1-1 0,1 1 0,0 0 0,-1 0 0,1 0 0,0 0 0,0 0 0,0 0 1,4-1-1,35 0-2,-26 2 0,6 10-15,-21-10 18,1 0 0,-1 1 0,0-1 0,1 0-1,-1 0 1,0 1 0,1-1 0,-1 0 0,0 0 0,0 1 0,1-1 0,-1 0 0,0 1 0,0-1 0,1 1 0,-1-1 0,0 0 0,0 1-1,0-1 1,0 0 0,1 1 0,-1-1 0,0 1 0,0-1 0,0 1 0,0-1 0,0 0 0,0 1 0,0-1 0,0 1 0,0-1 0,0 0-1,-1 1 1,1-1 0,0 1 0,0-1 0,0 0 0,0 1 0,-1-1 0,1 0 0,0 1 0,0-1 0,-1 0 0,1 1 0,0-1-1,-1 0 1,1 1 0,0-1 0,-1 0 0,1 0 0,0 1 0,-1-1 0,1 0 0,0 0 0,-1 0 0,1 0 0,-1 0 0,0 1 0,-10 4 3,-1 1 1,1 0-1,0 1 0,0 0 1,1 1-1,0 0 1,0 1-1,1 0 1,0 1-1,1 0 1,0 0-1,0 0 0,1 1 1,0 0-1,1 1 1,1-1-1,0 1 1,0 1-1,1-1 1,-3 15-1,2 1-4,2 1 0,1-1 0,1 1 0,3 38 0,-1-61 0,-1-1 0,1 1 0,0-1 0,1 1 0,-1-1 0,1 1 0,0-1 0,0 0 0,1 0 0,-1 0 0,1 0 0,0-1 0,1 1 0,-1-1 0,1 0 0,0 1 0,0-2 0,0 1-1,0 0 1,1-1 0,-1 0 0,1 0 0,0 0 0,0-1 0,6 3 0,5 0 1,1 0-1,-1-1 1,1-1-1,1 0 1,-1-2-1,31 0 1,-42 0-1,1-1 1,-1-1-1,0 1 0,0-1 1,1 0-1,-1 0 1,0-1-1,0 0 1,0 0-1,-1 0 0,1-1 1,0 0-1,-1 0 1,0 0-1,0-1 1,0 0-1,0 0 0,0 0 1,-1 0-1,0-1 1,0 0-1,0 0 1,0 0-1,-1 0 0,0-1 1,0 1-1,0-1 1,-1 0-1,0 0 1,3-10-1,-2-1 0,-1 1 0,0-1 0,-2 1 0,1-1 0,-2 0 0,-1 1 0,0-1 0,0 1 0,-2 0 0,0-1 0,-1 2 0,-1-1 0,0 0 0,-1 1 0,-1 1 0,0-1 0,-1 1 0,0 0 0,-2 1 0,1 0 0,-1 1 0,-1 0 0,-25-19 0,32 27-1,0 1 0,0 1 0,-1-1 0,1 1 1,-1 0-1,1 0 0,-1 0 0,-8-1 0,11 3 1,1-1-1,-1 1 1,0 0-1,0 0 1,0 0 0,0 0-1,1 1 1,-1-1-1,0 1 1,0-1 0,1 1-1,-1 0 1,0 0-1,1 0 1,-1 1 0,1-1-1,0 0 1,-1 1-1,-2 2 1,2 0 0,-1 1-1,1 0 1,0 0 0,0 0-1,0 1 1,1-1-1,0 1 1,0-1 0,0 1-1,1-1 1,0 1 0,-1 8-1,0 12-3,1 38 0,1-53 4,1 1-1,1-1 1,0 0 0,0 0 0,1 0 0,1 0 0,0-1 0,0 1 0,1-1-1,0 0 1,1 0 0,0-1 0,13 16 0,-13-18-1,1 0 0,0 0 0,0-1 1,0 0-1,1 0 0,0-1 0,0 0 0,1-1 0,-1 1 1,1-1-1,0-1 0,0 0 0,0 0 0,1-1 0,-1 0 0,16 1 1,-18-3-1,9 2 3,-1-2 1,0 0-1,24-4 0,-34 3-2,-1 0 1,0 0-1,0 0 1,0 0-1,0-1 1,0 0-1,0 0 0,0 0 1,-1 0-1,1-1 1,-1 1-1,1-1 1,-1 0-1,0 0 0,0 0 1,0 0-1,3-6 1,1-4 1,-1 0 1,0 0 0,-1 0-1,-1 0 1,0-1 0,-1 0 0,3-28-1,-1-102 7,-5 117-10,0-48 6,-11 163 22,4 359-27,-5 57 0,8-468 0,2-33 0,1-7 0,-3-55 0,4 39 0,2-322 0,4 263 0,4 0 0,26-100 0,-34 169 0,36-123 0,-30 112 0,0 1 0,1 0 0,1 0 0,13-20 0,-20 36 0,0-1 0,0 0 0,1 1 0,0 0 0,-1 0 0,2 0 0,-1 0 0,0 0 0,1 1 0,-1 0 0,1 0 0,0 0 0,0 1 0,1 0 0,-1 0 0,0 0 0,1 0 0,-1 1 0,1 0 0,-1 0 0,1 0 0,-1 1 0,10 0 0,-12 1 0,0-1 0,-1 1 0,1-1 0,0 1 0,-1 0 0,1 0 0,-1 0 0,1 1 0,-1-1 0,1 1 0,-1-1 0,0 1 0,0 0 0,4 4 0,-2-1 0,1 1 0,-1-1 0,0 1 0,-1 0 0,6 11 0,-2 2 0,-1-1 0,0 1 0,3 26 0,-5-22 0,-1-1 0,-1 1 0,-1 29 0,-2-44 0,1 0 0,-1 1 0,-1-1 0,1 0 0,-2 0 0,1 0 0,-1-1 0,0 1 0,0 0 0,-1-1 0,0 0 0,-7 9 0,-13 9 0,0 0 0,-2-2 0,-57 40 0,60-46 0,-4 7-10,19-10-14,8-13 23,1-1 0,-1 1-1,0-1 1,0 0 0,0 1-1,1-1 1,-1 0 0,0 1 0,0-1-1,1 0 1,-1 1 0,0-1 0,1 0-1,-1 1 1,0-1 0,1 0-1,-1 0 1,0 1 0,1-1 0,-1 0-1,0 0 1,1 0 0,-1 0-1,1 0 1,-1 0 0,1 1 0,-1-1-1,0 0 1,1 0 0,-1 0-1,1 0 1,-1 0 0,1-1 0,44 3-7,0-3 1,0-1 0,-1-3 0,48-10 0,-61 8 13,-1-1 0,0-2-1,0-1 1,-1-1 0,-1-1 0,47-30 0,-67 37-5,0-1-1,0 1 1,0-1-1,-1-1 1,0 1 0,-1-1-1,1 0 1,-1-1 0,-1 1-1,0-1 1,0 0-1,-1-1 1,7-17 0,-6 4 1,0 0 1,-2 1-1,0-2 1,-1-43-1,-2 53-1,-1 0 0,0 0 0,-1 0 0,-1 0 0,0 0 0,-1 1-1,0-1 1,-11-21 0,12 29 0,0 0-1,0 0 1,-1 1-1,0 0 1,0 0-1,0 0 1,-1 0-1,0 0 1,0 1-1,0 0 1,0 0-1,0 0 1,-1 1-1,0 0 1,0 0-1,0 0 1,0 1-1,0 0 1,0 0-1,-1 0 0,-6 0 1,6 1-1,0 0 0,0 1 0,1 0 0,-1 0 0,0 0 0,-12 3 0,16-2 0,1 0 0,-1 0 0,0 0 0,1 0 0,-1 1 0,1-1 0,0 1 0,-1-1 0,1 1 0,0 0 0,0 0 0,0 0 0,0 0 0,0 1 0,1-1 0,-1 0 0,1 1 0,-3 3 0,-1 8 0,1 1 0,0-1 0,1 1 0,1-1 0,0 1 0,1 0 0,1 0 0,0 0 0,3 19 0,-2-13 0,0-7 0,1 1 0,0-1 0,1 0 0,1 0 0,0 0 0,1 0 0,0-1 0,1 0 0,0 0 0,2 0 0,-1-1 0,11 13 0,-11-16 0,0-1 0,1 0 0,-1 0 0,1-1 0,1 0 0,-1 0 0,1-1 0,1 0 0,-1-1 0,1 0 0,0 0 0,0-1 0,0-1 0,1 1 0,-1-2 0,20 4 0,-23-6 0,4 1 0,-1 0 0,1 0 0,0-2 0,13-1 0,-21 2 0,-1-1 0,1 1 0,0-1 0,-1 0 0,1 0 0,-1 0 0,1 0 0,-1-1 0,0 1 0,1-1 0,-1 1 0,0-1 0,0 0 0,0 0 0,0 0 0,0 0 0,-1 0 0,1 0 0,-1-1 0,1 1 0,0-3 0,3-7 4,-1 0-1,0 0 1,0-1-1,-2 1 1,3-21-1,-1-68 11,-4 49-17,1 28 1,7-93 6,-6 106-7,0 1-1,1-1 1,-1 1 0,2-1 0,0 1 0,0 0 0,1 0-1,7-12 1,-11 21 3,0-1 0,0 0 0,0 0 0,1 0-1,-1 1 1,0-1 0,1 0 0,-1 1 0,1 0 0,0-1-1,-1 1 1,1 0 0,0 0 0,0 0 0,0 0-1,0 0 1,0 0 0,0 0 0,0 1 0,0-1 0,0 1-1,0 0 1,0-1 0,0 1 0,1 0 0,-1 0-1,0 0 1,0 1 0,0-1 0,0 0 0,4 2 0,-3 0 0,1 0 0,-1 0 0,0 0 0,0 0 0,0 1 0,0 0 0,-1-1 0,1 1 0,-1 0 0,1 0 0,-1 0 0,0 1 0,0-1 0,-1 0 0,1 1 0,1 4 0,5 17 0,-1 0 0,-2 0 0,0 1 0,1 31 0,-4 105 0,-4-130 0,-7 35 0,5-44 1,1-1 1,1 1-1,1 45 0,2-66 0,-1 0 0,1 0 0,0 0 0,-1-1 0,1 1 0,0 0 0,0-1 0,0 1 0,0-1 0,0 1 0,0-1 0,1 1 0,-1-1 0,0 0 0,1 0 0,-1 1 0,1-1 0,-1 0 0,1 0 0,0-1 0,-1 1 0,1 0-1,0-1 1,0 1 0,0 0 0,-1-1 0,1 0 0,0 0 0,3 1 0,9 0-2,0 0-1,29-2 1,-21 0 3,-6 1-8,0 0-1,0-1 1,0 0 0,-1-2-1,1 0 1,-1 0 0,0-1 0,0-1-1,0-1 1,16-8 0,6-13-149</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8:20.238"/>
    </inkml:context>
    <inkml:brush xml:id="br0">
      <inkml:brushProperty name="width" value="0.05" units="cm"/>
      <inkml:brushProperty name="height" value="0.05" units="cm"/>
      <inkml:brushProperty name="color" value="#FFFF00"/>
    </inkml:brush>
  </inkml:definitions>
  <inkml:trace contextRef="#ctx0" brushRef="#br0">241 523 31791,'9'-151'727,"-1"6"-539,-8 143-187,0 0 0,0 0 1,-1 0-1,1 0 1,0 0-1,-1 0 0,1 0 1,-1 0-1,0 0 1,0 0-1,0 1 0,0-1 1,0 0-1,0 0 1,0 1-1,0-1 1,-1 1-1,1-1 0,-1 1 1,1-1-1,-1 1 1,1 0-1,-1 0 0,0 0 1,0 0-1,0 0 1,1 0-1,-1 0 0,0 1 1,-4-2-1,1 1 1,-1 1-1,1-1 0,0 1 1,0 0-1,-1 0 0,1 0 1,0 1-1,0 0 1,-1 0-1,1 0 0,0 1 1,-6 2-1,3 0-2,-1 1 0,1 1 0,0-1 0,1 1 0,-1 0 0,1 1 1,0 0-1,1 0 0,-1 0 0,2 1 0,-1 0 0,1 0 0,0 1 0,1-1 0,-1 1 0,-2 11 0,0 0-1,0 1 0,2 0-1,0 1 1,2-1 0,0 1-1,1 28 1,2-41 2,0 0 0,0-1 0,1 1 0,1 0 0,-1-1 0,1 1 0,7 15 0,-8-21 0,1 0 0,0 0 0,-1 0 0,2 0 0,-1 0 0,0-1 0,0 1 0,1 0 0,0-1 0,-1 0 0,1 0 0,0 0 0,0 0 0,0 0 0,0 0 0,1-1 0,-1 0 0,0 1 0,1-1 0,-1 0 0,7 0 0,-3 0 2,1 0 0,-1 0 0,0-1 0,1 0 0,-1 0 0,0-1 0,1 0 0,-1 0 0,0-1 0,0 0 0,0 0 0,0 0 0,0-1 0,0 0 0,8-6 0,-9 4-2,1 0 0,-1-1 0,0 1 0,-1-2 0,1 1 0,-1 0 0,0-1 0,-1 0 0,0 0 0,0-1 0,0 1 0,-1-1 0,4-12 0,0-11 0,-2-1 0,-1 1 0,-1-1 0,-4-59 0,1 56 0,3 428 0,-1 203 0,-2-587 0,-8 139 0,6-134 0,-1 0 0,0 0 0,0 0 0,-2 0 0,1 0 0,-2-1 0,-13 25 0,17-35 0,-1 0 0,1 0 0,-1 0 0,1 0 0,-1 0 0,0 0 0,0-1 0,0 1 0,0-1 0,-1 0 0,1 0 0,-1 0 0,1 0 0,-1-1 0,0 1 0,0-1 0,1 0 0,-1 0 0,0-1 0,0 1 0,0-1 0,0 0 0,-4 0 0,6 0-1,0 0 0,0-1 1,0 1-1,0-1 0,0 1 0,0-1 1,0 0-1,0 1 0,0-1 0,1 0 0,-1 0 1,0-1-1,1 1 0,-1 0 0,1-1 1,-1 1-1,1 0 0,-1-1 0,1 0 0,0 1 1,0-1-1,0 0 0,0 1 0,0-1 0,0 0 1,1 0-1,-2-2 0,-1-8-2,-1 0 0,2-1 0,-3-16 0,3 15 5,-8-87-55,3 0-1,8-112 1,0 195 29,0 0-1,2 0 1,0 1 0,0-1-1,2 1 1,0 0 0,1 0-1,1 0 1,0 1 0,2 0 0,-1 1-1,2 0 1,0 0 0,1 1-1,0 0 1,1 1 0,17-15-1,2 3 105,0 2-1,1 1 0,1 2 1,42-19-1,-35 19-39,-2-2 1,62-45-1,-93 61-35,1-1 0,-1 0-1,-1 0 1,1 0 0,-1-1 0,-1 0 0,1 0 0,-1-1-1,-1 0 1,7-16 0,-6 10 0,-1-1-1,-1 1 1,-1-1-1,0 1 1,0-31-1,-2 45-4,-1-1 0,1 1 0,0-1 0,-1 0 0,1 1 0,-1-1 0,1 1 0,-1-1 0,0 1 0,1-1 0,-1 1 0,0-1 0,0 1 0,0 0 0,0 0 0,-1-1 0,1 1 0,0 0 0,0 0 0,-1 0 0,1 0 0,0 0 0,-1 1 0,1-1 0,-1 0 0,1 1 0,-3-1 0,-1-1 0,0 1 0,0-1 0,0 1 0,0 1 0,0-1 0,-1 1 0,-7 0 0,12 0 0,0 1 0,-1-1 0,1 1 0,0 0 0,-1-1 0,1 1 0,0 0 0,0 0 0,0 0 0,0-1 0,0 1 0,0 1 0,0-1 0,0 0 0,0 0 0,0 0 0,1 0 0,-1 0 0,0 1 0,1-1 0,-1 0 0,1 1 0,-1-1 0,1 0 0,0 1 0,0-1 0,-1 1 0,1 1 0,-3 50 0,3-42 0,-2 10 0,2-1 0,0 1 0,1-1 0,1 1 0,1-1 0,1 0 0,1 0 0,8 23 0,-2-18 0,1-1 0,1 0 0,17 22 0,-26-39 0,1-1 0,0 0 0,0 0 0,0-1 0,0 0 0,1 1 0,0-2 0,0 1 0,1-1 0,-1 0 0,1 0 0,0-1 0,0 0 0,0 0 0,12 3 0,-11-5 0,0 0 0,0 0 0,-1-1 0,1 1 0,0-2 0,0 1 0,0-1 0,0-1 0,-1 1-1,1-1 1,12-5 0,-14 4 2,-1-1 0,0 1-1,1-1 1,-2 0 0,1 0 0,0 0-1,-1 0 1,0-1 0,0 0-1,0 0 1,-1 0 0,0 0 0,0-1-1,0 1 1,3-9 0,3-13-7,-2 0 1,0-1-1,-2 1 1,4-54 0,-8 54 1,2 0 0,1 0 0,2 0 0,0 1 0,13-34 0,-18 58 2,1-1 0,-1 1 0,1-1 1,0 1-1,0-1 0,0 1 1,0 0-1,0 0 0,1 0 0,-1 0 1,0 0-1,1 1 0,0-1 1,-1 1-1,1-1 0,0 1 0,0 0 1,0 0-1,-1 0 0,1 1 1,5-1-1,1-1-7,0 2 0,1-1 0,-1 1 0,0 1 0,18 3 0,-27-4 8,0 0 0,1 0 0,-1 0 0,0 0 1,0 0-1,0 0 0,1 0 0,-1 0 0,0 0 1,0 0-1,0 0 0,1 0 0,-1 0 1,0 0-1,0 1 0,0-1 0,0 0 0,1 0 1,-1 0-1,0 0 0,0 0 0,0 1 0,0-1 1,0 0-1,0 0 0,1 0 0,-1 1 0,0-1 1,0 0-1,0 0 0,0 0 0,0 1 0,0-1 1,0 0-1,0 0 0,0 0 0,0 1 0,0-1 1,0 0-1,0 0 0,0 0 0,0 1 0,0-1 1,0 0-1,0 0 0,0 0 0,-1 1 0,1-1 1,0 0-1,0 0 0,0 0 0,0 1 0,0-1 1,0 0-1,-1 0 0,1 0 0,0 0 1,0 0-1,0 1 0,0-1 0,-1 0 0,1 0 1,0 0-1,0 0 0,0 0 0,-1 0 0,1 0 1,0 0-1,-1 0 0,-14 11 13,14-11-14,-12 8 3,1 0-1,0 2 1,0-1-1,1 1 1,0 1-1,1 0 1,0 1-1,1 0 1,0 0-1,0 1 1,2 0-1,-12 27 1,12-24-1,1 1 0,1 0 1,1 1-1,0-1 1,1 1-1,1-1 0,1 1 1,0 0-1,1 0 1,5 33-1,-4-46-1,0-1 0,1 1 0,0 0 0,-1 0 0,1-1 0,1 1 0,-1-1 0,1 1 0,0-1 0,0 0 0,0 0 0,0 0 0,1-1 0,-1 1 0,1-1 0,0 0 0,0 0-1,0 0 1,1 0 0,-1-1 0,1 1 0,-1-1 0,1-1 0,7 3 0,6 1 1,1-1-1,0-1 1,0-1 0,1 0-1,20-2 1,-30 0 0,0 0 0,1-1 0,-1-1 0,0 1 0,1-1 0,-1-1 0,0 0 0,-1-1 0,1 1 0,-1-2 0,1 1 1,8-7-1,-12 6-1,0 0 0,0 0 0,-1 0-1,0-1 1,0 1 0,0-1 0,-1-1 0,0 1 0,0 0 0,0-1 0,-1 0 0,0 0 0,0 0 0,-1 0 0,0-1 0,0 1 0,1-12 0,-1 3-1,-1 0 0,-1 0 1,0 0-1,-1 0 0,0 0 0,-2 0 0,0 0 1,-1 0-1,-9-26 0,8 31 0,0 1 1,0-1-1,-1 1 1,-1 0-1,1 0 1,-2 1-1,1 0 0,-1 0 1,-1 1-1,0 0 1,0 0-1,0 1 1,-20-11-1,20 13 1,0 1 0,0 1 0,0 0 0,-1 0 0,0 1 0,1 0 0,-1 0 0,-12 1 0,18 0 0,0 1 0,0 0 0,0 0 0,-1 0 0,1 1 0,0-1 0,0 1 0,0 0 0,0 0 0,0 1 0,0-1 0,1 1 0,-1 0 0,0 0 0,1 0 0,-1 0 0,1 0 0,0 1 0,0 0 0,0 0 0,-4 4 0,3 1-1,0 0 1,1 0-1,0 0 0,0 1 1,1 0-1,0-1 0,0 1 1,1 0-1,0 0 0,1 0 1,0 11-1,1-10 0,0 0 0,0 0 1,0 0-1,1 0 0,1 0 0,0 0 0,0-1 1,1 1-1,9 15 0,-6-14 1,1-2 0,0 1 0,1-1 0,0 0 0,0-1 0,1 0 0,0 0 0,0-1 0,1 0 0,0-1 0,22 9 0,-14-8 0,0-1 0,1-1 0,0 0 0,-1-2 0,1 0 0,35 0 0,-50-3 0,-1-1 0,1 1 1,-1-1-1,0 0 0,1 0 0,-1 0 1,0 0-1,0-1 0,1 0 0,-1 0 1,-1 0-1,1 0 0,0-1 0,0 1 1,-1-1-1,0 0 0,1 0 0,-1-1 1,0 1-1,-1 0 0,1-1 0,0 0 1,-1 0-1,0 0 0,0 0 0,2-7 1,4-10 0,-2 0 1,-1-1 0,0 1 0,1-28-1,-2 21 0,1-15-1,-4 30 0,0-1 0,1 1 0,0-1 0,1 1 0,1 0 0,9-23 0,-13 36 0,0 0 0,0 0 0,0 0 0,0 0 0,0-1 0,0 1 0,0 0 0,0 0 0,0 0 0,0 0 0,0 0 0,0-1 0,0 1 0,0 0 0,0 0 0,0 0 0,0 0 0,0 0 0,0 0 0,0-1 0,0 1 0,0 0 0,1 0 0,-1 0 0,0 0 0,0 0 0,0 0 0,0 0 0,0 0 0,0 0 0,0 0 0,1 0 0,-1-1 0,0 1 0,0 0 0,0 0 0,0 0 0,0 0 0,1 0 0,-1 0 0,0 0 0,0 0 0,0 0 0,0 0 0,0 0 0,1 0 0,-1 0 0,0 1 0,0-1 0,0 0 0,0 0 0,0 0 0,0 0 0,1 0 0,-1 0 0,0 0 0,0 0 0,0 0 0,0 0 0,0 0 0,0 1 0,0-1 0,0 0 0,0 0 0,1 0 0,2 14 0,24 221 8,-2-8 0,-25-224-8,1 0 0,0 0 0,-1 0 0,1 0 0,1 0 0,-1 0 0,0 0 0,1 0 0,-1 0 0,1 0 0,4 4 0,-6-7 0,0 1 0,1-1 0,-1 0 0,1 0 0,-1 1 0,0-1 0,1 0 0,-1 0 0,1 1 0,-1-1 0,1 0 0,-1 0 0,1 0 0,-1 0 0,1 0 0,-1 0 0,1 0 0,-1 0 0,1 0 0,-1 0 0,1 0 0,-1 0 0,1 0 0,-1 0 0,1-1 0,-1 1 0,1 0 0,1-2 0,-1 1 0,1 0 0,-1 0 0,1-1 0,-1 1 0,0-1 0,0 1 0,0-1 0,0 0 0,0 1 0,1-4 0,15-34 0,-2-2 1,15-67-1,-22 76-3,0 0 1,2 0 0,1 1-1,2 0 1,28-49 0,-39 77 1,-1 1 1,0 0 0,0 0 0,0 1-1,0-1 1,0 0 0,0 1 0,0-1 0,1 1 0,-1-1 0,1 1 0,-1-1 0,1 1 0,-1 0 0,1 0 0,0 0 0,0 0-1,-1 0 1,1 0 0,0 1 0,0-1 0,0 0 0,0 1 0,2-1 0,2 9 0,-2 14 2,-2 0-1,0 0 1,-1 0 0,-3 28 0,1 0 2,0-11-1,0-21-3,0 0 0,2 0 0,0-1 0,1 1 0,5 23 0,-7-41 0,1 1 0,-1-1 0,0 1 0,0 0 0,0-1 0,1 1 0,-1-1 0,0 1 0,1 0 0,-1-1 0,1 1 0,-1-1 0,0 1 0,1-1 0,-1 0 0,1 1 0,-1-1 0,1 1 0,-1-1 0,1 0 0,0 1 0,-1-1 0,1 0 0,-1 0 0,1 1 0,0-1 0,-1 0 0,1 0 0,0 0 0,-1 0 0,1 0 0,0 0 0,-1 0 0,1 0 0,-1 0 0,1 0 0,0 0 0,-1-1 0,2 1 0,0-1 0,0 0 0,0 0 0,-1 0 0,1 0 0,0 0 0,-1 0 0,1-1 0,0 1 0,-1 0 0,0-1 0,1 0 0,-1 1 0,2-3 0,14-30-2,-1-1 0,-1 0 0,11-46 1,-14 41-8,2 2 1,32-65 0,-43 97 8,-1 3-1,0-1-1,-1 1 1,1 0 0,1-1 0,-1 1 0,0 0 0,1 1 0,0-1 0,-1 0 0,1 1 0,6-5 0,-2 6-3,-5 12 5,-1 246 28,-4-108-13,3-145-16,0 0 0,0 0 1,0 1-1,0-1 0,1 0 0,0 0 0,0 1 0,0-1 0,1 0 0,-1 0 0,1 0 0,0 0 0,0-1 0,0 1 0,1 0 1,-1-1-1,1 0 0,0 1 0,0-1 0,0 0 0,0-1 0,0 1 0,1 0 0,-1-1 0,1 0 0,0 0 0,0 0 0,0 0 0,0-1 1,0 1-1,0-1 0,0 0 0,0 0 0,0-1 0,6 1 0,3 1 0,-1-1 0,0-1 0,1 0 0,-1-1 0,1 0 0,-1-1 0,0-1 0,0 1 0,14-7 0,-16 5 0,-1 0 0,0-1-1,0-1 1,0 1 0,-1-1 0,0-1 0,0 0-1,-1 0 1,1 0 0,-2-1 0,10-13-1,-6 7-1,-2-1 0,0-1 0,0 1-1,-1-1 1,-1 0 0,-1-1 0,-1 1-1,0-1 1,2-18 0,-2-5-1,-2-1 1,-5-67 0,3 101 3,-1 0 0,0 1 1,0-1-1,-1 1 0,1-1 0,-2 1 0,1-1 1,-1 1-1,1 0 0,-2 0 0,1 0 0,-5-5 0,6 8 0,-1 0 0,0 0 0,0 1-1,0-1 1,0 1 0,0 0-1,0 0 1,-1 0 0,1 0 0,0 1-1,-1-1 1,0 1 0,1 0 0,-1 0-1,0 0 1,0 1 0,1-1-1,-1 1 1,0 0 0,0 0 0,0 0-1,-4 1 1,5 0-1,1-1 0,-1 1 0,1-1 0,0 1 0,0 0 0,-1 0 0,1 0 0,0 0 0,0 1 0,0-1 0,0 1 0,0-1 0,0 1 0,1-1 0,-1 1 0,-1 2 0,-1 1 0,1 0 0,0 0 0,0 1 0,1-1 0,-1 0 0,-1 9 0,-1 6 0,1-1 0,1 1 0,0 21 0,1-14 0,1 1 0,1 0 0,1 0 0,7 34 0,-7-53 0,2 0 0,-1 0 0,2 0 0,-1-1 0,1 1 0,0-1 0,1 0 0,0 0 0,0 0 0,0-1 0,1 0 0,1 0 0,-1 0 0,1-1 0,0 0 0,12 8 0,-8-8 0,-1-1 0,1-1 0,0 0 0,1 0 0,-1-1 0,1-1 0,0 0 0,-1-1 0,1 0 0,0 0 0,0-1 0,0-1 0,14-2 0,-22 2 0,1 0 0,-1 0 0,0-1 0,0 1 0,0-1 0,0 0 0,0 0 0,0 0 0,0-1 0,-1 1 0,1-1 0,-1 0 0,0 0 0,0 0 0,0 0 0,0-1 0,0 1 0,-1-1 0,1 0 0,-1 0 0,0 0 0,0 0 0,2-8 0,1-2 0,-1-2 0,0 1 0,-1 0 0,-1-1 0,1-21 0,-2-153 0,0-15 0,2 182 0,-2 20 1,0 0-1,0 0 0,-1 0 0,1 0 1,-1 0-1,0 0 0,0 0 0,0-1 1,0 1-1,0 0 0,-1 0 1,1 0-1,-1 0 0,0 0 0,0 0 1,0 0-1,-2-4 0,3 7 0,0 0 0,-1 0 0,1 0 0,0 0 0,0-1 0,0 1 0,-1 0 0,1 0 0,0 0 0,0 0 0,0 0 0,-1 0 0,1 0 0,0 0 0,0 0 0,0 0 0,-1 0 0,1 0 0,0 0 0,0 0 0,0 1 0,-1-1 0,1 0 0,0 0 0,0 0 0,0 0 0,-1 0 0,1 0 0,0 0 0,0 1 0,0-1 0,0 0 0,0 0 0,-1 0 0,1 0 0,0 1 0,0-1 0,0 0 0,0 0 0,0 0 0,0 0 0,0 1 0,0-1 0,0 0 0,0 0 0,0 0 0,0 1 0,0-1 0,-3 17-1,1-1 0,0 0 0,2 1 0,2 29 0,-1 0 1,-1-30 0,9 219 0,-5-206 0,1 0 0,1-1 0,1 1 0,2-1 0,0 0 0,15 26 0,-22-49 0,1 0 0,1 0 0,-1 0 0,1 0 0,0 0 0,0-1 0,0 0 0,0 0 0,1 0 0,7 4 0,-10-6 0,1 0 0,0-1 0,0 1 0,0-1 0,0 0 0,0 0 0,1 0 0,-1 0 0,0-1 0,0 1 0,1-1 0,-1 0 0,0 0 0,0 0 0,1 0 0,-1-1 0,0 1 0,0-1 0,1 0 0,-1 0 0,3-1 0,-4 0 0,0 1 0,0-1 0,0 1 0,0-1 0,0 0 0,0 0 0,0 1 0,-1-1 0,1-1 0,-1 1 0,0 0 0,1 0 0,-1 0 0,0-1 0,0 1 0,0-1 0,0-3 0,8-47 0,-8 46 0,4-226 0,-7 140 0,2 93 0,0 0 0,0-1 0,0 1 0,0 0 0,0 0 0,0 0 0,0 0 0,0-1 0,0 1 0,0 0 0,0 0 0,1 0 0,-1-1 0,0 1 0,0 0 0,0 0 0,0 0 0,0 0 0,0-1 0,0 1 0,0 0 0,0 0 0,1 0 0,-1 0 0,0 0 0,0 0 0,0-1 0,0 1 0,1 0 0,-1 0 0,0 0 0,0 0 0,0 0 0,0 0 0,1 0 0,-1 0 0,0 0 0,0 0 0,0 0 0,1 0 0,-1 0 0,0 0 0,0 0 0,0 0 0,0 0 0,1 0 0,-1 0 0,0 0 0,0 0 0,1 0 0,1 0 0,13 0 0,0 1 0,0 0 0,0 1 0,0 0 0,27 9 0,-36-9 0,0 1 0,0-1 0,0 1 0,-1 0 0,1 1 0,-1-1 0,0 1 0,0 0 0,-1 1 0,1-1 0,-1 1 0,0 0 0,0 0 0,0 0 0,-1 0 0,1 1 0,2 7 0,-2-1 0,-1 0 0,-1 0 0,0 1 0,-1-1 0,0 0 0,-1 1 0,0-1 0,-1 0 0,-1 1 0,1-1 0,-2 0 0,0 0 0,-8 22 0,7-24 0,0 0 0,2 1 0,-1-1 0,1 1 0,1-1 0,0 1 0,0 18 0,1-27-1,1 0 1,-1 0-1,0 0 1,1 0-1,-1 0 1,1 0-1,-1 0 1,1 0-1,0 0 1,0 0-1,0-1 1,0 1-1,0 0 1,0 0-1,0-1 1,1 1-1,-1-1 0,1 1 1,-1-1-1,1 0 1,0 1-1,-1-1 1,1 0-1,0 0 1,0 0-1,0-1 1,-1 1-1,1 0 1,0-1-1,0 1 1,4 0-1,7 1-2,0-1 0,0 0 0,0 0 0,14-2 0,-7 0 0,-7 2 2,0-2 0,0 0 0,0 0 0,0-1 0,-1-1 0,1 0 0,15-6 0,-22 6 0,0 0 1,-1 0 0,1 0 0,-1-1-1,0 1 1,0-1 0,-1 0 0,1-1-1,-1 1 1,0-1 0,0 0 0,0 0-1,-1 0 1,1-1 0,-1 1-1,-1-1 1,4-9 0,-1-2 0,-2-2 0,0 1 0,0 0 0,-2 0 0,0-1 0,-3-22 0,1 4 0,2 24 3,-1 1 0,0-1 0,-1 1 0,0-1 0,-1 1 0,-1-1 0,0 1-1,-1 0 1,-7-17 0,10 28-3,1 0 1,-1 0-1,0-1 0,0 1 0,1 0 0,-1 0 1,0 0-1,0 0 0,0 0 0,0 0 0,-1 0 0,1 1 1,0-1-1,0 0 0,0 1 0,-1-1 0,1 1 0,-2-1 1,2 0-1,0 1 0,0 1 0,1-1 0,-1 0 0,0 0 0,0 0 0,0 0-1,1 1 1,-1-1 0,0 0 0,0 1 0,1-1 0,-1 0 0,0 1 0,1-1 0,-1 1 0,0-1 0,1 1 0,-1-1 0,1 1 0,-1 0 0,1-1 0,-1 1 0,1 0 0,-1-1 0,1 1 0,-1 0 0,1 0 0,0-1 0,0 1 0,-1 0 0,1 0 0,0 1 0,-3 15 0,1-1 0,0 1 0,1 0 0,2 26 0,0-9 0,-1-21 0,1 0 0,1 0 0,0 0 0,0 0 0,2 0 0,-1-1 0,2 1 0,6 13 0,-6-17 0,-1 0 0,1-1 0,1 1 0,0-1 0,0 0 0,0-1 0,1 0 0,0 0 0,1 0 0,0-1 0,12 8 0,-18-13 0,0 1 0,1-1 1,-1 0-1,1 0 0,-1 0 0,1 0 0,0-1 1,-1 1-1,1-1 0,0 0 0,-1 1 0,1-1 1,0 0-1,-1-1 0,1 1 0,0 0 0,-1-1 0,1 1 1,0-1-1,-1 0 0,1 0 0,-1 0 0,1 0 1,-1-1-1,0 1 0,1-1 0,-1 1 0,0-1 1,0 0-1,0 0 0,0 0 0,2-3 0,6-7 2,-1-1 0,0 0 0,-2-1-1,11-22 1,-7 13-1,21-42-13,25-47-4,-49 99-31,0 0-1,1 1 1,1 0 0,0 0-1,21-18 1,-28 28 4,0 0 0,0 0 1,0 0-1,0 0 0,0 1 1,0-1-1,0 1 0,1 0 1,-1 0-1,0 0 0,1 0 1,-1 1-1,1-1 0,-1 1 1,1 0-1,5 1 0,-8-1 51,-1 0 1,1 0-1,-1 0 0,1 0 0,-1 0 1,1 1-1,-1-1 0,1 0 0,-1 0 1,1 1-1,-1-1 0,0 0 0,1 1 1,-1-1-1,0 0 0,1 1 0,-1-1 1,0 1-1,1-1 0,-1 0 0,0 1 1,0-1-1,1 1 0,-1-1 0,0 1 1,0-1-1,0 1 0,0-1 0,0 1 1,1-1-1,-1 1 0,0-1 0,0 1 1,-1-1-1,1 2 0,-2 14 517,-4-9-494,0 0 0,-1 0 1,0-1-1,-15 12 0,-17 16-3,30-25-26,2 1-1,-1 1 1,1-1-1,1 1 1,0 0 0,0 1-1,1-1 1,1 1-1,0 0 1,1 0 0,0 1-1,1-1 1,0 1-1,1-1 1,0 1 0,1 0-1,0-1 1,1 1-1,3 13 1,-2-19-2,0 0 0,0 0 0,1 0 0,0-1 0,0 1 0,1-1 0,0 0 0,0 0 0,0 0 0,1 0 0,0-1 0,0 0 0,0 0 0,1 0 0,-1-1 0,1 0 0,0 0 0,0 0 0,1-1 0,-1 1 0,15 3 0,1 1 0,1-2 1,1-1 0,-1 0 0,1-2 0,33 1 0,-26-2 11,-15-1-11,-1 1 0,0-2 1,1 0-1,-1-1 0,1-1 0,-1 0 0,19-6 1,-31 7-4,-1 0 0,0 0 0,0-1 0,0 1 0,0-1 0,0 1 0,0-1 0,0 0 0,0 0 0,-1 1 0,1-1 1,-1 0-1,1-1 0,-1 1 0,0 0 0,0 0 0,0-1 0,0 1 0,0 0 0,0-6 0,1-2-57,-1-1 1,0 1-1,-2-19 0,1 19-39,-2-46-772</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6:15.733"/>
    </inkml:context>
    <inkml:brush xml:id="br0">
      <inkml:brushProperty name="width" value="0.05" units="cm"/>
      <inkml:brushProperty name="height" value="0.05" units="cm"/>
      <inkml:brushProperty name="color" value="#FFFF00"/>
    </inkml:brush>
  </inkml:definitions>
  <inkml:trace contextRef="#ctx0" brushRef="#br0">1 38 30046,'224'-17'2623,"-118"6"-2576,-73 7-145,-33 3-361,-7-4-934</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8:20.598"/>
    </inkml:context>
    <inkml:brush xml:id="br0">
      <inkml:brushProperty name="width" value="0.05" units="cm"/>
      <inkml:brushProperty name="height" value="0.05" units="cm"/>
      <inkml:brushProperty name="color" value="#FFFF00"/>
    </inkml:brush>
  </inkml:definitions>
  <inkml:trace contextRef="#ctx0" brushRef="#br0">197 16 32223,'-12'-4'46,"-1"1"1,0 0 0,0 1 0,1 0-1,-1 1 1,0 1 0,-16 1 0,26-1-45,-1 1 0,1-1 0,0 1 0,-1 0-1,1 0 1,0 0 0,-1 1 0,1-1 0,0 1 0,0 0 0,0 0 0,0 0 0,1 0 0,-1 0 0,0 1 0,1-1 0,0 1 0,-1 0 0,1-1 0,0 1 0,1 0 0,-1 0 0,0 1 0,1-1 0,0 0 0,-1 0 0,1 1 0,1-1 0,-1 1 0,0 4 0,-1 1 0,1 0 0,1 0 0,-1 1 0,1-1 1,1 0-1,0 0 0,0 0 0,1 0 1,0-1-1,0 1 0,1 0 0,0-1 0,1 1 1,4 7-1,-4-10-1,0-1 0,0 0 1,1 1-1,0-2 0,0 1 0,0 0 1,0-1-1,1 0 0,-1-1 1,1 1-1,0-1 0,0 0 0,1 0 1,-1-1-1,0 0 0,1 0 0,0 0 1,-1-1-1,10 1 0,57 0 15,-72-2-15,1 0 1,0-1-1,-1 1 0,1 0 0,-1 0 0,1-1 1,-1 1-1,1-1 0,-1 1 0,1-1 0,-1 0 0,1 0 1,-1 0-1,0 1 0,1-1 0,-1 0 0,0-1 0,0 1 1,0 0-1,0 0 0,2-3 0,-1 0 0,0 1 0,-1-1 0,1 0 0,-1 0 0,0 0 0,0 0 0,0 0 0,1-6 0,-2 0-1,1 0 0,-1 0 0,-1 1 0,0-1 0,0 0 0,-1 1 0,-3-11 0,3 15 1,-1 0-1,0 0 1,0 0-1,0 0 1,0 0-1,-1 0 1,0 1-1,0 0 1,0 0-1,0 0 1,-1 0-1,0 1 1,1 0-1,-1-1 1,0 2-1,-1-1 1,1 1-1,-11-4 1,9 4-18,0 0 0,0 1 0,0 0 0,0 0 0,0 0 0,0 1 0,-1 0 0,1 0 0,0 1 0,0 0 0,0 0 0,0 1 0,0 0 0,0 0 1,-10 5-1,-30 25-666</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8:20.926"/>
    </inkml:context>
    <inkml:brush xml:id="br0">
      <inkml:brushProperty name="width" value="0.05" units="cm"/>
      <inkml:brushProperty name="height" value="0.05" units="cm"/>
      <inkml:brushProperty name="color" value="#FFFF00"/>
    </inkml:brush>
  </inkml:definitions>
  <inkml:trace contextRef="#ctx0" brushRef="#br0">3 55 32495,'-3'0'240,"50"0"-208,25-15-32,19-2 0,6 7 0,-5 5 0,-12 2-80,-19-2-768</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48:23.164"/>
    </inkml:context>
    <inkml:brush xml:id="br0">
      <inkml:brushProperty name="width" value="0.05" units="cm"/>
      <inkml:brushProperty name="height" value="0.05" units="cm"/>
      <inkml:brushProperty name="color" value="#FFFF00"/>
    </inkml:brush>
  </inkml:definitions>
  <inkml:trace contextRef="#ctx0" brushRef="#br0">12 935 30462,'-12'2'1942,"19"-7"-1673,8-8-260,35-37 11,-1-2 1,-4-2 0,53-79 0,-67 84-21,-2-1 1,-3-2-1,-1 0 1,24-81-1,-42 115 0,-1 0 0,-1-1 0,-1 1 0,-1-1 0,-1 0 0,0 0 0,-1 0 0,-2-20 0,1 38 0,0 0 0,0 0 0,-1 0 0,1 0 0,0 0 0,-1 0 0,1 0 0,-1 0 0,1 0 0,-1 0 0,1 0 0,-1 0 0,0 0 0,1 0 0,-1 0 0,0 1 0,0-1 0,0 0 0,1 1 0,-1-1 0,0 0 0,0 1 0,0-1 0,0 1 0,-2-1 0,-27-2 0,19 3 0,1 0 0,1 0 0,-1 1 0,0 0 0,0 0 0,0 1 0,0 0 0,1 1 0,-1 0 0,1 0 0,-16 9 0,20-9 0,0 1 0,0 0 0,0 0 0,0 0 0,0 1 0,1-1 0,0 1 0,0 0 0,0 1 0,1-1 0,0 0 0,0 1 0,0 0 0,1 0 0,-1 0 0,1 0 0,1 0 0,-2 7 0,0-1 0,1 0 0,1 0 0,0 1 0,0-1 0,1 0 0,1 1 0,0-1 0,1 0 0,0 0 0,1 0 0,0 0 0,0 0 0,2-1 0,8 19 0,5-6 0,0-1 0,1-1 0,29 27 0,-28-30 0,-1 0 0,-1 1 0,-1 1 0,22 34 0,-35-48 0,-1 1 0,0-1 0,0 1 0,-1-1 0,0 1 0,0 0 0,-1-1 0,0 1 0,-1 0 0,1 0 0,-2 10 0,0-16 0,1 1 0,-1 0 0,0 0 0,0-1 0,-1 1 0,1 0 0,0-1 0,-1 0 0,0 1 0,1-1 0,-1 0 0,0 0 0,0 1 0,0-2 0,-1 1 0,1 0 0,0 0 0,-1-1 0,1 1 0,-1-1 0,1 0 0,-1 0 0,0 0 0,0 0 0,1 0 0,-4 0 0,-10 3 0,0 0 0,0-1 0,-23 0 0,-125-1-64,216-1 61,1-3 0,-1-1 0,0-3 0,72-18-1,-109 20 7,0 0-1,0-1 0,0-1 0,-1-1 1,0 0-1,-1-1 0,0 0 0,0-1 1,0-1-1,-1 0 0,-1 0 0,1-1 1,-2 0-1,0-1 0,0-1 0,-1 0 1,-1 0-1,0 0 0,11-27 0,-10 14-1,0-1-1,-2 0 1,-2-1 0,5-47-1,-5-115 0,-5 156 0,0 30-1,0-18 8,-4-38-1,3 54-4,0-1-1,-1 1 1,0 0 0,0 0 0,0 0 0,-1 0 0,0 0-1,0 0 1,0 1 0,-6-7 0,7 10-2,1 0 0,-1 1 0,1-1 0,-1 1 0,1-1 0,-1 1 0,0 0 0,0 0 0,0 0 0,0 0 0,0 0 0,0 0 0,0 1 0,0-1 0,0 1 0,0-1 0,0 1 0,0 0 0,-3-1 0,3 2 0,1-1 0,-1 0 0,1 1 0,-1-1 0,1 0 0,0 1 0,-1 0 0,1-1 0,-1 1 0,1 0 0,0 0 0,0 0 0,-1 0 0,1 0 0,0 0 0,0 0 0,0 0 0,0 0 0,0 0 0,0 1 0,0-1 0,1 0 0,-1 1 0,0-1 0,1 1 0,-1-1 0,0 3 0,-4 21 0,1 0 0,2 0 0,0 1 0,3 42 0,-1-22 0,5 46 0,4 0 0,3-1 0,48 170 0,-59-256 0,1 0 0,-1 0 0,1 0 0,1-1 0,-1 1 0,5 5 0,-7-9 0,1 0 0,-1 0 0,1-1 0,-1 1 0,1 0 0,0-1 0,-1 1 0,1 0 0,0-1 0,-1 1 0,1-1 0,0 1 0,0-1 0,0 0 0,-1 1 0,1-1 0,0 0 0,0 0 0,0 1 0,0-1 0,0 0 0,-1 0 0,1 0 0,0 0 0,0 0 0,0 0 0,0 0 0,0 0 0,0-1 0,0 1 0,-1 0 0,1 0 0,0-1 0,0 1 0,0-1 0,-1 1 0,1 0 0,0-1 0,0 0 0,-1 1 0,1-1 0,0 1 0,-1-1 0,1 0 0,-1 1 0,1-1 0,0-1 0,6-8 0,0-1 0,0 0 0,-1 0 0,0 0 0,7-24 0,18-71-2,-24 79-1,0 0-8,-4 12 9,0 0 0,1 1 0,1 0 0,1-1 0,0 1 0,0 1 0,15-23 0,-21 36 2,0 0 0,0 0 0,0 0 0,0 0 0,0 0 0,1-1 0,-1 1 0,0 0 0,0 0 0,0 0 0,0 0-1,0 0 1,0 0 0,0-1 0,0 1 0,1 0 0,-1 0 0,0 0 0,0 0 0,0 0 0,0 0 0,0 0 0,0 0 0,1 0 0,-1 0 0,0 0 0,0 0 0,0 0 0,0 0 0,1 0 0,-1 0 0,0 0 0,0 0 0,0 0-1,0 0 1,0 0 0,1 0 0,-1 0 0,0 0 0,0 0 0,0 0 0,0 0 0,0 0 0,1 0 0,-1 0 0,0 0 0,0 0 0,0 1 0,0-1 0,0 0 0,0 0 0,0 0 0,1 0 0,-1 0 0,0 0 0,0 1 0,0-1 0,0 0-1,0 0 1,0 0 0,0 0 0,2 9-1,-1-1-1,0 0 0,0 1 1,-1-1-1,-2 16 0,2 22-1,0-37 3,1 0 1,0 0 0,1 0-1,0-1 1,1 1-1,-1 0 1,1-1-1,1 1 1,0-1-1,0 0 1,1 0-1,0-1 1,0 1-1,1-1 1,-1 0-1,2-1 1,-1 1-1,1-1 1,0-1-1,0 1 1,1-1-1,-1 0 1,1-1-1,0 1 1,0-2-1,1 1 1,-1-1-1,1-1 1,0 1-1,12 1 1,-5-1-1,1-1 0,-1-1 0,1 0 0,-1-1 0,1 0 0,-1-2 0,25-4 0,-34 4 0,0 0 0,0 0 0,0-1 0,0 0 0,-1 0 0,0-1 0,1 0 0,-1 0 0,-1 0 0,1-1 0,-1 0 0,1 0 0,-2 0 0,1-1 0,0 1 0,-1-1 0,0 0 0,0 0 0,4-11 0,-3-1 0,0 0 0,-1 0 0,0-1 0,-2 0 0,0 0 0,-1 0 0,-1 1 0,-3-28 0,2 37 0,0-1 0,0 0 0,-1 0 0,-1 1 0,1 0 0,-1-1 0,-1 1 0,0 0 0,0 0 0,-1 1 0,-9-14 0,10 17 0,0 1 0,0-1 0,0 1 0,-1 0 0,1 0 0,-1 1 0,0-1 0,0 1 0,0 0 0,-1 1 0,1-1 0,-1 1 0,0 0 0,1 0 0,-1 1 0,0 0 0,0 0 0,0 0 0,0 0 0,-9 2 0,13-1 0,0 0 0,-1 0 0,1 1 0,0-1 0,-1 1 0,1 0 0,0-1 0,0 1 0,-1 0 0,1 0 0,0 1 0,0-1 0,0 0 0,0 1 0,1-1 0,-1 1 0,-3 3 0,2-1 0,0 1 0,0-1 0,1 1 0,-1 0 0,1 0 0,0 0 0,-2 9 0,-1 6 0,2 1 0,0 0 0,0 23 0,2-26 0,1-1 0,1 0 0,0 0 0,1 0 0,1 0 0,0 0 0,7 18 0,-8-29 0,0 0 0,1 0 0,0-1 0,1 1 0,-1-1 0,1 1 0,0-1 0,0 0 0,0 0 0,1-1 0,0 0 0,0 1 0,0-2 0,0 1 0,1 0 0,-1-1 0,1 0 0,0-1 0,0 1 0,0-1 0,0 0 0,8 1 0,-6-1 0,0 0 0,0-1 0,0 0 0,0 0 0,1-1 0,-1 0 0,0-1 0,0 1 0,12-4 0,-16 3 0,-1-1 0,0 1 0,1-1 1,-1 0-1,0 1 0,0-2 0,1 1 1,-2 0-1,1-1 0,0 1 0,0-1 1,-1 0-1,0 0 0,1 0 0,-1 0 1,0 0-1,-1-1 0,1 1 1,0 0-1,-1-1 0,2-6 0,2-15 5,-1 0-1,-2 0 0,0-1 1,-1 1-1,-6-46 0,5 65-3,0 4-2,-4-28 4,4 29-4,0 0 0,0 0 0,0 0 0,-1 1 0,1-1 0,0 0 0,0 0 0,-1 1 0,1-1 0,0 0 0,-1 0 0,1 1 0,-1-1 0,1 0 0,-1 1 0,1-1 0,-1 1 0,1-1 0,-1 1 0,0-1 0,1 1 0,-1-1 0,0 1 0,1-1 0,-1 1 0,0 0 0,0 0 0,0-1 0,0 1 1,0 1 0,1-1 0,-1 1-1,0-1 1,0 1 0,1-1 0,-1 1 0,1-1-1,-1 1 1,0 0 0,1-1 0,-1 1 0,1 0-1,0 0 1,-1-1 0,1 1 0,-1 0-1,1 0 1,0-1 0,0 1 0,-1 0 0,1 0-1,0 0 1,0 0 0,0 0 0,0 1-1,-2 30 2,2-28-1,-1 10 0,1-1 0,0 0 0,1 1 0,1-1 0,6 26 0,-6-33 0,0 0 0,1-1 0,0 1 0,0-1 0,0 0 0,0 0 0,1 0 0,0 0 0,0-1 0,0 1 0,1-1 0,-1 0 0,1 0 0,0-1 0,8 5 0,-5-4 0,-1 0 0,1-1 0,0 0 0,0 0 0,0-1 0,0 0 0,1-1 0,-1 0 0,0 0 0,1 0 0,9-2 0,-14 1 0,1 0 0,-1-1 0,1 1 0,-1-1 0,1-1 0,-1 1 0,0 0 0,0-1 0,0 0 0,0 0 0,0 0 0,0-1 0,0 1 0,0-1 0,-1 0 0,0 0 0,1 0 0,-1 0 0,0-1 0,-1 1 0,5-8 0,0-5 0,0 0 0,-2 0 0,0 0-1,-1-1 1,-1 0 0,0 0 0,0-27 0,-7-122 27,4 165-26,-6-57 4,5 54-5,0-1 0,0 1 0,-1-1 0,1 1 0,-1 0 0,0 0 0,0 0 0,0 0 0,0 0 0,-5-5 0,7 9 0,0-1 0,0 1 0,-1 0 0,1 0 0,0-1 0,0 1 0,-1 0 0,1 0 0,0 0 0,0 0 0,-1-1 0,1 1 0,0 0 0,-1 0 0,1 0 0,0 0 0,-1 0 0,1 0 0,0 0 0,-1 0 0,1-1 0,0 1 0,-1 0 0,1 1 0,0-1 0,-1 0 0,1 0 0,0 0 0,0 0 0,-1 0 0,1 0 0,0 0 0,-1 0 0,1 0 0,0 1 0,-1-1 0,1 0 0,0 0 0,0 0 0,-1 1 0,1-1 0,0 0 0,0 0 0,0 1 0,-1-1 0,1 0 0,0 1 0,0-1 0,0 0 0,0 0 0,0 1 0,0-1 0,-1 0 0,1 1 0,-5 27 0,2 0 0,0 0 0,2 0 0,3 48 0,0-8 0,-2 753 0,-4-809 0,4-12 0,-1 1 0,1-1 0,0 0 0,0 0 0,-1 0 0,1 0 0,0 0 0,0 0 0,-1 0 0,1 0 0,0 0 0,0 0 0,-1 0 0,1 0 0,0 0 0,0 0 0,-1 0 0,1 0 0,0 0 0,-1 0 0,1 0 0,0 0 0,0 0 0,-1 0 0,1-1 0,0 1 0,0 0 0,0 0 0,-1 0 0,1 0 0,0-1 0,0 1 0,0 0 0,-1 0 0,1 0 0,0-1 0,0 1 0,0 0 0,0 0 0,0-1 0,-1 1 0,1 0 0,0 0 0,0-1 0,0 1 0,0-1 0,-5-12 0,1 0 0,1 0 0,0-1 0,0 1 0,2-1 0,-1 0 0,2-26 0,0 16 0,-2-49 0,3-1 0,3 1 0,24-125 0,-21 166 0,2-1 0,1 1 0,1 1 0,2 0 0,1 0 0,2 2 0,0-1 0,2 2 0,1 1 0,37-41 0,-50 62 0,1 0 0,0 0 0,0 1 0,0-1 0,1 1 0,13-6 0,-18 10 0,-1 0 0,0 0 0,1 0 0,-1 0 0,1 0 0,-1 0 0,1 1 0,-1 0 0,1-1 0,0 1 0,-1 0 0,1 0 0,-1 0 0,1 1 0,-1-1 0,1 0 0,-1 1 0,1 0 0,-1 0 0,1 0 0,-1 0 0,1 0 0,-1 0 0,0 0 0,0 1 0,0-1 0,0 1 0,3 2 0,0 4 0,0 0 0,0 0 0,0 1 0,-1-1 0,0 1 0,-1 0 0,0 0 0,-1 0 0,0 0 0,2 12 0,-2-6 0,-1 1 0,0-1 0,0 0 0,-2 1 0,-4 28 0,2-35 0,0-1 0,0 0 0,-1 0 0,0 0 0,-1-1 0,1 1 0,-2-1 0,1 0 0,-1 0 0,0-1 0,0 0 0,0 0 0,-1 0 0,-10 6 0,-11 7 0,0-2 0,-41 18 0,53-25-16,16-10 16,0 0-1,0 0 0,-1 0 1,1 0-1,0 1 1,0-1-1,0 0 0,0 0 1,0 0-1,0 0 1,0 0-1,0 0 1,0 0-1,0 0 0,0 1 1,-1-1-1,1 0 1,0 0-1,0 0 0,0 0 1,0 0-1,0 0 1,0 0-1,0 1 0,0-1 1,0 0-1,0 0 1,0 0-1,0 0 1,0 0-1,0 0 0,1 1 1,-1-1-1,0 0 1,0 0-1,0 0 0,0 0 1,0 0-1,0 0 1,0 0-1,0 0 0,0 1 1,0-1-1,0 0 1,0 0-1,1 0 1,-1 0-1,0 0 0,0 0 1,0 0-1,0 0 1,0 0-1,29 3-35,-23-3 42,174-3-81,-156 0 68,1 0-1,-1-2 0,0-1 1,0-1-1,30-13 1,-37 12 19,0 0 1,-1-1-1,0-1 1,-1 0-1,0-1 1,-1-1-1,20-20 1,-26 23-10,0 0-1,-1-1 1,-1 1 0,1-1 0,-2-1-1,1 1 1,-2-1 0,1 0 0,-1 0-1,-1 0 1,0-1 0,3-22 0,-4 15-1,-1 0 0,0 1 0,-1-1 0,-1 0 1,-1 1-1,-1-1 0,-5-18 0,6 31-2,1 1 1,-1 0-1,0 1 1,-1-1-1,1 0 1,-1 0-1,0 1 0,-1 0 1,1 0-1,0-1 1,-1 2-1,0-1 0,0 0 1,0 1-1,-1 0 1,1 0-1,-1 0 0,0 1 1,1-1-1,-1 1 1,0 0-1,0 1 1,-1-1-1,1 1 0,0 0 1,0 0-1,-1 0 1,-8 1-1,11 0 0,1 0 0,-1 0 0,1 0 0,-1 1 0,1-1 0,-1 1 0,1-1 0,-1 1 0,1 0 0,-1 0 0,1 0 0,0 0 0,-1 1 0,1-1 0,0 0 0,0 1 0,0 0 0,0-1 0,0 1 0,1 0 0,-1 0 0,0 0 0,1 0 0,0 0 0,-1 1 0,1-1 0,0 0 0,0 1 0,0-1 0,0 0 0,0 5 0,-2 8 0,1 0 1,0 0 0,1 0-1,1 21 1,0-19 1,1 1 1,0-1 0,0 1-1,2 0 1,0-1-1,2 0 1,0 1 0,0-2-1,2 1 1,0-1-1,12 21 1,-13-27-3,1 0 0,0 0 0,1 0 0,0-1-1,0 0 1,1-1 0,0 0 0,1 0 0,-1-1 0,1 0 0,1-1 0,0 0-1,0-1 1,0 0 0,0-1 0,13 4 0,-9-5 0,0 0 0,1-1 0,-1-1 0,1 0 0,26-3 0,-40 2-2,-1 0 1,0 0-1,1 0 0,-1 0 1,0-1-1,0 1 0,0-1 1,1 1-1,-1 0 0,0-1 1,0 0-1,0 1 0,0-1 1,0 0-1,2-1 0,9-21-131</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2:47.675"/>
    </inkml:context>
    <inkml:brush xml:id="br0">
      <inkml:brushProperty name="width" value="0.05" units="cm"/>
      <inkml:brushProperty name="height" value="0.05" units="cm"/>
      <inkml:brushProperty name="color" value="#FFFFFF"/>
    </inkml:brush>
  </inkml:definitions>
  <inkml:trace contextRef="#ctx0" brushRef="#br0">122 182 26876,'-10'164'5336,"-12"19"-4306,-15 232-1566,37-381 592,-4-126-53,-18-98 0,10 105-4,-2-153 1,15 231 0,0 0 0,0 0 0,1 0 0,0 0 0,0 0 0,0 0 0,1 0 0,0 1 0,1-1 0,0 1 0,0 0 0,0 0 0,0 0 0,1 1 0,0-1 0,0 1 0,1 0 0,-1 1 0,1-1 0,0 1 0,0 1 0,13-7 0,-4 3 0,1 0 0,0 1 0,0 0 0,0 2 0,1 0 0,0 0 0,0 2 0,28-1 0,-37 3 0,-1-1 0,0 1 0,1 1 0,-1-1 0,0 1 0,1 0 0,10 4 0,-15-4 0,-1 0 0,1 1 0,-1-1 0,0 1 0,1 0 0,-1 0 0,0 0 0,0 0 0,0 0 0,-1 0 0,1 0 0,0 1 0,-1-1 0,1 1 0,-1-1 0,0 1 0,0-1 0,0 1 0,0 0 0,0 4 0,2 3 0,-1 0 0,0 1 0,-1-1 0,0 0 0,0 1 0,-1-1 0,-1 0 0,0 1 0,0-1 0,-1 0 0,0 0 0,-1 0 0,0 0 0,-1 0 0,0 0 0,0-1 0,-1 0 0,0 0 0,-1 0 0,-10 12 0,-4 0 0,-41 33 0,39-37 0,1 2 0,-21 24 0,42-43 0,0 0 0,0 0 0,0 0 0,0 1 0,-1-1 0,1 0 0,0 0 0,0 1 0,0-1 0,0 0 0,0 0 0,0 1 0,-1-1 0,1 0 0,0 0 0,0 1 0,0-1 0,0 0 0,0 1 0,0-1 0,0 0 0,0 0 0,0 1 0,0-1 0,1 0 0,-1 0 0,0 1 0,0-1 0,0 0 0,0 0 0,0 1 0,0-1 0,1 0 0,-1 0 0,0 1 0,0-1 0,0 0 0,0 0 0,1 0 0,-1 1 0,0-1 0,0 0 0,1 0 0,-1 0 0,0 0 0,0 0 0,1 0 0,-1 1 0,1-1 0,16 4 0,-15-3 0,39 6 0,106 25 0,-132-27 0,0 0 0,0 0 0,-1 2 0,0 0 0,0 0 0,0 1 0,17 15 0,-27-19 0,-1-1 0,1 1 0,-1 1 0,0-1 0,0 0 0,0 1 0,-1-1 0,1 1 0,-1 0 0,0 0 0,1 6 0,-2-8 0,0 1 0,0-1 0,-1 1 0,1 0 0,-1-1 0,0 1 0,0 0 0,0 0 0,-1-1 0,1 1 0,-1 0 0,0-1 0,0 1 0,0-1 0,0 1 0,-1-1 0,-2 4 0,-1 0 0,-1 0 0,0-1 0,0 0 0,-1 0 0,1-1 0,-1 1 0,0-2 0,-1 1 0,-12 5 0,-6 2 0,-45 14 0,44-18 0,-2-2 0,1-1 0,-1-1 0,0-1 0,-35-2 0,56-4-8,8 2 7,0 1 0,1 0 1,-1-1-1,0 1 0,0 0 0,1 0 0,-1-1 1,0 1-1,1 0 0,-1 0 0,0-1 0,1 1 1,-1 0-1,0 0 0,1 0 0,-1 0 0,0 0 1,1 0-1,-1-1 0,0 1 0,1 0 0,-1 0 1,1 0-1,-1 0 0,0 0 0,1 0 0,-1 1 1,0-1-1,1 0 0,19 1 1,0 1 0,35 9 0,-33-6 0,0 0 0,29 0 0,-14-3 0,65-2 0,-92-1 0,0 0 0,1 0 0,-1-1 0,0-1 0,0 0 0,-1 0 0,15-8 0,-6 1 0,0-2 0,-1 0 0,-1-1 0,0 0 0,-1-1 0,0-1 0,-1-1 0,-1 0 0,0 0 0,-2-2 0,0 1 0,0-1 0,-2-1 0,0 0 0,-1 0 0,5-22 0,1-11 0,-3 0 0,-2-1 0,-2-1 0,-3 0 0,-2-54 0,-2 98 0,0-1-1,-1 1 1,0 0-1,-1 0 1,-3-12 0,4 18 1,0 1 1,-1 0-1,1-1 1,-1 1 0,0 0-1,0 0 1,0 0 0,0 0-1,0 0 1,-1 1-1,1-1 1,-1 1 0,0-1-1,0 1 1,0 0-1,0 0 1,-6-2 0,9 3-3,-1 1 1,1 0-1,-1-1 1,1 1-1,-1 0 0,0 0 1,1 0-1,-1 0 1,0 0-1,1 0 1,-1 0-1,1 0 1,-1 0-1,0 0 1,1 0-1,-1 0 1,1 0-1,-1 0 1,0 1-1,1-1 0,-1 0 1,1 0-1,-1 1 1,1-1-1,-1 0 1,1 1-1,-1-1 1,1 0-1,-1 1 1,1-1-1,-1 1 1,1-1-1,0 1 1,-1-1-1,1 1 0,0-1 1,-1 1-1,1 0 1,-1 0-1,-5 29-5,5-24 7,-9 85-1,3 156 0,7-198 0,1-30 0,0 0 0,1 0 0,0-1 0,2 1 0,0-1 0,2 1 0,0-2 0,0 1 0,2 0 0,0-1 0,1-1 0,16 24 0,-18-31 0,1 0 0,-1 0 0,1-1 1,1 0-1,0-1 0,0 1 0,0-2 1,1 1-1,0-1 0,0-1 0,0 0 1,1 0-1,0-1 0,0 0 1,0-1-1,0 0 0,1-1 0,-1-1 1,1 1-1,-1-2 0,17 0 0,-24-1 1,-1 1 1,1-1-1,0 0 0,-1-1 0,1 1 0,-1-1 0,1 1 0,-1-1 0,0 0 0,1 0 0,-1-1 1,0 1-1,0-1 0,-1 1 0,1-1 0,-1 0 0,1 0 0,-1 0 0,0 0 0,0-1 0,0 1 0,0 0 1,-1-1-1,0 1 0,2-8 0,3-7-2,-1-1 1,-2 1-1,4-35 1,-2-144 0,-6 132 0,0 58 0,-1 10 0,0 15 0,1 25 0,0-2 0,2 0 0,8 58 0,-6-87 0,-1 0 0,1 0 0,1 0 0,0-1 0,0 1 0,1-1 0,1 0 0,0 0 0,1-1 0,-1 0 0,2 0 0,14 15 0,-17-21 0,0-1 0,-1 1 0,1-1 0,0-1 0,0 1 0,1-1 0,-1 0 0,0 0 0,1 0 0,9 1 0,-11-2 0,0 0 0,0-1 0,0 1 0,0-1 0,0 0 0,-1-1 0,1 1 0,0-1 0,0 1 0,0-1 0,0 0 0,-1 0 0,1-1 0,0 1 0,-1-1 0,1 0 0,2-2 0,-1-1 0,0 0 0,-1 0 0,0 0 0,0 0 0,0-1 0,-1 0 0,0 0 0,0 0 0,0 0 0,-1 0 0,2-8 0,3-13 0,5-34 0,-11 56 0,6-59 0,-2-112 0,-5 152 0,-1 93 0,4 110 0,-2-171 0,0-1 0,1 1 0,-1 0 0,2-1 0,-1 0 0,1 1 0,0-1 0,1 0 0,-1-1 0,2 1 0,-1 0 0,1-1 0,-1 0 0,2 0 0,-1-1 0,1 1 0,-1-1 0,2-1 0,-1 1 0,0-1 0,1 0 0,0 0 0,0-1 0,0 0 0,0 0 0,1 0 0,-1-1 0,1 0 0,11 1 0,-13-2 0,1-1 0,-1 1 0,1-1 0,-1 0 0,1-1 0,-1 0 0,0 0 0,1 0 0,-1 0 0,0-1 0,0 0 0,0-1 0,0 1 0,0-1 0,0 0 0,-1-1 0,0 1 0,1-1 0,-1 0 0,0 0 0,-1-1 0,1 0 0,-1 1 0,0-2 0,0 1 0,5-9 0,1-3 0,-1-1 0,0 0 0,-2 0 0,0-1 0,0 1 0,-2-2 0,3-20 0,-1-3 0,-3-1 0,-1-49 0,-3 92 0,-1-1 0,1 1 0,0-1 0,-1 1 0,1-1 0,-1 1 0,1-1 0,-1 1 0,0 0 0,0-1 0,0 1 0,1 0 0,-1 0 0,0-1 0,-1 1 0,1 0 0,0 0 0,0 0 0,0 0 0,0 1 0,-1-1 0,1 0 0,-1 0 0,1 1 0,0-1 0,-1 1 0,1-1 0,-1 1 0,1 0 0,-1-1 0,1 1 0,-1 0 0,1 0 0,-1 0 0,1 0 0,-3 1 0,-1-1 0,1 0 0,0 1 0,0-1 0,0 1 0,0 0 0,0 0 0,0 0 0,0 1 0,0-1 0,0 1 0,1 0 0,-1 0 0,1 0 0,-5 4 0,2 0 0,1 1 0,0 0 0,0 0 0,1 0 0,0 0 0,0 1 0,1 0 0,0 0 0,0 0 0,1 0 0,0 0 0,-2 13 0,0 13 0,2 62 0,2-67 0,0-20 0,1 0 0,0-1 0,0 1 0,1 0 0,0-1 0,0 1 0,1-1 0,0 1 0,1-1 0,0 0 0,0 0 0,0-1 0,1 1 0,0-1 0,1 0 0,0-1 0,0 1 0,0-1 0,1 0 0,13 9 0,-10-8 0,2-1 0,-1 0 0,1-1 0,-1 0 0,1 0 0,1-2 0,-1 1 0,1-2 0,-1 1 0,1-2 0,0 0 0,-1 0 0,1-1 0,13-2 0,-22 2 0,-1-1 0,1 0 0,-1 1 0,0-1 1,0-1-1,0 1 0,1 0 0,-1-1 0,0 1 0,-1-1 0,1 0 0,0 0 0,0 0 1,-1 0-1,1-1 0,1-2 0,0 0-2,0-1 1,-1 1-1,0-1 0,0 1 0,0-1 1,-1 0-1,0 0 0,2-7 1,0-10-4,-1-1 0,0 1 1,-2-38-1,1 39 5,0 0 0,1 0 0,12-40 0,-8 37 0,-2 1 0,4-35 0,-5 1 9,-2-1 0,-11-97 0,8 145-9,-1 0 1,1 1-1,-2-1 1,0 1-1,0 0 1,-1-1-1,0 2 1,0-1-1,-12-18 1,16 28-1,0 0 0,0 0 0,0-1 0,-1 1 0,1 0 0,0 0 0,0 0 0,0 0 0,0-1 0,0 1 0,0 0 0,-1 0 0,1 0 0,0 0 0,0 0 0,0-1 0,0 1 0,-1 0 0,1 0 0,0 0 0,0 0 0,0 0 0,-1 0 0,1 0 0,0 0 0,0 0 0,-1 0 0,1 0 0,0 0 0,0 0 0,0 0 0,-1 0 0,1 0 0,0 0 0,0 0 0,0 0 0,-1 0 0,1 0 0,0 0 0,0 0 0,0 0 0,-1 0 0,1 1 0,0-1 0,0 0 0,0 0 0,0 0 0,-1 0 0,1 0 0,0 1 0,0-1 0,0 0 0,0 0 0,0 0 0,0 1 0,-1-1 0,1 0 0,0 0 0,0 0 0,0 1 0,0-1 0,0 0 0,0 0 0,0 0 0,0 1 0,0-1 0,0 0 0,-4 19 0,0 0 0,1 0 0,1 1 0,1-1 0,2 24 0,-1-5 0,0-25 0,5 233 0,-2-213 0,1-1 0,2 0 0,2 0 0,1 0 0,19 46 0,-22-63 0,1-1 0,1 1 0,0-1 0,0-1 0,18 21 0,-22-30 0,-1-1 0,1 1 0,0-1 0,0 0 0,0 0 0,0 0 0,0-1 0,1 0 0,-1 1 0,1-1 0,0-1 0,0 1 0,-1-1 0,1 0 0,0 0 0,0 0 0,0-1 0,0 1 0,0-1 0,0-1 0,9 0 0,-11 0 0,-1 0 0,0 0 0,0 1 0,0-1 0,0-1 0,0 1 0,0 0 0,0 0 0,0-1 0,0 1 0,-1-1 0,1 1 0,-1-1 0,1 0 0,-1 0 0,1 0 0,-1 0 0,0 0 0,0 0 0,0 0 0,1-3 0,2-6 0,0-1 0,4-22 0,-7 26 0,10-61-17,2-74 1,-5 44 17,-8 92 1,1 1-1,0-1 1,0 1 0,1-1-1,-1 1 1,2 0 0,3-10-1,-4 14-1,-1 0 0,1-1-1,0 1 1,0 0-1,0 0 1,0 0 0,0 0-1,0 0 1,0 1-1,1-1 1,-1 1 0,1-1-1,-1 1 1,1 0-1,0 0 1,-1 0 0,1 0-1,0 1 1,3-1-1,39-5-1,88 2-1,-120 4 3,-40-7 27,21 6-27,0 1 0,-1 0 0,1 0 0,0 1 1,0-1-1,0 1 0,0 1 0,0-1 0,0 1 1,1 0-1,-1 1 0,0-1 0,1 1 0,0 0 1,0 0-1,0 1 0,0 0 0,0 0 0,1 0 1,-1 0-1,1 1 0,0-1 0,0 1 0,1 0 1,0 0-1,-4 7 0,-2 3-4,1 0 1,1 1-1,0 0 0,1 1 1,1-1-1,-6 31 0,6-12 2,1 1 0,1 44 0,3-75 2,0 0 0,1-1 0,-1 1 0,1 0 0,0 0 0,0-1 0,0 1 0,1-1 0,0 1 0,0-1 0,0 0 0,0 0 0,0 0 0,1 0 0,0 0 0,0 0 0,5 4 0,-2-3 0,1 0 0,-1 0 0,1-1 0,1 0 0,-1 0 0,0-1 0,1 0 0,0 0 0,11 2 0,-3-1 4,1 0-1,-1-2 1,1 0 0,-1-1 0,1 0 0,0-2-1,27-3 1,-37 3-4,0 0 0,0-1 0,0 0 0,-1 0 1,1-1-1,-1 0 0,1 0 0,-1 0 0,0-1 0,0 0 0,0 0 0,-1 0 0,1-1 0,-1 0 0,0 0 1,-1 0-1,1-1 0,-1 1 0,0-1 0,4-9 0,-3 3 0,-1 0 0,0-1 0,0 0 0,-2 1 0,0-1 0,1-24 0,-2 5 0,-7-54 0,4 70 0,-1 1 0,0-1 0,-1 1 0,-1 0 0,-1 0 0,0 1 0,-1 0 0,0 0 0,-1 0 0,-11-14 0,14 21 0,-1 0 0,0 1 0,0-1 0,0 1 0,-1 0 0,0 1 0,0 0 0,0 0 0,-1 0 0,0 1 0,0 0 0,0 1 0,0-1 0,0 2 0,-1-1 0,1 1 0,-1 0 0,0 1 0,-12-1 0,19 2-1,-1 0 0,0 0 0,0 0 0,1 1 0,-1-1 0,0 0 0,0 1 0,1 0 0,-1-1 0,1 1 0,-1 0 0,1 1 0,-1-1 0,1 0 0,0 1 0,-1-1 0,1 1 0,-4 3 0,4-1 0,0 0 0,0-1 0,0 1 0,0 0 0,1 0-1,0 0 1,0 0 0,0 0 0,0 0 0,0 0 0,1 8 0,-1 1 1,0 1 0,1-1 0,1 0 0,0 0 0,1 0 0,1 0 0,0 0 0,1 0 0,0-1 0,8 19 0,-3-16 0,0 0 0,1-1 0,0 0 0,1 0 0,1-1 0,0 0 0,20 16 0,-23-21-1,-1-1 0,1 1 0,1-2 0,0 1 1,-1-1-1,2-1 0,-1 0 0,1 0 0,0-1 0,0 0 0,0-1 0,0 0 0,0-1 1,21 2-1,-30-5 1,0 1 1,-1 0-1,1 0 1,0-1 0,0 1-1,0-1 1,-1 0-1,1 1 1,0-1 0,-1 0-1,1 0 1,-1 0-1,1 0 1,-1 0-1,0-1 1,1 1 0,-1 0-1,0-1 1,0 1-1,0-1 1,0 1 0,0-1-1,1-2 1,16-44-4,-16 41 2,18-85-12,-16 67 8,1 1 0,0 0 0,2 0 0,1 1 0,21-43 1,-28 64 1,0 0 1,1 0 0,0 0 0,-1 0-1,1 0 1,0 0 0,0 0 0,0 1-1,0-1 1,0 1 0,0 0 0,1-1 0,-1 1-1,0 0 1,1 0 0,-1 0 0,0 1-1,1-1 1,0 1 0,-1-1 0,1 1-1,-1 0 1,1 0 0,-1 0 0,1 0-1,-1 0 1,1 1 0,-1-1 0,1 1-1,3 1 1,7 2-26,-1 1-1,1 1 1,-2 0-1,19 12 1,-17-9-16,6 3 37,-14-7 120,-12-10-19,-1 0-88,0 1 0,0-1 0,0 2 0,-1-1 0,1 1 0,-1 0 0,0 1 0,-13-2 0,18 3-4,0 1-1,0 0 0,1 0 1,-1 0-1,0 0 0,0 1 1,0-1-1,0 1 0,1 0 1,-1 0-1,0 0 0,1 1 1,-1-1-1,1 1 0,-1 0 1,1 0-1,0 0 0,0 0 1,0 1-1,0-1 0,0 1 1,-4 5-1,2 0-2,0 0 1,1 0-1,0 0 0,0 0 0,1 1 1,0 0-1,1-1 0,0 1 1,-2 13-1,1 10-3,1 42-1,3-57 5,-1-7 0,1-1 1,0 1-1,1-1 1,0 0-1,0 0 1,1 0-1,0 0 0,1 0 1,0 0-1,0-1 1,1 0-1,0 0 0,1 0 1,-1 0-1,2-1 1,-1 0-1,1 0 1,12 9-1,-7-7 1,-1-1-1,1 0 1,1-1-1,-1-1 1,1 0 0,0-1-1,1 0 1,-1-1 0,1 0-1,0-1 1,0 0-1,16 0 1,-16-3-1,1 2 1,0-2 1,0 0-1,29-4 0,-41 3 0,1 0-1,-1 0 0,1 0 1,-1 0-1,1 0 0,-1-1 1,0 0-1,1 1 1,-1-1-1,0 0 0,0-1 1,0 1-1,-1-1 0,1 1 1,-1-1-1,1 0 0,-1 1 1,0-1-1,0-1 1,0 1-1,2-5 0,0-4 1,0-1-1,-1 0 1,-1 0-1,0 0 0,0 0 1,-1-17-1,-1 4 0,-2 0 0,-5-32 0,3 38 0,-1 0 0,-2 1 0,1-1 0,-18-31 0,19 41 0,-1-1 0,0 1-1,-1 0 1,0 1 0,0 0-1,-1 0 1,0 1 0,-1 0 0,-15-12-1,20 18 0,1 0-1,-1 0 1,1 0-1,-1 1 0,0-1 1,1 1-1,-1 0 1,0 0-1,0 1 1,0-1-1,0 1 0,0 0 1,0 0-1,0 0 1,-7 1-1,8 0 1,1 0 0,0-1-1,-1 1 1,1 0 0,0 0 0,0 1-1,0-1 1,0 0 0,0 1 0,0-1 0,0 1-1,0 0 1,1-1 0,-1 1 0,1 0-1,-1 0 1,1 0 0,0 0 0,0 0-1,0 1 1,0-1 0,0 0 0,0 0-1,0 1 1,1-1 0,-1 3 0,0 9-3,-1-1 1,2 1-1,0 0 1,1 0-1,0 0 1,1-1 0,1 1-1,0-1 1,0 0-1,2 1 1,0-2-1,0 1 1,1 0 0,0-1-1,1 0 1,1-1-1,0 0 1,1 0-1,-1 0 1,2-1 0,0-1-1,0 1 1,1-2-1,0 1 1,0-1-1,1-1 1,21 10 0,-26-14 5,0-1 0,0 1 0,0-1 0,0-1 0,0 1 1,0-1-1,1 0 0,-1-1 0,14 0 0,-18-1 2,1 1-1,0-1 0,-1 0 0,1 0 1,-1 0-1,1-1 0,-1 1 1,1-1-1,-1 1 0,0-1 0,0 0 1,0-1-1,0 1 0,0 0 1,0-1-1,-1 0 0,1 0 0,-1 1 1,0-1-1,3-5 0,5-13 2,0-1-1,-2 0 1,-1 0-1,0 0 1,-2-1-1,0 0 1,1-30-1,-2-170-7,-5 142 5,2 35-2,1 26 3,-2 1 0,-1-1-1,0 0 1,-7-33-1,-2 34 2,10 19-4,-1 0 0,1-1 0,0 1 0,0 0 0,-1-1 0,1 1 0,0 0 0,0 0 0,-1 0 0,1-1 0,0 1 0,-1 0 0,1 0-1,0 0 1,-1 0 0,1-1 0,0 1 0,-1 0 0,1 0 0,-1 0 0,1 0 0,0 0 0,-1 0 0,1 0 0,0 0 0,-1 0 0,1 0 0,-1 1 0,1-1 0,0 0 0,-1 0 0,1 0 0,0 0 0,-1 0 0,1 1 0,0-1 0,-1 0 0,1 0 0,0 0 0,0 1 0,-1-1 0,1 0 0,0 1 0,0-1 0,0 0 0,-1 0 0,1 1 0,0-1 0,0 0 0,0 1 0,0-1 0,-1 1 0,1-1 0,0 1 0,-3 7 0,1 1 0,0 0 0,0 0 0,0 0 0,1 0 0,1 0 0,0 10 0,-1-6 0,-1 80 0,13 130 0,-6-176 0,3 0 0,2 0 0,2-1 0,29 74 0,-39-115 0,0 0 0,1 0 0,0 0 0,0 0 0,0 0 0,1-1 0,0 0 0,0 0 0,0 0 0,0 0 0,0 0 0,1-1 0,-1 0 0,10 5 0,-11-7 0,0 0 0,0 0 0,0 0 0,0 0 0,0-1 0,0 1 0,0-1 0,0 0 0,0 0 0,1 0 0,-1 0 0,0-1 0,0 1 0,0-1 0,0 0 0,0 0 0,0 0 0,0 0 0,0 0 0,0-1 0,-1 1 0,1-1 0,0 0 0,-1 0 0,1 0 0,-1 0 0,0 0 0,3-4 0,2-2 0,-1-1 1,0 1-1,0-1 1,-1 0-1,-1-1 1,1 1-1,-2-1 1,4-12-1,17-88 9,-23 102-9,14-118 1,-5-1 0,-8-140 0,-3 153-1,-1 101 0,-1 28 0,3 388 0,4-342 0,1 0 0,4 0 0,19 73 0,-28-133 0,0-1 0,0 1 0,0-1 0,0 1 0,1-1 0,-1 1 0,0-1 0,0 1 0,0 0 0,1-1 0,-1 1 0,0-1 0,1 1 0,-1-1 0,0 0 0,1 1 0,-1-1 0,1 1 0,-1-1 0,1 0 0,-1 1 0,1-1 0,-1 0 0,1 1 0,-1-1 0,1 0 0,-1 0 0,1 0 0,-1 1 0,1-1 0,-1 0 0,1 0 0,0 0 0,-1 0 0,1 0 0,-1 0 0,1 0 0,-1 0 0,1 0 0,0 0 0,-1-1 0,1 1 0,-1 0 0,1 0 0,-1 0 0,1-1 0,-1 1 0,1 0 0,-1-1 0,1 1 0,-1 0 0,1-1 0,-1 1 0,0-1 0,1 1 0,-1-1 0,0 1 0,1 0 0,-1-1 0,0 1 0,1-2 0,9-17 0,-1-1 0,-1 0 0,-1-1 0,6-21 0,1-6 0,7-19-5,3 0-1,45-85 1,-68 148 5,1 1 0,0-1 0,0 1 0,1 0 0,-1 0 0,1 0 0,-1 0 0,1 0 0,0 1 0,4-4 0,-6 6 0,-1 0 0,1 0 0,-1-1 0,1 1 0,-1 0 0,1 0 0,0 0 0,-1 0 0,1 0 0,-1 0 0,1 0 0,0 0 0,-1 0 0,1 0 0,-1 0 0,1 0 0,0 0 0,-1 0 0,1 1 0,-1-1 0,1 0 0,-1 0 0,1 1 0,-1-1 0,1 1 0,1 0 0,-1 1 0,1-1 0,-1 1 0,0 0 0,0 0 0,0-1 0,0 1 0,0 0 0,0 0 0,0 0 0,0 3 0,5 16 1,-1 1 1,-1 0-1,2 42 0,-6 74 8,-1-66-7,1 105-2,0-175 0,0 0 0,0 0 0,0 0 0,0 0 0,0 0 0,1 0 0,-1 0 0,1-1 0,-1 1 0,1 0 0,0 0 0,0-1 0,0 1 0,-1 0 0,2-1 0,-1 1 0,0-1 0,0 1 0,0-1 0,1 1 0,-1-1 0,1 0 0,-1 0 0,1 0 0,-1 0 0,3 1 0,-1-1 0,1 0 0,-1 0 0,0 0 0,1-1 0,-1 0 0,0 1 0,1-1 0,-1 0 0,1-1 0,-1 1 0,0 0 0,1-1 0,-1 0 0,6-2 0,-5 1-10,1-1 0,0 0 0,-1 0 0,0-1 0,0 1 1,0-1-1,0 0 0,0 0 0,-1 0 0,1 0 0,-1-1 0,0 0 0,3-6 0,19-33-491</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2:48.004"/>
    </inkml:context>
    <inkml:brush xml:id="br0">
      <inkml:brushProperty name="width" value="0.05" units="cm"/>
      <inkml:brushProperty name="height" value="0.05" units="cm"/>
      <inkml:brushProperty name="color" value="#FFFFFF"/>
    </inkml:brush>
  </inkml:definitions>
  <inkml:trace contextRef="#ctx0" brushRef="#br0">1 1 31759,'11'2'128,"30"3"288,15-5-176,7 0-144,-5 0-48,-11 0-48,-11 0 0,-16 0-48</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2:48.395"/>
    </inkml:context>
    <inkml:brush xml:id="br0">
      <inkml:brushProperty name="width" value="0.05" units="cm"/>
      <inkml:brushProperty name="height" value="0.05" units="cm"/>
      <inkml:brushProperty name="color" value="#FFFFFF"/>
    </inkml:brush>
  </inkml:definitions>
  <inkml:trace contextRef="#ctx0" brushRef="#br0">0 0 31166,'0'0'625,"28"0"-257,22 0-256,16 0-64,14 0-16,3 0 32,-3 0-32,-8 0-32,-19 0-32,-20 0-192,-27 0-705</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2:52.454"/>
    </inkml:context>
    <inkml:brush xml:id="br0">
      <inkml:brushProperty name="width" value="0.05" units="cm"/>
      <inkml:brushProperty name="height" value="0.05" units="cm"/>
      <inkml:brushProperty name="color" value="#FFFFFF"/>
    </inkml:brush>
  </inkml:definitions>
  <inkml:trace contextRef="#ctx0" brushRef="#br0">329 19 31054,'-1'-1'34,"1"0"-1,0 0 0,0 0 1,-1 0-1,1 0 1,-1 0-1,1 0 0,-1 1 1,1-1-1,-1 0 1,1 0-1,-1 1 1,0-1-1,1 0 0,-1 1 1,0-1-1,0 1 1,1-1-1,-1 1 0,0-1 1,0 1-1,0-1 1,0 1-1,0 0 0,1-1 1,-1 1-1,0 0 1,0 0-1,0 0 0,0 0 1,0 0-1,0 0 1,0 0-1,0 0 1,0 0-1,0 0 0,0 0 1,0 1-1,0-1 1,0 1-1,-4 0-33,0 0 1,0 0-1,1 0 1,-1 1-1,1-1 1,-1 1-1,1 1 1,-7 3-1,-4 7 14,0 1-1,1 0 1,1 1 0,0 0-1,1 1 1,-11 21-1,1 1 34,-31 73 1,37-65-36,2 0 0,2 0 1,2 1-1,2 0 0,2 1 1,3 0-1,2 72 0,2-103-12,0-1 1,1 1-1,0-1 0,1 1 0,1-1 0,1 0 0,0 0 1,1-1-1,1 0 0,0 0 0,1 0 0,1-1 0,0 0 1,1-1-1,21 23 0,-14-19 2,0-1 1,1-1-1,0 0 1,1-2-1,1 0 0,0-1 1,25 10-1,-27-15-30,0 0-1,0-1 1,1 0-1,0-2 1,0 0-1,0-2 1,0 0-1,39-1 1,-13-7-840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2:53.552"/>
    </inkml:context>
    <inkml:brush xml:id="br0">
      <inkml:brushProperty name="width" value="0.05" units="cm"/>
      <inkml:brushProperty name="height" value="0.05" units="cm"/>
      <inkml:brushProperty name="color" value="#FFFFFF"/>
    </inkml:brush>
  </inkml:definitions>
  <inkml:trace contextRef="#ctx0" brushRef="#br0">1 48 32511,'0'1'48,"18"630"35,-14-564-73,-2-33 40,-2-79 7,-5-193-48,0-96-10,6 324 1,-1 0 0,2 1 0,-1-1 0,1 1 0,1-1 0,-1 1 0,2 0 0,-1 0 0,7-12 0,-7 17 0,0 0 0,0 0 0,0 0 0,0 0 0,0 0 0,1 1 0,0 0 0,-1 0 0,1 0 0,0 0 0,1 0 0,-1 1 0,0 0 0,1 0 0,-1 0 0,1 0 0,0 1 0,0 0 0,9-1 0,-10 1 0,0 0 0,0 1 0,0 0 0,1 0 0,-1 1 0,0-1 0,0 1 0,0-1 0,0 1 0,0 1 0,0-1 0,0 0 0,-1 1 0,1 0 0,0 0 0,-1 0 0,1 0 0,-1 1 0,4 3 0,-2 0 0,0 0 0,0 1 0,-1-1 0,0 1 0,-1-1 0,1 1 0,-1 1 0,0-1 0,2 12 0,0 5 0,-1 0 0,-1 1 0,-1-1 0,-3 48 0,1-57 0,-1-6 0,0 1 0,-1 0 0,0-1 0,0 1 0,-1-1 0,0 0 0,0 0 0,-1 0 0,-1 0 0,1 0 0,-2-1 0,1 0 0,-1 0 0,0-1 0,0 1 0,-1-1 0,0 0 0,-1-1 0,1 0 0,-16 9 0,-17-2 2,38-13-4,0 1 0,0-1 0,0 0 0,0 1 0,0-1 0,0 0 1,0 0-1,0 0 0,0-1 0,0 1 0,0 0 0,0-1 0,1 1 0,-1-1 0,0 0 0,0 1 0,0-1 0,-1-1 0,1-2-132,0 0 0,1 0-1,-1 0 1,1 0 0,0 0 0,1 0-1,-1 0 1,1 0 0,-1 0-1,1 0 1,1-6 0,-1 8-15,0-30-6764</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3:08.206"/>
    </inkml:context>
    <inkml:brush xml:id="br0">
      <inkml:brushProperty name="width" value="0.05" units="cm"/>
      <inkml:brushProperty name="height" value="0.05" units="cm"/>
      <inkml:brushProperty name="color" value="#FFFFFF"/>
    </inkml:brush>
  </inkml:definitions>
  <inkml:trace contextRef="#ctx0" brushRef="#br0">3 645 32095,'-3'31'573,"4"-30"-572,-1 0 0,0 1 0,0-1 0,1 1 0,-1-1-1,1 1 1,-1-1 0,1 0 0,0 1 0,-1-1 0,1 0 0,0 0-1,0 1 1,0-1 0,0 0 0,0 0 0,0 0 0,0 0 0,0 0-1,1 0 1,-1-1 0,0 1 0,0 0 0,1-1 0,-1 1 0,1 0-1,-1-1 1,0 0 0,1 1 0,-1-1 0,1 0 0,-1 0 0,3 0-1,7 1 4,1 0 0,0-1 0,15-2-1,-16 1 1,-4 0-3,0 0 0,0-1 0,0 1 0,0-2-1,0 1 1,0-1 0,0 0 0,-1 0 0,1-1 0,-1 0-1,0 0 1,0 0 0,-1-1 0,1 0 0,-1 0 0,0-1-1,0 1 1,-1-1 0,0 0 0,0 0 0,0 0 0,3-8-1,0-1 1,0-1 0,-1-1-1,0 1 1,-2-1-1,0 0 1,-1 0-1,0-1 1,0-18-1,-2 11 14,0 17-12,-1-1 0,1 0 0,-2 0 1,1 0-1,-3-12 0,2 20-2,0 0 0,1 0 0,-1-1 0,0 1 0,0 1 0,0-1 0,0 0 0,0 0 0,0 0 0,0 0 0,0 1 0,0-1 0,0 0 0,0 1 0,0-1 0,-1 1 0,1-1 0,0 1 0,0 0 0,-1 0 0,1-1 0,0 1 0,0 0 0,-1 0 0,1 0 0,-2 1 0,1-2 0,-1 1 0,0 1 0,0-1 0,0 0 0,1 1 0,-1-1 0,0 1 0,1 0 0,-1 0 0,0 0 0,-4 3 0,3 0-1,0 1 0,0-1 1,0 1-1,1 0 0,0 1 0,0-1 0,0 1 1,0-1-1,1 1 0,0 0 0,0 0 1,1 0-1,0 0 0,-1 8 0,-1 15-9,0 47 0,3-73 10,0 16 0,0-1 0,2 0 0,0 0 0,1 0 0,8 28 0,-10-40 0,1-1 0,0 0 0,1 0 0,-1-1 0,1 1 0,0 0 0,0-1 0,0 1 0,0-1 0,1 0 0,0 0 0,0-1 0,0 1 0,0-1 0,1 0 0,-1 0 0,1 0 0,0-1 0,0 1 0,0-1 0,0 0 0,0-1 0,7 2 0,-3-1 1,0 0 0,0-1 0,0-1 0,0 0 0,0 0 0,0 0 1,-1-1-1,1 0 0,0-1 0,0 0 0,-1-1 0,1 0 0,-1 0 0,1 0 0,-1-1 0,0 0 0,-1-1 0,9-6 0,-8 4 0,-1 0 0,0-1 0,0 1-1,0-2 1,-1 1 0,0-1 0,-1 0-1,0 0 1,0 0 0,-1-1-1,0 0 1,0 1 0,-1-2 0,-1 1-1,2-14 1,1-27-1,-2-88 0,-4 81 0,1 57 0,0 1-1,0-1 1,0 1-1,0-1 1,0 1-1,0-1 1,0 1 0,0-1-1,0 1 1,0-1-1,0 1 1,0-1 0,0 1-1,1-1 1,-1 1-1,0-1 1,0 1-1,1-1 1,-1 1 0,0-1-1,1 1 1,-1 0-1,0-1 1,1 1-1,-1-1 1,1 1 0,-1 0-1,1-1 1,-1 1-1,0 0 1,1 0 0,-1 0-1,1-1 1,-1 1-1,1 0 1,-1 0-1,1 0 1,0 0 0,-1 0-1,1 0 1,-1 0-1,1 0 1,-1 0-1,1 0 1,-1 0 0,1 0-1,-1 0 1,1 0-1,-1 0 1,1 1-1,-1-1 1,1 0 0,-1 0-1,1 1 1,-1-1-1,1 0 1,0 1 0,0 0-3,12 4 3,0 1-1,0 0 0,-1 1 0,0 0 1,0 1-1,0 0 0,13 14 1,-18-16 0,-1 0 0,0 0 0,-1 0 0,1 1 0,-1 0 0,-1 0 0,1 0 0,-1 1 0,0-1 0,-1 1 0,0 0 0,0 0 0,3 15 0,-6-15 0,1 0 0,-1 0 0,0 0 0,-1 1 0,0-1 0,0 0 0,-1 0 0,0-1 0,0 1 0,-1 0 0,0-1 0,0 1 0,0-1 0,-1 0 0,-1 0 0,1 0 0,-1-1 0,-8 9 0,7-7 0,0 1 0,0 0 0,1 0 0,-5 12 0,8-17 0,1-1 0,0 1 0,0 0-1,0-1 1,0 1 0,1 0 0,-1 0 0,1 0-1,0 0 1,0-1 0,1 1 0,-1 0 0,1 0 0,1 5-1,-1-7 1,0 0 0,0 0-1,0-1 1,1 1-1,-1 0 1,1-1 0,-1 1-1,1-1 1,-1 1-1,1-1 1,0 0 0,0 0-1,0 0 1,-1 0-1,1 0 1,0 0 0,0 0-1,0-1 1,1 1-1,2 0 1,46 5-5,-47-6 5,13 1 0,-1 1 2,0-1-1,0-1 1,0-1-1,0 0 0,22-5 1,-34 5-2,1 0 0,-1-1 1,0 0-1,0 1 0,-1-1 0,1-1 1,0 1-1,0 0 0,-1-1 1,0 0-1,1 0 0,-1 0 0,0 0 1,-1 0-1,1-1 0,0 1 1,-1-1-1,0 0 0,0 0 0,0 0 1,0 0-1,-1 0 0,0 0 0,1 0 1,-1-5-1,5-36 0,-2 1 0,-2-1 0,-6-72 0,0 6 0,4 110 0,0-1 0,0 1 0,0 0 0,0 0 0,0-1 0,0 1 0,0 0 0,1 0 0,-1-1 0,0 1 0,1 0 0,-1 0 0,1 0 0,-1-1 0,1 1 0,0 0 0,-1 0 0,1 0 0,0 0 0,0 0 0,0 0 0,-1 1 0,1-1 0,0 0 0,2-1 0,1 1 0,-1 0 0,1 0 0,-1 1 0,1-1 0,0 1 0,-1 0 0,7 0 0,0 0 0,-2 1 0,-1 0 0,1 0 0,-1 1 0,1 0 0,-1 0 0,0 1 0,0 0 0,0 0 0,-1 1 0,1 0 0,-1 0 0,0 0 0,0 1 0,0 0 0,0 0 0,-1 0 0,0 1 0,0 0 0,5 9 0,-2-4 0,0 1 0,-1 0 0,-1 0 0,0 1 0,0 0 0,-2 0 0,1 0 0,-2 0 0,5 28 0,-7-26 0,0 1 0,-2 22 0,0-33 0,1 0 0,-1 1 0,-1-1 0,1 0 0,-1 0 0,0 0 0,0 0 0,0-1 0,-1 1 0,1-1 0,-5 5 0,0 0 0,0 0 0,-1-1 0,0 0 0,-1-1 0,0 0 0,0 0 0,-1-1 0,1 0 0,-1-1 0,-1 0 0,-15 6 0,6-5 0,1-1 0,-1-1 0,0-1 0,0-1 0,-33 0 0,53-2 0,0 0-1,0 0 1,0 0 0,1 0-1,-1-1 1,0 1 0,0 0 0,0 0-1,0 0 1,0 0 0,1 0-1,-1 0 1,0 0 0,0 0-1,0 0 1,0 0 0,0-1 0,0 1-1,0 0 1,1 0 0,-1 0-1,0 0 1,0 0 0,0-1-1,0 1 1,0 0 0,0 0 0,0 0-1,0 0 1,0 0 0,0-1-1,0 1 1,0 0 0,0 0-1,0 0 1,0 0 0,0-1-1,0 1 1,0 0 0,0 0 0,0 0-1,0 0 1,0-1 0,64 32-3,-44-21 0,0 0 0,1-1 0,0-1 0,0-1-1,28 5 1,-28-9 0,0 0 1,41-2-1,-57-1 2,0 0 1,0-1 0,0 0 0,0 0-1,0 0 1,0 0 0,0-1 0,0 0-1,0 0 1,-1 0 0,1-1 0,-1 0-1,1 0 1,-1 0 0,0 0-1,0 0 1,5-7 0,-2 0 1,0-1 0,-1 0 0,0 0 0,-1 0 0,0-1 0,-1 0 0,0 0 0,2-13 0,12-105 15,-13 83-12,-3 26-3,0 6-1,-1 0 1,2 0 0,0 1 0,8-25-1,-10 36 0,0 0-1,1 0 1,-1 1-1,1-1 1,0 0-1,0 0 1,-1 1-1,2-1 1,-1 1-1,0 0 1,0 0-1,1 0 1,-1 0-1,1 0 1,0 0-1,0 0 0,0 1 1,-1 0-1,1-1 1,0 1-1,1 0 1,-1 1-1,0-1 1,0 0-1,0 1 1,0 0-1,4-1 1,-4 1-1,0 0 0,-1 0 0,1 0 0,0 1 0,0-1 0,-1 0 0,1 1 0,0 0 0,-1 0 0,1 0 0,2 1 1,-3-1-2,-1 0 0,0 1 0,0-1 0,0 0 1,0 0-1,-1 1 0,1-1 0,0 0 1,0 1-1,-1-1 0,1 1 0,-1-1 1,1 1-1,-1-1 0,0 1 0,0-1 1,1 1-1,-1-1 0,0 1 0,-1 2 1,1-2 0,0-1 1,0 0 0,-1 0 0,1 1 0,-1-1 0,1 0 0,-1 0 0,1 0-1,-1 0 1,1 0 0,-1 0 0,0 0 0,0 0 0,0 0 0,1 0 0,-1 0-1,0 0 1,0 0 0,0-1 0,0 1 0,-1 0 0,0 0 0,-32 13 0,16-7 0,11-3 1,0 0 0,0 1 0,0-1 0,0 1-1,1 1 1,0-1 0,0 1 0,1 0 0,-1 0 0,1 1 0,1 0 0,-1-1 0,1 2-1,0-1 1,1 0 0,0 1 0,-5 15 0,4-2 2,0 1-1,1 0 1,1 0 0,1 0-1,3 32 1,-2-46-3,1-1 0,0 0 0,1 0 0,0 0 0,0 0 0,0 0 0,1-1 0,0 1 0,0-1 0,0 1 0,1-1 0,0 0 0,1 0 0,-1-1-1,1 1 1,0-1 0,0 0 0,1-1 0,0 1 0,8 4 0,-3-2 1,0-1-1,0-1 0,1 0 1,0 0-1,0-1 0,1-1 0,-1 0 1,1-1-1,-1 0 0,25 0 1,-17-2 4,-8 1-3,0-1 0,-1-1-1,17-2 1,-25 2-1,1 0-1,-1 0 0,1 0 0,-1 0 0,0-1 1,0 0-1,1 1 0,-1-1 0,0 0 1,0-1-1,-1 1 0,1 0 0,0-1 0,3-5 1,-1 2 1,-1-1 0,-1 1 0,1-1 0,-1 0 0,0 0 0,-1 0 0,0-1 0,0 1 0,0 0 0,0-13 0,0-7 2,-4-43-1,2 68-3,-2-18 0,0 1 0,-2-1 0,0 1 0,-1 0 0,-1 0 0,-1 1 0,0 0 0,-11-18 0,11 24 0,0 0 0,0 0 0,-2 1 0,1 0 0,-1 0 0,-1 1 0,0 0 0,0 1 0,-1 0 0,0 0 0,-1 1 0,-13-7 0,21 13 0,-1 0 0,1 0 0,-1 1 0,1-1 0,-1 1 0,1 0 0,-1 0 0,0 0 0,0 1 0,1-1 0,-1 1 0,0 0 0,0 1 0,1-1 0,-1 1 0,-8 2 0,9-1 0,0 0 0,0 0 0,0 1 0,1-1-1,-1 1 1,1 0 0,0 0 0,0 0 0,0 0 0,0 1-1,0-1 1,1 1 0,-1-1 0,1 1 0,0 0 0,0 0-1,-2 8 1,-2 9-1,1 1-1,1 0 0,1 0 1,1 1-1,1-1 0,1 0 1,5 44-1,-3-52 1,0 0 1,1 0-1,1-1 1,0 1-1,1-1 1,0 0-1,1 0 0,0-1 1,1 0-1,1 0 1,-1 0-1,2-1 1,11 11-1,-12-14 1,0 0-1,1-1 1,0 0-1,0 0 1,1-1-1,-1 0 1,2-1-1,-1 0 1,0-1-1,1 0 1,0 0-1,0-1 1,0-1-1,0 0 1,0 0-1,18-1 1,-24-1 1,0 0-1,0-1 1,0 0-1,-1 0 1,1 0 0,0-1-1,0 1 1,-1-1 0,1 0-1,-1-1 1,1 1-1,-1-1 1,0 1 0,0-1-1,0-1 1,-1 1 0,1 0-1,-1-1 1,0 0 0,0 0-1,0 0 1,0 0-1,0 0 1,3-9 0,1-5 1,0-1 1,0 0 0,-2 0 0,6-37-1,0-91 1,-2 19-3,-8 124 0,-1 1 0,1 0 0,-1-1 0,1 1 0,0 0 0,0 0 0,1 0 0,-1 0 0,1 0 0,-1 0 0,1 0 0,0 1 0,0-1 0,0 0 0,3-2 0,-3 4 0,0 0 0,0 0 0,0 0 0,0 0 0,0 0 0,0 0 0,0 1 0,0-1 0,0 1 0,0-1 0,1 1 0,-1 0 0,0 0 0,0 0 0,0 0 0,1 0 0,-1 0 0,0 1 0,0-1 0,0 1 0,0 0 0,0-1 0,4 3 0,-1 0 0,-1-1 0,1 1 0,-1 1 0,0-1 0,0 1 0,0-1 0,0 1 0,0 0 0,-1 0 0,0 1 0,0-1 0,3 7 0,27 60 0,-32-68 0,8 24-1,-2 1-1,0 1 1,-2-1-1,-1 1 1,-2 0-1,0 0 1,-2 0-1,-5 37 1,4-60 13,-1-11-10,1-18-3,6-17 1,2 0 0,1 0 0,2 1 0,2 0 0,2 0 0,25-51 0,-32 77-3,0 0 1,17-24-1,-22 35 3,0-1-1,0 1 1,1-1-1,-1 1 1,1 0-1,-1 0 1,1 0 0,0 0-1,0 0 1,-1 1-1,1-1 1,0 1-1,1 0 1,-1 0 0,0 0-1,0 0 1,0 1-1,6-1 1,-8 1 0,0 0 0,0 1 0,0-1 0,0 1 0,0-1 0,0 1 0,0-1 0,0 1 0,0 0 0,0-1 0,-1 1 0,1 0 0,0 0 0,-1 0 0,1 0 0,0-1 0,-1 1 0,1 0 0,-1 0 0,0 0 0,1 0 0,-1 0 0,0 0 0,1 0 0,-1 0 0,0 1 0,0-1 0,0 0 0,0 1 0,3 42 0,-3-35 0,-1 90 0,3 61 0,-1-156 0,-1 0 0,0 0 0,1-1 0,0 1 0,0 0 0,0 0 0,0-1 0,1 1 0,-1-1 0,1 1 0,0-1 0,0 0 0,0 0 0,0 0 0,1 0 0,-1 0 0,1 0 0,0 0-1,0-1 1,0 0 0,0 1 0,0-1 0,0 0 0,1-1 0,5 4 0,5-2 1,-1 0-1,0-1 1,1 0-1,-1-1 1,26-1-1,-32 0 1,-1 0-1,1-1 1,-1 0-1,1 0 1,-1 0-1,1-1 1,-1 0-1,0 0 1,0 0-1,0-1 1,0 0 0,0-1-1,0 1 1,-1-1-1,0 0 1,0 0-1,0-1 1,0 1-1,0-1 1,-1 0-1,0 0 1,0-1-1,-1 1 1,1-1 0,-1 0-1,0 0 1,3-10-1,-1 0 0,0 0 0,-1 1 0,0-2 0,-1 1 0,-1 0-1,-1-1 1,0 1 0,-1-1 0,-4-28 0,3 39 0,0 1 0,0-1 0,-1 1 0,0 0 0,0-1 0,0 1 0,0 0 0,-1 0 0,0 0 0,0 1 0,0-1 0,-1 1 0,1 0 0,-1 0 0,0 0 0,0 0 0,-1 0 0,1 1 0,-1 0 0,0 0 0,1 0 0,-1 1 0,-1 0 0,1-1 0,0 2 0,0-1 0,-1 1 0,1 0 0,-1 0 0,1 0 0,-1 1 0,0-1 0,1 1 0,-1 1 0,1-1 0,-11 3 0,13-2 0,1 0 0,-1 0 0,1 0 0,-1 0 0,1 1 0,0-1 0,0 1 0,0-1 0,0 1 0,0 0 0,0-1 0,0 1 0,0 0 0,1 0 0,-1 1 0,1-1 0,-1 0 0,1 0 0,0 1 0,0-1 0,0 1 0,0-1 0,-1 5 0,0 5 0,0 1-1,0-1 0,1 22 1,1-29-1,0 5 1,-1 21-3,1 1 0,7 45 0,-6-68 3,1 0 0,0 0-1,1 0 1,-1-1 0,2 1-1,0-1 1,0 1 0,0-1 0,1 0-1,0-1 1,0 1 0,1-1-1,7 7 1,-9-11 0,1 1 1,0-1-1,0 0 0,0 0 1,0 0-1,0-1 0,1 0 1,-1 0-1,1 0 1,-1 0-1,1-1 0,7 1 1,-9-2-1,-1 1 0,0-1 1,1 0-1,-1 0 1,1 0-1,-1-1 0,1 1 1,-1-1-1,0 0 1,1 0-1,-1 0 0,0 0 1,0 0-1,0-1 1,0 0-1,0 1 0,0-1 1,0 0-1,-1 0 1,1-1-1,3-3 0,-1-2 1,0-1-1,0 0 0,-1 0 0,0-1 1,0 1-1,-1-1 0,0 0 0,-1 1 1,0-1-1,0-13 0,1-19 0,-4-48 0,0 39 0,-2 32 0,1 23-3,0 4 2,0 0-1,1 1 1,0-1-1,0 0 1,1 1-1,0-1 1,2 17 0,0 3-1,-3-19 2,1 1 0,1-1 0,0 0 0,0 0 0,0 0 0,1 0 0,1 0 0,0 0 0,0 0 0,0-1 0,1 1 0,1-1 0,-1 0 0,1 0 0,1-1 0,-1 1 0,1-1 0,0-1 0,1 1 0,0-1 0,0 0 0,0 0 0,1-1 0,0 0 0,0-1 0,0 1 0,0-1 0,1-1 0,-1 0 0,13 3 0,-6-2 0,0-1 0,0-1 0,1-1 0,-1 0 0,0 0 0,1-2 0,29-4 0,-41 4 0,0 0 1,0-1-1,-1 0 1,1 0-1,0 0 0,-1 0 1,1 0-1,-1-1 1,0 0-1,0 1 1,0-1-1,0-1 0,0 1 1,-1 0-1,1 0 1,-1-1-1,0 0 1,2-5-1,3-7 2,-1 0 0,0-1 0,3-17 0,-9 33-2,10-55 0,-3 0 0,-2 0 0,-2 0 0,-10-110 0,0 114 0,-3 0 0,-27-88 0,29 111 0,2 15 0,2 12 0,1 13 0,-1 274-7,5-158 14,0-69-7,9 74 0,-6-110 0,0-1 0,1 0 0,0 1 0,2-2 0,1 1 0,17 32 0,-24-51-41,0 0 0,0 0 1,0 0-1,0 0 0,1-1 0,-1 1 1,0 0-1,1-1 0,0 1 0,-1-1 1,1 1-1,0-1 0,-1 0 0,1 0 1,0 0-1,0 0 0,0 0 0,0 0 1,0 0-1,0-1 0,1 1 0,-1-1 1,0 0-1,0 1 0,0-1 0,0 0 1,1 0-1,3-1 0,11-3-5148</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3:09.957"/>
    </inkml:context>
    <inkml:brush xml:id="br0">
      <inkml:brushProperty name="width" value="0.05" units="cm"/>
      <inkml:brushProperty name="height" value="0.05" units="cm"/>
      <inkml:brushProperty name="color" value="#FFFFFF"/>
    </inkml:brush>
  </inkml:definitions>
  <inkml:trace contextRef="#ctx0" brushRef="#br0">25 231 32047,'4'-7'168,"-2"16"22,-2 28 99,0-28-264,-21 379-25,12-201 0,8-248 0,7-214-1,-1 223 2,1 0 0,3 0 0,19-65 0,-21 92 0,1 0 1,1 1 0,2 0-1,0 0 1,1 1 0,1 0-1,20-25 1,-31 45-2,1 1 0,-1 0 0,0-1 0,1 1 0,-1 0 0,1 0 0,0 0 0,0 1 0,0-1 0,0 1 0,0-1 0,0 1 0,0 0 0,0 0 0,0 1 0,0-1 0,6 0 0,-6 1 0,-1 1 0,1-1 0,0 0 0,-1 1 0,1 0 0,0 0 0,-1 0 0,1 0 0,-1 0 0,1 0 0,-1 1 0,0-1 0,1 1 0,-1-1 0,0 1 0,0 0 0,0 0 0,-1 0 0,1 0 0,0 0 0,2 4 0,7 14 0,-1 0 0,0 0 0,-2 1 0,0 0 0,6 31 0,17 117 0,-15 6 0,-10-95 0,20 104 0,-24-227 0,-5 29-1,1 0-1,-2 1 1,0-1-1,0 1 1,-1 0-1,-1 0 1,0 0 0,-11-15-1,-1 0-4,-2 0-1,-31-33 1,38 48 3,0 0 0,-1 0 0,-24-17 0,32 26 3,0 0-1,0 1 1,-1 0 0,1 0-1,-1 0 1,1 1 0,-1 0 0,0 0-1,0 1 1,0 0 0,0 0-1,-9 0 1,14 1 0,1 0 0,-1 1-1,1-1 1,0 0 0,-1 1 0,1-1 0,-1 1-1,1-1 1,0 1 0,-1 0 0,1-1 0,0 1-1,-1 0 1,1 0 0,0 0 0,0 0 0,0 0-1,0 0 1,0 1 0,0-1 0,0 0 0,0 2-1,-1 1 0,0 0 0,0 0 0,1 1-1,-1-1 1,1 1 0,0-1-1,0 7 1,0 10-5,1-1 1,3 31-1,-2-45 6,0 3 0,1 1 1,1-1 0,-1 1-1,2-1 1,-1 0-1,1 0 1,1 0-1,-1-1 1,2 1-1,-1-1 1,1-1-1,0 1 1,1-1-1,-1 0 1,1 0-1,1-1 1,0 0-1,-1 0 1,2-1-1,9 6 1,-1-2 1,-1-1 0,2-1-1,-1 0 1,1-1 0,0-1 0,0 0 0,1-2 0,0 0-1,28 0 1,-31-3 0,-2 0-2,0 0 1,22-3-1,-31 2 0,0-1 0,-1 1 1,1-1-1,0 1 0,-1-1 0,0-1 1,1 1-1,-1 0 0,0-1 0,7-6 1,-1-2 0,0 0 1,-1 0-1,0-1 1,-1 0-1,0 0 1,-1-1-1,0 0 1,-1-1-1,0 1 1,6-27-1,-4 7 2,-2 0 1,-1 0-1,1-53 0,-5 61-3,0 15 1,0-1 0,-1 1-1,0-1 1,-1 1-1,-2-11 1,3 19-1,-1 0 0,1 0 0,-1 0 0,0 0 0,1 1 0,-1-1 0,0 0 0,0 1 0,0-1-1,-1 0 1,1 1 0,0-1 0,-1 1 0,1 0 0,0-1 0,-1 1 0,0 0 0,1 0 0,-1 0 0,0 0 0,1 0 0,-1 0 0,0 1 0,0-1 0,0 1 0,0-1 0,0 1 0,0-1 0,1 1 0,-1 0 0,-4 0 0,5 2-1,1 0 1,-1 0 0,1-1-1,-1 1 1,1 0 0,0 0-1,-1 0 1,1 0-1,0-1 1,0 1 0,0 0-1,1 0 1,-1 0 0,1 3-1,0-3 1,0 0-1,0 0 0,0 0 1,0 0-1,0 0 0,1 0 1,-1 0-1,1-1 0,-1 1 1,1-1-1,-1 1 0,1-1 1,0 1-1,0-1 0,0 0 1,0 0-1,0 0 0,4 2 1,46 13 9,-37-13-6,175 35 0,-189-37-3,1-1 0,-1 0 0,0 1 0,1-1 0,-1 1 0,0 0 0,0-1 0,1 1 0,-1 0 0,0 0 0,0 0 0,0 0 0,0 0 0,0 0 0,0 0 0,0 0 0,0 0 0,-1 0 0,1 0 0,0 1 0,-1-1 0,1 0 0,0 1 0,-1-1 0,0 0 0,1 1 0,-1-1 0,0 1 0,0-1 0,0 0 0,0 1 0,0-1 0,0 1 0,0-1 0,0 1 0,0-1 0,-1 0 0,1 1 0,-1-1 0,0 3 0,-3 5 0,0-1 0,0 1 0,0-1 0,-10 13 0,-4 5 0,-27 52 0,40-67 0,1 0 0,0 0 0,0 1 0,1-1 0,0 1 0,1-1 0,1 1 0,-1 14 0,2-20-1,0 1 0,0-1 0,1 0 0,0 0 0,0 0 0,0 0 0,3 10 0,-2-14 1,-1 1-1,1-1 1,0 0-1,-1 0 1,1 0 0,0 0-1,0 0 1,0 0-1,0 0 1,1-1 0,-1 1-1,0-1 1,1 1-1,-1-1 1,1 0 0,0 0-1,-1 0 1,1 0-1,2 0 1,3 1 1,0 0-1,0 0 1,-1-1-1,1 0 1,0-1-1,0 0 1,0 0-1,0 0 1,0-1-1,0 0 1,-1-1-1,1 0 1,0 0-1,-1-1 1,1 0-1,-1 0 1,0 0 0,0-1-1,0 0 1,-1-1-1,1 1 1,-1-1-1,0 0 1,0-1-1,-1 0 1,0 0-1,0 0 1,0 0-1,5-10 1,-1-2 0,0 0 0,-1 0-1,-1-1 1,0 1 0,-2-2 0,0 1 0,4-39-1,-3-145 9,-7 140-8,-6 331-1,7-257 0,1-1 0,1 0 0,0 1 0,1-1 0,0 0 0,0 0 0,1 0 0,0 0 0,1-1 0,0 0 0,1 0 0,-1 0 0,2 0 0,-1-1 0,1 0 0,1-1 0,13 12 0,-11-10 0,1-2 0,0 1 0,1-1 0,-1-1 0,1 0 0,0-1 0,1 0 0,-1-1 0,1 0 0,0-1 0,0 0 0,0-1 0,21 1 0,-30-3 0,0 0 0,0 0 0,0 0 0,0-1 0,-1 0 0,1 1 0,0-1 0,0 0 0,6-4 0,-7 4 0,-1-1 0,0 1 0,0-1 0,-1 0 0,1 0 0,0 0 0,0 0 0,-1-1 0,0 1 0,1 0 0,-1-1 0,0 1 0,0 0 0,1-5 0,6-21 0,-2 0 0,-1 0 0,2-51 0,2-7 0,-6 67 1,-2 5-3,1 0-1,0 0 1,2 1 0,-1-1 0,1 1 0,1 0 0,0 0-1,10-16 1,-13 27 2,-1 0-1,1 0 0,0 0 1,0 0-1,0 0 0,0 0 1,0 1-1,0-1 0,1 1 1,-1 0-1,0-1 0,1 1 1,-1 0-1,1 0 0,0 1 1,-1-1-1,1 0 0,0 1 1,-1 0-1,1-1 0,0 1 1,-1 0-1,1 1 0,3-1 1,-2 1-1,0 0 0,0 0 0,-1 0 1,1 0-1,-1 1 0,1-1 0,-1 1 1,0 0-1,1 0 0,-1 0 0,0 0 1,0 1-1,-1-1 0,1 1 0,0-1 1,3 6-1,12 19 14,-11-18-4,-12-20-2,4 8-7,-1 0 0,1 0 0,-1 1 0,0-1 0,0 0 0,0 1 0,0 0 0,-1 0 0,1-1 0,0 1 0,-1 1 0,0-1 0,1 0 0,-1 1 0,0-1 0,0 1 0,0 0 0,0 0 0,0 0 0,0 0 0,0 0 0,0 1 0,0-1 0,0 1 0,-1 0 0,1 0 0,0 0 0,0 1 0,0-1 0,0 1 0,0-1 0,-1 1 0,1 0 0,1 0 0,-1 1 0,0-1 0,0 1 0,0-1 0,1 1 0,-1 0 0,0 0 0,1 0 0,0 0 0,0 0 0,-3 4 0,-4 9-1,1 0 0,1 1 0,0 0 0,1 0 1,1 0-1,1 0 0,0 1 0,1 0 0,1 0 0,0 0 0,1 0 0,1 0 0,3 20 0,-3-32 1,1 0 0,1 1 0,-1-1 0,1 0 0,0-1 0,0 1 0,0 0 0,1 0 0,-1-1 0,1 0 0,0 1 0,0-1 0,1 0 0,-1 0 0,1-1 0,0 1 0,0-1 0,0 0 0,10 5 0,-9-5 0,0 0 0,0 0 0,0-1 0,1 0 0,-1 0 0,1 0 0,0-1 0,0 0 0,-1 0 0,1 0 0,0-1 0,0 0 0,0 0 0,0 0 0,0-1 0,-1 0 0,12-3 0,-14 2 0,0 1 0,0-1 0,-1 0 0,1 0 0,-1 0 0,0 0 0,1-1 0,-1 1 0,0-1 0,-1 1 0,1-1 0,0 0 0,-1 0 0,1 0 0,-1 1 0,0-1 0,0-1 0,0 1 0,0 0 0,0-6 0,2-10 0,-1-1 1,0-24-1,-1 26 2,3-257 27,-4 525-29,1-237 0,0 0 0,0 0 0,1 0 0,1-1 0,0 1 0,1-1 0,1 1 0,-1-1 0,2-1 0,13 22 0,-16-27 0,2 0 0,-1 0 0,1-1 0,0 0 0,0 0-1,0 0 1,1 0 0,0-1 0,0 0 0,0 0 0,0-1 0,1 0-1,-1 0 1,1 0 0,0-1 0,0 0 0,0 0 0,0 0 0,0-1-1,14 0 1,2-1-34,2-2-89</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6:19.908"/>
    </inkml:context>
    <inkml:brush xml:id="br0">
      <inkml:brushProperty name="width" value="0.05" units="cm"/>
      <inkml:brushProperty name="height" value="0.05" units="cm"/>
      <inkml:brushProperty name="color" value="#FFFF00"/>
    </inkml:brush>
  </inkml:definitions>
  <inkml:trace contextRef="#ctx0" brushRef="#br0">1 800 32207,'0'-21'383,"0"25"-244,0 35-133,-1-32-6,2 0 0,-1 0 0,1-1 0,0 1 0,0 0 0,1 0 0,0-1 0,0 1 0,1-1 0,-1 0 0,2 1 0,5 8 0,-6-11 0,-1-1 0,1-1 0,0 1 0,0 0 0,0-1 0,0 1 0,1-1 0,-1 0 0,1 0 0,-1-1 0,1 1 0,0-1 0,-1 1 0,1-1 0,0 0 0,0-1 0,0 1 0,0-1 0,0 1 0,0-1 0,0 0 0,0-1 0,5 0 0,-6 0 0,0 0 0,1 0 0,-1-1 0,0 0 0,0 1 0,0-1 1,0 0-1,0 0 0,0 0 0,0-1 0,-1 1 0,1-1 0,-1 0 0,0 1 0,1-1 0,-1 0 0,-1 0 0,3-5 0,4-6 9,-1-1-1,9-28 1,-7 5-7,0-1 0,4-70-1,-9 68-1,1 1 0,16-60 0,-20 96 0,0 1-1,0 0 1,0-1 0,1 1 0,-1-1-1,1 1 1,0 0 0,0 0-1,0 0 1,0 0 0,0 0 0,1 1-1,4-5 1,-3 5-2,0 0-1,0 1 1,-1-1 0,1 1-1,1 0 1,-1 0 0,0 0-1,0 1 1,0-1 0,0 1-1,7 1 1,-2-1 4,-4-1-3,-1 1 0,1 0 0,-1 0 1,0 0-1,1 1 0,-1-1 0,0 1 0,1 0 0,-1 0 0,0 1 1,0-1-1,0 1 0,0 0 0,0 0 0,0 0 0,0 1 0,5 4 1,-13-8 1,0 0 0,0-1 1,0 2-1,0-1 0,0 0 1,0 1-1,0 0 0,-5 0 1,3 0-1,2-1-1,0 0 0,0 1 0,0 0 0,0 0 0,0 0-1,0 1 1,0-1 0,0 1 0,0 0 0,0 0 0,0 0 0,1 1 0,-1-1 0,0 1 0,1 0 0,-1 0 0,1 0-1,0 0 1,-1 1 0,1-1 0,0 1 0,1 0 0,-1 0 0,0 0 0,1 0 0,0 1 0,-1-1 0,1 1-1,1-1 1,-3 5 0,-2 8-1,0 0 0,1 1 0,0 0 0,1 0 0,1 0 0,1 0 0,0 0-1,2 1 1,0-1 0,0 0 0,4 18 0,-3-28 1,1 0 0,-1 0 0,1 0 0,0 0 0,1-1 0,0 1 0,0-1 0,0 0 0,1 0 0,-1 0 0,1 0 0,1 0 0,-1-1 0,1 0 0,0 0 0,1 0 0,-1-1 0,1 1 0,0-1 0,0-1 0,0 1 0,0-1 0,0 0 0,1 0 0,10 2 0,9 2 0,1-2 0,0 0 0,0-2 0,0-1 0,33-1 0,-50-1 1,-1 0-1,1-1 1,-1 0 0,0-1-1,1 0 1,-1 0 0,0-1-1,0 0 1,0-1 0,0 0-1,8-5 1,-10 5 0,-1-1-1,0 0 1,0-1-1,0 0 1,-1 1-1,1-2 1,-2 1 0,1-1-1,-1 1 1,1-1-1,-2 0 1,1-1-1,3-11 1,-1-6-1,-1 0 0,-1-1 0,-2 1 0,0-1 0,-2 0 0,-5-47 0,5 66 0,-1-1 0,-1 0 0,1 1 0,-1-1 0,0 1 0,-1-1 0,-4-8 0,6 14 0,0 0 0,-1 0 0,1-1 0,-1 1 0,1 0 0,-1 0 0,0 0 0,0 0 0,0 1 0,0-1 0,0 0 0,-1 1 0,1 0 0,0-1 0,-1 1 0,1 0 0,0 0 0,-1 0 0,0 1 0,1-1 0,-1 1 0,1-1 0,-1 1 0,-3 0 0,4 0 0,0 1 0,0-1 0,0 1 0,0-1 0,1 1 0,-1 0 0,0 0 0,0 0 0,0 0 0,1 0 0,-1 0 0,0 1 0,1-1 0,0 1 0,-1-1 0,1 1 0,0-1 0,-1 1 0,1 0 0,0-1 0,0 1 0,0 0 0,0 3 0,-17 49 0,13-26 0,1 0 0,2-1 0,3 56 0,-1-70 0,0-4 0,1 1 0,0-1 0,1 0 0,0 1 0,0-1 0,1 0 0,0 0 0,1 0 0,0-1 0,0 1 0,1-1 0,6 9 0,-7-12 0,0 0 0,1 0 0,-1 0 0,1-1 0,0 0 0,1 1 0,-1-2 0,1 1 0,-1-1 0,1 0 0,0 0 0,0 0 0,1-1 0,-1 0 0,0 0 0,1-1 0,-1 0 0,8 1 0,3-1 0,0 0 0,1-1 0,17-3 0,-30 2 0,1 0 0,-1 0 0,0-1 0,1 0 0,-1 0 0,0 0 0,0 0 0,0-1 0,0 0 0,-1 0 0,1 0 0,-1-1 0,6-4 0,-2-2 0,0-1 0,0 0 0,-1 0 0,0 0 0,-1-1 0,0 0 0,-1 0 0,0-1 0,-1 0 0,0 1 0,-1-1 0,1-19 0,1-16 0,-3 1 0,-4-52 0,2 92 0,-2-14 0,0-1 0,-1 0 0,-1 1 0,-2 0 0,0 0 0,-1 0 0,-1 1 0,0-1 0,-2 2 0,-15-25 0,23 40 0,1 4 0,1-1 0,0 1 0,0-1 0,0 1 0,-1-1 0,1 1 0,0-1 0,-1 1 0,1-1 0,0 1 0,-1-1 0,1 1 0,-1-1 0,1 1 0,-1 0 0,1-1 0,0 1 0,-1 0 0,0 0 0,1-1 0,-1 1 0,1 0 0,-1 0 0,1 0 0,-1-1 0,1 1 0,-1 0 0,0 0 0,0 1 0,0 0 0,0 1 0,1-1 0,-1 0 0,0 0 0,1 0 0,-1 1 0,1-1 0,-1 0 0,1 1 0,0-1 0,0 0 0,-1 1 0,1-1 0,0 1 0,0 1 0,0 0 0,-3 29 0,1 0 0,2 1 0,1-1 0,2 0 0,0 0 0,3 0 0,0 0 0,3-1 0,0 0 0,2 0 0,1-1 0,1-1 0,2 0 0,32 47 0,-42-69 0,0 1 0,1-1 0,1-1 0,-1 1 0,1-1 0,0 0 0,0 0 0,1-1 0,0 0 0,0-1 0,0 1 0,0-2 0,1 1 0,-1-1 0,1 0 0,0-1 0,0 0 0,0 0 0,0-1 0,1 0 0,-1-1 0,0 0 0,0 0 0,11-3 0,-16 2 0,-1 0 0,0 0 0,1 0 0,-1 0 0,0-1 0,0 1 0,0-1 0,0 0 0,0 0 0,-1 0 0,1 0 0,0-1 0,-1 1 0,0-1 0,0 0 0,1 1 0,-2-1 0,1 0 0,0 0 0,0 0 0,-1 0 0,0-1 0,2-3 0,1-7 0,0 0 0,-1 0 0,0 0 0,1-21 0,-1-35 0,-4 0 0,-2-1 0,-3 1 0,-4 1 0,-23-89 0,-1 17 0,29 129 0,2 11 0,1 6 0,-2 12 0,1 0 0,2 0 0,-1 1 0,3 29 0,-1-7 0,8 161 0,-4-165 0,2-1 0,1 0 0,20 55 0,-18-63 0,1-1 0,1-1 0,1 0 0,1 0 0,1-1 0,20 24 0,-18-35-109,-13-12-246</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3:13.209"/>
    </inkml:context>
    <inkml:brush xml:id="br0">
      <inkml:brushProperty name="width" value="0.05" units="cm"/>
      <inkml:brushProperty name="height" value="0.05" units="cm"/>
      <inkml:brushProperty name="color" value="#FFFFFF"/>
    </inkml:brush>
  </inkml:definitions>
  <inkml:trace contextRef="#ctx0" brushRef="#br0">41 200 32015,'0'-16'472,"0"45"-240,-20 326-227,1-34 3,17-491-5,8-249-3,-5 405 0,-1-1 0,1 0 0,1 1 0,0-1 0,1 1 0,9-26 0,-12 39 0,0 1 0,0-1 0,0 1 0,1-1 0,-1 1 0,0 0 0,0-1 0,1 1 0,-1-1 0,0 1 0,1 0 0,-1-1 0,0 1 0,1 0 0,-1-1 0,1 1 0,-1 0 0,1 0 0,-1-1 0,0 1 0,1 0 0,-1 0 0,1 0 0,-1 0 0,1 0 0,-1 0 0,1-1 0,-1 1 0,1 0 0,-1 0 0,1 1 0,-1-1 0,1 0 0,-1 0 0,1 0 0,-1 0 0,1 0 0,-1 0 0,0 1 0,1-1 0,-1 0 0,1 0 0,-1 1 0,0-1 0,1 0 0,-1 0 0,1 1 0,-1-1 0,0 1 0,1-1 0,-1 0 0,0 1 0,0-1 0,1 1 0,-1-1 0,0 0 0,0 1 0,0 0 0,18 29 0,-17-29 0,85 196 0,-56-122 0,3-1 0,67 109 0,-94-174 0,16 21 0,-21-28 0,0-1 0,1 0 0,-1 0 0,0 1 0,1-1 0,-1 0 0,1 0 0,-1-1 0,1 1 0,-1 0 0,1 0 0,0-1 0,-1 1 0,1-1 0,0 1 0,3-1 0,-4 0 0,0 0 1,0 0-1,0-1 0,0 1 0,0-1 1,0 1-1,0-1 0,0 1 0,0-1 1,0 0-1,0 1 0,0-1 0,0 0 1,0 0-1,0 0 0,-1 0 0,1 0 1,0 0-1,-1 0 0,1 0 1,-1 0-1,1-1 0,12-31 17,-10 25-13,12-40-3,-2-1 1,-3 0-1,9-85 0,-14 43-1,-7-106 0,2 196-1,0 0 1,0 0-1,0 0 0,0 0 1,0 0-1,0 0 0,0 0 0,0 0 1,0 0-1,-1 0 0,1 0 1,0 0-1,-1 0 0,1 0 1,0 0-1,-1 0 0,1 0 1,-1 0-1,0 1 0,1-1 0,-1 0 1,0 0-1,1 1 0,-1-1 1,0 0-1,0 1 0,0-1 1,1 1-1,-1-1 0,0 1 1,0-1-1,0 1 0,0 0 0,0-1 1,0 1-1,0 0 0,0 0 1,0 0-1,-1 0 0,0 0 1,1 1 0,-1-1 0,1 1 0,-1 0-1,1-1 1,-1 1 0,1 0 0,-1 0 0,1 0 0,0 0-1,0 1 1,-1-1 0,1 0 0,0 0 0,0 1 0,0-1-1,0 0 1,1 1 0,-1-1 0,0 1 0,1 0-1,-1-1 1,1 1 0,-1 2 0,-6 37 0,1 0 0,3 1 0,3 82 0,1-56 0,-1-38-1,1 1 0,1-1 0,1 1-1,2-1 1,2-1 0,9 31 0,-13-51 1,1 0-1,-1 0 1,2-1 0,-1 1-1,1-1 1,1 0 0,-1 0-1,1-1 1,1 1-1,-1-1 1,1-1 0,0 1-1,1-1 1,0 0 0,0-1-1,0 0 1,0 0 0,1-1-1,0 0 1,0-1 0,0 1-1,19 2 1,-13-3 1,0 0 0,1-2 0,0 0 0,-1 0 0,1-2 0,-1 0 0,30-6 0,-36 5-1,-1-1 1,0 0-1,-1 0 1,1 0-1,-1-1 1,1-1-1,-1 1 1,0-1-1,-1 0 1,1-1-1,-1 1 1,0-1-1,0-1 1,-1 1-1,0-1 1,5-8-1,-3 2 0,0 1 0,-1-2 0,-1 1 0,0 0 0,-1-1 0,0 0 0,2-23 0,-4 12 0,0-1 0,-2 0 0,-3-34 0,3 56 0,-1 0-1,1 0 1,-1 0-1,0 0 1,1 0-1,-2 0 1,1 0 0,0 0-1,-1 0 1,0 0-1,0 1 1,0-1-1,0 1 1,-1-1-1,1 1 1,-1 0 0,0 0-1,0 0 1,0 0-1,0 1 1,0-1-1,-1 1 1,1 0 0,-1 0-1,0 0 1,1 0-1,-1 1 1,0-1-1,0 1 1,0 0 0,0 0-1,0 1 1,0-1-1,0 1 1,0 0-1,-8 1 1,9-1-1,0 0 1,0 0-1,0 0 1,1 1-1,-1-1 1,0 1-1,1 0 1,-1 0-1,1 0 1,-1 0-1,1 0 1,-1 0-1,1 1 1,-1-1-1,1 1 0,0 0 1,0 0-1,-3 3 1,2 0-3,-1-1 1,2 1-1,-1 0 1,0 0-1,1 0 0,0 0 1,0 1-1,-2 10 1,0 8-9,2 0 0,0 1 1,3 34-1,-1-46 10,1-3 0,0 0 1,0 1 0,1-1 0,0 0 0,1-1-1,0 1 1,1 0 0,0-1 0,0 0 0,1 0-1,0 0 1,1 0 0,-1-1 0,2 0 0,-1 0-1,11 8 1,-9-8 1,2 0 1,-1-1-1,1 0 0,0-1 0,0 0 0,1-1 1,0 0-1,0 0 0,0-2 0,0 1 0,1-1 1,-1-1-1,23 3 0,-26-5 0,0 1 1,1-1-1,-1 0 0,1-1 1,-1 0-1,0 0 1,13-4-1,-16 3 1,-1 0 1,0-1-1,0 1 0,0-1 0,0 0 1,-1 0-1,1 0 0,-1 0 1,1 0-1,-1-1 0,0 0 0,-1 0 1,1 0-1,3-7 0,3-7-1,-1 0-1,-1 0 0,0-1 1,-2 0-1,0 0 1,4-40-1,-2-121 1,-7 152 1,0-324 24,0 348-24,1 3-2,-1 0 0,0 0 0,0 0 0,0 0 0,0 1 0,0-1 0,0 0 0,0 0 0,0 0 0,0 0 0,0 0 0,0 0 1,0 1-1,-1-1 0,1 0 0,0 0 0,-1 0 0,1 1 0,0-1 0,-1 0 0,0-1 0,1 2 0,-1 0 0,1 0 0,0 0 0,0 0 0,0 0 0,0-1 0,-1 1 0,1 0 0,0 0 0,0 0 0,0 0 0,-1 0-1,1 0 1,0 0 0,0 0 0,0 0 0,-1 0 0,1 0 0,0 0 0,0 0 0,-1 0 0,1 0 0,0 0 0,0 0 0,0 0 0,-1 0 0,1 0 0,0 0 0,0 1 0,0-1 0,-1 0 0,1 0 0,0 0 0,0 0 0,0 0 0,0 0-1,0 1 1,-1-1 0,1 0 0,0 0 0,0 0 0,0 1 0,0-1 0,0 0 0,0 0 0,0 0 0,0 1 0,-1-1 0,1 0 0,0 0 0,0 0 0,0 1 0,0-1 0,0 0 0,0 0 0,0 0 0,0 1 0,0-1 0,1 0 0,-1 0-1,0 1 1,0-1 0,0 0 0,-6 48-4,2 0 0,4 72 0,1-54 3,-2 4 1,-1-18 0,9 86 0,-6-124 0,2 0 0,-1 0 0,2-1 0,0 1 0,0-1 0,2 0 0,-1 0 0,2 0 0,-1-1 0,18 23 0,-19-30 0,0 1 0,0-1 0,1-1 0,-1 1 1,1-1-1,0 0 0,1 0 0,-1 0 0,1-1 0,0 0 0,-1-1 0,1 1 0,0-1 1,1-1-1,-1 1 0,0-1 0,0 0 0,1-1 0,-1 0 0,0 0 0,1-1 1,12-2-1,-16 2 0,-1-1 1,1 1 0,-1-1-1,1 0 1,-1 0-1,1 0 1,-1-1 0,0 1-1,0-1 1,0 1 0,-1-1-1,1 0 1,-1 0-1,1-1 1,-1 1 0,0 0-1,0-1 1,-1 1-1,1-1 1,-1 0 0,1 1-1,0-8 1,3-9-1,0 0-1,2-40 1,-3 2-1,-5-105-1,-6 143 6,1 15-6,0 14-10,2 21 10,0 0 0,3 1 0,1 40 1,1-28-8,-1-34 9,0 0 0,1 0 1,0 0-1,1 0 1,0 0-1,0-1 0,0 1 1,2-1-1,-1 1 1,1-1-1,9 15 0,-10-19 1,1 0-1,-1 0 1,1 0-1,0 0 0,0 0 1,0-1-1,0 0 1,1 0-1,-1 0 0,1 0 1,0-1-1,0 0 1,0 0-1,0 0 1,0 0-1,0-1 0,0 0 1,1 0-1,-1-1 1,9 1-1,-11-1 1,1 0-1,-1 1 1,1-1-1,-1-1 1,0 1-1,1-1 1,-1 1 0,0-1-1,1 0 1,-1 0-1,0 0 1,0 0-1,0-1 1,0 0 0,0 1-1,0-1 1,0 0-1,-1 0 1,1 0-1,-1-1 1,1 1 0,-1-1-1,0 1 1,0-1-1,0 0 1,0 0-1,2-5 1,4-7-1,-1 0 0,0 0 0,-1-1 0,-1 0 1,0 0-1,-2 0 0,3-19 0,-1-18 2,-3-55 0,-2 87-2,-11 140-5,10-95 5,1 1 0,1-1 0,2 0 0,8 41 0,-9-56 0,1 0 0,1 0 0,0 0 0,0-1 0,0 1 0,1-1 0,1 0 0,-1 0 0,1-1 0,0 1 0,1-1 0,0-1 0,0 1 0,16 10 0,-18-14 0,1 0 1,-1 0-1,1 0 0,-1-1 1,1 1-1,0-1 0,0-1 0,0 1 1,0-1-1,0 0 0,1-1 1,-1 1-1,0-1 0,0 0 1,1-1-1,5-1 0,-10 2 1,0-1 1,-1 0-1,1 0 0,-1 0 0,1 0 0,-1 0 0,1 0 1,-1 0-1,0-1 0,1 1 0,-1 0 0,0-1 0,0 1 1,0-1-1,0 1 0,0-1 0,-1 0 0,1 1 0,0-1 1,-1 0-1,1 0 0,-1 1 0,1-4 0,3-48-3,-4 44 3,-2-189-1,-1 52 0,3 145-1,0-1 1,1 0-1,-1 1 0,0-1 1,1 0-1,-1 1 0,1-1 1,0 0-1,-1 1 0,1-1 0,0 1 1,0-1-1,0 1 0,0-1 1,0 1-1,0 0 0,1 0 1,-1 0-1,0-1 0,1 1 1,-1 0-1,0 0 0,1 1 1,-1-1-1,1 0 0,0 0 1,-1 1-1,1-1 0,0 1 0,-1 0 1,1-1-1,2 1 0,8-2-2,-1 1 0,1 0 0,21 2 0,-14 0 6,155 2 29,-180-3-32,1 0 0,-1 1 0,0 0 0,0 0-1,0 0 1,1 1 0,-1 0 0,0 0 0,1 0 0,0 1 0,-1 0 0,-7 6-1,5-3 2,1 0-1,0 1 1,1 0-1,-1 0 1,2 0-1,-1 1 1,-6 12-1,3-4-3,1 0 0,1 1 0,1 0-1,1 1 1,0-1 0,1 1 0,1 0 0,-1 20-1,3-28 4,1 0-1,0 0 0,0-1 0,1 1 1,0 0-1,1 0 0,3 13 1,-3-18 0,1 0 0,-1-1 0,1 1 0,0 0 0,1-1 0,-1 0 0,1 0 0,-1 0 0,1 0 0,0 0 0,1-1 0,-1 0 0,1 0 0,7 5 0,1-3 0,1 1 0,-1-2 0,1 0 0,0 0 0,0-1 0,0-1 0,1-1 0,-1 0 0,0 0 0,1-2 0,17-2 0,-28 3 1,1-1 0,-1 0 0,0 1 0,0-2 0,0 1 0,-1 0 0,1-1 0,0 0 0,0 0 0,-1 0 0,1 0 0,-1-1 0,0 1 0,0-1 0,0 0 0,0 0 0,0 0 0,-1 0 1,1-1-1,-1 1 0,0 0 0,0-1 0,0 0 0,0 0 0,-1 1 0,1-1 0,-1 0 0,1-7 0,3-11-1,-2 0 1,-1 0-1,0 0 1,-2-23-1,0 35 0,0-7 0,0 0 0,-1 1 0,-1-1 0,-1 0 0,0 1 0,-1 0 0,-1 0 0,-1 0 0,0 0 0,-1 1 0,0 0 0,-1 0 0,-1 1 0,0 0 0,-21-22 0,27 32 0,-1 1-1,0-1 1,0 1 0,0 0 0,0 0-1,-1 0 1,1 0 0,-1 1 0,0 0-1,1 0 1,-1 0 0,0 0 0,-1 1-1,1 0 1,0 0 0,0 0-1,0 1 1,-1 0 0,-9 0 0,13 1-1,1-1 0,-1 0 0,1 0 0,-1 1 0,1-1 0,0 1 0,-1-1 0,1 1 0,-1 0 0,1 0 0,0-1 0,0 1 0,0 0 0,-1 0 0,1 0 0,0 0 0,0 0 0,0 1 0,0-1 0,1 0 0,-1 0 0,0 1 0,0-1 0,1 0 0,-1 1 0,1-1 0,-1 1 0,0 1 0,0 5-1,0 0 1,0 0 0,1-1-1,0 12 1,0-7-3,0 6 1,1-1 1,0 1-1,2 0 1,0-1 0,1 1-1,11 30 1,-13-41 2,1-1 0,0 0 0,0 0-1,1 0 1,0 0 0,0 0 0,0-1 0,1 0 0,0 0 0,0 0 0,0 0 0,0-1 0,1 0 0,0 0-1,-1 0 1,2-1 0,-1 0 0,0 0 0,1 0 0,11 2 0,-15-4 0,0-1 0,0 1 1,0-1-1,0 0 0,0 0 0,0 0 1,0 0-1,0-1 0,0 1 0,0-1 1,0 0-1,0 0 0,0 0 0,0 0 1,-1 0-1,1-1 0,0 1 0,-1-1 0,1 0 1,-1 0-1,0 1 0,0-2 0,1 1 1,-1 0-1,3-5 0,3-4 2,-1-2 0,0 1-1,-1-1 1,7-17 0,-2 2-1,-9 23-1,55-107 0,-49 97 0,1 2 0,0-1 0,1 1 0,1 1 0,18-18 0,-25 27 0,0 0 0,0 1 0,0-1 0,0 1 0,1 0 0,-1 0 0,1 0 0,-1 0 1,1 1-1,6-1 0,-9 1 0,0 1-1,0 0 1,0-1 0,0 1 0,0 0 0,0 0 0,0 1 0,0-1 0,-1 0-1,1 1 1,0-1 0,0 1 0,0-1 0,-1 1 0,1 0 0,0 0 0,0 0 0,-1 0-1,1 0 1,-1 0 0,1 0 0,-1 1 0,0-1 0,1 0 0,-1 1 0,0-1 0,0 1-1,2 3 1,1 5-2,0 2 0,-1-1-1,-1 0 1,1 1 0,-2-1-1,1 20 1,-4 74-11,2-101 13,-2 15 0,-1-1 0,-1 0 0,-6 20 0,6-28 0,0 1 0,1-1 0,1 1 0,0 0 0,0 0 0,1 0 0,0 0 0,1 0 0,1 0 0,-1 0 0,5 19 0,-3-26 0,1 0 0,-1 0 0,1 0 0,0 0 0,0-1 0,0 0 0,0 1 1,1-1-1,-1 0 0,1 0 0,0-1 0,0 1 0,0-1 0,0 0 0,0 0 0,8 2 0,-2 1 2,20 8 3,0 0 0,1-3 0,0 0 0,1-2 0,0-1 0,0-2 0,0-1 0,41 0 0,-68-4-5,1 0-1,0 0 1,0-1-1,0 1 1,0-1-1,0-1 1,-1 1-1,1-1 1,0 0 0,-1 0-1,1-1 1,-1 1-1,0-1 1,0-1-1,0 1 1,0-1-1,-1 1 1,1-1 0,-1-1-1,0 1 1,0 0-1,-1-1 1,1 0-1,-1 0 1,0 0-1,-1 0 1,1-1 0,-1 1-1,3-10 1,1-6-1,-2 0 1,0-1-1,-2 1 1,0-1-1,-2-36 1,0 43 0,-3-42 0,-2 1 1,-2 0-1,-3 0 1,-2 0-1,-2 2 0,-25-61 1,-16-40 17,53 210-23,2 41 5,20 529 0,-18-610 0,-2-7 0,0 0 0,1 0 0,0-1 0,1 1 0,0 0 0,0 0 0,0-1 0,1 1 0,6 10 0,-9-17 0,0-1 0,1 0 0,-1 0 0,0 1 0,1-1 0,-1 0 0,0 0 0,0 0 0,1 0 0,-1 1 0,1-1 0,-1 0 0,0 0 0,1 0 0,-1 0 0,0 0 0,1 0 0,-1 0 0,0 0 0,1 0 0,-1 0 0,0 0 0,1 0 0,-1 0 0,1 0 0,-1 0 0,0-1 0,1 1 0,-1 0 0,0 0 0,1 0 0,-1 0 0,0-1 0,0 1 0,1 0 0,-1-1 0,11-12 0,4-19 0,-2-1 0,10-38 0,15-40 0,-20 69 0,28-45 1,-39 74-3,1 2 1,0-1-1,1 1 1,0 0-1,1 0 0,0 1 1,0 1-1,13-9 1,-18 15 0,-1 0 1,1 1 0,0 0 0,0 0-1,0 0 1,0 1 0,0-1 0,0 1-1,8-1 1,-11 2 0,0 0 0,0 0 0,0 0 0,0 0-1,0 0 1,0 1 0,0-1 0,0 0 0,0 1 0,0 0 0,0-1 0,0 1 0,-1 0 0,1 0-1,0 0 1,0 0 0,-1 0 0,1 1 0,-1-1 0,1 0 0,-1 1 0,1-1 0,-1 1 0,0-1-1,0 1 1,2 3 0,1 7-1,-1 1-1,0 0 0,-1 0 1,-1 0-1,0 0 0,-1 0 1,-2 23-1,2-23 2,0-8 0,0-1 0,-1 1 0,0 0 0,1 0 0,-2-1 0,1 1 0,0 0 0,-1-1 0,0 1 0,0-1 0,-1 0 0,1 0 0,-1 0 0,0 0 0,-5 6 0,3-5 0,0-1 0,-1 0 0,0 0 0,0 0 0,0 0 0,0-1 0,0 0 0,-1 0 0,-10 2 0,-10 1 0,1-1 0,-1-2 0,0-1 0,-37-1 0,64-1 0,-4 0 0,0 0 0,0 0 0,0 0 0,1-1 0,-1 1 0,0-1 0,0 0 0,0 0 0,1 0 0,-1-1 1,0 1-1,1-1 0,0 0 0,-1 0 0,1 0 0,-4-3 0,5 2-1,-1 0 0,1-1-1,0 1 1,0 0 0,1-1 0,-1 1 0,0-1 0,1 1-1,0-1 1,0 0 0,0 1 0,1-1 0,-1 0 0,1 0 0,0 0-1,0-4 1,0 3-1,0 1 0,0 0 0,0 0 0,1-1 0,-1 1 0,1 0 0,0 0 0,1 0 0,-1 0 0,1 0 0,-1 0 0,1 0 0,0 0-1,3-3 1,-2 4 3,-1 1-1,1 0 0,-1 0 0,1 0 0,0 0 0,0 1 0,0-1 0,0 1 0,0 0 0,0-1 0,0 1 0,1 1 0,-1-1 1,0 0-1,0 1 0,1 0 0,-1-1 0,5 2 0,-6-1 0,0 0 0,0 1 0,0-1 0,0 1 0,0-1 0,0 1 0,-1 0 0,1-1 0,0 1 0,0 0 0,-1 0 0,1 1 0,0-1 0,-1 0 0,1 0 0,-1 1 0,0-1 0,1 1 0,-1-1 0,1 4 0,22 40 0,-17-29 0,12 27-1,-5-9 5,2-1 0,2 0 0,42 60 0,-54-84-1,1-2-1,0 1 1,0-1 0,1 0-1,0 0 1,0-1-1,1 0 1,0-1-1,0 0 1,0 0 0,0-1-1,1 0 1,0 0-1,-1-1 1,1-1-1,1 0 1,-1 0 0,0-1-1,14 0 1,-21-1 0,1 0 0,-1 0-1,0 0 1,1-1 0,-1 1 0,0-1 0,1 0 0,-1 0 0,0 0 0,0-1 0,0 1 0,0-1 0,0 0 0,0 0 0,0 0 0,-1 0 0,1 0-1,-1 0 1,1-1 0,-1 1 0,0-1 0,3-4 0,-2 2-71,-1 0 1,0-1-1,0 1 0,0 0 0,0-1 0,-1 1 1,0-1-1,0 0 0,-1 1 0,1-1 1,-1 0-1,-2-10 0,-2-9-1938</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3:13.773"/>
    </inkml:context>
    <inkml:brush xml:id="br0">
      <inkml:brushProperty name="width" value="0.05" units="cm"/>
      <inkml:brushProperty name="height" value="0.05" units="cm"/>
      <inkml:brushProperty name="color" value="#FFFFFF"/>
    </inkml:brush>
  </inkml:definitions>
  <inkml:trace contextRef="#ctx0" brushRef="#br0">0 1 31486,'0'0'353,"11"0"-49,28 0-176,19 0-16,17 0-48,0 0 0,-1 0 0,-5 0-32,-16 0-32,-23 0-32,-21 0-144</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3:14.915"/>
    </inkml:context>
    <inkml:brush xml:id="br0">
      <inkml:brushProperty name="width" value="0.05" units="cm"/>
      <inkml:brushProperty name="height" value="0.05" units="cm"/>
      <inkml:brushProperty name="color" value="#FFFFFF"/>
    </inkml:brush>
  </inkml:definitions>
  <inkml:trace contextRef="#ctx0" brushRef="#br0">42 148 19385,'-7'-30'11054,"1"7"-8666,3 14-2417,1 1 0,-1 0 0,0 0 0,-8-13 0,10 19 33,0 0 0,0-1 1,0 1-1,0 0 0,1-1 1,-1 1-1,1-1 1,-1 1-1,1-1 0,0 1 1,1-5-1,-1 3 2,0 4-5,0 0-1,0 0 1,0-1 0,0 1-1,0 0 1,1 0-1,-1-1 1,0 1-1,0 0 1,0 0 0,1 0-1,-1-1 1,0 1-1,0 0 1,0 0-1,1 0 1,-1 0 0,0 0-1,0 0 1,1-1-1,-1 1 1,0 0-1,1 0 1,-1 0 0,0 0-1,0 0 1,1 0-1,-1 0 1,0 0-1,0 0 1,1 0 0,-1 0-1,0 0 1,1 1-1,-1-1 1,0 0-1,1 0 1,1 0-1,1 1-2,1 0 0,0 0 0,0 0 0,0 1 0,-1-1 0,1 1 0,-1 0 0,1 0 0,-1 0 0,0 0 0,0 1 0,0-1 0,4 5 0,37 44 5,-29-32-5,14 17 4,-3 0 1,-1 2-1,-1 1 0,-2 1 0,-2 1 1,-2 1-1,-2 0 0,-1 1 1,-3 1-1,-1 0 0,-2 1 0,-2 0 1,1 53-1,-8-98-2,1 30 0,0 0 0,-2 0 0,-10 57 0,9-78 0,0-1 0,-1 1 0,0-1 0,0 0 0,-1 0 0,0 0 0,0 0 0,-1-1 0,0 1 0,-1-1 0,1-1 0,-1 1 0,-1-1 0,1 0 0,-1 0 0,0-1 0,-14 9 0,9-8-12,-1-1 1,1 0-1,-1 0 0,-1-1 0,1-1 1,-1 0-1,1-1 0,-1 0 0,-24-1 1,-5-1-288</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3:23.686"/>
    </inkml:context>
    <inkml:brush xml:id="br0">
      <inkml:brushProperty name="width" value="0.05" units="cm"/>
      <inkml:brushProperty name="height" value="0.05" units="cm"/>
      <inkml:brushProperty name="color" value="#FFFFFF"/>
    </inkml:brush>
  </inkml:definitions>
  <inkml:trace contextRef="#ctx0" brushRef="#br0">23 44 27357,'7'-2'3593,"-5"-7"-2559,-3 8-1044,1 1-1,-1-1 0,1 0 0,-1 0 0,1 0 0,-1 0 0,1 1 0,-1-1 0,0 0 1,1 1-1,-1-1 0,0 0 0,1 1 0,-1-1 0,0 1 0,0-1 0,0 1 0,0 0 0,-1-1 1,1 1 26,0 0 1,1 0-1,-1 0 0,0 0 1,0-1-1,0 1 1,0 0-1,0-1 1,0 1-1,0 0 1,0-1-1,0 1 1,1-1-1,-1 1 1,0-1-1,0 0 1,0 1-1,0-2 1,12-4 421,32 0-250,671 16-175,-683-7-13,55 15 0,-58-11 0,1-1 0,35 2 0,609 4 0,-583 3 0,19-14 0,-52-1 0,-1 1 0,65 12 0,-86-9 0,0-2 0,65-3 0,-28-1 0,682-1 0,-447-17-10,-87 3 4,-46 8 6,290-7 0,-446 16 1,-10 1 0,-1-1 0,1 1 1,0-2-1,0 1 0,0-1 0,0 0 1,-1-1-1,1 0 0,0 0 0,-1 0 1,15-8-1,-3 2-4,-18 7-7,-1 0 4,-19 0-207,-9 1-339</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3:26.153"/>
    </inkml:context>
    <inkml:brush xml:id="br0">
      <inkml:brushProperty name="width" value="0.05" units="cm"/>
      <inkml:brushProperty name="height" value="0.05" units="cm"/>
      <inkml:brushProperty name="color" value="#FFFFFF"/>
    </inkml:brush>
  </inkml:definitions>
  <inkml:trace contextRef="#ctx0" brushRef="#br0">0 73 20249,'75'0'8550,"2"1"-4442,291 8-4312,-325-8 204,107 10 0,-73-4 0,129-3 0,-128-4 0,411 7 0,-289 5 0,848-12 0,-910-9 0,2-1 0,132-1 0,-136-9 0,-29 3 0,-6-1 0,8-1 0,532-1-10,-574 20 1,-86 5-300,-9 0-644</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4:16.063"/>
    </inkml:context>
    <inkml:brush xml:id="br0">
      <inkml:brushProperty name="width" value="0.05" units="cm"/>
      <inkml:brushProperty name="height" value="0.05" units="cm"/>
      <inkml:brushProperty name="color" value="#FFFF00"/>
    </inkml:brush>
  </inkml:definitions>
  <inkml:trace contextRef="#ctx0" brushRef="#br0">44 17 32575,'1'132'177,"-10"348"-162,6-398-15,3-589 0,0 487 0,0 0 0,2 1 0,0 0 0,6-23 0,-7 38 0,0 0 0,0-1 0,0 1 0,1 0 0,0 0 0,0 0 0,0 0 0,0 1 0,1-1 0,-1 1 0,1-1 0,0 1 0,0 0 0,0 0 0,0 0 0,1 0 0,-1 0 0,1 1 0,0 0 0,-1 0 0,1 0 0,0 0 0,1 0 0,-1 1 0,5-1 0,-5 1 0,1 0 0,0 0 0,0 1 0,0 0 0,0 0 0,0 0 0,0 0 0,0 1 0,-1 0 0,1 0 0,0 0 0,0 1 0,-1 0 0,1 0 0,-1 0 0,1 0 0,-1 1 0,0-1 0,0 1 0,0 0 0,-1 0 0,1 1 0,5 5 0,-4-1 0,1 0 0,-1 1 0,-1-1 0,1 1 0,-1 0 0,-1 0 0,0 1 0,0-1 0,-1 1 0,0-1 0,0 12 0,0-9 0,-1 0 0,0 0 0,-1 0 0,0 0 0,-1 1 0,-5 20 0,5-28 0,-1 0 0,-1 1 0,1-1 0,-1 0 0,0 0 0,0-1 0,0 1 0,-1-1 0,1 1 0,-1-1 0,0 0 0,0-1 0,-1 1 0,1-1 0,-1 1 0,-7 3 0,-1-1 0,-1 0-1,0 0 1,0-2-1,0 1 1,-1-2-1,1 0 1,-1-1-1,0 0 1,0-1-1,-19-1 1,32 0-11,1 0 1,0 0 0,0 1-1,0-1 1,-1 0 0,1 0 0,0-1-1,0 1 1,0 0 0,-1 0-1,1 0 1,0-1 0,0 1-1,0-1 1,0 1 0,0-1 0,0 1-1,0-1 1,0 0 0,0 1-1,0-1 1,0 0 0,0 0 0,0 0-1,0 0 1,1 0 0,-1 0-1,0 0 1,1 0 0,-1 0-1,1 0 1,-1 0 0,1 0 0,-1 0-1,1 0 1,0 0 0,0-1-1,-1 1 1,1 0 0,0 0-1,0 0 1,0-3 0,0-18-1223</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4:16.532"/>
    </inkml:context>
    <inkml:brush xml:id="br0">
      <inkml:brushProperty name="width" value="0.05" units="cm"/>
      <inkml:brushProperty name="height" value="0.05" units="cm"/>
      <inkml:brushProperty name="color" value="#FFFF00"/>
    </inkml:brush>
  </inkml:definitions>
  <inkml:trace contextRef="#ctx0" brushRef="#br0">1 1 31743,'0'120'1021,"1"253"-1018,-1-351-4,2-1 0,1 1 0,0-1 0,10 33 0,-13-80-245,0-21-463</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4:16.923"/>
    </inkml:context>
    <inkml:brush xml:id="br0">
      <inkml:brushProperty name="width" value="0.05" units="cm"/>
      <inkml:brushProperty name="height" value="0.05" units="cm"/>
      <inkml:brushProperty name="color" value="#FFFF00"/>
    </inkml:brush>
  </inkml:definitions>
  <inkml:trace contextRef="#ctx0" brushRef="#br0">356 46 31102,'1'-2'56,"-1"1"-1,0-1 0,0 0 1,0 1-1,0-1 0,-1 0 1,1 1-1,0-1 0,-1 1 1,1-1-1,-1 0 0,0 1 1,1-1-1,-1 1 0,0 0 1,0-1-1,0 1 0,0 0 1,0-1-1,0 1 0,0 0 1,0 0-1,-1 0 0,1 0 0,0 0 1,-1 0-1,1 0 0,-3 0 1,-2-1-70,0 1 1,0 0-1,0 0 1,0 0-1,0 1 1,-10 1-1,1-1 102,5 0-87,-1 1 0,1 1 0,-1 0 0,1 0 0,0 0 0,0 2-1,0-1 1,0 1 0,1 1 0,0-1 0,0 2 0,0-1 0,0 1 0,1 1 0,0-1-1,0 2 1,1-1 0,-1 1 0,2 0 0,-1 0 0,1 1 0,-8 15 0,5-7 0,1 0 0,0 0 0,1 1 0,1 0 1,1 1-1,1-1 0,0 1 0,1 0 0,2 0 1,-1 0-1,4 36 0,-1-46-1,0 0 0,1 0 0,0-1 1,1 1-1,0 0 0,0-1 0,0 0 0,1 1 0,1-2 0,-1 1 0,1 0 1,8 8-1,-4-7-1,-1 0 1,1-1-1,1-1 1,-1 1-1,1-1 1,1-1-1,-1 0 1,16 6-1,-1-3 6,1-1-1,0-1 0,0-1 1,0-1-1,1-1 0,0-2 1,44-1-1,-68-1-4,-1 0 0,1 0 1,-1 0-1,1-1 0,-1 1 0,1-1 0,-1 0 1,1 1-1,-1-1 0,1 0 0,-1 0 0,0-1 1,0 1-1,1 0 0,-1-1 0,0 1 0,0-1 1,3-3-1,-3 2-4,-1 0 0,1 0-1,-1 0 1,0 0 0,0 0 0,0 0 0,0 0 0,0-1-1,-1 1 1,1 0 0,-1 0 0,0-1 0,0 1-1,0-4 1,-3-16-161</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4:17.409"/>
    </inkml:context>
    <inkml:brush xml:id="br0">
      <inkml:brushProperty name="width" value="0.05" units="cm"/>
      <inkml:brushProperty name="height" value="0.05" units="cm"/>
      <inkml:brushProperty name="color" value="#FFFF00"/>
    </inkml:brush>
  </inkml:definitions>
  <inkml:trace contextRef="#ctx0" brushRef="#br0">226 26 32239,'0'-1'23,"0"0"1,-1 0-1,1 0 1,0 0 0,-1 0-1,1 0 1,0 0-1,-1 0 1,1 0-1,-1 0 1,0 0 0,1 0-1,-1 1 1,0-1-1,1 0 1,-1 0-1,0 1 1,0-1 0,-1 0-1,-22-1 1,22 2-23,-3 2-1,-1-1 0,0 1 0,1 0 0,0 0 0,-1 0 0,1 1 0,0 0 0,0 0 0,1 0 0,-1 0 0,1 1 0,-1 0 0,1 0 0,0 0 0,-6 9 0,-4 4 0,2 2 0,-21 36 0,25-37 0,0 0 0,2 1 0,0 0 0,1 1 0,1-1 0,1 1 0,1 0 0,0 0 0,2 0 0,2 33 0,-1-47 0,0 0 0,0-1 0,0 1 0,0 0 0,1-1 0,0 1 0,0-1 0,0 0 0,1 0 0,0 0 0,0 0 0,0 0 0,1-1 0,-1 1 0,1-1 0,0 0 0,0 0 0,1 0 0,-1-1 0,1 1 0,0-1 0,0 0 0,0-1 0,9 4 0,0-1 0,1 0 0,0-2 0,0 1 0,0-2 0,0 0 0,0-1 0,0-1 0,18-1 0,-29 1 1,0-1-1,1 1 1,-1-1 0,0 0 0,1 0-1,-1-1 1,0 0 0,0 1 0,0-1-1,0 0 1,0-1 0,-1 1 0,1-1-1,-1 0 1,1 0 0,-1 0 0,0 0-1,0 0 1,-1-1 0,1 1 0,-1-1-1,1 0 1,-1 0 0,0 0-1,0 0 1,-1 0 0,2-7 0,2-7 1,-1 0-1,-1 0 1,-1 0 0,-1 0 0,-1-27 0,0 29-2,-1-1 0,-1 0 0,0 1 0,-1-1 0,-1 1 0,-1 0 0,0 0 0,-1 0 0,-1 1 0,0 0 0,-1 0 0,0 1 0,-2 0 0,1 0 0,-2 1 0,0 0 0,-16-14 0,21 22 0,1 2 0,0-1 0,-1 0 0,0 1 0,0 0 0,0 1 0,0-1 0,-11-1 0,14 3 0,-1 0 0,0 0-1,0 1 1,0-1 0,0 1-1,0 0 1,0 1 0,0-1-1,0 0 1,0 1-1,0 0 1,1 0 0,-1 0-1,0 1 1,-4 2 0,3 0-14,0 0 0,1 1 0,0 0 0,0 0 0,0 1 0,0-1 0,1 1 0,-1-1 0,2 1 1,-1 0-1,1 0 0,-1 1 0,-1 11 0,-2 41-634</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4:18.081"/>
    </inkml:context>
    <inkml:brush xml:id="br0">
      <inkml:brushProperty name="width" value="0.05" units="cm"/>
      <inkml:brushProperty name="height" value="0.05" units="cm"/>
      <inkml:brushProperty name="color" value="#FFFF00"/>
    </inkml:brush>
  </inkml:definitions>
  <inkml:trace contextRef="#ctx0" brushRef="#br0">1 132 32015,'0'0'635,"0"3"-585,0 548-15,0-551-35,0 0 0,0 0 0,0 0 0,0 0 0,0 0 0,0 0 0,0 0 0,0 0 0,1 0 0,-1 0 0,0 0 0,0 0 0,0 0 0,0 0 0,0 0 0,0 0 0,0 0 0,0 0 0,0 0 0,0 0 0,0 0 0,1 0 0,-1 0 0,0 0 0,0 0 0,0 0 0,0 0 0,0 0 0,0 0 0,0 0 0,0 0 0,0 0 0,0 0 0,1 0 0,-1 0 0,0 0 0,0 0 0,0 0 0,0 0 0,0 0 0,0 0 0,0 0 0,0 0 0,0 1 0,0-1 0,0 0 0,0 0 0,0 0 0,0 0 0,0 0 0,5-12 0,1-30 0,-3 0 0,-2-85 0,-3 56 0,2-212 27,3 292-32,0-1 1,1 1-1,0-1 1,0 1-1,10 14 1,0 0 4,16 33 0,53 94 0,-63-119 0,1-1 0,39 45 0,-55-70 0,-1-1 0,0 1 0,1-1 0,0 0 0,0 0 0,0 0 0,1-1 0,-1 1 0,1-2 0,0 1 0,0 0 0,0-1 0,0 0 0,0-1 0,1 1 0,-1-1 0,9 0 0,-14-1 0,1 0 0,-1 0 0,0-1 0,0 1 0,0-1 0,0 1 0,0-1 0,1 1 0,-1-1 0,0 0 0,0 1 0,-1-1 0,1 0 0,0 0 0,0 0 0,0 1 0,0-1 0,-1 0 0,1 0 0,0 0 0,-1-1 0,1 1 0,-1 0 0,1 0 0,-1 0 0,0 0 0,1-2 0,7-39 3,-7 35-1,4-52 11,-3-90 0,-3 79-12,0 38-1,-1-1 0,-1 1 0,-2 1 0,-2-1 0,-16-51 0,20 81 0,2 9 0,-1 12 0,2 77-157,0-46-374</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6:21.457"/>
    </inkml:context>
    <inkml:brush xml:id="br0">
      <inkml:brushProperty name="width" value="0.05" units="cm"/>
      <inkml:brushProperty name="height" value="0.05" units="cm"/>
      <inkml:brushProperty name="color" value="#FFFF00"/>
    </inkml:brush>
  </inkml:definitions>
  <inkml:trace contextRef="#ctx0" brushRef="#br0">56 364 32015,'-2'0'11,"1"1"1,0-1-1,-1 1 1,1-1-1,0 1 1,-1 0-1,1-1 1,0 1-1,0 0 1,0 0-1,0 0 1,0 0-1,0 0 1,0 0-1,0 0 1,0 0-1,0 0 1,1 0-1,-1 0 1,0 1-1,1-1 1,-1 0-1,1 1 1,-1-1-1,1 0 1,0 1-1,-1-1 1,1 0-1,0 2 1,-3 6 13,-2 7-19,0-1-1,0 1 0,1-1 0,1 1 0,1 1 0,0-1 0,1 0 0,2 23 0,0-37-2,0 1 0,0 0 0,0-1 1,0 1-1,0-1 0,1 0 0,-1 1 0,1-1 0,-1 0 1,1 0-1,0 0 0,0 0 0,0 0 0,0 0 0,0-1 1,0 1-1,1-1 0,-1 1 0,0-1 0,1 0 0,-1 0 0,1 0 1,0 0-1,3 0 0,-3 0 3,-1 0-1,1 0 1,0-1-1,0 0 1,-1 1 0,1-1-1,0 0 1,0 0-1,-1 0 1,1-1-1,0 1 1,-1 0 0,1-1-1,0 0 1,-1 0-1,1 0 1,-1 0 0,1 0-1,-1 0 1,1-1-1,-1 1 1,0-1-1,0 0 1,4-3 0,1-6 1,0 0 0,-1-1 1,0 0-1,-1 0 0,-1 0 1,4-13-1,16-83-1,-16 67 3,2-19-6,-3 19-3,12-41 1,-16 72-1,0 0-1,1 0 1,0 1 0,0-1 0,1 1 0,1 0 0,-1 0 0,2 1 0,8-11 0,-13 17 0,0 0 0,1 0 0,-1-1 0,1 2 0,0-1 0,-1 0 0,1 0 0,0 1 0,0 0 0,0-1 0,0 1 0,0 0 0,0 0 0,0 1 0,0-1 0,1 1 0,-1-1 0,0 1 0,0 0 0,1 0 0,-1 1 1,0-1-1,0 1 0,0-1 0,0 1 0,0 0 0,1 0 0,2 3 0,0-1-1,0 0 1,-1 1 0,1 0 0,-1 0-1,0 1 1,0-1 0,-1 1 0,1 0-1,-1 1 1,0-1 0,-1 1 0,5 8-1,3 9 2,-2 0-1,-1 1 0,-1-1 0,-1 2 1,-1-1-1,-1 0 0,-1 1 0,-1 0 0,-2 0 1,-2 33-1,1-51 0,0-1 0,0 1 0,-1-1 0,0 1 0,0-1 0,-1 1 0,1-1 0,-1 0 0,-1 0 0,1-1 0,-1 1 0,-5 6 0,1-4 0,0 0 0,0 0-1,-1-1 1,0 0 0,0-1 0,-20 11 0,15-10 1,0 0-1,-1-2 0,0 0 1,0 0-1,-1-1 0,1-1 0,-1-1 1,0 0-1,1-1 0,-27-2 1,39 1-1,1-1 1,-1 1 0,0-1-1,1 0 1,-1 0-1,0 0 1,1 0 0,-1 0-1,1-1 1,0 1 0,-1-1-1,1 1 1,0-1-1,0 0 1,0 0 0,-3-4-1,1 1 0,1 0-1,0-1 0,0 1 1,0-1-1,1 0 0,0 1 1,-2-8-1,0-9-4,0 1-1,1-1 1,1-25 0,1 36 2,1 1 1,0 0 0,1 0-1,0 0 1,4-18 0,-4 25 1,0 0 0,1 0 0,-1 0 1,1 1-1,0-1 0,0 0 0,0 1 0,0-1 0,0 1 1,0-1-1,1 1 0,-1 0 0,1 0 0,0 0 0,-1 0 1,1 1-1,0-1 0,0 1 0,0 0 0,0-1 0,4 1 1,-3-1-1,1 1 1,-1 0-1,1 0 1,-1 1-1,1-1 1,0 1-1,-1 0 1,1 1 0,-1-1-1,1 1 1,0-1-1,-1 2 1,0-1-1,1 0 1,-1 1-1,0 0 1,1 0 0,-1 0-1,6 4 1,4 5-3,-1 0 1,0 1 0,-1 0-1,11 15 1,26 25 7,-35-40-3,0 0 0,0-2 1,1 0-1,18 9 0,-28-17 0,0 1 0,1-1 0,-1 0-1,1 0 1,0-1 0,0 1 0,-1-1 0,1-1 0,0 1-1,0-1 1,0 0 0,0 0 0,0-1 0,0 1 0,0-1-1,8-3 1,-11 3-1,0-1 0,0 0 0,-1 1-1,1-1 1,0 0 0,-1 0 0,1 0-1,-1-1 1,0 1 0,0-1 0,0 1-1,0-1 1,3-4 0,17-42 7,-20 43-8,7-20 0,-1 0 0,-1-1 0,-2 0 0,4-44 0,-5-112 0,-4 126 0,-2 124 0,0-29 0,2 0 0,1 0 0,13 75 0,-12-103 0,0 0 0,1-1 0,0 1 0,1-1 0,0 0 0,0 0 0,1 0 0,1-1 0,-1 1 0,1-1 0,0-1 0,1 1 0,0-1 0,0 0 0,1-1 0,0 1 0,0-1 0,0-1 0,1 0 0,12 6 0,-10-7 0,0 0 0,1-1 0,-1 0 0,1-1 0,-1 0 0,1 0 0,16-1 0,-26-1 0,-1-1 0,1 1 1,-1 0-1,1 0 0,-1-1 0,1 1 0,-1-1 1,1 1-1,-1-1 0,1 0 0,-1 1 0,0-1 1,1 0-1,-1 0 0,0 0 0,0 0 0,0 0 1,0 0-1,1-1 0,-2 1 0,1 0 0,0 0 1,0-1-1,0 1 0,-1-1 0,1 1 0,0 0 1,-1-1-1,1 1 0,-1-1 0,1-3 0,0-5 2,0-1 1,0 0-1,-2-19 0,1 12-1,0-235-1,0 248 0,0 0 0,0 0 0,0 0 0,1 0 0,0 0 0,0 0 0,0 0 0,1 0 0,0 0 0,0 1 0,2-6 0,-2 7 0,0 1 0,1-1 0,-1 1 0,0 0 0,1 0 0,0-1 0,-1 2 0,1-1 0,0 0 0,0 0 0,0 1 0,0 0 0,0-1 0,0 1 0,1 1 0,-1-1 0,6-1 0,-1 1 0,0 0 0,0 0 0,1 0 0,-1 1 0,9 1 0,-15-1 0,0 0 0,0 1 0,0-1 0,0 1 0,0 0 0,0-1-1,0 1 1,0 0 0,0 0 0,0 0 0,0 1 0,-1-1 0,1 0 0,0 1-1,-1-1 1,1 1 0,-1-1 0,0 1 0,1 0 0,-1-1 0,0 1 0,0 0 0,0 0-1,1 2 1,1 7 0,-1 0 0,1 0 0,-2 0 0,0 0 0,0 0 0,-1 0 0,0 0 0,-1 0 0,0 1 0,0-1 0,-2 0 0,1-1 0,-1 1 0,-1 0 0,0-1 0,0 0 0,-12 19 0,12-24 1,-1 4-2,0 0-1,0 0 0,-5 16 1,9-23 0,0 0 1,1 0 0,-1 0 0,1 0-1,-1 0 1,1 0 0,0 0-1,0 0 1,0 0 0,0 0-1,0 0 1,0 0 0,1 0 0,-1 0-1,1 0 1,-1 0 0,1 0-1,0 0 1,0 0 0,-1-1-1,2 1 1,-1 0 0,0 0 0,0-1-1,2 3 1,16 12 0,0 1 3,0 1 0,18 22 0,-31-32-2,-1 0 0,1 0-1,-2 0 1,1 0 0,-1 1-1,0 0 1,-1 0 0,0 0-1,3 15 1,-3-9-1,-1 0 0,-1 1 0,0-1 0,-1 0 0,0 1 0,-5 23 0,3-30 0,0-1 0,-1 1 0,0-1 0,0 0 0,-1 0 0,0 0 0,-1 0 0,1-1 0,-1 0 0,-1 0 0,0 0 0,-10 10 0,-3-1 0,0 0 0,-2-1 0,1-2 0,-2 0 0,0-1 0,0-1 0,-1-1 0,0-1 0,-40 10 0,29-17 0,33-2 0,0 0 0,0 0 0,0-1 0,0 1 0,0 0 0,0-1 0,1 1 0,-1-1 0,0 1 0,0-1 0,0 1 0,0-1 0,1 1 0,-1-1 0,0 0 0,0 0 0,1 1 0,-2-2 0,1-2 0,0 0 0,0 0 0,0-1 0,0 1 0,1 0 0,0 0 0,0-1 0,0 1 0,0 0 0,1-6 0,0-2 0,0 2 0,0-1 0,1 1 0,0-1 0,1 1 0,0 0 0,0 0 0,1 0 0,0 1 0,1-1 0,10-14 0,-5 11 0,0 0 0,1 1 0,0 1 0,1 0 0,0 0 0,18-12 0,5 2 0,1 1-1,1 2 0,0 1 1,68-19-1,-60 22-7,-17 7 7,0-2-1,52-25 1,-72 30 2,1-1 0,-1-1 0,0 1 0,-1-1 0,1-1 0,-1 0 0,-1 0 1,1 0-1,-1 0 0,0-1 0,-1 0 0,0-1 0,4-8 0,-3 4-1,-2 1 0,0-1 0,0 0 0,-1 0 0,-1-1 0,1-14 0,-2-82 0,-1 90 0,-1 11 0,1 1 0,-2-1 0,1 1 0,-1-1 0,0 1 0,-1 0 0,0 0 0,0 0 0,-6-10 0,8 16 0,-1-1 0,1 1 0,-1-1 0,0 1 0,0-1 0,0 1 0,0 0 0,0 0 0,0 0 0,-1 0 0,1 1 0,-1-1 0,1 0 0,-1 1 0,0 0 0,0 0 0,1 0 0,-1 0 0,0 0 0,0 0 0,0 1 0,0-1 0,0 1 0,0 0 0,0 0 0,0 0 0,0 0 0,0 1 0,0-1 0,-3 2 0,4-2 0,0 1 0,0 0 0,0 0 0,1 0 0,-1 0 0,0 0 0,0 0 0,1 0 0,-1 1 0,1-1 0,-1 0 0,1 1 0,-1 0 0,1-1 0,0 1 0,0 0 0,-2 2 0,-10 35 0,12-36 0,-4 29 0,1 1 0,1 0 0,1 0 0,5 43 0,-3-65 1,1-1 0,0 1 0,1-1-1,0 1 1,1-1 0,0 0 0,1 0 0,0 0 0,0-1 0,1 1-1,0-1 1,1 0 0,0 0 0,0-1 0,1 0 0,0 0 0,0 0-1,1-1 1,0 0 0,1-1 0,-1 0 0,1 0 0,0-1 0,1 0 0,-1 0-1,1-1 1,0 0 0,0-1 0,0 0 0,18 2 0,-18-4-1,51 2 8,-59-3-10,0 0 0,1 0 0,-1 0 0,1-1 0,-1 1 0,1-1 0,-1 1 1,0-1-1,1 0 0,-1 0 0,0 0 0,0 0 0,0 0 0,0 0 1,0-1-1,0 1 0,0-1 0,0 1 0,3-5 0,-3 0-124,0-1 0,0 1 0,0-1 0,-1 0-1,0 0 1,-1 0 0,1 1 0,-1-1 0,-1-9-1,-2-39-4803</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4:18.499"/>
    </inkml:context>
    <inkml:brush xml:id="br0">
      <inkml:brushProperty name="width" value="0.05" units="cm"/>
      <inkml:brushProperty name="height" value="0.05" units="cm"/>
      <inkml:brushProperty name="color" value="#FFFF00"/>
    </inkml:brush>
  </inkml:definitions>
  <inkml:trace contextRef="#ctx0" brushRef="#br0">10 118 31406,'0'-31'1118,"0"29"-955,0 6-120,-9 335-38,10-225-5,2-62 0,-2-49 0,-1 1 0,1-1 0,0 0 0,0 1 0,0-1 0,1 0 0,-1 0 0,1 0 0,-1 0 0,1 0 0,0 0 0,4 4 0,-6-7 0,1 1 0,-1-1 0,0 0 0,0 0 0,0 0 0,0 0 0,1 0 0,-1 1 0,0-1 0,0 0 0,1 0 0,-1 0 0,0 0 0,0 0 0,1 0 0,-1 0 0,0 0 0,0 0 0,1 0 0,-1 0 0,0 0 0,0 0 0,1 0 0,-1 0 0,0 0 0,0 0 0,1 0 0,-1 0 0,0 0 0,0 0 0,0-1 0,1 1 0,-1 0 0,0 0 0,0 0 0,1-1 0,4-11 0,1-25 9,-3 1-1,-1-1 1,-3-39-1,0 18-10,1-275 2,0 332 0,0-1 0,0 0 0,0 0 0,0 0 0,1 0 0,-1 0 0,1 1 0,-1-1 0,1 0 0,0 0 0,-1 1 0,1-1 0,0 0 0,0 1 0,0-1 0,1 1 0,-1-1 0,0 1 0,0 0 0,3-2 0,-2 1 0,1 1 0,0-1 0,0 1 0,0-1 0,0 1 0,0 0 0,1 0 0,-1 1 0,0-1 1,7 0-1,-3 1-1,1 0 0,0 0 0,-1 1 0,1 0 0,-1 1 0,0-1 1,1 1-1,-1 1 0,12 5 0,-14-5-78,1 1 0,-1-1-1,-1 1 1,1 0 0,0 1 0,-1-1-1,0 1 1,0 0 0,-1 0 0,1 0 0,-1 0-1,4 9 1,4 21-3653</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4:18.860"/>
    </inkml:context>
    <inkml:brush xml:id="br0">
      <inkml:brushProperty name="width" value="0.05" units="cm"/>
      <inkml:brushProperty name="height" value="0.05" units="cm"/>
      <inkml:brushProperty name="color" value="#FFFF00"/>
    </inkml:brush>
  </inkml:definitions>
  <inkml:trace contextRef="#ctx0" brushRef="#br0">270 11 32111,'-9'-3'23,"-1"0"1,0 2-1,0-1 1,0 1-1,0 0 1,0 1-1,0 0 1,0 1-1,0 0 1,0 1-1,0 0 1,0 0-1,1 1 1,-1 0-1,-16 8 1,19-7-14,1 0 1,-1 0 0,1 1-1,0 0 1,1 0-1,-1 0 1,1 1-1,0 0 1,0 0-1,1 0 1,0 0-1,0 1 1,0-1 0,1 1-1,0 0 1,0 0-1,1 1 1,-1-1-1,2 0 1,-1 1-1,0 8 1,1-2-9,0 1 0,1-1 0,2 25 0,-1-35-2,-1 1 1,1-1-1,1 0 1,-1 0-1,0 0 1,1 0-1,0 0 1,0-1-1,0 1 1,0-1-1,1 1 1,0-1-1,-1 0 1,1 1-1,0-2 1,6 6-1,1-2 0,0 0 1,0 0-1,0-1 0,1-1 1,0 0-1,0 0 0,0-1 1,17 3-1,4-3 15,56 1-1,-86-4-14,0 0 0,0 0 0,0 0 0,0 0 0,0 0 0,1-1 0,-1 1 0,-1-1 0,1 1 0,0-1 0,0 0 0,0 1 0,0-1 0,0 0 0,0 0 0,-1 0 0,1-1 0,-1 1 0,1 0 0,-1-1 0,1 1 0,-1-1 0,2-2 0,-1 0 0,0 0-1,-1-1 1,0 1-1,0 0 1,0-1-1,0 1 0,-1-1 1,1 1-1,-2-8 1,1 9-19,1 0 1,-1 1 0,-1-1 0,1 0 0,0 0 0,-1 0-1,1 0 1,-1 1 0,0-1 0,0 0 0,0 0 0,0 1-1,0-1 1,-1 1 0,-1-3 0,-15-9-919</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4:19.268"/>
    </inkml:context>
    <inkml:brush xml:id="br0">
      <inkml:brushProperty name="width" value="0.05" units="cm"/>
      <inkml:brushProperty name="height" value="0.05" units="cm"/>
      <inkml:brushProperty name="color" value="#FFFF00"/>
    </inkml:brush>
  </inkml:definitions>
  <inkml:trace contextRef="#ctx0" brushRef="#br0">0 18 29822,'8'-5'3063,"18"3"-3420,-19 2 596,254-10-436,-287 10-2237,-3 0-7789</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4:19.599"/>
    </inkml:context>
    <inkml:brush xml:id="br0">
      <inkml:brushProperty name="width" value="0.05" units="cm"/>
      <inkml:brushProperty name="height" value="0.05" units="cm"/>
      <inkml:brushProperty name="color" value="#FFFF00"/>
    </inkml:brush>
  </inkml:definitions>
  <inkml:trace contextRef="#ctx0" brushRef="#br0">1 2 30574,'6'-1'1789,"-3"9"-1193,-3 24-943,0-16 502,0 162-155,5 100 0,-5-276 0,1 14 0,0 0 0,1-1 0,5 20 0,-7-35-5,0 1 1,0-1-1,0 0 0,1 1 1,-1-1-1,0 1 0,0-1 1,0 0-1,0 1 0,0-1 1,1 1-1,-1-1 0,0 0 0,0 1 1,0-1-1,1 0 0,-1 0 1,0 1-1,1-1 0,-1 0 1,0 1-1,1-1 0,-1 0 1,0 0-1,1 0 0,-1 1 1,0-1-1,1 0 0,-1 0 1,1 0-1,-1 0 0,0 0 1,1 0-1,-1 0 0,1 0 0,-1 0 1,0 0-1,1 0 0,-1 0 1,1 0-1,-1 0 0,0 0 1,1 0-1,-1 0 0,1-1 1,-1 1-1,0 0 0,1 0 1,-1 0-1,0-1 0,1 1 1,-1-1-1,6-13-691</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4:21.565"/>
    </inkml:context>
    <inkml:brush xml:id="br0">
      <inkml:brushProperty name="width" value="0.05" units="cm"/>
      <inkml:brushProperty name="height" value="0.05" units="cm"/>
      <inkml:brushProperty name="color" value="#FFFF00"/>
    </inkml:brush>
  </inkml:definitions>
  <inkml:trace contextRef="#ctx0" brushRef="#br0">0 227 32095,'3'-2'453,"24"0"-413,0 0 0,30 4 0,-5-1-24,147-1-5,-199 0-80,-8 0-297,-121 0 377,128 0 184,4 0-139,7 1-40,-5-1-5,1 0-1,-1 0 0,1-1 0,-1 1 0,1-1 0,-1 0 0,6-2 0,-9 2-8,0 0-1,-1 0 0,1 0 1,-1 0-1,1 0 0,-1 0 0,1-1 1,-1 1-1,1-1 0,-1 1 0,0-1 1,0 1-1,0-1 0,0 0 0,0 1 1,0-1-1,-1 0 0,1 0 0,0 0 1,-1 1-1,1-1 0,-1 0 0,0 0 1,0 0-1,0-3 0,1-3 4,-1 1-1,0-1 0,0 0 0,-1 0 1,0 1-1,0-1 0,-1 1 0,0-1 1,0 1-1,-1 0 0,-5-11 0,2 8 1,-1 1-1,0 0 1,0 0-1,-1 0 1,0 1-1,-18-13 1,146 127 5,-107-93-7,0 0 1,-1 2-1,-1-1 0,-1 1 0,0 1 0,16 33 0,-24-44-3,0 1 0,0 0 0,0 1 0,0-1 0,-1 0 0,0 0 0,-1 1 0,1-1 0,-1 0 0,0 1 0,-1-1 0,1 0 0,-1 1 0,-1-1 0,1 0 0,-3 7 0,1-7 0,-1 0 0,1 0 0,-1 0 0,0 0 0,-1-1 0,0 0 0,1 0 0,-1 0 0,-1 0 0,1-1 0,-1 0 0,0 0 0,0-1 0,-7 4 0,-3 1-70,0-2-1,0 1 1,0-2 0,-1 0-1,0-1 1,0-1-1,-29 2 1,-7-5-2424</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4:30.547"/>
    </inkml:context>
    <inkml:brush xml:id="br0">
      <inkml:brushProperty name="width" value="0.05" units="cm"/>
      <inkml:brushProperty name="height" value="0.05" units="cm"/>
      <inkml:brushProperty name="color" value="#FFFFFF"/>
    </inkml:brush>
  </inkml:definitions>
  <inkml:trace contextRef="#ctx0" brushRef="#br0">58 415 32271,'0'-1'6,"-1"1"0,1 0 1,0-1-1,0 1 0,0 0 0,0 0 1,-1-1-1,1 1 0,0 0 1,0 0-1,-1-1 0,1 1 0,0 0 1,0 0-1,-1 0 0,1-1 0,0 1 1,-1 0-1,1 0 0,0 0 1,-1 0-1,1 0 0,0 0 0,-1 0 1,1 0-1,0-1 0,-1 1 1,1 0-1,0 1 0,-1-1 0,1 0 1,0 0-1,-1 0 0,1 0 0,0 0 1,-1 0-1,1 0 0,0 0 1,-1 1-1,1-1 0,0 0 0,0 0 1,-1 0-1,1 1 0,0-1 1,0 0-1,-1 0 0,1 1 0,0-1 1,0 0-1,-1 0 0,1 1 0,0-1 1,0 0-1,0 1 0,0-1 1,0 0-1,0 1 0,0-1 0,-1 0 1,1 1-1,0 0 0,-9 24-36,-1 16 27,2 1 0,2 0 0,-1 45 0,6 133 19,2-107-17,-1-105 2,0-7 0,-1 1 0,1-1 0,0 1 0,0 0 1,0-1-1,0 1 0,0 0 0,0-1 0,1 1 0,-1 0 1,1-1-1,-1 1 0,1-1 0,-1 1 0,1-1 0,0 1 0,0-1 1,0 1-1,1 1 0,-1-7 36,13-169-1,-7 61-36,33-162-1,-39 265 1,1 0 0,1 0 0,0 0 0,0 0 0,1 1 0,0-1 0,1 1 0,-1 0 0,8-8 0,-9 13 0,0-1 0,1 1 0,0 0 0,-1 0 0,1 0 0,1 1 0,-1-1 0,0 1 0,0 0 0,1 0 0,-1 1 0,1-1 0,0 1 0,-1 0 0,1 0 0,0 0 0,0 1 0,8 0 0,-10 0 0,1 0 0,0 0 0,0 1 0,0-1 0,0 1 0,0 0 0,-1 0 0,1 1 0,0-1 0,-1 1 0,1-1 0,-1 1 0,1 0 0,-1 0 0,0 1 0,0-1 0,0 1 0,0 0 0,-1-1 0,1 1 0,-1 0 0,1 1 0,-1-1 0,0 0 0,0 1 0,-1-1 0,3 6 0,0 2 0,-1 1 0,-1-1 0,0 0 0,0 1 0,-1-1 0,-1 1 0,0-1 0,-2 16 0,2-21 0,-1 0-1,-1-1 1,1 1 0,-1-1-1,0 0 1,0 1-1,-1-1 1,1 0 0,-1 0-1,0-1 1,-1 1 0,1 0-1,-5 3 1,-7 7-3,0-1 0,-23 15 0,-4 5 1,32-20-3,14-6-6,24-2-14,-19-4 21,-7-2 3,19 3 1,1 2-1,-1 0 0,37 14 1,-53-17 0,-1 0 0,1 0 0,-1 0 0,0 0 0,0 1 0,0 0 0,0 0 0,0 0 0,0 0 0,-1 1 0,0 0 0,0-1 0,0 1 0,0 0 0,0 0 0,-1 1 0,0-1 0,1 0 0,-2 1 0,1 0 0,-1-1 0,1 1 0,0 7 0,-2-8 0,1 1 0,-1 0 0,0-1 0,0 1 0,-1-1 0,1 1 0,-1 0 0,0-1 0,0 1 0,-1-1 0,1 0 0,-1 1 0,0-1 0,-4 7 0,1-5 0,-1 0 0,1-1 0,-1 1 0,0-1 0,0-1 0,0 1 0,-1-1 0,-8 4 0,-5 2-11,-2-2-1,1 0 1,-1-1 0,0-1-1,-1-1 1,0-1 0,1-1-1,-1-1 1,0-1 0,0-1-1,-28-4 1,51 4-2,-1-1 0,1 0 0,-1 1 0,1-1 0,-1 0 0,1 1 0,-1-1 0,1 0 0,0 0 0,-1 1 0,1-1 0,0 0 0,0 0 0,-1 1 0,1-1 0,0 0 0,0 0 0,0 0 0,0 0 0,0 1 0,0-1 0,0 0 0,0 0 0,1 0 0,-1 0-1,0 1 1,0-1 0,1 0 0,-1 0 0,0 1 0,1-1 0,0-1 0,5 0 8,0 0-1,1 0 1,-1 1 0,0 0-1,1 0 1,-1 1-1,1-1 1,-1 2-1,1-1 1,9 2-1,10-1 64,-10 0-31,1 1-1,0 1 1,-1 0 0,22 8 0,-21-6-20,1 0 0,0-2 0,31 4 0,-35-7-1,1 0 1,0-1-1,0 0 0,-1-1 0,1-1 0,-1 0 0,22-8 0,-26 7 8,-1-1 1,0 0-1,1 0 0,-2-1 1,1-1-1,-1 1 1,0-1-1,0-1 1,-1 1-1,0-1 0,7-11 1,-2 2-6,-2-1 0,0 0 0,-2 0 0,1-1 1,-2 0-1,-1 0 0,0-1 0,-2 0 0,4-30 0,-3-8 2,-3 0-1,-6-61 1,4 108-3,-1 1 1,-1-1 0,0 1 0,-1-1 0,-4-11 0,6 18-7,-1-1 1,0 1 0,0 0-1,0 0 1,-1 0 0,1 1-1,-1-1 1,0 0 0,0 1-1,-1 0 1,1 0 0,0 0 0,-1 0-1,-6-4 1,9 7-3,1 0 0,-1-1 0,0 1 0,0 0 0,1-1 0,-1 1 0,0 0 0,0 0 0,0 0 0,1-1 0,-1 1 0,0 0 0,0 0 0,0 0 0,0 1 0,1-1 0,-1 0 0,0 0 0,0 0 0,0 1 0,0-1 0,1 0 0,-1 1 0,0-1 0,1 0 0,-1 1 0,0-1 0,0 1 0,1-1 0,-1 1 0,1 0 0,-1-1 0,1 1 0,-1 0 0,1-1 0,-1 1 0,1 0 0,-1-1 0,1 1 0,0 0 0,-1 0 0,1 0 0,0 0 0,-9 44 0,8-34 0,-9 60 4,4 0 0,3 1 0,7 78 0,-3-139-4,0 1 0,1-1 0,1 0 0,0 0 0,0-1 0,1 1 0,0-1 0,1 1 0,0-1 0,1-1 0,13 18 0,-14-21 0,0 0 0,0 0 0,1-1 0,0 1 0,0-1 0,1 0 0,-1-1 0,1 0 0,0 0 0,0 0 0,0-1 0,1 0 0,-1-1 0,1 1 0,0-1 0,0-1 0,9 1 0,-7-1 0,-1 0 0,1-1 0,-1-1 0,1 0 0,-1 0 0,0 0 0,12-5 0,-15 4 0,-1-1 0,1 1 0,-1-1 0,0 0 0,0-1 0,-1 1 0,1-1 0,-1 0 0,0 0 0,1-1 0,-2 1 0,7-10 0,-2 2 0,-1-1 0,-1 1 0,0-1 0,-1 0 0,-1 0 0,0 0 0,0-1 0,2-20 0,-2-10 0,-1-59 0,-3 90 0,0 7 1,0 0 1,-1 0-1,1 0 0,-1 1 1,-3-11-1,3 14-1,1 1 1,-1 0-1,1-1 0,-1 1 0,1 0 1,-1 0-1,0-1 0,0 1 0,0 0 1,0 0-1,0 0 0,0 0 1,0 0-1,0 0 0,0 0 0,0 1 1,-1-1-1,1 0 0,0 1 0,-1-1 1,1 0-1,0 1 0,-1 0 1,1-1-1,0 1 0,-1 0 0,1 0 1,-3 0-1,3 0 0,0 0 0,0 0 0,0 1 0,1-1 0,-1 1 0,0-1 0,0 1 0,1-1 0,-1 1 0,0-1 0,0 1 0,1-1 0,-1 1 0,1 0 0,-1 0 0,1-1 0,-1 1 0,1 0 0,-1 0 0,1 0 0,-1-1 0,1 1 0,0 0 0,0 0 0,-1 0 0,1 0 0,0 0 0,0 0 0,0-1 0,0 3 0,-1 36 0,1-29 0,0 9-2,0 0 0,1 0 0,0 0 0,2-1 0,0 1 1,11 34-1,-11-46 1,5 13 0,0 0 1,1 0-1,18 26 0,-24-41 1,1 0 0,-1-1 0,1 0 0,0 0 0,0 0 1,0 0-1,0-1 0,1 1 0,-1-1 0,1 0 0,0-1 0,0 1 0,0-1 0,0 0 0,1 0 0,-1 0 0,1-1 0,8 1 0,-10-1 0,0 0 1,0-1-1,0 0 1,0 0-1,0 0 1,0 0-1,0-1 1,0 1-1,-1-1 1,1 0-1,0 0 1,0-1-1,-1 1 1,1-1-1,-1 0 0,1 0 1,-1 0-1,0 0 1,1 0-1,-1-1 1,0 1-1,-1-1 1,1 0-1,0 0 1,-1 0-1,0-1 1,0 1-1,0 0 1,0-1-1,0 1 1,-1-1-1,1 0 0,0-4 1,4-8-1,-2 0 0,0 0 0,-1 0 0,0-1 0,0-18 0,-3-86 0,-2 55 0,2 26 13,0 35 3,0 26-13,0-8-3,-1 20 0,2 0 0,2-1 0,9 52 0,-10-76 0,0 0 0,0 0 0,1 0 0,0 0 0,0-1 0,1 1 0,0-1 0,0 0 0,0 0 0,1-1 0,0 1 0,1-1 0,0 0 0,-1-1 0,2 1 0,-1-1 0,1 0 0,0-1 0,0 1 0,9 3 0,-9-5 0,0-1 0,0 1 0,0-1 0,0-1 0,1 1 0,-1-1 0,0-1 0,1 1 0,-1-1 0,1-1 0,-1 1 0,1-1 0,-1 0 0,9-3 0,-11 2 0,1 0 0,-1-1 0,0 1 0,1-1 0,-1 0 0,-1-1 0,1 1 0,0-1 0,-1 0 0,0 0 0,0 0 0,0-1 0,0 1 0,-1-1 0,0 0 0,0 0 0,0 0 0,3-8 0,-1-3 0,0-1 0,0 1 0,-2-1 0,0 0 0,1-23 0,-4-90 0,-1 61 0,1 68 0,0 0 0,0 0 0,0 0 0,0 0 0,0 0 0,0 0 0,0 0 0,0 0 0,0 0 0,0 0 0,-1 0 0,1 0 0,0 0 0,-1 0 0,1 0 0,0 1 0,-1-1 0,1 0 0,-1 0 0,0 0 0,1 0 0,-1 1 0,0-1 0,1 0 0,-1 1 0,0-1 0,0 0 0,1 1 0,-1-1 0,0 1 0,0 0 0,0-1 0,0 1 0,0-1 0,0 1 0,0 0 0,0 0 0,0 0 0,0 0 0,0 0 0,0 0 0,0 0 0,0 0 0,-1 0 0,-1 1 0,1-1 0,0 1 0,0 0 0,0 0 0,0 0 0,0 0 0,0 0 0,0 0 0,1 1 0,-1-1 0,0 1 0,1-1 0,-1 1 0,1 0 0,-1-1 0,1 1 0,0 0 0,0 0 0,0 0 0,-1 2 0,-4 19 0,2-1 0,0 1 0,2 0 0,0 0 0,1 0 0,4 33 0,-1-19 0,-2-28 0,1 0 0,0 1 0,0-1 0,1 0 0,0 0 0,1 0 0,0 0 0,1 0 0,0-1 0,0 1 0,0-1 0,1 0 0,9 11 0,-9-14 0,0 1 0,0-1 0,1-1 0,-1 1 0,1-1 0,0 0 0,0 0 0,1-1 0,-1 0 0,1 0 0,-1 0 0,1-1 0,0 0 0,0 0 0,0-1 0,0 0 0,0 0 0,10-1 0,-11 1 0,0-1 0,1 0 0,-1-1 0,0 0 0,1 0 0,-1 0 0,7-3 0,-10 3 0,-1-1 0,1 1 0,-1-1 0,0 0 0,1 0 0,-1 0 0,0 0 0,0 0 0,0 0 0,0 0 0,-1-1 0,1 1 0,-1-1 0,1 1 0,-1-1 0,0 0 0,2-5 0,2-9 0,-1 1 0,3-23 0,-6 26 0,2 0 0,-1 0 0,2 0 0,9-23 0,-9 25 0,0 1 0,0-1 0,-1 0 0,-1 0 0,0 0 0,1-16 0,-2-70 0,-2 49 0,1 3 0,-2 0 0,-2 0 0,-18-80 0,22 123 0,0 1 0,-1 0 0,1 0 0,0 0 0,0 0 0,-1-1 0,1 1 0,0 0 0,-1 0 0,0 0 0,1 0 0,-1 0 0,1 0 0,-1 0 0,0 1 0,0-1 0,1 0 0,-1 0 0,0 0 0,0 1 0,-2-2 0,3 3 0,-1 0 0,1 0 0,-1 0 0,0 0 0,1 1 0,0-1 0,-1 0 0,1 0 0,0 0 0,-1 0 0,1 1 0,0-1 0,0 0 0,0 0 0,0 2 0,2 347 0,0-318 0,2 0 0,1 0 0,2 0 0,1 0 0,1-1 0,1-1 0,21 41 0,-29-68 0,0 0 0,0 1 0,0-1 0,1 0 0,-1 0 0,1-1 0,0 1 0,0-1 0,0 1 0,0-1 0,0 0 0,0 0 0,1 0 0,-1 0 0,1-1 0,0 1 0,6 1 0,-7-3 0,0 0 0,-1 1 0,1-1 0,0 0 0,0 0 0,-1-1 0,1 1 0,0 0 0,-1-1 0,1 0 0,0 0 0,-1 1 0,1-2 0,-1 1 0,1 0 0,-1 0 0,0-1 0,1 1 0,-1-1 0,0 0 0,0 0 0,0 0 0,0 0 0,-1 0 0,3-2 0,3-8 0,0 1 0,-1-1 0,0 0 0,0 0 0,-2-1 0,1 1 0,2-18 0,0-11 0,2-42 0,-7 52 0,2 0 0,0 0 0,12-38 0,-14 65 0,-1-1 0,1 1 0,0 0 0,0 0 0,0 0 0,0 0 0,1 0 0,0 0 0,-1 1 0,2-1 0,-1 1 0,0 0 0,1 0 0,-1 0 0,5-3 0,-2 3 0,0 1 0,0-1 0,0 1 0,0 0 0,1 1 0,-1-1 0,1 1 0,-1 1 0,1-1 0,7 1 0,-2 0 1,30-1-25,-41 1 24,1 0-1,-1 0 1,0 0-1,1 1 1,-1-1 0,0 0-1,1 0 1,-1 1-1,0-1 1,1 1 0,-1-1-1,0 1 1,0-1-1,1 1 1,-1 0-1,0 0 1,0 0 0,0 0-1,0-1 1,0 1-1,1 2 1,-2-2 0,0 0 0,0 0 0,0 0 0,0-1 0,0 1 0,0 0 0,-1 0 0,1 0 0,0-1 0,-1 1 0,1 0 0,0 0 0,-1-1 0,1 1 0,-1 0 0,1-1 0,-1 1 0,1-1 0,-1 1 0,0 0 0,1-1 0,-1 1 0,0-1 0,1 0 0,-1 1 0,0-1 0,0 0 0,1 1 0,-1-1 0,0 0 0,0 0 0,0 1 0,0-1 0,1 0 0,-1 0 0,-1 0 0,-4 1 0,-6 4 0,0 0 0,0 0 0,0 1 0,0 1 0,1 0 0,1 0 0,-1 1 0,1 0 0,-18 20 0,22-20 0,0 0 0,0 1 0,0 0 0,1 0 0,1 0 0,0 0 0,0 1 0,1 0 0,0 0 0,0 0 0,1 0 0,1 0 0,-1 14 0,1-7 0,-1 1 0,2 0 0,2 27 0,-2-41 0,1 1 0,0 0 0,0-1 0,0 1 0,1-1 0,0 1 0,-1-1 0,2 0 0,-1 1 0,0-1 0,1-1 0,0 1 0,0 0 0,5 4 0,-1-2 0,0 0 0,0-1-1,1 0 1,0 0 0,0-1 0,0 0 0,0-1-1,1 1 1,15 2 0,-5-2 7,2-1 0,-1-1 1,27-1-1,-45-1-7,1 0 0,0-1 0,0 1 0,0-1 1,-1 0-1,1 0 0,0 0 0,-1 0 0,1 0 1,-1 0-1,1-1 0,-1 0 0,1 1 0,-1-1 1,0 0-1,0 0 0,0 0 0,0 0 0,0 0 0,-1-1 1,1 1-1,-1 0 0,1-1 0,-1 1 0,0-1 1,0 0-1,0 1 0,0-1 0,0 0 0,0-5 1,2-10-2,0 0 1,-1 0 0,-2-32 0,0 37 0,0-14 0,-2 1 0,-1 0 0,-1-1 0,-1 1 0,-1 1 0,-1-1 0,-1 1 0,-18-36 0,24 57 0,0 0 0,0 0 0,-1 0 0,0 0 0,0 0 0,0 1 0,0-1 0,0 1 0,-1 0 0,1 0 0,-1 0 0,0 1 0,0-1 0,-5-2 0,7 5 0,0-1 0,0 0 0,0 1 0,0 0 0,0-1 0,0 1 0,0 0 0,0 0 0,0 0 0,0 0 0,0 1 0,0-1 0,0 0 0,0 1 0,0-1 0,1 1 0,-1 0 0,0 0 0,0 0 0,0 0 0,1 0 0,-1 0 0,1 0 0,-1 0 0,1 1 0,-1-1 0,1 1 0,0-1 0,-1 1 0,1-1 0,0 1 0,0 0 0,0-1 0,0 1 0,0 3 0,-4 6-3,0 2-1,1-1 1,0 0 0,1 1 0,1 0-1,0 0 1,0 15 0,1-21 2,1 1 1,0-1 0,0 1-1,1-1 1,0 0 0,0 1-1,1-1 1,0 0-1,0 0 1,0 0 0,1 0-1,0 0 1,1-1-1,4 8 1,-4-10 0,1 1 0,0 0 0,0-1 0,0 0 0,0 0 0,1-1 0,-1 1 0,1-1 0,0 0 0,0-1 0,1 1 0,-1-1 0,10 2 0,4-1 1,1-1 0,40-1 0,-42-1 1,-14 0 0,0 0 0,0 0-1,0-1 1,1 1 0,-1-1 0,0-1-1,0 1 1,0-1 0,0 0-1,-1 0 1,1 0 0,0 0 0,-1-1-1,1 0 1,5-5 0,-5 3-2,0-1 0,0 0 0,-1 0-1,1 0 1,-1-1 0,-1 0 0,1 0 0,-1 0 0,-1 0 0,3-8 0,2-11 0,5-39 0,-9 44-1,1 1 0,1-1-1,10-27 1,-14 46-1,0 0 1,0 0 0,1-1-1,-1 1 1,1 0-1,0 0 1,-1 1 0,1-1-1,0 0 1,0 1 0,0-1-1,1 1 1,-1-1 0,0 1-1,0 0 1,1 0-1,-1 0 1,0 0 0,1 0-1,-1 1 1,1-1 0,4 1-1,3-1-3,1 0 0,0 1 1,-1 1-1,12 1 0,-22-2 5,0 1 0,-1-1 0,1 0 0,0 0 0,0 0 0,0 0 0,0 0 0,0 1 0,-1-1 0,1 0 0,0 0 0,0 0 0,0 1 0,0-1 0,0 0 0,0 0 0,0 0 0,0 1 0,0-1 0,0 0 0,-1 0 0,1 0 0,0 1 0,0-1 0,0 0 0,0 0 0,1 0 0,-1 1 0,0-1 0,0 0 0,0 0 0,0 0 0,0 1 0,0-1 0,0 0 0,0 0 0,0 0 0,0 1 0,1-1 0,-1 0 0,0 0 0,0 0 0,0 0 0,0 1 0,0-1 0,1 0 0,-1 0 0,0 0 0,0 0 0,0 0 0,1 0 0,-1 0 0,0 0 0,0 0 0,0 1 0,1-1 0,-1 0 0,0 0 0,0 0 0,1 0 0,-1 0 0,0 0 0,0 0 0,1-1 0,-17 10 10,3-6-6,0 1-1,1 1 1,-1 0-1,-17 10 1,24-11-4,1 0 0,-1 0 0,1 1 0,-1 0 0,1 0 0,1 0 1,-1 1-1,1 0 0,0 0 0,-6 10 0,5-4 0,0-1 0,0 1 0,2 1 0,-1-1 0,1 0 0,-1 18 0,-1 78 0,5-104 0,0 3 0,1-1 0,-1 0 0,1 1 0,0-1 0,0 0 0,1 1 0,0-1 0,0 0 0,0 0 0,1 0 0,0-1 0,0 1 0,1-1 0,-1 1 0,1-1 0,0 0 0,1-1 0,-1 1 0,1-1 0,0 1 0,0-2 0,0 1 0,1 0 0,-1-1 0,1 0 0,0 0 0,0-1 0,9 3 0,4 0 1,0 0-1,0-2 1,0 0-1,1-1 1,0-1 0,-1-1-1,1-1 1,33-6-1,-49 6 1,1 0 0,-1 0 0,1-1 0,-1 0 0,0 0 0,1 0 1,-1 0-1,0-1 0,0 1 0,-1-1 0,1 0 0,-1 0 0,1-1 0,-1 1 0,0-1 0,0 1 0,0-1 0,-1 0 0,1 0 0,-1-1 0,0 1 0,0 0 0,-1-1 0,1 1 0,-1-1 0,0 1 0,1-7 0,0-9-1,0-1-1,-1 1 1,-1-1-1,-5-38 1,3 44 0,-1-1 0,-1 0 0,0 1 0,-1 0 0,-1 0 0,-9-18 0,10 23 0,0 1 0,-1-1 0,0 1 0,-1 1 0,0-1 0,0 1 0,-1 0 0,0 1 0,-17-13 0,22 18-1,0 1 1,1-1-1,-1 0 1,0 1-1,0 0 1,0 0-1,0 0 1,0 0-1,0 0 0,0 1 1,0-1-1,-1 1 1,1 0-1,0 0 1,0 0-1,0 0 1,0 0-1,-1 1 0,-4 1 1,5-1-1,1 1 0,0-1 0,-1 1 0,1-1 0,0 1 0,0 0 0,0 0 0,0 0 0,0 0 0,1 0 0,-1 1 1,0-1-1,1 0 0,0 1 0,0-1 0,-1 1 0,1 0 0,1-1 0,-1 1 0,0 0 0,0 5 0,-2 10-1,1 0 0,0 0-1,2 1 1,0-1 0,4 31 0,-2-40 1,0 0 1,0-1 0,1 1-1,0-1 1,0 0-1,1 0 1,0 0 0,0 0-1,1-1 1,0 0-1,0 0 1,1 0 0,12 11-1,-10-11 0,1-1 0,-1 0-1,1 0 1,1-1-1,-1 0 1,1-1 0,0 0-1,0-1 1,19 5-1,-12-5 2,0-1 1,1-1-1,-1 0 0,1-1 0,18-3 0,-31 3 0,0-1 0,0 0 0,-1 0 1,1-1-1,-1 1 0,1-1 0,-1 0 0,0 0 0,0 0 1,1-1-1,-2 0 0,1 1 0,0-1 0,4-5 0,-3 3 1,-1-1 0,1 0-1,-1-1 1,0 1 0,0-1-1,-1 0 1,0 0-1,3-8 1,0-9 1,0 0-1,-2-1 1,0 0-1,-1-31 1,1-35 3,-3-1 1,-18-132-1,17 224-5,0-1 0,0 1 0,0 0 0,0-1 0,1 1 0,-1 0 0,0-1 0,0 1 0,0 0 0,0-1 0,0 1 0,-1 0 0,1-1 0,0 1 0,0 0 0,0-1 0,0 1 0,0 0 0,0-1 0,0 1 0,-1 0 0,1-1 0,0 1 0,0 0 0,0-1 0,-1 1 0,1 0 0,0 0 0,-1 0 0,1-1 0,0 1 0,0 0 0,-1 0 0,1 0 0,0-1 0,-1 1 0,1 0 0,0 0 0,-1 0 0,1 0 0,0 0 0,-1 0 0,1 0 0,0 0 0,-1 0 0,1 0 0,-1 0 0,1 0 0,0 0 0,-1 0 0,0 1 0,0 0 0,0 0 0,0 1 0,0-1 0,0 0 0,0 0 0,0 0 0,0 1 0,1-1 0,-1 1 0,1-1 0,-1 0 0,0 2 0,-4 20 0,1-1 0,1 1 0,-1 35 0,6 78 0,-1-101 0,1 4 0,1-1 0,15 63 0,-13-80 0,1 1 0,1-1 0,1 0 0,1-1 0,23 39 0,-28-55 0,-1 1 1,1-1-1,0 0 0,0 0 0,0 0 1,0-1-1,1 0 0,0 1 1,-1-2-1,7 4 0,-9-5 1,0 0 0,0 0 0,0-1 0,0 1 0,0 0 0,0-1-1,0 1 1,0-1 0,0 0 0,0 0 0,0 0 0,0 0 0,0 0 0,0 0 0,0-1 0,0 1-1,0-1 1,0 1 0,0-1 0,0 0 0,0 0 0,0 0 0,0 0 0,0 0 0,-1 0 0,1 0 0,0 0-1,-1-1 1,1 1 0,-1-1 0,2-1 0,4-8-1,0 0 0,-1 0 0,-1-1 0,0 0 0,0 0 0,-1 0 0,3-15 0,14-97 0,-16 89 0,9-110 0,-4-194 0,-11 329 0,-2 13 0,-3 13 0,-1 25-9,2 1 1,2-1-1,3 73 0,1-53 12,-2-25-3,3 0 0,1 0 0,2 0 0,1 0 0,1-1 0,17 44 0,-24-78 1,1-1-1,-1 1 1,1 0 0,0 0 0,-1-1-1,1 1 1,0 0 0,0-1 0,0 1-1,-1-1 1,1 1 0,0-1 0,0 1-1,0-1 1,0 1 0,0-1 0,0 0-1,0 0 1,0 1 0,0-1 0,0 0-1,0 0 1,0 0 0,0 0 0,0 0-1,0 0 1,0-1 0,0 1 0,0 0-1,0 0 1,0-1 0,0 1 0,0-1-1,-1 1 1,1-1 0,0 1 0,0-1-1,0 1 1,0-1 0,-1 0-1,1 1 1,1-3 0,10-13-1,0-1 0,-2 0 0,0-1 0,0 0 0,-2 0 0,7-21 0,14-30-5,-16 42-5,-4 8 6,0 0 1,2 0 0,0 1-1,21-27 1,-31 44 3,-1 0 0,1 1 0,0-1 0,-1 0 0,1 0 0,0 1 0,0-1 0,-1 0 0,1 1 0,0-1 0,0 0 0,0 1 0,0 0 0,0-1 0,0 1 0,0-1 0,0 1 0,0 0 0,0 0 0,0 0 0,0-1 0,2 1 0,-2 1 0,0 0 0,0 0 0,0-1 1,-1 1-1,1 0 0,0 0 1,0 0-1,-1 0 0,1 0 0,-1 0 1,1 0-1,-1 0 0,1 0 0,-1 0 1,1 1-1,-1-1 0,0 0 1,0 0-1,0 0 0,0 3 0,11 99 25,-8-53-24,15 67 1,-15-103-3,0-1 1,2 1 0,-1-1 0,2 0 0,-1 0 0,2 0 0,0-1 0,0 0 0,15 17 0,-19-26 0,1 0 0,-1 0 0,1 0 0,-1-1 0,1 1 0,0-1 0,0 0 0,0 0 0,1 0 0,-1-1 0,7 2 0,-8-2 0,0 0 0,-1-1 0,1 0 0,0 1 0,0-1 0,0 0 0,-1 0 0,1-1 0,0 1 0,0 0 0,-1-1 0,1 0 0,0 0 0,-1 1 0,1-2 0,-1 1 0,1 0 0,-1 0 0,1-1 0,2-2 0,-1-1-28,0-1 0,-1 1 0,1-1 0,-2 0 0,1 0 0,0 0 1,-1 0-1,0 0 0,-1 0 0,1-1 0,-1 1 0,-1-1 0,1 1 0,-1-12 0,0-15-882</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4:30.906"/>
    </inkml:context>
    <inkml:brush xml:id="br0">
      <inkml:brushProperty name="width" value="0.05" units="cm"/>
      <inkml:brushProperty name="height" value="0.05" units="cm"/>
      <inkml:brushProperty name="color" value="#FFFFFF"/>
    </inkml:brush>
  </inkml:definitions>
  <inkml:trace contextRef="#ctx0" brushRef="#br0">1 50 32127,'44'0'64,"20"-8"96,10-7-16,-2 3-80,-11 2-16,-14 7-48,-19 1-256,-20 2-1025</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4:31.234"/>
    </inkml:context>
    <inkml:brush xml:id="br0">
      <inkml:brushProperty name="width" value="0.05" units="cm"/>
      <inkml:brushProperty name="height" value="0.05" units="cm"/>
      <inkml:brushProperty name="color" value="#FFFFFF"/>
    </inkml:brush>
  </inkml:definitions>
  <inkml:trace contextRef="#ctx0" brushRef="#br0">0 18 31550,'12'0'769,"32"0"-705,22 0 16,9 0 0,5 0-48,0 0 0,-5 0-32,-14 0-32,-17-5-448,-22-7-15191</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4:35.897"/>
    </inkml:context>
    <inkml:brush xml:id="br0">
      <inkml:brushProperty name="width" value="0.05" units="cm"/>
      <inkml:brushProperty name="height" value="0.05" units="cm"/>
      <inkml:brushProperty name="color" value="#FFFFFF"/>
    </inkml:brush>
  </inkml:definitions>
  <inkml:trace contextRef="#ctx0" brushRef="#br0">0 704 29582,'1'16'1069,"1"0"0,5 23 1,0-9-1079,1 0 0,1-1-1,1 0 1,2-1 0,18 32 0,-26-55 10,-1 0 0,1 0 0,0 0-1,1 0 1,-1-1 0,1 0 0,0 0 0,0 0 0,0 0 0,11 4-1,-13-6 1,0-1 0,0 0 1,0 0-1,1 0 0,-1 0 0,0 0 0,1-1 0,-1 0 0,1 1 0,-1-1 0,0 0 0,1-1 0,-1 1 0,1-1 0,-1 1 0,0-1 0,1 0 0,-1 0 0,0-1 0,0 1 0,6-4 0,-3 1-1,0-1 0,-1 0 0,0-1 0,1 1 0,-2-1 0,1 0 0,-1 0 0,6-10 0,0-3 0,-1 1 0,6-20 0,-4-2 0,-1 0 0,-2 0 0,3-52 0,8-39 0,-18 126-1,-1 1 0,1 0 1,0 0-1,1 0 0,-1 1 0,0-1 0,1 0 1,0 0-1,3-4 0,-3 7-1,0-1-1,-1 1 1,1 0 0,0 0 0,0 0 0,0 0-1,0 0 1,0 0 0,0 0 0,1 1 0,-1-1-1,0 1 1,0 0 0,0 0 0,1-1-1,-1 1 1,4 1 0,83 6-43,-88-7 87,-2 0-41,1-1 0,0 0 0,-1 0-1,1 0 1,-1 1 0,1-1-1,-1 0 1,1 0 0,-1 1 0,0-1-1,1 0 1,-1 1 0,0-1 0,1 1-1,-1-1 1,0 1 0,0-1-1,0 1 1,1 0 0,-1-1 0,0 1-1,0 0 1,0 0 0,0 0 0,0-1-1,0 1 1,-1 0 0,-28-3-4,28 3 4,-2 0-2,-1 1 1,1-1-1,-1 1 0,1 0 1,-1 0-1,1 0 1,-1 0-1,1 1 0,0 0 1,0 0-1,0 0 0,0 0 1,0 1-1,0-1 1,1 1-1,-1 0 0,1 0 1,0 1-1,0-1 0,0 0 1,0 1-1,1 0 1,-1 0-1,1 0 0,-3 6 1,-4 10-1,1 0 1,1 1 0,-8 42-1,13-56 0,-4 26-8,2 1-1,1-1 0,2 1 1,3 37-1,-2-65 8,1 0 0,-1 0 0,1 1 0,1-1 0,-1 0-1,1-1 1,0 1 0,0 0 0,1 0 0,-1-1 0,1 1-1,1-1 1,-1 0 0,1 0 0,0 0 0,0-1 0,0 1-1,1-1 1,-1 0 0,11 7 0,-5-6 2,0 0 0,0 0 1,1-1-1,-1-1 0,1 0 0,0 0 1,0-1-1,0 0 0,0-1 0,20 0 1,-26-1-1,-1 0 1,1-1 0,-1 0 0,1 0 0,-1 0 0,1 0-1,-1-1 1,0 1 0,0-1 0,1 0 0,-1 0-1,-1-1 1,1 1 0,0-1 0,-1 0 0,1 0 0,-1 0-1,0-1 1,0 1 0,0-1 0,0 1 0,-1-1 0,0 0-1,1 0 1,-1 0 0,-1 0 0,4-9 0,1-9 0,0 0 0,-2 0 0,0 0 1,0-29-1,-1 11-1,-2 6-1,13-68 0,-12 94 0,0 0 0,0 1 0,1-1 0,-1 1 0,2-1 0,-1 1-1,1 0 1,0 0 0,0 0 0,1 1 0,0 0 0,0 0 0,1 0-1,6-6 1,-5 9-1,-1-1 0,0 1 0,1 1 0,0-1 1,-1 1-1,1 0 0,0 1 0,0 0 0,0 0 0,0 0 0,1 1 0,-1 0 0,8 1 0,-9-1-3,-6 0 4,1 1 0,-1-1 0,1 0-1,-1 1 1,1-1 0,-1 1 0,0-1 0,1 1-1,-1-1 1,0 1 0,1-1 0,-1 1 0,0-1-1,1 1 1,-1 0 0,0-1 0,0 1 0,0-1 0,0 1-1,1 0 1,-1-1 0,0 1 0,0-1 0,0 1-1,0 0 1,-1-1 0,1 1 0,0 0 0,0-1-1,0 1 1,0-1 0,-1 1 0,1 0 0,0-1-1,0 1 1,-1-1 0,1 1 0,0-1 0,-1 1-1,1-1 1,-1 1 0,1-1 0,-1 0 0,1 1-1,-1-1 1,1 1 0,-1-1 0,0 1 0,-11 6 9,0 1-1,1 1 1,0 0 0,0 1 0,1 0 0,0 0 0,1 1 0,0 0 0,1 1 0,0 0 0,1 0 0,0 1 0,-5 15 0,5-8-7,1-1 1,1 1-1,0 0 0,2 1 0,1-1 1,0 1-1,1-1 0,4 34 0,-3-48 0,1 0-1,1 1 0,-1-1 0,1 0 1,0 0-1,0 0 0,1 0 0,0 0 1,0-1-1,0 1 0,1-1 0,-1 0 1,1 0-1,1 0 0,-1 0 0,1-1 1,-1 1-1,1-1 0,1-1 0,-1 1 1,0-1-1,1 0 0,0 0 0,0 0 1,0-1-1,0 0 0,7 2 0,9 1 2,0 0 0,0-2 0,1 0 0,0-2 1,-1-1-1,32-2 0,-50 1-2,0 1 1,0-1 0,0 1 0,0-1 0,0-1 0,-1 1-1,1 0 1,0-1 0,-1 0 0,1 0 0,-1 0-1,1 0 1,-1 0 0,0-1 0,0 0 0,0 1 0,0-1-1,-1 0 1,1 0 0,-1-1 0,0 1 0,1 0-1,-2-1 1,1 0 0,0 1 0,-1-1 0,1 0 0,-1 0-1,1-5 1,1-10 3,-1 0-1,0 0 1,-1 0-1,-4-34 1,3 50-4,-1-15 0,-1 1 1,-1 0-1,0 0 0,-1 0 0,-1 0 0,-1 1 0,0-1 1,-2 1-1,1 1 0,-2-1 0,0 2 0,-1-1 0,0 1 1,-1 1-1,-1 0 0,-14-13 0,20 21 0,0 1 0,0 0 0,-1 1 0,0-1 0,0 1 0,0 1 0,0-1 0,0 1 0,-1 0 0,1 1 0,-11-1 0,14 1 0,0 1 0,0 0 0,0 0 0,0 0 0,0 1 0,-1-1 0,1 1 0,0 0 0,0 0 0,0 1 0,0-1 0,1 1 0,-1 0 0,0 0 0,1 0 0,-1 0 0,1 1 0,0-1 0,0 1 0,0 0 0,-5 5 0,3 1-1,0-1 0,1 1 1,0 1-1,0-1 0,1 0 0,0 1 1,1-1-1,0 1 0,0 0 0,1 0 1,0 0-1,1 0 0,0 0 0,3 17 1,-1-14-2,0-1 0,1 1 0,0 0 0,1-1 0,0 0 0,1 0 0,1 0 1,0 0-1,0-1 0,16 20 0,-14-21 2,0-1 0,1 0 0,0 0 0,1-1 0,0 0 0,0-1 0,1 0 0,0-1 0,0 0 0,0-1 0,1 0 0,-1 0 0,1-1 0,1-1 0,-1 0 0,0-1 0,1 0 0,-1-1 0,1 0 0,0-1 0,22-3 0,-32 2 1,0 0-1,0 0 1,0 0-1,1-1 1,-1 1 0,-1-1-1,1 0 1,0 0-1,0 0 1,-1 0 0,1-1-1,-1 1 1,0-1-1,1 1 1,-1-1 0,0 0-1,-1 0 1,1 0 0,0 0-1,-1 0 1,1-3-1,5-11 5,-1-1-1,5-29 1,-8 34-3,16-90 1,-12 60-3,2 0 0,18-54 0,-26 95 0,0-1 0,0 1 0,0 0 0,1 0 0,-1 0 0,1 0 0,-1 0 0,1 0 0,4-3 0,-6 4 0,1 1 0,-1 0 0,1-1 0,-1 1 0,1-1 0,0 1 0,-1 0 0,1 0 0,0-1 0,-1 1 0,1 0 0,0 0 0,-1 0 0,1 0 0,0 0 0,0 0 0,-1 0 0,1 0 0,0 0 0,-1 0 0,1 0 0,0 1 0,-1-1 0,1 0 0,0 0 0,-1 1 0,1-1 0,0 0 0,-1 1 0,1-1 0,-1 1 0,1-1 0,-1 1 0,1-1 0,-1 1 0,1-1 0,-1 1 0,1-1 0,-1 1 0,0-1 0,1 1 0,-1 0 0,0-1 0,0 1 0,1 0 0,6 15 0,-1 0 0,-1 0 0,0 0 0,-1 0 0,2 18 0,7 88 0,-13-121 0,3 73 0,-3-48 0,1-1 0,2 0 0,0 1 0,7 24 0,-10-49 0,0 0 0,0 0 0,1 0 0,-1 0 0,0 0 0,1 0 0,-1 0 0,1 1 0,-1-1 0,1 0 0,-1-1 0,1 1 0,0 0 0,0 0 0,-1 0 0,1 0 0,0 0 0,1 0 0,-1-1 0,-1 0 0,1 0 0,-1 0 0,1 0 0,0 0 0,-1-1 0,1 1 0,-1 0 0,0 0 0,1-1 0,-1 1 0,1 0 0,-1-1 0,1 1 0,-1 0 0,0-1 0,1 1 0,-1 0 0,1-1 0,-1 1 0,0-1 0,0 1 0,1-1 0,-1 1 0,0-1 0,0 0 0,16-44 0,-15 42 0,10-38 0,5-20 0,26-65 0,-35 110 0,0 0 0,1 0 0,0 1 0,2 0 0,-1 0 0,2 1 0,0 1 0,24-23 0,-35 36 0,1-2-1,1 1 1,-1-1-1,0 1 1,1 0-1,-1 0 0,1 0 1,0 0-1,-1 0 0,1 0 1,0 0-1,-1 0 1,1 1-1,0-1 0,0 0 1,0 1-1,0 0 1,-1-1-1,1 1 0,0 0 1,0 0-1,3 1 1,-3 6-3,-1 130 3,0 21 0,0-148 0,1-1 0,0 1 0,0-1 0,1 0 0,0 0 0,1 0 0,0 0 0,0 0 0,1-1 0,0 0 0,0 0 0,7 8 0,-9-12 0,0-1 0,1 1 0,-1-1 0,1 0 0,0 0 0,-1 0 0,1-1 0,1 1 0,-1-1 0,0 0 0,1 0 0,-1 0 0,1-1 0,-1 1 0,1-1 0,0 0 0,-1-1 0,1 1 0,0-1 0,0 0 0,0 0 0,0 0 0,-1-1 0,1 0 0,9-2 0,-12 2 0,1 0-1,-1 0 1,0-1-1,1 1 1,-1-1 0,0 0-1,0 1 1,0-1-1,0 0 1,0 0 0,-1 0-1,1 0 1,0-1-1,-1 1 1,0 0 0,2-4-1,15-46-8,-15 42 9,10-42 0,5-54 0,7-30 0,-23 131 1,-1 1 0,1-1 0,0 1 0,0-1 0,0 1 0,0 0 0,5-6 0,-6 9-1,-1 0 0,1 0 1,0 0-1,-1 1 0,1-1 0,0 0 0,0 1 1,0-1-1,-1 0 0,1 1 0,0-1 0,0 1 1,0-1-1,0 1 0,0-1 0,0 1 0,0 0 1,0 0-1,0-1 0,0 1 0,1 0 0,-1 0 1,0 0-1,0 0 0,0 0 0,0 1 0,0-1 1,0 0-1,0 0 0,0 1 0,0-1 0,0 0 1,0 1-1,0-1 0,0 1 0,0-1 0,0 1 1,-1 0-1,2 0 0,2 3 0,0 1 0,-1-1 0,1 0 0,-1 1 0,0-1 0,-1 1 0,1 0 0,-1 0 0,0 0 0,2 8 0,12 57 0,-15-65 0,5 34 0,-1-1 0,-3 0 0,-1 1 0,-7 62 0,-6-40 0,13-61 0,0 0 0,-1-1 0,1 1 0,0 0 0,0-1 0,0 1 0,0-1 0,-1 1 0,1-1 0,0 1 0,-1-1 0,1 0 0,0 1 0,-1-1 0,1 0 0,-1 0 0,1 1 0,-1-1 0,1 0 0,0-1 0,21-42 0,-1-1 0,-2 0 0,18-70 0,18-42 0,-53 152 0,0 0 0,1 0 0,0 0 0,0 1 0,7-8 0,-10 11 0,1 0 0,-1 0 0,1 1 0,0-1 0,-1 0 0,1 1 0,-1-1 0,1 1 0,0-1 0,0 1 0,-1-1 0,1 1 0,0 0 0,0-1 0,-1 1 0,1 0 0,0-1 0,0 1 0,0 0 0,0 0 0,0 0 0,-1 0 0,1 0 0,0 0 0,0 0 0,0 0 0,0 0 0,0 0 0,0 0 0,-1 1 0,1-1 0,0 0 0,0 1 0,0-1 0,-1 1 0,1-1 0,0 0 0,-1 1 0,1 0 0,0-1 0,-1 1 0,1-1 0,0 1 0,-1 0 0,1-1 0,-1 1 0,1 1 0,4 7 0,0 1 0,-1 0 0,0 0 0,-1 0 0,0 0 0,-1 0 0,0 1 0,1 14 0,2 91 0,-5-114 0,0 143 0,0-143 0,0-1 0,1 1 0,-1 0 0,1 0 0,-1-1 0,1 1 0,0 0 0,0-1 0,0 1 0,0-1 1,0 1-1,2 1 0,8 16-4,-6 16-9,-3-35 13,1 1 0,-1 0 0,0-1 0,1 1 0,-1-1 0,0 0 1,1 0-1,-1 1 0,0-2 0,5 1 0,-3 0 2,2-1-2,1 0 1,-1 0 0,0-1-1,0 0 1,0 0-1,0 0 1,0-1 0,0 1-1,-1-1 1,1-1 0,-1 1-1,0-1 1,0 0 0,0 0-1,0-1 1,-1 1 0,0-1-1,0 0 1,0 0-1,3-6 1,9-15 4,-1 0-1,22-51 0,-27 55-3,-1 0-1,-1 0 0,0-1 1,-2 0-1,-1 0 0,0 0 0,-2-1 1,1-26-1,-5 48 0,1 0 0,0 0 0,-1 0 0,1 0 0,-1 0 0,1 0 0,-1 1 0,0-1 0,0 0 0,0 0 0,0 1 0,0-1 0,0 1 0,0-1 0,-1 1 0,1-1 0,0 1 0,-1 0 0,1 0 0,-1 0 0,0 0 0,1 0 0,-1 0 0,0 0 0,1 0 0,-1 0 0,0 1 0,0-1 0,0 1 0,-3-1 0,-4 0 0,0 0 0,0 0 0,-1 1 0,1 0 0,-11 2 0,17-2 0,0 1 0,0 0 0,1-1 0,-1 1 0,0 0 0,1 0 0,-1 1 0,0-1 0,1 0 0,0 1 0,-1 0 0,1-1 0,0 1 0,0 0 0,0 0 0,0 0 0,0 1 0,1-1 0,-1 0 0,0 1 0,1-1 0,0 1 0,0-1 0,0 1 0,0 0 0,0-1 0,-1 6 0,-1 6 0,1 1 0,0 1 0,2-1 0,0 15 0,0-21 0,-1 4 0,1 0 0,1 1 0,1-1 0,0 0 0,0 0 0,1 0 0,1 0 0,0 0 0,1-1 0,0 1 0,1-1 0,0-1 0,1 1 0,0-1 0,1 0 0,0-1 0,1 0 0,0 0 0,18 14 0,-18-17 0,1 0 0,0 0 0,1-1 0,-1-1 0,1 0 0,0 0 0,1-1 0,14 4 0,-3-4 0,-1 0 0,1-2 0,33 0 0,-52-1 0,-1-1 0,1 0 0,0 0 0,0 0 0,-1 0 0,1-1 0,0 0 0,-1 1 0,1-1 0,-1 0 0,1-1 0,-1 1 0,0-1 0,1 1 0,-1-1 0,0 0 0,0 0 0,0-1 0,0 1 0,0-1 0,-1 1 0,1-1 0,-1 0 0,0 0 0,0 0 0,0 0 0,0 0 0,0 0 0,0-1 0,-1 1 0,2-7 0,4-16 0,-2-1 0,-1 0 0,-1 0 0,-1 0 0,-1 0 0,-4-31 0,2 22 0,1-1 0,6-51 0,-5 85-1,-1 0 1,1-1-1,-1 1 1,1 0-1,0-1 1,0 1-1,1 0 1,-1 0-1,1 0 1,-1 0-1,1 0 0,2-2 1,-2 3-2,0 1 0,0-1 0,0 1 0,1 0-1,-1 0 1,0 0 0,0 1 0,1-1 0,-1 0 0,1 1 0,-1-1 0,0 1 0,1 0 0,-1 0-1,1 0 1,2 0 0,-3 1 1,1-1 1,0 1-1,0 0 0,-1 0 0,1 0 0,0 1 0,-1-1 0,1 1 1,-1-1-1,0 1 0,1 0 0,-1 0 0,0 0 0,0 0 0,0 0 0,0 0 1,-1 0-1,1 1 0,0-1 0,-1 1 0,0-1 0,2 4 0,5 13-2,0-1-1,5 21 0,-9-27-2,-5-7 8,-7-7 4,-19-13 10,3 3-8,20 10-9,-1 1 1,0 0-1,0 0 0,0 0 0,0 0 1,0 1-1,0 0 0,0 0 0,0 0 1,-7 2-1,10-1 1,-1-1-1,1 1 1,-1 0-1,1 0 1,0 0 0,-1 0-1,1 1 1,0-1 0,0 0-1,0 1 1,0 0-1,0-1 1,0 1 0,0 0-1,1 0 1,-1 0-1,1 0 1,-1 0 0,1 1-1,-1 1 1,-3 11-2,0 0 1,2 0 0,-1 0-1,2 0 1,0 0-1,1 0 1,1 1-1,0-1 1,1 1-1,5 27 1,-4-35 2,1 0 0,0-1 0,0 1 0,0-1 0,1 0 1,0 0-1,1 0 0,0 0 0,0-1 0,0 1 0,1-1 0,0-1 0,0 1 0,0-1 0,1 0 1,-1 0-1,1-1 0,0 0 0,1 0 0,-1-1 0,1 0 0,9 3 0,8 1 6,1-1-1,0-1 1,1-1-1,-1-1 1,42-1-1,-58-2-4,1 0 0,-1 0 0,0-2 1,0 1-1,0-1 0,12-4 0,-18 5-2,0-1 0,0 0 0,0-1 0,0 1 0,0-1 0,0 1 0,-1-1 0,1 0 1,-1-1-1,0 1 0,0 0 0,0-1 0,-1 0 0,1 0 0,-1 0 0,3-5 0,2-7 0,-1 0 0,-1 0 0,0-1 0,-1 0 0,3-32 0,-1-91 0,-6 104 0,3-468 0,-14 524 0,3 6 0,2-1 0,1 2 0,-3 50 0,7 88 1,2-91 3,-1-36 3,1 1 1,3-1-1,10 52 0,-11-77-7,1 0-1,0 0 1,0-1 0,1 1 0,1-1 0,0 0 0,1 0 0,0-1 0,0 0-1,1 0 1,1-1 0,0 0 0,11 10 0,-15-17 0,-1-1 0,1 1 0,-1-1 0,1 0 0,0 0 0,0 0 0,0-1 0,0 0 0,0 0 0,0 0 0,0 0 0,0-1 0,0 0 0,0 0 0,1 0 0,-1-1 0,0 0 0,0 0 0,0 0 0,0-1 0,0 1 0,0-1 0,-1 0 0,1 0 0,-1-1 0,1 0 0,-1 1 0,0-2 0,0 1 0,0 0 0,0-1 0,-1 0 0,1 1 0,3-7 0,1-2 0,-1-1 0,0 0 0,-1-1 0,-1 1 0,0-1 0,-1 0 0,0 0 0,-1-1 0,2-20 0,-1-18 0,-5-68 0,0 49 0,1 49 0,-3 14 0,1 14 0,-2 20 0,1 1 0,1-1 0,4 46 0,-1-21 0,-1-38 0,0 0 0,2 0 0,-1 0 0,1-1 0,1 1 0,0-1 0,1 0 0,0 0 0,12 21 0,-13-25 0,1-1 0,1 0 0,-1 0 0,1 0 0,0-1 0,0 0 0,1 0 0,-1 0 0,1-1 0,0 0 0,0 0 0,1 0 0,-1-1 0,1 0 0,0 0 0,0 0 0,8 1 0,-1-1 0,0-1 0,0 0 0,0-1 0,0-1 0,0 0 0,0-1 0,15-2 0,-26 2 0,0 0 0,-1 0 0,1-1 0,-1 1 0,1-1 0,-1 1 0,0-1 0,1 0 0,-1 0 0,0 0 0,0 0 0,0 0 0,-1 0 0,1-1 0,0 1 0,-1 0 0,0-1 0,1 0 0,-1 1 0,0-1 0,1-4 0,1-5 0,0-1 0,0 0 0,0-18 0,-1-206 0,-3 208 0,1 16 0,1 9 0,-1-1 0,0 0 0,0 1 0,0-1 0,0 1 0,-1-1 0,0 1 0,0-1 0,0 1 0,0-1 0,-1 1 0,-2-6 0,3 11 0,1-1 0,-1 0 0,1 1-1,0-1 1,-1 0 0,1 1 0,0-1 0,-1 1-1,1-1 1,0 0 0,-1 1 0,1-1 0,0 1 0,0-1-1,0 1 1,-1-1 0,1 1 0,0-1 0,0 1 0,0-1-1,0 1 1,0-1 0,0 1 0,0-1 0,0 1 0,0-1-1,0 1 1,0-1 0,0 1 0,1 0 0,-3 160-27,3-84 27,-1-64 0,1-1 0,0 1 0,1 0 0,0 0 0,1-1 0,1 1 0,0-1 0,7 16 0,-8-22 0,0-1 0,0 1 0,0-1 1,1 0-1,0 0 0,0 0 1,0-1-1,0 1 0,1-1 0,0 0 1,0 0-1,0-1 0,0 1 1,1-1-1,-1-1 0,1 1 0,0-1 1,0 1-1,8 0 0,0 0 7,0-1 0,1 0-1,15-1 1,-26-1-7,-1 0 0,1 0 0,-1-1 0,1 1 0,0-1 0,-1 1 0,1-1 0,-1 0 0,0 0 0,1-1 0,-1 1 0,0-1 0,0 1 0,0-1 0,0 0 0,0-1 0,5-4 0,-5 2 0,0 0 0,0 0 0,0-1 0,-1 0 0,0 1 0,0-1 0,-1 0 0,0 0 0,1-9 0,1-57 0,-3 53 0,-1-213 0,-2 209 0,3 23 0,0-1 0,0 1 0,0-1 0,-1 1-1,1-1 1,0 1 0,0-1 0,-1 1 0,1-1 0,0 1-1,-1-1 1,1 1 0,0-1 0,-1 1 0,1 0-1,-1-1 1,1 1 0,-1 0 0,1-1 0,-1 1-1,1 0 1,-1 0 0,1-1 0,-1 1 0,1 0-1,-1 0 1,1 0 0,-1 0 0,-1 0 0,2 0-1,-1 1 0,0 0 0,0-1 0,1 1 0,-1 0 0,1 0 0,-1-1-1,0 1 1,1 0 0,-1 0 0,1 0 0,0 0 0,-1 0 0,1 0 0,0 0 0,0 0 0,-1 0 0,1 0 0,0 0 0,0 0 0,0 0 0,0 0 0,0 0 0,1 0 0,-1 2 0,0 1-2,-1 11 2,1 0 0,1-1 0,0 1 0,1 0 0,0-1 0,1 0 0,7 20 0,-7-26 0,1-1 1,-1 1 0,2-1-1,-1 0 1,1-1 0,0 1 0,0-1-1,0 0 1,1 0 0,0 0-1,1-1 1,-1 0 0,1 0 0,0-1-1,9 5 1,-5-4 1,0-1 0,0 0 1,0-1-1,1 0 0,-1 0 0,1-1 1,0-1-1,-1 0 0,1-1 0,0 0 1,0-1-1,21-4 0,-30 4-1,1-1 0,-1 0 0,0 0 0,1 0 0,-1 0 0,0 0 0,0-1 0,0 0 0,-1 1 0,1-1 0,-1 0 0,1 0 0,-1 0 0,0-1 0,0 1 0,-1-1 0,1 1 0,-1-1 0,1 1 0,0-5 0,2-7 0,-1 1 0,0-1 0,1-27 0,-3-90 0,-1 132 0,0-1 0,1 0 0,-1 1 0,0-1 0,0 0 0,0 0 0,0 1 0,0-1 0,0 0 0,0 0 0,0 1 0,0-1 0,0 0 0,0 1 0,0-1 0,-1 0 0,1 0 0,0 1 0,0-1 0,-1 0 0,1 1 0,-1-1 0,1 1 0,0-1 0,-1 0 0,1 1 0,-1-1 0,1 1 0,-1-1 0,0 1 0,1-1 0,-1 1 0,0 0 0,1-1 0,-1 1 0,0 0 0,1 0 0,-1-1 0,0 1 0,1 0 0,-1 0 0,0 0 0,0 0 0,1 0 0,-1 0 0,0 0 0,0 0 0,1 0 0,-1 0 0,0 0 0,0 1 0,0-1 0,0 1 0,0-1 0,0 1 0,0-1 0,0 1 0,0 0 0,0 0 0,0-1 0,0 1 0,1 0 0,-1 0 0,0 0 0,0 0 0,1 0 0,-1 0 0,1 0 0,-1 0 0,1 0 0,0 0 0,-1 0 0,1 0 0,0 1 0,0-1 0,-1 0 0,1 0 0,0 0 0,0 0 0,0 1 0,1-1 0,-1 1 0,0 2 0,-3 23 0,2-1 0,0 0 0,2 0 0,6 41 0,-5-56 0,1 0 0,0 0 0,0 0 0,1 0 0,0 0 0,1-1 0,0 0 0,1 0 0,0 0 0,1 0 0,0-1 0,0 0 0,10 8 0,-11-12 0,2 0 0,-1 0 0,0-1 0,1 0 0,0 0 0,0-1 0,0 0 0,0 0 0,0-1 0,14 2 0,-10-2 0,0-1 0,1 0 0,-1-1 0,0 0 0,0-1 0,21-4 0,-30 4 0,1 0 0,-1 0 0,0 0 0,0-1 0,-1 1 0,1-1 0,0 0 0,0 0 0,-1 0 0,1-1 0,-1 1 0,0 0 0,0-1 0,0 1 0,0-1 0,0 0 0,0 0 0,-1 0 0,3-5 0,1-6 0,-1 1 0,0-1 0,2-17 0,2-30 0,-3-1 0,-4-93 0,-2 75 0,1 44 0,-1 0 0,-2 0 0,-1 0 0,-2 0 0,-2 1 0,-1 0 0,-2 0 0,-18-41 0,17 58 0,8 21 0,2 14 0,2 28 0,-1 49 0,4 1 0,17 99 0,-13-156-1,29 137 5,-30-154 1,1 1 0,1-1-1,1 0 1,1-1 0,21 34 0,-27-48-5,1-1 0,0 0 0,-1 0 0,1 0 0,1-1 0,-1 1 0,1-1 0,0-1 0,0 1 0,0-1 0,0 0 0,0 0 0,1-1 0,0 1 0,-1-1 0,1-1 0,0 0 0,0 0 0,0 0 0,0-1 0,0 0 0,0 0 0,-1 0 0,1-1 0,0 0 0,7-2 0,-10 0 0,0 1 0,0 0 0,0-1 0,0 1 0,0-1 0,-1 0 0,1-1 0,-1 1 0,0-1 0,0 1 0,0-1 0,0 0 0,-1 0 0,0 0 0,0 0 0,0 0 0,0-1 0,0 1 0,-1-1 0,0 1 0,1-8 0,3-13 0,-2-1 0,2-39 0,-5 60 0,1-248 0,-7 518 0,6-261 0,0 0 0,0 0 0,1 1 0,-1-1 0,1 0 0,0 0 0,0 0 0,0 1 0,1-1 0,-1 0 0,1-1 0,0 1 0,0 0 0,1 0 0,-1-1 0,1 0 0,0 1 0,-1-1 0,6 4 0,-4-5 0,0 1 0,0-1 0,0 0 0,0 0 0,0 0 0,1-1 0,-1 0 0,1 0 0,-1 0 0,1 0 0,0 0 0,-1-1 0,1 0 0,0 0 0,-1 0 0,1-1 0,7-1 0,-7 0 0,0 0 0,0 0 0,0 0 0,-1-1 0,1 0 0,-1 0 0,1 0 0,-1 0 0,0 0 0,-1-1 0,1 0 0,0 0 0,-1 0 0,0 0 0,0-1 0,0 1 0,3-9 0,6-11 0,-2 0 0,9-31 0,-17 50 0,64-213 0,-62 204 0,-3 21 0,-2 11 0,-6 139 0,-31 174 0,-2 21 0,28-19 0,8-194 0,4-127 0,-2 45 0,-11 74 0,11-117 0,-1-1 0,0 1 0,-1-1 0,0 0 0,-1 0 0,-1 0 0,0 0 0,-1-1 0,0 0 0,-16 21 0,18-28 0,-1-1 0,0 1 0,1-1 0,-1 0 0,0 0 0,-1-1 0,1 0 0,-1 0 0,0 0 0,1-1 0,-1 0 0,0 0 0,0-1 0,0 0 0,-9 0 0,6 0 0,1-1 0,-1 0 0,0-1 0,1 0 0,0-1 0,-1 0 0,1 0 0,0-1 0,0 0 0,-17-9 0,12 2 0,0 0 0,1 0 0,0-2 0,0 1 0,2-2 0,-1 1 0,2-2 0,0 1 0,0-2 0,-12-23 0,6 4 0,1 1 0,2-2 0,-17-66 0,22 62 0,2-1 0,1 1 0,1-55 0,4 82 0,1-1 0,0 0 0,0 1 0,1-1 0,1 1 0,0 0 0,1-1 0,0 1 0,1 1 0,0-1 0,0 1 0,2 0 0,-1 0 0,1 1 0,1-1 0,0 2 0,17-17 0,8-5 0,0 1 0,3 2 0,50-32 0,124-61 0,-189 110 0,430-216 0,-434 219 0,-12 6 0,0 0 0,1-1 0,-1 0 0,0 0 0,-1 0 0,5-4 0,-8 7 0,-1 0-1,0-1 1,0 1 0,0 0-1,0 0 1,0 0 0,0 0-1,0-1 1,0 1 0,0 0-1,0 0 1,0 0 0,0-1-1,0 1 1,-1 0 0,1 0-1,0 0 1,0 0 0,0-1-1,0 1 1,0 0 0,0 0-1,0 0 1,0 0 0,-1 0-1,1-1 1,0 1 0,0 0-1,0 0 1,0 0 0,0 0-1,-1 0 1,1 0 0,0 0-1,0 0 1,0-1-1,-1 1 1,1 0 0,0 0-1,0 0 1,0 0 0,0 0-1,-1 0 1,1 0 0,0 0-1,0 0 1,-1 0 0,-13-3-32,-33-6-179,-17-7-410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4:36.288"/>
    </inkml:context>
    <inkml:brush xml:id="br0">
      <inkml:brushProperty name="width" value="0.05" units="cm"/>
      <inkml:brushProperty name="height" value="0.05" units="cm"/>
      <inkml:brushProperty name="color" value="#FFFFFF"/>
    </inkml:brush>
  </inkml:definitions>
  <inkml:trace contextRef="#ctx0" brushRef="#br0">164 9 32511,'-4'-1'6,"1"-1"0,-1 1-1,0 0 1,1 0 0,-1 0 0,0 0 0,0 1 0,0-1-1,0 1 1,0 0 0,1 0 0,-1 1 0,0-1 0,0 1 0,0 0-1,0 0 1,1 0 0,-1 0 0,1 0 0,-1 1 0,1 0-1,-1 0 1,1 0 0,0 0 0,0 0 0,0 1 0,0 0-1,0-1 1,0 1 0,-2 4 0,-1-1-9,1 1 1,0 0-1,0 0 0,1 0 1,-1 1-1,2 0 0,-1-1 1,1 1-1,0 0 1,1 1-1,0-1 0,-2 15 1,4-20 1,-1 1 1,1-1 0,0 1 0,0-1 0,1 0 0,-1 1 0,1-1 0,-1 1-1,1-1 1,0 0 0,0 0 0,1 0 0,-1 1 0,1-1 0,-1 0-1,1-1 1,3 4 0,-2-3 2,0-1 1,1 0-1,-1 0 0,1 0 0,0 0 1,0 0-1,0-1 0,-1 0 1,1 0-1,1 0 0,-1 0 0,0 0 1,8-1-1,-1 1 4,4 1 3,1-1 0,-1 0-1,1-2 1,-1 1 0,18-5-1,-30 5-7,0-1 0,0 0-1,0 0 1,0 0 0,0 0-1,0-1 1,0 1 0,0-1 0,0 0-1,-1 0 1,1 0 0,0 0-1,-1 0 1,0 0 0,0-1-1,0 1 1,0-1 0,0 0 0,0 1-1,0-1 1,-1 0 0,0 0-1,1 0 1,-1 0 0,0-1-1,0 1 1,-1 0 0,1 0 0,-1 0-1,0-4 1,1 3-1,0-6 0,0 0 0,-1 0 0,0 0 0,-1 0 1,-3-18-1,3 25-1,1 1 1,-1 0 0,0 0 0,0 0-1,0 0 1,0 0 0,-1 0-1,1 0 1,0 0 0,-1 1 0,0-1-1,1 0 1,-1 1 0,0-1 0,0 1-1,0 0 1,1 0 0,-2-1-1,1 1 1,0 0 0,0 1 0,0-1-1,0 0 1,0 1 0,-1-1-1,1 1 1,0 0 0,-1-1 0,1 1-1,-4 1 1,4-1-16,0-1-1,1 1 1,-1 0 0,1 0-1,-1 0 1,1 0 0,-1 1-1,1-1 1,-1 0 0,0 1-1,1-1 1,0 1 0,-1-1 0,1 1-1,-1 0 1,1-1 0,0 1-1,-1 0 1,1 0 0,0 0-1,0 0 1,0 0 0,0 0-1,0 1 1,0-1 0,0 0-1,0 0 1,0 1 0,0-1-1,1 1 1,-1-1 0,1 1-1,-1 1 1,-4 34-1982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6:21.801"/>
    </inkml:context>
    <inkml:brush xml:id="br0">
      <inkml:brushProperty name="width" value="0.05" units="cm"/>
      <inkml:brushProperty name="height" value="0.05" units="cm"/>
      <inkml:brushProperty name="color" value="#FFFF00"/>
    </inkml:brush>
  </inkml:definitions>
  <inkml:trace contextRef="#ctx0" brushRef="#br0">223 56 29341,'-10'-4'344,"-1"0"0,0 1 0,0 0-1,0 1 1,0 0 0,-1 0 0,1 1-1,0 1 1,-20 1 0,27 0-351,0-1 1,0 1-1,0 0 0,0 0 1,0 0-1,0 1 1,0-1-1,0 1 0,0 0 1,1 0-1,-1 0 0,0 1 1,1-1-1,0 1 1,0 0-1,0 0 0,0 0 1,0 0-1,1 0 1,-1 1-1,1-1 0,0 1 1,0-1-1,0 1 0,0 0 1,1 0-1,-2 8 1,1-8 7,1 1 1,1-1-1,-1 0 1,1 1 0,-1 0-1,1-1 1,1 1-1,-1-1 1,1 1-1,-1-1 1,1 1 0,0-1-1,1 0 1,-1 0-1,1 1 1,0-1 0,0 0-1,0 0 1,1 0-1,-1-1 1,1 1 0,4 3-1,-1-1 3,0-1-1,1 0 1,0-1 0,0 0-1,0 0 1,1 0 0,-1-1-1,1 0 1,0 0-1,0-1 1,10 2 0,-3-1 3,1 0 0,0-1 1,0-1-1,0 0 1,0-1-1,20-3 0,-32 2-6,1 1 0,-1-1-1,0 0 1,1-1-1,-1 1 1,0-1-1,0 1 1,0-1-1,0 0 1,0-1 0,-1 1-1,1-1 1,-1 1-1,1-1 1,-1 0-1,0-1 1,0 1-1,0 0 1,-1-1-1,1 0 1,-1 1 0,0-1-1,0 0 1,0 0-1,0 0 1,1-9-1,-1 6 2,0 0 0,-1-1 0,-1 1 1,1 0-1,-1-1 0,0 1 0,-1-1 0,0 1 0,0-1 0,0 1 0,-1 0 0,0 0 0,-5-12 0,4 14-2,0 0 0,0 1 0,0-1 0,-1 1 0,1 0-1,-1 0 1,0 0 0,0 0 0,0 0 0,-1 1 0,0 0 0,1 0 0,-1 0 0,0 1-1,0-1 1,0 1 0,-1 0 0,-8-2 0,1 2 0,1 0 0,-1 0 0,1 1-1,-15 1 1,22 0-2,-1 0-1,1 1 0,0 0 1,-1 0-1,1 0 1,0 0-1,-1 1 0,1 0 1,0 0-1,0 1 1,-9 5-1,8-1-27,-1 0 0,1 1 0,1 0 0,-1 0 1,1 0-1,1 1 0,-1 0 0,1 0 0,-4 15 0,-8 35-792</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4:36.616"/>
    </inkml:context>
    <inkml:brush xml:id="br0">
      <inkml:brushProperty name="width" value="0.05" units="cm"/>
      <inkml:brushProperty name="height" value="0.05" units="cm"/>
      <inkml:brushProperty name="color" value="#FFFFFF"/>
    </inkml:brush>
  </inkml:definitions>
  <inkml:trace contextRef="#ctx0" brushRef="#br0">0 10 32367,'64'-5'256,"13"0"-144,15 5-112,2 0 32,-9 0-32,-13 0 0,-25 0 0,-27 0 0,-20 5-48,-31-5-1281</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4:36.945"/>
    </inkml:context>
    <inkml:brush xml:id="br0">
      <inkml:brushProperty name="width" value="0.05" units="cm"/>
      <inkml:brushProperty name="height" value="0.05" units="cm"/>
      <inkml:brushProperty name="color" value="#FFFFFF"/>
    </inkml:brush>
  </inkml:definitions>
  <inkml:trace contextRef="#ctx0" brushRef="#br0">223 21 30366,'-2'-3'126,"-1"1"1,0 0 0,0 0-1,-1 0 1,1 1-1,0-1 1,-1 1-1,1 0 1,0 0 0,-1 0-1,0 0 1,1 1-1,-1-1 1,1 1-1,-1 0 1,-6 1 0,4 0-96,1 0 0,0 0 0,-1 1 1,1 0-1,0 0 0,0 1 1,0-1-1,1 1 0,-1 0 0,-5 5 1,0 0-53,1 1 0,0 0 1,1 1-1,0 0 0,0 0 1,1 1-1,1 0 0,-1 0 1,-4 13-1,8-16 20,0 0 1,1 0-1,0 1 0,0-1 1,0 1-1,1 0 0,1-1 1,-1 1-1,1 0 0,2 12 1,-1-17 0,0 0-1,0-1 1,0 1 0,0-1 0,0 1 0,1-1 0,-1 0 0,1 1 0,0-1-1,0 0 1,1 0 0,-1-1 0,0 1 0,1 0 0,0-1 0,0 1-1,0-1 1,0 0 0,0 0 0,0 0 0,0 0 0,0-1 0,1 1 0,-1-1-1,8 2 1,-1 0 6,1-1 1,-1 0-1,1-1 0,-1 0 0,1-1 1,0 0-1,-1-1 0,1 0 0,-1-1 0,12-2 1,-17 2-5,0 0 0,1 0 1,-1 0-1,-1 0 0,1-1 1,0 0-1,-1 0 0,1 0 1,-1-1-1,0 0 0,0 1 1,0-1-1,-1-1 0,1 1 1,-1 0-1,0-1 0,0 0 1,-1 1-1,1-1 0,2-11 1,-2 7-3,0 0 1,-1 0 0,0 0 0,-1-1 0,0 1 0,0 0-1,-1-1 1,-1 1 0,-1-13 0,2 19-3,-1-1 1,0 1 0,0 0-1,0 0 1,0 0-1,-1 0 1,1 0 0,-1 0-1,1 0 1,-1 0 0,0 0-1,0 1 1,-1-1-1,1 1 1,-1 0 0,1-1-1,-1 1 1,1 0-1,-1 1 1,0-1 0,0 0-1,0 1 1,0-1 0,0 1-1,0 0 1,-1 0-1,1 1 1,-4-2 0,-3 1-72,0 0-1,1 0 1,-1 1 0,0 0 0,0 1 0,1 0 0,-1 1 0,1 0 0,-13 4 0,11-1-432,1 1 1,-1 0 0,-13 11 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4:37.304"/>
    </inkml:context>
    <inkml:brush xml:id="br0">
      <inkml:brushProperty name="width" value="0.05" units="cm"/>
      <inkml:brushProperty name="height" value="0.05" units="cm"/>
      <inkml:brushProperty name="color" value="#FFFFFF"/>
    </inkml:brush>
  </inkml:definitions>
  <inkml:trace contextRef="#ctx0" brushRef="#br0">0 1 31326,'0'0'1185,"3"0"-1041,39 0-80,18 0-48,15 0-16,0 0 0,-3 0 0,-9 0-48,-18 0-496</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4:40.371"/>
    </inkml:context>
    <inkml:brush xml:id="br0">
      <inkml:brushProperty name="width" value="0.05" units="cm"/>
      <inkml:brushProperty name="height" value="0.05" units="cm"/>
      <inkml:brushProperty name="color" value="#FFFFFF"/>
    </inkml:brush>
  </inkml:definitions>
  <inkml:trace contextRef="#ctx0" brushRef="#br0">30 259 32431,'0'0'149,"0"1"-58,-1 15-86,-1 0 0,0 0 0,-6 20 0,3-17-6,2-1-1,-3 24 1,6-29 1,-2 5 0,2 1 0,0-1 0,1 1-1,5 29 1,-5-45 0,0 1 1,0 0-1,0-1 0,0 1 0,1-1 0,-1 1 0,1-1 0,0 0 0,0 1 0,0-1 1,1 0-1,-1 0 0,1-1 0,-1 1 0,1 0 0,0-1 0,0 0 0,0 1 0,0-1 1,0 0-1,1-1 0,-1 1 0,1-1 0,-1 1 0,1-1 0,0 0 0,-1 0 0,1-1 1,4 1-1,-4 0 1,-1-1-1,1 0 1,0 0 0,0 0 0,0 0 0,0-1 0,0 1 0,0-1 0,-1 0 0,1 0 0,0-1 0,-1 1 0,1-1 0,4-2 0,-4 1-2,-1-1 1,1 1 0,-1-1 0,0 1 0,0-1 0,0 0 0,0 0 0,-1-1 0,0 1 0,0-1 0,2-6 0,4-8 1,-2-2-1,-1 1 1,0-1 0,3-38-1,-5-83 7,-5 97-5,3 1 0,9-63 0,-9 104-2,-1 0 0,0 0-1,1 0 1,0 0 0,0 0 0,0 0-1,0 0 1,0 1 0,1-1 0,-1 0 0,1 1-1,0-1 1,0 1 0,0-1 0,0 1-1,0 0 1,4-4 0,-1 4-1,-1 1 0,0-1 0,1 1 0,-1-1 0,1 1-1,-1 0 1,1 1 0,0-1 0,-1 1 0,9 1 0,-1-2-5,39 4-21,-48-3 25,0 1 0,0 0 0,0-1 0,0 1 0,0 1 0,0-1 0,-1 0-1,1 1 1,0-1 0,-1 1 0,1 0 0,-1 0 0,1 0 0,1 2 0,-1 1 5,-2-5 42,-2 0-44,1-1 0,0 0-1,-1 1 1,1-1 0,0 0 0,-1 1-1,1-1 1,-1 1 0,1-1 0,-1 1 0,0-1-1,1 1 1,-1-1 0,1 1 0,-1-1-1,0 1 1,0 0 0,1-1 0,-1 1 0,0 0-1,1 0 1,-1-1 0,0 1 0,0 0-1,1 0 1,-1 0 0,0 0 0,-1 0-1,-27-1 10,26 1-10,-3 0 0,1 0 0,-1 1-1,1 0 1,-1 0 0,1 0 0,0 0 0,-1 1 0,1 0-1,0 0 1,0 1 0,0-1 0,0 1 0,-8 6-1,6-3 1,1 0-1,0 0 1,1 1-1,-1 0 0,1 0 1,1 0-1,-1 0 1,-4 11-1,1 3 0,1 0 0,0 0 0,2 0-1,0 1 1,2 0 0,-2 29 0,5-43 1,-2 14-1,1 0 0,1 1 0,1-1 0,5 27 0,-4-43 0,-1-1-1,1 1 1,0 0 0,0-1 0,0 1 0,1-1 0,0 0 0,0 0-1,0 0 1,0 0 0,1-1 0,0 1 0,0-1 0,0 0 0,1 0-1,-1 0 1,1-1 0,0 1 0,0-1 0,10 4 0,-9-4 1,1-1 1,-1 1 0,1-2 0,0 1-1,-1-1 1,1 0 0,0 0 0,0 0-1,0-1 1,0 0 0,0-1 0,10-1-1,-13 1 1,1-1 0,-1 1 0,0-1 0,0 0 0,0 0-1,0 0 1,0 0 0,0-1 0,-1 1 0,1-1 0,-1 0-1,0 0 1,0-1 0,0 1 0,0-1 0,0 1 0,-1-1 0,1 0-1,2-7 1,0-1 0,-1-1-1,0 0 1,-1 1-1,-1-1 0,0 0 1,0-15-1,-2-82 6,-2 66 1,1 25-4,0 0-1,-1 0 0,-1 0 0,-1 1 1,-1-1-1,-8-21 0,4 27 1,3 19-3,1 26 0,1 27 0,1-1 0,9 87 0,-4-132-1,0 0 0,1 0 0,1 0 0,0 0 0,0-1 0,1 0 0,12 20 0,-15-27 1,1-1-1,0 1 1,0-1 0,0 0-1,1 0 1,-1 0-1,1-1 1,0 1 0,0-1-1,0 0 1,0 0 0,1 0-1,-1-1 1,1 0 0,0 1-1,0-2 1,0 1-1,0 0 1,0-1 0,0 0-1,10 1 1,-12-2 1,0 0 0,0 0-1,0 0 1,0 0 0,1-1 0,-1 1 0,0-1-1,0 0 1,4-2 0,-5 2-1,-1 0 1,1 0-1,-1-1 1,0 1-1,1-1 1,-1 1-1,0-1 1,0 0-1,0 1 1,0-1-1,-1 0 1,1 0-1,0 0 1,-1 0-1,1-2 1,5-24-1,-1 0 0,-2 0 0,1-53 0,-1-1 0,-2 73 0,0-15 1,1-1 0,2 1-1,0 0 1,1 0 0,2 1 0,10-26-1,-17 49 1,0 1-1,0-1 0,0 0 1,0 1-1,0-1 0,0 0 1,0 1-1,0-1 0,1 0 1,-1 1-1,0-1 0,0 0 1,0 0-1,0 1 0,1-1 1,-1 0-1,0 0 0,0 0 1,1 1-1,-1-1 0,0 0 1,0 0-1,1 0 0,-1 1 1,0-1-1,1 0 0,-1 0 1,0 0-1,1 0 0,-1 0 1,0 0-1,1 0 0,-1 0 1,0 0-1,1 0 0,-1 0 1,0 0-1,1 0 0,-1 0 1,0 0-1,0 0 0,1 0 1,-1 0-1,0-1 0,1 1 1,-1 0-1,0 0 0,1 0 1,-1 0-1,0-1 0,0 1 1,1 0-1,-1 0 0,0-1 1,0 1-1,0 0 0,1 0 1,-1-1-1,0 1 0,0 0 1,0-1-1,0 1 0,0-1 1,12 49-11,-3-1 1,6 94-1,-10-80 11,18 88 0,-22-143-1,1-1 0,0 1 0,0-1 0,0 0 0,1 0 0,0 1 0,6 7 0,-8-12 0,-1 0 0,1 0 0,0 0 0,0-1 0,-1 1 0,1 0 0,0-1 0,0 1 0,0-1 0,0 1 0,0-1 0,0 1 0,0-1 0,0 1 0,0-1 0,0 0 0,0 0 0,1 0 0,1 1 0,-2-2 0,1 1 0,-1-1 0,0 1 0,1-1 0,-1 0 0,1 0 0,-1 1 0,0-1 0,1 0 0,-1 0 0,0 0 0,0 0 0,0 0 0,0-1 0,0 1 0,0 0 0,0-1 0,1-1 0,7-16 0,-1 0 0,-1 0 0,0-1 0,-1 0 0,-2 0 0,4-25 0,5-21 0,-13 64 0,32-108 0,-28 99 0,0-1 0,1 1 0,0 1 0,1-1 0,0 1 0,1 0 0,10-12 0,-17 21 0,1 0 0,0 0 0,0 0 0,0 0 0,0 0 0,0 0 0,0 0 0,0 1 0,0-1 0,1 0 0,-1 0 0,0 1 0,0-1 0,1 1 0,-1-1 0,0 1 0,1 0 0,-1 0 0,0-1 0,1 1 0,1 0 0,-2 1 0,0-1 0,0 1 0,0-1 0,0 1 0,0 0 0,-1-1 0,1 1 0,0 0 0,0 0 0,-1-1 0,1 1 0,0 0 0,-1 0 0,1 0 0,-1 0 0,1 0 0,-1 0 0,0 0 0,1 0 0,-1 2 0,3 8 0,-2 1 0,1 0 0,-1 20 0,-1-24 0,0 309 0,0-316 0,0-1 0,0 1 0,0-1 0,0 1 0,0-1 0,0 0 0,0 1 0,0-1 0,0 1 0,0-1 0,0 1 0,0-1 0,0 0 0,0 1 0,0-1 0,0 1 0,1-1 0,-1 0 0,0 1 0,0-1 0,1 1 0,-1-1 0,0 0 0,0 1 0,1-1 0,-1 0 0,0 1 0,1-1 0,-1 0 0,0 0 0,1 0 0,-1 1 0,1-1 0,-1 0 0,0 0 0,1 0 0,-1 0 0,1 1 0,-1-1 0,1 0 0,-1 0 0,0 0 0,1 0 0,-1 0 0,1 0 0,-1 0 0,1-1 0,1 1 0,0-1 0,0 0 0,-1 0 0,1 0 0,0 0 0,-1 0 0,1 0 0,0 0 0,-1-1 0,0 1 0,3-4 0,5-6 0,-1 0 0,-1-1 0,0 0 0,0-1 0,7-21 0,16-71 0,-24 78 0,2 0 0,0 1 0,1 0 0,18-32 0,-25 54 0,-1 2 0,0 0 0,0 0 0,0 0 0,0 0 0,0 0 0,0 0 0,0 1 0,1-1 0,-1 1 0,0-1 0,1 1 0,0-1 0,-1 1 0,1 0 0,0-1 0,-1 1 0,1 0 0,0 0 0,0 1 0,0-1 0,0 0 0,3 0 0,-4 1 0,-1 0 0,1 0 0,-1 0 0,1 1 0,0-1 0,-1 0 0,1 0 0,-1 0 0,1 1 0,-1-1 0,1 0 0,-1 1 0,1-1 0,-1 1 0,1-1 0,-1 0 0,1 1 0,-1-1 0,0 1 0,1-1 0,-1 1 0,0-1 0,1 1 0,-1-1 0,0 1 0,0 0 0,0-1 0,1 1 0,-1 0 0,3 22 0,-2-14 0,5 57 0,-4-27 0,3 0 0,10 42 0,-13-71 0,1 0 0,1 0 0,-1 0 0,1-1 0,1 1 0,0-1 0,0 0 0,1-1 0,0 1 0,1-1 0,0 0 0,14 12 0,-17-17-1,0-1 1,0 1-1,1-1 1,-1 0-1,1 0 0,0 0 1,-1-1-1,1 0 1,0 0-1,0 0 0,9 0 1,-11-1-1,0 1 1,0-1-1,0-1 1,0 1-1,0 0 0,0-1 1,0 1-1,0-1 1,0 0-1,0 0 1,-1 0-1,1 0 1,0-1-1,-1 1 1,1-1-1,-1 0 1,1 1-1,-1-1 0,0 0 1,4-5-1,0-2-3,-1-1 0,0-1 0,0 1 0,-1-1 0,-1 1 0,3-14 0,10-73-12,-10 55 18,-1 5 5,10-52-2,-13 81-4,0 1 1,0 0-1,0 0 1,1 0-1,1 0 1,-1 1-1,1-1 0,0 1 1,6-8-1,-7 12 0,0-1-1,0 1 0,0 0 0,0 0 1,1 0-1,-1 0 0,1 1 1,-1-1-1,1 1 0,0 0 0,-1 0 1,1 0-1,6 0 0,-1 0-3,0 1 0,-1 0 1,1 0-1,16 4 0,-24-4 3,0 1-1,0-1 1,0 1 0,-1 0 0,1 0 0,0-1 0,0 1 0,-1 0 0,1 0 0,-1 0 0,1 0 0,-1 0 0,1 0 0,-1 0 0,0 0 0,1 0-1,-1 0 1,0 0 0,0 0 0,1 0 0,-1 0 0,0 0 0,0 0 0,0 0 0,-1 0 0,1 0 0,0 0 0,0 0 0,0 0 0,-1 0-1,1 0 1,-1 0 0,1 0 0,-1 0 0,1 0 0,-1 0 0,0 1 0,-6 3 1,0-1 0,0 1 0,0-1 0,-8 4 0,-30 17 7,38-19-7,-1 1 0,1 0 0,0 1 0,1-1-1,-1 1 1,2 0 0,-1 1 0,1-1 0,0 1-1,1 0 1,0 0 0,1 1 0,-4 11 0,4-7-1,0 1 1,1-1 0,1 1 0,0-1 0,1 1 0,0 0-1,1-1 1,5 22 0,-5-30-1,1 0 0,0 0 0,0 0 0,0-1 0,1 1 0,0-1 0,0 0 0,0 0 0,1 0 0,0 0 0,0-1 0,0 1 0,0-1 0,1 0 0,-1 0 0,1-1 0,0 1 0,1-1 0,-1 0 0,0 0 0,1-1 0,0 0 0,8 3 0,7 0 0,1 0 0,-1-2 0,1 0 0,0-1 0,23-2 0,-38 0 1,-1 0-1,0 0 1,1 0-1,-1-1 1,0 0 0,0-1-1,1 1 1,-1-1 0,0 0-1,-1-1 1,1 0-1,6-3 1,-9 3-1,1 0 1,-1 0-1,0-1 1,0 1-1,0-1 1,0 0-1,-1 0 1,1 0-1,-1 0 0,0 0 1,0 0-1,-1 0 1,1-1-1,-1 1 1,0-1-1,0 1 1,0-9-1,1-8 0,-1 0 0,0 0 0,-2 0 0,-1 0 0,0 0 0,-1 0 0,-2 1 0,0-1 0,-13-31 0,12 37 0,-1 0 0,-1 1 0,0-1 0,-1 2 0,0-1 0,-1 1 0,-1 1 0,0 0 0,0 0 0,-1 1 0,-1 1 0,-25-17 0,32 23 0,0 1 0,-1-1 0,0 2 0,1-1 0,-1 1 0,0 0 0,0 0 0,-1 0 0,1 1 0,0 1 0,0-1 0,-1 1 0,-11 1 0,16-1 0,1 1-1,-1 0 1,0-1 0,1 1 0,-1 0-1,1 0 1,-1 0 0,1 1 0,0-1-1,-1 0 1,1 1 0,0 0 0,0 0-1,0-1 1,0 1 0,0 0 0,0 0-1,1 1 1,-1-1 0,1 0 0,-1 1-1,1-1 1,0 0 0,0 1 0,0 0-1,-1 4 1,0 6-2,0 0 1,0 0-1,1 0 0,2 18 0,-1-15 2,0 1-2,2-1-1,0 1 1,1-1-1,0 0 1,1 0 0,1 0-1,1 0 1,0-1-1,1 0 1,1 0 0,0 0-1,1-1 1,0-1 0,2 1-1,-1-2 1,1 1-1,1-1 1,19 14 0,-21-17 2,0 0 1,1-1-1,0 0 1,0-1 0,1 0-1,0-1 1,0-1-1,0 1 1,1-2 0,0 0-1,0 0 1,0-2-1,0 1 1,1-2 0,-1 1-1,1-2 1,15-1-1,-27 1 1,0-1-1,0 1 1,0-1 0,0 0-1,0 0 1,0 0-1,0 0 1,0 0 0,0 0-1,-1-1 1,1 1-1,0 0 1,-1-1 0,1 0-1,-1 1 1,0-1-1,1 0 1,-1 0 0,0 0-1,0 1 1,0-1-1,0 0 1,0-1 0,-1 1-1,1 0 1,-1 0-1,1-3 1,2-9 3,-1-1 0,0 0 1,-1-15-1,-1 16-3,13-147 7,-10 137-6,1-1-1,2 1 1,1 0-1,13-32 1,-19 52 0,1 1 0,0-1-1,1 1 1,-1-1 0,1 1 0,-1 0 0,1 0-1,0 0 1,0 1 0,0-1 0,6-3 0,-7 5-2,-1 0 1,1 0-1,0 0 0,0 0 1,0 0-1,0 1 1,0-1-1,0 1 0,0-1 1,0 1-1,0 0 1,0 0-1,1 0 0,-1 0 1,0 0-1,0 1 1,0-1-1,0 0 1,0 1-1,0 0 0,0-1 1,0 1-1,0 0 1,3 2-1,-2 0 0,1 0 0,-1 1-1,1-1 1,-1 1 0,0 0 0,0 0-1,-1 0 1,1 0 0,-1 0 0,0 1-1,2 6 1,16 55-23,-20-64 22,10 49 8,-3 0 0,-3 0 0,-2 82 0,-2-127-8,0-6 1,0 0 0,0 0 0,0 0 0,1-1 0,-1 1 0,0 0 0,0 0 0,0 0 0,0 0 0,0 0 0,0 0 0,0 0 0,0-1 0,0 1 0,0 0 0,0 0 0,0 0 0,1 0 0,-1 0 0,0 0 0,0 0 0,0 0 0,0 0 0,0 0 0,0 0 0,0 0 0,1 0 0,-1-1 0,0 1 0,0 0 0,0 0 0,0 0 0,0 0 0,0 0 0,1 0 0,-1 0 0,0 0 0,0 0 0,0 0 0,0 1 0,0-1 0,0 0 0,1 0 0,-1 0 0,0 0 0,0 0 0,0 0 0,0 0 0,0 0 0,0 0 0,0 0 0,0 0 0,1 0 0,-1 1 0,0-1 0,0 0 0,0 0 0,0 0 0,0 0 0,0 0 0,0 0 0,0 0 0,0 1 0,0-1 0,0 0 0,0 0 0,0 0 0,0 0 0,0 1 0,8-14 0,17-69 0,24-67-2,-43 134-2,1 1 0,0-1 1,1 1-1,1 1 0,0-1 0,1 2 1,17-18-1,-24 27 4,0 0 0,-1 0 0,1 1 0,0 0 0,0-1 0,1 1 0,-1 0 0,0 0 0,1 1 0,-1-1 0,1 1 0,0 0 0,-1 0 0,7-1 0,-9 2 0,0 1-1,-1-1 1,1 1-1,0 0 1,-1-1 0,1 1-1,-1 0 1,1 0 0,-1-1-1,0 1 1,1 0-1,-1 0 1,0 0 0,1 0-1,-1-1 1,0 1-1,0 0 1,0 0 0,0 0-1,0 0 1,0 0-1,0 0 1,0-1 0,0 1-1,0 0 1,0 0 0,0 0-1,-1 1 1,1 3-2,-1 59-1,3 88 16,-1-143-13,0-1 1,1 0-1,-1 1 0,2-1 0,-1 0 0,1 0 0,1 0 0,-1-1 1,1 1-1,0-1 0,1 0 0,0 0 0,0 0 0,1-1 0,-1 0 1,1 0-1,1 0 0,-1-1 0,1 0 0,8 5 0,-4-4 0,1 0 0,0-1 0,0-1 0,0 0 0,1 0 0,-1-1 0,1-1 0,0 0 0,0-1 0,-1 0 0,1-1 0,18-2 0,-27 2 0,1-1 0,-1 0 0,0 0 0,0 0 0,0-1 0,-1 1 0,1-1 0,0 0 0,0 0 0,-1 0 0,1 0 0,-1-1 0,0 1 0,4-5 0,-2 2 0,0-2 0,0 1 0,-1 0 0,0-1 0,0 0 0,0 0 0,2-7 0,1-7 0,0 0 0,-2 0 0,-1-1 0,3-31 0,-3 13 0,-2 0 0,-1 0 0,-7-57 0,5 93 0,0 0 0,0 0 0,-1 0 0,0 0 0,1 0 0,-1 1 0,-1-1 0,1 0 0,0 1 0,-1-1 0,0 1 0,0 0 0,0 0 0,0 0 0,0 0 0,-1 1 0,1-1 0,-1 1 0,1 0 0,-8-3 0,8 4 0,0 0 0,0 0 0,0 0 0,0 0 0,0 1 0,0-1 0,0 1 0,-1 0 0,1 0 0,0 0 0,0 0 0,0 1 0,0-1 0,0 1 0,0 0 0,0 0 0,0 0 0,0 0 0,0 0 0,0 1 0,0-1 0,1 1 0,-1 0 0,1 0 0,-1 0 0,1 0 0,0 0 0,0 0 0,-2 3 0,-1 3 0,0 0 0,1 1 0,0-1 0,0 1 0,1 0 0,0 0 0,1 0 0,0 0 0,0 0 0,0 13 0,1 0-1,0 0 1,1-1-1,6 35 0,-5-49 1,0-1 0,1 1 1,0 0-1,1-1 0,-1 1 0,1-1 0,0 0 0,1 0 0,0 0 0,0 0 0,0 0 0,0-1 0,1 0 0,0 0 1,0 0-1,0-1 0,1 0 0,-1 1 0,1-2 0,0 1 0,0-1 0,1 0 0,-1 0 0,1-1 0,-1 0 0,1 0 0,0 0 1,0-1-1,0 0 0,0-1 0,0 1 0,13-2 0,-19 1 0,0-1 0,1 1 0,-1 0 0,1-1 0,-1 1 0,0-1 0,0 0 0,1 1 0,-1-1 0,0 0 0,0 0 0,0 0 0,1 0 0,-1 0 0,0 0 0,-1 0 0,1 0 0,0 0 0,0-1 0,0 1 0,-1 0 0,1 0 0,0-1 0,-1 1 0,1 0 0,-1-3 0,8-42 0,-7 36 0,4-192 32,-3 367-32,-7 236 0,0-333 0,-3 0 0,-3 0 0,-34 118 0,39-169 0,-1 0 0,0 0 0,-1-1 0,0 0 0,-2 0 0,-13 17 0,19-28 0,-1 1 0,0 0 0,0-1 0,-1 0 0,1 0 0,-1-1 0,0 0 0,-1 0 0,1 0 0,-1-1 0,1 1 0,-1-2 0,0 1 0,0-1 0,0 0 0,-1 0 0,-10 0 0,17-2 0,0 0 0,0 0 0,0 0 0,0 0 0,1 0 0,-1 0 0,0 0 0,0 0 0,0 0 0,0-1 0,0 1 0,1 0 0,-1-1 0,0 1 0,0 0 0,0-1 0,1 1 0,-1-1 0,0 1 0,1-1 0,-1 0 0,0 1 0,1-1 0,-1 0 0,1 1 0,-1-1 0,1 0 0,-1 0 0,1 0 0,0 1 0,-1-1 0,1 0 0,0-1 0,-2-33 0,3 21 0,0-23 0,2 1 0,2-1 0,1 1 0,2 0 0,2 1 0,14-37 0,99-200 0,-98 223 0,1 2 0,34-46 0,-51 80 0,2 0 0,0 0 0,0 1 0,1 0 0,0 1 0,1 0 0,1 1 0,0 0 0,0 2 0,31-15 0,-41 20-1,-3 3 0,0-1 1,0 1-1,0-1 0,0 1 0,0-1 1,0 1-1,0-1 0,1 1 1,-1 0-1,0 0 0,0-1 0,0 1 1,0 0-1,0 0 0,0 0 1,1 0-1,-1 1 0,0-1 0,0 0 1,1 1-1,-2-1-120,0 1 0,0 0-1,-1 0 1,1-1 0,0 1 0,0 0 0,-1 0-1,1-1 1,-1 1 0,1 0 0,-1-1 0,1 1-1,-1-1 1,1 1 0,-1 0 0,1-1 0,-1 0-1,0 1 1,1-1 0,-2 1 0,-25 8-11052</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4:41.483"/>
    </inkml:context>
    <inkml:brush xml:id="br0">
      <inkml:brushProperty name="width" value="0.05" units="cm"/>
      <inkml:brushProperty name="height" value="0.05" units="cm"/>
      <inkml:brushProperty name="color" value="#FFFFFF"/>
    </inkml:brush>
  </inkml:definitions>
  <inkml:trace contextRef="#ctx0" brushRef="#br0">2 288 32463,'3'-1'209,"-3"7"-126,0-1-103,-2 49 20,0-32 0,1 1 0,1-1 0,1 1 0,2-1 0,7 40 0,-8-58 0,0 0 0,0 1 0,1-1 0,-1 0 0,1 0 0,0 0 0,0-1 0,0 1 0,1-1 0,-1 0 0,1 0 0,0 0 0,5 3 0,-8-5 0,1 0 0,0 0 0,0 0 0,-1 0 0,1 0 0,0-1 0,0 1 0,0 0 0,0-1 0,0 0 0,0 1 0,0-1 0,0 0 0,0 0 0,0 0 0,0-1 0,0 1 0,0 0 0,0-1 0,0 1 0,0-1 0,0 0 0,0 1 0,0-1 0,-1 0 0,1 0 0,0 0 0,-1-1 0,1 1 0,0 0 0,-1-1 0,0 1 0,1-1 0,1-2 0,5-8 0,-2 1 0,1-1 0,-2 0 0,0-1 0,0 1 0,-1-1 0,2-14 0,14-97 0,-13 23 0,-6 66 0,1 0 0,2 0 0,11-48 0,-14 80 0,0 1-1,1-1 1,-1 1 0,0-1 0,1 1-1,0 0 1,-1 0 0,1-1 0,0 1-1,0 0 1,0 1 0,1-1 0,-1 0-1,0 1 1,0-1 0,1 1 0,-1 0-1,1-1 1,0 1 0,-1 0 0,1 1-1,0-1 1,-1 0 0,1 1 0,0 0-1,0 0 1,0-1 0,-1 1 0,1 1-1,5 0 1,0 0-1,1 0 0,-1 0 0,1 1 0,-1 0 1,0 1-1,0 0 0,0 0 0,14 9 0,-5 0 1,-10-7 0,-1 0 1,1 0-1,0-1 1,10 4 0,-20-32 39,1 22-41,0 0-1,0 0 1,-1 0 0,1 0 0,-1 0 0,1 1 0,-1-1 0,0 1 0,0 0 0,0 0 0,1 0-1,-1 0 1,0 0 0,0 1 0,0-1 0,0 1 0,0 0 0,-5 0 0,2 0 0,0 0 0,0 0 1,-1 0-1,1 1 1,0 0-1,0 0 0,0 1 1,-10 3-1,9 0 1,0 0 0,0 0 0,1 0 0,0 0 0,0 1 0,0 0 0,1 1 0,0-1 0,0 1 0,0 0 0,1 0 0,0 1 0,-5 14 0,2-5 0,2 0 0,0 1 0,0 0 0,2 0 0,-2 25 0,5-39 0,-2 14 0,1 1 0,1-1 0,1 1 0,6 31 0,-7-46 0,1 1 0,1-1 0,-1 0 0,1 1 0,0-1 0,0 0 0,0 0 0,0-1 0,1 1 0,-1 0 0,1-1 0,0 1 0,0-1 0,1 0 0,-1 0 0,0 0 0,1-1 0,0 1 0,0-1 0,0 0 0,0 0 0,0 0 0,0 0 0,0-1 0,6 2 0,-3-1 0,1-1 0,0 0 0,-1 0 0,1 0 0,0-1 0,0 0-1,-1 0 1,1-1 0,0 0 0,7-2 0,-11 2 1,0-1 1,0 0-1,-1 1 0,1-1 1,-1 0-1,0-1 0,1 1 1,-1-1-1,0 1 0,0-1 1,-1 0-1,1 0 0,0 0 0,-1-1 1,0 1-1,0 0 0,0-1 1,0 0-1,-1 1 0,3-7 1,1-14-2,0 1 1,-2-1 0,-1 0 0,-1 0 0,-3-47 0,0 13-1,1 36 0,0-1 0,-2 0 0,-6-23 0,8 39 0,-3 13 0,2 12 0,1 8 0,-1 155 0,3-172 3,0 0 1,1 0-1,-1 0 1,2 0-1,-1-1 1,1 1-1,6 10 1,-7-14-32,1 0 1,0-1-1,0 1 1,0-1-1,0 0 1,1 1-1,-1-2 1,1 1-1,0 0 1,1-1-1,-1 0 1,1 0-1,7 4 1,15 2-1249</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4:42.425"/>
    </inkml:context>
    <inkml:brush xml:id="br0">
      <inkml:brushProperty name="width" value="0.05" units="cm"/>
      <inkml:brushProperty name="height" value="0.05" units="cm"/>
      <inkml:brushProperty name="color" value="#FFFFFF"/>
    </inkml:brush>
  </inkml:definitions>
  <inkml:trace contextRef="#ctx0" brushRef="#br0">3 622 32527,'0'0'141,"0"5"-82,-1 24-54,0-17-4,0 1-1,2 0 1,-1 0-1,2 0 1,3 18-1,-4-28 0,0 0 0,0 0 0,0 0 0,1 0 0,0 0 0,-1 0 0,1 0 0,0 0 0,0-1 0,0 1 0,0-1 0,1 0 0,-1 1 0,1-1 0,-1 0 0,1-1 0,0 1 0,0 0 0,0-1 0,0 1 0,0-1 0,0 0 0,0 0 0,0 0 0,1-1 0,5 2 0,-3-2 1,-1 1 1,1-1-1,-1 1 0,1-1 1,-1-1-1,1 1 0,-1-1 1,1 0-1,-1 0 0,1-1 1,-1 0-1,0 0 0,0 0 1,0 0-1,6-4 0,-5 1 0,0 0 0,0-1 0,-1 0 0,0 0 0,0 0 0,0 0 0,-1-1 0,0 1 0,0-1 0,3-8 0,6-20-1,0 0 0,-3-1 0,-1-1 0,-1 1 0,2-44 0,-5 41 0,1 1 0,1-1 0,3 1 0,18-48 0,-28 84 0,1 0 0,0 0 0,-1 0 0,1 1 0,0-1 0,0 0 0,0 1 0,0-1 0,0 1 0,0-1 0,0 1 0,1-1 0,-1 1 0,0 0 0,1-1 0,-1 1 0,1 0 0,0 0 0,-1 0 0,1 1 0,0-1 0,-1 0 0,1 0 0,0 1 0,0-1 0,0 1 0,0 0 0,-1 0 0,1-1 0,0 1 0,0 0 0,0 1 0,3-1 0,0 2 0,-1 0 0,0 0 0,1 0 0,-1 1 0,0-1 0,-1 1 0,1 0 0,0 0 0,-1 0 0,0 0 0,1 1 0,2 4 0,7 9 0,0 1 0,-2 0 0,0 1 0,-1 1 0,-1-1 0,0 2 0,-2-1 0,0 1 0,-2 0 0,0 0 0,-1 1 0,-1 0 0,-1-1 0,-1 1 0,-4 40 0,2-56 0,-1 0 0,0 0 0,0-1 0,-1 1 0,0 0 0,0-1 0,0 1 0,0-1 0,-1 0 0,0 0 0,0-1 0,-1 1 0,1-1 0,-1 0 0,0 0 0,0 0 0,0-1 0,0 1 0,-1-1 0,-8 3 0,-3 2 0,-2-1 0,1-1 0,-1 0 0,0-2 0,-24 4 0,28-6 0,-1 0 0,0-1 0,1-1 0,-1 0 0,0-1 0,-16-3 0,30 4 0,0-1-1,1 0 1,-1 1 0,1-1 0,-1 0-1,1 0 1,0 0 0,-1 0 0,1 0-1,0 0 1,-1-1 0,1 1 0,0 0-1,0-1 1,0 1 0,0 0 0,1-1-1,-1 1 1,0-1 0,0 0 0,1 1-1,-1-3 1,1 4-1,-1-1 1,1 0-1,0 0 0,0 0 1,0 0-1,0 0 0,0 0 1,0 0-1,1 1 0,-1-1 1,0 0-1,0 0 0,0 0 0,1 0 1,-1 0-1,1 1 0,-1-1 1,0 0-1,1 0 0,0 1 1,-1-1-1,1 0 0,-1 1 1,1-1-1,0 0 0,-1 1 1,1-1-1,0 1 0,0-1 1,-1 1-1,1-1 0,0 1 0,0 0 1,0 0-1,0-1 0,-1 1 1,1 0-1,0 0 0,0 0 1,0 0-1,2 0 0,54-2-10,-1 2-1,76 11 0,50 1-14,-173-12 24,0 1 6,0-1 1,0-1-1,0 0 1,16-3-1,-22 3-1,0 0 0,0-1-1,0 1 1,0-1 0,0 0 0,0 0-1,0 0 1,0 0 0,-1 0 0,1 0-1,-1-1 1,0 1 0,0-1-1,0 0 1,0 0 0,2-3 0,4-10 2,-1 1 0,0-1 1,-2-1-1,0 1 0,6-34 0,2-86-7,-12 38 2,-1 97 0,0-1 0,0 1 0,0-1 0,0 1 0,0-1 0,0 1 0,0-1 0,-1 1 0,1-1 0,-1 1 0,1-1 0,-1 1 0,1-1 0,-1 1 0,0 0 0,1 0 0,-1-1 0,0 1 0,0 0 0,0 0 0,0 0 0,-2-1 0,1 1 0,0 0 0,-1 0 0,1 0 0,-1 1 0,1-1 0,-1 1 0,1 0 0,-1 0 0,1 0 0,-1 0 0,1 0 0,-5 1 0,3 0 0,0-1 0,0 1 0,0 0 0,0 0 0,1 1 0,-1-1 0,0 1 0,0 0 0,1 0 0,-1 0 0,1 1 0,0-1 0,0 1 0,-6 5 0,4-2 0,0 0 0,1 1 0,0 0 0,0 0 0,0 0 0,1 0 0,-4 10 0,2 3 0,0 0 0,1 0 0,1 1 0,1-1 0,0 25 0,2-35 0,0 0 0,1 0 0,1 0 0,-1 0 0,2-1 0,-1 1 0,1-1 0,1 1 0,0-1 0,0 0 0,0-1 0,1 1 0,1-1 0,0 0 0,0 0 0,0 0 0,1-1 0,0 0 0,0 0 0,1-1 0,0 0 0,0 0 0,10 5 0,-3-4 0,-1 1 0,1-2 0,1 0 0,-1 0 0,1-2 0,0 0 0,0-1 0,22 2 0,5-2 0,85-6 0,-121 3 0,-1-1 0,1 0 0,0 0 0,-1-1 0,1 1 0,-1-1 0,0-1 0,0 1 0,1-1 0,-2 0 0,1-1 0,0 1 0,-1-1 0,1 0 0,-1 0 0,0-1 0,8-9 0,-7 5 0,-1 0 0,0-1 0,0 1 0,0-1 0,-1 0 0,-1 0 0,0-1 0,0 1 0,-1-1 0,1-16 0,4-34 0,-4 0 0,-7-96 0,1 119 0,-2 1 0,-2-1 0,-2 1 0,-1 1 0,-20-48 0,22 72 0,4 16 0,2 26 0,2-26 0,-3 82 0,4 0 0,4 0 0,19 102 0,-3-70 0,19 73 0,-39-183-8,0-7-2,-1 1-1,0-1 1,1 0-1,-1 1 1,1-1-1,-1 0 1,1 1-1,-1-1 1,1 0-1,0 0 1,0 1-1,1 1 1</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4:42.771"/>
    </inkml:context>
    <inkml:brush xml:id="br0">
      <inkml:brushProperty name="width" value="0.05" units="cm"/>
      <inkml:brushProperty name="height" value="0.05" units="cm"/>
      <inkml:brushProperty name="color" value="#FFFFFF"/>
    </inkml:brush>
  </inkml:definitions>
  <inkml:trace contextRef="#ctx0" brushRef="#br0">1 23 31999,'33'0'640,"14"0"-576,17 0-48,5 0 0,-8 0-16,-9 0 0,-16 0 0,-14-10-80,-11-2-624</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4:43.663"/>
    </inkml:context>
    <inkml:brush xml:id="br0">
      <inkml:brushProperty name="width" value="0.05" units="cm"/>
      <inkml:brushProperty name="height" value="0.05" units="cm"/>
      <inkml:brushProperty name="color" value="#FFFFFF"/>
    </inkml:brush>
  </inkml:definitions>
  <inkml:trace contextRef="#ctx0" brushRef="#br0">18 801 29341,'-2'4'330,"-1"0"-1,1 0 0,0 1 0,1-1 1,-1 1-1,1-1 0,0 1 0,0-1 0,0 1 1,0 5-1,1 52-901,1-36 849,-2-9-276,2 0-1,0-1 1,1 1-1,0-1 1,10 31-1,-10-40 0,1-2 0,-1 1 0,1 0 0,0-1 0,1 1 0,-1-1 0,1 0 0,0 0 0,1 0 0,-1-1 0,1 1 0,0-1 0,0 0 0,0-1 0,0 1 0,1-1 0,0 0 0,10 4 0,-10-5 1,0 0 0,0-1 1,0 1-1,1-1 0,-1 0 0,0-1 1,0 0-1,1 0 0,-1 0 0,11-2 0,-13 1 0,-1 0-1,1 0 0,-1 0 0,1 0 1,-1-1-1,0 0 0,0 1 0,0-1 1,0 0-1,0-1 0,0 1 1,0 0-1,-1-1 0,1 1 0,-1-1 1,0 0-1,0 0 0,0 0 0,2-4 1,8-24 1,-1 0 1,-1-1-1,-2 0 1,6-50-1,-1 9-1,-8 44-1,28-110 0,-29 125 0,1 0 0,1 0 0,0 1 0,1-1 0,0 2 0,1-1 0,13-15 0,-17 24-3,0 0 1,0 1-1,0-1 0,0 1 1,1 0-1,0 1 0,-1-1 1,1 1-1,0-1 0,0 2 1,0-1-1,1 0 0,-1 1 1,0 0-1,1 0 0,-1 1 1,0-1-1,1 1 0,8 1 1,-10 2-19,-11 3 76,-6-1-52,1 0-1,0 0 1,0 1-1,1 1 1,0 0-1,0 1 1,0 0-1,1 0 0,0 1 1,1 0-1,0 1 1,-9 13-1,10-12-1,1 1-1,0 0 1,1 0-1,1 0 0,0 1 1,0 0-1,-4 23 1,4-7-2,2-1 1,1 47 0,1-68-1,2 0 1,-1 0-1,1 0 1,0 0-1,0-1 1,1 1-1,0-1 1,0 1-1,1-1 1,-1 1-1,1-1 1,1 0-1,-1-1 1,1 1-1,0 0 0,0-1 1,1 0-1,0 0 1,0 0-1,0-1 1,0 0-1,1 1 1,-1-2-1,1 1 1,0-1-1,0 0 1,1 0-1,-1-1 1,13 4-1,-5-2 2,0-1 1,0 0-1,1-1 1,-1 0-1,1-1 1,0-1-1,-1-1 1,18-2-1,-29 3 0,1-1-1,-1 0 0,0 0 1,0 0-1,0 0 0,1 0 1,-1-1-1,-1 0 0,1 1 1,0-1-1,0 0 1,-1 0-1,1-1 0,-1 1 1,1 0-1,-1-1 0,0 0 1,0 1-1,0-1 0,-1 0 1,1 0-1,-1 0 0,1 0 1,-1 0-1,1-7 0,2-4 2,-2-1 0,0-1 0,-1 1 0,-1-22 0,0 30-2,0-22 0,-2 1 0,-1-1 0,-1 1 0,-15-51 0,14 62 0,-1 0 0,-1 1 0,0 0 0,-2 0 0,0 0 0,0 1 0,-1 0 0,-23-24 0,30 36 0,0 0 0,0 0 0,-1 1-1,1 0 1,-1-1 0,0 1 0,1 0 0,-1 0 0,0 1-1,-5-2 1,8 2-1,0 1 0,0 0 0,0 0 0,0 0 0,-1 0 0,1 0 0,0 0 0,0 0 0,0 0 0,0 0 0,0 0 0,0 1 0,0-1 0,0 0 0,0 1-1,1-1 1,-1 0 0,0 1 0,0-1 0,0 1 0,0 0 0,0-1 0,1 1 0,-1 0 0,0-1 0,0 1 0,1 0 0,-1 0 0,1 0 0,-1 0 0,1 0 0,-1-1 0,1 1 0,-1 0-1,1 0 1,0 0 0,0 0 0,-1 0 0,1 0 0,0 0 0,0 0 0,0 0 0,0 2 0,-1 6-3,1 0 1,0 1-1,0-1 0,1 0 0,0 0 1,1 0-1,0 0 0,0 0 1,1-1-1,0 1 0,0-1 1,7 12-1,-6-15 2,-1 1 1,1-1-1,1 0 0,-1 0 1,1 0-1,0 0 0,0-1 0,1 0 1,-1 0-1,1-1 0,0 1 1,0-1-1,0 0 0,0-1 1,0 0-1,1 1 0,-1-2 1,8 2-1,-3-1 4,0-1 0,0 0 0,1 0-1,-1-1 1,19-2 0,-25 1 0,-1 0-1,1 0 0,-1 0 1,0 0-1,1-1 1,-1 0-1,0 0 0,0 0 1,0 0-1,0-1 0,0 0 1,-1 1-1,1-1 0,-1-1 1,0 1-1,4-4 1,0-5 5,1 0 0,-2 0 0,1-1 0,-2 0 0,0 0 0,0-1 0,-2 1 1,1-1-1,1-21 0,0-15 4,-3-68-1,-3 74-9,1-283 31,-1 320-32,-2 11 0,-4 16 0,-5 60 0,-3 101 0,12 89 0,2-130 0,-4 695 0,5-815 0,1 21 0,-8 60 0,5-91 0,1 1 0,-2-1 0,1 0 0,-1 0 0,-1 0 0,0 0 0,0 0 0,-1-1 0,0 0 0,-12 16 0,14-21 0,-1-1 0,1 0 0,0 0 0,-1 0 0,0 0 0,0 0 0,0-1 0,0 0 0,0 0 0,0 0 0,0 0 0,-1 0 0,1-1 0,-1 0 0,1 0 0,-1 0 0,1-1 0,-1 1 0,0-1 0,1 0 0,-1-1 0,0 1 0,1-1 0,-6-1 0,2 0 0,0-1 0,1 1 0,0-2 0,-1 1 0,1-1 0,0 0 0,1 0 0,-1-1 0,1 0 0,0 0 0,0-1 0,-9-11 0,2-1 0,1-2 0,1 1 0,0-2 0,2 1 0,0-1 0,2 0 0,0-1 0,1 0 0,2 0 0,0 0 0,1-1 0,1 1 0,2-1 0,0 0 0,1 1 0,5-28 0,-3 36 0,1 1 0,0-1 0,1 1 0,0 0 0,1 1 0,0-1 0,1 1 0,1 1 0,0-1 0,0 1 0,1 0 0,1 1 0,11-10 0,13-9 0,1 2 0,67-41 0,-8 17-186,135-55 0,-188 89-237,16-6-2560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4:45.840"/>
    </inkml:context>
    <inkml:brush xml:id="br0">
      <inkml:brushProperty name="width" value="0.05" units="cm"/>
      <inkml:brushProperty name="height" value="0.05" units="cm"/>
      <inkml:brushProperty name="color" value="#FFFFFF"/>
    </inkml:brush>
  </inkml:definitions>
  <inkml:trace contextRef="#ctx0" brushRef="#br0">248 606 28717,'3'-38'4247,"-2"30"-4272,0 0 1,0-1-1,-1 1 0,0 0 1,0 0-1,-1 0 1,-3-14-1,3 21 25,0-1 0,0 1 0,0-1 0,0 1 0,0-1 0,-1 1 0,1 0 0,0-1 0,-1 1 0,1 0 0,-1 0 0,0 0 0,1 0 0,-1 0 0,0 1 0,1-1 0,-1 0 0,0 1 0,0 0 0,0-1 0,-2 1 0,-43-3 0,43 3 0,-2-1 0,0 1 0,0 0 0,0 1 0,1-1 0,-1 1 0,0 0 0,0 0 0,1 1 0,-1 0 0,1 0 0,0 0 0,-1 1 0,1 0 0,0-1 0,1 2 0,-1-1 0,0 1 0,1-1 0,0 1 0,0 1 0,0-1 0,0 0 0,1 1 0,-1 0 0,1 0 0,-3 8 0,1-4 0,1 0 0,0 0 0,0 0 0,1 1 0,1 0 0,0 0 0,0 0 0,0 0 0,2 0 0,-1 0 0,1 0 0,0 0 0,1 0 0,1 0 0,-1 0 0,1 0 0,1 0 0,0-1 0,0 1 0,1-1 0,1 0 0,-1 0 0,1 0 0,1-1 0,-1 1 0,2-1 0,-1-1 0,1 1 0,0-1 0,13 10 0,-12-11 0,0 0 0,0 0 0,1-1 0,0 0 0,0-1 0,0 0 0,0 0 0,1-1 0,0 0 0,-1-1 0,1 0 0,0 0 0,0-1 0,0-1 0,1 0 0,-1 0 0,17-3 0,-25 2 0,0 1 0,0-1 0,0 0 0,0 0 0,0 0 0,-1-1 0,1 1 0,0 0 0,-1-1 0,1 1 0,-1-1 0,1 1 0,-1-1 0,0 0 0,0 1 0,0-1 0,0 0 0,0 0 0,0 0 0,1-4 0,8-45 0,-9 44 0,16-305 0,-14 182 0,5-223 0,-19 555 0,10-139 0,0 9 0,14 123 0,-9-172 0,0-1 0,2 1 0,0-1 0,1-1 0,2 1 0,0-1 0,1-1 0,1 0 0,23 32 0,-29-45 0,1-1 0,-1 0 0,1 0 0,1 0 0,-1-1 0,1 0 0,0 0 0,0 0 0,1-1 0,12 5 0,-8-5 0,0 0 0,0-1 0,0-1 0,1 0 0,-1-1 0,20 0 0,-29-1 0,0 0 0,0 0 0,0-1 0,0 0 0,0 1 0,0-1 0,0 0 0,-1 0 0,1-1 0,0 1 0,-1-1 0,1 1 0,-1-1 0,1 0 0,-1 0 0,0 0 0,0 0 0,0 0 0,0 0 0,0-1 0,0 1 0,-1-1 0,1 1 0,-1-1 0,2-5 0,3-7 0,-2 1 0,0-1 0,5-28 0,-9 40 0,8-64 0,-3 0 0,-2 0 0,-8-75 0,5 140 0,0 0 0,0 0 0,-1-1 0,1 1 0,-1 0 0,1 0 0,-1 0 0,0 0 0,1 0 0,-1 0 0,0 0 0,-1 0 0,1 0 0,-2-2 0,3 4 0,-1-1 0,0 0 0,0 0 0,0 1 0,0-1 0,0 1 0,0-1 0,0 1 0,0-1 0,0 1 0,0 0 0,0 0 0,0-1 0,0 1 0,0 0 0,-1 0 0,1 0 0,0 0 0,0 0 0,-1 0 0,-1 1 0,0 0 0,0 0 0,0 1 0,0-1 0,0 0 0,1 1 0,-1 0 0,0-1 0,1 1 0,0 0 0,-1 0 0,1 1 0,0-1 0,0 0 0,0 1 0,0-1 0,-2 5 0,-1 5 0,-1 0 0,2 0 0,0 1 0,0-1 0,1 1 0,0 0 0,0 14 0,1 95 0,2-108 0,1-3 0,0 0 0,0-1 0,1 1 0,1 0 0,0-1 0,0 0 0,1 0 0,0 0 0,1 0 0,0 0 0,0-1 0,1 0 0,0 0 0,11 11 0,-11-13 0,1-1 0,0 0 0,0 0 0,1 0 0,-1-1 0,1 0 0,0 0 0,1-1 0,-1 0 0,1-1 0,0 1 0,-1-2 0,1 1 0,1-1 0,-1-1 0,0 0 0,10 0 0,-14 0 0,0-1 0,0 0 0,0 0 0,0-1 0,0 0 0,0 0 0,0 0 0,0 0 0,0-1 0,-1 1 0,9-5 0,-10 3 0,1-1 0,-1 1 0,0-1 0,0 1 0,0-1 0,-1 0 0,1 0 0,-1 0 0,0 0 0,0 0 0,-1 0 0,1-1 0,1-7 0,4-16 0,-1-1 0,-1 1 0,1-45 0,-6-93 0,-2 77 0,1 148 0,0-11 0,1-1 0,9 66 0,-7-99 0,1 0 0,0-1 0,1 1 0,0-1 0,1 0 0,1 0 0,0 0 0,0-1 0,2 0 0,-1 0 0,1 0 0,1-1 0,11 11 0,-14-17 0,0-1 0,0 0 0,1 0 0,-1 0 0,1-1 0,0 1 0,0-2 0,0 1 0,0-1 0,0 0 0,1 0 0,-1-1 0,1 0 0,-1-1 0,1 1 0,9-2 0,-14 1 0,0-1 0,0 1 0,0-1 0,0 1 0,0-1 0,0 0 0,0 0 0,-1-1 0,1 1 0,0-1 0,-1 1 0,1-1 0,-1 0 0,1 0 0,-1 0 0,0 0 0,0 0 0,0 0 0,0-1 0,0 1 0,0-1 0,-1 1 0,1-1 0,-1 0 0,2-3 0,2-6 0,-1-1 0,0 0 0,-1 0 0,3-21 0,-1-17 0,-2-75 0,-4 84 0,1 32 0,1 2 0,-1 0 0,0 0 0,0 0 0,-1 0 0,0 0 0,0 0 0,-1 0 0,0 0 0,0 0 0,-1 1 0,-5-11 0,8 18 0,0-1 0,-1 1 0,1-1 0,0 1 0,-1-1 0,1 1 0,0-1 0,-1 1 0,1-1 0,-1 1 0,1 0 0,-1-1 0,1 1 0,-1 0 0,1-1 0,-1 1 0,1 0 0,-1-1 0,1 1 0,-1 0 0,-1 0 0,-3 8 0,2 20 0,2-15 0,1-1 0,1 0 0,0 1 0,0-1 0,1 0 0,1 0 0,0 0 0,1 0 0,0 0 0,1-1 0,0 1 0,1-1 0,0-1 0,0 1 0,1-1 0,10 10 0,-11-11 0,1-1 0,1 0 0,-1-1 0,1 0 0,1 0 0,-1 0 0,1-1 0,0 0 0,0-1 0,1 0 0,0-1 0,0 0 0,0 0 0,0-1 0,1 0 0,-1-1 0,1 0 0,13 0 0,-20-2 0,0 1 0,1-1 0,-1-1 0,0 1 0,0-1 0,1 1 0,-1-1 0,0 0 0,0-1 0,0 1 0,7-4 0,-8 2 0,-1 1 0,1-1 0,-1 0 0,0 0 0,0 0 0,0 0 0,-1 0 0,1 0 0,-1 0 0,1 0 0,-1-1 0,0 1 0,0 0 0,-1-1 0,1-3 0,6-35 0,-2 1 0,-2-84 0,-3 98 0,0 282 0,1-245 0,0 0 0,0 0 0,1-1 0,0 1 0,1-1 0,0 1 0,1-1 0,5 11 0,-7-17 0,-1 1 0,1-1 0,0 1 0,1-1 0,-1 0 0,1 0 0,-1 0 0,1 0 0,0-1 0,0 1 0,0-1 0,0 1 0,0-1 0,1 0 0,-1 0 0,1-1 0,-1 1 0,1-1 0,0 0 0,0 0 0,-1 0 0,1 0 0,5 0 0,-5-1 0,1 0 0,-1 0 0,1 0 0,-1-1 0,1 1 0,-1-1 0,1 0 0,-1-1 0,0 1 0,7-4 0,-8 3 0,-1 0 0,1 0 0,0-1 0,-1 1 0,0-1 0,0 0 0,0 0 0,0 0 0,0 0 0,0 0 0,-1 0 0,1 0 0,-1-1 0,0 1 0,1-4 0,8-35 0,6-45 0,6-31 0,-17 103 0,-1-1 0,2 1 0,0 1 0,1-1 0,12-18 0,-17 30-2,0 0 1,1 0-1,-1 0 1,1 0-1,0 1 0,0-1 1,0 1-1,0 0 1,0 0-1,1 0 0,-1 0 1,1 1-1,-1-1 1,8-1-1,-9 2 1,0 1 0,0 0 1,0-1-1,-1 1 0,1 0 0,0 0 0,0 0 1,0 0-1,0 1 0,0-1 0,0 0 0,0 1 1,0 0-1,0-1 0,0 1 0,0 0 0,-1 0 1,1 0-1,0 0 0,-1 0 0,1 0 0,-1 0 1,1 1-1,-1-1 0,1 1 0,-1-1 0,0 1 1,0-1-1,2 3 0,-32-3 17,23-2-16,-4 0 0,-1 0 0,1 1 0,0 0 0,-16 2 0,23-1 0,0-1 0,0 1 0,0 0 0,0 0 0,0 0 0,0 1 0,1-1 0,-1 1 0,1 0 0,-1-1 0,1 1 0,-1 0 0,1 0 0,0 1 0,0-1 0,0 0 0,0 1 0,1-1 0,-3 5 0,-1 4 0,0 1 0,1 0 0,0 0 0,1 1 0,0-1 0,1 1 0,-1 16 0,2-5 0,1 0 0,6 46 0,-5-62 0,1 0 0,0 0 0,1 0 0,0 0 0,0-1 0,1 1 0,0-1 0,0 0 0,0 0 0,1-1 0,0 1 0,1-1 0,-1 0 0,1 0 0,10 7 0,-8-7 0,1 0 0,0 0 1,0-1-1,0 0 1,1-1-1,0 0 1,0-1-1,0 0 1,0 0-1,0-1 1,19 2-1,-16-4 7,6 2-3,0-1 1,1-1-1,-1-1 0,22-4 1,-35 4-6,0-1 1,0 0 0,0 0 0,-1 0 0,1 0 0,-1-1 0,1 0 0,-1 0 0,0-1 0,0 1 0,-1-1 0,1 0-1,-1 0 1,0-1 0,0 1 0,0-1 0,5-10 0,2-5 0,-1-1 0,-1-1 0,-1 0 0,-1 0 0,-1-1 0,-1 0 0,4-32 0,0-165 0,-9 218 0,0-1 0,0 0 0,-1 0 0,1 0 0,0 0 0,-1 1 0,0-1 0,0 0 0,0 0 0,0 1 0,0-1 0,0 1 0,-1-1 0,1 1 0,-1 0 0,-3-4 0,4 5 0,-1 0 0,1 0 0,0 0 0,-1 0 0,0 0 0,1 1 0,-1-1 0,1 1 0,-1-1 0,0 1 0,1 0 0,-1-1 0,0 1 0,1 0 0,-1 0 0,0 0 0,1 0 0,-1 1 0,0-1 0,1 0 0,-1 1 0,0-1 0,1 1 0,-1-1 0,1 1 0,-1 0 0,1 0 0,-3 1 0,2 0 0,-1 0 0,1 0 0,0-1 0,0 1 0,1 1 0,-1-1 0,0 0 0,1 0 0,-1 0 0,1 1 0,0-1 0,0 1 0,0-1 0,-1 4 0,-7 39 0,6-21 0,1 0 0,2 0 0,0-1 0,2 1 0,0 0 0,2 0 0,12 43 0,-13-58 0,0 0 0,0-1 0,1 1 0,0-1 0,0 0 0,1 0 0,1 0 0,-1-1 0,1 0 0,0 0 0,0 0 0,1-1 0,0 0 0,0 0 0,1-1 0,0 0 0,0 0 0,0 0 0,0-1 0,1-1 0,-1 1 0,1-1 0,13 2 0,-6-3 0,1 0 0,28-2 0,-42-1 0,1 1 0,-1-1 0,0 0 0,0 0 0,0-1 0,0 1 0,0-1 0,0 1 0,0-1 0,0 0 0,-1 0 0,1 0 0,-1 0 0,1-1 0,-1 1 0,0-1 0,0 1 0,0-1 0,0 0 0,-1 0 0,3-5 0,5-10 0,-1-1 0,9-28 0,-9 20 0,23-66 0,-20 55 0,1 0 0,2 1 0,28-52 0,-41 87 0,0 1 0,0-1 0,0 0 0,0 0 0,0 0 0,0 1 0,0-1 0,1 1 0,-1-1 0,1 1 0,-1-1 0,1 1 0,-1 0 0,1 0 0,0 0 0,0 0 0,-1 0 0,1 0 0,0 0 0,0 1 0,0-1 0,0 1 0,0-1 0,0 1 0,0 0 0,0 0 0,0 0 0,0 0 0,0 0 0,0 0 0,0 0 0,0 1 0,0-1 0,4 2 0,-2 0 0,0 1 0,1 0 0,-1 0 0,0 0 0,-1 1 0,1-1 0,0 1 0,-1 0 0,0 0 0,0 0 0,0 0 0,3 7 0,3 9 0,0 1 0,-1-1 0,-1 2 0,-1-1 0,-1 1 0,2 22 0,-1 13 0,-2 65 0,-4-114 0,-1 0 0,1 0 0,-1-1 0,0 1 0,-1 0 0,0-1 0,0 1 0,-1-1 0,-3 8 0,3-10 0,0-1 0,1 0 0,-2 0 0,1 0 0,0 0 0,-1 0 0,0 0 0,0-1 0,0 0 0,0 0 0,0 0 0,-1 0 0,1-1 0,-9 4 0,-5-1 0,-1-1 0,0 0 0,0-1 0,0-1 0,0-1 0,0-1 0,-36-4 0,52 4 0,0 0 0,0 0 0,0-1 0,1 1 0,-1-1 0,0 0 0,0 0 0,1 0 0,-1 0 0,0 0 0,1 0 0,0-1 0,-1 1 0,1-1 0,0 0 0,-1 0 0,1 0 0,0 0 0,0 0 0,1 0 0,-1 0 0,0-1 0,1 1 0,-1-1 0,1 1 1,-2-5-2,1-1 1,1-1-1,-1 1 0,1-1 1,0 1-1,1-1 0,0 0 0,2-11 1,-2 17-57,0 0 0,1 0 0,-1 0 0,0 0 0,1 0 0,0 0 0,0 0 0,0 1 0,0-1 0,0 0 0,1 1 0,-1-1 0,1 1 0,-1-1 0,1 1 0,0 0 0,0-1 0,0 1 0,1 0 0,-1 0 0,0 1 0,1-1 0,-1 0 0,1 1 0,-1 0 0,1-1 0,0 1 0,0 0 0,-1 0 0,5 0 1,3 0-7249</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4:46.233"/>
    </inkml:context>
    <inkml:brush xml:id="br0">
      <inkml:brushProperty name="width" value="0.05" units="cm"/>
      <inkml:brushProperty name="height" value="0.05" units="cm"/>
      <inkml:brushProperty name="color" value="#FFFFFF"/>
    </inkml:brush>
  </inkml:definitions>
  <inkml:trace contextRef="#ctx0" brushRef="#br0">164 16 32687,'-3'-2'1,"0"0"0,-1 0 0,1 0 0,0 1 0,-1-1 0,1 1-1,-1 0 1,0 0 0,1 0 0,-1 1 0,0-1 0,0 1 0,0 0 0,1 0 0,-1 0 0,0 1 0,0-1 0,1 1 0,-1 0-1,0 0 1,1 0 0,-1 1 0,1-1 0,0 1 0,-6 3 0,4-2 0,0 1-1,1 0 1,-1 0-1,1 1 1,0-1-1,0 1 1,0 0-1,1 0 1,-1 0-1,1 1 1,1-1-1,-1 1 1,1-1-1,-4 13 1,4-9-2,0 1 0,1 0 0,-1 0 0,2 0 0,0 0 0,0 0 0,2 13 0,-1-18 0,0 0 1,0 1-1,1-1 1,0 0-1,0 0 1,0 0-1,1 0 1,-1-1-1,1 1 1,0-1-1,1 1 1,-1-1-1,1 0 1,7 6-1,-3-3 2,1-1 0,0-1 0,0 0 1,1 0-1,-1-1 0,1 0 0,0 0 0,0-1 1,20 3-1,3-2 8,61-1-1,-92-2-7,0-1 0,1 0 0,-1 0 0,0-1 0,1 1 1,-1 0-1,0-1 0,1 0 0,-1 1 0,0-1 0,0 0 0,0 0 0,0 0 0,0 0 0,0-1 0,0 1 0,0-1 0,0 1 0,1-3 0,0 1 0,-1 0 0,-1-1 0,1 1 1,0-1-1,-1 0 0,0 1 0,0-1 0,0 0 0,0 0 1,-1 0-1,1-5 0,1-5-1,-2 0 0,1-1 0,-2 1 0,0 0 0,0 0 0,-2 0 0,-4-18 0,5 27 0,0 0 0,0-1 0,0 1 0,-1 0 0,0 0 0,0 0 0,0 1 0,-1-1 0,1 1 0,-1 0 0,0 0 0,0 0 0,-1 0 0,1 1 0,-1 0 0,0-1 0,0 2 0,0-1 0,0 1 0,-11-4 0,9 4 1,-1 0-1,0 0 1,0 1-1,0 0 1,0 0 0,-13 1-1,18 1-22,-1-1 0,0 1-1,0-1 1,1 1-1,-1 0 1,1 0 0,-1 1-1,1-1 1,-1 1 0,1 0-1,0 0 1,0 0-1,0 0 1,0 0 0,0 1-1,-3 3 1,-20 33-1251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6:22.347"/>
    </inkml:context>
    <inkml:brush xml:id="br0">
      <inkml:brushProperty name="width" value="0.05" units="cm"/>
      <inkml:brushProperty name="height" value="0.05" units="cm"/>
      <inkml:brushProperty name="color" value="#FFFF00"/>
    </inkml:brush>
  </inkml:definitions>
  <inkml:trace contextRef="#ctx0" brushRef="#br0">45 164 31823,'0'-75'912,"0"75"-912,0 0 1,0-1-1,0 1 1,0 0-1,0-1 1,0 1-1,0 0 1,0-1-1,0 1 1,-1 0-1,1 0 1,0-1-1,0 1 1,0 0-1,0-1 1,0 1-1,-1 0 1,1 0-1,0-1 1,0 1-1,0 0 1,-1 0-1,1 0 1,0-1-1,0 1 1,-1 0-1,1 0 1,0 0-1,-1 0 1,1-1-1,0 1 1,0 0-1,-1 0 1,1 0-1,0 0 1,-1 0-1,1 0 1,0 0-1,-1 0 1,1 0-1,0 0 1,-1 0-1,1 0 1,0 0-1,-1 0 1,1 0-1,0 0 1,0 1-1,-1-1 1,1 0-1,0 0 1,-1 0-1,1 0 1,0 1-1,0-1 1,-1 0-1,1 0 1,0 1-1,0-1 1,0 0-1,-1 0 1,1 1-1,0-1 1,-2 3-1,-1 0 0,1 0 0,0 1 0,0-1 0,1 0 0,-1 1 0,1-1 0,0 1 0,-1-1 0,2 1 0,-1 0 0,0 5 0,-1 52 0,2-45 0,1-15 0,0-1 0,0 1 0,-1-1 0,1 1 0,0-1 0,0 0 0,0 1 0,0-1 0,0 0 0,0 0 0,0 0 0,1 0 0,-1 0 0,0 0 0,0 0 0,0 0 0,0 0 0,0 0 0,1-1 0,0 0 0,0 0 0,0 0 0,0 0 0,0 0 0,-1-1 0,1 1 0,0 0 0,-1-1 0,1 1 0,-1-1 0,0 0 0,1 1 0,-1-1 0,0 0 0,0 0 0,0 0 0,0 0 0,-1 0 0,1 0 0,-1 0 0,1 0 0,0-4 0,5-50 0,-5-37 0,-1 92 0,0 0 0,0 0 0,0 0 0,0 0 0,-1 0 0,1 0 0,0 0 0,0 0 0,-1 0 0,1 0 0,-1 0 0,1 0 0,-1 1 0,1-1 0,-1 0 0,0 0 0,1 0 0,-1 1 0,0-1 0,1 0 0,-1 0 1,0 1-1,0-1 0,0 1 0,0-1 0,0 1 0,0-1 0,0 1 0,0 0 0,0-1 0,0 1 0,0 0 0,0 0 0,0 0 0,0-1 0,0 1 0,0 0 0,-1 1 0,1-1 0,-1 0-1,0 0 1,1 0-1,-1 1 1,1-1-1,-1 1 1,1-1 0,0 1-1,-1 0 1,1-1-1,-1 1 1,1 0 0,0 0-1,0 0 1,0 0-1,-1 0 1,1 0-1,0 1 1,0-1 0,0 0-1,1 0 1,-1 1-1,0-1 1,0 0 0,1 1-1,-1-1 1,0 3-1,-2 15-439,1 0 0,1 34 0,1-3-4936</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4:46.800"/>
    </inkml:context>
    <inkml:brush xml:id="br0">
      <inkml:brushProperty name="width" value="0.05" units="cm"/>
      <inkml:brushProperty name="height" value="0.05" units="cm"/>
      <inkml:brushProperty name="color" value="#FFFFFF"/>
    </inkml:brush>
  </inkml:definitions>
  <inkml:trace contextRef="#ctx0" brushRef="#br0">56 3 31550,'0'0'21,"0"0"-1,0 1 1,-1-1-1,1 0 0,0 0 1,0 0-1,0 1 0,0-1 1,0 0-1,-1 0 0,1 0 1,0 0-1,0 0 0,0 1 1,0-1-1,-1 0 0,1 0 1,0 0-1,0 0 1,-1 0-1,1 0 0,0 0 1,0 0-1,0 0 0,-1 0 1,1 0-1,0 0 0,0 0 1,-1 0-1,1 0 0,0 0 1,0 0-1,0 0 0,-1 0 1,1 0-1,0 0 1,0 0-1,-1 0 0,1 0 1,0 0-1,0 0 0,0-1 1,0 1-1,-1 0 0,1 0 1,0 0-1,0 0 0,0-1 1,0 1-1,-1 0 0,1 0 1,0 0-1,0 0 1,0-1-1,0 1 0,0 0 1,0 0-1,0-1 0,0 1 1,0 0-1,0 0 0,0 0 1,0-1-1,0 1 0,-12 14-126,7-8 106,1 1 0,0-1 0,0 0 0,0 1 0,1 0 0,0 0 0,-3 13 0,6-19 0,0-1 0,0 0 0,0 0 0,0 0 0,0 0 0,0 0 0,0 1 0,0-1 0,0 0 0,0 0 0,0 0 0,0 0 0,0 0 0,0 1 0,0-1 0,0 0 0,0 0 0,0 0 0,0 0 0,0 0 0,0 1 0,0-1 0,0 0 0,0 0 0,0 0 0,0 0 0,1 0 0,-1 0 0,0 1 0,0-1 0,0 0 0,0 0 0,0 0 0,0 0 0,0 0 0,1 0 0,-1 0 0,0 0 0,0 0 0,0 0 0,0 0 0,0 0 0,1 0 0,-1 0 0,0 0 0,0 0 0,0 0 0,0 0 0,1 0 0,-1 0 0,0 0 0,0 0 0,0 0 0,0 0 0,0 0 0,1 0 0,-1 0 0,0 0 0,0 0 0,0 0 0,0 0 0,0 0 0,0-1 0,1 1 0,-1 0 0,0 0 0,0 0 0,0 0 0,9-7 0,-8 7 0,0-2-2,0 1 0,0 1 1,0-1-1,0 0 1,-1 0-1,1 0 1,0 0-1,0 0 0,-1 0 1,1 0-1,-1-1 1,1 1-1,-1 0 1,1-1-1,-1 1-118</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7:52.777"/>
    </inkml:context>
    <inkml:brush xml:id="br0">
      <inkml:brushProperty name="width" value="0.05" units="cm"/>
      <inkml:brushProperty name="height" value="0.05" units="cm"/>
      <inkml:brushProperty name="color" value="#66CC00"/>
    </inkml:brush>
  </inkml:definitions>
  <inkml:trace contextRef="#ctx0" brushRef="#br0">4 0 32111,'-2'56'466,"1"82"-370,2-113-101,1-1 1,1 0-1,12 46 1,-4-39 6,1-1 0,1 0-1,2-1 1,1 0 0,1-1 0,1-1-1,2-1 1,1-1 0,0 0 0,2-2 0,1-1-1,33 25 1,-20-21 1,0-2-1,1-2 1,2-1-1,0-2 0,1-2 1,1-2-1,0-1 1,66 11-1,222 28 1,-335-57-1,0 0 0,1-1-1,0 1 1,0-1 0,-5-10 0,-15-18 3,-2 5-8,-1 0 0,-1 2-1,-1 1 1,-44-29 0,59 41 3,14 13 0,0 0 0,0-1 0,0 1 0,0 0 0,0 0 0,0 0 0,0-1 0,0 1 0,0 0 0,1 0 0,-1 0 0,0 0 0,0-1 0,0 1 0,0 0 0,0 0 0,0 0 0,1 0 0,-1 0 0,0-1 0,0 1 0,0 0 0,0 0 0,1 0 0,-1 0 0,0 0 0,0 0 0,0 0 0,1 0 0,-1 0 0,0 0 0,0 0 0,0 0 0,1 0 0,-1 0 0,0 0 0,0 0 0,0 0 0,1 0 0,-1 0 0,0 0 0,0 0 0,1 0 0,37 9 0,-7 5 0,1 1 0,48 32 0,-61-35 0,-7-5 1,-1 1 1,1 0-1,-1 1 0,-1 0 1,11 11-1,-18-16 0,1 1-1,-1 0 1,0 0-1,0 0 1,0 0-1,0 0 1,-1 0-1,0 1 1,0-1-1,-1 1 1,0-1-1,0 1 1,0 0-1,0 10 1,-1-9-1,0 0 0,0 1 0,0-1 0,-1 0 0,-1 0 0,1 1 0,-4 8 0,3-13 0,0 0 0,0 1 0,0-1 0,0 0 0,-1 0 0,0 0 0,1 0 0,-1-1 0,0 1 0,0-1 0,0 0 0,-1 0 0,1 0 0,-1 0 0,-5 2 0,-3 1-84,-1-1 0,0 0-1,0 0 1,0-1 0,0-1 0,-27 1-1,3-3-1854</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7:54.311"/>
    </inkml:context>
    <inkml:brush xml:id="br0">
      <inkml:brushProperty name="width" value="0.05" units="cm"/>
      <inkml:brushProperty name="height" value="0.05" units="cm"/>
      <inkml:brushProperty name="color" value="#66CC00"/>
    </inkml:brush>
  </inkml:definitions>
  <inkml:trace contextRef="#ctx0" brushRef="#br0">22 8 32303,'0'0'10,"0"-1"1,0 1-1,0 0 0,0 0 1,0-1-1,0 1 1,0 0-1,0-1 1,-1 1-1,1 0 0,0 0 1,0-1-1,0 1 1,0 0-1,0 0 1,0-1-1,-1 1 0,1 0 1,0 0-1,0-1 1,0 1-1,-1 0 0,1 0 1,0 0-1,0-1 1,-1 1-1,1 0 1,0 0-1,0 0 0,-1 0 1,1 0-1,-1-1 1,1 2-9,-1-1 0,1 0 0,-1 1 0,1-1 0,-1 0 0,1 1 0,-1-1 0,1 0 0,0 1 0,-1-1 0,1 1 0,-1-1 0,1 1 0,0-1 0,0 1 0,-1-1 0,1 1 0,0-1 0,0 1 0,0-1 0,-1 1 0,1 0 0,0-1 0,0 1 0,0-1 0,0 1 0,0 0 0,-5 53-2,2 1 0,7 81 0,-2-118 0,0 1 0,2-1-1,0 0 1,1-1 0,0 1 0,2-1 0,0 0-1,1-1 1,1 1 0,0-2 0,1 1 0,1-1-1,18 19 1,-26-31 1,1 1-1,0-2 0,0 1 1,0 0-1,1-1 1,-1 0-1,0 0 0,1 0 1,0 0-1,-1-1 1,1 0-1,0 0 0,0 0 1,-1 0-1,1-1 1,0 0-1,0 0 0,0 0 1,0-1-1,0 0 1,0 1-1,-1-2 0,1 1 1,0-1-1,-1 1 0,1-1 1,-1 0-1,0-1 1,1 1-1,-1-1 0,0 0 1,-1 0-1,1 0 1,0 0-1,-1-1 0,0 0 1,0 1-1,0-1 1,0 0-1,2-6 0,3-4 1,-1-1-1,-1-1 1,0 0-1,-1 1 0,-1-2 1,0 1-1,2-29 1,-3-119-2,-4 154 1,1 2 0,-1 1 0,0 0 0,0-1 0,-1 1 0,0 0 0,0 0 0,-1 0 0,-3-7 0,5 12 0,0 1 0,1-1 0,-1 1 0,0-1 0,0 1 0,0-1 0,0 1 0,-1 0 0,1-1 0,0 1 0,-1 0 0,1 0 0,0 0 0,-1 0 0,1 0 0,-1 0 0,0 0 0,1 1 0,-1-1 0,0 0 0,1 1 0,-1 0 0,0-1 0,0 1 0,1 0 0,-1 0 0,0 0 0,0 0 0,1 0 0,-1 0 0,0 0 0,0 1 0,1-1 0,-1 1 0,0-1 0,1 1 0,-1 0 0,0 0 0,-1 1 0,1-1 0,1 0-1,-1 0 1,1 1 0,-1-1 0,1 1-1,-1-1 1,1 1 0,0 0-1,0-1 1,0 1 0,0 0 0,0 0-1,0 0 1,1 0 0,-2 3-1,-4 33-7,6-38 8,-2 20-1,0-1 1,2 1-1,0-1 1,2 1-1,5 29 1,-5-40 0,0 0 0,1 0 0,1-1 0,-1 1 0,1-1 0,1 0 0,-1 0 0,2 0 0,-1 0 0,1-1 0,0 0 0,0 0 0,12 9 0,-10-9 0,1-1 0,1 0 0,-1-1 0,1 1 0,0-2 0,0 1 0,1-2 0,-1 1 0,1-1 0,11 1 0,3-1 0,-1-1 0,0-1 0,36-4 0,-53 2 0,-1 0 1,0 0-1,1 0 0,-1-1 1,0 0-1,0 0 0,0-1 1,0 0-1,-1 0 0,1 0 0,-1 0 1,1-1-1,-1 0 0,0 0 1,-1-1-1,1 1 0,-1-1 1,0 0-1,0 0 0,0-1 1,-1 1-1,1-1 0,-2 1 1,5-10-1,-1-4 1,0 1 0,-1 0 0,-1-1 0,-1 0 0,0 0 0,-2 0 0,0-20 0,-1 37-1,0 1 0,0 0 0,0-1 0,-1 1 0,1 0 0,0-1 0,-1 1 0,1 0 0,-1-1 0,1 1 0,-1 0 0,0-1 0,0 1 0,1 0 0,-1 0 0,0 0 0,0 0 0,0 0 0,0 0 0,0 0 0,0 0 0,-1 1 0,1-1 0,0 0 0,0 0 0,-1 1 0,1-1 0,0 1 0,-1 0 0,1-1 0,0 1 0,-1 0 0,1-1 0,-1 1 0,1 0 0,0 0 0,-1 0 0,1 1 0,-2-1 0,-1 0 0,0 1 0,0-1 0,1 1 0,-1 0 0,0 0 0,1 0 0,-1 0 0,0 1 0,1 0 0,0-1 0,-1 1 0,1 0 0,0 1 0,-4 3 0,2 0-1,0 1 1,0 0-1,1 0 1,0 0-1,0 1 1,1-1-1,0 1 1,0 0-1,1 0 1,0 0-1,-2 15 1,1 10-5,2 55 1,1-51 3,0-29 0,1 1 1,0 0-1,0-1 0,0 1 0,1 0 1,0-1-1,1 0 0,0 0 0,0 0 1,9 15-1,-9-18-1,1-1 0,-1 1 0,1-1 0,0 1 0,0-1 0,1 0-1,-1-1 1,1 1 0,0-1 0,0 0 0,0 0 0,0 0 0,0-1 0,1 0 0,-1 0 0,1 0 0,6 1 0,0-1 1,-1 0 1,0-1-1,1 0 1,-1-1-1,14-1 1,-21 0 1,0 1 0,0-1 0,0 0-1,0 0 1,0-1 0,0 1 0,0-1 0,0 0 0,-1 0 0,1 0 0,0 0 0,-1 0 0,0-1 0,0 0 0,1 0 0,2-4 0,2-3 1,-1-1 0,-1 0 0,0 0 0,0-1 0,-1 1 0,0-1 0,5-23 0,-3-1-2,3-50 0,-8 60 4,1 1-1,0 0 0,2 0 0,16-48 0,-19 70-3,0-1-1,1 0 1,-1 1 0,1-1-1,-1 1 1,1 0 0,0 0-1,0 0 1,1 0 0,-1 1-1,1-1 1,-1 1 0,1 0-1,0 0 1,-1 0 0,1 0-1,0 1 1,0-1 0,0 1-1,1 0 1,-1 1 0,0-1-1,7 0 1,-7 1 0,1 0-1,0 0 1,0 0-1,-1 0 1,1 1 0,0 0-1,0 0 1,-1 0-1,1 0 1,-1 1 0,1 0-1,-1 0 1,0 0-1,0 0 1,0 1 0,0 0-1,0 0 1,0 0-1,6 7 1,-6-3-1,1 0-1,-1 1 1,0 0 0,0 0 0,-1 0-1,0 0 1,-1 1 0,1-1 0,0 12-1,0 5-3,-2 0-1,-1 26 1,-1-42 5,-1 0 0,1-1 0,-2 1 0,1 0 0,-1-1-1,0 1 1,-1-1 0,0 0 0,0 0 0,-10 12 0,9-11 0,-1 0 0,1 0 0,0 0 1,1 1-1,0 0 0,-5 17 0,9-25-1,0-1 0,-1 0 0,1 1 1,0-1-1,0 0 0,0 1 0,0-1 1,0 0-1,0 1 0,0-1 1,0 0-1,0 1 0,1-1 0,-1 0 1,1 1-1,-1-1 0,1 0 0,-1 0 1,1 0-1,0 1 0,-1-1 0,1 0 1,0 0-1,0 0 0,0 0 0,0 0 1,0 0-1,0-1 0,0 1 1,0 0-1,0 0 0,1-1 0,-1 1 1,0-1-1,0 1 0,1-1 0,-1 1 1,2-1-1,6 1-5,-1 0 0,1 0 0,0-1 1,0 0-1,9-2 0,0 0 3,-10 1 5,1 0 0,-1 0-1,0-1 1,1 0 0,-1-1 0,0 0 0,0 0-1,0-1 1,-1 0 0,1-1 0,-1 1-1,0-1 1,-1 0 0,1-1 0,-1 0 0,0 0-1,0 0 1,0-1 0,-1 0 0,0 0 0,-1 0-1,7-13 1,-3 2 4,0-1-1,-1 0 1,-1 0-1,-1 0 1,-1 0-1,0-1 1,-2 0-1,1-34 1,-3-31 26,0 84-32,0 1 1,1-1-1,-1 0 0,0 1 1,0-1-1,0 0 1,0 1-1,0-1 1,0 0-1,0 1 1,-1-1-1,1 0 0,0 1 1,0-1-1,0 0 1,-1 1-1,1-1 1,0 1-1,-1-1 1,1 1-1,0-1 0,-1 0 1,1 1-1,-1-1 1,1 1-1,-1 0 1,1-1-1,-1 1 1,1-1-1,-1 1 1,1 0-1,-1-1 0,0 1 1,1 0-1,-1 0 1,0 0-1,1-1 1,-1 1-1,-1 0 1,1 0-1,0 1 0,-1-1 0,1 1 0,0 0 0,0-1 1,0 1-1,-1 0 0,1 0 0,0 0 0,0 0 0,0 0 0,0 0 1,0 0-1,1 0 0,-1 0 0,0 0 0,0 0 0,1 1 1,-1-1-1,1 0 0,-1 2 0,-5 17-3,2 0 1,1 0-1,0 1 0,1-1 1,3 37-1,-1-46 3,0-1-1,0 0 0,1 1 0,1-1 0,0 0 0,0 0 0,1 0 0,0 0 0,1-1 0,0 1 0,0-1 0,1 0 0,0 0 0,1-1 0,0 1 0,0-1 0,1-1 0,0 1 0,1-1 0,-1 0 0,1-1 0,0 1 0,1-2 0,0 1 0,0-1 0,0-1 0,0 1 0,1-2 0,0 1 0,-1-1 0,1-1 0,14 2 0,-21-3 1,0-1 1,0 0-1,0 1 1,0-2-1,0 1 1,1 0-1,-1-1 0,0 1 1,0-1-1,0 0 1,0 0-1,0 0 1,0 0-1,-1-1 0,1 1 1,0-1-1,0 0 1,-1 1-1,1-1 1,-1 0-1,0-1 0,0 1 1,0 0-1,0-1 1,0 1-1,0-1 1,0 0-1,-1 1 0,1-1 1,0-3-1,4-10 4,-1 1 0,-1-1 0,0 1 0,2-28 0,-3 26-2,13-160 9,-10 81 18,-8 135-24,-9 71-5,-61 542 0,70-617 0,-10 93 0,10-116 0,0 0 0,-1 0 0,-1-1 0,0 1 0,-1-1 0,0 0 0,0 0 0,-9 12 0,9-18 0,0 0 0,0 0 0,-1-1 0,0 0 0,1 0 0,-1-1 0,-1 1 0,1-1 0,0 0 0,-1-1 0,1 0 0,-1 0 0,0 0 0,0-1 0,0 0 0,0 0 0,1 0 0,-1-1 0,0 0 0,0-1 0,0 0 0,0 0 0,0 0 0,0-1 0,0 0 0,1 0 0,-10-5 0,10 3 0,1 0 0,-1-1 0,1 1 0,0-1 0,1-1 0,-1 1 0,1-1 0,0 0 0,0 1 0,1-2 0,0 1 0,0 0 0,0-1 0,1 1 0,-1-1 0,-1-14 0,0-6 0,0-1 0,2-53 0,2 67 0,0-1 0,1 0 0,1 1 0,0-1 0,1 1 0,1 0 0,0 0 0,1 0 0,0 0 0,1 1 0,1 0 0,0 0 0,1 1 0,0-1 0,16-17 0,-1 7 0,2 0 0,0 1 0,1 1 0,1 2 0,1 0 0,32-15 0,-10 10 0,0 1 0,100-29 0,-47 32-1830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7:56.580"/>
    </inkml:context>
    <inkml:brush xml:id="br0">
      <inkml:brushProperty name="width" value="0.05" units="cm"/>
      <inkml:brushProperty name="height" value="0.05" units="cm"/>
      <inkml:brushProperty name="color" value="#66CC00"/>
    </inkml:brush>
  </inkml:definitions>
  <inkml:trace contextRef="#ctx0" brushRef="#br0">109 550 31903,'-4'0'14,"1"1"0,0 0 0,0-1 0,0 2 0,0-1 0,0 0 0,0 1 0,0-1 0,0 1 0,1 0 0,-1 0 0,1 0 0,-1 0 0,1 0 0,0 1 0,0-1 0,0 1 0,-3 4 0,-2 3-2,0 1 0,1 0 0,-8 18 0,-2 22 1,15-47-11,0-1-1,0 1 1,1 0 0,-1-1 0,1 1-1,0 0 1,0 0 0,0-1-1,1 1 1,-1 0 0,1-1-1,1 6 1,-1-8 2,1 0-1,-1 0 1,0 0-1,0 0 1,1 0-1,-1 0 1,0 0-1,1-1 1,-1 1-1,1 0 1,-1-1-1,1 1 1,-1-1-1,1 0 1,-1 1-1,1-1 1,0 0-1,-1 0 1,1 0-1,-1 0 1,3 0-1,37-5 126,-33 2-114,1-1 1,-1 1 0,0-1 0,0-1 0,0 0 0,0 0 0,-1 0 0,0-1 0,0 0 0,0 0 0,7-11 0,3-3 2,-2 0 0,25-44 0,-30 45-14,-1-2 1,0 1-1,-2-1 0,-1 0 1,0 0-1,5-42 0,-4-134-2,-7 155-2,-2 32 0,-3 11 0,4 1 0,0-1 0,0 1 0,0 0 0,0-1 0,0 1 0,0 0 0,1-1 0,-1 1 0,1 0 0,-1 3 0,-1 11 0,0 0 0,1 0 0,1 1 0,0-1 0,2 0 0,0 0 0,0 0 0,1 0 0,1-1 0,1 1 0,0-1 0,2 0 0,7 15 0,38 46 0,-36-54 0,-1 0 0,0 1 0,-2 1 0,11 26 0,-21-43-1,-1 0 0,0 0 0,0 0 0,-1 0 0,0 1 0,0-1 0,-1 9 0,0-14 1,0 0-1,0 1 1,-1-1 0,1 1-1,-1-1 1,1 0 0,-1 1-1,0-1 1,0 0 0,0 0-1,0 1 1,0-1 0,-1 0-1,1 0 1,-1 0 0,1-1 0,-1 1-1,0 0 1,0-1 0,1 1-1,-1-1 1,0 1 0,0-1-1,-4 2 1,-6 2-1,-1-1-1,0 0 1,0-1-1,0-1 1,0 0-1,-15 0 1,-88-2-17,57-1 11,1 1-54,57 0 26,5 0-7,18 1 32,0 1 0,29 8 0,-25-5 15,40 3 1,-47-7-6,40 2 8,86-8 0,-140 5-6,0-1-1,0-1 1,1 1-1,-1-1 1,-1 0 0,1 0-1,0 0 1,0 0-1,-1-1 1,0 0 0,1 0-1,-1 0 1,0-1-1,0 1 1,-1-1 0,1 0-1,-1 0 1,0 0-1,0-1 1,0 1 0,-1-1-1,1 1 1,-1-1 0,0 0-1,-1 0 1,1 0-1,0-5 1,4-16 11,-2 0-1,-1-1 1,0 1 0,-3-30-1,0 28-8,1-11 6,-2 20-5,1 1 0,0 0 0,2 0 0,0 0 0,1 1 0,8-24 0,-11 40-5,1-1 0,0 1 1,0-1-1,0 1 0,0-1 0,0 1 0,0 0 0,0 0 0,0-1 0,1 1 0,-1 0 0,0 0 0,1 0 0,-1 1 1,1-1-1,-1 0 0,1 0 0,-1 1 0,1-1 0,0 1 0,-1-1 0,1 1 0,0 0 0,-1 0 0,1 0 0,0 0 1,-1 0-1,1 0 0,0 0 0,-1 0 0,1 1 0,0-1 0,-1 0 0,3 2 0,1-1 0,-1 1 0,1 0 0,-1-1 0,1 2 0,-1-1 0,0 1 0,1-1 0,-1 1 0,-1 0 0,7 6 0,-4-1-1,0 1 1,0 0-1,-1 0 0,0 1 0,-1-1 1,0 1-1,0 0 0,-1 0 0,0 1 1,2 19-1,-1 7-3,-4 66 0,0-103 4,-1 14-2,-1 0 0,0 0 0,-2-1 0,1 1 0,-2-1 0,0 0 0,0 0 0,-1 0 0,-9 13 0,-2 7-5,14-27-1,2-8-1,5-16 8,38-75 17,-7 20-6,-18 30-7,-8 16 4,2 1 1,1 0-1,1 1 1,1 1 0,25-34-1,-39 57-7,0 1 0,0 0 0,1-1 0,-1 1 0,0 0 0,0-1 0,1 1 0,-1 0 0,0 0 0,0 0 0,1-1 0,-1 1-1,0 0 1,1 0 0,-1 0 0,0-1 0,1 1 0,-1 0 0,0 0 0,1 0 0,-1 0 0,1 0 0,-1 0 0,0 0 0,1 0 0,-1 0 0,0 0 0,1 0-1,-1 0 1,1 0 0,-1 0 0,0 0 0,1 1 0,8 12-5,1 28-3,-8-32 10,9 38-2,-1-5-1,-1 0 1,-1 1-1,1 50 0,-9-90-7,0-7 10,0 0-1,1 0 1,0-1 0,-1 1-1,2 0 1,1-5-1,4-15-1,2-25 3,2 1 1,2 0-1,39-91 0,-52 137-3,1-1 1,0 1-1,0 0 0,0 0 0,0 0 0,1 0 0,-1 0 0,0 0 0,1 1 0,0-1 0,-1 0 1,1 1-1,0-1 0,0 1 0,-1-1 0,1 1 0,0 0 0,1 0 0,-1 0 0,0 0 0,0 0 1,0 1-1,0-1 0,1 1 0,-1-1 0,4 1 0,-4 0 0,-1 0 0,0 1-1,0-1 1,1 0 0,-1 1 0,0 0-1,0-1 1,0 1 0,0 0 0,0-1-1,0 1 1,0 0 0,0 0 0,0 0 0,0 0-1,0 0 1,-1 0 0,1 0 0,0 0-1,-1 0 1,1 1 0,-1-1 0,1 0-1,-1 0 1,1 0 0,-1 1 0,0-1 0,0 2-1,6 45-8,-5-40 9,1 66-7,-3-53 8,2 1-1,0-1 1,1 0-1,1 0 1,1 0 0,7 21-1,-9-37 0,0-1-1,1 0 0,-1 0 1,1 0-1,0 0 0,0-1 1,0 1-1,1-1 0,-1 0 1,1 0-1,-1 0 0,1 0 1,0 0-1,1-1 0,-1 0 1,0 0-1,1 0 0,-1 0 1,1-1-1,-1 0 1,1 0-1,8 1 0,3 0 4,1-1-1,-1-1 1,0 0-1,1-1 1,21-5-1,-31 5-2,1-1 1,-1 0-1,0-1 0,0 1 0,0-1 0,0-1 0,0 1 0,-1-1 0,0-1 1,0 1-1,0-1 0,0 0 0,-1 0 0,1-1 0,-1 1 0,-1-1 1,1 0-1,-1-1 0,0 1 0,-1-1 0,4-7 0,-1-1 0,0-1 0,-2 0 0,1 1 0,-2-1 0,0-1 0,-1 1 0,-1 0 0,-1-28 0,0 38 0,-1 0 0,1 0 0,-1 0 0,-1 0 0,1 0 0,-1 0 0,0 1 0,0-1 0,-1 0 0,1 1 0,-1 0 0,-1 0 0,1 0 0,-1 0 0,1 0 0,-1 1 0,-1-1 0,-8-6 0,6 6 0,0 1 0,-1 0 0,1 0 0,-1 1 0,0 0 0,0 0 0,0 1 0,-1 0 0,1 0 0,-1 1 0,1 0 0,-14 0 0,18 1 0,0 0 0,1 0 0,-1 0 0,0 1 0,1-1 0,-1 1 0,1 0 0,-1 0 0,1 0 0,-1 0 0,1 1 0,0-1 0,0 1 0,0 0 0,0 0 0,0 0 0,0 0 0,0 0 0,0 1 0,1 0 0,-1-1 0,1 1 0,0 0 0,0 0 0,0 0 0,0 0 0,1 1 0,-1-1 0,1 0 0,0 1 0,0-1 0,0 1 0,-1 6 0,-1 4-1,1 0 0,0 0 0,0 0-1,2 0 1,0 1 0,3 27 0,-2-35 0,1 1 1,0-1-1,0 0 1,1 0-1,0 0 1,0 0-1,1 0 1,0-1-1,0 1 1,0-1-1,1 0 1,0-1-1,0 1 0,11 9 1,-7-9 0,-1-1 0,1 1 0,0-2 0,0 1 0,0-1 0,1-1 0,0 0 0,-1 0 0,1-1 0,0 0 0,0-1 0,0 0 0,0 0 0,1-1 0,-1-1 0,0 1 0,14-4 0,-20 2 0,0 1 1,0-1-1,0 0 0,0 0 0,0-1 1,0 1-1,-1-1 0,1 0 0,-1 0 1,0 0-1,0 0 0,0 0 1,0-1-1,0 0 0,-1 1 0,0-1 1,0 0-1,0 0 0,0 0 0,0 0 1,-1-1-1,0 1 0,0 0 1,1-6-1,2-13 2,-2 0 0,0-1 0,-2-31 1,0 35-3,-5-10 8,-2 21-3,6 9-4,0 1-1,0-1 0,1 0 0,-1 0 0,0 0 0,1 1 0,-1-1 0,1 0 0,-1 0 1,0 1-1,1-1 0,-1 1 0,1-1 0,-1 1 0,1-1 0,-1 1 0,1-1 1,-1 1-1,1-1 0,-1 1 0,1 0 0,-3 4 0,0 0 0,0 0 0,1 0 0,0 0 0,0 1 0,0-1 0,1 1 0,0-1 0,0 1 1,0 7-1,-1 65-2,3-49 0,-1-23 1,0 0 0,0 0-1,1 0 1,0 0 0,0 0 0,1 0-1,-1 0 1,1 0 0,0 0-1,1-1 1,0 1 0,4 7 0,-4-9 0,0-1 0,0 0 1,1 0-1,-1 0 0,1 0 0,-1 0 1,1-1-1,0 1 0,0-1 1,0 0-1,0 0 0,0-1 0,0 1 1,1-1-1,-1 0 0,0 0 1,9 0-1,0 1 2,1-1 0,-1-1 0,0 0 1,1-1-1,-1 0 0,26-7 0,-32 6-1,-1 0 1,1-1 0,-1 0-1,0 0 1,1-1-1,-2 0 1,1 0-1,0 0 1,-1-1-1,0 0 1,0 0-1,0 0 1,0-1-1,6-10 1,-3 3 0,-2-1-1,1 0 1,-2 0 0,1 0-1,-2 0 1,0-1 0,-1 0-1,2-21 1,-1-17 7,-4-56 1,-1 50-3,1 23-5,-3 0 0,0-1-1,-12-47 1,11 75-1,2 9 0,0 9 0,-4 324 0,8-190 0,-2-129-1,0 1 1,1-1-1,1 0 1,0 0-1,1 0 1,1 0-1,6 17 0,-7-23 0,2 0-1,-1 0 0,1-1 0,0 0 0,0 1 0,1-2 0,0 1 0,0-1 0,1 0 0,0 0 0,0 0 1,12 6-1,-6-4 3,0 0 0,1-2 0,0 1 0,0-2 0,0 0 0,1-1 0,0 0 1,0-1-1,0-1 0,0 0 0,26-1 0,-34-1-1,-1-1 0,1 0 1,-1-1-1,1 0 0,-1 0 0,0 0 0,1 0 0,-1-1 1,-1 0-1,1-1 0,0 1 0,-1-1 0,1 0 1,-1 0-1,-1-1 0,1 0 0,0 1 0,-1-2 1,0 1-1,0 0 0,-1-1 0,1 0 0,-1 1 0,4-14 1,1-2 0,-1-1 1,0 0-1,-2-1 0,-1 0 1,3-44-1,-4 12 0,-2-1-1,-3 1 1,-2-1-1,-22-104 1,3 65-1,23 94 0,0 0 0,0-1 0,0 1 0,0 0 0,0 0 0,-1 0 0,1 0 0,-1 0 0,1 0 0,-1-1 0,1 1 0,-1 0 0,1 0 0,-1 1 0,0-1 0,1 0 0,-1 0 0,-1-1 0,-1 7 0,1 0 0,0 0 0,0 0 0,1 0 0,-1 1 0,1-1 0,0 0 0,1 1 0,-1 10 0,0 1 0,-5 58 0,4 0 0,2 0 0,4 0 0,3 0 0,32 137 0,-38-209-6,19 56 26,-19-57-27,0 1 0,0-1 0,0 0 0,0 0 0,0 0 0,1 0 0,-1-1 0,0 1 0,1 0 0,-1 0 0,1-1 0,0 1 0,0-1 0,0 0 0,-1 1-1,1-1 1,0 0 0,0 0 0,1 0 0,-1 0 0,0-1 0,0 1 0,3 0 0,6-1-494</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7:58.990"/>
    </inkml:context>
    <inkml:brush xml:id="br0">
      <inkml:brushProperty name="width" value="0.05" units="cm"/>
      <inkml:brushProperty name="height" value="0.05" units="cm"/>
      <inkml:brushProperty name="color" value="#66CC00"/>
    </inkml:brush>
  </inkml:definitions>
  <inkml:trace contextRef="#ctx0" brushRef="#br0">1 803 32383,'0'0'168,"0"11"-128,0-6-40,-1 14 1,1 0 1,2-1 0,0 1-1,8 33 1,-9-48-2,0 0 0,0 0 1,1 0-1,0 0 0,-1 0 1,2 0-1,-1-1 1,0 1-1,1-1 0,-1 0 1,1 1-1,0-1 1,0 0-1,0-1 0,1 1 1,-1-1-1,1 1 0,-1-1 1,1 0-1,0 0 1,0 0-1,-1-1 0,1 0 1,1 1-1,-1-1 0,0-1 1,0 1-1,6 0 1,-4-1 1,0 1 0,0-1 0,1-1 0,-1 1 0,0-1 0,0 0 0,0 0 0,0-1 0,8-3 0,-10 3-1,-1-1 0,1 1 0,0-1-1,-1 0 1,1 0 0,-1 0 0,0 0 0,0-1-1,-1 1 1,1-1 0,0 0 0,-1 0 0,3-6 0,2-7 5,0 0 0,-1-1 0,-1 0 0,-1 1 0,-1-1 1,3-31-1,-5-115 26,-3 85-17,2 23-7,-3 48 4,0 13-24,-1 19 11,0 0 0,1-1 0,2 1 0,2 42 0,-1-24 1,1-19-2,0 0 1,1 0-1,2-1 1,8 33-1,-9-45 1,0-1 1,0 1-1,1-1 1,0 0-1,1 0 0,0-1 1,0 1-1,1-1 0,0 0 1,0-1-1,1 1 1,13 10-1,-18-16 1,0 0 0,0-1 0,0 1 0,1-1 0,-1 1 0,0-1 0,1 0 0,-1 0 0,1 0 0,-1 0 0,1 0 0,0-1 0,-1 1 0,1-1 0,0 0 0,-1 1 0,1-1 0,0 0 0,-1-1 0,1 1 0,0 0 0,-1-1 0,1 0 0,0 1 0,-1-1 0,1 0 0,-1-1 0,1 1 0,-1 0 0,0-1 0,0 1 0,1-1 0,-1 1 0,0-1 0,0 0 0,-1 0 0,1 0 0,0 0 0,-1 0 0,1-1 0,2-4 0,10-27 1,-1-2 0,-2 1 0,11-64 1,-15 62 0,1 2 0,2-1 0,26-62 0,-34 94-1,0 1-1,0-1 0,1 1 0,-1 0 1,1 0-1,-1 0 0,1 0 1,0 0-1,4-3 0,-6 6 0,0-1 0,0 0 0,0 1 0,0-1 0,0 1 0,0-1 0,1 1 0,-1-1 0,0 1 0,0 0 0,0-1 0,1 1 0,-1 0 0,0 0 0,0 0 0,1 0 0,-1 0 0,0 0 0,0 1 0,1-1 0,-1 0 0,0 1 0,0-1 0,0 0 0,1 1 0,-1 0 0,0-1 0,0 1 0,0 0 0,0-1 0,0 1 0,0 0 0,0 0 0,0 1 0,5 4 0,-1 1 0,-1 0 0,0 1 0,0-1 0,0 1 0,-1 0 0,0-1 0,4 17 0,11 72 0,-18-95 0,6 56 0,-3 82 0,-3-99 0,1-56 0,1 0 0,0 0 0,1 1 0,1-1 0,8-19 0,34-78 0,-43 108 0,47-95-8,-45 92 7,0 0 0,0 0 1,1 0-1,0 1 0,0 0 0,1 0 0,0 1 1,0-1-1,11-6 0,-16 12 1,0 0 0,0 0 0,0 0 0,0 0 0,0 1-1,0-1 1,0 0 0,0 1 0,0-1 0,0 1 0,0 0 0,0 0 0,1 0 0,2 0 0,-4 1 0,1-1-1,-1 0 1,0 1 0,0-1 0,0 1 0,0 0 0,0-1-1,0 1 1,0 0 0,0 0 0,-1-1 0,1 1 0,0 0 0,0 0-1,-1 0 1,1 0 0,0 0 0,-1 0 0,1 2 0,2 5-2,-1 0 1,-1-1 0,1 1 0,-1 0 0,-1 1-1,0 8 1,1-11 1,-1 257-3,0-261 3,0 0 0,0 0 0,0 0 0,0 0 0,0 0 0,0 0 0,1 0 0,-1 0 0,1 0 0,-1 0 0,1-1 0,0 1 0,0 0 0,-1 0 0,2 0 0,-1-1 0,0 1 0,0-1 0,0 1 0,1-1-1,-1 1 1,1-1 0,-1 0 0,4 2 0,-1-1 2,1 0-1,0-1 1,0 0 0,0 0-1,1 0 1,-1 0-1,0-1 1,8 0-1,-7-1-1,-1 0 1,0 0-1,1 0 0,-1-1 0,0 0 0,0 0 0,0 0 1,0 0-1,0-1 0,0 0 0,-1 0 0,1 0 0,-1-1 0,0 1 1,0-1-1,0 0 0,-1 0 0,1-1 0,-1 1 0,5-10 0,1-1 0,-1 0-1,0-1 1,-2 0-1,1 0 1,4-24-1,-3-7-1,-2-1 0,-2 1-1,-4-90 1,-1 56 11,1 52-6,-1 0 0,-1 0-1,-2 1 1,-1-1 0,-1 1-1,-15-43 1,21 70-3,0 0 0,-1-1 0,1 1 0,-1 0 0,1 0 0,-1-1 0,0 1 0,1 0 0,-1 0 0,0 0 0,0 0 0,0 0 0,0 0 0,-1-1 0,2 2 0,-1 0 0,1 0 0,-1 0 0,1 0 0,0 1 0,-1-1 0,1 0 0,0 0 0,0 1 0,-1-1 0,1 0 0,0 1 0,0-1 0,-1 0 0,1 1 0,0-1 0,0 0 0,0 1 0,-1-1 0,1 0 0,0 1 0,0-1 0,0 1 0,0-1 0,0 0 0,0 1 0,0-1 0,0 0 0,0 1 0,-2 43 0,2-43 0,-1 84 0,5 195 0,0-212 0,3 1 0,18 70 0,-24-131 0,1 0 0,1 0 0,-1 0 0,2 0 0,-1-1 0,1 1 0,0-1 0,0 0 0,1 0 0,0 0 0,6 7 0,-6-10 0,0-1 0,-1 1 0,2-1 0,-1 1 0,0-1 0,1-1 0,-1 1 0,1-1 0,0 0 0,0 0 0,0-1 0,0 0 0,0 0 0,0 0 0,10 0 0,-1-1 0,0 0 0,0 0 0,17-4 0,-27 3 0,0 0 0,1-1 0,-1 0 0,0 0 0,-1 0 0,1 0 0,0-1 0,-1 0 0,1 0 0,-1 0 0,0 0 0,6-7 0,0-1 0,-1-1 0,0 0 0,-1 0 0,-1-1 0,0 0 0,0 0 0,-1-1 0,-1 1 0,0-2 0,-1 1 0,3-25 0,-1-12 0,-2 1 0,-2-54 0,-3 73 0,1 24 1,1-3-1,-1 0-1,-1 0 1,-3-17 0,4 26 1,-1-1 0,1 0 0,-1 0 0,1 1 1,-1-1-1,1 0 0,-1 1 0,0-1 0,0 1 0,0-1 0,0 1 1,0-1-1,0 1 0,0 0 0,-1-1 0,1 1 0,0 0 0,-1 0 1,1 0-1,-1 0 0,1 0 0,-1 0 0,0 1 0,1-1 1,-1 0-1,0 1 0,-3-1 0,4 1-1,0 0 0,-1 0-1,1 0 1,0 0 0,0 0 0,-1 1-1,1-1 1,0 0 0,0 1 0,0-1-1,-1 1 1,1-1 0,0 1 0,0 0-1,0 0 1,0-1 0,0 1 0,0 0-1,0 0 1,0 0 0,0 0 0,1 0-1,-1 0 1,0 0 0,1 0 0,-1 0-1,0 0 1,1 1 0,-1 1 0,-8 40-20,4 116 15,5-109 5,1-34 0,-1-1 0,2 0 0,0 0 0,1 0 0,0 0 0,1-1 0,1 1 0,0-1 0,14 25 0,-16-32 0,1-1 0,1 0 0,-1 0 0,1 0 0,0-1 0,0 1 0,0-1 0,1-1 0,0 1 0,0-1 0,0 0 0,0 0 0,1 0 0,0-1 0,-1 0 0,1-1 0,0 1 0,1-1 0,-1-1 0,0 1 0,0-1 0,9 0 0,-5-1 0,-4 1 0,1-1 0,-1 0 0,0-1 0,13-1 0,-17 1 0,-1 0 0,1 0 0,-1 0 0,1 0 0,-1-1 0,1 1 0,-1-1 0,0 1 0,0-1 0,0 0 0,0 0 0,0 0 0,0 0 0,0 0 0,-1 0 0,3-3 0,2-7 0,0 0 0,0-1 0,-1 1 0,-1-1 0,0 0 0,2-14 0,10-85 0,-11 72 0,-1-3 0,9-52 0,-11 85 0,0-1 0,1 1 0,0 0 0,1 0 0,1 0 0,7-13 0,-10 21 0,0-1 0,0 1 0,0 0 0,0 0 0,0 1 0,1-1 0,-1 0 0,1 1 0,0-1 0,-1 1 0,1 0 0,0 0 0,0 0 0,-1 0 0,1 0 0,0 1 0,0 0 0,0-1 0,0 1 0,0 0 0,0 0 0,0 0 0,3 1 0,-2 0 0,1-1 0,-1 1 0,0 0 0,1 0 0,-1 0 0,0 1 0,0 0 0,0-1 0,0 1 0,0 1 0,-1-1 0,1 0 0,-1 1 0,7 5 0,-6-2 0,0 0 0,-1 0 0,1 0 0,-1 1 0,0-1 0,0 1 0,-1-1 0,0 1 0,0 0 0,1 10 0,-1 6 0,-1 43 0,-1-39 0,-1-14-1,-1 1 0,0 0-1,-1-1 1,0 1 0,-1-1 0,-1 0-1,-7 16 1,4-12 0,2 0-1,0 1 1,-4 20-1,9-33 2,0 0 0,0 0 0,1 0 0,0 0 0,0 1 0,0-1 0,0 0-1,1 0 1,0 0 0,1 5 0,-1-8 0,0 0 1,0 0-1,1 0 0,-1-1 0,0 1 0,1 0 0,-1-1 0,1 1 0,-1-1 1,1 0-1,0 1 0,-1-1 0,1 0 0,0 0 0,0 0 0,0 0 0,0 0 1,0-1-1,0 1 0,0 0 0,0-1 0,1 0 0,-1 1 0,0-1 1,3 0-1,10 1 4,1 0 1,24-2 0,-35 1-5,-1-1 0,1 0-1,0 0 1,-1 0 0,1-1 0,-1 0 0,0 1 0,1-1 0,-1-1 0,0 1 0,0-1 0,7-5 0,-2-3 0,1 0 0,-1 0 0,-1-1 0,0 0 0,0 0 0,-2-1 0,1 0 0,-2 0 0,9-28 0,-1-10 0,8-71 0,-15 86 0,-2-7 1,-3 31 3,0 0 0,0 0 1,1 0-1,1 0 0,7-22 1,-9 33-6,0 0 1,-1 1-1,1-1 0,0 0 1,0 0-1,0 1 1,0-1-1,0 1 1,0-1-1,0 1 1,0-1-1,0 1 1,0-1-1,0 1 0,0 0 1,0 0-1,0-1 1,1 1-1,-1 0 1,0 0-1,0 0 1,0 0-1,0 0 1,0 1-1,0-1 0,0 0 1,1 0-1,-1 1 1,0-1-1,0 1 1,0-1-1,0 1 1,0-1-1,0 1 1,-1 0-1,1-1 0,0 1 1,1 1-1,5 7 1,-1-1-1,0 1 0,-1 0 0,0 0 1,0 1-1,-1-1 0,5 18 1,17 77 0,-21-71 0,0 1 0,-2 0 0,-2 0 0,-4 54 0,2-83 0,0-1 0,0 1 0,0 0 0,0-1 0,-4 9 0,4-26 0,4-14 0,23-70 0,64-152 0,-85 237 0,-1 1 0,1 0 0,0 1 0,9-13 0,-13 21 0,1 0 0,-1 0 0,1 0 0,0 0 0,0 0 0,0 0 0,-1 1 0,2-1 0,-1 1 0,0 0 0,0-1 0,0 1 0,1 0 0,-1 0 0,0 0 0,1 1 0,-1-1 0,1 0 0,-1 1 0,4 0 0,-4 0 0,0 0 0,-1 1 0,1-1 0,-1 1 0,1 0 0,0-1 0,-1 1 0,1 0 0,-1 0 0,0 0 0,1 0 0,-1 0 0,0 0 0,0 1 0,1-1 0,-1 0 0,0 1 0,0-1 0,0 1 0,-1-1 0,1 1 0,0-1 0,-1 1 0,1-1 0,-1 1 0,1 2 0,10 49 0,-10-51 0,2 35 0,-3 56 0,-1-67 0,0 0 0,2 0 0,1 0 0,1-1 0,8 33 0,-9-54 0,-1-1 0,0 0 0,1 0 0,-1 0 0,1 0 0,0 0 0,0-1 0,0 1 0,1 0 0,-1-1 0,0 0 0,1 1 0,0-1 0,-1 0 0,5 2 0,-1-1 0,0 0 0,0 0 0,1-1 0,-1 0 0,0 0 0,1-1 0,11 2 0,-10-2 0,-1-1 0,1 0 0,0 0 0,-1 0 0,1-1 0,-1 0 0,1-1 0,-1 0 0,1 0 0,-1 0 0,0-1 0,0 0 0,0 0 0,9-7 0,-8 2 0,-1 1 0,0-1 0,0 0 0,-1-1 0,0 0 0,-1 0 0,0 0 0,0 0 0,-1-1 0,0 0 0,-1 0 0,0 0 0,0 0 0,1-17 0,0-14 0,-1 0 0,-4-57 0,0 66 0,1 24 0,-1 1 0,1 0 0,-1 0 0,0 0 0,-1 0 0,-2-9 0,3 15 0,0-1 0,1 0 0,-1 1 0,0-1 0,0 1 0,-1-1 0,1 1 0,0-1 0,0 1 0,-1 0 0,1 0 0,-1-1 0,1 1 0,-1 0 0,0 0 0,1 1 0,-1-1 0,0 0 0,0 1 0,1-1 0,-1 1 0,0-1 0,0 1 0,0 0 0,0-1 0,1 1 0,-4 1 0,3-1 0,0 0 0,1 0 0,-1 0 0,0 1 0,0-1 0,1 0 0,-1 1 0,0 0 0,1-1 0,-1 1 0,1 0 0,-1 0 0,1 0 0,-1 0 0,1 0 0,0 0 0,-1 1 0,-1 1 0,0 1 0,1 0 0,-1 0 0,1 0 0,0 0 0,0 0 0,1 0 0,-3 6 0,1 7 0,0 0 0,0 0 0,1 18 0,2-31 0,-2 21 0,1 0 0,1 1 0,2-1 0,5 30 0,-5-48 0,0 0 0,0 0 0,0 0 0,1 0 0,0 0 0,0-1 0,1 0 0,0 1 0,0-1 0,1 0 0,-1-1 0,1 1 0,0-1 0,1 0 0,-1 0 0,1-1 0,0 0 0,0 0 0,9 4 0,-1-2 0,0 0 0,0-1 0,1-1 0,0 0 0,0-1 0,1 0 0,-1-1 0,0-1 0,1-1 0,-1 0 0,27-4 0,-37 3 0,-1 0 0,0 0 0,0-1 0,0 1 0,0-1 0,0 0 0,0 0 0,0 0 0,0-1 0,-1 1 0,1-1 0,-1 0 0,0 0 0,4-4 0,-2 1 0,-1 0 0,0-1 0,0 0 0,-1 1 0,1-1 0,-1 0 0,3-12 0,-1-6 7,0-1-1,-1 0 1,0-43 0,-3-289-2,-2 196-5,1 125 0,-1 34 0,-1 12 0,0 18 0,1 91 0,24 186 0,43 41-32,-66-342-19,0-7-197,0-15-509</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7:59.350"/>
    </inkml:context>
    <inkml:brush xml:id="br0">
      <inkml:brushProperty name="width" value="0.05" units="cm"/>
      <inkml:brushProperty name="height" value="0.05" units="cm"/>
      <inkml:brushProperty name="color" value="#66CC00"/>
    </inkml:brush>
  </inkml:definitions>
  <inkml:trace contextRef="#ctx0" brushRef="#br0">1 47 32351,'30'-5'112,"17"-2"-48,11 2-16,12 0 16,-1 2-16,0-1-16,-8-6-16,-14 5 16,-17 2-32,-19 3 0,-41 0-272,-14 0-368,-15 0-31215</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7:59.725"/>
    </inkml:context>
    <inkml:brush xml:id="br0">
      <inkml:brushProperty name="width" value="0.05" units="cm"/>
      <inkml:brushProperty name="height" value="0.05" units="cm"/>
      <inkml:brushProperty name="color" value="#66CC00"/>
    </inkml:brush>
  </inkml:definitions>
  <inkml:trace contextRef="#ctx0" brushRef="#br0">0 1 30462,'3'0'1104,"22"5"-847,11-3 159,8 1-272,6-1-80,0-2 16,-6 3-16,-5-3-16,-14 0-48,-9 0 0,-7 0 0,-23 0-336,-30 0-1681</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8:00.116"/>
    </inkml:context>
    <inkml:brush xml:id="br0">
      <inkml:brushProperty name="width" value="0.05" units="cm"/>
      <inkml:brushProperty name="height" value="0.05" units="cm"/>
      <inkml:brushProperty name="color" value="#66CC00"/>
    </inkml:brush>
  </inkml:definitions>
  <inkml:trace contextRef="#ctx0" brushRef="#br0">221 12 30958,'-6'-2'71,"-1"0"-1,0 0 1,0 1-1,0 0 1,-1 1-1,1 0 1,0 0-1,0 0 1,0 1-1,0 0 1,0 0-1,0 1 1,0 0-1,0 0 1,1 1-1,-1-1 1,1 2-1,-1-1 0,1 1 1,0 0-1,-6 5 1,6-4-73,0 1-1,0 0 1,1 0-1,0 1 1,0 0-1,1 0 1,-1 0 0,1 0-1,1 0 1,0 1-1,0 0 1,0 0 0,1 0-1,0 0 1,1 0-1,0 0 1,-1 17 0,2-21 4,0 0 0,1 1 0,-1-1 0,1 0 0,0 0 0,0 1 0,0-1 0,1 0 0,-1 0 0,1 0 0,0 0 0,0 0 0,0-1 0,1 1 0,-1-1 0,1 1 0,0-1 0,0 0 0,0 0 0,1 0 0,-1 0 0,1-1 0,-1 1 0,1-1 0,0 0 0,0 0 0,0 0 0,0-1 0,8 2 0,9 2 21,0-1-1,0-1 1,0-1-1,38-1 1,-55-1-20,2 0 3,0 0-1,0-1 1,0 1 0,0-1 0,0 0 0,-1-1 0,1 1 0,0-1 0,0 0 0,-1-1-1,6-3 1,-8 4-4,0 0-1,0-1 1,0 0 0,0 1-1,0-1 1,-1 0-1,1 0 1,-1-1-1,0 1 1,0-1-1,0 1 1,0-1 0,-1 1-1,1-1 1,-1 0-1,0 0 1,1-7-1,0 0 2,-1 0 0,-1 0 0,1 0 0,-2 0 0,1 0-1,-2 0 1,1 0 0,-2 0 0,-4-15 0,5 20-3,0 1 0,0 0 0,-1 0 0,1 0-1,-1 0 1,0 0 0,-1 0 0,1 1 0,-1 0 0,0-1 0,0 2 0,0-1 0,-1 0 0,1 1 0,-1 0-1,0 0 1,0 0 0,0 0 0,0 1 0,-7-2 0,6 2-21,0 0 1,-1 1-1,0 0 0,1 0 0,-1 1 1,0 0-1,1 0 0,-1 0 0,0 1 1,1 0-1,-1 0 0,1 1 0,-1-1 1,1 2-1,0-1 0,-1 1 0,1 0 1,1 0-1,-1 0 0,0 1 1,-8 7-1,-36 36-1380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8:26.414"/>
    </inkml:context>
    <inkml:brush xml:id="br0">
      <inkml:brushProperty name="width" value="0.05" units="cm"/>
      <inkml:brushProperty name="height" value="0.05" units="cm"/>
      <inkml:brushProperty name="color" value="#FFFFFF"/>
    </inkml:brush>
  </inkml:definitions>
  <inkml:trace contextRef="#ctx0" brushRef="#br0">3 0 22890,'1'899'7077,"1"79"-4357,-8-758-2707,7-218-13,1-1 1,-1 0-1,0 0 0,1-1 0,-1 1 0,1 0 0,-1 0 1,1-1-1,0 1 0,-1-1 0,1 1 0,0-1 0,-1 0 0,1 0 1,0 0-1,2 0 0,-4 0 0,39 3 1,0-2 0,-1-2 1,74-10-1,115-37 7,-65 12-5,-90 23-3,117-27 0,-188 40 0,1 0 0,-1-1 0,1 1 0,-1-1 0,1 1 0,-1-1 0,0 0 1,1 0-1,-1 1 0,0-1 0,0 0 0,1 0 0,-1 0 0,0 0 0,0 0 0,0-1 0,1-1 0,-1 2 0,-1-1 1,0 1-1,1 0 0,-1 0 0,0 0 0,0 0 1,0 0-1,0 0 0,0-1 0,0 1 0,0 0 0,-1 0 1,1 0-1,0 0 0,-1 0 0,1 0 0,0 0 0,-2-2 1,-1-3 0,-1 1 0,0 0 0,-1-1 1,1 1-1,-1 1 0,-7-7 0,-10-8 0,0 2-1,-1 0 0,0 1 1,-2 2-1,1 0 1,-44-16-1,40 17-8,28 13 8,0 0 0,0 0 0,0 0 0,1 0-1,-1 0 1,0 0 0,0 0 0,0 0 0,0 0 0,0 0 0,0 0 0,0 0 0,0 0-1,0 0 1,0 0 0,0 0 0,0 0 0,0 0 0,0 0 0,0 0 0,1-1 0,-1 1 0,0 0-1,0 0 1,0 0 0,0 0 0,0 0 0,0 0 0,0 0 0,0 0 0,0 0 0,0 0-1,0 0 1,0 0 0,0 0 0,0 0 0,0 0 0,0 0 0,0 0 0,0 0 0,0-1 0,0 1-1,0 0 1,0 0 0,0 0 0,0 0 0,0 0 0,0 0 0,0 0 0,0 0 0,0 0-1,19 5-1,8 8 2,0 1 1,-1 1-1,-1 1 1,0 2-1,22 20 0,-43-35 1,2 2 0,1 0 1,-1 1-1,0-1 1,0 1-1,-1 1 1,0-1-1,0 1 1,4 8-1,-6-9-1,-1 0 0,0 0 0,0 0 0,-1 0 0,0 0 0,0 0 0,0 0 0,-1 1 0,0-1 0,0 0 0,-1 9 0,0-10 0,-1 0 0,1 0 0,-1 0 0,0 0 1,0 0-1,0 0 0,0-1 0,-1 1 0,0-1 0,0 1 0,-7 6 0,-48 44-17,39-38-10,-22 18-352,5-8-944</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8:28.702"/>
    </inkml:context>
    <inkml:brush xml:id="br0">
      <inkml:brushProperty name="width" value="0.05" units="cm"/>
      <inkml:brushProperty name="height" value="0.05" units="cm"/>
      <inkml:brushProperty name="color" value="#FFFFFF"/>
    </inkml:brush>
  </inkml:definitions>
  <inkml:trace contextRef="#ctx0" brushRef="#br0">2 195 30094,'0'-40'1966,"0"24"-1440,0 14-402,0 5-102,0 767-14,-1-971 22,5-301-65,-3 480 35,-2 13 0,1-1 0,1 1 0,0-1 0,0 1 0,1 0 0,0 0 0,0-1 0,1 1 0,4-8 0,-7 16 0,1 1 0,-1 0 0,0-1 0,1 1 0,-1 0 0,1 0 0,-1-1 0,1 1 0,-1 0 0,0 0 0,1 0 0,-1 0 0,1-1 0,-1 1 0,1 0 0,-1 0 0,1 0 0,-1 0 0,1 0 0,-1 0 0,1 0 0,-1 1 0,1-1 0,-1 0 0,1 0 0,-1 0 0,0 0 0,1 1 0,-1-1 0,1 0 0,-1 0 0,1 1 0,-1-1 0,0 0 0,1 1 0,-1-1 0,0 0 0,1 1 0,-1-1 0,0 0 0,0 1 0,1 0 0,8 13 0,-1 1 0,0 0 0,-1 0 0,0 1 0,7 30 0,-2-9 0,-8-26 0,23 67 0,64 129 0,-91-205 0,1-1 0,-1 0 0,1 1 0,0-1 0,0 0 0,0 0 0,0 1 0,0-1 0,0 0 0,0 0 0,0 0 0,0 0 0,0 0 0,1 0 0,-1-1 0,0 1 0,2 1 0,-2-3 0,0 1 0,0-1 0,0 1 0,0-1 0,0 1 0,0-1 0,0 1 0,0-1 0,-1 0 0,1 1 0,0-1 0,0 0 0,-1 0 0,1 0 0,0 0 0,-1 1 0,1-1 0,-1 0 0,1 0 0,-1 0 0,0 0 0,1 0 0,-1 0 0,0 0 0,0-1 0,0 1 0,1-1 0,34-153 0,5-15-12,-33 148 11,0 0 0,2 0 0,1 1 0,0 0-1,17-23 1,-25 40 1,1 0-1,0 0 0,0 0 1,0 0-1,0 0 1,1 0-1,-1 1 0,1 0 1,0 0-1,0 0 1,0 0-1,0 1 0,1-1 1,-1 1-1,1 0 1,-1 0-1,1 1 0,0-1 1,0 1-1,0 0 1,5 0-1,-9 1 1,-1 0 0,1 0 0,-1 0 0,1 0 0,-1 0 0,1 0-1,-1 0 1,1 0 0,-1 0 0,1 0 0,-1 0 0,1 0 0,-1 0 0,1 1 0,-1-1 0,1 0 0,-1 0 0,0 0 0,1 1-1,-1-1 1,1 0 0,-1 1 0,0-1 0,1 0 0,-1 1 0,0-1 0,1 1 0,-1-1 0,0 0 0,0 1 0,1-1 0,-1 1-1,0-1 1,0 1 0,3 13-2,-2-1-1,1 0 1,-2 1 0,-1 19-1,1-3 2,-3 10 4,-1 1 0,-2-1 0,-19 67 0,0 1 1,20-77-4,1 1 0,2-1 0,2 47 0,0-75-1,0 0 0,0 1 1,1-1-1,-1 1 0,1-1 0,0 0 0,0 0 1,0 1-1,0-1 0,1 0 0,-1 0 1,1 0-1,0 0 0,0-1 0,0 1 0,0 0 1,1-1-1,3 4 0,-2-3 1,0-1 0,0 1 0,1-1 0,-1 0 0,1 0 0,-1 0 0,1-1 0,0 1 0,0-1 1,0 0-1,7 0 0,-2-1 1,0 0 0,0 0 0,0-1 0,0 0 0,0-1 0,0 0 0,-1-1 0,1 0 1,-1 0-1,0-1 0,1 0 0,8-6 0,6-7-1,-1 0 0,-1-2 0,0 0 0,-2-2 0,0 0 0,-1-2 0,-1 0 0,-1 0 0,16-32 0,-18 28 0,2 0 0,21-25 0,-32 45 0,-4 6 3,-11 1-2,0 0 1,0 0-1,0 1 0,-1 1 1,-13 3-1,18-3 0,1 0-1,0 0 0,0 0 1,0 0-1,0 1 0,0 0 1,1 0-1,-1 0 0,1 0 1,0 1-1,0-1 0,0 1 1,-3 4-1,-1 3 0,0 1 0,1 0 0,1 0 0,-1 0 0,2 0 0,0 1 0,1-1 0,-3 15 0,2 6 0,0 66 0,4-95 0,0-1 0,0 1 0,0 0 0,1 0 0,-1 0 0,1 0 0,0-1 0,0 1 0,1 0 0,-1-1 0,1 1 0,0-1 0,-1 1 0,2-1 0,-1 0 0,0 0 0,1 0 0,-1 0-1,1 0 1,0 0 0,0-1 0,0 1 0,0-1 0,0 0 0,7 3 0,-1-1 1,1-1-1,-1 0 0,1-1 1,0 0-1,0-1 1,0 0-1,0 0 0,17-2 1,-22 1-1,0-1 1,-1 0-1,1 0 1,-1-1 0,1 0-1,-1 1 1,0-1-1,0-1 1,0 1-1,0-1 1,0 1 0,0-1-1,-1 0 1,1 0-1,-1-1 1,0 1 0,0-1-1,0 0 1,0 0-1,-1 0 1,1 0-1,-1 0 1,0 0 0,2-7-1,3-7 0,-1-1 0,-1 1-1,0-1 1,3-31 0,-2-148 0,-6 147 0,-1 43 0,-3 8 0,-5 16 0,4-1 0,1 1 0,1-1 0,0 1 0,1 0 0,0 22 0,5 83 0,-2-115 0,0-1 0,-1 0 0,2 1 0,-1-1 0,0 0 0,1 0 0,0 0 0,1 0 0,-1 0 0,1-1 0,-1 1 0,1-1 0,1 1 0,-1-1 0,1 0 0,-1 0 0,6 3 0,-5-4 0,-1-1 0,1 1 0,0-1 0,0 0 0,0-1 0,0 1 0,0-1 0,0 1 0,0-1 0,0-1 0,1 1 0,-1 0 0,0-1 0,0 0 0,1 0 0,-1 0 0,0-1 0,1 1 0,-1-1 0,0 0 0,6-3 0,-6 3 0,-1-1 0,0 0 0,0 0 0,0 0 0,-1 0 0,1-1 0,0 1 0,-1-1 0,0 1 0,1-1 0,-1 0 0,0 0 0,0 0 0,-1 0 0,1-1 0,-1 1 0,3-7 0,0-5 0,0-1 0,4-25 0,-3-14 0,-3-88 0,-2 82 0,0 60 0,0 1 0,0-1 0,0 1 0,0-1 0,0 1 0,0-1 0,0 1 0,0-1 0,1 1 0,-1 0 0,0-1 0,0 1 0,1-1 0,-1 1 0,0 0 0,0-1 0,1 1 0,-1-1 0,1 1 0,-1 0 0,0-1 0,1 1 0,-1 0 0,1 0 0,-1-1 0,0 1 0,1 0 0,-1 0 0,1 0 0,-1 0 0,1-1 0,-1 1 0,1 0 0,-1 0 0,1 0 0,-1 0 0,1 0 0,0 0 0,20 5 0,-15-3 0,-1 1 0,0 0 0,-1 0 0,1 0 0,0 0 0,-1 1 0,0 0 0,0 0 0,6 7 0,30 48 0,-28-42 0,-2-2 0,0 1 0,-1 0 0,-1 0 0,0 0 0,-1 1 0,-1 1 0,-1-1 0,0 1 0,-1 0 0,-1 0 0,-1 0 0,-1 0 0,0 24 0,-3-34 0,1-1 0,-1 0 0,0 0 0,-1-1 0,0 1 0,0 0 0,-1-1 0,1 0 0,-1 0 0,-1 0 0,1 0 0,-1 0 0,0-1 0,0 0 0,-1 0 0,1-1 0,-1 1 0,0-1 0,0 0 0,-12 5 0,3-2 0,1-1 0,-1 0 0,0-1 0,0 0 0,0-1 0,-1-1 0,1-1 0,-27 2 0,41-4 0,0 0-1,0 0 1,0 0 0,0 0 0,0 0-1,0-1 1,0 1 0,0 0-1,0 0 1,0-1 0,0 1 0,0 0-1,0-1 1,0 1 0,0-1-1,0 0 1,0 1 0,0-1 0,0 0-1,0 1 1,1-1 0,-1 0-1,0 0 1,1 0 0,-1 0 0,1 1-1,-2-3 1,2 1-1,-1 0 1,1 0-1,0-1 1,-1 1-1,1 0 0,0 0 1,0 0-1,0-1 0,1 1 1,-1 0-1,1 0 1,0-3-1,0 3 1,-1 1 0,1 0 0,0-1 0,0 1 0,0 0 0,0-1 0,0 1 0,0 0 0,0 0 0,1 0 0,-1 0 0,0 0 0,1 0 0,-1 0 0,0 0 0,1 1 0,-1-1 0,1 1 0,0-1 0,1 0 0,33-5 0,137 5-9,1 0 5,-169 0 5,1 0-1,-1 0 1,1-1 0,-1 0 0,0 0 0,0 0 0,0 0 0,0-1 0,0 0 0,0 0 0,-1 0 0,1-1 0,-1 1 0,0-1-1,0 0 1,0 0 0,-1-1 0,1 1 0,-1-1 0,0 1 0,0-1 0,-1 0 0,1 0 0,2-11 0,1-3 0,-1 0 0,0-1 0,-2 0 0,0 1 0,0-36 0,-1-20-1,-7-245 0,5 316 0,-4-26 0,4 30 0,0-1 0,0 0 0,0 0 0,-1 0 0,1 1 0,0-1 0,0 0 0,0 0 0,-1 0 0,1 1 0,-1-1 0,1 0 0,0 1 0,-1-1 0,1 0 0,-1 1 0,1-1 0,-1 1 0,0-1 0,1 1 0,-1-1 0,0 1 0,1-1 0,-1 1 0,-1-1 0,1 1 0,0 1 0,0 0 0,0 0 0,0-1 0,0 1 0,0 0 0,0 0 0,0 0 0,1 0 0,-1 0 0,0 0 0,1 0 0,-1 0 0,0 0 0,1 0 0,-1 0 0,1 0 0,0 1 0,-1-1 0,1 0 0,0 0 0,0 0 0,0 3 0,-2 0 0,-5 30 0,1 0 0,-4 68 0,10 76 0,1-82 0,-1-70 0,1-1 0,1 1 0,10 49 0,-11-70 0,1 1 0,-1 0 0,1-1 0,0 1 0,0-1 0,1 0 0,0 0 0,0 0 0,0 0 0,0 0 0,1 0 0,0-1 0,0 0 0,0 0 0,0 0 0,1 0 0,-1-1 0,1 1 0,0-1 0,0 0 0,0-1 0,1 1 0,9 2 0,-8-3 1,1-1 0,0 1 0,-1-1-1,1-1 1,0 0 0,0 0 0,0 0 0,0-1 0,-1-1-1,1 1 1,0-1 0,-1 0 0,1-1 0,-1 1 0,0-2-1,0 1 1,0-1 0,0 0 0,10-8 0,-7 2 0,0 0 1,0 0-1,-1-1 0,0 0 1,-1-1-1,-1 0 0,1 0 1,-2-1-1,0 0 1,6-16-1,-3-5-6,-1 1 1,-1-2-1,-2 1 1,-2-1-1,-1 0 1,-2-37-1,0 68 7,0 0-1,0 1 1,0-1-1,0 0 1,-1 1 0,0-1-1,1 0 1,-1 1 0,-1-1-1,-1-3 1,2 5-2,0 1 1,0 0 0,-1 0-1,1 0 1,0 0 0,-1 0-1,1 0 1,-1 0 0,1 0-1,-1 0 1,1 1 0,-1-1-1,0 1 1,1-1 0,-1 1-1,0 0 1,0 0-1,1-1 1,-1 1 0,0 0-1,-3 1 1,3-1-1,0 1 0,1-1-1,-1 1 1,0 0 0,0-1 0,0 1 0,0 0 0,1 0-1,-1 0 1,0 0 0,1 1 0,-1-1 0,1 0-1,0 1 1,-1-1 0,1 1 0,0-1 0,0 1-1,0 0 1,0-1 0,0 1 0,0 0 0,0 0 0,0 0-1,1 0 1,-1 2 0,-3 8-7,1 0 0,-3 23-1,2 6 7,2 1-1,4 66 0,-1-95 2,1-1 0,0 0 0,0 0 0,1-1 0,1 1 0,0 0 0,0-1 0,1 0 0,0 0 0,1-1 0,1 1 0,7 9 0,-8-13 0,0-1 0,-1 0 0,2 0 0,-1-1 0,1 0 0,0 0 0,0-1 0,0 1 0,1-1 0,-1-1 0,1 0 0,0 0 0,0 0 0,0-1 0,0 0 0,0-1 0,1 0 0,8 0 0,-8 0 0,-1-1 0,0 0 0,0-1 0,1 0 0,8-2 0,-14 2 0,0 0 0,0 0 1,-1 0-1,1-1 0,0 1 0,-1-1 1,1 0-1,-1 0 0,0 0 1,1 0-1,-1 0 0,0 0 1,0-1-1,-1 1 0,1-1 1,0 1-1,1-5 0,3-6 4,-1 0-1,0-1 1,-1 0 0,0 0-1,-1 0 1,-1 0-1,1-16 1,-2-109-8,-3 75 6,2 46-4,1 0-1,0 1 1,1-1-1,9-34 1,-10 49 1,1-1-1,-1 0 1,1 1 0,-1-1 0,1 1-1,0 0 1,0-1 0,1 1-1,-1 0 1,1 0 0,0 1-1,5-6 1,-5 7 1,-1 0 0,1 0 0,-1-1-1,1 2 1,0-1 0,-1 0 0,1 0 0,0 1 0,0 0 0,-1-1-1,1 1 1,0 0 0,0 1 0,0-1 0,0 0 0,-1 1 0,1-1-1,0 1 1,-1 0 0,4 1 0,-3-1 0,-1 1 0,0-1 0,0 0 0,0 1 0,0-1 0,0 1 0,0-1 0,0 1 0,0 0 0,0 0 0,-1 0 0,1 0 0,-1 0 0,1 0 0,0 3 0,13 36 0,-10-12 0,-1 0 0,-1 0 0,-1 1 0,-4 48 0,0-12 0,2-22 0,1 54 0,0-96 1,-1 1-1,0 0 1,1 0 0,0-1-1,-1 1 1,1-1-1,0 1 1,1 0 0,-1-1-1,0 0 1,1 1 0,-1-1-1,1 0 1,0 0 0,-1 0-1,1 0 1,0 0-1,0 0 1,1 0 0,-1-1-1,0 1 1,1-1 0,-1 0-1,0 1 1,1-1 0,0 0-1,-1-1 1,6 2 0,4 0 1,0 0 0,1-1 0,-1 0 1,1-1-1,12-2 0,-21 2-1,0 0 0,0-1 0,0 0-1,-1 0 1,1 0 0,0 0 0,-1-1 0,1 1 0,-1-1 0,0 0-1,1 0 1,-1 0 0,0 0 0,0-1 0,0 1 0,0-1 0,-1 0-1,1 0 1,-1 0 0,4-5 0,-2 0-57,0 0 0,0 0 0,-1-1 0,0 1 0,-1-1 0,0 1 0,0-1 0,0-9 0,0-32-1699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17:58.910"/>
    </inkml:context>
    <inkml:brush xml:id="br0">
      <inkml:brushProperty name="width" value="0.05" units="cm"/>
      <inkml:brushProperty name="height" value="0.05" units="cm"/>
      <inkml:brushProperty name="color" value="#FFFFFF"/>
    </inkml:brush>
  </inkml:definitions>
  <inkml:trace contextRef="#ctx0" brushRef="#br0">0 71 20425,'117'1'10956,"-39"0"-8983,245-7-2685,354-13 779,0 25-75,-627-6 10,220 15-2,0-1 0,966-6 0,-730 2 0,4 0 0,-393-10 0,864-19 16,-415-6-16,-203 20 0,117-8 0,-391 5 2,195-24 12,-263 29-14,36-1 0,-52 3 0,-32 1-35,-30 20-677,31-12-1230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6:22.705"/>
    </inkml:context>
    <inkml:brush xml:id="br0">
      <inkml:brushProperty name="width" value="0.05" units="cm"/>
      <inkml:brushProperty name="height" value="0.05" units="cm"/>
      <inkml:brushProperty name="color" value="#FFFF00"/>
    </inkml:brush>
  </inkml:definitions>
  <inkml:trace contextRef="#ctx0" brushRef="#br0">27 4 32383,'0'0'293,"0"3"-269,-11 26-21,9-24-3,0-1 0,0 1 0,0 0 0,0 0 0,1 1 0,-1 6 0,1-3-1,0-3-1,1 0 0,-1 1-1,1-1 1,1 0 0,-1 0 0,2 7 0,-1-12 2,-1 0 1,1-1-1,0 1 1,0-1-1,-1 1 0,1-1 1,0 1-1,0-1 1,0 1-1,-1-1 0,1 0 1,0 0-1,0 1 1,0-1-1,0 0 0,0 0 1,0 0-1,0 0 1,-1 0-1,3 0 0,24-1 17,-19 1-10,-7 0-6,1 0 0,-1-1 0,1 1 1,-1-1-1,0 1 0,1-1 0,-1 0 0,1 1 0,-1-1 1,0 0-1,0 0 0,1 0 0,-1 0 0,0 0 0,0 0 1,0 0-1,0 0 0,0-1 0,-1 1 0,1 0 0,0-1 1,0 1-1,-1 0 0,1-1 0,-1 1 0,1-1 0,-1 1 1,0-1-1,1 1 0,-1-3 0,4-50 13,-4 48-16,0 4 2,0-1 0,0 0 0,0 1 0,0-1 0,0 0 0,-1 1 0,1-1 0,-1 1 0,1-1 0,-1 1 0,0-1 0,-3-4 0,3 6 0,-1 0 0,1 0 0,-1 0-1,0 0 1,0 0 0,0 0-1,1 0 1,-1 1 0,0-1-1,0 1 1,0-1 0,0 1-1,0 0 1,0 0 0,0 0-1,0 0 1,-3 0 0,4 0 1,0 0 0,0 1 0,0-1 0,0 0 0,0 1 1,0-1-1,0 0 0,1 1 0,-1-1 0,0 1 0,0-1 0,0 1 1,1-1-1,-1 1 0,0 0 0,1-1 0,-1 1 0,0 0 0,1 0 1,-1-1-1,1 1 0,0 0 0,-1 1 0,-9 25-1108,7-17-1460,-5 11-13870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8:29.046"/>
    </inkml:context>
    <inkml:brush xml:id="br0">
      <inkml:brushProperty name="width" value="0.05" units="cm"/>
      <inkml:brushProperty name="height" value="0.05" units="cm"/>
      <inkml:brushProperty name="color" value="#FFFFFF"/>
    </inkml:brush>
  </inkml:definitions>
  <inkml:trace contextRef="#ctx0" brushRef="#br0">0 60 32063,'47'0'128,"17"-7"96,5-3-96,-2 0-80,-7-2-48,-4 7-48,-18-10-576</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8:29.484"/>
    </inkml:context>
    <inkml:brush xml:id="br0">
      <inkml:brushProperty name="width" value="0.05" units="cm"/>
      <inkml:brushProperty name="height" value="0.05" units="cm"/>
      <inkml:brushProperty name="color" value="#FFFFFF"/>
    </inkml:brush>
  </inkml:definitions>
  <inkml:trace contextRef="#ctx0" brushRef="#br0">1 87 32159,'0'0'304,"36"0"-160,8-17-112,6 4 0,-3-1-16,-11 4-16,-6 0 0,-8 5 0,-13 0-144,-9-8-1745</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8:31.314"/>
    </inkml:context>
    <inkml:brush xml:id="br0">
      <inkml:brushProperty name="width" value="0.05" units="cm"/>
      <inkml:brushProperty name="height" value="0.05" units="cm"/>
      <inkml:brushProperty name="color" value="#FFFFFF"/>
    </inkml:brush>
  </inkml:definitions>
  <inkml:trace contextRef="#ctx0" brushRef="#br0">0 869 28989,'6'-1'129,"1"1"0,-1-1 0,0-1 0,0 1 0,0-1 0,0 0 0,-1-1 0,1 1 0,0-1 0,-1 0 0,0-1-1,0 1 1,0-1 0,0 0 0,0 0 0,-1-1 0,0 1 0,0-1 0,5-7 0,4-8 59,0 0-1,-1-1 1,16-40 0,-9 10-137,-2 0 1,-2-1-1,-3 0 1,8-74-1,-3-223 103,-20 407-160,2-41 2,0 0 1,1 0-1,0 0 1,1 1-1,7 30 1,5-13 3,1-1 0,1 0 0,39 61 0,10 22 0,-56-98 0,0 0 0,-1 0 0,0 1 0,4 28 0,-9-37 0,-1 1 0,0-1 0,0 0 0,-1 1 0,-1-1 0,-2 18 0,1-23 0,1-1 0,-1 1 0,0 0 0,0-1 0,-1 1 0,0-1 0,0 0 0,0 1 0,-1-2 0,1 1 0,-1 0 0,0-1 0,-6 6 0,0-3 0,0 0 0,0 0 0,0-1 0,-1 0 0,0 0 0,0-2 0,0 1 0,-22 5 0,28-9 0,0 0 0,1 0 0,-1 0 0,0-1 0,0 1 0,0-1 0,0 0 0,1 0 0,-1-1 0,0 0 0,0 0 0,0 0 0,1 0 0,-1 0 0,1-1 0,-1 0 0,1 0 0,0-1 0,-1 1 0,1-1 0,0 0 0,1 0 0,-1 0 0,-3-4 0,3 3-2,1 0-1,0-1 1,0 1 0,1-1 0,-1 0-1,1 0 1,0 0 0,0 0-1,1-1 1,-1 1 0,1 0 0,1-1-1,-2-9 1,3 14 0,0 1 1,-1-1-1,1 1 0,-1-1 1,1 1-1,0 0 1,0-1-1,-1 1 0,1 0 1,0 0-1,-1-1 1,1 1-1,0 0 0,0 0 1,-1 0-1,1 0 0,0 0 1,0 0-1,0 0 1,-1 0-1,1 0 0,0 0 1,0 1-1,4-1-4,180 16-9,-135-8 14,0-3-1,89-3 1,-132-2 3,0-1 0,-1 0 1,1-1-1,0 1 0,-1-1 0,1 0 1,-1-1-1,0 0 0,0 0 0,0 0 1,0-1-1,0 1 0,-1-1 0,1-1 1,-1 1-1,0-1 0,-1 0 0,1 0 1,-1-1-1,0 1 0,0-1 0,-1 0 0,1 0 1,2-7-1,1-5 5,-1-1 0,-1-1 0,-1 1 0,0-1 0,-1 1 0,-1-1 0,-1-22 0,1-28-6,-3 1-1,-3 0 1,-4 0-1,-24-109 1,26 167 10,1 16-13,-1 21-7,-4 76 7,7 205 1,5-244 1,-2-51 0,1 0 0,1 0 0,0 0 0,1-1 0,0 1 0,0-1 0,1 0 0,1 0 0,0 0 0,1 0 0,0-1 0,10 14 0,-11-18 0,0 0 0,0 0 0,1 0 0,0-1 0,0 0 0,0 0 0,1 0 0,-1-1 0,1 0 0,0 0 0,0-1 0,1 0 0,-1 0 0,1-1 0,-1 0 0,1 0 0,0-1 0,0 0 0,9 0 0,-15-1 0,0 0 0,0-1 0,0 1 0,0-1 0,0 1 0,0-1 0,0 0 0,-1 0 0,1 0 0,0 0 0,0 0 0,-1 0 0,1-1 0,-1 1 0,1 0 0,-1-1 0,1 0 0,-1 1 0,0-1 0,0 0 1,0 1-1,0-1 0,0 0 0,1-3 0,3-7-1,-1 1 0,5-25 1,-6 24-2,51-265-24,-53 272 25,0 0 1,1 0 0,-1 0 0,1 0 0,0 1-1,0-1 1,1 1 0,0-1 0,-1 1 0,1 0-1,1 0 1,5-6 0,-5 7 0,0 1 0,0 0-1,0 0 1,0 0 0,0 0 0,0 0 0,0 1 0,1 0-1,-1 0 1,1 0 0,-1 0 0,1 1 0,-1 0-1,6 0 1,5-1-8,-12 1 4,1-1 0,-1 1 0,1 0 0,-1 0 1,1 1-1,-1-1 0,1 1 0,-1 0 0,1 0 0,-1 0 0,0 0 0,5 2 1,-32-3 45,19 0-41,0 0 1,0 1-1,0-1 0,0 1 0,0 0 0,0 0 1,0 0-1,0 1 0,0 0 0,1 0 0,-1 0 1,0 0-1,1 1 0,0 0 0,0 0 0,0 0 1,0 0-1,0 0 0,0 1 0,1 0 0,0 0 1,0 0-1,0 0 0,0 1 0,0-1 0,1 1 1,0-1-1,-2 8 0,-3 8-3,1 1 0,0 0 1,2 0-1,0 0 0,2 1 0,0-1 1,2 1-1,3 40 0,-2-56 2,0-1 0,0 1 0,0-1 0,1 1 0,0-1 0,0 1 0,0-1 0,1 0 0,0 0 0,0 0 0,0-1 0,0 1 0,1-1 0,0 1 0,0-1 0,0 0-1,0-1 1,1 1 0,-1-1 0,1 0 0,0 0 0,0 0 0,0-1 0,7 3 0,-2-1 1,0-1-1,0 0 0,1-1 0,-1 0 1,1-1-1,-1 0 0,1 0 0,0-1 1,-1 0-1,1-1 0,0 0 0,11-4 1,-19 4-1,1 0 1,0 0-1,-1-1 1,1 0 0,-1 1-1,0-1 1,0 0-1,1-1 1,-1 1-1,-1-1 1,1 1 0,0-1-1,-1 0 1,1 0-1,-1 0 1,0 0 0,0 0-1,0-1 1,0 1-1,-1-1 1,1 1-1,-1-1 1,1-5 0,2-7-2,-2 0 1,0 0 0,-1 0 0,0-20 0,-1 36 0,0-21 2,-1 1-1,-1 0 1,-1 0-1,0 1 1,-1-1-1,-2 0 1,0 1-1,0 0 1,-2 1 0,-1 0-1,-20-33 1,20 42 9,5 14-11,2 20-11,2-20 11,0 4-1,-1 12 1,1-1 0,0 0-1,2 0 1,0 0 0,2 0 0,0 0-1,1 0 1,12 32 0,-10-38 0,1 0 0,0 0 0,0-1 0,2 0 0,-1 0 0,2-1 0,14 13 0,-19-20 0,0 0 0,0-1 0,0 0 0,1 0 0,-1 0 0,1-1 0,0 0 0,1 0 0,-1-1 0,0 0 0,1 0 0,-1-1 0,1 0 0,-1 0 0,1-1 0,13 0 0,-18-1 0,0 1 1,0-1-1,0 0 0,1 0 0,-1-1 1,0 1-1,0 0 0,-1-1 1,1 0-1,0 0 0,0 0 1,-1 0-1,1 0 0,-1 0 0,0-1 1,0 1-1,0-1 0,0 1 1,0-1-1,0 0 0,-1 0 1,1 0-1,-1 0 0,0 0 0,0 0 1,1-4-1,2-8 2,-1 1-1,0-1 1,-1 0-1,0-21 1,0 0-2,0-110 0,-3 126 0,-1 1 0,0 0 0,-2-1 0,0 1 0,-9-23 0,7 29 0,2 12 0,1 24 0,3-11 0,-1 14 0,1 0 0,1-1 0,2 1 0,0 0 0,1-1 0,2 1 0,9 26 0,-4-25 0,2-1 0,0-1 0,21 30 0,-30-49 0,1 0 0,-1 0 0,1 0 0,0 0 0,1-1 0,-1 0 0,1 0 0,0-1 0,1 1 0,-1-1 0,1 0 0,0-1 0,0 0 0,0 0 0,0 0 0,0-1 0,9 1 0,-9-2 0,0 0 0,1-1 0,-1 0 1,0 0-1,1 0 0,-1-1 0,0-1 0,9-2 0,-12 3 2,0-1-1,-1 0 0,0 1 1,1-2-1,-1 1 1,0 0-1,0-1 1,0 1-1,-1-1 0,1 0 1,0 0-1,-1 0 1,0 0-1,0 0 0,0-1 1,0 1-1,1-4 1,3-8-2,-1 0 1,0-1 0,-2 0 0,0 1 0,0-1 0,-1-24-1,-1 5 0,-7-64 0,-9 32 0,14 62 0,-1 0 0,0 0 0,0 0 0,0 0 0,-1 1 0,0-1 0,0 1 0,0-1 0,0 1 0,-6-5 0,9 8 0,0 1 0,-1-1 0,0 1-1,1-1 1,-1 1 0,1 0 0,-1-1 0,0 1 0,1 0-1,-1-1 1,0 1 0,1 0 0,-1 0 0,0 0 0,1-1-1,-1 1 1,0 0 0,1 0 0,-1 0 0,0 0 0,0 0-1,1 0 1,-1 0 0,0 1 0,1-1 0,-1 0 0,0 0-1,1 0 1,-1 1 0,0-1 0,1 0 0,-1 1 0,0-1-1,1 1 1,-1-1 0,1 1 0,-1-1 0,1 1 0,-2 0-1,1 2-1,-1-1 0,1 1 0,-1 0-1,1 0 1,0-1 0,0 1 0,0 0 0,0 3-1,-3 12 3,2-1-1,0 1 1,1 0-1,1-1 0,0 1 1,2 0-1,0 0 1,1-1-1,7 25 1,-8-35 0,0 0 0,1 0 0,0 0 0,0 0 0,1 0 0,-1-1 0,1 0 0,1 0 0,-1 0 0,1 0 0,0-1 0,1 1 0,-1-1 0,1-1 0,0 1 0,0-1 0,1 0 0,-1 0 0,1-1 0,0 0 0,0 0 0,0-1 0,0 1 0,0-2 0,10 2 0,-3-1 0,-1 0 0,1-1-1,0-1 1,-1-1 0,1 0 0,0 0 0,17-5 0,-25 4 1,0 0 0,-1 0 1,1-1-1,-1 1 1,0-1-1,0 0 0,0-1 1,0 1-1,0-1 1,-1 0-1,1 0 0,-1-1 1,0 1-1,-1-1 1,1 0-1,-1 0 0,0 0 1,0 0-1,2-7 1,1-7-2,0 0 0,-2-1 1,0 1-1,-1-1 0,-1 0 1,-1 1-1,-3-31 0,2 22-2,1 10-1,-1 0 0,-1 0 1,0 0-1,-2 0 0,0 0 1,-1 0-1,0 1 0,-2-1 1,-14-32-1,19 48 3,0 0 0,-1 0 0,1 0 0,0 0 0,-1 0 0,0 0 0,1 1 0,-1-1 0,0 0 0,0 1 0,0-1 0,0 1 0,0 0 0,0 0 0,-2-2 0,2 3 0,1 0 0,-1 0 0,1-1 0,-1 1 0,1 0 0,-1 0 0,1 0 0,-1 0 0,1 1 0,-1-1 0,1 0 0,-1 1 0,1-1 0,0 1 0,-1-1 0,1 1 0,-1 0 0,-1 1 0,-1 1 0,0 1 0,0 0 0,0 0 0,1 0 0,-1 0 0,1 0 0,0 1 0,0 0 0,0-1 0,1 1 0,-3 7 0,-3 16 0,1 0 0,1 0 0,2 0 0,1 1 0,1-1 0,1 1 0,1 0 0,8 45 0,-6-63 1,0 0-1,1 0 1,1-1-1,0 0 1,0 1 0,1-2-1,0 1 1,0 0 0,2-1-1,-1 0 1,1 0-1,8 8 1,-9-11 1,1 1-1,0-1 1,0-1-1,0 1 1,1-1 0,0-1-1,0 1 1,0-1-1,0-1 1,1 1 0,-1-1-1,1-1 1,0 0-1,17 2 1,-14-3-5,37 0 8,-46-1-10,0 0 1,0-1 0,0 1 0,0-1 0,-1 0 0,1 0 0,0 0 0,-1 0 0,1 0-1,0 0 1,-1-1 0,1 0 0,3-3 0,13-24-148</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9:08.772"/>
    </inkml:context>
    <inkml:brush xml:id="br0">
      <inkml:brushProperty name="width" value="0.05" units="cm"/>
      <inkml:brushProperty name="height" value="0.05" units="cm"/>
      <inkml:brushProperty name="color" value="#FFFFFF"/>
    </inkml:brush>
  </inkml:definitions>
  <inkml:trace contextRef="#ctx0" brushRef="#br0">1 834 30238,'0'-2'448,"0"2"-407,0-1-1,0 1 1,0-1 0,0 1 0,0-1 0,0 1 0,0-1 0,0 1 0,0-1 0,0 1 0,0-1 0,0 1 0,1-1 0,-1 1 0,0 0 0,0-1 0,0 1 0,1-1 0,-1 1 0,0-1 0,1 1 0,-1 0 0,0-1 0,1 1 0,-1 0 0,0-1 0,1 1 0,-1 0 0,1 0 0,-1-1 0,1 1 0,-1 0 0,0 0 0,1 0 0,-1 0 0,1 0 0,-1-1 0,1 1 0,-1 0 0,1 0 0,-1 0 0,1 0 0,-1 0 0,2 1 0,-1 2-40,0 0 0,1 0 1,-1 1-1,0-1 0,-1 1 1,1-1-1,0 1 1,-1-1-1,0 1 0,0 4 1,0 0-1,1-5 0,3 35 12,15 64-1,-16-92-11,-1-1 1,1 0-1,1 0 0,-1-1 0,1 1 1,1-1-1,0 0 0,0 0 0,1 0 1,0-1-1,0 0 0,12 12 0,-16-18 1,0 0 0,-1 0 0,1 1 0,0-1 0,0 0 0,0 0 0,-1-1 0,1 1 0,0 0 0,0-1 0,0 1 0,0-1-1,1 0 1,-1 1 0,0-1 0,0 0 0,0 0 0,0-1 0,0 1 0,0 0 0,0-1 0,0 1 0,0-1 0,0 1 0,0-1 0,0 0 0,2-1-1,-1 0 3,0-1 0,-1 1 0,1 0-1,-1-1 1,1 1 0,-1-1-1,0 0 1,0 0 0,0 0-1,0 0 1,-1 0 0,1 0-1,-1-1 1,2-6 0,3-21-3,-2 0 0,-1-1 0,-1 0 0,-3-36 0,1-17-1,0 58 0,6-63 0,-5 82 0,0 0 0,1-1 0,0 1 0,1 0 0,-1 0 0,2 1 0,-1-1 0,5-7 0,-7 13 0,0 1-1,0 0 1,-1 0 0,1 0 0,0 0-1,0-1 1,0 1 0,0 0 0,1 1-1,-1-1 1,0 0 0,0 0-1,0 0 1,1 1 0,-1-1 0,0 1-1,1-1 1,-1 1 0,1-1 0,-1 1-1,0 0 1,1 0 0,-1 0 0,1 0-1,-1 0 1,1 0 0,-1 0-1,1 0 1,-1 0 0,3 2 0,2 0-4,0 1 1,0 0-1,0 1 1,0-1-1,8 8 1,17 9 3,-29-20 13,-3-22 16,-2 22-29,0-1-1,0 1 1,1 1-1,-1-1 1,0 0-1,0 1 1,1-1-1,-1 1 1,0 0-1,0 0 1,1 0-1,-1 0 1,1 0-1,-1 0 1,1 1-1,-1-1 1,1 1-1,0 0 0,0 0 1,0 0-1,0 0 1,0 0-1,0 0 1,1 0-1,-1 1 1,1-1-1,-2 4 1,-3 4 0,1 0 0,0 0 0,1 1 1,0-1-1,-4 21 0,4-9 0,1 0 0,1 0 0,1 0 0,1 0 0,1 0 0,6 36 0,-5-47 0,0 0 0,1-1 0,0 0 0,1 1 0,0-1 0,0-1 0,1 1 0,1-1 0,-1 0 0,1 0 0,1 0 0,0-1 0,0 0 0,1 0 0,13 11 0,-17-17 0,-1 0 1,0 0-1,0 0 1,0-1-1,1 1 0,-1-1 1,1 0-1,-1 0 1,1 0-1,0-1 0,-1 1 1,1-1-1,0 1 1,-1-1-1,1-1 0,0 1 1,-1 0-1,1-1 1,0 0-1,-1 0 0,1 0 1,-1 0-1,1 0 1,-1-1-1,0 0 0,1 1 1,-1-1-1,0-1 1,0 1-1,0 0 0,-1-1 1,1 1-1,0-1 1,-1 0-1,0 0 0,0 0 1,0 0-1,0 0 1,2-4-1,2-14 0,-1-1 0,-1 0 0,-1 0 0,0 0 0,-2 0 0,-2-39 0,-1 37 0,2 1 0,1-1 0,1 0 0,1 0 0,10-41 0,-11 60 0,0 1-1,0-1 1,0 1 0,0 0-1,1 0 1,0 0 0,0 0-1,0 1 1,0-1 0,0 1-1,1 0 1,0 0-1,-1 0 1,1 0 0,0 0-1,0 1 1,1 0 0,-1 0-1,0 0 1,1 0 0,-1 1-1,6-1 1,5-1-1,-1 1 0,1 0 0,0 2-1,-1 0 1,1 0 0,14 3 0,-33-4 1,0 1 0,-1 0 0,1 0 0,0 0 0,-1 0 0,1 1 0,0 0 0,-1 0 0,1 0 0,0 0 0,0 1 0,0-1 0,0 1 0,0 0 0,0 0 0,0 1 0,1-1 0,-1 1 0,1 0 0,0 0 0,0 0 0,0 0 0,0 0 0,-5 8 0,1 3 0,0 0 0,0 1 0,2-1 0,0 1 0,0 1 0,-4 29 0,5-4 0,0 60 0,4-92 0,1-1 0,0 1 0,0-1 0,0 0 0,1 0 0,0 1 0,1-1-1,0-1 1,0 1 0,1 0 0,-1-1 0,2 1 0,-1-1 0,1 0 0,0-1 0,1 1 0,7 6 0,-6-6 1,1-1 0,0-1 0,0 1 0,1-1 0,0-1 0,-1 1 0,1-2 0,1 1 0,-1-1-1,1-1 1,-1 1 0,1-2 0,0 1 0,15-1 0,-18 0 0,3-1 0,-1 0-1,1 0 1,0-1 0,14-2-1,-21 2 1,0 0 0,0 0-1,0 0 1,-1-1 0,1 1-1,0-1 1,-1 0 0,1 1-1,-1-1 1,1 0 0,-1-1-1,0 1 1,0 0 0,0-1-1,0 1 1,0-1 0,2-4-1,1-3 1,-1 0-1,-1 0 0,0-1 0,0 1 1,-1-1-1,-1 0 0,1 1 0,-2-1 1,1 0-1,-3-13 0,1 5 0,-1 1 0,-1-1 0,-1 1 0,-1 0 0,-8-20 0,6 20 0,-1 0 0,-1 1 0,0 0 0,-2 0 0,0 1 0,0 1 0,-2 0 0,-23-23 0,31 34 0,1 1 0,-1 0 0,1 0 0,-1 1 0,0-1 0,0 1 0,0 0 0,-10-2 0,14 3 0,-1 1 0,0 0 0,1-1 0,-1 1 0,0 0 0,0 0 0,1 0 0,-1 0 0,0 0 0,1 0 0,-1 0 0,0 1 0,1-1 0,-1 1 0,0-1 0,1 1 0,-1 0 0,1-1 0,-1 1 0,1 0 0,-1 0 0,1 0 0,0 0 0,-1 0 0,1 1 0,0-1 0,0 0 0,0 0 0,0 1 0,0-1 0,-1 4 0,-1 4-1,0 1 0,1-1 0,0 1-1,0 0 1,1 0 0,1 12 0,5 67-7,-2-72 7,1 0 0,1 0 0,1 0 0,0 0 1,1-1-1,1 0 0,0-1 0,1 1 0,0-2 0,2 1 0,0-1 0,0-1 0,1 0 1,22 18-1,-30-28 0,1 0 1,0-1 0,-1 0-1,1 1 1,0-2 0,0 1 0,0 0-1,0-1 1,9 1 0,-12-2 0,1 1 0,0-1 0,0 0 0,0 0 0,-1 0 0,1-1 0,0 1 0,0-1 0,-1 1 0,1-1 0,-1 0 0,1 0 0,0 0 0,-1-1 0,1 1 0,-1 0 0,0-1 0,0 0 0,1 1 0,1-3 0,2-4 1,-1 0-1,0 0 1,-1 0-1,1-1 1,-2 0-1,1 1 1,-1-1 0,0 0-1,1-10 1,11-94 8,-10 67-8,-2 11-1,12-64 0,-14 91 0,1 1 0,0 0 0,1 0 0,-1 0 0,2 0 0,-1 0 0,1 0 0,0 1 0,0 0 0,6-7 0,-9 11 0,0 1 0,0-1-1,0 1 1,1 0 0,-1-1 0,0 1 0,1 0-1,-1 0 1,1 0 0,-1 0 0,1 0 0,-1 0-1,1 1 1,0-1 0,-1 1 0,1-1 0,0 1-1,-1-1 1,1 1 0,0 0 0,0 0 0,0 0-1,-1 0 1,1 0 0,0 0 0,0 0 0,-1 1-1,1-1 1,0 1 0,0-1 0,-1 1 0,1 0-1,0-1 1,-1 1 0,1 0 0,-1 0 0,1 0-1,-1 0 1,2 3 0,2 1-1,-1 0 0,0 1 0,0 0 0,-1 0 1,1 0-1,-1 0 0,-1 0 0,4 12 0,2 10 1,-2 0 0,-1 1 0,2 42 0,-6 90 0,-2-86 0,6-53 0,-5-21 0,1-1 0,-1 0 0,0 1 0,0-1 0,1 0 0,-1 0 0,0 1 0,1-1 0,-1 0 0,0 0 0,1 1 0,-1-1 0,1 0 1,-1 0-1,0 0 0,1 0 0,-1 1 0,1-1 0,-1 0 0,1 0 0,-1 0 0,0 0 0,1 0 0,-1 0 0,1 0 0,-1 0 0,0-1 0,1 1 0,-1 0 0,1 0 0,-1 0 0,1 0 1,-1 0-1,0-1 0,1 1 0,-1 0 0,0 0 0,1-1 0,-1 1 0,0 0 0,1-1 0,-1 1 0,0 0 0,0-1 0,1 1 0,-1 0 0,0-1 0,0 1 0,0 0 0,1-1 1,-1 1-1,0-1 0,7-11 1,-1 0 1,0-1-1,-1 1 1,0-1-1,-1 0 1,0 0-1,3-25 1,1 2-1,1-5-2,-2 9-2,0 1 1,2-1-1,2 1 1,0 1-1,17-31 1,-26 59 2,-1-1 0,0 1 0,1-1 0,-1 1 0,1-1 0,0 1 0,0 0 0,0 0 0,0 0 0,0 0 0,0 0 0,1 1 0,-1-1 0,0 0 0,1 1 0,0 0 0,-1 0 0,1 0 0,0 0 0,-1 0 0,1 0 0,4 0 0,-5 1 0,-1 1 0,0-1 0,0 1 0,0 0 0,0-1 0,0 1 0,0 0 0,-1-1 0,1 1 0,0 0 0,0 0 0,0 0 0,-1 0 0,1 0 0,0 0 0,-1 0 0,1 0 0,-1 0 0,1 0 0,-1 0 0,0 0 0,0 0 0,1 1 0,-1-1 0,0 0 0,0 0 0,0 0 0,0 2 0,3 41 0,-3-38 0,0 337 0,0-342 0,0-1 0,0 1 0,1-1 0,-1 1 0,0-1 0,0 1 0,0-1 0,1 1 0,-1-1 0,0 1 0,0-1 0,1 1 0,-1-1 0,1 0 0,-1 1 0,0-1 0,1 1 0,-1-1 0,1 0 0,-1 1 0,1-1 0,-1 0 0,1 0 0,-1 0 0,1 1 0,-1-1 0,1 0 0,-1 0 0,1 0 0,-1 0 0,1 0 0,-1 0 0,1 0 0,-1 0 0,1 0 0,-1 0 0,1 0 0,0 0 0,-1 0 0,1 0 0,-1 0 0,1-1 0,-1 1 0,1 0 0,-1 0 0,1-1 0,-1 1 0,0 0 0,1-1 0,-1 1 0,1 0 0,-1-1 0,0 1 0,1-1 0,3-3 1,0 0 0,-1 1 0,0-1-1,1 0 1,-1-1 0,-1 1 0,1 0 0,-1-1 0,1 0-1,1-7 1,15-57 6,-13 46-10,6-25-1,23-78-12,-30 113 15,0 0 0,1 0 0,0 0 0,1 1-1,1 0 1,0 1 0,11-13 0,-17 22 1,0 0 0,0 0 0,0 0-1,0 0 1,0 0 0,1 0 0,-1 1 0,1-1 0,-1 1 0,1-1 0,0 1-1,0 0 1,-1 0 0,1 0 0,0 1 0,0-1 0,0 1 0,0-1-1,4 1 1,-6 1 0,0-1-1,-1 0 1,1 1-1,0-1 1,0 1-1,0-1 1,0 1-1,0-1 1,-1 1 0,1 0-1,0-1 1,0 1-1,-1 0 1,1 0-1,0 0 1,-1-1-1,1 1 1,-1 0-1,0 0 1,1 0-1,-1 0 1,1 0-1,-1 0 1,0 0-1,0 0 1,0 0-1,0 0 1,0 0-1,0 1 1,3 39 2,-3-32-3,0 293 1,0-296 0,0 0 0,1-1 0,-1 1 0,1 0 0,0-1 0,1 1 0,-1-1 0,4 6 0,-5-9 0,1 0 0,0 0 0,1-1 0,-1 1 0,0 0 0,0-1 1,1 1-1,-1-1 0,1 1 0,-1-1 0,1 0 0,0 0 0,0 1 0,-1-1 0,1 0 1,0-1-1,0 1 0,0 0 0,0-1 0,0 1 0,0-1 0,0 1 0,0-1 0,2 0 1,0 1-1,0-1 1,0 0-1,-1 0 1,1 0-1,0-1 1,0 1-1,-1-1 1,1 0-1,-1 0 1,1 0-1,0 0 1,-1-1-1,0 1 1,1-1-1,-1 0 1,4-3-1,-3 1 1,-1 0-1,1-1 1,-1 1-1,0-1 0,0 0 1,0 0-1,-1 0 1,1 0-1,-1-1 1,2-7-1,3-17-2,-1-1 0,-2 1 0,0-1 0,-2-55 0,-2 46 1,2 0 0,7-41 0,-8 78 1,-1 0 1,1 1-1,-1-1 1,1 0-1,0 0 1,0 1-1,0-1 1,0 1 0,1-1-1,-1 1 1,1-1-1,0 1 1,-1 0-1,1 0 1,0 0-1,0 0 1,1 0-1,-1 0 1,0 0-1,0 1 1,1-1 0,-1 1-1,1 0 1,0 0-1,-1 0 1,1 0-1,0 0 1,-1 0-1,1 1 1,0-1-1,0 1 1,0 0 0,0 0-1,0 0 1,-1 0-1,1 0 1,0 1-1,0-1 1,0 1-1,-1 0 1,1 0-1,0 0 1,-1 0 0,1 0-1,-1 1 1,1-1-1,-1 1 1,0-1-1,1 1 1,-1 0-1,0 0 1,0 0-1,2 4 1,5 6-1,0 1 0,-1 0 0,0 0 0,-1 1 0,-1 0 0,0 0 0,-1 0 0,0 1 0,-1 0 0,3 28 0,-1 12 0,-4 93 0,-3-85 0,2-61 5,3-6-2,3-10 2,11-40-3,17-82 0,-26 93-3,1 1 1,3 1 0,1 0 0,21-41 0,-32 77 0,0 0 0,0 0 0,1 0 0,-1 1 0,1 0 0,1 0 1,5-5-1,-10 9 0,1-1 0,0 0-1,0 0 1,0 1 0,0-1 0,0 0 0,0 1 0,0-1 0,0 1 0,0-1 0,0 1 0,0 0 0,0-1 0,0 1 0,0 0-1,0 0 1,0 0 0,0 0 0,1 0 0,-1 0 0,0 0 0,0 0 0,0 0 0,0 1 0,0-1 0,0 0 0,0 1 0,0-1-1,0 0 1,0 1 0,0 0 0,0-1 0,0 1 0,0 0 0,0-1 0,0 1 0,-1 0 0,1 0 0,0 0 0,0-1 0,-1 1 0,1 0-1,-1 0 1,1 1 0,4 8-1,-2 0-1,1 0 0,-1 0 0,-1 0 0,0 1 1,0-1-1,0 12 0,-1 84 4,-2-61-3,1 125 4,8-192 10,37-112-16,26-72-7,-70 204 9,3-8 1,0 0-1,0 0 1,1 1-1,8-12 1,-12 19 0,1 0 0,0 0 0,0 0 0,0 0 0,0 0 0,1 0 0,-1 0 0,0 1 0,1-1 0,-1 1 0,1 0 0,0-1 0,-1 1 0,1 1 0,0-1 0,0 0 0,-1 1 0,1-1 0,0 1 0,4 0 0,-6 0 0,0 0-1,1 1 1,-1-1 0,0 0 0,1 1-1,-1-1 1,0 1 0,0 0 0,0 0-1,1-1 1,-1 1 0,0 0 0,0 0 0,0 0-1,0 0 1,0 0 0,-1 0 0,1 0-1,0 0 1,0 0 0,-1 1 0,1-1-1,-1 0 1,1 0 0,-1 1 0,1-1-1,-1 3 1,8 44-9,-7-40 9,5 189 0,-5-79 0,-1-114 0,0-1 0,0 1 1,0-1-1,1 1 0,-1-1 0,1 0 1,0 1-1,0-1 0,0 0 0,1 1 0,-1-1 1,1 0-1,-1 0 0,1 0 0,0 0 1,0-1-1,0 1 0,1 0 0,-1-1 0,4 3 1,-1-2-1,-1-1 1,2 0 0,-1 0 0,0 0-1,0 0 1,1-1 0,-1 0-1,0 0 1,1-1 0,-1 1 0,10-1-1,-11 0 1,0-1-1,0 1 1,0 0-1,0-1 0,0 0 1,0 0-1,0 0 1,-1 0-1,1-1 1,0 1-1,-1-1 0,1 0 1,-1 0-1,0 0 1,0-1-1,0 1 1,5-5-1,-4 1 1,1 0 0,-1 1-1,-1-1 1,1-1 0,-1 1 0,0-1 0,0 1 0,-1-1-1,2-8 1,1-14-2,0 0-1,-2-1 1,-2-51-1,-1 65-2,0 3 4,1-8 1,-1 0 1,-1 0-1,-1 0 1,-1 0-1,0 0 1,-10-29-1,5 39 2,4 18-7,1 23-5,3-2 8,0 29 0,7 64 0,-4-103 1,0 0 0,1 0 0,1-1 0,0 1 0,1-1 0,1 0 0,17 28 0,-21-41 0,0 0 1,0 0-1,0 0 1,1 0-1,0-1 0,0 1 1,0-1-1,0 0 1,1 0-1,-1-1 0,1 1 1,-1-1-1,1 0 1,0 0-1,0-1 1,0 1-1,0-1 0,0 0 1,0 0-1,0-1 1,0 0-1,1 0 0,-1 0 1,0 0-1,0-1 1,0 0-1,0 0 0,0 0 1,0-1-1,0 0 1,0 1-1,0-2 1,-1 1-1,1-1 0,-1 1 1,0-1-1,1 0 1,3-5-1,-1 0 0,-1-1 0,0 0 0,0 0 0,-1-1 0,0 0 0,-1 0 0,0 0 0,0 0 0,-1-1 0,-1 0 0,3-19 0,-1-13 0,-2-72 0,-3 69 0,1 29 0,-1-33 4,1 47-4,-1 0 0,1-1 0,-1 1-1,0 0 1,0 0 0,0-1 0,0 1 0,-1 0 0,1 0 0,-1 0 0,-3-4 0,5 7 0,0 0 0,0-1-1,-1 1 1,1 0 0,0 0 0,0 0 0,-1-1 0,1 1 0,0 0 0,-1 0 0,1 0 0,0 0 0,-1-1 0,1 1 0,0 0 0,-1 0 0,1 0 0,0 0-1,-1 0 1,1 0 0,0 0 0,-1 0 0,1 0 0,-1 0 0,1 0 0,0 0 0,-1 0 0,1 0 0,0 1 0,-1-1 0,1 0 0,0 0 0,-1 0 0,1 0-1,0 1 1,0-1 0,-1 0 0,1 0 0,0 1 0,0-1 0,-1 0 0,1 0 0,0 1 0,0-1 0,0 0 0,-1 1 0,1-1 0,0 0 0,0 1 0,0-1-1,0 0 1,0 1 0,0 0 0,-7 21 1,2 12-1,3 1 0,2 62 0,1-39 0,-1-35 0,1-1 0,0 1 0,2-1 0,1 0 0,7 23 0,-9-39 0,-1-1 0,1 1 0,0-1 0,0 0 0,1 1 0,0-1 0,0 0 0,0-1 0,0 1 0,1-1 0,0 1 0,0-1 0,0 0 0,0 0 0,1-1 0,-1 1 0,1-1 0,0 0 0,0 0 0,0-1 0,1 1 0,-1-1 0,0-1 0,11 3 0,-10-3 0,0 0 0,1 0 0,-1-1 0,0 0 0,0 0 0,1-1 0,-1 1 0,0-1 0,0-1 0,9-2 0,-12 2 0,0 0 0,0 1 0,0-2 0,0 1 0,0 0 0,-1 0 0,1-1 0,-1 1 0,1-1 0,-1 0 0,0 0 0,0 0 0,0 0 0,-1 0 0,1 0 0,-1 0 0,0-1 0,0 1 0,0-1 0,1-3 0,3-25 0,0-1 0,-2 1 0,-2-1 0,-3-36 0,1 37 0,0 0 0,3 1 0,0-1 0,11-49 0,-13 79 0,1 0 0,-1 1 0,1-1 0,-1 0 0,1 0 0,0 1 0,-1-1 0,1 0 0,0 1 0,0-1 0,1 1 0,-1-1 0,0 1 0,0-1 0,1 1 0,-1 0 0,0 0 0,1 0 0,-1 0 0,1 0 0,0 0 0,-1 0 1,1 0-1,0 0 0,0 1 0,-1-1 0,3 0 0,-2 2 0,1-1-1,-1 0 1,0 0 0,0 1 0,0-1 0,1 1 0,-1 0-1,0-1 1,0 1 0,0 0 0,0 0 0,0 1 0,0-1 0,-1 0-1,1 1 1,0-1 0,0 1 0,-1-1 0,1 1 0,-1 0 0,0 0-1,2 2 1,8 13-1,-1 2-1,-1-1 0,-1 1 1,0 1-1,-1 0 1,-1 0-1,-1 0 0,4 34 1,-3 17 2,-2 84 0,-4-129-2,0-26 1,0 0 0,0 0 0,0 0 0,0 0 1,0 0-1,0 0 0,0-1 0,0 1 0,0 0 0,0 0 0,0 0 0,0 0 0,0 0 1,0 0-1,0 0 0,0-1 0,0 1 0,0 0 0,0 0 0,0 0 0,0 0 1,0 0-1,0 0 0,0 0 0,0 0 0,1 0 0,-1 0 0,0 0 0,0-1 0,0 1 1,0 0-1,0 0 0,0 0 0,0 0 0,0 0 0,1 0 0,-1 0 0,0 0 1,0 0-1,0 0 0,0 0 0,0 0 0,0 0 0,0 0 0,0 0 0,1 0 0,-1 0 1,0 0-1,0 0 0,0 0 0,0 0 0,0 0 0,0 0 0,0 0 0,0 1 1,1-1-1,-1 0 0,0 0 0,0 0 0,0 0 0,0 0 0,0 0 0,0 0 0,0 0 1,0 0-1,0 0 0,0 0 0,0 1 0,0-1 0,7-11 5,16-49-3,19-81 0,-26 82-3,38-94 1,-31 111 1,-21 40-2,-1 0 1,0 1 0,1-1 0,-1 1 0,0-1 0,1 1-1,0-1 1,-1 1 0,1 0 0,0 0 0,0 0 0,-1 0-1,1 0 1,0 1 0,0-1 0,0 0 0,0 1 0,0-1-1,4 1 1,-5 0 0,0 0-1,0 0 1,0 1-1,0-1 1,0 1-1,-1-1 1,1 1-1,0-1 1,0 1-1,0-1 1,0 1-1,-1 0 1,1-1-1,0 1 1,0 0-1,-1 0 1,1-1-1,-1 1 1,1 0-1,-1 0 1,1 0-1,-1 0 1,1 0-1,-1 0 1,0 0 0,1 0-1,-1 0 1,0 1-1,5 36 3,-4-31-3,4 111 1,-4-66 0,16 102 0,-17-149 0,2 0 0,-1 0 0,0 0 0,1 0 0,0-1 0,0 1 0,0 0 0,6 7 0,-6-10 0,0 0 0,0 0 0,1 0 0,-1 0 0,0 0 0,1-1 0,-1 1 0,1-1 0,-1 0 0,1 1 0,0-1 0,-1 0 0,1-1 0,0 1 0,0-1 0,0 1 0,4-1 0,2 1 1,1 0 0,-1-1 0,0 0 1,1-1-1,-1 0 0,19-5 0,-23 4 0,0 0-1,0 0 1,-1 0-1,1-1 1,-1 0-1,0 0 1,1 0-1,-1 0 1,-1-1-1,1 1 1,0-1-1,-1 0 1,0 0-1,4-7 1,2-5-1,0-1 0,-1 0 0,-1-1 0,-1 0 0,-1 0 0,0-1 0,-1 1 0,2-35 0,-3-5 0,-6-90 0,2 146 0,-3-29 0,4 30 0,0 0 0,-1 0 0,1 0 0,0 0 0,0 1 0,-1-1 0,1 0 0,-1 0 0,1 1 0,-1-1 0,1 0 0,-1 1 0,1-1 0,-1 0 0,0 1 0,1-1 0,-1 1 0,0-1 0,1 1 0,-1-1 0,0 1 0,0 0 0,1-1 0,-1 1 0,0 0 0,0-1 0,0 1 0,0 0 0,0 0 0,0 0 0,0 1 0,0-1 0,0 1 0,1 0 0,-1-1 0,0 1 0,1-1 0,-1 1 0,0 0 0,1 0 0,-1-1 0,1 1 0,-1 0 0,1 0 0,0 0 0,-1 0 0,1-1 0,0 1 0,0 0 0,-1 0 0,1 0 0,0 0 0,0 0 0,0 0 0,0 0 0,0 0 0,0 0 0,0 0 0,1 0 0,-2 4 0,-2 44 0,2 1 0,7 63 0,-4-98 0,1 0 0,0 0 0,1-1 0,1 1 0,1-1 0,0 0 0,0 0 0,1 0 0,1-1 0,0 0 0,20 21 0,-24-30 0,0-2 1,0 1-1,0 0 1,1-1-1,-1 0 0,1 0 1,0 0-1,0 0 0,0-1 1,0 0-1,9 2 1,-11-3-1,0 0 0,0 1 1,0-1-1,0 0 1,0 0-1,0 0 0,0-1 1,0 1-1,0-1 1,0 0-1,0 0 0,0 0 1,-1 0-1,1 0 1,0 0-1,-1-1 0,1 0 1,-1 1-1,1-1 1,-1 0-1,3-3 0,-1-1 1,0-1-1,-1 1 0,0-1 1,0 0-1,0 0 0,-1 0 1,0-1-1,0-7 0,8-69-1,-8 58-1,3-52-2,-4 34 1,3 1 0,17-79 0,-20 118 2,0 0 1,0 0-1,1 0 1,0 0-1,0 0 0,0 0 1,0 0-1,0 1 0,1-1 1,-1 1-1,6-5 1,-7 6-1,1 1 1,0 0-1,0 0 1,0 0-1,0 0 1,0 0-1,0 1 1,0-1 0,0 0-1,0 1 1,0 0-1,1-1 1,-1 1-1,0 0 1,0 0-1,0 0 1,0 1-1,1-1 1,-1 0 0,0 1-1,0-1 1,0 1-1,0 0 1,3 1-1,-2 0 0,-1-1-1,1 1 1,-1 0-1,1 0 0,-1 0 1,0 0-1,0 1 0,0-1 1,0 0-1,0 1 1,0-1-1,-1 1 0,1 0 1,-1 0-1,0-1 1,0 1-1,0 0 0,0 0 1,0 5-1,-2-7 2,-1 0 0,1-1 0,-1 1-1,1 0 1,-1 0 0,0-1 0,0 1-1,1-1 1,-1 1 0,0-1 0,0 0-1,1 0 1,-1 0 0,0 0 0,-2 0-1,-5 1 8,3 0-6,0 1-1,0 0 1,0 0 0,0 0 0,0 1-1,1 0 1,0 0 0,-1 0 0,1 1-1,0-1 1,1 1 0,-1 0-1,1 1 1,-1-1 0,1 1 0,1 0-1,-1 0 1,1 0 0,0 1 0,0-1-1,0 1 1,1 0 0,0-1-1,-3 11 1,0 10 2,0 0-1,2 0 1,1 0-1,1 37 1,1-57-2,0 4 0,0 0-1,1 0 1,0 0 0,1 0 0,0 0-1,0-1 1,1 1 0,0-1 0,1 1-1,4 8 1,-3-11 0,-1-1-1,1 1 1,0-1-1,0-1 1,1 1-1,0-1 1,0 0 0,0 0-1,1 0 1,-1-1-1,1 0 1,0 0-1,9 3 1,4-1 0,-1 0 1,1-2-1,0 0 1,0-1-1,0-1 1,0 0-1,1-2 1,-1-1-1,0 0 1,22-5-1,-35 5-1,1-1 0,-1 0 0,0 0 0,0-1 0,0 0 0,0 0 0,0 0 0,-1-1 0,1 0 0,-1 0 0,0-1 0,-1 0 0,1 0 0,-1 0 0,0-1 0,0 1 0,0-1 0,-1-1 0,0 1 0,0 0 0,-1-1 0,0 0 0,0 0 0,0 0 0,1-8 0,3-15 0,-2 0 0,0-1 0,-3 0 0,-1-52 0,-1 79 0,0-13 0,1-7 0,-2 0 0,-4-28 0,5 47 0,-1 1 0,0-1 0,0 1 0,0 0 0,0-1 0,-1 1 0,0 0 0,0 0 0,0 0 0,0 0 0,0 0 0,-1 1 0,0-1 0,0 1 0,0-1 0,0 1 0,0 0 0,-6-3 0,8 5 0,-1 0 0,1 0 0,-1 0 0,1 1 0,-1-1 0,0 1 0,1-1 0,-1 1 0,0 0 0,1-1 0,-1 1 0,0 0 0,1 0 0,-1 0 0,0 0 0,1 1 0,-1-1 0,0 0 0,1 1 0,-1-1 0,1 1 0,-1-1 0,1 1 0,-1 0 0,1 0 0,-1 0 0,1-1 0,-1 2 0,1-1 0,0 0 0,0 0 0,0 0 0,-1 0 0,1 1 0,0-1 0,1 1 0,-2 1 0,-3 5 0,2 0 0,-1 0 0,1 1 0,0 0 0,-3 12 0,-1 23 0,1 1 0,3-1 0,2 58 0,1-84 0,-1-9 0,2-1 0,-1 0 0,1 1 0,0-1 0,0 0 0,1 1 0,1-1 0,-1 0 0,1 0 0,0-1 0,1 1 0,0-1 0,0 1 0,1-1 0,0 0 0,0-1 0,7 8 0,-10-12 0,0-1 0,0 1 0,0 0 0,0-1 0,1 0 0,-1 1 0,0-1 0,1 0 0,-1 0 0,1 0 0,-1-1 0,1 1 0,-1-1 0,1 1 0,0-1 0,-1 0 0,1 0 0,-1 0 0,1 0 0,0 0 0,-1-1 0,1 1 0,-1-1 0,1 0 0,3-1 0,-3 0 0,0 1 0,1-1 0,-1 0 0,0-1 0,0 1 0,0 0 0,0-1 0,-1 0 0,1 0 0,-1 0 0,0 0 0,1 0 0,-1 0 0,-1 0 0,1-1 0,2-4 0,1-8 0,-1-1 0,0 0 0,-1 0 0,1-30 0,-5-73 0,-1 48 0,1 65 0,-2 10 0,-4 13 0,3 11 0,1 1 0,2 0 0,0 0 0,6 47 0,-5-69 0,1 0 0,0 0 0,1 0 0,-1 0 0,1 0 0,0-1 0,1 1 0,-1-1 0,1 1 0,0-1 0,1 0 0,-1 0 0,1 0 0,0-1 0,0 1 0,1-1 0,-1 0 0,1 0 0,7 4 0,-6-4 0,1 0 0,0-1 0,-1 0 0,1-1 0,0 0 0,1 0 0,-1 0 0,0-1 0,0 0 0,1 0 0,-1-1 0,0 0 0,1 0 0,-1-1 0,14-3 0,-16 2 0,0 0 0,0 0 0,0-1 0,0 1 0,-1-1 0,1 0 0,-1-1 0,0 1 0,0-1 0,0 0 0,0 0 0,-1 0 0,1 0 0,-1-1 0,0 0 0,-1 1 0,1-1 0,-1 0 0,0 0 0,3-9 0,2-8 0,-1-1 0,0 0 0,3-36 0,0-67 0,-9-169 0,0 274 0,-1 0 0,-1 0 0,0 0 0,-2 1 0,-10-35 0,4 42-1,9 13 1,1 0 0,-1 0-1,1 0 1,-1 0-1,1 0 1,-1 1 0,1-1-1,-1 0 1,1 0 0,0 1-1,-1-1 1,1 0 0,-1 1-1,1-1 1,0 0 0,-1 1-1,1-1 1,0 1 0,-1-1-1,1 0 1,0 1 0,0-1-1,-1 1 1,1-1-1,0 1 1,0-1 0,0 1-1,0-1 1,0 1 0,0-1-1,0 1 1,0-1 0,0 1-1,0-1 1,0 2 0,-4 22-1,2 0 0,0 0 0,3 40 1,0-12 0,-1 25 3,4 1 0,3-1 1,3 0-1,28 104 0,-35-171-3,0 0 0,0-1 0,1 1 0,1-1 0,0 1 0,0-1 0,11 14 0,-14-21 0,1 1 0,-1 0 0,1-1 0,0 0 0,-1 0 0,1 0 0,0 0 0,0 0 0,1 0 0,-1-1 0,0 1 0,0-1 0,1 0 0,-1 0 0,1-1 0,-1 1 0,1-1 0,-1 1 0,1-1 0,-1 0 0,1 0 0,-1-1 0,1 1 0,-1-1 0,1 1 0,3-3 0,-3 2 0,-1-1 0,0 1 0,1-1 0,-1 0 0,0-1 0,0 1 0,0 0 0,-1-1 0,1 1 0,-1-1 0,1 0 0,-1 0 0,0 0 0,0 0 0,0 0 0,2-7 0,3-7 0,-1 1 0,6-22 0,-10 30 0,8-39 0,-2-1 0,4-77 0,-8-76 0,-4 174 0,-4 170 0,0 52 0,4-185 0,1 0 0,0 1 0,1-1 0,0 0 0,0 1 0,1-1 0,1-1 0,0 1 0,0 0 0,1-1 0,0 0 0,10 13 0,-12-17 0,1-1 0,-1 0 0,1-1 0,0 1 0,0-1 0,1 1 0,-1-1 0,1-1 0,0 1 0,-1-1 0,1 1 0,0-1 0,1-1 0,-1 1 0,0-1 0,0 0 0,1 0 0,-1 0 0,0-1 0,1 0 0,-1 0 0,1 0 0,-1-1 0,0 0 0,9-2 0,-9 1 0,0 0 0,0-1 0,0 1 0,-1-1 0,1 0 0,-1 0 0,0 0 0,0-1 0,0 0 0,0 0 0,-1 0 0,0 0 0,1 0 0,-2-1 0,1 1 0,0-1 0,-1 0 0,3-8 0,3-8 0,-1 0 0,-1-1 0,4-25 0,-2-14 0,-3-1 0,-3-85 0,-2 89 0,-2 57 0,-2 10 0,-4 17 0,-1 47 0,3 0 0,5 115 0,1-178 2,1 1-1,0-1 1,1 0 0,0 1-1,0-1 1,1 0-1,1 0 1,0-1 0,0 1-1,7 11 1,-7-16-1,-1 0-1,1 0 1,0-1 0,0 1 0,0-1-1,0 0 1,1 0 0,0-1-1,-1 1 1,1-1 0,1 0-1,-1 0 1,0-1 0,1 0 0,-1 1-1,1-2 1,0 1 0,0-1-1,7 1 1,-8-1-1,1-1 0,-1 1 0,1-1 0,-1 0 0,0-1 0,1 1 0,-1-1 0,0 0 0,0-1 0,1 1 0,-1-1 0,0 0 0,0 0 0,6-4 0,-6 2 0,-1 0 0,0 0 0,0 0 0,0-1 0,0 0 0,-1 1 0,1-1 0,-1-1 0,-1 1 0,1 0 0,-1-1 0,0 1 0,2-8 0,3-16 0,-2 1 0,-1-1 0,-1 0 0,-2 0 0,-2-30 0,1 25 0,0 14 0,-1 1 0,0-1 0,-2 0 0,-8-33 0,10 48 0,0 1 0,0 0 0,-1-1 0,0 1 0,0 0 0,0 0 0,0 0 0,0 0 0,-1 1 0,0-1 0,0 1 0,0-1 0,0 1 0,0 0 0,-1 0 0,1 0 0,-1 1 0,0-1 0,0 1 0,0 0 0,0 0 0,0 0 0,0 1 0,0-1 0,-1 1 0,-8-1 0,9 2 0,0 0 0,1 0 0,-1 1 0,0-1 0,0 1 0,0 0 0,0 0 0,1 0 0,-1 1 0,0-1 0,1 1 0,-1 0 0,1 0 0,0 0 0,0 0 0,0 1 0,0-1 0,0 1 0,0 0 0,0 0 0,1 0 0,0 0 0,-1 0 0,1 1 0,1-1 0,-1 1 0,0-1 0,-1 5 0,-2 6-3,0 1-1,1 0 0,1-1 0,0 1 0,1 0 0,-1 17 0,2-9 3,0 1-1,2-1 1,4 31 0,-4-47 1,1 1 0,0-1 0,0 0 0,1 0 0,0 0 0,0-1 0,1 1 0,-1-1 0,1 1 0,1-1 0,-1 0 0,1-1 0,0 1 0,9 7 0,-5-7 0,0 0 1,0-1-1,0 0 0,1 0 1,-1-1-1,1 0 0,0-1 1,1 0-1,-1 0 0,14 1 1,-18-3 0,0 0 1,1-1-1,-1 0 1,0 0-1,1 0 1,-1-1-1,1 1 1,-1-2-1,0 1 1,0-1-1,0 0 1,0 0-1,0 0 1,0-1-1,0 0 1,-1 0-1,0-1 1,7-4-1,-5 0-1,1-1 0,-2 0 0,1 0 0,-1-1 0,-1 0 1,1 0-1,-2 0 0,1-1 0,3-16 0,3-14-5,6-51 1,-9 43-15,-6 30 14,-2 15 8,1-1 0,-1 1-1,1-1 1,0 0 0,0 1-1,0 0 1,1-1-1,-1 1 1,1 0 0,0-1-1,3-3 1,-1 8-3,0 10-5,12 63 7,-3 2 1,7 132-1,-15-145-4,-5-55 2,1 1 0,0-1 0,0 1 0,1-1 0,4 13 0,-6-19 0,0-1 0,1 1 0,-1 0 0,1 0 0,-1 0 0,1-1 0,-1 1 0,1 0 0,-1-1 0,1 1 0,0 0 0,-1-1 0,1 1 0,0-1 0,0 1 0,-1-1 0,1 0 0,0 1 0,0-1 0,0 0 0,0 1 0,-1-1 0,2 0 0,0 0 0,0 0 0,0-1 0,0 1 0,-1-1 0,1 0 0,0 1 0,0-1 0,-1 0 0,1 0 0,-1 0 0,1 0 0,-1 0 0,1 0 0,-1-1 0,1 1 0,0-2 0,11-13 0,-1 0 0,0-1 0,-2-1 0,0 0 0,-1 0 0,11-31 0,-8 20 0,29-70 0,38-84 0,-65 162 0,-15 29 0,1 117 0,1 166 0,-1-285 0,0 1 0,0 0 0,1 0 0,0-1 0,1 1 0,-1-1 0,1 1 0,1-1 0,-1 0 0,1 0 0,0 0 0,0 0 0,1 0 0,6 8 0,-6-11 0,-1 0 0,1 0 0,0 0 0,0-1 0,0 1 0,0-1 0,0 0 0,1 0 0,-1 0 0,0-1 0,1 0 0,0 0 0,-1 0 0,1 0 0,0-1 0,-1 1 0,1-1 0,0-1 0,-1 1 0,1 0 0,7-3 0,-4 1 1,-1-1 0,0 0-1,0 0 1,0 0 0,0-1 0,0 0 0,-1 0-1,0-1 1,0 0 0,0 0 0,0 0 0,-1-1-1,0 0 1,0 0 0,0 0 0,-1-1-1,0 1 1,0-1 0,2-8 0,3-3-52,-1-1 0,-2 0 0,0 0 0,0 0 0,-2-1 0,3-24 0,-6-12-921</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9:09.179"/>
    </inkml:context>
    <inkml:brush xml:id="br0">
      <inkml:brushProperty name="width" value="0.05" units="cm"/>
      <inkml:brushProperty name="height" value="0.05" units="cm"/>
      <inkml:brushProperty name="color" value="#FFFFFF"/>
    </inkml:brush>
  </inkml:definitions>
  <inkml:trace contextRef="#ctx0" brushRef="#br0">142 44 32287,'-2'-3'9,"0"0"-1,1 1 1,-2-1 0,1 1 0,0-1 0,0 1 0,-1 0 0,1 0-1,-1 0 1,0 0 0,0 0 0,1 0 0,-1 1 0,0 0 0,0-1-1,-1 1 1,1 0 0,0 1 0,0-1 0,0 1 0,-1-1 0,1 1-1,0 0 1,-1 0 0,1 0 0,0 0 0,0 1 0,-1 0 0,1-1-1,0 1 1,0 0 0,0 1 0,0-1 0,0 0 0,0 1 0,0 0-1,0-1 1,1 1 0,-1 0 0,1 1 0,-1-1 0,1 0 0,0 1-1,0-1 1,0 1 0,-3 4 0,3-3-9,1 0 0,-1-1 0,1 1 0,0 0 0,0 0 0,1 0 0,-1 0 0,1 0 0,-1 0 0,1 0 0,1 4 0,-1 1 0,0-7 0,1-1 0,-1 0 0,0 1 0,1-1 0,-1 0 0,1 0 0,0 1 0,-1-1 0,1 0 0,0 0 0,0 0 0,0 0 0,0 0 0,0 0 0,0 0 0,0 0 0,0 0 0,0 0 0,0-1 0,1 1 0,-1 0 0,0-1 0,0 1 0,1-1 0,-1 0 0,0 1 0,1-1 0,-1 0 0,1 0 0,-1 0 0,2 0 0,54 3 8,-45-4-3,-12 1-5,11 1 4,1-1 0,-1-1 0,0 0 0,1 0 0,21-7 0,-31 7-3,1 0 0,0 0 0,-1 0 0,1-1 0,-1 0 0,0 1 0,1-1 0,-1 0 0,0 0-1,0 0 1,0 0 0,0 0 0,-1-1 0,1 1 0,-1-1 0,1 1 0,-1-1 0,0 1 0,0-1 0,0 0 0,0 0 0,0 0-1,-1 1 1,1-1 0,-1 0 0,0 0 0,0 0 0,0-4 0,0 4-1,1 1 0,-1-1 0,0 1 0,0-1 0,-1 0 0,1 1 0,-1-1-1,1 1 1,-1-1 0,0 1 0,1-1 0,-1 1 0,-1 0 0,1 0 0,-2-3 0,1 3-2,0 1 0,0 0 0,-1-1 0,1 1 0,-1 0 0,1 1 0,-1-1 0,1 0 1,-1 1-1,0-1 0,1 1 0,-1 0 0,0 0 0,1 0 0,-4 0 0,-2 1-26,1-1 0,0 1 1,0 0-1,0 0 0,0 1 1,1 0-1,-1 0 0,0 0 0,1 1 1,-1 0-1,1 1 0,-6 3 0,-24 20-5536,2 1-12608,21-17 9534</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9:09.509"/>
    </inkml:context>
    <inkml:brush xml:id="br0">
      <inkml:brushProperty name="width" value="0.05" units="cm"/>
      <inkml:brushProperty name="height" value="0.05" units="cm"/>
      <inkml:brushProperty name="color" value="#FFFFFF"/>
    </inkml:brush>
  </inkml:definitions>
  <inkml:trace contextRef="#ctx0" brushRef="#br0">0 43 31791,'0'0'304,"8"-8"-32,23 3-144,10-2-80,4 2-16,2-3 16,0 3-48,-11 3 0,-9 2-64,-13-3-496</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9:10.215"/>
    </inkml:context>
    <inkml:brush xml:id="br0">
      <inkml:brushProperty name="width" value="0.05" units="cm"/>
      <inkml:brushProperty name="height" value="0.05" units="cm"/>
      <inkml:brushProperty name="color" value="#FFFFFF"/>
    </inkml:brush>
  </inkml:definitions>
  <inkml:trace contextRef="#ctx0" brushRef="#br0">211 21 31839,'-10'-3'62,"0"1"0,0 0 1,0 0-1,0 1 1,0 0-1,-1 0 1,1 1-1,0 1 1,-13 2-1,18-3-61,1 1 1,-1 0-1,1 0 1,0 1-1,-1-1 0,1 1 1,0 0-1,0 0 0,0 0 1,1 1-1,-1-1 1,0 1-1,1 0 0,-1 0 1,1 0-1,0 1 1,0-1-1,1 1 0,-1-1 1,1 1-1,-1 0 0,-1 6 1,2-5-2,0 1 0,0-1 0,1 0 0,0 0 1,0 1-1,0-1 0,1 1 0,0-1 0,0 0 0,0 1 0,3 10 1,-2-13 1,0 0 0,0 0 0,1 0 1,-1-1-1,1 1 0,-1 0 0,1-1 0,0 1 1,0-1-1,1 0 0,-1 1 0,0-1 1,1 0-1,-1 0 0,1-1 0,0 1 0,-1 0 1,1-1-1,0 0 0,0 0 0,4 2 1,5 0 10,-1-1 0,1 1 1,0-2-1,0 0 0,0 0 1,0-1-1,0-1 0,0 0 1,-1 0-1,1-1 0,20-6 1,-28 7-14,0 0 1,0-1 0,-1 1 0,1-1-1,0 1 1,-1-1 0,0 0 0,1-1-1,-1 1 1,0-1 0,0 1 0,0-1-1,-1 0 1,1 0 0,0 0 0,-1 0-1,0 0 1,0-1 0,0 1 0,0-1-1,-1 0 1,1 1 0,-1-1 0,0 0-1,0 0 1,0 0 0,-1 1 0,1-1-1,-1 0 1,0 0 0,0 0 0,0 0-1,-1 0 1,1 0 0,-1 0 0,0 0 0,0 0-1,-3-6 1,2 5 4,-1 1 0,1 0 0,-1-1 1,0 1-1,0 0 0,0 0 0,0 0 0,-1 1 0,1-1 1,-1 1-1,0 0 0,0 0 0,0 0 0,-1 1 0,1-1 1,-1 1-1,1 0 0,-1 0 0,0 1 0,1 0 0,-1-1 1,0 1-1,0 1 0,0-1 0,-8 1 0,4-1-151,0 1-1,0 0 0,0 1 1,0 0-1,0 0 1,0 1-1,1 0 0,-1 1 1,0 0-1,1 0 1,0 1-1,-1 0 0,-8 6 1,-23 25-7492</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9:18.645"/>
    </inkml:context>
    <inkml:brush xml:id="br0">
      <inkml:brushProperty name="width" value="0.05" units="cm"/>
      <inkml:brushProperty name="height" value="0.05" units="cm"/>
      <inkml:brushProperty name="color" value="#FFFFFF"/>
    </inkml:brush>
  </inkml:definitions>
  <inkml:trace contextRef="#ctx0" brushRef="#br0">224 570 31630,'2'-42'568,"-1"20"-414,-1 1 1,-4-42 0,4 58-151,-1 0 0,0 1 0,-1-1 0,1 0-1,-1 0 1,0 1 0,0-1 0,0 1 0,-1 0 0,1-1 0,-1 1 0,0 0 0,0 1 0,-1-1 0,1 0-1,-1 1 1,-7-5 0,9 6-4,-1 0 1,1 1-1,-1-1 0,0 1 0,0 0 0,0 0 0,1 0 0,-1 0 0,0 0 0,0 1 1,0-1-1,-1 1 0,1 0 0,0 0 0,0 0 0,0 0 0,0 0 0,0 1 0,0 0 0,-4 1 1,3 0-1,0 0 0,0 0 0,0 1 0,0 0 0,0 0 0,1 0 0,-1 0 0,1 0 0,0 1 0,0 0 0,-5 7 1,-1 4-3,1 1 0,1 0 0,0 0 0,1 1 0,1 0 0,-4 18 0,4 1 1,2 0 0,1 59 0,2-68 1,0-20 0,0 0 1,1 1-1,0-1 1,0 0-1,1 0 1,0 0-1,0 0 0,0-1 1,1 1-1,5 8 1,-6-11-1,0-1 0,0 0 1,1 0-1,-1 0 1,1-1-1,-1 1 0,1-1 1,0 1-1,0-1 1,1 0-1,-1 0 0,0 0 1,1-1-1,-1 1 1,1-1-1,-1 1 0,1-1 1,0-1-1,-1 1 1,1 0-1,5-1 0,-3 1 1,0-1-1,1 0 1,-1 0 0,1-1-1,-1 0 1,0 0-1,8-2 1,-11 2 0,-1-1 1,1 1-1,0-1 1,-1 1-1,1-1 1,-1 0-1,1 0 0,-1 0 1,0 0-1,0-1 1,0 1-1,0-1 1,0 1-1,-1-1 1,1 1-1,1-7 1,3-4-1,-1-1 0,-1 0 0,-1 0 0,0-1 0,3-26 0,-5-76-2,-2 63 1,-1 9 0,1 29 0,1 14-2,0 6-1,-2 60-21,2 59 20,1-106 4,0 1 1,2-1-1,0 0 0,10 31 0,-12-45 0,-1 0 0,1 0 0,1 0 0,-1 0 0,0-1 0,1 1 0,-1 0 0,1 0 0,0-1 0,0 1 0,0-1 0,0 0 0,1 1 0,-1-1 0,1 0 0,-1-1 0,1 1 0,-1 0 0,1-1 0,0 1 0,0-1 0,0 0 0,0 0 0,0 0 0,0 0 0,0 0 0,0-1 0,1 0 0,-1 1 0,0-1 0,0 0 0,0-1 0,0 1 0,1 0 0,-1-1 0,5-1 0,-6 1 0,1 0 0,-1 0 0,0 0 0,0 0 0,1 0 0,-1-1 0,0 1 0,0 0 0,0-1 0,0 0 0,-1 1 0,1-1 0,0 0 0,-1 0 0,1 0 0,-1 0 0,0 0 0,2-4 0,18-47 0,-20 48 0,9-31 0,8-74 0,-14 75 0,2 1 0,15-52 0,-20 83 0,-1 0 0,1 0 0,0 1 0,0-1 0,0 0 0,0 1 0,1-1 0,-1 1 0,1-1 0,-1 1 0,1 0 0,0-1 0,0 1 0,0 0 0,0 0 0,0 1 0,1-1 0,-1 0 0,0 1 0,1-1 0,0 1 0,-1 0 0,1 0 0,-1 0 0,1 0 0,0 0 0,0 1 0,0-1 0,-1 1 0,1 0 0,0-1 0,0 2 0,5-1 0,-6 1 0,0-1 0,0 0 0,0 1-1,-1-1 1,1 1 0,0-1 0,0 1 0,-1 0 0,1 0 0,-1 0 0,1 0-1,-1 0 1,1 0 0,-1 1 0,1-1 0,-1 0 0,0 1 0,2 2-1,1 1 1,-1 0-1,0 1 0,-1 0 0,1-1 0,2 11 0,0 6-2,0-1 1,1 30-1,-3 134 3,-5-100 0,2-83 0,1-1 0,-1 1-1,1-1 1,0 1 0,-1-1 0,1 0-1,0 1 1,0-1 0,0 0 0,0 1 0,0-1-1,0 0 1,0 0 0,0 0 0,1 0-1,-1 0 1,0 0 0,1-1 0,-1 1 0,1 0-1,-1 0 1,0-1 0,1 1 0,-1-1 0,1 0-1,0 1 1,-1-1 0,1 0 0,-1 0-1,3 0 1,59 3-9,-54-3 9,-2 0 0,-2 0 0,0 0 0,1 0 0,-1 0 0,0-1 0,1 0 0,-1 0 0,6-2 0,-9 2 0,0 0 0,-1 0 0,1 0 0,-1 0 0,1-1 0,-1 1 0,1 0 0,-1-1 0,1 1 0,-1-1 0,0 0 0,0 1 0,0-1 0,0 0 0,0 0 0,-1 0 0,1 1 0,0-1 0,-1 0 0,1 0 0,-1 0 0,0-4 0,4-30 3,-3-67 0,-3 76-1,2 0 0,1 0 0,1 1 0,10-49 0,-12 72-2,1 1-1,0-1 1,0 0 0,0 1-1,0-1 1,0 1-1,0-1 1,1 1 0,-1 0-1,1-1 1,-1 1 0,1 0-1,0 0 1,0 0 0,0 0-1,0 1 1,0-1-1,1 0 1,-1 1 0,0 0-1,1-1 1,-1 1 0,1 0-1,0 0 1,-1 0 0,1 1-1,0-1 1,-1 1 0,1-1-1,0 1 1,0 0-1,-1 0 1,1 0 0,0 1-1,0-1 1,4 2 0,-5-2-1,0 0 1,0 1 0,0-1-1,0 1 1,-1 0 0,1 0-1,0 0 1,0 0 0,0 0-1,-1 0 1,1 0 0,0 1-1,-1-1 1,1 1 0,-1-1-1,0 1 1,1-1 0,-1 1-1,1 2 1,19 44-11,-16-33 13,-6-16-2,0-1 0,0 1 1,-1 0-1,1 0 0,0 0 0,-1 0 1,1 0-1,-1 0 0,1 0 1,-1 1-1,1-1 0,-1 0 1,1 1-1,-1-1 0,0 1 1,1 0-1,-1 0 0,0-1 0,1 1 1,-1 0-1,0 0 0,1 1 1,-1-1-1,0 0 0,1 0 1,-1 1-1,0-1 0,1 1 0,-1 0 1,1-1-1,-1 1 0,1 0 1,-1 0-1,-1 1 0,-2 4-1,1 0 0,0 0 0,0 0 0,0 0 0,1 1 0,0 0 0,0-1 0,1 1-1,0 0 1,0 0 0,1 1 0,-1 6 0,-1 18 1,1 46 0,2-58-2,0-15 2,0 0 0,0 0-1,1 0 1,-1 0 0,1 1-1,1-2 1,-1 1-1,1 0 1,-1 0 0,1 0-1,1-1 1,-1 1 0,1-1-1,-1 1 1,1-1 0,1 0-1,-1 0 1,0-1 0,1 1-1,0-1 1,0 0 0,0 1-1,0-2 1,1 1 0,-1 0-1,1-1 1,-1 0 0,11 3-1,5 0 4,1 0-1,0-1 1,0-2-1,1 0 1,32-1 0,-48-1-3,0-1 1,-1 1-1,1-1 1,0 0-1,-1 0 1,1-1-1,-1 1 1,1-1-1,-1 0 1,0-1-1,0 1 0,0-1 1,8-6-1,-7 3 2,0 0-1,0 0 0,-1 0 0,1 0 0,-1-1 0,-1 0 0,0 0 0,6-13 0,-1-3 1,-1 0 1,-1-1-1,-2 0 0,0 0 0,2-38 0,0-13 3,-4 0 1,-13-150-1,9 220-5,-9-50 0,9 52 0,0 0 0,0 0 0,0 0-1,0-1 1,-1 1 0,1 1 0,-1-1 0,0 0-1,0 0 1,0 0 0,0 1 0,0-1 0,-4-2-1,5 4 1,1 1 0,-1-1 0,1 1 0,-1 0-1,0-1 1,1 1 0,-1 0 0,0 0 0,1-1 0,-1 1-1,0 0 1,1 0 0,-1 0 0,0 0 0,0 0 0,1 0 0,-1 0-1,0 0 1,1 0 0,-1 0 0,0 0 0,1 1 0,-1-1-1,0 0 1,1 0 0,-1 1 0,0-1 0,1 0 0,-1 1-1,1-1 1,-1 1 0,0-1 0,1 1 0,-1-1 0,1 1-1,0-1 1,-1 1 0,1-1 0,-1 1 0,1 0 0,0-1-1,-1 1 1,1 0 0,0-1 0,0 1 0,0 0 0,-1-1-1,1 2 1,-6 36-5,6-35 5,-5 95 0,8 117 0,2-162 0,2 0 0,3 0 0,19 64 0,-27-111 0,0 0 0,0 0 0,0-1 0,1 1 0,0-1 0,3 5 0,-5-8 0,0-1 0,1 0 0,-1 1 0,1-1 0,-1 0 0,1 0 0,-1 0 0,1 0 0,0 0 0,0 0 0,-1 0 0,1 0 0,0-1 0,0 1 0,0-1 0,0 1 0,0-1 0,0 0 0,0 0 0,2 0 0,-2 0 0,-1-1 1,1 1-1,0-1 0,-1 1 0,1-1 1,-1 0-1,1 0 0,-1 0 0,1 1 1,-1-1-1,0-1 0,1 1 1,-1 0-1,0 0 0,0 0 0,0-1 1,0 1-1,0-1 0,0 1 1,0 0-1,0-1 0,0 0 0,0-1 1,15-46 7,-13 40-7,26-118-1,-22 86 0,2 0 0,28-75 0,-34 110-1,-1 1-1,1 0 1,0 0 0,1 0-1,7-8 1,-11 12 1,1 0 0,0 1-1,-1-1 1,1 0 0,0 1 0,-1-1 0,1 0 0,0 1-1,0-1 1,0 1 0,-1-1 0,1 1 0,0 0 0,0-1-1,0 1 1,0 0 0,0 0 0,0-1 0,0 1 0,0 0-1,0 0 1,0 0 0,0 0 0,0 0 0,0 0 0,-1 1-1,1-1 1,0 0 0,0 0 0,0 1 0,0-1 0,0 0-1,0 1 1,0-1 0,-1 1 0,1-1 0,0 1 0,0 0-1,-1-1 1,1 1 0,0 0 0,-1-1 0,1 1-1,-1 0 1,1 0 0,0 1 0,4 6 0,-1 1 0,0 0 0,0 1 0,-1-1 0,0 1 0,-1-1 0,0 1 0,0 12 0,5 86 0,-7-96 0,-1 56 0,0-38 0,5 56 0,-4-83 0,1 0 0,0 0 0,0 0 0,0 0 0,1 0 0,-1 0 0,1 0 0,-1 0 0,1-1 0,0 1 0,0 0 0,0-1 0,1 0 0,-1 1 0,1-1 0,-1 0 0,1 0 0,0 0 0,-1-1 0,1 1 0,0-1 0,0 1-1,0-1 1,0 0 0,0 0 0,1 0 0,-1-1 0,0 1 0,4-1 0,8 2 1,0-1 0,0-1-1,0 0 1,28-5 0,-37 4-1,-1 0 1,0 0 0,0-1 0,-1 1 0,1-1 0,0 0 0,-1-1-1,1 1 1,-1-1 0,1 0 0,-1 0 0,0 0 0,0-1-1,4-4 1,-3 1-1,0 0 1,0 0-1,0-1 0,-1 1 0,0-1 1,0 0-1,3-15 0,0-4 0,-2 0 0,-1 0-1,-1 0 1,0-34 0,-3 29 0,0-89 0,-6 108 0,2 11 0,1 11 0,0 44 0,1 0 0,8 67 0,-5-108 0,1 1 0,0-1 0,1 0 0,0 0 0,1 0 0,0-1 0,1 1 0,0-1 0,1 0 0,13 18 0,-15-23 0,1 0 0,0-1 0,0 1 0,1-1 0,-1-1 0,1 1 0,0-1 0,1 0 0,-1 0 0,1 0 0,-1-1 0,1 0 0,0-1 0,0 1 0,1-2 0,-1 1 0,0-1 0,15 2 0,-10-3 0,-7 1 0,-1 0 0,1-1 0,0 0 0,0 0 0,0 0 0,0 0 0,0-1 0,0 0 0,0 0 0,-1 0 0,1-1 0,0 1 0,-1-1 0,1 0 0,-1 0 0,0-1 0,0 1 0,0-1 0,5-4 0,-2-2 1,0-1 0,-1 1 1,-1-1-1,1 0 0,-2-1 0,1 1 1,-1-1-1,-1 0 0,0 0 0,2-12 1,1-18 7,2-60 0,-8-264-9,0 353 0,0 1 0,-1 0 0,-1 0 0,0 0 0,0 1 0,-1-1 0,-5-11 0,8 22-1,0-1 1,0 1-1,0 0 1,0-1-1,-1 1 1,1 0-1,0 0 1,0-1-1,0 1 1,0 0-1,-1 0 1,1 0-1,0-1 1,0 1-1,-1 0 1,1 0-1,0 0 1,0 0-1,-1-1 0,1 1 1,0 0-1,-1 0 1,1 0-1,0 0 1,-1 0-1,1 0 1,0 0-1,0 0 1,-1 0-1,1 0 1,0 0-1,-1 0 1,1 0-1,0 0 1,-1 0-1,1 0 1,0 0-1,0 0 1,-1 1-1,1-1 0,0 0 1,-1 0-1,1 0 1,0 0-1,0 1 1,-1-1-1,1 0 1,0 0-1,0 1 1,0-1-1,0 0 1,-1 0-1,1 1 1,0-1-1,0 0 1,0 0-1,0 1 1,0-1-1,0 0 0,-1 1 1,-4 17 0,1 1 0,1-1 0,0 1 0,0 35 0,2-31 0,-1 229 0,2-235 0,2-1 0,0 1 0,1-1 0,0 0 0,1 0 0,1 0 0,1-1 0,0 1 0,1-1 0,13 21 0,-14-27 0,0-1 0,0 0 0,1-1 1,0 0-1,0 0 0,1 0 1,-1-1-1,2 0 0,-1 0 1,1-1-1,-1 0 0,2-1 0,-1 0 1,0 0-1,1-1 0,-1 0 1,1-1-1,13 2 0,-6-1 4,1-2 0,0 0-1,0-1 1,0-1-1,0 0 1,0-1 0,29-8-1,-40 8-3,1-1 0,-1 0 0,0 0 0,-1-1 0,1 1 0,-1-1 0,1-1-1,-1 1 1,-1-1 0,1 0 0,0-1 0,-1 1 0,0-1 0,-1 0 0,1 0 0,-1-1-1,0 1 1,-1-1 0,0 0 0,4-12 0,-1-7 0,-1 0 0,-1 0 0,-2 0 0,0-1 0,-5-50 0,3 70 0,-1 1 0,1 0 0,-1 0 0,0-1 0,-1 1 0,0 0 0,0 0 0,0 0 0,-4-7 0,5 11 0,-1 0 0,0 0 0,1 0 0,-1 0 0,0 0 0,0 0 0,0 0 0,-1 0 0,1 1 0,0 0 0,-1-1 0,1 1 0,0 0 0,-1 0 0,0 0 0,1 0 0,-1 0 0,1 1 0,-1-1 0,0 1 0,0 0 0,-5 0 0,6 0 0,-1 1 0,0-1 0,0 1 0,0 0 0,0 0 0,1 0 0,-1 0 0,0 0 0,1 1-1,-1-1 1,1 1 0,0 0 0,-1 0 0,1 0 0,0 0 0,0 0 0,0 0 0,0 0 0,1 1 0,-1-1 0,0 0 0,1 1 0,0 0 0,0-1 0,-1 1 0,2 0 0,-2 5-1,-3 7-5,2 1 0,0-1 0,-2 32-1,4-40 6,-1 28 0,0 0 0,3-1 0,5 44 0,-5-72 1,1 1 0,-1-1 0,2 0 0,-1 1 0,1-1 0,0 0 0,0-1 0,0 1 0,1 0 0,0-1 0,0 0 0,0 0 0,1 0 0,0-1 0,-1 1 0,2-1 0,-1 0 0,0-1 0,10 6 0,-6-5 0,1 0 0,0 0 1,0-1-1,0-1 1,1 1-1,-1-1 1,1-1-1,-1 0 1,1-1-1,-1 0 1,16-2-1,-21 1 2,0 0-1,-1 0 1,1-1-1,-1 0 1,1 0-1,-1 0 1,0-1-1,0 1 1,0-1-1,0 0 1,0 0-1,0 0 1,-1-1-1,1 1 1,-1-1-1,0 0 1,0 0-1,2-5 1,4-6-3,-1 0 1,-1 0-1,11-31 1,-6 3 0,-2-2 0,7-53 0,-3 8-5,-14 86 2,1 0 0,0 0 1,0 0-1,0 0 1,0 0-1,1 0 1,0 0-1,4-7 0,-5 10 3,0 0-1,1 0 0,-1 0 0,1 0 0,-1 0 1,1 0-1,0 0 0,-1 1 0,1-1 0,0 1 1,-1-1-1,1 1 0,0-1 0,0 1 0,0 0 1,-1 0-1,1 0 0,0 0 0,0 0 0,3 1 1,-1 0-2,-1 0 1,1 0 0,-1 1 0,1-1-1,-1 1 1,0 0 0,0 0-1,1 0 1,-1 0 0,-1 1 0,1-1-1,0 1 1,4 5 0,21 16 0,-23-20 1,-3-3 0,0 1 1,0-1-1,0 0 0,0 0 0,0 0 1,1 0-1,-1 0 0,1 0 0,-1 0 0,3 0 1,-4-1 12,-1-1-12,0 0-1,0 0 1,-1 0-1,1 0 1,0 0-1,-1 0 1,1 0 0,-1 0-1,1 0 1,-1 1-1,1-1 1,-1 0-1,0 0 1,1 1-1,-1-1 1,0 0 0,0 1-1,1-1 1,-1 0-1,0 1 1,0-1-1,0 1 1,0 0 0,0-1-1,0 1 1,0 0-1,0-1 1,0 1-1,1 0 1,-3 0 0,-34-3-4,32 3 4,2 1-1,0-1 0,0 1 0,0-1 0,0 1 0,0 0 0,1 0 0,-1 0 0,0 1 0,0-1 0,1 1 0,-1-1 0,1 1 0,-1 0 0,1 0 0,0 0-1,0 0 1,0 1 0,0-1 0,0 0 0,0 1 0,1-1 0,-1 1 0,1 0 0,0 0 0,0-1 0,-2 5 0,-1 7-2,0-1-1,0 1 1,2 0-1,-3 21 1,3-16 1,1 0 1,0 0-1,2 0 0,0 1 1,7 33-1,-7-47 1,1 1 0,1 0 0,-1-1 0,1 1 0,1-1 1,-1 0-1,1 0 0,0 0 0,0-1 0,0 0 0,1 1 0,0-1 0,0-1 0,1 1 0,-1-1 0,1 0 0,0 0 0,11 5 0,-8-5 1,-1-1 0,1 0-1,-1 0 1,1-1 0,0-1 0,0 1 0,0-1-1,0-1 1,11 0 0,-14 0-1,-1 0 1,1-1-1,0 0 1,-1 0-1,1-1 1,-1 1-1,1-1 1,-1 0-1,0-1 1,0 1-1,0-1 1,0 0-1,0 0 1,0-1-1,4-4 1,2-5-1,-1 0 0,-1-1 0,0 0 0,-1 0 0,0-1 0,-2 0 0,1 0 0,-2-1 0,0 1 0,-1-1 0,4-26 0,-1-17 0,-1-107 0,-6 164 0,1-64 0,1 39 0,-1 1 0,-1-1 0,-2 0 0,-1 1 0,0-1 0,-9-28 0,11 51 0,1 3 0,0 0 0,-1 0 0,1 0 0,0 0 0,0 0 0,-1 0 0,1 0 0,0 0 0,-1 0 0,1 0 0,-1 0 0,1 0 0,-1 0 0,0 1 0,1-1 0,-1 0 0,0 0 0,1 1 0,-1-1 0,0 0 0,0 1 0,-1-2 0,2 2 0,0 0 0,-1 0 0,1 0 0,0 0 0,0 0 0,0 0 0,0 0 0,0 0 0,-1 0 0,1 0 0,0 0 0,0 0 0,0 0 0,0 0 0,0 0 0,-1 0 0,1 1 0,0-1 0,0 0 0,0 0 0,0 0 0,0 0 0,0 0 0,-1 0 0,1 0 0,0 0 0,0 0 0,0 1 0,0-1 0,0 0 0,0 0 0,0 0 0,0 0 0,0 0 0,0 0 0,0 1 0,-1-1 0,1 0 0,0 0 0,0 0 0,0 0 0,0 0 0,0 1 0,0-1 0,0 0 0,0 0 0,0 0 0,0 0 0,1 0 0,-1 1 0,0-1 0,0 0 0,0 0 0,0 0 0,0 0 0,0 0 0,0 1 0,0-1 0,0 0 0,0 4 0,-1 392 0,3-367 0,1 1 0,1-1 0,2 0 0,10 31 0,-13-49 0,1 0 0,0 0 0,1 0 0,0-1 0,1 0 0,0 0 0,1 0 0,0-1 0,0 0 0,1 0 0,0-1 0,0 0 0,14 10 0,-16-14 0,1-1 0,-1 0 0,1 0 0,0-1-1,0 0 1,0 0 0,0 0 0,0-1 0,12 1 0,-15-2 1,0 0 1,0 0-1,0 0 1,0 0-1,-1-1 1,1 0-1,0 0 1,0 0-1,0 0 0,0 0 1,-1-1-1,1 1 1,0-1-1,-1 0 1,1 0-1,-1-1 1,0 1-1,5-5 1,-3 0-2,0-1 1,-1 1-1,1-1 1,-1 0-1,-1 0 1,1-1-1,-2 1 1,1-1-1,-1 1 1,0-1-1,0-9 1,1-18-2,-2-51 1,-1 52 0,1-15 0,0-38 0,-2 79 0,0 1 0,0 0 0,0 0 0,-1 0 0,-1 0 0,1 0 0,-8-14 0,10 22-1,0-1 1,0 1-1,0-1 1,0 1-1,0 0 1,0-1-1,0 1 1,0 0-1,-1-1 1,1 1-1,0 0 1,0-1-1,0 1 1,-1 0-1,1-1 0,0 1 1,0 0-1,-1 0 1,1-1-1,0 1 1,0 0-1,-1 0 1,1-1-1,0 1 1,-1 0-1,1 0 1,-1 0-1,1 0 0,0 0 1,-1-1-1,1 1 1,0 0-1,-1 0 1,1 0-1,-1 0 1,1 0-1,0 0 1,-1 0-1,1 0 1,-1 1-1,-5 19-9,0 40 10,3 1 0,7 75 0,-4-119 0,1 0 0,1 1 0,0-1 0,7 27 0,-6-36 0,0 0 0,0 0 0,0 0 0,1 0 0,0-1 0,0 0 0,1 1 0,0-2 0,7 9 0,-10-14 0,-1 1 0,1 0 0,-1 0 0,1-1 0,0 1 0,0-1 0,0 0 0,0 1 0,0-1 0,0 0 0,0 0 0,0 0 0,0-1 0,0 1 0,1 0 0,-1-1 0,0 0 0,0 1 0,1-1 0,-1 0 0,0 0 0,1 0 0,-1 0 0,0-1 0,1 1 0,-1-1 0,0 1 0,0-1 0,4-1 0,-3 0 2,0-1 0,0 1-1,0-1 1,0 1-1,0-1 1,0 0-1,-1 0 1,1 0-1,-1-1 1,0 1-1,0-1 1,0 1 0,0-1-1,-1 1 1,1-1-1,0-5 1,9-49-1,-2 0 0,-2 0 0,-3-84 1,-1 52-2,-3 79-22,1 20 13,-2 43 8,1-14 1,1 7 0,7 62 0,-5-90 0,0 0 0,1 0 0,1 0 0,0 0 0,2-1 0,13 28 0,-16-39 0,-1 0 0,1 0 1,0 0-1,0 0 0,0 0 0,1-1 1,0 0-1,-1 0 0,2 0 0,-1-1 0,0 1 1,1-1-1,-1-1 0,1 1 0,0-1 1,0 0-1,0 0 0,0 0 0,0-1 0,0 0 1,1-1-1,-1 1 0,9-1 0,-13 0 1,-1 0 1,1 0-1,0-1 0,-1 1 0,1 0 0,0-1 0,-1 1 0,1-1 0,-1 0 0,1 1 1,-1-1-1,1 0 0,-1 0 0,0 0 0,1 0 0,-1 0 0,0 0 0,0 0 1,0 0-1,1-1 0,-1 1 0,-1 0 0,1-1 0,1-2 0,1-3-1,0 0-1,0 0 1,-1-1-1,1-9 1,-2 12 1,8-51-15,2-82 0,6-39 10,-17 174 4,0-1 0,1 1 0,-1 0 0,1 0 0,0 0 0,0 1 0,0-1 0,1 0 0,-1 0 0,1 0 0,-1 1 0,1-1 0,0 1 0,0-1 0,0 1 0,0 0 0,4-3 0,-2 3 0,0 0 0,-1 1 0,1 0 0,0 0 0,0 0 0,1 0 0,-1 1 0,0 0 0,0 0 0,0 0 0,0 0 0,7 1 0,-8 0 0,1-1 0,0 1 0,-1 0-1,0 0 1,1 0 0,-1 0 0,1 1 0,-1-1 0,0 1 0,0 0-1,0 0 1,0 0 0,0 0 0,-1 0 0,1 1 0,3 4 0,-2-2-1,0 1 0,0 0 1,-1 0-1,0 0 1,0 1-1,0-1 0,-1 1 1,2 6-1,0 13-1,0 0 0,-1-1 0,-2 40 0,-1-62 2,-1 16 2,-1 0 0,-1 1 0,-9 31 0,7-32 0,1 0 0,0 0 0,-1 34 0,5-51-2,1 1 0,-1-1 0,0 1 0,1-1 0,0 1 0,0-1 0,0 0 0,0 1 0,0-1 0,0 0 0,0 0 0,1 0 0,-1 0 0,1 0 0,-1 0 0,1 0 0,0 0 0,0-1 0,0 1 0,0-1 0,0 1 0,0-1 0,0 0 0,1 0 0,-1 0 0,0 0 0,1 0 0,-1 0 0,1-1 0,-1 1 0,4 0 0,11 1 4,0 0 0,-1 0 0,29-3 1,-28 1 5,-8 1-10,-1-1 0,0-1 0,0 1 1,1-1-1,-1-1 0,0 1 0,0-2 1,0 1-1,-1-1 0,1 0 0,-1 0 1,1-1-1,-1 0 0,0-1 0,0 1 1,-1-1-1,1-1 0,-1 1 0,0-1 1,9-12-1,-5 5 0,-1-2 0,-1 1 0,0-1 0,-1 0 0,0 0 0,-1-1 0,-1 0 0,-1 0 0,0 0 0,2-21 0,-1-17 0,-3-95 0,-2 139 0,0 2 0,0 0 0,-1 1 0,0-1 0,0 0 0,-1 0 0,1 1 0,-6-13 0,6 18 0,0 0 0,-1 0 0,1 0 0,0 0 0,-1 0 0,0 0 0,1 1 0,-1-1 0,0 1 0,0-1 0,0 1 0,1 0 0,-2 0 0,1-1 0,0 1 0,0 1 0,0-1 0,0 0 0,-1 0 0,1 1 0,0 0 0,0-1 0,-1 1 0,1 0 0,0 0 0,-1 0 0,1 0 0,-3 1 0,2 0-1,1-1 0,-1 1 0,1 0 0,-1 0 0,1 0 1,0 0-1,-1 0 0,1 1 0,0-1 0,0 1 0,0 0 0,0-1 0,0 1 0,0 0 0,0 0 1,1 0-1,-1 0 0,1 0 0,-1 1 0,1-1 0,0 0 0,0 1 0,0-1 0,0 3 0,-4 9-1,1 0-1,1 0 1,-2 16-1,5-28 4,-5 38-1,2 0 0,1-1 0,7 72 0,-3-101 1,0 0 0,1 1 0,0-1 0,0 0 0,1 0 0,0-1 0,1 1 1,0-1-1,1 0 0,0-1 0,0 1 0,1-1 0,0 0 0,0-1 0,1 1 0,0-1 0,0-1 0,1 0 0,-1 0 0,1-1 0,1 0 0,-1 0 1,1-1-1,0 0 0,0-1 0,0 0 0,0-1 0,1 0 0,13 1 0,0 0-1,0-2 0,0 0 0,0-2 0,28-4 0,-49 4-10,-1 1 1,1-1-1,0 0 1,0 0-1,0 0 1,-1 0-1,1 0 0,0-1 1,-1 1-1,1-1 1,-1 1-1,0-1 1,0 0-1,1 0 0,-1 0 1,0-1-1,-1 1 1,1 0-1,0-1 1,-1 1-1,1-1 0,-1 1 1,0-1-1,0 0 1,0 0-1,0 0 1,0 1-1,-1-1 0,1 0 1,-1 0-1,0 0 1,1 0-1,-2-4 1,-6-18-819</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9:19.271"/>
    </inkml:context>
    <inkml:brush xml:id="br0">
      <inkml:brushProperty name="width" value="0.05" units="cm"/>
      <inkml:brushProperty name="height" value="0.05" units="cm"/>
      <inkml:brushProperty name="color" value="#FFFFFF"/>
    </inkml:brush>
  </inkml:definitions>
  <inkml:trace contextRef="#ctx0" brushRef="#br0">273 126 30110,'0'-6'202,"0"0"0,0 0 1,-1 1-1,0-1 0,0 0 0,0 0 0,0 1 1,-1-1-1,0 1 0,0-1 0,-4-4 1,4 6-196,-1 0 1,0 1-1,-1 0 1,1-1-1,-1 1 1,1 0-1,-1 1 1,0-1-1,0 1 1,0-1-1,0 1 1,-1 1 0,1-1-1,-6-1 1,1 0-7,0 1 1,-1 0-1,1 1 1,0 0-1,-1 0 1,1 1 0,0 0-1,-18 2 1,23-1-2,0 0 0,0 0 1,0 0-1,-1 0 0,1 1 1,0-1-1,0 1 0,1 0 1,-1 0-1,0 0 1,1 1-1,-1 0 0,1-1 1,0 1-1,0 0 0,0 0 1,0 1-1,0-1 0,1 1 1,-3 4-1,1 4 0,0 0-1,1 1 1,1 0 0,0-1-1,1 1 1,0 0 0,0 0 0,3 16-1,-2-25 1,0 0 0,1 0 0,-1 0 0,1 0 0,0 0 0,0-1 0,0 1 1,1 0-1,-1 0 0,1-1 0,0 1 0,0-1 0,0 1 0,1-1 0,-1 0 0,1 0 0,0 0 0,0 0 0,0-1 0,0 1 0,0-1 0,0 1 0,1-1 0,-1 0 0,1-1 0,-1 1 0,1-1 0,7 3 0,8 0 7,-1-1-1,1 0 1,0-1-1,34-1 1,-51-1-6,4 0 2,0 0-1,0-1 1,0 1-1,0-1 1,0-1 0,-1 1-1,1-1 1,0 0 0,9-4-1,-12 4-1,-1 0-1,1 0 1,0 0 0,-1 0-1,1 0 1,-1-1-1,0 1 1,1-1 0,-1 0-1,0 0 1,-1 0-1,1 0 1,0 0-1,-1 0 1,0 0 0,0 0-1,0-1 1,1-3-1,0-2 3,-1 1 0,0 0 0,0 0 0,-1-1 0,0 1 0,0 0 0,-1-1 0,0 1 1,-4-15-1,4 20-5,-1-1 1,1 1-1,-1-1 1,0 1 0,1 0-1,-2 0 1,1 0 0,0 0-1,-1 0 1,1 0-1,-1 1 1,0-1 0,1 1-1,-2 0 1,1-1 0,0 2-1,0-1 1,0 0 0,-1 1-1,1-1 1,-1 1-1,1 0 1,-6-1 0,3 1-3,1 0 1,-1 0-1,0 1 1,0-1-1,0 1 1,-6 1 0,10 0-52,0-1 0,0 0 0,0 1 0,0-1 0,0 1 0,0 0 0,1 0 0,-1-1 0,0 1 0,0 0 0,1 1 0,-1-1 0,1 0 1,-1 0-1,1 1 0,-1-1 0,1 1 0,0-1 0,0 1 0,0-1 0,-2 3 0,-7 29-3469</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9:19.648"/>
    </inkml:context>
    <inkml:brush xml:id="br0">
      <inkml:brushProperty name="width" value="0.05" units="cm"/>
      <inkml:brushProperty name="height" value="0.05" units="cm"/>
      <inkml:brushProperty name="color" value="#FFFFFF"/>
    </inkml:brush>
  </inkml:definitions>
  <inkml:trace contextRef="#ctx0" brushRef="#br0">1 33 32031,'35'0'368,"18"0"-176,13 0-128,9 0-32,0-5-32,-6 0 0,-11 0 0,-14 3-80,-16-6-224,-20 1-1905</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6:26.241"/>
    </inkml:context>
    <inkml:brush xml:id="br0">
      <inkml:brushProperty name="width" value="0.05" units="cm"/>
      <inkml:brushProperty name="height" value="0.05" units="cm"/>
      <inkml:brushProperty name="color" value="#FFFF00"/>
    </inkml:brush>
  </inkml:definitions>
  <inkml:trace contextRef="#ctx0" brushRef="#br0">77 730 28669,'-76'0'3922,"75"0"-3874,12 0-27,390-15 54,-186 5-75,44-2 0,315-6 0,-292 19 0,296-2 0,-386-19 0,-58 3 0,485-50 0,-316 62 0,-121 7 0,-33-3 0,157-8 0,85-2 0,-185 9 0,51-25 0,-26 0 0,287 14 0,-193 8 0,0-20 0,-222 15 0,232-37 0,-54 5 0,187 12 0,-159 17 0,-66 1 0,-34-1 0,-44 1 0,155-16-10,-84 4 4,50-11 6,20-2 0,33 25 9,-32 1-2,258-18-7,-47 21 0,-140 5 0,-161-20 0,-32 0 0,124 3 0,-214 20 0,-55 1 0,77-7 0,-83 2-1,39 2 0,-7 0 30,-47 3-24,-16 0-5,0-1 0,0 0 0,1 0 0,-1 0 0,0 0 0,0-1 0,6 0 0,-8-1-5,-6 2-19,-57 0-425,21 0-1122</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9:19.977"/>
    </inkml:context>
    <inkml:brush xml:id="br0">
      <inkml:brushProperty name="width" value="0.05" units="cm"/>
      <inkml:brushProperty name="height" value="0.05" units="cm"/>
      <inkml:brushProperty name="color" value="#FFFFFF"/>
    </inkml:brush>
  </inkml:definitions>
  <inkml:trace contextRef="#ctx0" brushRef="#br0">1 43 31759,'0'0'848,"8"0"-768,34 0-64,27 0-16,22 0 16,9 0-16,-6-3 0,-14-2 16,-19-2-16,-23 2 0,-15 3 0,-15-1-16,-8-2-48,0 3-288,-22-8-9733</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9:25.073"/>
    </inkml:context>
    <inkml:brush xml:id="br0">
      <inkml:brushProperty name="width" value="0.05" units="cm"/>
      <inkml:brushProperty name="height" value="0.05" units="cm"/>
      <inkml:brushProperty name="color" value="#FFFFFF"/>
    </inkml:brush>
  </inkml:definitions>
  <inkml:trace contextRef="#ctx0" brushRef="#br0">25 0 31230,'0'0'1233,"0"16"-1214,0 106-8,-13 681 183,1-406-229,12-420-661,0-10-2063</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9:25.747"/>
    </inkml:context>
    <inkml:brush xml:id="br0">
      <inkml:brushProperty name="width" value="0.05" units="cm"/>
      <inkml:brushProperty name="height" value="0.05" units="cm"/>
      <inkml:brushProperty name="color" value="#FFFFFF"/>
    </inkml:brush>
  </inkml:definitions>
  <inkml:trace contextRef="#ctx0" brushRef="#br0">1 110 31951,'0'-16'554,"0"24"-340,0 32-198,0 15-16,4 262 0,28 2 0,-29-386 0,-4-142 0,2-232 0,-1 432 0,1 0 0,-1-1 0,1 1 0,1 0 0,4-16 0,-5 22 0,0 1 0,0-1 0,1 1 0,-1 0 0,0 0 0,1-1-1,0 1 1,-1 0 0,1 0 0,0 1 0,0-1 0,0 0 0,0 1 0,0-1-1,0 1 1,0-1 0,1 1 0,-1 0 0,1 0 0,-1 0 0,0 0 0,1 1 0,0-1-1,3 0 1,-2 0-1,0 0 1,0 1-1,1-1 0,-1 1 0,0 0 0,1 0 0,-1 0 0,0 1 1,1-1-1,-1 1 0,0 0 0,0 0 0,0 1 0,0-1 0,0 1 1,0 0-1,0 0 0,0 0 0,-1 1 0,1-1 0,-1 1 0,1 0 1,-1 0-1,0 0 0,0 0 0,-1 0 0,1 1 0,-1 0 0,1-1 0,1 6 1,2 6-1,0 0 1,-1 1 0,0-1 0,-2 1-1,0 0 1,-1 0 0,0 0-1,-1 0 1,-3 30 0,1-38 12,0 0 0,-1 0 1,0-1-1,-1 1 0,0-1 0,0 1 1,-1-1-1,1 0 0,-1-1 0,-1 1 0,0 0 1,0-1-1,-11 11 0,3-4-408,0-1 0,-1 0-1,-1-1 1,0 0 0,-17 8 0,4-5-7403</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9:27.481"/>
    </inkml:context>
    <inkml:brush xml:id="br0">
      <inkml:brushProperty name="width" value="0.05" units="cm"/>
      <inkml:brushProperty name="height" value="0.05" units="cm"/>
      <inkml:brushProperty name="color" value="#FFFFFF"/>
    </inkml:brush>
  </inkml:definitions>
  <inkml:trace contextRef="#ctx0" brushRef="#br0">1 750 31070,'0'7'173,"0"4"14,0 1 0,0-1 0,1 0 0,1 0 0,3 14 1,-3-21-182,-1-1 1,1 1 0,0-1 0,0 1 0,0-1-1,0 0 1,0 0 0,1 0 0,0 0 0,-1-1-1,1 1 1,0 0 0,0-1 0,1 0 0,-1 0-1,0 0 1,1 0 0,6 2 0,-2-1 2,0-1 1,0 0-1,0 0 1,0-1-1,1 0 1,14 0-1,-19-1-7,0 0 0,0 0 0,-1 0-1,1-1 1,0 0 0,0 0 0,0 0-1,-1 0 1,1 0 0,0-1 0,-1 1-1,0-1 1,1 0 0,-1 0-1,0 0 1,5-5 0,-2-1 2,0-1 0,0-1 0,-1 1 0,0-1 0,-1 1 0,0-1 0,-1-1 0,4-12 0,13-90 8,-19 105-12,10-80 0,26-144 13,-36 224-12,1 0 0,1 1 0,-1 0 0,1-1-1,1 1 1,7-13 0,-9 18 0,0-1-1,0 1 1,1 0 0,-1-1-1,0 1 1,1 0 0,0 0-1,-1 1 1,1-1 0,0 1 0,0-1-1,0 1 1,0 0 0,0 0-1,0 0 1,0 0 0,0 1-1,6-1 1,-3 0-2,0 0 1,1 1-1,-1 0 0,0 1 0,1-1 1,-1 1-1,0 0 0,0 1 1,1-1-1,-1 1 0,0 1 1,-1-1-1,11 6 0,-11-4 1,-1 0-1,0 0 0,0 0 1,0 0-1,-1 0 1,1 1-1,-1 0 1,0-1-1,0 1 1,-1 0-1,0 1 0,0-1 1,0 0-1,0 1 1,1 9-1,1 4 1,-2-1 1,0 1-1,-1 0 0,0 0 0,-2 0 1,0-1-1,-1 1 0,-1 0 0,-1-1 0,-1 1 1,0-1-1,-14 30 0,14-39 0,0 1 0,1-1-1,0 1 1,0-1 0,1 1 0,1 0-1,-1 0 1,2 1 0,-1-1 0,2 0 0,0 17-1,0-26 1,0 0-1,1 1 1,-1-1-1,1 0 1,0 1-1,-1-1 1,1 0-1,0 0 1,0 0-1,-1 0 1,1 0-1,0 0 1,0 0-1,0 0 1,1 0-1,-1 0 1,0-1-1,0 1 1,0 0-1,1-1 1,-1 1-1,0-1 1,0 1-1,1-1 1,-1 0-1,0 1 1,3-1-1,45 2 3,-36-2-3,1-1 0,0 1 0,0-1 0,0-1 0,0-1 0,-1 0 0,1-1 0,-1 0 0,14-6 0,-19 6 2,0-1-1,0 1 1,-1-1-1,1-1 0,-1 1 1,-1-1-1,1 0 1,-1-1-1,0 0 1,0 0-1,-1 0 0,1 0 1,6-16-1,-6 10 1,-2-1-1,1 0 0,-2 1 1,0-1-1,0-1 0,-2 1 1,1-16-1,-6-101 0,3 119 4,0 0 0,0 0 0,-1 0-1,-1 0 1,0 1 0,0-1 0,-1 1 0,-1 0 0,0 0 0,-12-19 0,17 30-4,-1 0 0,1 1 0,0-1 1,-1 1-1,1-1 0,0 1 0,-1-1 0,1 1 1,0 0-1,0-1 0,0 1 0,-1-1 1,1 1-1,0-1 0,0 1 0,0 0 1,0-1-1,0 1 0,0-1 0,0 1 1,0 0-1,1 0 0,-1 40 0,-1 21 0,9 65 0,-6-107 0,2 0 0,0 0 0,1-1 0,1 1 0,1-1 0,0 0 0,15 25 0,-19-39 0,0-1-1,0 0 1,0 0 0,0 0 0,1 0 0,-1 0-1,1-1 1,0 0 0,0 1 0,0-1-1,0-1 1,1 1 0,7 3 0,-3-4 0,0 1 0,0-1 0,0 0 0,0-1 0,0 0 0,15-1 0,-21 0 0,0 0 1,0 0-1,0-1 0,-1 1 0,1-1 0,0 1 0,0-1 0,-1 0 1,1 0-1,-1-1 0,1 1 0,-1 0 0,1-1 0,-1 0 1,0 1-1,0-1 0,4-4 0,-2 1 0,-1 1 0,1-1 0,-1 0 0,-1 0 0,1-1 0,-1 1 0,0-1 0,2-6 0,1-9 1,-1-1-1,-1 1 1,0-37 0,-3-240 12,0 297-13,0 1 0,-1-1 0,1 1-1,0-1 1,0 1 0,0-1 0,0 1 0,0-1 0,0 1-1,0-1 1,0 1 0,0-1 0,0 0 0,0 1 0,0-1 0,1 1-1,-1-1 1,0 1 0,0-1 0,0 1 0,1-1 0,-1 1-1,0-1 1,1 1 0,-1 0 0,0-1 0,1 1 0,-1-1-1,1 1 1,-1 0 0,0-1 0,1 1 0,-1 0 0,1 0 0,-1-1-1,1 1 1,-1 0 0,1 0 0,-1 0 0,1 0 0,-1-1-1,1 1 1,0 0 0,-1 0 0,1 0 0,-1 0 0,1 0 0,-1 0-1,1 1 1,-1-1 0,2 0 0,0 1-1,1 1 1,-1-1-1,0 0 0,1 1 0,-1 0 1,0-1-1,0 1 0,0 0 0,0 0 1,2 4-1,7 11 1,0 1 0,-2 1 0,0 0 0,-1 0 0,9 32 0,-4-2 0,7 61 0,-14-54 0,-3 70 0,-1-118 0,1-9-1,4-8 5,5-27-3,-2-1 1,-1 0 0,5-48 0,-5 27-9,-2 16 4,13-62 2,-18 95 1,1 0 0,0 0 1,0 1-1,1-1 0,0 1 0,1 0 0,-1 0 0,11-12 0,-14 19 0,0 0-1,0-1 1,0 1 0,0 0-1,1 0 1,-1 0-1,0 0 1,1 0 0,-1 0-1,0 0 1,1 0 0,-1 1-1,1-1 1,-1 1-1,1-1 1,0 1 0,-1-1-1,1 1 1,0 0 0,-1 0-1,1 0 1,0 0 0,-1 0-1,1 0 1,0 0-1,-1 1 1,1-1 0,-1 0-1,1 1 1,0 0 0,-1-1-1,1 1 1,-1 0 0,0 0-1,1-1 1,-1 1-1,1 0 1,-1 1 0,0-1-1,0 0 1,0 0 0,0 0-1,0 1 1,0-1 0,0 1-1,0-1 1,0 0-1,-1 1 1,1 0 0,0 1-1,5 27-1,-1 0 0,-2 0 0,-1 0 0,-1 1 0,-4 32 0,1 9 1,1-44 1,1-15 0,-1 0 0,2 0 0,0 0 0,4 21 0,-4-30 0,0 0 0,0-1 0,1 1 0,0-1 0,-1 1 0,1-1 0,0 0 0,1 1 0,-1-1 0,0 0 0,1-1 0,0 1 0,0 0 0,0-1 0,0 0 0,0 1 0,0-1 0,0 0 0,1-1 0,4 3 0,8 0 4,0 0-1,1-1 1,-1-1 0,0 0-1,1-2 1,-1 0 0,22-2-1,-32 1-2,0 0 0,0 0 0,0 0-1,0-1 1,0 0 0,0-1 0,0 1 0,0-1-1,-1 0 1,1 0 0,-1-1 0,0 1-1,0-1 1,-1-1 0,1 1 0,-1 0 0,0-1-1,0 0 1,0 0 0,0 0 0,-1-1-1,4-9 1,1-2-1,-1 0 0,0-1 1,-2 1-1,0-1 0,-1-1 0,2-28 0,-1-18 0,-3 1 0,-9-77 0,4 115 0,-1 1 0,-2-1 0,0 1 0,-2 0 0,-1 1 0,-15-32 0,23 54 1,1 1-1,0 1 1,-1-1-1,1 0 0,0 1 1,0-1-1,-1 1 1,1-1-1,0 0 1,-1 1-1,1-1 1,-1 1-1,1-1 1,-1 1-1,1-1 0,-1 1 1,1-1-1,-1 1 1,1-1-1,-1 1 1,0 0-1,0-1 1,-2 7-9,-6 77 6,4 124 1,5-181 1,0 227 13,0-240-12,0-1-1,1 0 0,1 0 1,0 1-1,1-1 1,0 0-1,1-1 0,8 20 1,-9-25-1,0 0 0,1-1 0,0 1 0,0-1-1,0 0 1,1 0 0,-1 0 0,1 0 0,0-1 0,1 0 0,-1 0 0,1-1 0,-1 1 0,1-1 0,0 0 0,1-1 0,10 4 0,2-2 0,1-1 1,0-1-1,0 0 0,0-2 1,0 0-1,0-2 0,22-3 1,-32 3-1,0 0 1,-1-1 0,1 0 0,-1 0 0,0-1 0,1 0-1,-2-1 1,1 0 0,0 0 0,-1-1 0,0 0 0,-1 0-1,1-1 1,-1 0 0,0-1 0,8-12 0,-6 8-1,-2-2 0,1 1 0,-2-1 0,0 0-1,-1 0 1,0-1 0,-1 0 0,0 0 0,-1 0 0,0-19 0,1-12 0,-3-56 0,-1 91 0,-1-1 0,0 0 0,-1 1 0,0-1 0,-1 1 0,-1 0 0,0-1 0,0 2 0,-1-1 0,-7-13 0,9 20 0,-1 0 0,1 0 0,-1 0 0,0 0 0,0 1 0,0-1 0,0 1 0,-1 0 0,1 0 0,-1 1 0,-8-4 0,11 5 0,0 1 0,1-1 0,-1 1 0,0-1 0,0 1 0,1 0 0,-1 0 0,0 0 0,0 0 0,0 0 0,1 0 0,-1 0 0,0 1 0,0-1 0,1 1 0,-1-1 0,0 1 0,1 0 0,-1-1 0,0 1 0,1 0 0,-1 0 0,1 0 0,-1 0 0,1 1 0,0-1 0,-1 0 0,1 1 0,0-1 0,0 0 0,0 1 0,0-1 0,0 1 0,0 0 0,1-1 0,-1 1 0,0 2 0,-4 12 0,1 0 0,0 0 0,1 0 0,1 0 0,0 27 0,5 86 0,-2-117 0,0 4 0,1 0 0,0 0 0,1 0 0,1-1 0,0 1 0,1-1 0,1 0 0,0 0 0,1-1 0,1 0 0,18 25 0,-23-35 0,0-1 0,1 1 0,-1-1 0,1 0 0,0 0 0,0 0 0,0-1 0,1 1 0,-1-1 0,0 0 0,1 0 0,0-1 0,-1 1 0,1-1 0,0 0 0,0 0 0,-1 0 0,1-1 0,0 0 0,0 0 0,0 0 0,0-1 0,5 0 0,-3-1 0,1 1 0,-1-1 0,1-1 0,-1 0 0,0 0 0,0 0 0,0-1 0,-1 1 0,1-2 0,-1 1 0,0-1 0,0 0 0,10-11 0,-7 4 0,-1 0 0,0 0 0,-1-1 0,0 0 0,-1 0 0,-1-1 0,0 1 0,-1-1 0,5-24 0,-2-11 0,1-75 0,-2 29 0,-5 79 0,0 4 0,0 0 0,1-1 0,0 1 0,8-22 0,-9 31 0,0 1 0,0-1 0,0 1 0,1 0 0,-1-1 0,1 1 0,-1 0-1,1 0 1,0 0 0,0 0 0,0 0 0,0 1 0,0-1 0,0 0 0,1 1 0,-1 0-1,0-1 1,1 1 0,-1 0 0,1 0 0,0 1 0,-1-1 0,1 0 0,0 1 0,-1 0 0,1 0-1,3 0 1,-1-1 0,-1 2 0,0-1 0,0 0-1,0 1 1,1 0 0,-1 0 0,0 0-1,0 1 1,0-1 0,0 1 0,-1 0-1,1 0 1,0 0 0,-1 1-1,1-1 1,5 6 0,-5-2 0,1-1-1,-1 1 1,0 0-1,-1 0 1,1 0-1,-1 1 1,0-1 0,-1 1-1,3 8 1,1 12-1,-2 1 0,0-1 0,-2 0 0,-2 31 0,-1 7 5,-1-32 0,2 0 0,5 48 0,-4-78-4,-1-1 0,1 0 0,0 1 0,-1-1 0,1 0 0,0 0 0,1 1 0,-1-1 0,0 0 0,1 0 0,-1 0 0,1-1 0,-1 1 0,1 0 0,0-1 0,0 1 0,0-1 0,0 1 0,0-1 0,0 0 0,0 0 0,0 0 0,1 0 0,-1 0 0,0 0 0,4 0 0,5 1 0,1 0 0,0-1 0,0-1 0,14 0 0,-7-1 0,-11 1 2,0-1 0,0 0 0,0-1 0,0 0 0,0 0 0,0 0 1,0-1-1,-1 0 0,1-1 0,9-6 0,-14 8-18,1 0 1,0-1-1,-1 1 1,1-1-1,-1 0 1,0 0 0,0 0-1,0-1 1,-1 1-1,1-1 1,-1 1-1,1-1 1,-1 0-1,-1 0 1,1 0-1,0 0 1,-1 0-1,0 0 1,0-1-1,0 1 1,0-5 0,-1-17-708</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9:28.076"/>
    </inkml:context>
    <inkml:brush xml:id="br0">
      <inkml:brushProperty name="width" value="0.05" units="cm"/>
      <inkml:brushProperty name="height" value="0.05" units="cm"/>
      <inkml:brushProperty name="color" value="#FFFFFF"/>
    </inkml:brush>
  </inkml:definitions>
  <inkml:trace contextRef="#ctx0" brushRef="#br0">201 24 31823,'-6'-3'49,"0"0"1,0 0 0,0 0-1,-1 1 1,1-1 0,-1 2-1,0-1 1,1 1 0,-1 0-1,0 0 1,0 1 0,0 0 0,1 0-1,-10 2 1,12-2-50,0 1-1,-1 1 1,1-1-1,0 1 1,0-1 0,0 1-1,0 0 1,0 0-1,0 1 1,1-1 0,-1 1-1,1 0 1,0 0-1,0 0 1,0 1 0,0-1-1,0 1 1,1-1-1,-1 1 1,1 0 0,0 0-1,-2 5 1,1-1 0,0 0 0,1 0 0,0 0 0,0 0 0,1 0 0,0 1 0,0-1 0,1 0 0,0 1 0,1-1 0,0 0 0,2 12 0,-1-15 0,-1 0 0,1 1 0,0-1 0,1 0 0,-1-1 1,1 1-1,0 0 0,1-1 0,-1 1 0,1-1 0,-1 0 0,1 0 1,0-1-1,1 1 0,-1-1 0,1 0 0,-1 0 0,1 0 0,7 2 1,1-1 5,0 0 1,0-1 0,0 0 0,0-1 0,1-1 0,-1 0 0,20-2-1,-22 1 4,-5 0-6,-1-1 0,0 1 1,1-1-1,-1 0 1,0-1-1,1 1 1,-1-1-1,0 0 0,0-1 1,0 1-1,-1-1 1,1 0-1,-1 0 1,1 0-1,-1-1 1,0 1-1,0-1 0,0 0 1,-1 0-1,0-1 1,6-8-1,-6 7-3,1 0-1,-1 0 1,-1-1 0,1 1 0,-1-1-1,0 0 1,0 0 0,-1 0-1,0 0 1,-1 0 0,1 0-1,-1 0 1,0 0 0,-1 0 0,0 0-1,-3-11 1,3 15-1,0 0 0,0 0 0,0 0 0,-1 0 0,1 0 0,-1 1 1,0-1-1,0 1 0,0-1 0,0 1 0,0 0 0,-1 0 0,1 0 0,-1 0 0,1 0 0,-1 0 0,0 1 0,0-1 0,-3 0 0,-2-1-3,0 1-1,1 0 1,-1 0-1,0 1 0,0 0 1,-13 0-1,19 1-1,0 0 1,-1 0-1,1 1 1,0-1-1,0 0 1,0 1-1,-1 0 0,1-1 1,0 1-1,0 0 1,0 0-1,0 0 1,0 0-1,1 1 1,-1-1-1,0 0 0,-2 4 1,1-2-168,1 0 0,-1 1 0,1-1 0,0 1 1,0 0-1,1 0 0,-1 0 0,1-1 0,-1 7 0,-3 26-5462</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9:28.427"/>
    </inkml:context>
    <inkml:brush xml:id="br0">
      <inkml:brushProperty name="width" value="0.05" units="cm"/>
      <inkml:brushProperty name="height" value="0.05" units="cm"/>
      <inkml:brushProperty name="color" value="#FFFFFF"/>
    </inkml:brush>
  </inkml:definitions>
  <inkml:trace contextRef="#ctx0" brushRef="#br0">0 58 31791,'0'0'288,"8"0"-176,31 0 32,16-2-96,14-6 32,-2-2 0,-1-2 0,-13 4-32,-14-2-32,-15 5-16,-15 3 0,-31 2-336,-20 0-1281</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9:31.827"/>
    </inkml:context>
    <inkml:brush xml:id="br0">
      <inkml:brushProperty name="width" value="0.05" units="cm"/>
      <inkml:brushProperty name="height" value="0.05" units="cm"/>
      <inkml:brushProperty name="color" value="#FFFFFF"/>
    </inkml:brush>
  </inkml:definitions>
  <inkml:trace contextRef="#ctx0" brushRef="#br0">1 270 29293,'0'-35'969,"0"-4"1269,0 39-2198,9-11 123,14 4-161,0 0 0,1 1 0,0 1 0,0 2 0,0 0-1,43 1 1,6-1 1,222-22-3,96 18 0,-237 9 0,773-12 0,-720 11 0,270-5 0,-165-32 0,-206 23 0,139 3 0,-36 2 0,-161 5 2,133-14 12,-125-1 13,-45 225-22,-8 304-5,8-144 0,-19-91 0,-3-185 0,11-87 0,-1-3 0,0 0 0,1-1 0,-1 1 0,0-1 0,1 1 0,-1 0 0,0-1 0,1 0 0,-1 1 0,0-1 0,0 1 0,0-1 0,1 0 0,-1 0 0,0 1 0,0-1 0,0 0 0,0 0 0,0 0 0,1 0 0,-1 0 0,-1 0 0,-2 0 0,4 0 0,-17 7 0,0-1 0,-1-1 0,0-1 0,-19 2 0,-281 3-31,127-9 17,-523 3-5,363-5 19,-199 2 0,163 7 0,-122-2 0,448-6 0,-116 5 0,3 16 0,-1 1 0,155-17 0,-25 0-5,45 13-1567,2-14-885</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9:37.164"/>
    </inkml:context>
    <inkml:brush xml:id="br0">
      <inkml:brushProperty name="width" value="0.05" units="cm"/>
      <inkml:brushProperty name="height" value="0.05" units="cm"/>
      <inkml:brushProperty name="color" value="#FFFFFF"/>
    </inkml:brush>
  </inkml:definitions>
  <inkml:trace contextRef="#ctx0" brushRef="#br0">651 1 30990,'-9'212'1553,"9"-90"-1496,8 339-2,-4-166-42,-4-175 22,-2-117-35,1 1 0,-1-1 0,1 0 0,-1 0 0,0 0 0,0 0 0,0-1 0,-1 1 0,1 0 0,-1-1 0,1 0 0,-1 1 0,0-1 0,-4 2 0,-1 3 0,-39 35 0,2 3 0,1 1 0,-47 67 0,51-63-4,-1-3 0,-3-1 0,-67 54 0,92-83 4,1 1 0,-19 24 0,-23 24 0,58-64 0,2-2 0,0 1 0,0-1 0,0 0 0,-1 1 0,1-1 0,0 0 0,0 0-1,-1 1 1,1-1 0,0 0 0,0 0 0,-1 1 0,1-1 0,0 0 0,-1 0 0,1 0-1,0 0 1,-1 0 0,1 1 0,-1-1 0,1 0 0,0 0 0,-1 0 0,1 0 0,0 0 0,-1 0-1,0 0 1,1 0-10,0 4 4,0-3-7,0-1-64,0 1 76,0-1 1,0 1 0,0-1 0,1 1 0,-1-1 0,0 1 0,0 0 0,1-1 0,-1 1 0,0-1-1,1 1 1,-1-1 0,0 1 0,1-1 0,-1 0 0,1 1 0,-1-1 0,1 0 0,-1 1 0,1-1-1,-1 0 1,1 1 0,-1-1 0,1 0 0,-1 0 0,1 0 0,-1 1 0,1-1 0,1 0 0,18 2 1,-16-2 1,208 2 21,-109-3-17,-26-4-9,0-3 0,135-31 0,-119 19-1,117-9 1,243 23-60,-265 8 46,-95-7 33,-92 5-10,0-1 0,0 1 0,0-1 0,0 1 0,0-1 0,0 0 0,0 1 0,0-1 0,0 0 0,0 0 0,0 1 0,-1-1 0,1 0 0,0 0 0,0 0 0,-1 0 0,1 0 0,-1 0 0,1 0 0,-1-1 0,1 1 0,-1 0-1,0 0 1,0 0 0,1 0 0,-1 0 0,0-1 0,0-1 0,5-12-32,40-54 36,-18 28-2,36-71 0,-37 55-6,50-102-1,-60 131-1,1 0 0,1 1 0,32-35 0,-44 57 0,-5 5 0,0-1 0,-1 1 0,1-1 0,-1 1 0,1-1 0,-1 1 0,1-1 0,-1 1 0,1-1 0,-1 1 0,1-1 0,-1 1 0,0-1 0,1 0 0,-1 1 0,0-1 0,0 0 0,1 1 0,-1-1 0,0 0 0,0 1 0,0-1 0,0 0 0,0-1 0,4-7-15,-3 6-5,-14 2 23,-3 1-1,-33 1-23,1-3 0,-55-8 0,65 5 13,-1 2 0,1 2 0,-54 5 0,-25 8 5,-29 3 3,-155 11 0,156-17 0,120-8 0,3-1-3,-1 1-1,1 1 1,-1 1 0,-40 11 0,55-11 3,-1-1 0,1 0 0,0-1 0,-9 1 0,8-2 0,1 1 0,-1 1 0,1 0 0,-9 2 0,3 1-8,-1-2 1,0 0-1,0 0 0,-18-1 1,18-1-19,0 1 1,1 0-1,-1 1 1,-18 6 0,32-9-27,0 0 1,1 0 0,-1 0 0,1 1 0,-1-1 0,0 0 0,1 0 0,-1 1 0,1-1 0,-1 1 0,1-1 0,-1 0 0,1 1 0,-1-1 0,1 1 0,0-1 0,-1 1 0,1-1 0,0 1 0,-1-1 0,1 1 0,0 0 0,0-1 0,-1 1 0,1-1 0,0 1 0,0 0 0,0-1 0,0 1 0,0 0 0,0-1 0,0 1 0,0-1 0,0 1 0,0 0 0,0-1 0,0 1 0,1 0 0,-1-1 0,0 1 0,7 5-2670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9:37.602"/>
    </inkml:context>
    <inkml:brush xml:id="br0">
      <inkml:brushProperty name="width" value="0.05" units="cm"/>
      <inkml:brushProperty name="height" value="0.05" units="cm"/>
      <inkml:brushProperty name="color" value="#FFFFFF"/>
    </inkml:brush>
  </inkml:definitions>
  <inkml:trace contextRef="#ctx0" brushRef="#br0">294 7 30350,'5'-6'1369,"-11"10"-834,-14 13-497,-35 46-66,4 2 0,2 3 0,-42 77 0,89-141-5,-1 1-110,-1 1 0,1 0 0,0 1 1,1-1-1,-1 0 0,1 1 1,1-1-1,-2 13 0,3-17-1290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9:37.978"/>
    </inkml:context>
    <inkml:brush xml:id="br0">
      <inkml:brushProperty name="width" value="0.05" units="cm"/>
      <inkml:brushProperty name="height" value="0.05" units="cm"/>
      <inkml:brushProperty name="color" value="#FFFFFF"/>
    </inkml:brush>
  </inkml:definitions>
  <inkml:trace contextRef="#ctx0" brushRef="#br0">252 13 30654,'5'-10'1361,"-2"7"-785,-3 31-576,-14 1-16,-14 19 16,1 1 0,-4-1 0,-2-1-16,3 0-32,-1-2-16,6-5-96,6-5-208,5-10-513,6-13-1952</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19:13.436"/>
    </inkml:context>
    <inkml:brush xml:id="br0">
      <inkml:brushProperty name="width" value="0.05" units="cm"/>
      <inkml:brushProperty name="height" value="0.05" units="cm"/>
      <inkml:brushProperty name="color" value="#FFFFFF"/>
    </inkml:brush>
  </inkml:definitions>
  <inkml:trace contextRef="#ctx0" brushRef="#br0">65 479 31807,'-63'0'896,"63"0"-861,-1-2-5,9-5-31,33-15 1,51-21 0,-10 6 0,-78 35 0,727-341 0,-727 342 0,0-1 0,0 0 0,0 0 0,0-1 0,-1 1 0,6-5 0,-49 4 0,4 3 0,171 10 0,-21 0 0,369 25 0,115 0 0,-574-36 0,43-4 0,-60 4 0,0 0 0,0-1 0,0 0 0,-1 0 0,1-1 0,-1 1 0,1-1 0,-1-1 0,0 1 0,10-8 0,-16 11 0,1-1 0,-1 1 0,0 0 0,1 0 0,-1 0 0,1-1 0,-1 1 0,0 0 0,1 0 0,-1-1 0,0 1 0,0 0 0,1-1 0,-1 1 0,0 0 0,0-1 0,1 1 0,-1 0 0,0-1 0,0 1 0,0 0 0,1-1 0,-1 1 0,0-1 0,0 1 0,0-1 0,0 1 0,0 0 0,0-1 0,0 1 0,0-1 0,0 1 0,0-1 0,0 1 0,0 0 0,-1-1 0,1 1 0,0-1 0,0 1 0,0 0 0,0-1 0,-1 1 0,1 0 0,0-1 0,0 1 0,-1 0 0,1-1 0,0 1 0,-1 0 0,1 0 0,0-1 0,-1 1 0,1 0 0,0 0 0,-1-1 0,1 1 0,-1 0 0,1 0 0,0 0 0,-1 0 0,1 0 0,-1 0 0,0 0 0,-27-4 0,-27 12-173,15-1-438</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9:38.306"/>
    </inkml:context>
    <inkml:brush xml:id="br0">
      <inkml:brushProperty name="width" value="0.05" units="cm"/>
      <inkml:brushProperty name="height" value="0.05" units="cm"/>
      <inkml:brushProperty name="color" value="#FFFFFF"/>
    </inkml:brush>
  </inkml:definitions>
  <inkml:trace contextRef="#ctx0" brushRef="#br0">282 38 30558,'6'-13'1297,"-3"8"-497,-17 28-800,-19 14 0,-9 20 0,1 13 0,2 5 0,0 2-16,3-5-64,9-7-112,10-13-320,14-15-433,3-19-1008</inkml:trace>
  <inkml:trace contextRef="#ctx0" brushRef="#br0" timeOffset="1">628 8 30942,'3'-5'929,"-1"3"-401,1 2-240,-3 5-288,0 32 0,0 18 0,-11 12 0,-8 5 0,-9-5 0,-5 3 0,0-8-32,2-12-80,6-10-368,12-20-865</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9:39.934"/>
    </inkml:context>
    <inkml:brush xml:id="br0">
      <inkml:brushProperty name="width" value="0.05" units="cm"/>
      <inkml:brushProperty name="height" value="0.05" units="cm"/>
      <inkml:brushProperty name="color" value="#FFFFFF"/>
    </inkml:brush>
  </inkml:definitions>
  <inkml:trace contextRef="#ctx0" brushRef="#br0">7 181 22890,'-2'-2'367,"1"-1"-1,0 0 1,0 0-1,1 0 1,-1 0-1,1-1 1,-1 1-1,1 0 1,0 0-1,0 0 1,0 0-1,1 0 1,-1 0-1,1-1 1,0 1-1,0 0 1,1-4-1,0 4-198,0 0 0,0 0 0,1 0-1,-1 0 1,1 1 0,-1-1 0,1 1-1,0 0 1,0-1 0,0 1 0,0 0-1,7-2 1,7-3-204,0 2 0,0 0-1,1 1 1,34-3 0,-39 5 262,52-3-117,101 5 0,-63 3-12,516-3 175,-565-3-220,0-3 0,70-15 0,-12 1-32,-105 19-13,0-1 0,0 1-1,0 1 1,1 0 0,-1 0-1,0 0 1,0 1 0,0-1-1,14 5 1,-19-4-5,0 1 0,0-1 0,0 1-1,0 0 1,0-1 0,0 1 0,-1 0 0,1 0-1,-1 0 1,1 0 0,-1 1 0,0-1 0,1 0-1,-1 1 1,0-1 0,-1 0 0,1 1 0,0-1-1,-1 1 1,1-1 0,-1 1 0,0-1 0,0 1-1,0 3 1,1 23 2,1 1 5,9 54 0,0-23 22,7 111 0,-14 63 3,-1-37-37,-1-148 7,2 0 0,2 0 0,18 64 0,-18-96-4,-4-12 0,0 0 0,-1 0 0,1 0 0,-1 1 0,0-1 0,0 0 0,-1 1 0,0 9 0,-1-15 0,1 0 0,-1 1 0,0-1 0,1 0 0,-1 1 0,0-1 0,0 0 0,0 0 0,0 0 0,0 0 0,0 0 0,0 0 0,0 0 0,0 0 0,0 0 0,-1 0 0,1-1 0,0 1 0,-1 0 0,1-1 0,-2 1 0,2-1 0,-5 2 0,-1 0 0,0-1 0,1 0 0,-1-1 0,0 0 0,0 0 0,-11-1 0,-7 0 0,-33 0-110,30-1-211,0 1-1,0 2 0,0 1 0,0 1 0,-41 11 0,47-5-2279</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9:42.744"/>
    </inkml:context>
    <inkml:brush xml:id="br0">
      <inkml:brushProperty name="width" value="0.05" units="cm"/>
      <inkml:brushProperty name="height" value="0.05" units="cm"/>
      <inkml:brushProperty name="color" value="#FFFFFF"/>
    </inkml:brush>
  </inkml:definitions>
  <inkml:trace contextRef="#ctx0" brushRef="#br0">2314 1 25836,'1'4'5466,"1"15"-5226,-1 16 128,0-23-347,0 0 0,-1-1 1,0 1-1,-1 0 0,-1 0 0,0 0 0,0-1 0,-1 1 0,0-1 1,-9 19-1,6-19-15,0 0-1,-1-1 1,0 1 0,-1-1 0,0-1 0,-1 0-1,0 0 1,0 0 0,-1-1 0,-16 10 0,-192 98-6,210-111 0,-1 0-1,1 0 1,0 1 0,0 0 0,1 1-1,-14 15 1,12-12 7,-1-1 0,-21 17-1,27-23-4,1 0-1,0 1 0,0-1 0,0 1 0,0-1 0,1 1 0,-1 0 0,1 0 0,0 0 0,1 0 0,-1 0 1,-1 5-1,1-3-2,0 0 1,-1 0 0,0 0 0,0-1 0,0 0 0,-6 8 0,-1-2 0,0 1 0,-13 21 0,22-32-1,0 1 0,1 0-1,-1-1 1,1 1 0,0 0 0,0 0 0,-1 0 0,1-1 0,0 1 0,0 0-1,1 0 1,-1 0 0,1 2 0,0 5 3,-2-6 0,1 0 0,-1 0-1,0 1 1,1-1 0,-2 0-1,1 0 1,0 0 0,-1 0-1,1 0 1,-1 0 0,0-1-1,0 1 1,0 0 0,0-1-1,-3 3 1,3-4-2,2-1-16,-26 9 32,-15-6 2,-71-3 1,38-2-40,-42-13-104,77 14 87,0-2 1,-47-9 0,44 6 86,1 3 0,-1 1 0,-46 4 0,7 0 21,-533-2 64,376 13-628,205-13 527,22 0-92,21 0-323,13 0-413</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9:46.375"/>
    </inkml:context>
    <inkml:brush xml:id="br0">
      <inkml:brushProperty name="width" value="0.05" units="cm"/>
      <inkml:brushProperty name="height" value="0.05" units="cm"/>
      <inkml:brushProperty name="color" value="#FFFFFF"/>
    </inkml:brush>
  </inkml:definitions>
  <inkml:trace contextRef="#ctx0" brushRef="#br0">31 209 32239,'-5'-6'367,"1"14"-297,0 17-127,4-24 77,-17 453-2,17-432-20,0-21 2,0 0-1,0 0 1,0 0-1,0 0 1,1-1 0,-1 1-1,0 0 1,1 0 0,-1 0-1,0-1 1,1 1-1,-1 0 1,1 0 0,-1-1-1,1 1 1,-1 0 0,1-1-1,0 1 1,-1-1-1,1 1 1,0-1 0,0 1-1,-1-1 1,1 1 0,0-1-1,0 0 1,-1 1-1,1-1 1,0 0 0,0 0-1,0 0 1,0 1 0,1-1-1,36 0 29,-23-1-24,43 1-17,178 5-257,-234-5 275,31-1-1248,-32 0 1180,0 1-1,1-1 1,-1 1 0,0-1 0,0 0 0,1 0 0,-1 1-1,0-1 1,0 0 0,0 0 0,0 0 0,0 0 0,0 0-1,-1 0 1,1 0 0,0-1 0,-1 1 0,1 0-1,0 0 1,-1-1 0,1 0 0,10-31 450,-1-1 0,-1 0-1,-2 0 1,-2 0 0,-1-1 0,0-49 0,-4 80-371,0 0 0,0-1 0,0 1 0,-1 0 0,1 0 0,-1 0 0,-3-8 1,4 11-15,-1 0 0,0-1 0,0 1 1,0 0-1,0 0 0,-1 0 1,1 0-1,0 0 0,0 0 0,-1 0 1,1 0-1,0 0 0,-1 0 1,1 1-1,-1-1 0,1 1 1,-1-1-1,0 1 0,1-1 0,-1 1 1,1 0-1,-4 0 0,0-1-2,-1 0 0,1 1 0,-1 0 0,0 0-1,1 0 1,-1 1 0,1 0 0,-1 0 0,1 0 0,0 1-1,-1 0 1,1 0 0,-7 4 0,8-3-1,0 0 1,0 0-1,1 1 0,-1 0 0,1 0 1,0 0-1,0 0 0,0 0 0,0 1 1,1-1-1,0 1 0,0-1 0,0 1 1,-2 8-1,1-1 1,-1 1 0,2 0 0,0 0 0,0 0 0,1 0 0,1 0 0,0 1 0,1-1 0,0 0 0,1 0 0,3 13 0,-3-21 0,0 0 0,-1 0 0,1 0 0,1 0 0,-1-1 0,1 1 0,0-1 0,0 1 0,0-1 0,1 0 0,-1 0 0,1-1 0,0 1 0,0-1 0,0 0 0,1 0 0,-1 0 0,1 0 0,0-1 0,-1 0 0,1 0 0,0 0 0,0-1 0,1 1 0,-1-1 0,0 0 0,0-1 0,1 1 0,8-1 0,-6 0 2,0 0-1,1-1 1,-1 1 0,0-2-1,1 1 1,8-3 0,-14 2-1,1 0 0,-1 1 1,0-1-1,1-1 0,-1 1 0,0 0 1,0-1-1,0 1 0,0-1 0,-1 0 1,1 0-1,-1 0 0,0-1 0,0 1 1,3-5-1,0-3 0,-1-1 1,0 0-1,0 0 1,-1 0-1,-1 0 1,0 0-1,1-22 1,-3 10-1,0 0 0,-2 0 0,-5-25 0,6 41-1,-1 0 0,0 0 0,0 0 0,-1 1 0,0 0 0,0-1 0,-6-9 0,9 17 0,0 0 0,0 0 0,0 0 0,0 0 0,0 0 0,0 0 0,-1 0 0,1 0 0,0 0 0,0-1 0,0 1 0,0 0 0,0 0 0,0 0 0,0 0 0,0 0 0,0 0 0,0 0 0,0 0 0,0 0 0,0 0 0,0 0 0,-1 0 0,1 0 0,0 0 0,0-1 0,0 1 0,0 0 0,0 0 0,0 0 0,0 0 0,0 0 0,0 0 0,-1 0 0,1 0 0,0 0 0,0 0 0,0 0 0,0 0 0,0 0 0,0 0 0,0 1 0,0-1 0,-1 0 0,1 0 0,0 0 0,0 0 0,0 0 0,0 0 0,0 0 0,0 0 0,0 0 0,0 0 0,0 0 1,0 0-1,0 0 0,0 0 0,0 1 0,-1-1 0,1 0 0,0 0 0,0 0 0,0 0 0,0 0 0,0 0 0,0 0 0,-1 12-4,1 1 0,0 16-1,6 52 0,-4-70 5,0 0 0,1 0 0,0 0 0,1 0 1,1-1-1,-1 0 0,1 0 0,9 12 0,-11-16 0,1-1 0,1 1 0,-1-1-1,1 0 1,0-1 0,0 1 0,0-1 0,0 0 0,1 0 0,0 0 0,0-1 0,0 0-1,0 0 1,0 0 0,1-1 0,-1 0 0,1 0 0,0-1 0,0 0 0,-1 0 0,1-1-1,12 0 1,-16 0 1,1-1 0,-1 0 0,1 0 0,-1 0 0,0 0-1,0 0 1,0-1 0,1 0 0,-1 1 0,-1-1 0,1 0 0,0 0-1,0-1 1,-1 1 0,1-1 0,-1 1 0,0-1 0,0 0 0,0 0-1,0 0 1,0 0 0,-1 0 0,1 0 0,-1 0 0,2-6 0,2-5 1,-1-1 1,0 1-1,-1-1 1,3-27-1,-4-88-2,-3 79 0,0 39 0,-1 14-4,-3 23-5,-1 564 6,6-492 3,6-297 32,-7 116-34,5-140-18,-1 195 17,1-1-1,1 1 1,2 0-1,0 0 1,17-39-1,-20 58 3,1 1 0,0 0 1,0 0-1,10-13 0,-14 20 0,1 0 1,0 0-1,-1 1 0,1-1 1,0 0-1,0 1 1,-1 0-1,1-1 1,0 1-1,1 0 0,-1 0 1,0 0-1,0 0 1,0 0-1,1 0 1,-1 1-1,0-1 1,1 1-1,-1 0 0,0-1 1,1 1-1,-1 0 1,1 0-1,4 1 1,-5 1-1,1-1 0,-1 0 1,1 1-1,-1 0 0,0-1 1,0 1-1,1 0 0,-1 0 1,-1 0-1,1 1 0,0-1 1,0 0-1,-1 1 0,1-1 1,-1 1-1,0-1 0,0 1 0,0 0 1,0-1-1,1 6 0,1 0 0,6 20 3,-2 0-1,0 0 1,-2 0 0,-1 0 0,-1 1 0,-2 35 0,-1-57-2,0 1 0,-1-1 0,0 0 0,0 0 0,0 0 0,-1 0 0,0 0 0,-1 0 0,0 0 0,0-1 0,0 1 0,-1-1 0,1 0 0,-2 0 0,1 0 0,-1-1 0,1 0 0,-2 1 0,1-1 0,0-1 0,-1 1 0,0-1 0,0 0 0,0-1 0,-1 1 0,1-1 0,-1-1 0,-11 4 0,9-3-44,-1-1-1,1 0 1,0-1-1,-1 0 1,-17-1 0,26 0 32,3-7-278,0 6 277,1 0 1,-1 0-1,1 0 1,-1 0 0,1 1-1,0-1 1,-1 1-1,1 0 1,0 0-1,0 0 1,3 0 0,10 0 11,48-7 43,72-15 0,-115 17-21,-1-1 0,0 0 1,0-2-1,0 0 0,-1-1 0,0-1 0,25-19 1,-38 25-8,0-1 1,-1 0-1,1-1 1,-1 1-1,-1-1 1,1 0-1,-1-1 1,0 1-1,-1-1 1,1 1-1,-1-1 1,-1 0-1,1 0 1,2-15-1,-1-2 9,-2 0 0,0-1 0,-3-28 0,1 20-23,-2 7 18,0 0 0,-2 0 0,-1 0-1,-1 0 1,-19-48 0,24 71-11,1 2-5,0 0-1,0 0 1,-1 1-1,1-1 1,0 0-1,0 0 1,-1 1 0,1-1-1,0 0 1,-1 0-1,1 1 1,-1-1-1,1 0 1,-1 1-1,1-1 1,-1 1-1,1-1 1,-1 0-1,0 1 1,1-1-1,-1 1 1,0 0-1,0-1 1,-1 0-1,2 3-2,-1-1 1,0 1-1,1-1 0,0 1 0,-1-1 0,1 1 1,0-1-1,-1 1 0,1-1 0,0 1 0,0 0 1,1-1-1,-1 3 0,0-1-1,-1 69-11,5 130 13,-1-176 2,0 0-1,2-1 1,0 0 0,2 0 0,18 43-1,-23-65-1,-1 1 0,1-1 0,1 1 1,-1-1-1,1 0 0,-1 1 0,1-1 0,0-1 0,0 1 0,0 0 0,0-1 0,1 1 0,-1-1 0,1 0 0,-1 0 0,1-1 0,0 1 0,0-1 0,-1 1 0,1-1 0,0-1 1,0 1-1,0 0 0,1-1 0,-1 0 0,0 0 0,0 0 0,0 0 0,0-1 0,0 0 0,0 0 0,0 0 0,0 0 0,0 0 0,-1-1 0,1 0 0,0 1 0,-1-2 1,1 1-1,-1 0 0,0-1 0,0 1 0,0-1 0,0 0 0,3-3 0,4-13-9,0 0 0,-2-1 0,0 0 1,-1 0-1,-1-1 0,-1 0 0,-1 0 0,2-22 1,-1 8-34,18-58 0,-21 86 31,1 1 1,0-1-1,0 1 0,0-1 1,1 1-1,5-7 0,-7 11-5,0 0-1,0 0 0,0 0 0,0 0 1,0 0-1,0 0 0,1 1 1,-1-1-1,0 1 0,1 0 1,-1 0-1,1 0 0,-1 0 1,1 0-1,0 0 0,-1 1 0,1-1 1,5 1-1,-8 0-138,-2 6-79,0-4 258,-1 1 0,0-1 0,1 0 0,-1 1 0,0-1 0,0-1 0,0 1 0,-6 2 0,-17 10 125,19-8-130,0 0 0,0 0 0,0 0 0,1 0 0,0 1 0,0 0 0,0 1 0,1-1 0,0 1 0,1 0 0,0 0 0,0 1 1,1-1-1,0 1 0,0 0 0,1 0 0,0 0 0,0 0 0,1 0 0,1 0 0,0 14 0,-1-12-15,2-1 1,-1 1-1,1-1 1,1 0-1,0 1 1,0-1-1,1 0 1,7 16-1,-8-21-3,1-1-1,0 1 0,1-1 1,-1 1-1,1-1 1,0 0-1,-1 0 0,2-1 1,-1 1-1,0-1 1,1 0-1,0 0 0,0 0 1,-1-1-1,2 0 1,-1 0-1,0 0 0,9 1 1,-5 0 1,-1-2 1,1 1-1,0-2 1,0 1-1,0-1 1,0 0-1,0-1 1,-1 0-1,1 0 0,0-1 1,0 0-1,-1-1 1,1 0-1,-1 0 1,0 0-1,0-1 1,0-1-1,-1 1 1,1-1-1,-1-1 0,0 1 1,-1-1-1,1 0 1,-1-1-1,0 0 1,-1 0-1,0 0 1,0 0-1,0-1 1,-1 0-1,0 0 1,0 0-1,-1 0 0,0-1 1,-1 1-1,0-1 1,1-12-1,-1 8-1,-1 0 0,-1 0 0,0 0 0,-1 0 1,0 0-1,-1 0 0,0 0 0,-1 1 0,-1-1 0,0 1 0,-9-18 0,10 23-2,-1 1 1,0-1 0,0 1-1,-1 1 1,0-1-1,0 1 1,0-1-1,-1 1 1,1 1-1,-1-1 1,0 1-1,-1 0 1,1 0 0,-1 1-1,0 0 1,1 0-1,-1 1 1,-1 0-1,1 0 1,0 0-1,-11 0 1,10 1-1,0 0 1,0 0-1,0 1 1,-1 1 0,1-1-1,0 1 1,-14 4-1,19-4 0,0 0 0,1 0-1,-1 0 1,1 1 0,-1 0 0,1-1-1,0 1 1,0 0 0,-1 0 0,1 0-1,1 0 1,-1 0 0,0 1 0,0-1 0,1 1-1,-1-1 1,1 1 0,0-1 0,0 1-1,0 0 1,0-1 0,0 1 0,1 0-1,-1 5 1,0-1-1,0 0 1,0 1-1,1-1 0,0 1 0,0 0 0,1-1 0,0 0 0,0 1 0,1-1 1,0 0-1,0 1 0,1-1 0,0 0 0,0-1 0,0 1 0,8 10 1,-3-7 1,0-1 0,1-1 0,0 1 1,0-1-1,1-1 0,0 0 0,0 0 0,1-1 1,18 8-1,-12-7 0,0 0 0,1-2 0,0 0 0,0-1 0,0-1 0,0 0 0,0-2 0,1 0 0,-1-1 0,31-4 0,-43 3 1,0 0 0,0 0 0,0 0 0,0-1 0,0 0 0,-1-1 0,1 1 0,-1-1 0,1 0 0,-1 0 0,0-1 0,0 1-1,-1-1 1,6-6 0,-5 4 2,1-1-1,-1 0 1,-1 0-1,0 0 1,0-1-1,0 0 1,-1 0-1,0 0 0,2-9 1,1-15 9,-1-1 0,-2 1 0,-1-1 0,-3-41 0,1 34 1,-3 25 13,2 15-26,1 0 1,-1 1-1,1-1 0,-1 1 0,1-1 1,-1 1-1,1-1 0,0 1 0,0-1 0,-1 1 1,1-1-1,0 1 0,0-1 0,-1 1 0,1 0 1,0-1-1,0 1 0,0-1 0,0 1 1,0 0-1,0-1 0,0 1 0,0-1 0,0 1 1,0 0-1,0 0 0,-4 306 0,6-170 13,-2 194-23,-9-552 17,3-125-1,8 331-6,0 0 0,1 0 0,0 0 0,1 0 0,1 1 0,0-1 0,1 1 0,1 0 0,0 1 0,0 0 0,2 0 0,11-14 0,-13 18 0,0 2 0,1-1 0,0 1 0,0 0 0,0 1 0,1 0 0,0 0 0,0 1 0,1 0 0,0 0 0,-1 1 0,1 1 0,1 0 0,-1 0 0,0 1 0,1 0 0,-1 1 0,14-1 0,-22 2 0,0 0 0,0 1 0,-1-1 0,1 0 0,0 1 0,-1-1 0,1 1 0,0-1 0,-1 1 0,1 0 0,0 0 0,-1 0 0,1 0 0,-1 0 0,0 0 0,1 0 0,-1 0 0,0 0 0,2 3 0,0 0 0,-1 0 0,1 0 0,-1 0 0,0 0 0,0 1 0,-1-1 0,2 7 0,1 6 0,-1 1 0,-1 0 0,0 19 0,-2-25 0,1 6 0,-4 37 0,2-49 0,0-1 0,-1 1 0,1 0 0,-1 0 0,0-1 0,-1 1 0,1-1 0,-1 0 0,0 1 0,-4 4 0,0-1-1,0 0 1,-1-1-1,0 1 1,-1-1-1,1-1 1,-1 0-1,-1 0 0,0-1 1,1 0-1,-2 0 1,1-1-1,-1-1 1,0 0-1,0 0 1,0-1-1,0 0 0,0-1 1,-23 1-1,5-6-151,-3-16-341</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9:46.770"/>
    </inkml:context>
    <inkml:brush xml:id="br0">
      <inkml:brushProperty name="width" value="0.05" units="cm"/>
      <inkml:brushProperty name="height" value="0.05" units="cm"/>
      <inkml:brushProperty name="color" value="#FFFFFF"/>
    </inkml:brush>
  </inkml:definitions>
  <inkml:trace contextRef="#ctx0" brushRef="#br0">1 66 28893,'0'0'3650,"8"0"-3650,17 0 0,17-5 0,16-5 16,8 2-16,0-7 0,-2 8-16,-17-3-112,-19 0-576</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9:54.224"/>
    </inkml:context>
    <inkml:brush xml:id="br0">
      <inkml:brushProperty name="width" value="0.05" units="cm"/>
      <inkml:brushProperty name="height" value="0.05" units="cm"/>
      <inkml:brushProperty name="color" value="#FFFFFF"/>
    </inkml:brush>
  </inkml:definitions>
  <inkml:trace contextRef="#ctx0" brushRef="#br0">1 55 32415,'0'-54'352,"0"1158"-352,10-929 0,-8-167 7,-1-13-134,-1-30-57</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9:54.975"/>
    </inkml:context>
    <inkml:brush xml:id="br0">
      <inkml:brushProperty name="width" value="0.05" units="cm"/>
      <inkml:brushProperty name="height" value="0.05" units="cm"/>
      <inkml:brushProperty name="color" value="#FFFFFF"/>
    </inkml:brush>
  </inkml:definitions>
  <inkml:trace contextRef="#ctx0" brushRef="#br0">1 244 30766,'0'-6'217,"3"-30"1042,-2 34-1246,0 0 1,0 0-1,0 0 1,1 1-1,-1-1 1,0 0-1,1 0 1,-1 1-1,1-1 1,0 1-1,-1-1 1,1 1-1,0 0 1,4-2-1,23-12 21,0 1-1,2 2 1,53-15 0,103-13 44,-124 27-67,198-32 5,-258 45-14,-2 0-2,0 0 0,-1 0 1,1 0-1,-1 0 0,1 0 0,-1 0 0,1 0 0,-1 0 0,1 0 0,-1-1 0,1 1 0,-1 0 1,1 0-1,-1-1 0,0 1 0,1 0 0,-1 0 0,1-1 0,-1 1 0,1 0 0,-1-1 1,0 1-1,1-1 0,-1 1 0,0 0 0,0-1 0,1 1 0,-1-1 0,0 1 0,0-1 1,1 0-1,7 57 26,-13 652-7,-7-518-19,-1 159 0,14-338 0,1-1 0,-1 1 0,2-1 0,3 10 0,2 12 0,-7-29 5,-15-3 22,-458-8-51,422 7 16,-115 0-45,163 1-9</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9:56.210"/>
    </inkml:context>
    <inkml:brush xml:id="br0">
      <inkml:brushProperty name="width" value="0.05" units="cm"/>
      <inkml:brushProperty name="height" value="0.05" units="cm"/>
      <inkml:brushProperty name="color" value="#FFFFFF"/>
    </inkml:brush>
  </inkml:definitions>
  <inkml:trace contextRef="#ctx0" brushRef="#br0">54 23 29934,'0'0'1339,"-5"-23"91,4 24-1430,0-1 0,0 0-1,1 1 1,-1-1 0,1 0 0,-1 1-1,0-1 1,1 1 0,-1-1 0,1 1-1,-1-1 1,1 1 0,-1 0 0,1-1 0,0 1-1,-1-1 1,1 1 0,0 0 0,-1-1-1,1 1 1,0 0 0,0 0 0,-1-1-1,1 1 1,0 0 0,0-1 0,0 2 0,-2 25-9,2-22 8,-2 16 1,0-5 0,1 1 0,0 0 0,1 0-1,3 19 1,-3-33 0,1 0 1,-1 0-1,1 0 0,0 0 0,0-1 0,0 1 0,0 0 0,0 0 0,0-1 0,1 1 1,-1-1-1,1 1 0,0-1 0,0 0 0,0 0 0,0 1 0,0-1 0,0-1 0,0 1 0,1 0 1,-1 0-1,1-1 0,-1 0 0,1 1 0,0-1 0,-1 0 0,1 0 0,0-1 0,0 1 1,4 0-1,-2 0 1,0 0 1,1-1-1,-1 0 1,1 0-1,-1 0 1,0-1-1,1 1 1,9-4-1,-13 3 0,-1 0-1,1 0 0,0 0 0,-1-1 0,1 1 0,-1 0 0,1-1 0,-1 1 0,0-1 0,0 1 0,1-1 0,-1 0 1,0 0-1,-1 1 0,1-1 0,0 0 0,0 0 0,-1 0 0,1 0 0,-1 0 0,0 0 0,0 0 0,1 0 0,-1 0 1,-1-3-1,2-3 0,-1 0 1,0 0 0,-1 0 0,0 0 0,0 1-1,-1-1 1,0 0 0,0 1 0,-1-1 0,-6-13-1,6 17 1,0 0-1,1 0 0,-2 0 0,1 1 0,0-1 1,-1 1-1,1 0 0,-1 0 0,0 0 1,0 0-1,0 1 0,0 0 0,0 0 1,-1 0-1,1 0 0,-1 0 0,1 1 0,-1 0 1,-7-1-1,8 1-1,-1 0 0,1 1 1,-1-1-1,1 1 0,-1 0 0,1 0 0,-1 1 1,1-1-1,-7 3 0,10-2 1,-1-1-1,1 1 1,0 0 0,-1 1-1,1-1 1,0 0 0,0 0 0,0 0-1,0 1 1,0-1 0,0 1-1,0-1 1,1 1 0,-1-1 0,0 1-1,1-1 1,-1 1 0,1-1-1,-1 1 1,1 0 0,0-1-1,0 1 1,0 0 0,0-1 0,0 1-1,1 3 1,-2-3 0,1 1 0,0 0 0,0 0 0,1-1 0,-1 1 0,1 0 0,-1-1 0,1 1 0,0 0 0,0-1 0,0 1 0,0-1 0,1 1 0,-1-1 0,1 0 0,-1 0 0,1 1 0,0-1 0,0 0 0,2 2 0,0-2 0,0 0 0,-1 0 0,1 0 0,0-1 0,1 1 0,-1-1 0,0 0 0,0 0 0,0-1 0,1 1 0,-1-1 0,7 0 0,-10 0 0,0 0 0,0 0 0,0 0 0,0 0 0,0 0 0,0 0 0,0 0 0,0 0 0,0 0 0,0-1 0,0 1 0,0 0 0,0-1 0,0 1 0,0-1 0,0 1 0,0-1 0,0 1 0,0-1 0,0 0 0,-1 1 0,1-1 0,1-1 0,0-22 0,-3 10 0,1 12-1,-1 0 1,1-1-1,-1 1 0,0-1 1,0 1-1,0 0 1,0 0-1,0 0 0,0-1 1,-1 1-1,1 0 0,-1 0 1,1 1-1,-1-1 1,0 0-1,0 1 0,0-1 1,0 1-1,0-1 0,0 1 1,0 0-1,-1 0 1,1 0-1,0 0 0,-1 0 1,1 1-1,0-1 0,-1 1 1,1-1-1,-1 1 1,1 0-1,-1 0 0,-3 0 1,9 29-361,10-18-474</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9:59.430"/>
    </inkml:context>
    <inkml:brush xml:id="br0">
      <inkml:brushProperty name="width" value="0.05" units="cm"/>
      <inkml:brushProperty name="height" value="0.05" units="cm"/>
      <inkml:brushProperty name="color" value="#FFFFFF"/>
    </inkml:brush>
  </inkml:definitions>
  <inkml:trace contextRef="#ctx0" brushRef="#br0">56 370 31999,'-12'-19'398,"12"19"-394,0 0 0,0-1 0,-1 1 1,1 0-1,0-1 0,0 1 0,0 0 0,-1 0 1,1-1-1,0 1 0,-1 0 0,1 0 1,0-1-1,0 1 0,-1 0 0,1 0 1,-1 0-1,1 0 0,0-1 0,-1 1 0,1 0 1,0 0-1,-1 0 0,1 0 0,0 0 1,-1 0-1,1 0 0,-1 0 0,1 0 1,0 0-1,-1 0 0,1 0 0,0 0 0,-1 1 1,1-1-1,0 0 0,-1 0 0,1 0 1,0 0-1,-1 1 0,1-1 0,0 0 1,-1 0-1,1 1 0,0-1 0,0 0 0,-1 0 1,1 1-1,0-1 0,0 0 0,0 1 1,-1-1-1,1 0 0,0 1 0,0-1 0,0 0 1,0 1-1,0-1 0,0 0 0,0 1 1,0-1-1,0 1 0,0-1 0,0 0 1,0 1-1,0-1 0,0 1 0,-7 43-3,3-1 0,1 1-1,5 63 1,-1-30 2,-1-48-2,17 400 27,-15-423-27,0-6 1,1-11 14,-7-279 16,-26-3-35,23 180-29,7 113 32,0 0 0,0 0 0,0 0 0,0-1 0,0 1 0,0 0 0,0 0 0,0 0 0,0-1 0,0 1 0,0 0 0,1 0 0,-1 0 0,0-1 0,0 1 0,0 0 0,0 0 0,0 0 0,0 0 0,0-1 0,0 1 0,1 0 0,-1 0 0,0 0 0,0 0 0,0 0 0,0-1 0,1 1 0,-1 0 0,0 0 0,0 0 0,0 0 0,1 0 0,-1 0 0,0 0 0,0 0 0,0 0 0,1 0 0,-1 0 0,0 0 0,0 0 0,0 0 0,1 0 0,-1 0 0,0 0 0,0 0 0,0 0 0,1 0 0,-1 0 0,0 0 0,0 0 0,0 0 0,0 1 0,1-1 0,-1 0 0,0 0 0,0 0 0,0 0 0,11 8 0,8 16 0,0 1 0,-1 1 0,-2 1 0,-1 0 0,16 38 0,13 24 0,-23-61 0,-21-27 0,1-1 0,0 0 0,-1 1 0,1-1 0,-1 0 0,1 1 0,-1-1 0,1 0 0,0 0 0,-1 1 0,1-1 0,0 0 0,-1 0 0,1 0 0,0 0 0,-1 0 0,1 0 0,-1 0 0,1 0 0,0 0 0,-1 0 0,1 0 0,0-1 0,-1 1 0,1 0 0,-1 0 0,1-1 0,0 1 0,-1 0 0,1-1 0,-1 1 0,1 0 0,-1-1 0,1 1 0,-1-1 0,1 1 0,-1-1 0,0 1 0,1-1 0,-1 1 0,0-1 0,1 0 0,-1 1 0,0-1 0,0 1 0,1-1 0,-1 0 0,0 1 0,0-1 0,0-1 0,10-26 0,-1 0 0,-2-1 0,7-50 0,-7 38 0,12-44 0,-15 71-2,1 1 0,-1 1-1,2-1 1,0 1 0,10-16 0,-16 27 2,0 1 0,0 0-1,0 0 1,0-1 0,0 1 0,0 0 0,0 0 0,1-1 0,-1 1 0,0 0 0,0 0 0,0-1 0,0 1 0,0 0 0,1 0 0,-1 0 0,0-1 0,0 1 0,0 0-1,1 0 1,-1 0 0,0 0 0,0 0 0,0-1 0,1 1 0,-1 0 0,0 0 0,0 0 0,1 0 0,-1 0 0,0 0 0,0 0 0,1 0 0,-1 0 0,0 0 0,0 0-1,1 0 1,-1 0 0,0 0 0,1 0 0,-1 0 0,0 0 0,0 0 0,0 0 0,1 1 0,-1-1 0,0 0 0,0 0 0,1 0 0,-1 0 0,0 0 0,0 1 0,0-1-1,1 0 1,-1 0 0,0 1 0,4 16 1,0 183-1,-6-144 0,2 0 0,3 0 0,18 95 0,-19-143 0,0 1 0,1-1 0,0 0 0,1 0 0,0 0 0,5 8 0,-8-15 0,0 1 0,0-1 0,0 1 0,0-1 0,0 1 0,0-1 0,1 1 0,-1-1 0,1 0 0,-1 0 0,1 0 0,-1 0 0,1 0 0,-1 0 0,1 0 0,0 0 0,0-1 0,-1 1 0,1-1 0,0 1 0,0-1 0,0 0 0,0 0 0,-1 0 0,1 0 0,0 0 0,0 0 0,0 0 0,0 0 0,0-1 0,-1 1 0,1-1 0,0 0 0,0 1 0,2-2 0,-1-1 0,0 0 0,0 0 0,-1 0 0,1 0 0,-1-1 0,0 1 0,1-1 0,-1 0 0,-1 1 0,1-1 0,-1 0 0,1 0 0,0-7 0,0 5 0,13-47 0,10-80 0,-18 86 0,2 0 0,24-73 0,-12 82-28,-20 36 26,0 1 0,0-1 0,1 1 0,-1 0 0,1-1 1,-1 1-1,1 0 0,-1 0 0,1 0 0,-1 0 0,1 0 0,0 0 0,0 0 0,0 1 1,-1-1-1,1 0 0,0 1 0,4-1 0,-8 2 1,1-1 0,-1 1 0,1 0 0,-1-1 0,1 1 0,0 0 0,-1 0 0,1 0 1,0 0-1,0 0 0,0 1 0,0-1 0,0 0 0,-1 2 0,-3 2 2,-2 3 0,1-1 1,-1 2 0,1-1 0,1 1 0,-1 0 0,1 0-1,1 0 1,0 1 0,0 0 0,1 0 0,-3 19 0,1 3 5,2 0 1,2 48-1,1-54-6,0-11 0,1 0 0,0-1 0,1 1 0,0-1 0,1 1 0,1-1 0,9 23 0,-10-30-1,0 0 1,1-1-1,0 0 1,0 0-1,1 0 1,0 0-1,0-1 1,0 1-1,0-1 0,1-1 1,0 1-1,0-1 1,0 0-1,1 0 1,-1-1-1,1 1 1,9 2-1,-4-3 1,0 1 0,0-2 0,0 1 0,1-2 0,-1 0 0,1 0 0,13-2 0,-21 1-1,0 0 1,0-1-1,0 0 1,0 0-1,0 0 0,0 0 1,0-1-1,-1 0 0,1 0 1,0 0-1,-1 0 1,0-1-1,1 0 0,-1 0 1,0 0-1,-1 0 0,1-1 1,-1 0-1,1 1 1,2-6-1,-1-1 0,0 0 0,-1 0 0,-1-1 0,0 0 0,0 0 0,-1 0 0,0 0 0,-1 0 0,0-1 0,-1-13 0,-1 7 0,0-1 0,-2 1 0,0 1 0,-1-1 0,-10-30 0,5 28 0,0 0 0,-1 1 0,-1 0 0,-1 0 0,-1 2 1,-25-29-1,30 38-1,0 0 1,0 0 0,-1 1 0,0 0 0,0 0-1,0 1 1,-1 0 0,0 1 0,0 0-1,-1 1 1,1 0 0,-1 0 0,0 1 0,-22-3-1,31 6 1,-1-1-1,0 1 0,0 0 1,0 0-1,1 0 0,-1 0 1,0 1-1,0-1 0,1 1 1,-1 0-1,0 0 0,1 0 1,-1 0-1,0 0 1,1 0-1,0 1 0,-1-1 1,1 1-1,-3 2 0,3-1 1,0 1 0,0-1 0,0 1 0,0-1 0,1 1 0,0 0 0,-1-1 0,1 1 0,1 0 0,-1 0 0,0 0 0,1 7 0,-1 3-1,0 0 0,1 0 1,1 0-1,0 0 0,1 0 0,0 0 1,1 0-1,1-1 0,0 1 0,0-1 1,2 0-1,0-1 0,0 1 0,1-1 1,1 0-1,0-1 0,0 0 0,1 0 0,0 0 1,15 11-1,-12-11 1,0-1 0,1 1 0,0-2 0,1 0 0,0-1 0,0 0 0,1-1 0,0 0 0,0-1 0,1-1 0,-1-1 0,1 0 0,0-1 0,1-1 0,-1 0 0,0-1 0,32-3 0,-43 2 0,0 0 0,1-1 0,-1 0 1,0 0-1,0 0 0,0-1 0,0 0 0,0 0 0,-1 0 0,1 0 0,0-1 1,-1 0-1,0 0 0,1 0 0,-1 0 0,3-5 0,-1 2 1,-1-1-1,0 0 1,-1 0-1,0 0 1,0 0-1,0-1 1,-1 0-1,0 0 1,2-9-1,2-16 2,-2 1 0,-2-1-1,0 0 1,-3-34 0,0 52-2,0-22 0,-2 1 0,-1 0 0,-1 0 0,-3 0 0,0 1 0,-24-65 0,3 36 0,17 50 0,8 19 0,3-4 0,-1 9 0,0 0 0,0 0 0,1 0 0,1 12 0,0 7 0,-2 19 1,3 0-1,1-1 1,13 64 0,-4-64 5,33 85 0,-38-115-4,1 1 0,1-1-1,1-1 1,0 0 0,1 0 0,1-1 0,24 24-1,-31-35-1,0 0 1,0 0-1,1 0 0,0-1 0,-1 0 0,1 0 1,0-1-1,1 1 0,-1-1 0,0-1 0,1 1 0,-1-1 1,1 0-1,-1 0 0,1-1 0,12-1 0,-15 1 0,1-1 0,-1 0 0,1 0 0,-1 0 0,0 0 0,0-1 0,0 0 0,1 1 0,-2-2 0,1 1 0,0 0 0,0-1 0,-1 0 0,1 1 0,-1-1 0,0-1 0,0 1 0,0 0 0,0-1 0,-1 0 0,1 1 0,-1-1 0,0 0 0,0 0 0,1-5 0,2-14 0,0-1 0,-2 0 0,-1-1 0,-1 1 0,-1 0 0,-1-1 0,-4-25 0,4 37 2,-1 0 1,0 1-1,-1-1 1,-1 0-1,0 1 1,-1 0-1,0 0 1,0 0-1,-1 0 1,-1 1-1,0 0 1,-13-14-1,19 23-3,0 1 0,0 0 0,0-1 0,-1 1 0,1 0 0,0 0 0,-1 0 0,1-1 0,-1 2 0,0-1 0,1 0 0,-1 0 0,0 0 0,1 1 0,-1-1 0,0 1 0,0-1 0,0 1 0,1 0 0,-4 0 0,4 0 1,-1 1-1,1 0 1,0-1-1,0 1 1,0 0-1,0 0 1,0-1 0,0 1-1,0 0 1,0 0-1,0 0 1,0 0-1,1 1 1,-1-1 0,0 0-1,1 0 1,-1 0-1,1 1 1,-1-1-1,1 0 1,-1 2-1,-1 9 1,0 0 0,0 0 0,1 1-1,1 15 1,0-27 0,0 12 0,2 0 0,-1 0 0,2 1 0,0-2 0,0 1 0,1 0 0,1-1 0,0 1 0,1-1 0,0-1 0,1 1 0,13 17 0,-14-21 0,0 0 0,1-1 0,0 1 0,1-2 0,-1 1 0,1-1 0,0 0 0,1 0 0,0-1 0,0 0 0,0-1 0,0 0 0,0 0 0,1-1 0,0-1 0,0 1 0,12 0 0,-15-2 0,1 0 0,-1-1 0,0 0 0,0-1 0,0 0 0,0 0 0,11-3 0,-14 3 0,-1-1 0,0 0 0,0 1 0,0-1 0,-1 0 0,1 0 0,0-1 0,-1 1 0,1-1 0,-1 1 0,0-1 0,0 0 0,0 1 0,0-1 0,-1 0 0,1 0 0,2-7 0,0-3 1,0-1 1,0 1 0,-2-1-1,0 0 1,1-25-1,-6-70 22,3 105-23,0 0-1,0 0 1,0 0-1,-1 0 1,1 0 0,-1 0-1,0 0 1,-1 0 0,1 0-1,-1 0 1,1 1-1,-1-1 1,-5-6 0,7 10-1,-1 1 0,1-1 0,0 1 0,-1-1 0,1 1 0,0-1 0,-1 1 0,1-1 0,0 1 0,0-1 0,0 1 0,-1 0 0,1-1 0,0 1 0,0-1 0,0 1 0,0 0 0,0-1 0,0 1 0,0 0 0,0-1 0,0 1 0,0-1 0,0 1 0,1-1 0,-1 2 1,0-2-1,0 21 1,0-1 0,1 0 0,1 0 0,1 0 0,1 0 0,1-1 0,0 0 0,2 1 0,0-2 0,1 1 0,1-1 0,21 32 0,-27-46 0,0 0 0,0 0 0,1-1 0,0 0 0,0 1 0,-1-2 0,2 1 0,-1 0 0,0-1 0,6 3 0,-8-4 0,0 0 0,0 0 0,0-1 0,0 1 0,0-1 0,0 1 0,1-1 0,-1 0 0,0 0 0,0 0 0,0 0 0,0 0 0,1-1 0,-1 1 0,0 0 0,0-1 0,0 0 0,0 1 0,0-1 0,0 0 0,0 0 0,0 0 0,0-1 0,-1 1 0,1 0 0,0-1 0,1-1 0,4-5 0,-1-1 0,0-1 0,-1 1 0,0-1 0,0 0 0,-1 0 0,0 0 0,-1-1 0,0 1 0,2-17 0,2-16 0,0-56 0,-4 54 0,-2 0 0,-3-1 0,-1 1 0,-2 0 0,-2 1 0,-2-1 0,-25-69 0,27 93 0,6 16 0,0-1 0,-1 0 0,0 1 0,0-1 0,-1 1 0,0 0 0,1 0 0,-2 0 0,1 0 0,-1 0 0,-4-5 0,8 10 0,-1 0 0,1-1 0,-1 1 0,0 0 0,1 0 0,-1-1 0,1 1 0,-1 0 0,1 0 0,-1 0 0,1 0 0,-1 0 0,0-1 0,1 1 0,-1 0 0,1 0 0,-1 1 0,0-1 0,1 0 0,-1 0 0,1 0 0,-1 0 0,1 0 0,-1 1 0,0-1 0,1 0 0,-1 0 0,1 1 0,-1-1 0,1 1 0,0-1 0,-1 0 0,1 1 0,-1-1 0,1 1 0,0-1 0,-1 1 0,0 0 0,-8 25 0,5 10 0,0 1 0,2-1 0,2 1 0,2-1 0,11 68 0,-6-67 0,3 0 0,1-1 0,16 36 0,-19-53 0,1-1 0,1 0 0,0 0 0,2-1 0,0 0 0,0-1 0,18 17 0,-22-26 0,0-1 0,0 0 0,0-1 0,1 0 0,0 0 0,0-1 0,0 0 0,1 0 0,11 2 0,-17-4 0,1-1 0,-1 0 0,1-1 0,0 1 0,0-1 0,-1 0 0,1 0 0,0 0 0,0 0 0,-1-1 0,1 0 0,-1 0 0,1 0 0,0-1 0,-1 0 0,0 1 0,1-2 0,-1 1 0,0 0 0,0-1 0,5-4 0,0-3 0,-2 1 0,0-1 0,0 0 0,0-1 0,-2 0 0,1 0 0,-1 0 0,-1 0 0,0-1 0,0 0 0,2-20 0,0-7 0,-2 0 0,-1-54 0,-2 70 0,0 7 0,-1-1 0,-1 1 0,-4-31 0,5 45 0,-1-1 0,1 1 0,-1-1 0,1 1 0,-1-1 0,0 1 0,0 0 0,0-1 0,0 1 0,-1 0 0,1 0 0,-1 0 0,1 0 0,-1 0 0,0 0 0,1 0 0,-1 1 0,0-1 0,0 1 0,0-1 0,0 1 0,-1 0 0,1-1 0,0 1 0,-1 0 0,1 1 0,0-1 0,-1 0 0,1 1 0,-1-1 0,-3 1 0,4 0 0,0 0 0,0 1 0,0-1 0,0 1 0,0-1 0,1 1 0,-1 0 0,0 0 0,1 0 0,-1 0 0,0 0 0,1 0 0,-1 0 0,1 1 0,0-1 0,-1 0 0,1 1 0,0-1 0,0 1 0,0 0 0,0-1 0,0 1 0,0 0 0,0-1 0,1 1 0,-1 0 0,1 0 0,-1 3 0,-2 7 0,0 0 0,1 0 0,0 15 0,2-25 0,-2 29 2,1 1 0,2-1 0,7 54 0,-6-72 0,1 0 0,1 0 0,0 0 0,1-1 0,0 1 0,1-1 0,0 0 0,1-1 0,0 1 0,1-1 0,11 12 0,-15-19-2,1-1-1,-1 1 1,1-1 0,0 0 0,0 0-1,0-1 1,0 1 0,0-1 0,1 0-1,-1-1 1,1 1 0,-1-1 0,1 0-1,0-1 1,-1 1 0,1-1 0,0 0-1,-1-1 1,1 1 0,7-3 0,-11 3 8,0 0 1,0-1-1,-1 1 1,1-1-1,0 0 1,-1 0-1,1 1 1,0-1-1,-1 0 1,1-1-1,-1 1 1,1 0-1,-1 0 1,0 0-1,0-1 1,1 1-1,-1-1 1,0 1-1,0-1 1,0 0-1,-1 1 1,1-1-1,0 0 1,-1 1-1,1-1 1,-1 0-1,1-2 1,1-6-896,-1-1 0,0 0 0,-1-18 0,0 18-1491,0-15-6395,0-15-9528</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59:59.824"/>
    </inkml:context>
    <inkml:brush xml:id="br0">
      <inkml:brushProperty name="width" value="0.05" units="cm"/>
      <inkml:brushProperty name="height" value="0.05" units="cm"/>
      <inkml:brushProperty name="color" value="#FFFFFF"/>
    </inkml:brush>
  </inkml:definitions>
  <inkml:trace contextRef="#ctx0" brushRef="#br0">89 2 32399,'-2'-1'12,"-1"1"-1,0 0 1,0 0 0,1 0 0,-1 0-1,0 1 1,1-1 0,-1 1 0,0 0 0,1-1-1,-1 1 1,1 0 0,-1 1 0,1-1-1,-1 0 1,1 1 0,-4 2 0,4-1-9,1 0 0,-1 1 0,1-1 0,-1 0 0,1 1-1,0-1 1,0 1 0,0-1 0,1 1 0,-1-1 0,1 1 0,0 0 0,0 3 0,0 1-2,-1 0-1,1 0 0,1-1 1,-1 1-1,1 0 0,1-1 1,4 16-1,-4-20 1,0 1 0,0 0 0,1-1-1,-1 1 1,1-1 0,0 0 0,0 0 0,0 0 0,0 0-1,1-1 1,-1 1 0,1-1 0,0 0 0,-1 0-1,8 3 1,-1-2 1,0 0-1,0 0 0,0-1 0,1 0 1,-1-1-1,0 0 0,1-1 1,10-1-1,-6 1 6,-12 0-6,0 0 0,0 0 0,0 0 0,0-1 1,0 0-1,-1 1 0,1-1 0,0 0 0,0 0 0,-1 0 0,1-1 0,0 1 0,-1-1 0,1 1 1,-1-1-1,0 0 0,0 0 0,1 0 0,-1 0 0,0-1 0,-1 1 0,1 0 0,0-1 1,1-2-1,-1 1 0,-1 0 0,1-1 0,-1 1 0,0 0 1,0 0-1,0-1 0,-1 1 0,0 0 0,0-1 1,0 1-1,0-1 0,0 1 0,-1 0 0,0-1 1,0 1-1,-2-6 0,1 6-1,0 1 0,0 0 0,0 0-1,0 0 1,-1 0 0,1 1 0,-1-1 0,0 1 0,0-1-1,0 1 1,0 0 0,0 0 0,0 0 0,-1 1 0,1-1-1,0 1 1,-1 0 0,1 0 0,-1 0 0,0 0 0,1 1-1,-7-1 1,-1 0-14,0 0 0,0 1-1,-1 0 1,1 1 0,0 0-1,-18 4 1,21-2-52,1 0 0,0 0 1,1 0-1,-1 1 0,-11 7 0,-32 30-1196</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19:15.526"/>
    </inkml:context>
    <inkml:brush xml:id="br0">
      <inkml:brushProperty name="width" value="0.05" units="cm"/>
      <inkml:brushProperty name="height" value="0.05" units="cm"/>
      <inkml:brushProperty name="color" value="#FFFFFF"/>
    </inkml:brush>
  </inkml:definitions>
  <inkml:trace contextRef="#ctx0" brushRef="#br0">1 13 28877,'0'-13'3378,"7"41"-3061,2-15-304,0-2 0,1 1 0,1-1-1,0-1 1,0 0 0,23 15 0,-11-7-4,269 236 39,-215-182-41,92 67-1,-114-86-3,-54-49 2,27-3 22,201-17-27,-218 15 0,153-4 0,-23 2 0,141-6 0,-1 1 0,-257 6 0,10 0 0,0-1 0,66-16 0,-68-1 0,-13 16-27,-5-19 54,7 0-27,0 2 0,2 1 0,0 0 0,28-17 0,-5 3 0,-2 4 0,2 1 0,91-40 0,-40 21 0,-86 42 0,0 0 0,0-1 0,0 0 0,-1-1 0,0 0 0,-1 0 0,0-1 0,12-15 0,-21 24-2,0 0 1,0 0-1,0 0 1,0 0-1,0 0 0,0 0 1,0 0-1,0 0 1,0 0-1,0 0 0,0 1 1,0-1-1,-1 0 1,1 0-1,0 0 0,0 0 1,0 0-1,0 0 1,0 0-1,0 0 0,0 0 1,0 0-1,0 0 1,0 0-1,-1 0 0,1 0 1,0 0-1,0 0 1,0 0-1,0 0 0,0 0 1,0 0-1,0 0 1,0 0-1,0 0 0,-1 0 1,1 0-1,0 0 1,0 0-1,0 0 0,0 0 1,0-1-1,0 1 1,0 0-1,0 0 0,0 0 1,0 0-1,0 0 1,0 0-1,0 0 0,-1 0 1,1 0-1,0 0 1,0 0-1,0-1 0,0 1 1,0 0-1,0 0 1,0 0-1,0 0 0,0 0 1,0 0-1,0 0 1,0-1-1,-15 7-43,-16 5-1319,3-10-2934</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0:10.508"/>
    </inkml:context>
    <inkml:brush xml:id="br0">
      <inkml:brushProperty name="width" value="0.05" units="cm"/>
      <inkml:brushProperty name="height" value="0.05" units="cm"/>
      <inkml:brushProperty name="color" value="#FFFFFF"/>
    </inkml:brush>
  </inkml:definitions>
  <inkml:trace contextRef="#ctx0" brushRef="#br0">113 71 27613,'0'0'2958,"0"-10"-903,-19 378-2029,4-195-17,9-75 0,-5-1-1,-34 146 1,41-232-9,3-8 0,0 1 0,0-1 1,0 1-1,1-1 0,-1 1 1,1-1-1,0 7 1,0-9 7,2-1-16,191 5 21,-91-5-13,129-18 0,-90-6 0,-63 10 0,-1 3 0,92-1 0,-58 12 0,-110-1 0,0 1 0,1 0 0,-1-1 0,0 1 0,1-1 0,-1 0 0,0 1 0,0-1 0,0 0 0,0 0 0,0 0 0,0 0 0,0 0 0,0 0 0,0 0 0,0 0 0,0 0 0,0 0 0,-1 0 0,1 0 0,0-1 0,0 0 0,13-36 0,-11 30 0,6-27 2,-1 0 1,-2-1-1,-1 0 1,-1-53 0,3-12 0,62-310-3,-68 401-1,1 1 0,0-1 0,1 1-1,0 0 1,0 0 0,1 0 0,0 0 0,1 1 0,0 0 0,0 0-1,1 0 1,0 0 0,8-7 0,-14 13-2,-17 2-7,-182 16 23,70-2-13,-202 25 0,198-21-16,-63-7-72,73-7 77,1 3-114,122 19 128,11 302 138,-6 78-117,-7-228-16,5-176-8,1 0 0,-1 0 0,1 0 0,-1-1 0,1 1 0,0-1 0,0 0 0,0 0 0,4 0 0,-7-1 0,0 0 0,0 1 0,0-1-1,0 0 1,0 1 0,0-1 0,0 0 0,0 1 0,0-1-1,0 1 1,0-1 0,0 1 0,0 0 0,0-1 0,0 1 0,-1 0-1,1 0 1,0 0 0,-1-1 0,1 1 0,0 0 0,-1 0 0,1 0-1,-1 0 1,0 0 0,1 0 0,-1 1 0,0 31-10,-1-6 5,1-26 5,0 0 0,0 0 0,0 0 1,0 0-1,1 0 0,-1 0 0,0-1 0,1 1 0,-1 0 0,0 0 0,1 0 1,-1-1-1,1 1 0,0 0 0,-1 0 0,1-1 0,-1 1 0,1-1 0,0 1 1,0 0-1,-1-1 0,3 1 0,9 3 4,1-1 0,0 0 1,0-1-1,0-1 0,0 0 0,0-1 1,26-2-1,1 1 7,111-4-9,213-35-1,-146-2-30,-162 35 3,66 1 1,16-9 41,-137 15-15,0 0 0,1 0 0,-1-1 0,1 1 1,-1 0-1,0-1 0,1 1 0,-1-1 0,0 1 0,1-1 0,-1 0 0,0 0 1,0 1-1,0-1 0,1 0 0,-1 0 0,0 0 0,0 0 0,-1 0 0,1-1 0,0 1 1,0 0-1,0 0 0,-1 0 0,1-1 0,-1 1 0,1 0 0,-1-1 0,1 1 1,-1-1-1,0 1 0,0 0 0,0-1 0,0-2 0,1-7 12,-1 0 1,0 0-1,-3-18 0,1 15-9,-7-326 10,10 241-12,2 56 0,1 0 1,3 0-1,1 1 0,22-65 0,9-43 3,-34 121-5,-5 21 0,1 1 0,1 0 0,-1 0 0,1 0 0,4-10 0,-3 11-4,0-1 0,-1 0-1,0 0 1,0 0 0,0 0 0,0-12 0,-3 18 3,0 0 1,0 1 0,-1-1-1,1 1 1,0 0-1,0-1 1,-1 1 0,1 0-1,0 0 1,-1-1 0,1 1-1,-3 1 1,4-1-1,-159-2-10,82 3 9,26 2 2,-53 8 0,11 0 0,-399 24-48,406-27 13,-113 6-90,160-13 125,0 2 0,-63 13 0,47-10 0,54-6-77,1 1 1,-1 0-1,0 0 1,1 0 0,-1 0-1,1-1 1,-1 1-1,1 0 1,-1 0-1,1 0 1,0 0-1,-1 0 1,1 1-1,0-1 1,0 0 0,0 0-1,0 0 1,0 0-1,0 0 1,0 0-1,0 0 1,0 0-1,0 0 1,1 2-1</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0:12.276"/>
    </inkml:context>
    <inkml:brush xml:id="br0">
      <inkml:brushProperty name="width" value="0.05" units="cm"/>
      <inkml:brushProperty name="height" value="0.05" units="cm"/>
      <inkml:brushProperty name="color" value="#FFFFFF"/>
    </inkml:brush>
  </inkml:definitions>
  <inkml:trace contextRef="#ctx0" brushRef="#br0">367 95 30702,'-1'-1'104,"0"1"-1,-1-1 1,1 0-1,0 1 1,-1-1-1,1 1 1,0-1-1,-1 1 1,1-1-1,-1 1 1,1 0-1,0 0 1,-1 0-1,1 0 1,-1 0-1,1 0 1,-3 1-1,-30 1-240,28-1 138,0 1 0,0 0 1,0 0-1,0 1 0,0 0 0,0 0 0,1 0 0,-1 1 1,1 0-1,0 0 0,-9 9 0,-3 6 2,-25 35 1,23-29-6,-48 50 1,44-52 8,-24 31 0,43-34 63,4-19-67,0 1 0,0 0 0,0-1-1,0 1 1,0-1 0,-1 1 0,1-1 0,0 1-1,-1-1 1,0 1 0,1-1 0,-1 1 0,0-1-1,1 1 1,-3 1 0,3-3-3,0 1 0,0-1 0,-1 1 0,1-1 0,0 1 0,0 0 0,0-1 0,0 1 0,0-1 0,0 1 0,0 0 0,0-1 0,0 1 0,0-1 0,0 1 0,0 0 0,0-1 0,0 1 0,0-1 0,1 1 0,-1 0 0,0-1 0,0 1 0,1-1 0,-1 1 0,0-1 0,1 1 0,-1-1 0,1 1 0,-1-1 0,1 0 0,-1 1 0,1-1 0,-1 0 0,1 1 0,18 14 0,-5-8 1,0-1 1,0 0-1,1-1 1,-1-1-1,20 4 0,80 8 27,-63-10-19,126 8 0,223-9 0,-219-7-8,-113 1-1,-36-1 0,1 1 0,0 3 0,-1 0 0,58 12 0,-56-6 0,-26-7 0,0 0 1,-1 0-1,1 1 0,-1 1 0,1-1 0,-1 1 1,0 0-1,0 1 0,0 0 0,9 7 1,-15-11-1,-1 0 1,0 0-1,0 0 1,1 0-1,-1 1 0,0-1 1,0 0-1,1 0 1,-1 0-1,0 0 1,0 0-1,1 0 1,-1 0-1,0 0 1,1 0-1,-1 0 1,0 0-1,1 0 1,-1 0-1,0 0 1,0 0-1,1 0 0,-1 0 1,0 0-1,1 0 1,-1 0-1,0-1 1,0 1-1,1 0 1,-1 0-1,0 0 1,0 0-1,1-1 1,-1 1-1,0 0 1,0 0-1,0 0 1,0-1-1,1 1 1,-1 0-1,0 0 0,0-1 1,0 1-1,0 0 1,0-1-1,0 1 1,0 0-1,1 0 1,-1-1-1,0 1 1,0 0-1,0-1 1,0 1-1,0 0 1,0 0-1,-1-1 1,1 1-1,0 0 1,0-1-1,0 1 0,1-23 12,-1 21-10,0-464 17,0 460-19,1 1 0,-1-1 0,1 0 0,1 1 0,-1-1 0,1 1 0,0 0 0,0-1 0,6-8 0,6-16 0,-14 27-3,0 2-10,-11 6-3765</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0:14.105"/>
    </inkml:context>
    <inkml:brush xml:id="br0">
      <inkml:brushProperty name="width" value="0.05" units="cm"/>
      <inkml:brushProperty name="height" value="0.05" units="cm"/>
      <inkml:brushProperty name="color" value="#FFFFFF"/>
    </inkml:brush>
  </inkml:definitions>
  <inkml:trace contextRef="#ctx0" brushRef="#br0">401 253 27325,'5'-10'2061,"0"-3"282,-6 13-2321,1 0 0,0-1 0,-1 1 0,1 0 0,-1 0 0,1-1 0,0 1 0,-1 0 0,1 0 0,-1 0-1,1 0 1,0-1 0,-1 1 0,1 0 0,-1 0 0,1 0 0,-1 0 0,1 0 0,-1 0 0,1 0 0,0 0 0,-1 0 0,1 1-1,-1-1 1,1 0 0,-1 0 0,1 0 0,0 0 0,-1 0 0,1 1 0,-1-1 0,-7 4-22,1 0 0,0 0 0,0 1 0,0 0 0,1 0 0,0 1 0,-11 11 0,-1 0 0,-88 64-7,73-59 2,-59 54 1,68-55-12,20-18 11,0 0 0,-1 1-1,1-1 1,1 1 0,-1 0-1,0 0 1,1 0 0,0 0-1,0 0 1,0 1-1,1-1 1,-1 1 0,1 0-1,0 0 1,1 0 0,-1 0-1,1 0 1,0 0 0,0 0-1,0 7 1,0 15 8,0-20 0,1 0 0,0 0 0,0 0 0,1 0-1,1 8 1,-1-12-2,0 0 0,0-1-1,0 1 1,0 0 0,1-1-1,0 1 1,-1-1 0,1 1-1,0-1 1,0 0 0,0 0-1,0 0 1,0 0 0,1 0-1,-1 0 1,3 1 0,4 2 3,1-1 0,-1 0 0,1 0 0,-1-1 0,1 0 1,0-1-1,15 2 0,76 3 48,-64-6-41,217 23 6,42 1-18,320-27 14,-452-14-10,-55 5-3,-15-4 14,-38 5 17,-52 9-47,19-5 82,-22 6-63,-1-1-1,0 1 0,0 0 0,1-1 1,-1 1-1,0-1 0,0 1 1,0 0-1,1-1 0,-1 1 1,0-1-1,0 1 0,0-1 1,0 1-1,0-1 0,0 1 1,0-1-1,0 1 0,0 0 0,0-1 1,0 1-1,0-1 0,-1 1 1,1-1-1,0 1 0,0-1 1,0 1-1,-1 0 0,1-1 1,0 1-1,0-1 0,-1 1 1,1 0-1,0-1 0,-1 1 0,1 0 1,0 0-1,-1-1 0,1 1 1,-1 0-1,1 0 0,-1-1 1,-5-8 3,0 0 0,1-1 1,0 1-1,0-1 1,1-1-1,0 1 0,1 0 1,-3-19-1,-3-5-2,-5-3-2,-1 1 0,-2 0 0,-25-39 0,23 42 0,1 0 0,1-2 0,-18-52 0,28 57-6,0 1 1,2-1-1,1 0 0,0-51 0,5 80-34,1 0-1,0 0 0,-1 0 0,1 1 1,0-1-1,0 1 0,0-1 1,-1 1-1,1 0 0,0 0 1,0-1-1,0 1 0,0 1 0,0-1 1,-1 0-1,3 1 0,2-1-290,8 0-1066</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0:14.590"/>
    </inkml:context>
    <inkml:brush xml:id="br0">
      <inkml:brushProperty name="width" value="0.05" units="cm"/>
      <inkml:brushProperty name="height" value="0.05" units="cm"/>
      <inkml:brushProperty name="color" value="#FFFFFF"/>
    </inkml:brush>
  </inkml:definitions>
  <inkml:trace contextRef="#ctx0" brushRef="#br0">139 3 30862,'0'-3'945,"0"13"-897,-11 17 32,-9 13-48,-2 5-16,0 7 16,0 1-16,5-4-16,3-4-16,6-3-128,5-12-433,3-10-335,0-15-2450</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0:14.934"/>
    </inkml:context>
    <inkml:brush xml:id="br0">
      <inkml:brushProperty name="width" value="0.05" units="cm"/>
      <inkml:brushProperty name="height" value="0.05" units="cm"/>
      <inkml:brushProperty name="color" value="#FFFFFF"/>
    </inkml:brush>
  </inkml:definitions>
  <inkml:trace contextRef="#ctx0" brushRef="#br0">119 13 31550,'0'-7'529,"0"4"-161,0 1-160,-3 16-224,-13 26 16,-4 3 0,1 4 0,0-7-16,2 2-32,3-7-96,6-8-192,5-7-225,3-7-447</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0:15.294"/>
    </inkml:context>
    <inkml:brush xml:id="br0">
      <inkml:brushProperty name="width" value="0.05" units="cm"/>
      <inkml:brushProperty name="height" value="0.05" units="cm"/>
      <inkml:brushProperty name="color" value="#FFFFFF"/>
    </inkml:brush>
  </inkml:definitions>
  <inkml:trace contextRef="#ctx0" brushRef="#br0">87 40 29998,'16'-17'1040,"-5"2"-255,-8 12-49,-3 6-720,-25 29-16,-2 11 0,2 4 0,5 0 0,7-2-48,7-3-112,6-2-336,0-13-673,0-12-8804</inkml:trace>
  <inkml:trace contextRef="#ctx0" brushRef="#br0" timeOffset="1">402 0 31102,'0'0'1281,"-11"28"-1265,-11 7-16,0 4 0,5 4 0,6-8 0,5-3-16,6 0-64,0-12-144,3-5-257,17-7-575,5-8-16808</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0:15.622"/>
    </inkml:context>
    <inkml:brush xml:id="br0">
      <inkml:brushProperty name="width" value="0.05" units="cm"/>
      <inkml:brushProperty name="height" value="0.05" units="cm"/>
      <inkml:brushProperty name="color" value="#FFFFFF"/>
    </inkml:brush>
  </inkml:definitions>
  <inkml:trace contextRef="#ctx0" brushRef="#br0">111 1 31038,'-22'5'512,"-3"30"-47,0 7-369,3 3-64,11 5-16,5-6-16,6-9-256,0-2-881,0-18-10804</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0:15.997"/>
    </inkml:context>
    <inkml:brush xml:id="br0">
      <inkml:brushProperty name="width" value="0.05" units="cm"/>
      <inkml:brushProperty name="height" value="0.05" units="cm"/>
      <inkml:brushProperty name="color" value="#FFFFFF"/>
    </inkml:brush>
  </inkml:definitions>
  <inkml:trace contextRef="#ctx0" brushRef="#br0">1 120 30270,'0'0'1296,"22"0"-1103,27 0 31,21 0-96,15-10-64,23-8 64,22-4-32,14 2-48,8-3-32,-8 11-16,-17 2 0,-22 8-272,-27-1-705,-29 3-1360,-24 0-6291</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0:21.079"/>
    </inkml:context>
    <inkml:brush xml:id="br0">
      <inkml:brushProperty name="width" value="0.05" units="cm"/>
      <inkml:brushProperty name="height" value="0.05" units="cm"/>
      <inkml:brushProperty name="color" value="#66CC00"/>
    </inkml:brush>
  </inkml:definitions>
  <inkml:trace contextRef="#ctx0" brushRef="#br0">0 824 26876,'4'-19'1606,"1"-1"-1,12-32 1,-8 29-1072,24-39 0,-13 31-560,1 1-1,2 1 1,31-30-1,-51 56 30,0 0-1,0 1 1,0 0-1,1-1 1,-1 1-1,1 0 1,-1 1 0,1-1-1,4-1 1,-6 2-4,0 1 1,0-1-1,0 1 1,0 0-1,0-1 1,1 1-1,-1 0 1,0 0-1,0 0 1,0 0-1,0 1 1,1-1-1,-1 1 1,0-1-1,0 1 1,0 0-1,0 0 1,0 0-1,3 2 1,1 2 0,0 1 0,-1 0 0,0 1 0,6 8 0,-8-10 0,0-1 0,0 1 0,0 0 0,1-1 0,0 0 0,0 0 0,0 0 0,0 0 0,0-1 0,1 1 0,0-1 0,-1 0 0,1-1 0,1 1 0,4 1 0,-6-3 0,1 0 1,-1-1-1,0 0 0,0 0 0,1 0 1,-1 0-1,0-1 0,0 0 1,1 0-1,-1 0 0,0 0 0,0 0 1,0-1-1,4-2 0,2-2 2,-1-1 0,0 0 0,15-15 0,24-17 2,-45 37-4,0 1 0,1 0 0,-1-1 0,1 1 0,-1 0 0,1 1 0,-1-1 0,1 1 0,0-1 0,-1 1 0,1 0 0,0 1 0,-1-1 0,1 1 0,-1-1 0,1 1 0,-1 0 0,1 0 0,-1 1 0,6 2 0,-3-2 0,0 0 0,0 0 0,0 0 0,1-1 0,10 1 0,-12-2 0,0 0 0,0 0 0,-1 0 0,1-1 0,0 0 0,7-1 0,-10 0 0,1 1 0,-1 0 0,0-1 0,0 1 0,0-1 0,0 0 0,0 0 0,-1 1 0,1-1 0,0 0 0,-1-1 0,1 1 0,-1 0 0,1-3 0,16-30 0,22-67 0,-28 66 0,31-61 0,-42 96 0,0-1 0,-1 0 0,1 0-1,0 1 1,1-1 0,-1 0 0,0 1 0,0-1 0,1 1-1,-1 0 1,1-1 0,-1 1 0,1 0 0,0 0 0,-1 0 0,1 0-1,0 0 1,0 1 0,-1-1 0,1 0 0,0 1 0,0-1 0,0 1-1,0 0 1,0 0 0,0 0 0,0 0 0,0 0 0,0 0-1,0 0 1,0 0 0,0 1 0,0-1 0,0 1 0,-1 0 0,1-1-1,0 1 1,0 0 0,2 2 0,7 4-2,0 1 0,0 0 1,-1 1-1,17 18 0,-6-6 1,-14-15 1,0 0 0,0 0 0,1-1 0,0 1 0,1-2 0,-1 1 0,1-1 0,0-1 0,0 1 0,0-2 0,0 1 0,0-1 0,1-1 0,-1 1 0,1-2 0,-1 1 0,1-1 0,-1-1 0,1 1 0,10-4 0,-15 3 0,-1-1 1,0 0-1,1 0 1,-1-1-1,0 1 1,0-1-1,0 0 1,0 0-1,-1 0 0,1 0 1,-1-1-1,0 1 1,5-8-1,4-7 5,18-34-1,-19 32-3,-2 1-1,30-46 1,-36 60-2,1 0 1,-1 0 0,1 1-1,0-1 1,0 1 0,1 0-1,-1 0 1,1 1 0,9-6-1,-13 8 1,0 1-1,0-1 0,0 1 0,0-1 1,0 1-1,0-1 0,1 1 1,-1 0-1,0 0 0,0-1 0,1 1 1,-1 0-1,0 0 0,0 0 1,0 0-1,1 1 0,-1-1 0,0 0 1,0 0-1,1 1 0,-1-1 1,0 1-1,0-1 0,0 1 0,0-1 1,0 1-1,0 0 0,0-1 1,0 1-1,0 0 0,0 0 0,0 0 1,0 0-1,1 1 0,0 4 0,1-1-1,-1 0 0,0 1 0,0 0 0,-1-1 0,1 8 1,3 5-4,-3-10 6,0 0 0,1 0 0,1-1 0,-1 1 0,1-1 0,6 8 1,-8-12-2,0 0 0,1 0 1,0 0-1,-1-1 0,1 1 1,0-1-1,0 0 0,1 0 0,-1 0 1,0 0-1,1-1 0,-1 1 1,1-1-1,-1 0 0,1 0 1,5 1-1,19 1 0,0-1 1,1-1 0,-1-2-1,45-6 1,-56 4 0,0-2 1,0 1-1,0-2 1,-1 0-1,0-2 1,0 1-1,-1-2 1,20-13 0,12-13-2,48-48 0,-74 65 2,-19 17-2,0 0-1,0 0 1,0 0 0,1 0 0,-1 1 0,0-1 0,0 1 0,1 0 0,-1 0 0,0-1-1,1 1 1,-1 1 0,0-1 0,1 0 0,-1 1 0,0-1 0,1 1 0,-1-1 0,0 1-1,0 0 1,0 0 0,0 0 0,3 2 0,13 3 0,-2-3-7,1-1 0,0-1 0,26-2 0,-11 0-104,-16 0-652,-11-3-1504</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0:21.814"/>
    </inkml:context>
    <inkml:brush xml:id="br0">
      <inkml:brushProperty name="width" value="0.05" units="cm"/>
      <inkml:brushProperty name="height" value="0.05" units="cm"/>
      <inkml:brushProperty name="color" value="#66CC00"/>
    </inkml:brush>
  </inkml:definitions>
  <inkml:trace contextRef="#ctx0" brushRef="#br0">4 78 31086,'-1'-2'61,"0"1"0,1-1 0,-1 0 1,1 1-1,0-1 0,0 0 0,-1 0 0,1 1 0,0-1 0,0 0 0,1 0 0,-1 0 0,0 1 0,1-1 0,-1 0 0,1 1 0,-1-1 1,1 0-1,0 1 0,-1-1 0,1 1 0,0-1 0,0 1 0,0-1 0,1 1 0,-1 0 0,2-3 0,3 1-78,-1 0-1,0 1 1,1-1-1,-1 1 1,1 0-1,11-2 1,-3 1 21,0 0-1,0 1 1,1 0 0,-1 1 0,16 1 0,-23 1-4,-1-1 1,1 1-1,-1 0 1,0 1-1,1 0 1,-1 0-1,0 0 0,0 0 1,0 1-1,0 0 1,-1 1-1,1-1 1,6 6-1,89 97 0,2 2 0,-100-107 0,1 1 0,-1-1 0,1 0 0,-1 0 0,1 0 0,-1 0 0,1-1 0,0 1 0,-1-1 0,1 0 0,0 0 0,0 0 0,-1-1 0,6-1 0,3 1 0,11 0-1,-5 0-2,0 0 0,26 3 0,-38-1 3,0 0-1,0 1 1,0-1-1,-1 1 1,1 0-1,0 1 1,-1-1-1,0 1 1,1 0-1,-1 0 1,5 6-1,4 2 1,-9-6 0,-1-1 0,1 0 0,0 0 0,0 0 0,0-1 0,1 1 0,-1-2 0,1 1 0,0 0 0,8 1 0,113 17 0,-83-16 0,0 3 0,72 21 0,-113-28 0,1 1 0,0-1 0,-1 1 0,1 0 0,-1 1 0,0-1 0,0 0 0,0 1 0,0 0 0,0 0 0,0 0 0,-1 0 0,0 0 0,1 0 0,-1 1 0,0-1 0,0 1 0,-1-1 0,1 1 0,-1 0 0,0 0 0,0 0 0,0 4 0,6 11 0,-5-12 1,1 1-1,0-1 1,1 1-1,0-1 1,0 0-1,0-1 1,1 1 0,0-1-1,0 1 1,1-2-1,-1 1 1,2-1-1,-1 1 1,0-2 0,1 1-1,0-1 1,0 0-1,0 0 1,1-1-1,-1 0 1,1 0 0,-1-1-1,1 0 1,0 0-1,0-1 1,0 0-1,12 0 1,49-1-1,-68 0-6,-1 0-1,0 0 1,1-1 0,-1 1-1,1 0 1,-1 0 0,0-1 0,1 1-1,-1 0 1,0 0 0,1-1-1,-1 1 1,0 0 0,0-1-1,1 1 1,-1-1 0,0 1-1,0 0 1,1-1 0,-1 1-1,0-1 1,0 1 0,0 0 0,0-1-1,0 1 1,0-1 0,0 1-1,0-1 1,0 1 0,0 0-1,0-1 1,0 1 0,0-1-1,0 1 1,0-1 0,0 1 0,-1-1-1,1-3-233,0-18-1841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19:16.499"/>
    </inkml:context>
    <inkml:brush xml:id="br0">
      <inkml:brushProperty name="width" value="0.05" units="cm"/>
      <inkml:brushProperty name="height" value="0.05" units="cm"/>
      <inkml:brushProperty name="color" value="#FFFFFF"/>
    </inkml:brush>
  </inkml:definitions>
  <inkml:trace contextRef="#ctx0" brushRef="#br0">80 131 25980,'0'0'2831,"0"-5"419,-5-15-2739,-2 18-506,1 1-1,0 0 1,0 0-1,0-1 1,0 0 0,0 0-1,0-1 1,1 1 0,-1-1-1,-6-5 1,12 7-4,-1 1 0,1 0 0,0-1 0,0 1 0,-1 0 0,1-1 0,0 1 1,0-1-1,0 1 0,0 0 0,0-1 0,0 1 0,0-1 0,0 1 0,0 0 0,0-1 0,0 1 0,0-1 0,0 1 0,0 0 1,0-1-1,0 1 0,0-1 0,1 1 0,-1 0 0,0-1 0,0 1 0,0 0 0,1-1 0,-1 1 0,0 0 0,0-1 0,1 1 1,0-1-1,13-12 47,-9 9-38,-2 2-9,-1 0 0,-1 0 0,1 0 0,0 0 0,0 0 0,-1-1 0,1 1 0,-1 0-1,0-1 1,0 1 0,0-1 0,0 0 0,0 1 0,0-1 0,-1 0 0,1-3 0,-1 6-1,0 0 0,0 0 0,0-1 0,0 1 0,0 0 0,0 0 0,0 0 0,0 0 0,0 0 0,1-1 0,-1 1 0,0 0 0,0 0 0,0 0 0,0 0 0,0 0 0,0 0 0,0-1 0,0 1 0,1 0 0,-1 0 0,0 0 0,0 0 0,0 0 0,0 0 0,0 0 0,1 0 0,-1 0 0,0 0 0,0 0 0,0 0 0,0 0 0,0 0 0,1 0 0,-1 0 0,0 0 0,0 0 0,0 0 0,0 0 0,0 0 0,1 0 0,-1 0 0,0 0 0,0 0 0,0 0 0,0 0 0,0 0 0,1 0 0,-1 0 0,0 1 0,0-1 0,0 0 0,0 0 0,0 0 0,9 7 0,31 49 0,4-2 0,1-2 0,3-2 0,72 59 0,-81-72 12,-1 2-1,45 59 1,-41-45-15,-29-43 3,-13-10 0,0 0 0,1-1 0,-1 1 0,0 0 0,1 0 0,-1-1 0,0 1 0,1 0 0,-1-1 0,0 1 0,0 0 0,1-1 0,-1 1 0,0 0 0,0-1 0,0 1 0,0 0 0,1-1 0,-1 1 0,0-1 0,0 1 0,0 0 0,0-1 0,0 1 0,0-1 0,0 1 0,0-1 0,0 1 0,0 0 0,0-1 0,0 1 0,-1-1 0,1 0 0,0 1-1,-1-1 0,1 1 0,0-1 0,-1 1 0,1 0 0,-1-1 0,1 1 0,0-1 0,-1 1 0,1 0 0,-1-1 0,1 1 0,-1 0 1,1 0-1,-1-1 0,0 1 0,1 0 0,-1 0 0,1 0 0,-1 0 0,1 0 0,-1-1 0,0 1 0,1 0 0,-1 0 0,1 1 0,-1-1 0,0 0 0,1 0 0,-1 0 0,1 0 0,-2 1 0,-20 4-108,-24 24-2637,21-18-6405</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0:22.877"/>
    </inkml:context>
    <inkml:brush xml:id="br0">
      <inkml:brushProperty name="width" value="0.05" units="cm"/>
      <inkml:brushProperty name="height" value="0.05" units="cm"/>
      <inkml:brushProperty name="color" value="#66CC00"/>
    </inkml:brush>
  </inkml:definitions>
  <inkml:trace contextRef="#ctx0" brushRef="#br0">0 232 32191,'0'-7'27,"0"0"1,1 0 0,-1 0-1,1 0 1,1 0 0,-1 1-1,1-1 1,1 0 0,-1 1-1,1-1 1,0 1 0,0 0-1,1 0 1,0 0 0,0 1-1,0-1 1,1 1 0,9-9-1,1-1-26,0 2 0,1-1 0,30-18 0,-39 28-1,0 0 0,1 1-1,-1 0 1,0 0 0,1 0 0,0 1 0,0 0 0,-1 0 0,1 1 0,0 0 0,0 1 0,14 0 0,-19 1 0,0-1-1,0 1 1,0 0-1,-1 0 1,1 0 0,0 0-1,-1 1 1,1-1-1,-1 1 1,0 0 0,1-1-1,-1 1 1,4 4 0,25 35-9,-16-19 7,20 26 2,-15-18 0,2-1 0,38 39 0,-53-62 0,0 1 0,0-2 0,0 1 0,1-1 0,-1 0 0,1 0 0,0-1 0,1 0 0,-1 0 0,1-1 0,0 0 0,0-1 0,0 0 0,17 2 0,-18-3 1,0-1 0,0 0 0,0 0 0,0-1-1,0 0 1,0 0 0,0-1 0,0 0 0,-1 0 0,1-1 0,-1 0 0,1 0 0,-1 0-1,0-1 1,-1-1 0,1 1 0,7-7 0,11-9-5,-9 6-10,1 0 1,22-12-1,-32 23 11,-1-1 0,1 1 0,0 0 0,0 1 0,1 0 0,-1 0 0,0 0 0,1 1 0,0 0 1,7 1-1,5 1 2,1 1 1,-1 2-1,0 0 1,0 1-1,22 8 1,-18-4 0,1-2 0,43 6 0,-40-10 7,1-2 1,-1-1 0,1-1-1,-1-1 1,52-12-1,-56 11-3,1 0-1,-1 1 1,1 2-1,28 3 1,-42-3-3,3 2-1,0-1 0,-1 2 0,1 0 0,-1 1 0,0 0 0,0 1 0,0 0 0,-1 1 0,0 0 0,0 1 0,0 1 0,-1 0 0,0 0 0,10 11 0,-18-17 0,0 0 0,1 0 0,-1 0 0,1 0 0,-1-1 0,1 1 0,0-1 0,-1 0 0,1 0 0,0-1 0,0 1 0,6-1 0,54-1 0,-34 0 0,-13 1-97,14 0 318,-22 0-618,-11 1-771,-27 3-2850</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0:41.150"/>
    </inkml:context>
    <inkml:brush xml:id="br0">
      <inkml:brushProperty name="width" value="0.05" units="cm"/>
      <inkml:brushProperty name="height" value="0.05" units="cm"/>
      <inkml:brushProperty name="color" value="#66CC00"/>
    </inkml:brush>
  </inkml:definitions>
  <inkml:trace contextRef="#ctx0" brushRef="#br0">1 595 31967,'0'0'416,"6"-5"-347,32-19-13,49-24 0,-36 22-32,207-109 13,192-108 25,-438 236-61,19-11 8,-30 17-9,0 0 1,0 0-1,0 0 1,0 1-1,0-2 1,0 1-1,0 0 0,0 0 1,0 0-1,0 0 1,-1-1-1,1 1 1,0 0-1,-1 0 1,1-1-1,-1 1 1,0-1-1,1-1 1,-1 2-1,-1 0 0,1 0 1,-1 0-1,0 0 0,1 0 1,-1 1-1,0-1 1,0 0-1,1 0 0,-1 1 1,0-1-1,0 1 0,0-1 1,0 1-1,0-1 0,0 1 1,0-1-1,0 1 1,-2-1-1,-27-8 5,22 7-4,-52-12-6,0 3-1,-66-4 1,178 16 4,86 10 1,-121-9 1,0 1 1,-1 1-1,0 1 1,0 0-1,0 1 0,0 1 1,-1 0-1,0 1 1,20 15-1,-32-21 0,-1 0-1,1 0 1,-1 0 0,0 1-1,0-1 1,0 1-1,0 0 1,0 0 0,-1-1-1,1 1 1,-1 0-1,0 0 1,0 0 0,0 0-1,0 1 1,0-1-1,-1 0 1,0 0-1,1 0 1,-1 1 0,0-1-1,0 0 1,-1 0-1,1 1 1,-1-1 0,0 0-1,0 0 1,0 0-1,0 0 1,-2 3-1,-3 7 1,0-1-1,-1 0 0,-1 0 0,0-1 0,-15 17 0,14-18-16,-34 34-352,18-27-1169</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0:41.838"/>
    </inkml:context>
    <inkml:brush xml:id="br0">
      <inkml:brushProperty name="width" value="0.05" units="cm"/>
      <inkml:brushProperty name="height" value="0.05" units="cm"/>
      <inkml:brushProperty name="color" value="#66CC00"/>
    </inkml:brush>
  </inkml:definitions>
  <inkml:trace contextRef="#ctx0" brushRef="#br0">1 372 24123,'15'-7'8489,"5"-16"-9064,-13 15 1148,27-31-513,53-78 0,-71 93-53,-2-2 1,-1 1-1,-1-2 1,15-48-1,-28 86-7,0 0 0,1 0 0,0 0 0,1 0 0,4 17 0,-2 1 0,27 420 0,-30-446 0,0 0 0,0 1 0,0-1 0,-1 0 0,1 1 0,-1-1 0,0 0 0,0 0 0,0 0 0,0 0 0,-1 0 0,1 0 0,-1 0 0,1 0 0,-1 0 0,0-1 0,-1 1 0,1 0 0,0-1 0,-1 0 0,1 0 0,-1 0 0,1 0 0,-1 0 0,0 0 0,0-1 0,0 1 0,0-1 0,0 0 0,-4 1 0,-9 2 0,0-2 0,0 1 0,-1-2 0,1 0 0,-17-2 0,10 1 0,133-6 0,169-30 0,-268 35-363</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0:43.838"/>
    </inkml:context>
    <inkml:brush xml:id="br0">
      <inkml:brushProperty name="width" value="0.05" units="cm"/>
      <inkml:brushProperty name="height" value="0.05" units="cm"/>
      <inkml:brushProperty name="color" value="#66CC00"/>
    </inkml:brush>
  </inkml:definitions>
  <inkml:trace contextRef="#ctx0" brushRef="#br0">1 570 32415,'0'-6'27,"0"-1"1,0 1-1,1-1 1,0 1-1,0 0 1,1 0-1,-1-1 1,2 1-1,-1 0 0,4-6 1,-5 10-26,0 0-1,1 0 1,-1 0-1,1 0 1,0 1 0,0-1-1,0 1 1,0-1-1,0 1 1,0-1 0,0 1-1,0 0 1,0 0 0,1 0-1,-1 0 1,0 1-1,1-1 1,-1 1 0,0-1-1,1 1 1,-1 0-1,1 0 1,-1 0 0,1 0-1,-1 0 1,0 0 0,1 1-1,-1-1 1,1 1-1,2 1 1,-1 0-2,-1-1 0,1 1 0,0 0 0,-1 0 0,1 1 0,-1-1 0,0 1 0,0-1 0,0 1 0,0 0 0,0 1 0,0-1 0,-1 0 0,0 1 0,3 3 0,4 10 0,13 35 0,-18-44 0,8 30 0,-2 1 0,-1 0 0,-2 0 0,-2 1 0,1 49 0,-1-18 0,0-58 0,-5-13 0,0 0 0,0 1 0,0-1 0,0 0 0,1 0 0,-1 0 0,0 0 0,0 0 0,0 1 0,1-1 0,-1 0 0,0 0 0,0 0 0,0 0 0,1 0 0,-1 0 0,0 0 0,0 0 0,0 0 0,1 0 0,-1 0 0,0 0 0,0 0 0,0 0 0,1 0 0,-1 0 0,0 0 0,0 0 0,1 0 0,-1 0 0,0 0 0,0 0 0,0 0 0,1 0 0,-1 0 0,0 0 0,0-1 0,0 1 0,0 0 0,1 0 0,-1 0 0,0 0 0,0 0 0,0-1 0,0 1 0,0 0 0,1 0 0,-1 0 0,0-1 0,0 1 0,0 0 0,0 0 0,0 0 0,0-1 0,0 1 0,0 0 0,0 0 0,0 0 0,0-1 0,0 1 0,0 0 0,0 0 0,0-1 0,0 1 0,9-29 0,-1-1 0,-2 0 0,3-32 0,3-18 0,-6 50 4,1-7-12,13-41 1,-17 69 5,0 0 0,0 0 0,1 0 0,1 0 0,0 1-1,0 0 1,0 0 0,1 0 0,12-12 0,-18 20 2,0-1 0,1 1 0,-1 0 0,1-1 0,-1 1 0,1-1 0,-1 1 0,1 0 0,-1-1 0,1 1 0,-1 0 0,1-1 0,0 1 0,-1 0 0,1 0 0,-1 0 0,1-1 0,0 1 0,-1 0 0,1 0 0,-1 0 0,1 0 0,0 0 0,-1 0 0,1 0 0,0 0 0,-1 1 0,1-1 0,-1 0 0,1 0 0,0 0 0,-1 1 0,1-1 0,-1 0 0,1 1 0,-1-1 0,1 0 0,-1 1 0,1-1 0,-1 1 0,1-1 0,-1 1 0,0-1 0,1 1 0,-1-1 0,0 1 0,1-1 0,-1 1 0,1 0 0,9 35 0,-9-30 0,17 122 0,-15-87 0,18 74 0,-9-83 0,-12-32 0,1 0 0,-1 1 0,0-1 0,0 1 0,1-1 0,-1 1 0,0-1 0,1 0 0,-1 1 0,0-1 0,1 0 0,-1 1 0,1-1 0,-1 0 0,1 0 0,-1 1 0,0-1 0,1 0 0,-1 0 0,1 0 0,-1 0 0,1 1 0,0-1 0,0-1 0,0 1 0,-1 0 0,1-1 0,0 1 0,-1-1 0,1 0 0,0 1 0,-1-1 0,1 1 0,-1-1 0,1 0 0,-1 1 0,1-1 0,-1 0 0,1 0 0,-1 1 0,0-1 0,1 0 0,-1 0 0,0-1 0,11-32 0,13-71 0,0-3 0,-16 79 0,21-45 0,-26 67 0,0 0 0,1 0 0,0 1 0,0-1 0,1 1 0,-1 0 0,1 0 0,1 1 0,-1-1 0,1 1 0,11-7 0,-16 11 0,0 0 0,1 0 0,-1 1 0,0-1 0,0 0-1,1 1 1,-1-1 0,1 1 0,-1 0 0,0-1 0,1 1 0,-1 0 0,1 0 0,-1 0 0,1 0 0,-1 0-1,1 0 1,-1 0 0,0 1 0,1-1 0,-1 0 0,3 2 0,-2-1 0,-1 0-1,1 1 1,-1-1 0,0 1-1,1-1 1,-1 1 0,0-1-1,0 1 1,0 0 0,0 0-1,0-1 1,-1 1 0,1 0 0,1 4-1,0 7-1,0 1 0,0 0 0,-1 27-1,-1-27 3,-1 56 0,0-40 0,1 0 0,1-1 0,9 51 0,-9-75 0,1 1 1,-1-1-1,1 0 0,0 0 1,0 0-1,0 0 1,1 0-1,0 0 0,0-1 1,0 1-1,1-1 0,-1 0 1,1 0-1,0 0 0,0-1 1,0 1-1,1-1 1,-1 0-1,1 0 0,0 0 1,8 3-1,1-2 1,0-1 0,0 0 0,1 0 1,-1-2-1,1 0 0,27-1 0,-35-1-1,1 1 0,-1-1 0,0-1 0,0 1 0,0-1 0,0 0 0,0-1 0,-1 0 0,1 0 0,-1 0 0,0-1 0,0 0 0,0 0 0,0 0 0,0-1 0,-1 0 0,0 0 0,0 0 0,-1-1 0,1 0 0,-1 0 0,5-9 0,-2 1 0,0-1 0,-1 0 0,-1 0 0,0 0 0,-1-1 0,0 0 0,-2 1 0,0-1 0,0-19 0,-1 20 0,0-1 0,-1 1 0,0 0 0,-1 0 0,-1 0 0,-6-25 0,7 36 0,-1 0 0,1 0 0,-1 0 0,0 1 0,0-1 0,-1 0 0,1 1 0,-1 0 0,0 0 0,1-1 0,-1 2 0,-1-1 0,1 0 0,0 1 0,-1-1 0,1 1 0,-1 0 0,0 0 0,0 0 0,0 1 0,0 0 0,0-1 0,0 1 0,0 0 0,-5 0 0,0 0 0,0 0 0,1 0 0,-1 1 0,0 0 0,0 0 0,-14 3 0,19-2 0,1 0 0,0-1 0,0 2 0,0-1 0,0 0 0,0 1 0,1-1 0,-1 1 0,0 0 0,1 0 0,-1 0 0,1 0 0,0 0 0,-1 0 0,1 1 0,0-1 0,0 1 0,1 0 0,-1-1 0,1 1 0,-2 3 0,-1 5-1,0 0 1,1 1-1,0-1 0,1 1 0,1-1 1,0 1-1,0 0 0,1-1 0,0 1 1,3 15-1,-1-19 0,-1 0 1,1-1-1,0 1 1,1-1-1,0 1 1,0-1-1,0 0 1,1 0-1,0 0 1,1-1-1,-1 1 1,1-1-1,1 0 1,-1-1-1,13 11 1,-11-11 0,0-1 0,1 0 1,0 0-1,-1-1 0,1 0 0,0 0 0,1-1 1,-1 0-1,0 0 0,1-1 0,-1 0 0,1 0 0,13-2 1,-19 1-1,-1-1 1,1 1-1,0-1 1,-1 0-1,1 0 1,-1 0-1,1-1 1,-1 1-1,0 0 1,1-1-1,-1 0 1,0 1 0,0-1-1,0 0 1,0 0-1,0 0 1,-1 0-1,1-1 1,-1 1-1,1 0 1,-1-1-1,0 1 1,0-1-1,0 1 1,0-1-1,1-3 1,1-7-1,0 0 0,0-1-1,-1 1 1,0-16 0,-1-142 0,-1 171 0,0-1 0,0 1 0,0 0 0,0-1 0,0 1 0,0-1 0,0 1 0,0 0 0,0-1 0,0 1 0,0 0 0,0-1 0,-1 1 0,1 0 0,0-1 0,0 1 0,0 0 0,-1-1 0,1 1 0,0 0 0,0-1 0,0 1 0,-1 0 0,1 0 0,0-1 0,-1 1 0,1 0 0,0 0 0,-1 0 0,1-1 0,0 1 0,-1 0 0,1 0 0,0 0 0,-1 0 0,1 0 0,0 0 0,-1 0 0,1 0 0,-1 0 0,0 0 0,1 0 0,-1 0 0,0 0 0,0 1 0,0-1 0,0 0 0,0 1 0,0-1 0,1 1 0,-1-1 0,0 1 0,0-1 0,1 1 0,-1 0 0,0-1 0,1 1 0,-1 0 0,1 0 0,-2 0 0,0 6-1,-1 0 1,0-1-1,1 1 0,0 0 1,1 0-1,0 0 0,0 0 1,0 10-1,2 67-8,1-55 8,-2-22 1,0-1 0,0 0 0,1 0 0,0 0 0,0 0 0,0 0 0,1 0 0,0-1 0,0 1 0,1 0 0,0-1 0,0 1 0,0-1 0,0 0 0,1 0 0,0 0 0,0-1 0,0 1 0,1-1 0,-1 0 0,1 0 0,0-1 0,0 1 0,0-1 0,1 0 0,-1-1 0,1 1 0,-1-1 0,1 0 0,0-1 0,0 1 0,0-1 0,0 0 0,9 0 0,-12-1 0,-1-1 0,1 1 1,-1-1-1,0 0 0,0 0 1,1 0-1,-1 0 0,0 0 0,0 0 1,0-1-1,0 1 0,0 0 0,-1-1 1,1 0-1,0 0 0,-1 1 0,1-1 1,-1 0-1,1 0 0,-1 0 0,0 0 1,0-1-1,0 1 0,0 0 0,1-4 1,3-10 2,0-1-1,4-26 1,-5 27-2,12-83-1,-13 67 0,2 0 0,1 1 0,2 0 0,20-52 0,-28 82 0,0 0 0,1 0 0,-1 0 0,1 0 0,-1 0 0,1-1 0,0 1 0,-1 1 0,1-1 0,0 0 0,0 0 0,0 0 0,0 0 0,0 0 0,0 1 0,0-1 0,0 0 0,0 1 0,0-1 0,0 1 0,0-1 0,0 1 0,0 0 0,1-1 0,-1 1 0,0 0 0,1 0 0,1 0 0,-1 1 0,0-1 0,0 1 0,0 0 0,0 0 0,0 0 0,0 0 0,-1 0 0,1 0 0,0 1 0,0-1 0,-1 0 0,3 4 0,4 4 0,0 1-1,-1 0 0,0 1 1,5 10-1,-1 2 0,-2 0 0,0 0-1,-2 1 1,0 0 0,-2 1-1,0-1 1,-2 1 0,-1 0-1,-2 45 1,0-65 1,0 1 1,-1 0-1,0-1 1,0 1-1,-1-1 1,1 0-1,-1 1 0,0-1 1,-1 0-1,1 0 1,-1 0-1,0 0 0,0-1 1,-1 1-1,1-1 1,-1 0-1,0 0 1,-7 6-1,5-5 1,-1-1-1,0 0 1,1-1-1,-1 1 1,0-1-1,-1-1 1,1 1 0,-1-1-1,1 0 1,-1-1-1,1 0 1,-1 0-1,-8-1 1,-19 2-105,84 6 75,0-3-1,83 0 1,-124-5 30,-1-1 0,1 0 0,-1 0 0,0 0 0,0-1 1,0 0-1,0 0 0,0-1 0,0 0 0,0 0 0,-1-1 0,0 0 0,10-7 0,-9 5 6,0-1-1,0-1 1,-1 1-1,0-1 1,0 0-1,0-1 1,-1 1-1,-1-1 1,5-10-1,0-7 5,-1-2 0,-1 1 0,-1-1 0,-2 0 0,-1 0 0,0-31 0,-2 19-9,1-169 19,-4 174-18,-1 1 0,-2 0 0,-17-66 0,21 97-3,-9-23 0,9 25 0,1 0 0,0 1 0,-1-1 0,1 0 0,-1 0 0,1 0 0,-1 1 0,1-1 0,-1 0 0,0 1 0,1-1 0,-1 0 0,0 1 0,0-1 0,1 1 0,-1-1 0,0 1 0,0 0 0,0-1 0,1 1 0,-1 0 0,-2-1 0,3 1 0,-1 0 0,1 1 0,-1-1 0,0 0 0,1 0 0,-1 1 0,1-1 0,-1 0 0,1 1 0,-1-1 0,1 1 0,-1-1 0,1 1 0,-1-1 0,1 1 0,0-1 0,-1 1 0,1-1 0,0 1 0,-1-1 0,1 1 0,0 0 0,0-1 0,-1 1 0,1 0 0,0-1 0,0 1 0,0 0 0,0-1 0,0 1 0,0-1 0,0 1 0,0 0 0,0-1 0,1 2 0,-2 0 0,-3 70 0,6 126 0,3-154 0,2-1 0,1 0 0,2 0 0,29 73 0,-36-106 0,1 0 0,1 0 0,-1-1 0,2 0 0,-1 0 0,1-1 0,0 1 0,13 11 0,-14-15 0,0-1 0,0 0 1,0-1-1,0 1 0,1-1 1,0 0-1,0-1 0,0 1 1,0-1-1,0 0 1,0-1-1,0 1 0,1-1 1,-1-1-1,7 1 0,-7 0 1,1-1 0,-1 0 0,1 0 0,-1-1 0,1 0 0,-1 0 0,1 0 0,-1-1 0,0 0 0,0 0-1,0 0 1,0-1 0,0 0 0,0 0 0,-1-1 0,0 1 0,1-1 0,-1 0 0,-1-1 0,1 1 0,-1-1 0,1 0-1,-1 0 1,-1 0 0,1-1 0,-1 1 0,0-1 0,3-6 0,1-6-1,0 0 0,-1-1 0,-1 1 0,-1-1 0,0 0 0,-2 0 0,0 0 0,-1-1 0,-1 1 0,-1 0 0,-4-29 0,3 40 0,0-1 0,0 1 0,-1 0 0,0 0 0,-1 0 0,-7-11 0,10 16 0,-1 0 0,0 1 0,0 0 0,0-1 0,0 1 0,0 0 0,-1 0 0,1 0 0,-6-3 0,7 5 0,0-1 0,-1 1 0,1-1 0,0 1 0,-1 0 0,1-1 0,-1 1 0,1 0 0,-1 0 0,1 0 0,-1 0 0,1 0 0,0 0 0,-1 1 0,1-1 0,-1 0 0,1 1 0,0-1 0,-1 1 0,1-1 0,-2 2 0,1 0 0,-1 1 0,2-1 0,-1 1-1,0-1 1,0 1 0,1 0 0,-1-1 0,1 1 0,0 0-1,0 0 1,0 0 0,0 0 0,1 0 0,-1 0 0,1 0-1,0 0 1,-1 0 0,2 4 0,-2 0-2,-3 31-4,2 0 1,1 0 0,2 0-1,9 60 1,-8-87 5,1 0 0,0 0 0,1-1 0,1 1 0,-1-1 0,11 17 0,-12-23 0,0 0 0,-1-1 0,1 1 0,0 0 0,1-1 0,-1 0 0,1 0 0,-1 0 0,1 0 0,0 0 0,0-1 0,0 0 0,0 0 0,1 0 0,-1 0 0,1-1 0,-1 1 0,8 0 0,-6-1 1,1-1 1,-1 1-1,0-1 1,0-1-1,1 1 1,-1-1-1,12-3 1,-15 3-1,0-1 0,0 1 0,0-1 1,0 0-1,-1 0 0,1 0 0,-1 0 0,1 0 0,-1-1 1,1 1-1,-1-1 0,0 1 0,0-1 0,-1 0 1,1 0-1,2-4 0,8-24-4,-2 0 0,-1 0 0,-1-1 0,6-53 0,8-29-14,-14 79 17,21-52 0,-29 87 0,0 0 0,0-1 0,0 1 0,0-1 0,0 1 0,0-1 0,1 1 0,-1 0 0,0-1 0,0 1 0,0-1 0,0 1 0,1 0 0,-1-1 0,0 1 0,0 0 0,1-1 0,-1 1 0,0 0 0,1-1 0,-1 1 0,0 0 0,1 0 0,-1-1 0,0 1 0,1 0 0,-1 0 0,1 0 0,-1 0 0,0-1 0,1 1 0,-1 0 0,1 0 0,-1 0 0,1 0 0,-1 0 0,0 0 0,1 0 0,-1 0 0,1 0 0,-1 0 0,1 0 0,-1 0 0,0 1 0,1-1 0,-1 0 0,1 0 0,-1 0 0,0 1 0,1-1 0,-1 0 0,1 1 0,12 21 0,1 21 0,-1 2 0,-3-1 0,-2 2 0,5 76 0,-8-70 0,-3-39 1,-1 0-1,2 0 1,5 15-1,-8-25 2,1 0-1,0-1 0,0 1 1,0-1-1,0 1 0,1-1 1,-1 1-1,1-1 0,0 0 1,-1 1-1,1-1 1,0 0-1,0 0 0,0 0 1,1-1-1,-1 1 0,0 0 1,1-1-1,-1 0 0,1 1 1,3 0-1,3 0-19,-1-1 0,0 0 0,0-1 1,1 0-1,-1 0 0,0 0 0,0-1 0,1-1 0,-1 1 1,0-1-1,0-1 0,-1 1 0,1-1 0,0-1 0,-1 1 0,0-1 1,0-1-1,0 1 0,0-1 0,-1-1 0,1 1 0,-1-1 1,-1 0-1,1 0 0,-1-1 0,0 1 0,-1-1 0,5-8 0,7-24-1609</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0:44.182"/>
    </inkml:context>
    <inkml:brush xml:id="br0">
      <inkml:brushProperty name="width" value="0.05" units="cm"/>
      <inkml:brushProperty name="height" value="0.05" units="cm"/>
      <inkml:brushProperty name="color" value="#66CC00"/>
    </inkml:brush>
  </inkml:definitions>
  <inkml:trace contextRef="#ctx0" brushRef="#br0">1 8 31054,'44'0'785,"17"0"-353,11 0-192,0 0-192,0 0-48,-17 0-32,-16-8-1137</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0:45.140"/>
    </inkml:context>
    <inkml:brush xml:id="br0">
      <inkml:brushProperty name="width" value="0.05" units="cm"/>
      <inkml:brushProperty name="height" value="0.05" units="cm"/>
      <inkml:brushProperty name="color" value="#66CC00"/>
    </inkml:brush>
  </inkml:definitions>
  <inkml:trace contextRef="#ctx0" brushRef="#br0">283 2 32351,'-1'-1'357,"-3"6"-299,-7 19-89,-23 59 31,4 3 0,-35 169 0,-6 193 0,61-376 0,-17 129 0,-2 228 0,29-423 2,0-1 0,0 1 0,0-1 1,1 1-1,0-1 0,0 0 0,0 1 0,3 7 0,-3-11-23,1-1 1,-1 0-1,0 1 0,0-1 1,0 0-1,1 0 0,-1 0 0,1 0 1,-1 0-1,1 0 0,-1 0 1,1 0-1,-1-1 0,1 1 0,0-1 1,-1 1-1,1-1 0,0 0 1,0 0-1,-1 1 0,1-1 0,0 0 1,0-1-1,-1 1 0,1 0 1,0 0-1,0-1 0,2 0 0,26-7-1878</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0:47.107"/>
    </inkml:context>
    <inkml:brush xml:id="br0">
      <inkml:brushProperty name="width" value="0.05" units="cm"/>
      <inkml:brushProperty name="height" value="0.05" units="cm"/>
      <inkml:brushProperty name="color" value="#66CC00"/>
    </inkml:brush>
  </inkml:definitions>
  <inkml:trace contextRef="#ctx0" brushRef="#br0">0 105 32399,'2'-4'38,"1"1"0,-1-1 0,1 1 0,0 0 1,0 0-1,0 0 0,1 0 0,6-4 0,-9 6-38,0 0-1,1 1 1,-1-1 0,1 1 0,-1 0-1,1-1 1,-1 1 0,1 0-1,-1 0 1,1 0 0,0 0-1,-1 0 1,1 0 0,-1 0-1,1 0 1,-1 1 0,1-1 0,-1 1-1,1-1 1,-1 1 0,0 0-1,1-1 1,-1 1 0,0 0-1,1 0 1,-1 0 0,0 0 0,0 0-1,0 0 1,0 0 0,1 2-1,4 4 0,-1 0 0,0 0 0,-1 0 0,1 1 0,-2 0 0,1 0 0,2 9 0,17 66-4,-20-70 5,8 46 5,-2 1-1,0 99 1,-5-82-3,-4-76-2,2 19 0,-2-19 0,0-1 0,1 1 0,-1-1 0,0 1 0,0-1 0,0 1 0,0-1 0,1 1 0,-1-1 0,0 1 0,1-1 0,-1 0 0,0 1 0,1-1 0,-1 1 0,0-1 0,1 0 0,-1 1 0,1-1 0,-1 0 0,0 1 0,1-1 0,-1 0 0,1 0 0,-1 0 0,1 1 0,-1-1 0,1 0 0,0 0 0,0 0 0,0-1 0,-1 1 0,1-1 0,0 1 0,-1-1 0,1 1 0,0-1 0,-1 0 0,1 1 0,-1-1 0,1 0 0,-1 1 0,1-1 0,-1 0 0,0 0 0,1 0 0,-1 1 0,0-1 0,0 0 0,1 0 0,-1 0 0,0 0 0,0 1 0,0-1 0,0 0 0,0-2 0,1-3 0,20-206 0,2-4 0,-22 209 1,1-1 1,0 0-1,1 0 0,-1 1 1,7-12-1,-9 18-1,1-1 0,0 1 0,0-1 0,0 1 0,0-1 0,1 1 0,-1 0-1,0-1 1,0 1 0,1 0 0,-1 0 0,1 0 0,-1 0 0,1 0 0,-1 1 0,1-1 0,0 0 0,-1 1-1,1-1 1,0 1 0,-1-1 0,1 1 0,0 0 0,0 0 0,-1 0 0,1 0 0,0 0 0,0 0-1,0 0 1,1 1 0,-1 0 0,1 0 0,-1 0-1,0 1 1,0-1 0,-1 0-1,1 1 1,0-1 0,0 1-1,-1 0 1,1-1 0,-1 1-1,1 0 1,-1 0 0,0 0-1,0 0 1,2 3-1,16 42 2,-13-31-1,9 31 0,-2 0 0,-2 2 0,-1-1 0,2 61 0,-12-107 0,1 0 0,-1 0 0,1 1 0,-1-1 0,1 0 0,0 0 0,0 0 0,0 0 0,0 0 0,0 0 0,1 2 0,-1-4 0,-1 1 0,0-1 0,1 0 0,-1 0 0,0 1 0,1-1 0,-1 0 0,0 0 0,1 0 0,-1 1 0,0-1 0,1 0 0,-1 0 0,1 0 0,-1 0 0,0 0 0,1 0 0,-1 0 0,1 0 0,-1 0 0,1 0 0,-1 0 0,0 0 0,1 0 0,0 0 0,12-14 0,-1-13-5,-1 0 0,-1-1 0,-1 0 0,9-57 0,7-21-2,-20 89 7,-3 8 0,1-1 0,0 0 0,0 1 0,1-1 0,0 1 0,1 0 0,0 1 0,9-14 0,-13 21 0,-1 1 0,0 0 0,0-1 0,1 1 0,-1 0 0,0-1 0,1 1 0,-1 0-1,0-1 1,1 1 0,-1 0 0,0 0 0,1-1 0,-1 1 0,1 0 0,-1 0 0,1 0 0,-1 0 0,0-1 0,1 1 0,-1 0 0,1 0 0,-1 0 0,1 0 0,-1 0 0,1 0 0,-1 0-1,1 0 1,-1 0 0,0 1 0,1-1 0,-1 0 0,1 0 0,-1 0 0,1 0 0,-1 1 0,0-1 0,1 0 0,-1 0 0,1 1 0,-1-1 0,0 0 0,1 1 0,-1-1 0,0 0-1,0 1 1,1-1 0,-1 1 0,0-1 0,0 0 0,0 1 0,1-1 0,-1 1 0,0-1 0,0 1 0,0-1 0,0 1 0,0-1 0,0 0 0,0 1 0,0-1 0,0 1 0,4 35-9,-4-32 8,2 52-2,7 79 2,-7-123 1,0 0 0,1 0 1,0 0-1,1 0 0,1-1 0,-1 0 0,2 0 0,11 18 0,-14-25 0,0 0 1,1 0 0,0 0-1,0 0 1,0-1-1,1 0 1,-1 0-1,1 0 1,-1 0-1,1-1 1,0 1-1,0-1 1,0-1-1,11 3 1,-5-2 0,1 0 0,-1-1 0,1-1 1,0 0-1,-1 0 0,14-3 0,-20 2-1,-1 0 1,1-1-1,0 0 0,0 0 1,-1 0-1,1 0 0,-1-1 1,0 1-1,1-1 0,-1 0 1,-1-1-1,1 1 0,0-1 1,-1 1-1,0-1 0,0 0 1,0 0-1,0-1 0,0 1 1,-1-1-1,0 1 0,0-1 1,2-6-1,1-7 1,0 0 1,-1 0-1,0 0 0,-2 0 1,1-22-1,-3 32-1,2-12 0,-2 1 0,0-1 0,-1 1 0,-6-31 0,6 46 0,0 0 0,0 0 0,-1 0 0,1 0 0,-1 0 0,0 0 0,0 0 0,0 1 0,0-1 0,-1 1 0,1-1 0,-1 1 0,0 0 0,0 0 0,0 0 0,0 0 0,-1 1 0,1-1 0,-1 1 0,1 0 0,-1 0 0,0 0 0,0 1 0,0-1 0,0 1 0,0 0 0,-7-1 0,7 1 0,-1 1-1,1-1 1,0 1 0,-1 0 0,1 0-1,-1 1 1,1-1 0,0 1 0,-1 0-1,1 0 1,0 0 0,-1 1 0,1-1-1,0 1 1,0 0 0,0 0 0,-5 4-1,5-1 1,-1-1-1,1 1 0,0 0 0,1 0 1,-1 1-1,1-1 0,0 1 1,1-1-1,-1 1 0,1 0 0,-3 12 1,1 3-1,0 0 0,2 0 0,0 0 0,2 0 0,3 36 0,-3-52 1,0 0 0,1-1-1,0 1 1,0 0-1,0-1 1,1 1 0,-1 0-1,1-1 1,0 0 0,0 0-1,1 1 1,0-1 0,-1 0-1,1-1 1,0 1 0,1-1-1,-1 1 1,1-1-1,-1 0 1,1 0 0,0 0-1,0-1 1,6 4 0,1-2-1,0-1 1,0 1-1,0-2 1,0 0-1,0 0 1,0-1-1,1 0 0,19-1 1,-28-1 0,0 1 0,0 0 0,1-1 0,-1 1 1,0-1-1,0 0 0,1 0 0,-1 0 0,0-1 0,0 1 0,-1-1 0,1 1 1,0-1-1,0 0 0,-1 0 0,5-4 0,-4 1 1,1 1-1,-1 0 1,-1-1-1,1 0 1,-1 1-1,1-1 1,-1 0-1,-1 0 1,3-9-1,-1-8 2,0 0 0,-1 0-1,-1 0 1,-3-23 0,2 28-2,-1 6 0,1 0 0,-2 0 0,-2-13 0,4 22 0,0 0 0,-1 1 0,1-1 0,-1 0 0,1 1 0,-1-1 0,1 0 0,-1 1 0,0-1 0,0 1 0,0-1 0,0 1 0,0 0 0,0-1 0,0 1 0,-1 0 0,1 0 0,0 0 0,-1-1 0,1 1 0,-1 1 0,1-1 0,-1 0 0,1 0 0,-1 1 0,0-1 0,1 0 0,-1 1 0,-2-1 0,3 2 0,-1-1 0,1 0 0,0 1 0,0-1 0,0 1 0,-1 0 0,1-1 0,0 1 0,0 0 0,0 0 0,0-1 0,0 1 0,0 0 0,0 0 0,0 0 0,0 0 0,1 0 0,-1 1 0,0-1 0,1 0 0,-1 0 0,1 0 0,-1 1 0,1-1 0,0 0 0,-1 0 0,1 3 0,-7 39-2,7-41 1,-2 16 0,1 0 0,1 0 0,1 0-1,0 0 1,1 0 0,7 24 0,-7-34 0,1 1 1,0-1 0,1 1-1,0-1 1,0 0 0,1 0-1,0-1 1,1 1 0,-1-1 0,1 0-1,1-1 1,-1 1 0,1-1-1,11 7 1,-14-10 0,0-1 1,1 0-1,-1 0 1,0-1-1,1 1 1,-1-1-1,1 0 1,-1 0-1,7 0 1,-10-1-1,1 1 0,0-1 1,0 0-1,0 0 0,0 0 1,-1-1-1,1 1 0,0 0 1,0-1-1,-1 1 0,1-1 0,0 1 1,0-1-1,-1 0 0,1 0 1,-1 0-1,1 0 0,-1 0 1,1 0-1,-1 0 0,1 0 1,-1-1-1,0 1 0,0 0 1,0-1-1,2-2 0,3-17-2,0 0 1,-1 0-1,-1 0 0,-1-1 0,-1 0 0,-2-39 1,5-33 3,-4 82 0,0 2 1,0 0 0,0 0 0,1 0 0,0 1 0,1-1 0,0 0 0,1 1 0,6-13 0,-10 21-3,1 1 0,-1-1 0,1 0 0,-1 0 0,1 0 0,-1 1 1,1-1-1,0 0 0,-1 1 0,1-1 0,0 0 0,0 1 0,0-1 0,-1 1 0,1-1 0,0 1 0,0 0 1,0-1-1,0 1 0,0 0 0,0-1 0,0 1 0,0 0 0,0 0 0,0 0 0,0 0 0,-1 0 0,1 0 0,0 0 1,0 1-1,0-1 0,0 0 0,0 0 0,0 1 0,0-1 0,0 0 0,0 1 0,1 0 0,1 2 0,0-1 0,0 1 0,0-1 0,-1 1 0,1 0 0,-1 0 0,0 0 0,1 0 0,1 4 0,5 13-1,0 1 1,-1 0-1,-1 0 1,-1 1 0,-1-1-1,4 41 1,-2 141-1,-7-162-1,8-55-11,2-24 7,-3 0 0,0-1 0,0-47 0,-5 48-4,2 0 0,1 0 0,20-67 0,-23 100 11,0-1 1,1 1-1,0 0 0,0 0 1,0 0-1,7-8 1,-9 12-2,-1 1 0,1-1 0,-1 0 0,1 0 0,0 1 0,-1-1 0,1 1 0,0-1 0,0 0 0,-1 1 0,1-1 0,0 1 1,0 0-1,0-1 0,0 1 0,0 0 0,-1-1 0,1 1 0,0 0 0,0 0 0,0 0 0,0 0 0,0 0 0,0 0 0,0 0 0,0 0 0,0 0 1,0 0-1,0 1 0,-1-1 0,1 0 0,0 1 0,0-1 0,0 0 0,0 1 0,0-1 0,-1 1 0,1 0 0,0-1 0,-1 1 0,1-1 0,0 1 1,-1 0-1,1 0 0,-1-1 0,1 1 0,-1 0 0,1 0 0,-1 0 0,1 0 0,-1-1 0,1 2 0,3 8-2,0 0 1,-1 0-1,0 1 0,0-1 0,-1 1 0,-1 0 0,1 12 1,-1 84 6,-2-59 4,0-17-7,0-18-1,0 0-1,1 0 0,1 0 0,3 19 0,-4-30 0,1 1 0,0 0 0,0-1 0,0 1 0,0-1 0,0 1 1,0-1-1,0 0 0,1 1 0,-1-1 0,1 0 0,0 0 0,0 0 0,0 0 0,0 0 0,0-1 1,0 1-1,0 0 0,0-1 0,1 0 0,-1 1 0,1-1 0,-1 0 0,1 0 0,-1-1 0,1 1 1,2 0-1,5 1 1,0-1 1,0 0 0,1 0 0,-1-1 0,0-1 0,0 1 0,0-2-1,15-3 1,-19 3-1,0 0 0,0 0 0,0-1 0,0 0 0,-1-1-1,1 1 1,-1-1 0,0 0 0,0 0 0,0 0 0,0-1-1,-1 0 1,0 0 0,5-7 0,-3 1-1,1-1-1,-2 0 1,1 0-1,-2 0 1,1-1-1,-2 0 1,0 0-1,3-22 1,-4 11 1,-1 0 0,-1 0 0,-5-45 0,4 65 1,0-1 1,0 1 0,0 0-1,0 0 1,-1 0-1,1 0 1,-1 0-1,-3-5 1,4 7-2,0 1 0,-1-1 0,1 1 0,0 0 1,0-1-1,-1 1 0,1 0 0,-1 0 1,1 0-1,-1 0 0,1 0 0,-1 0 0,1 0 1,-1 0-1,0 1 0,0-1 0,1 1 0,-1-1 1,0 1-1,-3 0 0,4 0-1,0 0 0,0 1-1,0-1 1,1 0 0,-1 1 0,0-1-1,1 1 1,-1 0 0,0-1 0,1 1 0,-1-1-1,0 1 1,1 0 0,-1 0 0,1-1 0,-1 1-1,1 0 1,0 0 0,-1-1 0,1 1-1,0 0 1,0 0 0,-1 0 0,1 0 0,0 0-1,0-1 1,0 1 0,0 0 0,0 2 0,-1 33-9,1-28 8,0 16 1,6 47 0,-4-61 0,0-1 0,1 1 0,0-1 0,0 0 0,1 0 0,0-1 0,10 16 0,-9-16 0,1 0 0,-1-1 0,1 0 0,9 8 0,-12-13 0,0 1 0,-1-2 0,1 1 0,0 0 0,0-1 0,0 1 0,1-1 0,-1 0 0,0 0 0,0 0 0,1 0 0,-1-1 0,0 1 0,7-1 0,-9 0 0,1 0 1,0-1-1,-1 1 0,1 0 0,-1-1 1,1 0-1,-1 1 0,1-1 1,-1 0-1,1 0 0,-1 0 0,1 0 1,-1 0-1,0 0 0,0 0 1,0 0-1,0 0 0,0-1 0,0 1 1,0 0-1,0-1 0,0 1 0,0-1 1,0-1-1,14-42 9,-14 39-9,14-71 16,7-145 0,-23 391-16,-26 185 0,20-300 0,-67 427 0,68-448 0,-3 1 0,-12 33 0,17-57 0,0 1 0,-1-1 0,0 0 0,0-1 0,-1 1 0,-1-1 0,1 0 0,-2-1 0,1 0 0,-11 10 0,17-17 0,-1 0 0,1 0 0,0 0 0,-1 1 0,1-1 0,-1-1 0,1 1 0,-1 0 0,1 0 0,-1 0 0,0-1 0,1 1 0,-1-1 0,0 1 0,0-1 0,1 0 0,-1 0 0,0 0 0,0 0 0,1 0 0,-1 0 0,0 0 0,0-1 0,1 1 0,-1 0 0,0-1 0,1 0 0,-1 1 0,0-1 0,1 0 0,-1 0 0,1 0 0,-1 0 0,1 0 0,0 0 0,-1 0 0,-1-2 0,-1-3 0,0 0 0,0 0 0,1-1 0,0 1 0,0-1 0,0 1 0,-3-15 0,-3-19 0,2-1 0,-4-65 0,7-86 0,4 155 0,0 21 0,1-1 0,0 0 0,1 0 0,1 0 0,5-17 0,-5 25 0,1-1 0,0 2 0,0-1 0,1 0 0,0 1 0,0 0 0,1 0 0,0 1 0,1-1 0,7-6 0,1 1 3,0 1 1,1 1-1,0 0 1,1 2-1,0 0 1,27-11-1,116-30-144,-73 26-542,-35 7-2039</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0:49.201"/>
    </inkml:context>
    <inkml:brush xml:id="br0">
      <inkml:brushProperty name="width" value="0.05" units="cm"/>
      <inkml:brushProperty name="height" value="0.05" units="cm"/>
      <inkml:brushProperty name="color" value="#66CC00"/>
    </inkml:brush>
  </inkml:definitions>
  <inkml:trace contextRef="#ctx0" brushRef="#br0">9 679 30414,'-2'6'130,"1"0"0,-1 0-1,1 0 1,0 0 0,0 0 0,1 0 0,-1 0 0,2 7-1,-1-12-113,0 1-1,1 0 1,-1-1-1,1 1 1,-1-1-1,1 1 1,0-1-1,0 1 1,-1-1 0,1 1-1,0-1 1,0 0-1,0 1 1,1-1-1,-1 0 1,0 0-1,0 0 1,1 0-1,-1 0 1,1 0-1,-1 0 1,0 0-1,1-1 1,0 1-1,-1-1 1,1 1-1,-1-1 1,1 1-1,0-1 1,-1 0-1,4 0 1,7 2 40,1-2 1,0 1-1,-1-1 1,15-3-1,-23 3-43,0-1-1,0 0 0,0 0 1,0-1-1,0 1 0,0-1 1,0 0-1,-1 0 0,1 0 1,-1 0-1,1-1 0,-1 0 1,0 1-1,0-1 1,5-6-1,2-6 9,0-1 0,-2 1-1,0-1 1,-1-1 0,-1 0 0,9-33 0,-6 7-7,7-71-1,-10-92-12,-6 197-2,1 17-2,0 0-1,1 0 1,0 0-1,0-1 0,1 1 1,0-1-1,5 8 1,2 8 2,32 73 4,21 52 5,-57-129-7,0 1 0,-1 0-1,-1 1 1,0-1 0,0 34 0,-4-50-1,0-1 0,1 1 0,-2 0 0,1 0 0,0-1 0,-1 1 0,0 0 0,0 0 0,0-1 0,0 1 0,0-1 0,-1 1 0,1-1 0,-1 0 0,0 1 0,0-1 0,-1 0 0,1 0 0,0-1 0,-1 1 0,0 0 0,0-1 0,0 1 0,0-1 0,0 0 0,0 0 0,0 0 0,-5 1 0,-7 3-6,-1-1 1,1-1-1,-1 0 0,0-1 1,0 0-1,-19-1 1,-68 0-54,96-2 53,128 2-4,62 0 12,-178-2 0,0 0 0,0-1 0,0 0 0,0 0-1,0-1 1,-1 1 0,1-1 0,0 0 0,-1 0 0,1-1 0,-1 1 0,0-1 0,0 0 0,0 0 0,0-1-1,0 1 1,-1-1 0,1 1 0,-1-1 0,0 0 0,0-1 0,-1 1 0,1 0 0,-1-1 0,0 1 0,2-6 0,3-13 10,0-1 0,-1 1 1,-2-1-1,3-29 0,-6 40-10,16-468 17,-17 376 7,0 104-26,0 1 0,0 0-1,0 0 1,0 0 0,0 0 0,0 0 0,1 0 0,-1-1-1,0 1 1,0 0 0,0 0 0,0 0 0,0 0 0,0 0-1,0-1 1,0 1 0,0 0 0,0 0 0,0 0 0,0 0-1,0-1 1,0 1 0,0 0 0,0 0 0,0 0 0,0 0-1,0-1 1,0 1 0,0 0 0,0 0 0,-1 0 0,1 0-1,0 0 1,0 0 0,0-1 0,0 1 0,0 0 0,0 0-1,0 0 1,-1 0 0,1 0 0,0 0 0,0 0 0,0 0-1,0-1 1,0 1 0,-1 0 0,1 0 0,0 0 0,0 0-1,0 0 1,0 0 0,0 0 0,-1 0 0,1 0-1,0 0 1,0 0 0,0 0 0,0 0 0,-1 0 0,-4 9-17,-4 44 16,2 1 0,2 0 0,3 73-1,1-74 2,-1 17 0,0-21 0,1 0 0,11 78 0,-9-118 0,1 0 0,1 0 0,0 0 0,0 0 0,1-1 0,0 1 0,0-1 0,7 10 0,-8-14 0,0-1 0,0 1 0,0-1 0,0 0 0,0 0 0,0 0 0,1 0 0,0-1 0,-1 1 0,1-1 0,0 0 0,0 0 0,0 0 0,0-1 0,1 1 0,-1-1 0,0 0 0,9 1 0,-10-2 0,0 0 0,0 0 0,0 0 0,0 0 0,0 0 0,0 0 0,0-1 0,0 0 0,0 1 0,0-1 0,0 0 0,0-1 0,-1 1 0,1 0 0,0-1 0,-1 1 0,5-4 0,-4 1 0,0-1 0,0 1-1,0-1 1,0 0 0,-1 0-1,1 0 1,-1 0 0,-1 0 0,3-7-1,16-70-15,13-35 5,-29 104 4,2 0 1,-1 1 0,2 0-1,-1 0 1,2 0 0,14-17-1,-18 25 7,0 1-1,-1 0 0,2 0 0,-1 1 1,0-1-1,0 1 0,1 0 0,-1 0 1,1 0-1,0 1 0,0 0 0,-1 0 1,1 0-1,0 0 0,0 1 1,0-1-1,0 1 0,0 1 0,0-1 1,0 1-1,0 0 0,0 0 0,-1 0 1,1 1-1,0-1 0,-1 1 0,1 0 1,6 5-1,-7-5-11,2 2 50,-17 1 0,1-2-38,1 0 0,0 0 0,0 1 0,1 1 0,-1-1 0,1 1 0,0 1 0,0-1 0,0 1 0,1 1 0,0 0 0,0 0 0,1 0 0,-9 12 0,9-8 0,0-1 0,0 1 0,2 0 0,-1 0 0,1 0 0,1 0 0,0 1 0,0 0 0,1-1 0,1 1 0,0 19 0,1-24 1,0 1 0,0 0-1,1-1 1,0 1 0,0-1 0,1 1 0,0-1-1,0 1 1,4 8 0,-3-13-1,-1 1 1,0-1-1,1 0 1,0 0-1,-1 0 0,1 0 1,1-1-1,-1 1 1,0-1-1,0 0 0,1 0 1,0 0-1,-1 0 1,1 0-1,0-1 0,0 0 1,-1 0-1,1 0 1,6 1-1,48 4 5,-55-6-5,-1 0 0,1 0 1,-1 0-1,1 0 1,0-1-1,-1 1 1,1-1-1,-1 1 0,1-1 1,-1 0-1,0 0 1,1 0-1,-1-1 0,0 1 1,0 0-1,1-1 1,-1 1-1,0-1 1,-1 0-1,3-2 0,0-3 1,0-1-1,-1 1 0,0-1 1,-1 1-1,1-1 0,-2 0 1,1 0-1,0-11 0,0-72 0,-2 63 0,1-3 2,0 19 1,0 0-1,-1-1 0,-1 1 1,0 0-1,0 0 1,-1-1-1,-1 1 1,0 0-1,-8-19 1,11 31-3,0 0 0,0-1 0,0 1 0,0-1-1,0 1 1,0-1 0,0 1 0,0 0 0,-1-1 0,1 1 0,0 0 0,0-1 0,0 1 0,-1-1 0,1 1 0,0 0 0,-1-1 0,1 1 0,0 0 0,-1 0 0,1-1 0,0 1 0,-1 0 0,1 0 0,0 0 0,-1-1 0,1 1 0,-1 0 0,1 0 0,0 0 0,-1 0-1,1 0 1,-1 0 0,1 0 0,0 0 0,-1 0 0,1 0 0,-1 0 0,1 0 0,-1 0 0,1 0 0,0 0 0,-1 0 0,1 0 0,-1 0 0,1 1 0,0-1 0,-1 0 0,1 0 0,0 1 0,-1-1 0,1 0 0,0 0 0,-1 1 0,1-1 0,0 0 0,0 1 0,-1-1-1,1 0 1,0 1 0,0-1 0,0 1 0,-1-1 0,1 0 0,0 1 0,0-1 0,0 1 0,0 0 0,-8 29-19,4-7 18,2 0 0,0 1 0,2-1 0,0 0 0,8 46 1,-6-60 0,-1 0 0,2 0 0,-1 0 0,1 0 0,1 0 0,0 0 0,0-1 0,0 0 0,1 0 0,1 0 0,-1-1 0,1 1 0,0-1 0,1 0 0,0-1 0,0 0 0,12 9 0,-15-13 1,0 0 0,0 0-1,0-1 1,0 1 0,0-1 0,0 0 0,0 0 0,0 0-1,0-1 1,0 0 0,1 1 0,-1-2 0,0 1-1,0 0 1,1-1 0,-1 1 0,0-1 0,0-1 0,0 1-1,0 0 1,0-1 0,0 0 0,-1 0 0,1 0 0,-1 0-1,1-1 1,-1 1 0,0-1 0,1 0 0,-1 0-1,-1 0 1,1 0 0,0-1 0,-1 1 0,0-1 0,0 1-1,0-1 1,3-8 0,-1 0-1,0 0 0,-1-1 0,0 0 0,-1 0 0,1-20 0,-4-68 0,0 42 0,1-65 0,-1 174-22,-1-6 16,8 82 0,-4-114 6,0 0 1,0 0-1,1 0 0,1 0 0,0-1 0,0 1 0,1-1 0,1 0 0,0-1 1,0 1-1,1-1 0,8 10 0,-14-19 0,0 0 0,0 0 0,0 0 0,0 0 0,0 0 0,0 0 0,1 0 1,-1 0-1,0 0 0,0-1 0,1 1 0,-1 0 0,0-1 0,1 1 0,-1-1 0,1 0 0,-1 1 0,1-1 0,-1 0 0,1 0 0,-1 0 0,1 0 1,-1 0-1,1 0 0,-1 0 0,1-1 0,1 0 0,-2 0 1,1 0 1,0 0-1,-1 0 0,1 0 0,0-1 1,-1 1-1,0-1 0,1 1 1,-1-1-1,0 1 0,0-1 1,0 0-1,0 0 0,0 0 0,0 1 1,0-1-1,0 0 0,0-4 1,5-29-1,-1 0 0,-2-1 0,-2 1 0,-3-48 0,0 10-1,2-3 0,-2 65-16,-1 17 5,1 16 10,0 1 0,1-1 0,3 24-1,-1-23 2,-1-14 0,1-1 0,0 1 0,1-1 0,0 0 0,0 0 0,1 0 0,0 0 0,0 0 0,0-1 0,1 1 0,1-1 0,-1 0 0,1 0 0,1-1 0,-1 1 0,1-1 0,0 0 0,0-1 0,1 1 0,-1-1 0,1-1 0,9 6 0,-4-4 0,1 0 0,0 0 0,0-2 0,0 1 0,0-1 0,1-1 0,0-1 0,-1 0 0,1-1 0,0 0 0,0-1 0,22-2 0,-34 1 0,0 1 1,1-1-1,-1 0 1,0 0-1,1 0 1,-1-1-1,0 1 1,0 0-1,0-1 1,0 1-1,0-1 0,-1 0 1,1 0-1,0 1 1,-1-1-1,1 0 1,-1-1-1,0 1 1,0 0-1,1 0 1,-2 0-1,1-1 0,0 1 1,0 0-1,-1-1 1,1-3-1,2-8 5,-1-1 1,0 0-1,-1-18 0,-1 25-6,1-28 1,-5-47 0,2 69 0,0 1 0,-1 1 0,0-1 0,-1 0 0,0 1 0,-1 0 0,-7-12 0,10 20-1,0 1-1,0-1 1,-1 1-1,1 0 1,-1 0-1,0 0 1,1 0 0,-2 1-1,1-1 1,0 1-1,0 0 1,-6-3-1,8 4 2,-1 1 0,1-1-1,-1 1 1,0 0 0,1-1-1,-1 1 1,1 0 0,-1 0-1,1 0 1,-1 0-1,0 1 1,1-1 0,-1 0-1,1 1 1,-1-1 0,1 1-1,-1-1 1,1 1 0,0 0-1,-1-1 1,1 1-1,0 0 1,-1 0 0,1 0-1,0 0 1,0 0 0,0 0-1,0 0 1,0 1 0,0-1-1,0 0 1,0 1-1,1-1 1,-1 0 0,0 1-1,0 1 1,-5 11 0,1 0 0,0 0 0,1 1 0,0 0 0,2-1 0,-1 1 0,1 17 0,2 117 0,1-106 0,0-34 0,-1 0 0,1 0 0,1 0 0,0 1 0,0-1 0,1-1 0,0 1 0,1 0 0,0-1 0,0 0 0,1 1 0,9 12 0,-10-16 0,1 0 0,-1 0 0,1-1 0,0 1 0,1-1 0,-1 0 0,1 0 0,-1-1 0,1 0 0,0 0 0,1 0 0,-1 0 0,0-1 0,1 0 0,-1-1 0,1 0 0,0 0 0,7 1 0,-5-2 0,-2 0 0,0 1 0,0-1 0,0-1 0,11-1 0,-15 1 0,-1 0 0,1 0 1,-1 0-1,1 0 0,-1 0 1,0-1-1,0 1 0,1-1 1,-1 0-1,0 1 1,0-1-1,-1 0 0,1 0 1,0 0-1,2-4 0,3-7 4,1-1 0,-2 1-1,0-2 1,-1 1 0,0-1-1,-1 1 1,4-27-1,5-111-7,-12 127 6,1-22-2,-1 10-2,1 0 1,2 0 0,13-55 0,-17 90 0,0 1 1,0 0-1,0 0 1,1 0-1,-1 0 1,1 0-1,-1 0 1,1 0-1,-1 0 1,1 0-1,-1 0 1,1 0-1,0 0 1,0 0-1,-1 0 1,1 0-1,0 1 1,0-1-1,0 0 1,0 1-1,0-1 1,0 0 0,0 1-1,0 0 1,0-1-1,0 1 1,0-1-1,1 1 1,-1 0-1,0 0 1,0 0-1,0 0 1,0 0-1,0 0 1,1 0-1,-1 0 1,0 0-1,0 0 1,0 1-1,0-1 1,0 0-1,0 1 1,0-1-1,0 1 1,0-1-1,0 1 1,0 0-1,0-1 1,0 1-1,0 0 1,0 0-1,0-1 1,-1 1 0,2 1-1,8 12 1,0 0 0,-1 0 0,-1 1 0,0 0 0,6 16 0,27 87 0,-33-91 4,-2 0 0,0 1 0,-2 0 0,-1 0 0,-2 0 0,0 0 0,-6 48 0,3-69 2,0-1 0,0 0 0,0 0 0,-1 0 0,1 0 0,-2 0 0,1 0 0,0-1 0,-1 1 0,0-1 0,-1 0 0,1-1 0,-1 1 0,0-1 0,0 1 0,0-1 0,0-1 0,-1 1 0,0-1 0,-9 4 0,1-1-203,0-1-1,0 0 1,-1-1-1,1 0 0,-1-1 1,0-1-1,-28 0 1,-12-2-6689</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0:59.930"/>
    </inkml:context>
    <inkml:brush xml:id="br0">
      <inkml:brushProperty name="width" value="0.05" units="cm"/>
      <inkml:brushProperty name="height" value="0.05" units="cm"/>
      <inkml:brushProperty name="color" value="#FFFFFF"/>
    </inkml:brush>
  </inkml:definitions>
  <inkml:trace contextRef="#ctx0" brushRef="#br0">252 559 30974,'0'0'1708,"0"-19"-1650,0-12-39,1 13-16,-1-1 0,-5-36 0,5 50-3,-2 0 0,1-1 0,-1 1 0,0 0 0,0 0 0,0 0 0,-1 0 0,1 0 0,-1 1-1,0-1 1,-1 1 0,1 0 0,-1 0 0,-6-6 0,8 8 0,0 1-1,-1-1 1,1 1-1,0 0 1,-1 0 0,1-1-1,-1 2 1,1-1-1,-1 0 1,0 0-1,1 1 1,-1-1 0,0 1-1,1 0 1,-1 0-1,0 0 1,1 0 0,-1 1-1,0-1 1,1 1-1,-1-1 1,1 1 0,-1 0-1,0 0 1,1 0-1,0 0 1,-1 0 0,1 1-1,0-1 1,-3 3-1,-2 1-1,0 1-1,1 1 1,-1-1 0,1 1-1,0 0 1,1 0-1,-8 14 1,3-2 2,0 1 0,2-1 0,1 1 0,0 1 0,2-1 0,-4 26 0,3 0 0,0 83 0,6-120 0,0 0 0,1 0 0,0-1 0,0 1 0,1 0 0,0 0 0,1-1 0,0 1 0,7 15 0,-8-20 0,1-1 0,0 1 0,0 0 0,0-1 0,0 0 0,0 0 0,0 0 0,1 0 0,0 0 0,0-1 0,-1 1 0,1-1 0,1 0 0,-1 0 0,0-1 0,0 1 0,1-1 0,-1 0 0,1 0 0,-1 0 0,7-1 0,-2 1 0,1 0 0,-1-1 0,0 0 0,1-1 0,12-3 0,-18 3 0,0 0 0,-1 0 0,1-1 0,0 0 0,0 0 0,-1 0 0,1 0 0,-1 0 0,0-1 0,1 1 0,-1-1 0,-1 0 0,1 0 0,4-6 0,4-8 0,0 0 0,-2-1 0,0-1 0,-1 0 0,0 0 0,-2 0 0,0-1 0,3-23 0,0-25 0,2-73 0,-9 104 0,-1 274-16,-2-204 16,0-15 0,0-1 0,4 27 0,-3-40 0,1-1 0,0 1 0,0 0 0,0 0 0,0 0 0,0-1 0,1 1 0,0-1 0,-1 1 0,2-1 0,-1 0 0,0 1 0,0-1 0,1 0 0,0 0 0,4 3 0,-5-5 0,0 1 0,0-1 1,0 0-1,0 0 0,0 0 0,1 0 0,-1 0 0,0 0 1,1 0-1,-1-1 0,0 1 0,1-1 0,-1 0 0,1 0 1,-1 0-1,1 0 0,-1 0 0,1 0 0,-1-1 1,1 1-1,-1-1 0,0 0 0,1 0 0,-1 1 0,3-3 1,-1 0-1,1 1 1,-2-1 0,1 0 0,0-1-1,-1 1 1,1-1 0,-1 1-1,0-1 1,0 0 0,0 0 0,3-7-1,5-15 1,-2 0 0,0-1 0,8-47 0,-13 52-3,0 0 0,2 0 0,1 1 0,0-1 0,2 1 0,17-30 0,-22 45 1,1 0 1,0 0 0,0 1-1,0 0 1,1 0-1,8-5 1,-13 9 0,0 0 0,1 0 0,-1 0 0,0 0 0,1 0 0,-1 0-1,0 1 1,1-1 0,-1 0 0,1 1 0,0-1 0,-1 1 0,1 0 0,-1-1 0,1 1 0,0 0 0,-1 0 0,1 0 0,0 0 0,-1 0-1,1 1 1,-1-1 0,1 0 0,0 1 0,-1-1 0,1 1 0,-1-1 0,1 1 0,-1 0 0,0 0 0,1 0 0,-1 0 0,0 0-1,1 0 1,0 2 0,4 8-1,0 1 0,-1-1-1,-1 2 1,0-1 0,-1 0-1,0 1 1,-1-1 0,0 1-1,-1 20 1,0-30 3,1-8 4,1-8 2,-3 12-8,0-1 0,0 0 0,0 0 0,0 0 0,0 1 0,0-1 0,-1 0 0,1 0 0,0 1 0,-1-1 0,0 0 0,1 0 0,-1 1 0,0-1 0,0 1 1,0-1-1,0 1 0,0-1 0,0 1 0,-2-2 0,0 2-1,1-1 1,-1 1 0,0 0 0,0 0-1,0 1 1,0-1 0,0 0-1,0 1 1,0 0 0,0 0 0,-6 0-1,4-1 1,0 1-1,-1 0 1,1 0-1,0 1 1,-1-1-1,1 1 1,0 0-1,0 1 1,0-1-1,0 1 0,0 0 1,0 0-1,0 1 1,1-1-1,-1 1 1,1 0-1,-1 0 1,1 1-1,0-1 1,1 1-1,-1 0 1,0 0-1,1 0 1,0 1-1,0-1 0,0 1 1,1-1-1,0 1 1,-3 6-1,1 1 1,0 0-1,1 0 1,0 1-1,1-1 0,1 1 1,0-1-1,0 1 1,1 0-1,1-1 1,0 1-1,1-1 0,0 1 1,1-1-1,7 20 1,-7-24-1,-1-1 1,2 0 0,-1 0 0,1 0 0,0 0 0,1 0-1,0-1 1,0 0 0,0 0 0,0-1 0,1 1-1,0-1 1,0 0 0,1-1 0,-1 1 0,1-1-1,0 0 1,0-1 0,1 0 0,-1 0 0,0-1 0,1 0-1,0 0 1,13 1 0,-16-2 1,1-1 0,-1 1-1,0-1 1,0-1 0,1 1 0,-1-1 0,0 0-1,0 0 1,9-4 0,-10 3-1,-1 1 1,0-1-1,0-1 1,0 1-1,-1 0 1,1-1-1,0 0 1,-1 1-1,0-1 1,1 0-1,-1 0 1,0 0-1,-1-1 1,1 1-1,1-4 1,4-11 1,-1 1 0,-1-1 1,-1-1-1,0 1 0,1-32 1,-4-100 0,-2 81-1,1 25 4,-1-56-2,18-139-1,-16 228-6,-1 482-10,1-442 13,1 0 0,2 0 0,1 0 0,12 42 0,-12-57 0,0 0 0,0 0 0,1 0 0,1-1 0,0 0 0,1 0 0,1-1 0,0 0 0,0 0 0,19 17 0,-26-27 0,1 0 0,0 0 0,0 0 0,0 0 0,0 0 0,1 0 0,-1-1 0,0 0 0,1 1 0,-1-1 0,1 0 0,-1-1 0,1 1 0,-1-1 0,1 1 0,0-1 0,-1 0 0,1-1 0,0 1 0,-1-1 0,1 1 0,4-2 0,-4 0 0,0 0 0,1 0 0,-1 0 0,0-1 0,0 1 0,0-1 0,0 0 0,-1 0 0,1-1 0,-1 1 0,0-1 0,0 1 0,0-1 0,0 0 0,4-8 0,9-24 1,-1-1 1,-2-1-1,-2 0 0,-1 0 1,6-49-1,9-199 7,-19 195-8,-9-102 0,3 191 0,0 0-1,-1 0 1,0 0-1,1 0 1,-1 0-1,0 0 1,0 0 0,0 0-1,0 0 1,0 0-1,0 1 1,-1-1 0,1 0-1,-1 1 1,1-1-1,-1 1 1,0-1-1,-2 0 1,3 1 0,0 0-1,0 1 1,0-1 0,0 1 0,0-1 0,-1 1-1,1-1 1,0 1 0,0 0 0,0 0-1,-1 0 1,1-1 0,0 1 0,-1 0-1,1 1 1,0-1 0,0 0 0,-1 0-1,1 0 1,0 1 0,0-1 0,0 1-1,0-1 1,-1 1 0,1-1 0,0 1-1,0 0 1,0-1 0,0 1 0,0 0-1,0 0 1,-1 2 0,-3 6 0,0 1 0,0 0 0,1 1 0,0-1 0,1 1 0,0-1 0,1 1 0,-2 19 0,-1 39 0,3 88 0,2-93 0,1-10 0,3-1 0,1 0 0,4 0 0,1 0 0,3-1 0,2-1 0,25 59 0,-40-109 0,0-1 0,0 0 0,0 1 0,0-1 1,0 1-1,1-1 0,-1 0 0,0 1 0,0-1 0,0 1 0,1-1 0,-1 0 0,0 1 1,1-1-1,-1 0 0,0 1 0,0-1 0,1 0 0,-1 0 0,1 1 0,-1-1 0,0 0 1,1 0-1,-1 0 0,0 1 0,1-1 0,-1 0 0,1 0 0,-1 0 0,1 0 0,-1 0 1,0 0-1,1 0 0,-1 0 0,1 0 0,-1 0 0,1 0 0,-1 0 0,1 0 1,-1 0-1,0 0 0,1-1 0,-1 1 0,1 0 0,-1 0 0,0 0 0,1-1 0,-1 1 1,0 0-1,1-1 0,-1 1 0,0 0 0,1 0 0,-1-1 0,0 1 0,0-1 0,1 1 1,-1 0-1,0-1 0,0 1 0,0-1 0,0 1 0,1 0 0,-1-1 0,0 1 0,0-1 1,13-31 7,-12 30-8,25-87 0,15-43 0,-33 113 0,0 0 0,1 0 0,1 1 0,18-26 0,-27 42 0,0 0 0,1 0 0,-1 1 0,0-1 0,1 0 0,-1 1 0,0-1 0,1 1 0,0-1 0,-1 1 0,1 0 0,0 0 0,0-1 0,0 1 0,0 1 0,0-1 0,0 0 0,0 0 0,0 1 0,0-1 0,3 1 0,-4 0 0,-1 1 0,1 0 0,0-1 0,0 1 0,0 0 0,-1 0 0,1 0 0,0 0 0,-1 0 0,1 0 0,0 0 0,-1 0 0,1 0 0,-1 0 0,0 0 0,1 0 0,-1 0 0,0 0 0,0 0 0,0 0 0,0 0 0,0 0 0,0 1 0,0 1 0,1 2 0,7 55 0,16 83 0,-20-128 0,0 1 0,1-2 0,1 1 0,0 0 0,1-1 0,17 26 0,-22-37 0,0-1 0,0 1 0,0-1 0,0 0 0,1 0 0,-1 1 0,1-1 0,0-1 0,-1 1 0,1 0 0,0-1 0,0 1 0,0-1 0,0 0 0,0 0 0,0 0 0,0-1 0,0 1 0,1-1 0,-1 1 0,0-1 0,0 0 0,0 0 0,1-1 0,-1 1 0,0-1 0,0 1 0,0-1 0,0 0 0,0 0 0,0 0 0,0-1 0,0 1 0,0-1 0,0 0 0,-1 1 0,1-1 0,-1 0 0,1-1 0,3-3 0,11-23 0,-2-1 0,0-1 0,-2 0 0,13-49 0,12-27 0,-31 91 0,27-58 0,-30 67 0,0 0 0,0 0 0,1 0 0,0 1 0,0-1 0,1 1 0,8-6 0,-8 9-2,-6 8-3,-8 11-4,8-15 9,-13 25 1,1 2 1,1 0-1,2 0 1,0 1-1,3-1 1,0 2-1,1-1 1,2 1-1,2 0 1,2 54-1,0-80-1,-1 1 0,1-1 0,-1 0 0,1 0 0,1 0 0,-1 0 0,0 0 0,1 0 0,0 0 0,0 0 0,0-1 0,0 1 0,1-1 0,-1 1 0,1-1 0,0 0 0,0 0 0,0 0 0,1-1 0,-1 1 0,0-1 0,1 1 0,0-1 0,-1 0 0,1-1 0,0 1 0,0-1 0,5 2 0,10 1 0,1-1 0,-1 0 0,0-1 0,36-2 0,-42 0 0,-1 1 1,-1-2 0,1 1 0,-1-2 0,1 1 0,-1-2 0,0 1 0,1-2 0,12-4 0,-19 5 0,1-1 0,-1 1 1,1-1-1,-1 0 1,0 0-1,-1 0 0,1-1 1,-1 1-1,0-1 0,0 0 1,0-1-1,-1 1 1,1-1-1,-1 1 0,-1-1 1,4-9-1,-1 0-1,-1 0 0,-1 1 0,0-1 0,-1 0 0,0 0 0,-1-1 0,-1 1 0,-1 0 0,0 0 0,-1 0 0,0 0 0,-1 0 0,-1 0 0,0 1 0,-2-1 0,1 1 0,-1 0 0,-1 1 0,-1 0 0,0 0 0,0 0 0,-15-15 0,17 20 0,-1 1 0,0 0 0,0 0 0,-1 0 0,0 1 0,0 0 0,-1 0 0,1 1 0,-1 0 0,0 1 0,-1 0 0,1 0 0,-1 1 0,1 0 0,-1 1 0,0 0 0,0 1 0,0 0 0,-20 0 0,27 2 0,0 0 0,1-1 0,-1 1 0,0 0 0,0 0 0,1 1 0,-1-1 0,0 1 0,1-1 0,-1 1 0,1 0 0,0 0 0,0 0 0,0 0 0,0 0 0,0 0 0,0 1 0,0-1 0,1 1 0,-1-1 0,1 1 0,0 0 0,-1-1 0,1 1 0,1 0 0,-1 0 0,0 0 0,0 5 0,-1 9 0,0 0 0,1 0 0,2 29 0,-1-43 0,1 10 0,1-1 0,0 0 0,1 1 0,0-1 0,1 0 0,0-1 0,1 1 0,1-1 0,-1 0 0,2 0 0,0 0 0,0-1 0,11 12 0,-11-14 0,1 0 0,-1 0 0,2-1 0,-1 0 0,1-1 0,0 0 0,0 0 0,0-1 0,1 0 0,0-1 0,0 0 0,0 0 0,1-1 0,-1-1 0,19 3 0,-23-4 0,0-1 0,0 0 0,0 0 0,1 0 0,-1-1 0,0 0 0,0 0 0,8-3 0,-11 3 0,0-1 0,0 0 0,0 0 0,-1 0 0,1 0 0,0 0 0,-1 0 0,1-1 0,-1 1 0,0-1 0,0 0 0,0 0 0,0 0 0,0 0 0,-1 0 0,2-4 0,9-23 0,-2-1 0,12-57 0,-17 59 0,2 0 0,2 1 0,17-43 0,-25 68 0,0 1 0,1-1-1,-1 0 1,0 1 0,1 0 0,0-1 0,-1 1-1,1 0 1,0 0 0,0 0 0,0 0 0,1 0-1,-1 1 1,0-1 0,1 0 0,-1 1 0,1 0-1,-1 0 1,1 0 0,0 0 0,-1 0 0,1 0-1,0 1 1,0-1 0,-1 1 0,1 0 0,0-1-1,0 2 1,0-1 0,0 0 0,-1 0 0,7 2-1,3 3-3,0-1 0,-1 2-1,1-1 1,-1 2 0,19 12-1,-15-8 6,-6-5-1,-6-3 1,-1-1-1,1 0 1,0-1-1,-1 1 0,1 0 1,0-1-1,0 1 1,0-1-1,0 0 1,0 0-1,7 1 0,-10-14 27,0 10-27,0 0 0,0 0 0,0 0 0,-1 0 0,1 0 0,-1 0 0,1 0 0,-1 1 0,0-1 0,0 0 0,1 0 0,-1 1 0,-1-1 0,1 1 0,0-1 0,0 1 0,0-1 0,-1 1 0,1 0 0,-1-1 0,-1 0 0,-1 0 0,0 0 0,0 0 0,0 0 0,0 0 0,0 1 0,0 0 0,0 0 0,-1 0 0,-6 0 0,6 0 0,-1 1 0,1 0 0,0 0 0,0 0 0,-1 1 0,1-1 0,0 1 0,0 1 0,0-1 0,0 1 0,0 0 0,0 0 0,1 0 0,-1 0 0,1 1 0,-1 0 0,-6 6 0,6-3-2,1 0 0,0 1 0,0 0 1,0 0-1,0 1 0,1-1 0,1 0 0,-1 1 0,1 0 0,-2 13 0,2 6-5,0 48 0,2-50 10,0-18-2,0 0-1,1-1 1,0 1-1,0 0 1,0 0-1,1 0 1,0-1-1,0 1 1,1-1-1,0 1 1,0-1-1,0 0 1,1 0 0,0-1-1,0 1 1,1-1-1,-1 1 1,7 3-1,-4-3 2,0-1-1,0 0 1,1-1-1,-1 1 1,1-2 0,0 1-1,1-1 1,-1 0-1,0-1 1,1 0-1,0 0 1,-1-1-1,17 1 1,-5-2-2,0 0 0,37-5 0,-50 4 0,0-1 0,0 0 0,0 0 0,0-1 0,-1 0 0,1 0 0,-1-1 0,0 1 0,0-2 0,0 1 0,7-7 0,-8 7 0,0-1-1,0 1 1,-1-1 0,0 0-1,1 0 1,-2-1 0,1 1-1,0-1 1,-1 0 0,0 0-1,-1 0 1,1 0 0,-1-1-1,0 1 1,0-7 0,-2 13-3,0 0 1,0-1 0,0 1 0,0 0 0,0 0-1,0 0 1,0 0 0,0-1 0,0 1 0,0 0-1,0 0 1,0 0 0,0-1 0,0 1-1,0 0 1,0 0 0,0 0 0,0 0 0,0-1-1,0 1 1,0 0 0,-1 0 0,1 0 0,0 0-1,0 0 1,0 0 0,0-1 0,0 1-1,-1 0 1,1 0 0,0 0 0,0 0 0,0 0-1,0 0 1,-1 0 0,1 0 0,0 0 0,0 0-1,0 0 1,-1 0 0,-20-1-350</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1:04.103"/>
    </inkml:context>
    <inkml:brush xml:id="br0">
      <inkml:brushProperty name="width" value="0.05" units="cm"/>
      <inkml:brushProperty name="height" value="0.05" units="cm"/>
      <inkml:brushProperty name="color" value="#FFFFFF"/>
    </inkml:brush>
  </inkml:definitions>
  <inkml:trace contextRef="#ctx0" brushRef="#br0">16 233 32063,'-11'-233'704,"8"1044"-704,2-805 0,1-4 0,0-1 0,0 0 0,0 1 0,0-1 0,0 0 0,0 1 0,0-1 0,0 0 0,0 1 0,0-1 0,1 0 0,-1 1 0,1-1 0,-1 0 0,1 0 0,-1 0 0,1 1 0,0-1 0,0 0 0,-1 0 0,3 2 0,-1-8 0,1-237 0,-5 124 0,1 5 0,2-120 0,5 211 0,-5 22 0,-1 0 0,0-1 0,1 1 0,-1 0 0,0-1 0,1 1 0,-1 0 0,0 0 0,1-1 0,-1 1 0,1 0 0,-1 0 0,1 0 0,-1-1 0,0 1 0,1 0 0,-1 0 0,1 0 0,-1 0 0,1 0 0,-1 0 0,1 0 0,-1 0 0,1 0 0,0 0 0,1 1 0,0 0 0,0 0 0,0 1 0,0-1 0,0 0 0,-1 1 0,1-1 0,0 1 0,-1-1 0,0 1 0,1 0 0,-1-1 0,0 1 0,1 0 0,0 3 0,74 173 0,-6-14 0,-56-135 0,50 95 0,-54-108 0,0-1 0,0 0 0,2-1 0,0 0 0,18 17 0,-27-29 0,0 1 0,1-1 0,-1 0 0,1 0 0,-1 0 0,1 0 0,0-1 0,-1 1 0,1-1 0,0 0 0,0 0 0,5 0 0,-7-1 0,0 0 0,-1 0 0,1 0 0,0 0 0,-1 0 0,1-1 0,0 1 0,-1 0 0,1-1 0,0 0 0,-1 1 0,1-1 0,-1 0 0,1 0 0,-1 1 0,0-1 0,1 0 0,-1-1 0,0 1 0,0 0 0,1 0 0,-1 0 0,0-1 0,0 1 0,0-1 0,-1 1 0,1-1 0,0 1 0,0-1 0,-1 1 0,1-3 0,5-25 0,-2 0 0,-1-1 0,-1 0 0,-1 1 0,-4-33 0,2 11 0,-4-28 0,-20-106 0,3 41 0,20 135-84,2 30 20,2 37-594,3-3-1481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19:19.594"/>
    </inkml:context>
    <inkml:brush xml:id="br0">
      <inkml:brushProperty name="width" value="0.05" units="cm"/>
      <inkml:brushProperty name="height" value="0.05" units="cm"/>
      <inkml:brushProperty name="color" value="#FFFFFF"/>
    </inkml:brush>
  </inkml:definitions>
  <inkml:trace contextRef="#ctx0" brushRef="#br0">886 27 28653,'12'-19'1930,"-12"18"-1897,0 1 0,0 0-1,0 0 1,0-1 0,0 1-1,0 0 1,0 0 0,0-1 0,0 1-1,0 0 1,0 0 0,0 0 0,0-1-1,0 1 1,0 0 0,-1 0-1,1-1 1,0 1 0,0 0 0,0 0-1,0 0 1,0-1 0,0 1 0,-1 0-1,1 0 1,0 0 0,0 0-1,0-1 1,0 1 0,-1 0 0,1 0-1,0 0 1,0 0 0,-1 0 0,1 0-1,0 0 1,0 0 0,0 0 0,-1-1-1,1 1 1,-4 1 2,1-1-1,0 1 1,0-1-1,0 1 1,0 0 0,0 0-1,0 0 1,0 0-1,0 1 1,-4 2-1,-68 38 0,-126 76 55,85-40-70,-152 92 13,212-143-8,-78 27 0,130-52-8,4-1 96,6 0-106,0 0-1,0-1 1,0 0 0,0 0 0,8-1-1,3 1 6,-5 4-10,-1 0-1,1 1 0,-1 1 1,0 0-1,0 1 1,0 0-1,17 15 0,-10-8 3,41 30 0,-2 3 1,-2 2 0,-2 3-1,-2 2 1,-3 2 0,-2 3-1,37 63 1,-28-49-4,-52-71-2,-5 28 36,3-27-34,0-3 0,0 0 0,1 1 0,-1-1 0,1 0 0,-1 1 0,1-1 0,-1 0 0,1 0 0,-1 0 0,1-1 0,-1 1 0,3-1 0,0 1 0,1007 0 0,-1003 1 0,1-1 0,0 2 0,15 4 0,15 2 0,122-6 0,-85-4 0,-40 1 0,-1-2 0,62-12 0,-96 15 0,-1 0 0,0 0 0,1 0 0,-1 0 0,0-1 0,0 1 0,1 0 0,-1 0 0,0 0 0,1 0 0,-1 0 0,0 0 0,0-1 0,1 1 0,-1 0 0,0 0 0,0 0 0,0-1 0,1 1 0,-1 0 0,0 0 0,0-1 0,0 1 0,0 0 0,0 0 0,1-1 0,-1 1 0,0 0 0,0-1 0,0 1 0,0 0 0,0 0 0,0-1 0,0 1 0,0 0 0,0-1 0,-4-1-8,-19 1-61,-11 1-126</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1:04.438"/>
    </inkml:context>
    <inkml:brush xml:id="br0">
      <inkml:brushProperty name="width" value="0.05" units="cm"/>
      <inkml:brushProperty name="height" value="0.05" units="cm"/>
      <inkml:brushProperty name="color" value="#FFFFFF"/>
    </inkml:brush>
  </inkml:definitions>
  <inkml:trace contextRef="#ctx0" brushRef="#br0">128 125 29614,'2'-13'540,"13"-98"2036,-19 174-2576,-19 103-1,8-73 4,-18 120 0,-33 288-3,63-356-73,3-125-22,0-20 84,0 0 0,0 0 0,0 0 1,0 1-1,0-1 0,0 0 0,0 0 0,0 0 1,0 0-1,0 0 0,0 0 0,0 0 0,0 1 1,0-1-1,0 0 0,0 0 0,0 0 0,0 0 0,0 0 1,0 0-1,0 0 0,0 1 0,0-1 0,0 0 1,0 0-1,0 0 0,0 0 0,0 0 0,0 0 1,1 0-1,-1 0 0,0 0 0,0 0 0,0 0 0,0 0 1,0 1-1,0-1 0,0 0 0,0 0 0,1 0 1,-1 0-1,0 0 0,0 0 0,0 0 0,0 0 1,0 0-1,0 0 0,0 0 0,1 0 0,-1 0 0,0 0 1,0 0-1,0 0 0,0 0 0,0 0 0,0-1 1,19 1-1687</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1:04.971"/>
    </inkml:context>
    <inkml:brush xml:id="br0">
      <inkml:brushProperty name="width" value="0.05" units="cm"/>
      <inkml:brushProperty name="height" value="0.05" units="cm"/>
      <inkml:brushProperty name="color" value="#FFFFFF"/>
    </inkml:brush>
  </inkml:definitions>
  <inkml:trace contextRef="#ctx0" brushRef="#br0">44 122 31919,'7'-24'564,"-4"30"-334,-7 45-208,-18 80-22,-3 47 0,22-11 0,3-164 0,0 0-1,0 0 1,1 0-1,-1 1 1,1-1-1,0 0 1,0 0-1,0 0 1,0-1 0,1 1-1,-1 0 1,1 0-1,-1-1 1,1 1-1,0-1 1,0 1-1,3 2 1,-3-3 0,0-1-1,1 0 1,-1 0 0,0 1-1,1-1 1,-1-1 0,1 1-1,-1 0 1,1-1-1,-1 1 1,1-1 0,-1 1-1,1-1 1,-1 0 0,1 0-1,0-1 1,-1 1 0,1 0-1,-1-1 1,1 0 0,-1 1-1,4-3 1,-1 1 1,0 0-1,-1-1 1,0 0-1,0 0 1,0 0 0,0 0-1,0-1 1,0 1 0,-1-1-1,0 0 1,0 0-1,5-8 1,2-5 2,-2 0-1,8-19 1,-8 10-5,0 0 0,-2-1 0,-1 0 0,-1 0 0,-2-1 1,0-35-1,-2 84 0,-1 24 2,3-1 0,7 46-1,-6-76 0,0 1-1,1 0 1,0-1-1,1 0 1,1 0-1,0-1 1,1 1-1,0-1 1,1-1-1,12 15 1,-17-23 1,1-1 0,0 0 0,0 1 0,0-1 0,0-1 0,0 1-1,1 0 1,-1-1 0,1 0 0,0 0 0,-1-1 0,7 2 0,-8-2 1,0 0 0,0-1-1,1 1 1,-1-1 0,0 0 0,1 0 0,-1 0-1,0 0 1,1 0 0,-1-1 0,0 0 0,0 0-1,0 0 1,0 0 0,1 0 0,-1 0 0,-1-1 0,1 0-1,0 1 1,3-4 0,1-2 1,0-1-1,-1-1 1,0 1-1,-1-1 1,1 0-1,-2 0 1,1-1-1,-1 1 1,-1-1 0,5-18-1,-1-4-1,-2 1-1,3-44 1,-5-137 0,-4 133 0,1 70-2,1-13 7,-1 1 0,-1-1 0,-1 0-1,-1 0 1,-10-33 0,13 54-6,0 0 0,0 0 0,-1 0-1,1 1 1,0-1 0,-1 0 0,1 0 0,-1 1 0,1-1 0,-1 0 0,1 1 0,-1-1 0,0 1 0,1-1 0,-1 0 0,0 1 0,1-1 0,-1 1 0,0 0 0,1-1 0,-1 1-1,-1-1 1,1 2 0,1-1 0,-1 0-1,0 0 1,1 0 0,-1 1-1,1-1 1,-1 0 0,1 1-1,-1-1 1,0 0 0,1 1-1,-1-1 1,1 1 0,-1-1 0,1 1-1,0-1 1,-1 1 0,1-1-1,-1 1 1,1-1 0,0 1-1,0 0 1,-1-1 0,1 1-1,0-1 1,0 1 0,0 0-1,0-1 1,0 1 0,-1 0-1,1-1 1,0 1 0,1 0-1,-4 29-489,2 35 0,1-53-135,0 48-5519</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1:05.741"/>
    </inkml:context>
    <inkml:brush xml:id="br0">
      <inkml:brushProperty name="width" value="0.05" units="cm"/>
      <inkml:brushProperty name="height" value="0.05" units="cm"/>
      <inkml:brushProperty name="color" value="#FFFFFF"/>
    </inkml:brush>
  </inkml:definitions>
  <inkml:trace contextRef="#ctx0" brushRef="#br0">16 349 32479,'0'0'1,"-1"0"1,0 1-1,0-1 1,1 1-1,-1-1 1,0 1-1,1 0 1,-1-1-1,0 1 1,1 0-1,-1-1 1,1 1-1,-1 0 1,1-1-1,0 1 1,-1 0-1,1 0 0,0 0 1,-1 0-1,1-1 1,0 1-1,0 0 1,0 0-1,0 0 1,0 0-1,0 0 1,0 0-1,0-1 1,0 1-1,0 0 1,1 1-1,-2 4 3,1-3-5,-2 19 1,0 0-1,2 0 0,3 40 1,-3-60 0,1 0 0,-1 0 0,1 0 0,-1 0 0,1-1 0,0 1 0,0 0 0,0 0 0,0 0 0,0 0 0,0-1 0,0 1 0,1-1 0,-1 1 1,1-1-1,-1 1 0,1-1 0,-1 0 0,1 0 0,0 0 0,0 1 0,-1-2 0,1 1 0,3 1 0,2 0 5,0-1-1,0 1 1,0-2 0,0 1 0,12-1-1,-16 0-2,-1-1-1,1 0 0,-1 1 1,0-1-1,1 0 0,-1 0 0,0-1 1,0 1-1,1 0 0,-1-1 1,0 1-1,0-1 0,-1 0 1,1 0-1,0 0 0,0 0 1,-1 0-1,0 0 0,1 0 1,-1 0-1,0-1 0,0 1 1,0 0-1,0-1 0,1-3 0,3-9 15,-1 0-1,5-30 0,-3-27 19,-4-138 0,-4 102-32,-9 323-5,11-213 3,0 29 0,1 0 0,6 38 0,-5-59 0,0 0 0,1 0 0,0 0 0,1 0 0,0-1 0,1 1 0,0-1 0,0 0 0,1-1 0,10 13 0,-14-18 0,0-1 0,0 0 0,0 0 0,0 0 0,0-1 0,0 1 0,1 0 0,-1-1 0,0 0 0,1 1 0,0-1 0,-1 0 0,1 0 0,0-1 0,-1 1 0,1 0 0,0-1 0,0 0 0,-1 1 0,1-1 0,0 0 0,0 0 0,0-1 0,-1 1 0,1-1 0,0 1 0,0-1 0,-1 0 0,1 0 0,0 0 0,-1 0 0,1-1 0,-1 1 0,0-1 0,1 1 0,-1-1 0,0 0 0,0 0 0,0 0 0,2-4 0,5-7 1,-2-1-1,0 0 1,-1-1-1,0 0 1,-1 0-1,6-30 1,7-101 6,-15 99-4,14-61-1,-16 101-2,1 1 0,0-1 0,0 1 0,0 0 0,1-1 1,6-10-1,-7 16 0,-1-1-1,0 1 1,1-1 0,-1 1 0,1 0 0,-1-1 0,1 1 0,0 0-1,-1 0 1,1 0 0,0 0 0,0 0 0,0 1 0,0-1 0,0 0 0,0 1-1,0 0 1,0-1 0,0 1 0,0 0 0,0 0 0,0 0 0,0 0 0,0 1-1,4 0 1,-3 0-1,1 0 1,-1 0-1,0 1 0,1 0 0,-1-1 0,0 1 0,0 0 0,0 1 1,0-1-1,-1 0 0,1 1 0,-1 0 0,1-1 0,-1 1 0,4 6 0,26 54 3,-24-47-3,3 12 1,0 1 0,-2 0 0,-1 0 0,-2 0 0,0 1 0,-2 0 0,-1 0 0,-2 43 0,-2-70 2,1 1 1,-1 0-1,0-1 0,0 1 1,0 0-1,-1-1 0,1 1 1,-1-1-1,0 0 0,0 0 1,0 1-1,0-1 1,0 0-1,-4 3 0,5-5-15,0 0 0,-1 0 0,1 1 0,0-1 0,0 0 0,-1 0 0,1 0 1,-1 0-1,1 0 0,-1-1 0,1 1 0,-1 0 0,0-1 0,1 1 0,-1-1 0,0 0 0,1 1 0,-1-1 0,0 0 0,0 0 0,1 0 0,-1 0 0,0 0 0,1-1 0,-1 1 0,0 0 0,1-1 0,-1 1 0,0-1 0,1 0 0,-1 1 0,1-1 0,-3-2 0,-18-22-1310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1:06.102"/>
    </inkml:context>
    <inkml:brush xml:id="br0">
      <inkml:brushProperty name="width" value="0.05" units="cm"/>
      <inkml:brushProperty name="height" value="0.05" units="cm"/>
      <inkml:brushProperty name="color" value="#FFFFFF"/>
    </inkml:brush>
  </inkml:definitions>
  <inkml:trace contextRef="#ctx0" brushRef="#br0">173 78 23179,'-4'-12'3541,"-10"-29"2152,13 40-5678,0-1 1,0 1-1,0-1 0,0 1 1,0-1-1,-1 1 0,1-1 1,0 1-1,-1 0 0,1 0 1,-1 0-1,1 0 0,-1 0 1,0 0-1,1 0 0,-1 1 1,0-1-1,1 0 0,-1 1 1,-3-1-1,0 0-15,1 1 0,-1-1 0,1 1 0,-1 0 0,1 1 0,-1-1 0,1 1 0,-1-1 0,1 2 0,0-1 0,-1 0 0,1 1 0,0 0 0,0 0 0,0 0 0,0 0 0,-5 4 0,5-2 0,0 0 0,1 0 0,0 0 0,0 1 0,0-1 0,1 1 0,-1-1 0,1 1 0,0 0 0,1 0 0,-1 0 0,1 0 0,0 0 0,-1 9 0,1-7-1,0-1 1,1 1-1,0 0 0,0 0 1,0-1-1,1 1 0,0 0 1,0 0-1,1-1 0,-1 1 1,7 11-1,-6-14 1,0 0-1,1 0 1,0 0-1,0 0 1,0-1-1,1 0 1,-1 1-1,1-1 1,0-1 0,-1 1-1,1 0 1,1-1-1,-1 0 1,0 0-1,0 0 1,1 0-1,7 1 1,2 0 2,0-1 0,0-1 1,0 0-1,0 0 0,19-3 0,-31 2-1,1-1-1,-1 1 0,0-1 1,0 0-1,1 1 0,-1-1 0,0 0 1,0 0-1,0 0 0,0 0 1,0-1-1,0 1 0,-1-1 1,1 1-1,0-1 0,-1 1 1,1-1-1,-1 0 0,1 0 0,-1 0 1,0 0-1,0 0 0,0 0 1,0 0-1,0 0 0,0 0 1,-1-1-1,2-3 0,0-6 5,-1 0 0,0 0 0,-1 0 0,0-15 0,-1 21-4,1 2-2,0 0 0,-1 0 0,1 0 0,-1 0 0,0 0 1,0 1-1,-1-1 0,1 0 0,-1 1 0,0-1 0,0 1 0,0-1 0,0 1 0,-1 0 0,1 0 0,-1 0 1,0 0-1,0 0 0,0 1 0,0-1 0,0 1 0,0 0 0,-1 0 0,1 0 0,-1 1 0,0-1 0,1 1 1,-1-1-1,0 1 0,0 1 0,0-1 0,0 0 0,0 1 0,0 0 0,0 0 0,0 0 0,1 0 0,-1 1 1,0 0-1,0-1 0,0 1 0,0 1 0,-5 1 0,3 1-52,1 1 0,0-1-1,0 1 1,0-1 0,0 2 0,1-1 0,0 0 0,0 1-1,1 0 1,-1 0 0,1 0 0,0 0 0,-3 11 0,-12 44-2220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1:08.461"/>
    </inkml:context>
    <inkml:brush xml:id="br0">
      <inkml:brushProperty name="width" value="0.05" units="cm"/>
      <inkml:brushProperty name="height" value="0.05" units="cm"/>
      <inkml:brushProperty name="color" value="#FFFFFF"/>
    </inkml:brush>
  </inkml:definitions>
  <inkml:trace contextRef="#ctx0" brushRef="#br0">197 591 31118,'1'-34'829,"0"-35"-212,-1 64-607,-1 1 1,1 0-1,-1-1 1,0 1-1,0 0 1,0 0-1,-1 0 1,1 0-1,-1 0 1,0 0-1,0 0 1,-3-3-1,3 5-9,1 0-1,-1 1 1,1-1-1,-1 1 1,0 0-1,0-1 1,0 1-1,1 0 1,-1 0-1,0 0 1,0 0-1,0 1 1,-1-1-1,1 0 1,0 1-1,0-1 1,0 1-1,0 0 1,-1 0-1,1 0 1,0 0-1,0 0 1,0 0-1,-1 1 1,1-1-1,0 1 1,0-1-1,0 1 1,0 0-1,-2 1 1,-1 1-1,0 0 0,1-1 0,0 2 1,-1-1-1,1 0 0,1 1 1,-1 0-1,0 0 0,1 0 0,0 0 1,-4 7-1,-3 9-1,1 0 0,1 1 0,1 0-1,1 0 1,0 0 0,-2 29 0,2 7-3,1 71 0,5-113 4,1-1 0,0 0 0,1 0 0,0 1 0,1-1 0,8 22 0,-8-28 0,1 0 0,0-1 0,0 0 0,0 0 0,1 0 0,0-1 0,0 1 0,1-1 0,0 0 0,0-1 0,0 1 0,14 7 0,-12-8 1,2 0 0,-1 0 0,0-1 0,1 0 0,0 0-1,0-1 1,0-1 0,0 0 0,1 0 0,-1-1 0,0 0 0,1-1 0,-1 0 0,1-1 0,13-2 0,-17 1-1,1 0 1,-1 0 0,1-1-1,-1 0 1,0 0 0,0 0-1,-1-1 1,1 0 0,-1-1 0,0 1-1,0-1 1,0-1 0,0 1-1,-1-1 1,0 0 0,0 0-1,-1 0 1,0-1 0,0 1 0,6-14-1,-4 3 1,-1 0-1,0 0 1,-1-1-1,-1 0 1,2-26-1,-5-95 0,-1 70 0,1-35 0,0 103 0,0 0 0,0 0 0,0 0 0,0 0 0,1 1 0,-1-1 0,0 0 0,1 0 0,-1 0 0,0 1 0,1-1 0,-1 0 0,1 0 0,-1 1 0,1-1 0,-1 1 0,1-1 0,-1 0 0,1 1 0,0-1 0,-1 1 0,1-1 0,0 1 0,1-1 0,26-6 0,33 10 0,-55-3 0,-2 1 0,0-1 0,0 1 0,-1 0-1,1 0 1,0 0 0,0 1 0,-1-1 0,1 1 0,-1 0 0,1 0-1,-1 0 1,0 1 0,0-1 0,0 1 0,0-1 0,4 6-1,-3-2 1,0 0-1,0 1 1,-1-1-1,0 0 0,0 1 1,0 0-1,-1 0 1,2 10-1,0 9-1,-1 0 1,-2-1-1,0 1 1,-4 26-1,1-31 2,-1 0 0,-11 35 1,9-43-2,2 1 1,-1-1-1,2 1 1,0 0 0,0 0-1,1 0 1,1-1 0,3 25-1,-3-35 1,1-1-1,0 1 1,0-1-1,0 1 1,0-1-1,0 0 0,0 0 1,1 1-1,-1-1 1,1 0-1,0 0 1,-1 0-1,1-1 1,0 1-1,0 0 1,0-1-1,0 1 0,1-1 1,-1 0-1,0 1 1,1-1-1,-1 0 1,0-1-1,1 1 1,4 1-1,6 0-3,0 0 1,0-1-1,26-1 1,-22-1 2,-10 1 1,1-1 0,-1-1 1,0 1-1,0-1 0,-1-1 0,1 1 1,0-1-1,-1 0 0,1-1 0,-1 1 0,0-1 1,0-1-1,-1 1 0,1-1 0,-1 0 1,0 0-1,0 0 0,-1-1 0,1 0 0,3-6 1,1-2 0,0-1 0,-1 0 0,-1-1 0,0 1 0,-1-1 0,-1 0 0,6-29 0,-6 14 3,-2-1-1,-1 1 1,-1-1 0,-2 1-1,-9-62 1,9 87-2,0-1 0,-1 1-1,0 0 1,-1 0 0,-3-8 0,5 12-2,0 1 0,0 0 0,0 0 1,0-1-1,0 1 0,0 0 0,0 0 0,0 0 0,0 0 0,0 0 0,-1 0 0,1 1 0,0-1 0,-1 0 0,1 1 0,0-1 0,-1 1 0,1-1 0,-1 1 1,1-1-1,-1 1 0,1 0 0,-1 0 0,1 0 0,-1 0 0,1 0 0,-3 1 0,2-1 0,1 1-1,-1 0 1,0 0-1,1 0 1,-1 0-1,1 0 1,-1 0 0,1 0-1,-1 1 1,1-1-1,0 1 1,0-1-1,0 1 1,0-1 0,0 1-1,0 0 1,0-1-1,0 1 1,1 0-1,-1 0 1,0-1 0,1 1-1,0 0 1,-1 0-1,1 2 1,-2 5-2,-4 18 1,1-1 1,1 1-1,2 1 1,1-1-1,3 45 1,0-31 0,-2-29-1,1-1 1,1 0-1,0 0 0,0 1 1,1-1-1,0-1 0,1 1 1,1 0-1,-1-1 0,2 0 1,9 16-1,-10-20 1,0 0-1,-1-1 1,2 1-1,-1-1 1,1 0-1,-1 0 1,1-1 0,1 0-1,-1 0 1,1 0-1,-1-1 1,1 0-1,0 0 1,0 0 0,0-1-1,1 0 1,-1-1-1,12 2 1,-17-3 0,13 1 0,0 0 0,-1-2 0,22-1 0,-32 1 0,0 0 0,0 0 0,0 0 0,-1 0 0,1-1 0,0 1 0,-1-1 0,1 0 0,-1 0 0,1 0 0,-1 0 0,0-1 0,0 1 0,0-1 0,-1 0 0,1 0 0,3-5 0,3-10-2,-2 1 1,0-1-1,0 0 0,-2-1 1,-1 0-1,0 1 1,1-23-1,6-23-1,-9 52 3,2-5-4,0 0 1,1 0 0,9-22-1,-13 36 4,0 0-1,0 0 0,1 0 1,-1 1-1,1-1 0,0 0 0,0 1 1,0-1-1,0 1 0,0 0 1,0-1-1,1 1 0,-1 0 0,1 0 1,0 1-1,-1-1 0,1 1 1,0-1-1,0 1 0,0 0 1,0 0-1,0 0 0,0 0 0,0 1 1,4-1-1,-3 1-3,-1 0 0,1 0 0,-1 0 0,1 0 0,-1 1 0,1 0 0,-1 0 0,1 0 0,-1 0 0,0 0 0,0 1 0,6 3 0,-3-1-5,-1 1 0,0 1 0,0-1 0,0 1-1,4 7 1,3 5 4,15 16 8,-27-34 69,-3 0-67,0-1 1,0 1 0,-1-1 0,1 0-1,0-1 1,0 1 0,0 0-1,-4-3 1,-14-6-4,14 8-2,1 1 0,-1-1 0,0 1 0,1 0 0,-1 1 0,0 0 0,0 0 0,1 0 0,-1 1 0,-12 2 0,15-2 0,1 1-1,0-1 1,0 1-1,-1 0 0,1 0 1,0 0-1,0 0 0,1 0 1,-1 1-1,0-1 1,1 1-1,-1-1 0,1 1 1,0 0-1,0 0 0,0 0 1,0 1-1,1-1 0,-1 0 1,1 1-1,-2 4 1,0 4-2,1 0 0,-1 0 1,2 0-1,0 0 0,0 0 1,1 0-1,1 0 0,0 0 1,0 0-1,1 0 0,6 20 1,-6-26 1,0 0 1,0-1 0,1 1 0,0 0-1,0-1 1,0 1 0,1-1-1,0 0 1,0 0 0,0-1-1,0 1 1,1-1 0,-1 0-1,1 0 1,1 0 0,-1-1-1,0 0 1,1 0 0,-1 0 0,1 0-1,0-1 1,0 0 0,0 0-1,7 0 1,-5 0 0,1-1 0,-1 0 0,1-1 0,13 0 0,-20 0-1,0-1 1,0 1 0,0-1-1,0 1 1,0-1-1,0 0 1,0 0 0,0 0-1,0 0 1,0 0-1,0 0 1,-1 0 0,1-1-1,0 1 1,-1-1-1,1 1 1,-1-1 0,0 1-1,1-1 1,-1 0-1,0 0 1,1-3 0,3-7 1,0 0 0,-2 0 0,1-1 0,-2 1 1,0-1-1,1-17 0,-3-83 7,-1 59-4,1 36-4,0 0 0,-6-30 0,2 36 3,2 17-9,0 14-10,2 17 4,-1-5 8,2 0 0,6 46 0,-6-68 3,1 0 0,1 0 0,0 1 0,0-1 0,1-1 0,0 1 0,0-1 1,1 1-1,0-1 0,0 0 0,1-1 0,10 12 0,-11-16 1,-1 0-1,1-1 1,0 1-1,0-1 1,0 0-1,0 0 1,0 0-1,1-1 1,-1 0 0,0 0-1,1 0 1,-1-1-1,1 1 1,-1-1-1,1-1 1,-1 1-1,0-1 1,1 0 0,-1 0-1,0 0 1,1-1-1,-1 0 1,5-3-1,-6 2 1,0-1-1,0 0 0,0 0 0,-1 0 1,0 0-1,0-1 0,0 1 0,-1-1 1,1 0-1,-1 1 0,0-1 0,2-8 1,14-69-2,-16 70 1,10-84 5,-5 0 0,-5-110 0,-3 125-4,-3-35-2,3 102 3,-1 0 0,-1 0 0,0 1 0,-1-1 0,0 1 0,-7-14 0,11 26-2,-1 1 0,1-1 0,0 1-1,0-1 1,-1 1 0,1-1 0,0 1-1,0 0 1,-1-1 0,1 1 0,0-1-1,-1 1 1,1 0 0,-1 0 0,1-1-1,0 1 1,-1 0 0,1 0 0,-1-1-1,1 1 1,-1 0 0,1 0 0,-1 0-1,0 0 1,0 0 0,1 0-1,-1 0 1,0 1-1,1-1 1,-1 0-1,1 1 1,-1-1 0,1 0-1,-1 1 1,1-1-1,-1 1 1,1-1 0,-1 1-1,1-1 1,0 1-1,-1 0 1,1-1-1,0 1 1,-1-1 0,1 1-1,0 0 1,-1 1-1,-4 17 0,0 0-1,0 1 1,2 0-1,-1 29 1,2 91-5,2-94 6,0-8 0,-1 8 2,1-1 1,3 0-1,14 71 0,-15-104-2,1-1 1,0 0-1,1 0 0,1 0 1,-1 0-1,2-1 0,-1 0 1,1 0-1,1 0 0,0-1 1,0 0-1,1 0 1,0 0-1,1-1 0,-1-1 1,2 0-1,-1 0 0,1 0 1,14 6-1,-14-10 0,0 1 0,1-2 0,0 0 0,-1 0 0,1-1 0,0 0 0,0-1 0,17-1 0,-17 1 0,-6-1 0,0 1 0,1-1 0,-1 1 1,0-2-1,0 1 0,1 0 0,-1-1 0,0 0 0,0 0 1,-1-1-1,1 1 0,0-1 0,-1 0 0,8-6 0,-6 3 1,-1-1 0,1 1-1,-1-1 1,-1 0 0,1 0-1,-1 0 1,0 0-1,4-15 1,0 0 0,-2-1 1,-1-1-1,-1 1 0,-1-1 1,-1-43-1,-1 29-1,0 22 0,0 0 0,-2-1 0,1 1 0,-2 0 0,0 0 0,-8-25 0,10 39 0,-1 1 0,0-1 0,1 0 0,-1 0 0,0 0 0,0 1 0,-1-1 0,1 1 0,0-1 0,0 1 0,-1-1 0,1 1 0,-1 0 0,1-1 0,-1 1 0,0 0 0,1 0 0,-1 0 0,0 0 1,0 1-1,1-1 0,-1 0 0,0 1 0,-2-1 0,2 1 0,0 0-1,0 0 1,0 1 0,1-1 0,-1 0 0,0 1 0,0-1 0,1 1 0,-1 0-1,0 0 1,1 0 0,-1-1 0,1 1 0,-1 1 0,1-1 0,-1 0 0,1 0-1,0 0 1,0 1 0,0-1 0,0 1 0,0-1 0,0 1 0,0-1 0,0 1-1,-1 2 1,-3 8-2,1 0 0,0 1-1,1-1 1,0 1 0,-2 25 0,3 70 3,3-68-2,-1-27 1,0-1 0,1 1 0,1 0 0,0-1 0,1 1 0,0-1 0,1 0 0,8 17 0,-10-23 0,1-1 0,0 0 0,0-1 0,0 1 0,1-1 0,0 1 0,0-1 0,0 0 0,0 0 0,0-1 0,1 1 0,0-1 0,0 0 0,0 0 0,0 0 0,0-1 0,0 0 0,1 0 0,-1-1 0,11 3 0,-8-3 0,1 1 0,-1-1 0,1-1 0,-1 0 0,1 0 0,0-1 0,-1 0 0,1 0 0,8-3 0,-13 2 0,0 1 0,0-1 0,0-1 0,0 1 0,0 0 0,-1-1 0,0 0 0,1 0 0,-1 0 0,0 0 0,0 0 0,-1-1 0,1 1 0,-1-1 0,1 0 0,-1 0 0,0 0 0,-1 0 0,2-5 0,5-18-2,-1 0-1,-2 0 1,-1-1 0,-1 0-1,-1-33 1,-1 26-4,1 0 0,10-50 0,-11 83 5,-1 0-1,1 0 1,-1 0 0,1 0 0,0 0-1,0 0 1,0 1 0,0-1 0,0 0-1,0 0 1,0 1 0,1-1-1,-1 1 1,2-2 0,-2 2-1,0 0 1,0 1-1,0-1 0,0 1 1,0-1-1,0 1 0,1 0 1,-1-1-1,0 1 1,0 0-1,0 0 0,0 0 1,1 0-1,-1 0 0,0 0 1,0 0-1,0 0 0,2 1 1,0 0-3,1 0-1,-1 1 1,0-1 0,0 1 0,0 0-1,0 0 1,0 0 0,0 0 0,0 1 0,-1-1-1,1 1 1,-1 0 0,4 5 0,19 23 4,-25-30 48,0-2-43,0 0 0,-1-1 1,1 1-1,-1 0 0,1-1 1,-1 1-1,0 0 0,1 0 1,-1-1-1,0 1 0,0 0 1,0 0-1,0 0 0,-1-1 1,-3 0-6,0-1 0,0 2 0,0-1 0,1 1 0,-1-1 0,-1 1 0,1 1 0,0-1 0,0 1 0,0 0 0,0 0 0,0 0 0,-1 1 0,1 0 0,0 0 0,0 0 0,0 0 0,0 1 0,1 0 0,-1 0 0,0 0 0,1 1 0,-1 0 0,1-1 0,0 1 0,0 1 0,-4 3 0,3 0-1,0 1 1,1-1 0,0 1-1,0 0 1,1 0 0,0 0 0,0 0-1,1 1 1,0-1 0,-2 15-1,2 5 2,3 55-1,0-73 0,0-1 1,1 0-1,0 0 0,1 0 0,0-1 1,0 1-1,0-1 0,1 1 1,1-1-1,-1 0 0,1-1 0,1 1 1,0-1-1,0 0 0,11 11 1,-11-13-1,1 0 1,-1 1-1,1-2 1,0 1-1,0-1 1,1 0-1,-1-1 0,1 0 1,0 0-1,0 0 1,0-1-1,0 0 1,0-1-1,0 0 1,1 0-1,-1-1 1,15-1-1,-21 1 0,0-1 1,-1 1-1,1-1 0,0 0 0,-1 0 0,1 1 0,-1-1 0,0 0 0,1 0 0,-1-1 1,0 1-1,1 0 0,-1 0 0,0-1 0,0 1 0,0 0 0,0-1 0,0 1 0,0-1 1,-1 1-1,1-1 0,0 0 0,-1 1 0,1-4 0,8-45 2,-9 43-1,6-314 3,-8 184 2,2-216 10,40 815-11,-20-299-7,-14-108 2,13 93 0,-15-127 0,1 0 0,1-1 0,0 1 0,18 33 0,-24-52-18,1-1 0,-1 0 0,1 0 0,-1 0 0,1 0 0,0 0 0,-1 0 0,1 0 0,0 0 0,0 0 0,0 0 0,0 0 0,0 0 0,0 0 0,0-1 0,0 1 0,0 0 0,0-1 0,1 1 1,-1-1-1,0 1 0,0-1 0,1 0 0,-1 1 0,0-1 0,0 0 0,1 0 0,-1 0 0,0 0 0,1 0 0,-1 0 0,0 0 0,0 0 0,1-1 0,-1 1 0,0-1 0,2 0 0,11-11-2452</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1:08.809"/>
    </inkml:context>
    <inkml:brush xml:id="br0">
      <inkml:brushProperty name="width" value="0.05" units="cm"/>
      <inkml:brushProperty name="height" value="0.05" units="cm"/>
      <inkml:brushProperty name="color" value="#FFFFFF"/>
    </inkml:brush>
  </inkml:definitions>
  <inkml:trace contextRef="#ctx0" brushRef="#br0">1 8 30974,'2'0'256,"29"0"321,10 0-177,17 0-176,6 0-112,2 0-64,-2 0 0,-9 0-48,-16-5 0,-14 5-16,-17-2-112</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1:13.790"/>
    </inkml:context>
    <inkml:brush xml:id="br0">
      <inkml:brushProperty name="width" value="0.05" units="cm"/>
      <inkml:brushProperty name="height" value="0.05" units="cm"/>
      <inkml:brushProperty name="color" value="#FFFFFF"/>
    </inkml:brush>
  </inkml:definitions>
  <inkml:trace contextRef="#ctx0" brushRef="#br0">37 83 31118,'0'-83'1617,"-2"128"-1617,-9 46 0,0 6 0,-1 471 0,12-421 0,3-11 27,-3-134-22,3-2-5,-1 1 0,1 0 0,-1-1 0,1 1 0,0 0 0,0-1 0,0 1 0,-1-1 0,1 0 0,0 0 0,0 0 0,0 0 0,0 0 0,2-1 0,9 0 0,69-1 0,154-22 0,-231 23 0,29-6 0,-33 7 0,0 0 0,-1-1 0,1 1 0,-1-1 0,1 0 0,-1 1 0,1-1 0,-1 0 0,1 0 0,-1 0 0,0 0 0,0 0 0,1 0 0,-1 0 0,0 0 0,2-3 0,-3 3-1,0-1-1,1 1 1,-1-1 0,0 1 0,0-1-1,0 1 1,-1-1 0,1 1-1,0-1 1,0 1 0,-1-1 0,1 1-1,-1-1 1,1 1 0,-1-1-1,0 1 1,0 0 0,1-1 0,-1 1-1,0 0 1,0 0 0,0 0-1,0 0 1,-1 0 0,1 0 0,-2-2-1,-41-25 2,30 20-10,-30-19 7,28 19-4,1-1 0,1 0 0,-1-1 0,2-1 0,-1 0-1,2 0 1,-1-2 0,-13-17 0,26 30 7,0-1 0,-1 1 1,1 0-1,0-1 0,0 1 1,0 0-1,0-1 0,0 1 0,0 0 1,0-1-1,-1 1 0,1 0 0,0-1 1,0 1-1,0-1 0,1 1 0,-1 0 1,0-1-1,0 1 0,0 0 0,0-1 1,0 1-1,0 0 0,0-1 0,1 1 1,-1 0-1,0-1 0,0 1 1,0 0-1,1-1 0,-1 1 0,0 0 1,0 0-1,1-1 0,-1 1 0,0 0 1,1 0-1,-1 0 0,0-1 0,1 1 1,-1 0-1,0 0 0,1 0 0,-1 0 1,0 0-1,1 0 0,-1 0 1,1 0-1,-1 0 0,0 0 0,1 0 1,-1 0-1,0 0 0,1 0 0,-1 0 1,0 0-1,1 0 0,-1 0 0,0 0 1,1 1-1,26 3 16,-19-1-16,-1 1 1,0 0-1,0 0 1,0 0-1,-1 1 1,1 0-1,-1 1 0,0-1 1,-1 1-1,10 12 1,-5-3 1,1 0 0,-2 0 0,15 33 0,-17-28 0,0 1 0,-1 0 1,-1 1-1,-1-1 0,-2 1 0,0 0 0,-1-1 0,-2 33 0,0-50-1,0 0-1,0 1 1,0-1 0,-1 0 0,1 0-1,-1 0 1,0 0 0,-1-1 0,1 1-1,0-1 1,-1 1 0,0-1 0,0 0-1,0 0 1,0 0 0,-4 3 0,-5 3-89,0-1 0,0 0 0,-21 10 0,-21 5-1030</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2:27.108"/>
    </inkml:context>
    <inkml:brush xml:id="br0">
      <inkml:brushProperty name="width" value="0.05" units="cm"/>
      <inkml:brushProperty name="height" value="0.05" units="cm"/>
      <inkml:brushProperty name="color" value="#FFFF00"/>
    </inkml:brush>
  </inkml:definitions>
  <inkml:trace contextRef="#ctx0" brushRef="#br0">59 346 31598,'0'-168'1169,"-13"794"-1169,9-522 0,-8-205 0,-4-78 0,9-236 0,7 409 0,1 0 0,-1 0 0,1 0 0,1 0 0,-1 1 0,1-1 0,0 0 0,0 1 0,1-1 0,4-8 0,-4 11 0,-1 0 0,1 0 0,-1 1 0,1-1 0,0 0 0,0 1 0,0 0 0,0 0 0,0 0 0,1 0 0,-1 0 0,0 0 0,1 1 0,0 0 0,-1 0 0,1 0 0,5-1 0,-1 1 0,0 0 0,0 1 0,0 0 0,0 0 0,0 1 0,0 0 0,0 0 0,-1 1 0,1 0 0,0 0 0,-1 1 0,1 0 0,-1 0 0,13 8 0,-15-7 0,0 0 0,0 0 0,0 1 0,0 0 0,-1-1 0,0 1 0,0 1 0,0-1 0,-1 1 0,0-1 0,0 1 0,0 0 0,0 0 0,-1 0 0,0 0 0,-1 1 0,1-1 0,0 12 0,-1-7 0,0-1 0,0 1 0,-1-1 0,-1 1 0,0-1 0,0 1 0,-1-1 0,0 0 0,-1 1 0,0-1 0,0 0 0,-1-1 0,-7 13 0,-3 0-1,-1-2 0,-1 0 0,-1 0 0,-1-2 1,-26 23-1,62-33-26,24 8 27,53 28 0,-83-38 0,-1 1 0,0 1 0,0-1 0,0 2 0,-1-1 0,0 2 0,0-1 0,-1 1 0,8 13 0,-14-20 0,-1 0-1,0 1 1,0 0 0,0-1 0,-1 1-1,1 0 1,-1 0 0,0 0 0,0 0-1,0 0 1,-1 0 0,1 0 0,-1 1-1,0-1 1,0 0 0,-1 0 0,1 0-1,-1 0 1,-2 7 0,1-6-1,0-1 1,-1 1-1,1-1 1,-1 1-1,0-1 1,0 0-1,-1 0 1,1-1-1,-1 1 0,0-1 1,0 0-1,0 1 1,0-2-1,-9 5 1,-13 6 3,-1-1 1,-1-2-1,-51 13 1,-89 8-5,160-30 1,3 0 0,4-1 0,1 0 0,-1 0 0,1 0 0,-1 0-1,1 0 1,-1 0 0,1 0 0,0 0 0,-1 0 0,1 0 0,-1 0 0,1 0 0,-1 0 0,1 0 0,0 1 0,-1-1 0,1 0 0,-1 0 0,1 0 0,0 1-1,-1-1 1,1 0 0,0 1 0,-1-1 0,1 0 0,0 1 0,-1-1 0,1 0 0,0 1 0,0-1 0,-1 0 0,1 1 0,0-1 0,0 1 0,0-1 0,0 1-1,0-1 1,-1 1 0,19 0-13,434 1 13,-444-2 0,1 0 0,0-1 0,-1 0 0,1-1 0,-1 0 0,1 0 0,-1-1 0,0 0 0,0-1 0,0 1 0,0-2 0,9-6 0,-7 3 0,0 0 0,0-1 0,-1 0 0,0-1 0,-1 0 0,0-1 0,10-16 0,-1-6 0,-1-1 0,-1-1 0,-2-1 0,14-65 0,-9 12 0,-3-2 0,-5 1 0,-2-128 0,-8 217 0,1 1 0,-1-1 0,0 0 0,0 0 0,0 1 0,0-1 0,0 0 0,0 0 0,0 1 0,0-1 0,0 0 0,0 0 0,0 1 0,0-1 0,-1 0 0,1 0 0,0 1 0,0-1 0,-1 0 0,1 1 0,-1-1 0,1 0 0,0 1 0,-1-1 0,1 1 0,-1-1 0,0 1 0,1-1 0,-1 1 0,1-1 0,-1 1 0,0-1 0,1 1 0,-1 0 0,0-1 0,1 1 0,-1 0 0,0 0 0,0 0 0,1-1 0,-1 1 0,0 0 0,0 0 0,1 0 0,-1 0 0,0 0 0,0 0 0,1 1 0,-1-1 0,0 0 0,-1 1 0,-4-1 0,5 0 0,-1 0 0,0 1 0,0-1 0,1 1 0,-1-1 0,0 1 0,1 0 0,-1 0 0,0-1 0,1 1 0,-1 1 0,1-1 0,0 0 0,-1 0 0,1 0 0,0 1 0,0-1 0,-1 1 0,1-1 0,0 1 0,1-1 0,-1 1 0,-1 3 0,-16 47 0,17-45 0,-9 34 0,3 0 0,-4 75 0,9 88 0,3-109 0,-1-83-1,1-1 1,0 1-1,1 0 0,0-1 0,0 1 1,1-1-1,1 0 0,0 0 0,0 0 1,7 11-1,-7-17 1,-1 0-1,0 0 1,1 0 0,0 0-1,0-1 1,0 0-1,1 0 1,-1 0 0,1 0-1,0-1 1,0 0 0,1 0-1,-1 0 1,0-1 0,1 1-1,0-1 1,-1-1-1,1 1 1,0-1 0,0 0-1,6 0 1,-3 0 1,-1-1 0,0 0-1,1 0 1,-1-1 0,0 0 0,1 0 0,-1-1-1,0 0 1,14-6 0,-16 5 0,0-1-1,0 0 1,0 0-1,0-1 1,-1 0 0,0 0-1,0 0 1,0 0 0,-1-1-1,1 0 1,-1 0-1,3-6 1,3-7 0,-1-1-1,-1 0 1,-1 0-1,-1-1 1,0 1-1,-2-2 1,3-23 0,1-153 7,-9 268-5,-1-12-10,7 71 1,-4-121 5,1-1 1,-1 1 0,1-1 0,1 1-1,-1-1 1,1 0 0,0 0 0,1 0-1,0-1 1,0 1 0,6 6 0,-8-10 0,1 0 0,0 0 0,-1-1 0,1 1 0,0-1 0,0 0 0,0 0 1,0 0-1,1 0 0,-1-1 0,0 1 0,1-1 0,-1 0 0,1 0 0,0 0 1,-1 0-1,1-1 0,0 0 0,-1 1 0,1-1 0,0-1 0,-1 1 0,1 0 1,7-3-1,-7 2 0,0-1 1,0 0 0,0-1 0,-1 1-1,1-1 1,-1 0 0,1 0 0,-1 0-1,0 0 1,0 0 0,0-1 0,-1 1-1,1-1 1,-1 0 0,0 0 0,0 0 0,0 0-1,2-8 1,3-9-1,-1 0-1,6-30 1,-6 0 3,0-102-1,-8 223-7,0-28 5,2 0 0,6 47 0,-4-79 0,0-1 0,0 1 0,1-1 0,0 0 0,1 0 0,9 16 0,-11-21 0,0-1 0,0 1 0,1-1 0,-1 0 0,1 0 0,0 0 0,0 0 0,0 0 0,0-1 0,0 1 0,1-1 0,-1 0 0,1 0 0,-1 0 0,1-1 0,0 1 0,0-1 0,8 2 0,-4-2 0,-1-1 0,1 1 0,0-1 0,0-1 0,0 0 0,-1 0 0,1 0 0,0-1 0,-1 0 0,1 0 0,-1-1 0,0 0 0,0 0 0,0-1 0,0 0 0,-1 0 0,9-7 0,-6 2 0,0 0 0,-1 0 0,0-1 0,0 0 0,-1 0 0,0-1 0,-1 0 0,0 0 0,-1-1 0,4-13 0,-1 2 0,-2-1 0,-1 0 0,-1 0 0,0 0 0,-2-1 0,-1 1 0,-4-42 0,3 65 0,0 0 0,-1 0 0,1 0 0,0 0 0,-1 1 0,1-1 0,-1 0 0,1 0 0,-1 0 0,1 1 0,-1-1 0,1 0 0,-1 0 0,0 1 0,1-1 0,-1 1 0,0-1 0,0 1 0,0-1 0,1 1 0,-1-1 0,0 1 0,0 0 0,0-1 0,0 1 0,0 0 0,0 0 0,0-1 0,0 1 0,1 0 0,-1 0 0,0 0 0,0 0 0,0 0 0,0 1 0,0-1 0,0 0 0,0 0 0,0 1 0,0-1 0,0 0 0,1 1 0,-1-1 0,0 1 0,0-1 0,-1 2 0,-1 2 0,0 0 0,0 0 0,0 1 0,1-1 0,0 1 0,0 0 0,0-1 0,0 1 0,1 0 0,-2 8 0,-5 55 0,7 105-13,1-166 12,0 1 1,1-1 0,-1 0-1,2 1 1,-1-1 0,1 0-1,0 0 1,1 0 0,6 13-1,-7-16 1,0-1 0,1 1 0,-1-1 0,1 0 0,0 0 1,0 0-1,0 0 0,1 0 0,-1-1 0,0 1 0,1-1 0,0 0 0,0 0 0,-1-1 0,1 1 0,0-1 0,0 1 0,0-1 0,5 0 0,2 0 1,0 0-1,0-1 1,0-1-1,0 0 1,0 0 0,-1-1-1,1 0 1,0-1 0,-1 0-1,0-1 1,0 0-1,0-1 1,0 0 0,-1 0-1,1-1 1,-1 0-1,-1-1 1,1 0 0,-1 0-1,-1-1 1,1 0 0,-1 0-1,-1-1 1,1 0-1,5-11 1,-5 5-1,-2 0 0,1 0 0,-2-1 0,6-29 0,0-1 0,-1-2 0,-3 0 0,-1 0 0,-3 0 0,-4-51 0,2 30 0,0 63 0,1-6 0,-1 1 0,0 0 0,-1 0 0,0 0 0,-1 0 0,0 0 0,0 0 0,-1 0 0,-1 0 0,-5-11 0,9 21 0,0 1 0,0 0 0,0-1 0,-1 1 0,1-1 0,0 1 0,0 0 0,-1-1 0,1 1 0,0 0 0,0-1 0,-1 1 0,1 0 0,0-1 0,-1 1 0,1 0 0,-1 0 0,1-1 0,0 1 0,-1 0 0,1 0 0,-1 0 0,1 0 0,0-1 0,-1 1 0,1 0 0,-1 0 0,1 0 0,-1 0 0,0 0 0,-6 12 0,1 19 0,4 275 0,6-240 0,3 1 0,3-1 0,24 87 0,-32-146 0,0 1 0,0-1 0,1 1 0,0 0 0,7 12 0,-9-19 0,0 1 0,0 0 0,1 0 0,-1-1 0,1 1 0,0-1 0,-1 1 0,1-1 0,0 0 0,0 0 0,-1 0 0,1 0 0,0 0 0,0 0 0,0 0 0,0 0 0,1-1 0,-1 1 0,0-1 0,0 0 0,0 0 0,3 0 0,12 1 0,-10-1 0,0 0 0,0 0 0,0 0 0,0-1 0,13-3 0,-17 2 0,0 1 0,0 0 0,-1-1 0,1 0 0,0 1 0,-1-1 0,1 0 0,-1 0 0,0-1 0,0 1 0,0 0 0,0-1 0,0 0 0,0 1 0,-1-1 0,3-5 0,8-16 19,5-9-16,-2 0 1,-1-1-1,11-40 0,-6-23-3,-16 69 0,2 1 0,1 0 0,2 0 0,19-49 0,-26 75-1,-1 0 0,0 0 0,1 1 0,-1-1 0,1 0 0,-1 1 0,1-1 0,-1 0 0,1 1 0,0-1 0,-1 1 0,1-1 0,0 1 0,-1-1 0,1 1 0,0-1 0,0 1 0,-1 0 0,1-1 0,0 1 0,0 0 0,0 0 0,0-1 0,-1 1 0,1 0 1,0 0-1,0 0 0,0 0 0,0 0 0,0 0 0,-1 1 0,1-1 0,0 0 0,1 1 0,18-1 30,-24 2-29,0 0 0,1 0 1,-1 0-1,1 1 1,-1 0-1,1 0 1,0 0-1,0 0 0,0 0 1,1 0-1,-1 1 1,1-1-1,-3 7 0,-2 3 0,0 0 0,-7 25 0,6-6 0,2 0 0,1 0 0,2 0 0,1 0 0,3 40 0,-1-52 0,0-12 0,0 1 0,1-1 0,0 0 1,0 1-1,1-1 0,0 0 0,1 0 0,-1 0 0,2 0 0,-1-1 1,9 14-1,-8-15-2,0-1 0,1 0 0,0 0 1,0 0-1,0 0 0,0-1 0,1 0 1,0 0-1,-1-1 0,1 1 0,1-1 0,-1-1 1,0 1-1,1-1 0,8 2 0,4 0 7,1-1-1,-1-1 1,0 0-1,1-2 1,35-3-1,-51 3-4,-1-1 0,1 0 0,-1 0 0,0 0 0,0-1 0,1 1 0,-1-1 0,0 1 0,0-1 0,0 0 0,0 0 0,-1-1 0,1 1 0,-1-1 0,1 1 0,-1-1 0,0 0 0,0 0 0,0 1 0,0-2 0,-1 1 0,1 0 0,-1 0 0,0 0 0,1-1 0,-2 1 0,2-4 0,1-12 0,0 1 0,-1-1 0,-2-37 0,0 38 0,0-2 0,-1-1 0,-2 0 0,0 1 0,-1 0 0,-1 0 0,-1 0 0,0 0 0,-2 1 0,0 0 0,-1 1 0,-1 0 0,-1 0 0,0 1 0,-28-32 0,34 44 0,0 0 0,0 0 0,0 0 0,0 1 0,-1-1 0,0 1 0,0 1 0,0-1 0,0 1 0,-1 0 0,1 0 0,-1 1 0,0 0 0,1 0 0,-1 1 0,0 0 0,0 0 0,0 0 0,0 1 0,-1 0 0,1 0 0,0 1 0,-9 2 0,13-2 0,1 0 0,0 0 0,0 0 0,0 1-1,0-1 1,0 1 0,0-1 0,0 1 0,1 0 0,-1-1 0,1 1 0,-1 0-1,1 0 1,0 0 0,-1 1 0,1-1 0,0 0 0,0 0 0,1 1 0,-1-1-1,0 0 1,0 5 0,-1 6-4,1 0-1,0 0 1,2 13-1,-1-14-1,0 2 6,0-1-1,1 0 0,1 1 1,0-1-1,1 0 0,0 0 1,1-1-1,8 19 1,-9-24 0,2 0 0,-1 0 0,0 0 0,1-1 0,1 0 0,-1 0 0,1 0 0,0 0 0,0-1 0,0 0 0,1-1 0,0 1 0,0-1 0,0 0 0,9 3 0,-4-3-2,0-1 0,0 0 1,1 0-1,-1-1 0,18 0 0,-25-1 3,-1-1 0,1 0-1,0 0 1,0 0 0,0-1-1,-1 1 1,1-1-1,0 0 1,0-1 0,-1 1-1,1-1 1,-1 0 0,0 0-1,1 0 1,-1-1-1,6-4 1,-5 1-1,0 0 0,-1-1 0,0 1 0,0-1 0,-1 1 0,0-1 0,0 0 0,3-11 0,10-63 0,-14 66 0,0-1 0,1 1 0,1 0 0,0 0 0,13-29 0,-15 42-2,0-1 1,0 1-1,1 0 0,-1 0 0,0 0 1,1 0-1,0 0 0,-1 0 0,1 1 1,0-1-1,0 1 0,0 0 1,0 0-1,0 0 0,0 0 0,0 1 1,0-1-1,0 1 0,1 0 1,4 0-1,7 0-13,0 0 1,27 5-1,-33-2 7,0-1-1,0 1 1,0 1 0,0 0-1,11 6 1,-11-5-3,-3-1 11,-5-3 32,-15-2-23,0 2 0,1-1 0,-27 7 0,35-6-7,-1 1 0,1 0 0,0 1 0,0-1 0,0 1 0,0 0 0,1 0-1,-1 1 1,1-1 0,0 1 0,0 0 0,-4 6 0,1-2-2,1 1 0,0-1 0,1 1 0,0 0 0,0 1 0,1-1 0,0 1 0,1 0 0,0 0 0,-2 11 0,2 1 0,1 0 0,1 1 0,2 36 0,0-51 0,0-1 0,0 0 0,1 0 0,-1 0 0,2 0 0,-1-1 0,1 1 0,0-1 0,0 1 0,1-1 0,0 0 0,0 0 0,1 0 0,-1-1-1,1 0 1,0 0 0,1 0 0,-1 0 0,1-1 0,9 5 0,-6-3 1,0-1-1,1-1 0,0 1 0,0-2 0,0 1 1,0-2-1,1 1 0,0-1 0,-1-1 1,1 0-1,0 0 0,-1-1 0,14-2 1,-21 2 0,0-1-1,0 0 1,0 1 0,1-1 0,-1-1 0,0 1 0,0 0 0,-1-1 0,1 1-1,0-1 1,0 0 0,-1 0 0,1 0 0,-1-1 0,3-2 0,-1 0 1,0-1 0,0 1 0,-1-1 0,0 0 0,0 1 0,-1-1 0,3-9 0,0-4 1,-2-1 0,0 1 0,0-1 0,-2-21 0,0 19-3,0-9 0,-5-54 0,3 76 0,-1 0 0,0 0 0,0 0 0,-1 1 0,0-1 0,0 1 0,-1 0 0,0 0 0,0 0 0,-10-13 0,13 19 0,-1 0-1,1 1 1,-1-1 0,0 0 0,0 1-1,0-1 1,0 1 0,0 0-1,0 0 1,0-1 0,0 1-1,0 1 1,-1-1 0,1 0 0,0 0-1,-1 1 1,1 0 0,0-1-1,-1 1 1,1 0 0,0 0-1,-1 0 1,1 0 0,-1 1 0,1-1-1,0 1 1,-1-1 0,1 1-1,0 0 1,0 0 0,-1 0-1,1 0 1,0 0 0,0 0 0,0 1-1,0-1 1,1 1 0,-1-1-1,0 1 1,0 0 0,1 0 0,-1 0-1,1-1 1,-2 5 0,-2 8-5,1 1 0,0-1 1,1 1-1,1 0 0,0 0 0,1 0 1,1 1-1,2 22 0,-2-31 2,0 1 3,0 0-1,1 0 0,1 0 1,-1-1-1,1 1 0,0 0 0,1-1 1,0 1-1,0-1 0,1 0 1,-1 0-1,2 0 0,-1-1 1,1 1-1,0-1 0,0 0 1,11 9-1,-9-9 1,1-1 0,0 1 1,1-1-1,-1-1 0,1 0 1,0 0-1,0 0 0,0-1 1,1-1-1,-1 0 0,1 0 0,-1-1 1,1 0-1,10 0 0,-15-1 2,0 0-1,0 0 0,0 0 1,0-1-1,-1 0 0,1 0 0,0 0 1,0-1-1,-1 1 0,1-1 1,-1 0-1,8-5 0,-7 3 1,-1 0-1,0 0 0,0-1 1,0 1-1,0-1 1,-1 0-1,1-1 0,-2 1 1,1 0-1,2-7 0,3-8 0,-2 0-1,0 0 1,-1-1-1,-1 1 1,3-37-1,-5-109 0,-3 100 3,1-57 13,0 123-16,0 0 0,0-1 0,-1 1 0,1 0 0,0-1 0,0 1 0,0 0 0,-1-1 0,1 1 0,0 0 0,-1 0 0,1-1 0,0 1 0,0 0 0,-1 0 0,1-1 0,0 1 0,-1 0 0,1 0 0,-1 0 0,1 0 0,0 0 0,-1 0 0,1-1 0,0 1 0,-1 0 0,1 0 0,-1 0 0,1 0 0,0 0 0,-1 0 0,1 1 0,0-1 0,-1 0 0,1 0 0,-1 0 0,1 0 0,0 0 0,-1 0 0,1 1 0,0-1 0,-1 0 0,1 0 0,0 1 0,-1-1 0,1 0 0,0 0 0,0 1 0,-1-1 0,1 0 0,0 1 0,0-1 0,0 0 0,-1 1 0,1-1 0,0 0 0,0 1 0,-5 7-1,1 1 1,1-1 0,-1 1-1,1 0 1,1-1-1,0 1 1,0 1 0,-1 16-1,1 86 2,2-74-1,0 12 0,-1 7 0,7 65 0,-4-106 0,1 0 0,0 0 0,1 0 0,0-1 0,2 1 0,0-1 0,0 0 0,16 24 0,-18-34 0,0-1 1,0 1-1,1-1 1,-1 0-1,1 0 1,0-1-1,1 0 1,-1 1-1,0-2 1,1 1-1,-1-1 1,1 1-1,0-2 1,0 1-1,0-1 1,0 0-1,0 0 0,0 0 1,0-1-1,1 0 1,-1 0-1,0-1 1,0 1-1,0-1 1,0-1-1,0 1 1,0-1-1,0 0 1,-1-1-1,1 1 1,-1-1-1,1 0 1,7-6-1,-4-1 0,0 0 0,-1-1 0,0 0 0,0-1 0,-2 0 0,1 0 0,-1 0 0,-1-1 0,0 0 0,3-16 0,4-18 0,9-75 0,-14 47 0,-5-151 0,-2 216 0,-1 0 0,1 1 0,-1-1 0,-1 0 0,0 1 0,0-1 0,-1 1 0,0 0 0,0-1 0,-1 1 0,-1 1 0,1-1 0,-9-10 0,12 18 0,0 0 0,1 0 0,-1 0 0,0 0 0,0 0 0,0 0 0,-1 0 0,1 0 0,0 1 0,0-1 0,0 0 0,-1 1 0,1-1 0,0 1 0,-2-1 0,2 1 0,0 0 0,0 0 0,1 0 0,-1 0 0,0 1 0,1-1 0,-1 0 0,0 0 0,1 0 0,-1 1 0,1-1 0,-1 0 0,0 1 0,1-1 0,-1 1 0,1-1 0,-1 0 0,1 1 0,-1-1 0,1 1 0,-1 0 0,-1 3 0,0-1 0,0 1 0,1-1 0,-1 1 0,1 0 0,0-1 0,0 1 0,0 5 0,-3 34 0,3 73 0,2-55 0,3 9 0,3 1 0,3-2 0,24 89 0,-33-151 0,10 30 0,-10-36 0,-1 0 0,1 1 0,-1-1 0,1 0 0,0 0 0,-1 0 0,1 0 0,0 0 0,-1 0 0,1 0 0,0 0 0,0 0 0,0-1 0,0 1 0,0 0 0,0-1 0,0 1 0,0 0 0,0-1 0,1 1 0,-1-1 0,0 0 0,0 1 0,3-1 0,-3 0 0,0 0 0,0-1 0,0 0 0,0 1 0,0-1 0,0 1 0,0-1 0,0 0 0,0 0 0,0 0 0,0 0 0,0 1 0,0-1 0,-1 0 0,1-1 0,0 1 0,-1 0 0,1 0 0,-1 0 0,1 0 0,-1 0 0,0 0 0,1-1 0,-1-1 0,3-4 0,10-33 0,-2-1 0,9-54 0,-16 64 0,2 1 0,1-1 0,2 2 0,0-1 0,2 1 0,15-28 0,-22 51 0,0 1 0,0-1 0,1 1 0,-1 0 0,1 0 0,0 1 0,0-1 0,10-5 0,-14 9 0,0 0 0,1 0 0,-1 1 0,0-1 0,1 0 0,-1 1 0,1-1 0,-1 1 0,1 0 0,-1-1 0,1 1 0,-1 0 0,1 0 0,-1 0 0,1 0 0,-1 0 0,1 0 0,-1 0 0,1 1 0,-1-1 0,1 0 0,-1 1 0,1-1 0,-1 1 0,1 0 0,-1-1 0,0 1 0,1 0 0,-1 0 0,0 0 0,0 0 0,0 0 0,0 0 0,0 0 0,0 1 0,0-1 0,0 0 0,0 0 0,0 1 0,-1-1 0,1 1 0,0-1 0,0 3 0,5 13-2,-1-1 0,-1 1 0,0 0 0,-1 0 0,1 27 0,-4 94 8,-1-70 0,1 65-6,0-131 0,0-1 0,0 1 0,0 0 0,0 0 0,0 0 0,0 0 0,1 0 0,-1-1 0,1 1 0,-1 0 0,1 0 0,0-1 0,0 1 0,-1 0 0,1-1 0,0 1 0,1 0 0,-1-1 0,0 0 0,2 3 0,1-3 0,-1 1 0,0-1 0,0 0 0,0 1 0,1-2 0,-1 1 0,0 0 0,1-1 0,-1 1 0,7-1 0,-2 0-3,-1 1 1,0-1-1,1 0 0,-1-1 1,1 0-1,-1 0 0,0-1 1,0 0-1,0 0 0,0 0 1,0-1-1,0 0 0,-1-1 1,1 1-1,-1-1 0,0-1 1,0 1-1,0-1 0,-1 0 1,0 0-1,0 0 0,0-1 1,0 0-1,3-7 0,-1 3-91,-1-1 0,0 0 0,4-14 0,11-36-1240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2:27.436"/>
    </inkml:context>
    <inkml:brush xml:id="br0">
      <inkml:brushProperty name="width" value="0.05" units="cm"/>
      <inkml:brushProperty name="height" value="0.05" units="cm"/>
      <inkml:brushProperty name="color" value="#FFFF00"/>
    </inkml:brush>
  </inkml:definitions>
  <inkml:trace contextRef="#ctx0" brushRef="#br0">1 8 32111,'0'0'304,"27"0"-144,18 0-64,10-5-64,3 2-16,-6 3-16,-2 0 0,-8 0-16,-15 0-32,-16 0-192</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2:28.157"/>
    </inkml:context>
    <inkml:brush xml:id="br0">
      <inkml:brushProperty name="width" value="0.05" units="cm"/>
      <inkml:brushProperty name="height" value="0.05" units="cm"/>
      <inkml:brushProperty name="color" value="#FFFF00"/>
    </inkml:brush>
  </inkml:definitions>
  <inkml:trace contextRef="#ctx0" brushRef="#br0">177 13 28733,'-55'0'3674,"-66"0"-3463,516-12-126,-386 12-90,-59 1-1615,10 3-3526</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19:21.364"/>
    </inkml:context>
    <inkml:brush xml:id="br0">
      <inkml:brushProperty name="width" value="0.05" units="cm"/>
      <inkml:brushProperty name="height" value="0.05" units="cm"/>
      <inkml:brushProperty name="color" value="#FFFFFF"/>
    </inkml:brush>
  </inkml:definitions>
  <inkml:trace contextRef="#ctx0" brushRef="#br0">20 11 27789,'-3'-10'3865,"14"9"-2855,1 2-1086,-4 0 82,-1 1 0,1 0 0,-1 0-1,0 0 1,0 1 0,0 0 0,0 1-1,-1 0 1,1 0 0,-1 0 0,0 0-1,0 1 1,7 7 0,12 8-4,290 209 33,-254-188-31,2-2 1,118 53-1,-100-43-4,-74-43 3,0-1 0,0 1 1,-1 0-1,9 11 0,-14-14-3,-1-1-3,-1 0 3,0 0 0,1-1 0,-1 1 0,0 0 0,0-1 0,0 1-1,0-1 1,0 1 0,-1-1 0,1 1 0,0-1 0,-1 0 0,1 1-1,-1-1 1,1 0 0,-1 0 0,1 0 0,-1 0 0,0-1 0,0 1 0,-3 1-1,-4 2 4,-69 45-1,-88 70-1,110-75-1,-1-2 0,-3-3 0,-96 47 0,1-23 0,154-62 0,0 0 0,0 0 0,1 0 0,-1 0 0,0 0 0,1 0 0,-1 0 0,1 0 0,-1 0 0,1 1 0,-1-1 0,1 0 0,0 0 0,0 0 0,-1 0 0,1 1 0,0-1 0,0 1 0,-14 9 0,-76 53-13,89-64 23,1 2-10,0 2-3,-1-1-1,0 1 1,0-1 0,-1 0-1,1 0 1,-1 1-1,-3 4 1,-1 3-119,0 1-670,4-9-905</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2:31.701"/>
    </inkml:context>
    <inkml:brush xml:id="br0">
      <inkml:brushProperty name="width" value="0.05" units="cm"/>
      <inkml:brushProperty name="height" value="0.05" units="cm"/>
      <inkml:brushProperty name="color" value="#FFFF00"/>
    </inkml:brush>
  </inkml:definitions>
  <inkml:trace contextRef="#ctx0" brushRef="#br0">31 234 31662,'0'-62'707,"0"56"-480,0 9-63,0 34-189,-22 879 25,19-843 0,0 3 0,0-9 3,8-128 21,68-683-19,-68 702-5,12-86 0,-14 107 0,2 1 0,1 0 0,0 1 0,10-21 0,-15 38-2,0 0 1,0-1-1,1 1 1,-1 0-1,1 0 1,-1 0-1,1 0 1,-1 0-1,1 0 1,0 0-1,0 1 1,0-1-1,0 1 0,0-1 1,4-1-1,-4 3 2,0-1-1,-1 1 1,1 0 0,0-1-1,0 1 1,0 0-1,0 0 1,-1 0-1,1 0 1,0 1-1,0-1 1,0 0 0,-1 1-1,1-1 1,0 1-1,3 1 1,-1 1 0,1 0 0,-1 0 0,0 0 0,0 0 0,0 1 0,-1 0 0,1-1 0,-1 1 0,0 1 0,0-1 0,0 0 0,-1 1 0,4 7 0,0 6 0,-1-1 0,-1 1 0,0 0 0,-1 0 0,1 24 0,-6 94 0,2-129 0,-1 1 0,0-1 0,0 0 0,-1 0 0,0 0 0,0 0 0,0 0 0,-1 0 0,0-1 0,-1 1 0,1-1 0,-1 0 0,-1 0 0,-7 9 0,2-5 0,0-1 0,-1-1 0,1 0 0,-2-1 0,1 0 0,-1 0 0,-13 5 0,25-12-2,0 0 1,0 0-1,0 0 1,0 0-1,0 0 0,0 0 1,0 0-1,1 0 1,-1 0-1,0 0 0,0 0 1,0 0-1,0 0 0,0 1 1,0-1-1,0 0 1,0 0-1,0 0 0,0 0 1,0 0-1,0 0 1,0 0-1,0 0 0,0 0 1,0 1-1,0-1 1,0 0-1,1 0 0,-1 0 1,0 0-1,-1 0 0,1 0 1,0 0-1,0 1 1,0-1-1,0 0 0,0 0 1,0 0-1,0 0 1,0 0-1,0 0 0,0 0 1,0 0-1,0 1 1,0-1-1,0 0 0,0 0 1,0 0-1,0 0 1,0 0-1,-1 0 0,1 0 1,0 0-1,0 0 0,0 0 1,0 0-1,0 0 1,0 0-1,0 0 0,-1 0 1,19 3-37,24 0 33,-42-3 5,179 0 16,-175-1-15,1 1 0,-1 0 0,0-1 0,0 0 0,0 0 0,0-1 0,1 1 0,-2-1 0,1 1 0,0-1 0,0-1 0,0 1 0,-1 0 0,0-1 0,1 0 0,-1 0 1,0 0-1,0 0 0,0 0 0,-1 0 0,1-1 0,-1 0 0,0 1 0,0-1 0,0 0 0,0 0 0,-1 0 0,0 0 0,0 0 0,1-5 0,3-14 5,-2 0 1,-1-1-1,0 1 0,-3-32 0,1 26 3,-1-29-4,-1 17 2,6-44-1,-4 82-5,1 1-1,-1-1 1,1 1-1,-1-1 0,1 1 1,0-1-1,0 1 1,0-1-1,0 1 0,1 0 1,-1 0-1,0 0 1,1-1-1,0 1 0,-1 1 1,1-1-1,0 0 1,0 0-1,0 1 0,0-1 1,1 1-1,-1 0 1,0-1-1,1 1 0,-1 0 1,0 0-1,4 0 1,2-1 0,0 1-1,0 0 1,0 0 0,0 1 0,0 0 0,0 0 0,13 3 0,-18-2-1,0 0-1,0 0 1,0 0-1,0 0 1,0 1-1,-1-1 1,1 1-1,0 0 1,-1 0-1,1 0 1,-1 0-1,0 0 1,1 0 0,-1 1-1,0-1 1,0 1-1,-1 0 1,1-1-1,0 1 1,-1 0-1,0 0 1,0 0-1,0 0 1,0 0-1,0 0 1,0 0 0,-1 5-1,3 11-3,-1 1-1,-1 0 1,-2 26-1,1-21 4,-1-4 1,-2-1 0,0 1 0,-1-1 0,-10 32 0,8-33 0,0 1 0,2 0 0,0 1 0,-1 31 0,5-41 0,3 26 1,-3-35-1,1-1 0,0 0-1,-1 1 1,1-1 0,0 0-1,0 1 1,0-1 0,0 0 0,0 0-1,0 0 1,0 1 0,0-1-1,1-1 1,-1 1 0,0 0-1,1 0 1,-1 0 0,0-1 0,1 1-1,-1-1 1,4 2 0,3 0-2,1 0 0,1 0 0,-1-1 0,0 0 0,0-1 0,0 0 0,0 0 0,1-1 0,9-2 0,-14 2 3,1 0-1,-1-1 1,0 1-1,0-1 1,0-1-1,-1 1 1,1-1-1,0 1 1,-1-1-1,0-1 1,0 1-1,0-1 1,0 1-1,0-1 1,-1 0-1,6-9 1,-2 1-3,0-1-1,-1 0 1,-1-1-1,0 1 1,-1-1-1,5-25 1,2-88-13,1 2 15,-11 122 0,-1 0 0,1 1 0,0-1 0,0 1 0,0-1 0,0 1 0,0 0 0,0-1 0,1 1 0,-1 0 0,1 0 0,0 0 0,-1 0 0,1 0 0,0 0 0,0 0 0,1 1 0,-1-1 0,0 1 0,0 0 0,1-1 1,-1 1-1,1 0 0,-1 0 0,1 1 0,-1-1 0,4 0 0,5-1-11,-1 2 0,1-1 0,-1 1 1,1 0-1,14 3 0,-29-3 10,0 0 1,-1 0 0,1 0-1,0 0 1,0 1-1,0 0 1,-1-1-1,1 1 1,0 1-1,0-1 1,0 1-1,1 0 1,-8 4-1,4-2 2,0 1 0,1 0 0,0 1 0,0 0-1,1 0 1,0 0 0,-6 9 0,3-3 1,1 0-1,0 0 1,1 1-1,1 0 1,0 1 0,1-1-1,0 1 1,1 0-1,-2 21 1,3-17-1,1-1 1,1 1-1,1 0 0,0-1 1,7 29-1,-6-39-1,0 0 1,1 0-1,0-1 1,0 1-1,0-1 1,1 1-1,0-1 1,0 0-1,0-1 1,1 1-1,0-1 1,0 0-1,1 0 1,-1 0-1,1-1 0,8 5 1,-4-3 3,1-1-1,-1-1 1,1 0-1,0 0 1,1-1 0,-1 0-1,1-1 1,22 2 0,-28-4-2,-1 1-1,0-1 1,0 0 0,0-1 0,0 1 0,1-1 0,-1 0 0,0-1 0,0 1 0,0-1 0,-1 0 0,1 0 0,0 0 0,-1-1 0,1 1 0,-1-1 0,0 0 0,0-1 0,0 1-1,0-1 1,-1 0 0,5-4 0,-3-3 1,0 1-1,0-1 1,-1 0 0,-1 0-1,0 0 1,0 0-1,-1 0 1,1-23 0,-2 6 0,-1 1 1,-6-46 0,3 59-4,0-1 0,-1 1 0,0 0 0,-1 1 0,-1-1 0,0 1 0,-1 0 0,0 0 0,-15-18 0,18 25 0,0 1 0,0 0 0,0 1 0,-1-1 0,1 1 0,-1 0 0,-1 0 0,1 0 0,0 1 0,-1-1 0,0 2 0,0-1 0,0 0 0,0 1 0,0 0 0,0 1 0,0-1 0,-1 1 0,1 0 0,-1 1 0,1 0 0,0 0 0,-1 0 0,-6 2 0,11-2-1,-1 1 1,1 0-1,0 0 1,0 0-1,0 0 1,0 0-1,0 0 1,0 1-1,1-1 1,-1 0-1,0 1 0,1 0 1,-1-1-1,1 1 1,-1 0-1,1 0 1,0 0-1,0 0 1,0 0-1,0 0 1,0 0-1,0 0 1,1 0-1,-1 0 0,0 4 1,-1 6-7,0 0 1,1 1-1,1 18 0,0-19 3,1 4 3,0 1 0,1-1 0,0 0 0,1 0 0,1 0 1,1 0-1,0 0 0,1-1 0,1 0 0,0 0 0,1-1 0,1 1 1,0-2-1,1 1 0,0-2 0,1 1 0,0-1 0,1-1 0,0 0 1,1-1-1,28 17 0,-31-22 2,0-1 0,1 0 0,0-1 0,0 0 0,0-1 0,0 0 0,1-1 0,-1 0 0,0-1 0,1 0 0,-1 0 0,18-5 0,-24 4 0,-1-1-1,1 1 1,-1-2-1,1 1 1,-1 0-1,0-1 1,0 0-1,0 0 1,-1 0-1,1 0 1,-1 0 0,1-1-1,-1 0 1,0 1-1,-1-1 1,1-1-1,-1 1 1,1 0-1,-1 0 1,2-10-1,3-6 5,0-1 1,-2 1-1,4-31 0,0-17-4,-4 0 0,-2 0-1,-7-91 1,2 141 1,-1 0 0,-1 0 0,-8-28 0,9 39-1,1 0-1,-1 0 1,-1 1 0,1-1-1,-1 1 1,0-1 0,0 1-1,-1 0 1,0 1 0,0-1-1,-7-5 1,11 10-1,0 0 0,1 1 0,-1-1 0,0 0-1,0 1 1,0-1 0,0 0 0,0 1 0,0-1 0,0 1 0,0-1 0,0 1 0,0 0 0,0-1-1,0 1 1,0 0 0,0 0 0,0 0 0,0 0 0,0 0 0,0 0 0,-1 0 0,1 0 0,0 0-1,0 0 1,0 1 0,0-1 0,0 0 0,0 1 0,0-1 0,0 1 0,0-1 0,0 1 0,0 0-1,0-1 1,1 1 0,-1 0 0,0 0 0,0-1 0,1 1 0,-1 0 0,0 0 0,1 0 0,-1 0-1,0 2 1,-2 3-1,1-1 0,0 1 0,1 0-1,0 1 1,0-1 0,-1 12 0,-1 38 0,3 1 1,2 0-1,2 0 1,12 55-1,-8-74 2,34 128 10,-35-146-13,0 1 0,2-1 0,0-1 0,1 0 0,23 34 0,-27-47 3,-1 0-1,1-1 1,1 1-1,-1-1 1,1 0-1,0-1 1,0 1 0,0-1-1,0-1 1,1 1-1,0-1 1,0-1 0,0 1-1,0-2 1,0 1-1,0-1 1,0 0-1,0 0 1,1-1 0,-1 0-1,0-1 1,13-2-1,-17 2 0,0-1 1,-1 1-1,1-1 0,0 0 0,-1 0 0,0 0 0,1-1 0,-1 1 1,0-1-1,0 0 0,-1 0 0,1 0 0,-1 0 0,1 0 0,-1 0 1,0-1-1,0 1 0,0-1 0,-1 1 0,1-1 0,-1 0 0,1-4 1,5-14-2,-2-1 1,5-36 0,-8 44 0,7-80 0,-8 68 0,1 0 0,1 1 0,1-1 0,2 1 0,12-36 0,-17 59-1,0 1 0,0 0-1,0-1 1,1 1 0,-1 0 0,1-1-1,-1 1 1,1 0 0,0 0 0,0 0 0,0 1-1,0-1 1,0 0 0,0 1 0,1-1-1,-1 1 1,0 0 0,1 0 0,3-1 0,3 0-5,-1 0 1,1 1 0,-1 0-1,17 1 1,-15 0 5,-12 1 1,0-1 0,-1 1-1,1 0 1,0 0 0,0 0 0,0 0-1,0 0 1,0 0 0,0 0-1,0 1 1,0-1 0,0 1 0,1-1-1,-2 3 1,-24 27 7,26-29-8,-7 8 0,1 1 0,1-1 0,0 2 0,0-1 0,1 1 0,1-1 0,0 1 0,0 0 0,-2 20 0,1 5 0,2 71 0,3-101 0,0 0 0,0 0 0,1 1 0,0-1 0,1 0 0,0 0 0,0 0 0,0 0 0,1-1 0,0 1 0,0-1 0,1 1 0,0-1 0,0 0 0,0-1 0,1 1 0,0-1 0,0 1 0,0-2 0,1 1 0,-1 0 0,1-1 0,0 0 0,1-1 0,-1 1 0,0-1 0,1 0 0,0-1 0,10 3 0,1-2 3,1 0 0,0-1 1,0-1-1,36-4 0,-51 3-3,-1 0 0,0-1 0,1 1 0,-1-1 0,0 0 0,0 0 0,1 0 0,-1-1 0,0 1 0,0-1 0,0 1 0,-1-1 0,1 0 0,0 0 0,-1-1 0,4-2 0,-3 1 2,1-1-1,-1 1 0,0-1 0,-1 0 1,1 0-1,-1 0 0,0 0 1,0-1-1,1-5 0,1-11 4,0-1 0,-2 1 0,-1-43 1,-1 48-8,-1-2 2,0 0 0,-1 0 0,-1 0 0,0 0 0,-10-27 0,9 36 0,1 0 0,-2 0 0,0 0 0,0 0 0,0 1 0,-1 0 0,-1 1 0,1-1 0,-2 1 0,1 0 0,-11-8 0,14 13 0,-1 0 0,0 0 0,0 1 0,1 0 0,-1 0 0,-1 0 0,1 0 0,0 1 0,0 0 0,-11-1 0,13 2 0,0-1 0,0 1 0,0 0 0,0 0 0,0 1 0,0-1 0,0 1 0,0 0 0,0-1 0,0 1 0,0 0 0,1 1 0,-1-1 0,0 0 0,1 1 0,-1 0 0,1-1 0,-1 1 0,1 0 0,-3 4 0,1-1 0,1 1 0,0 0 0,0 0 0,0 0 0,1 0-1,0 1 1,0-1 0,1 0 0,-2 11 0,0 64-11,3-74 10,0 3 0,0-1 1,1 0-1,0 0 1,1 0-1,0 0 0,0 0 1,1 0-1,0 0 1,1 0-1,0-1 1,0 0-1,1 0 1,0 0-1,0 0 1,1-1-1,0 0 1,0 0-1,1 0 1,0-1-1,0 0 0,0-1 1,1 1-1,0-1 1,0-1-1,0 1 1,0-2-1,1 1 1,0-1-1,0 0 1,0-1-1,0 0 1,0 0-1,0-1 1,18 0-1,-21-1 1,-1 0 0,1 0 0,-1 0 0,0-1 0,1 0 0,-1 0 0,0-1 0,0 1 0,1-1 0,-1 0 0,7-4 0,-7 2 0,-1 0 0,1 0 0,-1-1 0,1 1 0,-2-1 0,1 0 0,0 0 0,-1 0 0,0-1 0,3-6 0,8-19-6,-2-1 0,8-35 0,-13 41-4,1 0 1,1 1-1,1 0 0,18-33 0,-25 54 7,1 0 0,-1 1 0,1-1 0,0 1 0,0 0 0,0 0 1,0 0-1,0 0 0,1 1 0,-1 0 0,1 0 0,-1 0 0,1 0 0,0 1 0,0 0 0,0 0 0,0 0 0,0 0 0,0 1 0,0 0 0,0 0 0,0 0 0,0 1 0,0 0 0,0-1 0,7 4 0,0 2-49,-17-2 32,-22-1 44,-79-7 43,103 4-67,-1 1 1,1 0-1,0 0 1,-1 0-1,1 0 1,0 0-1,-1 1 1,1-1-1,0 1 1,0 0-1,0 0 1,0 0-1,1 0 1,-1 1-1,1-1 1,-1 1-1,1 0 1,0-1-1,0 1 1,0 0-1,0 0 0,0 0 1,1 1-1,-2 4 1,-3 6 0,1 1 0,1 0-1,1 0 1,-3 22 0,2-13-1,2 1 0,1 0 0,1 0-1,3 26 1,-2-41 1,1 0-1,0-1 0,0 1 0,1 0 1,1-1-1,0 0 0,0 0 0,1 0 1,0 0-1,0-1 0,1 0 0,12 14 1,-11-14 0,0-1 0,0-1 0,1 1 1,0-1-1,0-1 0,0 1 1,1-1-1,0-1 0,0 1 0,0-2 1,0 1-1,1-1 0,0-1 0,-1 0 1,1 0-1,0-1 0,0 0 1,0 0-1,0-1 0,0-1 0,0 0 1,10-2-1,-17 2 1,0-1 0,1 1 0,-1-1 0,0 0 0,0 0 0,0 0 0,0 0 0,0 0 0,0-1 0,-1 1 0,1-1 0,-1 0 0,0 0 0,3-5 0,23-47 25,-27 52-25,12-33 3,-2 0 0,12-71 0,-15 64-3,19-58-1,-26 97-2,0 1-1,0-1 1,0 1-1,1 0 1,0-1-1,-1 1 1,1 0-1,1 0 1,-1 0-1,0 0 1,1 1-1,-1-1 1,1 0-1,0 1 1,0 0-1,-1 0 1,2 0-1,2-2 1,3 1-2,0 1 1,-1 0 0,1 1-1,0 0 1,0 0-1,12 1 1,-10 0 2,-34-5 45,12 5-44,1 0-1,-1 0 1,1 1 0,-18 4-1,24-3 0,0-1 0,0 1 0,0 0 0,0 0 0,1 0 0,-1 0 0,1 1 0,-1 0 0,1-1 0,0 1 0,0 0 0,0 0 0,1 1 0,-5 6 0,1 0-1,0 1 0,0 0 0,1 1 0,1-1 0,0 1 0,1 0 0,-4 22 0,3 0-3,1 54 0,3-81 4,1 0 0,-1 1 1,1-1-1,1 0 0,-1 0 0,1 0 1,1 0-1,-1 0 0,1 0 0,1-1 1,-1 1-1,1-1 0,0 0 0,0 0 1,1 0-1,-1-1 0,1 0 0,7 6 1,-5-5-1,1-1 1,0 1-1,0-1 1,0-1 0,1 0-1,0 0 1,0 0 0,0-1-1,0-1 1,0 1-1,1-1 1,-1-1 0,14 1-1,-12-1 3,-1-1 0,1-1 0,-1 1 0,21-5 0,-27 4-2,0-1 0,-1 1 0,1-1 0,-1 1 0,1-1 0,-1 0 0,0-1 0,0 1 0,0 0 0,0-1 0,0 0 0,-1 0 0,1 0 0,-1 0 0,0 0 0,3-5 0,0-1 0,0-1-1,-1-1 0,0 1 1,-1 0-1,0-1 1,0 0-1,1-20 0,-2-80 0,-3 66 0,1 21 0,-5-40 0,4 56 0,-1 0 0,0 0 0,-1 0 0,1 0 0,-1 0 0,-1 1 0,0-1 0,-6-9 0,9 15 0,1 1 0,-1 0 0,0-1 0,0 1 0,0 0 0,0 0 0,0 0 0,0 0 0,0 0 0,0 0 0,-1 0 0,1 0 0,0 1 0,0-1 0,-1 0 0,1 1 0,-1-1 0,1 1 0,0-1 0,-1 1 0,1 0 0,-1-1 0,1 1 0,-1 0 0,1 0 0,-1 0 0,1 0 0,-1 1 0,1-1 0,-1 0 0,1 1 0,-1-1 0,1 0 0,0 1 0,-1 0 0,-2 1 0,1 0 0,0 0 0,0 1 0,0 0 0,0-1 0,1 1 0,-1 0 0,1 0 0,0 1 0,-1-1 0,1 0 0,1 1 0,-3 4 0,-2 13-2,2 1 0,0-1 0,1 1 0,1 0 0,1 0 0,1 0 0,3 26 0,-2-38 2,0-1 0,1 1 0,0-1 0,0 1 0,1-1-1,0 0 1,1 0 0,0 0 0,1 0 0,-1-1 0,2 0 0,-1 0 0,1 0 0,0-1 0,1 1 0,0-2 0,0 1-1,0-1 1,1 0 0,0 0 0,0-1 0,0 0 0,1 0 0,0-1 0,0-1 0,0 1 0,0-1 0,0-1 0,1 0-1,-1 0 1,17 1 0,-15-2 1,1 0 1,-1-1-1,1-1 0,-1 0 0,1 0 0,18-5 1,-24 4-2,-1 0 1,1 0 0,-1-1-1,0 0 1,0 0 0,0 0-1,0 0 1,-1-1-1,1 0 1,-1 0 0,0 0-1,0 0 1,-1-1 0,1 1-1,4-9 1,1-5-1,-1 0 0,0-1 0,-1 0 0,-1 0 0,-1 0 0,-1-1 0,4-34 0,-3-149 0,-6 142 0,1 53 0,-4-99 0,3 96 0,-1 0 0,0 0 0,-1 1 0,0-1 0,-1 1 0,0 0 0,-8-14 0,12 23 0,-1 0 0,1 0 0,-1 0 0,1 0 0,-1 0 0,0 1 0,0-1 0,1 0 0,-1 0 0,0 1 0,0-1 0,0 0 0,0 1 0,0-1 0,-1 0 0,1 1 0,1 0 0,-1 1 0,1-1 0,-1 0 0,1 0 0,-1 0 0,1 1 0,-1-1 0,1 0 0,0 1 0,-1-1 0,1 0 0,-1 1 0,1-1 0,0 0 0,-1 1 0,1-1 0,0 1 0,-1-1 0,1 1 0,0-1 0,0 1 0,0-1 0,-1 1 0,1-1 0,0 1 0,0-1 0,0 1 0,0-1 0,0 1 0,0 0 0,0-1 0,0 1 0,0-1 0,0 1 0,0 0 0,-4 64 1,3 1 0,12 123 0,47 130 28,-57-317-30,0 8-9,1-1 0,1 1 0,0-1 0,0 1 0,0-1 0,2 0 0,-1-1 0,9 13 0,-10-19-729</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2:32.375"/>
    </inkml:context>
    <inkml:brush xml:id="br0">
      <inkml:brushProperty name="width" value="0.05" units="cm"/>
      <inkml:brushProperty name="height" value="0.05" units="cm"/>
      <inkml:brushProperty name="color" value="#FFFF00"/>
    </inkml:brush>
  </inkml:definitions>
  <inkml:trace contextRef="#ctx0" brushRef="#br0">3 0 31198,'-3'0'1121,"11"0"-1105,31 0 64,22 0 16,19 0-32,6 0-32,0 0-32,-14 0 0,-14 0 0,-20 0 0,-18 0-32,-17 0-128,-23 0-6243</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2:35.042"/>
    </inkml:context>
    <inkml:brush xml:id="br0">
      <inkml:brushProperty name="width" value="0.05" units="cm"/>
      <inkml:brushProperty name="height" value="0.05" units="cm"/>
      <inkml:brushProperty name="color" value="#FFFF00"/>
    </inkml:brush>
  </inkml:definitions>
  <inkml:trace contextRef="#ctx0" brushRef="#br0">14 810 31326,'0'0'24,"0"0"-1,0 0 0,-1 0 1,1 0-1,0 0 0,-1 0 1,1 0-1,0 0 0,-1 0 1,1 0-1,0 0 0,-1 0 1,1 0-1,0 0 0,0 0 1,-1 0-1,1 1 0,0-1 0,-1 0 1,1 0-1,0 0 0,0 1 1,0-1-1,-1 0 0,1 0 1,0 1-1,0-1 0,0 0 1,-1 0-1,1 1 0,-5 39 452,24-41-349,-13-1-120,1 0 1,0-1 0,0 0-1,-1 0 1,0 0 0,0-1 0,0 0-1,0 0 1,0-1 0,-1 1-1,1-1 1,6-9 0,5-6 1,0-2 0,16-26 1,-14 15-8,-1-1 0,-2-1 0,-1 0 0,-1-1 0,13-62-1,-16 42 0,-2 0 0,-3-1 0,-1-67 0,-5 123 0,1 0 0,-1-1 0,0 1 0,0-1 0,0 1 0,0-1 0,-1 1 0,1-1 0,0 1 0,-1-1 0,1 1 0,-1-1 0,1 1 0,-1 0 0,1-1 0,-1 1 0,0 0 0,0 0 0,0 0 0,0-1 0,0 1 0,-2-2 0,1 3 0,-1-1 0,0 0 0,1 1 0,-1-1 0,0 1 0,1 0 0,-1 0 0,0 0 0,0 0 0,1 0 0,-4 2 0,4-2 0,0 0 0,0 1 0,1-1 0,-1 1 0,0-1 0,1 1 0,-1 0 0,1 0 0,-1-1 0,1 1 0,-1 0 0,1 1 0,-1-1 0,1 0 0,0 0 0,0 1 0,0-1 0,0 0 0,-1 3 0,-1 0 0,1 0 0,0 0 0,1 1 0,-1-1 0,1 1 0,0-1 0,-1 7 0,0 7 0,1 1 0,2 33 0,1-37 0,0 0 0,1 0 0,1 0 0,0 0 0,1-1 0,7 16 0,48 81 0,-43-83 0,0 2 0,-2-1 0,15 46 0,-28-66 0,0 1 0,0 0 0,-1 0 0,0-1 0,-1 12 0,0-21 0,0 2 0,0 0 0,0 0 0,-1-1 0,1 1 0,0 0 0,-1 0 0,0-1 0,1 1 0,-1 0 0,0-1 0,0 1 0,1-1 0,-1 1 0,0-1 0,-1 0 0,1 1 0,0-1 0,-2 2 0,-1 0 0,1-1 0,-1 0 0,0 1 0,0-1 0,0-1 0,0 1 0,-6 1 0,-7 2-1,-1-2-1,-32 3 1,44-6 0,-140 3-27,102-3 26,50 7-14,19-1 14,1-1-1,0-2 1,-1-1-1,34-1 1,-42 0 1,9-1 1,3 2 0,0-2 1,50-7-1,-70 6 2,1-1-1,-1-1 0,0 0 1,0 0-1,0-1 0,-1 0 1,1 0-1,-1-1 0,0 0 1,0-1-1,0 0 0,9-9 1,-8 5-1,-1-1 0,0 0 1,0 0-1,-1 0 0,-1-1 1,0 0-1,-1-1 0,0 1 1,0-1-1,2-18 0,3-16-2,4-73 0,-13 108 2,11-380 26,-31 497-54,12-9 27,10 155 0,0-215 0,1 0 0,15 61 0,-15-82 0,0 0 0,2 0 0,-1-1 0,2 0 0,0 0 0,0-1 0,2 0 0,-1 0 0,12 12 0,-16-21 0,-1-1 0,1 0 0,0 0 0,0-1 0,0 1 0,0-1 0,1 0 0,-1 0 0,1 0 0,-1 0 0,1-1 0,0 0 0,0 0 0,-1 0 0,1 0 0,0-1 0,0 0 0,0 0 0,5-1 0,-8 1 1,1 0 0,-1-1 0,0 1 0,0-1 0,0 1 0,0-1-1,0 0 1,0 0 0,0 0 0,0 0 0,0 0 0,0 0 0,-1 0 0,1-1 0,0 1 0,-1 0 0,1-1 0,-1 0 0,0 1 0,1-1-1,-1 0 1,2-3 0,2-5 2,-1 0 0,1 0 0,3-14 0,-6 18-4,9-37-3,9-60 0,-16 73 0,2 0 0,0-1 0,2 2 0,2-1 0,14-31 0,-22 57 2,1-1 1,0 1-1,0 0 0,0 0 0,1 0 1,0 0-1,0 1 0,0-1 0,0 1 1,0 0-1,0 0 0,1 0 0,0 1 1,-1 0-1,1 0 0,0 0 0,0 0 1,0 1-1,0 0 0,0 0 0,1 0 1,-1 1-1,0-1 0,0 1 0,1 0 1,-1 1-1,0-1 0,8 3 0,-11-2 1,0 0-1,0 0 0,0 0 1,0 0-1,0 0 0,-1 0 1,1 1-1,0-1 1,0 1-1,-1-1 0,1 1 1,-1-1-1,1 1 0,-1 0 1,0 0-1,0 0 0,0 0 1,0 0-1,0 0 0,0 0 1,0 0-1,-1 0 1,1 1-1,-1-1 0,1 3 1,-1-5 17,-2 0 10,-43-5-6,39 3-21,1 1 1,-1 0 0,1 0 0,-1 0 0,0 1 0,1 0 0,-1 0 0,0 0 0,1 1 0,-1-1 0,1 2 0,-1-1 0,1 0 0,-1 1 0,1 0 0,-8 5 0,7-3-1,1 1 1,0 0-1,0 1 1,0-1-1,0 1 1,1 0-1,0 0 1,1 0-1,-1 1 1,1-1-1,0 1 1,1 0-1,0-1 1,0 1-1,-2 14 1,1-2-2,1 1 1,1 0-1,0 0 1,5 35-1,-3-49 2,0-1 0,0 1 1,1 0-1,0 0 0,0-1 0,0 1 1,1-1-1,0 0 0,0 1 0,0-1 0,1-1 1,0 1-1,0 0 0,0-1 0,0 0 1,1 0-1,-1 0 0,1-1 0,0 1 0,9 3 1,-5-2-1,1-1 1,-1 0 0,1-1 0,0 0-1,0 0 1,0-1 0,0-1-1,1 0 1,-1 0 0,0-1 0,15-1-1,-22 0 1,-1 1-1,0-1 0,0 0 1,0 0-1,0 0 0,0 0 0,0 0 1,0-1-1,-1 1 0,1 0 1,0-1-1,-1 0 0,1 1 1,-1-1-1,0 0 0,1 0 0,-1 0 1,0 0-1,0 0 0,0 0 1,0 0-1,0 0 0,-1 0 1,1 0-1,-1 0 0,1-1 1,-1 1-1,0-3 0,2-13 4,0 0 0,-2-28 0,-1 27-3,2-10 0,-2 0 1,-2-1 0,0 1-1,-2 0 1,-1 0 0,-1 1-1,-15-38 1,20 64-2,1 7 0,0 17-1,1 0 0,1 1 0,1-1 0,1 0 0,0 0 0,2-1 0,12 36 0,-12-45 1,-1-1-1,1 0 1,1 0-1,0 0 1,1-1-1,0 1 1,0-2-1,1 1 1,1-1-1,-1 0 1,1-1-1,1 0 1,-1-1-1,1 1 1,1-2-1,12 7 1,-16-10 1,1 0 0,-1-1 0,1 0 1,-1 0-1,1-1 0,15 1 0,-21-1-1,1-1 1,0 0-1,-1 0 0,1-1 1,-1 1-1,1 0 0,0-1 1,-1 1-1,1-1 0,-1 0 1,1 0-1,-1 0 0,0 0 1,1-1-1,-1 1 0,0-1 1,0 1-1,0-1 0,0 0 1,0 1-1,0-1 0,0 0 1,2-4-1,5-16 0,-2 0 0,0 0 0,-2 0 0,0-1 0,-2 0 0,2-31 0,2-8 0,-4 43 0,-2 6 0,0-1-1,1 0 1,1 1 0,1-1 0,0 1-1,0 0 1,1 0 0,1 1 0,9-16-1,-14 27-1,0-1 0,0 0-1,0 0 1,1 1 0,-1-1-1,1 1 1,-1-1 0,1 1-1,-1 0 1,1 0 0,0-1-1,0 1 1,0 0 0,0 0-1,0 1 1,0-1 0,0 0-1,0 1 1,0-1 0,0 1-1,0 0 1,0-1 0,0 1-1,0 0 1,0 1 0,0-1 0,1 0-1,-1 0 1,0 1 0,0-1-1,0 1 1,2 1 0,2 1-5,-1 0 1,0 0-1,0 0 1,-1 1-1,1 0 1,-1 0-1,1 0 1,-1 0-1,5 9 1,-5-9 4,-1 0 1,0 1-1,-1-1 0,1 1 1,-1 0-1,0 0 0,2 6 1,-4-9 75,-30-3-32,15 0-38,0 1-1,-21 2 1,32-2-4,1 1 0,-1-1 0,1 1-1,-1 0 1,1 0 0,0 1 0,-1-1 0,1 1 0,0-1 0,0 1 0,0 0-1,0 0 1,0 0 0,1 1 0,-4 2 0,2 2-1,-1-1 1,1 0-1,1 1 0,-1 0 1,1 0-1,1 0 0,-1 0 1,1 1-1,0-1 0,-1 15 0,1 6-3,1 45 0,2-65 4,-1-2 0,0 0 0,1 0 0,0 0 0,0 0 0,1 0 0,0 0 0,0 0 0,0-1 0,0 1 0,1-1 0,0 1 0,0-1 0,1 0 0,0 0 0,-1 0 0,2-1 0,-1 1 0,0-1 0,1 0 0,0 0 0,0-1 0,0 0 0,0 1 0,1-2 0,-1 1 0,7 2 0,3 0 0,1 0 0,-1-1 0,1-1 0,0-1 0,-1 0 0,1-1 0,0 0 0,32-4 0,-44 2 0,0 0 1,0 0-1,0-1 0,0 1 1,0-1-1,0 0 0,-1 0 1,1-1-1,0 1 0,-1-1 0,0 0 1,0 1-1,0-2 0,0 1 1,0 0-1,0 0 0,-1-1 1,0 0-1,0 1 0,0-1 1,0 0-1,1-4 0,5-13 4,0 0 0,8-42 0,-6-7 3,-3 1 0,-2-1 0,-6-77 1,0 60-8,1 67 0,1 11 0,-1-1 0,0 1 0,0 0 0,-1 0 0,0 0 0,-1 0 0,0 0 0,-6-16 0,8 25 0,0 1 0,0-1 0,0 0 0,0 0 0,0 0 0,0 0 0,-1 0 0,1 1 0,0-1 0,0 0 0,0 0 0,0 0 0,0 0 0,0 0 0,-1 0 0,1 0 0,0 1 0,0-1 0,0 0 0,0 0 0,0 0 0,-1 0 0,1 0 0,0 0 0,0 0 0,0 0 0,0 0 0,-1 0 0,1 0 0,0 0 0,0 0 0,0 0 0,0 0 0,-1 0 0,1 0 0,0 0 0,0 0 0,0 0 0,0-1 0,-1 1 0,1 0 0,0 0 0,0 0 0,0 2 0,-5 56-7,6 82 0,0-82 5,17 203 2,-11-187 0,-7-70 0,9 62 0,-8-61 0,0 0 0,1 1 0,0-1 0,0 0 0,0 0 0,0 0 0,1 0 0,0-1 0,5 7 0,-8-10 0,0-1 0,0 0 0,0 0 0,1 0 0,-1 1 0,0-1 0,0 0 0,0 0 0,1 0 0,-1 0 0,0 1 0,0-1 0,0 0 0,1 0 0,-1 0 0,0 0 0,0 0 1,1 0-1,-1 0 0,0 0 0,1 0 0,-1 0 0,0 0 0,0 0 0,1 0 0,-1 0 0,0 0 0,0 0 0,1 0 0,-1 0 0,0 0 0,0 0 0,1 0 0,-1 0 0,0 0 0,0-1 0,1 1 0,-1 0 0,0 0 0,0 0 0,8-14 3,1-20 6,-9 33-9,13-75 3,-6 27-6,3 0 0,23-69 0,-29 106 2,0 0-1,2 0 1,-1 1-1,2-1 1,-1 1-1,1 1 0,1-1 1,0 1-1,1 1 1,0-1-1,0 1 1,1 1-1,0 0 1,17-10-1,-23 15 1,1 0 0,0 1 0,-1 0-1,1 0 1,0 1 0,0-1 0,0 1 0,0 0 0,1 1 0,-1-1-1,0 1 1,0 0 0,0 0 0,1 0 0,-1 1 0,0 0 0,7 2-1,-8-1 2,0-1-1,0 1 1,0 0-1,0 1 1,-1-1-1,1 1 0,-1 0 1,1-1-1,-1 2 1,0-1-1,0 0 1,-1 0-1,1 1 0,-1 0 1,1-1-1,-1 1 1,0 0-1,0 0 1,1 6-1,-1-1-1,0 1 0,0 0 0,-1 0 0,0 0 0,-1 15 0,0-18 1,0-4 1,0 0 0,0 0 0,-1 0 0,1 0 0,-1 0 0,0 0 0,0 0-1,0 0 1,0 0 0,-1 0 0,1 0 0,-1-1 0,1 1 0,-1-1 0,0 1 0,-4 3 0,2-2 1,-1 0 0,0-1 0,0 1 0,0-1-1,0 0 1,-1 0 0,1-1 0,-7 3 0,-5 0 1,0-1-1,0 0 1,0-1 0,-36 1 0,36-4 1,0 1 0,0-1 1,-19-2-1,35 1-3,-1 1 0,0 0 0,1-1 0,0 1 1,-1-1-1,1 0 0,-1 1 0,1-1 0,0 0 0,-1 0 0,1 0 0,0 0 0,0 0 0,0 0 1,0 0-1,0 0 0,0-1 0,0 1 0,0 0 0,0 0 0,0-1 0,0-1 0,0 0 1,0-1 0,0 0-1,0 0 1,0 1-1,1-1 1,-1 0-1,1 0 1,0 0-1,1-4 1,-1 3 0,1 0-1,0 0 1,0 0-1,0 0 1,0 0-1,1 0 1,0 0 0,0 0-1,0 1 1,1-1-1,-1 1 1,1-1-1,6-6 1,-7 9-1,0 1 0,0 0 0,0-1 0,0 1 0,0 0-1,0 0 1,0 0 0,0 0 0,1 0 0,-1 1 0,0-1 0,1 1 0,2-1 0,-4 1-1,1 0 0,-1 0 1,0 0-1,0 1 1,0-1-1,0 0 0,0 1 1,0-1-1,0 1 0,1 0 1,-1-1-1,-1 1 1,1 0-1,0-1 0,0 1 1,0 0-1,0 0 0,0 0 1,0 1-1,3 5-2,-1 0 0,1 0 0,-2 0-1,1 0 1,-1 1 0,2 12 0,1 3 7,4 10-4,2 0 1,0-1 0,2 0-1,35 59 1,-41-79 1,2-1 1,-1 0 0,1 0 0,1-1 0,0 0 0,1 0 0,0-1-1,0-1 1,1 0 0,-1 0 0,2-1 0,-1-1 0,1 0-1,26 8 1,-5-7 1,1-1-1,-1-2 1,1-1 0,47-3-1,-67 0-5,-14 0 1,0 0 1,0 0-1,0 0 0,0 0 0,0 0 0,0 0 0,-1 0 0,1 0 0,0-1 1,0 1-1,0 0 0,0-1 0,0 1 0,-1 0 0,1-1 0,0 1 0,0-1 0,0 0 1,-1 1-1,1-1 0,0 0 0,-1 1 0,1-1 0,-1 0 0,1 0 0,-1 1 1,1-1-1,-1 0 0,1 0 0,-1-1 0,1 0-21,-1 0 0,0 1 0,0-1 1,0 0-1,0 0 0,0 0 0,0 0 0,0 0 0,-1 0 0,1 0 0,-1 1 1,0-1-1,-1-3 0,-16-18-859</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2:35.543"/>
    </inkml:context>
    <inkml:brush xml:id="br0">
      <inkml:brushProperty name="width" value="0.05" units="cm"/>
      <inkml:brushProperty name="height" value="0.05" units="cm"/>
      <inkml:brushProperty name="color" value="#FFFF00"/>
    </inkml:brush>
  </inkml:definitions>
  <inkml:trace contextRef="#ctx0" brushRef="#br0">4 36 31118,'-3'0'1489,"3"-3"-1425,3-2-32,27 0-16,20 0 0,16-2-16,6 4 0,-8 1 0,-12 2 0,-21 0-32,-20 0-80,-11-3-304,-22 1-3106</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2:38.234"/>
    </inkml:context>
    <inkml:brush xml:id="br0">
      <inkml:brushProperty name="width" value="0.05" units="cm"/>
      <inkml:brushProperty name="height" value="0.05" units="cm"/>
      <inkml:brushProperty name="color" value="#FFFF00"/>
    </inkml:brush>
  </inkml:definitions>
  <inkml:trace contextRef="#ctx0" brushRef="#br0">146 406 28781,'-8'0'554,"0"1"-189,0-1 0,0 0-1,0-1 1,0 0 0,0 0-1,1-1 1,-1 0 0,-9-3 0,12 3-357,0 1 1,-1 0 0,1 0 0,0 0 0,0 1 0,-1-1 0,-6 2 0,11-1-10,1 0 1,0 0-1,0-1 1,0 1-1,-1 0 1,1 0 0,0 0-1,0 0 1,-1 0-1,1 0 1,0 0 0,0 0-1,0 0 1,-1 0-1,1 0 1,0 0 0,0 0-1,-1 0 1,1 0-1,0 0 1,0 0-1,0 0 1,-1 0 0,1 1-1,0-1 1,0 0-1,0 0 1,-1 0 0,1 0-1,0 0 1,0 1-1,0-1 1,0 0-1,0 0 1,-1 0 0,1 0-1,0 1 1,0-1-1,0 0 1,0 0 0,0 0-1,0 1 1,0-1-1,0 0 1,25 7 4,93 4 16,183-4 1,-204-8-17,527 14-4,216-5 0,-601-9 0,171-15 8,-1 0 0,-167 17-8,552-17 0,-549-7 0,214-11 0,-219 33 0,223-10 0,-105-1 0,21-2 0,187-21 0,-330 32 0,339-14 0,-6-18 0,-103 8 0,-271 9 0,72-4 0,84-7 0,20 2 0,-72 9 0,244-15 0,-479 30 0,108-5 0,124-3 32,-257 7-13,-36 2-197,-25 1-463,-17 1-2033</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3:34.588"/>
    </inkml:context>
    <inkml:brush xml:id="br0">
      <inkml:brushProperty name="width" value="0.05" units="cm"/>
      <inkml:brushProperty name="height" value="0.05" units="cm"/>
      <inkml:brushProperty name="color" value="#FFFFFF"/>
    </inkml:brush>
  </inkml:definitions>
  <inkml:trace contextRef="#ctx0" brushRef="#br0">280 145 26572,'0'-7'641,"1"0"0,0-1 1,0 1-1,1 0 0,3-11 0,4-10 74,-8-16 394,-2 26-950,1 17-5,0 6-138,-1 17-15,-2 0 0,-6 29 0,4-27 9,1 0 1,-2 38 0,12 684 85,-8-703-93,-2 0 0,-14 58 0,9-51 0,-5 65 1,10 352 9,5-271-10,0-108-3,1-34 0,-2 0 0,-3 0 0,-16 95 0,6-83 11,2 1 0,-1 83 0,11 136-12,-2 31 1,-8-192 0,-2 81 0,16 212 0,-4 337 0,-1-712 0,-15 66 0,-1 27 0,15 22 0,3-77 0,-17 137 0,8-147 0,2 112 0,6-106 0,-11 82 0,-3-72 0,7-50 0,2 0 0,-2 60 0,-4 127 0,1 0 0,12 14 0,1-215 0,1-1 0,2 0 0,6 21 0,-4-17 0,6 46 0,7 125 0,-15-160 0,-5-35 0,1 0 0,-1 0 0,0 0 0,1 0 0,0-1 0,-1 1 0,1 0 0,0-1 0,0 1 0,0 0 0,0-1 0,0 1 0,0-1 0,1 0 0,-1 1 0,2 1 0,-2-1 0,0 0 0,0 0 0,-1 0 0,1 0 0,-1 0 0,0 1 0,1-1 0,-1 0 0,0 0 0,0 0 0,-1 1 0,0 3 0,1-4 0,0 210 0,0-212 0,0 0-1,0 0 1,0 0-1,0 0 1,0 0 0,0-1-1,1 1 1,-1 0-1,0 0 1,0 0 0,0 0-1,0 0 1,0 0 0,0 0-1,0 0 1,0 0-1,0 0 1,1 0 0,-1 0-1,0 0 1,0 0-1,0 0 1,0 0 0,0-1-1,0 1 1,0 0-1,1 0 1,-1 0 0,0 0-1,0 0 1,0 1 0,0-1-1,0 0 1,0 0-1,0 0 1,1 0 0,-1 0-1,0 0 1,0 0-1,0 0 1,0 0 0,0 0-1,0 0 1,0 0-1,0 0 1,0 0 0,0 0-1,1 0 1,-1 1-1,0-1 1,0 0 0,0 0-1,0 0 1,0 0 0,0 0-1,0 0 1,7-15-293,0-32-1089</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3:37.873"/>
    </inkml:context>
    <inkml:brush xml:id="br0">
      <inkml:brushProperty name="width" value="0.05" units="cm"/>
      <inkml:brushProperty name="height" value="0.05" units="cm"/>
      <inkml:brushProperty name="color" value="#FFFFFF"/>
    </inkml:brush>
  </inkml:definitions>
  <inkml:trace contextRef="#ctx0" brushRef="#br0">27 549 29405,'-7'-3'502,"-11"-4"1549,16 3-1346,12 0-777,68-9 103,-1 4 0,154 1 0,755 21-28,-550-12-3,477-3 0,-678-4 4,298-2 8,-478 8-12,595 17 0,37 11 0,2636-23 0,-3009-3 0,280-3 3,-144-25 10,47 23-13,128-5 0,-182-2 0,-67 4 0,161-39 0,-354 26 0,41 0 3,-40 5 3,250-52 1,-339 44-10,-21 2 15,0 5-1,132-12 1,21 26-12,39-1 0,-221-3 0,70-17 0,7 0 0,304 4 0,-126 11 0,-17-23 0,71 5 0,52-10 0,-259 30 0,-86 5 0,0-3 0,63-11 0,-76 7 0,74 0 0,29-4 0,-54 2 0,-59 7 0,55-12 0,-2 4 0,-119 14-96,-9-1-128</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3:41.840"/>
    </inkml:context>
    <inkml:brush xml:id="br0">
      <inkml:brushProperty name="width" value="0.05" units="cm"/>
      <inkml:brushProperty name="height" value="0.05" units="cm"/>
      <inkml:brushProperty name="color" value="#FFFFFF"/>
    </inkml:brush>
  </inkml:definitions>
  <inkml:trace contextRef="#ctx0" brushRef="#br0">9 0 29261,'0'1'154,"-1"-1"-1,1 1 0,-1-1 0,0 1 1,1 0-1,0-1 0,-1 1 0,1 0 0,-1 0 1,1-1-1,0 1 0,0 0 0,-1 0 1,1-1-1,0 1 0,0 0 0,0 0 0,0 0 1,0-1-1,0 1 0,0 0 0,0 1 1,0 29-726,1-22 853,-4 37-262,3-45 55,24 0-53,0 1 0,24 6 0,38 3 15,290-12-15,-138-3-10,-176 7-11,106 19 0,38 2 0,-116-22 0,230 18 0,-183-6 0,164-4 0,-228-9 0,0 4 0,-1 3 0,73 18 0,-97-18 0,0-3 0,64 0 0,-36-2 0,7 0 0,104 9 0,286 11 0,-105-10 0,-309-8 0,232 12 0,383-17 0,-588-4 0,110-19 0,-68 6 0,377-16 0,-58 20 0,-113 1 0,750 10 12,-553 4-8,-276 0-5,280-5 34,-393-10-33,-8-1 0,-45 10 0,481-37 0,-357 7 0,14-2 0,471-3 0,-482 58 0,-19-1 0,293-22 0,-141-1 0,1011 5 0,-1129-12 0,198-9 0,436 21 0,-235 10 0,701-5 0,-1298-5 0,24 1 0,85-11 0,-104 9 0,-37 1 0,-1 0 0,0 0 0,0 0 0,0 0 0,1 0 0,-1 0 0,0 0 0,0 0 0,0 0 0,0 0 0,0 0 0,0 0 0,1 0 0,-1 0 0,0 0 0,0 0 0,0 0 0,0-1 0,0 1 0,0 0 0,0 0 0,1 0 0,-1 0 0,0 0 0,0 0 0,0 0 0,0-1 0,0 1 0,0 0 0,0 0 0,0 0 0,0 0 0,0 0 0,0-1 0,0 1 0,0 0 0,0 0 0,0 0 0,0 0 0,0 0 0,0-1 0,0 1 0,0 0 0,0 0 0,0 0 0,0 0 0,0 0 0,0-1 0,0 1 0,0 0 0,0 0 0,0 0 0,0 0 0,-1 0 0,1-4 0,-5 1 0,-24 3-27,-20 0-106</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3:45.125"/>
    </inkml:context>
    <inkml:brush xml:id="br0">
      <inkml:brushProperty name="width" value="0.05" units="cm"/>
      <inkml:brushProperty name="height" value="0.05" units="cm"/>
      <inkml:brushProperty name="color" value="#FFFFFF"/>
    </inkml:brush>
  </inkml:definitions>
  <inkml:trace contextRef="#ctx0" brushRef="#br0">277 1 29453,'0'0'1580,"0"0"-1526,1-1-1,-1 1 1,0 0-1,1 0 1,-1 0 0,0 0-1,0 0 1,1 0 0,-1 0-1,0 0 1,1 0-1,-1 0 1,0 0 0,1 0-1,-1 0 1,0 0 0,0 0-1,1 1 1,-1-1-1,0 0 1,0 0 0,1 0-1,-1 0 1,0 0 0,0 1-1,1-1 1,-1 0-1,0 0 1,0 1 0,-16 214-22,16-114-10,2 15-2,-26 227-1,5-205-16,-2 142-1,-37 503 25,12-463-27,-1 15 0,26-153 0,-13 231 0,34 204 0,8-271 0,-6-309 0,1-1 0,2 1 0,16 57 0,-9-41 0,-5-7 0,-2-1 0,-2 1 0,-4 74 0,-1-34 0,-8 502 0,14-284 0,2-76 0,-6-205 0,-1 45 0,3 0 0,19 119 0,48 63 0,-58-216 0,18 84 0,-21-76 0,25 72 0,-17-70 0,-2 1 0,-1 1 0,10 75 0,-20-109 0,0 0 0,0-1 0,1 1 0,1-1 0,0 0 0,9 13 0,-9-15 0,0 0 0,0 0 0,-1 1 0,0-1 0,0 1 0,-1 0 0,-1 0 0,0 0 0,2 15 0,-4 16 0,10 60 0,-6-45 0,-4-45 0,0 0 0,1-1 0,1 1 0,-1 0 0,2-1 0,-1 0 0,1 1 0,7 13 0,-6-14 0,0 0 0,0 1 0,-1-1 0,-1 1 0,0 0 0,0 0 0,-1 0 0,0 0 0,-1 0 0,-1 12 0,1-9 0,-2 16 0,-5 33 0,6-53 0,-1 8 0,0 0 0,2 28 0,0-2 0,0 110 0,0-145 0,-2 10 0,2-16 0,-1-1-1,1 0 1,0 0-1,0 1 1,0-1-1,0 0 1,0 1-1,1-1 1,-1 0 0,1 0-1,0 3 1,4-10-48,7-28-91</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3:51.057"/>
    </inkml:context>
    <inkml:brush xml:id="br0">
      <inkml:brushProperty name="width" value="0.05" units="cm"/>
      <inkml:brushProperty name="height" value="0.05" units="cm"/>
      <inkml:brushProperty name="color" value="#FFFFFF"/>
    </inkml:brush>
  </inkml:definitions>
  <inkml:trace contextRef="#ctx0" brushRef="#br0">15 249 26188,'-1'0'194,"0"0"1,0-1-1,1 1 1,-1 0-1,0-1 0,0 1 1,1-1-1,-1 1 1,0-1-1,1 1 0,-1-1 1,1 1-1,-1-1 1,1 0-1,-1 1 0,1-1 1,-1 0-1,1 1 1,-1-1-1,1 0 0,0 0 1,-1 0-1,1 1 1,0-1-1,0 0 0,0 0 1,0 0-1,0 1 1,0-1-1,0 0 1,0-1-1,0-37-249,0 27 385,3 11-329,1 0 1,-1 0-1,1 0 0,-1 0 0,1 1 0,-1-1 1,1 1-1,-1 0 0,6 1 0,-1-2 3,639-48-1,-470 36-3,341-14 0,-16 6 0,-110 11 0,-52 4 0,656-7 0,-686 14 0,-53 10 0,-62 0 0,608 6 0,-444-15 0,185 13 0,183 6 0,-570-21 0,219 10 0,-154-3 0,664 32 0,-379-12 0,-157-21 6,110 11 4,144 29-10,681-46 16,-771 5-16,327 0 32,-714-4-32,149-3 0,-148-8 0,45-2 0,-5 12 0,-69 2 0,166-18 0,-172 4 0,43-7 0,-36 5 0,0 4 0,103 4 0,-101 4 0,-72 0 0,-1-1 0,57-16 0,-55 11 0,0 2 0,37-3 0,167 1 0,-163 1 0,-11-1 0,-13 6 0,-11 1 0,0-1 0,45-10 0,-17 1 0,130-4 0,-171 14 0,48-2 0,-23 3 0,97-15 0,-106 9 0,60-1 0,-65 6 0,1-1 0,50-11 0,-63 9 0,-1 1 0,1 1 0,-1 1 0,36 3 0,8 0 0,-62-2 0,-3-2 0,10-1 1,-3 4-10,-47 1-47,-21 0-72</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19:24.811"/>
    </inkml:context>
    <inkml:brush xml:id="br0">
      <inkml:brushProperty name="width" value="0.05" units="cm"/>
      <inkml:brushProperty name="height" value="0.05" units="cm"/>
      <inkml:brushProperty name="color" value="#FFFFFF"/>
    </inkml:brush>
  </inkml:definitions>
  <inkml:trace contextRef="#ctx0" brushRef="#br0">15 114 27981,'0'-1'166,"1"1"1,-1-1-1,1 0 0,-1 0 1,1 1-1,0-1 0,-1 0 1,1 1-1,0-1 1,0 1-1,0-1 0,-1 1 1,1-1-1,0 1 0,0-1 1,0 1-1,0 0 1,0 0-1,0-1 0,0 1 1,0 0-1,0 0 0,0 0 1,-1 0-1,1 0 1,0 0-1,2 0 0,40 1-814,-29-1 1021,55 0-266,124-17 0,-83 5-88,0 4 0,124 9 0,-91 0-12,-27 1 5,-22 0-6,0-4 1,99-15 0,-71 1 8,68-14-1,-186 29-14,-4-1 3,0 1 7,0 1-10,1 0 1,-1-1-1,0 1 0,1 0 0,-1 0 0,0-1 0,1 1 0,-1 0 0,0 0 0,1 0 0,-1-1 1,1 1-1,-1 0 0,0 0 0,1 0 0,-1 0 0,1 0 0,-1 0 0,1 0 0,-1 0 0,0 0 1,1 0-1,-1 0 0,1 0 0,-1 0 0,0 0 0,1 0 0,-1 1 0,1-1 0,-1 0 0,0 0 1,1 1-1,14 4-1,-7 2 3,0 1 1,0 0-1,10 15 1,12 12 3,2-6-3,2-2 0,61 39-1,81 33 22,-155-89-24,0 1 0,-1 2 0,0 0 0,0 0 0,-2 2 0,26 25 0,-31-29 0,-12-10 0,1 0 0,0 0 0,-1 0 0,1 1 0,-1-1 0,1 1 0,-1-1 0,0 1 0,1 0 0,-1 0 0,0-1 0,0 1 0,0 0 0,-1 0 0,1 0 0,0 0 0,-1 0 0,1 0 0,-1 0 0,0 0 0,0 0 0,1 0 0,-1 0 0,-1 4 0,-2-4 0,1 1 0,-1-1 0,0 0 0,0 1 0,-1-2 0,1 1 0,0 0 0,-1 0 0,-5 1 0,2 0 0,-46 28 0,38-21 0,0-1 0,-1-1 0,-27 11 0,-3-2 0,0 3 0,2 2 0,0 2 0,2 1 0,-73 58 0,93-68 0,0 0 0,-37 16 0,34-19 0,0 2 0,-23 17 0,-29 40 0,74-69 0,-1 0 0,0-1 0,1 1 0,-1-1 0,0 0 0,1 0 0,-1 0 0,0-1 0,0 0 0,0 1 0,0-1 0,0-1 0,0 1 0,-7-2 0,-7 1 0,-52-2 0,-91-16 0,100 10 0,18 5 0,-78 5 0,47 1 0,-77-4 0,-162 4 0,297 1 0,-1 0 0,1 1 0,0 1 0,0 0 0,1 1 0,-1 1 0,-20 13 0,-13 4 0,21-13 0,-1-1 0,0-2 0,-30 5 0,-9 2 0,18-10 0,43-5 0,0 0 0,1 0 0,-1 1 0,0 0 0,1 0 0,-1 0 0,-9 5 0,13-6-5,3 39-1167,0-36-1077</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3:54.543"/>
    </inkml:context>
    <inkml:brush xml:id="br0">
      <inkml:brushProperty name="width" value="0.05" units="cm"/>
      <inkml:brushProperty name="height" value="0.05" units="cm"/>
      <inkml:brushProperty name="color" value="#FFFFFF"/>
    </inkml:brush>
  </inkml:definitions>
  <inkml:trace contextRef="#ctx0" brushRef="#br0">62 487 30254,'-4'-13'1835,"2"11"-1815,-1 1 0,1 0 0,0 0 0,-1 0 0,0 1-1,1-1 1,-1 1 0,1-1 0,-1 1 0,0 0 0,1 0 0,-1 0-1,0 0 1,1 0 0,-3 1 0,-9 0-9,14-1 42,0-2-42,0 0-1,1 0 1,-1 1 0,1-1 0,-1 0 0,1 1 0,0-1-1,0 0 1,0 1 0,0-1 0,0 1 0,0 0-1,0-1 1,0 1 0,0 0 0,1 0 0,-1-1-1,0 1 1,1 0 0,-1 0 0,1 0 0,1 0 0,43-18-45,-31 13 51,12-2-17,0 1 0,0 1 0,1 1 0,30-1 0,-4 0 0,353-36 0,-240 25 0,197 5 0,-361 12 0,115 1 0,225-28 0,-53 0 0,-64 10 0,-51-10 0,66-8 0,-179 30 0,199-22 0,125-1 0,4 25 0,-259 4 0,288-14 16,-301 14-16,455-19 0,189-2 14,-516 22-12,395-2-2,-328-25 0,-102 3 0,713 10 0,-356 59 0,48 0 0,34-35 0,-389-12 0,-151-3 0,185 20 0,-206-5 0,123 0 0,117-13 0,355 2 0,8 6 0,-414 3 0,-2 0 0,182-8 0,485-4 0,-229-3 0,-666 5 0,221-7 0,626 7 32,-617-8-32,-219 8 0,-113-19 0,-45-4-718,51 13-2550</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3:59.042"/>
    </inkml:context>
    <inkml:brush xml:id="br0">
      <inkml:brushProperty name="width" value="0.05" units="cm"/>
      <inkml:brushProperty name="height" value="0.05" units="cm"/>
      <inkml:brushProperty name="color" value="#FFFFFF"/>
    </inkml:brush>
  </inkml:definitions>
  <inkml:trace contextRef="#ctx0" brushRef="#br0">9 688 29405,'0'0'82,"-1"0"-1,1 0 0,0 0 0,-1 0 0,1 0 0,0-1 1,-1 1-1,1 0 0,0 0 0,-1 0 0,1 0 0,0 0 1,-1-1-1,1 1 0,0 0 0,-1 0 0,1-1 0,0 1 0,0 0 1,-1 0-1,1-1 0,0 1 0,0 0 0,0-1 0,-1 1 1,1 0-1,0-1 0,0 1 0,0 0 0,0-1 0,0 1 1,0 0-1,0-1 0,0 1 0,0 0 0,0-1 0,0 1 0,0-1 1,3-20-259,-1 5 395,7 15-191,161-33-9,-69 12 13,173-16 0,-184 33-31,0 5 0,119 12 0,411 42 0,-577-52 0,448 6 13,-321-9-10,72-8-3,-1 0 0,-162 9 0,350 12 0,35 22 0,-287-23 0,-19-2 0,181-12 0,-89-25 0,81-3 0,189 30 0,-167 18 0,-113-4 0,486-3 0,-663-10 0,482-41 0,-411 26 0,-7-1 0,-43 5 0,93-1 0,-136 12 0,-1-1 0,1 1 0,0 3 0,64 12 0,-37-1 0,1-3 0,103 3 0,141-15 0,-123-2 0,-133 3 0,797-19 0,-472-1 0,381-40 0,-187-4 37,-485 55-42,300-38 5,118-10 0,-28 11 0,-407 38 0,221-46 0,-120 18 0,366-12 0,-173 24 0,6 6 0,-292 14 0,86-14 0,13-2 0,-37 8 0,93-4 0,-83 8 0,-2-1 0,447 9 0,-559 2 0,-40-2 0,0 0 0,0 0 0,0 0 0,1 1 0,-1-1 0,0 0 0,0 0 0,0 0 0,0 0 0,0 0 0,0 0 0,1 0 0,-1 0 0,0 0 0,0 0 0,0 1 0,0-1 0,0 0 0,0 0 0,0 0 0,0 0 0,0 0 0,0 0 0,0 1 0,0-1 0,0 0 0,1 0 0,-1 0 0,0 0 0,0 0 0,0 1 0,0-1 0,0 0 0,0 0 0,0 0 0,-1 0-1,1 0 1,0 1 0,0-1 0,0 0 0,0 0 0,0 0 0,0 0 0,0 0 0,0 0 0,0 1 0,0-1 0,0 0 0,0 0 0,-1 0 0,1 0 0,0 0 0,0 0 0,0 0 0,-5 7-5,5-6 3,-13 4-436,2-4-1597</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4:04.650"/>
    </inkml:context>
    <inkml:brush xml:id="br0">
      <inkml:brushProperty name="width" value="0.05" units="cm"/>
      <inkml:brushProperty name="height" value="0.05" units="cm"/>
      <inkml:brushProperty name="color" value="#FFFFFF"/>
    </inkml:brush>
  </inkml:definitions>
  <inkml:trace contextRef="#ctx0" brushRef="#br0">58 24 30318,'-58'-3'2353,"72"-14"-2321,-14 17-32,0 0 0,1 0 0,-1-1 0,0 1 0,0 0 1,1 0-1,-1-1 0,0 1 0,0 0 0,1 0 0,-1 0 0,0-1 0,1 1 0,-1 0 1,0 0-1,1 0 0,-1 0 0,0 0 0,1 0 0,-1 0 0,0 0 0,1 0 0,-1 0 0,0 0 1,1 0-1,-1 0 0,0 0 0,1 0 0,-1 0 0,0 0 0,0 0 0,1 0 0,-1 0 0,0 1 1,1-1-1,-1 0 0,0 0 0,1 0 0,-1 0 0,0 1 0,0-1 0,1 0 0,-1 0 1,0 1-1,0-1 0,0 0 0,0 1 0,1-1 0,-1 0 0,0 0 0,0 1 0,0-1 0,0 0 1,0 1-1,0-1 0,0 0 0,0 1 0,0-1 0,0 1 0,0 25 9,0-21-8,0 37-1,-1 31 6,3 0-1,22 144 0,-9-138-6,7 159-1,-24 84 37,-10-143-35,0 37 0,12-124 0,-3 237 0,-8-130 0,19 70 0,-8 147 0,0-410 0,-1 1 0,0-1 0,-1 0 0,0 0 0,1 0 0,-2-1 0,1 1 0,-1 0 0,-6 9 0,5-9 0,1-1 0,0 1 0,0 0 0,1 0 0,-1 0 0,1 0 0,1 0 0,-1 0 0,0 14 0,2 65 0,6 57 0,-6-139 0,0-1 0,1 1 0,-1-1 0,1 1 0,0-1 0,0 0 0,0 1 0,0-1 0,2 3 0,-3-5 0,1 1 0,-1-1 0,0 1 0,1-1 0,-1 1 0,1-1 0,-1 1 0,1-1 0,-1 0 0,1 1 0,-1-1 0,1 0 0,-1 1 0,1-1 0,-1 0 0,1 0 0,-1 0 0,1 1 0,-1-1 0,1 0 0,0 0 0,-1 0 0,1 0 0,-1 0 0,1 0 0,0 0 0,-1 0 0,1 0 0,-1 0 0,1 0 0,0-1 0,-1 1 0,1 0 0,-1 0 0,1-1 0,-1 1 0,1 0 0,-1-1 0,1 1 0,-1 0 0,1-1 0,0 0 0,-1 0-143,1-1 0,0 1 0,-1 0 0,0 0-1,1-1 1,-1 1 0,0-1 0,0 1 0,0 0 0,0-1 0,0 1 0,0-3-1,0 2-1781</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4:09.906"/>
    </inkml:context>
    <inkml:brush xml:id="br0">
      <inkml:brushProperty name="width" value="0.05" units="cm"/>
      <inkml:brushProperty name="height" value="0.05" units="cm"/>
      <inkml:brushProperty name="color" value="#FFFFFF"/>
    </inkml:brush>
  </inkml:definitions>
  <inkml:trace contextRef="#ctx0" brushRef="#br0">0 106 30910,'7'-71'1686,"-2"42"-1594,-3 24-84,-2 8 31,21 439-7,-3-133-32,9 183 0,-23-165 0,-2-23 0,-1 75 0,-5-172 0,4-173 0,-1 0 0,-2 0 0,-1-1 0,-10 34 0,8-34 0,1 0 0,2 0 0,1 0 0,5 56 0,-1-41 0,-6 58 0,-6-48 0,7-42 0,0 1 0,-2 30 0,16 103 0,-12-95 0,0-42 0,0 0 0,1 0 0,1-1 0,0 1 0,3 15 0,7 1 0,-11-23 0,1 0 0,0 0 0,0 0 0,0 0 0,0 0 0,1 0 0,4 9 0,-5-13 0,-1 0 0,1 1 0,0 0 0,-1 0 0,1 0 0,-1 0 0,0 0 0,0-1 0,0 1 0,-1 5 0,-1 30 0,3-36-2,1-7-12,3-24-66</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4:23.680"/>
    </inkml:context>
    <inkml:brush xml:id="br0">
      <inkml:brushProperty name="width" value="0.05" units="cm"/>
      <inkml:brushProperty name="height" value="0.05" units="cm"/>
      <inkml:brushProperty name="color" value="#FFFFFF"/>
    </inkml:brush>
  </inkml:definitions>
  <inkml:trace contextRef="#ctx0" brushRef="#br0">1 359 31486,'10'-14'993,"-6"2"-931,-4 11-56,0 0 0,0 0 0,1 1 1,-1-1-1,0 0 0,0 0 0,1 0 0,-1 0 0,1 0 0,-1 1 1,0-1-1,1 0 0,0 0 0,-1 1 0,1-1 0,-1 0 0,1 1 0,0-1 1,0 1-1,-1-1 0,1 1 0,0-1 0,0 1 0,-1-1 0,1 1 1,0 0-1,0-1 0,1 1 0,28-8-5,118-23 11,69-2-9,-82 10-3,238-9 0,1044 27 0,-1005-7 0,-1-7 0,90-2 0,11 11 0,279-27 32,-70 6-32,-545 29 0,709-13 0,-628 6 0,85-1 0,-79 11 0,362-5 0,-257-3 0,-215 2 0,-20 5-5,-173 0-78,-13 0-229</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4:25.669"/>
    </inkml:context>
    <inkml:brush xml:id="br0">
      <inkml:brushProperty name="width" value="0.05" units="cm"/>
      <inkml:brushProperty name="height" value="0.05" units="cm"/>
      <inkml:brushProperty name="color" value="#FFFFFF"/>
    </inkml:brush>
  </inkml:definitions>
  <inkml:trace contextRef="#ctx0" brushRef="#br0">9 287 25388,'-8'-3'3992,"10"-1"-1679,24-4-1137,39-2-1539,2 1 460,179-14-32,465 18-30,-487 18-27,3 1 0,910-9-8,-905-14 8,2 1 0,792 0-8,-254-45 0,-292 9 0,-286 29 0,220-7 0,96 3-3,-6 0 38,162 12-35,-492-4 0,31 0 0,-199 11 0,31 0 0,0-1 0,0-2 0,43-8 0,-49 6 0,0 2 0,0 1 0,51 3 0,-22 0 0,178-1 0,-276-3-269,1-1-759</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4:26.655"/>
    </inkml:context>
    <inkml:brush xml:id="br0">
      <inkml:brushProperty name="width" value="0.05" units="cm"/>
      <inkml:brushProperty name="height" value="0.05" units="cm"/>
      <inkml:brushProperty name="color" value="#FFFFFF"/>
    </inkml:brush>
  </inkml:definitions>
  <inkml:trace contextRef="#ctx0" brushRef="#br0">6 19 31582,'0'-4'82,"0"-11"302,0 20-163,-1 53-32,-4 351-1,5-317-176,4-20-2,13 80-1,1 10 1,-18-117 5,0-43-18,0-6-3,0-5-5,0-16-221,0-6-523</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4:27.719"/>
    </inkml:context>
    <inkml:brush xml:id="br0">
      <inkml:brushProperty name="width" value="0.05" units="cm"/>
      <inkml:brushProperty name="height" value="0.05" units="cm"/>
      <inkml:brushProperty name="color" value="#FFFFFF"/>
    </inkml:brush>
  </inkml:definitions>
  <inkml:trace contextRef="#ctx0" brushRef="#br0">3 70 30334,'-1'-20'1276,"0"14"-1125,1 0 0,0 0-1,0 0 1,0 0 0,0 1 0,3-9 0,-1 85-117,-1-10-23,15 115 0,4-13 3,-14-100-15,27 118 1,4-83 0,-36-95 0,1-3 0,3 0-72,-4 0-160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4:39.781"/>
    </inkml:context>
    <inkml:brush xml:id="br0">
      <inkml:brushProperty name="width" value="0.025" units="cm"/>
      <inkml:brushProperty name="height" value="0.025" units="cm"/>
      <inkml:brushProperty name="color" value="#66CC00"/>
    </inkml:brush>
  </inkml:definitions>
  <inkml:trace contextRef="#ctx0" brushRef="#br0">117 211 30254,'0'-65'2587,"0"58"-2650,0 9-49,0 35 213,-4 39-101,-3 0 0,-21 90 0,12-86 0,-8 142 0,23-61 0,17-386 0,-6 126 0,-5 19-9,5 0 0,38-157 0,-44 225 8,0 0 1,1 1-1,0-1 0,1 1 0,0 0 0,9-10 1,-13 17 0,1 1 0,0 0 0,1-1 0,-1 1 0,0 0 0,1 0 0,0 1 0,-1-1 0,1 1 0,0 0 0,0 0 0,0 0 0,1 0 0,-1 1 0,0 0 0,1-1 0,-1 2 0,1-1 0,5 0 0,-8 1 0,0 1 0,0-1 0,0 0 0,0 1 0,0 0 0,0-1 0,0 1 0,0 0 0,-1 0 0,1 0 0,0 0 0,-1 0 0,1 0 0,0 0 0,-1 1 0,0-1 0,1 1 0,-1-1 0,0 1 0,0-1 0,0 1 0,1 2 0,19 43 0,-20-43 0,17 64 2,-2 1 0,-4 1 1,5 86-1,6 40 21,-21-176-23,-2-16 0,0 0 0,0 0 0,0 0 0,1 0 0,-1 0 0,1 0 0,0 0 0,0 0 0,1-1 0,-1 1 0,1 0 0,0-1 0,2 5 0,-4-8 0,0 0 0,0 0 0,1 0 0,-1 0 0,0 0 0,0 0 0,0 0 0,0 0 0,0 1 0,0-1 0,1 0 0,-1 0 0,0 0 0,0 0 0,0 0 0,0 0 0,0 0 0,0 0 0,1 0 0,-1 0 0,0 0 0,0 0 0,0 0 0,0 0 0,0 0 0,1 0 0,-1 0 0,0 0 0,0 0 0,0-1 0,0 1 0,0 0 0,0 0 0,1 0 0,-1 0 0,0 0 0,0 0 0,0 0 0,0 0 0,0 0 0,0 0 0,0-1 0,0 1 0,0 0 0,0 0 0,1 0 0,-1 0 0,0 0 0,0 0 0,0-1 0,0 1 0,0 0 0,0 0 0,0 0 0,0 0 0,0 0 0,0-1 0,0 1 0,0 0 0,0 0 0,0 0 0,0 0 0,0 0 0,0 0 0,-1-1 0,1 1 0,0 0 0,2-21 0,-1 1 0,-1-1 0,-1 0 0,0 1 0,-2-1 0,-1 1 0,0 0 0,-1 0 0,-11-27 0,12 37 0,-1 1 0,0-1 0,0 1 0,-1 1 0,1-1 0,-2 1 0,0 0 0,0 0 0,0 1 0,-1 0 0,0 0 0,0 1 0,0 0 0,-1 0 0,0 1 0,0 0 0,-1 1 0,1 0 0,-1 1 0,-20-5 0,9 5 0,0 1 0,-32 1 0,37 1 0,11 0 0,1 0 0,0 0 0,0 1 0,-1-1 0,1 1 0,0 0 0,0 0 0,0 0 0,0 1 0,0-1 0,0 1 1,0 0-1,0 0 0,1 1 0,-1-1 0,-5 6 0,5-4-2,2 0 0,-1 0 0,0 0 0,1 0 1,0 1-1,0-1 0,0 0 0,0 1 0,1 0 0,0-1 1,0 1-1,0 0 0,0-1 0,1 10 0,0-10 2,-1 4-1,1 1 0,0 0 0,0 0 0,4 14 0,-3-20 1,0 1 0,0-1 0,1 0 0,-1 0 0,1 0 0,0 0 0,0-1 0,0 1 0,0 0 0,0-1 0,1 1 0,-1-1 0,1 0 0,5 4 0,2 0 0,-1 0 0,1-1 0,0 0 0,1-1 0,-1 0 0,1-1 0,0 0 0,17 3 0,6-3 12,51 0 1,-81-3-11,9-1-2,1-1 0,-1 0 0,0 0 1,0-1-1,0-1 0,0 0 0,0-1 0,-1-1 1,0 1-1,0-2 0,-1 0 0,1 0 1,-2-1-1,1-1 0,-1 1 0,0-2 0,-1 1 1,0-1-1,0-1 0,-1 0 0,-1 0 1,0 0-1,11-25 0,-14 26 0,-1 0 0,0-1 0,-1 0 0,0 1 0,-1-1 0,0 0 0,0 0 0,-2-16 0,1 11 0,-1 10 0,-1 7 0,-1 12 0,6 610 0,3-691 0,-8-74 0,5-169 0,-2 299 0,0 1 0,1-1 0,1 1 0,0 0 0,0 0 0,1 0 0,8-15 0,-10 22 0,0 0 0,0 1 0,0-1 0,1 1 0,-1 0 0,1 0 0,0 0 0,0 0 0,0 0 0,0 1 0,0-1 0,1 1 0,-1 0 0,1 0 0,0 0 0,-1 1 0,1-1 0,0 1 0,0 0 0,0 0 0,0 0 0,0 0 0,7 1 0,-8-1 0,0 1 0,1 0 0,-1 1 0,1-1 0,-1 0 0,1 1 0,-1 0 0,0 0 0,0 0 0,1 0 0,-1 0 0,0 1 0,0 0 0,0-1 0,0 1 0,0 0 0,-1 0 0,1 1 0,-1-1 0,1 0 0,-1 1 0,0 0 0,0-1 0,0 1 0,0 0 0,0 0 0,-1 0 0,1 0 0,-1 0 0,0 1 0,0-1 0,0 0 0,0 1 0,0 4 0,1 5 0,0 0 0,-1 0 0,0 0 0,-1 0 0,-1 0 0,0 0 0,-1 0 0,0 0 0,-1-1 0,0 1 0,-1 0 0,0-1 0,-1 0 0,-1 0 0,0-1 0,0 0 0,-1 0 0,-1 0 0,1 0 0,-2-1 0,0-1 0,0 0 0,-11 9 0,20-17-1,-1-1 0,0 1 1,0 0-1,0-1 0,1 1 0,-1 0 0,0-1 1,0 0-1,0 1 0,0-1 0,0 1 0,0-1 1,0 0-1,0 0 0,0 1 0,0-1 0,0 0 1,0 0-1,0 0 0,0 0 0,0 0 0,0-1 0,-2 1 1,2-1-1,0 1 1,1-1-1,-1 1 1,0-1-1,1 0 1,-1 1-1,1-1 0,-1 0 1,1 0-1,-1 1 1,1-1-1,-1 0 1,1 0-1,0 0 1,-1 0-1,1 1 1,0-1-1,0 0 1,0 0-1,0 0 1,-1 0-1,1 0 1,1-1-1,-1 1 1,1 0-1,-1 0 1,1 0 0,-1 0 0,1 0-1,0 1 1,-1-1 0,1 0 0,0 0-1,0 0 1,-1 1 0,1-1 0,0 1-1,0-1 1,0 0 0,0 1 0,0-1-1,0 1 1,0 0 0,0-1 0,0 1-1,0 0 1,2 0 0,34-8-9,-28 6 8,-8 2 1,26-5 1,-1-1 0,1-1 0,43-18 1,-63 22-2,-1 0 1,1 0-1,-1-1 0,0-1 1,0 1-1,0-1 1,0 0-1,-1 0 1,0 0-1,0-1 1,0 0-1,-1 0 1,1 0-1,-2 0 1,1-1-1,-1 1 0,0-1 1,4-13-1,-3 0 1,-1 0-1,-1 0 1,-1 0-1,-2-24 1,1 13-1,0 29 0,0-1 0,0 1 0,0-1 0,0 1 0,0-1 0,-1 1 0,1-1 0,-1 1 0,1-1 0,-1 1 0,0 0 0,0-1 0,0 1 0,-1 0 0,1 0 0,0-1 0,-1 1 0,-2-2 0,2 2 0,-2 7 0,2 225 13,4-117 6,-2 191-19,0-309 0,4-240 0,0 173 0,19-100 0,-21 159 0,1-1 0,1 1 0,0 0 0,12-24 0,-15 34 0,1 0 0,0 0 0,-1 1 0,1-1 0,0 0 0,1 1 0,-1-1 0,0 1 0,1 0 0,-1 0 0,1 0 0,0 0 0,0 0 0,-1 0 0,1 1 0,0-1 0,1 1 0,-1 0 0,0 0 0,0 0 0,0 0 0,1 1 0,-1-1 0,0 1 0,5 0 0,-6 0 0,0 1 0,0-1 0,0 0 0,0 1 0,0 0 0,-1-1 0,1 1 0,0 0 0,0 0 0,-1 0 0,1 0 0,0 0 0,-1 0 0,1 1 0,-1-1 0,0 0 0,1 1 0,1 2 0,0 0 0,-1 1 0,1 0 0,-1 0 0,1 0 0,-1 0 0,2 9 0,-1 2 0,0 1 0,-1 0 0,0 27 0,-2-28 0,0 0 0,-5 29 0,3-38 0,0-1 0,0 1 0,0-1 0,-1 1 0,0-1 0,0 0 0,-1 0 0,1 0 0,-7 6 0,-50 49 0,62-60 0,-1 0 0,1-1 0,0 1 0,0-1 0,0 1 0,0-1 0,0 0 0,0 0 0,0 0 0,4 0 0,7-1 0,-1 0 0,1-1 0,-1 0 0,1-1 0,-1 0 0,0-1 0,-1 0 0,1-1 0,-1 0 0,0-1 0,14-9 0,-17 9 0,0-1 0,-1 0 0,1 0 0,-1 0 0,-1-1 0,0 0 0,0 0 0,0-1 0,-1 1 0,-1-1 0,1-1 0,-1 1 0,-1 0 0,4-16 0,0-16 0,-2 0 0,-2-1 0,-4-82 0,0 45 0,1 62 0,1-26 0,-1 42 0,0-1 0,0 1 0,0 0 0,0-1 0,-1 1 0,1-1 0,-1 1 0,1-1 0,-1 1 0,1 0 0,-1-1 0,0 1 0,1 0 0,-1 0 0,0 0 0,0-1 0,0 1 0,0 0 0,0 0 0,0 0 0,-2-1 0,2 2 0,1 0 0,-1-1 0,1 1 0,-1 0 0,1 0 0,-1-1 0,1 1 0,-1 0 0,1 0 0,-1 0 0,1 0 0,-1 0 0,0 0 0,1 0 0,-1 0 0,1 0 0,-1 0 0,1 0 0,-1 0 0,1 0 0,-1 1 0,1-1 0,-1 0 0,1 0 0,-1 0 0,1 1 0,-1-1 0,1 0 0,-1 1 0,1-1 0,-1 0 0,1 1 0,0-1 0,-1 1 0,1-1 0,0 1 0,-1-1 0,1 1 0,0-1 0,0 1 0,-1 0 0,-3 26 0,3-21 0,-2 239 0,3-216 0,1-12 0,0 1 0,2-1 0,-1 0 0,2 0 0,0 0 0,1-1 0,8 18 0,-10-28 0,-1-1 0,1 1 0,-1-1 0,1 0 0,1 0 0,-1 0 0,1-1 0,0 1 0,0-1 0,0 0 0,1 0 0,-1 0 0,1-1 0,0 0 0,0 1 0,0-2 0,0 1 0,1-1 0,-1 1 0,1-1 0,0-1 0,-1 1 0,1-1 0,6 0 0,-5 0 0,-1-1 0,0 0 0,0 0 0,0-1 0,1 1 0,-1-1 0,0-1 0,0 1 0,7-4 0,-10 3 0,1 0 0,-1 0 0,1-1 0,-1 0 0,0 0 0,0 0 0,0 0 0,-1 0 0,1 0 0,-1-1 0,1 1 0,-1-1 0,0 1 0,2-8 0,2-5 0,0 0 0,-1-1 0,-1 1 0,-1-1 0,2-24 0,-2-88 0,-4 84 0,-1 34 0,-1 18 0,-2 20 0,2 0 0,1 0 0,0 0 0,6 49 0,-4-70 0,1 7 0,1 1 0,0-1 0,1-1 0,0 1 0,7 17 0,-7-22 0,1-1 0,-1 1 0,1-1 0,1 0 0,-1-1 0,1 1 0,0-1 0,1 0 0,11 11 0,-14-15 0,0 0 0,0 0 0,1-1 0,-1 1 0,0-1 0,1 0 0,0 1 0,-1-1 0,1-1 0,0 1 0,-1-1 0,1 1 0,0-1 0,6-1 0,-7 1 0,0 0 0,-1-1 0,1 1 0,0-1 0,-1 0 0,1 1 0,-1-1 0,1-1 0,-1 1 0,0 0 0,1 0 0,-1-1 0,0 1 0,0-1 0,0 0 0,0 0 0,0 0 0,0 0 0,-1 0 0,3-3 0,1-6 0,0 0 0,-1 0 0,-1 0 0,0 0 0,0-1 0,1-12 0,2-76 0,-4 50 0,-1 29 0,-1 8 0,0 1 0,1 0 0,1-1 0,0 1 0,1 0 0,0 0 0,0 0 0,7-13 0,-9 23 0,0 1-1,0-1 1,0 1 0,1-1-1,-1 1 1,0 0-1,1-1 1,-1 1 0,1 0-1,-1 0 1,1 0 0,0 0-1,-1 1 1,1-1-1,0 0 1,-1 1 0,1-1-1,0 1 1,0 0 0,0-1-1,0 1 1,-1 0-1,1 0 1,0 0 0,0 0-1,0 1 1,2-1 0,-2 1-1,0-1-1,1 1 1,-1-1 0,0 1 0,0 0 0,1 0 0,-1 0 0,0 0 0,0 0 0,0 1 0,0-1 0,-1 0 0,1 1 0,0 0 0,-1-1 0,1 1 0,-1 0 0,1 0 0,-1 0 0,2 2 0,-2-1 1,0 1 0,0 0 0,0 0 0,0 0 0,-1 0 0,0 0 0,1 6 0,-3-10 0,1 0 0,0 0 0,-1 0 0,1 0 0,0 0 0,0 0 0,0-1 0,-1 1 0,1-1 0,0 1 0,0 0 0,0-1 0,0 0 0,-1 1 0,1-1 0,0 0 0,-1-1 0,-6-2 0,6 4 0,-1-1 0,1 1 0,-1 0 0,1-1 0,-1 1 0,0 0 0,1 0 0,-1 1 0,1-1 0,-1 0 0,1 1 0,-1 0 0,1-1 0,-1 1 0,1 0 0,0 0 0,-1 1 0,1-1 0,0 0 0,-3 3 0,1 0 0,1-1 0,0 1 0,0 0 0,0 0 0,1 0 0,-1 1 0,1-1 0,0 0 0,0 1 0,-1 6 0,-2 7 0,1 2 0,1-1 0,1 0 0,1 31 0,0-43 0,2 1 0,-1-1 0,1 0 0,0 1 0,1-1 0,0 0 0,0 0 0,0 0 0,1 0 0,0 0 0,1 0 0,-1-1 0,1 1 0,0-1 0,1 0 0,-1-1 0,1 1 0,1-1 0,-1 0 0,1 0 0,0 0 0,0-1 0,0 0 0,0 0 0,1 0 0,0-1 0,10 4 0,3-2 0,0 0 0,1-1 0,0-1 0,0-1 0,0-1 0,0-1 0,32-3 0,-46 2 0,-1 1 0,1-2 0,-1 1 0,1-1 0,-1 0 0,1 0 0,-1-1 0,0 0 0,0 0 0,0 0 0,-1-1 0,1 0 0,-1 0 0,0 0 0,0-1 0,0 0 0,5-6 0,-4 3 0,-1 0 0,0 0 0,0-1 0,-1 1 0,0-1 0,-1 0 0,0 0 0,0 0 0,-1-1 0,0 1 0,1-17 0,0-20 16,-6-87 0,2 129-16,1 0 0,-1 0 0,0 0 0,0 0 0,0 0 0,0 0 0,-1 0 0,1 1 0,-1-1 0,0 0 0,-5-6 0,5 9 0,0-1 0,0 0 0,0 1 0,0 0 0,0-1 0,0 1 0,0 0 0,0 0 0,0 0 0,-1 0 0,1 1 0,0-1 0,-1 0 0,1 1 0,-1 0 0,1 0 0,-1-1 0,1 2 0,-1-1 0,-3 1 0,3-1 0,0 1 0,0 1 0,0-1 0,0 0 0,0 1 0,0 0 0,1-1 0,-1 1 0,1 0 0,-1 0 0,1 1 0,0-1 0,0 1 0,-1-1 0,2 1 0,-1-1 0,0 1 0,1 0 0,-1 0 0,1 0 0,0 0 0,0 0 0,-2 6 0,-1 8-1,-1 0 0,2 0-1,-1 19 1,0 4-8,2 1 0,5 57 0,-3-96 9,1 1 1,-1-1-1,1 1 1,0-1-1,0 0 0,0 1 1,0-1-1,0 0 0,0 0 1,1 0-1,-1 0 1,1 0-1,0 0 0,-1 0 1,1-1-1,0 1 0,0 0 1,0-1-1,0 0 1,0 1-1,0-1 0,1 0 1,-1 0-1,0 0 1,1 0-1,-1-1 0,0 1 1,1-1-1,-1 1 0,1-1 1,-1 0-1,5 0 1,-2 0 0,-1 0 0,1 0 0,-1-1 0,1 1 0,-1-1 0,1 0 0,-1 0 0,0 0 0,1-1 0,-1 0 0,0 0 1,0 0-1,0 0 0,0 0 0,0-1 0,-1 0 0,6-5 0,-4 1-1,0 0 0,0-1 0,-1 0 0,-1 0 0,1 0 0,-1 0 0,0 0 0,-1-1 0,0 1 0,1-14 0,0-5-1,-2-1-1,-2-28 0,1 54 0,0 0 0,0 0 0,-1 0 0,1 0 0,0 0 1,-1 0-1,1 0 0,-1 0 0,0 0 0,1 1 0,-3-4 0,2 4 2,1 0 0,-1 1 0,0-1 0,0 0-1,0 1 1,0-1 0,0 1 0,0-1-1,0 1 1,0-1 0,0 1 0,-1-1 0,1 1-1,0 0 1,0 0 0,0 0 0,0 0-1,0 0 1,-3 0 0,3 0 0,0 0 0,0 1 0,0-1 0,0 0 0,0 1 0,1-1 0,-1 1 0,0-1 0,0 1 0,0-1 0,0 1 0,1 0 0,-1-1 0,0 1 0,1 0 0,-1 0 0,0 0 0,1-1 0,-1 1 0,1 0 0,-1 0 0,1 0 0,0 0 0,-1 0 0,1 0 0,0 0 0,0 0 0,-1 0 0,1 2 0,-3 35 0,3-32 0,-1 19 0,0-7 0,0 0 0,2 1 0,3 27 0,-3-42 0,0 1 0,0 0 0,1-1 0,-1 1 0,1-1 0,0 1 0,0-1 0,1 0 0,-1 0 0,1 0 0,0 0 0,0 0 0,0-1 0,1 1 0,-1-1 0,1 0 0,0 0 0,5 3 0,-6-4 0,0 0 0,1-1 0,-1 1 1,0-1-1,1 0 0,-1 0 0,1-1 0,0 1 0,-1-1 1,1 0-1,-1 0 0,1 0 0,0 0 0,-1 0 0,1-1 1,-1 1-1,1-1 0,-1 0 0,1-1 0,-1 1 0,0 0 1,1-1-1,-1 0 0,0 0 0,0 0 0,0 0 0,-1 0 1,1 0-1,0-1 0,-1 1 0,1-1 0,2-4 0,2-10 4,0 0 1,-1-1-1,0 0 0,-2 0 0,0 0 0,2-24 1,1-117-10,-7 121 7,1-164-2,-3 193 0,0 9 0,-3 8 0,1 17-7,0 0 0,2 0 0,1 1 1,3 42-1,-1-27 9,0-9 2,1-1 0,2 1 0,1 0 0,1-1 0,2 0 0,1-1 0,17 40 0,-23-64-4,0-1 0,0 1 0,0-1 0,0 0 0,1 0 0,0 0 0,0 0 0,0-1 0,1 0 0,0 0 0,6 5 0,-7-7 0,0 0 0,1 0 0,-1 0 0,1-1 0,0 1 0,0-1 0,-1 0 0,1 0 0,0-1 0,0 0 0,0 1 0,0-2 0,0 1 0,7-2 0,-10 2 0,1-1 0,0 0 0,-1-1 0,1 1 0,-1 0 0,0 0 0,1-1 0,-1 0 0,0 1 0,0-1 0,0 0 0,0 0 0,0 0 0,-1 0 0,1-1 0,-1 1 0,1 0 0,-1-1 0,0 1 0,0-1 0,0 1 0,0-1 0,0 1 0,0-1 0,-1 0 0,1-3 0,2-12 0,-1 0 0,-1-33 0,-1 46 0,0-256 0,-2 251 0,-3 14 0,-4 18 0,3 29 0,3 91 0,4-96 0,-2-40 0,2 0 0,-1 0 0,1 0 0,0 0 0,0 0 0,0-1 0,1 1 0,0 0 0,0-1 0,0 1 0,1-1 0,6 9 0,-7-11 0,1 1 0,1-1 0,-1 0 0,0 0 0,1 0 0,-1-1 0,1 1 0,0-1 0,0 0 0,0 0 0,0 0 0,0 0 0,1-1 0,-1 0 0,0 0 0,1 0 0,7 0 0,-6 0 0,1 0 0,-1-1 0,1 0 0,-1-1 0,1 1 0,10-3 0,-14 2 0,-1 0 0,1 0 0,0-1 0,-1 1 0,1 0 0,-1-1 0,0 1 0,1-1 0,-1 0 0,0 0 0,0 0 0,0 0 0,0 0 0,-1-1 0,1 1 0,0 0 0,1-5 0,4-8 0,-2 1 0,0-1 0,-1 0 0,0 0 0,-1-1 0,2-26 0,-4-98 0,-3 73 0,0 58 0,-2 10 0,-3 16 0,3 25 0,4 78 0,1-96 0,-1-16 0,1 1 0,0-1 0,0 0 0,1 0 0,0 0 0,0 0 0,1-1 0,0 1 0,0-1 0,1 1 0,0-1 0,8 11 0,-8-14 0,-1 0 0,1 0 0,0 0 0,0 0 0,1-1 0,-1 1 0,1-1 0,0-1 0,0 1 0,0-1 0,0 1 0,0-1 0,0-1 0,0 1 0,1-1 0,-1 0 0,1 0 0,-1-1 0,7 1 0,-5-1 0,1 0 0,-1 0 0,0-1 0,1 0 0,-1 0 0,0-1 0,0 1 0,9-5 0,-12 4 0,0-1 0,0 0 0,0 0 0,0 0 0,0 0 0,-1-1 0,0 1 0,1-1 0,-1 0 0,-1 0 0,1 0 0,-1 0 0,4-7 0,-1-1 0,0-1 0,0 0 0,-2 0 0,1 0 0,-2 0 0,3-27 0,-4 7 0,-4-53 0,3 82 0,0-1 0,-1 1 0,0 0 0,1 0 0,-2 0 0,1-1 0,0 1 0,-1 0 0,0 0 0,0 1 0,0-1 0,0 0 0,0 1 0,-1-1 0,0 1 0,0 0 0,0 0 0,0 0 0,0 0 0,-7-4 0,3 3 0,0 1 0,0 0 0,-1 1 0,1-1 0,-1 2 0,0-1 0,1 1 0,-1 0 0,0 0 0,-10 1 0,15 0 0,1 0 0,-1 0 0,0 1 0,1-1 0,-1 1 0,1-1 0,-1 1 0,1 0 0,-1 0 0,1 0 0,-1 0 0,1 1 0,0-1 0,0 1 0,0-1 0,0 1 0,-3 2 0,2 0 0,0-1 0,1 1 0,-1 0 0,1 0 0,-1 0 0,1 1 0,1-1 0,-1 1 0,-1 4 0,0 8 0,0 1 0,0 0 0,2 0 0,0 19 0,1-30 0,0 0 0,0 0 0,1 0 0,-1 0 0,1 0 0,1-1 0,0 1 0,0 0 0,0-1 0,0 1 0,1-1 0,0 0 0,1 0 0,-1 0 0,1 0 0,0-1 0,1 1 0,-1-1 0,1 0 0,0 0 0,0-1 0,1 0 0,-1 0 0,1 0 0,0 0 0,0-1 0,11 4 0,-8-4 0,1 0 0,-1-1 0,1 0 0,19 1 0,-26-3 0,-1 0 0,1 1 0,0-1 0,0 0 0,-1 0 0,1-1 0,0 1 0,-1-1 0,1 1 0,0-1 0,-1 0 0,1 0 0,-1 0 0,1 0 0,-1 0 0,0-1 0,1 1 0,-1-1 0,0 1 0,0-1 0,0 0 0,2-3 0,0-2 0,-2-1 0,1 1 0,-1-1 0,0 0 0,-1 0 0,2-16 0,-4-55-1,0 35-3,0 13-9,0 18 10,0 1 1,1 0 0,1-1 0,0 1-1,3-14 1,-3 25 2,-1 0 0,0 0 0,1 1 0,-1-1 0,0 0 0,1 0 0,-1 1 0,1-1 0,-1 0 0,1 1 0,0-1 0,-1 0 0,1 1 0,-1-1 0,1 1 0,0-1 0,0 1 0,-1-1 0,1 1 0,0-1 0,0 1 0,0 0 0,-1 0 0,1-1 0,0 1 0,0 0 0,0 0 0,0 0 0,0 0 0,0 0 0,-1 0 0,1 0 0,0 0 0,0 0 0,0 0 0,0 1 0,-1-1 0,1 0 0,1 1 0,1 0 0,0 0 0,-1 1 0,1-1 0,0 0 0,-1 1 0,1 0 0,-1 0 0,1 0 0,-1 0 0,4 4 0,5 10 0,-1 1 0,0 0 0,-2 1 0,0 0 0,0 0 0,-2 1 0,8 35 0,-7-14 0,-2 1 0,1 73 0,-6-81 0,2-71 0,1-1 1,17-75-1,35-76-14,-52 182 12,11-28 0,-13 35 2,-1-1 0,1 1 0,0-1 0,0 1 1,0 0-1,0 0 0,0-1 0,0 1 0,0 0 0,1 0 0,-1 0 0,0 0 0,1 0 0,-1 0 0,0 0 0,1 1 0,-1-1 0,4 0 0,-4 1 0,0 0 0,0 1 0,-1-1 0,1 0 0,0 1 0,0-1 0,-1 1 0,1-1 0,0 1 0,0 0 0,-1-1 0,1 1 0,-1 0 0,1-1 0,-1 1 0,1 0 0,-1 0 0,1-1 0,-1 1 0,0 0 0,1 0 0,-1 0 0,0 0 0,0 0 0,1-1 0,-1 1 0,0 0 0,0 0 0,0 1 0,4 37 0,-4-33 0,7 117 9,-3-40-7,15 93 0,-18-172-143,-1-4-387</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4:40.298"/>
    </inkml:context>
    <inkml:brush xml:id="br0">
      <inkml:brushProperty name="width" value="0.025" units="cm"/>
      <inkml:brushProperty name="height" value="0.025" units="cm"/>
      <inkml:brushProperty name="color" value="#66CC00"/>
    </inkml:brush>
  </inkml:definitions>
  <inkml:trace contextRef="#ctx0" brushRef="#br0">64 36 29053,'-3'0'175,"0"0"0,0 0-1,0 0 1,-1 1 0,1-1-1,0 1 1,0 0 0,0-1-1,0 2 1,0-1-1,0 0 1,1 0 0,-6 4-1,7-3-111,-1-1 0,1 1-1,-1 0 1,1 0-1,-1 0 1,1 0-1,0 0 1,0 0-1,0 0 1,0 0 0,1 1-1,-1-1 1,0 0-1,1 0 1,0 1-1,-1-1 1,1 0-1,0 5 1,0-5-63,0 0 1,0-1-1,0 1 1,0 0-1,1-1 0,-1 1 1,0-1-1,1 1 1,-1 0-1,1-1 1,-1 1-1,1-1 0,0 1 1,0-1-1,-1 0 1,1 1-1,0-1 1,2 2-1,-1-1 1,1-1-1,-1 0 1,0 0 0,1 0-1,-1 0 1,1 0 0,-1 0-1,1-1 1,-1 1 0,1-1-1,4 1 1,4 0 2,-1 0 1,1-1-1,-1 0 0,1-1 1,0 0-1,-1-1 0,13-3 1,-20 4-3,-1 0-1,0 1 1,0-1 0,0 0 0,0 0 0,0-1 0,0 1 0,0 0 0,0-1 0,-1 1 0,1-1 0,0 1 0,-1-1 0,1 0 0,-1 0 0,0 0 0,0 0-1,0 0 1,0 0 0,0 0 0,0 0 0,0 0 0,0 0 0,-1 0 0,1-1 0,-1 1 0,0 0 0,0 0 0,0-1 0,0 1 0,0 0 0,0 0-1,0-1 1,-1 1 0,1 0 0,-1 0 0,0-1 0,1 1 0,-3-4 0,1 3-1,0 0 0,1 0 0,-1 0 0,0 1 0,-1-1 0,1 0 0,0 1 0,-1-1 0,1 1 0,-1 0 0,0 0 0,0 0 0,0 0 0,0 1 0,0-1 0,0 1 0,0 0 0,-5-2 0,2 1 0,1 1-1,-1-1 1,0 1-1,0 0 1,0 1-1,0 0 1,0-1-1,0 2 1,0-1-1,-6 2 1,10-2-2,0 1 0,1 0 1,-1-1-1,1 1 0,-1 0 1,1 0-1,-1 0 0,1 0 1,0 0-1,0 0 0,-1 0 0,1 1 1,0-1-1,0 0 0,0 1 1,0-1-1,0 1 0,0-1 1,1 1-1,-1-1 0,0 1 1,1-1-1,-1 3 0,-4 42-270,4-43 235,1 36-969</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19:27.414"/>
    </inkml:context>
    <inkml:brush xml:id="br0">
      <inkml:brushProperty name="width" value="0.05" units="cm"/>
      <inkml:brushProperty name="height" value="0.05" units="cm"/>
      <inkml:brushProperty name="color" value="#FFFFFF"/>
    </inkml:brush>
  </inkml:definitions>
  <inkml:trace contextRef="#ctx0" brushRef="#br0">1 183 27581,'2'1'5053,"20"9"-5123,54 37 79,196 114 58,-221-134-55,2-3 0,1-2-1,82 22 1,-132-44-12,19 6 1,-22-5-2,0-1 1,0 0 0,-1 0 0,1 1 0,0-1 0,0 0 0,-1 1 0,1-1-1,0 0 1,-1 1 0,1-1 0,0 1 0,-1 0 0,1-1 0,-1 1-1,1-1 1,-1 1 0,1 0 0,-1-1 0,0 1 0,1 0 0,-1-1 0,0 1-1,1 1 1,-1 0-8,0-2 19,-25-5 5,25 3-13,1 1-3,-1 0 0,1 0 1,0 0-1,-1 0 0,1 0 0,0 0 1,0 0-1,0 0 0,0 0 1,0 0-1,0 0 0,0 0 1,0 1-1,0-1 0,0 0 0,1 1 1,-1-1-1,0 1 0,0-1 1,1 1-1,-1 0 0,0-1 1,0 1-1,1 0 0,-1 0 0,2 0 1,44-4 4,-43 4-5,199-10 0,258-7 0,-308 15 0,-17 2 0,167-21 0,-295 20 0,-1 0 0,0 0 0,0-1 0,0 0 0,0 0 0,0-1 0,11-5 0,-9-9 16,-3 15-16,-1 1 0,1 0 0,-1-1 0,1 2 0,0-1 0,-1 1 0,1 0 0,10 1 0,-10-1 0,0 1 0,0-1 0,0-1 0,1 1 0,-1-1 0,11-3 0,-12 2 0,-3 0 0,-1 1 0,0-1 0,-1-1 0,0-1 0,1 2 0,0 0 0,0 0 0,0 0 0,1 0 0,-1 0 0,1 0 0,-1 0 0,1 1 0,0-1 0,-1 1 0,5-3 0,-2 0 0,28-26 0,1 2 0,1 1 0,50-29 0,120-54 5,-122 76 22,-54 24-27,-1-1 0,28-16 0,-4-10 0,-50 35-89,-11 6 155,-19 5-1521,6-8-3998</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4:40.643"/>
    </inkml:context>
    <inkml:brush xml:id="br0">
      <inkml:brushProperty name="width" value="0.025" units="cm"/>
      <inkml:brushProperty name="height" value="0.025" units="cm"/>
      <inkml:brushProperty name="color" value="#66CC00"/>
    </inkml:brush>
  </inkml:definitions>
  <inkml:trace contextRef="#ctx0" brushRef="#br0">0 48 30590,'0'-8'1553,"31"6"-1425,18 2 16,15-3-16,-3 1-80,-6-3 0,-11-3-32,-13-2-16,-12 5 0,-11 3 0,-8-1-16,-24 3-6611</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4:41.443"/>
    </inkml:context>
    <inkml:brush xml:id="br0">
      <inkml:brushProperty name="width" value="0.025" units="cm"/>
      <inkml:brushProperty name="height" value="0.025" units="cm"/>
      <inkml:brushProperty name="color" value="#66CC00"/>
    </inkml:brush>
  </inkml:definitions>
  <inkml:trace contextRef="#ctx0" brushRef="#br0">181 41 32143,'-1'-3'32,"-1"0"1,1 1-1,-1-1 0,0 1 1,1 0-1,-1-1 1,0 1-1,-1 0 1,1 0-1,0 0 0,-1 1 1,1-1-1,-1 1 1,1-1-1,-6-1 1,1 1-27,0 1 1,0 0 0,0 0 0,0 1 0,-9 0 0,8 0-4,4 0-3,1 0 0,0 0 1,0 0-1,-1 1 1,1-1-1,0 1 0,0 0 1,0 0-1,-1 0 0,1 0 1,0 0-1,0 1 1,1 0-1,-1-1 0,0 1 1,0 0-1,1 0 0,0 1 1,-1-1-1,1 0 1,0 1-1,-3 3 0,3-1 1,0 0-1,0-1 0,0 1 1,0 0-1,1 0 0,0 1 1,0-1-1,0 0 0,1 0 1,-1 0-1,1 1 0,1-1 1,0 8-1,0-11 0,-1 0 0,1 0 1,0 0-1,0 0 0,0 0 0,0 0 1,0 0-1,0-1 0,0 1 0,1 0 1,-1-1-1,0 1 0,1-1 0,0 0 1,-1 1-1,1-1 0,0 0 0,-1 0 1,1 0-1,0 0 0,0 0 0,0 0 1,0-1-1,0 1 0,0-1 0,0 1 0,4-1 1,7 2 1,0 0 0,1-1 0,15-2 0,-17 1-1,-9 0 0,1 1 0,-1-1 0,0-1-1,1 1 1,-1 0 0,0-1 0,0 0 0,1 0 0,-1 0 0,0 0 0,0 0-1,0-1 1,0 1 0,0-1 0,-1 0 0,1 0 0,0 0 0,-1 0-1,1 0 1,-1 0 0,0-1 0,0 1 0,0-1 0,0 0 0,0 0-1,-1 1 1,1-1 0,-1 0 0,1 0 0,-1-1 0,0 1 0,-1 0 0,1 0-1,0 0 1,-1-1 0,0-2 0,1 2-1,-1 0 0,0 1 0,0-1 0,-1 1 0,1-1 0,-1 1 0,0-1 0,0 1 0,-1-4 0,1 6 0,0 0 0,0 0 0,0 0 0,0 0 0,0 0 0,0 0 0,-1 0 0,1 0 0,0 0 0,0 1 0,-1-1 0,1 0 0,-1 1 0,1-1 0,0 1 0,-1 0 0,1-1 0,-1 1 0,1 0 0,-1 0 0,1 0 0,-1 0 0,-2 0 0,1 0-5,0 0 1,0 0-1,0 0 1,0 0-1,0 0 0,0 1 1,0-1-1,0 1 0,0 0 1,0 0-1,0 0 1,0 0-1,1 0 0,-1 1 1,0-1-1,1 1 0,-1 0 1,1 0-1,0 0 1,-1 0-1,1 0 0,0 0 1,0 1-1,1-1 0,-1 1 1,0-1-1,1 1 1,-1 0-1,-1 5 0,-14 34-400</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4:46.098"/>
    </inkml:context>
    <inkml:brush xml:id="br0">
      <inkml:brushProperty name="width" value="0.025" units="cm"/>
      <inkml:brushProperty name="height" value="0.025" units="cm"/>
      <inkml:brushProperty name="color" value="#66CC00"/>
    </inkml:brush>
  </inkml:definitions>
  <inkml:trace contextRef="#ctx0" brushRef="#br0">56 360 29902,'8'-195'2761,"-8"32"-2657,0 247-104,14 500 0,-3-442 0,-9-132 0,0-16 0,0-20 0,-2-516 0,0 526 0,1 1 0,0-1 0,1 1 0,1 0 0,0-1 0,1 1 0,1 0 0,8-17 0,-10 26 0,0 0 0,0 0 0,1 0 0,0 1 0,0 0 0,0 0 0,1 0 0,-1 0 0,1 0 0,0 1 0,0 0 0,1 0 0,-1 1 0,1-1 0,0 1 0,0 0 0,0 1 0,0 0 0,1 0 0,-1 0 0,13-2 0,-18 4 0,1 0 0,-1-1 0,1 1 0,-1 0 0,1 0 0,-1 0 0,0 0 0,1 0 0,-1 0 0,1 0 0,-1 1 0,1-1 0,-1 1 0,1-1 0,-1 1 0,0-1 0,1 1 0,-1 0 0,0-1 0,1 1 0,-1 0 0,0 0 0,0 0 0,2 2 0,-2 0 0,1 1 0,-1-1 0,0 1 0,0-1 0,0 1 0,-1-1 0,1 1 0,-1 6 0,1 5 0,0 0 0,-1-1 0,-1 1 0,0-1 0,-4 18 0,2-25 0,1 1 0,-1 0 0,0-1 0,0 1 0,-1-1 0,0 0 0,0 0 0,-1 0 0,0-1 0,-9 10 0,0-3-16,1-1 0,-2-1-1,1 0 1,-1-1 0,-1 0 0,0-1-1,-1-1 1,1-1 0,-1 0 0,-1-1-1,-17 3 1,4-3-477</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4:48.545"/>
    </inkml:context>
    <inkml:brush xml:id="br0">
      <inkml:brushProperty name="width" value="0.025" units="cm"/>
      <inkml:brushProperty name="height" value="0.025" units="cm"/>
      <inkml:brushProperty name="color" value="#66CC00"/>
    </inkml:brush>
  </inkml:definitions>
  <inkml:trace contextRef="#ctx0" brushRef="#br0">1 727 31727,'0'3'14,"-1"0"0,2 1 0,-1-1 1,0 0-1,1 0 0,-1 1 0,1-1 1,0 0-1,0 0 0,0 0 1,1 0-1,-1 0 0,1 0 0,-1-1 1,1 1-1,0 0 0,0-1 1,0 1-1,0-1 0,4 3 0,-1-2 2,-1-1 0,1 1 0,0-1-1,-1-1 1,1 1 0,0-1-1,0 1 1,0-1 0,0-1 0,0 1-1,0-1 1,7 0 0,-7 0 2,1 1-3,0-1-1,0 0 1,0 0-1,-1 0 1,1 0-1,0-1 1,0 0-1,0-1 1,-1 1 0,1-1-1,-1 0 1,1-1-1,-1 1 1,0-1-1,0 0 1,0 0-1,5-4 1,5-9-1,0-1 0,0 0 0,-2-1 1,0-1-1,-2 0 0,0 0 0,0-1 0,-2 0 0,-1-1 1,0 0-1,-2-1 0,7-40 0,-2-11-11,-3 0-1,-3-109 1,-6 109 13,1 73-16,0-1 1,-1 0-1,1 1 0,0-1 1,0 1-1,0-1 1,0 1-1,-1-1 0,1 0 1,0 1-1,0-1 1,-1 1-1,1-1 0,0 1 1,-1 0-1,1-1 0,-1 1 1,1-1-1,-1 1 1,1 0-1,-1-1 0,1 1 1,-1 0-1,1-1 0,-1 1 1,1 0-1,-1 0 1,1 0-1,-1-1 0,0 1 1,1 0-1,-1 0 0,1 0 1,-1 0-1,0 0 1,1 0-1,-1 0 0,1 0 1,-1 0-1,0 1 0,1-1 1,-1 0-1,1 0 1,-1 0-1,0 1 0,-1 0 0,1-1 0,-1 1 0,1 0-1,0 0 1,-1 0 0,1 0 0,0 0 0,0 0-1,-1 0 1,1 0 0,0 0 0,0 1-1,0-1 1,0 0 0,1 1 0,-1-1 0,-1 3-1,-4 32 1,1 0 0,2 0-1,1 0 1,5 54 0,-2-13 4,-1-49-4,1 0 0,1 0 0,2 0 0,0 0 0,2-1 0,13 37 0,-19-64 0,0 1 0,0-1 0,0 1 0,0-1 0,0 1 0,0-1 0,1 1 0,-1-1 0,0 1 0,0-1 0,0 1 0,1-1 0,-1 1 0,0-1 0,1 1 0,-1-1 0,0 1 0,1-1 0,-1 0 0,1 1 0,-1-1 0,1 0 0,-1 1 0,0-1 0,1 0 0,-1 0 0,1 0 0,-1 1 0,1-1 0,0 0 0,-1 0 0,1 0 0,-1 0 0,1 0 0,-1 0 0,1 0 0,-1 0 0,1 0 0,-1 0 0,1 0 0,-1 0 0,1 0 0,-1-1 0,1 1 0,-1 0 0,2-1 0,16-21 0,38-88 25,-41 76-30,2 0 0,1 1 0,2 1 0,36-46 0,-46 71 5,-5 10 0,-3 17-1,-2-12-1,2 99-6,3 23 3,-4-121 6,0 0 0,1 0 0,1-1 0,-1 1-1,1-1 1,1 0 0,-1 0 0,10 15 0,-10-19-1,0 0 1,0-1-1,0 1 1,0-1-1,0 0 1,1 0-1,-1 0 0,1 0 1,0 0-1,0-1 1,0 0-1,0 0 0,0 0 1,0 0-1,1-1 1,-1 1-1,1-1 1,8 1-1,-7-2 0,1 1 0,-1-1 0,1 0 0,-1 0 0,1-1 0,-1 0 0,0 0 0,1-1 0,-1 0 0,0 0 0,0 0 0,0-1 0,7-3 0,-8 2 0,0 0 0,-1 0 0,1 0 0,-1-1 0,0 1 0,0-1 0,-1 0 0,0 0 0,0-1 0,0 1 0,0-1 0,-1 1 0,0-1 0,3-8 0,0-14 0,0-1 0,-1 1 0,-2-1 0,-2-50 0,-1 38 0,-4 89 0,4-24 0,1-8 0,0-1 0,0 1 0,1 0 0,1-1 0,5 19 0,-6-30 0,0 0 0,1-1 0,-1 1 0,1 0 0,0-1 0,0 1 0,1-1 0,-1 0 0,0 1 0,1-1 0,0 0 0,0-1 0,0 1 0,0 0 0,0-1 0,1 0 0,-1 0 0,1 0 0,-1 0 0,1 0 0,0-1 0,0 0 0,-1 1 0,1-1 0,7 0 0,-8 0 0,0-1 0,0 1 0,0-1 0,0 0 0,1 0 0,-1 0 0,0 0 0,0 0 0,0-1 0,1 0 0,-1 0 0,0 0 0,0 0 0,0 0 0,0 0 0,-1-1 0,1 1 0,0-1 0,0 0 0,-1 0 0,4-3 1,-2 0 1,-1 1 0,0-1 0,0 0 0,-1 0 0,1 0 1,-1 0-1,0 0 0,-1 0 0,1-1 0,-1 1 0,1-11 1,3-139 2,-5 140-5,0 96 0,-7 323 0,3-363 0,-2-1 0,-1 0 0,-14 39 0,21-78 0,0-1 0,0 1 0,0-1 0,-1 0 0,1 1 0,0-1 0,0 1 0,-1-1 0,1 0 0,0 1 0,-1-1 0,1 0 0,0 1 0,-1-1 0,1 0 0,0 0 0,-1 1 0,1-1 0,-1 0 0,1 0 0,0 0 0,-1 0 0,1 1 0,-1-1 0,1 0 0,-1 0 0,1 0 0,-1 0 0,1 0 0,0 0 0,-1 0 0,1 0 0,-1 0 0,1-1 0,-1 1 0,1 0 0,0 0 0,-1 0 0,1 0 0,-1-1 0,1 1 0,0 0 0,-1 0 0,1-1 0,-1 1 0,1 0 0,0 0 0,-1-1 0,1 1 0,0 0 0,0-1 0,-1 1 0,1-1 0,0 1 0,0 0 0,0-1 0,-1 1 0,1-1 0,0 1 0,0-1 0,0 1 0,0 0 0,0-1 0,-7-17 0,0 0 1,1 0-1,-5-28 0,9 40-2,1 0 0,0 0 0,1 0 0,-1 0 0,1 0 0,1 0 1,-1 0-1,1 0 0,0 0 0,0 0 0,1 0 0,-1 1 0,1-1 0,1 0 0,-1 1 0,5-7 0,47-56 2,-22 30 0,39-62 0,-46 57 0,34-79 0,-52 106 0,-1-1 0,-1 0 0,-1 0 0,0-1 0,-2 1 0,1-1 0,-2 0 0,-1-26 0,-1 43 0,1 0 0,0 0 0,-1 0 0,1 0 0,0 0 0,-1 0 0,0 0 0,1 0 0,-1 0 0,1 0 0,-1 0 0,0 0 0,0 1 0,0-1 0,1 0 0,-1 0 0,0 1 0,0-1 0,0 1 0,0-1 0,0 1 0,0-1 0,0 1 0,0-1 0,0 1 0,0 0 0,-2-1 0,-30-1 0,33 2 0,0 0 0,-1 0 0,1 1 0,-1-1 0,0 0 0,1 1 0,-1-1 0,1 1 0,-1-1 0,1 1 0,0 0 0,-1-1 0,1 1 0,-1-1 0,1 1 0,0 0 0,0-1 0,-1 1 0,1 0 0,0-1 0,0 1 0,0 0 0,0-1 0,0 1 0,0 0 0,0 0 0,0-1 0,0 1 0,0 0 0,0 29 0,0-22 0,1 0 0,0 0 0,0-1 0,0 1 0,1-1 0,0 1 0,1-1 0,-1 0 0,8 14 0,39 55 0,-14-23 0,-28-42 0,-1 0 0,0 0 0,-1 0 0,0 1 0,-1 0 0,0-1 0,-1 2 0,0-1 0,-1 0 0,0 1 0,-1-1 0,-1 18 0,-1-28 0,1 0 0,-1-1 0,0 1 0,1 0 0,-1-1 0,0 1 0,0-1 0,0 1 0,-1-1 0,1 1 0,0-1 0,0 0 0,-1 0 0,1 0 0,-1 0 0,1 0 0,-1 0 0,1 0 0,-1 0 0,0 0 0,1-1 0,-1 1 0,0-1 0,1 1 0,-1-1 0,0 0 0,0 1 0,-2-1 0,-11 2 0,0-1 0,-20-1 0,25 0 0,-14 0 0,14 1-2,0-1 0,-1 0 0,1 0 0,0-1 1,0-1-1,0 0 0,0 0 0,0-1 0,-12-5 0,26 9 1,1 0-1,0-1 1,-1 1-1,1-1 0,0 0 1,0-1-1,6 0 1,9 0 3,193 0 11,-205 0-13,1 1 0,-1-1 0,0 0 0,0-1 0,0 0 0,0-1 0,0 1 0,0-1 0,0-1 0,-1 0 0,0 0 0,0 0 0,0-1 0,9-7 0,-10 5 0,1 0 0,-2 0 0,1-1 0,-1 1 0,0-1 0,0 0 0,-1-1 0,0 1 0,-1-1 0,0 0 0,0 0 0,2-15 0,2-25-1,-2 0 1,-3-77-1,-2 117 0,-3 90-12,0 41 13,3-106 0,1 1 0,1-1 0,1 0 0,0 0 0,6 17 0,-7-28 0,-1-1 0,1 1 0,0-1 0,0 0 0,0 0 0,1 0 0,0 0-1,-1 0 1,1 0 0,1-1 0,-1 1 0,0-1 0,6 5 0,-4-6 1,0 0 0,0 0 1,1 0-1,-1 0 0,0-1 0,0 1 0,1-2 1,-1 1-1,1 0 0,-1-1 0,7 0 0,-9-1-1,1 1 1,-1-1-1,1 0 0,-1 0 0,1 0 0,-1 0 0,1 0 0,-1-1 0,0 0 0,0 1 1,0-1-1,0 0 0,0-1 0,0 1 0,-1 0 0,1-1 0,-1 0 0,1 1 0,-1-1 1,0 0-1,0 0 0,0 0 0,-1-1 0,1 1 0,-1 0 0,2-6 0,4-10 0,-1-1-1,-2 0 0,5-30 1,-8 43-1,22-167-63,-22 172 58,-1-1-1,0 1 0,1-1 1,-1 1-1,1 0 0,0-1 1,0 1-1,0 0 1,0-1-1,0 1 0,0 0 1,1 0-1,-1 0 0,1 0 1,-1 0-1,1 0 0,0 1 1,0-1-1,0 0 1,0 1-1,0 0 0,0-1 1,0 1-1,0 0 0,1 0 1,-1 0-1,0 0 0,1 1 1,-1-1-1,0 1 0,1-1 1,-1 1-1,1 0 1,-1 0-1,1 0 0,-1 0 1,1 0-1,-1 1 0,1-1 1,-1 1-1,1-1 0,1 2 1,-1-1-12,0 1 0,0-1 0,-1 1 0,1 0 0,-1 0 0,1 0 0,-1 0-1,0 0 1,1 1 0,-1-1 0,0 1 0,-1-1 0,1 1 0,0 0 0,-1-1 0,0 1 0,1 0 0,-1 0 0,0 0 0,0 4 0,-22-7 397,0 0-306,12-1-53,-1 1 1,0 0-1,1 1 1,-1 0-1,-10 3 0,17-4-18,1 1 0,-1 0 0,0 1 0,1-1 0,-1 0 0,1 1 0,-1 0 0,1-1 0,0 1-1,-1 0 1,1 0 0,0 0 0,0 0 0,1 1 0,-1-1 0,0 0 0,1 1 0,-1 0 0,1-1-1,0 1 1,-1 4 0,-2 7-1,2 0-1,0 1 1,0-1-1,1 0 1,2 19-1,-1-13 0,0-14 1,1 0-1,-1 0 1,1 0-1,0-1 1,1 1 0,-1 0-1,1-1 1,0 1-1,0-1 1,1 0 0,0 0-1,0 1 1,0-2-1,0 1 1,1 0 0,0-1-1,0 0 1,0 1-1,0-2 1,10 8 0,-6-6 0,1 0 0,0-1 1,0 1-1,0-2 1,1 1-1,-1-1 0,1-1 1,-1 0-1,1 0 0,0-1 1,16 0-1,-1-1-1,-8 1 2,1-1 1,-1-1-1,1 0 0,21-6 1,-34 6-3,0 0 1,0-1-1,0 0 1,-1 0-1,1-1 1,0 1-1,-1-1 1,0 0-1,1 0 1,-1 0-1,0-1 1,-1 1-1,1-1 1,-1 0-1,1 0 1,-1-1-1,0 1 1,-1-1-1,3-4 1,-1-5 0,0 0 1,-1-1-1,0 1 1,-1-1-1,-1 1 1,-1-1-1,0 0 0,-2-19 1,1 25-2,0 0 0,-1 1 0,0-1 0,0 1 0,-1 0 0,0 0 0,0 0 0,-1 0 0,-5-8 0,7 12 0,0 1 0,0-1 0,-1 1 0,1 0 0,-1 0-1,0 0 1,0 0 0,0 0 0,0 1 0,0 0 0,-1-1 0,1 1-1,-1 0 1,1 1 0,-1-1 0,0 0 0,0 1 0,0 0 0,0 0 0,0 0-1,-5 0 1,7 1 0,0 1-1,1-1 1,-1 0-1,0 1 1,1 0 0,-1-1-1,1 1 1,-1 0-1,1-1 1,-1 1-1,1 0 1,0 0-1,-1 0 1,1 0-1,0 1 1,0-1 0,-1 0-1,1 0 1,0 1-1,0-1 1,1 1-1,-1-1 1,0 1-1,0-1 1,1 1 0,-1-1-1,1 1 1,-1 0-1,1-1 1,0 1-1,-1 1 1,-1 9 0,1 1 1,0-1-1,1 15 1,0-17-2,0-6 1,0 12 0,0 0 0,1 0 0,0 1 0,2-1 0,4 18 0,-6-30 0,1 0 0,-1 0 0,1-1 0,0 1 0,0-1 0,0 1 0,0-1 1,0 1-1,1-1 0,0 0 0,-1 0 0,1-1 0,0 1 0,1 0 0,-1-1 0,0 0 1,1 0-1,-1 0 0,1 0 0,0 0 0,0-1 0,-1 0 0,1 0 0,0 0 0,0 0 0,6 0 1,-7 0 0,0-1 0,0 0 0,-1 1 0,1-1 0,0 0 1,0-1-1,-1 1 0,1 0 0,0-1 0,-1 1 0,1-1 0,0 0 1,-1 0-1,1 0 0,-1 0 0,1-1 0,-1 1 0,0-1 1,0 1-1,1-1 0,1-2 0,-1 0 0,-1 1-1,0-1 1,0 0-1,0 0 1,-1 0-1,1-1 1,-1 1-1,0 0 1,0 0-1,0-1 1,-1 1-1,0-6 1,1-88 9,-2 87-30,-1 10 6,-3 10-8,4 4 22,0-1-1,1 1 0,0 0 0,1-1 1,1 1-1,-1 0 0,5 13 0,-4-21 1,0 0 1,0-1-1,0 1 0,1 0 0,0-1 0,0 1 0,0-1 0,0 0 0,1 0 0,-1 0 0,1-1 0,0 1 0,0-1 0,0 0 0,1 0 0,-1 0 0,1-1 0,0 1 0,-1-1 0,8 2 0,-6-2 2,1 0-1,-1-1 1,1 0 0,-1 0-1,1 0 1,-1-1 0,1 0-1,8 0 1,-12-1-1,-1 1 1,1 0-1,-1-1 1,1 0-1,-1 1 0,0-1 1,1 0-1,-1 0 0,0-1 1,1 1-1,-1 0 1,0-1-1,0 1 0,0-1 1,0 0-1,0 0 0,-1 1 1,1-1-1,0 0 0,-1 0 1,0-1-1,1 1 1,1-4-1,3-12 2,-1-1 1,-1 0-1,0 0 1,2-35-1,-5-82-5,-2 78 3,3-25-1,-5-97 0,4 180 0,-1-1 0,0 0 0,0 0 0,0 0 0,-1 0 0,1 1 0,0-1 0,0 0 0,0 0 0,0 0 0,-1 1 0,1-1 0,0 0 0,-1 0 0,1 1 0,-1-1 0,1 0 0,-1 1 0,1-1 0,-1 0-1,1 1 1,-1-1 0,0 1 0,1-1 0,-1 1 0,0-1 0,1 1 0,-1-1 0,-1 1 0,1 0 0,0 0-1,0 1 1,0-1 0,1 1-1,-1-1 1,0 1-1,0-1 1,1 1-1,-1-1 1,0 1 0,1 0-1,-1 0 1,1-1-1,-1 1 1,1 0 0,-1 0-1,1-1 1,0 1-1,-1 0 1,1 0-1,0 0 1,-1 0 0,1 0-1,0-1 1,0 1-1,0 0 1,0 0-1,0 0 1,0 1 0,-4 63 14,6 119 1,5-137-5,1 1 0,2-1 1,3 0-1,25 61 0,-24-68-13,-9-12-941,-7-33-2978</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4:48.905"/>
    </inkml:context>
    <inkml:brush xml:id="br0">
      <inkml:brushProperty name="width" value="0.025" units="cm"/>
      <inkml:brushProperty name="height" value="0.025" units="cm"/>
      <inkml:brushProperty name="color" value="#66CC00"/>
    </inkml:brush>
  </inkml:definitions>
  <inkml:trace contextRef="#ctx0" brushRef="#br0">138 26 30878,'-6'-2'218,"-1"0"0,-1 1 0,1 0 0,0 0 0,0 0 0,0 1 0,-9 1-1,14-1-215,-1 0-1,1 1 0,0 0 0,-1-1 1,1 1-1,0 0 0,0 0 0,0 0 1,-1 1-1,1-1 0,0 0 0,1 1 0,-1-1 1,0 1-1,0 0 0,1-1 0,-1 1 1,1 0-1,-1 0 0,1 0 0,0 0 1,0 1-1,0-1 0,-2 4 0,1-2 0,1 1-1,-1 0 1,1 0-1,0 0 1,0 0-1,0 0 1,1 0-1,0 0 1,0 1-1,0-1 1,1 0-1,-1 0 1,1 0-1,0 0 1,1 0-1,-1 0 1,1 0-1,0-1 1,0 1-1,1-1 1,-1 1-1,1-1 1,0 0-1,4 4 1,-2-2 2,1-1 0,0 0 1,0 0-1,1 0 0,0-1 0,-1 0 0,1-1 1,1 0-1,-1 0 0,0 0 0,1-1 0,-1 0 1,1 0-1,0-1 0,10 1 0,-11-1 2,-1-1 0,1 1-1,-1-2 1,1 1-1,12-3 1,-17 3-4,-1-1 0,1 1 0,0-1 0,-1 0-1,1 0 1,-1 0 0,1 0 0,-1 0 0,1 0 0,-1 0 0,0 0 0,0-1 0,1 1-1,-1 0 1,0-1 0,0 1 0,0-1 0,0 0 0,-1 1 0,1-1 0,0 1-1,-1-1 1,1 0 0,-1 0 0,1-3 0,0-3-1,0 0 0,0 0 0,-1 0 0,-1 0 0,1 0 0,-1 0 0,0 0 0,-1 0 0,0 0 0,0 0 0,-1 0 0,0 1 0,0-1 0,-1 1 0,0 0 0,-8-12 0,8 14 0,0 1 0,0 0 0,0-1 0,0 2-1,-1-1 1,1 0 0,-1 1 0,0 0-1,0 0 1,0 0 0,-1 1 0,1 0-1,-1 0 1,1 0 0,-1 0 0,0 1 0,1 0-1,-1 1 1,0-1 0,0 1 0,0 0-1,0 0 1,1 1 0,-9 1 0,10-1-10,1 0 0,-1 0 1,0 1-1,1-1 1,-1 1-1,1 0 0,0 0 1,-1 0-1,1 0 1,0 1-1,0-1 0,1 1 1,-1 0-1,0 0 1,1 0-1,0 0 0,-1 0 1,1 1-1,-2 4 1,-12 36-498</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4:51.348"/>
    </inkml:context>
    <inkml:brush xml:id="br0">
      <inkml:brushProperty name="width" value="0.025" units="cm"/>
      <inkml:brushProperty name="height" value="0.025" units="cm"/>
      <inkml:brushProperty name="color" value="#66CC00"/>
    </inkml:brush>
  </inkml:definitions>
  <inkml:trace contextRef="#ctx0" brushRef="#br0">0 150 30878,'0'-44'1482,"0"28"-1123,0 32-311,18 324-48,-14-314 0,10 36 0,-10-49 0,0-4 0,-1-12 0,1-11 0,7-169 0,-11 135 0,3 0 0,1 0 0,22-94 0,-25 137 0,1 0 0,-1 0 0,1 0 0,1 1 0,-1-1 0,0 1 0,1-1 0,0 1 0,5-6 0,-6 8 0,1 1 0,-1-1 0,0 0 0,1 1 0,-1-1 0,1 1 0,0 0 0,-1 0 0,1 0 0,0 0 0,0 0 0,0 1 0,0-1 0,-1 1 0,1 0 0,4 0 0,-5 0-1,0 1 1,0-1 0,0 0-1,-1 1 1,1 0-1,0-1 1,-1 1-1,1 0 1,0 0-1,-1 0 1,1 0-1,-1 0 1,1 0-1,-1 0 1,0 0-1,1 1 1,-1-1-1,0 1 1,0-1-1,0 1 1,0-1-1,0 1 1,-1-1-1,1 1 1,0 0-1,-1 0 1,1-1-1,0 4 1,1 5-5,1 1 0,-1 0 1,0 15-1,-2-24 6,1 8-1,-1-1 0,1 1 0,-2 0 0,0 0 0,-2 15 0,1-21 0,1 0 0,-1 0 0,1 0 0,-1 0 0,0-1 0,-1 1 0,1 0 0,0-1 0,-1 0 0,0 1 0,0-1 0,0 0 0,0 0 0,-6 3 0,1 0 0,-1 0 0,1-1 0,-1 0 0,0-1 0,0 0 0,0 0 0,0-1 0,-1 0 0,0-1 0,1 0 0,-1 0 0,-12 0 0,22-2-1,-1-1 0,1 1 0,-1 0 0,1 0 0,-1-1 0,1 1 0,0 0 0,-1 0-1,1-1 1,-1 1 0,1-1 0,0 1 0,-1 0 0,1-1 0,0 1 0,-1-1 0,1 1 0,0-1 0,0 1 0,0-1 0,-1 1 0,1-1 0,0 1 0,0-1-1,0 1 1,0-1 0,0 1 0,0-1 0,0 1 0,0-1 0,0 1 0,0-1 0,0 0 0,4-16-54,-2 16 55,0 0 0,0 0 0,0 0 0,1 0 0,-1 0-1,0 0 1,0 1 0,1-1 0,-1 1 0,0 0 0,1 0 0,-1 0-1,0 0 1,1 0 0,-1 0 0,0 1 0,0-1 0,1 1 0,-1-1-1,0 1 1,0 0 0,0 0 0,1 0 0,-1 0 0,0 0 0,-1 1-1,1-1 1,0 0 0,0 1 0,0 0 0,-1-1 0,1 1 0,-1 0 0,1 0-1,-1 0 1,0 0 0,2 4 0,10 26 0,52 108 0,-56-123 0,1-1 0,1-1 0,0 1 0,1-2 0,1 0 0,16 15 0,-24-25 1,-1-1 0,1 0-1,0 0 1,0-1 0,0 1 0,0-1 0,0 0-1,0 0 1,1-1 0,-1 0 0,1 0 0,-1 0-1,1 0 1,-1-1 0,1 0 0,0 0 0,-1-1-1,1 1 1,5-3 0,-8 2-1,-1 0 0,-1 0 0,1-1 0,0 1 0,0-1 0,0 1 0,-1-1 0,1 0 0,-1 0 0,1 0 0,-1 0 0,0 0 0,0 0 0,0 0 0,0 0 0,0 0 0,1-4 0,9-46 0,-9 40 0,6-36-9,-4 22-40,0 0 0,2 1 0,15-43 0,-20 65 46,1 0 0,0 1 0,0-1 0,0 0 1,0 1-1,1-1 0,-1 1 0,1-1 0,-1 1 1,1 0-1,0 0 0,0 1 0,0-1 0,0 0 1,0 1-1,0 0 0,0 0 0,0 0 1,1 0-1,-1 0 0,0 1 0,1-1 0,-1 1 1,1 0-1,-1 0 0,5 0 0,-3 1 2,0-1 0,0 1-1,0 0 1,-1 0 0,1 0-1,0 0 1,0 1 0,-1 0-1,1 0 1,-1 0 0,1 1 0,-1-1-1,0 1 1,0 0 0,0 1-1,0-1 1,3 5 0,-6-6 67,-7-1 29,6-1-93,-131-3 62,127 3-62,0 0 1,1 0-1,-1 1 1,1-1-1,-1 1 1,1 0-1,0 0 0,-1 0 1,1 0-1,0 1 1,0-1-1,-1 1 1,1 0-1,0 0 1,1 0-1,-1 0 1,0 0-1,1 1 1,-1-1-1,1 1 1,0 0-1,-1 0 1,1 0-1,1 0 1,-1 0-1,0 0 1,1 0-1,0 0 1,-2 7-1,-1 6-1,1 1-1,0-1 1,2 1-1,0 32 1,1-44-1,0-1 0,1 0 0,-1 1 0,1-1 0,0 0 1,0 0-1,0-1 0,0 1 0,1 0 0,0 0 0,0 0 0,0-1 0,0 1 0,0-1 1,1 0-1,-1 0 0,1 0 0,0 0 0,0 0 0,0 0 0,1-1 0,-1 1 0,0-1 1,6 2-1,-4-1 1,0-1 0,1 1 0,-1-1 0,1-1 0,0 1 0,0-1 0,-1 0 0,1 0 0,0-1 0,0 1 0,0-2 0,0 1 0,0 0 0,0-1 0,11-3 0,-15 3-1,-1 0 1,1 0 0,0 0-1,-1 0 1,1 0 0,-1 0-1,1-1 1,-1 1-1,1-1 1,-1 1 0,0-1-1,0 1 1,0-1 0,0 0-1,0 1 1,0-1 0,0 0-1,-1 0 1,1 0 0,0-3-1,6-42 2,-7 45-1,1-126 12,-1 72-13,-1 31 0,-4 12 0,3 16-2,2-3 2,0 0-1,-2 17-2,0 1 0,2 0 0,2 32 0,0-16 2,-1-25 0,0-1 1,0 1-1,1-1 0,0 1 1,1-1-1,0 0 1,0 0-1,0 0 0,1-1 1,0 1-1,1-1 1,9 12-1,-10-14 1,0-1-1,0 1 1,1-1-1,-1 0 1,1 0-1,0 0 1,0-1 0,0 1-1,1-1 1,-1-1-1,1 1 1,0-1-1,0 0 1,0 0 0,0 0-1,0-1 1,0 0-1,7 0 1,-11-1 0,-1 0 0,0 0 0,1 0 0,-1-1 0,1 1 0,-1 0 0,1-1 0,-1 1 0,0-1 0,1 0 0,-1 1 0,0-1 0,0 0 0,1 0 0,-1 0 0,0 1 0,0-1 0,0-1 0,0 1 0,0 0 0,0 0 0,0 0 0,-1 0 0,1-1 0,1-1 0,9-40 0,-8 28 0,3-16-24,-1 4 15,14-43 0,-17 65-30,0-1-1,0 1 1,1 0 0,-1 0-1,1 0 1,0 0 0,1 0-1,-1 0 1,1 1 0,0-1 0,0 1-1,0 0 1,8-5 0,18-2 363,-27 11-789,1-1-1,0 1 1,0 0-1,-1 0 1,1 0-1,0 0 1,0 1-1,-1 0 1,1 0-1,3 1 1,-4-1 357,-1 0 1,0 0 0,1 0-1,-1 1 1,0-1 0,0 0-1,1 1 1,-1 0 0,-1 0-1,1-1 1,0 1 0,0 0-1,-1 1 1,3 2 0,-3-3 763,0 0 1,0 1 0,0-1-1,0 1 1,-1 0-1,1-1 1,-1 1 0,1 0-1,-1 4 1,-15-9-345,2-4-303,-1 1 0,0 1 0,1 0 0,-1 1 1,-16-2-1,27 4-9,-1 1 0,1 0 0,0 0 0,-1 0-1,1 0 1,0 0 0,-1 1 0,1-1 0,0 1 0,-1 0 0,1 0 0,0 0 0,0 0 0,0 1 0,0-1 0,0 1 0,0 0 0,1 0 0,-1 0 0,0 0 0,1 0 0,0 1 0,-1-1-1,1 1 1,0-1 0,0 1 0,1 0 0,-3 4 0,0 6 0,0 0 0,1 0 0,1 0 0,0 1 0,1-1 0,1 1 0,0-1 0,0 1 0,5 23 0,-4-32 1,0-1-1,0 0 1,0 0-1,1 0 1,-1-1-1,1 1 1,0 0-1,0 0 1,1-1-1,-1 1 1,1-1-1,-1 0 1,1 0-1,0 0 1,0 0-1,0 0 1,1-1-1,-1 1 1,1-1-1,-1 0 1,1 0-1,5 2 1,3-1 4,-1 1 1,1-2 0,-1 0-1,1 0 1,0-1-1,18-1 1,-27 0-5,-1 0 0,1 0 0,-1-1 0,0 1 0,1-1 0,-1 1 0,0-1 1,1 0-1,-1 0 0,0 0 0,0 0 0,0-1 0,0 1 0,0 0 0,0-1 0,0 0 0,-1 1 0,1-1 0,0 0 1,-1 0-1,1 0 0,-1 0 0,0 0 0,0 0 0,0 0 0,0 0 0,0-1 0,0 1 0,0-3 0,2-8 5,0 0 1,-1-1-1,0 1 0,-1-15 0,-1 15-5,4-271-1,-5 185 0,1 95 0,-3-30-9,3 33 9,0 1 0,-1-1 0,1 0 0,0 1-1,0-1 1,-1 1 0,1-1 0,-1 0 0,1 1 0,0-1-1,-1 1 1,1-1 0,-1 1 0,1-1 0,-1 1 0,1 0-1,-1-1 1,1 1 0,-1 0 0,0-1 0,1 1 0,-1 0-1,0 0 1,1-1 0,-1 1 0,0 0 0,1 0 0,-1 0-1,0 0 1,1 0 0,-1 0 0,0 0 0,1 0 0,-1 0-1,0 0 1,1 0 0,-1 1 0,1-1 0,-1 0 0,0 0-1,1 1 1,-1-1 0,0 1 0,-1 0 0,0 1 0,1-1 0,-1 1 0,1-1 0,0 1 0,0 0 0,0 0-1,-1-1 1,1 1 0,1 0 0,-1 0 0,0 0 0,0 0 0,1 0 0,-1 0 0,1 0 0,0 0 0,0 0 0,0 1 0,0-1 0,0 2 0,-1 4-2,-3 31 0,2 0-1,2-1 1,5 55 0,-2-72 3,1 0 1,0 0-1,2 0 1,0-1-1,2 0 1,0 0-1,19 33 1,-24-49-1,-1 0-1,1 1 1,0-1-1,0 0 1,0-1-1,1 1 1,-1-1-1,1 1 1,0-1 0,0 0-1,0 0 1,1-1-1,-1 1 1,1-1-1,-1 0 1,1 0-1,0-1 1,-1 1 0,1-1-1,0 0 1,0 0-1,0-1 1,5 1-1,-8-2 0,0 1 1,-1 0-1,1 0 0,-1-1 0,1 1 0,-1-1 0,1 1 0,-1-1 0,1 1 0,-1-1 0,0 0 1,1 0-1,-1 0 0,0 0 0,0 0 0,1 0 0,-1 0 0,0 0 0,0-1 0,0 1 1,-1 0-1,1-1 0,0 1 0,0 0 0,-1-1 0,1 1 0,-1-1 0,1 1 0,-1-1 1,1-2-1,1-6-1,-1 0 1,0 0 0,0-17 0,-1 21 0,0-199 0,-1 195-1,-2 9-3,-2 18-4,2 119 5,4-88 3,-1-40 0,0 1 0,1-1 0,0 0 0,0 0-1,1 0 1,0-1 0,1 1 0,0 0 0,0-1 0,0 1 0,6 7 0,-6-11 1,-1 0-1,2 0 1,-1 0 0,0-1-1,1 1 1,0-1 0,-1 0 0,1 0-1,0 0 1,1-1 0,-1 1 0,0-1-1,1 0 1,0 0 0,-1-1-1,1 1 1,0-1 0,0 0 0,7 1-1,-4-2 2,-1 1-1,1-1 1,0 0 0,15-2-1,-21 1 0,1 0-1,-1 1 1,0-1-1,0 0 1,1 0-1,-1 0 1,0-1-1,0 1 1,0 0 0,0-1-1,0 1 1,-1-1-1,1 0 1,0 0-1,-1 1 1,1-1-1,-1 0 1,0 0-1,2-4 1,2-6-1,0 1 0,-1-1-1,-1 0 1,0 0 0,-1 0 0,2-13-1,-1-76-12,-4 77 9,1 24 4,0 0 0,1-1 0,-1 1 0,0 0-1,0 0 1,-1-1 0,1 1 0,0 0 0,0 0-1,0-1 1,0 1 0,0 0 0,0 0 0,0-1-1,0 1 1,0 0 0,0 0 0,-1 0 0,1-1-1,0 1 1,0 0 0,0 0 0,0 0 0,-1-1-1,1 1 1,0 0 0,0 0 0,0 0 0,-1 0-1,1 0 1,0 0 0,0-1 0,-1 1 0,1 0-1,0 0 1,0 0 0,-1 0 0,1 0 0,0 0-1,0 0 1,-1 0 0,1 0 0,0 0 0,0 0-1,-1 0 1,1 0 0,0 0 0,0 0 0,-1 1-1,1-1 1,0 0 0,0 0 0,0 0 0,-1 0-1,1 0 1,0 1 0,0-1 0,0 0 0,-1 0-1,1 0 1,0 0 0,0 1 0,0-1 0,0 0-1,0 0 1,-1 1 0,-1 2 0,0 0-1,0 0 1,0 0-1,0 0 1,1 0-1,-1 0 1,1 1-1,0-1 1,0 1-1,0-1 1,1 1-1,-1 6 1,0 50-9,1-39 8,0-16 1,0 0 1,0 0-1,0 0 1,1 0-1,0 0 1,0 0-1,0 0 1,0 0-1,1 0 1,0 0-1,0-1 1,0 1-1,1-1 1,-1 1-1,1-1 0,0 0 1,1 0-1,-1 0 1,1-1-1,-1 1 1,1-1-1,0 0 1,0 0-1,0 0 1,1 0-1,-1-1 1,1 0-1,0 0 1,-1 0-1,1 0 1,0-1-1,0 0 0,6 1 1,-1 0 1,0 0 0,0-1 0,0-1 0,0 1 0,15-3 0,-22 2-2,0 0 1,0 0 0,0-1 0,0 0 0,0 1-1,0-1 1,0 0 0,-1 0 0,1-1 0,0 1-1,-1-1 1,1 1 0,-1-1 0,1 0 0,-1 0 0,0 0-1,0 0 1,0 0 0,0 0 0,0-1 0,3-4-1,-1-4 0,-1 0 0,0-1 0,-1 1 0,0-1 0,-1 1 0,0-1 0,-1 0 0,0 1 0,-1-1 0,0 0 0,-1 1 0,0-1 0,-1 1 0,0 0 0,0 0 0,-2 0 0,1 0 0,-11-16 0,11 21 0,-1-1-1,-1 1 0,1 0 1,-1 0-1,0 0 1,-1 1-1,1 0 0,-1 0 1,0 1-1,0 0 0,0 0 1,-1 1-1,1 0 0,-1 0 1,0 0-1,0 1 1,0 0-1,0 1 0,0 0 1,-13 0-1,19 1 1,1 0 0,-1 0 0,0 0 0,0 1 0,0-1 0,1 1 0,-1-1 0,0 1 1,1-1-1,-1 1 0,0 0 0,1 0 0,-1 0 0,1 0 0,-1 0 0,1 0 0,0 0 0,-1 1 0,1-1 0,0 0 0,0 1 0,-1 1 0,0 1 1,0 0-1,0 0 0,0 0 1,1 0-1,0 0 0,0 1 1,0-1-1,1 0 0,-1 6 1,0-2-1,1-1 1,1 0 0,-1 1 0,1-1-1,0 0 1,1 0 0,0 0-1,0 0 1,0 0 0,1 0 0,5 10-1,-2-10 1,-1-1 1,1 0-1,1-1 0,-1 1 0,1-1 0,-1-1 0,1 1 0,1-1 0,-1 0 0,1-1 0,-1 1 0,10 1 0,-6-2 2,0 0 0,1 0-1,0-1 1,-1-1-1,1 0 1,0-1-1,23-2 1,-34 2-4,0 0 1,0 0-1,0-1 1,-1 1-1,1 0 1,0 0-1,0-1 1,0 1-1,0-1 1,-1 1-1,1 0 1,0-1-1,0 0 0,-1 1 1,1-1-1,0 1 1,-1-1-1,1 0 1,-1 0-1,1 1 1,-1-1-1,1 0 1,-1 0-1,1 1 1,-1-3-1,3-22-119,-3 21 70,0-18-518</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4:51.678"/>
    </inkml:context>
    <inkml:brush xml:id="br0">
      <inkml:brushProperty name="width" value="0.025" units="cm"/>
      <inkml:brushProperty name="height" value="0.025" units="cm"/>
      <inkml:brushProperty name="color" value="#66CC00"/>
    </inkml:brush>
  </inkml:definitions>
  <inkml:trace contextRef="#ctx0" brushRef="#br0">111 6 32063,'-11'-1'153,"6"0"-104,1 0 0,-1 1 0,0 0-1,0 0 1,0 0 0,1 0 0,-9 3 0,11-3-47,1 1 0,-1 0 0,1 0 1,0 0-1,-1 0 0,1 0 0,0 0 0,0 0 1,0 0-1,-1 1 0,1-1 0,1 0 0,-1 1 1,0-1-1,0 1 0,0-1 0,1 1 0,-1-1 1,1 1-1,-1-1 0,1 1 0,0 0 0,-1-1 1,1 1-1,0 0 0,0-1 0,0 3 0,0 5 1,-1 0-1,2 0 1,-1 0-1,1-1 1,0 1-1,1 0 1,0 0-1,6 15 1,-6-20-2,0 0-1,1 0 1,-1 0 0,1 0 0,0-1-1,0 1 1,0-1 0,1 0-1,-1 0 1,1 0 0,-1 0 0,1-1-1,0 1 1,0-1 0,1 0 0,-1 0-1,0-1 1,1 1 0,4 0 0,-5 0 2,1-1 0,0 0 1,0 0-1,0-1 0,0 0 1,1 1-1,-1-1 1,0-1-1,7-1 0,-10 2-2,0-1 0,0 1 0,0-1 0,-1 0 0,1 0 0,0 0 1,-1 0-1,1 0 0,-1 0 0,1 0 0,-1 0 0,1-1 0,-1 1 0,0-1 0,0 1 0,1-1 0,-1 1 0,0-1 0,-1 0 0,1 1 0,0-1 0,0 0 0,-1 0 0,1 1 0,-1-1 0,1-2 0,1-13-1,0 0 0,-1 0 0,-1 0 0,-3-26 0,2 40 0,0 0 0,0 0 0,0 1 0,0-1 0,0 0 0,-1 1 0,1-1 0,-1 1 0,0 0 0,1-1 0,-1 1 0,0 0 0,0 0 0,-1 0 0,1 1 0,0-1 0,-1 0 0,1 1 0,-1-1 0,1 1 0,-1 0 0,1 0 0,-1 0 0,0 0 0,0 1-1,0-1 1,1 1 0,-1-1 0,0 1 0,-4 0 0,-1 0-33,0 0 1,0 0-1,0 1 0,0 0 0,0 0 0,0 0 0,0 1 0,1 1 0,-1-1 0,-9 6 0,-29 25-1093</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4:55.748"/>
    </inkml:context>
    <inkml:brush xml:id="br0">
      <inkml:brushProperty name="width" value="0.025" units="cm"/>
      <inkml:brushProperty name="height" value="0.025" units="cm"/>
      <inkml:brushProperty name="color" value="#66CC00"/>
    </inkml:brush>
  </inkml:definitions>
  <inkml:trace contextRef="#ctx0" brushRef="#br0">28 390 31983,'-8'-127'784,"-3"196"-784,2 297 0,10-268 0,-1-89 0,0 1 0,0 0 0,1 0 0,1-1 0,-1 1 0,2-1 0,-1 1 0,1-1 0,7 14 0,-10-23 0,0-1 0,0 1 0,0 0 0,0 0 0,0 0 0,0 0 0,0-1 0,1 1 0,-1 0 0,0 0 0,0 0 0,0 0 0,0 0 0,0-1 0,0 1 0,1 0 0,-1 0 0,0 0 0,0 0 0,0 0 0,0 0 0,1 0 0,-1 0 0,0-1 0,0 1 0,0 0 0,0 0 0,1 0 0,-1 0 0,0 0 0,0 0 0,0 0 0,1 0 0,-1 0 0,0 0 0,0 0 0,0 0 0,1 1 0,-1-1 0,0 0 0,0 0 0,0 0 0,0 0 0,1 0 0,-1 0 0,0 0 0,0 0 0,0 0 0,0 1 0,0-1 0,1 0 0,-1 0 0,0 0 0,0 0 0,0 1 0,0-1 0,0 0 0,8-81 0,-6-149 0,-4 144 0,12-121 0,-8 194 0,0 0 0,0 0 0,1 0 0,1 1 0,8-20 0,-11 29 0,1 0 0,0 0 0,-1 0 0,1 0 0,0 0 0,1 1 0,-1-1 0,0 0 0,1 1 0,0 0 0,-1 0 0,1 0 0,0 0 0,0 0 0,0 1 0,0-1 0,0 1 0,0-1 0,1 1 0,-1 1 0,0-1 0,1 0 0,-1 1 0,1-1 0,3 1 0,-4 0 0,0 0 0,0 0 0,1 0 0,-1 0 0,0 0 0,0 1 0,0 0 0,0-1 0,0 1 0,0 1 0,0-1 0,0 0 0,0 1 0,4 2 0,-5-2 0,0 0 0,-1 1 0,1 0 0,0-1 0,-1 1 0,0 0 0,1 0 0,-1-1 0,0 1 0,-1 0 0,1 0 0,0 0 0,-1 0 0,0 0 0,1 6 0,-1-3 0,1 1 0,-1 0 0,0 0 0,0 0 0,-1-1 0,1 1 0,-2 0 0,1 0 0,-1-1 0,0 1 0,0-1 0,-1 0 0,0 0 0,0 0 0,0 0 0,-1 0 0,0 0 0,0-1 0,0 0 0,-1 0 0,-8 7 0,-8 7 0,-24 21 0,43-37 0,0-1 0,0 0 0,0 1 0,0 0 0,0-1 0,0 1 0,1 0 0,0 0 0,-1 0 0,1 0 0,0 0 0,0 0 0,1 0 0,-1 5 0,1-6-1,0-1 0,0 1 0,0 0 0,1 0 0,-1 0 0,1 0 0,-1-1 0,1 1 0,0 0 0,0 0 0,-1-1 0,1 1 0,0-1 0,1 1 0,-1-1 0,0 1 0,0-1 0,1 0 0,-1 1 0,3 1 0,37 16-13,-28-14 17,40 15-3,52 22 0,-94-37 0,0 1 0,-1 0 0,0 1 0,0 0 0,0 0 0,15 16 0,-23-21 0,0 0 0,-1 0 0,1 0 0,0 0 0,-1 1 0,0-1 0,1 0 0,-1 1 0,0-1 0,0 0 0,0 1 0,0-1 0,-1 1 0,1 0 0,-1-1 0,1 1 0,-1 0 0,0-1 0,0 1 0,-1 5 0,0-5 0,0 0 0,-1 0 0,1 0 0,-1 0 0,0 0 0,0 0 0,0 0 0,0-1 0,0 1 0,-1 0 0,1-1 0,-1 0 0,-5 4 0,-7 3 0,0 0 0,-1-1 0,0-1 0,-30 9 0,12-6-6,-1-1-1,0-1 1,0-2-1,-37 1 1,89-7 6,1-1 0,1 1 0,-1 1 0,1 1 0,-1 0 0,0 1 0,21 7 0,-25-5 0,-4 0 0,1-1 0,1-1 0,14 4 0,-23-7 0,0 0 0,-1 1 0,1-1 0,0 0 0,0 0 1,-1 0-1,1-1 0,0 1 0,-1-1 0,1 1 0,-1-1 0,1 0 1,-1 0-1,1 0 0,-1 0 0,1-1 0,-1 1 0,0 0 0,0-1 0,3-2 1,19-25 1,-1-2 0,-2 0 0,0-1 0,-3-1 1,16-38-1,19-33-18,-47 94 12,0 0 1,1 0-1,11-13 1,-16 21 2,0 0 0,1 0 0,-1 0 0,0 0 0,1 0 1,0 0-1,-1 1 0,1-1 0,0 1 0,0 0 0,0 0 1,0 0-1,0 0 0,0 0 0,0 1 0,0-1 0,3 1 1,22 3-2,-27-2 1,0-1 1,0 0-1,0 1 1,-1-1 0,1 1-1,0-1 1,0 1 0,-1-1-1,1 1 1,0 0-1,-1-1 1,1 1 0,-1 0-1,1-1 1,-1 1-1,1 0 1,-1 0 0,1 0-1,-1 0 1,0-1-1,1 1 1,-1 0 0,0 0-1,0 0 1,0 0-1,0 0 1,0 0 0,0 1-1,-13-2 25,-13-1-25,15 1 4,-1-1 0,1 2 0,-1 0 0,-21 4 0,29-4-4,-1 1 1,1 0-1,0 0 1,-1 0-1,1 0 1,0 1-1,1 0 1,-1 0-1,0 0 1,1 0-1,0 0 1,-1 1-1,1-1 1,1 1-1,-6 7 1,4-2-1,-1-1 1,2 1 0,-1 0-1,1 0 1,0 0-1,1 1 1,0-1 0,0 10-1,0 11 2,2 38-1,0-64 0,0 1 1,1-1-1,-1 1 0,1-1 1,0 1-1,1-1 0,-1 0 0,1 0 1,0 1-1,0-1 0,0-1 1,0 1-1,1 0 0,-1 0 1,1-1-1,0 1 0,0-1 0,1 0 1,-1 0-1,0 0 0,1-1 1,0 1-1,0-1 0,0 0 1,5 3-1,1-2 1,0 1 0,1-1-1,-1-1 1,1 0 0,0 0 0,-1-1 0,1 0-1,0-1 1,16-2 0,-25 2 0,1-1-1,0 1 1,-1-1 0,1 0-1,0 0 1,-1 0 0,1-1-1,-1 1 1,0 0 0,1-1-1,-1 0 1,0 1 0,0-1-1,0 0 1,0 0 0,0 0-1,-1 0 1,1-1 0,0 1-1,-1 0 1,0-1 0,1 1-1,-1-1 1,0 1 0,0-1-1,-1 0 1,1 1 0,0-4-1,2-9 4,-1-1-1,0 1 0,-2-28 0,0 37-3,2-51 0,-1 35 0,0-1 0,-1 1 0,-1-1 0,-2 1 0,-7-36 0,5 50 0,4 13 0,1-4 0,-4 35-1,3 0 1,2 42-1,0-49 3,0-20-2,0-1-1,1 1 1,-1-1-1,2 0 1,-1 0-1,1 0 1,0 0-1,1 0 1,-1 0-1,2-1 1,-1 0-1,1 0 1,0 0 0,8 8-1,-9-11 1,0 0 0,0 0 1,0-1-1,1 1 0,-1-1 0,1 0 0,0 0 1,-1-1-1,1 1 0,1-1 0,-1 0 0,0-1 0,0 1 1,1-1-1,-1 0 0,1 0 0,-1-1 0,1 0 0,-1 0 1,1 0-1,-1 0 0,1-1 0,6-1 0,-10 1 0,0 0 1,0 0-1,0 0 0,-1-1 0,1 1 0,0 0 0,0-1 0,-1 1 1,1-1-1,-1 1 0,0-1 0,1 1 0,-1-1 0,0 0 1,0 0-1,0 0 0,0 0 0,0 0 0,0-4 0,10-44 0,-10 46 0,11-112 0,-11 80 0,3 0 0,1 0 0,16-60 0,-19 91 0,0-1 0,1 1 0,-1 0 0,1-1 0,0 1 0,1 0 0,3-4 0,-6 8 0,0 0 0,0 0 0,0 0 0,-1 0 0,1 0 0,0 0 0,0 1 0,0-1 0,1 0-1,-1 1 1,0-1 0,0 1 0,0-1 0,0 1 0,0-1 0,1 1 0,-1 0 0,0 0 0,0 0 0,1-1 0,-1 1 0,0 0 0,0 1-1,1-1 1,-1 0 0,0 0 0,0 0 0,1 1 0,-1-1 0,0 1 0,0-1 0,0 1 0,0-1 0,0 1 0,0 0 0,0-1 0,0 1-1,0 0 1,2 1 0,1 4-1,0-1 1,0 1-1,0 0 0,-1 0 0,0 0 0,0 0 0,0 1 0,-1-1 1,2 9-1,13 67-4,-13-54 5,-1 1 0,-1 43 0,-2-64 0,0 0 0,-1 0 0,0-1 0,0 1 0,-1-1 0,0 1 0,-1-1 0,1 1 0,-1-1 0,-1 0 0,1 0 0,-1-1 0,-1 1 0,-7 9 0,4-9 1,0 0-1,0 0 1,0-1 0,-1 0 0,0-1-1,0 0 1,-1 0 0,1-1 0,-1 0-1,-13 3 1,5-3 0,-1-1 1,1 0-1,-1-1 0,1-2 1,-20 0-1,37 0-1,-1 0 0,1 0 0,-1 0 0,1-1 0,-1 1 0,1 0 0,-1-1 0,1 1 0,-1-1 0,1 1 0,-1-1 0,1 0 0,0 0 0,-1 0 0,1 1 0,0-1 0,0 0 0,-1-1 0,1 1 0,0 0 0,0 0 0,-1-3 0,1 1 0,-1 0 0,1 0 0,0-1 0,0 1 0,1-1 0,-1 1 0,1 0 0,0-1 0,0-4 0,0 7 0,0 1 0,0-1 0,0 0 0,0 1 0,0-1 0,0 1 0,1-1 0,-1 1 0,0-1 0,0 1 0,1-1 0,-1 1 0,0-1 0,1 1 0,-1-1 0,0 1 0,1-1 0,-1 1 0,1 0 0,-1-1 0,0 1 0,1 0 0,-1-1 0,1 1 0,-1 0 0,1 0 0,0-1 0,-1 1 0,1 0 0,-1 0 0,1 0 0,0 0 0,24-1 0,-17 1 0,143 8 0,-92-3 0,116-6 0,-171 0 1,0 1-1,1-1 1,-1 0 0,0 0-1,0 0 1,1 0 0,-1-1 0,0 0-1,-1 0 1,1 0 0,0 0-1,0 0 1,-1-1 0,0 0-1,1 0 1,-1 0 0,0 0-1,0 0 1,-1-1 0,1 1 0,-1-1-1,1 1 1,-1-1 0,0 0-1,-1 0 1,4-8 0,-1-6 2,-1 1-1,-1-1 1,0 0 0,-1 0 0,-1-20 0,-1 18-7,2 7 4,-1-6 0,-1 0 0,-3-23 0,4 38 0,-1 0 0,0 1 0,1-1 0,-2 0 0,1 0 0,0 1 0,-1-1 0,0 1 0,1-1 0,-1 1 0,-1 0 0,1 0 0,0 0 0,-1 0 0,0 0 0,1 0 0,-5-2 0,6 4-1,0 0 1,-1 0-1,1 0 1,-1 0-1,1 1 1,-1-1-1,1 0 1,-1 1-1,1-1 0,-1 1 1,0-1-1,1 1 1,-1 0-1,0 0 1,1 0-1,-1 0 1,0 0-1,1 0 0,-1 0 1,0 1-1,1-1 1,-1 0-1,0 1 1,1 0-1,-1-1 0,1 1 1,-1 0-1,1 0 1,-1 0-1,1 0 1,0 0-1,-1 0 1,1 0-1,0 0 0,0 0 1,0 1-1,0-1 1,0 0-1,0 1 1,0-1-1,0 1 1,1-1-1,-1 1 0,0 2 1,-3 5-1,1 0 0,1 1 0,-1 0 0,1-1 0,1 1 0,-1 10 0,1 4 1,1-1 0,0 1 0,2-1 0,1 0 0,1 0 0,9 33 0,-11-49 0,0-1 0,1 1 0,-1-1 0,1 0 0,0 0 0,1 0 0,0-1 0,-1 1 0,2-1 0,-1 0 0,1 0 0,0 0 0,0 0 0,0-1 0,0 0 0,1 0 0,0-1 0,0 1 0,0-1 0,0-1 0,0 1 0,0-1 0,1 0 0,0 0 0,-1-1 0,13 1 0,-8 0 0,0-2 0,0 0 0,-1 0 0,1-1 0,0 0 0,15-4 0,-21 3 0,-1 0 0,0 1 0,0-1 1,0-1-1,-1 1 0,1-1 1,0 1-1,-1-1 0,0 0 1,1 0-1,-1 0 0,0-1 0,-1 1 1,1-1-1,-1 0 0,1 0 1,-1 0-1,2-4 0,1-6 5,0 1 0,-1-1-1,0-1 1,-1 1 0,2-26 0,-2-76-9,-4 77 6,2-57-2,-3-108 0,2 195 0,0 4-1,0 0 0,-1 0 0,1 0 1,-1 0-1,0 0 0,-4-8 1,3 11-21,-1 10 15,-2 31 6,3 0 0,3 65 0,0-34 0,-1-36 0,2 0 0,10 55 0,-8-71 0,1 0 0,0 0 0,1-1 0,1 0 0,1 0 0,15 25 0,-20-38 1,0 0 0,0 0 0,0-1-1,0 1 1,1 0 0,-1-1 0,1 0 0,0 0 0,0 0-1,0-1 1,0 1 0,1-1 0,7 3 0,-2-2 2,0-1 1,-1 0-1,1-1 0,0 0 1,16 0-1,-24-2-3,0 1 0,-1 0 0,1-1 0,-1 1 0,1 0 0,-1-1 0,1 0 0,-1 1 0,0-1 0,1 0 0,-1 0 0,0 0 0,1 0 0,-1 0 0,0 0 0,0 0 0,0 0 0,0 0 0,0-1 0,0 1 0,0 0 0,0-1 0,-1 1 0,1-1 0,-1 1 0,1-1 0,-1 1 0,1-1 0,-1 1 0,0-1 0,1 1 0,-1-1 0,0-1 0,1-8 0,-1 0 0,0 0 0,-2-20 0,-2 17 0,1 0 0,-2 0 0,0 0 0,-1 1 0,0 0 0,-1 0 0,0 0 0,-1 1 0,-12-14 0,-25-45 0,44 70 0,1 0-1,0 1 1,-1-1 0,1 0-1,-1 1 1,1-1 0,0 0-1,0 0 1,-1 1 0,1-1-1,0 0 1,0 0 0,0 1-1,0-1 1,0 0-1,0 0 1,0 0 0,0 1-1,0-1 1,0 0 0,0 0-1,1 1 1,-1-1 0,0 0-1,0 0 1,1 1 0,-1-1-1,0 0 1,1 1 0,-1-1-1,1 0 1,-1 1 0,1-1-1,-1 1 1,1-1 0,0 1-1,-1-1 1,1 1 0,0-1-1,-1 1 1,1 0-1,0-1 1,-1 1 0,1 0-1,0 0 1,0-1 0,0 1-1,-1 0 1,1 0 0,1 0-1,8-1-3,0 0 0,-1 1 0,17 1 0,-7 0 6,49 0-2,-31 1 0,-1-1 0,0-2 0,0-2 0,0-1 0,36-9 0,-72 13 0,1 0 0,0-1 0,0 1 0,-1 0 0,1 0 0,0 0 0,-1 0 0,1-1 0,-1 1 0,1 0 0,0-1 0,-1 1 0,1 0 0,-1-1 0,1 1 0,-1-1 0,1 1 0,-1-1 0,1 1 0,-1-1 0,1 1 0,-1-1 0,0 0 0,1 1 0,-1-1 0,0 1 0,0-1 0,1 0 0,-1 1 0,0-1 0,0 0 0,0 1 0,0-1 0,0 0 0,0 0 0,0 1 0,0-1 0,0 0 0,0 1 0,0-1 0,0 0 0,-1 1 0,1-1 0,0 0 0,0 1 0,-1-1 0,1 1 0,-1-1 0,1 0 0,0 1 0,-1-1 0,1 1 0,-1-1 0,-1-2 0,-1 1 0,1 0 0,0 0 0,0 0 0,-1 0 0,1 0 0,-1 0 0,0 0 0,1 1 0,-5-2 0,0 1 0,-1 0 0,1 1 0,-1 0 0,1 1 0,-1-1 0,1 1 0,-10 1 0,14 0 0,0-1 0,0 1 0,0-1 0,0 1 0,0 0 0,1 0 0,-1 0 0,0 0 0,0 1 0,1-1 0,-1 1 0,1 0 0,0-1 0,-1 1 0,1 0 0,0 1 0,0-1 0,0 0 0,0 0 0,-1 4 0,-3 7 0,0 0 0,1 1 0,1-1 0,0 1 0,1 0 0,-1 18 0,-1 87 0,5-113 0,0-2 0,0 1 0,0-1 0,1 1 0,-1 0 0,1-1 0,0 1 0,0-1 0,1 1 0,-1-1 0,1 0 0,0 0 0,0 1 0,1-1 0,-1 0 0,1-1 0,5 7 0,-4-7 0,0 1 0,1-1 0,-1 0 0,1-1 0,0 1 0,-1-1 0,1 0 0,0 0 0,0 0 0,1-1 0,-1 0 0,0 0 0,11 1 0,-7-1 0,36-1 0,-43 0 0,-1-1 0,1 1 0,0 0 0,-1-1 0,1 0 0,0 1 0,-1-1 0,1 0 0,-1 0 0,0 0 0,1 0 0,-1 0 0,1 0 0,-1 0 0,0 0 0,0 0 0,0-1 0,0 1 0,0 0 0,0-1 0,0 1 0,1-3 0,2-12 0,-1 1 0,0-1 0,-1 0 0,0 1 0,-1-1 1,-3-31-1,1 8 4,2-2 13,0 28-16,0 0 0,-1 0 0,0 0 1,-1 0-1,0 0 0,-1 0 0,-1 0 0,-7-20 0,10 32-1,0 1 0,0 0 0,0 0-1,0-1 1,0 1 0,0 0 0,0 0 0,0-1 0,0 1 0,0 0 0,0 0-1,0-1 1,-1 1 0,1 0 0,0 0 0,0-1 0,0 1 0,0 0 0,-1 0-1,1 0 1,0 0 0,0-1 0,0 1 0,-1 0 0,1 0 0,0 0 0,0 0-1,-1 0 1,1 0 0,0-1 0,0 1 0,-1 0 0,1 0 0,0 0 0,0 0-1,-1 0 1,1 0 0,0 0 0,0 0 0,-1 0 0,1 0 0,0 0 0,-1 1-1,1-1 1,0 0 0,0 0 0,0 0 0,-1 0 0,1 0 0,0 0 0,0 0-1,-1 1 1,1-1 0,-6 16-20,5 115 15,2-109 5,-1-10 0,2-1 0,-1 1 0,1-1 0,1 0 0,0 0 0,0 0 0,1 0 0,9 17 0,-9-21 0,1 0 0,-1 0 0,1 0 0,0-1 0,1 0 0,-1 0 0,1 0 0,0-1 0,1 1 0,-1-1 0,1-1 0,13 8 0,-18-11 0,0-1 0,0 1 0,0 0 0,0 0 0,0-1 0,0 1 0,0-1 0,0 0 0,0 1 0,0-1 0,0 0 0,0 0 0,0 0 0,0 0 0,0-1 0,0 1 0,2-1 0,-3 0 0,1 0 0,-1 0 0,1 0 0,-1 0 0,0 0 0,0 0 0,0 0 0,0 0 0,1-1 0,-2 1 0,1 0 0,0-1 0,0 1 0,0 0 0,-1-1 0,1 1 0,0-3 0,2-7 0,-1 0 0,-1 0 0,0 0 0,0 0 0,-1-14 0,0-1 0,1 4 0,18-190 0,-19 208 0,1 0 0,0 0 0,0 0 0,1 0 0,-1 0 0,1 0 0,2-4 0,-3 7 0,-1 1 0,1-1 0,-1 0 0,1 0 0,0 1 0,-1-1 0,1 0 0,0 1 0,0-1 0,-1 1 0,1-1 0,0 1 0,0-1 0,0 1 0,-1 0 0,1-1 0,0 1 0,0 0 0,0 0 0,0 0 0,0 0 0,0-1 0,0 1 0,0 0 0,0 1 0,0-1 0,-1 0 0,1 0 0,0 0 0,0 0 0,0 1 0,0-1 0,0 0 0,0 1 0,-1-1 0,1 1 0,1 0 0,1 1 0,-1 1 0,0-1 0,1 1 0,-1 0 0,0-1 0,0 1 0,0 0 0,-1 0 0,1 0 0,-1 1 0,0-1 0,0 0 0,0 0 0,1 7 0,1 1 0,9 31 0,-3 2 0,-2-1 0,-1 1 0,-3 0 0,-1 50 0,-1-84 4,2-10 4,2-9 7,37-133-42,-32 99 27,2 1 0,22-50 0,-29 80 0,17-31 0,-20 41 0,-1 0 0,1-1 0,0 1 0,-1 0 0,1 0 0,0 0 0,0 0 0,1 1 0,-1-1 0,0 0 0,1 1 0,-1 0 0,5-3 0,-6 4 0,0 0 0,0 0 0,-1-1 0,1 1 0,0 0 0,0 0 0,0 0 0,-1 0 0,1 0 0,0 0 0,0 0 0,0 0 0,-1 0 0,1 1 0,0-1 0,0 0 0,-1 0 0,1 1 0,0-1 0,0 1 0,-1-1 0,1 0 0,0 1 0,-1-1 0,1 1 0,-1-1 0,1 1 0,-1 0 0,1-1 0,-1 1 0,1 0 0,-1-1 0,1 1 0,-1 0 0,0-1 0,1 2 0,5 29 0,-6-26 0,1 110 0,-2-82 0,1-1 0,5 46 0,-3-73 0,-1 0 0,1 0 0,-1 0 0,2 0 0,-1-1 0,0 1 0,1-1 0,0 1 0,0-1 0,0 0 0,0 0 0,1 0 0,0-1 0,0 1 0,0-1 0,0 0 0,0 0 0,0 0 0,1-1 0,0 0 0,-1 0 0,8 3 0,4 0 0,0 0 0,1-1 0,0 0 0,0-2 0,24 2 0,65-4 5,-103 0-4,1 0 0,0-1 0,-1 1 0,1-1 0,0 0 0,-1 0 0,1 0 0,-1 0 0,1-1 0,-1 1 0,1-1 0,-1 0 0,0 0 0,0 0 0,0 0 0,0-1 0,0 1 0,-1-1 0,1 0 0,-1 0 0,0 0 0,0 0 0,0 0 0,0 0-1,0-1 1,-1 1 0,1-1 0,-1 1 0,1-5 0,2-8-1,-1-1-1,0-1 0,-2 1 0,0-33 1,-1 40 1,0-1-2,-1 0 1,0 1-1,-1-1 1,0 1-1,0-1 1,-1 1-1,-1 0 0,1 0 1,-2 0-1,-7-13 1,10 20-1,0-1 0,0 1 0,-1-1 0,0 1 0,1 0 1,-1 0-1,0 0 0,-1 1 0,1-1 0,-1 1 0,1-1 0,-1 1 1,1 0-1,-1 0 0,0 1 0,0-1 0,0 1 0,0 0 0,0 0 1,0 0-1,-1 1 0,1-1 0,0 1 0,0 0 0,0 0 0,-1 1 1,1-1-1,0 1 0,-4 1 0,5-1 1,-1 1 0,1-1 0,0 1 0,1-1 0,-1 1 0,0 0 0,0 0 0,1 1 0,-1-1 0,1 1 0,0-1 0,0 1 0,0-1 0,0 1 0,0 0 0,0 0 0,1 0 0,0 0 0,-1 0 0,1 1 0,0-1 0,1 0 0,-2 5 0,-1 8 0,1 0 0,0 0 0,1 23 0,1-26 0,0 0 0,0 0 0,2-1 0,-1 1 0,7 20 0,-7-29 0,1 0 0,0 0 0,0 0 0,0 0 0,1 0 0,-1-1 0,1 1 0,0-1 0,0 0 0,0 0 0,1 0 0,-1 0 0,1 0 0,-1-1 0,1 1 0,0-1 0,0 0 0,0 0 0,7 2 0,-6-2 0,0-1 0,1 1 0,-1-1 0,1 0 0,0 0 0,-1-1 0,1 1 0,0-1 0,-1 0 0,1-1 0,7-1 0,-11 2 0,1-1 0,0 0 0,0 0 0,-1 0 0,1-1 0,0 1 0,-1-1 0,1 1 0,-1-1 0,0 0 0,0 0 0,1 0 0,-1 0 0,-1 0 0,1 0 0,0 0 0,0-1 0,-1 1 0,1-1 0,-1 0 0,0 1 0,2-5 0,2-19 0,0 0 0,-2 0 0,0 0 0,-2 0 0,-3-39 0,1 10 0,2-10 0,0 13 0,-2-1 0,-13-91 0,10 232 0,9 8 17,22 125 0,-9-91-19,-12 17-1,-6-134 1,-3-2-129,-11-9-421</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5:27.902"/>
    </inkml:context>
    <inkml:brush xml:id="br0">
      <inkml:brushProperty name="width" value="0.025" units="cm"/>
      <inkml:brushProperty name="height" value="0.025" units="cm"/>
      <inkml:brushProperty name="color" value="#CCFF99"/>
    </inkml:brush>
  </inkml:definitions>
  <inkml:trace contextRef="#ctx0" brushRef="#br0">7 199 31871,'3'-23'573,"3"48"-327,5 102-224,-10 242 1,-19-227-23,18-766 0,0 624 0,-1-19 0,1 1 0,1-1 0,1 1 0,7-32 0,-7 45 0,0 0 0,0 0 0,0 0 0,0 1 0,1-1 0,-1 1 0,1 0 0,0 0 0,1 0 0,-1 0 0,1 0 0,-1 0 0,1 1 0,0 0 0,1 0 0,-1 0 0,0 0 0,1 1 0,-1 0 0,1 0 0,8-3 0,-8 4 0,0-1 0,1 1 0,-1 0 0,0 0 0,0 0 0,1 1 0,-1 0 0,0 0 0,1 0 0,-1 1 0,9 1 0,-10 0 0,0-1 0,0 1 0,-1 0 0,1 0 0,0 0 0,-1 1 0,0-1 0,1 1 0,-1 0 0,0 0 0,0 0 0,-1 0 0,1 0 0,-1 1 0,4 5 0,8 17 0,-1 0 0,-2 1 0,0 1 0,-2-1 0,7 32 0,19 150 1,-5-23 30,8-23-31,-40-177 0,-3-17 0,-5 4-4,-1 0 1,-2 1-1,-17-26 1,21 38 0,0 0 1,-1 1-1,-1 0 1,0 0-1,-1 1 0,-25-19 1,30 26 2,-1 0 0,0 1 0,0 0 0,-1 0 0,1 1 0,-1 0 0,0 1 0,-11-2 0,-3 1 0,-45 1 0,66 1 0,0 1 0,0 0 0,0 0 0,-1 0 0,1 1 0,0-1 0,0 0 0,0 1 0,0-1 0,0 1 0,0 0 0,0 0 0,0 0 0,0 0 0,0 0 0,0 0 0,0 0 0,1 1 0,-1-1 0,1 1 0,-1-1 0,1 1 0,-1 0 0,1-1 0,0 1 0,0 0 0,-2 4 0,1 1 0,0 1 0,0 0 0,1 0 0,0 0 0,1 0 0,0 11 0,0-15 0,1 3 0,0 0 0,0 0 0,1 0 0,0 0 0,0 0 0,1 0 0,0-1 0,0 1 0,0-1 0,1 1 0,0-1 0,0-1 0,1 1 0,-1-1 0,1 1 0,1-1 0,-1 0 0,0-1 0,1 0 0,0 0 0,7 4 0,2 1 0,1 0 0,0-2 0,0 0 0,1 0 0,0-2 0,0 0 0,29 5 0,-29-8 0,0 0 1,0-1-1,-1-1 0,1-1 0,0 0 1,0-1-1,29-7 0,-40 7 2,0 0-1,0-1 0,0 0 1,0 0-1,0 0 0,0 0 0,-1-1 1,0 0-1,0-1 0,0 1 1,0-1-1,-1 0 0,1 0 0,-1 0 1,0 0-1,-1-1 0,0 0 1,1 1-1,-2-1 0,1 0 0,-1-1 1,3-8-1,-1-9-1,-1 0 0,0-1 0,-2 1 0,-1-1 0,-1 1 0,-4-26 0,3 36 0,0 0 0,-1 1 0,0-1 0,-1 1 0,-1 0 0,0 0 0,-1 1 0,0-1 0,-10-13 0,13 25 0,3 8 0,0-5 0,0 43-16,11 83-1,-7-109 17,0 0 0,1-1 0,0 1 1,2-1-1,0-1 0,1 1 0,13 19 0,-18-33 1,0 0 0,0 0 0,0 0 1,0 0-1,1 0 0,0-1 0,-1 0 0,1 0 0,0 0 0,1 0 1,-1-1-1,0 1 0,1-1 0,0 0 0,-1-1 0,1 1 0,0-1 1,0 0-1,0 0 0,0 0 0,0-1 0,0 1 0,0-1 0,0-1 1,0 1-1,0-1 0,8-1 0,-11 0-1,1 1 0,-1 0 0,0-1 0,0 0 0,1 1 0,-1-1 0,0 0 0,0 0 0,-1 0 0,1 0 0,0-1 0,-1 1 0,1 0 0,-1-1 0,0 1 0,0-1 0,0 1 0,0-1 0,0 0 0,-1 1 0,1-1 0,0-4 0,1-10 0,-1 0 0,0-26 0,-2 27 0,1-9 0,-1 0 0,-2 1 0,0-1 0,-2 1 0,0-1 0,-2 2 0,-14-36 0,22 66-3,-1 1 1,1-1-1,-1 1 0,0-1 1,-2 9-1,0 12-8,3-6 10,0 0 0,2 0 0,0 0 0,9 27 0,-9-36 1,1 0 0,1-1 0,0 0 0,1 0 0,0 0 0,1-1 0,0 0 0,13 15 0,-15-21 0,0-1 0,0 0 0,0 0 0,1 0 0,-1-1 0,1 1 0,0-2 0,0 1 0,0 0 0,0-1 0,1 0 0,-1-1 0,0 1 0,1-1 0,-1 0 0,1-1 0,0 0 0,-1 0 0,11-1 0,-14 0 1,0 1-1,0-1 1,0 1-1,0-1 1,0 0-1,0 0 1,0-1-1,0 1 1,0-1-1,0 1 1,-1-1-1,1 0 1,-1 0-1,1 0 1,-1 0-1,0 0 1,0-1-1,0 1 1,0-1-1,0 1 1,0-1-1,-1 0 1,1 0-1,-1 1 1,0-1-1,1-4 1,3-6 3,-1-1-1,-1 0 1,-1 0-1,2-23 1,-2-91-24,1-8 8,-2 134 12,-1 0 0,0 0 0,0 0 0,1 0 0,-1 0 0,1 0 0,0 0 0,-1 0 0,1 0 0,0 0 0,0 1 0,0-1 0,0 0 0,1 0 0,-1 1 0,0-1 0,1 1 0,-1-1 0,1 1 0,0 0 0,-1 0 0,1 0 0,0-1 0,0 2 0,0-1 0,-1 0 0,1 0 0,0 0 0,0 1 0,0-1 0,0 1 0,0 0 0,1 0 0,-1 0 0,0 0 0,0 0 0,0 0 0,0 0 0,0 0 0,0 1 0,0-1 0,0 1 0,0 0 0,0-1 0,0 1 0,3 2 0,7 5-3,0 1 1,0 0-1,-1 1 1,0 0-1,-1 1 1,0 0-1,13 19 1,-6-9-10,-16-37 25,-3 12-13,0 0-1,-1-1 0,1 1 1,-1 0-1,0 0 0,0 1 1,-1-1-1,1 0 0,-1 1 1,1 0-1,-1 0 0,0 0 1,0 0-1,-1 1 0,1 0 1,0 0-1,-6-2 0,6 2 1,1 1 0,-1 0 0,0-1 0,0 2 0,1-1 0,-1 0 0,0 1 0,0 0 0,0-1 0,0 2 0,0-1 0,1 0 0,-1 1 0,0 0-1,0 0 1,0 0 0,1 0 0,-1 0 0,0 1 0,1 0 0,0-1 0,-1 1 0,-3 4 0,2-2 0,1 1 0,1 0 0,-1 0 0,1 0 0,-1 0 0,1 0 0,1 1 0,-1 0 0,1-1 0,0 1 0,0 0 0,1 0 0,-1 9 0,-1 11 0,1 50 1,2-53 1,0-13-2,0 0 1,1 0 0,0 0 0,1 0 0,0-1-1,1 1 1,0 0 0,0-1 0,1 0 0,8 16-1,-9-20 1,1-1-1,-1 0 0,1 1 0,-1-1 0,1-1 1,0 1-1,1 0 0,-1-1 0,1 0 0,-1 0 1,1 0-1,0-1 0,0 0 0,0 1 1,0-2-1,1 1 0,-1-1 0,0 0 0,1 0 1,-1 0-1,7 0 0,-6-1 0,0 0 0,-1 0 0,1 0 0,0 0 0,0-1 0,-1 0 0,1 0 0,-1-1 0,1 1 0,8-5 0,-10 4 0,-1-1 0,1 0 0,-1 0 0,0 0 0,0 0 0,0-1 0,-1 1 0,1-1 0,-1 1 0,0-1 0,0 0 0,0 0 0,0 0 0,-1 0 0,2-5 0,5-24 0,-2 1 0,-1-1 0,-2 0 0,0-1 0,-5-51 0,2 33 0,-4-17 0,-20-118 1,16 140 1,11 73-3,-2-1 0,-3 38 0,0-4 4,1-19-1,3 0 1,1 0 0,2 0-1,13 56 1,-13-79-3,3 10 0,15 37 0,-21-57 0,2 0 0,-1 0 0,1-1 0,0 0 0,0 1 0,1-2 0,0 1 0,0 0 0,0-1 0,9 7 0,-12-11 0,-1 0 0,0 0 0,1 0 0,-1 0 0,1 0 0,-1 0 0,1 0 0,-1 0 0,1 0 0,0-1 0,-1 1 0,1-1 0,0 1 0,0-1 0,-1 0 0,1 0 0,0 0 0,0 0 0,-1 0 0,1 0 0,0 0 0,0 0 0,-1-1 0,1 1 0,0-1 0,0 1 0,-1-1 0,1 0 0,-1 0 0,1 0 0,-1 0 0,1 0 0,-1 0 0,1 0 0,-1 0 0,0 0 0,0-1 0,1 1 0,-1 0 0,0-1 0,0 1 0,0-1 0,-1 1 0,1-1 0,1-3 0,2-5 0,-1 0 0,0-1 0,0 0 0,-1 1 0,0-1 0,0-12 0,-1-280 0,-3 290 0,0 18 0,-2 23 0,3 9 0,-1 17 0,1 1 0,13 98 0,-11-147 0,0 0 0,1 0 0,-1 0 0,1 0 0,0 0 0,1 0 0,0-1 0,0 1 0,0-1 0,0 1 0,1-1 0,0 0 0,8 8 0,-8-10 0,0 0 0,1-1 0,-1 1 0,1-1 0,0 0 0,0 0 0,-1 0 0,1-1 0,1 0 0,-1 0 0,0 0 0,0 0 0,0-1 0,0 0 0,1 0 0,8-2 0,-7 1 0,0-1 0,-1 0 0,1 0 0,-1 0 0,1-1 0,-1 0 0,0-1 0,0 1 0,0-1 0,-1 0 0,1-1 0,-1 1 0,0-1 0,0 0 0,-1-1 0,1 1 0,-1-1 0,-1 0 0,5-7 0,1-4 0,0 0 0,-1 0 0,-1-1 0,-1 0 0,8-35 0,-9 14 1,-2 0 0,-1-52-1,-2 69 3,0 22-2,0 0-1,0 0 1,-1 0 0,1 0-1,0 0 1,0-1-1,0 1 1,0 0-1,0 0 1,0 0-1,-1 0 1,1 0-1,0 0 1,0 0 0,0-1-1,0 1 1,0 0-1,-1 0 1,1 0-1,0 0 1,0 0-1,0 0 1,0 0-1,-1 0 1,1 0 0,0 0-1,0 0 1,0 0-1,-1 0 1,1 0-1,0 0 1,0 0-1,0 0 1,0 0-1,-1 0 1,1 1 0,0-1-1,0 0 1,0 0-1,0 0 1,0 0-1,-1 0 1,1 0-1,0 0 1,0 0-1,0 1 1,0-1 0,0 0-1,0 0 1,0 0-1,0 0 1,-1 1-1,-8 7-2,5 0 2,0 1 0,0-1 0,1 1 0,0 0 0,0-1 0,1 1 0,1 1 0,-2 17 0,2 81 0,2-90 0,-1-12 0,0 0 0,1 0 0,-1 0 0,1-1 0,0 1 0,1 0 0,0 0 0,0-1 0,0 1 0,0-1 0,1 1 0,0-1 0,0 0 0,0 0 0,1 0 0,0-1 0,0 1 0,0-1 0,0 0 0,1 0 0,-1-1 0,1 1 0,0-1 0,0 0 0,1 0 0,-1-1 0,1 1 0,-1-1 0,1 0 0,-1-1 0,1 1 0,0-1 0,11 1 0,-4-2 0,0 0 0,0 0 0,-1-1 0,1 0 0,0-1 0,24-8 0,-32 8 0,0 0 0,0 0 0,-1 0 0,0-1 0,1 0 0,-1 0 0,0 0 0,0-1 0,0 1 0,-1-1 0,1 0 0,-1 0 0,0 0 0,0 0 0,-1-1 0,1 1 0,-1-1 0,0 0 0,0 1 0,2-8 0,-1 0 0,0 0 0,-1 1 0,0-1 0,-1 0 0,-1 0 0,0 0 0,0 0 0,-1 0 0,0 0 0,-1 0 0,-1 0 0,-4-14 0,4 20 0,1 0 0,-1 0 0,0 0 0,0 0 0,-1 1 0,1-1 0,-1 1 0,0 0 0,-1 0 0,1 1 0,-1-1 0,0 1 0,0 0 0,-1 0 0,1 1 0,-1-1 0,1 1 0,-1 1 0,0-1 0,0 1 0,-1 0 0,1 0 0,-12-1 0,12 1 0,-1 2 0,0-1 0,1 1 0,-1-1 0,0 2 0,1-1 0,-1 1 0,0 0 0,-10 4 0,15-4 0,-1 0 0,0 1 0,1-1 0,0 1 0,-1 0 0,1 0 0,0-1 0,0 2 0,0-1 0,0 0 0,0 0 0,0 1 0,1-1 0,-1 1 0,1-1 0,0 1 0,0 0 0,0-1 0,0 1 0,0 0 0,0 0 0,1 0 0,-1 0 0,1 3 0,-1 1 0,0 1 0,1-1 0,0 1 0,0-1 0,0 1 0,1-1 0,1 1 0,-1-1 0,1 1 0,0-1 0,1 0 0,3 9 0,-2-11 0,-1 1 0,1-1 0,0 1 0,1-1 0,-1-1 0,1 1 0,0-1 0,0 1 0,0-1 0,1-1 0,0 1 0,-1-1 0,1 0 0,11 4 0,-5-3 0,1 0 0,0-1 0,1 0 0,-1-1 0,0 0 0,1-2 0,-1 1 0,1-1 0,-1-1 0,19-4 0,-29 5 0,0-1 1,0 0-1,0-1 0,-1 1 1,1 0-1,0-1 0,0 0 1,-1 1-1,1-1 1,-1 0-1,0 0 0,0-1 1,1 1-1,-1 0 0,0-1 1,-1 1-1,1-1 0,0 0 1,-1 1-1,0-1 0,1 0 1,-1 0-1,1-4 1,0-2-21,-1 0 0,1-1 0,-1 1 0,-1-1 0,0 1 0,-1-13 0,-4-11-377</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5:28.231"/>
    </inkml:context>
    <inkml:brush xml:id="br0">
      <inkml:brushProperty name="width" value="0.025" units="cm"/>
      <inkml:brushProperty name="height" value="0.025" units="cm"/>
      <inkml:brushProperty name="color" value="#CCFF99"/>
    </inkml:brush>
  </inkml:definitions>
  <inkml:trace contextRef="#ctx0" brushRef="#br0">213 44 32495,'-6'-5'22,"-1"0"0,0 1 0,0-1-1,0 1 1,0 0 0,-1 1 0,0 0 0,1 0 0,-14-2 0,17 4-21,0 0 0,0 1 0,1 0 0,-1 0-1,0 0 1,0 0 0,0 1 0,0-1 0,1 1 0,-1 0 0,0 0 0,1 0 0,-1 1 0,0 0 0,1-1 0,0 1-1,-1 0 1,1 0 0,0 1 0,0-1 0,0 1 0,-4 4 0,2-1-2,1 1 0,-1 0 0,1 0 0,0 0-1,1 0 1,0 1 0,0-1 0,0 1 0,-1 8 0,3-11 1,0 0 1,0 1-1,1-1 1,-1 0-1,1 0 1,0 0-1,1 0 1,-1 0-1,1 0 1,0 0-1,0 0 1,1 0-1,0 0 1,-1 0-1,1 0 1,4 5-1,-1-4 0,-1-1 1,1 1-1,0-1 0,1 0 0,-1-1 0,1 0 0,0 0 1,0 0-1,0 0 0,1-1 0,-1 0 0,1 0 0,0-1 0,0 0 1,11 2-1,5 0 1,0-1 1,1-1-1,35-3 0,-56 1 0,1 0 0,-1 0 0,0 0 0,0-1 0,0 0 0,0 0-1,0 0 1,0 0 0,0 0 0,0 0 0,0-1 0,-1 1 0,1-1 0,0 0-1,-1 0 1,1 0 0,-1 0 0,0-1 0,0 1 0,0 0 0,0-1 0,0 0 0,0 1-1,-1-1 1,1 0 0,-1 0 0,0 0 0,0 0 0,0 0 0,0 0 0,0 0-1,0-5 1,-1 3-1,1-1 0,-1 1 0,0-1 0,0 1 0,-1 0 0,0-1-1,0 1 1,0 0 0,0 0 0,-1-1 0,0 1 0,0 0 0,-1 1 0,1-1-1,-1 0 1,0 1 0,0-1 0,-6-5 0,2 3 0,0 1 0,-1 0 0,1 1 0,-2 0 0,1 0 0,0 1 0,-1-1 0,0 2 0,0 0 0,0 0 0,0 0 0,0 1 0,-1 0 0,-17 0 0,24 2-5,-1 0 0,1 0 0,0 0 1,0 0-1,-1 1 0,1-1 0,0 1 0,0 0 0,0 0 1,-1 1-1,1-1 0,0 0 0,1 1 0,-1 0 0,0 0 1,0 0-1,1 0 0,-1 0 0,1 0 0,0 1 0,0-1 0,0 1 1,0-1-1,0 1 0,0 0 0,-2 5 0,-29 47-392</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19:28.385"/>
    </inkml:context>
    <inkml:brush xml:id="br0">
      <inkml:brushProperty name="width" value="0.05" units="cm"/>
      <inkml:brushProperty name="height" value="0.05" units="cm"/>
      <inkml:brushProperty name="color" value="#FFFFFF"/>
    </inkml:brush>
  </inkml:definitions>
  <inkml:trace contextRef="#ctx0" brushRef="#br0">1 8 28621,'1'-2'3536,"10"-3"-3182,-1 7-343,-1 0 1,1 1 0,-1 0-1,0 0 1,0 1-1,0 0 1,-1 1-1,1 0 1,9 7-1,17 9 5,96 45 23,126 69-17,-242-124-20,-1 0-1,0 1 1,0 0-1,19 23 1,-21-21 0,0-1-1,1-1 1,0 0-1,24 16 1,-35-26-1,0 0 1,0 1-1,0-1 0,-1 1 1,1 0-1,-1-1 0,0 1 1,0 0-1,0 0 0,0 0 1,0 3-1,0-3-4,-30 2 3,15-3 9,1 1 1,-1 0-1,1 1 0,-1 0 0,1 1 0,1 1 0,-14 7 0,4 0-438,2 2 0,-38 32 0,51-43-2596</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5:33.314"/>
    </inkml:context>
    <inkml:brush xml:id="br0">
      <inkml:brushProperty name="width" value="0.025" units="cm"/>
      <inkml:brushProperty name="height" value="0.025" units="cm"/>
      <inkml:brushProperty name="color" value="#CCFF99"/>
    </inkml:brush>
  </inkml:definitions>
  <inkml:trace contextRef="#ctx0" brushRef="#br0">260 215 32367,'0'-4'18,"-1"0"0,-1 0 1,1 0-1,-1 0 0,1 1 0,-1-1 0,0 0 1,0 1-1,-1-1 0,1 1 0,-1 0 1,0 0-1,1 0 0,-6-4 0,4 5-14,0 0 0,1 1 0,-1-1 0,0 1 0,0 0 0,0 0 0,0 0 0,0 1 0,0 0-1,0-1 1,0 1 0,0 1 0,0-1 0,0 0 0,-6 3 0,5-2-4,1 0 1,0 1-1,0-1 1,0 1-1,0 0 1,0 1-1,1-1 1,-1 1-1,1-1 0,-1 1 1,1 0-1,0 1 1,0-1-1,0 0 1,1 1-1,-1-1 1,-1 5-1,-6 10 3,0 0-1,-9 26 1,19-43-3,-13 38 0,2 1 0,2 1 0,1 0 0,2 0 0,2 0 0,1 70 0,3-100 1,1 0-1,-1 0 1,2 0 0,-1 0-1,2-1 1,-1 1 0,2-1-1,-1 1 1,1-1 0,1 0-1,7 13 1,-8-18-1,0 0 1,0 0-1,0-1 0,0 1 1,1-1-1,-1 0 1,1-1-1,0 1 0,1-1 1,-1 0-1,0 0 0,1 0 1,0-1-1,-1 0 0,1 0 1,0-1-1,0 1 1,0-1-1,0 0 0,0-1 1,9 0-1,-11 0 0,-1 0 0,1 0 0,-1-1 0,0 1 0,1-1 0,-1 0 0,0 0 0,1 0 0,-1-1 0,0 1 0,0-1 0,0 0 0,0 0 0,0 0 0,-1 0 0,1 0 0,3-4 0,-1 1 0,-1-1 0,0 0 0,0-1 0,0 1 0,-1-1 0,0 1 0,4-14 0,0-7 0,-1-1 0,-1 0 0,1-35 0,-5 57 0,1-47-3,-2 37 2,0 0-1,1 0 0,1 0 1,0 0-1,1 0 0,1 0 1,8-22-1,-10 35 0,0 1 0,0-1 0,0 0 0,1 0 0,-1 1 0,1-1 0,-1 1 0,1 0 0,0 0 0,0 0 1,0 0-1,0 0 0,0 1 0,0-1 0,1 1 0,-1 0 0,0 0 0,1 0 0,-1 1 0,1-1 0,-1 1 0,1 0 0,-1-1 0,1 2 0,4-1 0,-12 8-8,-3 6 12,0 0 0,1 0 0,0 0 0,2 1 0,-1-1 0,2 1 0,-3 25 0,-1 110 11,7-150-13,0 7 0,1 0 1,-1-1-1,1 1 0,1-1 1,-1 1-1,1-1 0,0 0 1,0 1-1,1-1 0,0 0 1,0 0-1,0-1 1,1 1-1,0-1 0,0 0 1,0 0-1,1 0 0,0 0 1,-1-1-1,10 7 0,-5-6 1,0 1 0,1-1 0,0 0 0,0-1 0,0 0 0,0-1 0,0 0 0,1-1 0,0 0 0,-1 0 0,22-1 0,-29-1-1,-1 0 1,1 0 0,0-1 0,-1 1-1,1-1 1,-1 0 0,1 0 0,-1 0 0,0 0-1,1 0 1,-1-1 0,0 1 0,0 0-1,1-1 1,-1 0 0,0 0 0,-1 1-1,1-1 1,0 0 0,-1-1 0,1 1-1,-1 0 1,1 0 0,-1-1 0,0 1-1,0 0 1,0-1 0,0 1 0,-1-1 0,1 0-1,0-2 1,2-12 1,-1 0-1,-1 0 1,-1-30-1,0 28-2,-1 3 0,0-1 0,-1 1 0,-1 0 0,0 0 0,-2 0 0,0 0 0,-12-26 0,13 33 0,0 0 1,-1 0-1,0 0 1,-1 1-1,0 0 1,0 0-1,-1 0 0,0 1 1,0 0-1,-1 0 1,0 1-1,0 0 1,-17-9-1,20 13 1,0 0 0,0 0 0,0 1 0,0-1 0,0 1 0,0 0 0,-1 1 0,1-1 0,0 1 0,-1 0 0,-8 2 0,11-2 0,1 1 0,-1-1 0,1 1 0,-1 0 0,1 0 0,-1 0 0,1 0 0,-1 1 0,1-1 0,0 1 0,0-1 0,0 1 0,0 0 0,0 0 0,0 0 0,1 0 0,-1 0 0,0 0 0,1 0 0,0 1 0,-1-1 0,1 1 0,-1 3 0,-2 6 0,1 0 0,1 0 0,0 1 0,1-1 0,0 0 0,1 1 0,0-1 0,1 1 0,0-1 0,1 1 0,0-1 0,1 0 0,1 0 0,7 17 0,-5-16 0,0 0 0,1 0 0,1-1 0,0 0 0,1 0 0,0-1 0,0 0 0,1-1 0,1 0 0,0 0 0,0-1 0,17 10 0,-19-15 0,-1 0 0,1 0 0,0-1 0,0 0 0,1 0-1,-1-1 1,13 1 0,-18-2 0,0 0 1,0-1-1,0 0 0,-1 0 0,1 0 0,0 0 0,0-1 1,-1 1-1,1-1 0,0 0 0,-1 0 0,1 0 0,0-1 0,-1 1 1,0-1-1,1 0 0,-1 0 0,0 0 0,0 0 0,0-1 1,3-2-1,-2-2 1,0-1 0,0 1 1,0-1-1,-1 0 0,0 0 1,-1-1-1,1 1 0,-2 0 0,1-1 1,0-12-1,-2-95-3,-1 66 3,1-76-1,-1 126 0,1-1 0,0 1 0,0-1 0,0 1 0,0-1 0,1 1 0,-1-1 0,0 1 0,0-1 0,0 0 0,0 1 0,0-1 0,1 1-1,-1 0 1,0-1 0,0 1 0,1-1 0,-1 1 0,0-1 0,1 1 0,-1 0 0,0-1 0,1 1 0,-1 0 0,1-1 0,-1 1 0,1 0 0,-1-1 0,1 1 0,-1 0 0,0 0 0,1 0 0,0-1 0,-1 1 0,1 0 0,-1 0 0,1 0 0,-1 0 0,1 0 0,-1 0-1,1 0 1,-1 0 0,1 0 0,-1 0 0,1 1 0,-1-1 0,1 0 0,-1 0 0,1 0 0,-1 1 0,1-1 0,-1 0 0,1 1 0,0-1-1,2 1 1,1 1-1,-1-1 1,1 1-1,-1 0 1,0 0-1,0 0 1,0 0-1,0 1 1,0-1-1,0 1 1,-1 0-1,1-1 1,-1 1-1,3 4 1,27 51-6,-25-45 6,3 10 1,-1-1 0,-1 2 0,10 42 1,-15-52-1,-1-1 0,0 1 0,0-1 1,-1 1-1,-1 0 0,-2 13 0,83-326 2,-72 281-3,-9 19 0,1-1 0,-1 0 0,0 0 0,1 0 0,-1 0 0,0 1 0,1-1 0,-1 0 0,0 0 0,0 1 0,1-1 0,-1 0 0,0 1 0,0-1 0,0 0 0,1 1 0,-1-1 0,0 0 0,0 1 0,0-1 0,0 0 0,0 1 0,1-1 0,-1 1 0,0-1 0,0 0 0,0 2 0,4 39 0,-3-37 0,1 42 0,-1-14 0,1-1 0,1 1 0,2-1 0,16 56 0,-20-84 0,0 0 0,1 0 0,-1 0 0,1-1 0,0 1 0,0 0 0,0-1 0,0 1 0,0-1 0,1 1 0,-1-1 0,1 0 0,0 0 0,-1 0 0,1-1 0,0 1 0,0 0 0,0-1 0,0 0 0,0 0 0,1 0 0,-1 0 0,0 0 0,0-1 0,1 0 0,-1 1 0,0-1 0,1 0 0,-1-1 0,0 1 0,0 0 0,1-1 0,-1 0 0,0 0 0,0 0 0,0 0 0,0 0 0,0-1 0,0 1 0,0-1 0,0 0 0,5-4 0,-1-1 0,-1 0 0,0 0 0,0 0 0,0-1 0,-1 0 0,0 0 0,0-1 0,-1 1 0,0-1 0,-1 0 0,0 0 0,0 0 0,2-18 0,1-11 0,-3-1 0,0-40 0,-3 65 0,1-30 0,1 4 0,-5-57 0,1 86 0,1 0 0,-1 0 0,-1 0 0,1 0 0,-2 1 0,0-1 0,0 1 0,-1 0 0,0 0 0,-7-9 0,9 16 0,3 3 0,0 0 0,0 0 0,-1 0 0,1 0 0,0 0 0,0 0 0,0 0 0,0 0 0,0 0 0,-1-1 0,1 1 0,0 0 0,0 0 0,0 0 0,0 0 0,0 0 0,-1 1 0,1-1 0,0 0 0,0 0 0,0 0 0,0 0 0,0 0 0,0 0 0,-1 0 0,1 0 0,0 0 0,0 0 0,0 0 0,0 0 0,0 0 0,0 1 0,0-1 0,-1 0 0,1 0 0,0 0 0,0 0 0,0 0 0,0 0 0,0 0 0,0 1 0,0-1 0,0 0 0,0 0 0,0 0 0,0 0 0,0 0 0,0 1 0,0-1 0,0 0 0,0 0 0,0 0 0,0 0 0,0 0 0,0 1 0,0-1 0,0 0 0,0 0 0,0 0 0,-2 45 0,2 0 0,2 1 0,10 58 0,36 137 0,-42-216 0,-3-10 0,1 0 0,0 1 0,1-2 0,14 29 0,-18-40 0,0-1 0,1 1 0,-1-1 0,1 1 0,0-1 0,-1 0 1,1 0-1,0 0 0,0 0 0,1 0 0,-1 0 0,0-1 1,1 1-1,-1-1 0,1 1 0,-1-1 0,1 0 0,0 0 1,-1 0-1,1-1 0,0 1 0,0 0 0,-1-1 0,1 0 1,0 0-1,0 0 0,0 0 0,0 0 0,0 0 0,-1-1 1,1 0-1,0 1 0,0-1 0,-1 0 0,4-2 0,-3 2 2,0-1-1,-1 0 1,1 0-1,-1 0 1,1-1-1,-1 1 1,0 0 0,0-1-1,0 1 1,0-1-1,0 0 1,-1 0-1,1 0 1,-1 0-1,1 0 1,-1 0-1,1-5 1,10-58-3,-12 65 1,3-90-2,-4 67-6,2 0 1,0 0-1,6-26 1,-6 47 7,0 0 0,0 0 0,0 0 0,0 1 0,0-1 0,0 1 0,1-1 0,-1 1 0,1-1 0,0 1 0,0 0 0,0 0 0,0 0 0,0 0 0,0 0 0,1 0 0,-1 1 0,1-1 0,-1 1 0,1-1 0,-1 1 0,1 0 0,0 0 0,0 0 0,-1 1 0,1-1 0,0 1 0,0-1 0,0 1 0,0 0 0,0 0 0,0 0 0,0 1 0,-1-1 0,1 0 0,0 1 0,0 0 0,0 0 0,-1 0 0,1 0 0,0 0 0,-1 1 0,1-1 0,-1 1 0,1 0 0,-1-1 0,0 1 0,0 0 0,0 0 0,0 1 0,2 2 0,1 2 0,-1 0 0,0 1 0,0-1 0,0 1 0,-1 0 0,-1 0 0,1 1 0,-1-1 0,-1 0 0,2 14 0,-1 11 0,-4 47 0,1-26 0,1-51 0,-1-1 0,1 0 0,0 1 0,0-1 0,0 0 0,1 0 0,-1 1 0,0-1 0,1 0 0,-1 0 0,3 4 0,-2-5 0,0 0 0,0-1 0,0 1 0,0 0 0,0-1 0,1 1 0,-1 0 0,0-1 0,1 1 0,-1-1 0,0 0 0,1 0 0,-1 1 0,0-1 0,1 0 0,-1 0 0,1 0 0,-1 0 0,2-1 0,5 2 0,1-1 0,-1-1 0,1 0 0,-1 0 0,13-3 0,-18 2 0,1 1 0,-1-1 0,0 0 0,0 0 0,0 0 0,0 0 0,0 0 0,0 0 0,-1-1 0,1 0 0,-1 1 0,1-1 0,-1 0 0,0 0 0,2-4 0,0-2 0,1-1 0,-1 1 0,-1 0 0,0-1 0,0 0 0,-1 0 0,2-15 0,-2-5 0,-2-35 0,0 36-1,2-34-1,-1 61 2,-1-1 0,1 1-1,-1-1 1,1 1 0,0 0-1,0-1 1,0 1 0,0 0-1,0 0 1,0 0 0,0 0-1,1 0 1,-1 0 0,1 0-1,0 0 1,0 0 0,-1 1-1,1-1 1,0 1 0,0-1-1,0 1 1,1 0 0,-1 0-1,0 0 1,3-1 0,0 0-1,0 1 1,0 0-1,1 0 1,-1 1 0,0-1-1,0 1 1,1 0-1,-1 1 1,0-1-1,8 3 1,-12-2-1,1 1 1,-1 0-1,0 0 0,0-1 1,0 1-1,0 0 0,0 0 1,-1 0-1,1 0 0,0 0 1,-1 0-1,0 1 0,1-1 1,-1 0-1,0 0 0,0 0 1,0 0-1,0 0 0,-1 0 1,1 0-1,-1 0 0,1 1 1,-2 2-1,-28 12 8,24-15-5,1 1 0,-1-1 0,1 1-1,-10 8 1,8-5-2,0 1 0,0 0 0,1 1 0,0-1 0,1 1 0,0 0 0,0 0 0,1 1 0,0-1 0,0 1 0,1 0 0,0 0 0,0 1 0,1-1 0,1 0 0,-1 1 0,2-1 0,-1 1 0,1-1 0,1 1 0,0 0 0,2 11 0,-2-18 0,-1-1 0,1 0 0,0 0 1,0 0-1,0 0 0,0 0 0,0 0 0,0 0 0,1 0 0,-1 0 1,1 0-1,-1-1 0,1 1 0,0 0 0,0-1 0,3 3 0,0-2 1,0 1 0,0-1 0,-1 0-1,1-1 1,1 1 0,-1-1-1,6 1 1,7 0 1,0-2 0,0 1 0,23-4 0,-39 3-2,1-1 0,0 1 0,-1-1 0,1 0 0,0 0 0,-1 0 0,1 0 0,-1-1 0,0 1 0,1 0 0,-1-1 0,0 0 0,0 0 0,0 1 0,0-1 0,0 0 0,0-1 0,0 1 0,-1 0 0,1 0 0,-1-1 0,0 1 0,0-1 0,0 1 0,0-1 0,0 0 0,0 1 0,-1-1 0,1-4 0,2-9 0,-2 0 0,0-1 0,-2-29 0,1 27 0,-1 8 0,0 1 0,-1-1 0,0 0 0,-1 1 0,0-1 0,0 1 0,-10-19 0,11 24 0,-1 1 0,1 0 0,-1-1 0,1 1 0,-1 0 0,0 1 0,-1-1 0,1 0 0,-1 1 0,0 0 0,0 0 0,0 0 0,0 0 0,0 0 0,0 1 0,-1 0 0,1 0 0,-1 0 0,0 1 0,-5-2 0,9 3 0,0 0 0,-1 0 0,1 0 0,0 0 0,0 0 0,-1 1 0,1-1 0,0 0 0,-1 0 0,1 1 0,0-1 0,0 1 0,0 0 0,0-1 0,-1 1 0,1 0 0,0-1 0,0 1 0,0 0-1,0 0 1,1 0 0,-1 0 0,0 0 0,0 0 0,0 0 0,1 0 0,-1 0 0,1 0 0,-1 1 0,1-1 0,-1 0 0,1 0 0,0 1 0,-1-1 0,1 0 0,0 3 0,-1 6-2,0 1 0,0 0 0,2 17 0,0-11-2,0-2 4,0-1 0,1 0 0,0 0 0,1 0 0,1 0 0,0 0 0,1-1 0,0 1 0,1-1 0,1-1 0,14 21 0,-16-24 1,2-1 0,-1 0-1,1 0 1,0-1 0,1 0-1,0 0 1,0-1 0,0 0 0,1 0-1,0-1 1,0 0 0,0-1-1,1 1 1,0-2 0,-1 0 0,1 0-1,12 2 1,-7-3-1,-1-1 0,0 0 0,0-1 0,1 0 0,-1-1 0,0 0 0,15-5 0,-23 5 0,0-1 0,-1-1 0,1 1 0,0-1 0,-1 0 0,0 0 0,0-1 0,0 0 0,0 0 0,0 0 0,-1 0 0,1-1 0,-1 1 0,0-1 0,-1 0 0,1 0 0,-1-1 0,4-9 0,0-2 0,0-1 0,-2 0 0,0 0 0,0 0 0,2-33 0,-3-97 0,-4 121 0,0-7 0,-2 1 0,-1 0 0,-11-43 0,10 58 0,-1 1 0,-1 0 0,0 0 0,-1 0 0,-1 1 0,-1 0 0,-18-26 0,26 41 0,0 0 0,0-1 0,0 1 0,0 0 0,0 0 0,0 0 0,0 0 0,0 0 0,0 0 0,-1 0 0,1 0 0,0 0 0,-1 0 0,1 1 0,-1-1 0,1 1 0,-1-1 0,1 1 0,-1-1 0,1 1 0,-1 0 0,1 0 0,-1 0 0,0 0 0,1 0 0,-1 0 0,-1 1 0,1 0 0,0 0 0,1 0 0,-1 0 0,0 0 0,1 0 0,-1 0 0,1 1 0,-1-1 0,1 1 0,0-1 0,0 1 0,0 0 0,0-1 0,0 1 0,0 0 0,0 0 0,0-1 0,1 1 0,-1 0 0,1 0 0,-1 3 0,-4 27 0,2 0 0,2 1 0,2 41 0,0-29 0,1-8 4,0 1-1,3-1 1,1 1-1,1-1 1,2-1-1,2 0 1,2 0-1,29 60 1,-35-85-4,-1 0 0,2-1 0,0 0 0,0-1 0,0 0 0,1 0 0,1 0 0,18 12 0,-22-17 0,-1-1 0,0 0 0,1 0 0,0 0 0,0-1 0,0 0 0,0 0 0,0-1 0,0 1 0,1-1 0,-1-1 0,0 1 0,1-1 0,-1 0 0,0-1 0,1 1 0,-1-1 0,0 0 0,7-3 0,-11 4 0,0-1 0,-1 0 0,1 0 0,0 0 0,0-1 0,-1 1 0,1 0 0,0-1 1,-1 1-1,1-1 0,-1 1 0,0-1 0,0 0 0,1 1 0,-1-1 0,0 0 0,0 0 0,-1 0 0,1 0 0,0 0 0,-1 0 0,1-2 0,1-5-77,-1-1-1,0 1 1,-1-17-1,0 18-72,0-36-1600</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5:33.668"/>
    </inkml:context>
    <inkml:brush xml:id="br0">
      <inkml:brushProperty name="width" value="0.025" units="cm"/>
      <inkml:brushProperty name="height" value="0.025" units="cm"/>
      <inkml:brushProperty name="color" value="#CCFF99"/>
    </inkml:brush>
  </inkml:definitions>
  <inkml:trace contextRef="#ctx0" brushRef="#br0">12 23 29518,'-11'0'3153,"25"0"-3121,16 0-16,9 0 0,0-2-16,2-3 0,-2 2 0,-6-4 0,-5 4 0,-12 3-16,-16-2-544</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6:01.856"/>
    </inkml:context>
    <inkml:brush xml:id="br0">
      <inkml:brushProperty name="width" value="0.025" units="cm"/>
      <inkml:brushProperty name="height" value="0.025" units="cm"/>
      <inkml:brushProperty name="color" value="#CCFF99"/>
    </inkml:brush>
  </inkml:definitions>
  <inkml:trace contextRef="#ctx0" brushRef="#br0">9 7 32159,'-2'-6'346,"0"8"-150,-1 23-111,2 38-136,1 436 56,7-497 22,34-4-27,0-2 0,47-11 0,-64 11 0,-21 4 0,8-5-5,-11 5-25</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6:02.591"/>
    </inkml:context>
    <inkml:brush xml:id="br0">
      <inkml:brushProperty name="width" value="0.025" units="cm"/>
      <inkml:brushProperty name="height" value="0.025" units="cm"/>
      <inkml:brushProperty name="color" value="#CCFF99"/>
    </inkml:brush>
  </inkml:definitions>
  <inkml:trace contextRef="#ctx0" brushRef="#br0">0 125 31999,'0'-49'723,"10"79"-710,30 218-13,-21-112 0,-21-171 32,-5-43-32,-4 24-2,1 9-6,2-2 0,-3-79-1,11 88 4,0 37 5,0 1 0,0 0 0,0 0 0,0 0 0,-1 0 0,1 0 0,0 0 0,0-1 0,0 1 0,0 0 0,0 0 0,0 0 0,0 0 0,0 0 0,0 0 0,0-1 0,1 1 0,-1 0 0,0 0 0,0 0 0,0 0 0,0 0 0,0 0 0,0-1 0,0 1 0,0 0 0,0 0 0,0 0 0,0 0 0,0 0 0,1 0 0,-1 0 0,0 0 0,0 0 0,0-1 0,0 1 0,0 0 0,0 0 0,0 0 0,1 0 0,-1 0 0,0 0 0,0 0 0,0 0 0,0 0 0,0 0 0,1 0 0,-1 0 0,0 0 0,0 0 0,0 0 0,0 0 0,0 0 0,0 0 0,1 0 0,-1 0 0,0 0 0,0 1 0,0-1 0,0 0 0,0 0 0,0 0 0,0 0 0,1 0 0,-1 0 0,0 0 0,6 7 0,6 13 0,18 45 0,-19-38 0,27 44 0,-34-64 0,0-1 0,1 1 0,0-1 0,0-1 0,0 1 0,1-1 0,0 1 0,0-2 0,0 1 0,0-1 0,11 5 0,-16-8 0,0 0 0,0-1 0,1 1 0,-1-1 0,0 0 0,0 1 0,1-1 0,-1 0 0,0 0 0,1 0 0,-1 0 0,0 0 0,1 0 0,-1 0 0,0 0 0,1 0 0,-1-1 0,0 1 0,0 0 0,1-1 0,-1 1 0,0-1 0,0 0 0,0 1 0,1-1 0,-1 0 0,0 0 0,0 0 0,0 1 0,0-1 0,-1 0 0,1 0 0,0-1 0,0 1 0,0 0 0,-1 0 0,1 0 0,0-2 0,2-5 0,0-1 0,0 1 0,-1-1 0,2-14 0,-3 15 0,9-85 0,-9 67 0,1 1 0,2-1 0,10-39 0,-10 59 0,-2 9 0,-2-2 0,14 40 0,14 72 0,-10-33 0,3 11 0,10 36 0,-30-126-13,-1 0 0,0-1 1,0 1-1,0 0 0,0-1 0,0 1 0,0-1 1,1 1-1,-1 0 0,0-1 0,0 1 0,1-1 1,-1 1-1,1-1 0,-1 1 0,0-1 0,1 1 1,-1-1-1,1 1 0,-1-1 0,1 0 1,-1 1-1,1-1 0,-1 0 0,1 1 0,0-1 1,-1 0-1,1 0 0,-1 0 0,1 1 0,0-1 1,-1 0-1,1 0 0,0 0 0,-1 0 0,1 0 1,-1 0-1,1 0 0,0 0 0,-1 0 0,1-1 1,0 1-1,-1 0 0,1 0 0,-1 0 0,1-1 1,0 1-1,0-1 0,12-9-1777</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6:03.107"/>
    </inkml:context>
    <inkml:brush xml:id="br0">
      <inkml:brushProperty name="width" value="0.025" units="cm"/>
      <inkml:brushProperty name="height" value="0.025" units="cm"/>
      <inkml:brushProperty name="color" value="#CCFF99"/>
    </inkml:brush>
  </inkml:definitions>
  <inkml:trace contextRef="#ctx0" brushRef="#br0">11 74 31855,'2'-31'474,"-1"20"-227,-1 17-88,9 248-159,-3-194 0,2 1 0,21 73 0,-27-131 0,-1-7 0,1-18 0,-2-33 0,-7-222 0,7 267 0,0 0 0,1-1 0,1 1 0,-1 0 0,2 0 0,-1 0 0,1 0 0,1 0 0,0 1 0,7-14 0,-8 18 0,1 0 0,-1 1 0,1-1 0,0 0 0,0 1 0,1 0 0,-1 0 0,1 0 0,0 1 0,0 0 0,0 0 0,0 0 0,1 0 0,-1 1 0,1 0 0,-1 0 0,1 0 0,0 1 0,9-1 0,-11 1 0,0 0 0,1 1 0,-1 0 0,0 0 0,0 0 0,1 0 0,-1 1 0,0 0 0,0 0 0,0 0 0,0 0 0,0 1 0,5 1-1,-6 0 1,0-1-1,-1 0 0,1 1 0,0 0 0,-1-1 1,0 1-1,1 0 0,-1 0 0,0 1 0,-1-1 1,1 0-1,0 1 0,-1-1 0,0 1 0,2 5 1,-1 1-1,1 0 1,-1 0 0,0 0-1,-1 0 1,0 1 0,-1-1-1,0 0 1,-1 0 0,-2 14 0,2-19 0,-1 1 0,0-1 0,0 1 0,0-1 0,-1 1 1,1-1-1,-1 0 0,-1 0 0,1-1 0,-1 1 0,1-1 1,-1 0-1,-1 1 0,1-2 0,0 1 0,-1 0 0,-7 3 1,-5 2-3,0-1 0,-1-1 1,0 0-1,0-1 1,0-1-1,-1-1 0,0-1 1,1 0-1,-39 0 1,56-3-31,1 0-1,-1 0 1,0 0 0,1 0 0,-1 0 0,0 0 0,1 0 0,-1 0 0,0 0 0,1 0 0,-1 0 0,1 0 0,-1 0 0,0-1-1,1 1 1,-1 0 0,0 0 0,1-1 0,-1 1 0,1 0 0,-1-1 0,1 1 0,-1-1 0,1 1 0,-1-1 0,1 1 0,-1-1-1,1 1 1,0-1 0,-1 1 0,1-1 0,0 1 0,-1-1 0,1 0 0,0 1 0,0-1 0,0 1 0,-1-1 0,1 0-1,0 0 1,-1-18-4658</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7:10.132"/>
    </inkml:context>
    <inkml:brush xml:id="br0">
      <inkml:brushProperty name="width" value="0.025" units="cm"/>
      <inkml:brushProperty name="height" value="0.025" units="cm"/>
      <inkml:brushProperty name="color" value="#CCFF99"/>
    </inkml:brush>
  </inkml:definitions>
  <inkml:trace contextRef="#ctx0" brushRef="#br0">227 65 29934,'-118'0'2585,"117"0"-2436,-24 2-130,20 0-19,0 0 0,0 1 0,0 0 0,1 0 0,-1 0 0,1 1 0,0-1 0,-1 1 0,2 0 0,-1 0 0,0 0 0,1 1 0,0 0 0,0-1 0,0 1 0,0 0 0,1 0 0,0 0 0,0 1 0,0-1 0,1 0 0,0 1 0,0-1 0,0 1 0,1 0 0,0-1 0,0 9 0,0 8 0,-1-16 0,0-1 0,1 1 0,0-1 0,0 1 0,0-1 0,1 1 0,0-1 0,0 0 0,0 1 0,0-1 0,1 0 0,0 0 0,0 0 0,1 0 0,-1 0 0,5 5 0,-1-4 2,0-1-1,1 1 1,0-1-1,0 0 1,1-1 0,-1 0-1,1 0 1,0-1-1,0 1 1,1-2 0,-1 1-1,0-1 1,1-1-1,11 2 1,8-1 4,-1-1 0,1-1 0,33-5 0,-56 5-6,-1-1 0,1 0 0,-1 0 0,1 0 0,-1 0 0,1-1 0,5-2 0,-10 4 1,1-1-1,-1 1 1,1 0 0,-1 0-1,0 0 1,0-1 0,1 1 0,-1 0-1,0 0 1,1-1 0,-1 1-1,0 0 1,0-1 0,1 1-1,-1 0 1,0-1 0,0 1 0,0-1-1,0 1 1,1 0 0,-1-1-1,0 1 1,0 0 0,0-1-1,0 1 1,0-1 0,0 1 0,0 0-1,0-1 1,0 1 0,0-1-1,0 1 1,0 0 0,-1-1-1,1 1 1,0-1 0,0 1-1,0 0 1,0-1 0,-1 1 0,1 0-1,0-1 1,0 1 0,-1 0-1,1-1 1,-1 1-1,-6-3 0,-1 2 0,0-1 0,1 1 0,-1 0 0,0 0 0,0 1 0,0 0 0,-8 2 0,-5-2 0,12 1 0,0 0 0,0 1 0,0 0 0,0 0 0,0 1 0,0 0 0,1 1 0,0 0 0,-1 0 0,2 0 0,-1 1 0,-8 7 0,6-4 0,0 0 0,1 0 0,0 1 0,0 0 0,1 1 0,0 0 0,1 0 0,-8 16 0,13-23 0,0 1 0,0 0 0,0 0 0,1 0 0,0 0 0,0 0 0,0 0 0,1 0 0,-1 1 0,1-1 0,0 0 0,0 0 0,0 0 0,1 1 0,1 5 0,-1-7 0,0 0 0,0 0 0,1 0 0,0-1 0,-1 1 0,1-1 0,0 1 0,0-1 0,0 0 0,1 0 0,-1 0 0,0 0 0,1 0 0,0 0 0,-1 0 0,1-1 0,0 0 0,0 1 0,-1-1 0,1 0 0,4 0 0,16 4 0,0-1 0,1-1 0,-1-1 0,40-3 0,-31 1 0,-26 0 0,0 0 0,0 0 0,-1 0 0,1-1 0,0 0 0,0 0 0,-1-1 0,1 0 0,-1 0 0,1 0 0,-1 0 0,0-1 0,0 0 0,0 0 0,0 0 0,0-1 0,-1 0 0,1 0 0,-1 0 0,0 0 0,0-1 0,-1 1 0,0-1 0,1 0 0,-1 0 0,-1 0 0,1-1 0,-1 1 0,0-1 0,0 1 0,1-10 0,6-23 0,-2-1 0,-2 0 0,0-47 0,-9-121-5,4 204 3,0-1 1,0 0-1,-1 0 1,1 1 0,-1-1-1,0 0 1,0 1 0,0-1-1,-1 0 1,1 1-1,-1 0 1,0-1 0,0 1-1,0 0 1,0 0-1,-1 0 1,1 0 0,-1 1-1,-5-6 1,3 6 1,-1-1 0,1 0 0,-1 1 0,0 0 0,1 1 0,-1-1 1,0 1-1,0 0 0,0 1 0,0-1 0,-9 1 0,14 1 0,0-1 0,0 0 0,0 0 0,0 1 0,0-1 0,0 0 0,0 1 0,0-1 0,0 1 0,0 0 0,0-1 0,0 1 0,0 0 0,1-1 0,-1 1 0,0 0 0,0 0 0,1 0 0,-1-1 0,1 1 0,-1 0 0,1 0 0,-1 0 0,1 0 0,-1 0 0,1 0 0,0 0 0,0 0 0,-1 2 0,-4 36 0,5-34 0,-2 48 6,2 0 1,3 0-1,2 0 1,21 94-1,-20-119-9,15 62-14,44 121 0,-60-203-314,1-7-1094</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7:17.997"/>
    </inkml:context>
    <inkml:brush xml:id="br0">
      <inkml:brushProperty name="width" value="0.025" units="cm"/>
      <inkml:brushProperty name="height" value="0.025" units="cm"/>
      <inkml:brushProperty name="color" value="#CCFF99"/>
    </inkml:brush>
  </inkml:definitions>
  <inkml:trace contextRef="#ctx0" brushRef="#br0">31 568 31294,'-3'-8'253,"-1"-4"-54,1 0-1,0 0 0,0 0 1,1-1-1,0-12 1,-6 140-170,8-113-29,-2 73 0,3 1 0,2 0 0,17 82 0,2-34 0,-19-119 0,-1-14 0,1-190 0,-4 130 0,2 0 0,19-125 0,-17 180 0,24-100 0,-23 101 0,0 0 0,1 1 0,1 0 0,0 0 0,1 0 0,10-14 0,-17 25 0,1 0 0,-1 1 0,0-1 0,1 0 0,-1 1 0,1-1 0,-1 0 0,1 1 0,-1-1 0,1 1 0,-1-1 0,1 0 0,0 1 0,-1 0 0,1-1 0,-1 1 0,1-1 0,0 1 0,0 0 0,-1-1 0,1 1 0,0 0 0,0 0 0,-1 0 0,1 0 0,0-1 0,0 1 0,-1 0 0,1 0 0,0 1 0,0-1 0,0 0 0,-1 0 0,1 0 0,0 0 0,0 1 0,-1-1 0,1 0 0,0 1 0,-1-1 0,1 0 0,0 1 0,-1-1 0,1 1 0,0-1 0,-1 1 0,1-1 0,-1 1 0,1 0 0,-1-1 0,1 1 0,-1 0 0,0-1 0,1 1 0,-1 0 0,0-1 0,0 1 0,1 0 0,-1 0 0,0 0 0,4 9 0,-1 0 0,0 1 0,1 14 0,-3-18 0,7 51 0,-2 1 0,-3 0 0,-6 63 0,-5-87 1,8-35-2,0 1 0,0-1 0,-1 1 0,1-1 0,0 1 1,0-1-1,-1 1 0,1-1 0,0 1 0,0-1 0,0 1 1,0 0-1,0-1 0,0 1 0,0-1 0,0 1 0,0-1 0,0 1 1,0 0-1,0-1 0,0 1 0,1 0 0,23 2-12,-19-3 13,0-1 0,-1 0 0,1 0 0,0-1 0,0 1 0,0-1 0,-1 0 0,1 0 0,-1-1 0,0 1 0,1-1 0,-1 0 0,0 0 0,-1-1 0,1 1 0,-1-1 0,1 0 0,-1 0 0,0 0 0,0 0 0,-1 0 0,1 0 0,1-6 0,4-7 0,0 0 0,-1-1 0,-1 0 0,6-35 0,0-47 0,-7 35 0,-5 64 0,0 0 0,0 0 0,0 0 0,0 0 0,0 0 0,0 1 0,1-1 0,-1 0 0,0 0 0,0 0 0,1 0 0,-1 0 0,0 0 0,1 0 0,-1 0 0,1 1 0,-1-1 0,1 0 0,0 0 0,-1 1 0,1-1 0,0 0 0,-1 1 0,1-1 0,0 1 0,0-1 0,0 1 0,-1-1 0,1 1 0,0-1 0,0 1 0,0 0 0,0-1 0,0 1 0,0 0 0,0 0 0,0 0 0,0 0 0,0 0 0,0 0 0,-1 0 0,1 0 0,0 0 0,0 0 0,0 1 0,0-1 0,0 0 0,0 1 0,0-1 0,0 0 0,0 1 0,-1-1 0,1 1 0,0 0 0,0-1 0,-1 1 0,1 0 0,0-1 0,0 2 0,4 3 0,-1-1 0,0 1 0,0 0 0,-1 0 0,1 1 0,-1-1 0,0 1 0,-1-1 0,1 1 0,-1 0 0,0 0 0,-1 0 0,1 1 0,-1-1 0,-1 0 0,1 0 0,-1 1 0,0 8 0,-1 0 0,0 0 0,-1-1 0,-1 1 0,0 0 0,-1-1 0,-10 26 0,11-33 0,0 0 0,0 1 0,1-1 0,0 1 0,0 0 0,1 0 0,0 0 0,1-1 0,-1 1 0,3 15 0,-2-21 0,1-1 0,0 0 0,0 0 0,0 0 0,0 0 0,0 0 0,0 0 0,0-1 0,0 1-1,0 0 1,0 0 0,1-1 0,-1 1 0,0-1 0,0 1 0,1-1 0,-1 1 0,0-1 0,1 0 0,-1 1 0,0-1 0,1 0 0,-1 0 0,3-1 0,0 2 3,0-1 0,0 0 0,-1 0 0,1 0 0,0-1 0,0 1 0,-1-1 1,7-2-1,-8 1-3,1 0 0,-1 0 1,0-1-1,1 1 1,-1-1-1,0 0 0,-1 1 1,1-1-1,0 0 1,-1 0-1,0 0 0,1 0 1,-1 0-1,1-7 1,9-53-2,-8 46 1,3-28 2,-5 25-7,2 1-1,0-1 0,1 1 0,1 0 1,12-28-1,-3 26 9,-13 20-5,-1 0 1,1 0-1,0 0 1,-1 1-1,1-1 1,0 0-1,0 1 1,-1-1-1,1 1 1,0-1-1,0 1 1,0-1-1,0 1 1,0-1-1,0 1 1,0 0-1,0 0 1,0-1-1,0 1 1,0 0-1,0 0 1,1 0-1,-10 13-11,2-5 17,-7 7-1,0 1 0,-10 19 1,19-28-4,1 0 0,-1 0 0,2 0 1,-1 1-1,1-1 0,0 1 0,0-1 0,0 15 1,1-10 0,0 0 0,1 0 0,1 0 0,0-1 0,1 1 0,0 0 0,6 16 0,-5-20 0,1 0-1,-1-1 0,1 1 1,1-1-1,0 0 1,0-1-1,0 1 0,1-1 1,-1 0-1,2 0 1,7 6-1,-9-9 1,1 0 1,-1 0-1,0 0 0,1-1 1,-1 0-1,1 0 0,0 0 1,0-1-1,-1 0 0,1 0 1,0-1-1,0 1 0,0-1 1,0 0-1,12-2 0,-16 1 0,-1 1 0,1-1 0,0 0 0,0 1 0,-1-1 0,1 0 1,0 0-1,-1 0 0,1 0 0,-1 0 0,1 0 0,-1 0 0,1-1 0,-1 1 0,0-1 0,0 1 0,0-1 0,0 1 0,0-1 0,0 1 0,0-1 0,0 0 0,-1 0 0,1 1 0,-1-1 0,1 0 0,0-3 0,1-7-2,-1 1 0,0-1 0,-1-16 0,0 19 3,0-8-2,1 7-1,-1-1 1,0 0-1,0 0 1,-2 1-1,1-1 1,-1 0-1,-1 1 1,1-1 0,-2 1-1,-6-14 1,9 22-3,-5-9-2,-1-1-1,0 1 0,-11-11 1,17 20 5,0 0-1,0 1 1,0-1 0,-1 1 0,1 0 0,0-1 0,-1 1 0,0 0-1,1 0 1,-1 0 0,1 0 0,-1 0 0,0 0 0,0 0 0,1 0-1,-1 1 1,0-1 0,0 1 0,0 0 0,0-1 0,0 1 0,0 0 0,0 0-1,0 0 1,0 0 0,0 1 0,1-1 0,-1 0 0,0 1 0,0-1-1,-2 2 1,-2 10-10,6-2 10,-1-1-1,1 0 1,0 0 0,1 0 0,0 1 0,0-1 0,1 0 0,0 0 0,1-1 0,0 1-1,1 0 1,-1-1 0,1 0 0,1 0 0,0 0 0,0 0 0,1-1 0,-1 0 0,1 0-1,1 0 1,0-1 0,0 0 0,0 0 0,9 5 0,-12-9 1,1 0 0,0 0 0,0 0 0,0-1 0,0 1 0,0-1 0,0 0 0,0-1 0,0 0 0,1 1-1,-1-1 1,0-1 0,10-1 0,-13 1 0,0 0 0,0 0-1,0 0 1,0-1 0,-1 1 0,1 0-1,0-1 1,-1 1 0,1-1 0,-1 0-1,0 1 1,0-1 0,1 0-1,-1 0 1,0 0 0,0 0 0,-1 0-1,1 0 1,0 0 0,-1 0-1,1 0 1,-1-4 0,9-56 19,-8 56-22,3-254 2,-5 158-5,-7 121-22,3 11 27,2 0 0,1 0 0,3 41 0,-1-27 0,0-30 2,0-1-1,1 1 1,0-1-1,1 0 1,1 0 0,0 0-1,1 0 1,0 0-1,1 0 1,0-1 0,1 0-1,0 0 1,1-1-1,1 0 1,0 0 0,0 0-1,1-1 1,0 0-1,15 11 1,-21-19-2,-1 0 0,1 0 0,-1 0 0,1 0 0,0-1 0,0 1 0,0-1 0,0 0 0,0 0 0,0 0 0,0 0 0,0-1 0,0 1 0,1-1 0,-1 0 0,0 0 0,0 0 0,1 0 0,-1 0 0,3-2 0,-5 2 0,-1 0 0,1 0 0,-1 0 0,1-1 0,-1 1 0,1 0 0,-1 0 0,0-1 0,1 1 0,-1 0 0,1-1 0,-1 1 0,0 0 0,1-1 0,-1 1 0,0-1 0,0 1 0,1 0 0,-1-1 0,0 1 0,0-1 0,0 1 0,1-1 0,-1 0 0,4-22 0,0 0 0,-1-1 0,-2 1 0,0-1 0,-4-29 0,2-5 0,0-46-32,0 109 32,0-1 0,0 0 0,0 1 0,-1-1 0,0 0 0,1 0 0,-2 0 0,-1 4 0,1-3 0,0 0 0,0-1 0,1 2 0,0-1 0,0 0 0,0 0 0,0 8 0,0-1 0,1 1 0,1-1 0,0 0 0,0 1 0,1-1 0,1 0 0,0 0 0,7 20 0,-7-26 0,1 0 0,-1 0 0,2 0 0,-1 0 0,1 0 0,0 0 0,0-1 0,0 0 0,1 0 0,0 0 0,0 0 0,0-1 0,0 0 0,1 0 0,-1 0 0,1-1 0,10 4 0,-13-5 1,1-1 0,0 1 0,0-1 0,0 0 0,0 0 0,0 0-1,1-1 1,-1 0 0,0 0 0,0 0 0,0 0 0,0 0 0,8-2 0,-10 1 0,1 0-1,-1 0 1,0 0 0,0 0 0,0-1-1,0 1 1,0 0 0,0-1 0,0 0 0,-1 1-1,1-1 1,-1 0 0,1 0 0,-1 0-1,1 0 1,-1 0 0,0 0 0,0 0-1,0 0 1,0 0 0,0-1 0,-1 1-1,1 0 1,0-4 0,1-8-1,-1 0 0,0 0 0,0 0 0,-1 0 0,-1 0 0,-1 0 1,0 1-1,0-1 0,-6-16 0,6 24-2,-1-1 1,1 1-1,-1 0 1,0 0-1,0 0 0,-1 0 1,0 0-1,0 1 1,0 0-1,-1 0 1,0 0-1,0 0 0,0 1 1,0 0-1,-1 0 1,0 0-1,0 0 1,0 1-1,0 0 1,-12-3-1,14 4 2,-1 1 0,1 0 0,-1 1 0,1-1 0,-1 1 0,1 0 0,-1 0 0,-5 1 0,8-1 0,1 0 0,0 1 0,-1-1 0,1 0 0,0 1 0,-1-1 0,1 1 0,0-1 0,0 1 0,0 0 0,0 0 0,-1-1 0,1 1 0,0 0 0,0 0 0,1 0 0,-1 0 0,0 0 0,0 0 0,0 0 0,1 1 0,-1-1 0,0 0 0,1 0 0,-1 1 0,1-1 0,0 0 0,-1 2 0,0 4-1,0 0 0,0 1 0,1-1 0,-1 0 1,2 1-1,-1-1 0,1 0 0,2 8 0,-2-11 1,0-1-1,1 0 1,-1 0-1,0 0 1,1-1 0,0 1-1,0 0 1,0-1-1,0 1 1,0-1 0,1 1-1,-1-1 1,1 0-1,-1 0 1,1 0 0,0-1-1,0 1 1,0 0-1,4 1 1,3 0 1,-1-1 0,0 0 1,1 0-1,0-1 0,-1 0 0,1 0 0,0-1 1,-1-1-1,1 1 0,13-4 0,-20 3 0,0-1-1,0 1 0,0-1 0,-1 0 0,1 0 1,0 0-1,-1 0 0,0 0 0,1-1 0,-1 1 1,0-1-1,0 1 0,2-6 0,22-43 0,-17 31 0,-7 15-6,1 0-1,-1 0 1,1 0-1,0 0 1,0 0 0,0 1-1,1-1 1,0 1-1,0 0 1,0 0 0,0 0-1,0 1 1,1-1-1,7-3 1,-9 6-31,-7 0 40,-1 1-1,1 0 1,-1 0 0,0 0 0,1 1 0,-1-1 0,0 1 0,1 0 0,-1 1 0,1-1 0,0 1 0,-1 0 0,1 0 0,0 0 0,0 0 0,0 1 0,1 0 0,-1 0 0,1 0 0,-1 0 0,1 0 0,0 1 0,0-1-1,0 1 1,1 0 0,-1 0 0,-2 6 0,1-1-1,0 1-1,1 1 1,0-1-1,1 0 1,0 1-1,0-1 1,1 1-1,0 0 1,1-1-1,0 1 0,1 0 1,4 17-1,-5-23-1,1 0 1,0-1-1,1 1 0,-1-1 0,1 1 0,0-1 0,0 0 0,0 1 0,1-1 0,-1 0 0,1 0 0,0-1 0,0 1 0,1-1 1,-1 1-1,1-1 0,0 0 0,-1 0 0,1-1 0,0 1 0,1-1 0,-1 0 0,0 0 0,1 0 0,-1 0 0,1-1 0,0 0 1,-1 0-1,10 0 0,0 1 7,-8-1-6,-1-1 0,1 1-1,0-1 1,-1 0 0,1 0 0,-1 0-1,1-1 1,-1 0 0,1 0-1,-1 0 1,11-5 0,-11 1 0,0 0 0,-1 0 1,0-1-1,0 0 0,0 0 0,0 0 1,-1 0-1,0-1 0,4-12 1,16-69-25,-20 71 17,-1 12 5,-1-4 1,1 0-1,1 0 0,-1 0 0,1 1 1,8-15-1,-10 21-1,1-1 1,0 1 0,0 0-1,0 0 1,0 0-1,0 1 1,0-1 0,0 0-1,0 1 1,1-1-1,-1 1 1,1 0-1,-1 0 1,1 0 0,-1 0-1,1 0 1,0 0-1,-1 1 1,1-1 0,0 1-1,0 0 1,4 0-1,7 0-13,-16 0 6,-22 2 17,18-1-6,0 1 0,1-1-1,-1 1 1,1 0-1,0 1 1,0 0 0,0-1-1,0 2 1,0-1-1,0 0 1,1 1 0,0 0-1,0 0 1,0 0-1,0 1 1,1-1 0,-1 1-1,1 0 1,0 0-1,1 0 1,-5 11 0,3-5 1,1 0 0,0 1 0,1-1 0,0 1 0,1 0 0,0 0 1,1-1-1,0 1 0,4 21 0,-3-29-3,-1-1 1,1 1-1,0 0 0,1-1 1,-1 1-1,1-1 0,-1 1 0,1-1 1,0 0-1,0 0 0,0 0 1,1 0-1,-1 0 0,1 0 1,0-1-1,0 1 0,0-1 0,0 0 1,0 0-1,0 0 0,0 0 1,1 0-1,-1-1 0,1 1 1,5 0-1,6 2 2,1-1-1,-1-1 1,1-1-1,27 0 1,-42-1-2,0 0 0,1 0 0,-1 0 0,0-1 0,1 1 0,-1 0 0,0 0 0,1-1 0,-1 1 0,0-1 0,0 1 0,0-1 0,1 0 0,-1 1 0,0-1 0,0 0 0,0 0 0,0 0 0,0 0 0,0 0 0,1-1 0,0-1 0,-1 0 0,1 0 0,-1 0 0,1 0 0,-1-1 0,0 1 0,0 0 0,0-4 0,1-10 0,0 1 0,-2-29 0,0 30 0,0 2 0,0 1-1,-1-1 1,-1 0 0,0 1 0,0 0-1,-5-13 1,6 22 0,0 0-1,0 0 1,0 1-1,0-1 1,-1 1-1,1-1 1,-1 1-1,0-1 1,0 1-1,0 0 1,0 0-1,0 0 0,0 0 1,-1 0-1,1 0 1,-1 1-1,1-1 1,-1 1-1,1 0 1,-1 0-1,0 0 1,0 0-1,1 0 1,-1 0-1,0 1 1,0-1-1,0 1 1,0 0-1,0 0 1,0 0-1,0 0 1,-4 1-1,6 0 1,0-1-1,0 1 1,-1-1-1,1 1 1,0-1-1,0 1 1,1-1-1,-1 1 0,0 0 1,0 0-1,0-1 1,0 1-1,0 0 1,1 0-1,-1 0 1,0 0-1,1 0 1,-1 0-1,1 0 0,-1 0 1,1 0-1,0 0 1,-1 0-1,1 1 1,0-1-1,0 0 1,0 2-1,-2 38-6,2-30 3,1-4 5,0 0-1,1 1 1,-1-1 0,1 0 0,1 0 0,-1 0 0,1 0 0,0 0 0,1 0 0,0-1 0,0 0 0,0 0 0,1 0-1,0 0 1,0-1 0,0 1 0,1-1 0,-1-1 0,1 1 0,1-1 0,-1 0 0,0 0 0,1-1 0,0 0 0,0 0-1,0 0 1,0-1 0,0 0 0,1-1 0,-1 0 0,11 1 0,-13-2 1,0 0 0,0 0 0,0 0-1,0-1 1,1 0 0,-1 0 0,-1 0 0,10-4 0,-11 4-2,-1-1 0,1 0 0,-1 0 0,0 0 0,1 0-1,-1-1 1,0 1 0,0 0 0,-1-1 0,1 0 0,0 1 0,-1-1 0,0 0 0,1 0 0,0-5 0,4-12 0,0 0 0,-2-1 0,0 0 0,0-25 0,-2-88 0,-2 90 0,1-33 0,-3-87 0,-3 145 0,5 19 0,-1-1 0,1 1 0,0 0 0,0 0 0,0-1 0,0 1 0,-1 0 0,1 0 0,0-1 0,0 1 0,-1 0 0,1 0 0,0 0 0,0 0 0,-1 0 0,1-1 0,0 1 0,-1 0 0,1 0 0,0 0 0,0 0 0,-1 0 0,1 0 0,0 0 0,-1 0 0,1 0 0,0 0 0,-1 0 0,1 0 0,0 0 0,-1 0 0,0 1 0,0 0 0,-1 1 0,1-1 0,0 0 0,0 0 0,0 1 0,0-1 0,0 0 0,1 1 0,-1-1 0,0 1 0,0-1 0,1 1 0,-1 0 0,1-1 0,0 1 0,-1-1 0,1 3 0,-6 52 5,3 106 0,3-106 12,4 6-16,2-1 0,2 0 0,20 68 0,-8-36-11,-19-86-152,-1-6-449</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7:18.454"/>
    </inkml:context>
    <inkml:brush xml:id="br0">
      <inkml:brushProperty name="width" value="0.025" units="cm"/>
      <inkml:brushProperty name="height" value="0.025" units="cm"/>
      <inkml:brushProperty name="color" value="#CCFF99"/>
    </inkml:brush>
  </inkml:definitions>
  <inkml:trace contextRef="#ctx0" brushRef="#br0">3 53 31166,'0'0'1313,"0"-2"-1185,-3-1-16,3 1-64,0-3-48,28 0 0,11-3 0,5 3 0,0 0 0,-11 0-32,-10 0-16,-15 0-112,-8 3-753</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7:42.724"/>
    </inkml:context>
    <inkml:brush xml:id="br0">
      <inkml:brushProperty name="width" value="0.025" units="cm"/>
      <inkml:brushProperty name="height" value="0.025" units="cm"/>
      <inkml:brushProperty name="color" value="#CCFF99"/>
    </inkml:brush>
  </inkml:definitions>
  <inkml:trace contextRef="#ctx0" brushRef="#br0">69 317 30254,'-10'-12'802,"6"8"-717,1 1 1,0-1 0,0 1-1,0-1 1,0 0-1,1 0 1,-1 0-1,1 0 1,0-1 0,0 1-1,1-1 1,-1 1-1,1-1 1,0 0-1,0 1 1,1-1 0,-1 0-1,1-7 1,0 8-70,0-30 40,0 27-42,-2 23-15,-18 451 1,21-489 0,2-1 0,7-39 0,3-12 0,-6-160 0,-7 165 0,2 84 0,0-1 0,2 0 0,0 0 0,0-1 0,13 26 0,4 12 0,-8-10 0,-8-21 0,1-1 0,1 1 0,1-1 0,11 18 0,-18-36 0,-1-1 0,1 1 0,0-1 0,-1 0 0,1 1 0,0-1 0,0 0 0,0 1 0,-1-1 0,1 0 0,0 0 0,0 0 0,0 0 0,0 0 0,-1 0 0,1 0 0,0 0 0,0 0 0,0 0 0,-1 0 0,1 0 0,0-1 0,0 1 0,0 0 0,-1-1 0,1 1 0,0 0 0,0-1 0,-1 1 0,1-1 0,0 1 0,-1-1 0,1 0 0,-1 1 0,1-1 0,-1 1 0,1-1 0,-1 0 0,1-1 0,10-14 0,-1-1 0,0 0 0,-2-1 0,0 1 0,-1-2 0,-1 1 0,7-34 0,-4 19 0,19-49 0,-22 116 0,1 92 0,-7-84 0,2 0 0,2 0 0,14 61 0,-18-102 0,0 1 0,1 0 0,0 0 0,-1 0 0,1 0 0,0-1 0,0 1 0,0 0 0,0-1 0,0 1 0,0-1 0,1 1 0,-1-1 0,1 1 0,-1-1 0,1 0 0,-1 0 0,1 0 0,-1 0 0,1 0 0,3 2 0,1-2 0,-1 0 0,0-1 0,1 1 0,-1-1 0,1 0 0,6 0 0,6-1 0,-10 1 0,-1 0 0,1 0 0,-1-1 0,1 0 0,-1-1 0,0 0 0,0 0 0,1 0 0,-1-1 0,-1 0 0,1 0 0,0-1 0,-1 0 0,0 0 0,0 0 0,0-1 0,0 0 0,-1 0 0,0-1 0,0 1 0,0-1 0,-1 0 0,1 0 0,-2-1 0,1 1 0,-1-1 0,0 0 0,0 0 0,-1 0 0,1 0 0,-2 0 0,1-1 0,0-14 0,-1 13 0,-1 0 0,-1-1 0,0 1 0,0 0 0,0 0 0,-6-17 0,6 24 0,-1-1 0,1 0 0,-1 1 0,1-1 0,-1 1 0,0 0 0,0 0 0,0-1 0,0 1 0,-1 1 0,1-1 0,-1 0 0,1 0 0,-1 1 0,1 0 0,-1-1 0,0 1 0,0 0 0,0 0 0,1 1 0,-1-1 0,0 0 0,0 1 0,-6 0 0,6-1 0,0 1 0,0-1 0,0 1 0,0 0 0,0 0 0,0 1 0,0-1 0,0 1 0,0-1 0,0 1 0,0 0 0,0 0 0,0 0 0,0 0 0,1 1 0,-1-1 0,-3 3 0,4-1 0,-1 0 0,1 0 0,0 0 0,0 1 0,1-1 0,-1 0 0,1 1 0,-1-1 0,1 1 0,0 0 0,1-1 0,-1 1 0,0 7 0,-6 73 0,6-74 0,1 1 0,1-1 0,-1 1 0,2-1 0,4 21 0,-4-29 0,-1 1 0,1 0 0,-1-1 0,1 1 0,0-1 0,0 0 0,0 0 0,0 0 0,1 0 0,-1 0 0,0 0 0,1 0 0,-1-1 0,1 1 0,0-1 0,0 0 0,-1 0 0,1 0 0,0 0 0,0 0 0,0 0 0,0-1 0,0 0 0,0 1 0,0-1 0,0 0 0,5-1 0,-4 1 0,0-1 0,1 1 0,-1-1 0,0 0 0,0 0 0,0 0 0,0 0 0,0-1 0,0 1 0,0-1 0,0 0 0,-1 0 0,1-1 0,-1 1 0,1-1 0,-1 0 0,0 0 0,0 0 0,3-5 0,0-4 0,-2-1 0,0 1 0,-1-1 0,0 0 0,0 0 0,-2-1 0,0 1 0,0 0 0,-2-18 0,1 1 0,-2 53 0,-1 66 0,3-83 0,0 0 0,1 0 0,0 0 0,0 1 0,0-1 0,1 0 0,0 0 0,0-1 0,0 1 0,1 0 0,4 6 0,-6-10 0,1 0 0,0 0 0,-1 0 0,1-1 0,0 1 0,0-1 0,0 1 0,0-1 0,0 0 0,0 0 0,0 0 0,0 0 0,1 0 0,-1 0 0,3 0 0,-4-1 0,1 0 0,-1 0 0,0 0 0,1 0 0,-1 0 0,1 0 0,-1 0 0,0-1 0,1 1 0,-1-1 0,0 1 0,1-1 0,-1 1 0,0-1 0,0 0 0,1 1 0,-1-1 0,0 0 0,0 0 0,0 0 0,0 0 0,0 0 0,0 0 0,0 0 0,-1 0 0,1 0 0,1-3 0,8-17 0,-1-1 0,-1-1 0,-1 1 0,4-25 0,-4 20 0,1-1 0,13-32 0,-8 42 0,-13 18 0,1 0 0,-1 0 0,0-1 0,1 1 0,-1 0 0,0 0 0,1 0 0,-1 0 0,1-1 0,-1 1 0,0 0 0,1 0 0,-1 0 0,0 0 0,1 0 0,-1 0 0,1 0 0,-1 0 0,0 0 0,1 0 0,-1 0 0,1 0 0,-1 1 0,0-1 0,1 0 0,-1 0 0,0 0 0,1 0 0,-1 1 0,0-1 0,1 0 0,-1 0 0,0 1 0,1-1 0,-1 0 0,0 0 0,0 1 0,1-1 0,-1 0 0,0 1 0,0-1 0,0 1 0,0-1 0,1 0 0,-1 1 0,0-1 0,0 0 0,0 1 0,0-1 0,0 1 0,0-1 0,0 0 0,0 1 0,8 36 0,-1 0 0,-2 0 0,1 60 0,-4-53 0,6 64 0,-8-108 0,0 0 0,0 0 0,0 0 0,0 0 0,0 1 0,0-1 0,1 0 0,-1 0 0,0 0 0,0 0 0,0 0 0,0 1 0,0-1 0,0 0 0,0 0 0,0 0 0,0 0 0,0 0 0,0 1 0,1-1 0,-1 0 0,0 0 0,0 0 0,0 0 0,0 0 0,0 0 0,1 0 0,-1 0 0,0 0 0,0 0 0,0 0 0,0 1 0,0-1 0,1 0 0,-1 0 0,0 0 0,0 0 0,0 0 0,0 0 0,1 0 0,-1 0 0,0 0 0,0-1 0,0 1 0,0 0 0,1 0 0,-1 0 0,0 0 0,0 0 0,0 0 0,0 0 0,0 0 0,0 0 0,1 0 0,-1 0 0,0-1 0,0 1 0,0 0 0,0 0 0,0 0 0,0 0 0,10-11 0,-1-6 0,-1-1 0,0-1 0,6-25 0,3-8 0,-2 8 0,-6 16 0,0 2 0,2-1 0,24-41 0,-23 54 0,-12 14 0,0 0 0,0 0 0,0 0 0,0 0 0,1 0 0,-1 0 0,0 0 0,0-1 0,0 1 0,0 0 0,0 0 0,1 0 0,-1 0 0,0 0 0,0 0 0,0 0 0,0 0 0,1 0 0,-1 0 0,0 0 0,0 0 0,0 0 0,0 0 0,1 0 0,-1 1 0,0-1 0,0 0 0,0 0 0,0 0 0,0 0 0,1 0 0,-1 0 0,0 0 0,0 0 0,0 0 0,0 1 0,0-1 0,0 0 0,0 0 0,0 0 0,1 0 0,-1 0 0,0 1 0,2 25 0,-2-19 0,0 28 0,-1 1 0,6 51 0,-4-76 0,1-1 0,0 0 0,1 0 0,0 0 0,0 0 0,1 0 0,0-1 0,1 1 0,9 13 0,-11-20 0,0 1 0,0-1 0,1 0 0,-1 0 0,1 0 0,0 0 0,0-1 0,0 0 0,0 1 0,0-1 0,0-1 0,1 1 0,-1-1 0,1 0 0,-1 0 0,1 0 0,-1 0 0,1-1 0,-1 1 0,1-1 0,0-1 0,-1 1 0,1-1 0,-1 1 0,1-1 0,5-2 0,0 0 0,0-1 0,0 1 0,0-2 0,0 1 0,0-2 0,-1 1 0,0-1 0,0 0 0,-1-1 0,9-8 0,-11 9 0,0-1 0,-1 0 0,1 0 0,-1-1 0,-1 1 0,0-1 0,0 0 0,0 0 0,3-13 0,-4 6 0,0 0 0,0-1 0,-2 1 0,0-24 0,0 35 0,-1 1 0,0 0 0,0-1 0,-1 1 0,1-1 0,-1 1 0,1 0 0,-1-1 0,0 1 0,0 0 0,-1 0 0,1 0 0,-1 0 0,1 0 0,-1 0 0,0 0 0,0 0 0,0 1 0,-1-1 0,1 1 0,-1-1 0,1 1 0,-1 0 0,0 0 0,1 0 0,-1 1 0,0-1 0,0 1 0,-1-1 0,1 1 0,0 0 0,0 0 0,-6 0 0,2-2 0,-1 1 0,0 1 0,0 0 0,0 0 0,0 0 0,0 1 0,0 0 0,0 1 0,-13 2 0,18-2 0,0 0 0,0 1 0,0-1 0,1 0 0,-1 1 0,0 0 0,1 0 0,0 0 0,-1 0 0,1 0 0,0 0 0,0 0 0,0 1 0,0-1 0,0 1 0,1-1 0,-1 1 0,1 0 0,0 0 0,0 0 0,0 0 0,0 0 0,0 0 0,0 0 0,1 0 0,0 0 0,-1 4 0,0 2 0,1 0 0,0 0 0,0 1 0,0-1 0,1 0 0,1 0 0,0 0 0,0 0 0,0 0 0,6 13 0,-5-17 0,0 0 0,0 0 0,0-1 0,1 1 0,-1 0 0,1-1 0,0 0 0,1 0 0,-1 0 0,1-1 0,-1 1 0,1-1 0,0 0 0,0-1 0,0 1 0,1-1 0,-1 0 0,7 2 0,-8-3 0,1 0 0,-1 0 0,1 0 0,0 0 0,-1-1 0,1 0 0,0 0 0,-1 0 0,1-1 0,6 0 0,-9 0 0,1 0 0,-1 0 0,0 0 0,0 0 0,0 0 0,0 0 0,0 0 0,-1-1 0,1 1 0,0-1 0,0 1 0,-1-1 0,1 0 0,-1 1 0,0-1 0,1 0 0,-1 0 0,0 0 0,0 0 0,0 0 0,-1 0 0,2-3 0,2-12 0,-1-1 0,0 0 0,-2 0 0,0 0 0,-2-21 0,1 14 0,0 49 2,-1-14-3,1 0 0,0 0 0,0 0 0,1 0 0,1 0 0,3 15 1,-4-22-1,0 0 0,1-1 0,-1 1 0,1-1 1,-1 1-1,1-1 0,0 0 0,0 0 1,0 0-1,0 0 0,0 0 0,1 0 1,-1 0-1,0-1 0,1 1 0,0-1 1,-1 1-1,1-1 0,0 0 0,-1 0 0,1-1 1,0 1-1,0 0 0,0-1 0,0 0 1,0 0-1,-1 0 0,6 0 0,-6 0 3,1-1-1,-1 1 0,0 0 0,0-1 1,0 0-1,0 1 0,0-1 0,0 0 1,0 0-1,0 0 0,0 0 1,0-1-1,-1 1 0,1 0 0,0-1 1,-1 0-1,1 1 0,-1-1 0,1 0 1,-1 1-1,0-1 0,2-4 1,2-5-4,1-1 1,-2 1 0,4-14 0,-1 4 3,-5 15-2,4-13 0,0 1 0,2-1 0,1 1 0,0 0 0,1 1 0,16-21 0,-26 37-1,1 0 1,-1 0-1,1 0 0,-1 1 0,1-1 1,-1 0-1,1 0 0,0 1 0,0-1 1,-1 0-1,1 1 0,0-1 1,0 1-1,0-1 0,0 1 0,-1-1 1,1 1-1,0-1 0,0 1 0,0 0 1,0 0-1,0 0 0,0-1 1,0 1-1,0 0 0,0 0 0,0 0 1,0 0-1,0 1 0,0-1 0,0 0 1,0 0-1,0 1 0,0-1 1,0 0-1,0 1 0,0-1 0,0 1 1,0-1-1,-1 1 0,1-1 0,0 1 1,0 0-1,-1-1 0,1 1 1,0 0-1,0 1 0,4 6 2,-1-1 0,0 0 0,-1 1 1,5 15-1,-3-10-4,-2-4 8,-5-10-3,1-1-1,-1 0 0,1 1 0,-1 0 0,1-1 1,-1 1-1,1 0 0,-1 0 0,0 0 0,0 0 1,0 0-1,0 0 0,0 1 0,0-1 0,0 1 1,0-1-1,0 1 0,0 0 0,0-1 1,0 1-1,0 0 0,0 1 0,-3-1 0,1 0-1,0 0 0,0 0 0,0 1 0,0-1 0,0 1-1,0 0 1,0 0 0,1 0 0,-1 1 0,0-1 0,1 1-1,-1 0 1,-3 2 0,3 0 0,1 1 0,0-1 0,0 0 0,1 1 0,-1-1 0,1 1 0,0 0 0,0 0 0,1 0 0,-1 0 0,0 7 0,0 5-9,0-1 0,1 22 0,1-34 9,0-1 0,0 1-1,1-1 1,0 1 0,-1-1-1,1 1 1,1-1 0,-1 0-1,0 0 1,1 0 0,-1 0-1,1 0 1,0 0 0,0 0-1,0 0 1,1 0 0,-1-1-1,1 0 1,-1 1 0,1-1-1,0 0 1,4 3 0,-2-3 2,-1 0 0,1 0 0,0 0 0,-1 0 0,1-1 0,0 0 1,0 0-1,0 0 0,0 0 0,0-1 0,0 0 0,0 0 1,0-1-1,1 1 0,5-2 0,-9 1-2,0 0 0,0-1 0,0 1 0,0 0 0,0-1 0,-1 1 0,1-1 0,0 1 0,-1-1 0,1 0 0,-1 0 0,0 1 0,0-1 0,0 0 0,0 0 0,0 0 0,0 0 0,0-1 0,-1 1 0,1 0 0,0-3 0,8-54 0,-9 52 0,3-118 0,-3 99 0,3 827 0,-3-788 0,1 2 0,-1 0 0,-1-1 0,-1 1 0,-4 21 0,6-33 0,-1-1 0,1 0 0,-1 0 0,0 0 0,1 0 0,-1 0 0,0 0 0,0 0 0,0 0 0,-1 0 0,1 0 0,0-1 0,-1 1 0,1 0 0,-1-1 0,0 1 0,1-1 0,-1 0 0,0 1 0,0-1 0,0 0 0,0 0 0,0 0 0,0 0 0,0-1 0,0 1 0,0-1 0,0 1 0,-1-1 0,1 0 0,0 1 0,0-1 0,0 0 0,-1-1 0,1 1 0,0 0 0,-4-1 0,3-1 0,0 1 0,0 0 0,0-1 0,0 0 0,0 0 0,0 1 0,0-2 0,1 1 0,-1 0 0,1-1 0,0 1 0,-1-1 0,1 1 0,0-1 0,-2-5 0,-26-53 0,23 44 0,-6-14 0,1-1 0,-11-43 0,20 61 0,0 0 0,1 0 0,0-1 0,1 1 0,1-1 0,0 1 0,1-1 0,4-15 0,-4 25 0,1 0 0,0 0 0,0 1 0,1-1 0,-1 0 0,1 1 0,0 0 0,0 0 0,1 0 0,-1 0 0,1 0 0,0 1 0,6-5 0,9-6 0,36-19 0,-23 15 0,-14 7 0,13-8 0,0-2 0,44-37 0,-67 51 0,-1-1 0,1 0 0,-1 0 0,-1-1 0,1 1 0,-1-2 0,-1 1 0,0-1 0,0 1 0,-1-1 0,0 0 0,-1-1 0,3-14 0,-3 7 0,-1 0 0,0 0 0,-1 0 0,-1 0 0,-1 0 0,-5-31 0,5 47 0,0 1 0,1-1 0,-1 1 0,0 0 0,0 0 0,0-1 0,0 1 0,0 0 0,0 0 0,0 0 0,0 0 0,-1 0 0,1 0 0,0 0 0,-1 1 0,-1-2 0,2 2 0,1 0 0,-1-1 0,0 1 0,0 0 0,1 0 0,-1 0 0,0 0 0,1 0 0,-1 0 0,0 0 0,1 0 0,-1 0 0,0 0 0,1 0 0,-1 0 0,0 0 0,0 0 0,1 1 0,-1-1 0,1 0 0,-1 1 0,0-1 0,1 0 0,-1 1 0,1-1 0,-1 1 0,1-1 0,-1 1 0,1-1 0,-1 1 0,1-1 0,-1 1 0,1 0 0,0-1 0,-1 1 0,1-1 0,0 1 0,0 0 0,-1-1 0,1 1 0,0 0 0,0 0 0,-4 28 0,0-1 0,3 1 0,0-1 0,1 1 0,6 30 0,-5-51 0,0 1 0,0-1 0,1-1 0,1 1 0,-1 0 0,1 0 0,0-1 0,1 1 0,0-1 0,0 0 0,1-1 0,5 9 0,-5-11 0,-1 0 0,0 1 0,1-2 0,0 1 0,0 0 0,0-1 0,0 0 0,1 0 0,-1-1 0,1 1 0,0-1 0,-1 0 0,1-1 0,0 0 0,0 0 0,12 1 0,-14-2 0,0 1 0,0-1 0,1 0 0,-1-1 0,0 1 0,1-1 0,-1 0 0,0 0 0,0 0 0,0 0 0,7-4 0,-9 3 0,1 0 0,-1 0 0,1-1 0,-1 1 0,0-1 0,0 0 0,0 1 0,0-1 0,-1 0 0,1 0 0,-1 0 0,0 0 0,0 0 0,0-1 0,0 1 0,1-5 0,3-23 0,-1-1 0,-1-48 0,-2 42 0,6-42 0,-6 78 0,-1 0 0,1-1 0,-1 1 0,1 0 0,0 0 0,0 0 0,0-1 0,0 1 0,0 0 0,0 0 0,0 1 0,1-1 0,-1 0 0,1 0 0,0 1 0,2-3 0,-3 3 0,1 0 0,-1 1 0,0-1 0,1 1 0,-1 0 0,0-1 0,1 1 0,-1 0 0,1-1 0,-1 1 0,1 0 0,-1 0 0,1 0 0,-1 1 0,0-1 0,1 0 0,-1 1 0,1-1 0,-1 0 0,0 1 0,1 0 0,-1-1 0,0 1 0,1 0 0,-1-1 0,0 1 0,0 0 0,2 2 0,3 3 0,0 0 0,0 1 0,0 0 0,-1 1 0,0-1 0,0 1 0,-1 0 0,0 0 0,0 0 0,2 10 0,0-1 0,-1 1 0,0 0 0,-2 0 0,2 21 0,-4 70 0,-1-108 0,0-1 0,0 1 0,0-1 0,0 0 0,0 1 0,0-1 0,0 1 0,0-1 0,0 1 0,0-1 0,0 0 0,0 1 0,1-1 0,-1 1 0,0-1 0,0 0 0,0 1 0,1-1 0,-1 0 0,0 1 0,0-1 0,1 0 0,-1 1 0,0-1 0,1 0 0,-1 1 0,0-1 0,1 0 0,-1 0 0,1 0 0,-1 1 0,0-1 0,1 0 0,-1 0 0,1 0 0,-1 0 0,0 0 0,1 0 0,-1 0 0,1 0 0,-1 0 0,1 0 0,-1 0 0,0 0 0,1 0 0,-1 0 0,1 0 0,-1 0 0,1 0 0,-1 0 0,0-1 0,1 1 0,-1 0 0,0 0 0,1-1 0,-1 1 0,0 0 0,1-1 0,0 1 0,1-2 0,1 1 0,0-1 0,-1 0 0,0 0 0,1 0 0,-1 0 0,0 0 0,0-1 0,0 1 0,0-1 0,0 1 0,-1-1 0,2-4 0,16-42 0,-14 34 0,19-71 0,-18 57 0,3 0 0,0 0 0,16-32 0,-19 51 0,-2 10 0,-2 11 0,-2-9 0,12 158 0,-7-62 0,-5-96 0,0-1 0,0 0 0,0 1 0,0-1 0,1 0 0,-1 0 0,0 1 0,1-1 0,-1 0 0,1 1 0,-1-1 0,1 0 0,1 2 0,-2-3 0,0 0 0,1 0 0,-1 0 0,0 1 0,1-1 0,-1 0 0,0 0 0,0 0 0,1 0 0,-1 0 0,0 0 0,1 0 0,-1 0 0,0 0 0,1 0 0,-1 0 0,0 0 0,1 0 0,-1 0 0,0 0 0,1 0 0,-1 0 0,0 0 0,1 0 0,-1-1 0,0 1 0,1 0 0,-1 0 0,0 0 0,0 0 0,1-1 0,-1 1 0,2-2 0,1-1 0,-1 1 0,0-1 0,0 1 0,-1-1 0,1 0 0,0 0 0,-1 0 0,1-3 0,31-104 0,-24 76 0,1 0 0,1 1 0,17-34 0,-27 66 0,-1-1-1,1 1 1,-1-1 0,1 1-1,0 0 1,0-1 0,0 1 0,0 0-1,0 0 1,0 0 0,0-1-1,0 1 1,0 0 0,0 1-1,1-1 1,-1 0 0,3-1 0,-4 2-1,1 0 0,0 1 1,-1-1-1,1 0 0,-1 0 1,1 1-1,-1-1 0,1 0 1,-1 1-1,1-1 0,-1 1 1,1-1-1,-1 1 0,1-1 1,-1 1-1,0-1 0,1 1 1,-1-1-1,0 1 0,1 0 1,-1-1-1,0 1 0,0-1 1,0 1-1,0 0 0,1 1 1,1 8-2,-1 0-1,1 1 1,-1 14 0,-3 20 2,2 47 0,0-84 0,1-1 0,0 0 0,0 0 0,1 0 0,0 0 0,0 0 0,1 0 0,0 0 0,7 11 0,-9-16 0,1 0 0,0-1 0,0 1 0,0 0 0,0-1 0,0 1 0,0-1 0,0 0 0,0 1 0,0-1 0,1 0 0,-1 0 0,1-1 0,-1 1 0,0 0 0,1-1 0,2 1 0,48-1 0,-37-1 0,-12 1 1,1-1-1,-1 1 1,0-1 0,1 0-1,-1 0 1,0 0 0,1-1-1,-1 1 1,0-1 0,0 0-1,0 0 1,-1-1 0,1 1-1,0-1 1,5-5-1,-4 2 2,0 1 0,-1-1-1,0 0 1,-1 0-1,1 0 1,-1 0-1,0-1 1,-1 1-1,3-10 1,-1-1-1,-1 1-1,0-1 1,-2 0 0,0 0 0,-1 0-1,0 0 1,-5-28 0,3 39-1,1 1 0,-1 0 0,0 0 0,0 0 0,-1 0 0,1 1 0,-1-1 0,0 1 0,0-1 0,-1 1 0,-6-7 0,8 9-1,0 1 0,1-1 0,-1 0 0,0 1 0,0-1-1,0 1 1,-1 0 0,1 0 0,0 0 0,0 0 0,-1 0 0,1 0-1,-1 0 1,1 1 0,0-1 0,-1 1 0,1 0 0,-1 0-1,1 0 1,-1 0 0,1 0 0,-1 0 0,1 1 0,-1-1-1,1 1 1,0 0 0,-5 1 0,6 0 1,0-1 0,-1 1 0,1-1 0,0 1 0,0 0 0,0-1 0,0 1 0,0 0 0,1 0 0,-1 0 0,0 0 0,1 0 0,0-1 0,-1 1 0,1 0 0,0 0 0,0 0 0,0 0 0,0 0 0,0 0 0,1 4 0,-1 2 0,0 10 0,1 0 0,0 0 0,1 0 0,1-1 0,1 1 0,6 17 0,-8-28 0,1 0 0,1 0 0,-1 0 0,1-1 0,0 1 0,0-1 0,1 0 0,0 0 0,0-1 0,0 0 0,1 0 0,-1 0 0,1 0 0,1-1 0,-1 0 0,0 0 0,13 5 0,-13-7 0,-1 0 0,1 0 0,0-1 0,0 1 0,-1-1 0,1 0 0,0-1 0,0 1 0,0-1 0,0-1 0,10 0 0,-13 0 0,0 0 0,0 0 0,0 0 0,0 0 1,-1-1-1,1 1 0,0-1 0,-1 0 1,1 0-1,-1 1 0,1-2 0,-1 1 1,0 0-1,0 0 0,0-1 0,0 1 1,0-1-1,-1 0 0,1 1 0,-1-1 1,0 0-1,0 0 0,2-5 0,5-26-1,-2 0-1,4-57 1,-6 40 5,-4 50-3,0-1 0,0 1-1,0 0 1,0 0 0,0-1-1,1 1 1,-1 0-1,0 0 1,0-1 0,1 1-1,-1 0 1,1 0 0,-1 0-1,1 0 1,0 0 0,-1 0-1,1 0 1,0 0-1,0 0 1,-1 0 0,3-1-1,-2 2 0,0 0-1,0 0 1,0 0-1,-1 0 1,1 0-1,0 1 1,0-1 0,0 0-1,-1 1 1,1-1-1,0 1 1,0-1-1,-1 1 1,1-1-1,0 1 1,-1-1-1,1 1 1,-1 0-1,1-1 1,-1 1-1,1 0 1,0 0-1,6 9-1,-1 0-1,9 21 0,-4-5 3,-1 1 0,-2-1 0,0 1 0,-2 1 0,4 40 0,-10-67 0,0 0 0,0 0 0,0 0 0,0 0 0,0 0 0,0 0 0,1 0 0,-1 0 0,0 0 0,1 0 0,-1 0 0,0-1 0,1 1 0,-1 0 0,1 0 0,0 0 0,0 0 0,0 0 0,-1-1 0,1 0 0,-1 0 0,0 0 0,1 0 0,-1 0 0,1 0 0,-1 0 0,1 0 0,-1 0 0,1 0 0,-1 0 0,0 0 0,1 0 0,-1 0 0,1 0 0,-1 0 0,1-1 0,-1 1 0,0 0 0,1 0 0,-1-1 0,0 1 0,1 0 0,0-1 0,1-1 0,1-1 0,-1 1 0,0-1 0,1 0 0,-1 1 0,0-1 0,2-6 0,13-33 1,17-68-1,9-25-14,-35 120 10,-3 22-4,-4 29-1,-1-30 11,0 15-2,-1 12 0,2 1 0,7 40 0,-7-66 0,0 0 0,1 0 0,1 0 0,-1 0 0,1 0 0,0-1 0,1 1 0,0-1 0,0 0 0,0 0 0,1 0 0,0-1 0,1 1 0,9 8 0,-10-12 1,1 0 0,0 0-1,-1 0 1,1-1 0,0 0 0,1 0 0,-1-1 0,0 0-1,0 0 1,0 0 0,1-1 0,-1 1 0,0-2 0,1 1-1,6-2 1,-10 1 0,-1 1-1,1-1 1,0 0-1,0 0 0,-1-1 1,1 1-1,0 0 1,-1-1-1,1 0 0,-1 0 1,0 1-1,0-1 1,0-1-1,0 1 0,0 0 1,0 0-1,0-1 1,-1 1-1,1-1 1,-1 0-1,0 1 0,1-1 1,-1 0-1,0-3 1,3-7 0,0 0 1,-1 0 0,-1 0-1,1-17 1,1-50-2,-3 0 0,-10-84 0,8 152-1,1 8 3,0 0 1,0 0-1,0 0 0,-1 1 1,1-1-1,-1 0 0,0 0 1,0 1-1,-1-1 1,1 0-1,-1 1 0,1-1 1,-4-4-1,4 8-2,1 0 0,0 0 0,0-1 0,0 1 0,-1 0 0,1 0 0,0 0 0,0 0 0,0 0 0,0 0 0,-1 0 0,1 0 0,0 0 0,0 0 0,0 0 0,0 0 0,-1 0 0,1 0 0,0 0 0,0 0 0,0 0 0,0 0 0,-1 0 0,1 0 0,0 0 0,0 0 0,0 0 0,0 1 0,0-1 0,-1 0 0,1 0 0,0 0 0,0 0 0,0 0 0,0 0 0,0 0 0,0 1 0,0-1 0,-1 0 0,1 0 0,0 0 0,0 0 0,0 0 0,0 1 0,0-1 0,0 0 0,0 0 0,0 0 0,0 0 0,0 1 0,0-1 0,0 0 0,0 0 0,0 0 0,0 0 0,0 1 0,0-1 0,0 0 0,0 0 0,0 0 0,0 0 0,0 0 0,0 1 0,0-1 0,1 0 0,-5 40 0,4 77 0,1-51 0,2 6 0,4 0 0,16 72 0,-22-137-152,1 11-2209</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7:43.084"/>
    </inkml:context>
    <inkml:brush xml:id="br0">
      <inkml:brushProperty name="width" value="0.025" units="cm"/>
      <inkml:brushProperty name="height" value="0.025" units="cm"/>
      <inkml:brushProperty name="color" value="#CCFF99"/>
    </inkml:brush>
  </inkml:definitions>
  <inkml:trace contextRef="#ctx0" brushRef="#br0">1 28 31566,'0'-5'1057,"28"2"-977,10-2-80,9 5 0,-2 0 0,-9-5-80,-6-5-1505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19:31.656"/>
    </inkml:context>
    <inkml:brush xml:id="br0">
      <inkml:brushProperty name="width" value="0.05" units="cm"/>
      <inkml:brushProperty name="height" value="0.05" units="cm"/>
      <inkml:brushProperty name="color" value="#FFFFFF"/>
    </inkml:brush>
  </inkml:definitions>
  <inkml:trace contextRef="#ctx0" brushRef="#br0">1 371 24715,'0'0'6043,"8"2"-4207,8-5-1831,0-1 0,0-1 1,0 0-1,-1-1 1,17-8-1,10-5 5,507-208 73,-543 226-81,-1 0-1,1 0 1,-1 0-1,1 1 1,-1 0-1,1 0 1,7 2 0,7-1 1,621-1-3,-2-20 0,-344-3 0,-189 16 0,-49 2 0,83-20 0,-132 19 0,-4 5 0,-1 1 0,0-1 0,0 1 0,0 0 0,1-1 0,-1 1 0,0 1 0,4 0 0,2-1 0,-1 3 5,0 0-1,0 0 1,0 1-1,-1 0 1,1 0-1,11 9 1,-10-7-5,256 158 0,-182-119 0,115 45 0,-180-83 0,-1 2 0,19 12 0,33 16 0,-71-38 0,0 1 0,-1-1 0,1 1 0,-1 0 0,1 0 0,-1 0 0,1 0 0,0 0 0,-1 1 0,1-1 0,-1 1 0,1-1 0,0 1 0,-1 0 0,-3 2 0,-39 21 0,26-13 0,-25 9 0,-2-2 0,-79 21 0,86-28 0,-130 33 0,-54 16 0,17-6 0,149-40 0,31-8 0,1 2 0,-1 1 0,2 1 0,-41 22 0,49-26 0,14-6 0,0 1 0,0-1 0,0 1 0,0 0 0,0 0 0,1-1 0,-1 1 0,0 0 0,0 1 0,-2 1 0,4 19-1710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19:34.814"/>
    </inkml:context>
    <inkml:brush xml:id="br0">
      <inkml:brushProperty name="width" value="0.05" units="cm"/>
      <inkml:brushProperty name="height" value="0.05" units="cm"/>
      <inkml:brushProperty name="color" value="#FFFFFF"/>
    </inkml:brush>
  </inkml:definitions>
  <inkml:trace contextRef="#ctx0" brushRef="#br0">506 0 17608,'62'0'10095,"0"1"-5206,227 13-4941,385 8 187,-641-22-120,-33 0 14,1 0-16,0 2-12,1-1-1,0 1 0,-1 0 0,1 0 0,-1-1 1,1 1-1,-1 0 0,0 0 0,0 0 1,1 3-1,0-1 0,14 15 0,31 30 0,5 4 0,-18-16 7,2-1 0,1-1 0,1-2 0,70 44 0,180 85-10,-251-144 3,-16-8 0,0 1 0,0 1 0,-1 1 0,25 20 0,-40-29 0,0 0 0,-1 1 0,1 0 0,-1 0 0,0 0 0,6 11 0,-11-13 0,-14-2 0,5-1 0,-3 5 0,0 1 0,1 1 0,-1-1 0,2 2 0,-1 0 0,1 0 0,-14 14 0,11-10 0,-1 0 0,0-2 0,-24 15 0,30-20 0,-1 0 0,0-1 0,0 0 0,0-1 0,0 0 0,0 0 0,-1-1 0,-19 1 0,26-3 0,0 1 0,0 0 0,0-1 0,0 1 0,0 1 0,-6 1 0,4 0 0,0-1 0,0 0 0,0-1 0,0 1 0,0-1 0,0-1 0,-8 1 0,4-1 0,-2-1 0,-1 1 0,1 1 0,0 0 0,-1 0 0,1 1 0,0 1 0,-23 7 0,17-3 0,-1-1 0,1-1 0,-22 4 0,-20 5 0,40-8 0,-15 4 0,-40 18 0,70-26 0,0-1 0,0 1 0,0-1 0,0 0 0,-10 0 0,9-1 0,0 1 0,1-1 0,-1 1 0,0 1 0,1-1 0,-7 3 0,9-4 0,0 0 0,1 0 0,-1-1 0,0 1 0,1-1 0,-1 1 0,0-1 0,1 0 0,-1 0 0,1 0 0,-1 0 0,-2-3 0,-14-4 0,-65-10 0,0 5 0,-162-6 0,0 6 0,-94-1 0,320 14 0,4 0 0,0 0 0,0-1 0,0 0 0,0-1 0,-23-7 0,18 4 0,0 0 0,0 1 0,0 1 0,-23 0 0,-90 4 0,54 1 0,35-2-59</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7:43.412"/>
    </inkml:context>
    <inkml:brush xml:id="br0">
      <inkml:brushProperty name="width" value="0.025" units="cm"/>
      <inkml:brushProperty name="height" value="0.025" units="cm"/>
      <inkml:brushProperty name="color" value="#CCFF99"/>
    </inkml:brush>
  </inkml:definitions>
  <inkml:trace contextRef="#ctx0" brushRef="#br0">62 56 17864,'0'-11'10684,"1"4"-6724,0 22-3701,-3 120-259,2 130 0,1-261 0,-1 3 0,0 0 0,1-1 0,-1 1 0,2-1 0,-1 1 0,1-1 0,0 0 0,0 1 0,6 10 0,-8-17 0,0-1 0,1 1 0,-1 0 0,0 0 0,0 0 0,0 0 0,1 0 0,-1-1 0,0 1 0,0 0 0,0 0 0,0 0 0,1-1 0,-1 1 0,0 0 0,0 0 0,0 0 0,0-1 0,0 1 0,0 0 0,0 0 0,1-1 0,-1 1 0,0 0 0,0 0 0,0-1 0,0 1 0,0 0 0,0 0 0,0-1 0,-1 1 0,1 0 0,0-1 0,0 1 0,0 0 0,0 0 0,0 0 0,0-1 0,-6-474 0,6 473 0,0-1 0,0 1 0,0-1 0,1 1 0,-1-1 0,1 1 0,-1 0 0,1-1 0,0 1 0,0 0 0,0-1 0,0 1 0,0 0 0,0 0 0,1 0 0,1-2 0,-2 3 0,0 0 0,0 1 0,1-1 0,-1 0 0,0 0 0,1 1 0,-1-1 0,1 1 0,-1 0 0,0-1 0,1 1 0,-1 0 0,1 0 0,-1 0 0,1 0 0,-1 0 0,1 0 0,-1 0 0,1 0 0,-1 0 0,1 1 0,-1-1 0,1 1 0,-1-1 0,0 1 0,1 0 0,-1-1 0,1 2 0,1 0 0,0 0 0,0 1 0,-1-1 0,0 0 0,1 1 0,-1 0 0,0-1 0,0 1 0,0 0 0,-1 0 0,1 0 0,-1 1 0,1-1 0,-1 0 0,0 0 0,0 1 0,-1-1 0,2 6 0,0 10 0,0-1 0,-2 22 0,0-33 0,0-1 0,0 0 0,-1 0 0,0 1 0,0-1 0,0 0 0,-1 0 0,0 0 0,0 0 0,0 0 0,-1-1 0,-4 8 0,0-3 0,0-1 0,-1 0 0,0-1 0,0 1 0,-12 8 0,5-5-10,7-4-16,0-2 1,-1 1 0,0-1-1,0 0 1,-12 5-1,9-7-467</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7:45.793"/>
    </inkml:context>
    <inkml:brush xml:id="br0">
      <inkml:brushProperty name="width" value="0.025" units="cm"/>
      <inkml:brushProperty name="height" value="0.025" units="cm"/>
      <inkml:brushProperty name="color" value="#CCFF99"/>
    </inkml:brush>
  </inkml:definitions>
  <inkml:trace contextRef="#ctx0" brushRef="#br0">0 790 27549,'1'1'182,"0"0"1,-1 0-1,1-1 1,0 1-1,0 0 0,0 0 1,-1-1-1,1 1 1,0 0-1,0-1 1,0 1-1,0-1 1,0 0-1,0 1 1,1-1-1,-1 0 1,0 1-1,0-1 1,0 0-1,0 0 1,0 0-1,2 0 1,32 0 398,-22-1-336,-10 1-239,-1-1 1,1 1-1,-1-1 0,1 0 0,-1 0 0,1 0 0,-1 0 0,0 0 0,0-1 1,0 1-1,1-1 0,-1 1 0,0-1 0,-1 0 0,1 0 0,0 0 0,0 0 1,-1 0-1,1 0 0,-1 0 0,1-3 0,5-7-2,0-1 0,6-20 0,-11 29-1,8-28 5,-2 0 1,-1 0-1,5-53 0,2-12 4,-14 95-12,0 0 0,0 0 0,1-1 0,-1 1 0,1 0 0,0 0 0,0 0 0,0 0 0,0 0 0,0 0 0,0 0 0,0 0 0,1 0 0,-1 1 0,1-1 0,-1 0 0,3-1 0,-1 2 0,0 0 0,0-1 0,1 1 0,-1 1 0,0-1 0,0 0 0,1 1 0,-1 0 0,1-1 0,4 2 0,-6-1 0,0 0 0,0 0 0,0 1 0,0-1 0,0 1 0,0-1 0,-1 1 0,1 0 0,0-1 0,0 1 0,-1 0 0,1 0 0,0 0 0,-1 1 0,1-1 0,-1 0 0,0 1 0,2 1 0,0 1 0,0 0 0,0 1 0,0-1 0,0 1 0,-1 0 0,3 8 0,-1 2 0,0 0 0,0 0 0,1 29 0,-3-28-4,-2 0 0,0 0 0,0 1 1,-2-1-1,0 0 0,-1 0 0,0 0 0,-10 24 0,12-35-1,-1 1 0,0-1 0,1 1 0,0-1 0,0 1 0,1-1 0,0 9 0,0-13 5,0 0-1,0-1 1,0 1-1,1-1 1,-1 1-1,0-1 1,1 1-1,-1-1 0,0 1 1,1-1-1,-1 1 1,0-1-1,1 1 1,-1-1-1,1 0 1,-1 1-1,1-1 1,-1 0-1,1 1 1,-1-1-1,1 0 0,-1 0 1,1 1-1,0-1 1,-1 0-1,1 0 1,-1 0-1,1 0 1,0 0-1,-1 0 1,2 0-1,23 0-3,-18 0 4,1 0 1,1 0 0,0 0 0,-1-1 0,1 0 0,-1-1 0,1 1 0,8-4 0,-14 3-1,1 0 1,0-1-1,0 1 1,-1-1-1,1 1 1,-1-1-1,0 0 1,0 0-1,0-1 1,0 1-1,0 0 1,-1-1-1,0 0 1,1 0-1,2-7 1,1-6 0,0-1 0,-1 0 0,-1 0 1,-1-1-1,1-20 0,-3 23 0,1 0 0,0 0 0,1 1 1,1-1-1,1 1 0,0 0 0,12-26 0,-16 40-1,-1 0 0,1 0 0,0 0 0,0 0-1,0 1 1,0-1 0,0 0 0,0 0 0,0 0 0,0 1 0,0-1 0,0 0 0,0 1 0,0-1-1,0 1 1,0 0 0,1-1 0,-1 1 0,0 0 0,0-1 0,1 1 0,-1 0 0,0 0-1,0 0 1,3 1 0,-3-1 0,-1 0 0,0 0 0,1 1-1,-1-1 1,1 0 0,-1 1 0,1-1-1,-1 0 1,0 1 0,1-1 0,-1 0-1,0 1 1,1-1 0,-1 1 0,0-1 0,0 0-1,1 1 1,-1-1 0,0 1 0,0-1-1,0 1 1,0-1 0,1 1 0,-1-1-1,0 1 1,0-1 0,0 1 0,0-1 0,0 1-1,0-1 1,0 1 0,-1-1 0,1 1-1,0-1 1,0 1 0,0 0 0,-6 18-5,-13 5 8,11-16-1,1 1 1,0 0 0,1 0-1,-1 0 1,2 1 0,0 0-1,0 0 1,0 0 0,2 0-1,-4 14 1,4 0-3,1 0 0,1 1 0,2 25 0,0-47 0,-1 0 1,0 0-1,1 0 0,-1-1 0,1 1 1,0 0-1,0 0 0,0 0 1,0-1-1,0 1 0,1 0 0,-1-1 1,1 1-1,0-1 0,-1 0 1,1 1-1,0-1 0,1 0 0,-1 0 1,0 0-1,1-1 0,-1 1 1,1 0-1,-1-1 0,1 0 0,0 1 1,5 0-1,4 1 1,-1 0 1,1-1-1,1-1 0,-1 0 1,17 0-1,-27-2-1,1 1 0,0 0 0,-1-1 0,1 1 0,0-1 0,-1 0 0,1 1 0,-1-2 0,1 1 0,-1 0 0,1 0 0,-1-1 0,0 1 0,0-1 0,1 0 0,-1 1 0,0-1 0,-1 0 0,1 0 0,0-1 0,-1 1 0,1 0 0,-1 0 0,1-1 0,-1 1 0,0-1 0,0 1 0,0-1 0,-1 0 0,1 1 0,0-6 0,2-10 0,-1 0 0,-1 1 0,-2-35 0,0 25 0,0 11 0,1 0 0,-2 0 0,0 0 0,-5-16 0,5 25 0,0 1 0,0-1 0,-1 1 0,1 0 0,-1 0 0,-1 0 0,1 0 0,-1 1 0,0-1 0,0 1 0,-1 0 0,-6-6 0,9 10 0,1-1 0,-1 1 0,1 0 0,-1 0 0,1 0 0,-1 0 0,0 0 0,1 1-1,-1-1 1,0 0 0,0 1 0,0-1 0,0 1 0,0 0 0,0-1 0,1 1 0,-1 0 0,0 0 0,0 0 0,0 1 0,0-1 0,0 0 0,0 1 0,0-1 0,1 1-1,-1 0 1,0-1 0,0 1 0,1 0 0,-1 0 0,0 0 0,1 0 0,-1 1 0,1-1 0,0 0 0,-1 1 0,1-1 0,0 1 0,0-1 0,0 1 0,0-1 0,0 1-1,0 0 1,0-1 0,0 4 0,-2 5-1,0 1 1,1 0-1,1-1 0,0 1 0,0 0 0,1 0 0,0 0 0,1 0 1,4 17-1,-4-23 0,1 1 1,-1 0 0,1 0 0,1-1-1,-1 0 1,1 1 0,0-1 0,0 0-1,1 0 1,0 0 0,-1-1 0,1 1-1,1-1 1,-1 0 0,1 0 0,0-1-1,-1 1 1,11 4 0,-2-3 0,0-1 0,0 0 0,0-1 0,1-1 0,-1 0 0,1 0 0,-1-2 0,20 0 0,-30-1 0,-1 1 0,1-1 1,0 1-1,-1-1 0,1 0 1,-1 0-1,1 0 0,-1 0 0,1 0 1,-1 0-1,0-1 0,1 1 0,-1-1 1,0 0-1,0 0 0,0 0 0,0 0 1,-1 0-1,1 0 0,0 0 0,-1 0 1,0-1-1,1 1 0,-1-1 0,0 1 1,0-1-1,0 1 0,-1-1 0,1-3 1,3-10 1,-1 0 0,0 0 0,-1-26 0,-1 37-2,-2-232-16,0 227 19,0 1-1,-1-1 1,0 1 0,-7-18-1,9 27-2,0-1 1,0 1-1,0-1 0,0 1 0,0-1 0,0 1 0,-1-1 0,1 1 0,0 0 0,0-1 0,-1 1 0,1-1 1,0 1-1,0-1 0,-1 1 0,1 0 0,-1-1 0,1 1 0,0 0 0,-1-1 0,1 1 0,-1 0 0,1-1 1,-1 1-1,1 0 0,-1 0 0,0-1 0,-1 5-3,0-2 2,1 1 1,-1 0-1,1 0 0,0 0 0,0 0 0,0 0 0,1 0 0,-1 0 1,1 0-1,-1 0 0,1 0 0,0 0 0,1 5 0,-1 7 0,-4 52 9,9 117 0,-3-168-8,1-1 0,1 1 0,0-1 0,10 21 0,-11-28 0,0 0 0,1-1 0,0 0 0,1 0 0,0 0 0,0 0 0,0-1 0,1 0 0,0 0 0,7 6 0,-11-10 0,0-1 0,0 1 0,1-1 0,-1 0 0,0 0 0,0 0 0,1 0 0,-1 0 0,1-1 0,-1 1 0,1 0 0,-1-1 0,1 0 0,-1 0 0,1 0 0,-1 0 0,1 0 0,-1 0 0,1-1 0,-1 1 0,1-1 0,-1 0 0,1 0 0,-1 1 0,0-2 0,0 1 0,1 0 0,-1 0 0,0-1 0,0 1 0,0-1 0,0 0 0,0 1 0,-1-1 0,1 0 0,0 0 0,-1 0 0,0 0 0,1 0 0,-1-1 0,0 1 0,0 0 0,0-1 0,1-4 0,34-132 0,-25 90 0,19-55 0,-27 94-3,-6 26-3,3-13 6,0-1-1,-1 0 0,1 1 1,-1-1-1,1 0 1,-1 1-1,0-1 0,0 0 1,0 0-1,0 0 1,-3 4-1,-2 5 2,0 0 0,1 1 0,0 0 0,1 0 0,0 0 0,1 1 0,0-1 1,1 1-1,0-1 0,1 1 0,1 0 0,0 0 0,1 0 0,4 23 0,-4-32-1,1 0 0,-1 0 0,1 0 0,0 0 0,0 0 0,1 0 0,-1-1 0,1 1 0,0-1 0,0 0 0,0 0 0,0 0 0,0 0 0,1 0 0,-1-1 0,1 0-1,0 1 1,0-1 0,0-1 0,0 1 0,6 1 0,0 0 4,0 0 1,0-1-1,0-1 0,1 1 0,-1-2 0,1 1 0,17-3 0,-26 2-4,0-1 0,0 1 0,0-1 0,0 0 0,0 0 0,-1 0 0,1 0 0,0 0 0,0 0 0,-1 0 0,1 0 0,-1-1 0,1 1 0,-1 0 0,0-1 0,1 0 0,-1 1 0,0-1 0,0 0 0,0 1 0,0-1 0,0 0 0,-1 0 0,1 0 0,-1 0 0,1 0 0,0-3 0,1-7 0,-1 0 0,0 0 0,0-17 0,-1 23 0,0 4 0,0-23 0,-1 0 0,0 0 0,-6-25 0,5 43 0,0 0 0,0-1 0,-1 1 0,0 0 0,0 0 0,0 1 0,-1-1 0,0 1 0,0-1 0,-1 1 0,0 0 0,0 1 0,0-1 0,-9-6 0,11 10 0,0 0 0,-1 0 0,0 0 0,1 0 0,-1 1 0,0-1 0,0 1 0,0 0 0,0 0 0,0 0 0,0 1 0,-4-1 0,7 1 0,-1 0 0,0 0 0,1 0 0,-1 0 0,0 0 0,1 1 0,-1-1 0,1 1 0,-1-1 0,1 1 0,-1-1 0,1 1 0,-1 0 0,1 0 0,-1-1 0,1 1 0,0 0 0,-1 0 0,1 1 0,0-1 0,0 0 0,0 0 0,0 0 0,0 1 0,0-1 0,0 1 0,0-1 0,1 1 0,-1-1 0,0 4 0,-1 4 0,0 0 0,1 1 0,0-1 0,1 0 0,0 1 0,0-1 0,1 0 0,0 1 0,1-1 0,0 0 0,0 0 0,1 0 0,0 0 0,1 0 0,0-1 0,0 0 0,1 0 0,10 14 0,-10-15 0,1-1 0,-1 0 0,1-1 0,1 1 0,-1-1 0,1 0 0,0-1 0,0 0 0,0 0 0,0 0 0,1-1 0,0 0 0,-1 0 0,1-1 0,0 0 0,0-1 0,1 0 0,-1 0 0,0 0 0,0-1 0,1 0 0,7-2 0,-13 1 0,0 0 0,-1 0 0,1 0 0,-1 0 0,0-1 0,1 1 0,-1-1 0,0 0 0,0 1 0,0-1 0,0 0 0,0 0 0,-1 0 0,1 0-1,-1-1 1,1 1 0,-1 0 0,0-1 0,1 1 0,0-4 0,20-61-18,-19 55 10,11-48 3,-11 40 1,2 0 1,0 0 0,15-36 0,-19 54 2,0 0 1,0 1 0,0-1 0,0 1 0,0-1-1,0 1 1,1-1 0,-1 1 0,1 0 0,-1-1 0,1 1-1,-1 0 1,1 0 0,-1 0 0,1 0 0,0 1-1,0-1 1,2-1 0,36 0-17,-24 2 6,-29 0 12,2 0 3,1 0-1,-1 0 0,1 1 1,-18 4-1,24-4-2,0 1-1,0-1 1,1 1 0,-1 0-1,0 0 1,1 0 0,-1 1-1,1-1 1,0 1 0,0 0 0,0 0-1,0 0 1,1 0 0,-1 0-1,-4 8 1,2 0-1,1 1 0,0-1 0,0 1 0,1 0 0,1 1 0,0-1 0,0 0 0,1 1 0,1-1 0,1 21 0,0-10 0,-1-18 0,0 0 1,0 1-1,1-1 0,0 0 1,0 0-1,1 0 0,-1 0 0,1 0 1,0 0-1,0 0 0,1-1 1,-1 1-1,1-1 0,0 0 1,0 1-1,1-1 0,-1-1 1,1 1-1,0 0 0,0-1 0,0 0 1,1 0-1,-1 0 0,1 0 1,5 2-1,4 0 1,-1 0 0,1 0 0,0-2 0,0 0-1,0 0 1,1-1 0,-1-1 0,15 0 0,-26-2-1,-1 1 0,0 0 0,0 0 0,1-1 0,-1 1 0,0-1 0,0 0 0,0 0 0,0 0 0,0 0 0,0 0 0,0 0 0,0 0 0,0-1 0,-1 1 0,3-3 0,0 0 0,0-1 0,-1 0 0,1 0 0,-1 0 0,0 0 0,2-6 0,3-9 0,-1 0 0,7-31 0,-14 48 0,7-29 0,-4 15 0,0 0 0,2 0 0,0 0 0,0 1 0,2 0 0,0 0 0,10-16 0,-16 29 0,1 1-1,-1 0 1,1 0 0,0 1 0,0-1-1,0 0 1,0 0 0,0 1 0,0 0-1,0-1 1,1 1 0,-1 0-1,5-2 1,35 0-62,-31 3 37,-11 0 36,-21 2 18,13 0-28,0 0 1,0 0-1,-1 1 0,2 0 0,-1 1 0,0 0 0,1 0 0,0 1 0,0-1 0,0 2 1,0-1-1,1 1 0,0 0 0,0 0 0,0 0 0,1 1 0,0 0 0,1 0 1,-1 1-1,1-1 0,1 1 0,-1 0 0,1 0 0,1 0 0,0 0 0,0 0 1,0 1-1,1-1 0,0 1 0,1 11 0,0-14-1,-1 1 0,1 1 0,1-1 0,0 1-1,2 11 1,-2-17 1,0 1-1,0 0 0,0-1 0,0 1 0,1-1 1,-1 0-1,1 1 0,0-1 0,-1 0 0,1 0 1,0 0-1,0 0 0,0 0 0,1-1 0,3 4 1,7 0 0,0 1 0,0-2 0,0 0 0,1 0 0,-1-1 0,1-1 0,0 0 0,-1-1 0,1 0 0,0-1 0,0-1 0,20-3 0,-31 3-1,-1 0 0,0 0 0,1 1 0,-1-1 0,0 0 0,0-1 0,0 1 0,0 0 0,0-1 0,0 1 0,0-1 0,0 0 0,0 1 0,-1-1 0,1 0 0,-1 0 0,0 0 0,1 0 0,-1-1 0,0 1 0,0 0 0,0 0 0,0-1 0,-1 1 0,2-5 0,0-6 0,0 0 0,-1 0 0,-1-22 0,0 23 0,0-8 0,-1 0 0,-1 0 0,-6-31 0,5 40 0,0 1 0,-1 0 0,0 1 0,0-1 0,-1 1 0,0 0 0,-1 0 0,-10-13 0,14 20 0,1 0 0,-1 0 0,1 0 0,-1 1 0,0-1 0,0 0 0,0 1 0,1 0 0,-2-1 0,1 1 0,0 0 0,0 0 0,0 0 0,0 0 0,-1 1 0,1-1 0,0 1 0,-1-1 0,-2 1 0,4 0 0,0 1 0,-1-1 0,1 1 0,0-1 0,-1 1 0,1 0 0,0-1 0,0 1 0,-1 0 0,1 0 0,0 0 0,0 0 0,0 0 0,0 0 0,1 0 0,-1 1 0,0-1 0,0 0 0,1 0 0,-1 1 0,0-1 0,1 0 0,-1 1 0,1-1 0,0 1 0,0-1 0,-1 1 0,1-1 0,0 0 0,0 1 0,0 1 0,-1 14 0,0-1 0,1 1 0,1-1 0,0 1 0,1-1 0,1 1 0,1-1 0,9 28 0,-9-35 0,-1-1 0,1 0 0,1 0 0,-1-1 0,1 1 0,1-1 0,-1 0 0,1-1 0,1 1 0,-1-1 0,1 0 0,0-1 0,0 1 0,1-1 0,0-1 0,-1 0 0,2 0 0,8 3 0,-9-4 1,-1-1-1,0-1 1,0 1 0,1-1 0,-1 0-1,1-1 1,-1 0 0,11-1 0,-15 1 0,0-1 0,0 1 0,0-1 0,0 0 0,0 0 1,0 0-1,0 0 0,0 0 0,-1-1 0,1 1 0,-1-1 0,1 0 1,-1 1-1,1-1 0,-1 0 0,0-1 0,0 1 0,0 0 1,0-1-1,0 1 0,2-5 0,2-10-1,0 0 0,-2 0 0,0 0 0,0 0 0,1-30 0,-4-95 0,-1 88 0,0-173 0,-3 213 0,-1 14 0,-1 11 0,0 17 0,1 0 0,1 1 0,1 0 0,1 0 0,4 30 0,-2 7 0,-1-28 0,1 0 0,2 1 0,13 64 0,-4-56-26,-3-17-33,-1 1-1,-1 1 1,-2-1 0,1 35-1,-6-65-946</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7:46.184"/>
    </inkml:context>
    <inkml:brush xml:id="br0">
      <inkml:brushProperty name="width" value="0.025" units="cm"/>
      <inkml:brushProperty name="height" value="0.025" units="cm"/>
      <inkml:brushProperty name="color" value="#CCFF99"/>
    </inkml:brush>
  </inkml:definitions>
  <inkml:trace contextRef="#ctx0" brushRef="#br0">1 3 31727,'30'0'464,"9"0"-144,5 0-192,6 0-64,0 0-48,0 0 0,-9 0-16,-10 0 0,-15 0-16,-16-2-2689</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7:28.963"/>
    </inkml:context>
    <inkml:brush xml:id="br0">
      <inkml:brushProperty name="width" value="0.025" units="cm"/>
      <inkml:brushProperty name="height" value="0.025" units="cm"/>
      <inkml:brushProperty name="color" value="#CCFF99"/>
    </inkml:brush>
  </inkml:definitions>
  <inkml:trace contextRef="#ctx0" brushRef="#br0">4 133 31871,'-3'-132'896,"2"266"-896,3 158 0,-2-281 0,0-8 0,0-1 0,0 1 0,0 0 0,0-1 0,1 1 0,-1 0 0,1-1 0,0 1 0,0-1 0,0 1 0,0-1 0,0 1 0,3 3 0,-4-6 0,0 0 0,1 1 0,-1-1 0,1 0 0,-1 0 0,0 0 0,1 1 0,-1-1 0,1 0 0,-1 0 0,1 0 0,-1 0 0,1 0 0,-1 0 0,1 0 0,-1 0 0,1 0 0,-1 0 0,1 0 0,-1 0 0,1 0 0,0 0 0,0-1 0,191 1-93,-208 0-761,2 0-2361</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7:29.621"/>
    </inkml:context>
    <inkml:brush xml:id="br0">
      <inkml:brushProperty name="width" value="0.025" units="cm"/>
      <inkml:brushProperty name="height" value="0.025" units="cm"/>
      <inkml:brushProperty name="color" value="#CCFF99"/>
    </inkml:brush>
  </inkml:definitions>
  <inkml:trace contextRef="#ctx0" brushRef="#br0">11 158 29149,'-6'-60'3578,"2"53"-3591,3 39 66,20 132-53,-2-41 0,-17-119 0,3 24 0,-3-28 0,0 1 0,0-1 0,0 1 0,0-1 0,0 1 0,0 0 0,0-1 0,0 1 0,1-1 0,-1 1 0,0-1 0,0 1 0,0-1 0,1 1 0,-1-1 0,0 1 0,1-1 0,-1 1 0,0-1 0,1 0 0,-1 1 0,0-1 0,1 0 0,-1 1 0,1-1 0,-1 0 0,1 1 0,-1-1 0,1 0 0,-1 0 0,1 1 0,-1-1 0,1 0 0,0 0 0,0-1 0,0 0 0,0-1 0,0 1 0,-1 0 0,1 0 0,0-1 0,-1 1 0,1-1 0,-1 1 0,0-1 0,1 1 0,-1-1 0,0 1 0,0-1 0,0 1 0,0-1 0,0 1 0,0-1 0,0-1 0,0-5 0,2-297 0,-3 301 0,-1-27 0,2 30 0,-1 0 0,1-1 0,0 1 0,0 0 0,-1-1 0,1 1 0,0 0 0,-1 0 0,1-1 0,-1 1 0,0 0 0,1 0 0,-1 0 0,0 0 0,0 0 0,-1-2 0,-1 6 0,1 10 0,0 0 0,2 0 0,-1 0 0,2 16 0,0 4 0,-1-25 0,0 1 0,1-1 0,0 0 0,1 1 0,-1-1 0,2 0 0,-1 0 0,1 0 0,0 0 0,1 0 0,-1-1 0,2 1 0,-1-1 0,1 0 0,0-1 0,0 1 0,1-1 0,0 0 0,12 10 0,-16-15 0,-1 0 0,1 0 0,-1 0 0,1 0 0,0 0 0,0-1 0,-1 1 0,1 0 0,0-1 0,0 1 0,0-1 0,0 0 0,-1 0 0,1 0 0,0 0 0,0 0 0,0 0 0,0 0 0,0-1 0,0 1 0,-1 0 0,1-1 0,0 0 0,0 1 0,-1-1 0,1 0 0,0 0 0,-1 0 0,1 0 0,-1 0 0,1 0 0,-1-1 0,0 1 0,1 0 0,-1-1 0,0 1 0,2-4 0,3-4 0,-1-1 0,0 1 0,0-1 0,-1 0 0,3-12 0,0-6 0,0-1 0,2-33 0,-6 34 0,2-1 0,12-39 0,-14 62 0,-2 8 0,0 8 0,-1-9 0,4 48 0,1-1 0,3 1 0,2-1 0,2-1 0,20 55 0,-30-98-4,14 26 13,-16-29-11,1-1 0,-1 1 0,1 0 0,-1-1 0,1 1 0,0-1-1,-1 1 1,1-1 0,0 1 0,-1-1 0,1 1 0,0-1 0,0 0 0,0 1 0,-1-1 0,1 0 0,0 0 0,0 0 0,0 1 0,-1-1 0,1 0 0,0 0-1,0 0 1,0 0 0,0-1 0,-1 1 0,1 0 0,0 0 0,0 0 0,0-1 0,-1 1 0,1 0 0,0-1 0,0 1 0,1-1 0,7-13-278,-2-15-652</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7:30.154"/>
    </inkml:context>
    <inkml:brush xml:id="br0">
      <inkml:brushProperty name="width" value="0.025" units="cm"/>
      <inkml:brushProperty name="height" value="0.025" units="cm"/>
      <inkml:brushProperty name="color" value="#CCFF99"/>
    </inkml:brush>
  </inkml:definitions>
  <inkml:trace contextRef="#ctx0" brushRef="#br0">0 113 18825,'5'-19'10720,"1"-1"-7491,-3 40-3236,-4 52 7,3 1 0,4 0 0,26 125 0,-22-172 0,-7-50 0,-17-212 0,6 31 0,8 183 0,0 20 0,0 0 0,0 0 0,0 0 0,0 1 0,0-1 0,0 0 0,1 0 0,-1 0 0,1 0 0,-1 0 0,1 0 0,0 1 0,-1-1 0,1 0 0,0 1 0,0-1 0,0 0 0,1 1 0,-1-1 0,0 1 0,1 0 0,-1-1 0,3-1 0,0 2 0,-1 0 0,0 0 0,0 0 0,0 0 0,1 1 0,-1 0 0,0-1 0,1 1 0,-1 1 0,0-1 0,0 0 0,7 2 0,-5 0 0,-1 0 0,1 0 0,0 0 0,0 1 0,-1-1 0,1 1 0,-1 0 0,0 0 0,0 1 0,0-1 0,-1 1 0,1 0 0,-1 0 0,0 0 0,0 1 0,0-1 0,-1 1 0,4 8 0,0 0 0,0 0 0,-1 1 0,-1 0 0,0 0 0,3 24 0,-6-31 0,0 0 0,-1 0 0,0 1 0,0-1 0,-1 0 0,0 0 0,-2 9 0,2-13 0,0 0 0,-1 0 0,1 0 0,-1 0 0,0 0 0,0 0 0,0 0 0,0-1 0,-1 1 0,1-1 0,-1 1 0,1-1 0,-1 0 0,0 0 0,0 0 0,-3 1 0,-2 1 0,0 0-1,0-1 1,0 0-1,0-1 1,0 0-1,-1 0 1,1-1-1,-1 0 1,1 0-1,-11-1 1,19 0-3,-1 0 1,0 0-1,1 0 0,-1 0 1,1 0-1,-1 0 1,0 0-1,1 0 1,-1-1-1,1 1 1,-1 0-1,1 0 0,-1 0 1,1-1-1,-1 1 1,1 0-1,-1-1 1,1 1-1,-1 0 1,1-1-1,0 1 1,-1-1-1,1 1 0,0-1 1,-1 1-1,1-1 1,0 1-1,-1-1 1,1 1-1,0-1 1,0 1-1,0-1 0,-1 1 1,1-1-1,0 0 1,0 1-1,0-1 1,0 1-1,0-1 1,0 0-1,1 0 0,-2-2-28,1-10-401</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7:30.830"/>
    </inkml:context>
    <inkml:brush xml:id="br0">
      <inkml:brushProperty name="width" value="0.025" units="cm"/>
      <inkml:brushProperty name="height" value="0.025" units="cm"/>
      <inkml:brushProperty name="color" value="#CCFF99"/>
    </inkml:brush>
  </inkml:definitions>
  <inkml:trace contextRef="#ctx0" brushRef="#br0">2 129 32447,'-1'2'202,"8"0"-188,34 2 10,79-5 0,-46-1-16,-26 2-8,-48 0 0,1 0 1,-1-1-1,1 1 0,0 0 1,-1-1-1,0 1 0,1 0 1,-1-1-1,1 1 0,-1-1 1,1 1-1,-1-1 0,0 1 1,1-1-1,-1 1 0,0-1 1,0 1-1,1-1 0,-1 1 1,0-1-1,0 1 0,0-1 1,0 0-1,0 1 0,0-1 1,0 1-1,0-1 0,0 0 1,0 1-1,0-1 0,0 1 1,0-1-1,0 0 0,0 1 1,0-1-1,-1 1 0,1-1 1,0 1-1,-1-2 0,1 2 0,-4-5 1,0 0-1,0 1 0,0-1 0,0 1 0,-1-1 1,0 1-1,0 1 0,0-1 0,0 1 0,-1 0 1,-8-4-1,-13-9 0,-31-29 5,76 48 22,-11 0-27,1 2 0,-1-1 0,0 1 0,0 0 0,-1 0 0,1 1 0,-1 0 0,0 0 0,-1 0 0,1 1 0,-1 0 0,-1 0 0,1 0 0,-1 0 0,-1 1 0,1 0 0,-1 0 0,0 0 0,-1 0 0,0 0 0,0 1 0,0 14 0,-2-17-1,0 0 0,0 0 0,-1 0 0,0-1 1,0 1-1,0 0 0,-1-1 0,0 1 0,0-1 0,0 0 0,-1 0 0,0 0 0,0 0 1,0 0-1,-1 0 0,1-1 0,-1 1 0,0-1 0,0 0 0,-1 0 0,1-1 0,-1 1 1,-5 2-1,-20 10-1920,-3-9-7278</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7:33.401"/>
    </inkml:context>
    <inkml:brush xml:id="br0">
      <inkml:brushProperty name="width" value="0.025" units="cm"/>
      <inkml:brushProperty name="height" value="0.025" units="cm"/>
      <inkml:brushProperty name="color" value="#CCFF99"/>
    </inkml:brush>
  </inkml:definitions>
  <inkml:trace contextRef="#ctx0" brushRef="#br0">1 66 31807,'0'-46'799,"0"31"-650,0 33-137,0 325-12,0-332 0,1 0 0,-1 1 0,2-1 0,0 0 0,0 0 0,1 0 0,0 0 0,1 0 0,6 13 0,-9-23 0,1 1 0,-1-1 0,0 0 0,1 0 0,-1-1 0,1 1 0,-1 0 0,1 0 0,-1-1 0,1 1 0,-1-1 0,1 1 0,0-1 0,-1 1 0,1-1 0,0 0 0,-1 0 0,1 0 0,0 0 0,0 0 0,2-1 0,40-8 0,-34 7 0,-1 1 0,0 0 0,1 1 0,-1 0 0,15 2 0,7-1 0,33-1 0,-64-1 0,1 0 0,-1 0 0,1-1 0,-1 1 0,1-1 0,-1 1 0,0 0 0,0-1 0,0 1 0,0-1 0,0 1 0,0-1 0,0-1 0,0 2 0,5-291 0,-10 350 0,1-13 0,3 66 0,1-107 0,0 0 0,0 0 0,1 1 0,0-1 0,0 0 0,0 0 0,0 0 0,0 0 0,1 0 0,0 0 0,0 0 0,0 0 0,0-1 0,0 1 0,1-1 0,0 1 0,0-1 0,0 0 0,0 0 0,0 0 0,0-1 0,1 1 0,-1-1 0,1 0 0,0 0 0,0 0 0,0 0 0,0-1 0,0 0 0,0 1 0,0-2 0,0 1 0,1 0 0,-1-1 0,7 0 0,-8 1 0,0-1 0,0 0 0,0 0 0,-1-1 0,1 1 0,0-1 0,0 1 0,0-1 0,0 0 0,0 0 0,-1 0 0,1 0 0,0-1 0,3-2 0,-4 1 0,1 1 0,-1-1 0,0 0 0,0 0 0,-1 0 0,1 0 0,0 0 0,-1-1 0,0 1 0,0 0 0,0-1 0,1-5 0,2-23 0,-1 0 0,-1 0 0,-5-61 0,0 9 0,3 84 0,1-1 0,-1 0 0,0 1 0,0-1 0,1 1 0,-1-1 0,0 0 0,1 1 0,-1-1 0,1 1 0,-1-1 0,1 1 0,-1-1 0,1 1 0,-1 0 0,1-1 0,-1 1 0,1 0 0,0-1 0,-1 1 0,1 0 0,-1 0 0,1-1 0,0 1 0,-1 0 0,1 0 0,0 0 0,-1 0 0,1 0 0,0 0 0,-1 0 0,1 0 0,0 0 0,-1 0 0,1 0 0,0 0 0,-1 1 0,2-1 0,-1 0 0,3 1 0,0 0 0,-1 0 0,1 0 0,0 0 0,0 1 0,-1 0 0,1-1 0,-1 1 0,0 0 0,1 1 0,-1-1 0,0 1 0,0-1 0,0 1 0,-1 0 0,1 0 0,-1 0 0,1 0 0,-1 1 0,0-1 0,0 0 0,1 5 0,5 7 0,-2 1 0,0-1 0,0 1 0,3 17 0,-6-10 0,0 0 0,-1-1 0,-3 38 0,1-20 0,0-49 0,2 1 0,-1-1 0,1 0 0,4-11 0,2-9 0,4-35 0,-7 35 0,0 0 0,2 1 0,17-43 0,-24 71 0,0-1 0,0 1 0,0 0 0,0 0 0,0-1 0,0 1 0,0 0 0,0 0 0,0-1 0,0 1 0,0 0 0,0 0 0,0 0 0,0-1 0,0 1 0,0 0 0,1 0 0,-1-1 0,0 1 0,0 0 0,0 0 0,0 0 0,1 0 0,-1-1 0,0 1 0,0 0 0,0 0 0,1 0 0,-1 0 0,0 0 0,0 0 0,1-1 0,-1 1 0,0 0 0,0 0 0,1 0 0,-1 0 0,0 0 0,0 0 0,1 0 0,-1 0 0,0 0 0,0 0 0,1 0 0,-1 1 0,5 13 0,-1 34 0,-4-41 0,1 26 0,0-7 0,1 0 0,5 25 0,-6-45 0,0 0 0,1 0 0,-1 0 0,1-1 0,1 1 0,-1-1 0,1 1 0,0-1 0,0 0 0,0 0 0,1 0 0,0 0 0,0-1 0,5 5 0,-4-6 0,-1-1 0,1 1 0,-1-1 0,1 0 0,0-1 0,0 1 0,0-1 0,0 0 0,0 0 0,0-1 0,0 1 0,0-1 0,0 0 0,0 0 0,0-1 0,0 0 0,0 0 0,0 0 0,0 0 0,0-1 0,0 0 0,0 0 0,-1 0 0,1 0 0,-1-1 0,0 0 0,0 0 0,0 0 0,0 0 0,0-1 0,0 1 0,5-9 0,-5 4 0,1-1 0,-1 0 0,-1 0 0,0-1 0,0 1 0,0-1 0,-1 1 0,1-20 0,-3-84 0,-1 62 0,1 38 0,-1-1 0,0 1 0,0 0 0,-1 0 0,-1 0 0,0 1 0,-1-1 0,0 1 0,-12-24 0,16 36 0,-1 1 0,1-1 0,0 0 0,0 0 0,0 0 0,0 1 0,0-1 0,0 0 0,0 0 0,0 0 0,0 0 0,-1 1 0,1-1 0,0 0 0,0 0 0,0 0 0,0 0 0,-1 0 0,1 0 0,0 0 0,0 1 0,0-1 0,0 0 0,-1 0 0,1 0 0,0 0 0,0 0 0,0 0 0,-1 0 0,1 0 0,0 0 0,0 0 0,0 0 0,-1 0 0,1 0 0,0 0 0,0 0 0,0 0 0,-1 0 0,1 0 0,0-1 0,0 1 0,0 0 0,-1 0 0,1 0 0,0 0 0,0 0 0,0 0 0,0-1 0,0 1 0,-1 0 0,1 0 0,0 0 0,0 0 0,0 0 0,0-1 0,-1 226 0,2-188 0,-1-16 0,2-1 0,0 0 0,1 0 0,1 0 0,1 0 0,14 36 0,-19-56 0,0 1 0,0-1 0,1 1 0,-1-1 0,0 1 0,0-1 0,0 1 0,0-1 0,0 0 0,1 1 0,-1-1 0,0 1 0,0-1 0,1 0 0,-1 1 0,0-1 0,1 0 0,-1 1 0,0-1 0,1 0 0,-1 1 0,0-1 0,1 0 0,-1 0 0,1 0 0,-1 1 0,0-1 0,1 0 0,-1 0 0,1 0 0,-1 0 0,1 0 0,-1 0 0,1 0 0,-1 0 0,1 0 0,-1 0 0,0 0 0,1 0 0,-1 0 0,1 0 0,-1 0 0,1 0 0,0-1 0,11-18 0,10-49 0,15-36 0,-33 95 0,0-1 0,1 1 0,1 1 0,-1-1 0,1 1 0,1 0 0,-1 0 0,10-8 0,-13 14 0,-1 0 0,0 0 0,1 1 0,-1-1 0,1 1 0,-1-1 0,1 1 0,0 0 0,-1 0 0,1 0 0,0 0 0,0 1 0,0-1 0,0 1 0,0-1 0,4 1 0,-5 1 0,-1-1 0,1 0 0,-1 1 0,1-1 0,-1 1 0,0 0 0,1-1 0,-1 1 0,0 0 0,1 0 0,-1 0 0,0 0 0,0 0 0,0 0 0,0 0 0,0 0 0,0 0 0,0 0 0,0 1 0,-1-1 0,1 0 0,0 1 0,-1-1 0,1 1 0,-1-1 0,1 1 0,-1-1 0,0 1 0,1-1 0,-1 2 0,1 3 0,0 0 0,-1 1 0,0-1 0,1 0 0,-2 0 0,1 0 0,-1 0 0,0 1 0,0-1 0,-1 0 0,0-1 0,-2 7 0,1-7 0,0-1 0,0 0 0,-1 0 0,1 0 0,-1 0 0,0 0 0,0-1 0,0 1 0,0-1 0,0 0 0,-1 0 0,0-1 0,1 0 0,-7 3 0,0-1 0,0 0 0,0 0 0,0-1 0,0-1 0,-1 0 0,1 0 0,-20 0 0,30-3 0,0 1 0,0 0 0,0-1 0,0 1 0,0 0 0,0-1 0,1 1 0,-1-1 0,0 1 0,0-1 0,1 0 0,-1 1 0,0-1 0,1 0 0,-1 1 0,0-1 0,1 0 0,-1 0 0,1 0 0,-1 1 0,1-1 0,0 0 0,-1 0 0,1 0 0,0 0 0,0 0 0,-1 0 0,1 0 0,0 0 0,0 0 0,0-1 0,0-40 0,0 32 0,0 7-1,0 1 0,0-1-1,1 1 1,-1-1 0,0 1 0,1-1-1,0 1 1,0-1 0,-1 1 0,3-4-1,-2 5 2,-1 1 0,1-1-1,0 1 1,-1-1-1,1 1 1,-1-1-1,1 1 1,0-1-1,-1 1 1,1 0-1,0-1 1,0 1-1,-1 0 1,1 0 0,0 0-1,0-1 1,0 1-1,-1 0 1,1 0-1,0 0 1,0 0-1,0 0 1,-1 0-1,1 0 1,0 1-1,0-1 1,-1 0 0,1 0-1,0 1 1,0-1-1,-1 0 1,1 1-1,0-1 1,-1 1-1,1-1 1,0 1-1,-1-1 1,1 1-1,0 0 1,4 5 3,0-1 0,0 1 1,0-1-1,-1 1 0,0 0 0,0 1 1,-1-1-1,3 8 0,12 18 0,-9-18-3,0 0 0,2-1 0,0-1 0,0 0 0,1 0 0,0-1 0,25 16 0,-27-21 0,1 0 0,0 0 0,0-2 0,0 1 0,1-1 0,0-1 0,-1 0 0,1-1 0,0 0 0,0-1 0,14 0 0,-23-1 0,-1 0 0,1 0 0,-1 0 0,1 0 0,-1 0 0,0 0 0,1-1 0,-1 1 0,1-1 0,-1 0 0,0 0 0,0 1 0,4-4 0,-5 3-2,0-1 0,0 0-1,0 1 1,0-1-1,0 0 1,0 0 0,-1 0-1,1 0 1,0 1 0,-1-1-1,0 0 1,0 0-1,1 0 1,-1 0 0,0 0-1,-1-4 1,-2-21-198,-13-3-520</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7:33.761"/>
    </inkml:context>
    <inkml:brush xml:id="br0">
      <inkml:brushProperty name="width" value="0.025" units="cm"/>
      <inkml:brushProperty name="height" value="0.025" units="cm"/>
      <inkml:brushProperty name="color" value="#CCFF99"/>
    </inkml:brush>
  </inkml:definitions>
  <inkml:trace contextRef="#ctx0" brushRef="#br0">178 32 30606,'-2'-3'58,"-1"1"-1,1-1 1,-1 1-1,1-1 1,-1 1-1,0 0 1,0 0-1,0 0 1,0 1-1,0-1 1,-1 1-1,1-1 1,0 1-1,-1 0 1,1 0-1,-1 1 1,1-1-1,-1 1 1,1-1-1,-1 1 1,1 0-1,-1 1 1,1-1-1,-1 0 1,1 1-1,-4 1 1,2-1-29,0 0 1,0 1-1,1 0 1,-1 0-1,1 0 1,-1 0-1,1 1 1,0-1-1,0 1 1,0 0-1,0 1 1,0-1-1,1 1 1,0-1-1,-1 1 1,1 0-1,1 0 0,-4 6 1,4-7-30,1 1 1,-1 0-1,1-1 0,0 1 0,0 0 1,0 0-1,0 0 0,1 0 1,-1 0-1,1 0 0,0 0 0,1 0 1,-1 0-1,1 0 0,0 4 1,0-5-1,0-1 0,1 0 1,-1 0-1,0 0 0,1 0 1,-1 0-1,1 0 0,0 0 1,0 0-1,-1-1 0,1 1 1,0 0-1,0-1 1,1 0-1,-1 0 0,0 1 1,0-1-1,1-1 0,-1 1 1,0 0-1,1 0 0,-1-1 1,1 1-1,3-1 0,13 2 7,0 0 0,1-1 0,19-2 1,-34 1-8,0-1 0,0 1 1,1-1-1,-1 0 0,-1 0 1,1-1-1,0 0 1,0 0-1,0 0 0,-1 0 1,0 0-1,1-1 0,-1 0 1,0 0-1,0 0 1,5-6-1,-7 7 0,-1 0 0,1 1 0,-1-1 0,0 0 0,0 0 0,0 0 0,0 0 0,0 0 0,0 0 0,-1-1 0,1 1 0,-1 0 0,0 0 0,1 0 0,-1-1 0,0 1 0,0 0 0,0 0 0,-1-1 0,1 1 0,0 0 0,-1 0 0,0 0 0,1 0 0,-1-1 0,0 1 0,0 0 0,0 0 0,0 0 0,-1 1 0,1-1 0,0 0 0,-1 0 0,1 1 0,-1-1 0,0 1 0,1-1 0,-1 1 0,0 0 0,0 0 0,0 0 0,0 0 0,0 0 0,0 0 0,0 0 0,0 1 0,-1-1 0,1 1 0,-3-1 0,0 0 3,0 1-1,0-1 1,0 1-1,0 0 1,0 1-1,0-1 1,1 1-1,-1 0 1,0 0-1,0 1 1,-8 3 0,9-3-30,1 0 1,0 0 0,0 1 0,0-1 0,1 1 0,-1 0 0,0 0 0,1 0-1,0 0 1,0 1 0,0-1 0,0 0 0,0 1 0,1-1 0,-1 1 0,0 4-1,-5 29-1656</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7:47.420"/>
    </inkml:context>
    <inkml:brush xml:id="br0">
      <inkml:brushProperty name="width" value="0.025" units="cm"/>
      <inkml:brushProperty name="height" value="0.025" units="cm"/>
      <inkml:brushProperty name="color" value="#CCFF99"/>
    </inkml:brush>
  </inkml:definitions>
  <inkml:trace contextRef="#ctx0" brushRef="#br0">1 28 31967,'88'3'806,"-49"0"-808,-1-2 1,1-2-1,66-10 1,-98 9 1,0 0 0,0 0 0,0 0 0,-1-1 0,8-4 0,-14 5 0,-5 1-1,-10 0-6,8 1-21,-13 0-326,1 0-1,-25 5 1,-4 10-3493</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19:37.524"/>
    </inkml:context>
    <inkml:brush xml:id="br0">
      <inkml:brushProperty name="width" value="0.05" units="cm"/>
      <inkml:brushProperty name="height" value="0.05" units="cm"/>
      <inkml:brushProperty name="color" value="#FFFFFF"/>
    </inkml:brush>
  </inkml:definitions>
  <inkml:trace contextRef="#ctx0" brushRef="#br0">1788 33 17128,'0'-1'361,"0"-1"-1,0 1 1,1 0 0,-1-1-1,1 1 1,-1 0 0,1 0 0,-1-1-1,1 1 1,0 0 0,0 0-1,0 0 1,0 0 0,-1 0 0,1 0-1,0 0 1,1 0 0,-1 0-1,0 1 1,0-1 0,0 0 0,0 1-1,1-1 1,-1 1 0,0-1-1,0 1 1,1-1 0,1 1 0,39-5 4737,-38 5-5098,-1 1 1,1-1-1,-1 1 0,1 0 0,-1 1 1,1-1-1,-1 1 0,0-1 0,0 1 1,0 0-1,4 3 0,36 31 7,-28-22-4,130 125 20,-52-45-11,-48-50-12,-5-4 0,65 49 0,-79-66 32,-57-8-32,-22 14 0,-62 46 0,-16 8 0,77-48 0,2 2 0,-61 55 0,84-68 0,14-10 0,1 0 0,-15 20 0,26-31 0,1-1 0,0 1 0,-1-1 0,1 0 0,-1 0 0,1 0 0,-1 0 0,0-1 0,1 1 0,-1-1 0,0 1 0,0-1 0,0 0 0,0 0 0,-1 0 0,-3 0 0,-4 0 0,1-1 0,-1 0 0,-13-2 0,-6 0 0,-116-5 0,44 1 0,-30-7 0,-26-1 0,-204 2 0,11 5-32,332 9 32,-1 1 0,-22 7 0,23-6 0,-40 6 0,-77 0 0,133-9-3,0-1 0,0 1 0,0-1 0,0 1-1,0 0 1,0 0 0,0 0 0,0 0 0,1 1 0,-1-1 0,0 1 0,1 0 0,-1 0-1,1 0 1,-3 3 0,-25 14-678,14-13-477</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7:47.764"/>
    </inkml:context>
    <inkml:brush xml:id="br0">
      <inkml:brushProperty name="width" value="0.025" units="cm"/>
      <inkml:brushProperty name="height" value="0.025" units="cm"/>
      <inkml:brushProperty name="color" value="#CCFF99"/>
    </inkml:brush>
  </inkml:definitions>
  <inkml:trace contextRef="#ctx0" brushRef="#br0">1 3 26956,'1'-2'5361,"-1"2"-5353,0 0-1,0 0 1,0 0-1,0 0 0,0 1 1,0-1-1,0 0 0,1 0 1,-1 0-1,0 0 1,0 0-1,0 1 0,0-1 1,0 0-1,0 0 0,0 0 1,0 0-1,1 0 0,-1 0 1,0 0-1,0 0 1,0 1-1,0-1 0,0 0 1,0 0-1,1 0 0,-1 0 1,0 0-1,0 0 1,0 0-1,0 0 0,1 0 1,-1 0-1,0 0 0,0 0 1,0 0-1,0 0 0,0 0 1,1 0-1,-1 0 1,0 0-1,0 0 0,0 0 1,0 0-1,0-1 0,1 1 1,-1 0-1,0 0 1,0 0-1,0 0 0,0 0 1,0 0-1,0 0 0,0 0 1,1-1-1,-1 1 0,0 0 1,0 0-1,0 0 1,0 0-1,20 218-7,-2-5 0,-9-137-40,-9-74-31,0-1 37,0-1 0,0 0 0,0 0 0,0 0 0,-1 1 0,1-1-1,0 0 1,0 0 0,0 1 0,0-1 0,0 0 0,1 0 0,-1 1-1,0-1 1,0 0 0,0 0 0,0 0 0,0 1 0,0-1 0,0 0-1,0 0 1,0 0 0,1 1 0,-1-1 0,0 0 0,0 0-1,0 0 1,0 0 0,1 0 0,-1 1 0,0-1 0,0 0 0,0 0-1,1 0 1,-1 0 0,0 0 0,0 0 0,0 0 0,1 0 0,-1 0-1,0 0 1,0 1 0,1-1 0,-1 0 0,0 0 0,1-1 0,4 1-5742</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7:48.092"/>
    </inkml:context>
    <inkml:brush xml:id="br0">
      <inkml:brushProperty name="width" value="0.025" units="cm"/>
      <inkml:brushProperty name="height" value="0.025" units="cm"/>
      <inkml:brushProperty name="color" value="#CCFF99"/>
    </inkml:brush>
  </inkml:definitions>
  <inkml:trace contextRef="#ctx0" brushRef="#br0">166 46 32095,'3'-8'229,"-1"4"-177,-1 1-1,0 0 1,0-1 0,0 1-1,0 0 1,-1-1 0,1-4 0,-1 8-52,0 0 1,0-1-1,0 1 1,0 0 0,0-1-1,0 1 1,0 0 0,0 0-1,-1-1 1,1 1-1,0 0 1,0 0 0,0 0-1,0-1 1,0 1-1,-1 0 1,1 0 0,0 0-1,0-1 1,0 1-1,-1 0 1,1 0 0,0 0-1,0 0 1,-1 0-1,1-1 1,0 1 0,0 0-1,-1 0 1,1 0-1,0 0 1,-1 0 0,1 0-1,0 0 1,0 0 0,-1 0-1,1 0 1,0 0-1,0 0 1,-1 0 0,1 0-1,0 1 1,0-1-1,-1 0 1,-1 0 1,-4 0-2,1 0 0,-1 1 0,1 0 0,-1 0 0,1 0 0,-1 1 0,1-1 0,0 1 0,0 1 0,0-1 0,0 1 0,0 0 0,1 0 0,-1 0 0,-4 5 0,2-2 0,1 1 0,0 0 0,0 0 0,1 1 0,0 0 0,0 0 0,1 0 0,-6 14 0,5-6 0,0 0 0,1-1 0,0 1 0,2 1 0,0-1 0,0 0 0,2 1 0,0-1 0,1 0 0,4 23 0,-3-31 0,0-1 0,0 0 0,1 0 0,1-1 0,-1 1 0,1-1 0,0 1 0,0-1 0,1 0 0,0-1 0,0 1 0,0-1 0,1 0 0,-1 0 0,1-1 0,0 1 0,1-1 0,-1-1 0,9 4 0,-1 0 0,1-2 0,-1 0 0,1 0 0,0-1 0,1-1 0,-1-1 0,1 0 0,17 0 0,-13-2 0,30-2-11,-49 2 7,0 0-1,0-1 0,-1 1 0,1 0 1,0 0-1,0-1 0,-1 1 0,1-1 1,0 1-1,0 0 0,-1-1 0,1 1 1,-1-1-1,1 0 0,0 1 0,-1-1 0,1 1 1,-1-1-1,0 0 0,1 1 0,-1-1 1,1-1-1,4-24-339</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7:48.467"/>
    </inkml:context>
    <inkml:brush xml:id="br0">
      <inkml:brushProperty name="width" value="0.025" units="cm"/>
      <inkml:brushProperty name="height" value="0.025" units="cm"/>
      <inkml:brushProperty name="color" value="#CCFF99"/>
    </inkml:brush>
  </inkml:definitions>
  <inkml:trace contextRef="#ctx0" brushRef="#br0">192 61 30862,'0'-2'56,"0"-1"1,0 1-1,0 0 0,-1 0 0,1 0 0,0-1 0,-1 1 1,0 0-1,1 0 0,-1 0 0,0 0 0,0 0 1,0 0-1,0 0 0,-1 1 0,1-1 0,0 0 1,-1 1-1,1-1 0,-1 0 0,0 1 0,0 0 0,1-1 1,-1 1-1,0 0 0,0 0 0,0 0 0,0 0 1,0 1-1,0-1 0,0 0 0,-5 0 0,-2-1-52,0 0-1,0 1 0,0 0 1,-1 0-1,-15 2 0,9-1-4,13 0 1,1 1 0,-1-1 0,1 0 0,0 1 0,-1 0 0,1 0 0,0 0 0,0 0 0,0 0 0,-1 0 0,1 0 0,0 1 0,0-1 0,1 1 0,-1-1 0,0 1 0,0 0 0,1-1 0,-1 1 0,1 0 0,0 0 0,-1 1 0,1-1 0,0 0 0,0 0 0,1 0 0,-1 1 0,0-1 0,1 0 0,-1 5 0,-2 9 0,1-1 0,0 1 0,2 25 0,0-31 0,0-1 0,1 0 0,-1 0 0,2 0 0,-1 0 0,1 0 0,0 0 0,1-1 0,0 1 0,6 10 0,-2-7 0,1 1 0,1-2 0,0 1 0,0-1 0,12 11 0,38 29 13,-40-36-6,0 2-1,25 28 0,-42-43-6,0 0 0,-1-1 0,1 1 0,-1 0 0,0 0 0,0 0-1,0 0 1,0 1 0,0-1 0,0 0 0,0 0 0,-1 1 0,1-1 0,-1 0 0,1 1 0,-1-1 0,0 0 0,0 1 0,0-1-1,-1 4 1,0-4 1,0 0-1,0 0 0,0 0 0,0 1 0,-1-1 1,1-1-1,-1 1 0,0 0 0,1 0 1,-1-1-1,0 1 0,0-1 0,0 1 0,0-1 1,0 0-1,-3 2 0,-10 3-5,1-1 0,-1-1-1,0 0 1,-27 3 0,37-6 0,-43 3-291,33-4-516</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7:49.233"/>
    </inkml:context>
    <inkml:brush xml:id="br0">
      <inkml:brushProperty name="width" value="0.025" units="cm"/>
      <inkml:brushProperty name="height" value="0.025" units="cm"/>
      <inkml:brushProperty name="color" value="#CCFF99"/>
    </inkml:brush>
  </inkml:definitions>
  <inkml:trace contextRef="#ctx0" brushRef="#br0">1 149 30926,'217'-1'1809,"-156"-5"-1807,-57 5 1,1 0 0,0 0-1,0 0 1,-1-1 0,1 0 0,-1 0-1,0 0 1,1 0 0,-1-1-1,4-2 1,-7 4-3,0 0 0,-1 0 0,1 0 0,0 0 0,0 0 0,0 0 0,-1-1 0,1 1 0,-1 0 0,1 0 0,-1-1 0,1 1 0,-1 0 0,0 0 0,0-1 0,1 1 0,-1 0 0,0-1 0,0 1 0,0 0 0,0-1 0,-1 1 0,1 0 0,0-1 0,-1 1 0,1 0 0,0 0 0,-1-1 0,0 1 0,0-2 0,-1 0 0,0 0 0,0 0 0,0 0 0,-1 0 0,1 0 0,-1 0 0,0 1 0,-5-5 0,-6-1 0,0 1 0,-1 1 0,0 0 0,1 1 0,-2 0 0,1 1 0,-20-2 0,20 3 0,60 5 0,-32-3 0,1 1 0,-1 0 0,0 1 0,23 5 0,-33-5 0,0 0 0,0 0 0,0 0 0,0 0 0,0 0 0,-1 1 0,1 0 0,-1-1 0,1 1 0,-1 0 0,0 0 0,1 0 0,-1 0 0,0 1 0,0-1 0,-1 0 0,1 1 0,0-1 0,-1 1 0,0 0 0,1 0 0,-1 0 0,0-1 0,0 1 0,-1 0 0,2 5 0,-2-1 0,1 0 1,-1 0-1,0 0 1,0 0-1,-1 0 1,0-1-1,0 1 0,-1 0 1,1 0-1,-1-1 1,-1 1-1,0-1 1,-5 11-1,2-8-10,-1 0-1,0 0 1,0-1-1,-1 0 1,1 0-1,-2-1 1,-16 13 0,-13 1-249</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7:50.328"/>
    </inkml:context>
    <inkml:brush xml:id="br0">
      <inkml:brushProperty name="width" value="0.025" units="cm"/>
      <inkml:brushProperty name="height" value="0.025" units="cm"/>
      <inkml:brushProperty name="color" value="#CCFF99"/>
    </inkml:brush>
  </inkml:definitions>
  <inkml:trace contextRef="#ctx0" brushRef="#br0">1 81 31278,'0'-1'37,"0"0"-1,-1 1 0,1-1 0,0 1 0,0-1 0,0 1 1,0-1-1,0 1 0,0-1 0,0 1 0,0-1 1,0 0-1,0 1 0,1-1 0,-1 1 0,0-1 0,0 1 1,0-1-1,1 1 0,-1-1 0,0 1 0,0-1 1,1 1-1,-1 0 0,1-1 0,-1 1 0,0-1 1,1 1-1,-1 0 0,1-1 0,-1 1 0,1 0 0,-1 0 1,1-1-1,-1 1 0,1 0 0,-1 0 0,1 0 1,-1-1-1,1 1 0,-1 0 0,1 0 0,0 0 0,34-2-290,-21 1 373,45-4-111,-1-3 0,1-3 0,58-19 0,-105 26-13,-46 3-59,-11 3-230,-7 6-704</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7:53.442"/>
    </inkml:context>
    <inkml:brush xml:id="br0">
      <inkml:brushProperty name="width" value="0.025" units="cm"/>
      <inkml:brushProperty name="height" value="0.025" units="cm"/>
      <inkml:brushProperty name="color" value="#CCFF99"/>
    </inkml:brush>
  </inkml:definitions>
  <inkml:trace contextRef="#ctx0" brushRef="#br0">0 85 31374,'8'-3'195,"0"0"0,0 0 0,0-1-1,0 0 1,-1 0 0,12-9 0,-19 18-171,0 92-19,1 136-5,1-209 0,0 0 0,2-1 0,10 37 0,-11-47 0,2 0 0,0-1 0,0 0 0,1 0 0,0 0 0,1-1 0,16 21 0,-19-29 0,0 0 0,-1 0 0,1 0 0,0 0 0,1 0 0,-1-1 0,0 1 0,1-1 0,-1-1 0,1 1 0,0 0 0,0-1 0,0 0 0,-1 0 0,1-1 0,0 1 0,0-1 0,0 0 0,0 0 0,0-1 0,0 0 0,0 0 0,0 0 0,-1 0 0,1 0 0,0-1 0,-1 0 0,1 0 0,-1-1 0,0 1 0,1-1 0,-1 0 0,0 0 0,-1 0 0,6-5 0,-2-4 0,0 1 0,-1-1 0,0 0 0,0-1 0,-2 0 0,0 1 0,0-1 0,-1-1 0,2-20 0,-1-13 0,-3-67 0,-2 56 0,1 56 0,-2-29 0,-2 18 0,4 13 0,0-1 0,0 1 0,0 0 0,0 0 0,-1 0 0,1 0 0,0-1 0,0 1 0,0 0 0,0 0 0,-1 0 0,1 0 0,0 0 0,0-1 0,0 1 0,-1 0 0,1 0 0,0 0 0,0 0 0,0 0 0,-1 0 0,1 0 0,0 0 0,0 0 0,-1 0 0,1 0 0,0 0 0,0 0 0,0 0 0,-1 0 0,1 0 0,0 0 0,0 0 0,-1 0 0,1 0 0,0 0 0,0 0 0,0 1 0,-1-1 0,-2 10 0,-1 23-1,2 0 0,3 45 0,0-64-2,0 0 0,1 0-1,1-1 1,0 1 0,1-1 0,0 1-1,1-1 1,11 20 0,-14-29 3,2 1 0,-1 0 0,0-1 0,1 0 0,0 1 0,0-2 0,0 1 0,0 0 0,1-1 0,-1 0 0,1 0 0,0 0 0,0 0 0,0-1 0,7 2 0,1 0 0,1-2 0,0 0 0,-1-1 0,27 0 0,-36-1 0,0 0 0,0-1 0,0 1 0,0-1 0,0 0 0,0 0 0,-1 0 0,1 0 0,0 0 0,-1-1 0,1 0 0,-1 0 0,1 0 0,-1 0 0,5-5 0,-4 3 0,0-1 0,0 0 0,0 0 0,-1 0 0,1 0 0,-1-1 0,-1 1 0,1-1 0,1-6 0,2-9 0,-1 1 0,-2-1 0,0 0 0,0-39 0,-1 0 0,-3-1 0,-2 1 0,-19-95 0,22 154 0,0 0 0,0-1 0,0 1 0,-1 0 0,1-1 0,0 1 0,-1 0 0,1-1 0,-1 1 0,0 0 0,1 0 0,-1-1 0,0 1 0,0 0 0,0 0 0,-1-1 0,1 2 0,0 1 0,1-1 0,-1 1 0,0-1 0,1 1 0,-1-1 0,0 1 0,1 0 0,-1-1 0,1 1 0,-1 0 0,0-1 0,1 1 0,0 0 0,-1 0 0,1 0 0,-1-1 0,1 1 0,0 0 0,0 0 0,0 0 0,-1 0 0,1-1 0,0 1 0,0 0 0,0 1 0,-6 33 0,2-1 0,1 1 0,1 0 0,2-1 0,6 43 0,-4-59 0,1 1 0,1-1 0,1 0 0,1 0 0,0 0 0,15 26 0,-15-31 0,1 0 0,1-1 0,0 0 0,1-1 0,0 0 0,1 0 0,0-1 0,1 0 0,14 11 0,-17-17 0,0 0 0,1-1 0,-1 0 0,0 0 0,1-1 0,0 0 0,0 0 0,-1-1 0,1-1 0,0 1 0,0-1 0,9-1 0,-2 0 0,-14 1 0,0 0 0,0 0 0,1 0 0,-1-1 0,0 1 0,0-1 0,0 0 0,0 1 0,0-1 0,0 0 0,0 0 0,0 0 0,0-1 0,-1 1 0,1 0 0,0-1 0,-1 1 0,1-1 0,-1 1 0,1-1 0,-1 0 0,0 0 0,0 0 0,1 0 0,-1 1 0,-1-1 0,1-1 0,0 1 0,0 0 0,-1 0 0,1 0 0,-1-4 0,2-9 0,-1 1 0,0-1 0,-3-29 0,0 20 0,1 4 0,-2 0 0,-1 1 0,0-1 0,-2 1 0,0 0 0,-16-35 0,20 49 0,2 5 0,-1-1 0,1 1 0,0 0 0,0-1 0,0 1 0,0 0 0,0-1 0,-1 1 0,1 0 0,0-1 0,0 1 0,0 0 0,-1-1 0,1 1 0,0 0 0,-1-1 0,1 1 0,0 0 0,-1 0 0,1 0 0,0-1 0,-1 1 0,1 0 0,0 0 0,-1 0 0,1 0 0,0-1 0,-1 1 0,1 0 0,-1 0 0,1 0 0,0 0 0,-1 0 0,1 0 0,-1 0 0,0 1 0,0-1 0,1 1 0,-1-1 0,1 1 0,-1 0 0,1-1 0,-1 1 0,1 0 0,-1-1 0,1 1 0,0 0 0,-1-1 0,1 1 0,0 0 0,-1 0 0,1 0 0,0-1 0,0 1 0,0 0 0,0 1 0,-2 16 0,0-1 0,2 0 0,0 1 0,5 33 0,-4-44 0,0 0 0,1 0 0,1 0 0,-1 0 0,1-1 0,0 1 0,0-1 0,1 1 0,0-1 0,0 0 0,1-1 0,-1 1 0,1-1 0,10 9 0,-8-9-1,1 0 0,-1 0 1,1-1-1,0 0 0,0 0 0,0 0 0,0-1 1,1-1-1,9 3 0,0-3-1,0 0 0,1-1 0,24-1 0,-40 0 2,1-1 0,0 0 1,-1 1-1,1-1 0,-1 0 0,1-1 1,-1 1-1,0 0 0,0-1 0,1 0 1,-1 0-1,0 0 0,-1 0 0,1 0 0,0-1 1,0 1-1,-1-1 0,0 0 0,1 0 1,-1 0-1,0 0 0,-1 0 0,1 0 1,0 0-1,-1-1 0,0 1 0,0-1 0,0 1 1,1-7-1,2-11 2,-1 0 0,-1 0 0,-1-41 1,-2 42-3,2 0 0,-4-53 0,3 69 0,-1 0 0,0-1 0,0 1 0,0 0 0,0 0 0,-1 0 0,0 0 0,0 0 0,0 0 0,0 0 0,0 1 0,-1-1 0,-5-5 0,4 8 0,2 12 0,-2 466 0,6-263 0,-2-213 0,0-1 1,0 0-1,0 0 1,0 1-1,1-1 1,-1 0-1,0 1 1,0-1-1,0 0 0,1 0 1,-1 1-1,0-1 1,0 0-1,1 0 1,-1 0-1,0 0 1,0 1-1,1-1 0,-1 0 1,0 0-1,1 0 1,-1 0-1,0 0 1,1 0-1,-1 0 1,0 0-1,1 1 0,-1-1 1,0 0-1,1-1 1,-1 1-1,0 0 1,1 0-1,-1 0 1,0 0-1,1 0 0,-1 0 1,0 0-1,0 0 1,1 0-1,-1-1 1,0 1-1,1 0 1,-1 0-1,0 0 0,0-1 1,1 1-1,-1 0 1,0 0-1,0-1 1,0 1-1,1 0 1,-1-1-1,0 1 0,0 0 1,0 0-1,0-1 1,0 1-1,0-1 1,7-12-1,-2-1 1,1 1 0,-2-1 0,0 0-1,-1-1 1,3-23 0,1-2-1,1-5-4,71-290-24,-77 326 28,8-20 0,-10 28 0,1 0 0,-1 1 0,0-1 0,1 0 0,-1 0 0,1 0 0,-1 0 0,1 1 0,-1-1 0,1 0 0,0 1 0,-1-1 0,1 0 0,0 1 0,0-1 0,-1 1 0,1-1 0,0 1 0,0-1 0,0 1 0,0 0 0,0-1 0,1 1 0,-1 0 0,0 1 0,0-1 0,0 1 0,0-1 0,0 1 0,0-1 0,0 1 0,0 0 0,0 0 0,0-1 0,0 1 0,0 0 0,-1 0 0,1 0 0,0 0 0,-1 0 0,1 0 0,-1 0 0,1 0 0,-1 0 0,1 0 0,-1 0 0,1 0 0,-1 2 0,4 5 0,5 12 0,-1 1 0,0 0 0,-2 0 0,0 1 0,-1 0 0,-2 0 0,0 0 0,0 37 0,-3-55 0,-1 1 1,0-1-1,0 0 0,0 1 1,0-1-1,-1 0 0,1 0 1,-1 1-1,0-1 0,0-1 1,-1 1-1,1 0 0,-1 0 1,0-1-1,0 0 0,0 1 1,0-1-1,-1 0 0,1-1 1,-1 1-1,0-1 0,-5 4 1,0-2-11,1 0 1,-1 0-1,0 0 0,0-1 1,0-1-1,0 1 1,0-1-1,-1-1 1,-13 1-1,65-2-53,1 1 54,43-5-1,-73 2 19,0 0-1,-1 0 1,1-1-1,-1-1 1,0 0-1,0 0 1,0-2-1,11-5 1,-19 8-7,-1 0 0,1 0 0,-1 0 0,1 0 0,-1 0 0,0-1 0,0 0 0,-1 1 0,1-1 0,-1 0 0,0 0 0,0 0 0,0-1 0,0 1-1,-1 0 1,0-1 0,2-8 0,-1-5 8,-1-1-1,0 0 0,-2-21 0,0 5-4,-2-12-2,-1 0 1,-13-53-1,-3-33 3,22 251-6,34 60 0,-19-105 0,-14-58 0,-2-5 0,1 0 0,0-1 0,0 1 0,1-1 0,1 1 0,0-1 0,0 0 0,0-1 0,10 15 0,-13-22 0,-1-1 0,1 1 0,-1 0 0,1-1 0,-1 1 0,1-1 0,-1 1 0,1-1 0,0 1 0,-1-1 0,1 1 0,0-1 0,-1 0 0,1 1 0,0-1 0,0 0 0,-1 0 0,1 1 0,0-1 0,0 0 0,-1 0 0,1 0 0,0 0 0,0 0 0,-1 0 0,1 0 0,0 0 0,0 0 0,0 0 0,-1-1 0,1 1 0,0 0 0,0 0 0,-1-1 0,1 1 0,0-1 0,-1 1 0,1 0 0,0-1 0,-1 1 0,1-1 0,-1 0 0,1 1 0,-1-1 0,1 1 0,-1-1 0,1 0 0,-1 1 0,0-1 0,1 0 0,-1 1 0,0-1 0,0 0 0,1 0 0,-1 1 0,0-1 0,0-2 0,3-6 0,-1-1 0,1 0 0,0-14 0,-3 19 0,6-60 0,-6 44 0,2 0 0,0 0 0,2 1 0,0-1 0,1 1 0,10-26 0,-14 44 0,0 0 0,0 0-1,0 0 1,0 0 0,0 1 0,0-1-1,0 1 1,1-1 0,-1 1 0,0-1-1,1 1 1,-1-1 0,1 1 0,0 0-1,-1 0 1,1 0 0,0 0 0,0 0-1,0 1 1,0-1 0,0 0 0,0 1-1,-1-1 1,1 1 0,0 0 0,0 0-1,0 0 1,0 0 0,1 0 0,-1 0-1,0 0 1,3 1 0,-2 0 0,0 1-1,0-1 1,0 0-1,0 1 1,0 0-1,0-1 1,0 1-1,-1 0 1,1 1 0,-1-1-1,1 0 1,-1 1-1,0-1 1,0 1-1,0 0 1,0 0-1,3 6 1,-1 3 0,0 1 0,-1 0 0,0 0 0,-1 0 0,0 1 0,-1-1 0,-1 1 0,0-1 0,-1 0 0,0 1 0,-1-1 0,-6 21 0,7-32 0,0 0 0,1 0-1,-1 1 1,1-1 0,0 0 0,-1 0 0,1 0-1,0 1 1,0-1 0,0 0 0,1 4 0,0-6-1,-1 1 1,0 0 0,1 0-1,-1 0 1,1 0 0,-1 0-1,1 0 1,-1-1 0,1 1-1,0 0 1,-1-1 0,1 1-1,0 0 1,0-1 0,-1 1-1,1-1 1,0 1 0,1 0-1,4 0-1,-1 1 0,0-1-1,1-1 1,-1 1-1,0-1 1,1 0 0,7-1-1,5 1-4,-13 0 4,-1 0 0,1 0 0,0-1 0,0 0 0,-1 0 0,1 0 0,0 0 0,-1-1-1,1 1 1,-1-1 0,0 0 0,1-1 0,-1 1 0,0-1 0,0 0 0,-1 0 0,1 0 0,3-4-1,-3 1 3,1 0-1,-1 0 1,-1 0-1,1-1 1,-1 0-1,0 1 1,-1-1-1,1 0 1,-1 0-1,-1-1 0,2-9 1,10-168 1,-13 183 1,0 0 0,1 0 0,-1 0 1,1 0-1,-1 0 0,1 0 0,0 0 0,0 0 0,0 0 0,0 1 1,0-1-1,0 0 0,2-2 0,1 24-30,-4-13 32,-1 1 0,0 0 1,0-1-1,-1 1 1,0-1-1,0 1 0,-1-1 1,-6 13-1,3-6 12,1-1-6,2 0-1,-1 1 1,2-1 0,0 1-1,0 0 1,2 0 0,0 24 0,1-15-2,-1-18-7,0 0 1,0 1-1,1-1 0,0 0 0,0 0 0,0 1 0,1-1 1,0 0-1,0 0 0,0-1 0,1 1 0,-1 0 0,1-1 0,0 1 1,0-1-1,1 0 0,5 5 0,-4-5 0,0 0 0,0 0 1,1 0-1,0-1 0,0 0 0,0 0 0,0-1 0,0 0 1,0 0-1,0 0 0,1-1 0,-1 1 0,1-2 0,7 1 1,-5 0 1,0-1 0,0 0 0,0-1 0,0 0 1,11-2-1,-18 2-2,1 0 0,0 0 1,0 0-1,0 0 0,-1-1 0,1 1 1,-1-1-1,1 0 0,-1 0 1,0 0-1,0 0 0,0 0 0,0 0 1,0-1-1,0 1 0,0 0 0,-1-1 1,1 0-1,1-4 0,1-6 4,-1 0-1,0 0 0,-1-1 1,0 1-1,-2-1 0,1 1 0,-3-23 1,1 12-4,1 13 0,-2 0 0,1-1-1,-1 1 1,-1 0 0,0 0 0,-1 0 0,0 0 0,-10-19-1,12 25 0,-1 1 0,0-1-1,0 1 1,0-1-1,0 1 1,-1 0-1,0 0 1,0 1-1,0-1 1,0 1 0,-1 0-1,1 0 1,-1 0-1,0 0 1,0 1-1,0 0 1,0 0-1,0 0 1,0 1-1,-10-2 1,9 2 0,1 1 0,0 0 0,0 0 0,-1 0 1,1 0-1,0 1 0,-1 0 0,-8 3 0,12-3 1,0 0-1,0 0 1,0 1 0,1-1-1,-1 1 1,0-1 0,1 1-1,-1-1 1,1 1-1,-1 0 1,1 0 0,0 0-1,0 0 1,0 0 0,0 0-1,0 0 1,0 0 0,1 0-1,-1 0 1,1 1 0,-1-1-1,1 3 1,-2 9 0,0 0 0,1 0 0,1 0 0,0 0 1,3 23-1,-1-30-1,-1 0 1,1 0 0,1 0 0,-1 0-1,1-1 1,0 1 0,1-1 0,0 0-1,0 0 1,0 0 0,0 0 0,8 7-1,-4-6-4,0 0 0,0-1-1,1 0 1,0 0-1,0-1 1,13 6 0,-17-9 3,0 0 1,-1 0-1,1 0 1,0-1-1,0 0 1,0 0-1,0-1 1,0 1-1,0-1 1,0 0-1,0 0 1,0-1-1,-1 0 1,1 1-1,8-4 1,-12 3 1,0 0 0,1 0 0,-1 0 0,0 0 0,0 0 0,0-1 0,0 1 0,-1 0 0,1-1 0,0 1 0,-1-1 0,1 1 0,0-1 0,-1 1 0,0-1 0,1 1 0,-1-1 0,0 1 0,0-1 0,0 0 0,0-1 0,1-4 0,7-89 6,-7 69-3,1 0 1,9-43-1,-10 68-3,-1-1 1,1 1-1,-1 0 1,1 0-1,0 1 1,0-1-1,0 0 1,0 0-1,0 0 0,0 1 1,0-1-1,1 0 1,-1 1-1,1-1 1,-1 1-1,1-1 1,0 1-1,-1 0 0,1 0 1,0 0-1,0 0 1,0 0-1,0 0 1,2 0-1,-2 1 1,0-1 0,0 1-1,0 0 1,0 1 0,0-1-1,0 0 1,0 1 0,0-1-1,0 1 1,0-1 0,-1 1 0,1 0-1,0 0 1,0 0 0,-1 0-1,1 0 1,-1 0 0,1 0-1,-1 1 1,1-1 0,-1 0-1,0 1 1,1 0 0,-1-1 0,1 4-1,5 7 1,0 0-1,-1 0 0,-1 1 1,0 0-1,-1 0 0,-1 1 1,0-1-1,2 23 0,-2 13 0,-3 55 0,-1-45 0,2-69-3,1 0-1,0 1 1,0-1-1,1 1 1,3-10-1,7-22-4,-5 3 6,2-7 2,1 2-1,2-1 1,21-45 0,-34 87 0,1 1 1,-1-1-1,1 1 0,-1 0 1,1-1-1,0 1 0,0 0 0,0-1 1,-1 1-1,1 0 0,1 0 1,-1 0-1,0 0 0,0 0 1,0 0-1,0 0 0,1 0 1,-1 1-1,0-1 0,1 0 0,-1 1 1,1-1-1,-1 1 0,1-1 1,1 1-1,-2 0 0,0 1 1,1-1-1,-1 1 0,0 0 0,0 0 1,0-1-1,0 1 0,1 0 1,-1 0-1,-1 0 0,1 0 1,0 0-1,0 0 0,0 0 0,0 1 1,-1-1-1,1 0 0,-1 0 1,1 1-1,-1-1 0,1 0 0,-1 1 1,0-1-1,1 0 0,-1 1 1,0 1-1,4 25 0,-2 0 0,-1 38 0,-1-41 0,0 1 0,2-1 0,7 39 0,-8-61 0,0-1 1,1 1-1,-1-1 0,1 0 0,-1 1 1,1-1-1,0 0 0,0 0 1,0 0-1,0-1 0,0 1 0,0 0 1,0-1-1,1 1 0,-1-1 1,0 0-1,1 0 0,0 0 0,-1 0 1,1 0-1,-1-1 0,1 1 1,0-1-1,0 1 0,-1-1 0,1 0 1,4-1-1,-1 2 1,0-1-1,-1-1 1,1 1-1,-1-1 1,1 0 0,-1 0-1,1 0 1,-1-1 0,0 0-1,0 0 1,1-1-1,8-5 1,-10 3-1,1 0 0,0 0 0,-1 0 0,0-1 0,-1 0 0,1 0 0,-1 0 0,0 0 0,0-1 0,-1 1 0,0-1 0,0 0-1,-1 1 1,2-11 0,-1-12 2,0-1 0,-3-31-1,0 23 8,2 31-7,-2-22 0,1 28-2,0 0 0,0 1 0,0-1 0,0 0 0,0 1-1,0-1 1,0 0 0,0 1 0,-1-1 0,1 0 0,0 1 0,0-1 0,-1 1 0,1-1 0,0 0 0,-1 1 0,1-1 0,0 1 0,-1-1 0,1 1 0,-1-1 0,1 1 0,-1-1 0,1 1 0,-1 0 0,0-1 0,1 1 0,-1 0 0,1-1 0,-2 1 0,1 2 0,1-1 0,-1 1 0,0 0 0,1 0 0,-1-1 0,1 1 0,-1 0 0,1 0 0,0 0 0,0 0 0,0 0 0,0 3 0,0-2 0,0 13 0,-2 7 0,2 0 0,0 0 0,2 0 0,4 25 0,-5-42 0,1 0 0,0 0 0,0 1 0,0-2 0,1 1 0,0 0 0,0 0 0,0-1 0,1 0 0,0 1 0,0-1 0,0-1 0,1 1 0,-1-1 0,1 1 0,0-1 0,1-1 0,-1 1 0,10 4 0,-12-7 0,1 1 0,-1-1 0,1 0 0,-1 0 0,1 0 0,-1-1 0,1 1 0,0-1 0,5 0 0,-7 0 0,-1 0 0,1 0 0,-1 0 0,0 0 0,1-1 0,-1 1 0,0-1 0,1 1 0,-1-1 0,0 1 0,1-1 0,-1 0 0,0 0 0,0 1 0,0-1 0,0 0 0,0 0 0,0 0 0,0 0 0,0 0 0,0-1 0,0 1 0,0 0 0,-1 0 0,1 0 0,0-2 0,4-17-9,-1 0 0,-1-1 0,0 1 0,-2-36 0,5-37-44,-5 84 48,1-1 0,0 1 0,1-1 0,0 1 0,0 0 0,1 0-1,6-10 1,-8 17 3,-1 0-1,1-1 1,0 1-1,0 0 1,1 1-1,-1-1 0,0 0 1,0 1-1,1-1 1,-1 1-1,1 0 1,0 0-1,-1 0 1,1 0-1,0 0 0,-1 0 1,1 1-1,0-1 1,0 1-1,0 0 1,0 0-1,3 0 1,-5 0 1,1 0 0,0 1-1,0-1 1,0 0 0,0 1 0,-1-1 0,1 1 0,0-1 0,-1 1 0,1 0 0,0 0 0,-1 0 0,1 0 0,-1 0 0,1 0 0,-1 0-1,1 0 1,-1 1 0,0-1 0,0 1 0,0-1 0,0 1 0,0-1 0,0 1 0,0-1 0,0 1 0,0 0 0,-1 0 0,1-1 0,-1 1-1,1 0 1,-1 0 0,0 0 0,0 3 0,-19-5 73,3 0-61,-26 3 9,39-3-19,1 1 0,-1 0 1,1 0-1,-1 0 0,1 0 1,0 1-1,0-1 0,0 1 1,0-1-1,0 1 1,0 0-1,0-1 0,0 1 1,-2 4-1,-2 6 3,0-1 0,1 1 1,1-1-1,0 1 0,0 1 1,1-1-1,1 0 0,0 1 0,1 0 1,0-1-1,1 1 0,0-1 0,1 1 1,4 18-1,-4-27-2,1 1 0,0 0 0,0 0 0,0-1 0,1 0 0,-1 1 0,1-1 1,0 0-1,0 0 0,1 0 0,-1-1 0,1 1 0,0-1 0,0 0 0,0 0 0,0 0 0,0 0 0,1-1 0,-1 0 0,1 0 1,0 0-1,-1 0 0,8 0 0,1 2-1,0-1 1,0-1-1,1 0 1,-1-1-1,1 0 0,0-1 1,21-3-1,-34 2-1,0 1-1,0 0 1,0 0 0,0-1-1,0 1 1,0-1-1,0 1 1,0-1-1,0 1 1,0-1 0,0 1-1,0-1 1,-1 0-1,1 0 1,0 1-1,0-1 1,-1 0-1,1 0 1,-1 0 0,1 0-1,-1 0 1,1 0-1,-1 0 1,1 0-1,-1 0 1,1-2 0,1-30-1111,-2 27 358,0-31-7021</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7:53.818"/>
    </inkml:context>
    <inkml:brush xml:id="br0">
      <inkml:brushProperty name="width" value="0.025" units="cm"/>
      <inkml:brushProperty name="height" value="0.025" units="cm"/>
      <inkml:brushProperty name="color" value="#CCFF99"/>
    </inkml:brush>
  </inkml:definitions>
  <inkml:trace contextRef="#ctx0" brushRef="#br0">125 8 32495,'-3'-1'11,"-1"-1"0,0 1 0,0 0 0,0 0 0,0 1 0,0-1 0,0 1 1,0 0-1,0 0 0,1 0 0,-1 0 0,-8 3 0,10-2-8,0-1 0,0 2 0,1-1 0,-1 0 0,0 0 0,1 0 0,-1 1 1,1-1-1,-1 1 0,1-1 0,0 1 0,-1 0 0,1-1 0,0 1 0,0 0 0,0 0 0,1 0 0,-1 0 0,0 0 1,1 0-1,-1 0 0,1 0 0,-1 0 0,1 0 0,0 2 0,-2 8-3,1 0 0,1 0 0,-1 0 0,2-1 0,0 1 0,0 0 0,4 15 0,-3-23 0,-1-1 0,1 1 0,-1 0 0,1-1 0,0 0 0,1 1 0,-1-1 0,0 0 0,1 0 0,0-1 0,-1 1 0,1 0 0,1-1 0,-1 0 0,0 1 0,0-1 0,1 0 0,-1-1 0,1 1 0,0-1 0,-1 0 0,1 1 0,0-2 0,0 1 0,6 0 0,-4 1 3,1-1 0,1-1 0,-1 1 0,0-1 0,0-1 0,0 1 0,13-3 0,-17 2-2,-1 0 0,0 0 0,0 0 0,1 0-1,-1-1 1,0 1 0,0 0 0,0-1 0,-1 1 0,1-1 0,0 0 0,-1 0 0,1 1-1,-1-1 1,1 0 0,-1 0 0,0-1 0,0 1 0,0 0 0,0 0 0,0 0 0,0-1-1,-1 1 1,1-1 0,-1 1 0,1-3 0,0-2-1,0 1 0,-1-1 0,0 1 0,0-1 0,0 1 0,-1-1 0,0 1 0,0 0 0,0-1 0,-1 1 0,0 0 0,-5-10 0,5 13 0,0-1 0,-1 1 0,0 0 0,1-1 0,-1 1 0,0 1 0,0-1 0,-1 0 0,1 1 0,-1 0 0,1 0 0,-1 0 0,0 0 0,0 0 0,0 1 0,0-1 0,0 1 0,0 0 0,0 1 0,-6-1 0,5 0-14,0 0 1,0 0-1,0 1 0,0 0 1,0 0-1,0 1 0,0-1 1,0 1-1,0 0 0,1 0 1,-1 1-1,0-1 0,1 1 1,-1 0-1,1 1 0,-1-1 1,1 1-1,0-1 0,0 1 1,0 1-1,0-1 0,1 0 1,-1 1-1,-2 4 1,-20 29-1151</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8:03.249"/>
    </inkml:context>
    <inkml:brush xml:id="br0">
      <inkml:brushProperty name="width" value="0.025" units="cm"/>
      <inkml:brushProperty name="height" value="0.025" units="cm"/>
      <inkml:brushProperty name="color" value="#CCFF99"/>
    </inkml:brush>
  </inkml:definitions>
  <inkml:trace contextRef="#ctx0" brushRef="#br0">1 613 18104,'0'-14'11786,"0"-1"-8571,0 11-3835,0 20 902,0-1-282,1 0 0,0 0 0,1 0 0,1 0 0,0 0 0,1 0 0,1-1 0,0 0 0,1 0 0,1 0 0,0 0 0,0-1 0,12 14 0,-16-24 0,0 0 0,0 0 0,0 0 0,1-1 0,-1 1 0,1-1 0,-1 0 0,1 0 0,0 0 0,0-1 0,0 1 0,0-1 0,0 0 0,0 0 0,0-1 0,0 1 0,0-1 0,0 0 0,1 0 0,-1 0 0,0 0 0,0-1 0,0 1 0,0-1 0,0 0 0,0-1 0,0 1 0,0-1 0,0 0 0,6-4 0,-3 0 0,0-1 0,-1-1 0,0 1 0,-1-1 0,0 0 0,0 0 0,0-1 0,-1 1 0,0-1 0,-1 0 0,4-14 0,0-9 0,-1 0 0,3-38 0,-4-75 0,-6 104 0,2-1 0,2 0 0,2 1 0,17-73 0,-21 109-1,1 0 0,-1 1 0,1-1 0,0 1 0,0 0 0,1 0 0,-1-1 0,1 1 0,0 1 0,0-1 0,1 0 0,-1 1 0,1 0 0,6-6 0,-4 7 0,0-1-1,0 1 1,0 0-1,0 0 0,0 0 1,0 1-1,0 0 1,1 0-1,-1 1 1,11 0-1,-1-1 2,-12 1 0,-6 1 0,-30 7 0,20-3 0,1 1 0,0 1 0,0 0 0,0 0 0,1 1 0,1 0 0,-1 1 0,1 0 0,1 1 0,0 0 0,0 0 0,1 0 0,-8 15 0,7-9 0,0 1 0,1 0 0,1 0 0,1 0 0,1 1 0,0-1 0,1 1 0,-1 34 0,3-28 0,1 1 0,1 0 0,2-1 0,0 1 0,9 28 0,-10-44 0,1-1 0,1 1 0,-1-1 0,1 1 0,1-1 0,-1-1 0,1 1 0,1 0 0,-1-1 0,1 0 0,0-1 0,1 1 0,0-1 0,0-1 0,0 1 0,1-1 0,11 6 0,-11-8 0,-1 0 0,1-1 0,0 0 0,0-1 0,0 1 0,0-1 0,0-1 0,16 0 0,-15 0 0,-7 0 0,0 0 0,0-1 0,0 1 0,0 0 0,0-1 0,0 1 0,0-1 0,0 1 0,-1-1 0,1 0 0,0 0 0,0 0 0,-1 0 0,1 0 0,-1 0 0,1 0 0,-1-1 0,1 1 0,1-2 0,-1-1 0,0 1 0,1-1 0,-1 0 0,0 0 0,-1 0 0,1 0 0,-1 0 0,2-7 0,0-7 0,-1-1 0,0 0 0,-2-22 0,0 30 0,-1-49-4,3-72-8,-2 129 11,0 1 1,0-1-1,1 1 1,-1-1-1,1 1 0,0-1 1,0 1-1,0-1 1,0 1-1,0-1 0,0 1 1,1 0-1,-1 0 1,1 0-1,-1 0 1,1 0-1,0 0 0,0 0 1,0 1-1,0-1 1,0 0-1,0 1 0,0 0 1,1-1-1,2 0 1,4-1-3,0 1 0,-1 0 0,1 1 1,0 0-1,0 0 0,12 2 0,-37 8-10,7 1 13,1-1 0,0 1 0,1 1 0,0 0 0,0 0 0,1 0 0,1 0 0,0 1 0,0 0 0,2 0 0,-6 24 0,5-13 0,0 1 0,2-1 0,0 1 0,2 0 0,4 39 0,-3-59 0,-1 0 1,1 0-1,0 0 1,0 0-1,0 0 0,1-1 1,0 1-1,-1 0 1,1-1-1,1 1 0,-1-1 1,0 0-1,1 1 0,-1-1 1,1 0-1,0-1 1,0 1-1,0 0 0,1-1 1,-1 0-1,1 0 1,4 2-1,0 0 1,1-1 0,-1-1 0,1 0 0,0 0 0,0-1 0,0 0 0,0 0 1,16-2-1,-22 1-1,-1 0 1,1-1-1,0 0 1,-1 1-1,1-1 1,-1 0-1,1 0 1,-1 0-1,1-1 1,-1 1 0,0-1-1,1 1 1,-1-1-1,0 0 1,0 0-1,0 0 1,-1 0-1,1 0 1,0 0-1,-1 0 1,1 0-1,-1-1 1,0 1 0,0-1-1,0 1 1,0-1-1,1-3 1,1-7 1,0 0 0,0 0 1,-1 0-1,0-19 0,-1 8-1,-1-1 0,-1 1-1,-1 0 1,-8-37 0,7 50-1,-1-1 0,0 0-1,0 1 1,-1 0 0,0 0 0,-1 0 0,-1 1 0,0 0 0,0 0 0,-17-17 0,21 24-1,0 0 1,0 1-1,0-1 1,0 1-1,0 0 0,0 0 1,-1 0-1,1 1 1,-1-1-1,0 1 0,1-1 1,-1 1-1,0 1 0,0-1 1,0 0-1,1 1 1,-1 0-1,0 0 0,0 0 1,0 0-1,-4 1 1,7 0 0,-1 0-1,1-1 1,-1 1 0,1 0 0,-1 0 0,1-1 0,0 1 0,-1 0 0,1 1 0,0-1-1,0 0 1,0 0 0,0 0 0,0 1 0,0-1 0,0 0 0,0 1 0,0-1 0,1 1-1,-1-1 1,0 1 0,1 0 0,0-1 0,-1 1 0,1 2 0,-5 46-1,5-41-1,-1 2 1,1 0 0,0 0-1,0 0 1,2 0 0,-1 0-1,1 0 1,1 0 0,0-1-1,0 1 1,1-1 0,10 20-1,-14-30 2,10 16-5,1 0-1,1 0 1,19 20-1,-28-33 7,-1 0-1,1-1 0,0 1 0,-1-1 0,1 0 1,0 0-1,0 0 0,1 0 0,-1 0 1,0-1-1,1 1 0,-1-1 0,1 0 0,-1 0 1,1 0-1,-1 0 0,1-1 0,0 0 1,-1 1-1,1-1 0,0-1 0,-1 1 0,1 0 1,0-1-1,-1 0 0,6-1 0,-7 0 0,1-1 1,0 1-1,-1 0 0,0-1 0,1 1 0,-1-1 0,0 0 1,0 0-1,-1 0 0,1 0 0,0 0 0,-1 0 0,0 0 1,2-5-1,-1 1 0,8-22 0,-1-2 0,-2 1-1,4-41 1,-5 33 10,18-64 0,-24 101-10,0 0 0,0 0 0,1 0 0,-1-1 0,0 1 0,1 0 0,-1 0 0,1 1 0,-1-1 0,1 0 0,0 0 0,-1 0 0,1 0 0,0 0 0,0 1 0,-1-1 0,1 0 0,0 1 0,0-1 0,0 0 0,0 1 0,0-1 0,0 1 0,0 0 0,0-1 0,0 1 0,0 0 0,0-1 0,0 1 0,2 0 0,-2 0 0,1 1 0,-1-1 0,1 1 0,-1 0 0,0-1-1,1 1 1,-1 0 0,0 0 0,1-1 0,-1 1 0,0 0-1,0 0 1,0 1 0,0-1 0,0 0 0,0 0 0,0 0 0,0 1-1,0-1 1,-1 0 0,2 3 0,5 17 1,-1 0 1,-1 0-1,-1 0 0,-1 1 1,0 33-1,-2 61 7,6-150-8,2 0 0,1 1 0,21-48 0,-23 62 0,-2 3 0,1 1 0,1-1 0,15-20 0,-16 29-2,-3 12-2,-4 21-5,0-20 8,0 229 1,0-227 0,1 0 0,-1 1 0,2-1 0,-1 0 0,1 1 0,4 11 0,-5-17 0,0-1 0,0 1 0,1-1 0,-1 1 0,0-1 0,1 0 0,-1 1 0,1-1 0,0 0 0,0 0 0,0 0 0,0 0 0,0-1 0,0 1 0,1-1 0,-1 1 0,1-1 0,-1 0 0,1 1 0,-1-1 0,1-1 0,-1 1 0,6 1 0,-3-2 0,0 1 1,0-1-1,0 0 1,1 0-1,-1-1 1,0 0-1,0 0 1,0 0-1,-1 0 1,1-1-1,0 1 1,0-1-1,-1-1 1,1 1-1,5-4 1,-4 1 0,-1 0 0,1-1-1,-1 1 1,0-1 0,0 0 0,-1 0 0,0 0-1,0-1 1,5-12 0,-2 3-1,-2-1 0,0 0 0,0 0 0,-2 0 0,3-35 0,-4-92 0,-4 80 0,4 19 3,-1 31-1,0 0 0,-1-1 1,-1 1-1,0 0 0,-5-25 0,6 39-2,0 0 0,0 0 0,0 0 0,0 0 0,0-1 0,0 1 0,0 0 0,0 0 0,0 0 0,0 0 0,0 0 0,0 0 0,0-1 0,0 1 0,0 0 0,0 0 0,0 0 0,0 0 0,0 0 0,0 0 0,0-1 0,0 1 0,0 0 0,0 0 0,-1 0 0,1 0 0,0 0 0,0 0 0,0 0 0,0-1 0,0 1 0,0 0 0,0 0 0,0 0 0,-1 0 0,1 0 0,0 0 0,0 0 0,0 0 0,0 0 0,0 0 0,0 0 0,-1 0 0,1 0 0,0 0 0,0 0 0,0 0 0,0 0 0,0 0 0,-1 0 0,1 0 0,0 0 0,0 0 0,0 0 0,0 0 0,0 0 0,0 0 0,-1 0 0,1 0 0,0 0 0,0 0 0,0 1 0,0-1 0,0 0 0,0 0 0,0 0 0,0 0 0,-1 0 0,-2 14 0,2 229 0,2-126 0,-1-86 0,8 56 0,-6-74 0,1-1 0,0 0 0,1 1 0,0-1 0,1-1 0,0 1 0,8 12 0,-11-20 0,1-1 0,-1 0 0,1-1 0,0 1 0,-1 0 0,1-1 0,1 1 0,-1-1 0,0 0 0,0 0 0,1 0 0,-1-1 0,1 1 0,0-1 0,6 2 0,-8-3 0,0 1 0,0-1 0,0 0 0,0 0 0,0 0 0,0 0 0,0 0 0,0 0 0,-1 0 0,1-1 0,0 1 0,0-1 0,0 1 0,0-1 0,-1 0 0,1 0 0,0 0 0,-1 0 0,1 0 0,-1 0 0,1 0 0,-1 0 0,1-1 0,-1 1 0,0 0 0,0-1 0,1 1 0,-1-1 0,0 0 0,-1 1 0,1-1 0,1-2 0,2-13-1,0-1-1,-1 1 1,-1-1 0,0 0-1,-2 0 1,-2-29 0,1 3-3,1-3 1,1-60 3,-1 105 0,1 0-1,-1-1 1,0 1 0,1 0 0,-1 0-1,1 0 1,0 0 0,-1 0 0,1 0-1,0 0 1,0 0 0,1 0 0,-1 0-1,0 0 1,1 0 0,-1 1 0,1-1-1,-1 1 1,1-1 0,0 1 0,0 0-1,-1-1 1,1 1 0,0 0-1,0 0 1,0 0 0,3 0 0,3-1-2,1 0 1,0 1-1,0 0 1,-1 0 0,14 1-1,-14 0 2,-6 0 0,1 1-1,0-1 1,0 1 0,0-1 0,0 1 0,0 0-1,0 0 1,-1 0 0,1 0 0,0 1-1,-1-1 1,1 1 0,-1-1 0,0 1-1,1 0 1,-1 0 0,0 0 0,0 0 0,0 1-1,0-1 1,-1 1 0,1-1 0,-1 1-1,1-1 1,-1 1 0,0 0 0,0-1-1,0 1 1,0 0 0,-1 0 0,1 0-1,-1 0 1,1 4 0,0 1-1,-1 0 1,1 0-1,-1 0 0,-1 0 1,0 1-1,0-1 0,0 0 1,-1 0-1,0 0 0,-1-1 1,-5 12-1,-1-2 0,-20 43 3,27-56-3,1 0 0,0 0 0,0 0 0,0 0 0,1 0 0,-1 0 0,1 1 0,0-1 0,0 0 0,0 0 0,1 1 0,-1-1 0,3 6 0,-2-8 0,0 0 0,1 0 1,-1 0-1,1 0 0,-1 0 0,1-1 1,0 1-1,0 0 0,0-1 1,0 1-1,0-1 0,0 0 1,0 1-1,1-1 0,-1 0 1,0 0-1,1-1 0,-1 1 0,0 0 1,1-1-1,-1 0 0,1 1 1,2-1-1,11 1 0,1 0 0,21-3 0,-27 2 2,-9-1-1,1 1 0,0-1 0,0 0 0,0 0 0,0 0 0,-1 0 0,1 0 0,-1-1 0,1 1 0,-1-1 0,1 0 0,-1 1 0,0-1 0,0 0 0,0 0 0,0-1 0,0 1 0,0 0 0,0-1 0,-1 1 0,1-1 0,-1 1 0,0-1 0,1-4 0,4-9 0,-1-1 0,0 1 0,1-20 0,-2 17 0,-2 8-1,5-22 2,11-33 0,-14 56-2,-1 1-1,1 0 0,0 0 0,1 1 0,0-1 0,1 1 0,-1 0 0,11-9 0,-15 15-3,0 1-1,0 0 1,0 0-1,0 1 1,1-1-1,-1 0 1,0 0-1,1 1 1,-1-1 0,1 0-1,-1 1 1,1 0-1,1-1 1,0 4-42,-11 6 26,-13 7 28,16-13-3,-1 1 1,1 0-1,1 0 1,-1 0-1,0 0 1,1 1-1,0 0 1,0 0 0,1 0-1,-1 0 1,-4 10-1,4-5 4,1 1 0,0 0-1,0 0 1,1 0-1,1 0 1,-1 14 0,4 69 34,-2-89-42,1 2 1,-1 1 0,1-1 0,1 1 0,0-1 1,0 1-1,0-1 0,1 0 0,0 0 0,0 0 0,1-1 0,0 1 0,0-1 0,0 0 0,1 0 0,0 0 0,0 0 0,0-1 0,1 0 0,0 0 0,0-1 0,0 0 0,1 0 0,-1 0 1,1 0-1,0-1 0,0 0 0,0-1 0,1 0 0,-1 0 0,0 0 0,1-1 0,9 0 0,-14 0 1,0-1-1,-1 0 1,1 0-1,0 0 1,-1-1-1,1 1 1,0-1-1,-1 1 1,1-1-1,-1 0 1,1 0 0,-1 0-1,0 0 1,1 0-1,-1-1 1,0 1-1,0-1 1,0 1-1,3-4 1,-2 1-1,-1-1 1,0 1-1,0 0 0,0-1 1,-1 0-1,0 1 0,0-1 0,0 0 1,0 0-1,0-8 0,0-8 0,-1 0-1,0 0 1,-2 0 0,0 0-1,-1 1 1,-8-28-1,6 33-1,0 0-1,0 1 1,-2 0-1,0 0 1,0 0 0,-1 1-1,-1 0 1,0 1-1,-16-16 1,24 26-1,-1 0 1,0 1 0,0-1-1,0 1 1,0-1 0,0 1-1,0 0 1,0 0-1,0 0 1,0 0 0,-1 0-1,1 0 1,0 1 0,-1-1-1,-2 1 1,4 0 0,0 0 0,0 0 0,0 0 0,0 0 0,0 1 1,0-1-1,0 0 0,0 1 0,0-1 0,0 1 0,0-1 0,0 1 0,0-1 0,1 1 0,-1 0 1,0 0-1,0-1 0,0 1 0,1 0 0,-1 0 0,1 0 0,-1 0 0,0-1 0,1 1 0,-1 0 0,1 0 1,0 0-1,-1 0 0,1 0 0,0 0 0,0 1 0,0-1 0,0 0 0,0 1 0,-2 13 1,1-1-1,0 1 0,2-1 1,-1 1-1,2-1 0,0 0 1,1 0-1,0 0 0,10 25 0,-9-29 1,1-1 0,0 1-1,0-1 1,1 0-1,0 0 1,1-1-1,-1 0 1,2 0 0,-1-1-1,1 0 1,0 0-1,1-1 1,0 0-1,12 7 1,-14-10 0,0 0 0,0 0 0,0 0 0,1-1 1,-1 0-1,1-1 0,-1 0 0,1 0 0,0 0 0,-1-1 0,1 0 0,8-2 1,-12 2-1,0-1 1,0 0 0,0 0-1,0 0 1,0-1 0,0 1 0,0-1-1,-1 0 1,1 0 0,-1 0-1,1 0 1,-1-1 0,0 1 0,0-1-1,0 0 1,0 0 0,0 0-1,-1-1 1,0 1 0,1 0-1,-1-1 1,0 0 0,2-5 0,2-16 0,0 0 1,-2-1 0,-1 0 0,0 0 0,-2 0-1,-3-31 1,1 13-1,1-262 18,-8 376-6,6 258 19,4-311-32,1 0-1,0 0 1,1 0-1,1-1 1,1 1 0,10 20-1,-7-16-4,-9-20-10,7 26-618,-7-26-1384</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8:03.577"/>
    </inkml:context>
    <inkml:brush xml:id="br0">
      <inkml:brushProperty name="width" value="0.025" units="cm"/>
      <inkml:brushProperty name="height" value="0.025" units="cm"/>
      <inkml:brushProperty name="color" value="#CCFF99"/>
    </inkml:brush>
  </inkml:definitions>
  <inkml:trace contextRef="#ctx0" brushRef="#br0">0 50 30462,'67'-2'720,"5"-11"-191,-6-4-529,-13 0-1921</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8:04.028"/>
    </inkml:context>
    <inkml:brush xml:id="br0">
      <inkml:brushProperty name="width" value="0.025" units="cm"/>
      <inkml:brushProperty name="height" value="0.025" units="cm"/>
      <inkml:brushProperty name="color" value="#CCFF99"/>
    </inkml:brush>
  </inkml:definitions>
  <inkml:trace contextRef="#ctx0" brushRef="#br0">0 30 32575,'0'-18'132,"0"39"-104,19 374-28,-12-310 0,6 52 0,-10-185 32,-3-476-32,0 520 0,0 1 0,0-1 0,0 0 0,1 0 0,-1 1 0,1-1 0,0 0 0,0 1 0,0-1 0,1 1 0,-1 0 0,1-1 0,0 1 0,0 0 0,0 0 0,4-4 0,-4 5 0,0 0 0,0 1 0,1 0 0,-1-1 0,0 1 0,0 0 0,1 0 0,-1 0 0,1 1 0,-1-1 0,1 0 0,-1 1 0,1 0 0,0 0 0,-1-1 0,1 2 0,-1-1 0,1 0 0,-1 0 0,1 1 0,-1-1 0,1 1 0,4 2 0,-3-1-1,0 0-1,1 0 1,-1 1-1,-1-1 1,1 1-1,0 0 1,-1 0-1,1 0 1,-1 1 0,0-1-1,0 1 1,3 5-1,26 49-11,-26-42 13,0-1 0,-1 1 0,-1 0 0,0 0 0,-1 1 0,-1-1 0,-1 1 0,0 17 0,-2-31 1,0 0 1,1 0-1,-1 0 0,-1 0 1,1-1-1,0 1 0,-1-1 1,1 1-1,-1-1 0,0 1 1,0-1-1,0 0 0,0 0 1,0 0-1,0 0 0,0 0 1,-1-1-1,1 1 0,-1 0 1,1-1-1,-1 0 0,0 0 1,-4 2-1,-4 1-121,0 0 1,0-1-1,0 0 1,-22 3-1,4-6-1587</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3:08.848"/>
    </inkml:context>
    <inkml:brush xml:id="br0">
      <inkml:brushProperty name="width" value="0.05" units="cm"/>
      <inkml:brushProperty name="height" value="0.05" units="cm"/>
      <inkml:brushProperty name="color" value="#FFFFFF"/>
    </inkml:brush>
  </inkml:definitions>
  <inkml:trace contextRef="#ctx0" brushRef="#br0">5 551 32607,'-5'-36'90,"6"60"-49,0 24-44,-1-19 3,2 0 0,1 0 0,7 31 0,-6-44 0,0-1 0,1 0 0,1 0 0,0 0 0,1-1 0,0 0 0,13 18 0,-19-31 0,0 0 1,0 1-1,0-1 1,0 0-1,1 0 1,-1 0-1,1 0 0,-1 0 1,0 0-1,1 0 1,0 0-1,-1 0 1,1-1-1,-1 1 0,1-1 1,0 1-1,0-1 1,-1 0-1,1 1 1,0-1-1,0 0 0,-1 0 1,1 0-1,0-1 1,0 1-1,-1 0 1,1-1-1,0 1 1,-1-1-1,1 1 0,0-1 1,-1 0-1,1 0 1,-1 0-1,1 0 1,-1 0-1,0 0 0,2-1 1,6-5 2,-1-1 0,0 1 0,0-1 0,11-16 0,4-8-3,-2-1 0,-1-2 0,-2 0 0,18-48 0,42-155 0,-33 91 0,-42 137 3,0 0-8,0 0 0,1 0 1,7-12-1,-10 21 4,0-1 1,0 0-1,0 0 0,0 1 1,1-1-1,-1 1 0,1-1 0,-1 1 1,1-1-1,-1 1 0,1 0 1,0 0-1,-1 0 0,1 0 1,0 0-1,0 0 0,0 1 0,0-1 1,0 0-1,0 1 0,0 0 1,3-1-1,-4 1 1,0 0 0,0 0 0,0 0 0,-1 1 0,1-1 0,0 0 0,0 0 0,0 1 0,0-1 0,-1 1 0,1-1 0,0 0 0,0 1 0,-1 0 0,1-1 0,-1 1 0,1-1 0,0 1 0,-1 0 0,1-1 0,-1 1 0,1 0 0,-1 0 0,1-1 0,-1 1 0,1 1 0,5 26-1,-4-19-1,8 68-2,-4 0 0,-5 138 0,-3-94 3,1-88 2,0-19 1,1 0-1,0 0 1,1 0 0,0 1 0,1-1 0,6 20-1,-5-89 2,-4 46-3,0-1 0,-1 1 0,0-1 0,0 1 0,-1-1 0,0 1 0,-1 0 0,0 0 0,0 1 0,-1-1 0,0 1 0,-1 0 0,1 0 0,-2 1 0,1 0 0,-1 0 0,0 0 0,0 1 0,-1 0 0,0 0 0,0 1 0,0 0 0,-1 0 0,0 1 0,1 0 0,-1 1 0,-1 0 0,1 0 0,0 1 0,-1 0 0,-17-1 0,15 3 0,0 0 0,0 0 0,1 1 0,-1 1 0,0 0 0,1 0 0,-13 5 0,19-5 0,0 1-1,0-1 0,1 1 0,-1 0 1,1 0-1,0 0 0,0 0 1,0 1-1,0 0 0,1 0 0,-1 0 1,1 0-1,0 0 0,0 1 1,1-1-1,-1 1 0,1 0 0,-2 7 1,1-3-1,-1 1 1,2 0 0,0 0 0,0 0-1,0 1 1,2-1 0,-1 0-1,1 1 1,1-1 0,-1 0 0,4 13-1,-2-17 1,0 1 0,0 0 0,1 0 0,0-1 0,0 1 1,0-1-1,1 0 0,0 0 0,0 0 0,1-1 0,0 0 0,0 0 0,0 0 0,0 0 0,1-1 0,10 7 0,-3-3 0,1-2 0,-1 0 0,1 0 0,0-2 0,0 0 0,0 0 0,20 2 0,-8-4 0,0 0 0,1-2 0,32-3 0,-51 2 0,0 0 1,0-1-1,-1 0 1,1 0-1,0 0 0,-1-1 1,1 0-1,-1-1 1,0 0-1,0 0 0,0 0 1,-1-1-1,1 0 1,-1 0-1,-1-1 0,1 0 1,-1 0-1,1 0 1,6-12-1,-3 1 1,0 0 0,-1-1 0,-1 0 0,-1 0 0,0-1 0,-1 0 0,2-19 0,-5 25-1,0 0 0,0-1 0,1 1 0,1 0 0,7-19 0,-9 29 0,-1 1 0,0-1 0,1 0 0,0 0 0,0 1 0,0-1 0,0 1 0,0 0 0,0-1 0,1 1 0,-1 0 0,1 0 0,-1 1 0,1-1 0,0 0 0,0 1 0,0 0 0,0 0 0,0-1 0,0 2 0,0-1 0,0 0 0,0 1 0,5-1 0,0 0-1,0 1 0,-1-1 1,1 1-1,0 1 0,-1 0 0,1 0 1,0 0-1,-1 1 0,0 0 0,1 0 1,-1 1-1,0 0 0,0 1 0,0-1 1,-1 1-1,1 0 0,-1 1 0,0 0 1,0 0-1,9 10 0,7 9 1,-22-23 0,0-1 0,0 0 0,-1 0 0,1 1 0,0-1 0,0 0 0,0 0 0,0 0 1,-1 0-1,1 1 0,0-1 0,0 0 0,0 0 0,-1 0 0,1 0 0,0 0 0,0 0 0,-1 0 0,1 0 0,0 0 0,0 0 0,-1 1 0,1-1 1,0 0-1,0 0 0,-1 0 0,1-1 0,0 1 0,0 0 0,-1 0 0,1 0 0,0 0 0,0 0 0,-1 0 0,1 0 0,0 0 0,0 0 0,0-1 0,-1 1 1,1 0-1,0 0 0,-40-25 13,36 21-13,-1 1 0,0-1 0,0 1-1,0 0 1,0 0 0,0 1-1,-1 0 1,1 0 0,-1 0 0,-9-2-1,11 3 1,-1 1-1,0-1 1,1 1 0,-1 0-1,1 0 1,-1 0-1,0 0 1,1 1-1,-1 0 1,1 0 0,-1 0-1,1 1 1,-1-1-1,1 1 1,0 0-1,0 0 1,0 1 0,0-1-1,0 1 1,1 0-1,-1 0 1,1 0-1,-1 0 1,1 1 0,0-1-1,1 1 1,-1 0-1,1 0 1,-1 0-1,-1 5 1,-2 8 0,0 0 0,2 0 0,0 1 0,0-1 0,2 1 0,0 0 0,1 0 0,3 28 0,-2-25 0,0-17 0,0 0 0,0 0 0,0 0 0,1 0 0,-1 0 0,1 0 0,0 0 0,0 0 0,1 0 0,-1 0 0,1-1 0,0 1 0,3 4 0,-3-6 0,0 0 0,0 0 0,0 0 0,1 0 0,-1 0 0,1-1 0,-1 1 0,1-1 0,0 0 0,-1 1 0,1-1 0,0-1 0,0 1 0,0 0 0,0-1 0,0 1 0,0-1 0,3 0 0,-1 0 0,2 1 0,0-1 0,0 0 0,0 0 0,11-3 0,-15 2 0,0 0 0,-1 0 0,1 0 0,-1 0 0,1 0 0,-1-1 0,0 1 0,1-1 0,-1 0 0,0 0 0,0 0 0,0 0 0,0 0 0,2-4 0,7-11 1,-2 1 0,0-1-1,-1-1 1,-1 1 0,0-1 0,-2-1 0,0 1-1,5-35 1,-3-14 4,-2-76-1,-5 117-4,0-352-3,-11 407-10,2 23 13,2 0 0,3 1 0,4 95 0,1-69 0,-1-41 0,1-1 0,2 0 0,2 0 0,1 0 0,2 0 0,2-1 0,27 67 0,-35-98 0,0 0 0,1-1 0,0 1 0,0-1 0,1 1 0,-1-1 0,1 0 0,0 0 0,0 0 0,0-1 0,0 0 0,1 1-1,-1-2 1,1 1 0,0 0 0,0-1 0,10 3 0,-11-4 0,0 0 1,0 0-1,0-1 0,1 0 0,-1 0 0,0 0 0,0 0 0,0-1 1,0 1-1,1-1 0,-1 0 0,0-1 0,0 1 0,0-1 0,-1 1 1,1-1-1,0 0 0,-1-1 0,1 1 0,-1-1 0,0 1 0,1-1 0,3-5 1,2-3 0,0 0 0,-1-1 0,0 1 1,-1-2-1,0 1 0,-1-1 0,0-1 1,-1 1-1,-1-1 0,0 1 0,4-26 0,-3-10-2,-2 0 0,-3-55 0,0 43 0,-9 192-12,8-72 13,-1-21 0,2 0 0,7 52 0,-6-80 0,1 0 0,0-1 0,1 1 0,0 0 0,0-1 0,1 1 0,1-1 0,-1 0 0,1 0 0,1-1 0,0 0 0,0 0 0,13 14 0,-15-19 0,0-1 1,0 1-1,0 0 1,1-1-1,-1 0 1,1 0-1,-1 0 1,1-1-1,-1 1 1,1-1-1,0 0 1,0-1-1,0 1 1,0-1-1,-1 0 1,8-1-1,-8 1 0,0 0 1,0-1-1,0 0 1,0 0-1,0 0 0,0 0 1,0-1-1,0 1 1,-1-1-1,1 0 0,-1 0 1,1 0-1,-1-1 1,0 1-1,0-1 0,0 0 1,0 0-1,0 0 1,3-5-1,-1-3 0,0 1 0,-1-1 0,0 0 0,0 0 0,-1-1 0,-1 1 0,0-1 0,1-13 0,-3-95 0,-1 109 0,0-3 0,-1-1 0,-1 1 0,0 0 0,-1 0 0,-6-16 0,0-2 0,9 31 0,0 0 0,1 0 0,-1 0 0,1 0 0,0 0 0,-1 0 0,1 0 0,0 0 0,0 0 0,0 0 0,-1 0 0,1-1 0,0 1 0,1 0 0,-1 0 0,0 0 0,0 0 0,0 0 0,1 0 0,-1 0 0,0-1 0,1 1 0,-1 0 0,1 0 0,-1 0 0,1 1 0,0-1 0,0 0 0,-1 0 0,1 0 0,0 0 0,0 0 0,0 1 0,1-2 0,1 1 0,2 0 0,-1 0 0,0 1 0,0-1 0,0 1 0,0 0 0,8 0 0,4 0 0,128 0 0,96-5 0,-235 4 0,-4 2 0,-1-1 0,1 0 0,0 0 0,-1 0 0,1 0 0,-1 0 0,1 0 0,-1 0 0,1 0 0,-1 0 0,1 0 0,0 0 0,-1 0 0,1 0 0,-1 0 0,1 0 0,-1-1 0,1 1 0,-1 0 0,1 0 0,-1-1 0,1 1 0,-1 0 0,1-1 0,-1 1 0,0-1 0,1 1 0,-1 0 0,0-1 0,1 1 0,-1-1 0,0 1 0,1-1 0,-1 1 0,0-1 0,0 1 0,1-1 0,-1 1 0,0-1 0,0 1 0,0-1 0,0 0 0,-1 0 0,-1 0 0,1 0 0,-1 0 0,0 1 0,1-1 0,-1 0 0,1 1 0,-1-1 0,0 1 0,0 0 0,1 0 0,-1-1 0,-3 2 0,2-2 0,-14-1 0,0 1 0,1 0 0,-20 2 0,30 0 0,0 0 0,1 0 0,-1 0 0,0 1 0,1 0 0,-1 0 0,1 0 0,0 0 0,0 1 0,0 0 0,0 0 0,-7 6 0,2 1-1,0 0 0,1 0 0,0 1 1,1 0-1,0 0 0,1 1 0,0 0 0,1 0 0,1 1 1,0 0-1,0 0 0,1 0 0,1 1 0,0-1 0,1 1 1,0-1-1,1 1 0,1 18 0,0-29 1,0 1 0,1-1 1,-1 0-1,1 0 0,0 0 1,0 0-1,0 0 0,0 0 0,0-1 1,1 1-1,-1 0 0,1 0 0,0-1 1,-1 1-1,1-1 0,0 0 0,1 1 1,-1-1-1,0 0 0,1 0 0,-1 0 1,1-1-1,0 1 0,-1-1 0,1 1 1,0-1-1,0 0 0,0 0 0,0 0 1,5 0-1,4 2 1,0-1 0,0-1 0,1 0 1,-1-1-1,1 0 0,19-3 0,-28 3-1,-1-1 0,1 0 0,0 0 0,-1 0 0,1-1 0,0 1 0,-1-1 0,0 0 0,1 0 0,-1 0 0,0 0 0,0 0 0,0-1 0,-1 0 0,4-3 0,-2 1 0,0-1 0,0 0 0,-1 0 0,1 0 0,-1 0 0,-1-1 0,4-11 0,-1-4 0,-1 0 0,-1-1 0,-1 1 0,-2-25 0,1 17 2,0-31-6,-1 57 6,-1-1 1,1 1 0,-1 0-1,0-1 1,0 1 0,0 0-1,-1 0 1,1 0-1,-1 0 1,-3-5 0,-5 1 2,4 15-4,3 21-7,2 22-9,6 58 1,-3-84 15,2-1-1,1 0 0,1-1 1,16 43-1,-15-49 3,1 0 0,0-1 0,13 20-1,-18-31 0,0 0-1,0-1 0,1 1 0,-1-1 0,1 1 1,-1-1-1,1 0 0,0 0 0,0-1 1,1 1-1,-1-1 0,0 0 0,1 0 0,-1-1 1,1 1-1,8 1 0,-9-3-1,-1 1 0,1-1 0,0 1 0,0-1 0,-1 0 0,1-1 0,0 1 0,-1-1 0,1 1 0,0-1 0,-1 0 0,1 0 0,-1-1 0,1 1 0,-1-1 0,0 0 0,4-2 0,-3 0 0,0 0 0,0-1 0,-1 1 0,0-1 0,1 1 0,-2-1 0,1 0 0,-1-1 0,1 1 0,2-10 0,7-28 0,12-86 0,-20 96 0,2 0 0,1 0 0,1 0 0,26-61 0,-33 90 0,1 1 0,0-1 0,1 1 0,-1 0 0,1 0 0,-1 0 0,1 0 0,0 0 0,0 0 0,5-3 0,-6 6 0,-1-1 0,0 1 0,0-1 0,0 1 0,0-1 0,0 1 0,1 0 0,-1-1 0,0 1 0,0 0 0,1 0 0,-1 0 0,0 0 0,0 0 0,1 0 0,-1 0 0,0 1 0,0-1 0,1 0 0,-1 1 0,0-1 0,0 1 0,0-1 0,0 1 0,0-1 0,0 1 0,0 0 0,0 0 0,0-1 0,0 1 0,0 0 0,0 0 0,0 0 0,-1 0 0,1 0 0,0 0 0,-1 0 0,2 2 0,3 7 0,-1-1 0,0 1 0,-1 0 0,1 0-1,-2 0 1,1 0 0,-2 1 0,2 16 0,-3 94-12,-2-60 20,2 51-3,0-112-5,0 1 0,0-1 0,0 0 0,0 1 0,0-1 0,0 0 0,0 1 0,0-1 0,0 0 0,1 1 0,-1-1 0,0 0 0,0 1 0,0-1 0,0 0 0,1 1 0,-1-1 0,0 0 0,0 0 0,1 1 0,-1-1 0,0 0 0,1 0 0,-1 0 0,0 1 0,0-1 0,1 0 0,-1 0 0,0 0 0,1 0 0,-1 0 0,0 0 0,1 1 0,-1-1 0,1 0 0,-1 0 0,0 0 0,1 0 0,-1 0 0,0 0 0,1-1 0,-1 1 0,0 0 0,1 0 0,-1 0 0,0 0 0,1 0 0,-1 0 0,0-1 0,1 1 0,-1 0 0,0 0 0,0 0 0,1-1 0,-1 1 0,0 0 0,1-1 0,-1 1 0,4-3 0,1 0 0,-1 0 0,-1-1 0,1 0 0,0 1 0,-1-1 0,0 0 0,0-1 0,0 1 0,4-8 0,21-53 0,-23 53 0,33-103 0,-24 68 0,36-81 0,-37 112-4,-13 16 3,0 0 1,1 0-1,-1 0 1,0 0-1,1 0 1,-1 0 0,0 0-1,0 0 1,1 0-1,-1 0 1,0 0-1,0 0 1,1 0-1,-1 1 1,0-1-1,0 0 1,1 0-1,-1 0 1,0 1-1,0-1 1,1 0-1,-1 0 1,0 0 0,0 1-1,0-1 1,0 0-1,1 0 1,-1 1-1,0-1 1,0 0-1,0 1 1,0-1-1,0 0 1,0 0-1,0 1 1,5 39-11,-5-40 11,0 118 0,-1-78 0,1 0 0,8 61 0,-7-97 0,0-1 1,0 1 0,0 0-1,0-1 1,1 1-1,0 0 1,0-1-1,0 0 1,0 0-1,0 1 1,1-1-1,-1-1 1,1 1-1,0 0 1,0-1-1,0 1 1,0-1-1,1 0 1,-1 0-1,0 0 1,1 0-1,-1-1 1,1 1 0,0-1-1,0 0 1,-1 0-1,1 0 1,0-1-1,0 1 1,0-1-1,0 0 1,0 0-1,0-1 1,-1 1-1,1-1 1,0 0-1,0 1 1,0-2-1,-1 1 1,1 0-1,-1-1 1,1 0-1,-1 0 1,1 0 0,-1 0-1,0 0 1,0-1-1,0 1 1,0-1-1,2-3 1,5-7-1,0-1 1,-1 1-1,-1-2 1,0 1-1,-1-1 1,-1-1-1,0 1 1,-1-1-1,0 0 1,-2 0-1,3-22 1,0-23-2,-3-105 1,-4 100 0,0 25 0,-9-73 0,6 94 0,0 0 0,-1 0 0,-1 1 0,-1 0 0,-17-32 0,24 51 0,0-1 0,0 1 0,0-1 0,0 1 0,0-1 0,-1 1 0,1-1 0,0 1 0,0-1 0,-1 1 0,1-1 0,0 1 0,-1-1 0,1 1 0,0 0 0,-1-1 0,1 1 0,-1 0 0,1-1 0,0 1 0,-1 0 0,1-1 0,-1 1 0,1 0 0,-1 0 0,1 0 0,-1-1 0,1 1 0,-1 0 0,1 0 0,-1 0 0,0 0 0,1 0 0,-1 0 0,1 0 0,-1 0 0,1 0 0,-1 0 0,1 0 0,-1 1 0,1-1 0,-1 0 0,1 0 0,-1 1 0,1-1 0,-1 0 0,1 0 0,-1 1 0,1-1 0,-1 0 0,1 1 0,-1 0 0,-1 2 0,0 0-1,0 0 0,1 0 0,-1 0 1,1 0-1,-1 1 0,0 4 1,-6 23-8,3-1 1,0 1 0,1 32 0,3 101 12,2-83-3,-1-46 10,-1 7-4,10 81 0,-7-110-8,0 0 0,2-1 0,-1 0 0,2 1 0,-1-1 0,2-1-1,-1 1 1,2-1 0,-1 0 0,15 17 0,-16-23 0,0 0 0,1 0 0,0 0 0,0-1 0,0 1 0,1-2 0,-1 1 0,1-1 0,0 0 0,0 0 0,0-1 0,0 0 0,0 0 0,12 1 0,9 0 0,-1-2 0,44-3 0,-50 2 0,-13-1 0,0 0 0,1-1 0,-1 1 0,0-1 0,0-1 0,0 0 0,0 0 0,-1 0 0,1-1 0,-1 0 0,0 0 0,0-1 0,0 0 0,-1-1 0,1 1 0,-1-1 0,-1 0 0,1-1 0,-1 1 0,0-1 0,-1 0 0,1 0 0,-1-1 0,4-11 0,-2 4 0,0-1 0,-1 0 0,-1 0 0,-1 0 0,0 0 0,-1 0 0,-1-1 0,0 1 0,-1-1 0,-1 1 0,-5-28 0,4 36 0,0 0 0,-1 0 0,0 0 0,0 0 0,-1 1 0,0-1 0,0 1 0,-1 0 0,0 0 0,0 1 0,0-1 0,-1 1 0,0 0 0,0 1 0,-1-1 0,0 1 0,0 1 0,0-1 0,0 1 0,-1 0 0,1 1 0,-1 0 0,0 0 0,0 1 0,0 0 0,-15-2 0,20 4 0,0 0 0,1 0 0,-1 0 0,0 1 0,1-1 0,-1 1 0,1 0 0,-1 0 0,1 0 0,-1 0 0,1 0 0,0 0 0,-1 1 0,1-1 0,0 1 0,0-1 0,0 1 0,0 0 0,0 0 0,0 0 0,1 0 0,-1 0 0,1 0 0,-1 1 0,1-1 0,0 0 0,0 1 0,0-1 0,0 1 0,1-1 0,-1 1 0,0 4 0,-2 11 0,1-1 0,1 0 0,1 35 0,1-27 0,-1-5 0,1-1 0,1 0 0,0 1 0,7 22 0,-6-32 0,0-1 0,0 0 0,1 0 0,0 0 0,1 0 0,0-1 0,1 1 0,-1-1 0,1 0 0,10 9 0,-12-14 0,-1-1 0,1 1 0,0-1 0,-1 0 0,1 0 0,0 0 0,0-1 0,0 1 0,0-1 0,1 0 0,-1 0 0,0 0 0,0-1 0,6 0 0,-7 1 0,0-1 0,0 0 0,0-1 0,0 1 0,1 0 0,-1-1 0,0 0 0,0 0 0,0 0 0,0 0 0,0 0 0,-1 0 0,1-1 0,0 0 0,-1 1 0,1-1 0,-1 0 0,1 0 0,-1 0 0,3-4 0,0-2 0,0-2 0,0 1 0,-1-1 0,0 1 0,-1-1 0,0 0 0,0-1 0,-1 1 0,1-15 0,0-102 0,-4 86 0,2 26 0,-1 11 0,0-1 0,0 1 0,0-1 0,0 1 0,-1 0 0,-1-7 0,2 11 0,0-1 0,0 1 0,0 0 0,0 0 0,0 0 0,-1-1 0,1 1 0,0 0 0,0 0 0,0 0 0,0-1 0,0 1 0,0 0 0,0 0 0,0 0 0,0 0 0,-1-1 0,1 1 0,0 0 0,0 0 0,0 0 0,0 0 0,0 0 0,-1 0 0,1 0 0,0-1 0,0 1 0,0 0 0,-1 0 0,1 0 0,0 0 0,0 0 0,0 0 0,-1 0 0,1 0 0,0 0 0,0 0 0,0 0 0,-1 0 0,1 0 0,0 0 0,0 0 0,0 0 0,0 0 0,-1 0 0,1 0 0,0 0 0,0 1 0,0-1 0,-1 0 0,1 0 0,0 0 0,0 0 0,0 0 0,0 0 0,0 1 0,-1-1 0,1 0 0,0 0 0,0 0 0,0 0 0,0 1 0,0-1 0,-8 15 0,2 16 0,1 0 0,2 1 0,1 0 0,1 0 0,5 44 0,-4-73 0,0 1 0,1-1 0,-1 0 0,1 1 0,-1-1 0,1 0 0,0 0 0,1 1 0,-1-1 0,0 0 0,1 0 0,0-1 0,-1 1 0,1 0 0,0 0 0,1-1 0,-1 1 0,0-1 0,1 0 0,-1 0 0,1 0 0,0 0 0,0 0 0,5 3 0,2-2 0,-1-1 0,1 1 0,0-2 0,-1 1 0,1-1 0,0-1 0,11 0 0,-17 0 0,0 0 0,0-1 0,-1 0 0,1 0 0,0 0 0,0 0 0,-1-1 0,1 1 0,-1-1 0,0 0 0,1 0 0,-1 0 0,0 0 0,0-1 0,0 1 0,0-1 0,-1 0 0,1 0 0,-1 0 0,0 0 0,1 0 0,-1-1 0,2-5 0,4-9 0,-1 1 0,0-1 0,6-30 0,5-55 2,-14 67-17,16-56 1,-20 92 14,0-1 0,1 0 0,-1 0-1,0 0 1,0 0 0,1 0 0,-1 0-1,1 1 1,-1-1 0,1 0 0,-1 0-1,1 0 1,-1 1 0,1-1 0,0 0-1,-1 1 1,1-1 0,0 1-1,-1-1 1,1 1 0,0-1 0,0 1-1,0-1 1,0 1 0,-1 0 0,3-1-1,-2 1 1,1 0 0,-1 1-1,0-1 1,1 0-1,-1 1 1,1-1 0,-1 1-1,1-1 1,-1 1-1,0 0 1,0-1-1,1 1 1,-1 0 0,2 2-1,6 5-1,-1 1 0,0 0 0,8 13 0,-10-13 2,-2-4 0,0 0 0,0 0 0,0 0 0,0 0 0,1 0 0,-1-1 0,1 0 0,0 0 0,1 0 0,9 6 0,-12-10 3,-20-12 10,12 9-13,0 0 0,0 1 0,-1 0 0,1 0 0,-1 1 0,1 0 0,-1 0 0,1 0 0,-1 0 0,0 1 0,-6 0 0,8 0 0,1 0 0,-1 1 0,1-1 0,0 1 0,-1 0 0,1 0 0,-1 0 0,1 0 0,0 1 0,0-1 0,0 1 0,0 0 0,0 0 0,0 0 0,0 0 0,1 0 0,-1 1 0,1-1 0,-3 3 0,1 4-1,-1-1 0,1 1 0,0-1 0,1 1 1,0 0-1,0 1 0,1-1 0,-2 12 0,1 9-3,1 40 0,2-64 4,0 0 0,0 0 0,1 0 0,-1 0 0,1 0 0,1 0 1,-1 0-1,1 0 0,0 0 0,0-1 0,1 1 0,0-1 0,0 0 0,0 1 0,0-1 0,1-1 0,0 1 0,0 0 0,0-1 0,1 0 1,-1 0-1,1 0 0,0-1 0,0 1 0,1-1 0,-1-1 0,1 1 0,-1-1 0,1 1 0,0-2 0,0 1 0,0-1 0,0 0 1,9 1-1,-10-1 0,-1-1 1,0 1-1,0-1 1,1 0 0,-1-1-1,0 1 1,1-1-1,-1 0 1,0 0-1,0 0 1,0 0 0,0-1-1,0 1 1,0-1-1,0 0 1,-1-1 0,1 1-1,0 0 1,-1-1-1,0 0 1,0 0-1,0 0 1,0 0 0,0-1-1,-1 1 1,1-1-1,-1 1 1,0-1 0,0 0-1,0 0 1,1-6-1,4-8 5,-1-1 0,-1 0 0,0-1 0,-2 1-1,3-38 1,-6-93-9,0 112 6,-25 526-2,4-121 0,14-195 0,6-168 0,0 26 0,-1-1 0,-9 38 0,9-59 0,1-1 0,-1 0 0,-1 0 0,0 0 0,0 0 0,0-1 0,0 1 0,-1-1 0,0 0 0,-1 0 0,1 0 0,-1-1 0,0 1 0,-11 7 0,12-10 0,0-1 0,0 0 0,0 0 0,-1-1 0,1 1 0,-1-1 0,1 0 0,-1 0 0,1-1 0,-1 1 0,0-1 0,1 0 0,-1 0 0,0 0 0,1-1 0,-1 0 0,0 0 0,-4-1 0,2 0 0,-1-1 0,1 0 0,0 0 0,0-1 0,0 1 0,0-2 0,1 1 0,-1-1 0,-7-7 0,8 6 0,0-1 0,0 0 0,1 0 0,0 0 0,0 0 0,0-1 0,1 0 0,0 0 0,1 0 0,-3-10 0,3 6 0,1 0 0,1-1 0,0 0 0,0 1 0,1-1 0,3-21 0,-1 21 0,1 0 0,0 1 0,1 0 0,1 0 0,0 0 0,0 0 0,1 1 0,10-16 0,70-84 0,-69 90 0,134-156 0,134-172 0,-269 325 0,0-1 0,-1 0 0,17-42 0,-26 50 0,0-1 0,-1 1 0,-1-1 0,0 0 0,-1-1 0,0-31 0,-3 41 0,0 6 0,0 0 0,0-1 0,0 1 0,0-1 0,0 1 0,-1 0 0,0 0 0,1-1 0,-3-3 0,2 5 0,0 1 0,0 0 0,0 0 0,-1 0 0,1 0 0,0 0 0,-1 0 0,1 1 0,-1-1 0,1 0 0,-1 1 0,1-1 0,-1 1 0,1-1 0,-1 1 0,1 0 0,-1 0 0,0 0 0,1 0 0,-1 0 0,0 0 0,-1 0 0,0 0 0,0 1 0,0-1 0,0 0 0,1 1 0,-1 0 0,0-1 0,1 1 0,-1 0 0,0 1 0,1-1 0,-1 0 0,1 1 0,0-1 0,-1 1 0,-3 3 0,2 0 0,0 0 0,0 0 0,0 0 0,1 0 0,0 0 0,-6 12 0,3-1 0,1 1 0,0-1 0,1 1 0,-3 29 0,4 73 0,3-81 0,0-23 0,1 0 0,1 0 0,0 0 0,1-1 0,0 1 0,1-1 0,1 0 0,0 0 0,14 25 0,-15-31 0,1 0 0,0-1 0,1 1 0,0-1 0,0-1 0,0 1 0,1-1 0,0 0 0,0 0 0,1-1 0,0 0 0,0-1 0,0 0 0,0 0 0,1 0 0,-1-1 0,13 3 0,-5-3 0,0 0 0,-1-1 0,1-1 0,29-1 0,-39-1 0,1 0 0,-1 0 0,1 0 0,-1 0 0,0-1 0,1 0 0,-1-1 0,0 1 0,0-1 0,0 0 0,-1-1 0,1 1 0,-1-1 0,7-6 0,-4 0 0,1-1 0,-2 0 0,1 0 0,-1 0 0,-1-1 0,0 0 0,-1 0 0,0-1 0,-1 1 0,-1-1 0,1 0 0,1-20 0,-1-18 0,-2-98 0,-3 82 0,1-40 0,0 107 0,0-1 0,0 1 0,0-1 0,0 1 0,0-1 0,0 1 0,1-1 0,-1 1 0,0 0 0,0-1 0,1 1 0,-1-1 0,0 1 0,1 0 0,-1-1 0,0 1 0,1 0 0,-1-1 0,1 1 0,-1 0 0,0-1 0,1 1 0,-1 0 0,1 0 0,-1 0 0,1-1 0,-1 1 0,1 0 0,-1 0 0,1 0 0,-1 0 0,1 0 0,-1 0 0,1 0 0,-1 0 0,1 0 0,-1 0 0,1 0 0,22 6 0,-17-3 0,0 1 0,0 0 0,-1 1 0,1-1 0,-1 1 0,0 0 0,-1 0 0,1 1 0,-1-1 0,4 7 0,34 66 0,-32-54 0,-1 0 0,-2 1 0,0 0 0,-2 0 0,0 1 0,-2-1 0,-1 1 0,-1 32 0,-1-52 0,-1 1 0,1-1 0,-1 1 0,-1-1 0,1 0 0,-1 0 0,0 0 0,0 0 0,-1 0 0,0 0 0,0 0 0,0-1 0,-1 1 0,0-1 0,0 0 0,0 0 0,0-1 0,-1 1 0,0-1 0,0 0 0,0 0 0,0 0 0,-1-1 0,1 0 0,-10 4 0,-1-1 0,1 0-1,-1-1 1,0-1-1,-1-1 0,1 0 1,0-1-1,-1-1 0,-31-1 1,44 0-8,0-1 0,0 1 0,0-1 0,0 1 0,0-1 0,0 0 0,1-1 0,-7-2 0,3-1-44,0 0 0,1 0 0,-1-1 1,-6-7-1</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8:06.393"/>
    </inkml:context>
    <inkml:brush xml:id="br0">
      <inkml:brushProperty name="width" value="0.025" units="cm"/>
      <inkml:brushProperty name="height" value="0.025" units="cm"/>
      <inkml:brushProperty name="color" value="#CCFF99"/>
    </inkml:brush>
  </inkml:definitions>
  <inkml:trace contextRef="#ctx0" brushRef="#br0">1 802 31118,'0'5'38,"0"0"-1,0 0 0,1 0 1,0 0-1,0 0 0,0 0 1,1 0-1,-1-1 0,1 1 1,0-1-1,0 1 0,1-1 1,0 0-1,-1 0 1,1 0-1,1 0 0,-1 0 1,0-1-1,1 1 0,0-1 1,0 0-1,0 0 0,0-1 1,0 1-1,1-1 0,-1 0 1,1 0-1,0 0 0,-1-1 1,1 1-1,0-1 0,0 0 1,0-1-1,5 1 1,-7-1-30,0 1 1,0-1 0,0 0-1,0 0 1,0 0 0,0-1 0,0 1-1,0-1 1,0 0 0,0 0 0,0 0-1,0 0 1,0 0 0,-1-1-1,1 1 1,0-1 0,2-2 0,-2 1-3,0-1 0,-1 1 1,0-1-1,1 0 1,-1 0-1,-1 0 0,1 0 1,-1 0-1,1 0 1,-1 0-1,0-1 0,0-5 1,11-135 13,-11 109-19,1 1 0,2 0 0,14-60 0,-16 90-1,0-1 0,0 1 0,0 0 0,0 0 0,1 0 0,0 0 0,0 1 0,0-1 0,1 1 0,6-7 0,-8 9 0,0 0 0,0 1 0,1-1 0,-1 1 0,1 0-1,-1-1 1,1 1 0,-1 0 0,1 0 0,0 1 0,0-1 0,-1 1-1,1-1 1,0 1 0,0 0 0,-1 0 0,1 0 0,0 0 0,0 0-1,0 1 1,-1-1 0,6 3 0,-6-2 0,0 0 0,0 1 0,1-1 0,-1 1 0,0-1 0,-1 1 0,1 0 0,0 0 0,0 0 0,-1 0 0,1 0 0,-1 0 0,0 0 0,0 1 0,0-1 0,0 0 0,0 1 0,0-1 0,0 1 0,-1-1 0,1 1 0,-1 2 0,2 10 0,0-1 0,-1 22 0,-1-31 0,0 15 0,0-1-1,-2 1 1,0 0-1,-1-1 1,-6 23-1,6-30-5,0 1-1,2-1 1,-1 1 0,2 23-1,0-34 6,0-1-1,0 0 0,0 1 0,0-1 0,1 0 1,-1 1-1,1-1 0,-1 0 0,1 1 1,-1-1-1,1 0 0,0 0 0,-1 1 1,1-1-1,0 0 0,0 0 0,0 0 0,0 0 1,0 0-1,0 0 0,2 1 0,0-1 1,0 1 0,1 0 0,-1-1-1,0 0 1,1 1 0,0-1 0,-1-1 0,5 2-1,3-1 1,-1-1-1,1 0 1,-1 0 0,1-1-1,13-2 1,-22 2 1,1 0 1,0 0-1,-1-1 1,1 1 0,-1 0-1,1-1 1,-1 0 0,0 0-1,0 1 1,0-1 0,0 0-1,0-1 1,0 1-1,0 0 1,-1-1 0,1 1-1,-1-1 1,0 1 0,1-1-1,-1 1 1,1-4 0,2-9-6,0 0 1,4-26 0,-7 33 3,7-56 0,10-52 9,-16 104-7,2 0 0,0 0 0,0 0-1,1 1 1,0 0 0,14-22 0,-19 32-2,0 1 1,1-1-1,-1 0 1,1 0-1,0 0 1,-1 0-1,1 1 1,0-1-1,-1 0 0,1 0 1,0 1-1,0-1 1,0 1-1,-1-1 1,1 1-1,0-1 1,0 1-1,0-1 0,0 1 1,0 0-1,0 0 1,0-1-1,0 1 1,0 0-1,0 0 1,0 0-1,0 0 0,2 0 1,-2 1-1,0 0 1,-1-1-1,1 1 0,0 0 1,0 0-1,0 0 0,-1-1 1,1 1-1,-1 0 0,1 0 1,0 0-1,-1 0 0,0 0 1,1 0-1,-1 0 0,0 0 1,1 0-1,-1 1 0,0-1 1,0 0-1,0 0 0,0 0 1,0 2-1,-1 0 4,0 0-1,0 0 1,0 0 0,-1-1 0,1 1-1,-1-1 1,1 1 0,-1-1 0,0 1-1,0-1 1,0 0 0,-1 0 0,1 0-1,0 0 1,-1 0 0,1 0 0,-5 1 0,2 0-1,0 1 1,1 0 0,-1 0 0,1 0 0,-5 6 0,5-2-2,0-1 0,0 1 1,1-1-1,0 1 1,1 0-1,0 1 1,0-1-1,1 0 0,-1 9 1,1-1-2,1 0 0,0-1-1,1 1 1,3 16 0,-3-28 0,1 1 0,-1 0 1,1-1-1,-1 0 0,1 1 0,1-1 1,-1 0-1,1 0 0,-1 0 0,1 0 1,0-1-1,1 1 0,-1-1 0,0 1 1,1-1-1,0 0 0,0-1 0,0 1 1,0-1-1,0 0 0,1 0 0,-1 0 1,5 1-1,6 2 5,0-1-1,1-1 1,-1-1 0,0 0 0,28-1 0,-41-1-5,0 0 1,-1 0 0,1-1 0,0 1 0,-1 0 0,1-1 0,0 1 0,-1-1-1,1 0 1,-1 0 0,1 1 0,-1-1 0,1 0 0,-1 0 0,0 0 0,0 0-1,1-1 1,-1 1 0,0 0 0,0-1 0,0 1 0,0 0 0,0-1 0,0 1-1,-1-1 1,1 1 0,0-1 0,-1 0 0,1 1 0,-1-1 0,1-2 0,0-7 1,1-1 1,-1 1-1,-1-21 1,0 17 1,0-12-3,-2 0 0,0 1 0,-10-42 0,10 57-2,-1 0 0,-1 0 0,0 1-1,-1-1 1,1 1 0,-2 0 0,0 1 0,0-1-1,-1 1 1,0 0 0,-9-8 0,15 15-1,-1 0 1,0 1 0,1-1 0,-1 1 0,0 0 0,0-1-1,0 1 1,0 0 0,0 0 0,0 0 0,0 0 0,0 1-1,0-1 1,-1 0 0,1 1 0,0 0 0,0-1-1,-1 1 1,1 0 0,0 0 0,-1 1 0,1-1 0,-4 1-1,4 0 1,0 0-1,0 0 0,0 0 1,0 0-1,0 1 0,1-1 1,-1 1-1,1-1 0,-1 1 1,1-1-1,-1 1 0,1 0 1,0 0-1,0 0 0,0 0 1,0 0-1,0 0 0,0 0 1,0 0-1,1 0 0,-1 0 1,0 4-1,0 4 0,0-1 0,0 1 1,1 0-1,1 0 0,-1 0 0,1-1 1,1 1-1,0 0 0,0-1 0,1 1 1,1-1-1,-1 0 0,1 0 0,1 0 1,7 12-1,-5-12 0,1 0 1,-1 0-1,1 0 1,1-1-1,-1-1 1,1 1-1,1-2 1,-1 1-1,1-1 1,1 0-1,-1-1 0,22 7 1,-24-10 3,0 0-1,1 0 1,-1-1-1,1 0 1,0-1 0,10 0-1,-4 0 7,-13-1-7,-1 1 1,0 0-1,0 0 1,1 0-1,-1-1 0,0 1 1,0-1-1,1 1 1,-1-1-1,0 1 1,0-1-1,0 0 1,0 0-1,0 1 1,0-1-1,0 0 1,0 0-1,0 0 1,-1 0-1,1 0 1,0 0-1,-1 0 1,1 0-1,0 0 1,-1-1-1,1 1 1,-1 0-1,1-3 1,5-37-1,-6 38 0,1-302-19,-1 263 20,-11-85-2,8 250-16,3-107 16,0 41 11,12 103 0,-9-143-10,0 1 0,1-2 0,1 1-1,1 0 1,0-1 0,1 0 0,1-1 0,0 0 0,1 0 0,17 21 0,-24-33 0,1 0 0,1-1-1,-1 1 1,0-1 0,1 1 0,-1-1 0,1 0-1,0 0 1,7 2 0,-9-3-1,-1-1 1,1 1-1,0-1 0,0 1 1,0-1-1,0 0 0,0 1 1,0-1-1,0 0 0,0-1 1,0 1-1,1 0 0,-2 0 1,1-1-1,0 1 0,0-1 1,0 0-1,0 0 0,0 0 1,0 0-1,-1 0 0,1 0 1,2-2-1,0-2 0,0-1-1,0 0 1,0 0-1,-1 0 1,0 0 0,0-1-1,-1 1 1,0-1 0,0 0-1,0 0 1,0-7 0,9-84-9,-11 93 9,2-54-3,-1 29 3,1 0 0,7-39 0,-9 65-3,0 10-2,1 19 0,-2 0-1,-1 0 1,-6 36 0,3-44 10,1 1-1,2 0 1,-1 1 0,1 26 0,3-40-4,-1 0 0,0 0 0,1 0 0,0 0 0,1 0 0,-1 0 0,1 0 0,0 0 0,0 0 0,0-1 0,0 1 0,1-1 0,0 0 0,0 0 0,0 0 0,0 0 0,1 0 0,0-1 0,0 1 0,4 2 0,2 0 0,-1-1 1,1-1-1,0 0 0,0 0 1,0-1-1,1 0 0,-1 0 1,1-2-1,0 1 0,0-1 1,21-1-1,-30 0-1,1 0 0,-1 0 0,0-1 0,1 1 0,-1-1 0,0 1 0,0-1 0,0 0 0,1 0 0,-1 0 0,0 0 0,0 0 0,0 0 0,0 0 0,0-1 0,-1 1 0,1-1 0,0 1 0,-1-1 0,1 0 0,-1 0 0,1 0 0,-1 0 0,0 0 0,0 0 0,0 0 0,0 0 0,0 0 0,-1 0 0,1-1 0,0 1 0,-1 0 0,1-3 0,0-10 2,0 0-1,0 0 1,-1 1 0,-3-19-1,1 12 4,1 6-4,-1 1-1,-1 0 1,0 0-1,-1 0 0,0 0 1,-1 1-1,-1-1 1,0 1-1,-13-21 0,15 28 0,0 0-1,-1 0 0,1 1 1,-1-1-1,0 1 0,0 0 0,-1 0 1,0 1-1,0 0 0,0 0 1,0 0-1,0 1 0,-1-1 1,0 2-1,1-1 0,-1 1 0,0 0 1,0 0-1,0 1 0,-15-1 1,19 2-1,1 0 1,-1 0 0,0 1-1,1 0 1,-1-1 0,0 1-1,1 0 1,-1 0 0,1 0-1,0 1 1,-1-1 0,1 0-1,0 1 1,0 0-1,-1-1 1,1 1 0,1 0-1,-1 0 1,0 0 0,0 1-1,1-1 1,-1 0 0,1 0-1,0 1 1,0-1 0,0 1-1,0-1 1,0 1 0,0 0-1,1-1 1,-1 1 0,1 3-1,-2 7 0,1 0 0,0-1 0,1 1-1,0 0 1,4 22 0,-3-29 1,1 1 0,0-1 0,0 1 0,0-1 0,1 0 0,0 0 0,0 0 0,1 0 0,-1 0 0,1-1 0,0 1 0,1-1 0,0 0 0,-1-1 0,1 1 0,1-1 0,-1 0 0,1 0 0,7 4 0,-2-3 0,0 0 0,1 0 0,-1-1 0,1 0 0,0-1 0,0-1 0,0 0 0,1 0 0,17-1 0,-28-1 0,0 0-1,0 0 1,0-1-1,0 1 1,0-1 0,0 1-1,0-1 1,0 0-1,0 0 1,0 0 0,0 0-1,-1 0 1,1 0-1,0-1 1,-1 1 0,1 0-1,-1-1 1,0 1 0,1-1-1,-1 0 1,0 1-1,0-1 1,0 0 0,1-2-1,2-6-3,0 0-1,0 0 0,3-16 1,-4 13 0,10-46-21,8-29-21,-18 80 35,0 0 0,0 0-1,1 0 1,0 0 0,0 0 0,1 1 0,8-11 0,-10 15 2,0 1 0,1 0 0,-1 0 0,1 0-1,-1 0 1,1 1 0,0-1 0,-1 1 0,1 0 0,0 0 0,0 1 0,0-1 0,0 1 0,0 0 0,0-1-1,0 2 1,5 0 0,-7-1 8,1 0-1,-1 0 0,0 0 0,0 0 1,0 1-1,0-1 0,0 1 1,1 0-1,-1 0 0,0-1 1,0 1-1,-1 1 0,1-1 0,0 0 1,0 0-1,0 1 0,-1-1 1,1 1-1,-1-1 0,1 1 1,-1-1-1,0 1 0,1 0 0,-1 0 1,0 0-1,0 0 0,0 0 1,-1 0-1,1 0 0,0 0 1,-1 0-1,1 0 0,-1 3 0,0-5 98,-3 0-18,-87-12-25,88 12-51,0 0 0,0 1 0,0-1 0,0 1 0,0-1 0,0 1 0,0 0 0,0 0 0,0 0 0,0 0 0,0 0 0,0 1 0,1-1 0,-1 1 0,1-1 0,-1 1 0,1-1 0,-1 1 0,1 0 0,0-1 0,0 1 0,0 0 0,0 0 0,0 0 0,0 0 0,1 0 0,-1 0 0,0 0 0,1 3 0,-3 8-2,1-1 1,0 1-1,0 20 1,1-17 2,1 1 0,1-1 1,5 26-1,-5-35-2,1 0 0,0 0 1,1-1-1,-1 1 0,1-1 0,1 0 0,-1 0 1,1 0-1,0 0 0,9 9 0,-6-7 2,1-1 1,0 0-1,0 0 0,1-1 0,-1 0 0,1 0 0,1-1 1,-1 0-1,1-1 0,0 0 0,0-1 0,0 0 1,0 0-1,1-1 0,-1 0 0,1-1 0,-1 0 0,1-1 1,-1 0-1,16-2 0,-24 1-2,0 1 0,-1-1-1,1 0 1,0 0 0,0 0 0,-1 0 0,1 0-1,-1 0 1,1 0 0,-1-1 0,1 1-1,-1 0 1,0-1 0,1 1 0,-1-1 0,0 0-1,0 1 1,0-1 0,0 0 0,0-2 0,13-42-3,-12 38 3,13-79-10,-13 70 0,0 0 1,0 0 0,2 0-1,0 0 1,1 1-1,1 0 1,0 0-1,1 0 1,10-16 0,-16 31-1,1-1 0,0 1 1,-1-1-1,1 1 1,0 0-1,-1 0 0,1 0 1,0 0-1,0 0 1,4-1-1,-3 0-110,-11 2 10,4 0 119,1 0 1,0 0-1,-1 0 1,1 1-1,-1 0 0,1 0 1,0 0-1,-1 0 1,1 0-1,0 1 1,0-1-1,0 1 0,0 0 1,0 0-1,0 0 1,1 0-1,-1 0 1,-2 4-1,1-1-1,0 0 1,0 1-1,1-1 0,0 1 1,0 0-1,1 0 0,-1 0 0,1 1 1,-1 6-1,-1 11-1,0 0 1,2 1-1,1 0 1,2 25-1,-1-46-7,1 0 0,-1 0 0,1 0-1,-1 0 1,1 0 0,1 0 0,-1 0 0,0 0-1,1 0 1,0-1 0,0 1 0,0-1 0,0 1-1,1-1 1,-1 0 0,1 0 0,0 0 0,0 0-1,0 0 1,0-1 0,0 1 0,1-1-1,-1 0 1,1 0 0,5 2 0,2 0 5,1 0 0,-1-1 0,1-1 0,0 1 0,0-2 0,0 0 1,16 0-1,-25-1-6,-1-1 1,0 1-1,1 0 0,-1-1 1,0 0-1,0 1 1,1-1-1,-1 0 1,0 0-1,0 0 1,0 0-1,0-1 1,0 1-1,0 0 1,0-1-1,-1 0 0,1 1 1,-1-1-1,1 0 1,-1 0-1,1 0 1,-1 0-1,0 0 1,0 0-1,0 0 1,0 0-1,0 0 0,0 0 1,-1-1-1,1 1 1,-1-5-1,3-8 4,-2-1-1,0 1 1,-1-28-1,-1 27-2,1 5-1,-1 0 0,0 0 0,-1 0-1,0 0 1,-1 0 0,0 1 0,-1-1 0,0 1 0,-1 0-1,0 0 1,0 0 0,-1 1 0,0-1 0,-1 1 0,0 1 0,0 0-1,-9-8 1,15 15-2,0 0 0,0 0 0,0 0 0,0 0 0,0 1 0,0-1-1,0 0 1,0 1 0,0-1 0,0 1 0,0-1 0,0 1 0,0 0 0,0-1 0,-1 1-1,1 0 1,0 0 0,0 0 0,0 0 0,-1 0 0,1 0 0,0 0 0,0 0-1,0 0 1,0 1 0,-2 0 0,2 0-1,-1 0 0,1 0 0,0 0 1,1 1-1,-1-1 0,0 0 0,0 1 0,1-1 0,-1 1 0,0-1 0,1 1 0,0-1 1,-1 1-1,1-1 0,0 1 0,0 3 0,-1 6-3,1 0-1,1 1 1,0-1-1,4 15 1,-3-17 5,1 0 1,1-1 0,0 0 0,0 0-1,0 0 1,1 0 0,0-1-1,1 0 1,0 0 0,0 0 0,0-1-1,8 7 1,-8-8 2,1 0-1,-1 0 0,1-1 1,0 1-1,0-1 0,0-1 1,1 0-1,0 0 1,-1 0-1,1-1 0,0 0 1,0 0-1,13 0 1,-18-2-1,1 1 1,-1-1 0,1-1 0,-1 1 0,0 0 0,1-1 0,-1 0 0,1 1 0,-1-1 0,0-1-1,0 1 1,5-3 0,-6 2 0,0 0-1,0-1 0,0 1 0,0 0 1,-1-1-1,1 0 0,-1 1 1,0-1-1,0 0 0,0 0 0,0 0 1,0 0-1,0 0 0,-1 0 1,1-4-1,4-39-4,-2 0 0,-4-56 0,0 35-7,2 4-10,-3-70 14,2 130 7,-1 1 0,1-1 0,-1 1 0,1-1 0,-1 1 0,0-1 0,0 1 0,0-1 1,0 1-1,0 0 0,-1 0 0,1 0 0,-1 0 0,-2-3 0,4 5 0,-1-1-1,1 1 0,-1 0 1,1-1-1,-1 1 0,1 0 1,-1-1-1,1 1 0,-1 0 1,1 0-1,-1 0 0,1 0 1,-1 0-1,1-1 0,-1 1 0,1 0 1,-1 0-1,1 0 0,-1 0 1,0 0-1,1 1 0,-1-1 1,1 0-1,-1 0 0,1 0 1,-1 1-1,-1 0 0,1 0 1,0 0-1,-1 0 0,1 0 0,0 1 1,0-1-1,0 0 0,0 1 1,0-1-1,1 1 0,-1-1 0,0 1 1,0 2-1,-4 11 3,1 0 1,1 0-1,0 1 1,1-1 0,0 18-1,3 88 36,0-54-22,0-40-14,0-1 0,2 0-1,1 1 1,1-1 0,1-1-1,2 1 1,0-1 0,2 0-1,15 29 1,-5-10-366,-20-39-483</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8:06.736"/>
    </inkml:context>
    <inkml:brush xml:id="br0">
      <inkml:brushProperty name="width" value="0.025" units="cm"/>
      <inkml:brushProperty name="height" value="0.025" units="cm"/>
      <inkml:brushProperty name="color" value="#CCFF99"/>
    </inkml:brush>
  </inkml:definitions>
  <inkml:trace contextRef="#ctx0" brushRef="#br0">0 36 31406,'47'0'417,"20"0"127,8-10-352,2 2-160,-5 3-32,-17 0 0,-13 3-64,-26-3-336</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8:19.919"/>
    </inkml:context>
    <inkml:brush xml:id="br0">
      <inkml:brushProperty name="width" value="0.025" units="cm"/>
      <inkml:brushProperty name="height" value="0.025" units="cm"/>
      <inkml:brushProperty name="color" value="#CCFF99"/>
    </inkml:brush>
  </inkml:definitions>
  <inkml:trace contextRef="#ctx0" brushRef="#br0">31 461 31598,'0'0'641,"-6"15"-302,1 0-276,4-12-58,0 0 0,0 0 0,-1 0-1,1 0 1,-1 0 0,1 0 0,-1 0 0,0 0 0,-4 4 0,5-7 8,12-4 16,0-6-28,0-1-1,-1-1 0,-1 1 1,0-2-1,0 1 0,-1-1 1,-1-1-1,9-20 0,0-5 0,19-78 0,-27 77 0,-1-1 0,-2 0 0,0-62 0,-5 103 0,0-1 0,-1 0 0,1 1 0,-1-1 0,0 0 0,1 1 0,-1-1 0,1 1 0,-1-1 0,0 1 0,1-1 0,-1 1 0,0 0 0,0-1 0,1 1 0,-1 0 0,0 0 0,0-1 0,0 1 0,1 0 0,-1 0 0,0 0 0,0 0 0,0 0 0,0 0 0,1 0 0,-1 0 0,0 0 0,0 1 0,0-1 0,0 1 0,-3-1 0,2 0 0,-6-1 0,1 1 0,0 1 0,0-1 0,0 1 0,-1 0 0,-8 3 0,14-3 0,0 0 0,0 1 0,0-1 0,0 0 0,0 1 0,0-1 0,0 1 0,0-1 0,1 1 0,-1 0 0,1 0 0,-1 0 0,1 0 0,0 0 0,0 0 0,0 0 0,0 0 0,0 0 0,0 1 0,1-1 0,-1 0 0,1 0 0,-1 4 0,0 3 0,0 0 0,1-1 0,0 1 0,0 0 0,1-1 0,0 1 0,0-1 0,1 1 0,1-1 0,-1 1 0,1-1 0,0 0 0,1 0 0,5 8 0,8 9 0,0-2 0,38 42 0,-11-16 0,-29-31 0,-2-3 0,-1 1 0,10 16 0,-18-27 0,-1 1 0,-1-1 0,1 1 0,-1 0 0,0 0 0,0 0 0,-1 0 0,0 1 0,0-1 0,0 9 0,-1-13 0,-1 0 0,0 0 0,1 1 0,-1-1 0,0 0 0,0 0 0,0-1 0,0 1 0,-1 0 0,1 0 0,0 0 0,-1-1 0,1 1 0,-1-1 0,0 1 0,1-1 0,-1 0 0,0 0 0,0 1 0,0-1 0,0 0 0,0-1 0,0 1 0,0 0 0,0-1 0,0 1 0,-4 0 0,-11 3 0,0-1 0,-23 2 0,30-4 0,-89 2-4,82-3-5,12 1 4,6 1-5,11 0 6,66 0 4,-33 0 0,0-2 0,78-10 0,-118 10 0,0-1 1,-1 0-1,1 0 0,0-1 1,-1 0-1,1 1 1,-1-1-1,0-1 0,0 1 1,0-1-1,0 1 1,0-1-1,0-1 0,-1 1 1,1 0-1,-1-1 0,0 0 1,0 1-1,0-1 1,3-7-1,-2 0 1,0 0 0,-1 0 0,0 0 0,-1 0 0,0-1 0,-1 1 0,0-19 0,0-124 2,-1 804 10,0-650-13,0-1 0,0 1 0,0 0 0,0 0 0,0 0 0,0 0 0,0 0 0,0 0 0,0 0 0,0 0 0,0 0 0,0 0 0,0 0 0,0 0 0,0 0 0,1 0 0,-1 0 0,0 0 0,0 0 0,0 0 0,0 0 0,0 0 0,0 0 0,0 0 0,0 0 0,0 0 0,0 0 0,0 0 0,1 0 0,-1 0 0,0 0 0,0 0 0,0 0 0,0 0 0,0 0 0,0 0 0,0 0 0,0 0 0,0 0 0,0 0 0,0 0 0,0 0 0,0 0 0,1 0 0,-1 0 0,0 0 0,0 0 0,0 0 0,0 0 0,0 0 0,0 1 0,0-1 0,0 0 0,0 0 0,0 0 0,0 0 0,0 0 0,0 0 0,0 0 0,0 0 0,4-9 5,3-41 4,-3-1-1,-4-91 1,-2 60-8,2 43-1,2-71-23,-1 100 22,0 0 0,1 0 0,0 0 0,1 1 0,0-1 0,0 1 0,1-1 0,7-10 0,-10 17 1,1 1 0,0 0 0,-1-1 0,1 1 0,0 0 0,1 0 0,-1 0 0,0 0 0,0 0 0,1 1 0,-1-1 0,1 1 0,0 0 0,-1-1 0,7 0 0,-1 0 0,0 1 0,0 0 0,0 0 0,10 2 0,-11-1 0,-5 0 0,1 0 0,-1 0 0,1 0 0,-1 1 0,0-1 0,1 1 0,-1 0 0,1 0 0,-1 0 0,0 0 0,0 0 0,0 0 0,0 1 0,0-1 0,0 1 0,0-1 0,0 1 0,1 2 0,1 0 0,-1 1 0,0 0 0,0 0 0,0 0 0,0 0 0,-1 0 0,3 10 0,-1 1 0,0 1 0,-2 0 0,0 1 0,0 23 0,-2-36 0,0-1 0,-1 0 0,1 1 0,-1-1 0,0 0 0,-1 0 0,1 0 0,-1 0 0,1 0 0,-1 0 0,0 0 0,-1-1 0,1 1 0,-1-1 0,1 1 0,-1-1 0,-4 4 0,-4 2 0,-1 1-1,0-2 1,-22 12 0,16-9-2,16-10-11,4-1-22,57 1 5,76-4 31,-131 3 0,1 0-1,-1-1 1,1 0-1,-1 0 1,0 0 0,0 0-1,1-1 1,-1 0-1,0 0 1,0 0 0,-1 0-1,1-1 1,0 1-1,-1-1 1,1 0 0,-1 0-1,0 0 1,4-6-1,-3 3 3,-1 0 0,0 0 0,-1 0 0,0 0 0,0-1-1,0 1 1,0-1 0,-1 0 0,0 1 0,-1-1-1,0-11 1,0 6-2,1-5 0,-2 1 0,-3-22-1,4 33 0,-2 0 0,1 0 0,0 0 0,-1 0 0,0 0 0,0 0 0,-1 1 0,1-1 0,-1 1 0,0 0 0,-6-7 0,9 10 0,-1 1 0,1-1-1,0 1 1,0-1 0,-1 1 0,1 0-1,0-1 1,-1 1 0,1 0 0,0-1 0,-1 1-1,1 0 1,-1 0 0,1-1 0,0 1-1,-1 0 1,1 0 0,-1 0 0,1-1 0,-1 1-1,1 0 1,-1 0 0,1 0 0,-1 0-1,1 0 1,-1 0 0,1 0 0,0 0 0,-1 0-1,-2 10-7,3-8 7,-10 102 1,10-91 0,0 0 0,0 1 0,1-1 0,1 0 0,0 0 0,5 14 0,-5-22 0,0 0 0,1 0 0,0-1 0,0 1 0,0-1 0,0 0 0,1 0 0,0 0 0,0 0-1,0 0 1,0-1 0,0 0 0,6 4 0,-6-5 0,-1 0 1,0-1-1,1 1 0,-1-1 0,1 1 0,0-1 0,-1 0 1,1 0-1,0-1 0,-1 1 0,1-1 0,0 0 0,0 0 1,0 0-1,0 0 0,-1-1 0,1 1 0,0-1 0,6-2 1,-8 1-1,1 0 1,-1 1 0,0-1 0,0 0 0,0 0 0,0 0 0,-1-1-1,1 1 1,0 0 0,-1-1 0,0 1 0,1-1 0,-1 1-1,0-1 1,0 1 0,0-4 0,11-50-3,-11 47 3,4-25-2,-4 18-1,1 1 0,0 0 1,2-1-1,8-23 0,-11 36 2,0 0 0,1 0-1,-1 0 1,1 0 0,0 0 0,0 0 0,0 1-1,0-1 1,1 1 0,-1-1 0,0 1-1,1 0 1,0 0 0,-1 0 0,1 0-1,0 1 1,0-1 0,0 1 0,0 0 0,1 0-1,-1 0 1,0 0 0,0 0 0,1 1-1,-1-1 1,7 1 0,-4 0-1,1 0 0,0 0 0,-1 1-1,1 0 1,0 0 0,12 4 0,-17-4 1,0 0-1,0 0 1,-1 0 0,1 0 0,0 0-1,-1 1 1,1-1 0,-1 0-1,1 1 1,-1 0 0,0-1 0,1 1-1,-1 0 1,0-1 0,0 1-1,0 0 1,-1 0 0,1 0 0,0 0-1,-1 0 1,1 0 0,-1 0-1,1 0 1,-1 0 0,0 0 0,0 0-1,0 3 1,-1-5 0,0 1 0,0-1 0,-1 1 1,1-1-1,0 0 0,0 1 0,0-1 0,0 0 1,0 0-1,0 0 0,-1 0 0,1 0 0,0 0 0,-2 0 1,-3-1 0,0 1 0,1-1 0,-1-1-1,1 1 1,-1-1 0,-7-3 0,9 3-2,0 0-1,0 1 0,1-1 1,-1 1-1,0 0 1,0 0-1,-1 1 0,1-1 1,0 1-1,0 0 1,0 0-1,0 0 0,-8 2 1,10-1 1,0 0-1,0 0 1,1 0 0,-1 0 0,1 1 0,-1-1 0,1 0 0,-1 1 0,1-1-1,0 1 1,0 0 0,0-1 0,0 1 0,0 0 0,0 0 0,0 0 0,0 0-1,1 0 1,-1-1 0,1 1 0,-1 0 0,1 0 0,0 3 0,-2 57 0,2-47 0,0-10 0,0-1 0,1 1 0,-1 0 0,1-1 0,0 1 0,0-1 0,0 1 0,1-1 0,0 1-1,0-1 1,0 0 0,0 0 0,0 0 0,1 0 0,0 0 0,0-1 0,0 1 0,0-1 0,1 0 0,-1 0 0,6 4 0,-2-3 1,1 0 0,-1 0 0,1-1 1,0 0-1,0-1 0,0 1 0,0-1 0,0-1 1,0 0-1,1 0 0,11 0 0,-10-1 2,5 0-1,0 0 1,0-1-1,0 0 0,0-1 0,15-4 0,-26 4-1,0 1 0,0-1 0,0 0-1,0 0 1,0 0 0,-1 0-1,1-1 1,-1 1 0,0-1-1,1 0 1,-1 0 0,0 0-1,-1 0 1,1-1 0,-1 1-1,1-1 1,-1 0 0,0 1 0,0-1-1,-1 0 1,1 0 0,1-7-1,1-10 1,-1-1-1,-1 1 0,-1-1 1,0 0-1,-2 0 1,-5-29-1,6 51 0,0 0 0,0 0 0,0 0 0,0 0 0,0 0 0,0 0 0,-1 0-1,1 0 1,0 1 0,0-1 0,0 0 0,0 0 0,-1 0 0,1 0 0,0 0 0,0 0 0,0 0 0,0 0 0,-1 0 0,1 0 0,0 0 0,0 0-1,0 0 1,0 0 0,0 0 0,-1-1 0,1 1 0,0 0 0,0 0 0,0 0 0,0 0 0,0 0 0,-1 0 0,1 0 0,0 0 0,0 0 0,0-1-1,0 1 1,0 0 0,0 0 0,0 0 0,-1 0 0,1 0 0,0-1 0,0 1 0,0 0 0,0 0 0,0 0 0,0 0 0,0 0 0,0-1 0,0 1-1,0 0 1,0 0 0,-5 16-9,3-3 8,1-1 1,0 1-1,1 0 1,0 0-1,1-1 1,5 24-1,-5-31 1,1-1 0,-1 1 0,1-1 0,0 0 0,1 0 0,-1 0 1,1 0-1,-1 0 0,1-1 0,0 1 0,1-1 0,-1 0 0,0 0 0,1 0 0,0 0 0,0 0 0,0-1 0,0 0 0,0 0 0,0 0 0,1 0 0,6 1 0,0 0 2,1-1 0,0-1 0,0 0 0,24-1 0,-16-1 1,-18 1-3,0 0 1,0 0-1,-1-1 0,1 1 0,0-1 0,0 0 0,-1 0 0,1 1 0,-1-1 0,1 0 0,0 0 1,-1 0-1,0-1 0,1 1 0,-1 0 0,0 0 0,0-1 0,1 1 0,-1-1 0,0 1 0,0-1 1,-1 0-1,1 1 0,0-1 0,-1 0 0,1 1 0,0-3 0,2-7 0,0 1 0,-1 0 0,1-16 0,1-186 0,-5 131 0,1 72 2,1 7-1,-1 0-1,0 0 1,1 0 0,-1 0 0,0 1 0,0-1 0,-1 0-1,1 0 1,0 0 0,-1 0 0,1 0 0,-1 0 0,0 0-1,1 0 1,-1 0 0,-2-2 0,-2 20-14,6 218 26,21-97-3,-3-33-4,4 31-6,5 49 0,-27-107 0,-2-76 0,1 0 0,-1 0 0,0 0 0,1 0 0,-1-1 0,0 1 0,0 0 0,0 0 0,0-1 0,0 1 0,1-1 0,-1 1 0,0-1 0,0 1 0,-1-1 0,1 1 0,0-1 0,0 0 0,0 0 0,0 0 0,0 1 0,0-1 0,0 0 0,0 0 0,-1 0 0,1-1 0,-1 1 0,-2 0 0,1 0 0,0 0 0,-1 0 0,1-1 0,-1 1 0,1-1 0,0 0 0,-1 0 0,-4-2 0,1-3 0,1 1 0,1-1 0,-1 0 0,1 0 0,0 0 0,0-1 0,-6-12 0,-26-56 0,31 57-2,0-1 0,0 1 1,2-1-1,0 1 0,1-1 0,1 0 1,1-1-1,3-36 0,-1 51 2,0 0 0,0 0 0,1 1 0,0-1 0,0 1 0,0-1 0,0 1 0,1 0 0,-1 0 0,1 0 0,0 0 0,1 0 0,-1 1 0,1-1 0,-1 1 0,1 0 0,0 0 0,0 0 0,1 1 0,-1-1 0,5-1 0,14-7 0,0 2 0,42-13 0,-64 21 0,33-8 1,-19 6 1,0-1 0,0-1-1,-1 0 1,22-12 0,-32 15-2,-1 0 0,0 0 1,0 0-1,0-1 0,0 1 0,0-1 1,-1 0-1,1 0 0,-1 0 0,0 0 1,0 0-1,0-1 0,0 1 0,0-1 1,-1 1-1,1-1 0,-1 1 0,0-1 1,0 0-1,-1 0 0,1 1 0,-1-1 1,0-5-1,0 0 0,1-5 0,-1 0 0,0 0 0,-1-1 0,-1 1 0,0 1 0,-1-1 0,-8-23 0,7 34 0,3 10 0,0 13 0,0 2 0,2 0 0,1 0 0,1 0 0,11 42 0,-10-51 0,1-1 0,0 0 0,1 0 0,0 0 0,1-1 0,0 0 0,1-1 0,0 1 0,0-1 0,11 9 0,-14-15 0,-1 1 0,2-1 0,-1 0 0,0 0 0,1 0 0,0-1 0,0 1 0,0-2 0,0 1 0,0-1 0,0 1 0,1-2 0,-1 1 0,1-1 0,0 0 0,-1 0 0,10-1 0,-15 0 0,0-1 0,0 1 0,0-1 0,0 1 0,0-1 0,0 1 0,0-1 0,0 0 0,0 1 0,0-1 0,-1 0 0,1 0 0,0 0 0,0 1 0,-1-1 0,1 0 0,0 0 0,-1 0 0,1 0 0,-1 0 0,1-1 0,-1 1 0,0 0 0,1 0 0,-1 0 0,0 0 0,0 0 0,0-2 0,5-40 0,-5 38 0,0-85 0,-2 64 0,2 0 0,0 0 0,2 0 0,8-37 0,-10 60-1,1 1 1,0 0-1,0 0 0,0 0 1,1 0-1,-1 0 0,0 0 1,1 0-1,-1 0 0,1 1 1,0-1-1,-1 1 0,1-1 1,0 1-1,0-1 0,0 1 1,0 0-1,0 0 0,0 0 1,1 0-1,-1 0 0,0 1 1,0-1-1,1 1 0,3-1 1,7 0-7,0 0 0,0 0 1,20 3-1,-6 0 3,-19-2 4,-26 0 0,12 0 0,0 1 0,0-1 0,0 1 0,0 1 0,0-1 0,-10 4 0,12-1 0,-1-1 0,1 1 0,1-1 0,-1 1 0,0 0 0,1 1 0,0-1 0,0 0 0,0 1 0,0 0 0,1 0 0,0 0 0,0 0 0,0 0 0,1 0 0,-2 9 0,0 8 0,0 1 0,2 37 0,1-51 0,0-4 0,0-1 0,0 1 0,1-1 1,0 1-1,0-1 0,0 1 0,0-1 0,1 0 0,-1 0 0,1 1 1,0-1-1,0 0 0,1 0 0,-1-1 0,1 1 0,5 5 0,-3-4 1,1-1 0,0 0-1,-1 0 1,1 0-1,1-1 1,-1 1-1,1-1 1,-1-1-1,13 4 1,1-2 0,1 0 0,-1-2 0,0 0 1,1-2-1,-1 0 0,34-5 0,-48 4-1,0 0 1,1 0-1,-1-1 0,0 0 1,0 0-1,0 0 1,-1-1-1,1 0 0,-1 0 1,1 0-1,-1-1 0,0 0 1,0 0-1,0 0 0,-1 0 1,0-1-1,1 0 1,-2 0-1,1 0 0,0 0 1,2-8-1,0 0 1,-1 1 0,-1-2 0,0 1 0,-1-1-1,0 1 1,-1-1 0,-1 0 0,0-22 0,0 13-1,0 11-2,-1 0 1,0 1 0,-1-1 0,-4-21 0,5 31 1,-1 0 0,0-1-1,1 1 1,-1 0 0,0 0 0,0 0 0,0 0-1,-1 0 1,1 1 0,0-1 0,-1 0-1,1 0 1,-1 1 0,1-1 0,-1 1-1,0-1 1,0 1 0,1 0 0,-1 0-1,0 0 1,0 0 0,0 0 0,-1 0 0,1 0-1,0 1 1,0-1 0,0 1 0,0 0-1,-1-1 1,1 1 0,-3 0 0,3 0-2,-1 0 1,0 0 0,1 0-1,-1 1 1,0-1 0,1 0-1,-1 1 1,0 0-1,1 0 1,-1 0 0,-3 1-1,5 0 1,-1-1 0,1 0 0,0 1 0,-1 0 1,1-1-1,0 1 0,0 0 0,0 0 0,0-1 0,0 1 0,0 0 0,1 0 0,-1 0 0,1 0 0,-1 2 0,-3 18 0,1 0 1,0-1-1,2 1 1,1 0 0,1 0-1,4 30 1,-4-48 0,0 1 1,1 0-1,-1-1 0,1 0 1,0 1-1,0-1 1,0 0-1,1 0 0,-1 0 1,1 0-1,0-1 0,0 1 1,0-1-1,1 1 1,-1-1-1,1 0 0,0-1 1,0 1-1,0-1 0,0 1 1,0-1-1,1 0 0,-1-1 1,0 1-1,1-1 1,0 0-1,-1 0 0,1 0 1,-1-1-1,1 0 0,0 1 1,0-2-1,-1 1 1,1 0-1,7-3 0,-10 3 0,0-1 1,0 0-1,0 0 0,0 0 0,-1-1 0,1 1 0,0 0 0,-1-1 0,1 1 1,-1-1-1,1 1 0,-1-1 0,0 0 0,1 1 0,-1-1 0,0 0 0,0 0 1,0 0-1,-1 0 0,1 0 0,0 0 0,-1 0 0,1 0 0,-1-1 0,0-1 1,2-10-2,0 0 1,-2-23 0,0 28 0,1-17 0,0 18 0,0-1 0,-1 1 0,0 0 0,-1-1 0,-2-8 0,3 17 0,0 0-1,0-1 1,0 1-1,0 0 1,0 0-1,-1-1 1,1 1 0,0 0-1,0-1 1,0 1-1,-1 0 1,1 0-1,0 0 1,-1-1 0,1 1-1,0 0 1,0 0-1,-1 0 1,1-1-1,0 1 1,-1 0 0,1 0-1,0 0 1,-1 0-1,1 0 1,0 0-1,-1 0 1,1 0 0,0 0-1,-1 0 1,1 0-1,0 0 1,-1 0-1,1 0 1,0 0 0,-1 0-1,1 0 1,0 1-1,-1-1 1,1 0 0,0 0-1,-1 0 1,1 0-1,0 1 1,0-1-1,-1 0 1,1 0 0,0 1-1,0-1 1,-1 0-1,1 0 1,0 1-1,0-1 1,0 0 0,0 1-1,0-1 1,-1 0-1,1 1 1,0-1-1,0 0 1,0 1 0,0-1-1,0 0 1,0 1-1,0-1 1,0 0-1,0 1 1,0 0 0,-1 12-3,0 1 0,1 0 0,0 0 0,1 0 0,1 0 0,4 17 0,-5-26 3,1-1 0,0 1 1,-1 0-1,2-1 0,-1 0 0,1 1 0,-1-1 0,1 0 0,0 0 0,0-1 0,1 1 0,-1-1 0,1 1 0,0-1 0,0 0 1,0-1-1,0 1 0,1-1 0,-1 1 0,0-1 0,9 2 0,-4-1 2,0-1 0,0 0-1,-1-1 1,1 0 0,0-1 0,0 1-1,0-2 1,16-1 0,-23 1-2,-1 1 0,1-1 0,-1 0 0,1 0 0,-1 1 0,0-1 0,0 0 0,1 0 0,-1 0 0,0-1 0,0 1 0,0 0 0,0 0 0,0-1 0,0 1 0,0 0 0,-1-1 0,1 1 0,0-1 0,-1 1 0,1-1 0,0-2 0,5-39 0,-6 35 0,3-282 0,-3 275 0,0 2 0,0 3 0,0-1 0,-1 0 0,0 1 0,-1-1 0,0 1 0,-5-17 0,7 27 0,0 0 0,0-1 0,0 1 0,0-1 0,0 1 0,0 0 0,0-1-1,-1 1 1,1 0 0,0-1 0,0 1 0,0 0 0,-1-1 0,1 1 0,0 0 0,0-1 0,-1 1 0,1 0 0,0 0 0,0-1 0,-1 1 0,1 0 0,0 0 0,-1 0 0,1 0-1,0-1 1,-1 1 0,1 0 0,-1 0 0,1 0 0,0 0 0,-1 0 0,1 0 0,0 0 0,-1 0 0,1 0 0,-1 0 0,1 0 0,0 0 0,-1 0 0,1 0 0,0 0 0,-1 0-1,1 1 1,0-1 0,-1 0 0,1 0 0,0 0 0,-1 0 0,1 1 0,0-1 0,-1 0 0,1 0 0,0 1 0,0-1 0,-1 0 0,1 1 0,0-1 0,0 0 0,0 1-1,-1-1 1,1 0 0,0 1 0,0-1 0,0 0 0,0 1 0,0 0 0,-11 25-9,6 8 12,1 1 0,2 0 0,4 56 0,-1-47 1,0-21-2,1 0 1,0-1 0,2 1 0,9 31-1,-9-43-2,0 0 0,0 0 0,1 0 0,0-1 0,1 0 0,0 0 0,0-1 0,1 0 0,1 0 0,15 15 0,-19-21 1,1 0 0,-1-1 0,1 1-1,0-1 1,0 0 0,0 0 0,0 0 0,0-1 0,0 1 0,0-1 0,0-1-1,1 1 1,-1-1 0,7 0 0,-8 0 0,0 0 0,-1 0 0,1-1-1,-1 1 1,1-1 0,-1 0 0,1 0 0,-1 0 0,0-1 0,1 1-1,-1-1 1,0 0 0,0 0 0,0 0 0,0 0 0,0 0 0,-1-1 0,1 1-1,-1-1 1,1 1 0,2-6 0,1-5-1,0-1 0,-1 0 0,0 0 0,-1-1 0,-1 1 0,-1-1 0,2-18 0,-3-112 0,-3 78 0,1 54-27,0 32 20,-2 36 12,2-24-3,0-11-1,1-1 1,1 0-1,0 1 1,8 30-1,-8-45-1,0-1 1,1 1-1,0 0 0,0-1 0,0 1 0,0-1 0,1 1 0,0-1 1,0 0-1,0 0 0,0-1 0,1 1 0,-1 0 0,1-1 1,0 0-1,0 0 0,0 0 0,1-1 0,-1 1 0,1-1 0,-1 0 1,1 0-1,5 1 0,-5-2 1,-1 0 1,1 0-1,0 0 1,0 0-1,0-1 1,-1 0-1,1 0 1,0 0-1,0-1 1,6-1-1,-8 1 0,-1 1 0,1-1-1,-1-1 1,1 1 0,-1 0 0,0 0 0,0-1-1,1 0 1,-1 1 0,0-1 0,0 0 0,0 0-1,-1 0 1,1 0 0,0 0 0,-1 0 0,1-1-1,-1 1 1,2-5 0,3-9-1,-1-1 0,-1 1 0,0-1 0,2-31 0,-3-71 0,-3 90 0,0 28 0,0 0 0,0 0 0,0 0 0,0 1 0,0-1 0,-1 0 0,1 0 0,0 1 0,0-1 0,-1 0 0,1 0 0,0 1 0,-1-1 0,1 0 0,-1 1 0,1-1 0,-1 1 0,1-1 0,-1 1 0,1-1 0,-1 1 0,1-1 0,-1 1 0,0-1 0,1 1 0,-1-1 0,0 1 0,0 0 0,1 0 0,-1-1 0,0 1 0,0 0 0,1 0 0,-1 0 0,0 0 0,0 0 0,1 0 0,-1 0 0,0 0 0,0 0 0,0 0 0,1 0 0,-1 1 0,0-1 0,0 0 0,1 0 0,-1 1 0,0-1 0,1 1 0,-1-1 0,0 0 0,1 1 0,-1-1 0,1 1 0,-1 0 0,1-1 0,-2 2 0,0 4 0,0 1 0,0-1 0,0 1 0,1 0 0,0 0 0,0-1 0,0 1 0,1 8 0,3 64 0,-2-64 0,0-9 0,0 0 0,-1 0 0,2 0 0,-1 0 0,1-1 0,0 1 0,0 0 0,0-1 0,1 1 0,0-1 0,0 0 0,0 0 0,1 0 0,0 0 0,0-1-1,0 0 1,0 1 0,1-1 0,0-1 0,7 6 0,-3-4 1,0 0-1,1-1 0,0 0 1,0-1-1,0 1 0,0-2 0,0 0 1,1 0-1,-1-1 0,19 1 1,-27-3-1,0 1 1,0 0-1,0 0 0,0-1 1,0 1-1,0-1 1,0 0-1,0 0 1,0 1-1,0-1 1,0-1-1,0 1 1,0 0-1,-1 0 1,1-1-1,-1 1 0,1 0 1,-1-1-1,1 0 1,-1 1-1,0-1 1,0 0-1,0 0 1,0 0-1,0 1 1,0-1-1,0 0 0,-1 0 1,1 0-1,-1 0 1,1-4-1,1-8 0,0 0-1,-1 0 0,-2-25 1,1 19 1,-1 5-1,0 0 0,-1 0 0,0 0 1,-1 1-1,-1-1 0,-8-20 0,10 28-1,-2-1 0,1 1 0,-1-1 0,0 1 0,-1 1 0,1-1 0,-1 0 0,-1 1 0,1 0 0,-1 0 0,0 1 0,0 0 0,-11-7 0,14 11-1,0-1 1,0 1-1,0-1 1,0 1-1,0 0 1,-1 0 0,1 1-1,0-1 1,-1 1-1,1 0 1,0-1-1,-5 2 1,6-1 0,1 0 1,-1 1-1,1-1 0,-1 0 1,1 1-1,-1 0 0,1-1 1,-1 1-1,1 0 0,0 0 1,0 0-1,-1-1 0,1 1 1,0 1-1,0-1 0,0 0 1,0 0-1,0 0 0,0 1 1,0-1-1,1 0 0,-1 1 1,0-1-1,1 0 0,-1 1 1,1-1-1,-1 2 0,-2 12 1,0 1 0,1-1 0,1 0 0,0 0 0,2 1 0,-1-1 0,4 18 0,-3-26 0,1 0 0,-1 0 0,1 0 0,0 0 1,1-1-1,-1 1 0,1-1 0,1 1 0,-1-1 0,1 0 1,0-1-1,0 1 0,1-1 0,0 1 0,0-1 0,0-1 1,0 1-1,8 4 0,-8-7 0,0 0 0,0 0 0,0 0 0,0-1 0,0 0 0,1 0 0,-1 0 0,0-1 0,1 0 0,-1 0 0,0 0 0,10-2 0,-14 1 0,1 1 1,-1-1-1,1 0 1,-1 0-1,1 0 0,-1 0 1,0 0-1,1 0 0,-1 0 1,0-1-1,0 1 1,0 0-1,0-1 0,0 1 1,0-1-1,0 1 1,0-1-1,-1 1 0,1-1 1,0-2-1,10-36 6,-10 38-7,10-69-5,-6 40 2,14-52 1,-19 80 3,1 1-1,-1 0 1,1 0 0,0 0-1,0 0 1,0 0 0,0 0-1,0 0 1,1 1-1,-1-1 1,0 0 0,1 1-1,-1-1 1,1 1 0,0-1-1,-1 1 1,1 0 0,0 0-1,0-1 1,0 1 0,0 1-1,3-2 1,-3 2 0,-1 0-1,1 0 1,0 0 0,-1 0 0,1 0-1,0 1 1,-1-1 0,1 1 0,-1-1-1,1 1 1,-1 0 0,1-1-1,-1 1 1,1 0 0,-1 0 0,0 0-1,1 0 1,-1 0 0,0 0 0,0 1-1,0-1 1,0 0 0,0 1 0,0-1-1,0 0 1,0 1 0,-1-1-1,1 1 1,0 2 0,17 41 0,-3 0 0,-1 1 0,8 53 0,-19-81 0,0 0 0,0 25 0,-3-42 0,0-1 0,0 0 0,0 0 0,0 0 1,0 0-1,0 1 0,0-1 0,0 0 0,0 0 0,0 0 0,0 0 0,0 1 1,0-1-1,0 0 0,0 0 0,0 0 0,1 0 0,-1 0 0,0 1 0,0-1 1,0 0-1,0 0 0,0 0 0,0 0 0,1 0 0,-1 0 0,0 0 0,0 0 1,0 1-1,0-1 0,0 0 0,1 0 0,-1 0 0,0 0 0,0 0 0,0 0 1,0 0-1,1 0 0,-1 0 0,0 0 0,0 0 0,0 0 0,0 0 0,1 0 1,-1 0-1,0 0 0,0 0 0,0-1 0,0 1 0,1 0 0,-1 0 0,0 0 1,0 0-1,0 0 0,0 0 0,0 0 0,1 0 0,-1-1 0,0 1 0,0 0 1,0 0-1,0 0 0,0 0 0,9-11 8,28-103-25,-13 36 5,-18 60 11,0-3 3,1 0 0,1 0 0,1 1 0,1 0-1,15-23 1,-25 42-1,0 1-1,0 0 1,0-1-1,1 1 1,-1 0-1,0 0 1,0-1-1,0 1 1,1 0-1,-1 0 0,0-1 1,0 1-1,1 0 1,-1 0-1,0-1 1,1 1-1,-1 0 1,0 0-1,1 0 1,-1 0-1,0 0 1,1 0-1,-1-1 1,0 1-1,1 0 1,-1 0-1,1 0 1,-1 0-1,0 0 0,1 0 1,-1 0-1,0 1 1,1-1-1,5 12 4,-1 23-5,-5-30 4,6 275-6,-7-185-381,1-99-321</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8:20.263"/>
    </inkml:context>
    <inkml:brush xml:id="br0">
      <inkml:brushProperty name="width" value="0.025" units="cm"/>
      <inkml:brushProperty name="height" value="0.025" units="cm"/>
      <inkml:brushProperty name="color" value="#CCFF99"/>
    </inkml:brush>
  </inkml:definitions>
  <inkml:trace contextRef="#ctx0" brushRef="#br0">78 0 32143,'-3'1'-1,"0"-1"0,0 0 1,0 1-1,0 0 0,0-1 1,0 1-1,1 0 1,-1 1-1,0-1 0,1 0 1,-1 1-1,1 0 0,-1-1 1,1 1-1,0 0 0,0 0 1,-1 0-1,1 0 0,1 1 1,-1-1-1,0 1 0,1-1 1,-1 1-1,1-1 0,0 1 1,-1 3-1,-2 3 4,1 0 0,1 1 0,0-1 0,0 1 0,1-1-1,-1 18 1,2-25 7,0 0 0,1-1-1,-1 1 1,0 0 0,1-1 0,0 1-1,-1 0 1,1-1 0,0 1-1,-1-1 1,1 1 0,0-1-1,0 1 1,0-1 0,1 0-1,-1 0 1,0 1 0,0-1-1,1 0 1,-1 0 0,1 0-1,-1 0 1,1 0 0,-1-1 0,1 1-1,-1 0 1,1-1 0,0 1-1,-1-1 1,1 0 0,2 1-1,8 1 38,0-1-1,0 0 0,19-1 0,-17-1-31,-12 1-14,0 0 0,-1 0 1,1 0-1,0 0 0,-1 0 0,1-1 0,0 1 1,-1 0-1,1-1 0,0 0 0,-1 1 0,1-1 1,-1 0-1,1 0 0,-1 0 0,1 0 0,-1 0 0,0 0 1,0 0-1,1 0 0,-1-1 0,0 1 0,0 0 1,0-1-1,0 1 0,0-1 0,-1 1 0,1-1 1,0 0-1,0-2 0,1-4 3,-1 1 1,0-1-1,-1 0 1,0 0-1,-1-11 0,1 11-3,-1 5-5,1 0 1,-1 0 0,0 0-1,0 0 1,0 0-1,0 0 1,-1 0-1,1 0 1,-1 0-1,0 1 1,1-1-1,-1 1 1,0-1-1,-1 1 1,1 0-1,0 0 1,-1 0-1,1 0 1,-1 0-1,0 0 1,1 1-1,-1-1 1,0 1-1,0 0 1,-5-1-1,5 0-26,-1 1-1,1 0 1,-1 0 0,1 1-1,-1-1 1,0 1 0,0 0-1,1 0 1,-1 0-1,0 0 1,1 1 0,-1-1-1,0 1 1,1 0-1,-1 0 1,1 0 0,-1 1-1,1-1 1,0 1-1,0 0 1,-1 0 0,-3 3-1,-13 22-1740</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8:20.592"/>
    </inkml:context>
    <inkml:brush xml:id="br0">
      <inkml:brushProperty name="width" value="0.025" units="cm"/>
      <inkml:brushProperty name="height" value="0.025" units="cm"/>
      <inkml:brushProperty name="color" value="#CCFF99"/>
    </inkml:brush>
  </inkml:definitions>
  <inkml:trace contextRef="#ctx0" brushRef="#br0">1 61 29630,'0'0'2817,"30"0"-2721,17 0-80,8 0 16,4-8 16,-4 3-16,-14-5-32,-10 3-16,-17 2-64,-12-3-144,-2-2-256,-14 3-2258</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8:20.920"/>
    </inkml:context>
    <inkml:brush xml:id="br0">
      <inkml:brushProperty name="width" value="0.025" units="cm"/>
      <inkml:brushProperty name="height" value="0.025" units="cm"/>
      <inkml:brushProperty name="color" value="#CCFF99"/>
    </inkml:brush>
  </inkml:definitions>
  <inkml:trace contextRef="#ctx0" brushRef="#br0">175 13 32431,'-2'-2'12,"-1"1"-1,1-1 1,-1 1-1,1 0 1,-1 0 0,1 0-1,-1 0 1,0 0 0,1 1-1,-1-1 1,0 1 0,-4 0-1,-38 2 87,34-2-91,8 0-7,0 1 0,-1-1 0,1 1 0,0-1 0,0 1 0,0 0 0,-1 0 0,1 0 0,0 0 0,0 1 0,0-1 0,1 1 0,-1 0 0,0 0 0,1 0 0,-1 0 0,1 0 0,0 1 0,-1-1 0,1 1 0,0 0 0,-2 4 0,1 0 0,0-1 0,1 1 0,0-1 0,1 1 0,-1 0 0,2 0 0,-1 0 0,0 0 0,2 12 0,-1-16 0,0-1 0,1 1 1,-1-1-1,1 1 0,-1-1 0,1 1 0,0-1 1,0 0-1,0 1 0,0-1 0,0 0 1,1 0-1,-1 0 0,1 0 0,-1 0 0,1 0 1,2 2-1,0-1 1,0-1 0,0 1 0,0-1 0,0 0 0,0 0 0,0 0 0,1 0 0,8 1 0,6 0 4,1 0 0,0-2 0,31-1-1,-32 0-1,-15 0-2,0 1 0,0-2 0,-1 1 1,1 0-1,0-1 0,0 0 1,-1 0-1,1 0 0,0 0 0,-1 0 1,1-1-1,-1 0 0,6-3 0,-7 3 0,-1 1 0,1-1 1,-1 0-1,0 0 0,0 0 0,1 0 0,-1 0 0,-1 0 0,1 0 0,0-1 0,0 1 0,-1 0 0,0 0 0,1 0 0,-1-1 0,0 1 0,0 0 0,0-1 1,0 1-1,0 0 0,-1 0 0,1-1 0,-1 1 0,0 0 0,0-2 0,0 1-2,0 0 0,-1 1 0,1-1 0,0 1 0,-1-1 0,0 1 0,0-1 0,1 1 0,-1 0-1,0 0 1,-1 0 0,1 0 0,0 1 0,-1-1 0,1 0 0,-1 1 0,1 0 0,-1-1 0,1 1 0,-1 0 0,0 0 0,0 1 0,0-1 0,-3 0 0,-8-1-32,0 0 0,0 1 0,-22 2 1,31-1-288,0 0 0,0 0 0,0 1 1,0 0-1,-9 2 0,-17 19-8153</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8:23.112"/>
    </inkml:context>
    <inkml:brush xml:id="br0">
      <inkml:brushProperty name="width" value="0.025" units="cm"/>
      <inkml:brushProperty name="height" value="0.025" units="cm"/>
      <inkml:brushProperty name="color" value="#CCFF99"/>
    </inkml:brush>
  </inkml:definitions>
  <inkml:trace contextRef="#ctx0" brushRef="#br0">280 21 30686,'-4'0'49,"-10"1"215,-1-2 1,0 1-1,1-2 1,-1 0-1,-22-6 0,30 6-244,-1 0 0,0 0-1,0 1 1,0 0 0,0 1-1,0-1 1,-1 2 0,1-1-1,0 1 1,0 0 0,-10 4-1,15-5-19,-1 1-1,1 0 1,0 1-1,0-1 1,0 0-1,0 1 1,0 0-1,1 0 1,-1 0-1,0 0 1,1 0-1,0 0 1,-1 1 0,1-1-1,0 1 1,0-1-1,0 1 1,1 0-1,-1 0 1,1 0-1,-1 0 1,1 0-1,0 0 1,0 0-1,0 0 1,1 1-1,-1-1 1,1 0-1,-1 4 1,2-5 2,-1-1 0,0 1 0,0-1 0,1 1-1,-1-1 1,1 1 0,-1-1 0,1 1 0,0-1 0,-1 0 0,1 1 0,0-1 0,0 0 0,0 0 0,0 0 0,0 1 0,0-1-1,0 0 1,1 0 0,-1-1 0,0 1 0,1 0 0,-1 0 0,0-1 0,1 1 0,-1-1 0,1 1 0,-1-1 0,1 1 0,-1-1-1,3 0 1,7 2 12,0-1-1,-1 0 0,17-2 0,-14 1-2,10 1 4,-9 0-7,0 0-1,22-3 1,-34 2-7,0 0 0,0-1 0,1 1 0,-1-1 1,0 1-1,0-1 0,0 1 0,0-1 1,0 0-1,0 0 0,0 0 0,0 0 1,-1-1-1,1 1 0,0 0 0,0-1 0,-1 1 1,1-1-1,-1 0 0,0 1 0,1-1 1,-1 0-1,1-2 0,-1 3-1,-1-1 0,1 1 0,0-1 0,-1 0 0,1 1 0,-1-1 0,0 0 0,1 1 0,-1-1 0,0 0 1,0 1-1,0-1 0,0 0 0,-1 1 0,1-1 0,0 0 0,-1 1 0,1-1 0,-1 0 0,1 1 0,-1-1 0,0 1 0,0-1 0,0 1 0,0-1 0,0 1 0,0 0 0,0 0 0,0-1 1,0 1-1,-1 0 0,1 0 0,-3-1 0,-1-1-3,1 1 1,-1 0 0,0 1-1,0-1 1,-1 1 0,1 0 0,0 1-1,0-1 1,-8 1 0,11 0-10,0 0-1,1 0 1,-1 0 0,1 1 0,-1-1 0,1 1 0,-1-1 0,1 1 0,-1-1-1,1 1 1,-1 0 0,1-1 0,0 1 0,-1 0 0,1 0 0,0 0 0,0 0-1,0 0 1,0 1 0,0-1 0,0 0 0,-1 2 0,-3 3-150,-14 12-1185</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8:58.133"/>
    </inkml:context>
    <inkml:brush xml:id="br0">
      <inkml:brushProperty name="width" value="0.025" units="cm"/>
      <inkml:brushProperty name="height" value="0.025" units="cm"/>
      <inkml:brushProperty name="color" value="#FFFFFF"/>
    </inkml:brush>
  </inkml:definitions>
  <inkml:trace contextRef="#ctx0" brushRef="#br0">223 18 31775,'0'-1'25,"-1"0"1,1 0 0,0 0-1,-1 0 1,1 0 0,0 0 0,-1 1-1,1-1 1,-1 0 0,0 0 0,1 1-1,-1-1 1,0 0 0,1 1 0,-1-1-1,0 1 1,0-1 0,1 0 0,-1 1-1,0 0 1,0-1 0,0 1-1,0 0 1,0-1 0,0 1 0,1 0-1,-1 0 1,0 0 0,0 0 0,0 0-1,0 0 1,0 0 0,0 0 0,0 0-1,0 0 1,0 0 0,-1 1-1,-1 0-27,-1 0 0,1 0 0,0 1 0,0-1 0,0 1 0,0 0 0,0 0 0,0 0 0,-4 4 0,-11 15 6,1 1-1,1 1 1,1 1-1,1 0 1,1 0-1,2 2 1,0-1-1,1 1 1,-10 50-1,15-47-3,1 1 0,1-1 0,2 1 0,3 32 0,-2-51 0,2 0 0,0 0 1,0 0-1,1-1 0,0 1 0,1-1 1,0 0-1,0 0 0,1 0 0,1 0 1,0-1-1,0 0 0,1 0 0,8 8 1,-9-10-4,1-1 0,0 1 1,0-2-1,1 1 1,-1-1-1,1 0 1,1 0-1,-1-1 0,0-1 1,1 1-1,0-1 1,0 0-1,0-1 1,0 0-1,0-1 1,16 1-1,-10-6-325,-3-14-1033</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9:13.691"/>
    </inkml:context>
    <inkml:brush xml:id="br0">
      <inkml:brushProperty name="width" value="0.025" units="cm"/>
      <inkml:brushProperty name="height" value="0.025" units="cm"/>
      <inkml:brushProperty name="color" value="#FFFFFF"/>
    </inkml:brush>
  </inkml:definitions>
  <inkml:trace contextRef="#ctx0" brushRef="#br0">1 79 32063,'0'0'336,"0"3"-285,14 219 193,-3-105-232,-10-94-8,-1-11-2,1 1 0,0-1 1,7 24-1,-6-30-2,1-4 3,-3-6 7,-8-343-7,6 277-3,1-10 0,1 79 0,1 1 0,-1-1 0,1 0 0,-1 0 0,1 0 0,0 0 0,-1 1 0,1-1 0,0 0 0,0 1 0,-1-1 0,1 0 0,0 1 0,0-1 0,0 1 0,0-1 0,0 1 0,-1 0 0,1-1 0,0 1 0,0 0 0,0-1 0,0 1 0,0 0 0,0 0 0,0 0 0,2 0 0,-1 0 0,0 0 0,0 0 0,0 0 0,0 0 0,1 0 0,-1 0 0,0 0 0,0 1 0,0-1 0,0 1 0,0-1 0,0 1 0,0 0 0,3 2 0,-1 1 0,0 1 0,-1 0 0,0-1 0,0 1 0,0 1 0,0-1 0,-1 0 0,0 1 0,2 7 0,15 61 0,-14-47 0,3 7 0,-4-13 0,1 0 0,0 0 0,2 0 0,1-1 0,10 22 0,-17-41 0,-1 0 0,1 1 0,0-1 0,-1 0 0,1 0 0,0 0 0,0 0 0,0 0 0,0 0 0,0 0 0,0 0 0,0 0 0,0-1 0,0 1 0,0 0 0,1-1 0,-1 1 0,0-1 0,0 1 0,1-1 0,-1 1 0,0-1 0,1 0 0,-1 0 0,0 0 0,1 0 0,-1 0 0,0 0 0,1 0 0,-1 0 0,0 0 0,1 0 0,-1-1 0,0 1 0,0-1 0,1 1 0,-1-1 0,0 1 0,0-1 0,0 0 0,0 0 0,1 1 0,-1-1 0,0 0 0,0 0 0,-1 0 0,1 0 0,0 0 0,0 0 0,0-1 0,-1 1 0,1 0 0,-1 0 0,1 0 0,-1-1 0,1-1 0,28-75-4,-16 42-7,19-41 0,-28 68 10,1 0 1,1 0-1,-1 0 0,2 0 1,-1 1-1,1 0 0,0 1 1,17-14-1,-23 23 0,0-1 0,-1 1 0,1 0 0,-1 0-1,1-1 1,-1 1 0,0 0 0,0 0 0,0 0 0,0 0 0,0 2 0,-14 339 14,14-336-13,1 0 0,0 0 0,0 0 0,0 0 0,0-1 0,1 1 0,0 0 0,1-1 0,-1 0 0,1 1 0,7 8 0,-9-12 0,1-1 0,0 1 0,0-1 0,0 0 0,0 0 0,1 0 0,-1 0 0,1 0 0,-1-1 0,1 1 0,-1-1 0,1 1 0,0-1 0,0 0 0,-1 0 0,1 0 0,0-1 0,0 1 0,0-1 0,0 1 0,0-1 0,0 0 0,0 0 0,0 0 0,0-1 0,0 1 0,0-1 0,5-1 0,-5 1 0,-1-1 0,1 1 0,0 0 0,-1-1 0,1 0 0,-1 0 0,1 0 0,-1 0 0,0 0 0,0 0 0,0-1 0,0 1 0,0-1 0,-1 1 0,4-6 0,15-44 0,-19 48 0,19-86-14,-16 65-2,1 1 0,10-28 1,-14 48 12,0 1 1,0 0 0,1 0 0,-1-1-1,1 1 1,0 0 0,0 0 0,0 1 0,0-1-1,1 0 1,-1 1 0,1-1 0,0 1-1,0 0 1,-1 0 0,1 0 0,0 0 0,1 1-1,-1-1 1,0 1 0,0-1 0,1 1-1,3 0 1,-23 16-11,10-10 16,0 1 1,1 0-1,0 0 0,1 0 1,-1 0-1,1 1 1,0 0-1,1 0 0,-1 0 1,2 0-1,-1 1 1,1-1-1,-3 13 0,3-5 4,0-1 0,1 1-1,0-1 1,1 1-1,1 0 1,3 20-1,-3-30-5,1 0 0,-1 0-1,1 0 1,0 0 0,0-1-1,0 1 1,1-1 0,0 1 0,0-1-1,0 0 1,0 0 0,0 0-1,1-1 1,0 1 0,0-1-1,0 0 1,0 0 0,1 0-1,-1 0 1,1-1 0,-1 0-1,1 0 1,0 0 0,7 1 0,4 1 1,0 0 0,1-2 0,-1 0 0,1-1 0,0 0 0,20-3 0,-33 2-2,-1-1 0,1 1 1,-1-1-1,1 0 0,-1 0 0,1 0 0,-1-1 0,0 1 0,0-1 0,0 0 0,0 0 0,0 0 1,0 0-1,0 0 0,-1-1 0,1 1 0,-1-1 0,0 0 0,0 1 0,0-1 0,0 0 0,0 0 1,0-1-1,-1 1 0,0 0 0,1 0 0,-1-1 0,0 1 0,0-6 0,2-8 0,-1 1 0,0-1 0,-2 0 0,-2-31 0,1 37 0,0 1 0,-1-1 0,-1 1 0,1 0 0,-2 0 0,1 0 0,-2 0 0,1 0 0,-12-16 0,13 21 0,-1 0 0,1 0 0,-1 1 0,-1-1 0,1 1 0,-1 0 0,1 0 0,-1 0 0,0 1 0,0 0 0,-1 0 0,1 0 0,-1 0 0,1 1 0,-1 0 0,0 0 0,0 1 0,-11-2 0,13 2 0,0 1 0,0 0 0,0 0 0,0 0 0,0 0 0,0 1 0,0-1 0,0 1 0,0 0 0,0 0 0,0 1 0,0-1 0,0 1 0,-5 3 0,7-3 0,-1 1 0,1-1 0,-1 1 0,1 0-1,0 0 1,0 0 0,1 0 0,-1 0 0,1 0-1,-1 0 1,1 1 0,0-1 0,0 0 0,0 1 0,1-1-1,-1 7 1,-1 0-1,1 0 0,1 0-1,0 0 1,0 0-1,1 0 1,0 0 0,1 0-1,0 0 1,6 17-1,-5-19 2,1-1 0,0 0 0,1 0 0,-1 0-1,1 0 1,1-1 0,-1 0 0,1 0 0,0 0 0,1-1-1,13 10 1,-12-10-1,1 0 1,0-1-1,0 0 0,0 0 0,1-1 0,-1 0 1,1-1-1,-1 0 0,1 0 0,0-1 0,0 0 0,16-2 1,-23 1 0,0 0 1,0-1-1,0 1 1,1-1-1,-1 0 1,0 0-1,0 0 1,0 0-1,0 0 1,-1-1 0,1 1-1,0-1 1,0 0-1,-1 0 1,0 0-1,1 0 1,-1-1-1,0 1 1,0 0-1,0-1 1,0 0-1,0 1 1,-1-1-1,1 0 1,1-4 0,3-9-5,0 0 1,-1 0 0,4-29-1,-1 8 1,-6 29 2,1-1 0,0 1 0,0 0 0,0 0 0,7-10 0,-9 16 0,0 1 0,0-1 0,1 0 0,-1 1 0,0-1 0,1 1 0,-1-1 0,1 1 0,0 0 0,-1-1 1,1 1-1,0 0 0,0 0 0,0 1 0,0-1 0,0 0 0,0 0 0,0 1 0,0-1 0,0 1 0,0 0 0,0 0 1,0 0-1,0 0 0,0 0 0,1 0 0,1 1 0,-2-1 1,0 1 0,-1 0 0,1 0 0,0-1 0,-1 1 0,1 0 0,-1 0 0,1 1 0,-1-1 0,0 0 0,1 0 0,-1 1 0,0-1 0,0 1 0,0-1 0,0 1 0,0-1 0,0 1 0,0 0 0,0 2 0,15 23 5,-15-26 22,-1-2-26,-1 0 0,1 0 1,-1 0-1,0 0 0,1 0 0,-1 1 1,0-1-1,1 0 0,-1 0 0,0 0 1,0 1-1,0-1 0,0 0 0,0 1 0,0-1 1,0 1-1,0-1 0,0 1 0,0 0 1,0-1-1,0 1 0,0 0 0,0 0 1,0-1-1,-1 1 0,-31-4 15,31 4-16,-1 0-1,0-1 1,1 1-1,-1 0 1,1 1-1,-1-1 1,0 0-1,1 1 1,-1-1-1,1 1 1,-1 0-1,1 0 1,0 0 0,-1 0-1,1 0 1,0 1-1,0-1 1,-1 1-1,1-1 1,0 1-1,1 0 1,-1 0-1,0 0 1,0 0 0,1 0-1,-1 0 1,1 0-1,0 1 1,0-1-1,0 0 1,0 1-1,0-1 1,0 1-1,0 4 1,-2 3 0,1 0 0,0 0 0,1-1 0,0 1 0,1 0 0,0 0 0,1 0 0,2 17 0,-2-23 0,0 0 0,0-1 0,0 1 0,0 0 0,1-1 0,-1 1 0,1-1 0,0 0 0,0 1 0,1-1 0,-1 0 0,0 0 0,1-1 0,0 1 0,0 0 0,0-1 0,0 1 0,0-1 0,0 0 0,0 0 0,1-1 0,-1 1 0,1-1 0,7 3 0,-4-2 1,1-1 0,0 1 0,-1-2 0,1 1 0,0-1 0,-1 0 0,11-1 0,-15 0-1,0 1 1,0-1-1,-1 0 0,1 0 1,0 0-1,0-1 1,-1 1-1,1 0 0,-1-1 1,1 0-1,-1 1 0,0-1 1,1 0-1,-1 0 0,0-1 1,0 1-1,0 0 1,-1-1-1,1 1 0,-1-1 1,2-3-1,3-11 0,-1 0 0,-1 0 0,-1 0 0,-1-1 0,0 1 0,-1-1 0,-1 0 0,-2-19 0,1-8 0,1 15 0,2 3 0,-2 0 0,-2 0 0,0 0 0,-1 1 0,-14-53 0,17 79 0,0 0 0,0 0 0,0-1 0,-1 1 0,1 0 0,0-1 0,0 1 0,0 0 0,0 0 0,0-1 0,0 1 0,0 0 0,-1 0 0,1-1 0,0 1 0,0 0 0,0 0 0,0 0 0,-1-1 0,1 1 0,0 0 0,0 0 0,-1 0 0,1 0 0,0-1 0,0 1 0,-1 0 0,1 0 0,0 0 0,0 0 0,-1 0 0,1 0 0,0 0 0,-1 0 0,-5 8 0,0 15 0,2 143 0,5-107 0,-1-31 3,2-1-1,9 51 1,-8-64-2,1 0 0,0-1 0,1 1 0,0-1 0,1 0 0,1 0 0,9 14 0,-15-26-1,1 1 0,-1 0 0,1 0 0,-1-1 0,1 1 0,0-1 0,0 0 0,0 1 0,0-1 0,0 0 0,0 0 0,0 0 0,0 0 0,0 0 0,0-1 0,0 1 0,0-1 0,1 1 0,-1-1 0,0 0 0,1 0 0,-1 0 0,0 0 0,0 0 0,1-1 0,-1 1 0,0-1 0,3 0 0,-2 0 0,1-1 0,-1 1 0,0-1 0,0 1 0,0-1 0,0 0 0,0 0 0,0 0 0,0-1 0,-1 1 0,1-1 0,-1 1 0,0-1 0,0 0 0,0 0 0,3-5 0,2-14 0,0 0-1,-2-1 1,-1 0-1,-1 1 1,0-1-1,-2 0 1,-2-32-1,1 49 2,0 6-1,0-1 0,0 0 0,0 1 1,1-1-1,-1 1 0,0-1 0,0 0 0,0 1 0,0-1 0,0 0 0,0 1 0,-1-1 0,1 1 0,0-1 0,0 0 0,0 1 0,-1-1 0,1 1 0,0-1 0,0 1 0,-1-1 0,1 1 0,0-1 1,-1 1-1,1-1 0,-1 1 0,1-1 0,-1 1 0,1-1 0,-1 1 0,1 0 0,-1 0 0,1-1 0,-1 1 0,1 0 0,-1 0 0,0-1 0,1 1 0,-1 0 0,1 0 0,-1 0 0,0 0 1,1 0-1,-1 0 0,0 0 0,1 0 0,-1 0 0,1 0 0,-1 0 0,0 0 0,0 1 0,0 0 0,0-1-1,1 1 1,-1 0-1,0-1 1,1 1-1,-1 0 1,0 0-1,1 0 1,-1-1 0,1 1-1,0 0 1,-1 0-1,1 0 1,0 0-1,-1 0 1,1 0-1,0 0 1,0 0 0,0 0-1,0 0 1,0 0-1,0 0 1,0 0-1,0 0 1,1 2-1,-1 1 0,-2 28 0,2-1-1,5 39 1,-4-61 1,1 1 0,0 0 0,0-1 1,1 1-1,1-1 0,0 0 0,0 0 0,1 0 0,0 0 0,0-1 0,9 11 0,-12-17 0,0 0 1,0 0-1,0-1 0,0 1 1,0 0-1,0-1 1,0 0-1,1 1 0,-1-1 1,0 0-1,1 0 0,-1 0 1,1-1-1,-1 1 1,1 0-1,0-1 0,-1 0 1,1 0-1,0 0 0,-1 0 1,1 0-1,0 0 1,-1-1-1,1 1 0,-1-1 1,1 0-1,-1 1 0,1-1 1,-1 0-1,1-1 1,-1 1-1,0 0 0,0-1 1,0 1-1,1-1 0,-2 0 1,1 0-1,0 0 1,0 0-1,0 0 0,-1 0 1,3-3-1,0-7 0,0 0 0,0 0 0,-1 0 0,0 0 0,1-25 0,-3-65 0,-2 53 0,-1 37 0,-2 18 0,4-6 0,-4 17 0,0 1 0,1-1 0,0 1 0,2 0 0,0 0 0,3 32 0,-1-9 0,-1-38 0,0 1-1,0 0 1,0-1 0,0 1-1,1 0 1,0-1 0,0 1 0,0-1-1,0 1 1,0-1 0,1 0-1,-1 1 1,1-1 0,0 0-1,0 0 1,0 0 0,1 0-1,-1-1 1,1 1 0,-1 0 0,1-1-1,0 0 1,0 0 0,0 0-1,6 3 1,-1-2-1,1 0 0,-1-1 1,1 0-1,-1 0 0,1-1 0,0 0 0,0 0 1,0-1-1,14-2 0,-20 2 1,0-1-1,0 1 1,1-1 0,-1 0 0,0 0-1,-1 0 1,1-1 0,0 1-1,0-1 1,0 1 0,-1-1-1,1 0 1,-1 0 0,1 0 0,2-4-1,0 0 0,-1 0-1,0 0 1,0 0-1,0-1 1,-1 1-1,4-11 1,-1-1-3,0 0 0,-2 0 0,-1-1 0,3-27 0,-5 33 1,2-31-10,-4-60 0,0 92 15,0 1-1,0 0 1,-2 0-1,1-1 0,-1 2 1,-1-1-1,0 0 1,0 1-1,-1-1 1,-10-14-1,14 24 0,1 0-1,-1 0 1,1 1 0,-1-1-1,0 0 1,1 1 0,-1-1 0,0 0-1,1 1 1,-1-1 0,0 1-1,0-1 1,0 1 0,1 0-1,-1-1 1,0 1 0,0 0-1,0-1 1,0 1 0,0 0 0,0 0-1,0 0 1,1 0 0,-1 0-1,0 0 1,0 0 0,0 0-1,0 0 1,0 1 0,0-1-1,0 0 1,0 0 0,1 1 0,-1-1-1,0 1 1,0-1 0,0 1-1,1-1 1,-1 1 0,0-1-1,0 1 1,1 0 0,-1-1 0,1 1-1,-2 1 1,-2 14-1,1 0 0,0 1 0,1 0 0,1-1 0,0 1 0,4 30 0,-2-1 3,-2-3-1,0-16 1,0 0-1,8 53 0,-6-74-1,0 0-1,1 0 0,-1 0 0,1 0 0,1 0 1,-1 0-1,1-1 0,0 1 0,0-1 0,0 0 0,1 0 1,0 0-1,0 0 0,0-1 0,1 1 0,-1-1 1,1 0-1,6 4 0,-2-5 1,0 0 0,0 0 0,0 0 0,0-1 0,0-1 0,1 1 0,-1-2 0,1 1 0,-1-1 0,1-1 0,-1 0 0,0 0 0,1 0 0,-1-2 0,17-5 0,-19 4-1,1-1 0,-1 0 0,0-1 0,-1 0 0,1 0 0,-1 0 0,-1-1 0,1 1 0,-1-2 0,0 1 0,0 0 0,-1-1 0,0 0 0,-1 0 0,0 0 0,0-1 0,0 1 0,-1 0 0,-1-1 0,1 0 0,-1 1 0,-1-1 0,0 0 0,0 0 0,0 0 0,-4-16 0,3 22 0,0 1 0,0-1 0,0 1 0,0 0 0,0-1 0,-1 1 0,1 0 0,-1 0 0,1 0 0,-1 0 0,0 0 0,0 0 0,0 0 0,0 1 0,0-1 0,0 1 0,0-1 0,-4-1 0,1 1 0,0 0 0,0 1 0,0-1 0,0 1 0,0 0 0,-1 0 0,1 1 0,-6-1 0,9 2 0,0-1 0,1 1 0,-1-1 0,0 1 0,0 0 0,1 0 0,-1 0 0,1 0 0,-1 0 0,1 0 0,-1 0 0,1 1 0,-1-1 0,1 0 0,0 1 0,0-1 0,0 1 0,0-1 0,0 1 0,0 0 0,0-1 0,1 1 0,-1 0 0,0 0 0,1 0 0,-1-1 0,1 1 0,0 0 0,0 2 0,-2 9 0,0 0 0,0 23 0,1-1 0,0-26 0,0 0 0,1 1 0,0-1 0,0 0 0,1 1 0,0-1 0,1 0 0,4 16 0,-5-23 0,1 0 0,-1 0 0,0 0 0,1 0 0,-1 0 0,1-1 0,0 1 0,-1-1 0,1 1 0,0-1 0,0 0 0,0 1 0,0-1 0,0 0 0,0 0 0,0-1 0,1 1 0,-1 0 0,0-1 0,4 1 0,2 0 0,0 0 0,1-1 0,-1 0 0,12-2 0,-17 1 0,-1 1 0,0-1 0,0 0 0,0 0 0,0 0 0,1 0 0,-1-1 0,-1 1 0,1 0 0,0-1 0,0 0 0,0 1 0,-1-1 0,1 0 0,-1 0 0,1 0 0,-1 0 0,0 0 0,0 0 0,0 0 0,0 0 0,0 0 0,0 0 0,-1-1 0,1-3 0,2-6 0,-1-1 0,0 0 0,0-18 0,-1-87 0,-7 93-8,6 25 8,0-1 0,0 1-1,-1-1 1,1 1 0,0-1 0,-1 1 0,1 0-1,-1-1 1,1 1 0,-1 0 0,1-1 0,0 1-1,-1 0 1,1-1 0,-1 1 0,1 0 0,-1 0-1,1 0 1,-1-1 0,1 1 0,-1 0 0,0 0-1,1 0 1,-1 0 0,1 0 0,-1 0 0,1 0 0,-1 0-1,1 0 1,-1 1 0,1-1 0,-1 0 0,1 0-1,-1 0 1,1 0 0,-1 1 0,1-1 0,-1 0-1,1 1 1,-1-1 0,0 1 0,-1 1 0,1-1 0,1 0 0,-1 0 0,0 0 0,0 0 0,0 1 0,1-1 0,-1 0 0,0 1 0,1-1 0,-1 1 0,1-1 0,0 1 0,0-1 0,-1 1 0,1 2 0,0 33 0,1-25 0,-2 0 0,2-1 0,0 0 0,0 1 0,1-1 0,0 0 0,1 0 0,7 19 0,-8-26 0,0-1 0,0 1 0,0-1 0,0 0 0,0 0 0,1 0 0,-1 0 0,1 0 0,0 0 0,0 0 0,0-1 0,0 0 0,1 0 0,-1 1 0,0-2 0,1 1 0,0 0 0,-1-1 0,1 0 0,0 0 0,0 0 0,0 0 0,0 0 0,-1-1 0,8 0 0,-8 0 0,-1 1 0,0-1 1,0 0-1,0-1 0,1 1 0,-1 0 0,0-1 1,0 1-1,0-1 0,0 1 0,0-1 1,0 0-1,0 0 0,0 0 0,0 0 0,0-1 1,-1 1-1,1 0 0,2-3 0,-1-1 1,0 1 0,-1-1 0,0 0 0,0 0 0,0 0 0,-1 0 1,2-6-1,-2 5-1,6-33-3,-1-1 0,-2 0 0,-2 1 0,-5-62 0,1 18 8,2 72-2,1 8-3,-1 0 1,1 0 0,-1-1-1,0 1 1,0 0 0,-1 0-1,1 0 1,-1 0 0,1 0 0,-1 0-1,0 0 1,0 0 0,0 0-1,-3-4 1,4 6-1,-1 1 0,1 0 0,0 0 0,0 0 0,0 0 0,0 0 0,-1 0 0,1-1 0,0 1 0,0 0 0,0 0 0,-1 0 0,1 0 0,0 0 0,0 0 0,-1 0 0,1 0 0,0 0 0,0 0 0,0 0 0,-1 0 0,1 0 0,0 0 0,0 0 0,-1 0 0,1 0 0,0 0 0,0 0 0,0 0 0,-1 1 0,1-1 0,0 0 0,0 0 0,0 0 0,0 0 0,-1 0 0,1 1 0,0-1 0,0 0 0,0 0 0,0 0 0,0 0 0,-1 1 0,1-1 0,0 0 0,0 1 0,-4 14 0,2 128 0,3-76 0,-1-46 0,2 1 0,0-1 0,1 0 0,9 30 0,-10-42 0,0-1 0,1 0 0,1 0 0,-1 0 0,1 0 0,0-1 0,1 1 0,0-1 0,0 0 0,1-1 0,0 1 0,0-1 0,12 9 0,-16-13 1,0 0-1,1-1 1,-1 1 0,1-1-1,0 0 1,-1 0 0,1 0-1,0 0 1,0 0 0,0-1 0,-1 1-1,1-1 1,0 0 0,0 1-1,0-1 1,0-1 0,0 1-1,0 0 1,-1-1 0,1 0-1,0 1 1,4-3 0,-4 1 0,0 1-1,0-1 1,-1 0 0,1-1 0,-1 1 0,1 0 0,-1-1 0,0 1-1,0-1 1,0 0 0,0 1 0,-1-1 0,1 0 0,-1 0 0,1 0-1,-1-1 1,0 1 0,1-4 0,3-28-10,-2 0 1,0 0-1,-6-69 0,1 67 12,2 30-3,0 3 0,0 0 0,0 1 0,0-1 0,0 0 0,0 0 0,-1 1 0,0-1 0,0 1 0,0-1 0,0 1 0,-1-1 0,-1-3 0,0 9 0,0 17 0,1 0 0,1 0 0,1 0 0,2 20 0,-1 10 0,-1-33 0,0 0 0,1 0 0,1 0 0,0-1 0,8 26 0,-8-36 0,-1-1 0,1 1 0,0-1 0,0 0 0,1 0 0,-1 0 0,1 0 0,0 0 0,0 0 0,0-1 0,1 1 0,-1-1 0,1 0 0,0 0 0,0-1 0,0 1 0,0-1 0,0 0 0,0 0 0,1 0 0,-1 0 0,1-1 0,7 2 0,-6-2 2,-1 0 0,1 0 1,-1-1-1,1 0 0,-1 0 0,1 0 0,-1-1 0,1 1 1,-1-1-1,0-1 0,1 1 0,5-3 0,-7 2-2,-1 0 1,0 0-1,1-1 0,-1 1 0,0-1 0,-1 1 1,1-1-1,0 0 0,-1 0 0,0 0 1,1 0-1,-1 0 0,0-1 0,-1 1 0,1-1 1,-1 1-1,2-7 0,2-14-6,-1 0 0,-1 0 0,-1 0 0,-1 0 1,-2-27-1,0 6 9,1 41-3,0 3 0,0 0 0,1 0 0,-1 0 0,0 1 0,0-1 0,0 0 0,0 0 0,0 0 0,0 0 0,0 1 0,0-1 0,0 0 0,0 0 0,0 0 0,-1 1 0,1-1 0,0 0 0,-1 0 0,1 0 0,0 1 0,-1-1 0,1 0 0,-1 1 0,1-1 0,-1 0 0,1 1 0,-1-1 0,0 1 0,1-1 0,-1 1 0,0-1 0,1 1 0,-1-1 0,-1 1 0,1 0 0,0 1 0,0 0 0,1 0 0,-1-1 0,0 1 0,1 0 0,-1 0 0,1 0 0,-1 0 0,1 0 0,-1 0 0,1 0 0,0 0 0,-1 0 0,1 0 0,0 0 0,0 1 0,0-1 0,0 0 0,0 0 0,0 1 0,-2 34 0,2-31 0,0 7 0,-1 10 0,0-1 0,2 1 0,6 38 0,-6-54 0,1 1 0,0-1 0,0 0 0,0 0 0,1 0 0,0 0 0,0-1 0,1 1 0,-1-1 0,1 0 0,0 1 0,1-2 0,-1 1 0,1-1 0,0 1 0,0-1 0,6 3 0,-6-4 2,1-1 0,-1 0 0,0-1 0,1 1 1,-1-1-1,1 0 0,-1 0 0,1-1 0,-1 0 0,1 0 0,9-1 0,4 1 5,-17-1-7,-1 1 0,0 0 0,1 0 0,-1-1 0,1 1 0,-1-1 0,1 0 0,-1 1 0,0-1 0,1 0 0,-1 0 0,0 1 0,0-1 0,0 0 0,0 0 0,0-1 0,0 1 0,0 0 0,0 0 0,0 0 0,0-1 0,0 1 0,-1 0 0,1-1 0,-1 1 0,1-1 0,-1 1 0,1 0 0,-1-1 0,0 1 0,0-4 0,2-7 0,-1 0 0,0-1 0,-2-12 0,1 10 0,0 1 0,-1 1 0,0-1 0,-1 1 0,0-1 0,-6-14 0,7 23 0,-1 0 0,0 0 0,0 0 0,0 1 0,-1-1 0,1 1 0,-1 0 0,0-1 0,-1 1 0,1 1 0,-1-1 0,1 0 0,-1 1 0,0 0 0,-1 0 0,-7-5 0,10 7-1,0 0-1,0 0 1,0 0-1,-1 0 1,1 0 0,0 1-1,-1-1 1,1 0-1,-1 1 1,1 0-1,-1 0 1,1 0 0,-1 0-1,1 0 1,0 0-1,-1 1 1,1-1 0,-1 1-1,-2 0 1,3 0 0,1 1 1,-1-1 0,0 1-1,0-1 1,0 1-1,1 0 1,-1-1 0,1 1-1,0 0 1,-1 0-1,1 0 1,0 0 0,0 0-1,0 1 1,0-1-1,0 3 1,-3 10 1,2 1 0,0-1 0,1 1 0,1 29 0,1-27-3,-2-14 2,1 1 0,0-1 0,0 0 0,1 0 0,-1 0 0,1 0 0,0 0 0,0 0 0,0 0 0,0 0 0,1 0 0,0 0 0,0 0 0,0-1 0,0 1 0,0-1 0,1 1 0,0-1 0,-1 0 0,1 0 0,0 0 0,1-1 0,-1 1 0,0-1 0,1 1 0,-1-1 0,1 0 0,0-1 0,0 1 0,0 0 0,0-1 0,0 0 0,0 0 0,0 0 0,0-1 0,0 1 0,0-1 0,0 0 0,1 0 0,-1-1 0,7-1 0,-9 2 0,0-1 0,0 1-1,0-1 1,0 0 0,0 0 0,0 0-1,0 0 1,0 0 0,0-1 0,-1 1-1,1 0 1,0-1 0,-1 0 0,1 1-1,-1-1 1,0 0 0,1 1 0,-1-1 0,0 0-1,0 0 1,0 0 0,0 0 0,0-3-1,3-7-7,-1 0 0,4-24 0,-5 23 1,6-42-40,-6 36 18,1-1-1,0 0 0,2 1 1,12-33-1,-17 50 29,1 1 0,-1-1 0,1 0 0,0 1 0,-1-1 0,1 1 0,0-1 0,0 1 0,0 0 0,0-1 0,0 1 0,1 0 0,-1 0 1,0 0-1,0 0 0,1 0 0,-1 0 0,1 0 0,-1 0 0,1 0 0,-1 1 0,1-1 0,0 0 0,-1 1 0,1 0 0,0-1 0,-1 1 0,1 0 0,0 0 0,-1 0 0,1 0 0,0 0 0,-1 0 0,1 1 1,0-1-1,-1 0 0,1 1 0,0-1 0,-1 1 0,1 0 0,-1 0 0,1-1 0,-1 1 0,1 0 0,-1 0 0,0 0 0,1 1 0,-1-1 0,0 0 0,0 0 0,0 1 0,0-1 0,0 1 0,0-1 0,1 3 1,6 11 23,-1 1 0,0-1 0,-2 1 1,1 1-1,-2-1 0,4 23 0,-4 3 13,-1 60 0,22-158-36,16-58-42,-30 78 5,2 0 1,24-49-1,-19 59 34,-18 25 5,1 0 0,0 0 1,-1 0-1,1 1 1,0-1-1,0 0 1,-1 1-1,1-1 1,0 0-1,0 1 1,0-1-1,0 1 1,0-1-1,0 1 1,0 0-1,0-1 1,0 1-1,0 0 1,0 0-1,0 0 1,0 0-1,0 0 1,2 0-1,-2 0-1,-1 0 1,0 0-1,1 1 0,-1-1 0,1 0 0,-1 0 0,0 1 0,1-1 0,-1 0 1,0 1-1,1-1 0,-1 1 0,0-1 0,0 0 0,1 1 0,-1-1 0,0 1 1,0-1-1,0 0 0,0 1 0,0-1 0,1 1 0,-1-1 0,0 1 0,0 0 1,5 34 23,-1 1 0,-2 0 0,-4 61 0,1-24-11,1 43-40,0-114-116</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9:14.066"/>
    </inkml:context>
    <inkml:brush xml:id="br0">
      <inkml:brushProperty name="width" value="0.025" units="cm"/>
      <inkml:brushProperty name="height" value="0.025" units="cm"/>
      <inkml:brushProperty name="color" value="#FFFFFF"/>
    </inkml:brush>
  </inkml:definitions>
  <inkml:trace contextRef="#ctx0" brushRef="#br0">67 13 32479,'-1'-1'7,"1"0"-1,-1 0 1,0 0 0,0 0-1,0 1 1,0-1 0,0 0 0,0 0-1,0 1 1,0-1 0,0 1-1,-1-1 1,1 1 0,0-1 0,0 1-1,0-1 1,-1 1 0,1 0-1,0 0 1,0 0 0,-1 0 0,1 0-1,0 0 1,-1 0 0,1 0-1,0 1 1,0-1 0,-1 0 0,1 1-1,0-1 1,0 1 0,0-1-1,0 1 1,0-1 0,-2 2 0,1 0-9,0-1 0,0 1 0,0 0 1,1 0-1,-1-1 0,1 1 1,-1 0-1,1 1 0,-1-1 0,1 0 1,0 0-1,0 0 0,0 1 1,1-1-1,-1 1 0,0-1 0,0 4 1,1-2 1,0 1 1,0-1-1,0 0 1,0 1-1,1-1 1,-1 0-1,1 0 1,0 0-1,0 0 1,1 1-1,-1-1 1,4 5-1,-3-6 1,0-1 0,0 0 0,0 1 1,0-1-1,1 0 0,-1 0 0,1 0 0,-1 0 0,1-1 0,0 1 0,0-1 1,0 0-1,0 1 0,0-1 0,0-1 0,0 1 0,4 1 0,4-1 1,-1 1 0,0-1 0,0-1 0,1 0 0,-1 0 0,0-1 0,12-2 0,-21 2-1,0 0-1,0 0 1,1 0-1,-1 0 1,0 0-1,0 0 1,0 0-1,0-1 1,0 1-1,0 0 1,0 0-1,-1-1 1,1 1-1,0-1 1,-1 1-1,1 0 1,-1-1-1,0 1 1,1-1-1,-1 1 1,0-1-1,0-2 1,1-41 22,-2 32-23,1 12 0,0-1 0,0 0-1,0 0 1,-1 1 0,1-1 0,0 0 0,-1 0-1,1 1 1,-1-1 0,0 0 0,0 1-1,1-1 1,-1 1 0,0-1 0,0 1 0,0-1-1,-1 1 1,1 0 0,0 0 0,0 0-1,-1-1 1,1 1 0,-1 0 0,1 0 0,-1 1-1,1-1 1,-1 0 0,0 0 0,1 1 0,-1-1-1,0 1 1,1 0 0,-4-1 0,-1 1-36,1-1 0,-1 1 1,0 0-1,1 1 0,-1-1 0,0 1 1,1 0-1,-1 1 0,1-1 1,-6 3-1,-22 16-1005</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3:09.264"/>
    </inkml:context>
    <inkml:brush xml:id="br0">
      <inkml:brushProperty name="width" value="0.05" units="cm"/>
      <inkml:brushProperty name="height" value="0.05" units="cm"/>
      <inkml:brushProperty name="color" value="#FFFFFF"/>
    </inkml:brush>
  </inkml:definitions>
  <inkml:trace contextRef="#ctx0" brushRef="#br0">0 33 30734,'0'2'592,"0"3"-256,31-5 145,18 0-241,21 0-112,13 0-48,5-5-32,-2-7 0,-9 4-48,-10 1 16,-12 4-16,-19-2-16,-14 5 0,-25 0-912,-44 0-5379</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9:14.394"/>
    </inkml:context>
    <inkml:brush xml:id="br0">
      <inkml:brushProperty name="width" value="0.025" units="cm"/>
      <inkml:brushProperty name="height" value="0.025" units="cm"/>
      <inkml:brushProperty name="color" value="#FFFFFF"/>
    </inkml:brush>
  </inkml:definitions>
  <inkml:trace contextRef="#ctx0" brushRef="#br0">1 35 32255,'5'0'320,"34"0"-240,16-7-48,6-6-16,-3 8-16,-2-5 0,-7 10 0,-13 0-80,-8 0-1329</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9:17.162"/>
    </inkml:context>
    <inkml:brush xml:id="br0">
      <inkml:brushProperty name="width" value="0.025" units="cm"/>
      <inkml:brushProperty name="height" value="0.025" units="cm"/>
      <inkml:brushProperty name="color" value="#FFFFFF"/>
    </inkml:brush>
  </inkml:definitions>
  <inkml:trace contextRef="#ctx0" brushRef="#br0">1 1 32351,'0'0'176,"6"0"-144,2 0-32,6 14 0,-1 14 0,-4 2 0,-6-10 0,-3 2 0,0-10 0,0 6 0,0-8 0,-14-5 0,-3 0-192,6-5-625</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9:19.867"/>
    </inkml:context>
    <inkml:brush xml:id="br0">
      <inkml:brushProperty name="width" value="0.025" units="cm"/>
      <inkml:brushProperty name="height" value="0.025" units="cm"/>
      <inkml:brushProperty name="color" value="#FFFFFF"/>
    </inkml:brush>
  </inkml:definitions>
  <inkml:trace contextRef="#ctx0" brushRef="#br0">20 361 32287,'0'0'5,"0"0"1,0 0-1,0-1 1,0 1-1,0 0 1,0 0 0,0 0-1,0 0 1,-1-1-1,1 1 1,0 0-1,0 0 1,0 0-1,0 0 1,0 0-1,-1 0 1,1 0-1,0-1 1,0 1 0,0 0-1,0 0 1,-1 0-1,1 0 1,0 0-1,0 0 1,0 0-1,-1 0 1,1 0-1,0 0 1,0 0-1,0 0 1,0 0 0,-1 0-1,1 0 1,0 0-1,0 0 1,0 1-1,-1-1 1,1 0-1,0 0 1,0 0-1,0 0 1,0 0-1,0 0 1,-1 0 0,1 0-1,0 1 1,0-1-1,0 0 1,0 0-1,0 0 1,0 0-1,0 1 1,-1-1-1,1 0 1,0 0-1,0 0 1,0 0 0,0 1-1,0-1 1,0 0-1,0 0 1,0 0-1,0 1 1,0-1-1,-3 9-6,1 0 1,0 0-1,0 0 0,1 0 0,0 1 0,0-1 1,2 16-1,-1-20 1,1-1 1,-1 0-1,1 1 1,-1-1-1,1 1 1,1-1-1,-1 0 1,0 0-1,1 1 1,0-1-1,0 0 1,0-1-1,1 1 1,-1 0-1,1-1 0,0 1 1,0-1-1,4 4 1,-1-4 0,0 0 1,0 0-1,0-1 1,1 0-1,-1 0 1,1 0-1,-1-1 1,13 2 0,-16-3-1,0 0 0,0 1 1,-1-1-1,1 0 1,0-1-1,0 1 1,0 0-1,0-1 1,0 0-1,0 1 0,0-1 1,-1 0-1,1-1 1,0 1-1,-1 0 1,1-1-1,-1 1 1,1-1-1,-1 0 0,0 0 1,4-4-1,-1-2 1,-1 0-1,0 0 0,-1-1 0,1 0 0,-1 0 1,-1 0-1,3-14 0,3-70 7,-7 67-7,5-280 15,-6 284-16,-8 40 0,1 37 0,1 0 0,4 1 0,8 106 0,-4-140 0,1 0 0,1-1 0,1 1 0,1-1 0,1 0 0,1-1 0,18 35 0,-24-52 0,-1-1 0,0 0 0,1 0 0,0 1 0,-1-1 0,1 0 0,0 0 0,0 0 0,0-1 0,0 1 0,1-1 0,-1 1 0,0-1 0,1 1 0,-1-1 0,1 0 0,-1 0 0,1-1 0,-1 1 0,1 0 0,0-1 0,-1 1 0,1-1 0,0 0 0,4 0 0,-3-1 0,-1 0 0,0 0 0,1 0 0,-1 0 0,0-1 0,0 1 0,1-1 0,-1 0 0,-1 0 0,1 0 0,0 0 0,0 0 0,-1-1 0,1 0 0,-1 1 0,0-1 0,0 0 0,4-6 0,11-26-4,27-74 1,-33 76 1,2 0-1,1 1 1,23-38 0,-35 65 0,-5 6-4,-14 11-10,-24 25-8,36-31 25,-1 0 0,1 0 0,1 0 0,-1 0 0,1 1 1,0 0-1,1 0 0,-1 0 0,1 0 0,1 1 0,0-1 0,0 1 0,0 0 0,1-1 0,0 1 0,0 0 1,1 0-1,0 0 0,0 0 0,1 0 0,0-1 0,1 1 0,-1 0 0,2-1 0,-1 1 0,1-1 0,0 0 1,0 0-1,1 0 0,0 0 0,0 0 0,1-1 0,0 0 0,0 0 0,0 0 0,1-1 0,0 1 0,0-1 1,0-1-1,1 1 0,-1-1 0,1 0 0,10 4 0,-6-4 0,0 0 0,1 0 0,-1-1 1,1-1-1,0 0 0,23 1 0,-32-3-1,1 0 0,-1 0 1,0 0-1,0-1 0,0 1 1,0-1-1,0 0 0,0 0 0,0 0 1,0 0-1,0 0 0,0 0 0,0-1 1,0 0-1,-1 1 0,1-1 0,-1 0 1,1 0-1,-1-1 0,0 1 0,0 0 1,0-1-1,0 1 0,0-1 0,-1 0 1,1 1-1,-1-1 0,1 0 0,-1 0 1,1-4-1,1-8 0,0 0 0,-2 0 0,1 0 0,-2 0 0,0 0 0,-1 0 0,0 0 0,-1 0 0,-1 0 0,-9-27 0,8 30 0,0 1 0,-1 0 0,0 0 0,-1 0 0,-1 0 0,1 1 0,-2 0 0,1 0 0,-1 1 0,-1 0 0,0 1 0,0 0 0,-19-13 0,25 19 0,0 0 0,0 1 0,0-1 0,0 1 0,0 0 0,0 0 0,-1 0 0,1 0 0,0 0 0,-1 1 0,1-1 0,0 1 0,-1 0 0,-5 1 0,8-1 0,-1 1 0,0-1 0,1 1 0,-1 0 0,1-1 0,-1 1 0,1 0-1,-1 0 1,1 0 0,-1 0 0,1 0 0,0 1 0,0-1 0,-1 0 0,1 1 0,0-1 0,0 1-1,0-1 1,1 1 0,-1-1 0,0 1 0,0-1 0,1 1 0,-1 0 0,1-1 0,0 1 0,-1 0-1,1 2 1,-1 6 0,0 1 0,1-1-1,0 1 1,1-1-1,0 0 1,1 1-1,0-1 1,0 0 0,1 0-1,1 0 1,-1-1-1,2 1 1,-1-1 0,1 0-1,1 0 1,-1 0-1,2-1 1,-1 0 0,1 0-1,0 0 1,1-1-1,-1 0 1,2-1 0,-1 0-1,1 0 1,-1 0-1,2-1 1,-1-1 0,0 0-1,1 0 1,0-1-1,17 4 1,-6-4 3,0 0 0,0-2 1,0-1-1,23-2 0,-41 2-3,0-1 0,0 0 0,1 1 0,-1-1 0,0 0 0,0-1 0,-1 1 0,1-1 0,0 1 0,0-1 0,-1 0 0,1 0 0,-1 0 0,1 0 0,-1 0 0,0-1 0,0 1 0,0-1 0,0 1 0,0-1 0,-1 0 0,1 0 0,-1 0 0,0 0 0,0 0 0,0 0 0,0 0 0,0-4 0,2-10 0,0 0 0,-2-1 0,0 1 0,-2-19 0,1 14 0,0 2 0,-1-1 0,-1 0 0,-1 1 0,-1 0 0,-1 0 0,-1 0 0,0 0 0,-1 1 0,-2 0 0,1 0 0,-17-23 0,25 41 0,-1 0 0,1 0 0,-1 1 0,1-1 0,-1 0 0,1 0 0,-1 1 0,0-1 0,1 0 0,-1 1 0,0-1 0,0 1 0,1-1 0,-1 1 0,0-1 0,0 1 0,0-1 0,0 1 0,0 0 0,1 0 0,-3-1 0,2 2 0,1-1 0,-1 0 0,0 1 0,1-1 0,-1 1 0,1 0 0,-1-1 0,1 1 0,-1 0 0,1-1 0,-1 1 0,1 0 0,-1-1 0,1 1 0,0 0 0,0 0 0,-1-1 0,1 1 0,0 0 0,0 0 0,0 0 0,0-1 0,0 1 0,0 0 0,0 0 0,0 0 0,0 0 0,-2 45 0,2 0 0,7 59 0,-5-88 0,2 0 0,0 0 0,0 0 0,2 0 0,0-1 0,1 0 0,1 0 0,0 0 0,16 21 0,-19-30 0,0 0 0,1-1 0,-1 0 0,2 0 0,-1 0 0,0-1 0,1 1 0,0-2 0,0 1 0,1-1 0,-1 0 0,1 0 0,0-1 0,0 0 0,0-1 0,0 1 0,1-2 0,-1 1 0,1-1 0,-1 0 0,1-1 0,-1 0 0,1-1 0,12-1 0,-18 1 1,0-1 0,0 1 1,0-1-1,-1 1 0,1-1 0,0 0 0,-1 0 1,1 0-1,-1 0 0,0 0 0,1-1 0,-1 1 1,-1-1-1,1 0 0,0 1 0,0-1 0,-1 0 1,0 0-1,1 0 0,-1 0 0,0 0 0,0-5 1,3-6-1,-2 0 0,0 0 0,1-24 0,-2 19-1,0 6 0,-1-1 0,0 1 0,-1 0 0,0 0 0,-4-16 1,4 26-2,1 1 1,-1-1 0,0 1 0,0-1 0,0 1-1,-1-1 1,1 1 0,-1-1 0,1 1 0,-1 0-1,0 0 1,0 0 0,0 0 0,0 0 0,0 0-1,0 1 1,0-1 0,-1 1 0,1-1 0,-1 1 0,1 0-1,-1 0 1,1 0 0,-1 0 0,0 1 0,1-1-1,-1 1 1,0-1 0,0 1 0,-5 0 0,6 0-2,0 0 0,0 0 0,0 0 0,0 0 0,0 0 0,0 1 1,0-1-1,0 1 0,0-1 0,0 1 0,0 0 0,0-1 0,-1 2 0,1 0 2,1-1 0,0 0 0,0 1 0,1-1 0,-1 1 0,0-1 0,0 1 0,1-1 0,-1 1 0,1 0 0,-1-1 0,1 1 0,0 0 0,-1-1 0,1 3 0,-2 8 0,1 0 0,0 0 0,1 0 0,0 0 0,1 0 0,0 0 0,1 0 0,0 0 0,1-1 0,0 1 0,1-1 0,0 0 0,1 0 0,0 0 0,1 0 0,0-1 0,11 14 0,-11-16 0,1-1 0,0 1 0,1-1 0,0-1 0,0 0 0,14 9 0,-18-13 0,0 1 0,0-1 0,0-1 0,1 1 0,-1-1 0,0 1 0,1-1 0,-1 0 0,1-1 0,0 1 0,-1-1 0,1 0 0,0 0 0,-1 0 0,1-1 0,-1 0 0,6-1 0,-8 1 0,-1 0 0,1 0 0,-1 0 0,0 0 0,1 0 0,-1 0 0,0 0 0,1-1 0,-1 1 0,0-1 0,0 1 0,0-1 0,0 1 0,0-1 0,-1 1 0,1-1 0,0 0 0,-1 1 0,1-4 0,6-38 0,-6 35 0,2-75 0,-3 66 0,0-1 0,1 1 0,0-1 0,1 1 0,1-1 0,1 1 0,9-25 0,-11 39 0,0 0 0,0 0 0,0 0 0,0 0 0,0 1-1,1-1 1,0 0 0,-1 1 0,1 0 0,0 0 0,0 0 0,0 0 0,0 0 0,0 0 0,1 1 0,-1-1 0,1 1-1,-1 0 1,1 0 0,-1 1 0,1-1 0,-1 1 0,1-1 0,0 1 0,-1 0 0,1 1 0,-1-1 0,1 0 0,0 1-1,-1 0 1,6 2 0,-6-2 0,-1 0 0,0 1-1,0-1 1,0 0 0,0 1-1,0 0 1,0-1 0,0 1-1,-1 0 1,1 0 0,0 0-1,-1 0 1,0 0 0,1 1-1,-1-1 1,0 0 0,0 0-1,0 1 1,-1-1 0,1 1-1,-1-1 1,1 1 0,-1 2-1,3 11 0,-2-1-1,0 25 0,-1-29 2,0 169 0,0-177 0,1-1 0,0 0 0,-1 0 0,1 0 0,0 0 0,0 0 0,0 0 0,0 0 0,1-1 0,-1 1 0,0 0 0,1-1 0,-1 1 0,1-1 0,0 1 0,-1-1 0,1 0 0,0 1 0,0-1 0,0 0 0,0 0 0,0 0 0,0-1 0,0 1 0,0 0 0,0-1 0,0 0 0,4 1 0,7 1 0,1 0 0,0-1 0,15 0 0,-28-1 0,17 0 0,-11 1 1,-1-1 0,1 1 0,0-1-1,-1-1 1,1 1 0,0-1 0,-1 0-1,1-1 1,-1 0 0,1 0 0,-1 0-1,0-1 1,0 1 0,0-2 0,0 1 0,5-5-1,-5 2 1,0 0-1,0 0 0,-1 0 0,0-1 1,0 0-1,-1 0 0,1-1 1,-2 1-1,1-1 0,-1 0 0,0 0 1,3-14-1,-4 7-2,0 1 0,-1 0 0,0 0 0,-1-1 0,0 1 0,-5-25 0,4 32 1,-1 1 1,0 0 0,-1-1 0,1 1 0,-1 0-1,0 0 1,-1 1 0,1-1 0,-1 1 0,0-1-1,0 1 1,-1 1 0,0-1 0,0 0 0,-7-4-1,8 6 1,0 0 0,0 0 0,-1 1 0,1 0 0,-1 0 1,0 0-1,1 0 0,-1 1 0,0-1 0,0 1 0,0 0 0,0 1 0,0-1 0,0 1 0,0 0 0,0 0 0,0 1 0,-1 0 0,2 0 0,-10 2 0,11-1 0,1-1 0,-1 1 0,1-1 0,0 1 0,-1 0 0,1 0 0,0 0 0,0 0 0,0 0 0,1 0 0,-1 1 0,0-1 0,1 1 0,-1-1 0,1 1 0,0-1 0,0 1 0,0 0 0,0 0 0,1-1 0,-2 6 0,0 6 0,1 1 0,0 29 0,1-31 0,0-7 0,0-1 0,1 0 0,-1 1 0,1-1 0,0 0 0,1 1 0,-1-1 0,1 0 0,0 0 0,0 0 0,1 0 0,-1-1 0,1 1 0,0 0 0,1-1 0,-1 0 0,1 0 0,-1 0 0,1 0 0,1-1 0,-1 1 0,0-1 0,1 0 0,-1-1 0,1 1 0,0-1 0,0 0 0,0 0 0,0 0 0,1 0 0,-1-1 0,0 0 0,1-1 0,-1 1 0,9-1 0,-10 1 0,-1-1 0,0 0 0,1-1 0,-1 1 0,0 0 0,1-1 0,-1 0-1,0 0 1,0 0 0,7-2 0,-9 1 0,1 1 1,0-1-1,-1 0 0,0 0 0,1 1 0,-1-1 1,0 0-1,0 0 0,0 0 0,0 0 0,0 0 1,0 0-1,-1 0 0,1-1 0,-1 1 0,1 0 0,-1-3 1,3-22 0,-2-54 0,-1 48-3,-2 17 12,2 16-10,-1-1 0,1 1 0,0 0 0,0-1 0,-1 1 0,1 0 0,0 0 0,-1-1 0,1 1 0,0 0 0,-1 0 0,1-1 0,0 1 0,-1 0 0,1 0 0,0 0 0,-1 0 0,1 0 0,-1 0 0,1-1 0,0 1 0,-1 0 0,1 0 0,-1 0 0,1 0 0,0 0 0,-1 1 0,1-1 0,-1 0 0,0 0 0,0 1 0,0 0-1,1 0 1,-1 1-1,0-1 0,0 0 1,1 0-1,-1 0 1,0 1-1,1-1 1,-1 0-1,1 1 0,0-1 1,-1 1-1,1-1 1,0 0-1,0 1 0,0-1 1,0 1-1,0-1 1,0 1-1,1 1 1,-1 2-1,-1 15 1,1-1 0,0 1 0,2 0 0,5 27 0,-5-39 0,0-1 0,1 1 0,0-1 0,0 0 0,1 0 0,0 0 0,0-1 0,0 1 0,1-1 0,0 0 0,0 0 0,1 0 0,0-1 0,7 5 0,-10-7 0,1 0 0,0 0 1,0-1-1,0 0 0,0 0 0,0 0 0,0 0 0,1 0 1,-1-1-1,1 0 0,-1 0 0,1 0 0,-1-1 0,9 1 1,-12-1-1,0 0 1,-1 0-1,1-1 1,0 1-1,-1 0 0,1 0 1,0-1-1,-1 1 1,1 0-1,-1-1 1,1 1-1,0 0 1,-1-1-1,1 1 1,-1-1-1,1 1 1,-1-1-1,0 1 0,1-1 1,-1 1-1,1-1 1,-1 0-1,0 1 1,0-1-1,1 1 1,-1-1-1,0 0 1,0 1-1,0-1 1,1-1-1,1-25-2,-2 19 3,4-247-1,-4 250 0,1 0 0,-1 0 0,1 0 0,0 0 0,0 1 0,1-1 0,2-6 0,-4 10 0,1 0 0,0-1 0,0 1 0,0 0 0,1 0 0,-1-1 0,0 1 0,0 0 0,1 0 0,-1 0 0,0 1 0,1-1 0,-1 0 0,1 0 0,-1 1 0,1-1 0,0 1 0,-1-1 0,1 1 0,-1 0 0,1-1 0,0 1 0,-1 0 0,4 1 0,-3-1 0,1 1 0,-1 0 0,0 0 0,1 0 0,-1 0 0,0 1 0,0-1 0,0 1 0,0-1 0,0 1 0,0 0 0,0 0 0,-1 0 0,1 0 0,-1 0 0,1 0 0,-1 0 0,0 0 0,0 1 0,0-1 0,0 0 0,0 1 0,0 2 0,20 63 0,-21-68 0,5 35 0,-1-1 0,-1 1 0,-3 35 0,0-52 0,0-18 0,0 0 0,0 0 0,0 0 0,0 0 0,1 0 0,-1 0 0,0 0 0,0 0 0,0 0 0,0 0 0,0 0 0,0 0 0,1 0 0,-1 0 0,0 0 0,0 0 0,0 0 0,0 0 0,0 0 0,1 0 0,-1 0 0,0 0 0,0 0 0,0 0 0,0 0 0,0 0 0,0 0 0,1 0 0,-1 0 0,0 0 0,0 0 0,0 0 0,0 0 0,0 0 0,0 0 0,0 0 0,1 1 0,-1-1 0,0 0 0,0 0 0,0 0 0,0 0 0,6-15 0,21-90 11,-19 64-4,3 0 0,26-65 0,-36 104-9,0-1 1,0 1-1,0 0 0,0-1 1,0 1-1,0 0 0,0 0 1,1 0-1,-1 0 0,1 0 1,0 0-1,-1 0 0,1 0 1,0 1-1,3-3 0,-2 10-3,6 88 5,-7-65 0,0-1 0,2 1 0,1-1 0,9 28 0,-13-52 0,1-1 0,0 1 0,0 0 0,0-1 0,0 1 0,0-1 0,1 0 0,-1 1 0,1-1 0,0-1 0,0 1 0,0 0 0,0-1 0,1 1 0,-1-1 0,1 0 0,-1 0 0,1-1 0,0 1 0,0-1 0,0 1 0,0-1 0,0 0 0,0-1 0,0 1 0,0-1 0,0 0 0,0 0 0,0 0 0,0 0 0,0-1 0,0 1 0,7-3 0,-9 2 0,0-1 0,0 1 0,0 0 0,0-1 0,-1 1 0,1-1 0,0 1 0,-1-1 0,1 0 0,-1 0 0,0 0 0,0 0 0,1 0 0,-1 0 0,-1 0 0,3-4 0,7-41 0,-8 36 0,9-76-21,-9 59 3,2 1 0,0 0 0,14-44 0,-18 69 16,1 0 0,0 0 0,-1 1 0,1-1 1,0 0-1,0 0 0,0 1 0,0-1 0,0 1 1,0-1-1,0 1 0,1 0 0,-1-1 1,0 1-1,1 0 0,-1 0 0,1 0 0,0 0 1,-1 0-1,1 0 0,0 0 0,-1 1 0,1-1 1,0 0-1,0 1 0,0 0 0,0-1 0,-1 1 1,1 0-1,0 0 0,0 0 0,0 0 1,2 1-1,0 0 1,-1 0 1,1 0 0,-1 0-1,0 1 1,1-1 0,-1 1-1,0 0 1,0 0-1,0 0 1,0 1 0,0-1-1,-1 1 1,1-1 0,-1 1-1,3 4 1,1-1 0,5 14 3,-10-18 39,-12-14-10,8 10-31,-1 0-1,1 0 1,-1 1-1,0-1 1,0 1-1,0 0 1,1 0-1,-1 1 1,0-1-1,0 1 1,0 0-1,0 0 1,0 0-1,0 0 1,0 1-1,0 0 1,0 0-1,0 0 0,0 0 1,0 0-1,1 1 1,-1 0-1,1-1 1,-1 2-1,1-1 1,0 0-1,0 0 1,-1 1-1,2 0 1,-1 0-1,0 0 1,-4 6-1,3 0 2,0 0 1,0 1-1,1-1 0,1 1 0,-1 0 0,2 0 1,-1 0-1,1 0 0,1 20 0,0-24-1,1 0 0,-1 0 0,1 0-1,0-1 1,0 1 0,1 0 0,0-1 0,0 1-1,0-1 1,1 0 0,-1 0 0,1 0 0,0 0 0,1 0-1,-1-1 1,1 1 0,0-1 0,6 5 0,-2-4 0,0 0-1,0-1 1,0 0 0,0-1 0,1 0 0,-1 0 0,1-1 0,0 0-1,13 1 1,-4-1 0,-1-1 1,1-1-1,32-5 0,-45 4-1,0 0 0,-1 0 0,1-1 0,-1 0 0,1 0 0,-1 0 0,0 0 0,0-1 0,0 1 0,0-1 0,0 0 0,-1-1 0,1 1 0,-1 0 0,0-1 0,0 0 0,0 0 0,-1 0 0,1 0 0,-1 0 1,0 0-1,0-1 0,0 1 0,-1-1 0,2-6 0,2-8-1,-1-1 0,-1 0 1,-1 0-1,-1-33 0,0 28-5,-2-42-1,1 64 7,0 0 0,-1 0 0,1 0 0,-1 0 0,0 1 0,0-1 0,0 0 0,0 1 0,0-1 0,-1 0 0,1 1 0,-1 0 0,0-1 0,1 1 0,-1 0 0,0 0 0,0 0 0,-4-3 0,5 5 0,0-1 0,1 1 0,-1-1 0,0 1 0,0-1 0,0 1 0,-1-1 0,1 1 0,0 0 0,0-1 0,0 1 0,0 0 0,0 0 0,0 0 0,0 0 0,0 0 0,-1 0 0,1 0 0,0 1 0,0-1 0,0 0 0,0 0 0,0 1 0,0-1 0,-2 2 0,2-1 0,-1 1 0,0-1 0,1 1 0,-1 0 0,1-1 0,0 1 0,0 0 0,-1 0 1,1 0-1,0 0 0,-1 4 0,-1 5 3,1-1 0,-1 1 0,2-1 0,-1 12 0,1-12 1,-1 10-2,1 0 1,1-1-1,1 1 1,6 34-1,-6-49 0,0 0-1,1 0 0,-1 0 1,1 0-1,1-1 1,-1 1-1,1 0 0,-1-1 1,1 0-1,1 0 0,-1 0 1,1 0-1,-1 0 1,1 0-1,0-1 0,0 0 1,1 0-1,-1 0 1,0 0-1,1-1 0,0 0 1,9 3-1,-4-2-1,0-2-1,-1 1 1,1-1 0,0-1-1,12 0 1,-11 0-3,-10 0 1,0 0 1,1 0 0,-1 0-1,0 0 1,0 0 0,1 0-1,-1 0 1,0-1-1,0 1 1,1 0 0,-1-1-1,0 1 1,0-1 0,0 0-1,0 1 1,0-1 0,0 0-1,0 0 1,0 1 0,0-1-1,0 0 1,1-2 0,0 0-48,-1 1 1,0-1-1,0 0 1,-1 0 0,1 1-1,-1-1 1,1 0 0,-1 0-1,0-3 1,0-26-1673</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9:20.493"/>
    </inkml:context>
    <inkml:brush xml:id="br0">
      <inkml:brushProperty name="width" value="0.025" units="cm"/>
      <inkml:brushProperty name="height" value="0.025" units="cm"/>
      <inkml:brushProperty name="color" value="#FFFFFF"/>
    </inkml:brush>
  </inkml:definitions>
  <inkml:trace contextRef="#ctx0" brushRef="#br0">1 31 31775,'0'0'528,"19"0"-320,20 0-128,13 0-16,4-8-16,5-2-16,2 3-32,-10 4 0,-6 1 0,-11 2 0,-6 0 0,-10 0-48,-7 0-560</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9:21.149"/>
    </inkml:context>
    <inkml:brush xml:id="br0">
      <inkml:brushProperty name="width" value="0.025" units="cm"/>
      <inkml:brushProperty name="height" value="0.025" units="cm"/>
      <inkml:brushProperty name="color" value="#FFFFFF"/>
    </inkml:brush>
  </inkml:definitions>
  <inkml:trace contextRef="#ctx0" brushRef="#br0">1 14 32159,'0'0'15,"0"-1"0,0 1 0,0-1 0,0 1 0,0-1 0,1 0 0,-1 1 0,0-1 0,0 1 0,1-1 0,-1 1 0,0 0 0,1-1 1,-1 1-1,1-1 0,-1 1 0,0 0 0,1-1 0,-1 1 0,1 0 0,-1-1 0,1 1 0,-1 0 0,1 0 0,-1-1 0,1 1 0,0 0 0,-1 0 0,1 0 0,-1 0 0,2 0 1,20-1-43,-18 1 63,10 0-27,-6-1-6,-1 1 0,0 0 0,0 0 0,0 0 0,0 1 0,0 0-1,0 1 1,0-1 0,0 1 0,0 1 0,0-1 0,-1 1 0,1 1 0,8 5 0,1 4 0,-1 2 0,0-1 0,-1 2 0,0 0 0,-2 0 0,0 2 0,0-1 0,-2 2 0,12 27 0,-9-16 2,-2-1 0,-2 1 0,-1 1-1,-1-1 1,5 55 0,-9-53-3,-3 1 0,-4 46-1,3-64-1,-2 0 0,0 0 0,-1-1 0,0 1 0,-2-1 0,1 0 0,-12 19 0,8-17-25,-2 0-1,1-1 1,-2-1-1,0 0 1,-1 0-1,0-1 1,-1-1-1,0 0 1,-1-1-1,-17 10 1,-24 8-960</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9:22.807"/>
    </inkml:context>
    <inkml:brush xml:id="br0">
      <inkml:brushProperty name="width" value="0.025" units="cm"/>
      <inkml:brushProperty name="height" value="0.025" units="cm"/>
      <inkml:brushProperty name="color" value="#FFFFFF"/>
    </inkml:brush>
  </inkml:definitions>
  <inkml:trace contextRef="#ctx0" brushRef="#br0">314 63 31887,'4'-10'140,"-1"4"-39,-1 1 0,0-1-1,0 0 1,-1 0 0,0 0 0,1-11-1,-22 20-65,11 2-35,0 0 0,0 0 0,1 0 0,0 1 0,0 1 0,1-1 0,-1 1 0,-9 12 0,-6 10 0,-19 32 0,18-23 0,2 2 0,1 0 0,3 1 0,-26 83 0,35-91 0,1 1 0,2 0 0,1 0 0,2 0 0,1 1 0,2-1 0,4 39 0,-2-63 1,-1-1-1,2 0 1,-1 1-1,1-1 1,1 0-1,-1-1 1,2 1 0,-1 0-1,1-1 1,0 0-1,1 0 1,0-1 0,0 0-1,1 0 1,0 0-1,0-1 1,0 0-1,1 0 1,0 0 0,16 7-1,-8-5-14,1-1 1,0-1-1,0-1 0,0 0 1,1-1-1,0-1 0,0-1 0,0 0 1,-1-1-1,25-3 0,-10-2-423</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9:26.888"/>
    </inkml:context>
    <inkml:brush xml:id="br0">
      <inkml:brushProperty name="width" value="0.025" units="cm"/>
      <inkml:brushProperty name="height" value="0.025" units="cm"/>
      <inkml:brushProperty name="color" value="#FFFFFF"/>
    </inkml:brush>
  </inkml:definitions>
  <inkml:trace contextRef="#ctx0" brushRef="#br0">10 558 30910,'-6'-10'1381,"3"9"-836,3 18-683,1 2 207,-1-8-69,1 0 0,0 0 1,0 0-1,2 0 0,-1-1 0,1 1 1,1 0-1,0-1 0,9 18 0,-10-23-1,0 0 0,0 0-1,1 0 1,0-1-1,0 1 1,0-1 0,0 0-1,0 0 1,1-1 0,0 1-1,0-1 1,0 0-1,0 0 1,0-1 0,1 1-1,-1-1 1,1-1-1,0 1 1,-1-1 0,11 2-1,-12-3 4,1 1-1,0-1 1,0 0-1,0 0 1,0-1-1,0 1 1,0-1-1,-1 0 1,1 0 0,0-1-1,-1 1 1,1-1-1,-1 0 1,8-5-1,-7 3-1,-1 0 1,0 0-1,0 0 0,-1-1 1,1 0-1,-1 0 0,0 0 1,0 0-1,0 0 0,-1 0 0,0-1 1,2-6-1,2-9 0,0-1 0,-2 0 0,0 0 0,0-24 0,-3-91 0,-2 75 0,2 8 0,0 27 0,-1 0 0,-5-42 0,1 59-5,1 14-12,-2 18 7,-3 101 10,6 123 0,3-236 0,-1 0 0,1-1 0,1 1 0,0 0 0,0-1 0,1 0 0,0 1 0,0-1 0,1 0 0,7 12 0,-8-17 0,0 1 0,1-1 0,-1 0 0,1-1 0,-1 1 0,1 0 0,0-1 0,1 0 0,-1 0 0,1 0 0,-1-1 0,1 1 0,0-1 0,-1 0 0,1 0 0,0-1 0,1 1 0,-1-1 0,0-1 0,9 2 0,-10-2 0,0 0 0,1 0 0,-1 0 0,0 0 0,0-1 0,0 1 0,0-1 0,0 0 0,0 0 0,0-1 0,0 1 0,0-1 0,5-3 0,-5 1 0,0 1 0,-1-1 0,1 0 0,-1 0 0,0 0 0,0 0 0,-1 0 0,1-1 0,-1 1 0,0-1 0,2-5 0,1-8 0,-1 0 0,-1-1 0,0 1 0,-1-1 0,-1 1 0,-3-36 0,1 12 0,1 30 0,-1-1 0,-1 1 0,0 0 0,-5-18 0,0 1 0,4 80-16,3-22 16,-1-4 0,6 48 0,-4-64 0,1-1 0,0 0 0,1 0 0,-1 0 0,2 0 0,-1 0 0,1 0 0,0-1 0,9 12 0,-12-17-1,0-1 1,1 0-1,-1 1 1,0-1-1,1 0 0,0 0 1,-1 0-1,1 0 1,-1 0-1,1 0 0,0 0 1,0 0-1,0-1 1,-1 1-1,1-1 0,0 1 1,0-1-1,0 0 1,0 0-1,0 0 0,0 0 1,0 0-1,0 0 1,0 0-1,0-1 0,-1 1 1,3-1-1,-1 0 1,0 0-1,-1 0 0,1 0 0,-1-1 1,1 1-1,-1-1 0,0 1 1,0-1-1,0 0 0,0 0 1,0 1-1,0-1 0,0-1 0,0 1 1,-1 0-1,1 0 0,1-4 1,3-14 3,0-1-1,-1 1 1,-2-1 0,3-30 0,-3 20-4,8-32 0,-9 53 2,1 1-1,0 0 0,0 0 0,1 0 0,0 0 0,1 1 0,9-14 0,-13 21 0,-1-1 0,2 1 0,-1-1 0,0 1 0,0-1 0,0 1 0,1 0 0,-1 0 0,1 0 0,-1 0 0,1 0 0,-1 0 0,1 0 0,0 0-1,-1 0 1,1 1 0,0-1 0,0 1 0,-1-1 0,1 1 0,0 0 0,0 0 0,0-1 0,1 2 0,-1-1 0,0 1-1,-1 0 1,1 0-1,-1 0 1,1-1-1,-1 2 1,1-1-1,-1 0 1,0 0-1,0 0 1,0 1-1,1-1 1,-1 0-1,-1 1 1,1-1-1,0 1 1,0 0-1,0-1 1,-1 1-1,1-1 1,-1 1-1,1 0 1,-1 0-1,1 1 1,4 34-1,-2 0 0,-1 0 0,-4 54 1,0-14 0,17-96 13,-2-6-12,-1-1 0,-1 0 0,10-40-1,-13 40 0,0 1-1,2 0 1,0 0-1,17-27 0,-17 42-17,-5 17-11,-3 20-3,-2-24 37,-1 42-8,2 62 3,0-96 0,0 1 0,1-1 0,0 1 0,1-1 0,0 0 0,9 18 0,-10-26 0,0 0 0,0 0 0,0-1 0,0 1 0,1-1 0,0 1 0,-1-1 0,1 0 0,0 0 0,0 0 0,0-1 0,0 1 0,0-1 0,1 0 0,-1 1 0,0-1 0,1-1 0,-1 1 0,0 0 0,5-1-1,1 1 3,0 0 0,0-1 0,-1 0 0,1-1 0,0 0 0,16-4 0,-20 3-1,0 0-1,0-1 0,0 0 1,0 0-1,0 0 0,-1 0 1,1-1-1,-1 0 0,0 0 1,0 0-1,-1 0 0,1-1 1,-1 1-1,0-1 0,0 0 1,0 0-1,0 0 0,-1 0 1,0 0-1,2-8 1,1-7 1,0 0 0,-1 0 0,-1 0 1,0-29-1,-1 18-4,-1 1 1,-2-1-1,-1 0 0,-2 0 1,-1 1-1,-1 0 0,-15-46 1,14 58 5,4 9-1,0 0 0,-1 0 0,-7-12 0,11 21-3,0 0 1,0-1-1,0 1 1,0 0-1,0 0 1,0-1-1,-1 1 1,1 0-1,0 0 1,0-1-1,0 1 1,0 0-1,0 0 1,0-1-1,-1 1 1,1 0-1,0 0 1,0 0-1,0-1 1,-1 1-1,1 0 0,0 0 1,0 0-1,-1 0 1,1 0-1,0 0 1,0-1-1,-1 1 1,1 0-1,0 0 1,0 0-1,-1 0 1,1 0-1,0 0 1,0 0-1,-1 0 1,1 0-1,0 0 1,-1 0-1,1 0 1,0 0-1,0 1 1,-1-1-1,1 0 1,0 0-1,0 0 1,-1 0-1,1 0 1,0 0-1,-1 1 1,-2 16 0,-1 70 4,4 0 0,4 0-1,22 127 1,-24-206-5,7 27 0,-9-34 0,0 1 0,1-1 0,-1 0 0,0 0 0,1 0 0,-1 0 0,1 0 0,0 0 0,-1 0 0,1 0 0,0-1 0,-1 1 0,1 0 0,0 0 0,0 0 0,0-1 0,0 1 0,0 0 0,0-1 0,0 1 0,0-1 0,0 1 0,0-1 0,0 0 0,2 1 0,-2-1 0,0-1 1,0 1-1,0-1 0,0 1 0,0-1 1,-1 1-1,1-1 0,0 0 1,0 1-1,0-1 0,0 0 1,-1 0-1,1 1 0,0-1 0,-1 0 1,1 0-1,-1 0 0,1 0 1,-1 0-1,1 0 0,-1 0 0,0 0 1,1-2-1,7-29 9,-7 28-9,10-68-4,-8 47 0,0 1-1,2-1 1,1 1-1,0-1 1,13-25 0,-17 44 3,1 1 0,0-1 1,1 1-1,-1 0 0,1 0 1,0 0-1,0 1 0,0-1 1,1 1-1,0 0 0,0 0 0,0 1 1,0 0-1,0-1 0,1 2 1,-1-1-1,1 1 0,0-1 1,0 2-1,0-1 0,0 1 1,0 0-1,0 0 0,0 0 1,12 1-1,-17 0 1,1 1 0,-1-1-1,1 1 1,-1-1 0,1 1 0,-1 0 0,1-1-1,-1 1 1,0 0 0,1 0 0,-1 0 0,0 0-1,0 0 1,0 0 0,0 0 0,0 1-1,0-1 1,0 0 0,0 1 0,0-1 0,-1 0-1,1 1 1,0-1 0,-1 1 0,1-1 0,-1 1-1,0 0 1,1-1 0,-1 1 0,0-1 0,0 1-1,0 2 1,0 3-1,1 0 0,-1 1-1,-1-1 1,1 0 0,-1 1-1,-3 10 1,1-13 1,1 1 1,-1-1 0,-1 0-1,1 0 1,-1 0-1,1 0 1,-1-1-1,-1 1 1,1-1-1,-1 0 1,1 0-1,-1-1 1,0 1-1,0-1 1,-1 0 0,1-1-1,-1 1 1,1-1-1,-9 2 1,-3 1 0,0 0-1,-1-1 1,1-1 0,-1-1 0,-24 0 0,41-2-1,0 0 0,0 0 0,1 0 0,-1 0 0,0 0 0,0 0 0,1 0 0,-1 0 0,0 0 0,1-1 0,-1 1 0,0 0 0,0 0 0,1-1 0,-1 1 0,0-1 0,1 1 0,-1 0 0,1-1 0,-1 1 0,1-1 0,-1 0 0,1 1 0,-1-1 0,1 1 0,-1-1 0,1 0 0,0 1 0,-1-1 0,1 0 0,0 0 0,-1-25-14,2 13-4,-1 12 17,1 1 1,-1-1-1,0 0 1,1 1-1,-1-1 0,0 1 1,1-1-1,-1 1 1,1-1-1,-1 1 1,1-1-1,-1 1 0,1 0 1,-1-1-1,1 1 1,0 0-1,-1-1 1,1 1-1,-1 0 0,1 0 1,0-1-1,-1 1 1,1 0-1,0 0 1,-1 0-1,1 0 0,0 0 1,-1 0-1,1 0 1,0 0-1,0 0 1,26 5-11,-22-1 11,0 0 0,0 1 1,0-1-1,0 1 1,-1 1-1,0-1 0,0 0 1,-1 1-1,1 0 1,-1 0-1,4 10 0,4 7 9,6 6 16,40 51 0,-49-70-22,1 0 1,1 0-1,-1-1 1,2 0-1,-1-1 0,1 0 1,18 10-1,-29-18-32,0 0-4,0 0 0,1 0 0,-1 1-1,0-1 1,0 0 0,1 0 0,-1 0 0,0 0 0,1 1-1,-1-1 1,0 0 0,0 0 0,1 0 0,-1 0-1,0 0 1,1 0 0,-1 0 0,0 0 0,1 0-1,-1 0 1,0 0 0,0 0 0,1 0 0,-1 0 0,0 0-1,1 0 1,-1 0 0,0 0 0,1 0 0,-1-1-1,0 1 1,0 0 0,1 0 0,-1 0 0,0-1-1,0 1 1,1 0 0,-1 0 0,0 0 0,0-1 0,0 1-1,1 0 1,-1 0 0,0-1 0,0 1 0,0 0-1,0-1 1,0-22-6218</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9:27.263"/>
    </inkml:context>
    <inkml:brush xml:id="br0">
      <inkml:brushProperty name="width" value="0.025" units="cm"/>
      <inkml:brushProperty name="height" value="0.025" units="cm"/>
      <inkml:brushProperty name="color" value="#FFFFFF"/>
    </inkml:brush>
  </inkml:definitions>
  <inkml:trace contextRef="#ctx0" brushRef="#br0">115 0 32351,'-5'0'7,"1"0"0,0 0 0,-1 1 0,1-1 0,-1 1 0,1 0 0,0 0 0,0 0 0,0 1 0,0 0 0,0-1 0,0 2 0,0-1 0,0 0 0,1 1 0,-1-1 0,1 1 0,0 0 0,0 0 0,0 0 0,0 1 0,0-1 0,1 1 0,-1-1 0,1 1 0,0 0 0,0 0 0,1 0 0,-1 0 0,1 0 0,-2 9 0,1-8-8,0 1 1,1 0-1,0 0 0,0 0 1,0 0-1,1 1 0,0-1 1,0 0-1,0 0 1,1 0-1,0 0 0,0 0 1,1 0-1,2 6 0,-3-9 2,1 0-1,0 0 1,0 0-1,1 0 1,-1 0-1,1 0 1,-1-1-1,1 0 1,0 1-1,0-1 1,0 0-1,0 0 1,0 0-1,0-1 1,1 1 0,-1-1-1,0 0 1,1 0-1,-1 0 1,1 0-1,0-1 1,-1 1-1,8-1 1,7 1 12,-8 1-5,1-2-1,0 1 1,0-2 0,14-1 0,-23 2-6,0 0 0,0-1 1,0 1-1,0-1 0,-1 1 1,1-1-1,0 0 0,0 0 1,-1 0-1,1 0 1,0 0-1,-1 0 0,1 0 1,-1-1-1,1 1 0,-1 0 1,0-1-1,0 1 0,1-1 1,-1 0-1,0 1 0,0-1 1,-1 0-1,1 1 1,0-1-1,-1 0 0,1 0 1,-1 0-1,1-3 0,0-6 2,0 1-1,-1 0 1,-1 0 0,0 0-1,0-1 1,-1 1-1,0 0 1,0 1-1,-2-1 1,-3-10-1,6 17-4,-1 0 0,0 0 0,0 0 0,1-1 0,-2 2 0,1-1 0,0 0 0,-1 0 0,1 1 0,-1-1 0,0 1 0,1 0 0,-1 0 0,0 0 0,-1 0 0,1 0-1,0 1 1,0 0 0,-1-1 0,1 1 0,-1 0 0,1 1 0,-1-1 0,1 1 0,-1-1 0,0 1 0,1 0 0,-1 0 0,1 1 0,-1-1 0,-6 2 0,8-1-33,-1 0 1,0 0 0,1 0 0,-1 1 0,1-1 0,-1 0-1,1 1 1,0 0 0,0 0 0,-1-1 0,1 1 0,0 0-1,1 1 1,-1-1 0,0 0 0,1 1 0,-1-1-1,1 0 1,0 1 0,0 0 0,0-1 0,-1 5 0,-11 40-1960</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9:30.421"/>
    </inkml:context>
    <inkml:brush xml:id="br0">
      <inkml:brushProperty name="width" value="0.025" units="cm"/>
      <inkml:brushProperty name="height" value="0.025" units="cm"/>
      <inkml:brushProperty name="color" value="#FFFFFF"/>
    </inkml:brush>
  </inkml:definitions>
  <inkml:trace contextRef="#ctx0" brushRef="#br0">55 354 32191,'-2'-1'16,"0"1"0,0 0 1,0 0-1,0 1 0,0-1 0,1 0 1,-1 0-1,0 1 0,0 0 1,1-1-1,-1 1 0,0 0 0,0-1 1,1 1-1,-1 0 0,1 0 1,-1 1-1,1-1 0,0 0 0,-1 0 1,1 1-1,0-1 0,-2 2 1,1 1-20,1 1 1,-1-1 0,0 1 0,1 0-1,0-1 1,0 1 0,1 0 0,-1 5 0,0-3 6,0 1 1,1-1 0,0 1 0,0 0 0,1-1-1,2 14 1,-2-19-4,0 0 0,0 0 0,0 0 0,0 1 0,0-1 1,0 0-1,1 0 0,-1-1 0,1 1 0,-1 0 0,1 0 0,0-1 0,0 1 0,0-1 0,0 1 0,0-1 0,0 0 0,0 0 0,0 0 1,0 0-1,1 0 0,-1 0 0,0-1 0,0 1 0,4 0 0,8 0 11,1 0-1,21-1 1,-12-1-2,-22 1-9,0 0-1,0 0 1,0 0-1,0 0 1,0-1-1,0 1 1,0-1-1,0 0 1,0 1-1,0-1 0,0 0 1,0 0-1,-1 0 1,1 0-1,0-1 1,-1 1-1,1 0 1,1-3-1,0 1 2,-1 0-1,0-1 1,0 1-1,0-1 1,-1 1 0,1-1-1,-1 0 1,0 1-1,1-6 1,1-8 4,-2-1 0,0 1 1,-2-28-1,1 32-5,0 9-1,-1 0 0,1-1 0,-1 1 0,0-1 0,0 1 0,0 0 0,0 0 0,-1 0 0,0-1 0,0 1 0,0 1 0,0-1 0,0 0 0,-1 0 0,0 1 0,0 0 0,-3-4 0,3 5 0,0 0 0,0 0 0,0 0 0,-1 0 0,1 1 0,0-1 0,-1 1 0,1 0 0,-1 0 0,1 0 0,-1 1 0,1-1 0,-1 1 0,1 0 0,-1 0 0,0 0 0,1 0 0,-1 1 0,1 0 0,-1-1 0,1 1 0,-5 2 0,5-1 0,-1 0-1,0 0 1,1 0-1,-1 1 1,1 0-1,-1 0 1,1-1-1,0 2 1,1-1 0,-1 0-1,0 1 1,1-1-1,0 1 1,0 0-1,0 0 1,0-1-1,-2 7 1,-1 5-2,0 0 0,1 1 0,-2 20 0,3-19 1,1-1 0,1 1 0,0 0-1,1 0 1,1-1 0,5 27 0,-5-38 1,1 1-1,0-1 1,0 1 0,0-1-1,0 0 1,1 0 0,0 0-1,0 0 1,1-1-1,-1 1 1,1-1 0,0 0-1,0 0 1,0 0 0,1 0-1,-1-1 1,1 0 0,0 0-1,0 0 1,0 0 0,0-1-1,8 3 1,2-2 0,0 0 0,0 0 0,0-2 0,1 0 0,-1-1 0,0 0 0,19-3 0,-31 3 0,0-1 0,0 0 0,0 1 0,0-1 0,0 0 0,0 0 0,0 0 0,-1-1 0,1 1 0,0-1 0,-1 0 0,1 1 0,-1-1 0,0 0 0,1 0 0,-1-1 0,0 1 0,0 0 0,-1-1 0,1 1 0,0-1 0,-1 0 0,0 1 0,1-1 0,1-6 0,1-5 0,-1-1 0,0 0 0,-1 0 0,1-17 0,-1 12 0,11-88 0,-10 91 0,1 1 0,0 1 0,1-1 0,13-26 0,-16 39 0,0-1 1,0 1-1,0 0 0,0 0 0,0 1 1,1-1-1,-1 0 0,1 1 0,0-1 1,0 1-1,3-2 0,-5 3 0,0 1 0,1-1 0,-1 1 0,0 0 0,1-1 0,-1 1 0,0 0 0,1 0 0,-1 0 0,0 0 0,1 0 0,-1 0 0,0 0 0,1 0 0,-1 1 0,0-1 0,0 0 0,1 1 0,-1-1 0,0 1 0,0 0 0,1-1 0,-1 1 0,0 0 0,0 0 0,0-1 0,0 1 0,0 0 0,0 0 0,0 0 0,-1 0 0,1 0 0,0 1 0,0-1 0,0 2 0,10 17 1,-1-1 0,-1 2 0,-1-1 0,-1 1 1,-1 0-1,0 1 0,-2 0 0,0-1 1,-2 1-1,0 41 0,-2-59-1,0 0 0,-1 0 0,1 0 0,-1-1 0,1 1 0,-1 0 0,-1 0 0,1 0 0,0-1 0,-1 1 0,0-1 0,0 1 0,0-1 0,0 0 0,-1 0 0,1 0 0,-1 0 0,1 0 0,-1 0 0,0-1 0,0 1 0,-1-1 0,-5 4 0,2-3 0,0 0 0,0-1 0,0 1 0,0-1 0,-1-1 0,1 1 0,0-1 0,-1-1 0,1 1 0,-1-1 0,1 0 0,-8-2 0,13 1 0,0 1 0,0-1 0,0 0 0,0 0 0,0 0 0,0 0 0,0 0 0,0-1 0,1 1 0,-1-1 0,1 1 0,-1-1 0,1 1 0,-1-1 0,1 0 0,0 0 0,0 1 0,0-1 0,0 0 0,0 0 0,0 0 0,-1-4 0,0 0 0,0-1-1,0 0 1,1 0-1,0-1 1,0-10-1,22 19-25,-8 5 22,0-1 1,0 2-1,-1 0 0,21 15 1,28 15-14,-49-31 16,1-1-1,1-1 1,-1 0 0,1-1 0,0 0 0,-1-1-1,1-1 1,0 0 0,0-1 0,0 0-1,0-1 1,15-3 0,-26 2 2,1 1 0,0-1 0,-1 1 0,0-1 0,1 0 0,-1 0 0,0-1 0,0 1 1,0 0-1,0-1 0,-1 0 0,1 0 0,-1 0 0,1 0 0,-1 0 0,0 0 0,0-1 0,-1 1 0,1-1 0,-1 1 0,1-1 0,-1 0 1,0 0-1,0-6 0,2-11 4,0-1 1,-2 1-1,-1-28 0,-1 27-5,1 14 0,-4-182-3,1 148-7,-2 0 1,-15-60-1,20 101 10,0 0 0,0 0 0,0 1 0,0-1 0,0 0 0,-1 0 0,1 1 0,0-1 0,0 0 0,0 1 0,-1-1 0,1 0 0,0 0 0,-1 1 0,1-1 0,-1 1 0,1-1 0,-1 0 0,1 1 0,-1-1 0,1 1 0,-1-1 0,0 1 0,1-1 0,-1 1 0,1 0 0,-1-1 0,0 1 0,0 0 0,1-1 0,-1 1 0,0 0 0,1 0 0,-1 0 0,0 0 0,-1 0 0,1 0 0,0 1 0,0 0 0,0 0 0,0 0-1,0 0 1,0 0 0,0 0 0,0 0 0,0 0 0,0 0-1,0 1 1,1-1 0,-1 0 0,0 1 0,1-1 0,-1 0 0,1 1-1,-1 1 1,-3 22 0,0-1 1,2 1-1,0 0 0,4 43 0,0-11 5,-2-37-4,0 27 12,6 53-1,-4-86-9,1 1-1,0 0 0,1-1 1,0 0-1,2 0 0,-1 0 1,15 23-1,-18-33-2,0-1 1,0 0-1,0-1 0,1 1 0,-1 0 1,1-1-1,0 1 0,0-1 1,0 0-1,0 0 0,0 0 0,0 0 1,1 0-1,-1-1 0,7 2 1,0-1 0,0 0 1,1-1 0,-1 0 0,13-1-1,-23 0-1,3 0 0,-1-1-1,1 1 1,-1-1-1,1 1 0,0-1 1,-1 0-1,0 0 1,1 0-1,-1 0 0,0-1 1,1 1-1,-1-1 1,0 1-1,0-1 1,0 0-1,0 0 0,0 1 1,-1-1-1,1-1 1,-1 1-1,1 0 1,1-4-1,4-8-15,-1 1-1,0-1 1,3-15-1,4-8-10,-8 28 23,0 0-1,1 0 1,0 1 0,13-15 0,-12 15 7,0 1-1,-1-1 1,-1 0-1,1 0 1,7-17-1,-9 14 0,-2 5-2,0 1 0,0 0 0,1-1 1,-1 1-1,1 0 0,0 0 0,0 1 0,7-8 0,-9 11-1,-1 1 1,1 0-1,0-1 1,-1 1-1,1 0 1,0 0-1,-1-1 1,1 1-1,0 0 1,-1 0-1,1 0 1,0 0-1,0 0 1,-1 0-1,1 0 1,0 0-1,-1 0 1,1 0-1,0 1 1,0-1-1,-1 0 1,2 1-1,-2-1 1,1 0 0,0 1 0,0-1 0,-1 0-1,1 0 1,0 0 0,0 0 0,-1 1 0,1-1-1,0 0 1,0 0 0,0-1 0,-1 1 0,1 0-1,0 0 1,0 0 0,-1 0 0,1-1 0,0 1 0,0 0-1,-1-1 1,2 0 0,-1 1 48,-2-1-47,1 1 0,-1-1 0,1 1 0,-1-1 0,1 1 0,-1 0 0,1-1 0,-1 1 1,1 0-1,-1-1 0,1 1 0,-1 0 0,0 0 0,1 0 0,-1-1 0,0 1 0,1 0 0,-1 0 0,1 0 0,-1 0 0,0 0 0,1 0 1,-2 0-1,-21 1 6,19-1-8,1 0 1,0 1 0,-1 0 0,1-1 0,0 1 0,0 0 0,0 1 0,0-1 0,0 1 0,0-1 0,0 1-1,0 0 1,1 0 0,-1 0 0,1 0 0,-1 1 0,1-1 0,0 1 0,0-1 0,0 1 0,0 0 0,1 0 0,-1 0 0,1 0 0,-1 0 0,1 0 0,-1 5 0,-2 5 2,0-1 1,1 1-1,1-1 0,0 1 1,0 22-1,2-23 0,0-5-2,0 0 0,0 0 0,0 0 1,1 0-1,3 12 0,-3-17 0,0 0 0,-1 0 0,1-1 0,0 1 0,1 0 1,-1 0-1,0 0 0,0-1 0,1 1 0,-1 0 0,1-1 0,0 0 0,-1 1 0,1-1 1,0 0-1,0 0 0,-1 0 0,1 0 0,0 0 0,0 0 0,0 0 0,1-1 1,1 1-1,41 21-22,-43-21 23,0-1-1,0 1 1,0-1-1,0 0 0,0 0 1,0 0-1,0 0 1,0 0-1,0 0 0,0-1 1,0 1-1,0-1 1,0 1-1,0-1 0,0 0 1,0 1-1,-1-1 1,1 0-1,0 0 1,0 0-1,-1-1 0,1 1 1,-1 0-1,1-1 1,-1 1-1,0-1 0,1 1 1,-1-1-1,0 0 1,0 1-1,0-1 1,0 0-1,0 0 0,-1 0 1,1 0-1,0-2 1,3-9 2,-1 0 1,0 1 0,-1-1 0,1-19 0,3-107 28,-6 153-32,-1 15 0,2 0 0,1 0 0,10 51 0,-10-72 0,0 0 0,1 0 0,-1 0 0,2 0 0,-1-1 0,1 1 0,1-1 0,-1 0 0,1 0 0,0-1 0,1 1 0,-1-1 0,1 0 0,1-1 0,-1 0 0,1 0 0,0 0 0,9 5 0,-12-8 0,-1-1 0,0 1 0,1-1 0,-1 0 0,0 0 0,1 0 0,0 0 0,-1-1 0,1 1 0,0-1 0,-1 0 0,1 0 0,-1 0 0,1 0 0,5-2 0,-7 1 0,1 0 0,-1 0 0,0 0 0,0 0 0,0-1 0,0 1 0,0-1 0,0 1 0,0-1 0,-1 0 0,1 1 0,-1-1 0,1 0 0,-1 0 0,1 0 0,-1 0 0,0-1 0,0 1 0,0 0 0,0 0 0,-1-1 0,1 1 0,0-4 0,4-27 0,-2 0 0,-2 0 0,-2-46 0,-1 16-3,2 47 0,1-18 2,-1 0-1,-2 0 0,-1 0 0,-2 1 1,-10-37-1,8 61 1,7 9 1,0 0 0,-1 0-1,1 0 1,0 0 0,-1 0-1,1 0 1,0 1 0,-1-1-1,1 0 1,0 0 0,-1 0-1,1 1 1,0-1 0,0 0-1,-1 0 1,1 1 0,0-1-1,0 0 1,-1 0 0,1 1-1,0-1 1,0 0 0,0 1-1,-1-1 1,1 0 0,0 1-1,0-1 1,0 0 0,0 1-1,0-1 1,0 0 0,0 1-1,0-1 1,0 1 0,0-1-1,0 0 1,0 1 0,-3 29-1,1 0 0,3 55 0,0-23 4,-1-38-1,1 0 1,2 0 0,0 0 0,2 0 0,13 41-1,-15-55 0,2 0-1,-1-1 0,1 1 0,1-1 1,-1 0-1,14 14 0,-15-18-1,1-1 1,-1 1-1,1-1 0,0 0 1,1-1-1,-1 1 0,1-1 1,0 0-1,-1 0 0,1-1 0,0 0 1,8 2-1,-10-3 0,1 0 0,-1 0 0,1 0 0,-1-1 0,1 0 0,-1 0 0,1 0 0,-1 0 0,1-1 0,-1 0 0,0 1 0,6-3 0,-8 2 0,0 0 0,-1 0 0,1-1 0,0 1 0,0 0 0,-1-1 0,1 0 0,-1 1 0,1-1 0,-1 0 0,1 1 0,-1-1 0,0 0 0,0 0 0,0 0 0,0 0 0,-1 0 0,1-1 0,0 1 0,-1 0 0,1 0 0,-1 0 0,0 0 0,0-3 0,2-13-2,-2 1 0,0-1 0,-3-26 0,2 38 1,0 0 1,0 1-1,-1-1 1,0 1-1,0-1 1,0 1-1,0 0 1,-1 0-1,0 0 1,0 0-1,0 0 1,-1 1-1,1-1 1,-7-5-1,8 9 1,0-1 0,-1 1 0,1 0 0,0-1 0,-1 1 0,1 0 0,-1 0 0,1 0 0,-1 1 0,-2-1 0,4 0 0,0 1 0,1 0 0,-1 0 0,0 0 0,1 0 0,-1 0 0,0 0 0,1 0 0,-1 0 0,0 0-1,0 1 1,1-1 0,-1 0 0,0 0 0,1 1 0,-1-1 0,1 0 0,-1 1 0,0-1 0,1 0 0,-1 1 0,1-1 0,-1 1 0,1-1-1,-1 1 1,1-1 0,-1 1 0,1-1 0,0 1 0,-1 0 0,1-1 0,0 1 0,-1 0 0,1-1 0,0 1 0,0 0 0,0-1 0,0 1 0,0 0-1,0-1 1,-1 2 0,1 2 0,0 1-1,-1-1 0,1 1 1,1-1-1,-1 1 0,1-1 1,0 1-1,0-1 0,0 1 1,0-1-1,1 0 0,3 8 1,-2-9-1,-1 0 1,1 0 0,0-1 0,0 1-1,0-1 1,0 0 0,0 1-1,0-1 1,0-1 0,1 1 0,-1 0-1,1-1 1,0 0 0,-1 0 0,1 0-1,4 1 1,0 0 1,0-1 0,0 0 0,0 0 0,0 0-1,0-1 1,0 0 0,0 0 0,12-3 0,-16 2-1,-1 0 1,0 0-1,0-1 0,0 1 1,0-1-1,0 0 0,0 0 1,0 0-1,-1 0 0,1 0 1,-1-1-1,0 1 0,1-1 1,-1 1-1,0-1 1,0 0-1,-1 0 0,1 0 1,-1 0-1,1 0 0,-1 0 1,1-5-1,5-20 0,-2-1 0,-1 0 0,-1 0 0,-2-1 0,-3-45 0,1 16 0,1 49 0,0-1 0,0 0 0,-1 0 0,0 1 0,-1-1 0,0 1 0,-1-1 0,0 1 0,0 0 0,-1 0 0,-1 0 0,-7-12 0,11 21 0,0-1 0,-1 1 0,1-1 0,0 1 0,-1 0 0,0 0 0,1-1 0,-1 1 0,0 0 0,1 0 0,-4-1 0,4 2-1,1 0 1,-1 0 0,0-1-1,1 1 1,-1 0-1,0 0 1,0 0 0,1 0-1,-1 0 1,0 0-1,0 0 1,1 0 0,-1 0-1,0 0 1,0 0-1,1 0 1,-1 1 0,0-1-1,1 0 1,-1 0-1,0 1 1,1-1 0,-1 0-1,0 1 1,1-1-1,-1 1 1,1-1 0,-1 1-1,1-1 1,-1 1-1,1 0 1,-1 0 0,-2 5-1,0 1 1,1-1-1,0 0 1,1 1 0,-1-1-1,1 1 1,0 9-1,0 56 2,2-41-1,-1-21 0,-1 43 8,13 98 1,-9-135-8,0 0 0,1 0 1,0 0-1,2-1 1,0 1-1,0-2 0,1 1 1,1-1-1,1 0 1,16 20-1,-22-30-1,1 0 1,0 0-1,0-1 1,1 0-1,-1 0 1,1 0-1,-1 0 1,1-1-1,0 0 1,0 0-1,0 0 1,0 0-1,0-1 1,1 0-1,6 1 1,-9-2-1,0 0 1,0 1-1,0-1 0,0-1 0,0 1 1,0 0-1,0-1 0,0 0 1,0 1-1,0-1 0,-1 0 0,1 0 1,0-1-1,0 1 0,-1-1 1,1 1-1,-1-1 0,1 0 0,-1 0 1,0 0-1,0 0 0,0 0 1,0-1-1,0 1 0,0 0 0,-1-1 1,2-3-1,2-6-4,-1-1 0,-1 1 0,-1-1 0,1 0 1,-2 0-1,0-15 0,-2-73-15,1 77 4,-1 46 14,1-7 2,0 0 0,0 1 1,2-1-1,6 29 0,-7-39 0,1 0-1,0 0 1,0 0-1,1 0 0,-1-1 1,1 1-1,0-1 1,0 0-1,1 0 0,-1 0 1,1 0-1,0 0 1,0-1-1,0 0 0,1 0 1,-1 0-1,1 0 1,8 3-1,-7-4 0,1 0 0,-1 0 0,1 0 0,0-1 0,0 0 0,0-1 0,0 0 0,-1 0 0,1 0 0,0 0 0,9-3 0,-15 2 0,0 0 0,0 1-1,0-1 1,0 0 0,0 0 0,0 0 0,0 0 0,0-1-1,0 1 1,-1 0 0,1 0 0,0 0 0,-1 0 0,1-1-1,-1 1 1,1 0 0,-1-1 0,0 1 0,0 0 0,1-1-1,-1-1 1,2-34-7,-2 29 5,0-75-15,0 41 0,7-68 0,-7 109 18,-1 0 0,2 0 0,-1-1 0,0 1 0,0 0 0,0 0 1,1 0-1,-1-1 0,0 1 0,1 0 0,-1 0 0,1 0 0,-1 0 0,1 0 0,0 0 0,-1 0 0,1 0 0,0 0 1,0 0-1,0 0 0,0 0 0,1 0 0,-1 1-1,0 0 1,0 0-1,-1 0 0,1 0 1,0 0-1,0 1 0,0-1 1,0 0-1,0 1 0,-1-1 1,1 1-1,0-1 0,0 1 1,-1-1-1,1 1 0,0-1 1,-1 1-1,1 0 0,-1-1 1,1 1-1,0 1 0,5 7 0,0-1 0,-1 1 0,7 16 0,4 16 8,15 52 0,-27-73-5,0-1-1,0 1 1,-2 0 0,-1-1-1,-1 25 1,0-41-3,-1-1 1,0 0-1,0 0 0,0 0 1,0 0-1,0 0 1,0 0-1,0 0 0,-1 0 1,1-1-1,-1 1 0,1 0 1,-1-1-1,0 1 1,0-1-1,0 1 0,0-1 1,0 0-1,0 0 0,0 0 1,0 0-1,0 0 0,0-1 1,0 1-1,-1-1 1,-2 1-1,-1 1-3,0-1-1,0 0 1,0 0-1,0-1 1,0 0 0,-1 0-1,1 0 1,0-1-1,-7-1 1,12 2-28,0-1 0,0 1 0,0 0 0,0-1 0,1 1 0,-1-1-1,0 1 1,0-1 0,1 1 0,-1-1 0,0 0 0,1 1 0,-1-1 0,1 0 0,-1 1 0,0-3 0,-4-17-2090</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9:31.019"/>
    </inkml:context>
    <inkml:brush xml:id="br0">
      <inkml:brushProperty name="width" value="0.025" units="cm"/>
      <inkml:brushProperty name="height" value="0.025" units="cm"/>
      <inkml:brushProperty name="color" value="#FFFFFF"/>
    </inkml:brush>
  </inkml:definitions>
  <inkml:trace contextRef="#ctx0" brushRef="#br0">0 3 28333,'0'0'3201,"31"0"-2896,13 0-65,11 0-96,12 0-64,-1 0-16,-5 0-48,-6 0-16,-13 0 0,-17 0-352,-9-2-1249</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3:10.699"/>
    </inkml:context>
    <inkml:brush xml:id="br0">
      <inkml:brushProperty name="width" value="0.05" units="cm"/>
      <inkml:brushProperty name="height" value="0.05" units="cm"/>
      <inkml:brushProperty name="color" value="#FFFFFF"/>
    </inkml:brush>
  </inkml:definitions>
  <inkml:trace contextRef="#ctx0" brushRef="#br0">31 132 30654,'-30'0'1820,"30"0"-1644,6 0-187,210 0 57,354-2-25,0-26-24,216 9 3,-275 16 0,-350-2 0,244-12 0,68-2 0,-241 12 0,155-1 0,212-11 13,-454 14-47,-174 5-126,-11 0-171</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9:31.855"/>
    </inkml:context>
    <inkml:brush xml:id="br0">
      <inkml:brushProperty name="width" value="0.025" units="cm"/>
      <inkml:brushProperty name="height" value="0.025" units="cm"/>
      <inkml:brushProperty name="color" value="#FFFFFF"/>
    </inkml:brush>
  </inkml:definitions>
  <inkml:trace contextRef="#ctx0" brushRef="#br0">234 71 31534,'-4'-6'90,"-1"1"0,0-1 0,0 1-1,0 1 1,-1-1 0,1 1-1,-1 0 1,0 0 0,0 0 0,-1 1-1,-9-4 1,4 4-88,0 0 1,0 0-1,0 1 1,0 1-1,-23 0 1,32 1-3,1 0 0,0 0 1,-1 0-1,1 0 1,0 1-1,0-1 1,-1 0-1,1 1 1,0 0-1,0 0 0,0-1 1,0 1-1,0 0 1,0 1-1,0-1 1,0 0-1,0 1 1,0-1-1,1 1 0,-1-1 1,1 1-1,-1 0 1,1-1-1,0 1 1,-1 0-1,1 0 0,0 0 1,0 0-1,0 0 1,0 4-1,-2 4 2,2 0-1,0 1 1,0-1 0,1 1-1,1 15 1,-1-18 1,1-5-2,-1 1 0,1 0-1,-1 0 1,1 0-1,1-1 1,-1 1 0,0 0-1,1-1 1,0 1 0,0-1-1,0 0 1,0 1 0,0-1-1,1 0 1,-1 0-1,1-1 1,0 1 0,0 0-1,0-1 1,0 0 0,0 0-1,1 0 1,-1 0-1,1 0 1,-1-1 0,1 1-1,0-1 1,-1 0 0,5 0-1,12 4 3,0-2 1,0-1-1,0 0 0,25-2 0,-42 0-3,-1 0 1,0 0-1,1 0 1,-1-1 0,0 1-1,0-1 1,0 1 0,0-1-1,0 0 1,0 0 0,0 0-1,0 0 1,0 0 0,0 0-1,-1-1 1,1 1 0,0 0-1,-1-1 1,1 0 0,-1 1-1,1-1 1,-1 0 0,0 0 0,0 0-1,0 1 1,0-1 0,0 0-1,0 0 1,-1-1 0,1 1-1,0 0 1,-1 0 0,0 0-1,0 0 1,1-3 0,0-9 4,-1 1-1,0-1 1,-1 0 0,-2-14 0,3 27-5,-1-3 1,1 1 0,-1 0-1,0-1 1,0 1 0,-1 0 0,1 0 0,0 0 0,-1 0-1,0 0 1,0 0 0,0 1 0,0-1 0,0 1 0,-1-1-1,1 1 1,-1 0 0,0 0 0,1 0 0,-1 0 0,0 0-1,0 1 1,0-1 0,0 1 0,-5-2 0,5 2-18,0 1 0,0-1 0,0 0 0,0 1 0,0 0 0,0-1 0,0 1 0,0 1 0,0-1 0,0 0 0,0 1 0,0-1 0,0 1 0,0 0 0,0 0 0,0 0 0,0 0 0,0 1 0,1-1 0,-1 1 0,1 0 0,-1 0 0,1 0 0,0 0 0,-1 0 0,-2 5 0,-13 25-1082</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9:32.467"/>
    </inkml:context>
    <inkml:brush xml:id="br0">
      <inkml:brushProperty name="width" value="0.025" units="cm"/>
      <inkml:brushProperty name="height" value="0.025" units="cm"/>
      <inkml:brushProperty name="color" value="#FFFFFF"/>
    </inkml:brush>
  </inkml:definitions>
  <inkml:trace contextRef="#ctx0" brushRef="#br0">0 0 30158,'0'0'2249,"0"3"-2113,4 61-86,2-1 0,16 70 0,1 7-40,-16-90-9,1 0 0,30 93 0,-38-143-1,1 0 0,-1 0 0,0 0 1,0 1-1,0-1 0,0 0 0,0 0 0,0 0 1,0 0-1,1 0 0,-1 0 0,0 0 1,0 0-1,0 0 0,0 0 0,0 0 1,0 0-1,1 0 0,-1 0 0,0 0 0,0 0 1,0 0-1,0 0 0,0 0 0,1 0 1,-1 0-1,0 0 0,0 0 0,0 0 1,0 0-1,0 0 0,0 0 0,1 0 0,-1 0 1,0-1-1,0 1 0,0 0 0,0 0 1,0 0-1,0 0 0,0 0 0,0 0 1,0 0-1,1-1 0,-1 1 0,0 0 0,0 0 1,0 0-1,0 0 0,0 0 0,0 0 1,0-1-1,0 1 0,0 0 0,0 0 1,0 0-1,0 0 0,3-12 0,0 0 0,-1 0 0,2-20 0,0-10 0,1 18 0,20-101-9,-21 112 8,0 0 0,1 0 0,1 0 0,-1 1 1,2-1-1,0 2 0,9-13 0,-14 21 1,0 1 0,0-1 0,0 1 0,0 0 0,1-1 0,-1 1 0,1 0 0,-1 0 0,1 0 0,0 1 0,0-1 0,0 1 0,0 0 0,0-1 0,0 1 0,0 1 0,0-1 0,1 0 0,-1 1 0,0 0 0,0-1 0,5 2 0,-7-1 0,0 1 0,1-1 0,-1 1 0,0-1 0,0 1 0,0 0 0,0 0 0,0 0 0,-1 0 0,1 0 0,0 0 0,0 0 0,0 0 0,-1 0 0,1 0 0,-1 0 0,1 0 0,-1 0 0,1 0 0,-1 1 0,1-1 0,-1 0 0,0 0 0,0 1 0,0-1 0,0 0 0,0 3 0,1 4 0,6 34 9,3 59 0,-8-61-5,2-1 0,9 43-1,-12-81-11,-1 0 0,0 1-1,0-1 1,0 0 0,1 1-1,-1-1 1,1 0 0,-1 0-1,1 1 1,0-1 0,-1 0-1,1 0 1,0 0 0,0 0-1,0 0 1,-1 0 0,1 0-1,0 0 1,1 0 0,-1 0 0,0-1-1,0 1 1,0 0 0,2 0-1,13 2-708</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9:32.829"/>
    </inkml:context>
    <inkml:brush xml:id="br0">
      <inkml:brushProperty name="width" value="0.025" units="cm"/>
      <inkml:brushProperty name="height" value="0.025" units="cm"/>
      <inkml:brushProperty name="color" value="#FFFFFF"/>
    </inkml:brush>
  </inkml:definitions>
  <inkml:trace contextRef="#ctx0" brushRef="#br0">0 1 32719,'11'12'16,"6"11"16,2 4-32,1 10 0,-12 1 0,-8-3 0,0 2 0,0-2 0,-22-8-48,-17-9-208</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9:35.311"/>
    </inkml:context>
    <inkml:brush xml:id="br0">
      <inkml:brushProperty name="width" value="0.025" units="cm"/>
      <inkml:brushProperty name="height" value="0.025" units="cm"/>
      <inkml:brushProperty name="color" value="#FFFFFF"/>
    </inkml:brush>
  </inkml:definitions>
  <inkml:trace contextRef="#ctx0" brushRef="#br0">7 244 30462,'0'0'1948,"0"2"-1914,-3 126 54,-1-63-41,4 0 0,12 104 1,-8-150-44,0 0 1,10 27-1,-14-46-4,0 1 0,0-1 1,0 0-1,0 1 0,0-1 0,0 0 0,0 1 1,0-1-1,0 0 0,0 1 0,1-1 0,-1 0 1,0 0-1,0 1 0,0-1 0,0 0 0,0 1 1,1-1-1,-1 0 0,0 0 0,0 1 0,1-1 1,-1 0-1,0 0 0,0 0 0,1 0 0,-1 1 1,0-1-1,1 0 0,-1 0 0,0 0 0,0 0 1,1 0-1,-1 0 0,0 0 0,1 0 0,-1 0 1,0 0-1,1 0 0,-1 0 0,0 0 0,1 0 1,-1 0-1,0 0 0,1 0 0,-1 0 1,0 0-1,0 0 0,1 0 0,-1-1 0,0 1 1,1 0-1,-1 0 0,0 0 0,0-1 0,1 1 1,-1 0-1,0-1 0,11-18 20,-2-20-16,-2 1 0,-1-1 1,0-41-1,-5-122-5,-1 14 1,0 187 0,0-1 0,0 0 0,0 1 0,0-1 0,0 0 0,0 1 0,0-1 0,1 0 0,-1 1 0,0-1 0,1 1 0,-1-1 0,1 0 0,0 1 0,0-1 0,-1 1 0,1 0 0,0-1 0,0 1 0,0 0 0,0-1 0,1 1 0,-1 0 0,0 0 0,0 0 0,1 0 0,-1 0 0,1 0 0,-1 1 0,1-1 0,-1 0 0,1 1 0,-1-1 0,1 1 0,0 0 0,-1-1 0,1 1 0,0 0 0,-1 0 0,4 0 0,-4 0 0,1 1-1,-1 0 1,1-1 0,-1 1 0,1 0-1,-1 0 1,1-1 0,-1 1-1,0 1 1,1-1 0,-1 0-1,0 0 1,0 0 0,0 0 0,0 1-1,0-1 1,0 1 0,0-1-1,0 1 1,-1-1 0,1 1 0,0 2-1,15 43-8,-13-39 9,2 15 0,0 0 0,-2 0 0,0 0 0,-2 0 0,-1 32 0,-1-50-1,1-1 0,-1 0 0,0 0 0,0 0 0,0 0 0,-1 0 0,1-1 0,-1 1 1,0 0-1,0-1 0,0 1 0,-1-1 0,1 0 0,-1 1 0,0-1 0,0-1 0,0 1 0,-4 3 0,2-2-4,0 1-1,0 0 1,0 0-1,1 0 1,-6 10-1,12-15-37,0 1 0,0 0 0,0-1 0,0 1 0,0-1 0,0 0-1,0 0 1,0 0 0,0 0 0,0 0 0,2 0 0,-2 0 3,4 0 46,0-1 1,0 1-1,0-1 0,0 0 1,0-1-1,0 0 1,-1 0-1,1 0 0,0 0 1,-1-1-1,1 0 1,-1 0-1,0-1 0,0 1 1,0-1-1,-1 0 1,1 0-1,-1-1 1,0 1-1,0-1 0,-1 0 1,4-6-1,6-12 35,-1-1 0,-2 0 0,0 0 0,6-27 0,11-27 7,-24 73-48,-2 2 0,0 1-1,0-1 0,0 0 1,1 1-1,0 0 1,-1-1-1,1 1 1,0 0-1,4-4 1,-16 14 0,0 1 0,1 0 1,0 1-1,1 0 1,0 0-1,1 1 1,0 0-1,0 1 1,1-1-1,1 1 1,0 0-1,0 0 1,1 1-1,1 0 1,0-1-1,-1 16 1,4-17 12,0 0 1,0 0 0,1 0 0,0 0 0,1-1 0,0 1 0,1-1 0,6 17 0,-5-20-11,0 0-1,0 0 1,1-1 0,0 1-1,0-1 1,0 0 0,1 0-1,-1-1 1,1 0 0,1 0-1,-1 0 1,11 5 0,-8-6-2,0 0 1,1 0-1,-1-1 0,1 0 1,0-1-1,0 0 1,0 0-1,0-1 1,1-1-1,18-1 1,-27 1-2,1 0 1,-1-1-1,1 1 1,-1-1-1,1 0 0,-1 1 1,0-1-1,1-1 1,-1 1-1,0 0 1,0 0-1,0-1 1,0 1-1,0-1 1,0 0-1,0 0 1,0 1-1,-1-1 1,1 0-1,-1 0 1,1-1-1,-1 1 0,0 0 1,0 0-1,0-1 1,0 1-1,0-1 1,-1 1-1,1 0 1,0-6-1,2-9 0,-1 0-1,-1 0 1,0-25-1,-1 31 2,0-7-1,-1 1-1,-1-1 1,0 1 0,-1 0 0,-1 0-1,-8-23 1,10 35-1,0 0 0,0 0 0,0 0-1,-1 0 1,0 1 0,1-1 0,-2 1 0,1 0-1,0-1 1,-1 1 0,0 1 0,0-1 0,0 1-1,-1-1 1,1 1 0,-1 0 0,1 1-1,-1-1 1,0 1 0,0 0 0,0 0 0,0 1-1,-1-1 1,-9 0 0,12 1-2,0 1 0,0-1 0,1 1 0,-1 0 0,0 0-1,0 0 1,0 1 0,0-1 0,0 1 0,0 0 0,1-1 0,-1 1 0,0 1 0,0-1 0,1 0 0,-1 0-1,1 1 1,-1 0 0,-3 3 0,4-2 0,0 1 1,0 0-1,0 0 0,0 0 0,0 0 0,1 0 0,0 0 0,0 0 1,0 0-1,0 1 0,1-1 0,-1 9 0,0-1 1,1 0-1,1 1 0,-1-1 0,2 1 1,0-1-1,0 0 0,1 0 1,1 0-1,9 21 0,-10-28 4,0 1-1,0-1 1,1 1-1,-1-1 1,2 0-1,-1 0 1,0-1-1,1 1 1,0-1-1,0 0 1,0 0-1,0 0 1,1-1-1,0 0 1,-1 0-1,1-1 1,0 1-1,1-1 1,-1-1-1,0 1 1,7 0-1,-4 0 2,1-1 1,0 0-1,0-1 0,-1 0 0,1-1 0,15-2 1,-21 2-2,0 0-1,0-1 1,0 1 0,0-1 0,0 0 0,-1 0 0,1 0 0,-1 0 0,1-1-1,-1 1 1,0-1 0,0 0 0,0 0 0,-1 0 0,1 0 0,-1-1 0,1 1-1,1-5 1,2-6-1,-2 0 0,0 0-1,0 0 1,-1-1-1,-1 1 1,0-1 0,-1 0-1,-1 0 1,-2-20 0,2 5-7,0 26 7,-4-50-4,4 51 4,0 0 1,-1 0 0,0 0 0,0 1 0,0-1 0,0 0 0,0 1-1,0-1 1,-1 1 0,1-1 0,-1 1 0,0-1 0,1 1 0,-1 0 0,0 0-1,-3-2 1,5 4-1,0 0 0,0 0 0,0 0 0,-1 0 0,1 0 0,0 0 0,0 0-1,0 0 1,0 0 0,-1 0 0,1 0 0,0 0 0,0 0 0,0 0 0,0 0 0,-1 0-1,1 0 1,0 0 0,0 0 0,0 0 0,0 0 0,0 0 0,-1 0 0,1 0 0,0 1 0,0-1-1,0 0 1,0 0 0,0 0 0,0 0 0,0 0 0,-1 0 0,1 0 0,0 1 0,0-1-1,0 0 1,0 0 0,0 0 0,0 0 0,0 0 0,0 1 0,0-1 0,0 0 0,0 0 0,0 0-1,0 0 1,0 1 0,-3 14-5,3 19 1,0-31 5,0 10 3,1-1 0,0 0 0,1 1 0,1-1 1,0 0-1,0 0 0,10 22 0,-9-27-3,0 1 0,0 0 0,1-1 1,0 0-1,0 0 0,1-1 0,-1 1 0,1-1 0,1-1 0,-1 1 1,1-1-1,11 6 0,-10-7 1,0-2-1,0 1 1,1-1-1,-1 0 1,1-1-1,-1 0 1,1 0-1,0-1 1,-1 0 0,11-2-1,-13 2-2,-3-1 1,0 1 1,-1-1-1,1 1 1,-1-1-1,1 0 1,-1 0-1,1 0 1,-1-1-1,1 1 1,-1 0-1,0-1 1,0 0-1,0 1 1,0-1-1,0 0 1,0 0-1,0 0 1,-1 0-1,1-1 1,-1 1-1,1 0 1,-1-1-1,0 1 1,0-1-1,0 1 1,0-1-1,-1 1 1,1-1-1,0-3 1,2-10-1,-1 0 0,-1 0 1,0-25-1,-1 34 0,0-5-2,-1-1 0,0 0 0,-1 1 0,-5-21 0,5 27 1,1 1 1,-1 0-1,-1 0 1,1 0-1,-1 0 1,0 0 0,0 0-1,0 0 1,-1 1-1,1 0 1,-1 0-1,-9-7 1,13 11 0,-1 1 0,1-1 0,0 1 0,-1-1-1,1 1 1,0-1 0,-1 1 0,1 0 0,0-1 0,-1 1 0,1 0 0,0-1 0,0 1 0,0 0 0,0-1-1,0 1 1,0 0 0,0-1 0,0 1 0,0 0 0,0-1 0,0 1 0,0 1 0,0-2-1,1 11 3,0 0-1,0-1 1,1 1-1,0-1 1,1 1-1,0-1 1,0 0-1,1 0 1,1 0-1,0-1 1,0 0-1,1 1 1,0-2-1,11 14 1,-10-15-1,-1 0 1,1-1-1,1 0 0,-1 0 1,1-1-1,0 0 1,0 0-1,0-1 1,0 0-1,1 0 0,0-1 1,0 0-1,0 0 1,0-1-1,0-1 0,1 1 1,11-1-1,-17-1 0,0 0 0,0 0-1,1 0 1,-1-1 0,0 1-1,0-1 1,0 0 0,-1-1 0,1 1-1,0 0 1,6-5 0,-7 4-1,-1 0 1,1 0 0,-1-1 0,0 1 0,0-1 0,0 1-1,0-1 1,0 0 0,-1 0 0,0 0 0,1 0-1,-1 0 1,0 0 0,0 0 0,0-5 0,2-4 0,-1-1 1,0 1 0,-1-1 0,-1 1-1,0-1 1,0 1 0,-1-1 0,-6-23-1,6 30-1,-1 0-1,0 0 0,-1 0 0,1 1 0,-1-1 1,0 0-1,0 1 0,-1 0 0,1 0 0,-1 0 1,0 0-1,-1 1 0,1-1 0,-1 1 1,0 0-1,0 1 0,0-1 0,-1 1 0,-8-4 1,13 6-1,1 1 0,-1-1 0,0 1 0,0-1 1,1 1-1,-1 0 0,0-1 0,0 1 1,0 0-1,1 0 0,-1-1 0,0 1 0,0 0 1,0 0-1,0 0 0,0 0 0,1 0 0,-1 0 1,0 0-1,0 1 0,0-1 0,0 0 0,1 0 1,-1 1-1,0-1 0,0 0 0,0 1 0,1-1 1,-1 1-1,0-1 0,1 1 0,-1-1 0,0 1 1,1-1-1,-1 1 0,1 0 0,-1-1 1,1 1-1,-1 0 0,1 0 0,-1-1 0,1 1 1,-1 1-1,0 4-2,1-1 0,-1 1 0,1-1 0,0 1 0,1 10 0,0 2 5,-1-12-1,0 0 0,1 0 0,0 0 0,0 0 0,0 0 0,0 0 0,1 0-1,0-1 1,0 1 0,1 0 0,0-1 0,0 0 0,0 0 0,0 0 0,1 0 0,0 0 0,0 0 0,0-1 0,1 0 0,-1 0 0,1 0 0,0-1 0,0 1 0,1-1-1,-1-1 1,0 1 0,1-1 0,0 1 0,0-2 0,-1 1 0,1-1 0,0 0 0,7 1 0,13-1 6,46-2-1,-70 0-5,1 1-1,-1-1 0,0 1 1,0-1-1,0 0 0,0 0 1,-1 0-1,1 0 0,0 0 1,0-1-1,0 1 0,-1 0 1,1-1-1,-1 0 1,1 1-1,-1-1 0,0 0 1,0 1-1,1-1 0,-1 0 1,0 0-1,-1 0 0,1 0 1,0 0-1,-1 0 0,1 0 1,-1-1-1,1 1 0,-1 0 1,0-4-1,1-8 2,0-1 0,-1 1 0,-3-21 0,2 30-2,0-1 0,0-1 0,-1 1 0,0 0 0,0 0 0,0 0 0,-1 0 0,0 0 0,0 1 0,0-1 0,-7-7 0,8 10 0,0 1 0,0 0 0,0-1 0,0 1 0,0 0 0,-1 0 0,1 0 0,-1 0 0,1 1 0,-1-1 0,0 1 0,0-1 0,0 1 0,0 0 0,0 0 0,0 1 0,0-1 0,0 0 0,0 1 0,0 0 0,0 0 0,0 0 0,0 0 0,-4 1 0,6-1 0,0 1 0,0 0 0,0 0 0,0 0 0,1-1 0,-1 1 0,0 0 0,0 0 0,1 0 0,-1 1 0,1-1 0,-1 0 0,1 0 0,-1 0 0,1 0 0,-1 0 0,1 1 0,0-1 0,0 0 0,0 0 0,0 1 0,0-1-1,0 0 1,0 0 0,0 0 0,0 1 0,1 0 0,-1 4-2,-1 11-1,1 0 1,0 0-1,2 0 0,4 25 0,-3-33 3,0-1 0,0 1 0,0-1 0,1 0 0,0 0 1,1 0-1,0 0 0,0-1 0,1 0 0,6 7 0,-4-6 1,1-1 0,0 0-1,0 0 1,0-1 0,1-1 0,0 1-1,0-2 1,0 1 0,1-1 0,-1-1-1,1 0 1,0 0 0,0-1 0,0 0-1,0-1 1,1-1 0,-1 0 0,0 0-1,0-1 1,18-3 0,-28 3-1,1 0 0,0 1 0,-1-1 0,1 0 0,-1 0 0,1 0 0,-1 0 0,1 0 0,-1 0 0,0-1 0,0 1 0,0 0 0,1-1 0,-1 1 0,0 0 0,-1-1 0,1 0 0,0 1 0,0-1 0,-1 1 0,1-1 0,-1 0 0,1 0 0,-1 1 0,0-1 0,1-3 0,0-57 0,-1 45 0,-1-1 2,-1-1-1,-1 1 1,-1 0 0,0-1 0,-10-23 0,-10-44 3,24 86-5,0-1 0,0 1 0,0-1-1,0 0 1,0 1 0,0-1 0,0 0 0,0 1 0,1-1-1,-1 0 1,0 1 0,0-1 0,0 1 0,1-1 0,-1 1-1,0-1 1,1 0 0,-1 1 0,0-1 0,1 1 0,-1 0-1,1-1 1,-1 1 0,1-1 0,-1 1 0,1 0 0,-1-1 0,1 1-1,0 0 1,-1-1 0,1 1 0,-1 0 0,1 0 0,0 0-1,-1 0 1,1-1 0,-1 1 0,1 0 0,0 0 0,-1 0-1,1 0 1,0 0 0,-1 1 0,1-1 0,0 0 0,-1 0-1,1 0 1,-1 0 0,2 1 0,3 0-1,-1 0 0,1 0 0,-1 1-1,1-1 1,-1 1 0,5 3 0,-1 1 1,1 0 0,-1 1 0,0 0 0,-1 0 0,0 1 0,0 0 0,0 1 0,-1-1 0,-1 1 0,1 0 0,7 19 0,-7-12 0,-1-1 0,0 1 0,-1 0 0,0 0 0,-2 1 0,0-1 0,0 18 0,-5 115 0,3-149 0,1 1 0,-1-1 0,0 1 0,0-1 0,0 0 0,1 1 0,-1-1 0,0 1 0,1-1 0,-1 0 0,0 1 0,1-1 0,-1 0 0,0 0 0,1 1 0,-1-1 0,1 0 0,-1 0 0,0 1 0,1-1 0,-1 0 0,1 0 0,-1 0 0,1 0 0,-1 0 0,1 0 0,-1 0 0,0 0 0,2 0 0,16 1 0,-14-1 0,12 1 1,-5 0-24,0 0 0,-1-1 0,1-1 0,0 1 0,-1-2 0,1 1 0,-1-1 0,15-6 1,17-18-477</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9:35.640"/>
    </inkml:context>
    <inkml:brush xml:id="br0">
      <inkml:brushProperty name="width" value="0.025" units="cm"/>
      <inkml:brushProperty name="height" value="0.025" units="cm"/>
      <inkml:brushProperty name="color" value="#FFFFFF"/>
    </inkml:brush>
  </inkml:definitions>
  <inkml:trace contextRef="#ctx0" brushRef="#br0">1 10 23371,'0'-9'8916,"22"9"-8708,19 9-128,15 29-16,5 24 0,-6 13-32,-8-1 0,-17-6-32,-16-1 0,-14-7 0,0-6 0,-11-4 0,-28 2 0,-10-4-32,-9-14-96,-12-11-4418</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9:40.523"/>
    </inkml:context>
    <inkml:brush xml:id="br0">
      <inkml:brushProperty name="width" value="0.025" units="cm"/>
      <inkml:brushProperty name="height" value="0.025" units="cm"/>
      <inkml:brushProperty name="color" value="#FFFFFF"/>
    </inkml:brush>
  </inkml:definitions>
  <inkml:trace contextRef="#ctx0" brushRef="#br0">202 7 30158,'-1'0'87,"1"-1"0,-1 1 0,1-1 0,-1 1 0,1-1 0,-1 1 0,0-1 1,1 1-1,-1-1 0,0 1 0,1 0 0,-1 0 0,0-1 0,1 1 0,-1 0 0,0 0 0,0 0 0,1 0 1,-1 0-1,0 0 0,0 0 0,0 0 0,1 0 0,-1 0 0,0 0 0,0 0 0,1 0 0,-2 1 0,-1-1-108,0 1 1,0-1-1,0 1 0,0 0 0,0 0 0,0 0 0,0 0 0,-3 3 0,-4 5 23,-1 1 1,1 1-1,1 0 0,0 0 1,1 1-1,0 0 0,-11 25 0,7-11 15,1 1 0,1 0 0,-6 29-1,9-12 13,1 0 0,2 1 0,3 62-1,1-85-23,0-15-5,1 0 0,-1-1 0,1 1 0,1-1 0,-1 1 0,1-1 0,0 0 0,0 0 0,1 1 0,0-2 0,0 1 0,1 0 0,-1-1 0,1 1 0,0-1 0,1 0 0,-1 0 0,1-1 0,0 1 0,0-1 0,0 0 0,1 0 0,-1-1 0,1 0 0,0 0 0,0 0 0,0-1 0,1 0 0,-1 0 0,0 0 0,10 0 0,56 1-108,-49-3-99,19 0-788</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9:44.794"/>
    </inkml:context>
    <inkml:brush xml:id="br0">
      <inkml:brushProperty name="width" value="0.025" units="cm"/>
      <inkml:brushProperty name="height" value="0.025" units="cm"/>
      <inkml:brushProperty name="color" value="#FFFFFF"/>
    </inkml:brush>
  </inkml:definitions>
  <inkml:trace contextRef="#ctx0" brushRef="#br0">205 353 32159,'1'-5'44,"-1"0"1,0 0-1,-1 1 1,1-1-1,-1 0 0,0 0 1,0 1-1,0-1 1,-1 1-1,-3-8 1,4 10-43,-1 0 1,0 1-1,0-1 1,0 0-1,0 0 1,0 1-1,0-1 1,0 1-1,-1 0 1,1-1-1,-1 1 1,1 0-1,-1 1 1,1-1-1,-1 0 1,1 1-1,-1-1 1,0 1-1,1 0 1,-6 0-1,1-1-1,1 1-1,-1 0 0,0 0 1,0 1-1,1 0 0,-1 0 1,-8 3-1,12-3 0,0 1 0,0-1 0,0 1 0,0 0 0,1 0 0,-1 0 0,0 0 0,1 1 0,0-1 0,-1 1 0,1 0 0,0-1 0,0 1 0,1 0 0,-1 0 0,-1 4 0,-5 12 0,2 0 0,0 1 0,1 0 0,1 0 0,1 0 0,0 1 0,2-1 0,0 1 0,2-1 0,3 25 0,-4-42 0,1 1 0,-1 0 0,1-1 0,0 1 0,0-1 0,0 1 0,1-1 0,-1 0 0,1 0 0,0 1 0,0-1 0,0 0 0,0 0 0,0-1 0,1 1 0,-1 0 0,1-1 0,0 0 0,0 1 0,0-1 0,0 0 0,0-1 0,0 1 0,6 2 0,-1-2 0,-1 0 0,1 0 0,0 0 0,1-1 0,-1-1 0,0 1 0,0-1 0,0 0 0,15-3 0,-19 2 0,-1 0 0,1 0 1,-1 0-1,1 0 0,-1-1 0,1 1 1,-1-1-1,0 0 0,0 0 0,0 0 1,0-1-1,0 1 0,0-1 0,0 1 1,-1-1-1,0 0 0,1 0 0,-1 0 1,0 0-1,-1-1 0,1 1 0,0 0 1,-1-1-1,0 1 0,0-1 0,1-6 1,2-9 0,-2 0 1,0 0 0,-1 0 0,-2-20-1,1 14 0,0 7-1,1 9 0,-1 0 0,0 0 0,-1 0 0,0 0 0,0 0 0,-5-17 0,1 16 0,2 10 1,2 9-4,1-8 2,0 3 0,0 24 1,1-1 0,7 42-1,-7-60 2,1 0-1,1 0 0,0-1 0,0 1 0,0-1 0,1 0 0,1 0 1,-1 0-1,1-1 0,1 1 0,-1-1 0,9 8 0,-10-12-1,0-1 0,0 1-1,1-1 1,-1 1 0,1-1 0,-1 0-1,1-1 1,0 1 0,0-1-1,0 0 1,0 0 0,6 0 0,-9-1 0,1 1 0,1-1 1,-1 0-1,0 0 1,0 0-1,0 0 1,0-1-1,0 1 0,0-1 1,-1 0-1,1 0 1,0 0-1,0 0 1,0 0-1,-1-1 0,1 1 1,0-1-1,-1 0 1,0 1-1,1-1 1,1-3-1,0-1 1,0-1 0,-1 0 0,0 0 0,-1 0 0,1 0 0,-1 0 0,-1-1 0,1 1 0,-1-10 0,0-74 0,-1 52 0,0 26 0,0 2 0,0 0 0,0 0 0,-1 0 0,-1 0 0,0 0 0,-5-17 0,6 28-4,-1 5-5,0 10-7,2 17 14,-1-6 2,1 1-1,1-1 1,6 28 0,-6-47 0,1 0 0,0 0 0,0 0 0,1 0 0,-1-1 0,1 1 0,1-1 0,-1 1 0,1-1 0,1 0 0,-1-1 0,1 1 0,0-1 0,0 0 0,0 0 0,8 5 0,-9-7 0,0-1 1,1 0-1,-1 0 0,1 0 1,0 0-1,-1-1 0,1 0 1,0 0-1,0 0 0,0 0 1,0-1-1,8 0 0,-11 0 1,0 0 0,1 0 0,-1-1 0,0 1 0,1-1 0,-1 1 0,0-1 0,0 0 0,0 0 0,0 0 0,0 0 0,0 0 0,0 0 0,0-1 0,0 1 0,0-1 0,-1 1-1,1-1 1,0 1 0,-1-1 0,0 0 0,1 0 0,-1 0 0,0 0 0,0 0 0,0 0 0,0 0 0,0-3 0,4-23 2,-2 0-1,-1 0 1,-2 0 0,0-1-1,-6-33 1,3 39-19,1 32 6,2 41 4,0-44 6,0 10 0,0 1 0,2 0 0,0-1 0,1 1 0,8 24 0,-10-37 0,0 0 0,0 0 0,1 0 0,0 0 0,0 0 0,0-1 0,0 1 1,0-1-1,1 1 0,-1-1 0,1 0 0,0 0 0,0 0 0,0-1 0,0 1 0,1-1 0,-1 1 1,1-1-1,0 0 0,-1-1 0,1 1 0,0 0 0,0-1 0,0 0 0,0 0 0,0 0 1,8 0-1,-6-1 0,0 0 1,-1 0 0,1 0 0,0-1 0,-1 0-1,1 0 1,-1 0 0,1-1 0,-1 0 0,8-3-1,-10 3 1,-1-1-1,1 1 0,0-1 0,0 0 1,-1 0-1,0 0 0,1 0 1,-1 0-1,0 0 0,0 0 0,-1-1 1,1 1-1,-1-1 0,0 1 0,0-1 1,1-5-1,4-24 0,-2-1 0,-1 1 0,-2-1 0,-4-39 0,2 4 0,1 41 0,1 15 0,-1 0 0,-1 0 0,0-1 0,0 1 0,-5-16 0,6 29 0,0 0 0,0 0 0,0 0 0,0-1 0,0 1-1,0 0 1,0 0 0,-1 0 0,1-1 0,0 1 0,0 0 0,0 0 0,0 0 0,0 0 0,0 0 0,-1 0 0,1-1 0,0 1-1,0 0 1,0 0 0,0 0 0,0 0 0,-1 0 0,1 0 0,0 0 0,0 0 0,0 0 0,-1 0 0,1 0 0,0 0 0,0 0-1,0-1 1,-1 2 0,1-1 0,0 0 0,0 0 0,0 0 0,0 0 0,-1 0 0,1 0 0,0 0 0,0 0 0,0 0 0,0 0-1,-1 0 1,1 0 0,0 0 0,0 1 0,0-1 0,0 0 0,-1 0 0,1 0 0,0 0 0,0 0 0,0 1 0,0-1 0,0 0-1,0 0 1,0 0 0,-9 16-8,2 21 7,2 0 1,2 1-1,1-1 1,4 48-1,-1-18 1,-1-56 0,1 0 0,0-1 0,0 1-1,1 0 1,0-1 0,1 0 0,8 19 0,-9-25 0,-1 0 1,1-1 0,1 1-1,-1 0 1,0-1 0,1 0-1,0 1 1,0-1-1,0 0 1,0-1 0,0 1-1,0 0 1,1-1 0,0 0-1,-1 0 1,1 0 0,0 0-1,0 0 1,0-1-1,0 0 1,0 0 0,6 1-1,-7-1 0,1-1 1,-1 1-1,0-1 0,1 0 0,-1 0 0,0 0 0,1 0 1,-1-1-1,0 1 0,1-1 0,-1 0 0,0 0 0,0 0 1,0-1-1,0 1 0,0-1 0,0 1 0,0-1 0,3-3 1,-3 2-1,-1-1 0,1 0-1,-1 0 1,0 0 0,0 0 0,-1 0 0,1-1 0,-1 1 0,0 0 0,0-1 0,0 1 0,-1-1 0,0-8 0,4-55 0,-4 0 0,-16-135 0,13 181-2,-1-7-3,4 29 5,0 0 0,0 0 0,0 0 0,0 0-1,0 0 1,0 0 0,0 0 0,0 0 0,-1 0 0,1 0 0,0 0 0,0 0 0,0 0 0,0 0-1,0 0 1,0 0 0,0 0 0,0 0 0,0 0 0,0 0 0,0 0 0,0 0 0,0 0-1,0 0 1,0 0 0,0 0 0,0 0 0,0 0 0,0 0 0,0 0 0,-1 17-3,1 273 0,1-276 3,-1 0 0,2-1 0,-1 1 0,2-1 0,0 0 0,1 0 0,0 0 0,8 19 0,-11-32 0,-1 0 1,0 1-1,0-1 0,1 0 1,-1 1-1,0-1 0,0 0 1,1 1-1,-1-1 1,0 0-1,1 1 0,-1-1 1,0 0-1,1 0 0,-1 0 1,1 1-1,-1-1 0,0 0 1,1 0-1,-1 0 1,1 0-1,-1 0 0,1 0 1,-1 0-1,0 0 0,1 0 1,-1 0-1,1 0 0,-1 0 1,1 0-1,-1 0 0,0 0 1,1 0-1,-1 0 1,1-1-1,-1 1 0,0 0 1,1 0-1,-1 0 0,1-1 1,-1 1-1,0 0 0,1-1 1,-1 1-1,0 0 0,0-1 1,1 1-1,-1 0 1,0-1-1,0 1 0,0 0 1,1-1-1,-1 1 0,0-1 1,0 1-1,0-1 0,12-22 9,10-54-5,-15 49-10,13-35 1,-18 56 4,1 0 0,1 0 0,-1 1 1,1-1-1,0 1 0,0 0 0,1 0 0,0 1 0,11-11 0,-14 14 0,1 0 0,0 1-1,0-1 1,0 0 0,0 1-1,0 0 1,0 0 0,5-2-1,-7 3 2,0 0 0,-1 0-1,1 0 1,0 0 0,0 0-1,0 0 1,0 0 0,-1 0-1,1 0 1,0 0-1,0 0 1,0 0 0,-1 1-1,1-1 1,0 0 0,0 1-1,-1-1 1,1 0-1,0 1 1,0-1 0,-1 1-1,1-1 1,-1 1 0,1-1-1,0 1 1,-1 0-1,1-1 1,-1 1 0,1 0-1,-1-1 1,0 1 0,1 0-1,-1 0 1,0-1-1,1 1 1,-1 0 0,0 0-1,0 0 1,0 1 0,3 26-3,-2 1 0,0-1 0,-7 52 0,-1 23 12,7-101-9,1 0 0,-1 0 0,0 0 0,0 0 0,1 0 0,-1 0 0,1 0 0,0 0 0,-1 0 0,1 0 0,0 0 0,0-1 0,0 1 0,0 0 0,1-1 0,-1 1 0,0 0 0,1-1 0,1 2 0,1 0 0,-1-1 0,1 0 0,0 0 0,0 0 0,-1-1 0,1 1 0,0-1 0,1 0 0,3 1 0,4-1 0,-1 0 0,1 0 0,-1-1 0,1 0 0,-1-1 0,17-4 0,-21 3 0,-1 0 0,0 0-1,0-1 1,0 0 0,0 0 0,0-1 0,-1 0 0,1 1-1,-1-2 1,0 1 0,0-1 0,-1 0 0,0 0 0,1 0 0,-1 0-1,-1-1 1,1 0 0,-1 0 0,0 0 0,-1 0 0,1 0-1,2-10 1,-1 0-4,0 1-1,-2-1 0,1 1 1,-2-1-1,0 0 0,-1 0 1,0 0-1,-5-22 1,5 34 3,-2-1 1,1 1 0,0 0 0,-1-1 0,0 1-1,0 0 1,0 0 0,-1 1 0,1-1 0,-1 0 0,0 1-1,0-1 1,-6-4 0,7 6 0,0 0 0,-1 1 0,1-1 0,0 1-1,0-1 1,-1 1 0,1 0 0,-1 0 0,1 0 0,-1 1 0,0-1 0,1 0 0,-1 1-1,0 0 1,1 0 0,-1 0 0,0 0 0,1 0 0,-1 0 0,0 0 0,1 1 0,-1 0-1,0-1 1,-2 3 0,3-2 0,0 0 0,1 0-1,-1 0 1,0 1-1,1-1 1,0 0 0,-1 1-1,1-1 1,0 1 0,0 0-1,-1 0 1,1-1-1,1 1 1,-1 0 0,0 0-1,0 0 1,1 0 0,-1 0-1,1 0 1,-1 2 0,-1 46-6,2-39 6,0-2 0,-1 2 0,1 1 0,0-1 0,1 1 0,0-1 0,1 0 0,0 1 0,1-1 0,0 0 0,8 18 0,-5-17 1,1 0-1,0-1 1,0 0 0,1 0 0,12 11 0,-16-18-1,0 0 1,1 0-1,-1-1 1,1 0-1,0 0 1,0 0 0,0-1-1,0 1 1,0-1-1,0 0 1,1-1 0,-1 1-1,1-1 1,10 1-1,-11-2 2,-1 0 0,1 0-1,-1 0 1,0 0-1,1-1 1,-1 1 0,1-1-1,-1 0 1,7-3-1,-9 3 0,0-1 0,0 1 0,1-1 0,-1 0 0,-1 1 0,1-1 0,0 0 0,0 0 0,-1 0 0,1-1 0,-1 1 0,1 0 0,-1 0-1,0-1 1,0 1 0,1-6 0,4-14-4,-2 0 0,0 0 0,-1 0 0,-1-44 0,-2 39-2,1-1 1,8-42-1,-8 66 5,1 0 0,-1-1 0,1 1 0,0 0 0,0 0 0,0 0 1,5-5-1,-7 8 0,1 0-1,-1 0 1,1 1 0,-1-1 0,1 0 0,0 1 0,-1-1 0,1 0 0,0 1 0,-1-1 0,1 1 0,0-1 0,0 1 0,0-1-1,0 1 1,0 0 0,-1-1 0,1 1 0,0 0 0,0 0 0,0 0 0,0-1 0,0 1 0,0 0 0,0 0 0,0 0 0,0 1-1,0-1 1,0 0 0,0 0 0,0 0 0,-1 1 0,1-1 0,0 0 0,0 1 0,0-1 0,0 1 0,-1-1 0,1 1 0,0 0-1,0-1 1,-1 1 0,2 0 0,0 3-1,1-1 1,0 1-1,-1 0 0,0 0 0,0 0 0,0 0 1,-1 0-1,1 0 0,1 7 0,7 43-4,-9-45 5,4 47 14,-1 77 0,-4-109-10,0-26-3,0 0 1,0 0-1,1 1 0,-1-1 1,1 0-1,-1 0 0,1 0 0,0 1 1,0-1-1,0 0 0,1-1 1,4-8-2,29-84-21,-25 63 6,1 0 0,2 1 1,33-58-1,-25 67 17,-21 21-3,0 1 1,0 0 0,1-1-1,-1 1 1,0 0 0,1-1-1,-1 1 1,0 0 0,1 0-1,-1-1 1,0 1 0,1 0-1,-1 0 1,0-1 0,1 1-1,-1 0 1,1 0 0,-1 0-1,1 0 1,-1 0 0,0 0-1,1 0 1,-1 0 0,1 0-1,-1 0 1,1 0 0,-1 0-1,1 0 1,-1 0 0,0 0 0,1 0-1,-1 0 1,1 1 0,-1-1-1,0 0 1,1 0 0,-1 0-1,0 1 1,1-1 0,-1 0-1,0 0 1,1 1 0,-1-1-1,0 0 1,1 1 0,-1-1-1,0 1 1,0-1 0,1 0-1,-1 1 1,0-1 0,0 1-1,0-1 1,0 0 0,0 1-1,0-1 1,0 1 0,0-1-1,0 1 1,0-1 0,0 0 0,0 1-1,7 90-30,-6-63 35,1 1 0,1-1 0,1 0 1,13 41-1,-16-66-3,0 0 0,0 0 0,1 0 0,0 0 0,0-1 0,0 1 0,0-1 1,0 1-1,0-1 0,0 0 0,1 1 0,-1-1 0,1-1 0,0 1 0,-1 0 1,1-1-1,0 1 0,0-1 0,0 0 0,0 0 0,0 0 0,0 0 0,1-1 1,-1 1-1,0-1 0,0 0 0,0 1 0,6-2 0,-5 1 1,0-1-1,0 1 0,0-1 0,0 0 1,0 0-1,0 0 0,0-1 1,0 1-1,0-1 0,-1 0 1,1 0-1,-1 0 0,1-1 0,-1 1 1,0-1-1,0 0 0,0 0 1,0 0-1,0 0 0,-1 0 1,5-7-1,-3 0-5,0-1 0,-1 0 1,0 0-1,0 0 0,-1 0 0,1-14 0,-1-71-39,-3 57 33,0 9 2,0-1 1,-10-42-1,8 58 23,0-1-1,-1 2 0,-1-1 0,-1 0 1,0 1-1,-14-24 0,20 38-13,0 1-1,0-1 1,0 0-1,0 0 1,0 0-1,0 0 1,0 0-1,0 0 1,0 1-1,0-1 1,0 0-1,0 0 1,0 0-1,0 0 1,0 0-1,0 0 1,0 1-1,-1-1 1,1 0-1,0 0 1,0 0-1,0 0 1,0 0-1,0 0 1,0 0 0,0 0-1,0 1 1,0-1-1,0 0 1,-1 0-1,1 0 1,0 0-1,0 0 1,0 0-1,0 0 1,0 0-1,0 0 1,-1 0-1,1 0 1,0 0-1,0 0 1,0 0-1,0 0 1,0 0-1,0 0 1,-1 0-1,1 0 1,0 0-1,0 0 1,0 0-1,0 0 1,0 0-1,0 0 1,-1 0-1,1 0 1,0 0-1,0 0 1,0 0-1,0-1 1,0 1-1,0 0 1,0 0-1,-1 15-10,1 2 8,-1 47 12,3 1-1,16 94 0,-12-122-7,15 56-1,-19-84-1,1 0 0,1 0 0,-1-1 0,1 0 0,1 0 0,0 0 0,11 14 0,-13-19 0,0 0 0,0-1 1,0 1-1,1-1 0,-1 0 0,1 0 0,-1-1 0,1 1 1,0 0-1,0-1 0,7 1 0,-8-1 1,-1 0 0,0-1-1,1 0 1,-1 0-1,1 1 1,-1-2 0,1 1-1,-1 0 1,0 0-1,1-1 1,-1 1 0,1-1-1,-1 0 1,0 0 0,0 0-1,1 0 1,-1 0-1,0 0 1,0 0 0,0-1-1,2-1 1,0-2-3,-1 0 0,0 0 0,0 0 0,-1 0 0,1-1 0,-1 1 0,0-1 0,0 1 0,-1-1 0,0 0 0,1-9 0,1-70-57,-3 64 49,2-32-11,0 36 21,-2 0 0,1 0-1,-2 0 1,0-1 0,-8-30 0,6 43 19,1 15-22,0 50-10,0-28 13,2-1 0,1 1 0,8 54 0,-8-82 1,-1 0 1,2 0-1,-1 0 0,0 0 0,1 0 1,-1 0-1,1-1 0,0 1 1,1 0-1,-1-1 0,1 0 1,-1 1-1,1-1 0,0 0 1,4 3-1,-4-4 3,1 0 0,0-1 0,0 1-1,0-1 1,0 1 0,0-1 0,0-1 0,0 1 0,0 0-1,0-1 1,0 0 0,0 0 0,1 0 0,-1-1 0,5 0 0,-7 0-4,1 0 1,-1 0 0,0 0-1,0-1 1,0 1-1,1 0 1,-2-1 0,1 0-1,0 1 1,0-1 0,0 0-1,-1 0 1,1 0-1,-1 0 1,1 0 0,-1 0-1,0 0 1,0-1 0,0 1-1,0 0 1,0-4-1,15-54-16,-9-6-9,-6 48 17,0 0 0,2-1 0,0 2 1,10-30-1,-13 45 6,1 1 1,0-1 0,-1 1-1,1-1 1,0 1-1,0-1 1,0 1-1,0-1 1,0 1-1,0 0 1,1 0 0,-1-1-1,0 1 1,1 0-1,-1 0 1,1 0-1,-1 0 1,1 1-1,-1-1 1,1 0 0,-1 1-1,1-1 1,0 1-1,-1-1 1,1 1-1,0 0 1,0 0 0,-1 0-1,1 0 1,0 0-1,0 0 1,2 1-1,-1-1 1,0 1-1,0 0 0,-1 0 1,1 0-1,0 1 0,0-1 1,-1 1-1,1-1 0,-1 1 1,1 0-1,-1 0 0,0 0 1,0 0-1,1 0 0,-2 1 1,1-1-1,2 3 1,-4-4 3,-1-1-1,1 1 1,0-1 0,0 0 0,-1 1 0,1-1 0,0 0 0,-1 1 0,1-1 0,0 0 0,-1 1 0,1-1 0,-1 0 0,1 0 0,0 1 0,-1-1 0,1 0 0,-1 0 0,1 0 0,-1 0 0,1 0 0,0 0 0,-1 0 0,1 0 0,-1 0 0,1 0 0,-1 0 0,1 0 0,-1 0 0,1 0 0,-1 0-1,-20 0 9,20 0-5,-2 0-4,0 0 0,0 0 0,0 0 0,0 0 0,0 0 0,0 1 0,0-1 1,1 1-1,-1 0 0,0 0 0,0 0 0,0 0 0,1 1 0,-1-1 0,1 1 0,-1-1 0,1 1 0,0 0 0,-1 0 1,1 0-1,0 0 0,0 0 0,1 0 0,-1 1 0,0-1 0,1 1 0,-1-1 0,1 1 0,0 0 0,0-1 1,-1 6-1,-4 10 2,1 0 0,1 1 1,0-1-1,2 1 0,0 0 1,1 0-1,2 19 0,-1-34-3,0 1 1,0-1-1,1 0 0,-1 0 0,1 0 1,0 0-1,0 0 0,1 0 0,-1 0 0,1 0 1,0 0-1,0 0 0,0-1 0,1 1 0,-1-1 1,1 0-1,-1 1 0,1-1 0,0-1 1,1 1-1,-1 0 0,0-1 0,1 1 0,-1-1 1,1 0-1,0 0 0,0-1 0,0 1 0,8 1 1,4 1 1,0-1 0,1 0 0,-1-2 0,1 0 0,0-1 0,20-2 1,-34 2-3,1-1 0,-1 0 0,1 0 0,0 0 0,-1 0 1,0 0-1,1-1 0,-1 1 0,0-1 0,0 0 0,0 0 1,0 0-1,0-1 0,0 1 0,0-1 0,-1 1 0,1-1 1,-1 0-1,0 0 0,0 0 0,0 0 0,0-1 0,-1 1 1,1 0-1,-1-1 0,0 1 0,0-1 0,0 1 0,1-7 1,0-9-9,1 0 1,-2 0-1,-1 0 1,-2-24 0,1 34 5,0 0 1,0 0 0,-1 1-1,-1-1 1,0 0 0,0 1-1,0-1 1,-1 1 0,0 0-1,-1 0 1,0 1 0,0-1-1,-9-8 1,14 15 1,0 1-1,-1-1 1,1 1 0,0-1-1,-1 1 1,1-1 0,-1 1 0,1 0-1,-1-1 1,1 1 0,-1 0-1,1-1 1,-1 1 0,1 0 0,-1 0-1,1-1 1,-1 1 0,1 0-1,-1 0 1,0 0 0,1 0 0,-1 0-1,1 0 1,-1 0 0,0 0-1,1 0 1,-1 0 0,1 0 0,-1 0-1,1 0 1,-1 0 0,0 1-1,1-1 1,-1 0 0,1 0 0,-1 1-1,1-1 1,-1 0 0,1 1-1,-1-1 1,1 1 0,-1-1 0,0 1-1,-9 24-15,4 10 15,2 0 0,2 0 1,3 69-1,-1-102 1,0 1 0,0-1 1,0 0-1,1 0 0,-1 0 1,1 1-1,-1-1 0,1 0 1,0 0-1,0 0 0,0 0 0,0 0 1,0 0-1,0 0 0,0 0 1,1-1-1,-1 1 0,1 0 0,-1-1 1,1 1-1,0-1 0,0 0 1,0 1-1,-1-1 0,1 0 0,0 0 1,0 0-1,5 1 0,1 0 9,1-1 0,0 0 0,0 0 0,0-1 0,16-1-1,-23 1-5,1 0-2,-1-1-1,0 1 1,0 0-1,1-1 1,-1 0 0,0 0-1,0 1 1,0-1-1,0-1 1,0 1-1,0 0 1,0 0 0,0-1-1,0 1 1,-1-1-1,1 1 1,0-1 0,-1 0-1,0 0 1,1 0-1,-1 0 1,0 0 0,0 0-1,0 0 1,0 0-1,0 0 1,0 0 0,-1-1-1,1-3 1,2-8-4,-2 0 0,0 1 0,-1-28 0,0 24-3,0 3-1,-1 0-1,0 1 1,-1-1-1,-3-15 1,4 27 6,0-1-1,0 0 1,0 0 0,0 1 0,-1-1-1,1 0 1,-1 1 0,1 0 0,-1-1-1,0 1 1,-4-4 0,5 5 0,-1 0 0,1 0 1,-1 1-1,1-1 1,-1 0-1,1 1 0,-1-1 1,1 1-1,-1 0 1,0-1-1,1 1 0,-1 0 1,1 0-1,-1 0 1,0 0-1,1 0 0,-1 1 1,0-1-1,1 0 1,-1 1-1,1-1 0,-1 1 1,-1 0-1,2 0 1,0 0-1,0 0 0,0 0 1,0-1-1,0 1 0,0 0 1,0 0-1,0 1 1,1-1-1,-1 0 0,0 0 1,1 0-1,-1 0 0,1 1 1,-1-1-1,1 0 0,-1 1 1,1-1-1,0 0 1,0 1-1,0 1 0,-1 36 3,2-26 0,-1-4 0,1 1 1,0-1-1,0 1 1,1-1 0,0 0-1,1 0 1,0 0 0,0 0-1,8 14 1,-8-18-2,-1-1 1,1 0-1,0 0 1,0 0 0,1 0-1,-1 0 1,1-1-1,0 1 1,0-1-1,0 0 1,0 0-1,0-1 1,1 1-1,-1-1 1,1 0 0,0 0-1,0-1 1,0 1-1,0-1 1,5 1-1,-7-2 1,0 1-1,0-1 1,0 1 0,0-1-1,0 0 1,0 0-1,0-1 1,0 1 0,1-1-1,-1 1 1,-1-1-1,1 0 1,0 0 0,0 0-1,0-1 1,0 1-1,3-3 1,-3 0-2,0 1 1,-1-1-1,1 1 0,-1-1 0,0 0 1,0 0-1,0 0 0,-1 0 0,1 0 1,-1-1-1,1-8 0,4-20-12,-3-1 0,-1 1 0,-3-52 0,0 27 2,1 28 15,-1 0 0,-2 0 1,-1 1-1,-15-56 0,19 85-4,0-1 0,0 0 0,0 1 0,0-1 0,0 1-1,0-1 1,0 0 0,0 1 0,-1-1 0,1 1 0,0-1 0,0 1-1,-1-1 1,1 1 0,0-1 0,-1 1 0,1-1 0,0 1 0,-1-1-1,1 1 1,-1-1 0,1 1 0,-1 0 0,1-1 0,-1 1 0,1 0-1,-1 0 1,1-1 0,-1 1 0,1 0 0,-1 0 0,1 0 0,-2-1-1,1 2 0,0 0 0,1 0-1,-1 0 1,0 0-1,1 0 1,-1 0-1,1 0 1,-1 0 0,1 0-1,-1 0 1,1 0-1,0 1 1,0-1-1,-1 0 1,1 0-1,0 0 1,0 2 0,-3 171 10,3-109-4,1-43-1,0-1 0,1 1 0,0-1 0,2 0 0,1 0 0,1 0 0,10 26 0,-13-40-4,0-1-1,0 1 1,1-1 0,-1 1 0,1-1-1,1 0 1,-1-1 0,1 1 0,0-1-1,0 0 1,1 0 0,0 0-1,-1-1 1,2 0 0,-1 0 0,0 0-1,1-1 1,-1 0 0,1-1 0,0 1-1,0-1 1,0 0 0,0-1 0,13 1-1,-16-1 1,0-1-1,0 0 0,0 0 0,0 0 0,0 0 1,-1-1-1,1 0 0,0 0 0,0 0 0,-1 0 1,1 0-1,0-1 0,4-3 0,-5 3 0,-1 0 0,0-1 0,0 1 0,0-1 0,0 0 0,0 0 0,0 0 0,-1 0 0,1 0 0,-1 0 0,0 0 0,0 0 0,0 0 0,0-1 0,-1 1 0,1-5 0,3-31-4,-2 0 0,-2 0 0,-5-47 0,4 76 4,0-1 0,-1 1 0,0-1 0,-1 1 0,-5-13 0,4 56-29,3 23 26,1 45 4,0-89 1,2 1 0,0-1 0,0 0 0,1 0 1,0 0-1,6 11 0,-8-20-1,1 0 0,0 0 0,0 0 0,0 0 0,0 0 0,0 0 0,0 0 0,1-1 0,0 1 0,-1-1 0,1 0 0,0 0 0,0 0 0,0 0 0,0-1-1,0 1 1,1-1 0,-1 1 0,0-1 0,1 0 0,-1-1 0,1 1 0,-1-1 0,1 1 0,-1-1 0,1 0 0,0 0 0,-1 0 0,1-1 0,-1 0 0,1 1 0,4-3 0,-6 2-1,-1 0 1,1 0-1,0 0 1,0 0 0,0 0-1,-1-1 1,1 1-1,-1-1 1,1 1-1,-1-1 1,0 0-1,1 0 1,-1 1-1,0-1 1,0 0-1,0 0 1,-1 0-1,2-3 1,8-42 4,-9 42-7,4-35-13,-3-79-1,-3 73 15,1 46 1,0-1 0,0 1-1,0 0 1,0 0 0,-1 0-1,1 0 1,0 0-1,0 0 1,0 0 0,-1-1-1,1 1 1,0 0 0,0 0-1,0 0 1,-1 0 0,1 0-1,0 0 1,0 0 0,-1 0-1,1 0 1,0 0-1,0 0 1,0 0 0,-1 0-1,1 0 1,0 0 0,0 0-1,0 0 1,-1 1 0,1-1-1,0 0 1,0 0 0,0 0-1,-1 0 1,1 0-1,0 0 1,0 1 0,0-1-1,0 0 1,0 0 0,-1 0-1,1 0 1,0 1 0,0-1-1,-2 6 0,-1-1 0,1 1 0,0 0 0,1-1 0,0 1 0,0 0 0,0 0 0,1 0 0,-1 0 0,1 0 0,1 0 1,0 7-1,0 8 0,-1-6 3,0-1 0,2 0 0,0 0 0,0 1 1,1-1-1,1-1 0,6 19 0,-8-28-1,0 0 0,0 1 0,1-1 0,-1 0 0,1 0 0,-1-1 0,1 1 0,1 0 0,-1-1 0,0 0 0,1 0 1,-1 0-1,1 0 0,0 0 0,0-1 0,0 0 0,1 0 0,-1 0 0,0 0 0,1-1 0,-1 1 0,1-1 0,0 0 0,-1 0 0,1-1 0,5 0 0,-7 1 0,-1-1 0,1 0 0,0 0-1,-1 0 1,1-1 0,-1 1 0,1-1-1,0 1 1,-1-1 0,1 0 0,-1 0-1,0 0 1,1 0 0,3-3 0,-5 2-1,1 0 1,-1 0-1,1 0 0,-1 0 1,0-1-1,0 1 1,0-1-1,0 1 1,0 0-1,-1-1 1,1 1-1,-1-1 1,0 0-1,1 1 1,-1-4-1,1-7-2,0-1-1,0 1 1,-2 0 0,1-1 0,-2 1-1,0 0 1,0 0 0,-1 0-1,-1 0 1,0 0 0,0 1 0,-2 0-1,-8-16 1,5 14-5,-1 0-1,0 1 1,-1 0 0,-13-11 0,21 21-1,0 0 1,-1 0 0,1 0 0,-1 0-1,0 1 1,0 0 0,0 0-1,0 0 1,0 0 0,0 0-1,0 1 1,0 0 0,-1 0 0,1 0-1,-1 0 1,1 1 0,-1 0-1,1 0 1,0 0 0,-8 1 0,12 0 4,-1-1 1,0 1-1,0-1 1,0 1 0,0-1-1,1 1 1,-1 0-1,0-1 1,1 1 0,-1 0-1,0 0 1,1 0 0,-1 0-1,1-1 1,-1 1-1,1 0 1,-1 0 0,1 0-1,0 0 1,0 0-1,-1 0 1,1 0 0,0 0-1,0 0 1,0 2 0,0 33-1,1-23 1,0-3 4,0-1 0,1 0 0,0 0 0,0 0-1,1-1 1,0 1 0,1 0 0,0-1 0,0 0 0,1 0 0,10 13 0,-12-17-1,-1 0 1,1 0-1,0 0 1,1-1-1,-1 0 1,1 1-1,-1-1 1,1-1-1,0 1 1,0 0-1,0-1 1,0 0-1,1 0 1,-1 0-1,0-1 1,1 1-1,0-1 0,-1 0 1,1 0-1,0-1 1,-1 1-1,1-1 1,0 0-1,-1 0 1,8-2-1,-11 1 0,1 1 0,0-1 0,0 0-1,-1 0 1,1-1 0,-1 1 0,1 0-1,-1 0 1,1-1 0,-1 1 0,0-1 0,0 1-1,0-1 1,0 0 0,2-2 0,12-32 5,-11 24-9,18-44-9,-15 33 13,2 0-1,1 1 0,22-38 1,-31 59 1,-1 0 0,1 0 0,-1 0 1,1 0-1,0 0 0,0 1 1,-1-1-1,1 0 0,0 0 1,0 1-1,0-1 0,-1 1 0,1-1 1,0 1-1,2-2 0,-3 2-1,1 0 0,-1 1-1,0-1 1,1 0 0,-1 0 0,1 0-1,-1 0 1,0 0 0,1 0-1,-1 0 1,0 1 0,1-1-1,-1 0 1,0 0 0,1 0-1,-1 1 1,0-1 0,0 0 0,1 0-1,-1 1 1,0-1 0,0 0-1,1 1 1,-1-1 0,0 0-1,0 1 1,0 0 0,7 29 7,-4 171 47,-3-128-46,4-76 17,12-26-29,-2 0 1,-1 0-1,11-38 0,1-1-28,-13 39 20,-4 8 4,0 0 0,13-20 0,-21 40 7,0 1 1,0 0-1,0 0 1,0 0 0,0 0-1,0 0 1,0 0-1,0 0 1,0-1 0,0 1-1,1 0 1,-1 0 0,0 0-1,0 0 1,0 0-1,0 0 1,0 0 0,0 0-1,0-1 1,0 1-1,0 0 1,0 0 0,0 0-1,1 0 1,-1 0 0,0 0-1,0 0 1,0 0-1,0 0 1,0 0 0,0 0-1,0 0 1,1 0-1,-1 0 1,0 0 0,0 0-1,0 0 1,0 0 0,0 0-1,0 0 1,1 0-1,-1 0 1,0 0 0,0 0-1,0 0 1,0 0-1,0 0 1,0 0 0,0 0-1,1 0 1,-1 0-1,0 0 1,0 0 0,0 0-1,0 0 1,0 1 0,0-1-1,0 0 1,0 0-1,0 0 1,0 0 0,0 0-1,0 0 1,1 0-1,-1 1 1,0-1 0,2 14 7,-1 24-13,-1-36 9,0 396 20,0-397-561</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9:45.138"/>
    </inkml:context>
    <inkml:brush xml:id="br0">
      <inkml:brushProperty name="width" value="0.025" units="cm"/>
      <inkml:brushProperty name="height" value="0.025" units="cm"/>
      <inkml:brushProperty name="color" value="#FFFFFF"/>
    </inkml:brush>
  </inkml:definitions>
  <inkml:trace contextRef="#ctx0" brushRef="#br0">143 2 32399,'-5'-1'7,"0"1"0,1-1-1,-1 1 1,0 0 0,0 0 0,0 1 0,1-1 0,-1 1 0,0 0 0,1 1-1,-1-1 1,1 1 0,-1-1 0,1 1 0,-1 1 0,1-1 0,0 1 0,0-1-1,1 1 1,-1 0 0,0 1 0,1-1 0,0 1 0,0-1 0,0 1 0,0 0-1,0 0 1,1 0 0,0 0 0,0 1 0,0-1 0,-2 9 0,0-1-4,1 0 0,1 0 1,0 0-1,0 0 0,1 1 1,1-1-1,2 23 0,-2-32-1,1 0-1,-1 1 0,1-1 0,0 0 1,0 0-1,0 1 0,1-1 1,-1 0-1,1 0 0,-1 0 1,1-1-1,0 1 0,0 0 0,1-1 1,-1 1-1,0-1 0,1 0 1,0 1-1,-1-1 0,1-1 1,0 1-1,0 0 0,0-1 1,0 1-1,0-1 0,4 1 0,2 1 3,1-1 0,-1 0-1,1 0 1,0-1-1,0 0 1,0-1 0,17-2-1,-25 2-3,0 0 1,-1-1-1,1 1 0,-1 0 0,1-1 0,-1 0 0,1 1 0,-1-1 0,0 0 1,1 0-1,-1 1 0,0-1 0,1 0 0,-1 0 0,0-1 0,0 1 1,0 0-1,0 0 0,1-2 0,0-1 0,0 1 0,-1-1 0,1 0 0,-1 1 0,0-1 0,0 0 1,1-6-1,-1-6-1,0 0 1,-3-31 0,2 42 0,0 2-2,-1 1-1,1-1 1,0 0-1,-1 1 1,1-1-1,-1 0 1,0 1-1,0-1 1,0 1-1,0-1 1,-1 1 0,1 0-1,0 0 1,-1-1-1,0 1 1,1 0-1,-1 0 1,0 0-1,0 1 1,0-1-1,0 0 1,-1 1 0,1-1-1,0 1 1,-1 0-1,1 0 1,-5-2-1,-4 1-62,1 0-1,-1 1 1,0 0-1,1 0 1,-19 2-1,-7 1-865</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9:45.515"/>
    </inkml:context>
    <inkml:brush xml:id="br0">
      <inkml:brushProperty name="width" value="0.025" units="cm"/>
      <inkml:brushProperty name="height" value="0.025" units="cm"/>
      <inkml:brushProperty name="color" value="#FFFFFF"/>
    </inkml:brush>
  </inkml:definitions>
  <inkml:trace contextRef="#ctx0" brushRef="#br0">0 48 31919,'14'0'496,"25"0"-384,5-3-64,3-2-32,0-7 0,-8 7-16,-11-8-96,-15 3-865</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9:45.843"/>
    </inkml:context>
    <inkml:brush xml:id="br0">
      <inkml:brushProperty name="width" value="0.025" units="cm"/>
      <inkml:brushProperty name="height" value="0.025" units="cm"/>
      <inkml:brushProperty name="color" value="#FFFFFF"/>
    </inkml:brush>
  </inkml:definitions>
  <inkml:trace contextRef="#ctx0" brushRef="#br0">181 11 31935,'-8'-3'27,"1"1"0,-1 0 0,0 1 0,0 0 0,0 0 0,0 1 0,0 0 0,-1 0 0,1 0 1,0 1-1,0 1 0,-12 3 0,16-3-20,0-1 1,0 1 0,1 0 0,-1 1-1,0-1 1,1 1 0,0-1-1,0 1 1,0 0 0,0 0-1,0 1 1,1-1 0,-1 1-1,1-1 1,0 1 0,0 0-1,0-1 1,0 1 0,1 0-1,0 0 1,-1 1 0,2-1 0,-1 0-1,0 9 1,0-6-3,0 0 1,1 0 0,0 0-1,0 0 1,1 0-1,0 0 1,0 0-1,0 0 1,1-1-1,0 1 1,1 0-1,2 6 1,-2-8-1,0-1 0,1 0 0,-1 0 1,1 0-1,-1 0 0,1 0 0,0-1 0,1 0 1,-1 0-1,0 0 0,1 0 0,0-1 0,0 0 0,-1 1 1,1-2-1,8 3 0,-3-2 4,0 0-1,0-1 1,0 0-1,0-1 1,12-1 0,-1 1 3,-19 0-12,0 0 1,0 0-1,0-1 0,0 1 1,-1 0-1,1-1 1,0 1-1,0-1 0,-1 0 1,1 1-1,0-1 0,-1 0 1,1 0-1,-1 0 0,1 0 1,-1 0-1,1-1 0,-1 1 1,0 0-1,0-1 1,1 1-1,-1 0 0,0-1 1,0 0-1,0 1 0,-1-1 1,1 0-1,0 1 0,-1-1 1,1-3-1,1-4 1,0-1 0,-1 0 0,0 0 0,-1-15 0,-1 13-1,2 10-1,-1 0-1,0 1 1,-1-1 0,1 0-1,0 1 1,0-1-1,-1 0 1,1 1 0,-1-1-1,1 0 1,-1 1 0,0-1-1,1 1 1,-1-1 0,0 1-1,0 0 1,0-1 0,0 1-1,0 0 1,-1 0-1,1 0 1,0-1 0,0 1-1,-1 0 1,1 1 0,-1-1-1,1 0 1,-1 0 0,-2 0-1,-3-1-60,-1 1-1,1 0 1,0 0-1,-1 0 0,-11 2 1,6-1-114,-26 0-1217</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3:11.736"/>
    </inkml:context>
    <inkml:brush xml:id="br0">
      <inkml:brushProperty name="width" value="0.05" units="cm"/>
      <inkml:brushProperty name="height" value="0.05" units="cm"/>
      <inkml:brushProperty name="color" value="#FFFFFF"/>
    </inkml:brush>
  </inkml:definitions>
  <inkml:trace contextRef="#ctx0" brushRef="#br0">81 311 31967,'1'-12'66,"0"-1"0,1 1 0,1-1 1,0 1-1,0 0 0,1 0 1,1 0-1,0 1 0,1-1 0,8-11 1,-12 18-41,11-19-18,-2-1 0,0-1 0,-2 0 0,8-34 0,-19 113-3,-12 41-5,-5 47 0,7 185 0,12-319 0,1 0 0,-1 0 0,-1 0 0,0 0 0,-2 11 0,3-17-2,0 1 1,-1-1 0,1 1 0,-1-1 0,1 0 0,-1 0 0,0 1 0,0-1 0,1 0 0,-1 0 0,0 0-1,0 0 1,0 0 0,0 0 0,0 0 0,0 0 0,-1 0 0,1 0 0,0-1 0,0 1 0,-1 0 0,1-1 0,0 1-1,-1-1 1,1 0 0,0 1 0,-1-1 0,-1 0 0,-19 2 1,-1-1 0,-35-4 0,58 3 0,-1 0 0,1 0 0,0 0 0,0 0 0,-1 0 0,1 0 0,0 0 0,0 0 0,-1 0 0,1 0 0,0 0 0,0-1 0,-1 1 0,1 0 0,0 0 0,0 0 0,-1 0 0,1-1 0,0 1 0,0 0 0,0 0 0,0 0 0,-1-1 0,1 1 0,0 0 0,0 0 0,0-1 0,0 1 0,0 0 0,0 0 0,0-1 0,-1 1 0,1 0 0,0 0 0,0-1 0,0 1 0,0 0 0,0-1 0,0 1 0,0 0 0,0 0 0,1-1 0,-1 1 0,0 0 0,0 0 0,0-1 0,0 1 0,0 0 0,0 0 0,0-1 0,1 1 0,-1 0 0,0 0 0,0 0 0,0-1 0,1 1 0,-1 0 0,0 0 0,0 0 0,0 0 0,1-1 0,-1 1 0,48-8 0,1 3 0,48 0 0,-14 1 0,-77 4-363,4-2 730</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9:46.173"/>
    </inkml:context>
    <inkml:brush xml:id="br0">
      <inkml:brushProperty name="width" value="0.025" units="cm"/>
      <inkml:brushProperty name="height" value="0.025" units="cm"/>
      <inkml:brushProperty name="color" value="#FFFFFF"/>
    </inkml:brush>
  </inkml:definitions>
  <inkml:trace contextRef="#ctx0" brushRef="#br0">1 33 31534,'0'0'753,"14"0"-497,13 0-176,12 0-48,8-3-16,-3-2 0,0 0-16,-2 3 0,-9-6 0,-8 3-48,-17 0-448</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9:46.742"/>
    </inkml:context>
    <inkml:brush xml:id="br0">
      <inkml:brushProperty name="width" value="0.025" units="cm"/>
      <inkml:brushProperty name="height" value="0.025" units="cm"/>
      <inkml:brushProperty name="color" value="#FFFFFF"/>
    </inkml:brush>
  </inkml:definitions>
  <inkml:trace contextRef="#ctx0" brushRef="#br0">1 72 29710,'50'0'816,"13"0"-80,9 0-223,6-10-241,-4 0-240,-13 0-16,-14 0-16,-17 1-112,-21 1-497,-9-7-11556</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9:47.488"/>
    </inkml:context>
    <inkml:brush xml:id="br0">
      <inkml:brushProperty name="width" value="0.025" units="cm"/>
      <inkml:brushProperty name="height" value="0.025" units="cm"/>
      <inkml:brushProperty name="color" value="#FFFFFF"/>
    </inkml:brush>
  </inkml:definitions>
  <inkml:trace contextRef="#ctx0" brushRef="#br0">0 25 31983,'7'-4'22,"-1"1"1,1 0 0,0 0 0,0 0 0,0 1-1,1 0 1,-1 1 0,0-1 0,1 1 0,-1 1 0,1 0-1,-1 0 1,1 0 0,-1 1 0,0 0 0,1 0-1,-1 1 1,0 0 0,0 0 0,0 1 0,0 0-1,0 0 1,0 0 0,-1 1 0,0 0 0,0 0-1,0 1 1,0 0 0,0 0 0,5 7 0,10 16-21,-1 0 0,-1 2 0,-2 0 0,-1 1 0,-1 1 0,10 33 0,-5-5-2,-4 1 1,15 93 0,-25-109 2,-2 1 0,-2 0 1,-7 82-1,1-110-6,0 0 0,-1 0-1,0-1 1,-2 1 0,0-1 0,-1-1-1,-1 1 1,0-2 0,-1 1 0,-15 17 0,3-7-93,-1 0 0,-1-2 0,-1-1 0,-44 32 0,27-30-1246</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6:39.701"/>
    </inkml:context>
    <inkml:brush xml:id="br0">
      <inkml:brushProperty name="width" value="0.025" units="cm"/>
      <inkml:brushProperty name="height" value="0.025" units="cm"/>
      <inkml:brushProperty name="color" value="#CCFF99"/>
    </inkml:brush>
  </inkml:definitions>
  <inkml:trace contextRef="#ctx0" brushRef="#br0">32 616 19385,'-2'-6'2424,"-5"-34"7122,3 18-9087,1-1 0,-1-25 0,2 44-456,-1 10-3,-1 34 0,2-1 0,3 54 0,1-18 0,-3 5 0,-1-13 0,3 1 0,3-1 0,16 82 0,-22-161 8,1 1 0,1-1 0,1-22 0,1-3-8,10-214 0,-6 200 0,2 2 0,29-96 0,-34 135 0,1-1 0,0 1 0,11-18 0,-14 25 0,0 1 0,1 0 0,0 0-1,-1 0 1,1 0 0,0 1 0,0-1-1,0 0 1,0 1 0,0 0 0,0-1-1,0 1 1,0 0 0,1 0-1,-1 0 1,0 0 0,1 0 0,-1 1-1,1-1 1,-1 1 0,5-1 0,-6 1-1,0 1 0,0-1-1,0 0 1,0 0 0,0 1 0,0-1 0,0 0 0,0 1 0,0-1 0,0 1 0,0-1 0,0 1 0,0 0 0,-1-1-1,1 1 1,0 0 0,0-1 0,-1 1 0,1 0 0,-1 0 0,1 0 0,0 1 0,11 29-3,-5 34 6,-6-43-2,-2 47 0,1-65 0,-1 1 0,0 0 0,0-1 0,0 1 0,0-1 0,-1 1 0,0-1 0,0 0 0,0 0 0,0 1 0,-6 6 0,-5 2-2,-1-1-1,1-1 1,-2 0 0,0-1-1,0 0 1,0-1 0,-32 13-1,96-20-213,137 3 275,-184-5-56,0 0 1,-1 0-1,1 0 0,0-1 1,0 1-1,0-1 0,0 1 1,0-1-1,0 0 0,-1 0 1,1 1-1,0-1 0,-1-1 1,1 1-1,-1 0 0,1 0 1,-1 0-1,1-1 0,-1 1 1,0-1-1,0 1 0,1-1 0,-1 0 1,0 1-1,-1-1 0,1 0 1,0 0-1,1-3 0,0-5 5,1 0-1,-2-1 0,1 1 1,-1-14-1,0 5-9,2-26 12,-2 26-10,0 1 1,1-1 0,1 0-1,10-34 1,-12 50-1,1 0 1,0 0-1,-1 0 0,1 0 0,1 0 1,-1 1-1,0-1 0,1 1 1,-1 0-1,1-1 0,0 1 0,0 0 1,0 1-1,0-1 0,0 0 1,0 1-1,0 0 0,0-1 0,1 1 1,-1 1-1,0-1 0,1 0 1,-1 1-1,1 0 0,-1 0 0,1 0 1,3 0-1,-2 0 0,-1 1 1,1-1-1,-1 1 1,1 0-1,-1 0 0,0 0 1,1 0-1,-1 1 0,0 0 1,0 0-1,0 0 1,0 0-1,-1 1 0,1-1 1,0 1-1,-1 0 0,0 0 1,0 1-1,0-1 1,3 4-1,-3-2 0,-1 0 0,0 0 0,0 0 0,0 1 0,0-1 0,-1 0 0,0 1 0,0-1 0,-1 1 0,1-1 0,-1 1 0,0-1 0,-1 1 0,1 0 0,-3 6 0,-1 3 0,-1 0 0,-1 0 0,-13 25 0,6-15 0,-8 30-5,20-50 5,0-1-1,0 1 0,0-1 0,1 1 0,0-1 1,0 1-1,0-1 0,0 1 0,1-1 0,1 9 1,-1-12-1,0 0 0,1 0 0,-1 1 1,0-1-1,0 0 0,1 0 1,-1 0-1,1 0 0,-1-1 0,1 1 1,-1 0-1,1-1 0,-1 1 0,1-1 1,0 1-1,-1-1 0,1 0 0,0 0 1,0 1-1,-1-1 0,1-1 1,2 1-1,43-3 2,-43 2-1,-1 0 1,1-1-1,0 1 1,-1-1 0,1 0-1,-1 0 1,0 0-1,0 0 1,0 0 0,0-1-1,0 1 1,0-1 0,0 0-1,-1 0 1,0 0-1,1 0 1,-1-1 0,0 1-1,-1 0 1,1-1-1,-1 1 1,1-1 0,0-5-1,4-10-3,-1-1-1,-1 0 0,2-20 1,-6 40 3,4-41-3,-3 23 3,1-1-1,1 1 1,0 0 0,2 0-1,0 0 1,11-28-1,-14 44-1,-1 0 0,0 0-1,1 0 1,0 0-1,-1 0 1,1 0 0,0 0-1,0 0 1,0 1 0,0-1-1,0 1 1,0 0-1,1-1 1,-1 1 0,0 0-1,1 0 1,-1 0 0,0 1-1,1-1 1,-1 1 0,1-1-1,0 1 1,-1 0-1,1 0 1,-1 0 0,6 1-1,-8-1 2,1 0-1,0 0 0,0 0 1,-1 1-1,1-1 1,0 0-1,-1 1 0,1-1 1,0 0-1,-1 1 1,1-1-1,0 1 0,-1-1 1,1 1-1,-1-1 1,1 1-1,-1-1 0,1 1 1,-1-1-1,1 1 1,-1 0-1,0-1 0,1 1 1,-1 0-1,0 0 1,0-1-1,1 1 0,-1 0 1,0-1-1,0 2 1,2 22-40,-2-24 41,0 1 0,0 0 0,-1 0 1,1-1-1,0 1 0,-1 0 1,1-1-1,-1 1 1,1-1-1,-1 1 0,1 0 1,-1-1-1,1 1 1,-1-1-1,0 1 0,1-1 1,-1 0-1,0 1 0,1-1 1,-1 0-1,0 1 1,0-1-1,1 0 0,-1 0 1,0 0-1,0 0 1,1 0-1,-1 1 0,0-1 1,0-1-1,1 1 0,-1 0 1,-1 0-1,0 0 4,-4 1 0,0 0 0,0 0 0,0 1 1,1 0-1,-1 0 0,0 0 1,1 1-1,-1 0 0,1 0 0,0 0 1,0 1-1,0 0 0,1 0 1,-1 0-1,1 0 0,0 1 0,0-1 1,1 1-1,-1 0 0,1 0 1,-4 7-1,3-1-4,0 0 0,0 1 0,1-1 0,1 1-1,0-1 1,0 1 0,1 0 0,1 0 0,0-1 0,1 14 0,0-21 0,0 1 0,0-1 0,0 0 0,0 1 0,1-1 1,0 0-1,0 0 0,0 0 0,0 0 0,1-1 0,-1 1 0,1 0 0,0-1 1,0 0-1,0 0 0,1 0 0,-1 0 0,1 0 0,0-1 0,-1 1 0,1-1 0,0 0 1,0 0-1,1-1 0,-1 1 0,8 1 0,5 1 8,0 0 0,1-1 0,-1-1 0,1-1 0,27-1 0,-43 0-7,1-1 1,-1 1-1,1 0 1,-1-1-1,0 1 1,1-1-1,-1 0 1,0 0-1,1 0 1,-1 0-1,0 0 1,0-1-1,0 1 1,0-1 0,0 1-1,0-1 1,0 0-1,0 1 1,2-5-1,-1 1 1,0 0-1,-1 0 1,1 0-1,-1 0 0,0-1 1,-1 1-1,1 0 1,0-10-1,0-8 0,-1 0-1,-1 0 1,-4-30-1,4 52 0,-2-12 0,-1-1 0,1 0 0,-2 1 0,0-1 0,-7-14 0,9 22 0,-1 1 0,0-1 0,0 0-1,-1 1 1,1-1 0,-1 1 0,0 0-1,-1 0 1,1 1 0,-1-1 0,0 1 0,-11-7-1,14 10 1,0 0-1,0 0 0,0 0 0,0 0 1,0 0-1,0 1 0,-1-1 1,1 0-1,0 1 0,-1 0 0,1 0 1,0 0-1,0 0 0,-1 0 0,-2 0 1,3 1-1,1-1 1,0 1-1,0 0 1,-1-1-1,1 1 1,0 0-1,0 0 0,0 0 1,0 0-1,0 0 1,0 0-1,0 0 1,0 0-1,0 0 1,1 0-1,-1 0 1,0 1-1,0 2 1,-2 4-3,1 1 0,1 0 0,-1 0 0,2 1 0,-1-1 0,2 10 1,-1-16 1,0 10 0,1 0 1,0 0 0,1 0 0,1 0-1,0 0 1,1-1 0,0 1 0,1-1-1,0 0 1,1 0 0,0-1 0,1 1 0,12 14-1,-13-19 1,0 1 0,1-1 0,0-1 0,1 1 0,0-1 1,0 0-1,0-1 0,0 0 0,1 0 0,0-1 0,0 0 0,0-1 0,0 0 0,1 0 0,-1-1 0,1 0 0,0 0 0,16-1 0,-19 0 1,0-1 1,0 0-1,0-1 0,0 0 1,0 0-1,0 0 0,0-1 1,8-3-1,-12 3 0,0 0 0,0-1 1,0 1-1,0-1 0,0 1 0,0-1 0,-1 0 0,1 0 1,-1 0-1,0 0 0,0-1 0,0 1 0,0-1 0,0 1 1,-1-1-1,2-6 0,3-13 1,-2-1 0,0 1 1,-1-1-1,-2 0 0,0-1 0,-4-28 0,2-6-1,2-5-1,-5-107 0,4 170 0,1 0 0,-1 0 0,0-1 0,-1 1 0,1 0 0,0 0-1,0 0 1,0 0 0,-1 0 0,1 0 0,0 0 0,-1 0 0,1 0 0,-1 1 0,1-1 0,-1 0 0,1 0 0,-2-1 0,1 3-1,0 0 0,1 0 1,-1-1-1,1 1 0,-1 0 1,1 0-1,-1 0 1,1 0-1,-1 0 0,1 1 1,0-1-1,-1 0 0,1 0 1,0 0-1,0 0 1,0 0-1,0 0 0,0 2 1,-1 185-3,2-146 3,0-12 2,1 1 0,1-1 0,2 0 0,1 0 0,2-1 0,0 1 0,17 34 0,-23-59-2,0 0 0,1 0 0,-1-1 0,1 0 0,1 1 0,-1-1 0,0 0 0,1-1 0,0 1 0,0-1 0,8 6 0,-9-7 0,0 0 0,1-1 0,-1 0 0,1 1 0,-1-1 0,1 0 0,-1-1 0,1 1 0,0-1 0,-1 1 0,1-1 0,0 0 0,-1 0 0,1-1 0,0 1 0,-1-1 0,6-1 0,-6 0 0,0 1 0,0 0 0,-1-1 0,1 1 0,-1-1 0,1 0 0,-1 0 0,0 0 0,1 0 0,-1-1 0,0 1 0,-1 0 0,1-1 0,0 1 0,2-6 0,16-43 0,-18 46 0,7-31 0,-1 1 0,6-65 0,2-15 0,-13 103-8,-2 18-8,-6 21-8,-7-1 36,-16 53 0,25-66-9,1-1 0,0 0 0,1 1 0,0 0 0,1-1 0,0 1 0,3 14 0,-3-22-3,1 0 0,1 0 0,-1 0 0,1-1 0,0 1 0,0 0 0,0-1 0,0 1 0,1-1 0,0 0 0,0 0 0,0 0 0,0 0 0,1 0 0,-1-1 0,1 1 0,0-1 0,0 0 0,1 0 0,-1-1 0,0 1 0,1-1 0,-1 0 0,1 0 0,9 2 0,6 0 0,1 0 0,-1-1 0,1-1 0,37-1 0,-55-1 1,0 1 0,1-2 0,-1 1 0,0 0 0,0-1 0,1 1 0,-1-1 0,0 0 0,0 0 0,0 0 0,0-1 0,0 1 0,0-1 0,0 1 0,-1-1 0,1 0 0,0 0 0,-1 0 0,1-1 0,-1 1 0,0-1 1,0 1-1,0-1 0,0 0 0,-1 1 0,1-1 0,-1 0 0,2-5 0,1-4-1,-1-1 0,-1 0 1,0 0-1,-1 0 1,0-25-1,-2 26-1,0 0 0,-1-1 1,0 2-1,-1-1 0,-1 0 0,1 0 1,-2 1-1,0 0 0,0 0 0,-1 0 1,0 1-1,-1 0 0,0 0 0,0 0 1,-16-14-1,16 17 0,0 0 0,-1 1 0,1 0 0,-1 0 0,0 1 0,-1 0 0,1 0 0,-1 1 0,0 0 0,0 1 0,-1 0 1,1 0-1,-1 1 0,1 0 0,-1 1 0,0 0 0,1 1 0,-1-1 0,0 2 0,-12 1 0,19-1 1,0 0 0,0 0 0,0 0 0,1 1 0,-1-1 0,1 1 0,-1 0 0,1 0 0,-1 0 0,1 0 0,0 0 0,0 0 0,0 0 0,0 1 0,0-1 0,1 1 0,-1-1 0,1 1 0,-1 0 0,1 0 0,0-1 0,0 1 0,0 0 0,1 0 0,-1 0 0,1 0 0,-1 4 0,0 2 0,1 1 0,-1 0 0,1 0 0,1 0 0,0-1 0,0 1 0,4 12 0,-2-13 0,1 0 0,0 0 0,1-1 0,0 1 0,0-1 0,1 0 0,0-1 0,0 1 0,11 9 0,-3-4 0,1-1 0,0 0 0,32 18 0,-36-25 0,0 0 0,1-1 0,-1 0 0,1-1 0,0 0 0,0-1 0,0 0 0,0-1 0,0-1 0,18 0 0,-27-1 0,0 1 0,0 0 0,0-1 0,0 0 0,0 1 0,-1-1 0,1 0 0,0 0 0,0-1 0,-1 1 0,1-1 0,-1 1 0,1-1 0,-1 0 0,1 0 0,-1 0 0,0 0 0,0 0 0,0-1 0,0 1 0,-1-1 0,1 1 0,-1-1 0,1 1 0,-1-1 0,1-4 0,4-8 0,-1 0-1,-1-1 1,3-28 0,-4 25-2,4-28-8,-5 29 8,0 1 0,1-1-1,1 1 1,0 0-1,2 0 1,9-22 0,-14 37-1,0 0 1,1 1-1,-1-1 1,1 0-1,-1 0 1,1 1-1,0-1 1,0 1-1,0 0 1,0-1-1,0 1 1,0 0-1,0 0 1,0 0-1,0 0 1,0 1-1,1-1 1,2 0-1,3 0-34,-1 0-1,0 1 1,0 0-1,10 2 1,-15-2 23,-2-1 11,1 1 0,-1 0 1,1 0-1,-1 0 0,0 0 1,1 0-1,-1 0 0,1 0 1,-1 1-1,1-1 1,-1 0-1,1 0 0,-1 0 1,0 0-1,1 0 0,-1 1 1,1-1-1,-1 0 0,0 0 1,1 1-1,-1-1 1,0 0-1,1 1 0,-1-1 1,0 0-1,1 1 0,-1-1 1,0 1-1,0-1 0,1 0 1,-1 1-1,0-1 0,0 1 1,0 0-1,1 0 49,-11-1 98,-6 0-124,6 0-8,0 0 1,0 0 0,0 1 0,-19 4-1,24-3-10,1-1-1,0 1 0,0 0 1,0 1-1,0-1 0,0 1 1,0-1-1,1 1 0,-1 0 1,1 1-1,0-1 1,0 1-1,0-1 0,-2 5 1,0 0-1,0 1 0,1 0 1,0 0-1,1 1 1,-1-1-1,2 1 0,0 0 1,0-1-1,0 1 1,1 0-1,1 14 0,0-15 0,0 0 0,1 0 0,0-1 0,0 1 0,1 0 0,0-1 0,0 1 0,1-1-1,1 0 1,-1 0 0,1 0 0,1 0 0,4 7 0,-1-5 0,1-1 0,0-1 0,0 1 0,1-1-1,0-1 1,0 0 0,0 0 0,21 8 0,-23-11 0,0-1-1,0 0 1,0-1-1,1 0 1,-1 0-1,1-1 1,-1 0 0,1 0-1,0-1 1,-1 0-1,1-1 1,0 0-1,11-3 1,-17 3-1,-1 0 1,1 0-1,-1-1 0,1 1 1,-1-1-1,1 1 0,-1-1 1,0 0-1,0 0 0,0 0 1,0-1-1,0 1 0,-1 0 1,1-1-1,-1 1 0,1-1 1,-1 1-1,0-1 0,2-4 1,2-8 2,-1 0 0,3-23-1,-4 23-1,5-39-7,9-43-22,-15 88 24,1 0 1,0-1-1,1 1 0,0 1 0,0-1 1,1 0-1,8-12 0,-10 19-4,-1-1 0,1 1 0,0 0 1,-1 0-1,1 0 0,0 0 0,0 1 0,0-1 0,0 1 0,0 0 1,1-1-1,-1 1 0,0 1 0,1-1 0,4 0 0,0 0-12,1 1-1,-1 0 1,0 0 0,1 1-1,8 1 1,-15-1 13,-1-1 0,1 0 0,-1 0 0,1 1 0,-1-1 0,0 1 0,1-1 0,-1 1 0,0 0 0,1 0 0,-1-1 0,0 1 0,0 0 0,0 0 0,0 0 0,0 0 1,0 0-1,0 1 0,0-1 0,0 0 0,0 0 0,1 3 0,-17-3 135,2-1-103,-3-1 5,0 1 0,0 1 0,0 1-1,-26 5 1,37-5-25,-1 0 0,1 0 0,0 0 0,-1 1 0,1 0 0,0 0 0,1 0 0,-1 1 0,1-1 0,-1 1 0,1 0 0,0 1 0,0-1 0,1 1 0,-1-1 0,1 1 0,-3 6 0,2-1-3,1 0 0,0 0-1,0 0 1,1 1 0,0-1 0,1 1 0,0-1-1,1 1 1,1 11 0,-1-18-1,0 1 0,0 0-1,0-1 1,1 1 0,0-1 0,0 1 0,0 0 0,0-1 0,1 0 0,-1 1-1,1-1 1,0 0 0,1 0 0,-1 0 0,1 0 0,-1 0 0,4 3 0,0-3 0,-1 1 0,0-1 0,1 0 0,0 0 0,0 0 0,0-1 0,0 0 0,0-1 0,12 4 0,7 0 3,0-1 0,1-2 0,0 0 0,38-2 0,-61-1-4,0-1 0,0 1 0,0 0 0,-1-1 1,1 1-1,0-1 0,0 0 0,0 0 0,-1 0 0,1 0 0,-1 0 1,1-1-1,-1 1 0,1-1 0,-1 0 0,0 0 0,0 0 0,3-3 0,-1 0 1,-1 1 0,0-1-1,0 0 1,-1 0-1,1 0 1,-1 0-1,0-1 1,-1 1-1,2-7 1,0-2 0,-2 0 0,1-1 0,-2 1 1,0-1-1,-1 1 0,-4-28 0,3 35-2,0-1-1,0 0 1,-1 1 0,0 0 0,-1 0-1,0 0 1,0 0 0,0 0-1,0 1 1,-1 0 0,-8-8 0,9 10 0,1 1 0,-1-1 0,0 1 0,-1 0 0,1 1 0,-1-1 0,1 1 0,-1 0-1,0 0 1,0 0 0,0 0 0,0 1 0,0 0 0,0 0 0,0 1 0,0-1 0,0 1 0,-6 0 0,9 1 1,0-1-1,1 0 1,-1 1-1,1 0 1,-1-1-1,1 1 1,-1 0-1,1-1 1,0 1-1,-1 0 1,1 0-1,0 0 0,0 0 1,-1 0-1,1 1 1,0-1-1,0 0 1,0 1-1,0-1 1,1 0-1,-1 1 1,0-1-1,0 1 1,1-1-1,-1 1 1,1-1-1,0 1 1,-1 3-1,-1 5-1,1 0 0,1 1 1,0 14-1,0-12-2,0-2 3,0 0 1,1 0 0,0 0-1,1 0 1,0 0 0,1 0-1,7 19 1,-6-22 0,0-1-1,1 1 1,0-1 0,0 0 0,1 0-1,0 0 1,0-1 0,0 0 0,1 0 0,9 6-1,-6-6 3,1 0 1,-1 0-1,1-1 0,0 0 0,0-1 0,1-1 0,-1 0 1,1 0-1,0-1 0,0 0 0,0-1 0,0-1 0,0 0 1,-1 0-1,20-4 0,-28 3 0,1-1-1,-1 1 1,1-1 0,-1 0-1,0 0 1,1 0 0,-1 0-1,0 0 1,-1-1 0,1 0-1,0 1 1,-1-1-1,1 0 1,-1 0 0,0 0-1,0-1 1,0 1 0,0 0-1,-1-1 1,1 1 0,-1-1-1,1-4 1,4-12 1,-1 0 1,5-34-1,2-48-18,-4 0 0,-9-166 0,0 256 14,0-1 0,-1 1 1,-1-1-1,-4-12 1,7 22 0,-1 1 0,1 0 0,-1 0 0,0-1 0,0 1 0,0 0 0,0 0 0,-1 0 1,1 0-1,-1 0 0,1 0 0,-1 1 0,1-1 0,-1 0 0,0 1 0,0-1 0,0 1 1,0 0-1,0-1 0,0 1 0,0 0 0,0 0 0,-1 1 0,1-1 0,0 0 0,-1 1 1,-3-1-1,5 1 0,-1 1 1,0-1-1,1 1 1,-1 0-1,0-1 0,1 1 1,-1 0-1,0 0 1,1 0-1,0 0 1,-1 0-1,1 0 1,0 1-1,-1-1 1,1 0-1,0 1 1,0-1-1,0 1 1,0-1-1,0 1 0,0 0 1,1-1-1,-1 1 1,1 0-1,-1-1 1,1 1-1,-1 0 1,1 0-1,0 2 1,-3 11-1,1 0 0,0 21 0,2-28 2,0 196 23,3-164-17,1 0 0,3 0-1,12 42 1,30 60-3,-20-62-5,-27-73-20,0 0 0,0 0-1,-1 0 1,0 0 0,0 1 0,0 10 0,-1-17-335</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6:40.279"/>
    </inkml:context>
    <inkml:brush xml:id="br0">
      <inkml:brushProperty name="width" value="0.025" units="cm"/>
      <inkml:brushProperty name="height" value="0.025" units="cm"/>
      <inkml:brushProperty name="color" value="#CCFF99"/>
    </inkml:brush>
  </inkml:definitions>
  <inkml:trace contextRef="#ctx0" brushRef="#br0">1 28 31006,'0'0'1697,"5"0"-1697,17 0 16,14-5 0,6-5-16,-1 2 0,-2 6 0,-6-1 0,-13 3 0,-18 0-80,-27 0-2369</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6:31.108"/>
    </inkml:context>
    <inkml:brush xml:id="br0">
      <inkml:brushProperty name="width" value="0.025" units="cm"/>
      <inkml:brushProperty name="height" value="0.025" units="cm"/>
      <inkml:brushProperty name="color" value="#CCFF99"/>
    </inkml:brush>
  </inkml:definitions>
  <inkml:trace contextRef="#ctx0" brushRef="#br0">1 598 31166,'0'29'1227,"0"-28"-1122,0-1-98,1 0 0,0 0 0,-1 0 0,1 0 0,0 0 0,0 0 0,-1 0 0,1 0 0,0 0 0,0 0 0,-1-1 1,1 1-1,0 0 0,-1 0 0,1-1 0,0 1 0,-1 0 0,1-1 0,0 1 0,-1-1 0,1 1 0,-1-1 0,1 1 0,-1-1 1,2 0-1,16-24 4,-2-2 0,26-51 1,-17 29-9,28-55-3,58-159 0,-108 254 4,0 0-1,-1 0 1,1 0-1,-2-1 1,2-17-1,-7 25 19,-2 2-22,0 0 0,1 1 0,-1-1 0,0 1 0,1 0 1,-1 1-1,0-1 0,1 1 0,-1 0 0,1 1 0,0-1 1,0 1-1,0 0 0,0 0 0,0 0 0,1 1 0,-1 0 1,1 0-1,0 0 0,0 0 0,1 1 0,-1 0 0,1-1 1,0 1-1,0 0 0,1 1 0,-1-1 0,1 0 0,0 1 1,1-1-1,-2 8 0,1-5 0,1 0 0,0 0 0,1-1 0,0 1 0,0 0 0,0 0 0,1 0 0,1 0 0,-1-1 0,1 1 0,0 0 0,1-1 0,0 0 0,0 1 0,1-1 0,-1 0 0,2-1 0,-1 1 0,1-1 0,8 10 0,16 11 0,36 28 0,-39-35 0,-25-19 0,0-1 0,0 1 0,0 0 0,0 0 0,0-1 0,-1 1 0,1 0 0,0 0 0,0 0 0,-1 0 0,1 0 0,-1 0 0,1 0 0,-1 0 0,1 0 0,-1 0 0,1 0 0,-1 0 0,0 0 0,0 0 0,1 0 0,-1 0 0,0 0 0,0 1 0,0-1 0,0 0 0,-1 0 0,1 0 0,0 0 0,0 0 0,-1 0 0,1 0 0,0 1 0,-1-1 0,1 0 0,-1 0 0,0 0 0,1-1 0,-1 1 0,0 0 0,1 0 0,-1 0 0,0 0 0,-1 0 0,-2 3 0,-1 0 0,0-1 0,0 0 0,0 0 0,-1 0 0,-8 3 0,-27 8 0,0-2 0,-1-2 0,-77 9 0,208-20 0,-66 2 0,-1 0 0,0-2 0,0 0 0,0-2 0,0 0 0,31-9 0,-32 3 0,0-1 0,-1-1 0,0 0 0,-1-2 0,0 0 0,-1-1 0,0-1 0,-2 0 0,0-1 0,24-31 0,-38 43 0,0 0 0,0 0 0,0 0 0,0 0 0,-1-1 0,1 1 0,-1 0 0,0-1 0,0 0 0,-1 1 0,0-1 0,1 1 0,-1-1 0,-2-8 0,2 10 0,0 0 0,-1 0 0,1 0 0,-1 0 0,0 0 0,0 0 0,0 0 0,0 0 0,-1 0 0,1 1 0,-1-1 0,1 1 0,-1-1 0,0 1 0,0-1 0,0 1 0,0 0 0,-1 0 0,1 0 0,-1 0 0,-2-1 0,2 2 0,1-1 0,0 1 0,-1 0 0,0 0 0,1 0 0,-1 0 0,1 1 0,-1-1 0,0 1 0,0 0 0,1-1 0,-1 1 0,0 0 0,1 1 0,-1-1 0,0 0 0,0 1 0,1 0 0,-1-1 0,1 1 0,-1 0 0,1 0 0,-1 1 0,1-1 0,-1 0 0,1 1 0,0 0 0,0-1 0,0 1 0,0 0 0,0 0 0,0 0 0,1 0 0,-1 1 0,0-1 0,1 0 0,0 1 0,0-1 0,-1 1 0,2-1 0,-1 1 0,-1 4 0,-2 11 0,0 0 0,1 1 0,1-1 0,1 36 0,1-50 0,0 11 0,0 0 0,1 0 0,1 0 0,0 0 0,1 0 0,9 27 0,-10-37 0,0-1 0,0 0 0,0 0 0,1 0 0,-1-1 0,1 1 0,0 0 0,0-1 0,0 0 0,1 0 0,-1 0 0,1 0 0,-1 0 0,1-1 0,0 0 0,0 1 0,0-1 0,1-1 0,-1 1 0,0-1 0,1 1 0,-1-1 0,1-1 0,-1 1 0,1-1 0,-1 1 0,6-2 0,-3 2 0,1-1 0,0-1 0,-1 1 0,1-1 0,-1-1 0,1 1 0,8-4 0,-12 3 0,0-1 0,0 1 0,0 0 0,-1-1 0,1 0 0,-1 0 0,0 0 0,0 0 0,0-1 0,0 1 0,0-1 0,-1 0 0,4-6 0,1-7 0,0 0 0,-1 0 0,-1-1 0,0 0 0,-2 0 0,0 0 0,-1 0 0,0-22 0,4-25 0,-6 63 0,0-1 0,0 0 0,0 1 0,1-1 0,0 1 0,-1-1 0,1 1 0,0-1 0,0 1 0,0-1 0,1 1 0,-1 0 0,1 0 0,-1 0 0,1 0 0,0 0 0,-1 0 0,1 0 0,0 0 0,0 1 0,0-1 0,1 1 0,-1-1 0,3 0 0,2 0 0,0 0 0,0 0 0,1 1 0,-1 1 0,0-1 0,15 1 0,-10 1 0,-8-1 0,-1 0 0,1 1 0,-1-1 0,1 1 0,0 0 0,-1 0 0,0 0 0,1 1 0,-1-1 0,0 1 0,1 0 0,-1 0 0,0 0 0,-1 0 0,1 0 0,0 1 0,0-1 0,-1 1 0,0 0 0,1 0 0,-1 0 0,0 0 0,-1 0 0,1 0 0,0 0 0,-1 1 0,0-1 0,0 1 0,0-1 0,0 1 0,0 6 0,1-1 0,-1 0 0,0 1 0,-1-1 0,0 1 0,0-1 0,-1 1 0,0-1 0,-1 1 0,0-1 0,-1 0 0,-5 15 0,-17 20 0,20-36 0,-1 0 0,1 1 0,1 0 0,0 0 0,0 0 0,1 0 0,0 1 0,0-1 0,1 1 0,-2 14 0,4-23 0,1 0 0,-1 0 0,0 1 0,0-1 0,0 0 0,1 0 0,-1 0 0,0 0 0,1 0 0,-1 0 0,1 0 0,-1 0 0,1 0 0,0 0 0,-1 0 0,1-1 0,0 1 0,0 0 0,-1 0 0,1-1 0,0 1 0,0 0 0,0-1 0,0 1 0,0-1 0,0 1 0,0-1 0,0 1 0,0-1 0,0 0 0,0 0 0,3 1 0,42 0 0,-28-2 0,-12 1 0,0 0 0,-1-1 0,1 1 0,0-1 0,-1 0 0,1 0 0,0-1 0,-1 0 0,1 0 0,-1 0 0,0-1 0,0 0 0,0 0 0,0 0 0,7-6 0,-8 4 0,1 0 0,-1 0 0,0-1 0,-1 1 0,1-1 0,-1 0 0,0 0 0,-1 0 0,1 0 0,-1 0 0,-1-1 0,1 1 0,1-13 0,0-5-3,-1 0-1,-2 0 1,0 0 0,-1 0-1,-1 0 1,-2 1 0,-9-39-1,10 122-1,3-20 11,11 74 1,-9-101-6,1 1 1,0-1 0,1 1 0,0-1 0,1-1 0,1 1 0,0-1 0,1 1 0,8 10 0,-11-19-2,-1-1 0,0 0 0,1 0 0,0 0 0,0 0 0,0-1 0,0 1 0,0-1 0,1 0 0,-1 0 0,1-1 0,-1 1 0,1-1 0,0 0 0,4 0 0,-5 0 0,-1-1 0,1 1 0,-1-1 0,1 0 0,0 0 0,-1-1 0,1 1 0,-1-1 0,1 0 0,-1 0 0,0 0 0,1 0 0,-1 0 0,0-1 0,0 1 0,0-1 0,0 0 0,0 0 0,0 0 0,4-5 0,-2 0 0,0 0 0,-1 0 0,0 0 0,-1-1 0,0 0 0,0 1 0,0-1 0,-1 0 0,0 0 0,-1-1 0,1-7 0,0-19 0,-2-46 0,-1 36 0,1 31 0,1 9 0,-1 0 0,0 0 0,0 1 0,0-1 0,0 0 0,-1 0 0,0 0 0,0 1 0,0-1 0,0 0 0,-1 1 0,0-1 0,0 1 0,-4-8 0,6 12-1,-1-1 1,1 0-1,-1 1 1,0-1-1,1 1 0,-1-1 1,1 1-1,-1-1 1,0 1-1,0-1 1,1 1-1,-1 0 0,0-1 1,0 1-1,1 0 1,-1 0-1,0 0 0,0-1 1,0 1-1,1 0 1,-1 0-1,0 0 0,0 0 1,0 0-1,0 0 1,1 1-1,-1-1 0,0 0 1,0 0-1,1 1 1,-1-1-1,0 0 1,0 1-1,1-1 0,-1 0 1,0 1-1,1-1 1,-1 1-1,0 0 0,1-1 1,-1 1-1,1-1 1,-1 1-1,1 0 0,-1-1 1,1 1-1,0 0 1,-1 1-1,-2 2 1,1 1-1,0 0 1,0-1-1,0 1 1,-1 8-1,0 1 1,0 1 0,2-1 0,0 1 0,0 0 0,1-1 0,1 1 0,3 17 0,-3-27 0,1 0 0,-1-1 0,1 1 0,-1 0 0,1-1 0,1 1 0,-1-1 0,1 0 0,-1 0 0,1 0 0,0 0 0,1 0 0,-1-1 0,1 1 0,-1-1 0,1 0 0,0 0 0,0 0 0,1-1 0,-1 0 0,0 1 0,1-1 0,-1-1 0,9 3 0,0-1 5,-1-2-1,1 1 1,0-2-1,0 1 1,0-2-1,15-2 1,-25 3-5,0-1 0,1 0 0,-1 0 0,0 0 0,0-1 0,0 1 0,0-1 0,0 0 0,0 0 0,0 0 0,0 0 0,-1 0 0,1-1 0,-1 1 0,0-1 0,0 1 0,0-1 0,0 0 0,0 0 0,0 0 0,-1 0 0,0 0 0,1 0 0,-1-1 0,0 1 0,-1 0 0,1-1 0,0-3 0,2-14 0,-1 0 0,0 0 0,-3-31 0,0 26 0,1 16 0,-3-26 0,-1 30 0,1 9 0,0 7 0,1 12 0,1 1 0,0-1 0,2 1 0,1-1 0,0 0 0,2 0 0,1 0 0,0 0 0,2-1 0,12 28 0,-18-47 0,0 1 0,0-1 0,0 0 0,1 0 0,-1 0 0,1 0 0,0 0 0,0 0 0,-1-1 0,1 1 0,0 0 0,0-1 0,1 0 0,-1 1 0,0-1 0,0 0 0,1 0 0,-1 0 0,0 0 0,1-1 0,-1 1 0,1-1 0,-1 1 0,1-1 0,-1 0 0,1 0 0,-1 0 0,1 0 0,0-1 0,3 0 0,-3 0 0,1 0 0,0 0 0,0-1 0,-1 1 0,1-1 0,-1 0 0,1 0 0,-1 0 0,0-1 0,0 1 0,0-1 0,0 0 0,0 1 0,-1-1 0,1 0 0,-1-1 0,0 1 0,3-4 0,1-12 0,0 1 0,-1 0 0,-1-1 0,-1 0 0,-1 0 0,0-36 0,5-30 0,-7 83 0,0 0 0,1 0 0,-1 0 0,0 0 0,1 0 0,0-1 0,-1 1 0,1 0 0,0 1 0,0-1 0,0 0 0,0 0 0,0 0 0,1 1 0,-1-1 0,0 0 0,1 1 0,-1-1 0,1 1 0,0 0 0,-1-1 0,1 1 0,2-1 0,2 0 0,-1 1 0,1 0 0,-1 1 0,1-1 0,-1 1 0,1 0 0,7 1 0,-13-1 0,5 1-2,-1 0 1,1 0-1,-1 0 1,1 0-1,-1 1 0,0 0 1,0 0-1,0 0 1,0 1-1,0-1 0,0 1 1,-1 0-1,1 0 1,-1 0-1,0 0 0,0 1 1,0 0-1,0-1 1,3 8-1,-6-11 2,0-1 0,-1 1 0,1 0 0,0 0 0,0 0 0,-1 0 0,1 0 0,0 0 0,-1 0 0,1 0 0,0 0 0,-1 0 0,1 0 0,0 0 0,0 0 0,-1 0 0,1 1 0,0-1 0,-1 0 0,1 0 0,0 0 0,0 0 0,-1 0 0,1 1 0,0-1 0,0 0 0,0 0 0,-1 0 0,1 1 0,0-1 0,0 0 0,0 0 0,-1 1 0,1-1 0,0 0 0,0 0 0,0 1 0,0-1 0,0 0 0,0 1 0,0-1 0,0 0 0,0 0 0,0 1 0,0-1 0,0 0 0,0 1 0,0-1 0,0 0 0,0 0 0,0 1 0,0-1 0,0 0 0,0 1 0,0-1 0,0 0 0,1 0 0,-1 1 0,0-1 0,0 0 0,0 0 0,0 1 0,1-1 0,-1 0 0,0 0 0,1 1 0,-107-1 0,104 0 0,0 0 0,-1 1 0,1-1 0,0 1 0,0 0 0,0-1 0,0 1 0,1 0 0,-1 0 0,0 1 0,0-1 0,0 0 0,1 0 0,-1 1 0,1-1 0,-1 1 0,1 0 0,0-1 0,-1 1 0,1 0 0,0 0 0,0-1 0,0 1 0,0 0 0,1 0 0,-1 0 0,1 0 0,-1 3 0,-2 6 0,0 1 0,1 0 0,-1 21 0,2-22 0,0 1 0,1 0 0,1 0 0,0-1 0,0 1 0,2-1 0,-1 1 0,1-1 0,5 12 0,-5-18 0,0 1 0,0-1 0,1 1 0,-1-1 0,1 0 0,0-1 0,1 1 0,-1-1 0,1 0 0,0 0 0,0 0 0,0 0 0,1-1 0,-1 0 0,1 0 0,0-1 0,0 0 0,8 3 0,-2-2 3,0 0-1,1 0 1,-1-1-1,0-1 1,1 0-1,-1 0 1,1-2-1,-1 1 1,1-2-1,-1 0 1,0 0-1,19-7 1,-20 5-3,-2 0 0,1-1 0,0 0 0,-1 0 0,0-1 0,0-1-1,-1 1 1,0-2 0,0 1 0,-1-1 0,0 0 0,0 0 0,0-1 0,8-16 0,-7 10 0,-2-1 0,0 0 0,0 0 0,-2-1 0,0 1 0,-1-1 0,0 0 0,-2 0 0,0 0 0,0 0 0,-5-33 0,4 47 0,0 0 0,-1 1 0,1-1 0,-1 0 0,0 0 0,1 0 0,-1 0 0,-1 1 0,1-1 0,0 0 0,-1 1 0,1-1 0,-1 1 0,0 0 0,1-1 0,-1 1 0,0 0 0,-1 0 0,1 0 0,-4-2 0,2 2 0,-1 0 0,1 0 0,0 1 0,-1-1 0,1 1 0,-1 0 0,0 1 0,1-1 0,-1 1 0,0 0 0,1 0 0,-6 1 0,7-1 0,0 1 0,1 0 0,-1 0 0,0 0 0,1 0 0,-1 0 0,1 1 0,-1-1 0,1 1 0,0 0 0,-1-1 0,1 1 0,0 0 0,0 0 0,0 0 0,0 1 0,1-1 0,-1 0 0,1 1 0,-1-1 0,1 1 0,0-1 0,0 1 0,0 0 0,0 0 0,1-1 0,-1 1 0,0 3 0,-2 12 0,1-1 0,0 1 0,2 22 0,0-36 0,0 13 0,0-1 0,2 1 0,0-1 0,1 1 0,1-1 0,0 0 0,1 0 0,10 21 0,-11-29 0,0-1 0,0 0 0,1 0 0,-1-1 0,2 1 0,-1-1 0,1 0 0,0 0 0,0-1 0,0 0 0,1 0 0,0 0 0,0-1 0,0 0 0,1 0 0,-1-1 0,1 0 0,16 4 0,-11-4 0,1 0 1,-1-1-1,1-1 0,22 0 0,-33-1 0,1 0-1,-1-1 0,0 1 1,0 0-1,1-1 0,-1 0 1,0 0-1,0 0 0,0 0 1,0-1-1,0 1 0,0-1 1,-1 1-1,1-1 0,0 0 1,-1 0-1,1 0 0,-1-1 1,0 1-1,0-1 0,0 1 1,0-1-1,0 0 0,0 1 1,1-5-1,6-34-506,-8-4-1723</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6:31.515"/>
    </inkml:context>
    <inkml:brush xml:id="br0">
      <inkml:brushProperty name="width" value="0.025" units="cm"/>
      <inkml:brushProperty name="height" value="0.025" units="cm"/>
      <inkml:brushProperty name="color" value="#CCFF99"/>
    </inkml:brush>
  </inkml:definitions>
  <inkml:trace contextRef="#ctx0" brushRef="#br0">158 55 32303,'-4'-2'17,"0"1"0,0 0 0,0 0 1,0 1-1,0-1 0,-1 1 0,1 0 1,0 0-1,0 0 0,0 1 0,0-1 1,0 1-1,0 0 0,0 0 0,0 0 1,0 1-1,0-1 0,0 1 0,1 0 1,-1 0-1,-4 4 0,5-3-17,-1 1 1,1 0-1,-1 0 1,1 0-1,1 0 1,-1 1-1,0-1 0,1 1 1,0 0-1,0-1 1,1 1-1,-1 0 1,1 0-1,0 0 0,0 0 1,1 0-1,-1 6 1,1-7 0,0-1 0,0 1 0,0-1 0,0 1 0,0-1 0,1 1 0,0 0 0,-1-1 0,1 0 0,1 1 0,-1-1 0,0 0 0,1 1 0,0-1 0,2 4 0,-1-5 0,0 1 0,0 0 0,0-1 0,0 0 0,0 0 0,1 0 0,-1 0 0,1 0-1,0-1 1,-1 0 0,1 1 0,0-1 0,7 0 0,9 2 4,1-2 1,0 0-1,34-4 0,-53 3-4,1-1 0,0 0 0,0 1 0,-1-1 0,1-1 0,0 1 0,-1 0 0,1 0 0,-1-1 0,0 0 0,1 1 0,-1-1 0,0 0 0,0 0 0,0 0 0,0 0 0,-1-1 0,1 1 0,0 0 0,-1-1 0,0 1 0,1-1 0,-1 1 0,0-1 0,0 0 0,-1 0 0,1 1 0,0-6 0,0 2-1,0-1 0,0 1 0,0-1-1,-1 0 1,-1 1 0,1-1 0,-1 0 0,0 1 0,0-1-1,-1 1 1,-3-11 0,1 10 0,-1 0 0,0 1 0,0-1 0,-1 1 0,0 0 0,0 0 0,0 0 0,-1 1 0,0 0 0,0 1 0,0-1 0,0 1 0,-1 1 0,1-1 0,-1 1 0,0 1 0,0-1 0,0 1 0,-1 1 0,1 0 0,-13-1 0,18 2 0,1 0 0,-1 0 0,0 1 0,0-1 0,0 1 0,0-1-1,1 1 1,-1 0 0,0 0 0,1 0 0,-1 1 0,1-1 0,-1 0 0,1 1 0,0 0 0,-1-1 0,1 1 0,0 0 0,0 0-1,0 1 1,0-1 0,1 0 0,-1 0 0,-1 4 0,-2 5-8,1 0 0,0 0-1,1 0 1,-4 21 0,5-26 0,-12 70-117</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6:35.685"/>
    </inkml:context>
    <inkml:brush xml:id="br0">
      <inkml:brushProperty name="width" value="0.025" units="cm"/>
      <inkml:brushProperty name="height" value="0.025" units="cm"/>
      <inkml:brushProperty name="color" value="#CCFF99"/>
    </inkml:brush>
  </inkml:definitions>
  <inkml:trace contextRef="#ctx0" brushRef="#br0">7 479 31614,'-6'-9'860,"6"22"-546,1 2-367,-1-4 53,0 0 0,1 0 0,0 0 0,1 0 0,4 11 0,-5-18 0,0-1 0,0 1 0,1-1 0,-1 0 0,1 1 0,0-1 0,0 0 0,0 0 0,0 0 0,1 0 0,-1-1 0,1 1 0,-1-1 0,1 1 0,0-1 0,0 0 0,0 0 0,1 0 0,4 2 0,-7-4 0,0 0 0,-1 0 0,1 0 0,0 0 1,0 0-1,0 0 0,0 0 0,0 0 0,-1 0 0,1 0 0,0 0 0,0-1 0,0 1 1,0 0-1,-1-1 0,1 1 0,0 0 0,0-1 0,-1 1 0,1-1 0,0 1 0,-1-1 1,1 0-1,-1 1 0,1-1 0,0 1 0,-1-1 0,1 0 0,-1 0 0,0 1 0,1-1 1,-1 0-1,0 0 0,1 0 0,-1 1 0,0-1 0,0-2 0,8-37 18,-7 32-13,7-111 1,-8 87-7,2 0 1,1 0 0,8-33 0,-11 61-1,1 0 1,0 1-1,0-1 0,1 0 0,-1 1 1,1-1-1,0 1 0,0-1 0,0 1 1,0 0-1,1 0 0,-1 0 0,1 0 1,4-4-1,-3 5-1,0 0 1,0 0-1,1 0 1,-1 1-1,0-1 0,1 1 1,-1 0-1,1 1 0,-1-1 1,1 1-1,-1 0 1,6 0-1,-8 0 2,0 0-1,1 0 1,-1 0 0,0 1-1,1-1 1,-1 1 0,0 0 0,1-1-1,-1 1 1,0 0 0,0 0-1,0 0 1,0 1 0,0-1 0,0 0-1,2 3 1,20 31-9,-8-10 7,-13-18 6,-8-8 4,5 1-7,-27-7 1,13 3-2,-1 1 0,0 0 1,1 1-1,-21-1 0,31 3 0,0 0 0,1 1 0,-1-1 0,0 1 0,0-1 0,1 1-1,-1 1 1,0-1 0,1 0 0,-1 1 0,1 0 0,0-1 0,-1 1 0,1 1-1,0-1 1,0 0 0,0 1 0,1 0 0,-1-1 0,1 1 0,-1 0-1,-2 5 1,1 0-1,0 0 0,0 0 1,1 1-1,0 0 0,0 0 0,1 0 0,0 0 0,0 11 0,0 11-1,3 34-1,-1-57 3,0-3 0,0-1 0,1 1 1,0 0-1,-1-1 0,2 1 0,-1-1 0,0 0 1,1 1-1,0-1 0,0 0 0,0 0 0,1 0 1,-1 0-1,1 0 0,0-1 0,0 1 0,0-1 1,0 0-1,1 0 0,-1 0 0,1 0 0,5 3 1,-1-3-1,-1 1 1,1-1 0,0 0 0,1-1-1,-1 1 1,0-2 0,0 1-1,1-1 1,-1-1 0,1 1 0,12-2-1,-17 1 0,-1-1 1,1 0-1,0 1 0,-1-1 0,1 0 0,-1 0 0,1-1 0,-1 1 1,1-1-1,-1 0 0,0 0 0,0 0 0,0 0 0,0 0 1,0-1-1,2-3 0,-1 1 0,0 0 0,0 0 0,-1-1 0,0 0 0,0 1 0,0-1 0,-1 0 0,3-11 0,0-7 0,-2-1 0,0 0 0,-1-45 0,-2 64 0,-14-293 0,8 211-13,1 318 9,0 84 5,5-308-1,0 0 0,0 1 0,1-1 0,0 0 0,1 0 0,-1 0 0,1 0 0,0-1 0,0 1 0,1 0 0,0-1 0,0 0 0,6 8 0,-7-10 0,1 0 0,0-1 0,0 1 0,0-1 0,0 0 0,0 0 0,1 0 0,-1-1 0,1 1 0,-1-1 0,1 0 0,0 0 0,-1 0 0,1 0 0,0 0 0,0-1 0,-1 0 0,1 0 0,0 0 0,0 0 0,0-1 0,6-1 0,-5 1 0,-1-1 1,0 0-1,-1 1 1,1-2-1,0 1 0,0 0 1,-1-1-1,0 0 1,1 0-1,-1 0 0,0 0 1,0 0-1,-1 0 1,1-1-1,-1 0 0,1 1 1,-1-1-1,-1 0 1,4-7-1,2-7 2,-1 0 0,0 0 0,3-23 0,-3-4-6,-1-1 0,-3 0 0,-6-75 0,4 121 4,1-1 0,-1 0 0,0 1 0,0-1 1,0 0-1,0 1 0,0-1 0,0 1 0,0-1 0,0 0 0,-1 1 0,1-1 0,0 0 0,0 1 1,0-1-1,-1 1 0,1-1 0,0 0 0,-1 1 0,1-1 0,-1 1 0,1-1 0,0 1 1,-1-1-1,1 1 0,-1-1 0,1 1 0,-1 0 0,0-1 0,0 1 0,0 0 0,1 1 0,-1-1 0,0 1 0,0-1 0,1 1 0,-1 0 0,0-1 0,1 1 0,-1 0 0,1 0 0,-1-1 0,1 1 0,-1 0 0,1 0 0,0 0 0,-1 0 0,1-1 0,0 1 0,0 0 0,0 0 0,-1 2 0,-5 35-1,1 0 1,2 1-1,2-1 1,1 1-1,6 40 1,-5-68 0,1 0 0,0-1 0,1 1 0,0-1 0,1 0 0,5 12 0,-7-19 0,-1 0 0,1 0 0,0 0 0,0 0 0,0 0 0,0-1 0,0 1 0,0-1 0,1 0 0,-1 1 0,1-1 0,0 0 0,0-1 0,0 1 0,0 0 0,0-1 0,0 1 0,0-1 0,0 0 0,0 0 0,1-1 0,-1 1 0,7 0 0,-6-1 0,0-1 0,0 1 1,0-1-1,0 0 0,0 0 0,0 0 0,-1-1 0,1 1 1,0-1-1,-1 0 0,1 0 0,-1 0 0,0-1 1,1 1-1,-1-1 0,0 0 0,-1 0 0,1 0 0,0 0 1,-1 0-1,0 0 0,3-5 0,4-9 2,-1 0 0,0-1 0,8-27 0,-12 32-1,22-78-2,-17 53-3,3 0 0,18-43 0,-27 76 4,-1 0 0,1 0 0,0 0 0,1 1 0,4-7 0,-7 10 0,-1 1 0,1-1 0,0 0 0,0 0 0,-1 1 0,1-1 0,0 1 0,0-1 0,0 0 0,-1 1 0,1 0 0,0-1 0,0 1 0,0-1 0,0 1 0,0 0 0,0 0 0,0 0 0,0-1 0,0 1 0,0 0 0,0 0 0,0 0 0,0 0 0,0 1 0,0-1 0,0 0 0,0 0 0,0 1 0,0-1 0,0 0 0,0 1 0,0-1 0,-1 1 0,1-1 0,0 1 0,0 0 0,1 0 0,1 4-1,1-1 0,-1 0 0,0 1 1,-1-1-1,1 1 0,-1 0 0,0 0 0,3 10 0,9 47-5,-12-51 7,3 22 2,-2 1 0,-1 0 1,-4 40-1,2-70-3,0-1 0,-1 1 1,0 0-1,0 0 0,0-1 0,0 1 0,-1-1 0,1 1 1,-1-1-1,0 0 0,0 0 0,0 0 0,-1 0 0,1 0 1,-1 0-1,1 0 0,-1-1 0,0 1 0,0-1 1,0 0-1,0 0 0,-1 0 0,1 0 0,0-1 0,-8 3 1,4-1-1,-1-1 1,0 0 0,0 0 0,-1-1-1,1 0 1,0-1 0,0 1-1,-1-2 1,1 1 0,0-1 0,-8-2-1,12 2 0,0-1 0,1 0 0,0 0 0,-1-1 0,1 1-1,0 0 1,0-1 0,0 0 0,0 0 0,1 0 0,-1 0-1,1 0 1,0-1 0,0 1 0,0 0 0,0-1 0,1 0 0,-2-4-1,-5-12-5,-9-38-1,17 57 7,-2-11-2,0 0-1,0-1 0,1 1 0,1-13 1,0 19 2,0 5 0,1 1 0,-1-1 0,0 0 0,1 1 0,-1-1 0,0 0 0,1 1 0,-1-1 0,1 1 0,-1-1 0,0 1 0,1-1 0,0 1 0,-1-1 0,1 1 0,-1 0 0,1-1 0,-1 1 0,1 0 0,0-1 0,-1 1 0,1 0 0,0 0 0,-1 0 0,1 0 0,0-1 0,-1 1 0,1 0 0,0 0 0,0 0 0,-1 0 0,1 1 0,1-1 0,26 5 0,-21 0 0,1 1 0,-1 0 0,0 0 0,-1 1 0,0 0 0,0 0 0,0 1 0,-1-1 0,9 17 0,16 20 0,-19-30 0,0-1 0,1-1 0,1 0 0,23 18 0,-29-26 0,0 0 0,0 0 0,0 0 0,1-1 0,-1 0 0,1-1 0,0 0 0,0 0 0,0 0 0,0-1 0,16 0 0,-21 0 0,1-1 0,-1 0 0,0 0 0,1-1 0,-1 1 0,0-1 0,1 1 0,-1-1 0,0 0 0,0 0 0,0 0 0,0-1 0,0 1 0,0-1 0,3-2 0,-3 1 0,0 0 0,-1-1 0,0 1 0,0-1 0,0 0 0,0 0 0,-1 1 0,1-1 0,-1 0 0,0 0 0,0-1 0,0-5 0,5-37-16,-3 0 0,-4-87 1,-1 46-2,2 69 17,0 18 0,0 1-1,0-1 1,0 1 0,0-1-1,0 1 1,0-1 0,1 1 0,-1-1-1,0 1 1,0-1 0,0 1-1,0 0 1,0-1 0,1 1 0,-1-1-1,0 1 1,1-1 0,-1 1-1,0 0 1,0-1 0,1 1 0,-1 0-1,1-1 1,-1 1 0,0 0-1,1 0 1,-1-1 0,1 1 0,-1 0-1,0 0 1,1 0 0,-1-1-1,1 1 1,-1 0 0,1 0 0,-1 0-1,1 0 1,-1 0 0,1 0-1,-1 0 1,1 0 0,-1 0 0,1 0-1,-1 0 1,1 1 0,-1-1-1,1 0 1,0 0 0,-1 1-2,7-2-4,-1 1 1,0 1-1,0-1 1,0 1-1,0 0 1,0 1-1,0-1 1,0 1-1,0 0 1,-1 1-1,1-1 1,-1 1-1,8 5 1,-27-11 41,1 1 0,-28-1 1,38 3-37,1 0 0,-1 0 0,0 1 0,1-1 0,-1 1-1,1 0 1,-1 0 0,1-1 0,-1 2 0,1-1 0,-1 0 0,1 0 0,0 1 0,0-1 0,-1 1 0,1 0-1,-3 3 1,2-1 1,-1 1 0,1 0-1,0 0 1,0 0-1,1 0 1,-1 0 0,-2 11-1,0 2 3,2-1-1,0 1 1,1 0-1,0 27 1,1-21-3,0-18 0,1 0 1,-1 1-1,1-1 0,0 0 0,1 1 0,0-1 0,0 0 1,0 1-1,1-1 0,0 0 0,0 0 0,0 0 0,1 0 0,6 10 1,-3-10 0,-1 1 1,1-2-1,0 1 1,1-1 0,-1 0-1,1 0 1,0 0 0,0-1-1,1 0 1,-1-1-1,1 0 1,0 0 0,0 0-1,10 1 1,6 0 2,1-1 1,0-1 0,39-3-1,-59 1-4,-1 0 1,1-1-1,-1 1 0,1-1 0,-1 0 0,0-1 0,1 1 0,-1-1 0,0 0 0,0 0 1,0 0-1,0-1 0,0 1 0,0-1 0,-1 0 0,1 0 0,-1 0 0,0 0 0,0-1 1,0 1-1,-1-1 0,1 0 0,-1 0 0,0 0 0,0 0 0,0 0 0,0 0 0,-1-1 1,2-8-1,2-11 0,-1 0-1,-2 0 1,0-1 0,-3-35 0,1 29 0,-1 9 0,0 13-1,1 1 0,0 0 0,0 0 1,1 0-1,3-14 0,-4 21 1,1-1-1,-1 0 1,1 0-1,0 1 1,0-1 0,0 1-1,0-1 1,0 1-1,0-1 1,0 1-1,0 0 1,1-1-1,-1 1 1,1 0-1,-1 0 1,1 0 0,-1 0-1,1 0 1,-1 0-1,1 1 1,0-1-1,-1 1 1,1-1-1,0 1 1,0-1 0,-1 1-1,1 0 1,0 0-1,0 0 1,2 0-1,16 0-13,-15-1 8,1 0 0,-1 1 0,1 0 0,-1 0 1,1 0-1,-1 1 0,1 0 0,-1 0 0,0 0 0,1 1 0,-1 0 0,0 0 0,0 0 0,0 0 0,7 6 0,-11-6 9,-7-2 26,0 0-26,-1 0 0,1 0 0,-1 0 0,1 1 0,0 0 1,-1 1-1,1-1 0,0 1 0,0 0 0,0 0 0,0 1 0,0 0 0,0 0 0,1 0 0,0 1 0,-1 0 1,1 0-1,1 0 0,-1 1 0,0-1 0,1 1 0,0 0 0,0 0 0,-4 9 0,3-1-2,0 1-1,0 1 0,2-1 0,-1 0 1,2 1-1,0 0 0,1-1 0,0 1 0,2 0 1,1 17-1,-1-29 0,-1 0 1,1 0-1,0 0 0,1-1 0,-1 1 1,0 0-1,1 0 0,0-1 1,-1 1-1,1-1 0,0 1 1,0-1-1,1 0 0,-1 0 0,0 0 1,1 0-1,-1 0 0,1 0 1,0-1-1,-1 1 0,1-1 1,0 0-1,0 0 0,0 0 0,0 0 1,5 0-1,7 2 2,0 0 0,0-1 0,30 0 0,-35-2-1,0 0 1,1 0-1,-1-1 0,1-1 1,11-2-1,-18 2-1,0 1 1,-1-1-1,1 0 1,-1 0-1,0 0 1,1 0-1,-1-1 1,0 1-1,0-1 0,0 0 1,-1 0-1,1 0 1,-1 0-1,1 0 1,-1-1-1,0 1 1,1-5-1,2-6 0,-1 0 0,-1 0 0,0 0 0,-1 0 0,0-1 0,-1 1 0,-1-1 0,0 0 0,-1 1 0,-1-1 0,0 1 0,-7-23 0,6 31 0,0 0 0,0 0 0,0 1 0,0-1 0,-1 1 0,0 0 0,0 0 0,-1 0 0,0 0 0,1 1 0,-1-1 0,-1 1 0,1 1 0,-1-1 0,1 1 0,-1 0 0,-7-3 0,5 3 0,-1 0 0,-1 0 0,1 1 0,0 0 0,0 1 0,-1-1 0,1 2 0,-1 0 0,1 0 0,-1 0 0,-11 3 0,19-2-1,-1-1 1,1 1-1,-1 0 1,0 0-1,1 0 1,-1 0-1,1 1 1,0-1-1,0 1 1,-1-1-1,1 1 1,0 0-1,0 0 1,0 0-1,1 0 1,-1 0-1,-2 3 1,2 0-1,-1-1 1,1 1-1,0 0 1,1 0-1,-1 0 1,1 0-1,0 0 1,-1 10-1,2-6 0,-1 0-1,2 0 1,-1-1-1,1 1 1,0 0 0,1 0-1,0 0 1,1-1-1,0 1 1,7 13 0,-3-10 1,1-1-1,1 0 1,0-1 0,0 0 0,1 0 0,0-1 0,1 0 0,0-1 0,0 0-1,1-1 1,0 0 0,0-1 0,1-1 0,0 0 0,0 0 0,0-1 0,0-1 0,1 0-1,-1-1 1,1 0 0,0-1 0,15-1 0,-26 0 0,0 0 0,0 0 1,1-1-1,-1 1 0,0-1 0,0 0 0,0 0 1,0 0-1,0 0 0,0-1 0,-1 1 1,1-1-1,0 1 0,-1-1 0,1 0 0,-1 0 1,1 0-1,-1-1 0,0 1 0,0 0 1,0-1-1,0 0 0,-1 1 0,1-1 0,0 0 1,-1 0-1,0 0 0,0 0 0,0 0 0,1-6 1,1-8 0,0-1 1,-1 1 0,-1-1 0,-2-24-1,1 20 0,0-8-1,1 16 0,0 1 0,-1-1 0,-1 0 0,0 1 0,-1-1 0,-1 1 0,-8-25 0,11 38 0,0-1 0,0 1 0,0 0 0,0 0 0,0 0 0,0-1 0,0 1 0,0 0 0,0 0 0,0 0 0,0-1 0,0 1 0,0 0 0,0 0 0,0 0 0,0-1 0,0 1 0,0 0 0,0 0 0,0 0 0,-1 0 0,1-1 0,0 1 0,0 0 0,0 0 0,0 0 0,-1 0 0,1 0 0,0-1 0,0 1 0,0 0 0,0 0 0,-1 0 0,1 0 0,0 0 0,0 0 0,0 0 0,-1 0 0,1 0 0,0 0 0,0 0 0,0 0 0,-1 0 0,1 0 0,0 0 0,0 0 0,0 0 0,-1 0 0,1 0 0,0 0 0,-4 14 0,2 21 0,2 5 0,2 0 0,9 54 0,-9-80 0,2 0 0,0 0 0,0 0 0,1-1 0,1 0 0,0 0 0,0 0 0,2-1 0,0 0 0,12 15 0,-17-24 0,-1 0 1,1 0-1,0-1 0,0 0 1,0 1-1,0-1 0,0 0 1,1-1-1,-1 1 1,0 0-1,1-1 0,4 1 1,1 0 1,1-1 0,-1 0 0,18 0 0,-25-1-2,0 0 1,0 0-1,0-1 0,0 1 0,0 0 0,0-1 0,0 0 0,0 1 0,0-1 1,0 0-1,-1 0 0,1 0 0,0 0 0,0 0 0,-1 0 0,1-1 0,-1 1 1,3-3-1,-1 0 0,-1 0 0,1 1 0,-1-1 0,0 0 0,0 0 0,-1 0 0,1 0 0,0-8 0,2-7 0,-2 0 0,-1 0 0,-1-25 0,0 30 0,2-36 0,-2-52 0,-1 93 0,0-1 0,0 0 0,-1 1 0,0-1 0,-1 1 0,0 0 0,-7-15 0,10 24 0,0 0 0,-1 1 0,1-1 0,0 0 0,0 1 0,0-1 0,0 0 0,0 1 0,0-1 0,0 0 0,-1 1 0,1-1 0,0 0 0,0 1 0,0-1 0,-1 0 0,1 0 0,0 1 0,-1-1 0,1 0 0,0 0 0,0 0 0,-1 1 0,1-1 0,0 0 0,-1 0 0,1 0 0,0 0 0,-1 0 0,1 0 0,0 1 0,-1-1 0,1 0 0,-1 0 0,1 0 0,0 0 0,-1 0 0,1 0 0,0-1 0,-1 1 0,1 0 0,0 0 0,-1 0 0,1 0 0,0 0 0,-1 0 0,1-1 0,0 1 0,-1 0 0,1 0 0,0 0 0,0-1 0,-1 1 0,1 0 0,0 0 0,0-1 0,-1 1 0,1 0 0,0-1 0,0 1 0,0 0 0,0-1 0,-1 1 0,1 0 0,0-1 0,0 1 0,0 0 0,0-1 0,-6 27 0,5-3 0,1 0 0,1 0 0,1 0 0,1-1 0,1 1 0,11 35 0,-13-51 0,1 0 0,-1-1 0,2 1 0,-1-1 0,0 0 0,1 0 0,0 0 0,1-1 0,-1 1 0,1-1 0,0 0 0,0-1 0,1 1 0,-1-1 0,1 0 0,0 0 0,0-1 0,1 1 0,-1-2 0,1 1 0,-1-1 0,1 0 0,0 0 0,0 0 0,0-1 0,8 0 0,-6 0 0,-1 0 0,1-1 0,-1 0 0,1-1 0,-1 0 0,0 0 0,1-1 0,-1 0 0,0-1 0,10-4 0,-12 4 0,-1 0 0,0 0 0,-1-1 0,1 0 0,0 0 0,-1 0 0,0-1 0,0 1 0,0-1 0,-1 0 0,0 0 0,0 0 0,0-1 0,0 1 0,1-7 0,3-10 0,-2 0 0,-1 0 0,0 0 0,-2 0 0,-1-1 0,0 1 0,-4-27 0,3 44 0,0 2 0,0-1 0,0 1 0,0 0 0,-1-1 0,1 1 0,-1 0 0,0-1 0,0 1 0,0 0 0,-1 0 0,1 0 0,-1 0 0,-2-4 0,2 5 0,1 1 0,-1 0 0,0-1 0,0 1 0,1 0 0,-1 0 0,0 0 0,0 1 0,0-1 0,0 0 0,0 1 0,0-1 0,0 1 0,0 0 0,-1 0 0,1 0 0,0 0 0,0 0 0,0 0 0,0 0 0,0 1 0,0-1 0,-3 1 0,2 1 0,1-1 0,-1 0 0,0 1 0,0-1 0,0 1 0,1 0 0,-1 0 0,1 0 0,0 0 0,-1 1 0,1-1 0,0 0 0,0 1 0,1 0 0,-1-1 0,0 1 0,1 0 0,0 0 0,-1 0 0,1 0 0,0 0 0,1 0 0,-1 0 0,0 4 0,-2 11 0,0 1 0,0 33 0,3-52 0,0 5 0,-1 21 0,1 1 0,1-1 0,1 0 0,9 40 0,-10-60 0,0-1 0,1 1 0,0-1 0,0 0 0,0 0 0,0 0 0,1 0 0,0 0 0,0-1 0,0 1 0,1-1 0,-1 0 0,1 0 0,0 0 0,0 0 0,1-1 0,-1 1 0,1-1 0,-1 0 0,1-1 0,0 1 0,0-1 0,0 0 0,1 0 0,-1-1 0,0 1 0,1-1 0,8 1 0,-6-1 0,0-1 0,1 0 0,-1 0 0,0 0 0,1-1 0,-1 0 0,0-1 0,14-4 0,-18 4 0,0 0 0,-1 0 0,1-1 0,0 1 0,-1-1 0,1 0 0,-1 0 0,0 0 0,0-1 0,0 1 0,-1-1 0,1 0 0,-1 1 0,0-1 0,0 0 0,0 0 0,2-7 0,3-14-2,-1 0 0,-1 0 0,-1 0 1,0-41-1,-3 41-2,1 0 0,1 0 0,1 1 0,14-45 0,-17 66 3,0 0 1,1 1-1,-1-1 1,0 1 0,1 0-1,0-1 1,-1 1-1,1 0 1,0 0 0,0 0-1,0 0 1,0 1-1,1-1 1,-1 0 0,0 1-1,1 0 1,-1-1-1,1 1 1,0 0 0,-1 0-1,1 1 1,0-1-1,-1 0 1,1 1 0,0 0-1,0 0 1,4 0-1,-3 0 1,0 0 0,-1 1-1,1-1 1,-1 1 0,1 0-1,-1 0 1,1 0 0,-1 1-1,0-1 1,0 1-1,1 0 1,-1 0 0,0 0-1,-1 0 1,1 0 0,0 1-1,-1-1 1,1 1 0,-1 0-1,3 4 1,1 5 1,-1-1-1,0 1 1,-1 0 0,-1 0-1,0 0 1,0 1 0,1 23 0,-3 97 7,-3-70-6,2-58-2,0 0 0,0-1 0,0 1 0,0 0 0,1-1 0,0 1 0,2 7 0,-3-10 0,1-1 0,0 0 0,0 1 0,0-1 0,0 0 0,0 0 0,0 1 0,0-1 0,1 0 0,-1 0 0,0 0 0,1 0 0,-1 0 0,0-1 0,1 1 0,-1 0 0,1-1 0,-1 1 0,1-1 0,0 1 0,-1-1 0,4 0 0,1 2 1,1-1-1,0 0 1,0-1-1,0 0 1,0 0-1,0 0 1,0-1 0,0 0-1,-1 0 1,1-1-1,0 0 1,-1 0-1,8-4 1,-9 3-1,0 0 1,0 0-1,-1-1 1,0 0-1,1 0 1,-2 0-1,1 0 1,0-1-1,-1 1 1,0-1-1,0 0 1,0 0-1,-1 0 1,1-1-1,-1 1 1,2-10-1,1-9-3,-1 0 0,-1 0 0,-2-1 1,-1-44-1,-1 26 1,1 40 2,0 0 0,0 1 0,0-1 0,0 0 0,-1 1 0,1-1 0,-1 1 0,0-1 0,0 1 0,0-1 0,-2-4 0,2 6 0,0 1 0,0-1 0,1 0 0,-1 0 0,0 1 0,0-1 0,0 1 0,0-1 0,0 1 0,0-1 0,0 1 0,0-1 0,0 1 0,0 0 0,0 0 0,0 0 0,0-1 0,-1 1 0,1 0 0,0 0 0,0 0 0,0 1 0,0-1 0,0 0 0,0 0 0,0 1 0,0-1 0,0 0 0,0 1 0,-2 0 0,2 0 0,-1 1 0,1-1 0,0 0 0,-1 1 0,1-1 0,0 1 0,0-1 0,0 1 0,0 0 0,0-1 0,1 1 0,-1 0 0,0 0 0,1 0 0,-1-1 0,1 1 0,0 0 0,0 0 0,-1 0 0,1 0 0,1 0 0,-1 0 0,0 2 0,0 3 0,-2 13 1,2-1 1,0 1-1,1-1 0,1 1 1,4 21-1,-4-34-1,0 0 1,0-1-1,1 1 1,0-1-1,0 0 0,0 0 1,1 0-1,0 0 1,0 0-1,0-1 1,1 0-1,0 0 0,0 0 1,0-1-1,1 1 1,-1-1-1,1 0 1,6 3-1,-3-4 1,-1 1 1,1-1-1,0-1 0,0 1 1,0-1-1,0-1 0,0 0 1,1 0-1,-1-1 0,0 0 1,17-3-1,-23 2 0,0 0-1,1 0 1,-1 0-1,0-1 1,0 1 0,0-1-1,0 0 1,0 0 0,0 0-1,-1 0 1,1-1-1,-1 1 1,0-1 0,1 1-1,-1-1 1,0 0 0,0 0-1,-1 0 1,1 0-1,-1 0 1,1 0 0,1-7-1,2-8 6,0-1 1,5-33-1,-9 48-7,8-222 1,-9 216 0,-10 220 0,-40 227 0,22-228 0,26-192 0,0-1 0,-2 1 0,1-1 0,-11 26 0,13-38 0,-1-1 0,1 0 0,-1 1 0,0-1 0,0 0 0,0 0 0,0 0 0,-1-1 0,1 1 0,-1 0 0,1-1 0,-1 1 0,0-1 0,0 0 0,0 0 0,-1 0 0,1-1 0,0 1 0,-1-1 0,1 1 0,-1-1 0,1 0 0,-1-1 0,1 1 0,-1-1 0,-5 1 0,6-1 0,1 0 0,-1-1 0,1 1 0,-1 0 0,0-1 0,1 0 0,-1 0 0,1 1 0,-1-2 0,1 1 0,0 0 0,-1 0 0,1-1 0,0 1 0,0-1 0,0 0 0,0 1 0,-2-4 0,0 1 0,1-1 0,0 0 0,0 0 0,0-1 0,0 1 0,1 0 0,-3-12 0,0-4 0,1-1 0,1 0 0,0-28 0,3 50 0,-1-16 0,0 0 0,1 0 0,0 0 0,1 0 0,1 0 0,1 0 0,0 1 0,1-1 0,1 1 0,0 0 0,8-16 0,3 6 0,0 1 0,2 0 0,0 1 0,2 1 0,0 1 0,34-26 0,6 0 0,82-48 0,-122 84-200,-30 11-480</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6:36.216"/>
    </inkml:context>
    <inkml:brush xml:id="br0">
      <inkml:brushProperty name="width" value="0.025" units="cm"/>
      <inkml:brushProperty name="height" value="0.025" units="cm"/>
      <inkml:brushProperty name="color" value="#CCFF99"/>
    </inkml:brush>
  </inkml:definitions>
  <inkml:trace contextRef="#ctx0" brushRef="#br0">224 83 31871,'0'-3'57,"0"1"1,0-1-1,0 0 1,0 0 0,-1 0-1,1 0 1,-1 0-1,0 1 1,0-1 0,-2-5-1,2 7-50,0 0 1,0 0-1,0 0 0,0 0 0,0 0 1,-1 0-1,1 0 0,0 0 0,-1 0 1,1 1-1,0-1 0,-1 1 0,1-1 1,-1 1-1,1-1 0,-1 1 0,1 0 1,-1-1-1,0 1 0,1 0 0,-1 0 1,-1 1-1,-7-2-4,0 2-1,0 0 1,0 0-1,0 0 1,0 2 0,1-1-1,-1 1 1,-13 6 0,18-7-3,1 1 1,-1 0-1,0 0 1,1 0-1,0 1 0,0 0 1,0-1-1,0 1 1,1 1-1,-1-1 1,1 0-1,0 1 1,0 0-1,1 0 1,-1 0-1,1 0 1,-2 7-1,3-9 0,0 0 0,0 0 0,0 1 0,1-1 0,0 0 0,-1 0 0,1 0 0,0 1 0,0-1 0,1 0 0,-1 0 1,1 1-1,1 4 0,-1-6 0,0-1 1,0 1-1,0 0 1,0-1-1,0 1 1,1-1-1,-1 1 1,0-1 0,1 0-1,0 1 1,-1-1-1,1 0 1,-1 0-1,1 0 1,0 0-1,0-1 1,0 1 0,-1 0-1,1-1 1,0 1-1,0-1 1,4 1-1,9 1 5,-1-1-1,1 0 0,0-1 0,0-1 0,18-2 0,-29 3-3,-1-1 0,1 0 0,0 1 0,-1-1 0,1-1 0,-1 1 0,0 0 0,1-1 0,-1 0 0,0 1-1,0-1 1,0-1 0,0 1 0,0 0 0,-1-1 0,1 1 0,-1-1 0,1 0 0,-1 0 0,0 0 0,0 0 0,-1 0-1,1 0 1,0-1 0,-1 1 0,0-1 0,1-3 0,0 0-1,-1 1 0,-1-1 0,1 1 0,-1-1 0,0 1 0,-1-1 0,1 1 0,-1-1 0,-1 1 0,1-1 0,-1 1 0,-3-8 0,3 11 0,0-1 0,0 1 0,0 0 0,0 0 0,-1 0 0,1 0 0,-1 0 0,0 1 0,0-1 0,0 1 0,0 0 0,0 0 0,0 0 0,-1 0 0,1 0 0,-1 1 0,1 0 0,-1-1 0,0 1 0,1 0 0,-1 1 0,-4-1 0,2 0 1,1 0-1,0 1 1,-1 0-1,1 0 1,0 0-1,-1 0 1,1 1-1,0 0 1,-1 0-1,1 1 1,0-1-1,0 1 1,0 0-1,0 0 1,1 1-1,-6 3 1,5-1-15,0-1 0,1 1 0,-1 0 0,1 1 0,1-1 0,-1 1 0,1 0 0,0 0 0,0 0 0,0 0 0,1 0 0,-3 13 0,-8 47-597</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6:20.551"/>
    </inkml:context>
    <inkml:brush xml:id="br0">
      <inkml:brushProperty name="width" value="0.025" units="cm"/>
      <inkml:brushProperty name="height" value="0.025" units="cm"/>
      <inkml:brushProperty name="color" value="#CCFF99"/>
    </inkml:brush>
  </inkml:definitions>
  <inkml:trace contextRef="#ctx0" brushRef="#br0">387 74 32575,'6'-70'192,"-11"69"-192,1 0 0,0 0 0,-1 1 0,1 0 0,0 0 0,-8 0 0,6 1 0,3-1 0,-29-1 0,-1 2 0,-61 10 0,86-9 0,0 0 0,0 0 0,0 0 0,0 1 0,0 1 0,0-1 0,1 1 0,-1 1 0,1-1 0,0 1 0,1 0 0,-1 1 0,1-1 0,0 1 0,0 1 0,-8 11 0,12-15 0,0 0 0,0 0 0,1 0 0,-1 0 0,1 0 0,0 1 0,0-1 0,0 0 0,0 1 0,1-1 0,-1 1 0,1-1 0,0 1 0,0-1 0,0 1 0,0-1 0,1 1 0,0-1 0,-1 0 0,1 1 0,0-1 0,1 0 0,-1 1 0,0-1 0,1 0 0,0 0 0,0 0 0,0 0 0,0-1 0,0 1 0,0 0 0,1-1 0,5 5 0,8 5 0,0-1 0,1-1 0,0 0 0,34 14 0,-21-10 0,-4-3 0,-18-8 0,0 0 0,0 1 0,0 0 0,10 8 0,-16-11 0,0 1 0,-1 0 0,1-1 0,0 1 0,0 0 0,-1 0 0,0 0 0,1 0 0,-1 1 0,0-1 0,0 0 0,0 1 0,0-1 0,0 0 0,-1 1 0,1-1 0,-1 1 0,0-1 0,1 5 0,-1-3 0,0 0 0,0 0 0,-1-1 0,1 1 0,-1 0 0,0 0 0,0-1 0,0 1 0,0-1 0,-1 1 0,1-1 0,-4 6 0,0-4 0,0 1 0,0-1 0,-1 1 0,1-1 0,-11 6 0,5-3 0,0 0 0,-1 0 0,-1-1 0,1 0 0,-1-1 0,0-1 0,0 0 0,-1 0 0,0-2 0,1 0 0,-1 0 0,0-1 0,0-1 0,-1 0 0,1-1 0,-21-3 0,34 3 0,0 0-1,0 0 1,1 0-1,-1 0 1,0-1-1,0 1 1,0 0-1,0 0 1,1-1 0,-1 1-1,0-1 1,0 1-1,1-1 1,-1 1-1,0-1 1,1 1-1,-1-1 1,1 0 0,-1 1-1,0-1 1,1 0-1,0 0 1,-1 1-1,1-1 1,-1 0-1,1 0 1,0 0-1,-1 1 1,1-1 0,0 0-1,0 0 1,0 0-1,0 0 1,0 0-1,0 1 1,0-1-1,0 0 1,0 0 0,0 0-1,0 0 1,1 0-1,-1 1 1,0-1-1,1 0 1,-1-1-1,2-1-52,-1 0-1,0 1 0,1-1 0,0 0 0,-1 1 0,1-1 0,0 1 1,0 0-1,1-1 0,-1 1 0,5-3 0,29-13-1936</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3:12.171"/>
    </inkml:context>
    <inkml:brush xml:id="br0">
      <inkml:brushProperty name="width" value="0.05" units="cm"/>
      <inkml:brushProperty name="height" value="0.05" units="cm"/>
      <inkml:brushProperty name="color" value="#FFFFFF"/>
    </inkml:brush>
  </inkml:definitions>
  <inkml:trace contextRef="#ctx0" brushRef="#br0">633 70 31614,'-12'-8'91,"0"-1"-1,0 1 0,-1 1 0,0 0 1,0 1-1,-1 1 0,0 0 0,-19-5 0,23 8-78,0 1 0,-1 0-1,1 0 1,0 1-1,0 0 1,0 1-1,0 0 1,0 1-1,0 0 1,0 0 0,0 1-1,1 1 1,-14 5-1,5 2-5,1 0 0,0 0-1,0 2 1,1 0 0,1 1 0,0 0-1,1 1 1,-19 28 0,11-11-2,1 0-1,2 2 1,-27 62 0,30-52-4,2 1 0,2 1 0,1 0 0,3 1 0,2 0 0,0 63 0,5-88 0,1 1 0,2 0 0,0-1 0,1 0 0,7 24 0,-6-34 0,0-1 0,0 0 0,1 0 0,1-1 0,-1 1 0,2-1 0,0 0 0,0-1 0,0 0 0,1 0 0,11 9 0,-3-5 1,1-1-1,0-1 1,1-1-1,0 0 1,0-1 0,1-1-1,0-1 1,0-1-1,1 0 1,0-2 0,33 4-1,-23-5 5,0-1 0,0-2-1,0-1 1,1-1 0,-2-2 0,1 0 0,38-13-1,-42 9 0,1-2 0,-1-1 0,-1-1 0,0-1 0,-1-2 0,0 0 0,-1-1 0,-1-2 0,-1 0 0,0-1 0,-1-1 0,29-39 0,-36 41-3,-1-1 0,-1 0 0,0-1 0,-1-1-1,-1 1 1,-2-1 0,0-1 0,-1 0 0,0 0 0,-2 0 0,-1 0 0,-1-1-1,-1 1 1,-1-1 0,0 1 0,-6-30 0,2 33-1,-2 0 0,0 1 0,0 0 0,-2 0 0,0 0 0,-1 1 0,-1 1 0,-1 0 0,0 0 0,-1 1 0,0 0 0,-1 1 0,-1 0 0,-22-16 0,15 14 0,0 0 0,-1 2 0,-1 0 0,0 2 0,-1 0 0,0 2 0,0 0 0,-1 2 0,-1 1 0,-28-5 0,33 9-3,0 1 0,0 1 0,0 0 0,-35 5 0,46-3-1,0 2-1,0-1 1,0 1-1,0 0 1,1 1-1,-1 0 0,1 1 1,0 0-1,0 0 1,0 1-1,-8 7 1,-55 60-260,0 10-588</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6:21.180"/>
    </inkml:context>
    <inkml:brush xml:id="br0">
      <inkml:brushProperty name="width" value="0.025" units="cm"/>
      <inkml:brushProperty name="height" value="0.025" units="cm"/>
      <inkml:brushProperty name="color" value="#CCFF99"/>
    </inkml:brush>
  </inkml:definitions>
  <inkml:trace contextRef="#ctx0" brushRef="#br0">1 184 31759,'0'-32'830,"1"40"-648,4 50-218,33 249 36,-38-296 0,0-9 0,-1 0 0,1 0 0,0 0 0,1 1 0,-1-1 0,0 0 0,0 0 0,1 0 0,0 0 0,-1 0 0,1 0 0,0 0 0,0 0 0,2 4 0,0-20 5,-4-63 6,-14-92 0,7 115-18,2 0 0,2 0 1,5-76-1,0 128 7,0 1 0,-1 0 0,1 0 0,0-1 0,0 1 0,0 0 0,0 0 0,0 0 0,0 0 0,0 1 0,1-1 0,-1 0 0,0 0 0,0 1 0,1-1 0,-1 0 0,0 1 0,1-1 0,-1 1 0,1 0 0,-1-1 0,0 1 0,1 0 0,-1 0 0,1 0 0,-1 0 0,1 0 0,1 1 0,3-1 0,0 0 0,0 0 0,0 1 0,0 0 0,0 0 0,7 3 0,-5 0 0,0 1 0,0 0 0,-1 0 0,0 1 0,0 0 0,0 0 0,-1 1 0,0 0 0,0 0 0,7 13 0,-1-2 0,-2 0 0,0 1 0,11 32 0,-12-20 0,-1 0 0,-2 0 0,-2 1 0,0 0 0,-3 62 0,-1-89 0,0 0 0,0 0 0,-1 0 0,0 0 0,0 0 0,0 0 0,0 0 0,-1 0 0,0-1 0,0 1 0,0-1 0,-1 1 0,0-1 0,-2 5 0,2-6 0,0-1 0,0 1 0,0 0 0,0-1 0,0 0 0,-1 1 0,1-1 0,-1-1 0,1 1 0,-1 0 0,0-1 0,0 0 0,1 0 0,-1 0 0,0 0 0,0-1 0,0 1 0,-7-1 0,-15 1-7,12-1-103,0 0 1,-26-3-1,16-5-707</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6:21.746"/>
    </inkml:context>
    <inkml:brush xml:id="br0">
      <inkml:brushProperty name="width" value="0.025" units="cm"/>
      <inkml:brushProperty name="height" value="0.025" units="cm"/>
      <inkml:brushProperty name="color" value="#CCFF99"/>
    </inkml:brush>
  </inkml:definitions>
  <inkml:trace contextRef="#ctx0" brushRef="#br0">1 68 32191,'7'217'528,"27"62"-515,-34-266-10,-14-460-3,14 430-1,-1 5 0,1 0-1,0 0 0,1 0 0,4-20 1,-5 30 0,1 1 1,-1-1 0,0 1 0,1-1 0,-1 1 0,1-1-1,0 1 1,-1-1 0,1 1 0,0 0 0,0-1 0,0 1 0,0 0-1,0 0 1,0 0 0,1 0 0,-1 0 0,0 0 0,0 0-1,1 0 1,-1 0 0,1 0 0,-1 1 0,1-1 0,-1 1 0,1-1-1,-1 1 1,1 0 0,-1-1 0,1 1 0,-1 0 0,1 0 0,0 0-1,-1 0 1,1 0 0,-1 1 0,1-1 0,-1 0 0,1 1-1,-1-1 1,1 1 0,2 1 0,0 0 0,0 0 0,-1 0 0,1 1 0,-1 0 0,1 0 0,-1 0 0,0 0 0,0 0 0,0 1 0,0 0 0,-1-1 0,1 1 0,-1 0 0,3 8 0,3 6 0,11 38 0,-16-41 0,0 0 0,-1 0 0,-1 0 0,-1 26 0,0-25 0,0-14 0,0 0 0,0-1 0,-1 1 0,1 0 0,-1 0-1,1 0 1,-1-1 0,1 1 0,-1 0 0,0 0 0,0-1 0,0 1 0,0-1 0,0 1 0,0-1-1,0 1 1,-1-1 0,1 0 0,0 0 0,-1 1 0,1-1 0,-1 0 0,0 0 0,1-1 0,-1 1-1,0 0 1,1 0 0,-1-1 0,0 1 0,-2 0 0,-6 1-17,-1-1 0,1 1 0,0-2 0,-13 0 0,17 0-4,-15-2-566,4-11-1230</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6:22.328"/>
    </inkml:context>
    <inkml:brush xml:id="br0">
      <inkml:brushProperty name="width" value="0.025" units="cm"/>
      <inkml:brushProperty name="height" value="0.025" units="cm"/>
      <inkml:brushProperty name="color" value="#CCFF99"/>
    </inkml:brush>
  </inkml:definitions>
  <inkml:trace contextRef="#ctx0" brushRef="#br0">1 240 29678,'2'0'1950,"26"0"-1453,8 1-375,0-2-1,-1-1 1,1-1-1,51-13 0,83-36-118,-169 52-3,0-1-1,0 1 1,0-1 0,0 0 0,0 1-1,0-1 1,0 0 0,0 0 0,0 0-1,0 0 1,0 0 0,-1 0-1,1 0 1,0 0 0,-1 0 0,1 0-1,-1 0 1,1 0 0,-1 0 0,1-1-1,-1 1 1,0 0 0,0 0-1,0-1 1,0 1 0,0-2 0,-3-31-9,3 32 9,-2-3 0,1 0 0,-1 0 0,0 1 0,0-1 0,-1 1 0,1 0 0,-1-1 0,0 1 0,0 0 0,-1 1 0,1-1 0,-1 1 0,0-1 0,0 1 0,0 0 0,0 0 0,0 1 0,-1-1 0,1 1 0,-9-3 0,1 0 0,-1 1 0,1 0 0,0 1 0,-1 1 0,0 0 0,-21 0 0,55 4 2,-1 1-1,1 2 1,-1 0-1,0 1 1,-1 0 0,0 2-1,0 1 1,0 0-1,29 20 1,-45-27-2,-1 0 0,1 0 0,-1 1 0,1-1 0,-1 1 0,0-1 0,0 1 0,0 0 0,-1-1 0,1 1 0,-1 0 0,1 0 0,-1 0 0,0 0 0,0 1 0,0-1 0,-1 0 0,1 0 0,-1 0 0,1 1 0,-1-1 0,0 0 0,-1 1 0,1-1 0,-1 0 0,1 0 0,-1 1 0,0-1 0,0 0 0,0 0 0,0 0 0,-1 0 0,1 0 0,-1 0 0,0-1 0,0 1 0,-3 3 0,-12 9-38,-1-1 0,0-1 1,-1 0-1,0-2 0,-41 19 0,26-21-711</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6:43.453"/>
    </inkml:context>
    <inkml:brush xml:id="br0">
      <inkml:brushProperty name="width" value="0.025" units="cm"/>
      <inkml:brushProperty name="height" value="0.025" units="cm"/>
      <inkml:brushProperty name="color" value="#CCFF99"/>
    </inkml:brush>
  </inkml:definitions>
  <inkml:trace contextRef="#ctx0" brushRef="#br0">9 20 32063,'1'-19'206,"0"24"8,0 32 22,-11 359-236,9-369 13,1-27-13,0 0 0,0 0 0,0 0 1,0 1-1,0-1 0,0 0 0,0 0 0,0 0 0,0 1 0,0-1 0,0 0 0,0 0 0,0 0 0,0 0 0,0 1 0,0-1 0,0 0 0,0 0 0,0 0 0,1 1 0,-1-1 0,0 0 0,0 0 0,0 0 0,0 0 1,0 0-1,0 1 0,1-1 0,-1 0 0,0 0 0,0 0 0,0 0 0,0 0 0,1 0 0,-1 0 0,0 0 0,0 0 0,0 1 0,0-1 0,1 0 0,-1 0 0,0 0 0,0 0 0,0 0 0,1 0 0,-1 0 1,0 0-1,0 0 0,0 0 0,1-1 0,-1 1 0,0 0 0,2 0 0,221 5 27,-222 1-289,-1-2-511</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6:44.298"/>
    </inkml:context>
    <inkml:brush xml:id="br0">
      <inkml:brushProperty name="width" value="0.025" units="cm"/>
      <inkml:brushProperty name="height" value="0.025" units="cm"/>
      <inkml:brushProperty name="color" value="#CCFF99"/>
    </inkml:brush>
  </inkml:definitions>
  <inkml:trace contextRef="#ctx0" brushRef="#br0">7 163 30830,'-1'-24'1040,"1"12"-834,-1 1 0,2-1 1,1-13-1,-1 22-204,-1 0 0,1 0 0,0 1 0,0-1 0,0 0 0,0 1 0,0-1 0,1 0 1,-1 1-1,1 0 0,-1-1 0,1 1 0,0 0 0,0 0 0,0 0 0,0 0 0,5-2 0,2-2 1,1 2 0,0-1-1,0 2 1,0-1 0,1 1-1,-1 1 1,1 0 0,0 0-1,-1 1 1,1 1 0,0-1-1,21 4 1,-30-3-3,0 1 0,1 0 0,-1 0 0,0 0 0,0 0 0,0 0 0,0 0 0,0 1 0,0-1 0,0 1 0,0-1 0,0 1 0,-1 0 0,1 0 0,-1-1 0,1 1 0,-1 0 0,0 1 0,1-1 0,-1 0 0,0 0 0,-1 0 0,1 1 0,0-1 0,-1 0 0,1 5 0,2 8 0,-1-1 0,-1 1 0,-1 18 0,0-24 0,-1 4 0,0 0 0,-1-1 0,-1 1 0,0 0 0,0 0 0,-1-1 0,-1 0 0,0 0 0,-1 0 0,0-1 0,-1 1 0,0-2 0,-1 1 0,-11 12 0,-14 12 0,-1-2 0,-61 45 0,102-82 0,0 0 0,1 1 0,-1 0 0,1 0 0,-1 0 0,1 1 0,0 0 0,0 1 0,11-1 0,1 0 0,0 1 0,0 0 0,21 4 0,-37-2-3,0 0 0,0 0 1,-1 0-1,1 1 0,-1-1 0,1 1 1,-1 0-1,0 0 0,0 0 0,0 0 1,0 1-1,0-1 0,0 1 0,-1 0 1,1 0-1,-1 0 0,0 0 0,0 0 1,0 1-1,0-1 0,0 0 0,-1 1 1,0 0-1,1-1 0,-1 1 0,-1 0 1,1-1-1,0 1 0,-1 4 0,3 2-245,2 0-509</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6:49.322"/>
    </inkml:context>
    <inkml:brush xml:id="br0">
      <inkml:brushProperty name="width" value="0.025" units="cm"/>
      <inkml:brushProperty name="height" value="0.025" units="cm"/>
      <inkml:brushProperty name="color" value="#CCFF99"/>
    </inkml:brush>
  </inkml:definitions>
  <inkml:trace contextRef="#ctx0" brushRef="#br0">272 60 30478,'0'-10'698,"0"6"-537,0 1-1,0-1 1,0 1-1,0 0 1,-1-1-1,1 1 1,-3-6-1,3 8-155,-1 0 1,0 0-1,0 0 0,1 0 1,-1 0-1,0 0 0,0 0 1,0 0-1,0 0 0,0 1 1,0-1-1,-1 0 0,1 1 1,0-1-1,0 1 1,0-1-1,-1 1 0,1-1 1,0 1-1,0 0 0,-1 0 1,1 0-1,-2 0 0,-76-2 14,45 3-16,30-1-1,-1 0 0,1 0 0,0 1 0,0-1 1,0 1-1,0 0 0,0 1 0,0-1 0,0 1 1,0 0-1,1-1 0,-1 2 0,0-1 0,1 0 1,-5 5-1,3-2 0,1 0 1,-1 0-1,1 0 0,0 1 1,1 0-1,0 0 0,0 0 1,-5 12-1,3 1 4,0 1-1,1 0 1,1 0 0,0 0 0,2 31-1,1-43-3,0 0-1,1-1 1,0 1-1,0-1 1,1 1-1,-1-1 1,2 0-1,-1 0 1,1 0-1,1 0 1,6 11-1,-3-8 2,0-1-1,1 0 0,0 0 1,1-1-1,0 0 1,20 13-1,-19-14-2,1-1 0,0 0 0,0-1 0,1 0 0,0 0 0,0-1 0,0-1 0,0 0 0,0-1 0,1 0 0,-1-1 0,1 0 0,-1-1 0,1-1 0,12-1 0,-23 2-34,0 0 0,0-1 0,-1 1 0,1 0-1,0-1 1,0 1 0,-1-1 0,1 1 0,-1-1 0,1 0 0,0 0 0,-1 0 0,1 0-1,-1 0 1,0 0 0,1 0 0,-1 0 0,0-1 0,0 1 0,0 0 0,0-1 0,0 1-1,0-1 1,0 1 0,0-1 0,0 1 0,0-4 0,0-2-3349</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6:51.137"/>
    </inkml:context>
    <inkml:brush xml:id="br0">
      <inkml:brushProperty name="width" value="0.025" units="cm"/>
      <inkml:brushProperty name="height" value="0.025" units="cm"/>
      <inkml:brushProperty name="color" value="#CCFF99"/>
    </inkml:brush>
  </inkml:definitions>
  <inkml:trace contextRef="#ctx0" brushRef="#br0">1 178 32559,'0'0'176,"4"0"-149,248 0-54,-252-1 27,1 1 0,0-1 0,-1 1 0,1-1 0,0 1 0,-1-1 0,1 1 0,-1-1 0,0 0 0,1 1 0,-1-1 0,1 0 0,-1 1 0,0-1 0,1 0 0,-1 1 0,0-1 0,0 0 0,0 0 0,1 0 0,-1 1 0,0-1 0,0 0 0,0 0 0,0 1 0,-1-1 0,1 0 0,0 0 0,0 1 0,0-1 0,-1-1 0,-6-28 0,1 20 0,-1 1 0,0 0 0,-1 1 0,1 0 0,-1 0 0,-12-8 0,-58-39 5,74 53-7,4 5 0,12 10 1,18 17 6,11 4 17,-26-22-21,0 0 0,0 1-1,-2 1 1,1 0 0,-2 1-1,13 18 1,-23-29 0,0-1-1,-1 1 1,1-1 0,-1 1-1,0-1 1,0 1-1,0 0 1,0 0 0,0-1-1,-1 1 1,0 0 0,0 0-1,0 0 1,0 0-1,0 0 1,-1-1 0,0 1-1,0 0 1,0 0 0,0-1-1,-1 1 1,1-1-1,-1 1 1,-3 5 0,0-3-20,0 0 0,-1 0 1,1-1-1,-1 1 0,0-1 1,0-1-1,0 1 1,-1-1-1,0 0 0,-14 6 1,-17 5-801</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6:54.088"/>
    </inkml:context>
    <inkml:brush xml:id="br0">
      <inkml:brushProperty name="width" value="0.025" units="cm"/>
      <inkml:brushProperty name="height" value="0.025" units="cm"/>
      <inkml:brushProperty name="color" value="#CCFF99"/>
    </inkml:brush>
  </inkml:definitions>
  <inkml:trace contextRef="#ctx0" brushRef="#br0">2 100 25276,'0'-28'5616,"0"-16"-3778,-2 227-1833,4 202-5,-2-383 0,0 0 0,0 0 0,0 0 0,0 0 0,1 0 0,-1 0 0,0 0-1,1 0 1,0 0 0,-1 0 0,1 0 0,0 0 0,0 0 0,0 0 0,0 0 0,0-1 0,1 1 0,-1 0 0,0-1 0,1 1 0,-1-1-1,1 0 1,0 1 0,3 1 0,0-1 2,0-1 0,0 0 0,0 0 0,1 0 0,-1-1 0,0 0-1,11-1 1,1 1 17,-15 0-19,0-1 0,0 1 0,0-1 0,0 0 0,0 0 0,0 0 0,-1 0 0,1 0 0,0 0 0,0 0 0,-1 0 0,1-1 0,-1 1 0,1-1 0,-1 1 0,0-1 0,0 1 0,1-1 0,-1 0 0,0 0 0,0 1 0,1-5 0,19-52-2,-17 46-1,11-39-19,-2 7 20,2 0 1,34-72-1,-48 115 1,-1 0 1,1-1-1,-1 1 0,1 0 1,0-1-1,0 1 0,0 0 0,-1 0 1,1 0-1,0-1 0,0 1 1,0 0-1,1 1 0,-1-1 1,0 0-1,0 0 0,0 0 1,1 1-1,-1-1 0,0 0 0,1 1 1,-1 0-1,1-1 0,-1 1 1,0 0-1,3-1 0,-1 0-9,-3-2 10,-9 5 13,2 4-13,-1-1 0,1 1 0,0 1 0,1-1 0,0 1 0,0 0 0,0 1 0,1-1 0,0 1 0,0 0 0,-5 14 0,4-8 0,1 0 0,0 1 0,1-1 0,0 1 0,1 0 0,-1 23 0,3-37 0,1 8 0,-1 1 0,2-1 0,-1 0 0,1 1 0,2 9 0,-2-16 0,0 0 0,0 0 0,1-1 0,-1 1 0,1 0 0,-1-1 0,1 1 0,0-1 0,0 0 0,0 1 0,0-1 0,1 0 0,-1 0 0,0-1 0,1 1 0,-1 0 0,1-1 0,5 3 0,5 0 2,1 0-1,0 0 1,0-2-1,0 0 1,1 0 0,-1-1-1,0-1 1,1 0-1,15-3 1,-27 3-2,0-1 0,0 1 0,0 0 0,0-1 0,-1 0 0,1 0 0,0 0 0,0 0 0,-1 0 0,1 0 0,-1-1 0,1 1 0,-1-1 0,0 0 0,0 0 0,1 0 0,-1 0 0,0 0 0,-1 0 0,3-3 0,-1 0 0,-1 0 0,0 0 0,0 0 0,0 0 0,0 0 0,-1 0 0,0-1 0,0 1 0,-1 0 0,1-7 0,-1-3 0,-1 1 0,0-1 0,-1 1 0,-1-1 0,0 1 0,-1 0 0,-7-17 0,4 15 0,-1 1 0,0 0 0,-1 0 0,-1 1 0,-15-18 0,21 27 0,-1 0 0,1 1 0,-1-1 0,0 1 0,-1 0 0,1 0 0,-1 1 0,1-1 0,-1 1 0,0 1 0,0-1 0,0 1 0,-1 0 0,1 0 0,0 1 0,-1 0 0,-7-1 0,13 2 0,-1 1 0,1-1 0,-1 0 0,0 1 0,1-1 0,-1 0 0,1 1 0,-1 0 0,1-1 0,-1 1 0,1 0 0,0 0 0,-1 0 0,1 0 0,0 0 0,0 0 0,-1 0 0,1 0 0,0 1 0,0-1 0,0 0 0,1 1 0,-1-1 0,0 0 0,0 1 0,1-1 0,-1 1 0,1-1 0,-1 1 0,1 0 0,0-1 0,-1 3 0,0 8 0,0-1 0,0 1 0,2 19 0,0-11 0,-1-13 0,1 0-1,-1 0 1,2 0-1,-1 1 1,1-1 0,0 0-1,0-1 1,1 1 0,-1 0-1,2-1 1,-1 1-1,1-1 1,0 0 0,0 0-1,1-1 1,0 1 0,0-1-1,0 0 1,0 0-1,8 5 1,-3-4-1,0 0 1,0 0-1,0-1 1,1 0-1,0-1 0,0-1 1,0 1-1,0-2 0,0 1 1,1-2-1,-1 1 1,13-1-1,-17-1 2,-1 0 0,1 0 0,-1-1 1,1 0-1,-1 0 0,11-3 0,-14 3-1,-1-1 1,1 1-1,0-1 1,-1 0-1,0 0 1,1 0-1,-1 0 1,0 0-1,0 0 1,0-1-1,0 1 1,0-1-1,-1 1 1,1-1-1,-1 0 1,2-3-1,3-11 0,-1 0 0,6-25 1,-9 29-7,1 1 1,0-1-1,1 1 1,0 0 0,1 0-1,11-18 1,-15 28 3,0 1 0,0 0 0,1-1 0,-1 1 0,1 0 0,-1-1 0,1 1 0,-1 0 0,1 0 0,0 0 0,0 1 0,-1-1 1,1 0-1,0 1 0,0-1 0,0 1 0,0-1 0,0 1 0,0 0 0,0 0 0,-1 0 0,1 0 0,0 0 0,0 0 0,0 1 0,0-1 1,0 0-1,0 1 0,0 0 0,-1-1 0,1 1 0,0 0 0,0 0 0,-1 0 0,1 0 0,-1 0 0,1 1 0,-1-1 0,1 0 0,-1 1 1,0-1-1,0 1 0,1-1 0,-1 1 0,0 0 0,1 2 0,3 9-11,-5-13 29,-13 0 13,7 1-28,1 0 0,-1 0-1,0 0 1,0 1 0,1 0 0,-1 0-1,1 0 1,-1 1 0,1 0 0,0 0 0,0 0-1,0 1 1,1-1 0,-1 1 0,1 0 0,0 1-1,0-1 1,0 1 0,1-1 0,0 1 0,-4 7-1,3-5 0,0 0 0,1-1 0,0 1 0,0 1 0,0-1 0,1 0 0,0 1 0,1-1 0,0 1 0,0-1-1,0 1 1,1-1 0,0 1 0,1 0 0,0-1 0,0 1 0,2 7 0,-2-13 1,0 0-1,1 1 1,-1-1-1,0 0 1,1 0 0,-1 0-1,1 0 1,0 0-1,0-1 1,0 1 0,-1 0-1,2-1 1,-1 1-1,0-1 1,0 0 0,0 0-1,1 0 1,-1 0-1,0 0 1,1 0 0,-1-1-1,4 1 1,6 2 4,0-2 0,1 0-1,15-1 1,-21 0-3,-5 0-2,0 0 1,0 0-1,0-1 1,0 1-1,0-1 1,0 1-1,0-1 1,0 0-1,0 0 1,0 0-1,0 0 1,0 0-1,-1-1 1,1 1-1,0 0 1,-1-1-1,1 1 1,-1-1-1,1 1 1,-1-1-1,0 0 1,0 0-1,0 0 1,0 1-1,0-1 1,0 0-1,-1 0 1,1 0-1,0-1 1,0-2-1,1-8 3,0 0 1,-1 0-1,0-24 1,-1 29-4,0-168 13,-1 167-10,-2 11-3,-1 13 0,-3 77 0,6 130 0,3-98 0,0-82 0,-1-29 0,0 1 0,-1 0 0,-1 0 0,-3 23 0,3-35 1,-1-1 0,1 1 0,-1-1 0,0 1 0,1-1 0,-1 0 0,0 0 1,0 1-1,0-1 0,0 0 0,0-1 0,0 1 0,0 0 0,0-1 0,0 1 0,0-1 0,0 0 0,-1 1 0,1-1 0,0 0 0,0 0 0,0-1 1,0 1-1,-1 0 0,1-1 0,0 1 0,0-1 0,0 0 0,-3-1 0,2-2-1,1 0 0,-1 0 0,1-1 0,-1 1 0,1-1 0,1 1 0,-1-1 0,1 0 0,0 0 0,0 0 0,-1-5 0,-3-59 0,5 68 0,-1-23-4,0 13-1,0 0 0,1 1 0,1-1 0,2-16 0,-3 24 5,1 1 0,0-1 0,-1 0-1,2 0 1,-1 1 0,0-1 0,0 1 0,1-1 0,-1 1 0,1 0 0,0 0-1,0-1 1,0 1 0,0 0 0,0 1 0,0-1 0,0 0 0,1 1-1,-1-1 1,1 1 0,4-3 0,29-8 0,41-8 0,-6 1 0,-67 18 0,0-1 0,0 1 0,0-1 0,0 0 0,-1 0 0,1 0 0,-1-1 0,1 1 0,-1-1 0,0 0 0,0 0 0,0 0 0,0 0 0,0-1 0,-1 1 0,0-1 0,0 1 0,0-1 0,0 0 0,0 0 0,-1 0 0,3-7 0,-2-2 0,0 1 0,-1 0 0,0-1 0,-1 1 0,0-1 0,-4-19 0,4 32 0,0-3 0,0 1 0,-1 0 0,1-1 0,-1 1 0,1 0 0,-1-1 0,0 1 0,0 0 0,0 0 0,-1 0 0,1 0 0,0 0 0,-1 0 0,-1-2 0,2 4 0,1 1 0,0-1 0,-1 0 0,1 0 0,-1 1 0,1-1 0,0 0 0,-1 1 0,1-1 0,0 1 0,0-1 0,-1 0 0,1 1 0,0-1 0,0 1 0,0-1 0,-1 1 0,1-1 0,0 1 0,0-1 0,0 0 0,0 1 0,0-1 0,0 1 0,0-1 0,0 1 0,0-1 0,0 1 0,0-1 0,0 1 0,-2 22 0,2 158 0,0-172 0,1-1 0,1 1 0,-1 0 0,1-1 0,1 1 0,-1-1 0,2 1 0,-1-1 0,6 10 0,-7-15 0,0 0 0,-1-1 0,1 1 0,0 0 0,1-1 0,-1 1 0,0-1 0,1 1 0,-1-1 0,1 0 0,0 0 0,0 0 0,0-1 0,0 1 0,0-1 0,0 1 0,0-1 0,0 0 0,1 0 0,-1-1 0,0 1 0,1-1 0,-1 1 0,0-1 0,1 0 0,5-1 0,-7 0 0,1 0 0,-1 0 0,1-1 0,-1 1 0,0-1 0,1 1 0,-1-1 0,0 0 0,0 0 0,0 0 0,0 0 0,-1 0 0,1-1 0,0 1 0,-1 0 0,0-1 0,0 1 0,1-1 0,-1 1 0,-1-1 0,1 0 0,1-3 0,2-10 0,-1 0 0,3-26 0,-4-42-5,-2 57 2,1 1 0,1-1 1,7-38-1,-8 64 2,0-1 0,0 1-1,0-1 1,0 1 0,0 0 0,0 0 0,1 0-1,-1-1 1,0 1 0,1 0 0,-1 1 0,1-1-1,-1 0 1,1 0 0,-1 1 0,1-1 0,0 1-1,-1-1 1,1 1 0,0 0 0,-1-1 0,1 1-1,3 0 1,0 0-3,1 0-1,-1 0 0,0 0 1,1 0-1,-1 1 0,9 2 1,-9 0 4,-4-2 13,-15 0 16,10 1-28,1-1-1,-1 1 0,1 0 0,-1 0 0,1 1 1,0-1-1,0 1 0,0 0 0,0-1 1,0 1-1,0 0 0,-3 6 0,0 1 0,0-1 0,0 1 0,-5 13 0,6-11 0,0 0 0,1 0 0,1 0 0,-1 0 0,2 1 0,0-1 0,1 1 0,0 0 0,1 0 0,0-1 0,4 26 0,-3-35 0,0-1 1,1 1-1,-1-1 1,1 1-1,-1-1 1,1 0-1,0 1 1,0-1-1,0 0 1,0 0-1,0 0 1,1 0-1,-1-1 1,1 1-1,-1-1 1,4 2-1,41 15 8,-31-15-6,0 0 0,0-2 0,0 0 0,27-1-1,-13-1 3,-24 1-4,-1 0 0,0 0 1,0-1-1,1 0 0,-1 0 0,0 0 0,0 0 0,0-1 0,0 0 0,0 0 0,0 0 0,-1-1 0,1 0 0,-1 0 1,1 0-1,-1 0 0,0-1 0,0 1 0,-1-1 0,1 0 0,-1 0 0,0-1 0,0 1 0,0 0 0,0-1 0,-1 0 0,0 0 1,0 0-1,0 0 0,-1 0 0,0 0 0,0 0 0,1-7 0,1-14-2,-1-38 1,-2 56-1,0 0 0,-1 0 0,1 0 1,-2 0-1,1 0 0,-2 0 1,1 1-1,-7-16 0,7 21 1,0-1 1,0 1-1,-1-1 0,1 1 0,-1 0 0,1 0 0,-1 0 0,0 1 1,0-1-1,0 1 0,0-1 0,0 1 0,0 0 0,0 0 0,-4-1 1,6 2 0,-1-1 0,0 1 0,0 0 0,1-1 0,-1 1 0,0 0 0,0 0 0,0 0 0,0 0 0,1 1 0,-1-1 0,0 0 0,0 1 0,0-1 0,1 1 0,-1-1 0,0 1 0,1 0 0,-1 0 0,1 0 0,-1 0 0,1 0 0,-1 0 0,1 0 0,-1 1 0,1-1 0,-2 3 0,0 3 0,1 0 0,-1 1 0,1-1 0,1 0 0,-1 1 0,1 0 0,0 13 0,1-3 0,0 0 0,5 24 0,-5-39 0,1-1 0,0 1 0,0 0 0,1-1 0,-1 1 0,0-1 0,1 0 0,0 1 0,-1-1 0,1 0 0,0 0 0,0 0 0,0 0 0,0 0 0,1-1 0,-1 1 0,1 0 0,-1-1 0,1 0 0,-1 0 0,1 0 0,-1 0 0,1 0 0,0 0 0,0-1 0,-1 1 0,1-1 0,0 0 0,0 1 0,0-2 0,0 1 0,-1 0 0,1 0 0,0-1 0,0 0 0,5-1 0,-6 0 0,1 1 1,-1-1-1,1 0 1,-1 0-1,0 0 1,1 0-1,-1 0 1,0 0-1,-1-1 1,1 1-1,0-1 1,-1 1-1,1-1 1,-1 0-1,0 0 1,0 0-1,0 1 0,0-1 1,0 0-1,0-4 1,2-7-3,-1 1 0,-1-1 0,1-16 1,-2 10-2,-1 52-10,0-15 14,0 1-1,2-1 1,0 1-1,1-1 1,4 20-1,-5-33 1,0 0-1,1 0 0,-1 0 1,1-1-1,-1 1 0,1-1 1,0 1-1,1-1 0,-1 0 1,0 0-1,1 0 0,0 0 1,0 0-1,0 0 0,0-1 1,0 1-1,0-1 0,1 0 1,-1 0-1,1 0 0,0-1 1,-1 1-1,1-1 0,0 0 1,0 0-1,0 0 0,0-1 1,7 1-1,-8 0 0,0-1 1,-1 0-1,1 0 0,0 0 1,-1 0-1,1 0 1,0 0-1,-1-1 0,1 1 1,-1-1-1,1 0 1,-1 0-1,1 0 0,-1 0 1,1 0-1,-1-1 0,0 1 1,0-1-1,1 1 1,2-4-1,-2-1 1,1 1 0,-2-1 0,1 0 0,-1 1 0,1-1 0,-2-1 0,3-10 0,4-28-8,-3 1 0,-1-1 1,-5-86-1,-1 47 2,2 55 5,-2-56 6,1 77-5,0-1 0,-1 1-1,0 0 1,0 0 0,-1 0 0,0 1 0,0-1-1,-5-7 1,0 8 11,7 7-12,1 0 0,0 0 0,-1 0 0,1 0 1,0 0-1,-1 1 0,1-1 0,0 0 0,-1 0 1,1 1-1,0-1 0,0 0 0,-1 0 0,1 1 1,0-1-1,0 0 0,-1 1 0,1-1 0,0 0 0,0 1 1,0-1-1,0 0 0,0 1 0,-1-1 0,1 1 1,0-1-1,0 0 0,0 1 0,0-1 0,0 0 1,0 1-1,0-1 0,0 1 0,0-1 0,1 0 1,-1 1-1,0-1 0,-4 65 12,3-1 0,3 1 0,19 117 0,-10-134-15,-3-17-10,-1 0 0,4 61-1,-11-89-271</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6:54.463"/>
    </inkml:context>
    <inkml:brush xml:id="br0">
      <inkml:brushProperty name="width" value="0.025" units="cm"/>
      <inkml:brushProperty name="height" value="0.025" units="cm"/>
      <inkml:brushProperty name="color" value="#CCFF99"/>
    </inkml:brush>
  </inkml:definitions>
  <inkml:trace contextRef="#ctx0" brushRef="#br0">123 15 32111,'-3'-2'30,"-1"0"1,1 0-1,0 1 1,0-1-1,0 1 1,-1 0-1,1 0 1,-1 0-1,1 0 1,-1 1-1,1-1 1,-1 1-1,0 0 1,1 0-1,-1 1 1,1-1-1,-6 2 1,7-2-31,0 1 0,0 0-1,0 0 1,-1 0 0,1 0 0,0 1 0,1-1 0,-1 0-1,0 1 1,0 0 0,1-1 0,-1 1 0,1 0-1,-1 0 1,1 0 0,0 0 0,0 0 0,0 0-1,0 0 1,0 0 0,0 0 0,0 1 0,1-1 0,-1 0-1,1 0 1,-1 4 0,1-2 1,-1 0-1,1 0 1,0-1 0,0 1-1,1 0 1,-1 0-1,1-1 1,-1 1 0,1 0-1,0-1 1,1 1 0,-1-1-1,0 1 1,1-1 0,0 0-1,0 1 1,0-1 0,0 0-1,4 3 1,-3-3 2,1 0 0,0 0 0,0-1 0,0 0 0,0 0 0,0 0 0,0 0 0,1 0 0,-1-1 0,1 0 0,-1 0 0,1 0 0,-1-1 0,1 1 0,8-1 0,-5 0 1,23-3 24,-30 2-27,0 1 0,0-1 0,0 0-1,0 1 1,0-1 0,0 0 0,0 0-1,-1 0 1,1 1 0,0-1 0,0 0-1,-1 0 1,1 0 0,-1 0 0,1 0-1,-1-1 1,1 1 0,-1 0-1,1 0 1,-1 0 0,0 0 0,0 0-1,0-1 1,0 0 0,1-5-1,0 0 0,0 0 0,-1 0 0,0 0 0,-1 0 0,1 1 0,-1-1 0,-1 0 0,-3-12 0,3 16 0,1 1 0,-1-1 0,1 1 0,-1 0 0,0-1 0,0 1 0,0 0 0,0 0 0,0 1 0,-1-1 0,1 0 0,-1 1 0,1-1 0,-1 1 0,1 0 0,-1 0 0,0 0 0,1 0 0,-1 1 0,0-1 0,0 0 0,0 1 0,0 0 0,1 0 0,-1 0 0,-3 0 0,2 1-9,0-1 1,0 0-1,0 1 1,0-1 0,0 1-1,1 0 1,-1 1-1,0-1 1,1 1-1,-1-1 1,1 1-1,-1 0 1,1 0-1,0 1 1,-4 2-1,-12 18-2446,3 15-9617</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6:56.683"/>
    </inkml:context>
    <inkml:brush xml:id="br0">
      <inkml:brushProperty name="width" value="0.025" units="cm"/>
      <inkml:brushProperty name="height" value="0.025" units="cm"/>
      <inkml:brushProperty name="color" value="#CCFF99"/>
    </inkml:brush>
  </inkml:definitions>
  <inkml:trace contextRef="#ctx0" brushRef="#br0">6 610 31198,'0'0'777,"-5"38"-225,5-37-549,0 0 0,0-1 0,0 1 1,1 0-1,-1-1 0,0 1 0,0 0 1,1-1-1,-1 1 0,1 0 0,-1-1 0,0 1 1,1-1-1,0 1 0,-1-1 0,1 1 0,-1-1 1,1 1-1,-1-1 0,1 1 0,0-1 0,-1 0 1,1 0-1,0 1 0,-1-1 0,1 0 0,0 0 1,0 0-1,-1 1 0,1-1 0,0 0 0,0 0 1,-1 0-1,1 0 0,0 0 0,-1-1 0,1 1 1,0 0-1,0 0 0,1-1 0,1 1-1,-1-1-1,1 0 0,0 1 1,0-1-1,0 0 1,-1-1-1,1 1 0,0 0 1,-1-1-1,5-3 1,0-3 0,-1 0-1,1-1 1,-1 0 0,-1 0 0,0 0 0,0-1 0,-1 0 0,0 0 0,0 0 0,-1 0 0,-1-1-1,2-13 1,1-15 9,0-75-1,-4 40-10,1 36 0,-2-1 0,-7-63 0,7 100 0,0 1 0,0 0 0,0-1 0,0 1 0,-1-1 0,1 1 0,0-1 0,-1 1 0,1-1 0,-1 1 0,1 0 0,-1-1 0,0 1 0,1 0 0,-1-1 0,0 1 0,0 0 0,0 0 0,0 0 0,0 0 0,0 0 0,-1 0 0,1 0 0,0 0 0,0 0 0,-1 1 0,1-1 0,-3 0 0,4 2 0,-1 1 0,0-1 0,0 0 0,1 1 0,-1-1 0,1 1 0,-1 0 0,1-1 0,0 1 0,-1-1 0,1 1 0,0 0 0,0-1 0,1 4 0,-2-1 0,-3 55 0,3 1 0,10 101 0,-6-135 0,1-1 0,2 1 0,0-1 0,2-1 0,1 1 0,1-2 0,0 1 0,27 40 0,-35-60 0,1-1 1,0 0-1,0 1 1,0-1-1,0 0 1,1-1-1,-1 1 1,1-1-1,0 1 0,-1-1 1,1 0-1,0-1 1,0 1-1,1-1 1,-1 1-1,0-1 1,8 1-1,-10-2 0,1 0 1,0 0-1,0 0 0,-1 0 0,1-1 1,0 1-1,-1-1 0,1 1 1,0-1-1,-1 0 0,1 0 0,-1 0 1,1 0-1,-1-1 0,1 1 1,-1-1-1,0 1 0,0-1 0,0 0 1,0 0-1,0 0 0,0 0 1,0 0-1,-1 0 0,1-1 0,-1 1 1,3-5-1,0-6 0,1 1 0,-1-1 0,-1 0 0,-1 0 0,3-24 0,-4-70 0,-2 56 0,0-38 0,-2 81 1,1 15-15,1-3 13,-4 111-2,5-97 3,1 1 1,0-1-1,1 0 0,7 25 0,-7-36 0,0 0 0,1-1 0,0 1 0,0-1 0,1 1 0,0-1 0,0-1 0,0 1 0,6 6 0,-7-9 0,0 0 0,0-1 0,0 1 0,1-1 0,-1 0 0,1 0 0,-1 0 0,1 0 0,0-1 0,0 1 0,0-1 0,0 0 0,0 0 0,0 0 0,0-1 0,6 1 0,-9-2 0,1 1 0,-1-1 0,1 1 0,-1-1 0,0 0 0,1 1 0,-1-1 0,0 0 0,1 0 0,-1 0 0,0 0 0,0 0 0,0-1 0,0 1 0,0 0 0,0 0 0,0-1 0,0 1 0,0 0 0,-1-1 0,1 1 0,-1-1 0,1 1 0,-1-1 0,1 1 0,-1-1 0,0 0 0,0-1 0,7-58 0,-6 48 0,1-58 0,-2 49 0,0-1 0,2 0 0,0 1 0,1 0 0,8-27 0,-11 48 0,1 0 0,-1 0 0,0 0 0,0 1-1,1-1 1,-1 0 0,1 0 0,-1 0 0,0 1 0,1-1 0,-1 0 0,1 1-1,0-1 1,-1 0 0,1 1 0,0-1 0,-1 1 0,1-1 0,0 1 0,0-1 0,-1 1-1,1 0 1,0-1 0,0 1 0,0 0 0,-1-1 0,1 1 0,0 0 0,0 0-1,0 0 1,0 0 0,0 0 0,-1 0 0,1 0 0,0 0 0,0 0 0,0 0 0,0 1-1,0-1 1,1 1 0,0 0-1,0 0 1,-1 0-1,1 0 1,0 0-1,-1 0 1,1 1-1,-1-1 1,0 0-1,1 1 1,-1-1-1,0 1 1,0 0-1,0-1 1,0 1-1,1 3 1,6 22-1,-2-1 1,-1 1-1,-2 1 1,1 45-1,-2-29 1,-1-42 0,-1 0 0,0 1 0,1-1 0,-1 0 0,1-1 0,-1 1 0,1 0 0,0 0-1,0 0 1,0 0 0,0 0 0,0-1 0,0 1 0,3 2 0,-3-3 1,0 0-1,-1-1 0,1 1 1,0-1-1,0 1 1,0-1-1,0 1 1,0-1-1,0 0 0,0 1 1,0-1-1,0 0 1,0 0-1,1 0 1,-1 0-1,0 0 0,0 0 1,0 0-1,0 0 1,0 0-1,0-1 1,0 1-1,0 0 0,0-1 1,0 1-1,0 0 1,0-1-1,0 1 1,0-1-1,0 0 0,0 1 1,1-2-1,0-1 1,1 0-1,0 1 0,0-1 1,-1-1-1,0 1 0,1 0 0,-1-1 1,0 1-1,-1-1 0,3-6 1,12-44-2,-13 40 1,13-61-3,-8 35-2,15-44 0,-22 80 3,-1 2 2,0 1 0,1-1-1,0 0 1,-1 0 0,1 0 0,0 1-1,0-1 1,0 0 0,0 1 0,0-1-1,0 1 1,0-1 0,0 1 0,3-3-1,-3 9-9,-3 60 7,0-30 3,2 0 0,1 0 0,8 46 0,-8-76 0,0 0 0,0-1 0,1 1 0,-1-1 0,1 1 0,0-1 0,0 0 0,1 1 0,-1-1 0,1 0 0,0 0 0,0-1 0,0 1 0,0-1 0,1 1 0,0-1 0,-1 0 0,7 3 0,-2-3 0,-1 0 0,1 0 0,0 0 0,0-1 0,0-1 0,0 1 0,0-1 0,1 0 0,12-1 0,-11 0 1,1 0 1,-1-1-1,0 0 0,1 0 1,17-6-1,-24 6-1,-1-1 1,1 1-1,-1-1 1,0 0-1,0 0 0,0-1 1,0 1-1,0 0 1,0-1-1,0 0 0,-1 0 1,1 1-1,-1-2 1,0 1-1,0 0 0,0 0 1,0-1-1,-1 1 1,2-5-1,2-10 0,-2 0 0,0-1 0,0 0 0,-2 1 0,0-1 0,-3-29 0,0 2 0,4-37 0,-5-92 0,-1 154 8,4 20-8,0 0 1,0 0-1,0 1 0,0-1 1,-1 0-1,1 0 0,0 1 1,-1-1-1,1 0 0,0 1 1,-1-1-1,1 0 0,-1 1 1,1-1-1,-1 1 0,1-1 1,-1 1-1,0-1 0,1 1 1,-1-1-1,1 1 0,-1-1 1,-1 1-1,1 0 0,1 1 0,-1 0 0,1-1 0,0 1 0,-1 0 0,1 0 0,0-1 0,0 1 0,-1 0 0,1 0 0,0 0 0,0-1 0,0 1 0,0 0 0,0 0 0,0 0 0,0 0 0,0-1 0,1 2 0,-1 3 0,0 523 16,0-526-16,0 16 0,0-17 0,0-1 0,0 1 0,0-1 0,0 1 0,0-1 0,0 1 0,0-1 0,0 1 0,0-1 0,0 1 0,1-1 0,-1 1 0,0-1 0,0 1 0,0-1 0,1 1 0,-1-1 0,0 1 0,1-1 0,-1 0 0,0 1 0,1-1 0,-1 1 0,0-1 0,1 0 0,0 1 0,0-1 0,0-1 0,-1 1 0,1-1 0,0 1 0,0-1 0,-1 1 0,1-1 0,0 0 0,-1 1 0,1-1 0,0 0 0,-1 1 0,1-1 0,-1 0 0,1 0 0,-1 0 0,0 1 0,1-1 0,-1 0 0,0 0 0,0 0 0,1-1 0,6-28 0,-5 23 0,9-45-1,-2 5 2,23-66 0,-27 100-2,-1 2 0,2-1-1,-1 0 1,2 1 0,-1 0-1,2 1 1,-1-1 0,1 2-1,1-1 1,14-12 0,-18 19 0,-1 0 1,1 0 0,-1 0-1,1 1 1,0 0 0,0 0 0,0 0-1,0 1 1,1 0 0,5-1-1,-8 1 1,-1 1 0,1 0 0,0 0 0,-1 0 0,1 0 0,0 0 1,-1 1-1,1-1 0,0 1 0,-1-1 0,1 1 0,-1 0 0,1 0 0,-1 0 0,1 1 0,-1-1 0,0 0 0,0 1 0,0 0 0,0-1 0,0 1 0,2 2 0,0 2 0,0 0 0,-1 0 0,0 1 0,0-1 0,-1 1 0,0-1 0,0 1 0,0 0 0,-1 0 0,1 7 0,-1 11 0,-1 37 0,0-59 0,-1 0 0,1-1 0,0 1 0,-1-1 0,0 1 0,1-1 0,-1 1 0,0-1 0,-1 1 0,1-1 0,0 0 0,-1 1 0,1-1 0,-1 0 0,1 0 0,-1 0 0,-3 2 0,1 0 0,-1-1 0,1 0 0,-1-1 0,0 1 0,0-1 0,0 0 0,0 0 0,-6 1 0,-9 1 0,1-1 0,-1-1 0,-31-1 0,47-1 0,1 0 0,0 0 0,-1 0 0,1-1 0,0 0 0,-1 1 0,1-1 0,0 0 0,0-1 0,0 1 0,0 0 0,0-1 0,0 0 0,0 0 0,0 0 0,1 0 0,-1 0 0,1 0 0,-1-1 0,1 1 0,0-1 0,-3-4 0,1 1 0,2-1 0,-1 1 0,1 0 0,-1-1 0,2 0 0,-1 1 0,1-1 0,0 0 0,0 0 0,1-9 0,0 15 0,1 1 0,-1 0 0,0-1 0,0 1 0,1 0 0,-1 0 0,0-1 0,0 1 0,1 0 0,-1 0 0,0-1 0,1 1 0,-1 0 0,0 0 0,1 0 0,-1-1 0,1 1 0,-1 0 0,0 0 0,1 0 0,-1 0 0,0 0 0,1 0 0,-1 0 0,1 0 0,-1 0 0,0 0 0,1 0 0,-1 0 0,1 0 0,-1 0 0,0 1 0,1-1 0,-1 0 0,0 0 0,1 0 0,-1 0 0,0 1 0,1-1 0,-1 0 0,0 0 0,1 1 0,-1-1 0,0 1 0,9 6 0,-1 0 0,-1 1 0,0 0 0,0 0 0,0 1 0,5 9 0,17 21 3,7 2 0,3-3 0,1-1 1,84 59-1,-64-67-3,-56-26-283,-4-9-651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3:14.870"/>
    </inkml:context>
    <inkml:brush xml:id="br0">
      <inkml:brushProperty name="width" value="0.05" units="cm"/>
      <inkml:brushProperty name="height" value="0.05" units="cm"/>
      <inkml:brushProperty name="color" value="#FFFFFF"/>
    </inkml:brush>
  </inkml:definitions>
  <inkml:trace contextRef="#ctx0" brushRef="#br0">19 21 32095,'-4'-2'92,"3"2"-73,0-1 0,1 1 0,-1 0 0,0 0 0,0-1 0,1 1 0,-1 0 0,0-1-1,1 1 1,-1-1 0,0 1 0,1-1 0,-1 1 0,1-1 0,-1 1 0,1-1 0,-1 0 0,1 1-1,-1-1 1,1 0 0,0 1 0,-1-1 0,1 0 0,0 0 0,0 1 0,-1-2 0,23 1 5,421-1-70,-455 2-286,0 2 1,0-1-1,0 1 0,-20 7 0,-13 4-4705</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6:57.934"/>
    </inkml:context>
    <inkml:brush xml:id="br0">
      <inkml:brushProperty name="width" value="0.025" units="cm"/>
      <inkml:brushProperty name="height" value="0.025" units="cm"/>
      <inkml:brushProperty name="color" value="#CCFF99"/>
    </inkml:brush>
  </inkml:definitions>
  <inkml:trace contextRef="#ctx0" brushRef="#br0">111 63 30974,'0'-1'63,"1"-1"1,-1 1-1,0-1 0,0 1 1,-1 0-1,1-1 0,0 1 1,0 0-1,-1-1 0,1 1 0,-1 0 1,1 0-1,-1-1 0,1 1 1,-1 0-1,0 0 0,0 0 0,1 0 1,-1 0-1,0 0 0,0 0 1,0 0-1,0 0 0,0 0 1,0 0-1,-1 1 0,0-2 0,-3 1-92,0 0 0,1 0-1,-1 0 1,0 1 0,0-1-1,-8 2 1,6-1 140,5 0-110,1 0-1,-1 0 0,0 1 1,0-1-1,0 1 0,0-1 1,0 1-1,1 0 0,-1 0 1,0 0-1,0 0 0,1 0 1,-1 0-1,1 0 0,-1 1 1,1-1-1,0 0 0,-1 1 1,1-1-1,0 1 0,0 0 1,0-1-1,0 1 0,0 0 0,1 0 1,-1-1-1,0 1 0,1 0 1,-1 0-1,1 0 0,0 4 1,-2 6 1,1 0 0,0 0 0,2 21 0,-1-32-2,0 1 0,1 0 0,-1 0 1,0 1-1,1-1 0,0 0 0,-1 0 0,1 0 1,0-1-1,0 1 0,0 0 0,0 0 0,0 0 0,1-1 1,-1 1-1,0 0 0,1-1 0,-1 0 0,1 1 1,0-1-1,-1 0 0,1 0 0,0 0 0,0 0 1,0 0-1,0 0 0,0 0 0,0 0 0,4 0 1,5 1 6,0 0 1,0-1 0,0 0 0,13-1 0,-15 0-2,-7 0-5,0 0 0,0-1 0,0 1 0,0 0 1,0-1-1,1 1 0,-1-1 0,0 0 0,0 0 1,-1 0-1,1 0 0,0 0 0,0 0 0,0 0 1,-1-1-1,1 1 0,0-1 0,-1 1 0,1-1 1,-1 1-1,0-1 0,0 0 0,0 0 0,1 0 0,-2 0 1,1 0-1,0 0 0,0 0 0,-1 0 0,1 0 1,0-3-1,1-7 0,-1 1 1,0-1-1,0 0 1,-2-15-1,1 26-1,-1-2 0,1 0 0,-1 0 0,0 0 0,0 0 1,0 0-1,0 0 0,0 0 0,-1 0 0,1 1 0,-1-1 0,0 0 0,0 1 1,0 0-1,0-1 0,0 1 0,0 0 0,-1 0 0,1 0 0,-1 0 0,1 0 1,-1 1-1,-5-3 0,4 2-2,0 0-1,-1 1 1,1-1 0,-1 1 0,1 0 0,-1 0 0,1 1-1,-1-1 1,1 1 0,-1 0 0,0 0 0,1 0 0,-1 1-1,1 0 1,-8 2 0,10-2-21,-1 0 1,1 1-1,0-1 1,0 1-1,0 0 1,0 0-1,0 0 1,0 0-1,0 0 1,0 0-1,1 0 1,-1 1-1,1-1 1,0 0-1,0 1 1,0-1-1,-2 6 0,-6 25-1204</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7:00.951"/>
    </inkml:context>
    <inkml:brush xml:id="br0">
      <inkml:brushProperty name="width" value="0.025" units="cm"/>
      <inkml:brushProperty name="height" value="0.025" units="cm"/>
      <inkml:brushProperty name="color" value="#CCFF99"/>
    </inkml:brush>
  </inkml:definitions>
  <inkml:trace contextRef="#ctx0" brushRef="#br0">139 245 31406,'0'-43'1028,"-28"41"-900,24 2-126,0 1 0,0 0 0,0-1 0,0 2 0,0-1 0,1 0 0,-1 1 0,0-1 1,1 1-1,-1 0 0,1 0 0,0 1 0,-1-1 0,1 1 0,0-1 0,1 1 0,-1 0 0,0 0 1,1 0-1,0 1 0,-1-1 0,1 0 0,1 1 0,-1 0 0,0-1 0,-1 9 0,-3 5 5,1 1 0,1 0 0,1 0 0,-2 30-1,4-39-6,-1 11 1,1 1 0,1-1 0,0 1 0,2 0 0,4 23 0,-5-39-1,0-1 1,0 0-1,1 0 0,-1 0 1,1 0-1,0 0 1,0 0-1,1 0 1,-1-1-1,1 1 0,0-1 1,-1 1-1,2-1 1,-1 0-1,0 0 1,0-1-1,1 1 0,0-1 1,-1 1-1,1-1 1,0 0-1,0-1 1,0 1-1,1-1 0,-1 1 1,0-1-1,0-1 1,1 1-1,-1-1 1,7 1-1,-2-1 2,0 1-1,-1-1 1,1-1-1,0 0 1,-1 0-1,1-1 1,11-3 0,-16 3-2,-1 1 1,1-1 0,-1-1 0,1 1 0,-1 0 0,0-1 0,0 1 0,0-1-1,0 0 1,-1 0 0,1 0 0,-1-1 0,0 1 0,0 0 0,0-1 0,0 1 0,0-1-1,1-7 1,3-12 0,-2-1-1,0 0 1,-2 1-1,-1-1 0,0 0 1,-5-30-1,4-55-3,0 106 2,0 1-1,0 0 0,0-1 1,0 1-1,0 0 1,1-1-1,-1 1 0,1 0 1,0 0-1,0-1 0,0 1 1,0 0-1,0 0 1,0 0-1,0 0 0,1 0 1,-1 0-1,1 0 0,0 1 1,-1-1-1,1 1 1,0-1-1,2-1 0,2 1-2,0 1-1,0-1 1,0 1 0,0 0-1,0 1 1,0-1-1,12 2 1,-8-1 4,-9 0 29,-5 0-28,1 1-1,-1 0 1,1-1 0,-1 1-1,1 0 1,0 1 0,0-1 0,0 1-1,-1-1 1,1 1 0,1 0-1,-1 0 1,0 0 0,0 1-1,1-1 1,-1 0 0,1 1-1,0 0 1,0 0 0,0 0 0,0-1-1,-2 6 1,-3 3 0,1 0-1,0 0 1,0 1-1,2 0 1,-1 1-1,1-1 1,1 1-1,-2 16 1,1 2 3,2 0 1,2 42 0,0-70-5,0 1 1,1-1 0,-1 0-1,1 1 1,0-1 0,0 0-1,0 1 1,0-1 0,0 0-1,1 0 1,0 0-1,-1 0 1,1 0 0,0 0-1,0-1 1,1 1 0,-1-1-1,1 1 1,-1-1 0,1 0-1,0 0 1,-1 0 0,1 0-1,0 0 1,0-1 0,0 0-1,1 1 1,5 1 0,7 0 3,0 0 0,0-1 0,0 0 0,30-2 1,-38 0-3,-5 1-1,1-1 0,0 0 0,0 0 0,0-1 0,0 1 0,0-1 0,0 1-1,-1-1 1,1-1 0,0 1 0,-1 0 0,1-1 0,-1 0 0,1 0 0,-1 0 0,0 0-1,0 0 1,0-1 0,0 1 0,0-1 0,0 0 0,-1 0 0,1 0 0,-1 0 0,0-1-1,0 1 1,0 0 0,0-1 0,-1 1 0,0-1 0,1 0 0,0-7 0,0-4-1,-1-1 1,0 0 0,-1 1-1,-1-1 1,0 1 0,-2-1 0,1 1-1,-9-25 1,7 30-2,1 0 1,-2 0 0,0 1-1,0-1 1,0 1-1,-1 0 1,-1 1-1,1-1 1,-1 1-1,-1 0 1,1 1 0,-2 0-1,-11-8 1,16 12-2,-1 0 0,1 1 0,-1 0 0,1 0 0,-1 0 0,0 0 0,0 1 0,0 0 1,0 0-1,0 0 0,0 1 0,0-1 0,-10 2 0,14-1 2,0 1 0,0-1 0,0 1 0,0-1 0,0 1 0,0-1 0,0 1 0,0 0 0,0-1 0,0 1 0,0 0 0,1 0 0,-1 0 0,0 0 0,0-1 0,1 1 0,-1 0 0,1 0 0,-1 0 0,1 1 0,-1-1 0,1 0 0,0 0 0,-1 0 0,1 0 0,0 0 0,0 2 0,-1 38 0,1-30 0,0 1 0,1 0 0,1-1 0,0 0 0,1 1 0,0-1 0,0 0 0,1 0 0,1 0 0,0-1 0,0 0 0,1 0 0,0 0 0,1 0 0,0-1 0,1 0 0,-1-1 0,2 0 0,-1 0 0,1-1 0,0 0 0,1 0 0,19 10 0,-23-14 0,0-1 0,0 0 0,1 0 0,-1-1 0,0 0 0,8 1 0,-12-1 0,0-1 0,0 0 0,1 0 0,-1 0 0,0 0 0,1 0 0,-1-1 0,0 1 0,0-1 0,1 1 0,-1-1 0,0 0 0,0 0 0,0 1 0,0-2 0,0 1 0,0 0 0,0 0 0,0-1 0,2-2 0,3-7 3,-1-1-1,-1 0 1,0 0-1,0-1 1,-1 0-1,-1 1 1,0-1 0,-1 0-1,0-1 1,0-15-1,-1 12-1,0 0-1,2 1 1,0-1 0,1 1-1,11-30 1,-14 45-2,-1 0 0,0 0 1,1 1-1,-1-1 0,1 0 0,-1 0 1,1 0-1,-1 1 0,1-1 0,-1 0 1,1 1-1,0-1 0,-1 0 0,1 1 1,0-1-1,0 1 0,-1-1 0,1 1 0,0-1 1,0 1-1,0 0 0,0-1 0,-1 1 1,1 0-1,0 0 0,0 0 0,0 0 1,0 0-1,0 0 0,0 0 0,0 0 1,0 0-1,1 0 0,0 1 1,0 0-1,0 0 1,-1 0 0,1 0-1,0 1 1,-1-1-1,1 0 1,0 1 0,-1-1-1,0 1 1,1-1-1,-1 1 1,0 0 0,0 0-1,1 2 1,6 14 0,0 0 0,-2 1 0,0 0 0,-1 0 0,-1 0 0,3 29 0,-1 126 0,-7-142 0,4-44 5,-1 0 0,2 0 1,-1 0-1,1 1 0,10-18 0,0-6-4,15-51-14,-20 55 7,2 1-1,26-54 1,-34 116 6,-3 276 0,0-304 0,0-1 0,0 1 0,0-1 0,1 1 0,-1-1 0,1 1 0,0-1 0,0 1 0,0-1 0,0 0 0,1 1 0,-1-1 0,1 0 0,0 0 0,0 0 0,2 2 0,-1-2 0,1-1 0,-1 1 0,0-1 0,0 0 0,1 0 0,-1 0 0,1-1 0,0 0 0,0 1 0,-1-1 0,1 0 0,0-1 0,0 1 0,5 0 0,-5-1 0,0 1 0,0-1 0,0 0 0,0 0 0,0 0 0,0-1 0,0 1 0,1-1 0,-1 0 0,-1 0 0,1 0 0,0-1 0,0 0 0,6-3 0,-7 2 0,0 1 0,0-1 0,-1 0 0,1 0 0,-1 0 0,0 0 0,0-1 0,0 1 0,0-1 0,-1 1 0,1-1 0,-1 1 0,0-1 0,0 0 0,1-7 0,2-26 0,-1-1 0,-4-62 0,-1 33 0,-12-252 0,9 286 5,5 32-4,0 1-1,0 0 1,0 0-1,-1 0 0,1 0 1,0 0-1,0-1 0,0 1 1,-1 0-1,1 0 1,0 0-1,0 0 0,0 0 1,-1 0-1,1 0 1,0 0-1,0 0 0,0 0 1,-1 0-1,1 0 1,0 0-1,0 0 0,0 0 1,-1 0-1,1 0 1,0 0-1,0 0 0,-1 0 1,1 0-1,0 0 1,0 0-1,0 0 0,0 1 1,-1-1-1,1 0 1,0 0-1,0 0 0,0 0 1,0 0-1,-1 1 1,1-1-1,0 0 0,0 0 1,0 0-1,0 1 0,0-1 1,0 0-1,0 0 1,0 0-1,-1 1 0,1-1 1,0 0-1,0 0 1,-4 17-5,1 0 0,1 0 1,0 1-1,1-1 1,0 0-1,4 29 0,-1 6 3,6 153 29,-5-175-27,2 0-1,1 0 1,2 0 0,17 47 0,-21-69-1,-1 0 0,2 0 0,-1 0 0,1-1 0,0 1 0,0-1 0,1 0 0,0-1 0,0 1 0,9 6 0,-10-10 0,0 0 0,0 0 0,0 0 0,0-1 0,0 0 0,1 1 0,-1-2 0,1 1 0,-1-1 0,1 0 0,0 0 0,-1 0 0,1-1 0,0 0 0,0 0 0,6-2 0,-11 2 0,1 0 0,0-1 0,-1 0 0,1 1 0,0-1 0,-1 0 0,1 0 0,-1 0 0,1 0 0,-1 0 0,0 0 0,1 0 0,-1-1 0,0 1 0,0 0 0,0-1 0,0 1 0,0-1 0,0 1 0,0-1 0,0-1 0,13-39 0,-13 36 0,4-22 0,4-48 0,-8 55 0,0 1 0,2-1 0,1 1 0,11-35 0,-14 52 0,1 0 0,-1 1 0,1-1 0,0 1 0,0-1 0,0 1 0,0 0 0,0 0 0,0 0 0,1 0 0,-1 0 0,1 0 0,-1 1 0,1-1 0,0 1 0,0-1 0,0 1 0,-1 0 0,1 0 0,0 1 0,0-1 0,0 1 0,1-1 0,-1 1 0,3 0 0,-3 0 0,0 0 0,0 0 0,0 0 0,0 1 0,0-1 0,0 1 0,0 0 0,-1 0 0,1 0 0,0 0 0,0 0 0,-1 0 0,1 1 0,-1-1 0,1 1 0,-1 0 0,0 0 0,0 0 0,0 0 0,0 0 0,0 0 0,0 1 0,0-1 0,-1 1 0,3 4 0,1 13-5,-1 0 0,-1 0 1,0 0-1,-2 0 0,-1 0 0,-2 30 1,0 4 5,2-51 0,1-1-1,-1 0 1,0 1-1,1-1 1,-1 0-1,1 1 1,0-1 0,0 0-1,0 0 1,0 0-1,0 0 1,1 1-1,-1-2 1,0 1 0,1 0-1,0 0 1,-1 0-1,1-1 1,0 1-1,0-1 1,0 1-1,0-1 1,0 0 0,0 0-1,0 0 1,0 0-1,1 0 1,-1 0-1,0-1 1,5 2 0,1-1 0,0 1 1,1-2-1,-1 1 1,1-1 0,-1 0-1,0-1 1,1 0-1,8-2 1,-14 2-3,-1 0 1,1 0-1,-1-1 1,1 1-1,-1-1 1,1 0-1,-1 0 1,0 0-1,0 0 1,0 0-1,0 0 1,0 0-1,-1-1 0,1 1 1,-1-1-1,1 1 1,-1-1-1,0 0 1,0 1-1,1-6 1,4-10-8,-2-1 1,3-19-1,-4 21 10,5-32-3,-7 30 0,2 0-1,0 0 1,1 1-1,1-1 0,1 1 1,1 0-1,12-24 1,-17 39 0,-1 1 1,1-1 0,0 1 0,0 0 0,0 0-1,0 0 1,1 0 0,-1 0 0,0 0 0,1 0-1,-1 1 1,1 0 0,0-1 0,-1 1 0,5-1-1,0 0 1,1 1 1,0 0-1,0 1 0,10 0 0,-17 0 0,0 0 0,-1 0-1,1 1 1,0-1 0,-1 1-1,1-1 1,-1 1 0,1-1 0,0 1-1,-1-1 1,1 1 0,-1-1-1,0 1 1,1 0 0,-1-1 0,1 1-1,-1 0 1,0-1 0,0 1-1,1 0 1,-1 0 0,0-1-1,0 1 1,0 0 0,0 0 0,0-1-1,0 2 1,-2 26-8,1-27 9,0 0 0,-1 0 0,1 0 1,-1 0-1,1-1 0,-1 1 0,1 0 0,-1-1 0,1 1 1,-1-1-1,0 0 0,-1 1 0,-18 5 3,17-3-4,0 0 1,0 0 0,0 1 0,0-1-1,0 1 1,1 0 0,0 0 0,-1 0 0,2 0-1,-1 1 1,0-1 0,1 1 0,0 0-1,0 0 1,0 0 0,1 0 0,-1 0-1,0 6 1,-1 12-1,0 0-1,2 42 0,1-55 2,0-9-1,-1 7 0,2 0 0,-1 0 0,1 0 0,2 10 0,-2-15 0,0-1 0,0 1 0,0 0 0,0-1 0,1 1 0,-1-1 0,1 1 0,0-1 0,0 0 0,0 1 0,0-1 0,0 0 0,0 0 0,0-1 0,4 3 0,4 1 2,0 0 0,0-1 0,0 0 0,0-1 0,1 0 1,0-1-1,0 0 0,-1-1 0,1 0 0,0-1 0,21-1 0,-10 0 5,-20 1-7,1 0 0,-1 0 0,0 0 0,1-1 0,-1 1 0,0-1 0,1 1 0,-1-1 0,0 0 0,0 0 0,0 0 0,1 0 0,-1-1 0,0 1 0,-1 0 0,1-1 0,0 0 0,0 1 0,-1-1 0,1 0 0,-1 0 0,1 0 0,-1 0 0,0 0 0,0 0 0,0 0 0,0 0 0,0 0 0,0-1 0,0-2 0,2-8 0,-1 1 0,-1 0 0,0-1 0,-1-19 0,0 21 0,0-4 0,0 1 0,-2 0 0,1 0 0,-2 0 0,0 0 0,-1 0 0,0 1 0,-1-1 0,0 1 0,-1 0 0,-1 0 0,0 1 0,-15-20 0,19 29 0,0 0 0,0 0 0,0 0 0,0 1 1,-1-1-1,1 1 0,-1 0 0,0 0 0,0 0 0,-7-3 0,9 5-1,0-1 0,0 1 0,1-1 0,-1 1 0,0 0 0,0 0 0,0 0 0,0 0 0,0 0 0,0 0 0,1 0 0,-1 1 0,0-1 0,0 1 0,0-1 0,1 1 0,-1 0 0,0-1 0,0 1 0,1 0 0,-1 0 0,1 0 0,-1 0 0,1 1 0,-1-1 0,1 0 0,-2 4 0,0-1 1,1 0-1,0 1 1,0 0-1,0 0 0,0-1 1,1 1-1,0 0 1,0 0-1,-1 10 0,2 51 2,0-55-1,0-5 0,1 0 0,0 0 0,0 0 0,0-1 0,0 1 0,1 0 0,0-1 0,0 1 0,1-1 0,0 1 0,0-1 0,0 0 0,0 0 0,1 0 0,-1-1 0,1 0 0,1 1 0,-1-1 0,1 0 0,-1-1 0,1 1 0,0-1 0,0 0 0,7 3 0,2 0 0,0-1 0,1 0 0,-1-1 0,1 0 0,1-1 0,-1-1 0,0-1 0,21 0 0,-32-1 1,0-1 1,0 1-1,0-1 0,-1 0 1,1 0-1,0-1 0,-1 1 0,1-1 1,0 0-1,-1 1 0,0-2 1,0 1-1,1 0 0,-1-1 1,0 1-1,-1-1 0,1 0 0,-1 0 1,1 0-1,-1 0 0,0-1 1,0 1-1,3-7 0,3-7-1,-1-1 1,-1 0-1,7-29 0,-3-8 0,-3-1 0,-2 1 0,-3-2 0,-4-59 0,2 111-2,0 0 1,-1 0-1,0 1 0,0-1 0,0 0 1,0 0-1,0 1 0,-1-1 1,-4-7-1,5 10 1,-1 0 1,1 0-1,0 0 0,-1 1 1,1-1-1,-1 1 0,0-1 1,1 1-1,-1 0 0,0 0 1,0-1-1,0 1 1,0 1-1,0-1 0,0 0 1,0 0-1,0 1 0,-1-1 1,1 1-1,0 0 0,0-1 1,-4 1-1,6 0 1,-1 0 0,0 0 0,0 0 0,0 1 0,1-1 0,-1 0 0,0 0 0,0 0 0,0 1 0,1-1 0,-1 0 0,0 1 0,0-1 0,1 1 0,-1-1 0,1 1 0,-1-1 0,0 1 0,1-1 0,-1 1 0,1-1 0,-1 1 0,1 0 0,-1 0 0,1-1 0,0 1 0,-1 1 0,-4 23 0,4-20 0,-1 139 9,3-82 9,0-23-24,3 0 0,1-1 0,1 0 0,3 0 0,1 0 0,1-1 1,3-1-1,0 0 0,30 50 0,-44-85-285</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7:01.565"/>
    </inkml:context>
    <inkml:brush xml:id="br0">
      <inkml:brushProperty name="width" value="0.025" units="cm"/>
      <inkml:brushProperty name="height" value="0.025" units="cm"/>
      <inkml:brushProperty name="color" value="#CCFF99"/>
    </inkml:brush>
  </inkml:definitions>
  <inkml:trace contextRef="#ctx0" brushRef="#br0">1 17 31582,'0'0'1041,"16"0"-1009,15 0-16,8 0 16,2 0-32,6-7 16,-5 2-16,-1 0 0,-11 5 0,-10 0 0,-9 0-32</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7:13.906"/>
    </inkml:context>
    <inkml:brush xml:id="br0">
      <inkml:brushProperty name="width" value="0.025" units="cm"/>
      <inkml:brushProperty name="height" value="0.025" units="cm"/>
      <inkml:brushProperty name="color" value="#CCFF99"/>
    </inkml:brush>
  </inkml:definitions>
  <inkml:trace contextRef="#ctx0" brushRef="#br0">122 394 31919,'3'-18'199,"-1"0"1,0 0 0,-1-34 0,-1 37-178,-13 14 5,8 2-28,1 0 0,0-1 0,0 2 0,1-1 0,-1 0 0,0 1 0,0 0 0,1 0 0,-1 0 0,1 0 0,-1 1 0,1-1 0,0 1 0,0 0 0,0 0 0,0 0 0,1 0 0,-1 1 0,1-1 0,0 1 0,0-1 0,0 1 0,-1 5 1,-4 6 3,1 0 1,0 1-1,1 0 1,-4 26 0,5-8-3,1 0 1,3 44 0,1-75-2,-1 0 0,0 0 0,1 0 0,-1-1 0,1 1 0,0 0 0,0-1 0,0 1 0,0 0 0,1-1 0,-1 1 0,1-1 0,-1 0 0,1 1 0,0-1 0,0 0 0,0 0 0,0 0 0,0 0 0,1-1 0,-1 1 0,0-1 0,1 1 0,0-1 0,-1 0 0,1 0 0,-1 0 0,5 1 0,1 0 0,0-1 0,-1 1 0,1-2 0,0 1 0,0-1 0,-1 0 0,1 0 0,0-1 0,10-3 0,-15 3 0,0 0 0,0 0 0,-1 0 0,1-1 0,-1 1 0,1-1 0,-1 1 0,1-1 0,-1 0 0,0 0 0,0 0 0,0-1 0,0 1 0,0 0 0,-1-1 0,1 1 0,-1-1 0,1 1 0,-1-1 0,0 0 0,0 0 0,0 0 0,0-4 0,2-8 0,0 0 0,-2 0 0,1-21 0,-2 10 0,2-3 0,-1 0 0,-2-1 0,-1 1 0,-2 0 0,-8-37 0,9 136 0,3-54 0,2 0 0,-1 0 0,2-1 0,0 1 0,1-1 0,1 1 0,0-1 0,1-1 0,0 1 0,2-1 0,15 25 0,-20-36 0,0 0 0,0 0 0,0 0 0,0 0 0,0 0 0,1-1 0,-1 1 0,1-1 0,-1 0 0,1 0 0,0-1 0,0 1 0,0-1 0,0 1 0,0-1 0,5 0 0,-6 0 0,0-1 0,0 0 0,-1 0 0,1 0 0,0 0 0,0-1 0,0 1 0,-1-1 0,1 1 0,0-1 0,-1 0 0,1 0 0,-1 0 0,1-1 0,-1 1 0,1-1 0,-1 1 0,0-1 0,0 0 0,0 1 0,0-1 0,0 0 0,0-1 0,3-3 0,0-4 0,0-1 0,-1 0 0,0 0 0,-1 0 0,0 0 0,0-1 0,0-14 0,12-42 0,-7 37 0,14-33 0,-21 60 0,1 0 0,0 0 0,1 0 0,-1 0 0,1 0 0,-1 1 0,1-1 0,0 1 0,1-1 0,-1 1 0,7-4 0,-9 6 0,0 1 0,-1-1 0,1 1 0,0 0 0,0-1 0,0 1 0,0 0 0,-1 0 0,1 0 0,0 0 0,0 0 0,0 0 0,0 0 0,0 0 0,0 0 0,-1 0 0,1 0 0,0 0 0,0 1 0,0-1 0,0 0 0,-1 1 0,1-1 0,0 0 0,0 1 0,-1-1 0,1 1 0,0-1 0,-1 1 0,1 0 0,-1-1 0,1 1 0,0 0 0,-1-1 0,1 1 0,-1 0 0,0 0 0,1-1 0,-1 2 0,14 34 0,-12-30 0,1 0 0,-7-8 0,0 0 0,0 0 0,0 1 0,0 0 0,0 0 0,0 0 0,0 0 0,-1 1 0,1 0 0,0-1 0,0 2 0,0-1 0,-1 0 0,1 1 0,0 0 0,0 0 0,0 0 0,0 0 0,0 1 0,-5 2 0,5 0 0,0 0 0,0 0 0,0 1 0,1-1 0,0 1 0,0 0 0,0 0 0,0 0 0,1 0 0,0 1 0,0-1 0,1 1 0,-1-1 0,0 10 0,-1 10 0,1 0 0,1 25 0,1-35 0,0-11 0,0-1 0,0 0 0,1 1 0,-1-1 0,1 0 0,-1 0 0,1 1 0,0-1 0,0 0 0,1 0 0,-1 0 0,1 0 0,-1 0 0,1 0 0,0 0 0,0-1 0,0 1 0,0-1 0,1 1 0,-1-1 0,3 2 0,0-1 0,0-1 0,0 1 0,0-1 0,0 0 0,1 0 0,-1-1 0,1 1 0,-1-1 0,0-1 0,1 1 0,10-1 0,-13 0 0,0 1 0,0-1 0,0-1 0,-1 1 0,1 0 0,0-1 0,0 1 0,0-1 0,0 0 0,-1 0 0,4-1 0,-5 0 0,1 0 0,0 1 0,-1-1 0,1 0 0,-1 0 0,0 0 0,1 0 0,-1 0 0,0 0 0,0 0 0,0 0 0,-1-1 0,2-2 0,6-24 0,-1 0 0,-1-1 0,3-58 0,-9-95 0,-2 86 0,3 68 0,-2-30 0,1 59 0,0-1 0,0 1 0,0 0 0,0-1 0,0 1 0,0 0 0,0 0 0,-1-1 0,1 1 0,0 0 0,0 0 0,0-1 0,0 1 0,-1 0 0,1 0 0,0-1 0,0 1 0,0 0 0,-1 0 0,1 0 0,0-1 0,0 1 0,-1 0 0,1 0 0,0 0 0,0 0 0,-1 0 0,1-1 0,0 1 0,-1 0 0,1 0 0,0 0 0,0 0 0,-1 0 0,1 0 0,0 0 0,-1 0 0,1 0 0,0 0 0,-1 0 0,1 0 0,0 1 0,0-1 0,-1 0 0,1 0 0,0 0 0,-1 0 0,1 0 0,0 0 0,0 1 0,-1-1 0,1 0 0,0 0 0,0 1 0,0-1 0,-1 0 0,1 0 0,0 0 0,0 1 0,0-1 0,0 0 0,0 1 0,-1-1 0,1 0 0,0 0 0,0 1 0,-5 18 0,1 0 0,0 0 0,2 1 0,0-1 0,1 0 0,3 34 0,-2-16 0,-1 15 0,0-16 0,1 0 0,9 68 0,-7-95 0,0 0 0,0-1 0,0 1 0,1 0 0,1-1 0,-1 0 0,1 0 0,1 0 0,-1 0 0,1-1 0,1 1 0,-1-1 0,1 0 0,1-1 0,-1 0 0,13 9 0,-11-10 0,1-1 0,-1 0 0,1-1 0,0 0 0,0-1 0,1 0 0,-1 0 0,0 0 0,1-2 0,-1 1 0,1-1 0,11-1 0,-8 1 0,-9 0 0,-1 0 0,0 0 0,1 0 0,-1-1 0,1 1 0,-1-1 0,1 0 0,-1 0 0,0 0 0,0 0 0,1 0 0,-1-1 0,0 1 0,0-1 0,-1 0 0,1 0 0,0 0 0,0-1 0,-1 1 0,0 0 0,1-1 0,-1 0 0,0 0 0,0 1 0,0-1 0,-1 0 0,1 0 0,-1-1 0,1 1 0,0-4 0,4-15 0,-2 0 0,0 0 0,-1 0 0,-1 0 0,-1-1 0,-2 1 0,-4-41 0,4 60 0,0-1 0,0 0 0,0 0 0,0 1 0,-1-1 0,1 1 0,-1-1 0,0 1 0,0 0 0,0 0 0,-1 0 0,1 0 0,-1 0 0,0 0 0,1 0 0,-1 1 0,0 0 0,-1-1 0,1 1 0,0 0 0,-1 1 0,1-1 0,-1 1 0,1-1 0,-1 1 0,0 0 0,0 0 0,1 1 0,-1-1 0,0 1 0,0 0 0,0 0 0,0 0 0,1 0 0,-1 1 0,0 0 0,0-1 0,0 1 0,1 1 0,-5 1 0,6-2-1,0 0 0,-1 1 0,1-1 0,0 1 0,0-1 0,0 1 0,0 0 0,0 0-1,0 0 1,1 0 0,-1 0 0,1 1 0,-1-1 0,1 0 0,0 1 0,0-1 0,0 1 0,0 0 0,0-1 0,1 1 0,-1-1 0,0 5 0,0 8-3,-1 1 1,2 25 0,1-26 5,-2-9-2,1 0 0,1 0 0,-1 0 0,1-1 0,0 1 0,1 0 0,-1-1 0,1 1 0,0-1 0,1 1 0,-1-1 0,1 0 0,0 0 0,5 7 0,-5-9 0,1 0 0,-1 0 0,1 0 1,0 0-1,0 0 0,0-1 1,0 0-1,0 0 0,0 0 1,0 0-1,1-1 0,-1 1 0,1-1 1,0 0-1,-1-1 0,1 1 1,-1-1-1,6 0 0,-9 0 1,0-1 0,0 1 0,0 0 0,0-1 0,0 1 0,0 0 0,0-1 0,0 1 0,0-1 0,-1 0 0,1 1 0,0-1 0,0 0 0,-1 1 0,1-1-1,-1 0 1,1 0 0,0 0 0,-1 1 0,1-1 0,-1 0 0,0 0 0,1 0 0,-1 0 0,0 0 0,1 0 0,-1 0 0,0 0 0,0-1 0,3-37-5,-2 34 6,-1 5-2,0-158 0,-3 146-21,0 13 12,-2 12 7,4 6 2,1-1 0,0 1 0,1-1 0,1 1 0,1-1 0,8 31 0,-9-44 0,-1 0 0,1 0 0,0-1 0,1 1 0,-1 0 0,1-1 0,0 1 0,0-1 0,1 0 0,-1 0 0,1 0 0,0 0 0,0-1 0,0 0 0,0 1 0,0-1 0,1-1 0,0 1 0,-1-1 0,1 0 0,0 0 0,0 0 0,0-1 0,0 1 0,1-1 0,-1-1 0,0 1 0,10-1 0,-11 0 1,0-1 1,0 1-1,0-1 0,0-1 1,-1 1-1,1 0 0,0-1 1,-1 0-1,1 1 0,-1-2 1,0 1-1,1 0 0,-1-1 1,0 1-1,-1-1 0,1 0 1,0 0-1,-1 0 0,1 0 1,-1 0-1,0-1 0,0 1 1,-1-1-1,1 1 0,2-8 0,3-8-1,-1-1-1,-1-1 1,5-28-1,-5 4 1,-2 0 0,-2-50 0,-2 48 0,1 46 1,-3-5-6,1 13-18,2 26 32,5 254 11,0-205-21,24 124 0,-18-162 1,-7-29 0,0 0 0,-1 0 0,2 27 0,-16-257 0,0-10 0,11 193 0,-2 9 0,2 1 0,1 0 0,1-1 0,8-36 0,-9 55 0,0-1 0,0 1 0,1-1 0,0 1 0,0 0 0,0 0 0,0 0 0,1 0 0,-1 0 0,1 0 0,0 1 0,0-1 0,0 1 0,1 0 0,-1 0 0,1 0 0,0 0 0,0 1 0,0-1 0,0 1 0,0 0 0,1 0 0,-1 1 0,0-1 0,1 1 0,-1 0 0,1 0 0,6 0 0,-6 1 0,0-1 0,-1 1 0,1 0 0,-1 0 0,1 0 0,0 1 0,-1 0 0,1 0 0,-1 0 0,1 0 0,8 4 0,-11-3 0,1 1 0,0-1 0,-1 0 0,1 1 0,-1 0 0,0-1 0,0 1 0,0 0 0,0 0 0,-1 0 0,1 0 0,-1 0 0,1 1 0,-1-1 0,0 0 0,1 7 0,2 18 0,-1-1 0,-1 1 0,-3 46 0,0-66-1,0 0 0,-1 0 0,0 0 0,-1 0 0,0 0 0,0-1 0,0 1-1,-1-1 1,0 0 0,-1 0 0,0 0 0,0 0 0,0-1 0,-1 0 0,1 0 0,-1-1 0,-1 0 0,1 0 0,-1 0 0,0 0 0,0-1 0,-1-1-1,1 1 1,-1-1 0,0 0 0,1-1 0,-1 0 0,0 0 0,-12 1 0,192-3 1,-167 0 0,0 0 0,1-1 0,-1 1 0,0-1 0,0 0 0,0-1 0,0 1 0,0-1 0,0 0 0,0 0 0,0-1 0,-1 1 0,1-1 0,-1 0 0,0 0 0,0-1 0,0 1 0,0-1 0,0 0 0,-1 0 0,0 0 0,0 0 0,0-1 0,0 1 0,-1-1 0,1 0 0,-1 1 0,0-1 0,-1 0 0,2-7 0,3-15 0,-1 0 1,-2 0 0,-1-1 0,-2-43-1,0 47 2,-13-200 25,11 220-52,0 9 18,0 14 7,1 55 21,4 114-9,-1-160-12,1 0 0,2 0-1,1 0 1,15 42 0,-19-63 0,0-1 0,1 0 0,0 1 0,0-1 0,0-1 0,1 1 0,0 0 0,0-1 0,1 0 0,-1 0 0,1 0 0,0-1 0,0 1 0,1-1 0,-1 0 0,1-1 0,0 1 0,0-1 0,0 0 0,0-1 0,1 1 0,-1-1 0,1-1 0,-1 1 0,1-1 0,0 0 0,9 0 0,0-1 0,-8 0 0,-1 0 0,1 0 0,-1-1 0,10-1 0,-14 1 0,-1 0 0,1 0 0,-1 0 0,1 0 0,-1 0 0,1-1 0,-1 1 0,1-1 0,-1 0 0,0 1 0,0-1 0,0 0 0,0 0 0,0-1 0,1-2 0,2-3 0,0 0 0,-1-1 0,0 0 0,-1 0 0,0 0 0,0 0 0,-1-1 0,3-17 0,-3-8 0,-1-38 0,-1 45 0,0 16 0,-1 1 0,0 0 0,-1 0 0,0-1 0,0 1 0,-2 0 0,-6-17 0,9 25 0,0 1 0,0-1 0,-1 0 0,1 1 0,-1-1 0,0 1 0,1-1 0,-1 1 0,0 0 0,0 0 0,-1 0 0,1 0 0,0 0 0,-1 0 0,1 1 0,-1-1 0,1 1 0,-1 0 0,0 0 0,1 0 0,-1 0 0,0 0 0,0 0 0,0 1 0,0-1 0,0 1 0,0 0 0,0 0 0,0 0 0,0 0 0,0 1 0,0-1 0,1 1 0,-6 1 0,7-1 0,-1 0 0,0 0 0,0 0 0,0 0 0,1 1 0,-1-1 0,0 0 0,1 1 0,0-1 0,-1 1 0,1 0 0,0-1 0,0 1 0,0 0 0,0 0 0,0 0 0,0 0 0,0 0 0,1 0 0,-1 0 0,0 4 0,-4 46 0,5-46 0,-1 12 0,1-1 0,0 0 0,2 0 0,4 27 0,-4-40 0,-1 1 0,1 0 0,-1-1 0,1 0 0,0 1 0,1-1 0,-1 0 0,1 0 0,0 0 0,0-1 0,0 1 0,0-1 0,1 1 0,-1-1 0,1 0 0,0-1 0,0 1 0,0 0 0,0-1 0,1 0 0,5 2 0,-8-3 0,1 0 0,-1 0 0,1 0 0,-1-1 0,1 1 0,-1-1 0,1 1 0,0-1 0,-1 0 0,1 0 0,-1 0 0,1-1 0,-1 1 0,1-1 0,0 1 0,-1-1 0,0 0 0,1 0 0,-1 0 0,1 0 0,2-2 0,-2 1 0,0-1 0,-1 0 0,1 0 0,-1 0 0,1 0 0,-1-1 0,0 1 0,0 0 0,0-1 0,-1 1 0,1-1 0,1-6 0,1-9 0,-1-1 0,0 1 0,-2-1 0,0-25 0,-1 43 0,0-17-4,0 23-13,0 31 6,-1-6 11,1-11 0,-1 0 0,2 0 0,0 0 0,6 28 0,-6-42 0,0-1 0,0 1 0,1 0 0,-1-1 0,1 1 0,-1-1 0,1 1 0,0-1 0,0 0 0,1 0 0,-1 0 0,1 0 0,-1 0 0,1-1 0,0 1 0,0-1 0,0 0 0,0 1 0,1-1 0,-1-1 0,1 1 0,-1 0 0,1-1 0,-1 0 0,1 0 0,0 0 0,5 0 0,-6 0 1,-1 0 0,0-1 0,0 0 0,1 1 0,-1-1 0,0 0 0,0 0 0,1-1 0,-1 1 0,0 0 0,1-1 0,-1 1 0,0-1 0,0 0 0,0 0 0,0 0-1,0 0 1,0 0 0,0 0 0,0 0 0,0-1 0,0 1 0,-1-1 0,3-1 0,-1-3 0,0 0 0,-1 0 1,0 0-1,0 0 0,0-1 0,-1 1 0,1-11 0,-1 15-2,8-80-10,-4 0 0,-6-101 0,-1 62 12,0 115-1,-1 17 0,2 246 0,2-222 0,-1-15 0,1 0-1,1 0 1,1-1 0,1 0-1,0 1 1,10 24 0,-12-39 1,0 0 0,0 0 0,1 0 0,-1 0 0,1-1 0,0 1 0,1-1 0,-1 1 0,1-1 0,0 0 0,0 0 1,0-1-1,0 1 0,1-1 0,-1 0 0,1 0 0,0-1 0,0 1 0,0-1 0,0 0 0,0 0 0,1-1 0,-1 0 0,0 1 0,1-2 1,9 1-1,-12-1-1,0 0 0,0 0 0,0-1 1,0 0-1,0 1 0,0-1 0,0 0 0,-1-1 1,1 1-1,0 0 0,0-1 0,-1 1 0,1-1 1,-1 0-1,0 0 0,0 0 0,1 0 0,-1 0 1,0-1-1,-1 1 0,1-1 0,0 1 0,-1-1 1,1 1-1,-1-1 0,0 0 0,0 0 1,0 0-1,0-3 0,3-10-1,0-1 0,-2 1 0,0 0 0,0-18 0,-2 25 0,0-2-5,3-49-4,-6-78-1,-5 116 11,8 22 0,-1 0 0,1-1 0,0 1 0,0 0 0,0-1 0,-1 1 0,1 0 0,0 0 0,0-1 0,0 1 0,-1 0 0,1 0 0,0-1 0,-1 1 0,1 0 0,0 0 0,0 0 0,-1 0 0,1-1 0,0 1 0,-1 0 0,1 0 0,0 0 0,-1 0 0,1 0 0,0 0 0,-1 0 0,1 0 0,-1 0 0,1 0 0,0 0 0,-1 0 0,1 0 0,0 0 0,-1 0 0,1 0 0,0 1 0,-1-1 0,1 0 0,0 0 0,0 0 0,-1 0 0,1 1 0,0-1 0,-1 0 0,1 0 0,0 1 0,0-1 0,0 0 0,-1 0 0,1 1 0,0-1 0,0 0 0,0 1 0,-1-1 0,1 0 0,0 1 0,0-1 0,0 0 0,0 1 0,0-1 0,0 1 0,-3 6 0,1 1 0,-1 0 0,2-1 0,-1 1 0,1 0 0,0 13 0,2 59 0,0-33 0,-1-27 0,1 1-1,0-1 1,8 36-1,-7-50 2,0-1 0,0 1-1,0 0 1,1 0 0,-1-1 0,1 1-1,7 8 1,-8-12 1,0 1-1,0-1 1,1 0 0,-1 0-1,1 0 1,-1 0 0,1-1-1,-1 1 1,1-1 0,0 1-1,0-1 1,0 0-1,0 0 1,0 0 0,0-1-1,5 1 1,1 1-2,0-2 0,0 1 0,1-1 0,-1-1 0,0 1 0,14-4 0,-20 3 0,1 0 0,-1-1 0,1 1 0,-1-1 0,0 0 0,0 0 0,0 0 0,0 0 0,0-1 0,0 1 0,0-1 0,-1 1 0,1-1 0,-1 0 0,0 0 0,0 0 0,0-1 0,2-3 0,4-11 0,0-1 0,-2 0 0,0 0 0,-1-1 0,4-39 0,-3-100 0,-6 150 0,-6 14 0,-1 9 0,2 4 0,1 1 0,1 1 0,1-1 0,0 0 0,1 1 0,3 21 0,-2-4 0,0-31 0,0 0 0,0 0 0,1-1 0,0 1 0,0 0 0,0 0 0,0-1 0,1 1 0,0-1 0,0 1 0,1-1 0,-1 0 0,1 1 0,0-2 0,1 1 0,6 8 0,-5-9 0,-1-1 0,1 1 0,0-1 0,1 0 0,-1-1 0,0 1 0,1-1 0,-1 0 0,1 0 0,0-1 0,0 1 0,0-1 0,0-1 0,0 1 0,11-1 0,-15 0 0,0 0 0,1 0 0,-1-1 0,0 1 0,0-1 0,1 1 0,-1-1 0,0 0 0,0 0 0,0 0 0,0 0 0,0 0 0,0-1 0,0 1 0,0 0 0,-1-1 0,1 1 0,0-1 0,-1 0 0,1 0 0,-1 1 0,0-1 0,1 0 0,-1 0 0,0 0 0,0-1 0,-1 1 0,2-4 0,1-5 0,0 0 0,-1 0 0,-1-1 0,0-19 0,0 11 0,-1-1 1,-1 1-1,-1-1 1,-1 1-1,-10-39 0,11 53-1,0-1 0,-1 1 0,1 0-1,-1 0 1,-1 0 0,1 1 0,-1-1-1,0 1 1,0 0 0,-1 0-1,0 0 1,0 0 0,0 1 0,0 0-1,0 0 1,-1 0 0,0 1 0,0 0-1,0 0 1,0 1 0,0-1 0,-10-1-1,11 2 2,1 1-1,0 1 1,0-1 0,0 1-1,-1 0 1,1 0-1,0 0 1,-1 0-1,1 1 1,0-1-1,0 1 1,-8 3 0,10-3 0,0 0 0,-1 1 0,1-1 0,0 1 0,0 0 0,0-1 0,0 1 0,0 0 0,1 0 0,-1 0 0,1 0 0,-1 1 0,1-1 0,0 0 0,0 1 0,0-1 0,0 1 0,0-1 0,0 1 0,1-1 0,-1 4 0,-2 6 0,2 0 0,0 0 0,0 0 0,1 0 0,0 0 0,1 0 0,1 0 0,0 0 0,4 17 0,-4-25 0,-1 0 0,1 0 0,0 0 0,0 0 0,0 0 0,1-1 0,-1 1 0,1-1 0,0 1 0,0-1 0,0 0 0,1 0 0,-1 0 0,1-1 0,-1 1 0,1-1 0,0 0 0,0 0 0,0 0 0,0 0 0,0-1 0,0 1 0,1-1 0,-1 0 0,0-1 0,1 1 0,-1-1 0,8 0 0,-9 0 0,0 0 0,0 0 0,0 0 0,0 0 0,-1-1 0,1 1 0,0-1 0,0 1 0,0-1 0,0 0 0,-1-1 0,1 1 0,0 0 0,-1-1 0,4-2 0,-2 0 0,-1 0 0,0 0 0,0 0 0,-1-1 0,1 1 0,-1-1 0,0 0 0,3-7 0,17-67 0,-19 64-4,1-1 0,0 1 0,1 0 0,1 0 0,0 1 0,1-1 0,15-23 0,-22 38 4,0-1 0,1 1 0,-1-1 0,0 1 0,0-1 0,1 1 0,-1-1 0,1 1 0,-1-1 0,0 1 0,1-1 0,-1 1 0,1 0 0,-1-1 0,1 1 0,-1-1 0,1 1 0,-1 0 0,1 0 0,0-1 0,-1 1 0,1 0 0,-1 0 0,1 0 0,0 0 0,-1 0 0,1 0 0,-1 0 0,1 0 0,0 0 0,-1 0 0,1 0 0,0 0 0,-1 0 0,1 0 0,-1 1 0,1-1 0,0 0 0,-1 0 0,1 1 0,-1-1 0,1 0 0,-1 1 0,1-1 0,-1 0 0,1 1 0,-1-1 0,0 1 0,1-1 0,-1 1 0,0-1 0,1 1 0,-1 0 0,13 34 2,-12-33-1,11 51 14,-2 0 0,-3 1 1,2 82-1,-9-136-15,0 0 0,0 1 0,0-1 0,0 0 0,0 0 0,0 0 0,0 0 0,0 1 0,0-1 0,0 0 0,0 0 0,0 0 0,0 1 0,0-1 0,0 0 0,0 0 0,0 0 0,0 1 0,0-1 0,0 0 0,1 0 0,-1 0 0,0 0 0,0 1 0,0-1 0,0 0 0,0 0 0,0 0 0,1 0 0,-1 0 0,0 1 0,0-1 0,0 0 0,0 0 0,1 0 0,-1 0 0,0 0 0,0 0 0,0 0 0,1 0 0,-1 0 0,9-5 0,6-16 0,-1-16-6,9-44-1,9-24-29,-27 91 34,1 1-1,0 0 1,1 0-1,1 0 1,9-13-1,-17 26 3,1 0 0,-1 0 1,0-1-1,0 1 0,0 0 0,0 0 1,0 0-1,0 0 0,1-1 0,-1 1 0,0 0 1,0 0-1,0 0 0,0 0 0,1 0 1,-1 0-1,0 0 0,0 0 0,0-1 0,1 1 1,-1 0-1,0 0 0,0 0 0,1 0 1,-1 0-1,0 0 0,0 0 0,0 0 0,1 0 1,-1 0-1,0 0 0,0 0 0,0 1 1,1-1-1,-1 0 0,0 0 0,0 0 0,0 0 1,1 0-1,-1 0 0,0 0 0,0 1 1,0-1-1,0 0 0,0 0 0,1 0 0,-1 0 1,0 0-1,0 1 0,0-1 0,0 0 1,0 0-1,0 0 0,0 1 0,1-1 0,-1 0 1,0 0-1,0 0 0,0 1 0,0-1 1,0 0-1,0 0 0,0 1 0,0-1 0,0 0 1,0 0-1,0 0 0,-1 1 0,3 18 3,-2-19-2,2 306 44,-3-162-61,1-142-205</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7:14.267"/>
    </inkml:context>
    <inkml:brush xml:id="br0">
      <inkml:brushProperty name="width" value="0.025" units="cm"/>
      <inkml:brushProperty name="height" value="0.025" units="cm"/>
      <inkml:brushProperty name="color" value="#CCFF99"/>
    </inkml:brush>
  </inkml:definitions>
  <inkml:trace contextRef="#ctx0" brushRef="#br0">168 14 32271,'-5'-2'11,"1"0"1,0 0 0,-1 1-1,1-1 1,-1 1-1,1 0 1,-1 0 0,0 0-1,1 1 1,-1-1-1,0 1 1,0 0 0,1 1-1,-1-1 1,0 1-1,1 0 1,-1 0 0,1 1-1,-1-1 1,1 1-1,-1 0 1,1 0 0,0 0-1,0 1 1,0 0 0,0-1-1,1 1 1,-1 1-1,1-1 1,-1 0 0,1 1-1,0 0 1,1-1-1,-1 1 1,1 0 0,-1 1-1,1-1 1,0 0-1,-1 8 1,0-6-12,1 1 0,1 0 0,0 0 0,0 0 0,0 1 0,1-1 0,0 9 0,0-13 0,1-1 0,-1 1 0,0-1 0,1 1 0,0-1 0,-1 0 0,1 1 0,0-1 0,0 0 0,1 1 0,-1-1 0,0 0 0,1 0 0,-1 0 0,1 0 0,0 0 0,-1-1 0,1 1 0,0 0 0,0-1 0,0 0 0,4 2 0,4 2 3,0-2 0,0 0 0,1 0 0,-1-1 0,1 0-1,0-1 1,0 0 0,0 0 0,-1-1 0,13-2 0,-21 2-3,0-1 0,-1 1 0,1-1 0,0 1 0,-1-1 0,1 1 0,-1-1 0,1 0 0,-1 0 0,1 0 0,-1 0 0,1 0 0,-1 0 0,0 0 0,0 0 0,1-1 0,-1 1 0,0 0 0,1-3 0,0 0 0,0 1 0,0-1 0,-1 0 0,0 0 0,0 0 0,0 0 0,0 1 0,0-8 0,0 7 0,-1 0 0,0 0 0,0 0 0,0 0 0,0 0 0,-1 0 0,0 0 0,1 0 0,-2 0 0,1 0 0,0 0 0,-1 1 0,1-1 0,-1 0 0,0 1 0,0 0 0,-1-1 0,-3-3 0,2 4-21,-1 1 1,0 0-1,1 0 1,-1 1-1,0-1 0,0 1 1,0 0-1,0 0 1,0 1-1,0-1 0,0 1 1,0 0-1,0 1 1,0-1-1,-1 1 0,1 0 1,1 0-1,-1 0 1,0 1-1,0 0 1,0 0-1,1 0 0,-1 1 1,-5 3-1,-27 26-1113</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7:14.598"/>
    </inkml:context>
    <inkml:brush xml:id="br0">
      <inkml:brushProperty name="width" value="0.025" units="cm"/>
      <inkml:brushProperty name="height" value="0.025" units="cm"/>
      <inkml:brushProperty name="color" value="#CCFF99"/>
    </inkml:brush>
  </inkml:definitions>
  <inkml:trace contextRef="#ctx0" brushRef="#br0">6 18 32303,'-5'0'432,"13"0"-432,39 0 32,14-5-32,16-5 0,-5 8 0,-8 2 0,-20 0 0,-13 0-48,-20 0-96</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7:14.929"/>
    </inkml:context>
    <inkml:brush xml:id="br0">
      <inkml:brushProperty name="width" value="0.025" units="cm"/>
      <inkml:brushProperty name="height" value="0.025" units="cm"/>
      <inkml:brushProperty name="color" value="#CCFF99"/>
    </inkml:brush>
  </inkml:definitions>
  <inkml:trace contextRef="#ctx0" brushRef="#br0">1 30 32495,'16'-5'192,"39"-8"-144,9 4-48,11 6 0,-3 3 0,-9 0-32,-7 0-368</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0:24.679"/>
    </inkml:context>
    <inkml:brush xml:id="br0">
      <inkml:brushProperty name="width" value="0.025" units="cm"/>
      <inkml:brushProperty name="height" value="0.025" units="cm"/>
      <inkml:brushProperty name="color" value="#CCFF99"/>
    </inkml:brush>
  </inkml:definitions>
  <inkml:trace contextRef="#ctx0" brushRef="#br0">162 0 31695,'-1'15'217,"-1"-1"1,0 1 0,-2-1 0,-5 16 0,-28 78-355,12-39 193,-2 9-56,-28 93 0,56-232 16,3 16-18,2 0-1,2 1 1,2 0 0,2 0 0,1 1-1,23-47 1,-32 81 2,1 1 0,-1-1 0,2 1 0,-1 0 0,12-12 0,-15 18 0,0 0 0,0 0 0,0 1 0,1-1 0,-1 1 0,0-1 0,1 1 0,-1 0 0,1 0 0,0 0 0,-1 0 0,1 0 0,0 1 0,-1-1 0,1 1 0,0 0 0,0 0 0,-1 0 0,1 0 0,0 0 0,0 0 0,0 1 0,3 1 0,-3-1 0,0 0 0,0 1 0,0 0 0,0 0 0,0 0 0,-1 0 0,1 0 0,-1 0 0,1 1 0,-1-1 0,0 1 0,0-1 0,0 1 0,0 0 0,-1 0 0,1 0 0,2 6 0,2 8 0,-1-1 0,5 21 0,0 24-231,-3-1-1,-2 1 1,-5 78-1,0-89-1473,0-65-7381</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0:25.024"/>
    </inkml:context>
    <inkml:brush xml:id="br0">
      <inkml:brushProperty name="width" value="0.025" units="cm"/>
      <inkml:brushProperty name="height" value="0.025" units="cm"/>
      <inkml:brushProperty name="color" value="#CCFF99"/>
    </inkml:brush>
  </inkml:definitions>
  <inkml:trace contextRef="#ctx0" brushRef="#br0">1 33 31150,'0'-5'785,"0"-5"-417,30 3-240,12 2-112,7 0 0,1 5-16,0 0 0,-8 0 0,-4 0-160,-10 5-737,-9-5-6450</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0:25.478"/>
    </inkml:context>
    <inkml:brush xml:id="br0">
      <inkml:brushProperty name="width" value="0.025" units="cm"/>
      <inkml:brushProperty name="height" value="0.025" units="cm"/>
      <inkml:brushProperty name="color" value="#CCFF99"/>
    </inkml:brush>
  </inkml:definitions>
  <inkml:trace contextRef="#ctx0" brushRef="#br0">1 45 30590,'1'-6'845,"-1"5"-771,0-1 1,0 0-1,0 1 0,0-1 1,0 1-1,1-1 1,-1 1-1,0 0 1,1-1-1,-1 1 1,1-1-1,0 1 0,0 0 1,-1-1-1,1 1 1,2-2-1,-2 26-68,4 457-9,-6-613 18,3-154-33,-2 283 18,0 1-1,0-1 0,1 0 0,0 0 1,-1 1-1,2-1 0,-1 0 1,0 1-1,1-1 0,-1 1 0,1-1 1,0 1-1,0 0 0,0 0 1,1 0-1,-1 0 0,1 0 0,-1 0 1,1 1-1,6-5 0,-3 4 0,0 0 0,0 0 0,0 0 0,0 1-1,1 0 1,-1 1 0,1-1 0,0 1 0,-1 0-1,1 1 1,8-1 0,-11 1 1,0 0-1,0 0 1,1 1 0,-1-1 0,0 1-1,0-1 1,5 3 0,-8-2-1,1 0 1,-1 0-1,1 0 1,-1 0-1,1 0 0,-1 1 1,0-1-1,0 0 1,0 1-1,1-1 0,-1 1 1,-1-1-1,1 1 1,0 0-1,0-1 0,-1 1 1,1 0-1,0 1 1,3 14-1,-1-1 1,-1 1 0,0 0-1,-1 0 1,-1 0-1,-2 18 1,1-25 0,1-4 0,-1 0 1,0-1 0,-1 1-1,0-1 1,0 1-1,0-1 1,0 0-1,-1 0 1,0 0-1,0 0 1,0 0-1,0-1 1,-5 5-1,1-1 1,0-2 1,0 1-1,0-1 0,-1 0 0,0 0 0,0-1 0,-9 5 0,12-8-35,-1-1 0,1 1 0,-1-1 1,0 0-1,0 0 0,0 0 0,0-1 0,1 0 0,-1 0 0,0-1 0,0 1 1,-7-3-1,6-5-1159</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3:22.104"/>
    </inkml:context>
    <inkml:brush xml:id="br0">
      <inkml:brushProperty name="width" value="0.05" units="cm"/>
      <inkml:brushProperty name="height" value="0.05" units="cm"/>
      <inkml:brushProperty name="color" value="#FFFFFF"/>
    </inkml:brush>
  </inkml:definitions>
  <inkml:trace contextRef="#ctx0" brushRef="#br0">3 704 32303,'-1'32'91,"0"-15"-79,0 1 0,2-1 1,0 1-1,1-1 1,4 18-1,-5-31-9,0-1-1,0 0 1,0 1-1,0-1 0,1 0 1,0 0-1,-1 0 1,1 0-1,0 0 0,0 0 1,1 0-1,-1-1 1,1 1-1,-1-1 0,1 0 1,0 0-1,0 0 1,0 0-1,0 0 0,0 0 1,0-1-1,0 0 1,1 1-1,-1-1 0,1 0 1,-1-1-1,1 1 1,-1-1-1,1 1 0,5-1 1,-5 0 4,0 0 0,-1 0 1,1 0-1,0-1 0,-1 1 0,1-1 1,-1 0-1,1 0 0,-1 0 0,1-1 1,-1 1-1,6-4 0,-6 2-3,1 0 0,-1 0 0,-1-1 0,1 1 0,0-1 0,-1 0 0,0 0 0,0 0 1,0 0-1,3-8 0,10-34-1,-3-1 1,-1-1 0,-3 0-1,4-68 1,-7 57-18,2 1 0,21-78 0,-27 131 13,0 1-1,0-1 1,1 1 0,0-1 0,-1 1 0,1 0 0,1 0 0,-1 0 0,1 0 0,-1 0 0,1 1 0,0-1 0,1 1-1,-1 0 1,0 0 0,1 0 0,0 0 0,0 0 0,0 1 0,0 0 0,0 0 0,0 0 0,0 0 0,1 1 0,-1-1-1,1 1 1,-1 0 0,1 0 0,-1 1 0,1 0 0,5 0 0,-5-1-1,0 1 1,0 1-1,0-1 0,0 1 1,0-1-1,0 1 0,0 1 0,0-1 1,-1 1-1,1 0 0,0 0 1,-1 0-1,1 1 0,-1-1 1,0 1-1,0 0 0,0 0 1,5 6-1,-6-8 5,-3-1 42,-21 0-19,16 0-23,4 0-2,-10-1-2,0 0 0,-1 1 0,1 1 0,-13 2 1,19-2-1,1 0 0,0 1 0,0-1 0,0 1 0,1 0 1,-1 0-1,0 0 0,1 0 0,-1 1 0,1 0 1,0 0-1,0 0 0,0 0 0,-4 5 0,-4 7-1,1 1 0,1 0 0,0 1 0,1 0 0,1 1 0,1-1 0,0 1 0,1 0-1,-4 33 1,2 11-2,2 97 0,5-144 4,1-1 0,1 1 0,0-1 0,1 0 0,0 0 0,1 0 0,1 0 0,0 0 0,1-1 0,8 14 0,-10-20 0,0 0 0,1-1 0,0 0 0,0 0 0,0 0 1,1 0-1,-1-1 0,2 0 0,-1 0 0,0 0 0,1-1 0,0 0 1,0 0-1,0-1 0,0 0 0,1 0 0,-1-1 0,1 0 0,0 0 0,9 1 1,-8-2 1,-1-1 0,1 0 0,0 0 0,0 0 0,0-1 0,-1 0 0,1-1 0,0 0 0,-1 0 0,1-1-1,7-4 1,-10 3-1,0 0-1,0 0 0,0 0 0,0-1 0,-1 0 1,0 0-1,0-1 0,-1 1 0,1-1 0,-1 0 1,0 0-1,-1 0 0,0-1 0,3-7 0,5-16-6,-2-1 0,-1-1 0,-1 0 0,-2 0 0,1-35 0,11-61-35,-16 121 38,1 0 0,0 0 0,0 0 0,1 0-1,0 0 1,5-9 0,-7 14 1,1 0 0,-1 0 1,1 0-1,0 0 0,0 1 0,0-1 0,-1 0 0,2 1 0,-1-1 0,0 1 0,0 0 1,0-1-1,1 1 0,-1 0 0,0 1 0,1-1 0,-1 0 0,1 1 0,-1-1 0,5 1 1,10-2-10,-8 1 8,0 0-1,0 1 1,0 0-1,0 0 1,0 1-1,10 2 1,-19-3 3,0 0 0,1 0 0,-1 0 1,0 0-1,0 0 0,0 0 0,0 0 0,1 0 1,-1 0-1,0 0 0,0 0 0,0 1 0,0-1 1,1 0-1,-1 0 0,0 0 0,0 0 0,0 0 0,0 0 1,0 0-1,0 1 0,1-1 0,-1 0 0,0 0 1,0 0-1,0 0 0,0 0 0,0 1 0,0-1 1,0 0-1,0 0 0,0 0 0,0 0 0,0 1 1,0-1-1,0 0 0,0 0 0,0 0 0,0 0 0,0 1 1,0-1-1,0 0 0,0 0 0,0 0 0,-8 7 21,-20 5 21,23-10-36,-4 2-6,0 1 0,0 0 0,0 0-1,1 1 1,0 1 0,0-1 0,1 1 0,-1 0 0,2 1-1,-1 0 1,1 0 0,0 0 0,0 1 0,1 0-1,1 0 1,-1 0 0,1 0 0,-2 11 0,-2 7-2,2 1 0,1 0 1,2 0-1,0 0 1,2 37-1,1-60 2,0-1 1,0 1-1,1 0 0,0 0 1,0 0-1,0-1 0,0 1 1,1 0-1,0-1 1,0 1-1,0-1 0,0 0 1,1 0-1,0 0 0,0 0 1,0 0-1,0 0 1,0-1-1,1 1 0,0-1 1,-1 0-1,1 0 0,0-1 1,1 1-1,-1-1 1,0 0-1,1 0 0,-1 0 1,1-1-1,0 1 0,-1-1 1,1 0-1,0-1 1,0 1-1,8-1 0,-5 1 4,-1-1-1,1 0 0,0-1 1,-1 1-1,1-2 0,-1 1 1,11-4-1,-15 4 1,1-1-1,0 0 1,0-1 0,-1 1 0,1 0-1,-1-1 1,0 0 0,0 0 0,0 0-1,0 0 1,-1-1 0,1 1-1,-1-1 1,4-6 0,-1-2 3,0 0-1,0-1 1,-1 1-1,-1-1 1,0 0 0,-1 0-1,2-19 1,-5-99 4,0 65-11,1-46 3,0 125-3,-1 37-3,3-1 1,10 67-1,-9-102 2,0 1 0,1-1 0,0 1 0,1-1 1,1 0-1,0-1 0,1 0 0,1 0 0,0 0 0,0-1 1,1 0-1,17 17 0,-22-26 1,1 1 1,-1-1-1,1 1 1,-1-1-1,1-1 0,0 1 1,0-1-1,0 0 0,0 0 1,1 0-1,5 1 1,2-1 1,0-1 0,0 0 0,19-2 0,-29 1-2,0 0 1,0 0-1,0-1 0,0 0 0,0 1 0,0-1 0,-1 0 0,1 0 1,0-1-1,-1 1 0,1 0 0,-1-1 0,1 0 0,-1 1 1,0-1-1,4-4 0,-2 2 0,-1 0 0,0-1 0,0 0 0,0 1 0,-1-1 0,0 0 0,0 0 0,2-8 0,1-7 3,-2-1 1,0 1-1,0-37 0,-3 40-2,0-184 1,-2 187-2,0 15 0,-2 22 0,-16 518 0,12-218 0,5-284 0,3-40 0,0 1 0,0 0 0,0 0 0,0 0 0,0 0 0,0-1 0,0 1 0,0 0 0,0 0 0,0 0 0,0 0 0,0-1 1,0 1-1,0 0 0,-1 0 0,1 0 0,0 0 0,0-1 0,0 1 0,0 0 0,0 0 0,-1 0 0,1 0 0,0 0 0,0 0 0,0 0 0,0 0 0,-1 0 0,1 0 0,0-1 0,0 1 0,0 0 0,-1 0 0,1 0 0,0 0 1,0 0-1,0 0 0,0 0 0,-1 0 0,1 0 0,0 1 0,0-1 0,0 0 0,-1 0 0,1 0 0,0 0 0,0 0 0,0 0 0,0 0 0,-1 0 0,1 0 0,0 1 0,0-1 0,0 0 0,0 0 0,0 0 0,0 0 0,-1 0 1,1 1-1,0-1 0,-6-29 2,1-1 1,1 1-1,1-1 0,3-49 1,-1 40-2,1-366-1,1 378 0,0 1 0,2 0 0,7-36 0,-8 54 0,0 0 0,1 0 0,-1 1 0,2-1 0,-1 1 0,1 0 0,0-1 0,0 2 0,1-1 0,0 0 0,0 1 0,1 0 0,0 0 0,0 1 0,7-5 0,-10 7 0,1 1 0,0 0 0,-1 0 0,1 1 0,0-1 0,0 1 0,0 0 0,0 0 0,0 0 0,0 0 0,0 1 0,1-1 0,-1 1 0,0 0 0,0 1 0,0-1 0,1 1 0,-1 0 0,0 0 0,0 0 0,6 3 0,-4-1 0,1 0 0,-1 1 0,-1 0 0,1 0 0,0 0 0,-1 1 0,0 0 0,0 0 0,0 0 0,-1 0 0,7 11 0,-2-2 0,-1 1 0,0 0 0,-1 0 0,-1 1 0,0 0 0,-2 0 0,1 0 0,-2 1 0,0-1 0,-1 1 0,-1 0 0,0 0 0,-1 0 0,-1-1 0,-4 21 0,3-29 0,-1 0-1,0 0 1,-1-1 0,0 1-1,0-1 1,-1 0 0,0 0-1,0 0 1,-1 0 0,1-1-1,-1 0 1,-1 0 0,1-1 0,-1 0-1,0 0 1,-8 4 0,3-2-12,1-1 0,-1-1 0,0 0 0,0 0 0,0-1 0,0-1 0,-1 0 0,0-1 0,-24 2 0,70-14-274,5 8 300,0-2 0,-1-2 0,71-19 0,-97 22-4,-1-1 1,0 0-1,-1-1 0,1 0 1,-1 0-1,0-1 1,0 0-1,0-1 1,-1 0-1,0 0 0,-1-1 1,1 0-1,-2 0 1,1 0-1,-1-1 0,0 0 1,-1-1-1,8-18 1,-4 1 4,-2-1 1,-1-1 0,5-51 0,-8 47-11,2 0 1,11-42 0,-15 73-6,-1-1 1,1 0 0,0 1-1,0-1 1,1 1 0,-1-1 0,0 1-1,1 0 1,0-1 0,-1 1-1,1 0 1,0 0 0,0 0 0,0 0-1,0 1 1,1-1 0,-1 1-1,4-3 1,-1 3-1,0-1 0,-1 1-1,1 0 1,0 0 0,0 1-1,0 0 1,-1-1 0,1 2 0,9 0-1,-9 1 0,1 0 0,-1 0 0,1 0 0,-1 1 0,0 0 0,0 0 0,0 0 0,0 1 1,0-1-1,-1 1 0,0 0 0,1 1 0,3 5 0,-1-2 1,0-1 0,0-1 0,14 11 0,-48-14 45,22-3-45,0-1-1,0 1 1,0 0-1,0 1 1,0-1-1,0 1 1,0 0-1,0 0 1,0 1-1,0-1 1,1 1-1,-1 0 1,0 0-1,1 1 1,0-1-1,-1 1 1,1 0-1,0 0 1,1 1-1,-1-1 1,1 1-1,-1-1 1,1 1-1,0 0 1,0 1-1,-4 7 1,1 2-1,0 0 0,1 1-1,0 0 1,1-1 0,1 1 0,0 1-1,1-1 1,1 0 0,0 0 0,2 1-1,-1-1 1,6 28 0,-5-39 1,-1 0 1,2-1-1,-1 1 0,0 0 1,1-1-1,-1 0 0,1 1 1,0-1-1,0 0 0,1 0 1,-1 0-1,0 0 0,1 0 1,0 0-1,0-1 1,0 0-1,0 1 0,0-1 1,0 0-1,0 0 0,1-1 1,3 2-1,1 0 1,1 0 0,-1-1 0,0-1 0,1 1-1,0-1 1,-1-1 0,1 1 0,14-3 0,-20 2-1,0-1 0,0 1 0,0-1 1,-1 0-1,1 0 0,0 0 0,0 0 0,-1-1 0,1 1 1,0-1-1,-1 1 0,0-1 0,1 0 0,-1 0 0,3-3 0,-1 0 1,0-1 0,0 0 0,0 1 0,-1-1-1,0 0 1,4-10 0,-1-4 1,0-1 0,-1 0 0,3-28 0,-2-152 16,-6 167-17,-2 112-4,0-25 3,5 55 0,-3-102 0,1 0 0,0 0 0,0 0 0,1-1 0,0 1 0,0 0 0,0-1 0,1 0 0,-1 1 0,1-1 0,1 0 0,-1-1 0,1 1 0,-1 0 0,1-1 0,1 0 0,-1 0 0,1 0 0,-1 0 0,1-1 0,0 0 0,0 0 0,1 0 0,-1-1 0,1 0 0,-1 0 0,1 0 0,0 0 0,-1-1 0,1 0 0,0 0 0,10-1 0,-14 0 0,0 0 1,0 0-1,0-1 0,-1 1 1,1-1-1,0 0 0,0 1 0,0-1 1,-1 0-1,1 0 0,0 0 1,-1 0-1,1-1 0,-1 1 1,1 0-1,-1 0 0,0-1 1,0 1-1,1-1 0,-1 0 1,1-3-1,19-42 9,-18 38-9,11-36 0,8-47 1,-13 51-8,23-68 0,-31 107 6,0 0 1,0 0 0,0 0 0,0 0 0,0 0 0,0 0-1,0 1 1,0-1 0,1 0 0,-1 1 0,1-1-1,0 0 1,-1 1 0,1 0 0,0-1 0,3-1 0,-4 3-1,1 0 0,0-1 0,-1 1 0,1 0 0,-1 0 0,1-1 0,-1 1 0,1 1 1,0-1-1,-1 0 0,1 0 0,-1 0 0,1 1 0,-1-1 0,1 1 0,-1-1 0,3 2 1,1 1-2,-1 0 0,1 0 1,-1 1-1,0-1 1,0 1-1,-1 0 1,1 0-1,-1 0 1,0 0-1,0 1 1,3 6-1,-3-5 1,-2-4 1,1 0 0,-2 0 1,1 0-1,0 0 0,0 1 1,-1-1-1,1 0 0,-1 1 1,0-1-1,0 0 0,0 1 1,0 2-1,-8-6 19,1 0-19,0 0 1,-1 0-1,1 0 1,0 1-1,0 0 1,-1 1-1,-11 2 1,16-2-2,-1 0 1,1 0-1,0 0 1,-1 1-1,1 0 1,0-1-1,0 1 1,0 0-1,0 1 1,0-1-1,1 1 0,-1-1 1,1 1-1,-1 0 1,1 0-1,0 0 1,-3 5-1,1 1 0,-1 1 0,1-1 0,1 1-1,0 0 1,0 0 0,-2 19 0,1 64-4,4-92 5,0 3 0,0-1 0,1 1 0,-1 0 1,1-1-1,0 1 0,0 0 0,0-1 0,0 1 0,1-1 0,0 0 1,-1 1-1,1-1 0,0 0 0,0 0 0,1 0 0,-1-1 0,1 1 0,-1 0 1,1-1-1,0 1 0,0-1 0,0 0 0,0 0 0,1 0 0,-1-1 1,0 1-1,1-1 0,-1 0 0,1 0 0,4 1 0,12 2 2,0 0 0,0-2-1,0 0 1,27-2 0,-38 0-2,0 0 1,-1 0 0,1-1 0,0 0 0,-1 0 0,1-1 0,-1 0 1,1 0-1,-1-1 0,0 0 0,15-8 0,-18 8-1,-1-1 0,1 0 1,-1 0-1,1 0 1,-1 0-1,0-1 0,-1 0 1,1 0-1,-1 0 1,0 0-1,0 0 1,-1-1-1,0 1 0,1-1 1,-2 1-1,1-1 1,0-6-1,4-29 3,-2 0 1,-2-1-1,-5-50 0,2 13 0,-2 70-11,0 13 3,0 8 2,0-1 0,1 1 1,0 0-1,0 1 0,2-1 1,0 15-1,-1 2 3,1-19 0,-2 15 2,1 0-1,1 1 1,2-1 0,8 46-1,-9-66 0,0 0-1,1 0 0,-1 0 0,1 0 1,0 0-1,0-1 0,1 1 0,0-1 1,-1 0-1,1 1 0,1-1 0,-1 0 1,1-1-1,-1 1 0,1-1 0,0 1 1,0-1-1,1 0 0,-1-1 0,1 1 1,-1-1-1,1 0 0,0 0 0,0 0 1,0-1-1,0 0 0,0 1 0,0-2 0,0 1 1,7-1-1,-3 1 0,1-1 0,0 0 0,0-1 0,0 0-1,0 0 1,14-5 0,-20 4 1,1 0-1,0 0 0,-1-1 0,1 1 0,-1-1 1,0 0-1,0-1 0,0 1 0,0-1 1,0 0-1,-1 0 0,0 0 0,0 0 0,4-6 1,3-10 0,0 0 1,-1 0 0,-1-1 0,-1 0 0,-1 0 0,-1-1-1,5-41 1,-3-161-4,-7 170 3,1-13-1,1 35 0,-1 0 0,-2 0 0,-1 1 0,-2-1 0,-11-48 0,14 80 0,1 0 0,0 0 0,0 1 0,0-1 0,0 0 0,0 0 0,0 0-1,0 0 1,-1 0 0,1 1 0,0-1 0,0 0 0,0 0 0,0 0 0,0 0 0,-1 0 0,1 0 0,0 0 0,0 1 0,0-1 0,-1 0 0,1 0 0,0 0-1,0 0 1,0 0 0,-1 0 0,1 0 0,0 0 0,0 0 0,0 0 0,-1 0 0,1 0 0,0 0 0,0 0 0,0-1 0,0 1 0,-1 0 0,1 0-1,0 0 1,0 0 0,0 0 0,-1 0 0,1 0 0,0 0 0,0-1 0,0 1 0,0 0 0,0 0 0,0 0 0,-1 0 0,1-1 0,0 1 0,0 0 0,0 0-1,0 0 1,0 0 0,0-1 0,0 1 0,0 0 0,0 0 0,0 0 0,0-1 0,-7 22-9,-3 28 8,2 0-1,-1 68 1,8 108 2,2-114-1,0-89 0,0-1 0,1 0 0,1 0 0,1 0 0,1 0 0,1-1-1,1 0 1,9 21 0,-12-33 0,0 0 1,1 1-1,-1-2 0,2 1 0,-1 0 0,1-1 0,0 0 1,0 0-1,1-1 0,0 0 0,0 0 0,1 0 0,0-1 1,0 0-1,0-1 0,0 0 0,1 0 0,-1-1 0,1 0 1,16 3-1,-9-3 3,0-1 0,1-1 1,28-1-1,-41 0-3,0-1 0,0 1 0,1-1 0,-1 0 0,0 0 0,0 0 0,0-1 0,0 1 0,0-1 0,-1 0 0,1 0 0,0-1 0,-1 1 0,0-1 0,1 1 0,-1-1 0,0 0 0,0 0 0,3-5 0,-1-1 0,0-1 0,-1 1 0,0-1 0,-1 0 0,0 0 0,-1 0 0,0 0 0,1-14 0,-1-85 0,-2 68 0,0 22 0,1 10 0,-1 0 0,0 0 0,0 0 0,-1 0 0,-1 0 0,1 0 0,-1 0 0,-4-11 0,6 20 0,0-1 0,0 1 0,0 0 0,-1 0 0,1-1 0,0 1 0,0 0 0,0 0 0,0-1 0,0 1 0,0 0 0,0 0 0,0-1 0,-1 1 0,1 0 0,0 0 0,0 0 0,0 0 0,-1-1 0,1 1 0,0 0 0,0 0 0,0 0 0,-1 0 0,1 0 0,0 0 0,0-1 0,-1 1 0,1 0 0,0 0 0,0 0 0,-1 0 0,1 0 0,0 0 0,0 0 0,-1 0 0,-3 9 0,1 15-3,2 7 0,-1-2 0,1 0-1,7 53 1,-6-79 3,1 0 1,-1 0-1,1 0 0,0 1 1,1-1-1,-1 0 0,0 0 0,1-1 1,-1 1-1,1 0 0,0 0 1,0-1-1,0 1 0,0-1 1,1 0-1,-1 1 0,1-1 1,-1 0-1,1-1 0,0 1 0,0 0 1,0-1-1,0 1 0,0-1 1,4 1-1,-3-1 0,0 0 1,0-1-1,0 0 1,0 0-1,1 0 0,-1 0 1,0 0-1,0-1 1,0 0-1,0 0 0,0 0 1,0 0-1,0-1 1,0 1-1,0-1 0,-1 0 1,1 0-1,0-1 1,4-3-1,5-7 0,0 1 0,-1-1-1,-1-1 1,0 0 0,-1-1 0,-1 0-1,0-1 1,-1 1 0,10-30 0,-9 20 5,-1 0 1,-2-1 0,-1 0 0,-1 0-1,2-52 1,-9 114-6,-1 0 0,-15 61 0,1-10 0,-9 121 0,1 226 0,24-381 0,1 11 0,-12 70 0,11-116 0,-2-1 0,0 0 0,-1 0 0,0-1 0,-1 0 0,-1 0 0,-1 0 0,0-1 0,-11 15 0,12-22 0,0-1 0,0 1 0,0-1 0,-1-1 0,0 0 0,-1 0 0,0 0 0,1-1 0,-1 0 0,-1-1 0,1 0 0,-15 3 0,18-5 0,0 0 0,0 0 0,-1-1 0,1 0 0,0-1 0,-1 0 0,1 0 0,-1 0 0,1 0 0,-1-1 0,1 0 0,0-1 0,-1 1 0,1-1 0,0-1 0,0 1 0,0-1 0,1 0 0,-1 0 0,-9-7 0,6 1 0,0-1 0,1 1 0,1-1 0,-1-1 0,1 1 0,1-1 0,0-1 0,1 1 0,0-1 0,1 0 0,0 0 0,-4-20 0,4 5 0,0 0 0,2 0 0,0 0 0,2 0 0,4-28 0,0 33 0,0 0 0,2 0 0,1 0 0,0 0 0,2 1 0,0 1 0,1-1 0,2 2 0,0-1 0,23-27 0,5-2 0,3 3 0,77-66 0,-60 63 0,3 3 0,80-46 0,143-58 0,-270 143-51,-7 3 73,-1 0 0,1-1 0,-1 0 0,16-12-1,-22 15-50,0 0-1,0 0 0,-1 0 1,1 0-1,-1 0 0,1 0 1,-1-1-1,0 1 0,1-1 1,-1 1-1,-1-1 0,1 1 1,0-1-1,-1 1 0,1-1 1,-1 1-1,0-1 0,1 0 0,-1 1 1,-1-1-1,1 0 0,-1-4 1,-8-26-2356</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5:37.975"/>
    </inkml:context>
    <inkml:brush xml:id="br0">
      <inkml:brushProperty name="width" value="0.025" units="cm"/>
      <inkml:brushProperty name="height" value="0.025" units="cm"/>
      <inkml:brushProperty name="color" value="#CCFF99"/>
    </inkml:brush>
  </inkml:definitions>
  <inkml:trace contextRef="#ctx0" brushRef="#br0">66 76 31230,'-4'-6'166,"-2"1"-1,1-1 1,-1 1-1,0 0 0,0 0 1,0 0-1,-1 1 1,-12-6-1,52 10-149,-12-1-16,96 2-1,143-3 34,-248 2-33,-1-1 0,1 0 0,-1 0 0,0-1 0,0-1 0,15-5 0,-25 8 0,-1 0 0,0 0 0,0 0 0,0 0 0,0 0 0,0 0 0,0 0 0,0 0 0,0 0 0,1 0 0,-1 0 0,0 0 0,0 0 0,0 0 0,0 0 0,0 0 0,0 0 0,0 0 0,0 0 0,1 0 0,-1 0 0,0 0 0,0 0 0,0-1 0,0 1 0,0 0 0,0 0 0,0 0 0,0 0 0,0 0 0,0 0 0,1 0 0,-1 0 0,0 0 0,0 0 0,0 0 0,0-1 0,0 1 0,0 0 0,0 0 0,0 0 0,0 0 0,0 0 0,0 0 0,0 0 0,0 0 0,0-1 0,0 1 0,0 0 0,0 0 0,0 0 0,0 0 0,0 0 0,0 0 0,0 0 0,0 0 0,0-1 0,0 1 0,0 0 0,-1 0 0,1 0 0,0 0 0,0 0 0,0 0 0,0 0 0,0 0 0,0 0 0,-11-2 0,-16 1-8,7 5-125,1 0 1,-37 12-1,3 2-950</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5:38.336"/>
    </inkml:context>
    <inkml:brush xml:id="br0">
      <inkml:brushProperty name="width" value="0.025" units="cm"/>
      <inkml:brushProperty name="height" value="0.025" units="cm"/>
      <inkml:brushProperty name="color" value="#CCFF99"/>
    </inkml:brush>
  </inkml:definitions>
  <inkml:trace contextRef="#ctx0" brushRef="#br0">0 28 30638,'28'-27'1913,"-28"26"-1777,0 3-123,0 5-9,-1 45 6,3 0 1,14 86-1,27 58-5,-43-196-5,0 0 0,0 0-1,1-1 1,-1 1 0,0 0-1,0 0 1,0 0-1,0-1 1,0 1 0,0 0-1,0 0 1,0 0 0,0-1-1,0 1 1,0 0 0,1 0-1,-1 0 1,0 0-1,0 0 1,0-1 0,0 1-1,0 0 1,1 0 0,-1 0-1,0 0 1,0 0 0,0 0-1,1 0 1,-1 0-1,0 0 1,0-1 0,0 1-1,1 0 1,-1 0 0,0 0-1,0 0 1,0 0 0,1 0-1,-1 0 1,0 0-1,0 0 1,0 1 0,1-1-1,-1 0 1,0 0 0,0 0-1,0 0 1,0 0 0,1 0-1,-1 0 1,0 0-1,0 0 1,0 1 0,0-1-1,1 0 1,-1 0 0,0 0-1,0 0 1,0 1 0,0-1-1,0 0 1,0 0-1,0 0 1,1 0 0,-1 1-1,4-28-300,-3-13-852</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5:38.667"/>
    </inkml:context>
    <inkml:brush xml:id="br0">
      <inkml:brushProperty name="width" value="0.025" units="cm"/>
      <inkml:brushProperty name="height" value="0.025" units="cm"/>
      <inkml:brushProperty name="color" value="#CCFF99"/>
    </inkml:brush>
  </inkml:definitions>
  <inkml:trace contextRef="#ctx0" brushRef="#br0">230 49 31454,'1'-11'297,"-1"-12"372,0 22-661,0 0 0,0 1-1,0-1 1,-1 1 0,1-1-1,0 0 1,0 1 0,-1-1-1,1 1 1,0-1 0,-1 1-1,1-1 1,0 1 0,-1-1-1,1 1 1,-1-1 0,1 1-1,-1 0 1,1-1 0,-1 1-1,1 0 1,-1-1 0,1 1-1,-1 0 1,0 0 0,1-1-1,-1 1 1,1 0 0,-1 0-1,0 0 1,0 0 0,-6-1-6,-1 1-1,1 0 1,0 0 0,-1 0 0,1 1 0,0 0 0,-1 1 0,1-1 0,0 1-1,0 1 1,0-1 0,0 1 0,1 1 0,-1-1 0,1 1 0,0 0 0,0 0-1,0 1 1,1 0 0,-1 0 0,1 0 0,0 1 0,1 0 0,-1 0 0,1 0-1,-5 10 1,3-5-1,0 1 0,1 0 0,0 1 0,1-1 0,0 1 0,1 0 0,-2 17 0,2-1 2,2 1 1,2 34 0,-1-58-4,0 0 0,1 0 0,0 0 0,0 0 0,1 0 0,0 0 0,0 0 0,0-1 0,0 1 0,1-1 0,0 0 0,0 1 0,1-1 0,-1-1 0,1 1 0,0 0 0,0-1 0,1 0 0,-1 0 0,1 0 0,0-1 0,0 1 0,0-1 0,1 0 0,-1-1 0,1 1 0,-1-1 0,1 0 0,0-1 0,10 2 0,1 1 3,1-2-1,0 0 1,-1-1 0,1-1 0,0 0-1,19-4 1,-30 3-3,0 0 1,0-1-1,0 1 1,-1-1-1,1-1 0,-1 1 1,1-1-1,-1-1 1,0 1-1,0-1 0,0 0 1,-1 0-1,1 0 1,-1-1-1,0 0 0,-1 0 1,1-1-1,5-7 1,-8 9-20,-1 1-1,1 0 1,-1-1 0,0 1 0,0 0 0,0-1 0,-1 0-1,1 1 1,-1-1 0,1-6 0,-1-5-645</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5:39.075"/>
    </inkml:context>
    <inkml:brush xml:id="br0">
      <inkml:brushProperty name="width" value="0.025" units="cm"/>
      <inkml:brushProperty name="height" value="0.025" units="cm"/>
      <inkml:brushProperty name="color" value="#CCFF99"/>
    </inkml:brush>
  </inkml:definitions>
  <inkml:trace contextRef="#ctx0" brushRef="#br0">227 69 31390,'0'-10'267,"0"7"-170,0-1 0,0 0 1,0 0-1,0 0 1,-1 0-1,1 1 0,-1-1 1,-2-4-1,2 6-90,0 1 1,0 0-1,0-1 0,0 1 0,0 0 1,0 0-1,-1 0 0,1 0 1,0 0-1,-1 0 0,1 0 0,-1 0 1,1 1-1,-1-1 0,1 0 0,-1 1 1,0 0-1,1-1 0,-1 1 0,0 0 1,1 0-1,-4 0 0,-5-2-5,0 2 0,0 0-1,1 0 1,-1 0 0,0 1 0,0 1-1,0 0 1,-15 5 0,21-5-2,-1 0 0,0 1 0,0-1 0,1 1 1,0 0-1,-1 1 0,1-1 0,0 1 0,1 0 1,-1 0-1,1 0 0,-1 0 0,1 1 0,1-1 0,-1 1 1,1 0-1,-4 9 0,3-6 0,1 0 0,0 0 0,0 0 0,1 1 0,0-1 0,0 13 0,1-17 0,0 0 0,0 0 0,1 0 0,-1 0 0,1 0 0,0 0 0,0 0 0,0-1 0,1 1 0,-1 0 0,1-1 0,0 1 0,0-1 0,0 0 0,0 1 0,5 3 0,4 1 1,1 0 0,1-1 0,-1 0 0,1-1 0,0 0 0,0-1 0,1-1 0,-1 0 0,25 3 0,-18-3 0,0 1 1,-1 1-1,35 14 1,-52-18-2,1 0 0,-1 0 0,1 0 0,-1 0 1,0 0-1,0 0 0,0 1 0,0-1 0,0 1 0,0-1 0,-1 1 0,1 0 1,-1-1-1,0 1 0,0 0 0,0 0 0,0 0 0,0 0 0,-1 0 0,1 0 1,-1 0-1,0 0 0,0 0 0,0 1 0,0-1 0,0 0 0,-1 0 0,0 0 1,1 0-1,-1 0 0,0 0 0,0 0 0,-1-1 0,1 1 0,-1 0 0,1-1 0,-1 1 1,0-1-1,0 1 0,0-1 0,0 0 0,-1 0 0,-3 3 0,-12 6 0,0-2-1,0 0 1,-1-2 0,0 0-1,-25 6 1,37-8-123,7-5-205</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5:43.030"/>
    </inkml:context>
    <inkml:brush xml:id="br0">
      <inkml:brushProperty name="width" value="0.025" units="cm"/>
      <inkml:brushProperty name="height" value="0.025" units="cm"/>
      <inkml:brushProperty name="color" value="#CCFF99"/>
    </inkml:brush>
  </inkml:definitions>
  <inkml:trace contextRef="#ctx0" brushRef="#br0">4 160 31294,'6'-53'1346,"-4"33"-1233,-1 53-99,-10 412-14,8-548 0,-1 26 0,12-131 0,-8 195 0,0 1 0,1-1 0,1 1 0,0 0 0,0 0 0,1 0 0,11-19 0,-13 27 0,0 0 0,0-1 0,1 1 0,-1 0 0,1 0 0,0 1 0,0-1 0,0 1 0,0 0 0,1 0 0,-1 0 0,1 1 0,0 0 0,0-1 0,0 2 0,0-1 0,0 0 0,0 1 0,0 0 0,10 0 0,-11 0 0,0 1 0,0 0 0,0 0 0,0 0 0,0 1 0,0-1 0,-1 1 0,1 0 0,0 0 0,0 1 0,0-1 0,3 3 0,-5-3 0,1 1 0,-1 0 0,0 1 0,0-1 0,0 0 0,-1 1 0,1-1 0,0 1 0,-1-1 0,0 1 0,1 0 0,-1-1 0,0 1 0,0 0 0,-1 0 0,2 5 0,-1-1 0,1-1 0,-1 0 0,0 0 0,-1 0 0,0 1 0,0-1 0,0 0 0,0 0 0,-1 1 0,0-1 0,-1 0 0,1 0 0,-1 0 0,0 0 0,-1 0 0,1-1 0,-1 1 0,0-1 0,0 1 0,-1-1 0,0 0 0,0 0 0,-7 6 0,0-2 0,-1 0 0,-1 0 0,1-2 0,-2 1 0,1-2 0,0 0 0,-1 0 0,0-1 0,-1-1 0,1-1 0,-23 4 0,44-8 0,0 1 0,-1-1 0,1 2 0,0-1 0,0 1 0,-1 0 0,1 0 0,-1 1 0,1 0 0,-1 0 0,1 0 0,-1 1 0,6 4 0,-3 0 0,0 1 0,-1 0 0,0 0 0,0 1 0,-1 0 0,0 0 0,8 15 0,2 8 0,13 37 0,-4-9 0,-24-55 13,1 1-1,0-1 1,1 0 0,0 1-1,-1-2 1,9 9 0,-11-12-50,0 0 1,0 0 0,1 0-1,-1 0 1,0 0 0,1 0-1,-1 0 1,0 0-1,1-1 1,-1 1 0,1 0-1,-1-1 1,1 0 0,-1 1-1,1-1 1,-1 0-1,1 0 1,0 1 0,-1-1-1,1 0 1,-1-1 0,1 1-1,0 0 1,-1 0-1,1-1 1,-1 1 0,1-1-1,-1 1 1,1-1 0,-1 0-1,3-1 1,10-15-4139</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5:43.438"/>
    </inkml:context>
    <inkml:brush xml:id="br0">
      <inkml:brushProperty name="width" value="0.025" units="cm"/>
      <inkml:brushProperty name="height" value="0.025" units="cm"/>
      <inkml:brushProperty name="color" value="#CCFF99"/>
    </inkml:brush>
  </inkml:definitions>
  <inkml:trace contextRef="#ctx0" brushRef="#br0">0 98 31550,'0'-19'354,"0"17"-160,0 4-5,0 35 243,0-34-432,5 211 8,-1-168-5,1 0-1,20 76 1,-25-122-3,0-1 0,0 1 0,0 0 0,0 0 0,0 0 0,0 0 0,0 0 0,0 0 0,0 0 0,0 0 0,1 0 0,-1 0 0,0 0 0,0 0 0,0 0 0,0 0 0,0 0 0,0 0 0,0 0 0,0 0 0,0 0 0,1 1 0,-1-1 0,0 0 0,0 0 0,0 0 0,0 0 0,0 0 0,0 0 0,0 0 0,0 0 0,0 0 0,0 0 0,0 0 0,0 0 0,0 0 0,0 0 0,1 1 0,-1-1 0,0 0 0,0 0 0,0 0 0,0 0 0,0 0 0,0 0 0,0 0 0,1-15 8,1-26 11,-2-366-14,-1 402-5,1 0 0,0 0 0,1 1 0,-1-1-1,1 0 1,0 0 0,1 1 0,-1-1 0,1 1 0,4-9 0,-5 10-2,1 2 1,0-1 0,-1 0-1,1 0 1,0 0-1,0 1 1,0-1 0,0 1-1,1 0 1,-1-1-1,0 1 1,1 0 0,-1 0-1,1 1 1,-1-1-1,1 0 1,-1 1 0,1 0-1,-1-1 1,1 1-1,4 1 1,-2-2 1,-1 1-1,1 1 1,-1-1 0,0 1 0,1-1-1,-1 1 1,0 0 0,1 1-1,4 2 1,-7-3-13,0 0 1,0 1-1,0-1 0,0 1 1,-1 0-1,1-1 0,0 1 1,-1 0-1,0 0 0,1 0 1,-1 0-1,0 0 0,0 0 1,0 1-1,0-1 1,0 0-1,-1 0 0,1 1 1,-1 2-1,2 24-595</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5:43.777"/>
    </inkml:context>
    <inkml:brush xml:id="br0">
      <inkml:brushProperty name="width" value="0.025" units="cm"/>
      <inkml:brushProperty name="height" value="0.025" units="cm"/>
      <inkml:brushProperty name="color" value="#CCFF99"/>
    </inkml:brush>
  </inkml:definitions>
  <inkml:trace contextRef="#ctx0" brushRef="#br0">1 26 31630,'0'0'401,"16"2"-1,18-2-240,4 0-96,4 0-16,-1 0-48,-8 0 0,-8-7 0,-14 4 0,-5-2-32,-6 0-96,0-2-1153</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5:44.154"/>
    </inkml:context>
    <inkml:brush xml:id="br0">
      <inkml:brushProperty name="width" value="0.025" units="cm"/>
      <inkml:brushProperty name="height" value="0.025" units="cm"/>
      <inkml:brushProperty name="color" value="#CCFF99"/>
    </inkml:brush>
  </inkml:definitions>
  <inkml:trace contextRef="#ctx0" brushRef="#br0">177 61 28493,'1'-4'346,"-1"1"1,0 0-1,-1 0 0,1-1 1,-1 1-1,1 0 0,-1 0 1,0 0-1,0 0 0,0 0 0,-2-4 1,1 5-348,1 1-1,-1-1 1,1 1 0,-1-1-1,1 1 1,-1 0 0,0 0-1,0 0 1,1 0 0,-1 0 0,0 0-1,0 1 1,0-1 0,0 1-1,0-1 1,0 1 0,0-1 0,0 1-1,-3 0 1,1 0 4,0-1 1,0 1 0,0 0-1,0 0 1,0 1-1,0-1 1,0 1-1,1 0 1,-1 0-1,0 0 1,0 1-1,1-1 1,-1 1-1,1 0 1,-1 0-1,1 0 1,-4 2-1,3 1-1,0 0-1,0 1 1,0-1-1,0 0 0,1 1 1,0 0-1,0 0 0,0 0 1,-2 12-1,-2 5 2,2 1-1,1 0 0,1 0 1,1 0-1,1 0 0,2 0 1,4 39-1,-4-55-1,1 0-1,0 0 1,0-1-1,1 1 1,0-1-1,0 1 1,1-1-1,0 0 1,0 0 0,1 0-1,0-1 1,0 0-1,0 0 1,1 0-1,0 0 1,0-1-1,0 0 1,1-1-1,0 1 1,0-1 0,0 0-1,0-1 1,0 0-1,1 0 1,0 0-1,0-1 1,-1 0-1,14 1 1,-14-3-28,2 1 40,1-1 0,-1 0 1,1-1-1,12-2 0,-19 3-47,0-1-1,-1 0 0,1 0 1,0 0-1,-1-1 0,1 1 1,-1-1-1,1 1 0,-1-1 1,0 0-1,0 0 1,1 0-1,-1 0 0,-1 0 1,1 0-1,0-1 0,0 1 1,1-5-1,12-28-2339</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5:44.484"/>
    </inkml:context>
    <inkml:brush xml:id="br0">
      <inkml:brushProperty name="width" value="0.025" units="cm"/>
      <inkml:brushProperty name="height" value="0.025" units="cm"/>
      <inkml:brushProperty name="color" value="#CCFF99"/>
    </inkml:brush>
  </inkml:definitions>
  <inkml:trace contextRef="#ctx0" brushRef="#br0">196 48 31775,'0'-12'307,"-1"-12"209,1 24-513,0-1 1,-1 0-1,1 1 0,0-1 1,-1 0-1,1 1 1,-1-1-1,1 1 1,-1-1-1,1 1 1,-1-1-1,1 1 0,-1-1 1,1 1-1,-1-1 1,0 1-1,1 0 1,-1-1-1,1 1 1,-1 0-1,0-1 1,0 1-1,1 0 0,-1 0 1,0 0-1,1 0 1,-1 0-1,-1 0 1,-3-1-4,0 1 1,0 0 0,0 0 0,0 1 0,0-1-1,0 1 1,1 0 0,-1 0 0,0 1 0,0-1-1,1 1 1,-1 0 0,1 1 0,-1-1-1,1 1 1,0 0 0,0 0 0,0 0 0,1 0-1,-1 1 1,1-1 0,-1 1 0,1 0 0,0 0-1,1 0 1,-5 9 0,-2 2 0,1 2 0,0-1 0,1 1 1,1 0-1,0 0 0,2 1 0,0 0 0,1 0 0,0 0 0,2 0 1,0 0-1,1 0 0,3 27 0,-2-41-1,0 0 0,0 0 0,1 0 0,-1 0 0,1 0 0,0 0 0,0-1 0,0 1 0,0 0 0,1-1 0,-1 0 0,1 0 0,0 1 0,0-2 0,0 1 0,0 0 0,1-1 0,-1 1 0,1-1 0,0 0 0,-1 0 0,1 0 0,0-1 0,5 2 0,1 0 0,0-1 0,0 0 0,-1-1 0,1 0 0,0-1 0,0 0 0,0 0 0,0-1 0,12-2 0,-18 1 0,0 1 1,1 0-1,-1-1 0,0 0 1,0 1-1,-1-2 0,1 1 1,0 0-1,-1-1 0,1 0 1,-1 0-1,0 0 0,0 0 0,0 0 1,0 0-1,-1-1 0,1 0 1,-1 1-1,0-1 0,0 0 1,0 0-1,-1 0 0,1 0 1,1-8-1,0-6 5,0 1 0,-1-1-1,0 0 1,-2-28 0,-1 35-5,0 0 0,-1 0 1,0 0-1,-1 1 0,0-1 0,-1 1 0,0 0 0,0 0 1,-1 0-1,0 0 0,-1 1 0,-8-10 0,10 13-1,-1 0-1,1 1 1,-1-1-1,-1 1 1,1 1-1,-1-1 1,0 1-1,0 0 1,0 0-1,-1 0 1,1 1-1,-1 0 0,0 1 1,0-1-1,0 1 1,0 1-1,0-1 1,-14 0-1,19 2 1,1 0-1,0-1 0,-1 1 1,1 1-1,0-1 1,0 0-1,-1 0 0,1 0 1,0 1-1,0-1 1,-1 0-1,1 1 0,0-1 1,0 1-1,0 0 0,0-1 1,0 1-1,0 0 1,0 0-1,0 0 0,0 0 1,0-1-1,0 1 0,0 0 1,0 1-1,0 0 1,0 2-25,0 0 1,0-1 0,0 1 0,1 0 0,-1 0 0,1-1-1,1 7 1,-1-6-18,0 38-618</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5:45.222"/>
    </inkml:context>
    <inkml:brush xml:id="br0">
      <inkml:brushProperty name="width" value="0.025" units="cm"/>
      <inkml:brushProperty name="height" value="0.025" units="cm"/>
      <inkml:brushProperty name="color" value="#CCFF99"/>
    </inkml:brush>
  </inkml:definitions>
  <inkml:trace contextRef="#ctx0" brushRef="#br0">0 50 31134,'0'0'561,"0"4"-223,7 196 287,-4-171-616,1 0 0,2 0 0,0-1 0,20 53 0,-16-65-7,-10-16-2,1 0 0,-1 0 0,0 0 0,0 0 0,0 0 0,1 0 1,-1 0-1,0 0 0,0 0 0,0 0 0,1 0 0,-1-1 0,0 1 0,0 0 0,0 0 0,0 0 1,1 0-1,-1 0 0,0-1 0,0 1 0,0 0 0,0 0 0,0 0 0,0 0 0,0-1 0,1 1 1,-1 0-1,0 0 0,0 0 0,0-1 0,0 1 0,0 0 0,0 0 0,0 0 0,0-1 1,0 1-1,0 0 0,0 0 0,0 0 0,0-1 0,0-40 9,0 29-8,-3-68-1,-4 1 0,-25-126 0,30 200 0,2 15 0,5 19 0,6-1 0,1 0 0,2-1 0,0-1 0,2 0 0,1 0 0,1-2 0,1 0 0,25 23 0,-42-44 0,1-1 1,-1 0-1,1 0 1,0 0-1,-1-1 1,1 1-1,0-1 0,0 1 1,0-1-1,5 1 1,-8-2-1,1 0 0,0 0 0,0 0 1,0 0-1,0 0 0,0 0 0,0 0 0,0 0 1,0-1-1,-1 1 0,1 0 0,0 0 1,0-1-1,0 1 0,0-1 0,-1 1 1,1-1-1,0 1 0,0-1 0,-1 0 0,1 1 1,0-1-1,-1 0 0,1 1 0,-1-1 1,1 0-1,-1 0 0,1 1 0,-1-1 0,0 0 1,1 0-1,-1 0 0,0 0 0,0 0 1,1 1-1,-1-1 0,0-2 0,5-33 1,-2 0 0,-1-1-1,-5-49 1,1 12-1,2 17 0,0 52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3:22.497"/>
    </inkml:context>
    <inkml:brush xml:id="br0">
      <inkml:brushProperty name="width" value="0.05" units="cm"/>
      <inkml:brushProperty name="height" value="0.05" units="cm"/>
      <inkml:brushProperty name="color" value="#FFFFFF"/>
    </inkml:brush>
  </inkml:definitions>
  <inkml:trace contextRef="#ctx0" brushRef="#br0">111 5 32175,'-2'0'-2,"-1"0"1,1 0 0,0 1 0,-1-1 0,1 1-1,0-1 1,0 1 0,-1 0 0,1 0-1,0 0 1,0 0 0,0 1 0,0-1-1,0 0 1,0 1 0,0-1 0,1 1 0,-3 2-1,1 1 0,-1-1-1,1 1 1,0 0-1,0 1 1,1-1-1,-1 1 1,-1 6-1,0 4 10,0 0-1,1 1 1,1-1 0,-1 28-1,3-37 2,0 0-1,1 0 1,0 0 0,0 0-1,0 0 1,1 0 0,0 0-1,0-1 1,1 1 0,6 12-1,-6-15-1,1 1 0,-1-1 0,1 0 0,0 0 0,0 0 0,1 0 0,-1 0 0,1-1 0,0 0 0,0 0 0,0 0 0,0-1 0,0 0 0,8 2-1,4 0 27,0-1-1,0-1 0,0 0 0,0-1 1,1-1-1,17-2 0,-32 1-26,0 1-1,0 0 0,0-1 1,0 1-1,0-1 1,0 0-1,0 0 0,0 0 1,0 0-1,-1-1 1,1 1-1,0-1 0,-1 0 1,1 1-1,-1-1 1,0 0-1,1-1 0,-1 1 1,0 0-1,0-1 0,-1 1 1,1-1-1,0 1 1,-1-1-1,1 0 0,-1 0 1,0 0-1,0 1 1,1-7-1,0-4 3,0 0 1,-1-1-1,-1 0 1,0 1-1,-2-20 0,1 25-6,0 0-1,-1 0 0,0 1 0,0-1 0,-1 1 0,0-1 1,0 1-1,-1 0 0,0 0 0,0 0 0,-1 1 1,0-1-1,0 1 0,0 0 0,-1 1 0,0-1 1,0 1-1,-7-5 0,5 5-1,0 0 1,0 0-1,-1 1 1,0 0-1,1 0 0,-1 1 1,0 0-1,-1 1 1,1 0-1,0 0 0,-1 1 1,1 1-1,-1-1 1,-18 3-1,24-2-3,0 1 0,0 0 0,0 0 1,1 0-1,-1 1 0,0-1 0,1 1 0,0 0 0,-1 0 0,1 0 0,0 0 1,0 1-1,0-1 0,0 1 0,0 0 0,1 0 0,-1 0 0,-3 6 1,2-1-230,-1 0 1,2 1 0,-1 0-1,1 0 1,0 0 0,-2 16 0,-2 37-5248</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5:46.446"/>
    </inkml:context>
    <inkml:brush xml:id="br0">
      <inkml:brushProperty name="width" value="0.025" units="cm"/>
      <inkml:brushProperty name="height" value="0.025" units="cm"/>
      <inkml:brushProperty name="color" value="#CCFF99"/>
    </inkml:brush>
  </inkml:definitions>
  <inkml:trace contextRef="#ctx0" brushRef="#br0">111 426 0,'2'-30'0,"2"0"0,1 0 0,1 0 0,2 0 0,13-34 0,-18 57 0,-3 5 0,0 0 0,1 0 0,-1 1 0,1-1 0,-1 0 0,1 0 0,0 1 0,-1-1 0,1 1 0,0-1 0,0 0 0,0 1 0,0 0 0,1-1 0,-1 1 0,0 0 0,1-1 0,-1 1 0,1 0 0,-1 0 0,1 0 0,-1 0 0,1 1 0,0-1 0,-1 0 0,1 1 0,2-1 0,-4 1 0,0 0 0,0 0 0,1 0 0,-1 0 0,0 0 0,0 0 0,0 0 0,1 0 0,-1 1 0,0-1 0,0 0 0,0 0 0,1 0 0,-1 0 0,0 0 0,0 1 0,0-1 0,0 0 0,0 0 0,1 0 0,-1 0 0,0 1 0,0-1 0,0 0 0,0 0 0,0 1 0,0-1 0,0 0 0,0 0 0,0 0 0,0 1 0,0-1 0,0 0 0,0 0 0,0 0 0,0 1 0,0-1 0,0 0 0,0 0 0,0 1 0,0-1 0,0 0 0,0 0 0,-1 0 0,1 1 0,0-1 0,0 0 0,0 0 0,0 0 0,0 0 0,-1 1 0,1-1 0,-13 1 0,-1 0 0,1-1 0,-1 0 0,1-1 0,-1 0 0,-19-6 0,33 7 0,-30-3 0,29 3 0,2 0 0,17 0 0,-17 0 0,-1 0 0,1 0 0,0 0 0,0 0 0,-1 0 0,1 0 0,0 0 0,0 0 0,-1 1 0,1-1 0,0 0 0,-1 0 0,1 1 0,0-1 0,-1 0 0,1 1 0,0-1 0,-1 1 0,1-1 0,0 0 0,-1 1 0,1 0 0,-1-1 0,1 1 0,-1-1 0,0 1 0,1 0 0,-1-1 0,1 1 0,-1 0 0,0-1 0,0 1 0,1 0 0,-3 23 0,1-15 0,0-12 0,-1 1 0,1 0 0,0 1 0,-1-1 0,1 0 0,-1 0 0,0 1 0,0-1 0,0 0 0,1 1 0,-1 0 0,-1 0 0,-2-2 0,3 2 0,1 1 0,-1-1 0,1 0 0,0 0 0,-1 1 0,1-1 0,0 0 0,-1 0 0,1 0 0,0-1 0,0 1 0,0 0 0,0 0 0,0-1 0,0 1 0,0 0 0,0-1 0,1 1 0,-1-1 0,0 1 0,1-1 0,-1 1 0,1-1 0,0 0 0,0 1 0,-1-3 0,1-4 0,1 6 0,-1-1 0,0 1 0,0 0 0,-1 0 0,1 0 0,0 0 0,-1 0 0,1 0 0,-1 0 0,0 0 0,0 0 0,1 0 0,-4-3 0,4-15 0,-9 13 0,8 7 0,1 0 0,-1 0 0,0 0 0,0-1 0,1 1 0,-1 0 0,0-1 0,0 1 0,1 0 0,-1-1 0,0 1 0,1-1 0,-1 1 0,1-1 0,-1 1 0,0-1 0,1 0 0,-1 1 0,1-1 0,0 0 0,-1 1 0,1-1 0,-1 0 0,1 1 0,0-1 0,0 0 0,-1 0 0,1-1 0,1-8-1250,0 4 2411,0-7 21759,-1 6-14059,0 0-6327,0-11-6294,0 11 5866,0 6-1991,1 1-114,0 0-1,0 1 1,0-1 0,1 1 0,-1-1-1,0 1 1,0-1 0,0 1 0,0 0-1,0 0 1,0-1 0,-1 1-1,1 0 1,0 0 0,0 0 0,0 0-1,-1 0 1,1 0 0,-1 0 0,1 0-1,-1 0 1,1 0 0,0 2 0,10 34-4,-8-28 4,29 143 17,-28-117-15,3 0-1,0 0 0,3-1 0,1 0 1,26 56-1,-37-90-2,0 1 0,1 0 0,-1-1 0,0 1 0,1-1 0,-1 1 0,0-1 0,1 1 0,-1-1 1,1 1-1,-1-1 0,1 1 0,-1-1 0,1 0 0,-1 1 0,1-1 0,-1 0 0,1 1 0,0-1 0,-1 0 0,1 0 0,-1 1 0,1-1 0,0 0 0,-1 0 0,1 0 1,0 0-1,-1 0 0,1 0 0,0 0 0,-1 0 0,1 0 0,0 0 0,-1-1 0,1 1 0,0 0 0,-1 0 0,1 0 0,-1-1 0,1 1 0,-1 0 0,1-1 0,0 0 1,17-19-297,-10 8-500</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5:47.296"/>
    </inkml:context>
    <inkml:brush xml:id="br0">
      <inkml:brushProperty name="width" value="0.025" units="cm"/>
      <inkml:brushProperty name="height" value="0.025" units="cm"/>
      <inkml:brushProperty name="color" value="#CCFF99"/>
    </inkml:brush>
  </inkml:definitions>
  <inkml:trace contextRef="#ctx0" brushRef="#br0">6 15 31246,'-5'446'1393,"13"-468"-1350,-1-53-41,-4-148 0,-5 113-17,14 156-1,-4-20 16,2 15-3,-3-10 6,1 0 0,1 0 1,1-1-1,2 0 0,25 44 0,-37-73-3,0 0 0,0 0 0,1-1 1,-1 1-1,0 0 0,1 0 0,-1-1 0,1 1 0,-1 0 0,1-1 1,-1 1-1,1-1 0,-1 1 0,1-1 0,0 1 0,-1-1 1,1 1-1,0-1 0,-1 1 0,1-1 0,0 0 0,0 0 0,-1 1 1,1-1-1,0 0 0,0 0 0,0 0 0,-1 0 0,1 0 1,0 0-1,0 0 0,0 0 0,-1 0 0,1 0 0,0 0 1,0 0-1,-1-1 0,1 1 0,0 0 0,0 0 0,-1-1 0,1 1 1,0-1-1,-1 1 0,1-1 0,0 1 0,-1-1 0,1 1 1,-1-1-1,1 1 0,0-2 0,2-3 1,0 0 0,0 0 0,0 0 1,-1 0-1,0 0 0,2-6 0,4-24-1,-1 0 0,-1 0 0,0-41 0,-3 34 0,14-71 0,-17 113 0,0 0 0,1 0 0,-1 1 0,0-1 0,0 0 0,0 0-1,0 0 1,0 0 0,0 0 0,0 0 0,1 0 0,-1 0 0,0 0 0,0 0 0,0 0 0,0 0 0,0 0 0,1 0 0,-1 0 0,0 0-1,0 0 1,0 0 0,0 0 0,0 0 0,1 0 0,-1 0 0,0 0 0,0 0 0,0 0 0,0 0 0,0 0 0,1 0 0,-1 0 0,0 0 0,0 0-1,0 0 1,0 0 0,7 91-10,0 15 39,22 110 0,-29-214-29,1 6-4,1 0 0,-1 0 0,2-1 1,-1 1-1,1 0 0,0-1 0,1 0 0,7 13 1,-9-20-659</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5:51.909"/>
    </inkml:context>
    <inkml:brush xml:id="br0">
      <inkml:brushProperty name="width" value="0.025" units="cm"/>
      <inkml:brushProperty name="height" value="0.025" units="cm"/>
      <inkml:brushProperty name="color" value="#CCFF99"/>
    </inkml:brush>
  </inkml:definitions>
  <inkml:trace contextRef="#ctx0" brushRef="#br0">288 10 32383,'-14'-3'20,"0"0"0,1 2 0,-1-1 0,0 2 0,0 0 0,0 0 1,0 2-1,1-1 0,-1 2 0,0 0 0,1 0 0,0 2 0,0-1 0,-20 12 0,28-14-19,1 0 1,0 0-1,0 0 0,1 1 0,-1 0 0,0 0 0,1 0 0,0 0 1,0 1-1,0-1 0,0 1 0,0 0 0,1 0 0,-1 0 0,1 0 1,0 0-1,0 0 0,1 1 0,0-1 0,-1 0 0,1 1 0,1-1 1,-1 1-1,1 0 0,-1-1 0,1 1 0,1 8 0,0-10 0,1 0-1,-1 0 0,1 0 0,-1 0 0,1 0 1,0 0-1,0-1 0,0 1 0,0-1 0,1 1 1,-1-1-1,1 0 0,-1 0 0,1 0 0,0 0 1,0 0-1,0 0 0,0-1 0,0 0 0,5 2 1,-1 0 0,27 12 2,2-2 1,-1-1-1,39 6 1,-33-8-5,73 27 1,-109-35 0,0 0 0,-1 1 0,1-1 0,0 1 0,-1 0 0,6 5 0,-10-7 0,1 0 0,0-1 0,0 1 0,0 0 0,-1 0 0,1 0 0,-1 0 0,1 0 0,0 0 0,-1 0 0,0 0 0,1 1 0,-1-1 0,0 0 0,1 0 0,-1 0 0,0 0 0,0 0 0,0 1 0,0-1 0,0 0 0,0 0 0,0 0 0,-1 0 0,1 1 0,0-1 0,-1 0 0,1 0 0,-1 0 0,1 0 0,-1 0 0,1 0 0,-1 0 0,0 1 0,-3 2 0,1-1 0,-1 0 0,1 1 0,-1-1 0,0 0 0,0-1 0,-1 1 0,1-1 0,0 0 0,-1 0 0,-6 2 0,-59 14 0,57-15 0,-39 8-3,0-2 1,-101 4-1,235-13-477,-25 0-889</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5:52.456"/>
    </inkml:context>
    <inkml:brush xml:id="br0">
      <inkml:brushProperty name="width" value="0.025" units="cm"/>
      <inkml:brushProperty name="height" value="0.025" units="cm"/>
      <inkml:brushProperty name="color" value="#CCFF99"/>
    </inkml:brush>
  </inkml:definitions>
  <inkml:trace contextRef="#ctx0" brushRef="#br0">7 114 31919,'1'-3'164,"-1"2"-121,0-1 0,0 1 0,0-1 0,0 0 0,0 1 0,0-1 1,0 1-1,0-1 0,0 0 0,-1 1 0,1-1 0,-1 1 0,1-1 1,-2-1-1,0 19-38,2-13-5,0 54 0,-2 7 0,4 1 0,16 110 0,-14-147 0,4 16 0,-5-68 27,-4-115-21,3-159-39,-2 293 33,0 0 0,1 0 0,-1 0 0,1 1 0,0-1 0,1 0 0,-1 1 0,1-1 0,-1 1 0,5-7 0,-4 9 0,-1 0 0,1 1 0,0-1 0,-1 1 0,1 0 0,0-1 0,0 1 0,0 0 0,0 0 0,0 0 0,0 1 0,0-1 0,0 0 0,0 1 0,0-1 0,1 1 0,-1 0 0,0 0 0,0 0 0,0 0 0,1 0 0,-1 0 0,0 0 0,0 1 0,3 0 0,1 1 0,0 0 0,0 1 0,-1 0 0,1 0 0,-1 0 0,1 0 0,-1 1 0,0 0 0,0 0 0,-1 0 0,1 1 0,-1-1 0,0 1 0,5 7 0,9 14 0,22 43 0,-35-59 0,4 7 0,-1 1 0,-1 0 0,0 0 0,-2 1 0,0 0 0,-1 0 0,0 0 0,-2 0 0,0 34 0,-2-48 0,0 0 0,-1 0 0,1-1 0,-1 1 1,0 0-1,-1-1 0,1 1 0,-1-1 0,0 0 0,0 1 0,0-1 0,-1 0 0,1 0 0,-1 0 1,0 0-1,0-1 0,-1 1 0,1-1 0,-1 0 0,1 0 0,-1 0 0,0 0 0,0-1 1,0 0-1,-1 0 0,1 0 0,-1 0 0,-4 1 0,-9 2-6,0 0-1,-1-1 1,1-1 0,-1-1 0,-33-1-1,30-3-171,7-11-297</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5:52.988"/>
    </inkml:context>
    <inkml:brush xml:id="br0">
      <inkml:brushProperty name="width" value="0.025" units="cm"/>
      <inkml:brushProperty name="height" value="0.025" units="cm"/>
      <inkml:brushProperty name="color" value="#CCFF99"/>
    </inkml:brush>
  </inkml:definitions>
  <inkml:trace contextRef="#ctx0" brushRef="#br0">0 79 18585,'0'9'9704,"2"12"-5043,16 118-4889,-1 73 241,-9-79-13,-6-118 0,1-29 5,1-113 21,-4 56-25,4 0-1,24-138 0,-25 199-1,-1 0 1,2 0-1,-1 0 0,1 0 0,9-14 0,-11 21 0,0 0 0,0 1-1,0-1 1,0 0 0,1 1-1,-1-1 1,1 1-1,0 0 1,0 0 0,0 0-1,0 0 1,0 0 0,0 1-1,0-1 1,0 1-1,1 0 1,-1 0 0,1 0-1,6 0 1,-5 0 1,0 0 0,0 1 0,0 0 0,0 0 0,1 0 0,-1 1 0,0 0 0,0 0 0,0 0 0,0 0 0,-1 1 0,1 0 0,0 0 0,0 0 0,-1 0 0,0 1 0,1 0 0,-1 0 0,0 0 0,0 0 0,-1 1 0,1 0 0,-1-1 0,1 1 0,-1 1 0,-1-1 0,1 0 0,3 7 0,0 1 0,-1 0 0,1 1 0,-2-1 0,0 1 0,3 17 0,-6-26 0,0 1 0,0 0 0,-1-1 1,1 1-1,-1 0 0,0 0 1,-1-1-1,1 1 0,-1 0 1,0-1-1,0 1 0,0-1 1,0 1-1,-1-1 0,0 1 0,0-1 1,0 0-1,-6 7 0,1-4 4,0-1-1,-1 0 0,0 0 1,-1-1-1,1 0 0,-1 0 1,0-1-1,0 0 0,-1-1 1,-15 4-1,3-2-32,-1-1 1,1-1-1,-38 0 1,34-3-204</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5:57.336"/>
    </inkml:context>
    <inkml:brush xml:id="br0">
      <inkml:brushProperty name="width" value="0.025" units="cm"/>
      <inkml:brushProperty name="height" value="0.025" units="cm"/>
      <inkml:brushProperty name="color" value="#CCFF99"/>
    </inkml:brush>
  </inkml:definitions>
  <inkml:trace contextRef="#ctx0" brushRef="#br0">14 61 31791,'1'-47'862,"-1"34"-766,-1 43-78,-5 93-18,-1 71 0,14 0 0,-6-193 0,-1 0 0,1 0 0,-1 0 0,0 0 0,1 0 0,0 0 0,-1 0 0,1 0 0,0 0 0,-1 0 0,1-1 0,0 1 0,0 0 0,0-1 0,-1 1 0,1 0 0,0-1 0,0 1 0,0-1 0,0 0 0,0 1 0,0-1 0,0 0 0,0 1 0,0-1 0,1 0 0,-1 0 0,0 0 0,2 0 0,42-1 0,-29 1 0,175 0-592,-201 0-1233</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5:57.774"/>
    </inkml:context>
    <inkml:brush xml:id="br0">
      <inkml:brushProperty name="width" value="0.025" units="cm"/>
      <inkml:brushProperty name="height" value="0.025" units="cm"/>
      <inkml:brushProperty name="color" value="#CCFF99"/>
    </inkml:brush>
  </inkml:definitions>
  <inkml:trace contextRef="#ctx0" brushRef="#br0">4 158 18344,'-1'-28'9748,"0"1"-5380,5-11-3695,-3 35-693,0 0-1,0 0 0,0 1 0,0-1 0,0 0 0,1 1 0,-1-1 1,1 1-1,0-1 0,0 1 0,0 0 0,0 0 0,0 0 0,0 0 1,0 0-1,1 0 0,-1 1 0,1-1 0,4-1 0,4-1 23,-1 1 0,0 0 0,1 0 0,0 2 0,-1-1 0,1 1 0,16 1 0,-23 0-2,-1 0 1,0 1-1,1-1 0,-1 1 0,0 0 0,0 0 0,0 0 0,0 0 0,0 1 0,0-1 0,0 1 0,0 0 1,-1-1-1,1 1 0,0 1 0,-1-1 0,0 0 0,1 1 0,-1-1 0,0 1 0,0-1 0,-1 1 1,1 0-1,0 0 0,-1 0 0,0 0 0,0 0 0,0 0 0,1 6 0,2 5 0,-2 0 0,0 0 0,0 1 0,-1-1 0,-2 24 0,0-31 0,0 1 0,0 0 0,-1 0 0,0-1 0,-1 1 0,1-1 0,-1 0 0,-1 0 0,1 0 0,-1 0 0,-1 0 0,1-1 0,-11 11 0,-5 3 0,0-1 0,-38 26 0,34-27 0,-33 31 0,57-49 0,0 0 0,0 0 0,1 0 0,-1 0 0,0 0 0,0 0 0,0 0 0,0 0 0,1 0 0,-1 0 0,0 0 0,0 0 0,0 1 0,0-1 0,0 0 0,1 0 0,-1 0 0,0 0 0,0 0 0,0 0 0,0 1 0,0-1 0,0 0 0,0 0 0,1 0 0,-1 0 0,0 0 0,0 1 0,0-1 0,0 0 0,0 0 0,0 0 0,0 0 0,0 1 0,0-1 0,0 0 0,0 0 0,0 0 0,0 0 0,0 1 0,0-1 0,0 0 0,0 0 0,0 0 0,0 1 0,0-1 0,-1 0 0,1 0 0,0 0 0,0 0 0,0 0 0,0 1 0,0-1 0,-1 0 0,3 0 0,303 7-448,-298-7-1009</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05:58.166"/>
    </inkml:context>
    <inkml:brush xml:id="br0">
      <inkml:brushProperty name="width" value="0.025" units="cm"/>
      <inkml:brushProperty name="height" value="0.025" units="cm"/>
      <inkml:brushProperty name="color" value="#CCFF99"/>
    </inkml:brush>
  </inkml:definitions>
  <inkml:trace contextRef="#ctx0" brushRef="#br0">296 42 31999,'0'-1'21,"0"-1"0,0 0 1,0 0-1,-1 1 0,1-1 0,-1 0 1,1 1-1,-1-1 0,0 0 1,1 1-1,-1-1 0,0 1 1,0-1-1,0 1 0,0 0 0,-1-1 1,1 1-1,0 0 0,0 0 1,-1 0-1,1 0 0,-1 0 1,1 0-1,-1 0 0,1 0 0,-1 0 1,0 1-1,1-1 0,-1 1 1,0-1-1,1 1 0,-1 0 1,-2 0-1,-8-2-42,-1 1 0,1 1 0,-23 2 0,19-1 72,9 0-51,1 0 1,-1 0 0,1 0-1,-1 1 1,1 0-1,-1 0 1,1 0 0,0 1-1,0 0 1,0 0 0,0 1-1,1 0 1,-1 0 0,1 0-1,0 0 1,0 1 0,0 0-1,1 0 1,0 0-1,0 1 1,0-1 0,1 1-1,0 0 1,0 0 0,-4 12-1,0 3 2,1 1 0,0 0 0,2 0 0,1 0-1,1 0 1,0 34 0,2-50-1,1 1 0,-1-1-1,1 1 1,0 0 0,0-1 0,1 1 0,0-1 0,0 0-1,1 0 1,-1 0 0,1 0 0,1 0 0,-1 0 0,1-1-1,0 1 1,0-1 0,1 0 0,-1-1 0,1 1 0,0-1-1,0 0 1,1 0 0,-1 0 0,1-1 0,0 0-1,0 0 1,0 0 0,9 2 0,9 2 3,1-1 0,0-1 0,1-1 0,0-1 0,48-1 0,-71-2-4,1 0 1,0-1-1,0 1 1,0 0-1,-1-1 0,1 0 1,0 0-1,-1 0 1,1 0-1,5-4 0,-7 4-3,0 0 0,-1 0 0,0-1 0,1 1 0,-1 0 0,0-1 0,0 1 0,0-1 0,0 0-1,0 1 1,0-1 0,0 0 0,0 1 0,-1-1 0,1 0 0,0 0 0,-1 0 0,0 0 0,1 0 0,-1 1-1,0-1 1,0-3 0,0-17-138</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0:27.653"/>
    </inkml:context>
    <inkml:brush xml:id="br0">
      <inkml:brushProperty name="width" value="0.025" units="cm"/>
      <inkml:brushProperty name="height" value="0.025" units="cm"/>
      <inkml:brushProperty name="color" value="#CCFF99"/>
    </inkml:brush>
  </inkml:definitions>
  <inkml:trace contextRef="#ctx0" brushRef="#br0">89 52 31518,'-2'35'345,"-1"1"1,-17 67-1,13-76-325,-31 115 19,32-116-15,1 0 1,-2 47 0,7-124-21,2 0 1,2 1-1,14-67 0,-13 97-4,1-1 0,1 1 0,0 0 0,2 0 0,0 1 0,1 0-1,1 1 1,1 0 0,1 0 0,25-27 0,-37 44 0,0 0 0,0 0 1,0 0-1,0 0 0,0 0 0,0 1 0,0-1 1,0 0-1,0 0 0,0 1 0,0-1 0,1 1 1,-1-1-1,0 1 0,0-1 0,1 1 0,-1 0 1,0 0-1,1 0 0,-1 0 0,0 0 0,1 0 1,-1 0-1,0 0 0,1 0 0,-1 0 0,0 1 1,0-1-1,1 1 0,-1-1 0,0 1 0,0-1 1,0 1-1,1 0 0,-1-1 0,0 1 0,0 0 1,0 0-1,1 1 0,3 3 1,-1 1 0,0-1 0,0 1 1,-1 0-1,0-1 0,4 10 0,4 13 0,-2 0 0,0 1 0,-2 0 1,-2 0-1,4 40 0,-3 151 8,-6-171-9,5-25-117,-5-50-710,0-10-2343</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0:28.030"/>
    </inkml:context>
    <inkml:brush xml:id="br0">
      <inkml:brushProperty name="width" value="0.025" units="cm"/>
      <inkml:brushProperty name="height" value="0.025" units="cm"/>
      <inkml:brushProperty name="color" value="#CCFF99"/>
    </inkml:brush>
  </inkml:definitions>
  <inkml:trace contextRef="#ctx0" brushRef="#br0">0 18 30174,'0'-2'2049,"0"-1"-1809,0-2-144,11 3-32,14-3-32,11 5 0,3 0-32,2 0 0,-5 0 0,-8 0-64,-6 0-336,-8 0-2882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19:46.282"/>
    </inkml:context>
    <inkml:brush xml:id="br0">
      <inkml:brushProperty name="width" value="0.05" units="cm"/>
      <inkml:brushProperty name="height" value="0.05" units="cm"/>
      <inkml:brushProperty name="color" value="#E71224"/>
    </inkml:brush>
  </inkml:definitions>
  <inkml:trace contextRef="#ctx0" brushRef="#br0">156 86 29021,'0'-17'2159,"1"12"-1941,-1-1 1,0 1-1,0 0 0,0-1 0,-1 1 1,-2-7-1,3 10-218,-1 1 0,1 0-1,-1 0 1,0 0 0,1-1 0,-1 1 0,0 0 0,0 0-1,0 0 1,0 0 0,0 0 0,0 0 0,0 1 0,0-1-1,0 0 1,-1 1 0,1-1 0,0 0 0,0 1 0,-1-1-1,1 1 1,0 0 0,-1-1 0,1 1 0,0 0 0,-1 0-1,1 0 1,-1 0 0,-1 0 0,-1 0 0,0 0 0,0 0 0,0 0 0,0 0 0,0 1 0,0-1 0,0 1 0,0 0 0,0 1 0,-5 1 0,7-1 0,1-1 0,-1 1 0,1-1 0,0 1 0,-1 0 0,1 0 0,0 0 0,0 0 0,0 0 0,0 0 0,0 0 0,1 0 0,-1 0 0,1 0 0,-1 0 0,1 0 0,0 0 0,0 1 0,0-1 0,0 0 0,0 4 0,1-5 0,-1 1-1,0 0 1,0 0 0,1 0 0,-1-1-1,1 1 1,-1 0 0,1 0 0,0-1-1,0 1 1,0 0 0,0-1 0,0 1-1,0-1 1,0 1 0,0-1 0,1 0-1,-1 0 1,0 1 0,1-1 0,-1 0-1,1 0 1,-1 0 0,1 0 0,0-1-1,-1 1 1,1 0 0,0-1 0,0 1-1,0-1 1,-1 0 0,4 1 0,8 1 3,1-1 0,-1-1 1,23-1-1,-12 0-5,-23 1 2,0 0 0,0 0 0,0 0 0,0 0 1,1 0-1,-1 0 0,0-1 0,0 1 0,0-1 1,0 1-1,0-1 0,0 1 0,0-1 0,0 1 1,0-1-1,0 0 0,0 1 0,0-1 0,0 0 1,0 0-1,-1 0 0,1 0 0,0 0 0,-1 0 0,1 0 1,0 0-1,-1 0 0,1 0 0,-1 0 0,0 0 1,1 0-1,-1-1 0,0 1 0,0 0 0,0 0 1,0 0-1,0 0 0,0-1 0,0 1 0,0 0 1,0 0-1,0 0 0,-1 0 0,0-2 0,0-1 1,1 1-1,-1 0 0,0-1 1,0 1-1,-1 0 0,1 0 0,-1 0 1,0 0-1,1 0 0,-1 1 1,0-1-1,-1 0 0,1 1 1,-5-5-1,1 5 0,0-1 0,0 1 0,-1 0 0,1 1 0,0-1 0,-1 1 0,1 1 0,-1-1 0,1 1 0,-10 1 0,5-1 0,10 0-1,1 0 1,0 0-1,-1 0 1,1 0-1,0 0 1,-1 0-1,1 0 1,0 0-1,-1 0 1,1 1-1,0-1 1,-1 0-1,1 0 1,0 0-1,0 1 1,-1-1-1,1 0 1,0 0-1,-1 1 1,1-1-1,0 0 1,0 0-1,0 1 0,-1-1 1,1 0-1,0 1 1,0-1-1,0 0 1,0 1-1,0-1 1,0 0-1,0 1 1,-1-1-1,1 0 1,0 1-1,0-1 1,0 0-1,1 1 1,-1-1-1,0 1 1,0-1-1,0 0 1,0 1-1,0-1 1,0 1-1,7 12-23,15-11 26,-9-2 15,-13 0-9,0 9-3,3 378 11,-6-386-16,0-1 0,0 1 0,0 0 0,0-1 0,0 0 0,0 0 0,0 0 0,-4-1 0,4 1 0,-66 0-8,39 0 2,24 0 5,9 0 0,243 0 14,-245 0-26,-1 3-731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3:22.843"/>
    </inkml:context>
    <inkml:brush xml:id="br0">
      <inkml:brushProperty name="width" value="0.05" units="cm"/>
      <inkml:brushProperty name="height" value="0.05" units="cm"/>
      <inkml:brushProperty name="color" value="#FFFFFF"/>
    </inkml:brush>
  </inkml:definitions>
  <inkml:trace contextRef="#ctx0" brushRef="#br0">1 93 32447,'55'-5'128,"22"-7"-16,6 2-80,-2 5-32,-9-3 16,-14 3-16,-11-2 0,-14 2 0,-11 0 0,-14-3-32,-8-4-208,0 2-4226</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0:28.373"/>
    </inkml:context>
    <inkml:brush xml:id="br0">
      <inkml:brushProperty name="width" value="0.025" units="cm"/>
      <inkml:brushProperty name="height" value="0.025" units="cm"/>
      <inkml:brushProperty name="color" value="#CCFF99"/>
    </inkml:brush>
  </inkml:definitions>
  <inkml:trace contextRef="#ctx0" brushRef="#br0">12 98 31630,'0'-31'1017,"0"30"-966,0 4-33,0 490 1,-1-640-19,2-174 0,-1 314 0,1-1 0,-1 1 0,1 0 0,0 0 0,1-1 0,3-9 0,-4 15 0,0 0 0,0 0 0,0 0 0,0 0 0,0 1 0,1-1 0,-1 0 0,1 1 0,-1-1 0,1 1 0,-1-1 0,1 1 0,0 0 0,0 0 0,-1 0 0,1 0 0,0 0 0,0 0 0,0 0 0,0 1 0,0-1 0,0 1 0,0-1 0,1 1 0,2 0 0,1-1 0,-1 1 0,1-1 0,0 1 0,0 1 0,-1-1 0,1 1 0,0 0 0,-1 0 0,1 1 0,-1 0 0,1 0 0,-1 0 0,0 0 0,0 1 0,0 0 0,0 0 0,0 0 0,-1 1 0,1 0 0,-1 0 0,0 0 0,0 0 0,5 8 0,-2-2 0,-1 1 0,0-1 0,-1 2 0,0-1 0,0 0 0,-1 1 0,-1 0 0,0 0 0,0 0 0,-1 0 0,-1 1 0,0 19 0,-1-28 0,-1 0 0,1 0 0,-1 0 0,1 0 0,-1 0 0,-1 0 0,1-1 0,0 1 0,-1 0 0,0 0 0,0-1 0,0 1 0,0-1 0,-4 5 0,0-2 0,0-1 0,0 1 0,0-1 0,0-1 0,-1 1 0,1-1 0,-9 4 0,-6 1 0,0-1 0,-1 0 0,0-2 0,-31 5 0,27-8-72</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3:55.731"/>
    </inkml:context>
    <inkml:brush xml:id="br0">
      <inkml:brushProperty name="width" value="0.05" units="cm"/>
      <inkml:brushProperty name="height" value="0.05" units="cm"/>
      <inkml:brushProperty name="color" value="#FFFF00"/>
    </inkml:brush>
  </inkml:definitions>
  <inkml:trace contextRef="#ctx0" brushRef="#br0">29 608 31967,'-1'-5'191,"-3"-23"238,4 28-421,0-1-1,0 0 0,0 0 0,-1 0 0,1 0 0,0 1 1,0-1-1,-1 0 0,1 0 0,0 1 0,-1-1 1,1 0-1,-1 0 0,1 1 0,-1-1 0,1 0 1,-1 1-1,0-1 0,1 1 0,-1-1 0,0 1 0,1-1 1,-1 1-1,-1-1 0,-1 6-7,-1 23 0,1 0 0,2-1 0,0 1 0,6 48 0,-5-73 0,0 0 0,1 0 0,-1 0 0,1 0 0,0 1 0,0-1 0,0 0 0,0-1 0,0 1 0,1 0 0,-1 0 0,1 0 0,0-1 0,0 1 0,0-1 0,0 1 0,0-1 0,0 0 0,1 0 0,4 3 0,-2-2 0,0-1 0,0 0 0,1 0 0,-1-1 0,0 1 0,1-1 0,-1 0 0,1-1 0,-1 1 0,1-1 0,8-1 0,-12 1 0,0-1 0,0 1 0,0-1 0,0 1 0,0-1 0,0 0 0,0 1 0,0-1 0,-1 0 0,1 0 0,0-1 0,-1 1 0,1 0 0,-1-1 0,1 1 0,2-3 0,-1-1 0,1-1 0,0 1 0,-1-1 0,0 0 0,2-7 0,2-8 0,0 0 0,3-26 0,-4 6 0,0-71 0,-5 69 0,9-61 0,-10 102 0,1 0 0,-1 0 0,0 0 0,1-1 0,-1 1 0,1 0 0,0 0 0,0 0 0,0 1 0,0-1 0,0 0 0,0 0 0,0 0 0,1 1 0,-1-1 0,3-2 0,-1 2 0,0 1 0,0 0 0,0 0 0,0 1 0,0-1 0,0 0 0,0 1 0,0 0 0,1 0 0,4 0 0,5 0-5,0 0-1,0 1 1,0 1 0,0 0-1,15 5 1,-25-7 10,-5 0-5,-1 0 0,1 0 0,0-1 0,-1 1-1,1 1 1,-1-1 0,1 0 0,0 1 0,-1-1 0,1 1-1,0-1 1,0 1 0,-1 0 0,1 0 0,0 0-1,0 0 1,0 1 0,0-1 0,0 1 0,1-1 0,-1 1-1,0-1 1,1 1 0,-1 0 0,1 0 0,-1 0 0,1 0-1,0 0 1,-2 3 0,-7 13 0,1 1 0,1-1 0,0 2 0,2-1 0,0 1 0,-4 26 0,3-5 0,3 0 0,1 50 0,3-85 0,0 1 0,0 0 0,1 0 0,0-1 0,0 1 0,1 0 0,0-1 0,4 12 0,-4-15 0,0 0 0,0 0 0,0 0 0,1 0 0,-1-1 0,0 1 0,1 0 0,0-1 0,0 0 0,0 0 0,0 0 0,0 0 0,0 0 0,0 0 0,0-1 0,1 0 0,-1 1 0,5 0 0,0 0 0,0 0 0,1-1 0,-1 0 0,0 0 0,1-1 0,-1 0 0,1 0 0,-1-1 0,1 0 0,-1-1 0,0 0 0,0 0 0,1 0 0,-2-1 0,1-1 0,0 1 0,-1-1 0,1 0 0,9-9 0,-7 5 0,-1 0 0,0-2 0,0 1 0,-1-1 0,0 0 0,-1-1 0,0 1 0,-1-1 0,0-1 0,-1 1 0,0-1 0,5-20 0,-2 0 0,-2-1 0,-1 0 0,1-44 0,-7-100 0,0 147 0,0 6 0,-9-44 0,8 61 0,2 6 0,0 1 0,0 0 0,0 0 0,0-1 0,0 1 0,0 0 0,0 0 0,0-1 0,-1 1 0,1 0 0,0 0 0,0 0 0,0-1 0,0 1 0,-1 0 0,1 0 0,0 0 0,0 0 0,0-1 0,-1 1 0,1 0 0,0 0 0,0 0 0,-1 0 0,1 0 0,0 0 0,0 0 0,-1 0 0,1 0 0,0 0 0,0 0 0,-1 0 0,1 0 0,0 0 0,0 0 0,-1 0 0,1 0 0,0 0 0,0 0 0,-1 0 0,1 0 0,0 0 0,0 0 0,0 1 0,-1-1 0,1 0 0,0 0 0,0 0 0,0 0 0,-1 0 0,1 1 0,0-1 0,0 0 0,0 0 0,0 1 0,0-1 0,-1 0 0,1 0 0,0 0 0,0 1 0,0-1 0,0 0 0,0 0 0,0 1 0,-4 12 0,1 1 0,1 0 0,0 0 0,1 0 0,1 0 0,1 19 0,-1 4 0,-1 10 0,6 196 0,-2-218 0,1 0 0,0-1 0,2 0 0,1 0 0,1 0 0,1-1 0,20 38 0,-28-60 0,15 23 0,-16-24 0,1 1 0,-1-1 0,0 0 0,0 1 0,1-1 0,-1 0 0,0 1 0,1-1 0,-1 0 0,0 0 0,1 1 0,-1-1 0,1 0 0,-1 0 0,0 0 0,1 1 0,-1-1 0,1 0 0,-1 0 0,1 0 0,-1 0 0,1 0 0,-1 0 0,0 0 0,1 0 0,-1 0 0,1 0 0,-1 0 0,1 0 0,-1 0 0,1 0 0,-1-1 0,0 1 0,1 0 0,-1 0 0,1 0 0,-1-1 0,0 1 0,1 0 0,-1-1 0,0 1 0,1 0 0,-1-1 0,0 1 0,1 0 0,-1-1 0,0 1 0,0 0 0,0-1 0,1 1 0,-1-1 0,0 1 0,0-1 0,0 1 0,0 0 0,0-1 0,0 0 0,7-22 0,-2-1 0,0 1 0,-2-1 0,0 0 0,-1-24 0,7-62 0,-7 97 0,1 0 0,0-1 0,1 1 0,0 1 0,1-1 0,7-12 0,-9 20 0,1 0 0,-1 0 0,1 1 0,0-1 0,0 1 0,7-6 0,-10 9 0,-1 0 0,1 1 0,0-1 0,0 0 0,0 1 0,0-1 0,0 0 0,0 1 0,0-1 0,0 1 0,0 0 0,0-1 0,0 1 0,0 0 0,0-1 0,0 1 0,0 0 0,0 0 0,0 0 0,1 0 0,-1 0 0,0 0 0,0 1 0,0-1 0,0 0 0,0 0 0,0 1 0,0-1 0,0 1 0,0-1 0,0 1 0,0-1 0,0 1 0,0-1 0,0 1 0,0 0 0,-1 0 0,1 0 0,0-1 0,-1 1 0,1 0 0,0 0 0,0 1 0,5 12-2,-1 0 0,0 1 0,-1 0 0,-1-1 0,0 1 1,1 27-1,-2-22 3,0-1 1,1 0-1,1 0 0,1-1 1,8 21-1,-11-35-1,0 1 1,1-1-1,-1 0 0,1 1 0,0-1 0,1 0 1,-1-1-1,1 1 0,-1-1 0,1 1 0,0-1 1,0 0-1,0 0 0,1-1 0,-1 0 0,1 1 1,-1-1-1,1-1 0,0 1 0,0-1 0,0 0 1,0 0-1,9 1 0,-1-1 0,0 0 0,-1 0 0,1-2 0,0 1 0,-1-2 0,25-5 0,-31 5 0,0 0 0,0-1 0,0 0 0,0 0 0,-1 0 0,0 0 0,0-1 0,0 0 0,0 0 0,0-1 0,-1 1 0,0-1 0,0 0 0,0 0 0,6-11 0,-3 1 0,-1-1 0,-1 0 0,0 0 0,-1 0 0,-1 0 0,-1-1 0,0 1 0,-1-1 0,0 1 0,-2-1 0,-4-32 0,4 44 0,1 1 0,-1-1 0,0 1 0,0 0 0,-1-1 0,1 1 0,-1 0 0,0 0 0,0 0 0,0 0 0,-1 1 0,1-1 0,-1 0 0,0 1 0,0 0 0,0 0 0,-1 0 0,1 0 0,-1 0 0,1 1 0,-1-1 0,0 1 0,0 0 0,0 0 0,0 1 0,0-1 0,-1 1 0,1 0 0,0 0 0,-1 0 0,1 0 0,-1 1 0,1 0 0,-7 0 0,8 1 0,0-1-1,0 0 1,0 1-1,0 0 1,0 0-1,0 0 1,0 0-1,0 0 1,1 0-1,-1 1 1,0-1-1,1 1 1,-1 0-1,1 0 1,-1 0-1,1 0 1,0 0-1,0 1 1,0-1-1,0 0 1,1 1-1,-1 0 1,0-1 0,1 1-1,0 0 1,0 0-1,0 0 1,0 0-1,0 0 1,0 5-1,-3 11-2,1 0 0,1 0 0,1 34 0,1-45 1,0 2 1,0 0 1,1 0 0,0-1-1,1 1 1,0 0 0,0-1 0,1 1-1,0-1 1,8 17 0,-8-22 0,0 0 0,0 1 0,0-2 0,0 1 0,1 0 0,0 0 0,0-1 0,0 0 0,0 0 0,0 0 0,0 0 0,1-1 0,-1 0 0,1 0 0,0 0 0,0 0 0,0-1 0,-1 0 0,2 0 0,-1 0 0,6 0 0,-6 0 1,1-1 0,-1 1-1,1-1 1,0-1 0,-1 1 0,1-1 0,-1 0-1,1 0 1,7-3 0,-10 2-1,-1 1 1,1-1-1,-1 0 1,1 1-1,-1-1 0,0-1 1,0 1-1,1 0 1,-2 0-1,1-1 1,0 1-1,0-1 0,-1 0 1,0 1-1,1-1 1,-1 0-1,0 0 1,1-5-1,3-17 0,-1-1 0,-1 1 0,-1-1 0,-3-44 0,0 26 0,2 44 0,-1-1 0,0 0-1,0 1 1,0-1 0,0 0 0,0 1 0,0-1-1,0 1 1,0-1 0,0 0 0,-1 1 0,1-1-1,0 1 1,0-1 0,0 1 0,-1-1 0,1 1-1,0-1 1,-1 0 0,1 1 0,0 0 0,-1-1-1,1 1 1,-1-1 0,1 1 0,-1-1-1,1 1 1,-1 0 0,1-1 0,-1 1 0,1 0-1,-1-1 1,0 2 0,0-1-1,1 0 1,-1 1-1,0-1 1,1 0-1,-1 1 1,1-1 0,-1 1-1,1-1 1,-1 1-1,1-1 1,-1 1-1,1-1 1,0 1-1,-1-1 1,1 1-1,0 0 1,-1-1-1,1 1 1,0 0-1,0-1 1,0 1-1,-1 0 1,1-1-1,0 1 1,0 0-1,0-1 1,0 1 0,0 0-1,1 1 1,-3 15-9,2 1 0,0 0 0,1 0 1,5 23-1,-4-33 9,0-1 0,1 1 0,-1-1 0,2 0 0,-1 0 0,1 0 1,0 0-1,0 0 0,1-1 0,0 0 0,0 0 0,10 8 0,-9-9-1,0 0 0,0-1-1,1 0 1,-1 0 0,1 0 0,12 4 0,-17-7 1,0 0-1,0-1 1,0 1 0,0 0 0,1-1 0,-1 1 0,0-1-1,1 0 1,-1 0 0,0 0 0,0 0 0,1 0-1,-1 0 1,0-1 0,0 1 0,1-1 0,-1 0-1,0 1 1,0-1 0,0 0 0,0 0 0,0 0 0,0-1-1,0 1 1,0 0 0,0-1 0,2-2 0,-1-2 1,1 1 0,-1-2 0,0 1 1,0 0-1,0-1 0,-1 1 1,0-1-1,-1 0 0,1 1 1,0-10-1,0-76-3,-2 65 3,0-7-1,3-74 16,-3 107-15,0 0-1,0 0 1,0 0-1,0 0 1,1-1 0,-1 1-1,0 0 1,1 0 0,-1 0-1,1 0 1,-1 0-1,1 0 1,-1 0 0,1 0-1,0 1 1,-1-1-1,1 0 1,0 0 0,0 0-1,0 1 1,0-1 0,-1 0-1,1 1 1,0-1-1,2 0 1,-1 1-1,-1 0 0,1 0 0,-1 0 0,0 0-1,1 0 1,-1 0 0,1 0 0,-1 1 0,0-1 0,1 0 0,-1 1 0,0-1-1,1 1 1,-1 0 0,0-1 0,0 1 0,0 0 0,1 0 0,-1 0 0,0 0 0,0 0-1,1 2 1,6 6-2,-1 1 0,-1-1-1,1 2 1,-2-1-1,1 0 1,-2 1 0,6 16-1,1 9-2,7 42 0,-12-35 5,-2 1 1,-2 64-1,-2-88 2,5-34 24,2-29-26,2-77 0,-9 87-6,2 0 0,1 0 0,2 0 1,15-54-1,-19 81 6,2 0 0,-1 1 0,1-1 0,0 1 0,0 0 0,0 0 0,7-8 0,-9 11 0,1 1 0,1-1 0,-1 0 0,0 0-1,0 1 1,1 0 0,-1-1 0,0 1 0,1 0 0,0 0-1,-1 0 1,1 0 0,0 1 0,-1-1 0,1 1 0,0-1-1,3 1 1,-4 0 0,-1 1-1,1-1 1,-1 0-1,1 1 1,-1-1-1,0 1 0,1 0 1,-1-1-1,0 1 1,1 0-1,-1 0 1,0 0-1,0 0 1,0 0-1,0 0 1,0 0-1,0 0 0,0 0 1,0 0-1,0 1 1,0-1-1,-1 0 1,1 1-1,0-1 1,0 2-1,10 38 2,-8-11-1,-1 0 0,-1 1 0,-3 31 0,0-37 0,1 1 0,1 0 0,2 0 0,9 49 0,-10-71 0,0 1 0,0-1 0,1 0 0,0 0 0,0-1 0,0 1 0,0 0 0,0-1 0,1 1 0,0-1 0,-1 0-1,1 0 1,1 0 0,-1 0 0,0 0 0,1-1 0,-1 1 0,1-1 0,0 0 0,0 0 0,5 2 0,1-1 2,1-1 0,-1 0-1,0-1 1,0 0 0,1 0 0,-1-1 0,19-2-1,-24 1 0,0 1-1,0-1 0,-1 0 0,1 0 1,0-1-1,0 0 0,-1 0 0,1 0 1,-1 0-1,0 0 0,0-1 0,0 0 1,0 0-1,0 0 0,5-6 0,-4 3-1,-1 0-1,1-1 1,-1 1-1,0-1 1,-1 0-1,1-1 1,-1 1-1,3-15 1,0-8-13,-1 0-1,-2-1 1,-1-59 0,-2 73 6,0-120 98,0 137-90,1-1 0,-1 0 1,1 0-1,0 1 0,0-1 0,-1 1 0,1-1 0,0 1 0,0-1 0,0 1 0,0-1 1,0 1-1,-1 0 0,1-1 0,0 1 0,0 0 0,0 0 0,0 0 0,0 0 0,0 0 0,0 0 1,0 0-1,0 0 0,0 0 0,0 0 0,0 0 0,1 1 0,1-1 0,0 0 0,0 1 0,0-1 0,0 1 0,0 0 0,0-1 0,0 2 0,0-1 0,3 2 0,-1 1-1,-1 1 0,1 0 0,-1 1 0,0-1 0,0 1 0,-1 0 1,0 0-1,0 0 0,0 0 0,-1 1 0,0-1 0,0 1 0,1 8 0,1 11 0,-1-1 0,0 32 0,-2-24 1,-1 0 0,-1 0 0,-3 0 0,-7 36 0,2-23 4,9-35 8,7-34 4,55-240-35,-59 247 12,0-3 0,1 1 0,1-1 0,0 0 0,14-28 0,-19 46 6,0 0 1,1 0 0,-1 0 0,0 0 0,1 0-1,-1 0 1,1 0 0,0 0 0,-1 0 0,1 0-1,0 0 1,-1 1 0,1-1 0,0 0 0,0 0-1,0 1 1,0-1 0,0 1 0,0-1 0,0 1-1,0-1 1,0 1 0,0 0 0,0-1 0,1 1-1,-1 0 1,0 1 0,0-1-1,0 1 1,0 0 0,0-1-1,0 1 1,0 0 0,0 0 0,0 0-1,-1 0 1,1-1 0,0 1-1,-1 0 1,1 0 0,-1 1-1,1-1 1,-1 0 0,1 2-1,3 9-1,-1 0-1,4 22 1,11 191 2,-17-220 0,0 0 1,0 0-1,0 0 1,1 0-1,0 0 1,0 0-1,0-1 1,0 1 0,1-1-1,0 0 1,0 1-1,0-1 1,0 0-1,1-1 1,0 1-1,0-1 1,0 1-1,0-1 1,0-1-1,0 1 1,1 0-1,-1-1 1,1 0-1,5 2 1,1-1 0,1 0 1,0-1 0,-1 0-1,1 0 1,0-2 0,0 1-1,0-2 1,0 1 0,16-4-1,-20 2-1,0 0 1,0 0-1,0-1 0,0 0 0,-1 0 0,1-1 0,-1 0 1,0 0-1,0 0 0,-1-1 0,1 0 0,-1-1 0,0 1 1,-1-1-1,1-1 0,-1 1 0,0-1 0,-1 1 0,1-1 1,-1-1-1,-1 1 0,1-1 0,2-8 0,1-7-2,-1 0 0,-1 0 0,-1-1 0,0 0 0,-2 1 0,-2-42 0,0 61 2,0-1 0,0 1 0,-1 0 1,0-1-1,0 1 0,0 0 1,0 0-1,-1 0 0,1 0 0,-1 0 1,0 0-1,0 1 0,-1-1 1,1 0-1,-1 1 0,0 0 0,0-1 1,0 1-1,-6-5 0,4 6 1,1-1 1,-1 1-1,1 0 0,-1 0 0,0 1 0,1-1 0,-1 1 1,0 0-1,0 0 0,0 0 0,0 1 0,0 0 0,0 0 1,0 0-1,0 1 0,0 0 0,-6 1 0,8-1-1,0 0-1,1 0 0,-1 0 1,1 1-1,-1-1 0,1 1 1,0-1-1,-1 1 0,1 0 1,0 0-1,0 0 0,0 0 0,0 0 1,1 1-1,-1-1 0,1 0 1,-1 1-1,1-1 0,0 1 1,0 0-1,0-1 0,-1 5 1,-1 6-3,0 0 0,1 0 1,-1 18-1,3-30 3,-2 26-1,1 0 0,1 0 1,1-1-1,8 44 0,-7-62 2,0 0-1,0 0 0,1 0 0,0 0 0,1 0 0,0 0 1,0-1-1,0 0 0,1 1 0,0-2 0,0 1 0,1-1 1,0 1-1,0-2 0,1 1 0,-1-1 0,1 0 0,13 7 1,-12-9 0,0 0 0,0-1 1,0 1-1,1-2 1,-1 1-1,1-1 1,-1-1-1,1 0 1,12-1-1,-2 1 1,-11-1-2,-1 0 1,1 0 0,0-1 0,-1 0 0,1-1-1,-1 1 1,0-1 0,0-1 0,0 1-1,0-1 1,-1-1 0,0 1 0,1-1 0,-2 0-1,1 0 1,0-1 0,-1 0 0,5-7 0,2-2-2,-1-1 0,-1 0 0,0-1 0,-2 0 0,1 0 0,6-25 0,-8 11-3,-1 0 0,-1-1 0,-2 1 0,-2-1 1,-1 0-1,-4-33 0,3 42 7,-1 1 0,-1 0 0,-1 0 0,-1 0-1,-1 0 1,-1 1 0,-1-1 0,-1 2 0,0-1 0,-21-30 0,29 49-3,0 0 0,0 0 0,0 1 0,0-1 0,-1 1 0,1-1 0,-1 1 0,1 0 0,-1-1 0,1 1 0,-1 0 0,0 0 0,1 0 0,-1 0 0,0 0 0,0 1 0,0-1 0,0 0 0,-2 1 0,4 0 0,0 0 0,0 0 0,-1 0 0,1 0 0,0 0 0,0 0 0,0 0-1,-1 0 1,1 0 0,0 0 0,0 0 0,-1 0 0,1 0 0,0 1 0,0-1 0,0 0 0,0 0 0,-1 0 0,1 0 0,0 0 0,0 1 0,0-1 0,0 0-1,0 0 1,-1 0 0,1 1 0,0-1 0,0 0 0,0 0 0,0 1 0,0-1 0,0 0 0,0 0 0,0 0 0,0 1 0,0-1 0,0 0 0,0 0 0,0 1-1,0-1 1,0 0 0,0 1 0,-2 32-4,2 48 0,1-25 12,2 9 6,3 0-1,2-1 0,33 123 1,-33-161-10,15 39 0,-20-58-3,0-1-1,1 1 1,0-1-1,0 1 0,0-1 1,0 0-1,1-1 1,0 1-1,1-1 1,9 8-1,2-5 37,-16-8-48,-1 0 0,1 1 0,-1-1 1,1 0-1,-1 0 0,1 0 1,-1 0-1,1 1 0,-1-1 0,1 0 1,-1 0-1,1 0 0,-1 0 0,1 0 1,-1 0-1,1 0 0,-1 0 1,1-1-1,-1 1 0,1 0 0,-1 0 1,1 0-1,-1 0 0,0-1 0,1 1 1,-1 0-1,1-1 0,-1 1 1,0 0-1,1-1 0,-1 1 0,1 0 1,-1-1-1,1 0 0,2-20-1299</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3:59.920"/>
    </inkml:context>
    <inkml:brush xml:id="br0">
      <inkml:brushProperty name="width" value="0.05" units="cm"/>
      <inkml:brushProperty name="height" value="0.05" units="cm"/>
      <inkml:brushProperty name="color" value="#FFFF00"/>
    </inkml:brush>
  </inkml:definitions>
  <inkml:trace contextRef="#ctx0" brushRef="#br0">20 904 30654,'0'0'29,"0"0"-1,0 0 1,0 0 0,0-1 0,0 1-1,0 0 1,0 0 0,0 0-1,0 0 1,0 0 0,0 0 0,0 0-1,0 0 1,0-1 0,0 1-1,0 0 1,-1 0 0,1 0-1,0 0 1,0 0 0,0 0 0,0 0-1,0 0 1,0 0 0,0 0-1,0 0 1,-1 0 0,1 0 0,0 0-1,0 0 1,0 0 0,0 0-1,0 0 1,0 0 0,-1 0-1,1 0 1,0 0 0,0 0 0,0 0-1,0 0 1,0 0 0,0 0-1,0 0 1,-1 0 0,1 0 0,0 0-1,0 0 1,0 0 0,0 0-1,0 0 1,0 0 0,0 1-1,0-1 1,0 0 0,0 0 0,-1 0-1,1 0 1,0 0 0,0 0-1,0 0 1,0 0 0,0 1 0,0-1-1,0 0 1,-4 14 250,-1 15-468,0 108 202,5-136-13,0 0 0,0 0 0,0 0 0,0 1 0,0-1 1,0 0-1,0 0 0,0 0 0,0 0 0,1 0 0,-1 0 0,0 0 0,1 0 0,-1 0 0,1 0 1,-1 0-1,1 0 0,0 0 0,-1 0 0,1 0 0,0 0 0,-1-1 0,1 1 0,0 0 1,0-1-1,0 1 0,0 0 0,0-1 0,0 1 0,0-1 0,0 1 0,0-1 0,0 0 0,0 1 1,0-1-1,0 0 0,0 0 0,0 0 0,1 0 0,-1 0 0,0 0 0,0 0 0,1 0 0,1-1 2,1 0 0,-1 1-1,0-1 1,0 0 0,-1-1-1,1 1 1,0-1 0,0 1-1,0-1 1,-1 0 0,1 0-1,-1 0 1,0 0 0,4-4-1,7-13 3,-1 0 1,-1-1-1,16-39 0,19-72 10,-42 118-13,41-149 2,-28 92-2,50-128 1,-63 190 0,-4 5-1,1-1-1,0 1 1,1 0-1,-1 0 1,1 0 0,-1 0-1,1 0 1,0 1-1,0-1 1,0 0-1,0 1 1,1 0 0,-1-1-1,1 1 1,-1 0-1,1 0 1,0 0-1,4-2 1,-6 4-1,0 0 0,0 0 0,0 1 0,0-1-1,0 0 1,0 0 0,0 1 0,0-1 0,0 0 0,0 1 0,0-1 0,0 1 0,0-1 0,0 1-1,-1-1 1,1 1 0,0 0 0,0-1 0,-1 1 0,1 0 0,-1 0 0,1-1 0,0 1-1,-1 0 1,1 0 0,-1 0 0,0 0 0,1 0 0,-1 0 0,1 1 0,10 37-9,-10-30 8,14 71 0,-4 1-1,1 120 1,11 83 2,-23-318 15,1 20-8,0 1 0,-2-1 0,-2-21 0,-1 18-9,-1 1 0,0-1 0,-2 1-1,0 0 1,0 1 0,-2 0 0,0 0 0,0 1 0,-2 0 0,1 0-1,-2 1 1,0 1 0,-25-21 0,31 29 0,0 1 1,0 0-1,0 0 0,0 1 0,0-1 1,-1 2-1,1-1 0,-1 0 0,1 1 1,-8 0-1,11 1 1,0 0-1,0-1 1,-1 2 0,1-1-1,0 0 1,0 1 0,-1-1-1,1 1 1,0 0-1,0 0 1,0 0 0,0 1-1,0-1 1,0 1 0,0-1-1,1 1 1,-1 0 0,0 0-1,1 0 1,0 1 0,-1-1-1,-1 3 1,0 1-1,1 0 1,1 0-1,-1 1 0,1-1 0,0 0 1,0 1-1,0 0 0,0 11 1,0 61-9,2-55 8,0-15 1,0 0 0,0 0 0,1-1 0,0 1 0,1-1 0,0 1 0,1-1 0,-1 0 0,1 1 0,1-1 0,0-1 0,0 1 0,0 0 0,1-1 0,0 0 0,1 0 0,-1-1 0,1 1 0,0-1 0,1-1 0,0 1 0,0-1 0,0 0 0,13 7 0,-8-7 1,0 1 0,1-1 0,-1-1 1,1-1-1,0 1 0,0-2 0,0 0 0,0-1 0,0 0 0,0 0 1,1-2-1,-1 0 0,16-3 0,-19 2 0,-1 0 0,1-1 0,0 0 0,-1 0-1,0-1 1,0-1 0,0 1 0,0-2 0,-1 1 0,0-1 0,0 0 0,0-1 0,-1 0-1,0 0 1,0 0 0,-1-1 0,10-15 0,-7 6-1,-1-1 0,-1 1 0,0-1 0,-2-1 0,0 1 0,-1-1 0,3-28 0,-2-139 0,-5 124 0,0 62 0,0 0 0,0 0 0,0-1 0,0 1 0,0 0 0,0 0 0,0-1 0,0 1 0,0 0 0,0 0 0,0 0 0,0-1 0,0 1 0,1 0 0,-1 0 0,0 0 0,0-1 0,0 1 0,0 0 0,0 0 0,1 0 0,-1 0 0,0-1 0,0 1 0,0 0 0,1 0 0,-1 0 0,0 0 0,0 0 0,1 0 0,-1 0 0,0 0 0,0 0 0,0 0 0,1 0 0,-1 0 0,0 0 0,0 0 1,1 0-1,-1 0 0,0 0 0,0 0 0,1 0 0,-1 0 0,0 0 0,0 0 0,1 0 0,9 4-4,-2 3 3,0 0-1,0 1 0,-1 0 0,0 0 0,0 0 1,-1 1-1,9 15 0,0 3 3,17 42-1,-25-49 0,-1 0 0,-1 1 0,-1 0 0,0 0 0,-2 0 0,-1 0 0,-1 39 0,-1-56 0,1 0 0,-1 1-1,0-1 1,0 0 0,0 0 0,-1 0-1,0 0 1,1-1 0,-1 1 0,0 0-1,-1-1 1,1 1 0,-1-1 0,1 0-1,-1 0 1,0 0 0,0 0 0,-1 0 0,1-1-1,0 1 1,-1-1 0,-6 3 0,4-2 0,0 0 0,0-1 1,0 0-1,-1 0 1,1 0-1,-1-1 0,1 0 1,-1 0-1,1-1 0,-1 0 1,0 0-1,1 0 1,-13-3-1,18 3-1,-1-1 0,1 0-1,0 1 1,0-1 0,-1 0 0,1 0-1,0 0 1,0 0 0,0 0 0,0 0-1,0 0 1,0 0 0,1 0 0,-1-1 0,0 1-1,1 0 1,-1 0 0,0-1 0,1 1-1,-1 0 1,1-1 0,0 1 0,0-1-1,-1 1 1,1-3 0,8 4-31,248 0 16,-251 0 17,-1 0-1,1 0 1,-1-1-1,1 1 1,-1-1 0,1 0-1,-1 0 1,0-1 0,1 1-1,-1-1 1,0 0-1,0 0 1,0-1 0,-1 1-1,1-1 1,0 0 0,5-6-1,-5 4 4,0 0 1,-1-1-1,1 1 0,-1-1 0,0 0 0,-1 0 0,0 0 1,0 0-1,0 0 0,0-1 0,0-12 0,0-11 6,-2-39-1,-1 49-6,1 1-1,0 0 1,1 0 0,1 0-1,9-36 1,-10 53-3,0 0 0,-1 0 0,1 0-1,0 0 1,0 1 0,0-1 0,0 0 0,1 1 0,-1-1-1,0 1 1,1-1 0,-1 1 0,1 0 0,-1-1 0,1 1 0,0 0-1,-1 0 1,1 0 0,0 0 0,0 0 0,0 1 0,0-1 0,0 1-1,0-1 1,0 1 0,0 0 0,0-1 0,0 1 0,0 0-1,2 1 1,0-1 0,0 1-1,-1-1 1,1 1-1,-1 0 1,1 0-1,-1 1 1,1-1-1,-1 1 0,0 0 1,0 0-1,1 0 1,-1 0-1,-1 0 1,1 1-1,5 5 1,1 4-2,0 1 1,-1 0 0,-1 0 0,0 1-1,-1 0 1,0 0 0,-1 1 0,6 27-1,-5-8 0,-2 0-1,1 66 1,-5-97 2,0 1 0,0-1 0,0 1 1,-1-1-1,0 1 0,1-1 0,-1 0 0,0 1 0,0-1 1,-1 0-1,1 1 0,-1-1 0,0 0 0,0 0 0,0 0 1,0 0-1,0-1 0,0 1 0,-1-1 0,1 1 0,-1-1 1,0 0-1,0 0 0,0 0 0,0 0 0,0 0 0,-4 1 1,-4 0 0,0 0 0,0 0 0,-1-1 1,0 0-1,1-1 0,-24 0 0,33-1-2,0 0 0,0 0 0,0 0 0,0 0 0,0 0 0,0 0-1,0-1 1,0 1 0,0-1 0,0 1 0,0-1 0,1 0 0,-1 0-1,0 0 1,0 0 0,0 0 0,1 0 0,-1 0 0,1-1 0,-1 1 0,1-1-1,-1 1 1,1-1 0,0 1 0,0-1 0,0 0 0,0 1 0,0-1-1,0 0 1,0 0 0,0 0 0,1 0 0,-1 0 0,1 0 0,0 0 0,-1 0-1,1 0 1,0 0 0,0-3 0,24 3-18,212 2-42,-231 1 64,0-1-1,-1 0 1,1-1 0,0 1 0,-1-1-1,1 0 1,-1 0 0,1-1 0,-1 1-1,0-1 1,1 0 0,-1 0 0,0-1-1,0 1 1,0-1 0,-1 0 0,1 0-1,-1 0 1,1 0 0,-1 0 0,0-1-1,0 0 1,-1 1 0,1-1-1,-1 0 1,0-1 0,0 1 0,0 0-1,0 0 1,-1-1 0,1 1 0,-1-1-1,-1 0 1,1 1 0,0-6 0,1-189 41,-2 168-40,-1 74-6,0-4 1,1-1 1,8 50-1,-7-79 1,1 0 0,0 0 0,0 0 1,1 0-1,0 0 0,1 0 0,-1-1 0,2 0 0,-1 0 0,1 0 0,1 0 0,-1-1 0,1 1 0,14 11 0,-16-15 0,1-1 0,0 0 0,0 0 0,0-1 0,0 0 0,0 1 0,11 1 0,-14-3 0,0-1 0,0 1 0,0-1 0,-1 0 0,1 0 0,0 0 0,0 0 0,0 0 0,0 0 0,0 0 0,0-1 0,0 1 0,0-1 0,0 0 0,0 1 0,0-1 0,-1 0 0,1 0 0,0 0 0,-1 0 0,1 0 0,0-1 0,-1 1 0,0 0 0,1-1 0,1-2 0,4-7 0,-1 0 0,0-1 0,-1 0 0,0 0 0,-1 0 0,4-21 0,11-86 0,-7 34 0,-9 66-1,10-38-14,-12 52 14,0 1 0,1 0 0,0-1-1,0 1 1,0 0 0,1 0 0,-1 0-1,1 0 1,0 1 0,3-4 0,-4 6-2,-1 0 1,0-1-1,1 1 1,-1 0-1,1 0 1,-1 1-1,1-1 1,0 0-1,-1 1 1,1-1-1,0 1 1,0-1-1,-1 1 0,1 0 1,0-1-1,0 1 1,-1 0-1,1 0 1,0 1-1,0-1 1,0 0-1,-1 0 1,1 1-1,0-1 1,-1 1-1,1 0 1,0-1-1,-1 1 1,1 0-1,-1 0 1,1 0-1,-1 0 1,1 0-1,-1 0 1,0 1-1,0-1 1,1 0-1,-1 1 1,0-1-1,0 1 1,0-1-1,0 1 1,-1 0-1,1-1 1,0 1-1,-1 0 1,1-1-1,-1 1 1,0 0-1,1 2 1,-25-3 58,20-1-56,1 0 0,-1 0 0,0 1 0,0-1 0,0 1 0,0 0 1,1 0-1,-1 1 0,0-1 0,1 1 0,-1-1 0,1 1 0,0 0 0,-1 1 1,1-1-1,-3 4 0,1-1-1,1 0 1,0 0-1,0 0 0,1 0 1,0 1-1,0 0 1,0 0-1,1 0 0,-3 6 1,0 9-4,1 1 0,0-1 0,2 1 0,0 38 0,2-53 4,0 0 0,0 0 1,1 0-1,0 0 0,1 0 1,-1 0-1,1 0 0,1-1 1,-1 1-1,1-1 0,0 0 1,0 0-1,5 7 0,-4-10 1,-1 1-1,0-1 1,1 1-1,-1-1 0,1 0 1,0-1-1,0 1 1,1-1-1,-1 1 1,0-1-1,1 0 0,-1-1 1,1 1-1,-1-1 1,1 0-1,0 0 1,0-1-1,0 1 0,7-1 1,-5 0-1,-4 0 1,1 0 0,-1 0 0,1 0 0,-1 0 0,1-1 0,-1 1 0,7-3 0,-9 2 0,1 0-1,-1 0 1,1 0-1,-1 0 1,0-1 0,1 1-1,-1-1 1,0 1-1,0 0 1,0-1 0,0 0-1,0 1 1,0-1-1,0 0 1,-1 1-1,1-1 1,0-2 0,5-25 8,0 0 1,-2 0 0,-1 0 0,-2 0 0,-3-52 0,1 18 5,1 51-13,0-24 3,0 35-4,0-1 0,0 1-1,0-1 1,-1 1 0,1-1 0,0 1 0,-1-1 0,1 1-1,-1 0 1,1-1 0,-1 1 0,0 0 0,1-1-1,-1 1 1,0 0 0,0 0 0,-2-2 0,3 3 0,0 0-1,0 0 0,-1 0 1,1-1-1,0 1 0,0 0 0,0 0 0,0 0 0,0 0 1,-1 0-1,1 0 0,0 0 0,0 0 0,0 0 0,0 0 0,-1 0 1,1 0-1,0 0 0,0 0 0,0 0 0,0 0 0,-1 0 1,1 0-1,0 0 0,0 0 0,0 0 0,0 0 0,-1 0 0,1 1 1,0-1-1,0 0 0,0 0 0,0 0 0,0 0 0,0 0 1,-1 0-1,1 0 0,0 1 0,0-1 0,0 0 0,0 0 1,0 0-1,0 0 0,0 1 0,0-1 0,0 0 0,0 0 0,0 0 1,0 0-1,0 0 0,0 1 0,0-1 0,0 0 0,0 0 1,0 0-1,0 1 0,0-1 0,0 0 0,0 0 0,-7 35-2,2 0 1,2 1-1,1-1 0,4 53 0,-1-18 11,-7 516-6,6-573-3,1 4 0,-2 0 0,0-1 0,-1 1 0,-1 0 0,-4 16 0,6-29 0,0-1 0,-1 0 0,1 1 0,-1-1 0,1 0 0,-1 0 0,0 0 0,0 0 0,-1 0 0,1-1 0,-1 1 0,1-1 0,-1 1 0,0-1 0,0 0 0,0 0 0,0 0 0,0 0 0,0-1 0,0 1 0,-1-1 0,1 0 0,0 0 0,-1 0 0,1-1 0,-1 1 0,1-1 0,-1 1 0,-4-1 0,-1-1 0,0 0 0,1-1 0,-1 0 0,1 0 0,-1 0 0,1-1 0,0-1 0,0 1 0,0-1 0,1-1 0,-1 1 0,1-1 0,0-1 0,0 1 0,1-1 0,-7-8 0,5 7 0,1-1 0,1-1 0,0 1-1,0-1 1,0 0 0,1 0 0,1-1 0,0 1-1,0-1 1,0 0 0,1 0 0,1 0 0,-2-15-1,3 17 1,1 0-1,0 0 0,0 0 0,1 0 1,0 0-1,1 1 0,-1-1 1,1 0-1,1 1 0,0-1 0,4-8 1,1 3-1,1 0 0,1 0 0,0 1 0,21-20 0,58-53 4,-41 41 0,-2-1 0,-2-2 1,54-76-1,-67 73 1,-2-1 1,-2-1-1,-3-2 1,-2 0-1,15-61 1,-35 107-1,-2 7-4,0 0 0,0 0 0,0 0 0,0 0 0,1 0 0,-1-1 0,0 1 0,0 0 0,1 0 0,-1 0 0,1 1 0,-1-1 0,1 0 0,-1 0 1,1 0-1,0 0 0,-1 0 0,1 0 0,0 1 0,0-1 0,-1 0 0,1 1 0,2-2 0,2 9 0,8 33 0,-3 1 0,8 57 0,2 89 0,-19-178 0,-1 1 0,2-1 0,-1 1 0,6 15 0,-7-24 0,0-1 0,0 0 0,0 0 0,0 1 0,0-1 0,0 0 0,0 0 0,0 0 0,0 1 0,1-1 0,-1 0 0,0 0 0,0 0 0,0 1 0,0-1 0,0 0 0,1 0 0,-1 0 0,0 0 0,0 0 0,0 1 0,0-1 0,1 0 0,-1 0 0,0 0 0,0 0 0,1 0 0,-1 0 0,0 0 0,0 0 0,0 0 0,1 0 0,-1 0 0,0 0 0,0 0 0,1 0 0,-1 0 0,0 0 0,0 0 0,0 0 0,1 0 0,-1 0 0,0 0 0,0 0 0,0 0 0,1 0 0,-1-1 0,0 1 0,0 0 0,0 0 0,1 0 0,-1 0 0,0 0 0,0-1 0,0 1 0,8-12 0,4-19 0,-2-1 0,12-62 0,-17 64 0,2 0 0,1 1 0,1-1 0,20-42 0,-28 70 0,1-1 0,-1 0-1,0 1 1,1-1 0,0 1 0,0 0 0,0 0 0,0-1-1,0 1 1,0 1 0,0-1 0,0 0 0,1 0-1,-1 1 1,1-1 0,0 1 0,-1 0 0,1 0 0,0 0-1,-1 0 1,1 0 0,0 1 0,0-1 0,0 1-1,0 0 1,0 0 0,0 0 0,4 0 0,-6 1-2,0 0 1,1 0 0,-1 0 0,0 0-1,0 0 1,0 0 0,0 0 0,0 0 0,0 0-1,0 0 1,0 1 0,0-1 0,0 0-1,-1 1 1,1-1 0,-1 1 0,1-1-1,-1 1 1,1-1 0,-1 1 0,0-1-1,1 3 1,3 40 5,-3-39-6,1 219 2,-3-122 0,0-100 0,1-1 0,0 1 0,0 0 0,0 0 0,0-1 0,0 1 0,1 0 0,-1-1 0,1 1 0,-1 0 0,1-1 0,-1 1 0,1 0 0,0-1 0,0 1 0,0-1 0,0 1 0,0-1 0,0 0 0,0 0 0,0 1 0,0-1 0,1 0 0,-1 0 0,1 0 0,-1 0 0,2 1 0,3-1 0,-1 1 0,0-1 0,1-1 0,-1 1 0,0-1 0,1 0 0,6 0 0,3-1 0,-11 1 0,1 0 0,-1 0 0,0-1-1,0 0 1,0 0 0,0 0 0,0 0 0,0 0 0,0-1 0,0 0-1,0 0 1,0 0 0,-1 0 0,1-1 0,-1 1 0,3-4-1,0 0 1,-1 0-1,0 0 1,-1 0-1,0-1 0,0 0 1,0 0-1,-1 0 1,4-9-1,-1-6 0,0 0-1,-1 0 1,-1 0 0,-2-1-1,1-26 1,-3 2 1,0 21 0,0 1 0,6-36 0,-6 61 0,0-1 0,0 0 1,1 0-1,-1 1 0,0-1 0,0 0 1,1 1-1,-1-1 0,0 0 0,1 1 0,-1-1 1,1 0-1,-1 1 0,1-1 0,-1 1 1,1-1-1,-1 1 0,1-1 0,0 1 0,-1-1 1,1 1-1,-1 0 0,1-1 0,0 1 1,0 0-1,-1 0 0,1-1 0,0 1 0,-1 0 1,1 0-1,0 0 0,0 0 0,-1 0 1,1 0-1,1 0 0,0 0 1,0 1-1,1-1 1,-1 1-1,0 0 1,0-1 0,0 1-1,0 0 1,0 0 0,0 0-1,-1 0 1,1 1-1,2 1 1,1 3-1,0 0-1,0 0 1,0 1-1,0 0 1,-1 0-1,-1 0 1,1 1-1,-1-1 1,0 1-1,-1 0 1,1 0-1,-2 0 1,2 12-1,1 16-3,-2 63-1,-2-71 5,0 5 2,1-8 3,-1 0-1,-5 32 1,68-280-5,-58 202-1,0-4-1,1 0 0,1 0 0,1 1 0,1 1 0,18-34 0,-26 57 2,-1-1-1,0 0 1,1 1 0,-1-1 0,0 0 0,1 1 0,-1-1 0,1 0 0,-1 1 0,1-1-1,-1 1 1,1-1 0,-1 1 0,1-1 0,0 1 0,-1 0 0,1-1 0,0 1 0,-1 0-1,1-1 1,0 1 0,0 0 0,-1 0 0,1 0 0,0 0 0,-1 0 0,1-1 0,0 1-1,1 1 1,-1-1 0,0 1 0,0 0 0,0 0 0,-1-1 0,1 1 1,0 0-1,0 0 0,0 0 0,-1 0 0,1 0 0,-1 0 0,1 0 0,-1 0 0,1 1 0,-1-1 0,1 0 0,-1 0 0,0 0 0,0 2 0,8 48 0,-3 0 0,-2 0 0,-6 68 0,2-28 0,12-107 13,6-28-13,13-58 1,-21 66-8,2 0 0,1 1 0,25-49 1,-36 81 5,19-27-1,-19 29 2,0 1 0,0-1 0,0 0 0,-1 0 0,1 0 0,0 1-1,0-1 1,0 1 0,0-1 0,0 0 0,0 1 0,0 0 0,1-1 0,-1 1 0,0 0 0,0-1-1,0 1 1,0 0 0,0 0 0,0 0 0,1 0 0,-1 0 0,0 0 0,0 0 0,0 1 0,0-1-1,0 0 1,2 1 0,5 11-10,-2 11 9,-1 0 0,-1 0 1,-1 1-1,0 37 0,-2-33 1,1 0 1,1 0-1,9 38 0,-11-62 0,1 1 1,-1-1-1,1 0 0,0 0 1,0 0-1,0 0 0,0-1 1,1 1-1,-1-1 0,1 1 1,0-1-1,0 0 0,1 0 1,-1 0-1,0 0 0,1-1 1,0 1-1,0-1 0,-1 0 1,1 0-1,8 2 0,3 0 2,-1-2 0,1 0 0,0 0 0,0-1 0,15-1 0,-25-1-2,0 1 0,0-1 1,0 0-1,-1-1 0,1 1 1,0-1-1,-1 0 0,0 0 1,1 0-1,-1 0 0,0-1 1,0 0-1,0 0 0,0 0 1,-1 0-1,1 0 0,-1-1 1,0 0-1,0 0 0,0 0 1,0 0-1,-1 0 0,0 0 1,0-1-1,2-5 0,3-6 1,-2 0 0,0 0-1,-1-1 1,0 1 0,-2-1-1,1-17 1,-1 7-2,1 1-5,-2-1 0,-1 0 1,-1 1-1,-5-30 1,5 53 5,1 0-1,-1 0 1,0 0 0,0 0 0,0 1 0,-1-1 0,1 0 0,0 1 0,-1-1 0,0 1 0,0-1 0,1 1 0,-1 0 0,-1 0 0,1 0-1,0 0 1,0 0 0,-1 0 0,1 0 0,-1 1 0,0 0 0,1-1 0,-1 1 0,0 0 0,0 0 0,0 0 0,0 1 0,1-1-1,-1 1 1,0-1 0,0 1 0,0 0 0,0 0 0,0 1 0,-5 0 0,6-1 0,0 1-1,0-1 1,0 0-1,0 1 1,1 0 0,-1-1-1,0 1 1,1 0 0,-1 0-1,0 0 1,1 0-1,-1 0 1,1 1 0,-1-1-1,1 0 1,0 1 0,0-1-1,-2 3 1,0 0-2,1 1-1,0-1 1,0 1 0,0 0 0,0 0-1,-1 9 1,0 6-6,0 0-1,2 33 1,1-49 8,0 6 1,-1 19 0,2-1 0,1 1 0,1-1 0,9 40-1,-10-62 1,-1 0-1,1 0 1,0 0-1,1 0 1,-1-1-1,1 1 1,0 0-1,1-1 1,-1 0-1,1 0 1,0 0-1,1-1 1,-1 1-1,1-1 1,0 0-1,0 0 1,0 0-1,0-1 1,1 0-1,-1 0 1,1 0-1,0-1 1,0 0-1,0 0 1,0 0-1,9 1 1,-10-2 1,0-1 0,0 1 1,-1-1-1,1 0 0,0-1 1,0 1-1,-1-1 0,1 0 1,0 0-1,-1 0 0,1-1 0,-1 1 1,0-1-1,1 0 0,-1 0 1,0-1-1,6-4 0,-3 0 1,-1 1-1,1-2 0,-1 1 0,-1-1 0,0 0 0,0 0 0,7-16 0,-3 1-1,-1 0-1,-1-1 1,-2 1-1,0-1 1,3-40 0,7-39-2,-15 102 1,0-1 0,0 1 0,0-1-1,0 1 1,1 0 0,-1-1 0,0 1 0,1 0 0,-1-1 0,1 1-1,0 0 1,-1 0 0,1-1 0,0 1 0,0 0 0,0 0 0,0 0 0,0 0-1,0 0 1,0 0 0,0 0 0,0 0 0,0 0 0,0 1 0,1-1-1,-1 0 1,0 1 0,1-1 0,-1 1 0,0 0 0,1-1 0,-1 1-1,3 0 1,-2 0 0,0 1 0,0 0-1,0 0 1,0-1-1,0 2 1,-1-1 0,1 0-1,0 0 1,0 0-1,-1 1 1,1-1 0,-1 1-1,1-1 1,-1 1-1,0 0 1,1 0 0,-1-1-1,0 1 1,0 0-1,0 0 1,0 2 0,7 17 0,-1 0 1,-1 0-1,-1 1 1,-1 0 0,1 22-1,-1 113 10,-4-127-10,0-30 0,0 0 0,0 0 0,0 0 0,1-1 0,-1 1 0,0 0 0,0 0 0,0 0 0,0 0 0,0 0 0,0 0 0,0 0 1,0 0-1,0-1 0,0 1 0,1 0 0,-1 0 0,0 0 0,0 0 0,0 0 0,0 0 0,0 0 0,0 0 0,0 0 0,1 0 0,-1 0 0,0 0 0,0 0 0,0 0 0,0 0 0,0 0 0,0 0 0,1 0 0,-1 0 0,0 0 1,0 0-1,0 0 0,0 0 0,0 0 0,0 0 0,0 0 0,1 0 0,-1 0 0,0 0 0,0 1 0,0-1 0,0 0 0,0 0 0,0 0 0,0 0 0,0 0 0,0 0 0,0 0 0,1 0 0,-1 0 0,0 1 0,0-1 0,0 0 1,0 0-1,0 0 0,0 0 0,0 0 0,4-10 1,0-1 0,0 0 0,-1 0 0,-1 0 0,2-19 1,3-8-9,-6 29 7,40-145-9,-37 140 7,1 0-1,1 1 1,1 0-1,0 0 0,0 0 1,1 1-1,1 0 0,17-18 1,-24 28 2,0 0 1,0 1-1,1-1 1,-1 0-1,1 1 0,-1-1 1,1 1-1,-1 0 1,1 0-1,0 0 1,0 0-1,3 0 1,-5 1-1,0 0 0,0 0 0,0 0 1,0 0-1,0 0 0,0 0 0,0 0 0,1 0 1,-1 1-1,0-1 0,0 1 0,0-1 0,0 1 1,0-1-1,0 1 0,-1-1 0,1 1 0,0 0 1,0-1-1,0 1 0,0 0 0,-1 0 1,1 0-1,0 0 0,-1 0 0,1 0 0,-1 0 1,1 0-1,-1 0 0,1 0 0,-1 0 0,0 0 1,0 0-1,1 2 0,4 26 0,-1 0 0,-1 0 0,-1 37 0,-3-40 0,2 0 0,1 0 0,1 0 0,1 0 0,9 32 0,-12-54 1,0-1 0,0 0 0,0 0-1,1 0 1,-1 0 0,1-1 0,0 1 0,-1 0 0,1 0 0,0-1-1,1 0 1,-1 1 0,5 3 0,-3-4 0,0-1-1,0 1 1,0-1-1,0 0 1,0 0 0,0-1-1,0 1 1,0-1-1,1 0 1,5 0 0,-7-1-1,1 1 1,0-1 0,-1 0-1,1 0 1,-1 0 0,1-1-1,-1 1 1,0-1 0,0 0-1,1 0 1,-1 0-1,0 0 1,-1-1 0,1 1-1,0-1 1,-1 0 0,1 1-1,-1-1 1,0 0 0,0 0-1,3-7 1,4-8-1,0 0-1,10-34 1,-9 18-2,-2 0 1,-1-1-1,-2 1 1,1-47-1,-9-143-6,3 211 8,-8-93 8,-21-107 0,24 196-11,1 24-2,0 31-3,1 88 20,6-1 0,5 1 0,38 193 0,-39-283-24,-1-12-42,-1 0-1,2 47 0,-7-70-409</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4:00.248"/>
    </inkml:context>
    <inkml:brush xml:id="br0">
      <inkml:brushProperty name="width" value="0.05" units="cm"/>
      <inkml:brushProperty name="height" value="0.05" units="cm"/>
      <inkml:brushProperty name="color" value="#FFFF00"/>
    </inkml:brush>
  </inkml:definitions>
  <inkml:trace contextRef="#ctx0" brushRef="#br0">0 68 31823,'39'-10'320,"13"3"-16,12-3-176,5 5-64,-3-3-16,-13-2-32,-14 8 0,-17-1-16,-17 3-16,-5-2-128,-2-3-753,-34 0-19800</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4:00.608"/>
    </inkml:context>
    <inkml:brush xml:id="br0">
      <inkml:brushProperty name="width" value="0.05" units="cm"/>
      <inkml:brushProperty name="height" value="0.05" units="cm"/>
      <inkml:brushProperty name="color" value="#FFFF00"/>
    </inkml:brush>
  </inkml:definitions>
  <inkml:trace contextRef="#ctx0" brushRef="#br0">132 23 32191,'-4'-2'22,"1"0"0,-1 1 0,1 0 0,-1 0 0,1 0 0,-1 0 1,0 0-1,0 1 0,1-1 0,-1 1 0,0 0 0,0 0 0,1 1 0,-1-1 1,0 1-1,0 0 0,1 0 0,-1 0 0,1 0 0,-1 1 0,1-1 0,-1 1 1,-2 2-1,2-1-25,1 0 0,0 1 1,0-1-1,0 1 0,0-1 1,0 1-1,1 0 0,-1 0 1,1 0-1,0 0 0,1 1 1,-1-1-1,1 0 0,-1 1 1,1-1-1,1 1 0,-2 9 1,1-3 1,1 1 0,0 0 0,3 20 1,-2-28 0,0 1 0,0-1 0,1 0 0,-1 0 1,1 0-1,0 0 0,0 0 0,0-1 1,1 1-1,0 0 0,-1-1 0,1 0 0,4 3 1,-1 0 1,0-1 1,1 1 0,0-2 0,0 1 0,0-1-1,1 0 1,-1 0 0,1-1 0,0 0 0,0 0-1,0-1 1,0 0 0,0-1 0,1 0 0,-1 0-1,1-1 1,-1 0 0,0 0 0,1-1 0,9-1-1,-15 0-1,0 1 0,0 0-1,-1 0 1,1-1-1,-1 0 1,1 1 0,-1-1-1,1 0 1,-1 0 0,0-1-1,0 1 1,0 0-1,0-1 1,0 1 0,-1-1-1,1 1 1,-1-1 0,1 0-1,-1 0 1,0 0-1,0 1 1,0-1 0,0-5-1,2-6 5,-1-1 0,-1 0 0,0-21 0,-1 36-5,0-9 0,-1 0 0,1 0 0,-1 0 0,-1 1 0,1-1 0,-2 0 0,1 1 0,-6-13 0,6 17 0,0 1 0,0-1 0,0 1-1,-1 0 1,1 0 0,-1 0 0,0 0-1,0 0 1,0 1 0,0 0 0,0-1-1,0 1 1,-1 0 0,1 0 0,-1 1-1,1-1 1,-1 1 0,0 0 0,0-1-1,1 2 1,-1-1 0,-5 0 0,2 0-12,0 1 1,-1 0-1,1 0 1,-1 1-1,1 0 1,-1 0-1,1 1 1,0-1-1,0 2 1,0-1-1,0 1 1,-12 6-1,-36 32-409</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4:37.478"/>
    </inkml:context>
    <inkml:brush xml:id="br0">
      <inkml:brushProperty name="width" value="0.05" units="cm"/>
      <inkml:brushProperty name="height" value="0.05" units="cm"/>
      <inkml:brushProperty name="color" value="#FFFFFF"/>
    </inkml:brush>
  </inkml:definitions>
  <inkml:trace contextRef="#ctx0" brushRef="#br0">4 344 28109,'-4'-3'4581,"15"6"-4720,-6-3 149,-1 0-1,1 0 1,0-1 0,-1 1-1,1-1 1,0 0 0,-1-1-1,1 1 1,-1-1 0,1 0 0,-1 0-1,0 0 1,6-4 0,-5 1-7,0 0 1,0 0-1,0-1 1,-1 1 0,1-1-1,-1 0 1,-1 0-1,6-11 1,-4 2-2,1-1 1,-2 1-1,0-1 1,-1 0-1,-1 0 1,1-18-1,-1-83-2,-3 100 4,1 533-9,0-515 5,0 1 0,0-1 0,0 1 0,0-1 0,0 1 0,0-1 0,-1 1 0,1-1 0,-1 1 0,1-1 0,-1 0 0,0 1 0,1-1 0,-1 0 0,0 1 0,0-1 0,0 0 0,0 0 0,0 0 0,0 0 0,0 0 0,0 0 0,0 0 0,-1 0 0,1 0 0,0-1 0,0 1 0,-1 0 0,1-1 0,-1 1 0,-1-1 0,-4 2 0,0-1 0,-1 0 0,1-1 0,-1 0 0,-8-1 0,-3 1 0,249 0-21,-228-9-545,-2-2-960</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4:37.902"/>
    </inkml:context>
    <inkml:brush xml:id="br0">
      <inkml:brushProperty name="width" value="0.05" units="cm"/>
      <inkml:brushProperty name="height" value="0.05" units="cm"/>
      <inkml:brushProperty name="color" value="#FFFFFF"/>
    </inkml:brush>
  </inkml:definitions>
  <inkml:trace contextRef="#ctx0" brushRef="#br0">579 84 31246,'-7'-5'100,"-1"0"-1,0 0 0,0 0 0,0 1 1,0 0-1,-1 1 0,1 0 0,-1 0 1,0 1-1,-18-2 0,3 2-47,0 1-1,-46 5 0,58-3-47,0 1 0,0 0 0,1 1 0,-1 0 0,1 1 0,0 1 0,0-1 0,1 2 0,-1-1 0,1 2 0,-11 8 0,7-4-1,1 2 0,0-1 0,1 2 0,0 0 0,1 0 0,-16 28 0,10-11-1,3 0 0,0 1-1,2 0 1,1 1 0,2 1-1,1 0 1,-4 42 0,8-36 1,1 0-1,2 0 1,5 57 0,-2-83-4,0 0 1,1 0-1,0 0 0,1 0 1,1-1-1,0 0 1,1 0-1,0 0 1,1-1-1,0 1 0,1-2 1,1 1-1,10 10 1,-6-10 0,1 0 1,1-1 0,0 0 0,0-1 0,1-1 0,1-1-1,-1 0 1,1-1 0,1-1 0,-1 0 0,1-1 0,0-1-1,0-1 1,0-1 0,23 1 0,-21-3 4,0 0-1,1-1 1,-1-1-1,0-1 1,0 0-1,0-2 1,0-1 0,-1 0-1,0-1 1,0-1-1,0-1 1,-1 0-1,23-17 1,-25 13-2,-1 0 0,-1-1 0,0-1 0,0 0 0,-2 0 0,0-2 0,0 1 1,-2-2-1,0 1 0,-1-1 0,-1-1 0,11-34 0,-11 18 0,0-1 1,-3 0-1,0 0 1,-3 0-1,-1 0 1,-4-43-1,1 56-3,-1-1 0,-1 2 0,-1-1 0,-1 0 0,-1 1 0,-1 0 0,0 1 0,-2-1 0,-12-19 0,13 27 0,0 1 0,-1 0 0,-1 0 0,0 1 0,0 1 0,-1-1 0,0 2 0,-1 0 0,-1 0 0,1 1 0,-2 1 0,1 0 0,-26-9 0,25 12-2,0 0 1,-1 2-1,0-1 0,1 2 0,-1 0 1,0 1-1,0 0 0,-1 1 1,1 1-1,-28 5 0,33-3-6,0 0 0,0 1 0,0 0 0,0 1-1,0 0 1,1 0 0,0 1 0,0 0 0,1 1 0,0 0-1,0 1 1,0 0 0,1 0 0,0 1 0,-8 11 0,7-5-140,0 0 0,0 0 0,2 1 0,-8 22 1,-14 74-2279</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4:39.939"/>
    </inkml:context>
    <inkml:brush xml:id="br0">
      <inkml:brushProperty name="width" value="0.05" units="cm"/>
      <inkml:brushProperty name="height" value="0.05" units="cm"/>
      <inkml:brushProperty name="color" value="#FFFFFF"/>
    </inkml:brush>
  </inkml:definitions>
  <inkml:trace contextRef="#ctx0" brushRef="#br0">15 737 30558,'-5'19'268,"2"0"0,0 0 0,0 38 0,3-56-262,0 0 0,0 0 0,0-1-1,0 1 1,0 0 0,1 0 0,-1 0-1,0-1 1,1 1 0,-1 0 0,0-1-1,1 1 1,-1 0 0,1-1 0,-1 1-1,1 0 1,-1-1 0,1 1 0,-1-1-1,1 1 1,0-1 0,-1 1 0,1-1-1,0 1 1,0-1 0,26 5 163,-21-5-131,-1 0-1,0 0 1,0-1-1,1 0 1,-1 0-1,0 0 1,0-1-1,9-3 1,-6-1-16,-1 0 0,0 0 1,0-1-1,0 0 0,-1 0 1,1 0-1,-2-1 0,1 0 0,-1 0 1,6-13-1,-1-1 3,-1 0 1,-1-1-1,7-29 1,-6 4-9,-2 0 0,2-60 0,-8-94-11,-1 125 6,0 104-14,1 1 0,1-1 0,2 0 0,1 0 0,1 0 0,1-1 0,18 46 0,8-3 2,22 55 0,-50-107 0,0-1 0,0 1 0,-2 0 0,0 0 0,1 32 0,-4-46 0,0 0 0,-1-1 0,1 1 1,0 0-1,-1 0 0,0 0 0,0-1 0,0 1 0,0 0 1,0-1-1,0 1 0,-1-1 0,1 1 0,-1-1 0,1 0 1,-5 4-1,2-2 0,0-1 1,0 0 0,0 0-1,-1-1 1,1 1 0,-1-1-1,0 0 1,-8 3 0,-4-1 0,0-1 0,-1 0-1,1-1 1,-28-1 0,45-1-2,0 1 0,0-1 0,0 0 0,0 0 0,0 1 0,0-1 0,0 0 0,-1 0 0,1 0 0,0 1 0,0-1 0,0 0 0,0 0 0,0 1 0,0-1-1,0 0 1,1 0 0,-1 1 0,0-1 0,0 0 0,0 0 0,0 0 0,0 1 0,0-1 0,0 0 0,0 0 0,0 0 0,1 1 0,-1-1 0,0 0 0,0 0 0,0 0 0,0 0 0,1 1-1,-1-1 1,0 0 0,1 0 0,5 3 1,0 0-1,1 0 0,0 0 1,-1-1-1,1 0 0,0-1 1,0 1-1,14 0 0,66-2 2,-48-1-1,-32 1 1,0-1 0,-1 1 0,1-1 0,0 0 0,-1 0 0,1-1 0,-1 0 0,1 0 0,-1-1 0,0 0 0,0 0 0,0 0 0,0-1 0,8-6 0,-7 4 1,-1-1 0,0 0 0,0 0 0,-1 0 0,0-1-1,0 1 1,0-1 0,-1-1 0,5-14 0,-1-5 0,-1-1 1,-1 0-1,-2 0 0,-1-1 1,-1-48-1,-1-15 0,2 35 3,-3 0-1,-16-115 1,16 173-5,0-1 0,0 1 0,0 0 0,0-1-1,0 1 1,0 0 0,0-1 0,0 1 0,0 0 0,0 0 0,0-1 0,0 1 0,0 0-1,0-1 1,0 1 0,0 0 0,0-1 0,0 1 0,0 0 0,-1 0 0,1-1-1,0 1 1,0 0 0,0 0 0,-1-1 0,1 1 0,0 0 0,0 0 0,0 0 0,-1-1-1,1 1 1,0 0 0,-1 0 0,1 0 0,0 0 0,0-1 0,-1 1 0,1 0 0,0 0-1,-1 0 1,-1 4-8,-1 1 7,1 0 1,0 0 0,0 0 0,1 0-1,0 0 1,0 1 0,0-1-1,0 8 1,-2 10 0,-9 108 0,6 220 0,6-342 0,1 1 0,-1-1 0,2 0 0,-1 0 0,1 0 0,1 0 0,0 0 0,0-1 0,1 1 0,6 10 0,-8-15 0,1 0 0,0 0 0,0-1 0,0 1 0,1-1 0,-1 0 0,1 0 0,-1 0 0,1-1 0,0 1 0,0-1 0,1 0 0,-1 0 0,0 0 0,1-1 0,-1 0 0,1 1 0,-1-1 0,1-1 0,-1 1 0,1-1 0,4 0 0,-5 0 0,0-1 1,-1 0-1,0 0 0,1 0 1,-1 0-1,0-1 0,1 0 1,-1 1-1,0-1 0,0 0 0,0 0 1,-1-1-1,1 1 0,0 0 1,-1-1-1,1 0 0,-1 0 1,0 1-1,0-1 0,0 0 1,2-7-1,6-9 3,-1 0 0,9-30 0,-14 36-3,27-100-10,-22 77 3,1-1 1,15-35 0,-24 69 5,1 0 0,0 0 0,-1 0 0,1-1 0,0 2 0,0-1 0,0 0 0,1 0 0,-1 1 0,1-1 0,0 1 0,-1 0 0,1 0 0,0 0 0,0 0 0,0 0 0,1 0 0,-1 1 0,0 0 0,1 0 1,6-2-1,-5 3-8,1-1 1,0 1 0,0 0 0,0 1-1,-1 0 1,1 0 0,0 0 0,-1 0-1,1 1 1,-1 0 0,1 0 0,6 4 0,1-2 18,-12-4 46,-21-7-13,16 6-44,0 1 1,0 0-1,0 0 1,0 0-1,0 0 1,0 1-1,0 0 1,0 0-1,1 0 0,-1 0 1,0 0-1,0 1 1,1-1-1,-1 1 1,1 0-1,0 0 1,-4 3-1,1 0 0,1 0 0,0 1 1,0 0-1,0-1 0,1 2 0,-1-1 0,1 0 1,-4 11-1,0 2-1,2-1 0,0 1-1,1 0 1,0 1 0,2-1 0,-2 24 0,5-35 2,-1 0 0,1 0 0,0 0 0,1 0 0,0 0 0,0 0 0,1 0 0,0-1 0,3 10 0,-3-14 0,0 0 0,0 0 0,0 0 0,0-1 0,0 1 0,1 0 0,-1-1 0,1 1 0,0-1 0,-1 0 0,1 0 0,0 0 0,0 0 0,1-1 0,-1 1 0,0-1 0,1 0 0,-1 0 0,0 0 0,1 0 0,-1-1 0,8 1 0,-8 0-1,9 0 3,1 0-1,-1 0 0,16-2 1,-25 0-2,0 1 1,0 0 0,0-1-1,-1 0 1,1 0 0,0 0 0,0 0-1,-1 0 1,1 0 0,-1-1-1,1 1 1,-1-1 0,0 1-1,0-1 1,1 0 0,-1 0 0,-1 0-1,1 0 1,3-5 0,0-2 2,-1-1 0,0 1 0,-1-1 0,0 0 0,0 0 1,-1 0-1,-1-1 0,1-9 0,-2-89 10,-1 54-9,1 43-4,1 4 0,-1 1 0,0 0 0,0-1 0,-1 1 0,0-1 0,0 1 0,-1 0 0,0 0 0,0 0 0,-4-8 0,6 14 0,0 1 0,0 0 0,0 0 0,-1 0 0,1-1 0,0 1 0,0 0 0,0 0 0,0 0 0,-1 0 0,1-1-1,0 1 1,0 0 0,0 0 0,-1 0 0,1 0 0,0 0 0,0 0 0,0 0 0,-1-1 0,1 1 0,0 0 0,0 0 0,-1 0 0,1 0 0,0 0 0,0 0 0,-1 0 0,1 0 0,0 0 0,0 0 0,-1 0 0,1 1 0,0-1 0,0 0 0,0 0-1,-1 0 1,1 0 0,0 0 0,0 0 0,0 0 0,-1 1 0,1-1 0,0 0 0,0 0 0,0 0 0,-1 1 0,1-1 0,0 0 0,0 0 0,0 0 0,0 1 0,0-1 0,0 0 0,0 0 0,0 0 0,-1 1 0,1-1 0,0 0 0,0 0-1,0 1 1,0-1 0,0 0 0,0 0 0,0 1 0,-2 19-3,0 1 0,1 0 1,2 27-1,0-6 1,-1-18 2,1 0 0,7 40 1,-7-55-2,1-1 1,1 1 0,0-1-1,0 0 1,1 0 0,-1-1 0,2 1-1,-1-1 1,1 1 0,11 12-1,-14-19 1,-1 1 0,1 0 0,0-1 0,0 0 0,0 1 0,-1-1 0,1 0 0,0 0 0,1 0 0,-1 0 0,0 0 0,0 0 0,0-1 0,0 1 0,1-1 0,-1 0 0,0 1 0,0-1 0,1 0 0,-1 0 0,0-1 0,0 1 0,1 0 0,-1-1 0,2 0 0,0 0 0,-1-1 0,1 0 0,-1 1 1,0-1-1,0 0 0,0 0 0,0-1 0,0 1 1,0-1-1,-1 1 0,1-1 0,-1 0 1,0 0-1,3-5 0,6-14 1,-1 0 0,0-1 0,-2 0-1,-1-1 1,-1 1 0,-1-1 0,3-31 0,0-173 8,-8 183-9,1 0 0,0 12 0,-3-34 0,1 59 0,1 0 0,-2 0 0,1 0 0,-1 1 0,0-1 0,-1 1 0,0-1 0,0 1 0,-8-12 0,11 19 0,0-1 0,0 1 0,0 0 0,-1-1 0,1 1 0,0-1 0,0 1 0,-1 0 0,1-1 0,0 1 0,-1 0 0,1-1 0,0 1 0,-1 0 0,1-1 0,-1 1 0,1 0 0,0 0 0,-1 0 0,1-1 0,-1 1 0,1 0 0,-1 0 0,1 0 0,-1 0 0,1 0 0,0 0 0,-1 0 0,1 0 0,-1 0 0,1 0 0,-1 0 0,1 0 0,-1 0 0,1 0 0,-1 0 0,0 1 0,0 0 0,0 0 0,0 0 0,0 1 0,1-1 0,-1 0 0,0 0 0,0 1 0,1-1 0,-1 0 0,1 1 0,-1-1 0,1 1 0,-1 2 0,-5 58 0,2 1 0,6 96 0,-1-130 0,1 14 0,15 84 0,-12-103 0,1 0 0,1-1 0,2 0 0,0 0 0,13 23 0,-19-41 0,0 1 0,1-1 0,-1 0 0,1 0 0,0 0 0,1-1 0,-1 1 1,1-1-1,0 0 0,0 0 0,0-1 0,0 0 0,1 0 0,-1 0 0,1 0 0,0-1 0,0 0 0,0 0 0,0 0 0,0-1 1,0 0-1,0 0 0,1-1 0,-1 0 0,0 0 0,0 0 0,1-1 0,-1 0 0,0 0 0,0 0 0,0-1 0,0 0 0,0 0 0,0-1 1,7-3-1,-6 0 0,0 0 1,-1 0-1,0 0 1,0-1-1,0 0 1,0 0-1,-1 0 1,0-1-1,-1 1 1,0-1-1,0 0 1,-1-1-1,0 1 1,0-1-1,-1 1 1,3-16-1,0-14 2,-1 0-1,-1-57 1,-2 70-2,0-23 0,-1 45 0,0 0 0,-1 0 0,1 0 0,-1 1 0,1-1 0,-1 0 0,0 0 0,0 1 0,0-1 0,-1 0 0,1 1 0,-2-3 0,2 4 0,0 0 0,1 1 0,-1-1 0,0 1 0,1-1 0,-1 1 0,0 0 0,0-1-1,1 1 1,-1 0 0,0-1 0,0 1 0,0 0 0,1 0 0,-1 0 0,0 0 0,0-1 0,0 1 0,1 0 0,-1 1 0,0-1 0,0 0 0,0 0 0,0 0 0,1 0 0,-1 1 0,0-1-1,0 0 1,1 1 0,-1-1 0,0 1 0,0-1 0,1 1 0,-1-1 0,0 1 0,1-1 0,-1 1 0,1-1 0,-1 1 0,1 0 0,-1-1 0,1 1 0,0 0 0,-1 0 0,1-1-1,0 1 1,-1 0 0,1 1 0,-5 19-2,2 0 0,0 0 0,2 1 0,0-1 0,3 31 0,0-2 1,-2-31 1,1 0 0,6 35 0,-5-47 0,0 1 0,0 0 0,1-1 0,0 0 0,0 1 0,1-1 0,-1 0 0,2-1 0,7 11 0,-11-16 0,0 0 0,1 1 0,-1-1 0,1 0 0,0 0 0,-1 0 0,1 0 0,0-1 0,0 1 0,0 0 0,-1-1 0,1 1 0,0-1 0,0 0 0,0 1 0,0-1 0,0 0 0,0 0 0,0 0 0,0 0 0,0-1 0,-1 1 0,1-1 0,0 1 0,2-1 0,0-1 0,0 1 0,0-1 0,0 0 0,-1 0 0,1 0 0,-1 0 0,1-1 0,-1 0 0,0 1 0,5-6 0,8-13-4,-1 0-1,-1-1 1,-1-1 0,-1 0-1,-1-1 1,-1 0-1,-1-1 1,-1 0 0,-1 0-1,4-29 1,-10 43 4,1 0 0,0 0 0,1 0 0,0 0 0,1 1 0,7-15 0,-10 23 0,1-1 0,-1 1 0,1 0 0,0-1 0,0 1 0,0 0 0,0 0 0,0 1 0,1-1 0,-1 0 0,1 1 0,-1-1 0,1 1 0,-1 0 0,1 0 0,0 0 0,-1 0 0,1 1 0,0-1 0,0 0 0,0 1 0,0 0 0,-1 0 0,1 0 0,0 0 0,0 0 0,0 1 0,0-1 0,4 2 0,-4 0-1,-1-1 1,0 0-1,0 1 1,1 0-1,-1-1 1,0 1 0,-1 0-1,1 0 1,0 0-1,0 0 1,-1 0-1,1 0 1,-1 1-1,0-1 1,0 1-1,0-1 1,0 1-1,0-1 1,0 1-1,0-1 1,-1 1-1,0 0 1,1-1-1,-1 1 1,0 0-1,-1 3 1,-17-5 29,13-1-29,1 0 1,-1 1-1,0-1 1,1 1-1,-1 0 1,1 0-1,0 1 1,-1-1-1,1 1 1,0 0-1,0 0 1,0 0-1,0 1 0,-7 5 1,6-3 0,0 0-1,0 1 1,1-1-1,0 1 1,0 0-1,0 0 1,1 0-1,-5 14 1,1-1 0,2 0-1,1 1 1,0 0-1,1 0 1,2 0-1,0 21 1,1-33-1,0 0 0,1 0 0,0 0 0,0 0 0,1-1 0,0 1 1,1 0-1,0-1 0,0 0 0,0 1 0,1-1 0,0 0 0,0-1 0,1 1 0,0-1 0,0 0 0,0 0 1,1-1-1,0 1 0,0-1 0,0 0 0,1-1 0,0 0 0,0 0 0,0 0 0,0-1 0,0 0 0,1 0 1,11 2-1,-3-2 2,0-1 1,0 0 0,0-1 0,18-2-1,-12 1-2,-19 0 0,0 0 1,0 0-1,0 0 1,0 0-1,0-1 0,-1 1 1,1-1-1,0 0 0,0 0 1,-1 0-1,1 0 1,0 0-1,-1-1 0,1 1 1,-1-1-1,0 0 1,1 1-1,-1-1 0,2-3 1,-1 2-12,-1-1 0,0 0 1,0 0-1,-1 0 0,1 0 1,-1 0-1,0 0 0,0 0 1,0 0-1,0-1 1,-1 1-1,1-7 0,-1-32-3222,0-2-11171</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4:40.281"/>
    </inkml:context>
    <inkml:brush xml:id="br0">
      <inkml:brushProperty name="width" value="0.05" units="cm"/>
      <inkml:brushProperty name="height" value="0.05" units="cm"/>
      <inkml:brushProperty name="color" value="#FFFFFF"/>
    </inkml:brush>
  </inkml:definitions>
  <inkml:trace contextRef="#ctx0" brushRef="#br0">145 15 30798,'-4'-2'92,"0"0"1,0 0-1,1 1 0,-1-1 1,0 1-1,-1 0 0,1 0 1,0 0-1,0 0 0,0 1 1,0 0-1,-1 0 0,1 0 1,0 0-1,0 1 0,-1-1 1,1 1-1,-6 2 0,7-1-94,-1 0 0,1 0 0,0 1 0,0-1 0,1 1 0,-1 0 0,0-1 0,1 1-1,-1 1 1,1-1 0,0 0 0,0 0 0,1 1 0,-1-1 0,0 1 0,1-1 0,0 1 0,0 0-1,0 0 1,0 4 0,-1 1 6,1-1 0,0 1 0,0-1 0,1 1 0,0-1-1,2 10 1,-2-14 0,1-1 0,0 0 0,0 0-1,0 0 1,0 0 0,0 0 0,1 0-1,-1 0 1,1-1 0,0 1 0,0 0 0,0-1-1,0 1 1,0-1 0,0 0 0,1 0-1,-1 0 1,6 4 0,3-2 4,-1 0 0,1 0 1,-1-1-1,1 0 0,0 0 0,0-1 0,1-1 1,-1 0-1,0-1 0,0 0 0,1 0 0,15-4 1,-24 3-9,0 1 1,0-1 0,0 0-1,0-1 1,0 1 0,0 0-1,0-1 1,0 0 0,-1 1-1,1-1 1,-1 0 0,1 0-1,-1-1 1,0 1 0,1 0-1,-1-1 1,-1 0-1,1 1 1,0-1 0,-1 0-1,1 0 1,-1 0 0,0 0-1,0 0 1,0 0 0,0 0-1,0 0 1,-1 0 0,0-1-1,1 1 1,-2-3 0,2 0-1,-1 0 0,0 1 0,-1-1 0,1 0 0,-1 1 0,0-1 0,-1 1 0,1-1 0,-1 1 0,0 0 0,0 0 0,-1 0 0,0 0 0,1 0 0,-2 0 0,1 1 0,-5-6 0,1 5-20,1 0-1,-2 1 1,1 0 0,0 0-1,-1 1 1,0 0-1,0 0 1,0 1 0,0-1-1,0 2 1,0-1 0,0 1-1,-1 1 1,1 0-1,0 0 1,-1 0 0,1 1-1,0 0 1,0 1 0,-1 0-1,-13 5 1,-23 21-861</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4:40.609"/>
    </inkml:context>
    <inkml:brush xml:id="br0">
      <inkml:brushProperty name="width" value="0.05" units="cm"/>
      <inkml:brushProperty name="height" value="0.05" units="cm"/>
      <inkml:brushProperty name="color" value="#FFFFFF"/>
    </inkml:brush>
  </inkml:definitions>
  <inkml:trace contextRef="#ctx0" brushRef="#br0">0 5 31134,'0'0'1169,"19"0"-1073,23 0-48,16 0 32,3 0-32,-3 0-32,-11 0-16,-11-2 0,-14 2-64,-19-3-656</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3:23.954"/>
    </inkml:context>
    <inkml:brush xml:id="br0">
      <inkml:brushProperty name="width" value="0.05" units="cm"/>
      <inkml:brushProperty name="height" value="0.05" units="cm"/>
      <inkml:brushProperty name="color" value="#FFFFFF"/>
    </inkml:brush>
  </inkml:definitions>
  <inkml:trace contextRef="#ctx0" brushRef="#br0">159 181 32383,'-3'-12'63,"0"1"1,1-1-1,0 0 1,1-14-1,1 22-61,0 0 0,0 1 0,0-1-1,0 1 1,1-1 0,0 0 0,0 1 0,0-1 0,0 1-1,0 0 1,1-1 0,-1 1 0,1 0 0,0 0 0,0 0-1,0 0 1,1 0 0,2-2 0,1 0 0,1 0 0,0 1-1,0 0 1,0 0 0,1 0 0,-1 1-1,1 0 1,0 1 0,0 0 0,0 0 0,0 1-1,0 0 1,0 0 0,0 1 0,1 0-1,-1 0 1,15 3 0,-21-2-2,0-1 0,0 1 0,0 0 0,0 0 0,0 1 0,0-1 0,-1 0 0,1 1 0,0-1 0,-1 1 0,1-1 0,-1 1 0,1 0 0,-1-1 0,0 1 0,0 0 0,0 0 0,0 0 0,0 0 0,0 0 0,0 0 0,0 1 0,-1-1 0,0 0 0,1 3 0,1 8 0,-1-1 0,-1 1 0,-1 17 0,0-19 0,-1 8 0,-1 1 0,0-1 1,-2 0-1,0-1 0,-2 1 0,0-1 0,-1 0 1,0-1-1,-1 0 0,-2 0 0,-13 18 0,0-4-6,-2 0 1,-1-2-1,-2 0 0,-47 36 0,55-49 4,-41 24-1,62-40 3,0 0 0,0 0 0,0 0 0,1 0 0,-1-1 0,0 1 0,0 0 0,0 0 0,0 0 0,0 0 0,0 0 0,0 0 0,0-1 0,0 1 0,0 0 0,0 0 0,0 0 0,0 0 0,0 0 0,0 0 0,0 0 0,0-1 0,-1 1 0,1 0 0,0 0 0,0 0 0,0 0 0,0 0 0,0 0 0,0 0 0,0 0 0,0-1 0,0 1 0,0 0 0,0 0 0,-1 0 0,1 0 0,0 0 0,0 0 0,0 0 0,0 0 0,0 0 0,0 0 0,0 0 0,-1 0 0,1 0 0,0 0 0,0 0 0,0 0 0,0 0 0,0 0 0,0 0 0,0 0 0,-1 0 0,1 0 0,0 0 0,0 0 0,0 0 0,0 0 0,0 0 0,0 0 0,0 0 0,-1 0 0,1 0 0,0 0 0,0 0 0,0 1 0,0-3 0,1-7 0,0 1 0,0-1 0,1 1 0,0 0 0,0 0 0,1 0 0,7-14 0,-10 20 0,1 0 0,0 0 0,0 1 0,0-1 0,0 0 0,0 1 0,0-1 0,0 1 0,0-1 0,1 1 0,-1-1 0,1 1 0,-1 0 0,1 0 0,0 0 0,-1 0 0,1 0 0,0 0 0,-1 0 0,1 1 0,0-1 0,0 0 0,0 1 0,0 0 0,0-1 0,0 1 0,0 0 0,0 0 0,0 0 0,0 0 0,0 0 0,-1 1 0,1-1 0,0 1 0,0-1 0,0 1 0,0 0 0,0-1 0,-1 1 0,1 0 0,0 0 0,-1 0 0,4 3 0,6 5 0,0 1 0,0 1 0,11 14 0,-12-13 0,0-1 0,1 0 0,21 17 0,-22-22-16,0 0-1,0 0 1,1-1 0,0-1-1,0 0 1,0 0-1,0-1 1,0 0 0,1-1-1,0 0 1,-1-1 0,1-1-1,0 0 1,15-1 0,-25 1-300,0-1 1,1 1 0,-1 0-1,0-1 1,0 1 0,1-1-1,-1 0 1,0 0 0,0 0 0,4-2-1,19-25-14827</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4:40.970"/>
    </inkml:context>
    <inkml:brush xml:id="br0">
      <inkml:brushProperty name="width" value="0.05" units="cm"/>
      <inkml:brushProperty name="height" value="0.05" units="cm"/>
      <inkml:brushProperty name="color" value="#FFFFFF"/>
    </inkml:brush>
  </inkml:definitions>
  <inkml:trace contextRef="#ctx0" brushRef="#br0">0 25 30910,'0'0'1361,"14"0"-1249,25 0-80,13 0-16,6 0 32,0 0-32,1 0-16,-4-3 0,-8-9-272,-14 2-1985</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4:41.831"/>
    </inkml:context>
    <inkml:brush xml:id="br0">
      <inkml:brushProperty name="width" value="0.05" units="cm"/>
      <inkml:brushProperty name="height" value="0.05" units="cm"/>
      <inkml:brushProperty name="color" value="#FFFFFF"/>
    </inkml:brush>
  </inkml:definitions>
  <inkml:trace contextRef="#ctx0" brushRef="#br0">0 13 30014,'231'-6'2832,"32"-1"-2978,847 22 165,-621-9-29,-339-7 4,-150 16-530,-2-12-417</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4:46.626"/>
    </inkml:context>
    <inkml:brush xml:id="br0">
      <inkml:brushProperty name="width" value="0.05" units="cm"/>
      <inkml:brushProperty name="height" value="0.05" units="cm"/>
      <inkml:brushProperty name="color" value="#FFFFFF"/>
    </inkml:brush>
  </inkml:definitions>
  <inkml:trace contextRef="#ctx0" brushRef="#br0">4 284 31679,'0'0'19,"0"0"1,0 0 0,0 0-1,-1 0 1,1 0 0,0 0-1,0 0 1,0 0 0,0 0-1,0 0 1,0 0 0,-1 0-1,1 0 1,0 0 0,0 0 0,0-1-1,0 1 1,0 0 0,0 0-1,0 0 1,0 0 0,-1 0-1,1 0 1,0 0 0,0-1-1,0 1 1,0 0 0,0 0 0,0 0-1,0 0 1,0 0 0,0-1-1,0 1 1,0 0 0,0 0-1,0 0 1,0 0 0,0 0-1,0-1 1,0 1 0,0 0 0,0 0-1,0 0 1,0 0 0,0 0-1,0 0 1,0-1 0,0 1-1,1 0 1,-1 0 0,0 0-1,0 0 1,0 0 0,0 0-1,0 0 1,0-1 0,0 1 0,1 0-1,-1 0 1,12-9-113,33-1 93,1 3 0,68-5 0,-50 7 0,-18 1 0,-5 1 0,1-2 0,-1-1 0,72-21 0,-113 26 0,1 1 0,0 0 0,0-1 0,-1 1 0,1-1 0,0 1 0,-1-1 0,1 1 0,-1-1 0,1 0 0,0 1 0,-1-1 0,1 0 0,-1 1 0,0-1 0,1 0 0,-1 1 0,1-1 0,-1 0 0,0 0 0,0 0 0,0 1 0,1-1 0,-1 0 0,0 0 0,0 0 0,0 0 0,0 1 0,0-1 0,0 0 0,-1 0 0,1 0 0,0 0 0,0 1 0,0-1 0,-1 0 0,1 0 0,-1 0 0,1 1 0,-1-2 0,-20-30 0,8 19 0,0 1 0,-1 0 0,0 1 0,-1 0 0,0 1 0,-1 1 0,0 0 0,0 1 0,-1 1 0,0 0 0,0 1 0,-35-6 0,78 15 0,0 0 0,-1 2 0,42 13 0,-43-10 0,-6-2 0,0 0 0,0 1 0,19 11 0,-34-16 0,0-1 0,1 1 0,-1 0 0,0 1 0,0-1 0,-1 0 0,1 1 0,-1 0 0,1-1 0,-1 1 0,0 0 0,0 0 0,0 0 0,0 1 0,0-1 0,-1 0 0,1 1 0,-1-1 0,0 1 0,0-1 0,-1 1 0,1 5 0,0-3 0,-1 0 0,0 0 0,-1-1 0,1 1 0,-1 0 0,0-1 0,-1 1 0,1 0 0,-1-1 0,0 1 0,-1-1 0,1 0 0,-1 0 0,0 0 0,0 0 0,-1 0 0,1-1 0,-5 5 0,7-8-21,-12 11-250,0 1 1,1 1 0,1 0 0,1 0 0,0 1-1,-16 31 1,19-21-7886</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4:48.499"/>
    </inkml:context>
    <inkml:brush xml:id="br0">
      <inkml:brushProperty name="width" value="0.05" units="cm"/>
      <inkml:brushProperty name="height" value="0.05" units="cm"/>
      <inkml:brushProperty name="color" value="#FFFFFF"/>
    </inkml:brush>
  </inkml:definitions>
  <inkml:trace contextRef="#ctx0" brushRef="#br0">0 750 18104,'7'10'9782,"1"2"-5088,-4-8-4709,-1 0 0,1 0 0,-1 0 0,1-1 0,0 1-1,0-1 1,1 0 0,-1 0 0,1-1 0,-1 1 0,1-1 0,0 0 0,0-1 0,7 3-1,-5-3 28,0 1-1,0-1 1,0-1-1,0 1 1,0-1-1,0 0 0,0-1 1,-1 1-1,1-2 1,0 1-1,0-1 1,0 0-1,-1 0 0,1 0 1,-1-1-1,0 0 1,0-1-1,0 1 0,0-1 1,-1 0-1,1-1 1,-1 1-1,0-1 1,6-8-1,0-1-2,-2-1-1,0 0 1,-1 0 0,0-1 0,-1 0-1,-1 0 1,-1-1 0,0 0 0,-1 0-1,2-20 1,0-23-4,-3-96 1,-3 107 10,0 18-13,1-14-3,-2-1 1,-3 1-1,-9-49 1,13 94-1,0 0 0,0 0 0,0 0 0,0 0 0,0 0 0,0 0 0,0 1 0,0-1 0,0 0 0,0 0 0,0 0 0,0 0 0,0 0 0,-1 0 0,1 0 0,0 0 0,0 0 0,0 1 0,0-1 0,0 0 0,0 0 0,0 0 0,-1 0 0,1 0 0,0 0 0,0 0 0,0 0 0,0 0 0,0 0 0,0 0 0,-1 0 0,1 0 0,0 0 0,0 0 0,0 0 0,0 0 0,0 0 0,0 0 0,-1 0 0,1 0 0,0 0 0,0 0 0,0-1 0,0 1 0,0 0 0,0 0 0,0 0 0,-1 0 0,1 0 0,0 0 0,0 0 0,0 0 0,0 0 0,0-1 0,0 1 0,0 0 0,0 0 0,0 0 0,0 0 0,0 0 0,0 0 0,0-1 0,0 1 0,0 0 0,0 0 0,-6 16 0,-4 37 0,3 0 0,0 54 0,7 114 0,2-90 0,31 309 0,-23-355 0,-6-1 0,-4-83 0,0-1 0,-1 1 0,1-1 0,0 1 0,0-1 0,-1 1 0,1-1 0,0 1 0,-1-1 0,1 1 0,0-1 0,-1 1 0,1-1 0,-1 1 0,1-1 0,0 0 0,-1 1 0,1-1 0,-1 0 0,0 0 0,1 1 0,-1-1 0,1 0 0,-1 0 0,1 0 0,-1 1 0,1-1 0,-1 0 0,0 0 0,1 0 0,-1 0 0,1 0 0,-1 0 0,0 0 0,1 0 0,-1-1 0,1 1 0,-1 0 0,1 0 0,-2-1 0,0 1 0,-4 0-1,0 0-1,0-1 1,0 0 0,0 0-1,0 0 1,0-1 0,0 0 0,0 0-1,1 0 1,-1-1 0,1 0-1,-1 0 1,1 0 0,0-1-1,0 0 1,1 0 0,-1 0 0,1 0-1,0-1 1,0 0 0,0 0-1,1 0 1,0 0 0,0 0-1,-3-7 1,1 1 0,1-1-1,0-1 1,0 1-1,1 0 1,1-1 0,0 0-1,1 0 1,1 1 0,-1-1-1,2 0 1,2-17-1,-1 24 2,-1-1-1,1 1 0,0 0 1,1 0-1,-1 0 0,1 0 1,1 0-1,-1 1 0,1-1 1,0 1-1,0 0 0,0 0 1,1 0-1,0 1 0,-1-1 1,2 1-1,-1 0 1,6-3-1,13-6-3,1 1 1,0 0-1,29-8 1,9-4 0,-42 15 9,-1-1-1,-1 0 1,34-24 0,-47 29-5,-1 1 1,0-1 0,-1 0 0,1 0 0,-1 0-1,0-1 1,0 1 0,0-1 0,-1 0 0,0 0-1,0 0 1,-1 0 0,0-1 0,0 1 0,0-1 0,1-12-1,-1 3 2,0 0 0,-2 0-1,1-1 1,-2 1 0,0 0-1,-1 0 1,-1 0 0,0 0-1,-9-21 1,8 78-3,4-1 0,2 1 0,10 58 0,-10-87 0,0-1 0,1 0 0,0 0 0,1 0 0,0 0 0,1-1 0,0 0 0,0 0 0,1 0 0,1 0 0,0-1 0,0 0 0,16 15 0,-20-22 0,1 1 0,-1-1 0,1 0 0,-1 0 0,1 0 0,0-1 0,0 1 0,0-1 0,0 0 0,0 0 0,0 0 0,0-1 0,0 1 0,0-1 0,0 0 0,0 0 0,0 0 0,0-1 0,0 0 0,0 1 0,0-2 0,0 1 0,0 0 0,0-1 0,0 1 0,-1-1 0,1 0 0,-1 0 0,1-1 0,-1 1 0,0-1 0,0 0 0,0 1 0,5-7 0,0-6 0,-1 0 0,-1 0 0,0 0 0,8-33 0,5-69 0,-14 82 0,1 0 0,16-55 0,-21 86 0,1 0 0,-1 0 0,1 0 0,0 1 0,1-1 0,-1 1 0,0-1 0,1 1 0,0 0 0,0 0 0,0 0 0,0 0 0,0 1 0,1-1 0,4-2 0,-6 4 0,-1 1 0,1-1 0,0 1 0,0-1 0,0 1 0,0 0-1,0-1 1,-1 1 0,1 0 0,0 0 0,0 1 0,0-1-1,0 0 1,0 1 0,0-1 0,-1 1 0,1-1 0,0 1-1,0 0 1,-1 0 0,1 0 0,0 0 0,-1 0 0,1 0-1,-1 0 1,0 0 0,1 1 0,-1-1 0,0 1 0,0-1-1,1 1 1,-1-1 0,-1 1 0,1 0 0,1 3 0,5 7-4,-1 2 1,-1-1-1,0 1 1,-1-1-1,-1 1 0,0 0 1,1 15-1,-1-1 5,-2 0-1,-4 50 1,2-70-1,-1 0 0,0-1 0,0 1 0,-1 0 0,0-1 0,0 0 0,-7 11 0,-9 22 0,18-35 0,6-10 0,-2 1 0,32-42 0,-1-2 0,-3-1 0,-2-2 0,-2-1 0,21-60 0,-48 112 0,0 0 0,0 0 0,1-1 0,-1 1 0,0 0 0,0 0 0,0 0 0,0 0 0,0 0 0,0 0 0,0 0 0,0 0 0,0-1 0,0 1 0,0 0 0,0 0 0,0 0 0,0 0 0,0 0 0,0 0 0,0 0 0,0-1 0,0 1 0,0 0 0,0 0 0,0 0 0,0 0 0,0 0 0,0 0 0,0-1 0,0 1 0,0 0 0,0 0 0,0 0 0,0 0 0,0 0 0,-1 0 0,1 0 0,0 0 0,0 0 0,0 0 0,0-1 0,0 1 0,0 0 0,0 0 0,0 0 0,0 0 0,-1 0 0,1 0 0,0 0 0,0 0 0,0 0 0,0 0 0,0 0 0,0 0 0,-1 0 0,1 0 0,0 0 0,0 0 0,0 0 0,0 0 0,0 0 0,0 0 0,-1 0 0,-3 1 1,0 0 1,0-1-1,0 2 1,0-1-1,1 0 1,-1 1-1,0 0 1,0-1-1,1 2 1,-1-1-1,1 0 0,0 1 1,0-1-1,0 1 1,0 0-1,0 0 1,0 0-1,1 0 1,-3 5-1,-5 5-2,1 0 1,1 1-1,-13 28 1,14-23-4,2-1 0,0 1 0,2 0 0,0 0 1,1 0-1,0 35 0,2-49 4,0 0 0,1-1 0,-1 1 0,1 0 0,0 0 0,0 0 0,1-1 0,-1 1 0,1 0 0,0-1 0,0 1 0,1-1 0,-1 0 0,1 0 0,0 0 0,0 0 0,0-1 0,1 1 0,-1-1 0,1 1 0,0-1 0,0-1 0,0 1 0,0 0 0,1-1 0,-1 0 0,1 0 0,-1 0 0,1-1 0,0 1 0,-1-1 0,7 0 0,4 1 2,1 0 1,-1-2-1,0 0 1,0-1-1,0 0 1,0-1-1,0-1 1,0 0-1,0-1 0,-1-1 1,0 0-1,0-1 1,22-13-1,-26 13-2,0 0 0,0-1 0,0 0 0,-1-1 0,0 0-1,-1-1 1,0 0 0,0 0 0,-1 0 0,0-1 0,-1 0 0,0-1 0,0 1-1,-1-1 1,0 0 0,-1 0 0,4-19 0,-5 16 0,-1-1 0,-1 1 0,0-1 0,-1 1 0,-2-26 0,1 37 0,1 0 0,0 0 0,-1 0 0,1 1 0,-1-1 0,0 0 0,0 0 0,0 0 0,-1 1 0,1-1 0,0 0 0,-1 1 0,0-1 0,0 1 0,0 0 0,0 0 0,0 0 0,0 0 0,0 0 0,-1 0 0,1 0 0,-1 1 0,1-1 0,-1 1 0,1-1 0,-1 1 0,0 0 0,0 0 0,0 1 0,0-1 0,0 1 0,0-1 0,-4 1 0,5 0 0,0 0 0,-1 1 0,1-1 0,0 1 0,0-1 0,0 1 0,0 0-1,0 0 1,0 0 0,0 0 0,0 0 0,1 0 0,-1 0 0,0 1 0,1-1 0,-1 1 0,1-1 0,-1 1 0,1 0 0,0-1 0,0 1 0,-1 0-1,1 0 1,0 0 0,1 0 0,-1 0 0,0 0 0,0 3 0,-2 6-5,0 1 0,1-1 0,1 1 0,-1 12 0,2-15 4,-2 23 0,1 0-1,5 46 1,-3-70 1,1 1-1,-1-1 1,1 0 0,1 0 0,0 1 0,0-2 0,0 1-1,1 0 1,0-1 0,1 1 0,0-1 0,0 0 0,0-1 0,8 8-1,-8-10 1,0-1-1,1 0 0,-1 0 1,1 0-1,-1-1 0,1 0 1,0 0-1,0 0 0,0-1 1,0 0-1,0 0 0,8 0 1,-4-1-1,0 1 0,0-2 1,0 1-1,0-1 0,-1-1 1,18-4-1,-21 3 1,0 0 0,-1 0 1,1-1-1,-1 1 0,0-1 0,0 0 1,0-1-1,0 1 0,-1-1 0,0 0 1,0 0-1,0 0 0,0-1 0,-1 1 1,0-1-1,0 0 0,-1 0 0,4-11 1,1-8 1,-1 1 0,-1-1 0,3-35 0,-5 11 1,3-35-3,-5 77 0,0 0 0,1 0-1,0 0 1,0 0 0,0 1-1,1-1 1,0 1 0,6-11-1,-7 15 1,0 0 0,0 1-1,-1-1 1,1 0 0,0 1-1,0 0 1,0-1 0,0 1-1,1 0 1,-1 0 0,0 0-1,1 0 1,-1 0 0,0 1-1,1-1 1,-1 1 0,1 0-1,-1-1 1,0 1 0,1 0-1,-1 1 1,1-1 0,-1 0-1,1 1 1,2 0 0,0 0-1,0 1 1,1 0-1,-1 0 1,-1 0 0,1 0-1,0 1 1,0-1-1,-1 1 1,0 1-1,5 3 1,5 6 0,-9-9 0,0 0 0,-1 0 1,0 1-1,0-1 1,0 1-1,6 10 1,-12-16-1,1 0 1,0-1 0,-1 1 0,1 0-1,-1 0 1,0 0 0,1 0 0,-1 0 0,0 1-1,1-1 1,-1 0 0,0 1 0,0-1-1,0 1 1,0 0 0,0 0 0,1-1-1,-3 1 1,-37 1-2,37 1 1,-1-1 0,1 1 0,0-1 0,0 1 0,0 0 0,0 1 0,0-1 0,0 1 0,1 0 0,-1 0 0,1 0 0,0 0 0,0 0 0,0 1 0,0-1 0,1 1 0,-1 0 0,-2 6 0,-1 2 0,0 0 0,1 0 0,0 0 0,1 0 0,-3 18 0,4-18-1,1 1 0,1 0 0,0 0 0,0 0 0,2 0 0,-1 0 0,5 21 0,-4-30 1,0 0-1,1 0 1,-1 0 0,1 0-1,0 0 1,0-1 0,0 1 0,0 0-1,1-1 1,-1 0 0,1 1-1,0-1 1,0 0 0,0 0 0,0-1-1,1 1 1,-1-1 0,1 0-1,0 1 1,0-2 0,-1 1-1,1 0 1,0-1 0,0 0 0,1 0-1,4 1 1,-1 0 0,0-1 1,0 0-1,0 0 1,0-1-1,0 0 1,0-1-1,0 1 1,0-1-1,9-3 1,-13 3-1,-1-1 1,1 0-1,0 0 0,-1 0 1,0 0-1,1 0 1,-1-1-1,0 1 1,0-1-1,0 0 0,0 0 1,-1 0-1,1 0 1,-1-1-1,0 1 1,0 0-1,0-1 0,0 0 1,2-7-1,1-6 1,0-1-1,-1 1 1,-1-1 0,1-27-1,-4-78 0,-1 59 0,-4-341 32,3 545-32,5 189 0,16-212 37,-13-85-240,0 0-1,0 46 0,-6-76-1271</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4:48.861"/>
    </inkml:context>
    <inkml:brush xml:id="br0">
      <inkml:brushProperty name="width" value="0.05" units="cm"/>
      <inkml:brushProperty name="height" value="0.05" units="cm"/>
      <inkml:brushProperty name="color" value="#FFFFFF"/>
    </inkml:brush>
  </inkml:definitions>
  <inkml:trace contextRef="#ctx0" brushRef="#br0">89 2 32095,'-3'0'23,"1"1"1,-1-1 0,0 0-1,0 1 1,1 0 0,-1-1-1,0 1 1,1 0 0,-1 0-1,0 1 1,1-1-1,0 1 1,-1-1 0,1 1-1,0 0 1,0-1 0,-3 4-1,2-1-13,-1 1 0,1-1 0,-1 1 0,1 0 0,1 1-1,-1-1 1,1 0 0,-2 7 0,1-2-10,0 1 0,1-1 0,0 1 0,1 0 0,0 0 0,1 0 0,0 0 1,3 18-1,-2-25 1,0 1 0,0-1 0,1-1 0,0 1 0,0 0 0,0 0 0,0-1 0,1 1 0,-1-1 0,1 1 0,0-1 0,0 0 0,0 0 0,1-1 0,-1 1 0,0-1 0,1 1 0,0-1 0,0 0 0,-1 0 0,1-1 0,0 1 0,1-1 0,-1 0 0,5 1 0,11 2 10,1-1 0,0-1 0,37-1 1,-45-1-6,-9 0-4,0 0 0,0 0 1,0-1-1,1 1 0,-1-1 0,0 0 0,0 0 0,0 0 1,0-1-1,-1 1 0,1-1 0,0 0 0,-1 0 1,1 0-1,-1-1 0,5-3 0,-5 3 1,0-1-1,0 0 1,-1 0-1,1 0 1,-1 0-1,0 0 1,0 0-1,-1-1 1,1 1-1,-1-1 1,0 1-1,0-1 1,-1 1-1,1-8 1,0 3-3,-1 1 1,0-1-1,0 0 0,-1 1 1,0-1-1,0 1 1,-1-1-1,0 1 1,-1 0-1,0 0 1,0 0-1,-5-8 0,5 11 0,-1 0 0,1 1 0,-1 0 0,0-1 0,0 2 0,0-1 0,-1 0 0,1 1 0,-1 0 0,0 0 0,0 0 0,0 1 0,0-1 0,0 1 0,-1 1 0,1-1 0,-1 1 0,1 0 0,-9-1 0,7 1-12,0 0 0,0 1 0,0 0 0,0 0 0,-1 1 0,1 0 0,0 0-1,0 1 1,0-1 0,1 2 0,-1-1 0,0 1 0,1 0 0,0 0 0,-1 1 0,1-1 0,0 2 0,1-1 0,-1 0 0,-7 9 0,-17 31-840</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4:49.521"/>
    </inkml:context>
    <inkml:brush xml:id="br0">
      <inkml:brushProperty name="width" value="0.05" units="cm"/>
      <inkml:brushProperty name="height" value="0.05" units="cm"/>
      <inkml:brushProperty name="color" value="#FFFFFF"/>
    </inkml:brush>
  </inkml:definitions>
  <inkml:trace contextRef="#ctx0" brushRef="#br0">0 73 31486,'0'-73'1281,"4"116"-1281,1-1 0,3 0 0,20 66 0,-9-37 0,6 39-11,-5 1 1,6 129-1,-26-236-125,2 8 336,-2-11-241,0-1 0,0 0 0,0 0 0,0 0 0,0 1 0,0-1 0,0 0 0,0 0 0,0 0 0,0 0-1,0 1 1,1-1 0,-1 0 0,0 0 0,0 0 0,0 0 0,0 0 0,0 0 0,1 0 0,-1 1 0,0-1 0,0 0-1,0 0 1,0 0 0,1 0 0,-1 0 0,0 0 0,0 0 0,0 0 0,1 0 0,-1 0 0,0 0 0,0 0 0,0 0 0,0 0-1,1 0 1,-1 0 0,0 0 0,0 0 0,0 0 0,1 0 0,-1 0 0,0 0 0,0 0 0,0-1 0,0 1 0,0 0-1,1 0 1,-1 0 0,0 0 0,0 0 0,0-1 0,8-7-6314</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4:49.867"/>
    </inkml:context>
    <inkml:brush xml:id="br0">
      <inkml:brushProperty name="width" value="0.05" units="cm"/>
      <inkml:brushProperty name="height" value="0.05" units="cm"/>
      <inkml:brushProperty name="color" value="#FFFFFF"/>
    </inkml:brush>
  </inkml:definitions>
  <inkml:trace contextRef="#ctx0" brushRef="#br0">0 0 32239,'0'560'480,"0"-539"-480,1 0 1,1 1-1,5 22 0,-5-35 0,1 0-1,0 0 0,0 0 1,1 0-1,0-1 0,0 0 1,1 0-1,0 0 0,8 10 1,9-1-11,-21-17-31,0 1 0,0-1 1,0 1-1,0-1 1,0 0-1,0 1 0,0-1 1,0 0-1,0 0 1,0 0-1,0 0 0,0 0 1,0 0-1,0 0 1,0 0-1,0 0 0,0 0 1,0-1-1,0 1 1,0 0-1,0-1 0,0 1 1,0-1-1,1 0 1,8-14-2585</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4:50.198"/>
    </inkml:context>
    <inkml:brush xml:id="br0">
      <inkml:brushProperty name="width" value="0.05" units="cm"/>
      <inkml:brushProperty name="height" value="0.05" units="cm"/>
      <inkml:brushProperty name="color" value="#FFFFFF"/>
    </inkml:brush>
  </inkml:definitions>
  <inkml:trace contextRef="#ctx0" brushRef="#br0">0 1 31438,'0'0'657,"0"5"-641,36-5 80,22 0 80,20 0-96,10 0 16,-2 0-80,0 0-16,-20 0-144,-25 0-1857</inkml:trace>
  <inkml:trace contextRef="#ctx0" brushRef="#br0" timeOffset="1">44 215 31390,'0'5'529,"39"-3"-145,16 6-192,17-8-144,14 0-16,0 0 16,-3-5-16,-11-3-16,-20 6-16,-16-3-48,-14 0-256,-22-5-2241</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4:53.504"/>
    </inkml:context>
    <inkml:brush xml:id="br0">
      <inkml:brushProperty name="width" value="0.05" units="cm"/>
      <inkml:brushProperty name="height" value="0.05" units="cm"/>
      <inkml:brushProperty name="color" value="#FFFFFF"/>
    </inkml:brush>
  </inkml:definitions>
  <inkml:trace contextRef="#ctx0" brushRef="#br0">1 458 31166,'0'44'813,"8"66"0,-6-96-825,1-1 0,0 0 0,0 0-1,1-1 1,1 1 0,0-1 0,1 0 0,0 0 0,15 20 0,-19-29 13,1 0-1,-1 0 1,1-1 0,0 1-1,0-1 1,0 0 0,0 1 0,0-1-1,0-1 1,1 1 0,-1 0-1,1-1 1,-1 0 0,1 0-1,0 0 1,-1 0 0,1 0-1,0-1 1,0 1 0,-1-1 0,1 0-1,4-1 1,-5 1-1,-1-1 1,0 1-1,0-1 1,0 0-1,0 0 1,0 0-1,0 0 1,0 0-1,0 0 1,0 0-1,0-1 1,0 1-1,-1-1 0,1 1 1,-1-1-1,1 0 1,-1 1-1,1-1 1,-1 0-1,0 0 1,0 0-1,0 0 1,0 0-1,0 0 1,-1 0-1,2-5 0,2-7 6,-1-1 0,4-26-1,-7 40-5,5-70 2,-4-77-1,-1 26-4,1 113 0,-2 5 2,1 1 0,0-1 0,1 1 1,-1-1-1,1 0 0,-1 1 0,1-1 0,2-3 1,-2 6-1,-1 0 0,1 0 0,0 0 1,0 0-1,0 0 0,0 0 0,1 0 0,-1 1 1,0-1-1,0 0 0,0 1 0,1-1 1,-1 1-1,0-1 0,1 1 0,-1-1 0,0 1 1,1 0-1,-1 0 0,1 0 0,-1 0 1,0 0-1,3 0 0,2 1-2,-1 0 0,0 0 0,0 0 0,0 0 1,0 1-1,0 0 0,0 0 0,0 0 0,0 1 0,-1 0 0,1-1 0,-1 2 0,0-1 1,0 0-1,0 1 0,4 5 0,0-2 4,-3-3 2,-4-4 39,-6-12-23,2 9-19,-1 1 0,0 0 0,1 0 0,-1 0 0,0 1 0,0-1 0,1 1 0,-1 0 0,0 0 0,-1 0 0,1 1 0,0-1 0,0 1 0,0 0 0,0 0 0,0 1 0,0-1 0,0 1 0,0 0 0,0 0 0,0 0 0,0 0 0,0 1 0,0 0 0,-5 3 0,3 1-1,1 0 1,0 1-1,0 0 1,0 0-1,1 0 1,0 0-1,0 1 0,1 0 1,0-1-1,1 1 1,-1 0-1,2 1 1,-3 10-1,0 16-3,0 63 0,4-85 4,1 1 0,0 0 0,0 0 0,2-1 0,0 1 0,0-1 0,9 22 0,-8-27 0,1 1 0,0-1 0,0 0 0,0-1 0,1 1 0,0-1 0,1 0 0,-1-1 0,1 1 0,1-1 0,-1-1 0,10 6 0,-5-4 1,-1-1 0,1-1 0,1 0 1,-1 0-1,1-2 0,0 1 0,-1-2 0,1 0 0,0 0 0,20-1 1,-25-1-1,0 0-1,0 0 1,0-1 0,0-1 0,0 1 0,0-1 0,0-1 0,-1 1 0,1-2-1,-1 1 1,0-1 0,1 0 0,-2 0 0,1 0 0,0-1 0,-1 0 0,0-1-1,5-5 1,-3-1 0,0 0-1,0-1 0,-2 1 0,0-1 1,0 0-1,-1-1 0,-1 0 1,0 1-1,-1-1 0,0-1 0,1-18 1,-2-13-2,-1 0 1,-6-55 0,-4 37 1,-2-1-1,-3 1 1,-34-94 0,44 148 8,1 9-5,1 9-7,-5 80-3,7 98 1,1-83 3,0-50 2,9 73 0,-6-103 0,0 0 0,2-1 0,0 0 0,1-1 0,19 38 0,-24-54 0,1-1 0,0 1 0,0-1 0,1 0 0,-1 0 0,1 0 0,0-1 0,0 1 0,6 3 0,-9-6 0,1 0 0,-1 0 0,1 0 0,-1-1 0,1 1 0,-1 0 0,1-1 0,-1 1 0,1-1 0,0 0 0,-1 1 0,1-1 0,0 0 0,-1 0 0,1 0 0,0 0 0,-1-1 0,1 1 0,-1 0 0,1-1 0,0 1 0,-1-1 0,1 1 0,-1-1 0,1 0 0,-1 1 0,1-1 0,-1 0 0,0 0 0,0 0 0,1 0 0,-1-1 0,0 1 0,2-2 0,4-7-1,-1 0 1,0 0-1,0-1 1,-1 0 0,-1 0-1,7-19 1,14-79-8,-17 71 6,0-2-2,-4 15 2,0 1 0,2 0 0,1 1 0,1-1-1,1 2 1,15-29 0,-23 50 2,-1 0 0,0 0 0,1 0 0,0 0-1,-1 0 1,1 1 0,-1-1 0,1 0 0,0 0 0,0 1 0,-1-1 0,1 0 0,0 1 0,0-1-1,0 1 1,0-1 0,0 1 0,0-1 0,0 1 0,0-1 0,0 1 0,2 0 0,-2 0-1,-1 0 1,1 1 0,0-1 0,0 1-1,0-1 1,-1 1 0,1-1 0,0 1-1,-1-1 1,1 1 0,0 0 0,-1-1-1,1 1 1,-1 0 0,1 0 0,-1 0-1,0-1 1,1 1 0,-1 0 0,1 1-1,2 7-1,0 1 0,-1-1 0,2 15 0,-4-22 2,4 41 0,-2 44 0,-2-49 0,9 71 0,-8-104 0,-1 0 0,1 1 0,1-1 0,-1 0 0,1 0 0,0 0 1,0 0-1,0 0 0,1 0 0,0-1 0,0 1 0,0-1 0,0 0 0,1 0 0,0 0 0,-1 0 0,2-1 0,-1 1 0,0-1 1,0 0-1,1 0 0,0-1 0,0 1 0,0-1 0,0 0 0,0 0 0,0-1 0,0 0 0,0 0 0,1 0 0,-1 0 0,0-1 1,8 0-1,-2 1 0,-1-1 1,1-1 0,-1 0 0,0 0 0,1-1 0,-1 0 0,0-1 0,0 0-1,18-8 1,-21 7 0,-1 0-1,0-1 0,0 1 1,0-1-1,0 0 0,-1-1 0,0 1 1,0-1-1,0 0 0,-1-1 1,0 1-1,0-1 0,0 1 1,3-13-1,-1 1 0,-1-1 0,-2 0 0,0 0 0,-1 0 0,0 0 0,-2 0 0,0-1 0,-4-21 0,3 31 1,-1-1 0,0 1 0,-1 0 0,0 0-1,0 0 1,-1 0 0,-1 0 0,-7-12 0,9 18-1,0-1 1,0 1-1,0 0 1,0 0-1,-1 0 0,0 0 1,0 1-1,0 0 1,0-1-1,0 1 1,-1 1-1,1-1 0,-1 1 1,0 0-1,0 0 1,0 0-1,0 1 1,-7-2-1,5 2 0,1 0 0,-1 1 0,0-1 0,0 2 0,0-1 0,-10 2 0,15-1 0,-1 0 0,1 0 0,-1 0 0,0 0 0,1 0 0,0 1 0,-1-1 0,1 1 0,0 0 0,0 0 0,0-1 0,0 1 0,0 0 0,0 1 0,1-1 0,-1 0 0,1 0 0,-3 5 0,-1 6 0,1 1 0,1 0 0,0 0 0,0 0 0,2 0 0,-1 1 0,2-1 0,0 0 0,2 16 0,-1-4 0,0-15 0,0 0 0,0 0 0,1 0 0,0 0 0,1 0 0,0-1 0,1 1 0,0-1 0,1 0 0,0 0 0,1 0 0,0-1 0,10 13 0,-11-16 0,1 0 0,0 0 0,0 0 0,1-1 0,-1 0 0,1 0 0,0-1 0,1 0 0,-1 0 0,1 0 0,-1-1 0,1 0 0,0-1 0,0 0 0,1 0 0,-1-1 0,0 0 0,11 0 0,-14 0 0,0-1 0,1-1 0,-1 1 0,0-1 0,1 1 0,-1-1 0,0-1 0,0 1 0,0-1 0,7-3 0,-9 3 0,0-1 0,0 1 0,-1 0 0,0-1 0,1 0 0,-1 1 0,0-1 0,0 0 0,0 0 0,-1 0 0,1-1 0,-1 1 0,0 0 0,1 0 0,-2-1 0,1 1 0,0-5 0,3-17 4,-2-1-1,0 0 1,-4-37-1,1 30-1,1 20-2,-1 0 1,0 0-1,-1 0 0,0 0 1,-1 1-1,-1-1 0,-6-17 1,10 30-1,-1 0 0,1 0 0,0 0 0,0 1 0,0-1 1,0 0-1,0 0 0,0 0 0,0 1 0,0-1 0,0 0 0,-1 0 1,1 0-1,0 0 0,0 1 0,0-1 0,0 0 0,-1 0 0,1 0 1,0 0-1,0 0 0,0 0 0,0 0 0,-1 1 0,1-1 0,0 0 1,0 0-1,0 0 0,-1 0 0,1 0 0,0 0 0,0 0 0,-1 0 1,1 0-1,0 0 0,0 0 0,0 0 0,-1 0 0,1 0 0,0-1 1,0 1-1,0 0 0,-1 0 0,1 0 0,0 0 0,0 0 0,0 0 1,0 0-1,-1-1 0,1 1 0,0 0 0,0 0 0,0 0 0,0 0 1,0 0-1,0-1 0,-1 1 0,1 0 0,0 0 0,0 0 0,0-1 1,0 1-1,0 0 0,0-1 0,-5 20-9,2 103 6,3-82 3,0-30-1,1 0-1,-1 0 1,2 0-1,-1 0 1,2 0-1,-1-1 1,1 1-1,1-1 1,0 1-1,9 15 1,-10-20 0,0-1 1,0 1-1,1-1 0,-1 0 0,1-1 1,0 1-1,0-1 0,1 1 0,-1-1 1,1 0-1,-1-1 0,1 1 1,0-1-1,0 0 0,0 0 0,0-1 1,1 1-1,-1-1 0,0 0 0,1 0 1,9-1-1,-11 0 1,-1-1 0,1 1 0,-1-1 0,0 0 0,1 0 0,-1 0 0,0-1 0,0 1 0,0-1 0,0 0 0,0 0 0,0 0 0,0 0 0,0 0 0,-1 0 0,1-1 0,-1 0 0,0 1 0,0-1 0,0 0 0,0 0 0,0 0 0,0 0 0,-1 0 0,0-1 0,2-3 0,3-10 0,-2 1 0,1-1 0,-2 0 0,2-18 0,3-83 6,5-33 7,-13 150-13,0-1 1,0 0 0,1 0-1,-1 0 1,1 0 0,-1 0-1,1 1 1,0-1 0,-1 0 0,1 0-1,0 1 1,0-1 0,0 0-1,0 1 1,1-1 0,-1 1-1,2-2 1,-2 3-1,-1 0 0,1 0 0,-1 0 0,0 0 0,1-1 0,-1 1 0,1 1 0,-1-1 1,0 0-1,1 0 0,-1 0 0,1 0 0,-1 0 0,0 0 0,1 0 0,-1 0 0,0 1 0,1-1 0,-1 0 0,1 0 0,-1 1 0,0-1 0,0 0 0,1 0 0,-1 1 0,0-1 0,1 0 0,-1 1 0,11 22-3,6 50-1,-3 2 0,7 139 0,-18-183 3,-3-28 1,7 39 0,-7-41 0,1 0 0,-1 0 0,1 1 0,-1-1 0,1 0 0,0 0 0,-1 0 1,1 0-1,0 0 0,0-1 0,0 1 0,0 0 0,-1 0 0,1 0 0,1-1 0,-1 1 0,0 0 1,0-1-1,0 1 0,0-1 0,0 0 0,0 1 0,1-1 0,-1 0 0,0 0 0,0 1 0,0-1 1,2 0-1,-2-1 0,0 1 0,1 0 1,-1-1-1,0 1 0,0-1 0,0 1 1,0-1-1,0 0 0,0 1 1,0-1-1,0 0 0,0 0 1,0 0-1,0 1 0,-1-1 1,1 0-1,0 0 0,-1 0 1,1-1-1,0 1 0,-1 0 0,1 0 1,-1 0-1,1-2 0,9-33 6,-8 29-6,16-89-3,11-42-5,-25 124 7,1-1 0,0 1 1,1 1-1,0-1 0,1 1 1,16-23-1,-20 33 1,1-1 0,-1 1 0,0-1 1,1 1-1,0 0 0,7-4 0,-10 6 0,-1 1-1,1-1 1,0 1 0,-1 0 0,1-1-1,0 1 1,-1 0 0,1 0-1,0-1 1,0 1 0,-1 0 0,1 0-1,0 0 1,-1 0 0,1 0-1,0 0 1,0 0 0,-1 0 0,1 0-1,0 1 1,0-1 0,-1 0-1,1 0 1,0 1 0,-1-1 0,1 0-1,0 1 1,-1-1 0,1 0-1,0 1 1,-1-1 0,1 1 0,-1-1-1,1 1 1,-1 0 0,1-1 0,-1 1-1,0-1 1,1 1 0,-1 0-1,0-1 1,1 1 0,-1 0 0,0 0-1,0-1 1,1 1 0,-1 0-1,0-1 1,0 1 0,0 1 0,4 30-1,-1 0 0,-2 0 0,-3 38 0,3 61 2,-1-124-1,1-1 1,0 0-1,0 0 1,0 0-1,1 0 1,0-1-1,0 1 1,1 0-1,-1-1 1,1 1-1,1-1 1,-1 0-1,1 0 1,-1 0-1,7 5 1,-5-6 0,1 0-1,0 0 1,0 0-1,0-1 1,0 0 0,0 0-1,1 0 1,0-1 0,-1 0-1,1 0 1,0-1-1,13 1 1,-14-1-2,1 0 0,-1-1 0,1 0 0,-1 0 1,0-1-1,1 1 0,-1-1 0,7-3 0,-10 3 1,0 0-1,0-1 1,-1 1-1,1-1 1,0 0-1,-1 0 1,1 0 0,-1 0-1,0 0 1,0 0-1,0-1 1,0 1-1,0-1 1,0 0 0,-1 1-1,1-1 1,-1 0-1,2-4 1,1-6 1,0-1 0,-1 1 0,0-1 0,-1 0-1,1-17 1,-4-74 8,0 50-7,1-107 11,0 161-13,0 1 1,0-1-1,0 1 0,0-1 0,0 1 0,1-1 0,-1 1 0,0-1 0,0 1 0,0-1 0,1 1 0,-1-1 1,0 1-1,0 0 0,1-1 0,-1 1 0,0-1 0,1 1 0,-1 0 0,1-1 0,-1 1 0,0 0 1,1-1-1,-1 1 0,1 0 0,-1 0 0,1 0 0,-1-1 0,1 1 0,-1 0 0,1 0 0,-1 0 0,1 0 1,0 0-1,1 0 0,-1 0 0,1 0-1,-1 0 1,1 0 0,-1 0 0,1 1 0,-1-1 0,1 0 0,-1 1 0,0-1 0,1 1 0,2 1 0,0 2 0,0-1 0,-1 1 0,1 0 0,-1 0 0,0 0 0,0 0 0,0 0 0,0 1 0,-1-1 0,3 8 0,18 53 0,-19-52 0,5 24 0,-2 0 0,-1 1 0,-3-1 0,0 1 0,-4 42 0,1-47 0,0-34 0,0 1 0,0 0 1,0 0-1,0 0 0,0 0 0,0 0 0,1-1 1,-1 1-1,0 0 0,0 0 0,0 0 0,0 0 1,0 0-1,1 0 0,-1 0 0,0 0 0,0-1 1,0 1-1,1 0 0,-1 0 0,0 0 0,0 0 1,0 0-1,1 0 0,-1 0 0,0 0 0,0 0 1,0 0-1,1 0 0,-1 0 0,0 0 0,0 1 1,0-1-1,0 0 0,1 0 0,-1 0 0,0 0 1,0 0-1,0 0 0,0 0 0,1 0 1,-1 1-1,0-1 0,0 0 0,0 0 0,0 0 1,0 0-1,0 1 0,1-1 0,-1 0 0,0 0 1,0 0-1,0 0 0,0 1 0,0-1 0,0 0 1,0 0-1,0 0 0,0 1 0,0-1 0,0 0 1,0 0-1,0 0 0,0 1 0,0-1 0,4-7 1,-1 0-1,1-1 0,-1 1 0,0-1 1,-1 1-1,0-1 0,0 0 1,1-15-1,2-7 0,9-48 0,-10 49-1,1 0 1,1 1 0,1 0-1,2 0 1,23-51-1,-30 76 1,0 0-1,0 1 0,0-1 0,1 1 0,-1-1 1,1 1-1,0 0 0,-1 0 0,1 0 0,4-2 1,-6 3 0,0 1-1,0-1 1,0 1 0,0-1 0,0 1 0,0-1 0,0 1 0,0 0-1,1 0 1,-1 0 0,0 0 0,0-1 0,0 1 0,0 1 0,0-1 0,1 0-1,-1 0 1,0 0 0,0 1 0,0-1 0,0 0 0,0 1 0,0-1 0,0 1-1,0 0 1,0-1 0,0 1 0,0 0 0,0-1 0,0 1 0,-1 0 0,1 0-1,0 0 1,0 0 0,0 1 0,4 7 0,-1 0 0,-1 0 0,0 0 0,0 1 0,-1-1 0,0 1 0,1 13 0,2 79 0,-4-80 0,-1 16 0,-1-18 0,1-1 0,1 1 0,1-1 0,7 30 0,-8-45 0,0 0 0,0 0 0,1 1 0,0-1 0,0 0 0,0 0 0,0-1 0,0 1 0,1 0 0,0-1 0,0 0 0,0 1 0,0-1 0,0 0 0,1-1 0,-1 1 0,1-1 0,0 1 0,0-1 0,-1 0 0,2 0 0,-1-1 0,0 1 0,0-1 0,6 1 0,4 1 0,0-1 0,1-1 0,-1 0 0,1-1 0,-1-1 0,0 0 0,17-3 0,-23 2 0,0 0 0,-1-1 0,1 1 0,0-2 0,-1 1 0,1-1 0,-1 0 0,0-1 0,-1 1 0,1-1 0,-1-1 0,0 1 0,10-12 0,-10 8 0,0 0 0,0-1 0,-1 1 0,0-1 0,0 0 0,-1-1 0,-1 1 0,1-1 0,-2 0 0,2-11 0,0-13 0,-1-62 0,-3 86 0,0 9 0,0-23 2,-4-34 1,3 52-2,0 0-1,-1 0 1,0 0 0,0 0 0,-1 0 0,0 0 0,0 1 0,0-1-1,-5-5 1,7 10-1,0 1 0,0 0 0,0-1 0,0 1-1,0 0 1,-1 0 0,1 0 0,0 0 0,0 0-1,-1 0 1,1 0 0,-1 0 0,1 0 0,-1 1-1,1-1 1,-1 1 0,1-1 0,-1 1 0,1-1-1,-1 1 1,0 0 0,1 0 0,-1 0 0,0 0-1,1 0 1,-1 0 0,0 0 0,1 1 0,-1-1-1,1 0 1,-1 1 0,1 0 0,-1-1-1,1 1 1,-1 0 0,1 0 0,-1-1 0,1 1-1,0 0 1,-1 1 0,1-1 0,0 0 0,0 0-1,0 0 1,0 1 0,0-1 0,0 0 0,0 1-1,1-1 1,-1 1 0,0-1 0,0 3 0,-3 9-1,0 0 1,1 0-1,0 0 0,1 1 1,-1 16-1,2 74 2,2-59-1,-2-26 0,2 0 0,1 0 0,0 0 0,1 0 0,1 0 0,7 20 0,-9-34 0,0 0 0,0 1 0,0-2 0,1 1 0,0 0 0,-1-1 0,2 1 0,-1-1 0,1 0 0,-1 0 0,1 0 0,0 0 0,0-1 0,1 1 0,-1-1 0,1 0 0,0-1 0,-1 1 0,1-1 0,0 0 0,0 0 0,1-1 0,-1 1 0,0-1 0,10 1 0,-4-1 1,0-1-1,1 0 1,-1 0-1,0-1 1,0-1 0,0 0-1,0 0 1,16-6-1,-21 5 1,0 0-1,-1 0 0,1 0 1,-1-1-1,0 0 0,0 0 1,0 0-1,0-1 0,-1 1 0,1-1 1,-1 0-1,-1-1 0,1 1 1,-1 0-1,0-1 0,3-7 1,0-2-2,-1 0 0,-1 0 1,0-1-1,-1 1 1,1-31-1,-4-85-5,-1 63 5,1 46 1,-4-131 9,1 126-7,0 0-1,-2 1 1,-14-45 0,19 70-2,0 0 0,0 0 0,-1 0 0,1 0 0,0 1 0,-1-1 0,1 0 0,0 0 0,-1 0 0,1 1 0,-1-1 0,0 0 0,1 1 0,-1-1 0,0 0 0,1 1 0,-1-1 0,0 1 0,-1-2 0,1 3 0,1-1 0,-1 0 0,1 0 0,-1 0 0,1 1 0,-1-1 0,0 0-1,1 0 1,-1 1 0,1-1 0,0 1 0,-1-1 0,1 0 0,-1 1 0,1-1 0,-1 1 0,1-1-1,0 1 1,0-1 0,-1 1 0,1-1 0,0 1 0,0 0 0,-1-1 0,1 1 0,0-1 0,0 1-1,0 0 1,0 0 0,-6 28-2,2 0-1,0 0 1,2 0-1,4 50 1,-2-24 1,0-11 2,6 135 7,-4-160-7,1 0 0,1 0 0,1-1 0,0 1-1,1-1 1,1 0 0,12 21 0,-16-34-1,0 1 0,1 0 0,0-1 0,0 1 0,0-1 0,1 0 0,-1-1 0,1 1 0,0-1 0,1 0 0,-1 0 0,1-1 0,0 1 0,0-1 0,0 0 0,0-1 0,0 0 0,1 0 0,-1 0 0,1-1 0,-1 0 0,1 0 0,-1 0 0,14-1 0,-3 0 0,-1 0 0,0-1 0,1-1 0,24-6 0,-35 6 0,0 0 0,1 0 0,-1-1 0,-1 0 0,1-1 0,0 1 0,-1-1 0,0 0 0,1 0 0,-2-1 0,1 0 0,0 0 0,-1 0 0,5-7 0,-2 0 0,-1 1 0,-1-1 0,1 0 0,-2 0 0,0-1 0,0 1 0,-1-1 0,2-22 0,-1-13 0,-2-47 0,-2 71 0,-1-25 0,0 21 0,1-1 0,1 1 0,9-50 0,-9 75 0,0 0 0,0 0 0,0 0 0,0 0 0,0 1 0,0-1 0,1 0 0,-1 1 0,1-1 0,0 1 0,0 0 0,0-1 0,0 1 0,0 0 0,3-2 0,-3 3 0,0 0 0,0 0 0,-1 0 0,1 0 0,0 1 0,0-1 0,0 1 0,0 0 0,0-1 0,0 1 0,0 0 0,0 0 0,0 0 0,0 0 0,0 1 0,0-1 0,0 0 0,0 1 0,0-1 0,0 1 0,0 0 0,-1 0 0,1 0 0,2 1 0,1 1 0,0 1 0,-1 0 0,1 0 0,-1 0 0,0 1 0,0-1 0,0 1 0,0 0 0,-1 0 0,0 0 0,3 8 0,25 66 0,-28-72 0,7 27 0,-2 0 0,0 0 0,-3 1 0,-1 0 0,0 57 0,-4-84 0,-1-1 0,0 1 0,-1-1 0,1 1 0,-1-1 0,-1 0 0,1 0 0,-1 0 0,0 0 0,-1-1 0,0 1 0,0-1 0,0 0 0,-1 0 0,0 0 0,0-1 0,0 1 0,-1-1 0,0-1 0,0 1 0,0-1 0,-11 6 0,6-4 0,0-1 0,0-1 0,0 1 0,-1-2 0,1 0 0,-1 0 0,0-1 0,0 0 0,0-1 0,-20-1 0,29 0 0,1 0 0,-1-1 0,1 1 0,0-1 0,-1 1 0,1-1 0,0 0 0,-1 0 0,1 0 0,0-1 0,0 1 0,0 0 0,0-1 0,0 1 0,0-1 0,0 0 0,0 0 0,1 0 0,-1 0 0,1 0 0,-1 0 0,1 0 0,0 0 0,0 0 0,0-1 0,0 1 0,-1-5 0,-1-5 0,-1-1 0,2 1 0,0-1 0,0-16 0,0-137 0,2 99 0,0 65 0,0 0 0,0 1 0,-1-1 0,1 0 0,1 1 0,-1-1 0,0 0 0,0 1 0,1-1 0,-1 0 0,1 1 0,-1-1 0,1 1 0,0-1 0,-1 1 0,1-1 0,0 1 0,0-1 0,2-1 0,-1 2 0,0 0 0,1 1 0,-1-1 0,1 0 0,-1 1 0,1 0 0,-1-1 0,1 1 0,-1 0 0,6 1 0,-5-1 0,1 0 0,-1 1 0,1-1 0,-1 1 0,1 0 0,-1 0 0,0 1 0,0-1 0,1 1 0,-1 0 0,0-1 0,0 1 0,0 1 0,-1-1 0,1 0 0,-1 1 0,5 5 0,6 7 0,19 33 0,-15-23 0,-9-13-1,16 23 7,1-1 1,52 54-1,-68-79-5,0-1 0,0 0 0,1-1 0,0 0 0,1-1 0,-1 0 0,1 0-1,0-1 1,0-1 0,1 0 0,0 0 0,0-1 0,-1-1 0,18 2 0,-12-3-11,-1 0 0,21-3 1,-35 2 3,-1 0 1,0-1 0,0 1 0,0 0 0,0 0-1,0-1 1,0 1 0,0-1 0,0 1 0,0-1 0,0 1-1,0-1 1,0 0 0,0 1 0,0-1 0,0 0-1,0 0 1,0-1 0,9-26-411</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4:57.721"/>
    </inkml:context>
    <inkml:brush xml:id="br0">
      <inkml:brushProperty name="width" value="0.05" units="cm"/>
      <inkml:brushProperty name="height" value="0.05" units="cm"/>
      <inkml:brushProperty name="color" value="#FFFFFF"/>
    </inkml:brush>
  </inkml:definitions>
  <inkml:trace contextRef="#ctx0" brushRef="#br0">31 268 31871,'-1'-13'374,"1"8"-316,-1 0-1,1 0 0,-1 0 1,0 0-1,0 1 1,-1-1-1,1 0 0,-5-7 1,6 12-58,0 0 0,0 0 0,-1-1 0,1 1 0,0 0 0,0 0 1,-1 0-1,1 0 0,0 1 0,0-1 0,-1 0 0,1 0 0,0 0 0,0 0 1,-1 0-1,1 0 0,0 0 0,0 0 0,0 0 0,-1 1 0,1-1 0,0 0 1,0 0-1,0 0 0,-1 0 0,1 1 0,0-1 0,0 0 0,0 0 0,0 0 1,0 1-1,-1-1 0,1 0 0,0 0 0,0 1 0,0-1 0,0 0 0,0 0 1,0 1-1,0-1 0,0 0 0,0 0 0,0 1 0,0-1 0,0 1 0,-3 15 0,-2 40 0,3 60 0,3-72 0,-1-37 0,0 1 0,1-1 0,0 0 0,1 0 0,0 0 0,0 0 0,0 0 0,1 0 0,0 0 0,0-1 0,6 9 0,-8-12 0,1-1 0,0 1 0,0-1 0,0 0 0,0 0 0,0 0 0,1 0 0,-1 0 0,1 0 0,-1 0 0,1-1 0,0 0 0,0 1 0,-1-1 0,1 0 0,0 0 0,0 0 0,0-1 0,0 1 0,0-1 0,0 0 0,1 1 0,-1-2 0,0 1 0,0 0 0,0 0 0,0-1 0,0 0 0,5-1 0,-4 0 0,-1 0 0,0 0 0,0 0 0,1 0 0,-1 0 0,0-1 0,-1 1 0,1-1 0,0 0 0,-1 0 0,0 0 0,1 0 0,-1 0 0,2-6 0,22-52 0,-25 58 0,11-37 0,-2 0 0,8-58 0,-13 59 0,2 0 0,24-70 0,-28 101-3,1 0 0,-1 0 1,2 0-1,-1 0 0,12-13 0,-14 19 2,0-1 1,0 1-1,1 0 0,-1 0 0,1-1 0,-1 2 0,1-1 0,0 0 1,0 0-1,0 1 0,0 0 0,0 0 0,0-1 0,0 2 1,1-1-1,-1 0 0,6 0 0,9 1 0,21 0 3,-37 0-3,-1 0 1,1 1-1,0-1 0,0 0 0,-1 1 0,1 0 0,0-1 0,-1 1 1,1 0-1,0 0 0,-1 0 0,1 0 0,-1 0 0,1 0 0,-1 0 1,2 3-1,-2-2 1,-22 3 13,15-1-13,0 0 0,0 1 0,0-1 0,1 2 0,-1-1 0,1 0 0,-8 13 0,-28 47 0,31-48-1,2 1-1,0-1 1,1 1-1,1 1 1,0-1-1,2 1 1,0 0-1,1 0 1,1 0 0,0 1-1,2-1 1,3 32-1,-3-48 2,1 0-1,-1 0 1,1 0-1,0-1 1,0 1-1,0 0 0,0-1 1,1 1-1,-1-1 1,1 1-1,-1-1 1,1 0-1,0 0 1,0 0-1,0 0 0,0 0 1,0 0-1,1 0 1,-1-1-1,1 1 1,-1-1-1,1 1 1,-1-1-1,1 0 0,4 1 1,2 0 0,0 0 1,0-1 0,1 0-1,-1 0 1,0-1-1,14-2 1,-20 2-1,1 0 1,-1-1 0,0 0-1,0 0 1,0 0 0,0 0 0,0 0-1,0 0 1,0-1 0,-1 0-1,1 1 1,0-1 0,-1 0-1,0 0 1,5-4 0,-3 1 0,0-1 0,-1 1 0,1 0 0,-1-1 0,0 0 0,0 0 0,2-8 0,0-6 2,0 1-1,-1-2 1,2-39-1,-4-117-2,-3 104 0,0 153 0,-1-28 0,9 98 0,-5-134 0,1-1 0,0 1 0,1-1 0,1 1 0,0-1 0,1-1 0,1 1 0,0-1 0,1 0 0,16 20 0,-19-29-1,-1 0 1,1-1-1,0 1 1,0-1-1,1 0 1,-1-1-1,1 0 0,0 0 1,0 0-1,0 0 1,0-1-1,1 0 1,8 2-1,-12-3 1,1-1-1,0 1 1,0-1 0,-1 1-1,1-1 1,0 0 0,0-1-1,0 1 1,0-1 0,-1 1-1,1-1 1,0 0 0,-1-1-1,1 1 1,-1 0 0,1-1-1,-1 0 1,0 0 0,1 0-1,-1 0 1,0-1 0,0 1-1,3-5 1,0-1 0,-2 0 0,1 0 0,-1 0 0,0 0 0,-1-1 0,0 1 0,0-1 0,-1 0 0,0 0 0,1-14 0,0-12 0,-4-50 0,0 39 0,2 30 0,-1 0 0,-1 0 0,-1 1 0,0-1 0,-1 0 0,-9-27 0,9 40 0,1 3-3,2 0-5,-14-31 19,14 29-11,0 1 0,-1 0 0,1 0 0,-1-1 0,1 1 0,-1 0 0,0 0 0,0 0 0,1 0 0,-1 0 0,0 0 0,0 0 0,0 0 0,0 0 0,-1-1 0,1 2 0,1 0 0,-1 0 0,1 0 0,-1 0 0,1 0 0,0 0 0,-1 0 0,1 0 0,-1 0 0,1 0 0,-1 0 0,1 0 0,0 0 0,-1 0 0,1 0 1,0 1-1,-1-1 0,1 0 0,-1 0 0,1 1 0,0-1 0,-1 0 0,1 0 0,0 1 0,0-1 0,-1 0 0,1 1 0,0-1 0,-1 1 0,-1 2-1,1 0 1,-1 0 0,1 1-1,0-1 1,0 0 0,0 1-1,0-1 1,0 1 0,0 4-1,1-2 0,-1 1-1,1 0 0,1 0 0,-1 0 1,1-1-1,0 1 0,3 8 1,-3-13 1,0 1 0,0-1 0,1 0 0,-1 1 0,1-1 0,0 0 0,0 0 0,0 0 0,0 0 0,0 0 0,0 0 0,0 0 0,0-1 0,1 1 0,-1-1 0,1 0 0,-1 0 0,1 0 0,-1 0 0,4 1 0,15 3 3,1-2-1,-1 0 1,1-1-1,-1 0 1,23-3-1,-21 1-1,-20 0-1,31-3 8,-33 3-7,1 0-1,-1-1 0,0 1 1,1-1-1,-1 1 1,0-1-1,0 1 0,1-1 1,-1 0-1,0 0 0,0 0 1,0 1-1,0-1 0,0 0 1,0 0-1,0-1 0,0 1 1,0 0-1,0 0 0,0 0 1,0-2-1,-18 28 0,9-1 0,2 1 0,0-1 0,1 1 0,1 1 0,2-1 0,0 0 0,2 1 0,5 43 0,-5-66 0,0 1 0,1 0 0,-1 0 0,1-1 0,0 1 0,0-1 0,0 1 0,1 0 0,-1-1 0,1 0 0,0 1 0,0-1 0,0 0 0,0 0 0,0 0 0,1 0 0,-1-1 0,1 1 0,0 0 0,0-1 0,0 0 0,0 0 0,0 0 0,1 0 0,6 2 0,0-1 0,1-1 0,-1 0 0,1 0 0,0-1 0,0-1 0,-1 0 0,21-3 0,-26 3 0,1-1 0,0 0 0,-1 0 0,1-1 0,-1 1 0,1-1 0,-1-1 0,0 1 0,0-1 0,0 0 0,0 0 0,0 0 0,-1-1 0,1 1 0,5-8 0,-4 4 0,0-1 0,0 0 0,-1-1 0,-1 1 0,1-1 0,-1 0 0,-1 0 0,4-14 0,0-10 0,-1-1 0,-2 1 0,-1-1 0,-3-36 0,0 67 0,-3-78 0,2 74 0,-1 0 0,1 0 0,-1 0 0,-1 0 0,1 0 0,-1 0 0,0 0 0,-6-9 0,8 15 0,0 0 0,1 0 0,-1 0 0,0 0 0,0 0 0,1 0 0,-1 0 0,0 0 0,0 0 0,0 1 0,0-1 0,0 0 0,0 1 0,0-1 0,0 0 0,-1 1 0,1 0 0,0-1 0,0 1 0,0 0 0,-2-1 0,2 1 0,0 0 0,0 1 0,0-1 0,0 0 0,0 1 0,0-1 0,0 1 0,0-1 0,0 1 0,0 0 0,0-1 0,1 1 0,-1 0 0,0-1 0,0 1 0,1 0 0,-1 0 0,-1 1 0,-1 4 0,0-1 0,0 1 0,1 0 0,0 0 0,0-1 0,-2 13 0,-1 24 0,2 76 0,4-81 0,-1-22 0,1-1 0,0 0 0,1 1 0,1-1 0,0 0 0,1 0 0,1 0 0,10 23 0,-12-31 0,0 0 0,1 0 0,0-1 0,0 1 0,0-1-1,0 0 1,1 0 0,-1-1 0,1 1 0,1-1 0,-1 0 0,1 0 0,-1-1-1,1 0 1,0 0 0,0 0 0,0-1 0,1 1 0,-1-2 0,0 1-1,9 1 1,-7-2-69,-1-1 0,1 1-1,-1-1 1,1 0-1,-1-1 1,14-3 0,10-12-1780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3:24.347"/>
    </inkml:context>
    <inkml:brush xml:id="br0">
      <inkml:brushProperty name="width" value="0.05" units="cm"/>
      <inkml:brushProperty name="height" value="0.05" units="cm"/>
      <inkml:brushProperty name="color" value="#FFFFFF"/>
    </inkml:brush>
  </inkml:definitions>
  <inkml:trace contextRef="#ctx0" brushRef="#br0">933 98 31919,'-17'-13'65,"-1"2"0,0 0 1,-1 1-1,0 1 0,-1 1 1,0 1-1,0 0 0,0 2 1,-1 0-1,-29-3 0,25 6-57,-1 0-1,1 2 0,0 1 1,0 1-1,0 1 0,0 1 0,1 2 1,-38 12-1,35-8-5,1 2-1,1 0 1,0 2-1,1 1 1,1 1-1,0 1 1,1 1-1,0 0 1,2 2-1,1 1 1,0 0-1,1 1 1,2 1-1,0 1 1,1 0-1,2 1 1,1 0-1,0 1 1,2 1-1,-13 52 1,16-44-2,2 1 0,1 0 0,2 0 0,1 0 0,6 53 0,-3-72 0,1 1 0,1-1 0,1 1 0,0-1 0,1-1 0,1 1 0,0-1 0,1 0 0,1-1 0,1 0 0,0 0 0,1-1 0,13 14 0,-5-10-1,1-1 1,0-1-1,2-1 1,0 0-1,0-2 1,1-1-1,1 0 1,0-2-1,1-1 1,26 7-1,-12-7 2,1-1 0,0-2 0,1-2 0,-1-1 0,74-6 0,-92 1 0,-1-2-1,0 0 1,0-1-1,-1-1 1,0 0-1,0-2 1,0-1-1,-1 0 1,0-1-1,-1-1 1,0-1-1,-1-1 1,0 0 0,-1-1-1,0-1 1,22-28-1,-21 21 2,0-2 0,-2 0-1,0-1 1,-2 0 0,-1-1 0,-1 0-1,-1-1 1,-1 0 0,-1-1 0,-2 0-1,-1 0 1,2-29 0,-5 19-2,-1 0 0,-2 0 0,-8-51 0,5 68 0,0 1 0,-1 0 0,-2 0 0,0 0 0,-1 1 0,0 0 0,-20-30 0,14 29-2,0 0-1,-2 0 1,-1 2-1,0 0 1,-24-19 0,29 28 0,-1 0 0,0 0 0,0 2 0,0 0-1,-1 0 1,0 1 0,0 1 0,-1 0 0,-26-5 0,12 7-34,0 0 0,0 2 0,0 1-1,0 1 1,-1 2 0,2 0 0,-34 10-1,31-4-1260,-46 18 0,-57 33-10207</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5:07.156"/>
    </inkml:context>
    <inkml:brush xml:id="br0">
      <inkml:brushProperty name="width" value="0.05" units="cm"/>
      <inkml:brushProperty name="height" value="0.05" units="cm"/>
      <inkml:brushProperty name="color" value="#FFFFFF"/>
    </inkml:brush>
  </inkml:definitions>
  <inkml:trace contextRef="#ctx0" brushRef="#br0">118 284 12678,'-9'-2'11516,"1"-5"-5165,-3-15-2601,1-27-6477,9 44 3897,-2-24-1161,1 1 1,2-38 0,0 63-10,1 0 0,0-1 0,0 1 0,0 0 0,0 0 0,0 0 0,1 0 0,-1 0 0,1 1 0,0-1 0,0 0 0,0 1 0,0-1 0,0 1 0,1 0 0,-1-1 0,1 1 0,-1 0 0,1 1 0,0-1 0,0 0 0,0 1 0,0 0 0,0-1 0,0 1 0,0 0 0,6 0 0,7-3 0,0 1 0,0 1 0,0 0 0,20 1 0,-35 1 0,1 0 0,-1 0 0,0 0 0,1 1 0,-1-1 0,0 0 0,1 1 0,-1-1 0,0 1 0,1-1 0,-1 1 0,0-1 0,0 1 0,0 0 0,0 0 0,1 0 0,-1-1 0,0 1 0,-1 0 0,1 0 0,0 1 0,0-1 0,0 0 0,0 0 0,0 2 0,1 1 0,-1-1 0,0 1 0,0 0 0,0 0 0,-1 0 0,1 0 0,-1 1 0,0 7 0,-1-1 0,0 1 0,-1-1 0,0 0 0,-1 1 0,0-1 0,-6 12 0,-7 5 0,0-1 0,-2-1 0,-1-1 0,-2 0 0,0-2 0,-1 0 0,-1-1 0,-40 28 0,40-36 0,23-14 0,0 0 0,0-1 0,0 1 0,0 0 0,1-1 0,-1 1 0,0 0 0,0-1 0,0 1 0,0 0 0,0-1 0,0 1 0,0 0 0,0-1 0,0 1 0,0 0 0,0-1 0,0 1 0,0-1 0,0 1 0,0 0 0,0-1 0,-1 1 0,1 0 0,0 0 0,0-1 0,0 1 0,0 0 0,-1-1 0,1 1 0,0 0 0,0 0 0,-1-1 0,1 1 0,0 0 0,0 0 0,-1 0 0,1-1 0,0 1 0,-1 0 0,1 0 0,0 0 0,-1 0 0,1 0 0,0-1 0,-1 1 0,1 0 0,0 0 0,-1 0 0,1 0 0,0 0 0,-1 0 0,1 0 0,-1 0 0,1 1 0,0-1 0,-1 0 0,1 0 0,0 0 0,0 0 0,-1 0 0,1 1 0,-1-1 0,1-1 0,3-10 0,1 0 0,0 1 0,0-1 0,1 1 0,0 0 0,1 0 0,0 1 0,1 0 0,0 0 0,0 0 0,1 1 0,0 0 0,0 1 0,1 0 0,10-7 0,-18 13 0,-1 1 0,1 0 0,0-1 0,-1 1 0,1 0 0,0 0 0,-1 0 0,1 0 0,0-1 0,-1 1 0,1 0 0,0 0 0,0 0 0,-1 1 0,1-1 0,0 0 0,-1 0 0,1 0 0,0 0 0,-1 1 0,1-1 0,0 0 0,-1 1 0,1-1 0,-1 0 0,1 1 0,-1-1 0,1 1 0,-1-1 0,1 1 0,-1-1 0,1 1 0,-1-1 0,1 1 0,-1-1 0,0 1 0,1 0 0,-1 0 0,11 29 0,-10-24 0,3 7 1,0 0 0,1 0 0,0-1 0,1 1 0,1-1-1,10 16 1,-13-24-5,0 1-1,0-1 1,0 1-1,1-1 1,0-1-1,-1 1 1,1-1-1,0 1 1,1-1-1,-1-1 1,0 1-1,1-1 1,0 0-1,-1 0 1,1-1-1,0 1 1,7-1-1,-3 1-134,0-2 0,0 0 0,1 0-1,11-2 1,2-6-1091</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5:07.517"/>
    </inkml:context>
    <inkml:brush xml:id="br0">
      <inkml:brushProperty name="width" value="0.05" units="cm"/>
      <inkml:brushProperty name="height" value="0.05" units="cm"/>
      <inkml:brushProperty name="color" value="#FFFFFF"/>
    </inkml:brush>
  </inkml:definitions>
  <inkml:trace contextRef="#ctx0" brushRef="#br0">596 60 25836,'-3'-4'538,"0"-1"0,0 1 0,0 0 1,-1 0-1,0 0 0,1 0 0,-1 1 0,0 0 1,-1 0-1,1 0 0,-8-4 0,5 4-498,0 1 0,0 0-1,-1 1 1,1-1 0,-1 1 0,1 1 0,-14-1-1,9 1-34,-1 0 0,0 1 0,1 0 0,-1 1 0,1 0 0,0 1 0,0 0 0,0 1 0,0 1 0,0 0 0,1 0 0,0 1 0,0 0 0,-18 15 0,6-1-3,1 0-1,1 2 1,0 1 0,2 0 0,1 2-1,1 0 1,1 0 0,1 2 0,-21 51-1,21-39-1,3 1 0,1-1 0,2 2 0,2 0-1,1 0 1,0 69 0,6-95 0,0 0 0,1 1 0,1-1 0,1 0 0,0 0 0,0 0 0,2-1 0,6 17 0,-6-21 0,1-1 0,-1 0 0,2 0 0,-1 0 0,1-1 0,0 0 0,1 0 0,0 0 0,0-1 0,1-1 0,0 1 0,11 5 0,-4-3 0,1-1 0,0-1 0,0-1 0,1 0 0,-1-1 0,29 4 0,-7-4 0,-1-2 0,43-2 0,-62-2 1,-1 0-1,0-1 1,0-1 0,0-1-1,0-1 1,0 0 0,-1-1-1,0-1 1,0 0 0,0-2-1,-1 0 1,-1 0 0,1-2-1,-2 1 1,1-2 0,-2 0-1,0-1 1,0-1 0,18-25-1,-18 20 3,-2 0-1,0-1 0,-1 0 0,-1-1 1,-1 0-1,-1-1 0,-1 1 1,-1-1-1,-1-1 0,-1 1 0,0 0 1,-2-28-1,-1 30-1,-1 0 1,-1 1-1,-1-1 1,-1 0-1,0 1 1,-2-1-1,0 1 1,-1 1-1,-1-1 1,0 1-1,-2 1 1,0-1-1,-24-29 1,21 31-3,-2 1-1,1 1 1,-2 0-1,1 2 1,-2-1-1,0 2 1,0 0-1,-1 1 1,-1 1-1,1 1 1,-1 0-1,-1 1 1,1 1-1,-1 1 1,0 1-1,0 1 1,-39-1-1,50 3 0,1 2 0,-1-1-1,1 1 1,-1 0 0,0 1-1,1 0 1,0 1-1,0-1 1,-15 8 0,17-6-29,1-1 0,0 1 0,0 0 1,0 0-1,1 1 0,0-1 0,0 1 0,0 0 1,0 0-1,1 1 0,0-1 0,0 1 0,0-1 1,-2 8-1,-13 56-1265,18-68 1279</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5:10.957"/>
    </inkml:context>
    <inkml:brush xml:id="br0">
      <inkml:brushProperty name="width" value="0.05" units="cm"/>
      <inkml:brushProperty name="height" value="0.05" units="cm"/>
      <inkml:brushProperty name="color" value="#FFFFFF"/>
    </inkml:brush>
  </inkml:definitions>
  <inkml:trace contextRef="#ctx0" brushRef="#br0">392 489 32127,'-2'-11'111,"-1"0"1,0-1 0,-1 1-1,-9-20 1,11 27-109,-1 1 0,0-1 0,1 0 0,-1 1 0,-1 0 0,1 0 0,0 0 0,-1 0 0,0 0 0,1 1-1,-1-1 1,0 1 0,0 0 0,-1 0 0,-6-2 0,2 1-3,0 0 0,-1 1 1,1 0-1,-1 1 0,1 0 0,-1 0 0,1 1 0,-1 0 0,1 0 0,-1 1 0,1 1 0,-1-1 0,1 2 0,0-1 1,0 1-1,0 1 0,0-1 0,0 2 0,1-1 0,0 1 0,0 0 0,0 1 0,0 0 0,1 0 0,0 1 0,1 0 1,-1 0-1,1 0 0,0 1 0,1 0 0,0 0 0,-7 15 0,7-11 0,0 1 0,1 0 0,1 0 0,0 1 0,1-1 0,-2 26 0,4-33 0,-1 1 0,1 0 0,1 0 0,-1 0 0,1 0 0,1-1 0,-1 1 0,1 0 0,0-1 0,1 1 0,-1-1 0,1 0 0,1 0 0,-1 0 0,6 7 0,-3-7 0,0-1 0,0 0 0,1 0 0,-1-1 0,1 1 0,0-2 0,0 1 0,1-1 0,-1 0 0,1 0 0,0-1 0,7 2 0,5-1 0,-1-1 0,1 0 0,34-2 0,-45-1 1,1 0 0,-1-1 1,1 0-1,-1 0 0,0-1 0,0-1 0,0 1 1,-1-1-1,1-1 0,-1 1 0,0-1 0,0-1 0,-1 0 1,1 0-1,-1 0 0,-1-1 0,1 0 0,-1 0 1,0-1-1,8-14 0,-4 4 0,-1 0 0,0 0-1,-2 0 1,0-1 0,-1-1 0,-1 1-1,-1-1 1,4-39 0,-5-272-1,-3 315 0,1 8 0,-1 1 0,0-1 0,0 1 0,-1-1 0,0 1 0,0-1 0,-1 1 0,0 0 0,0-1 0,-1 1 0,-4-10 0,7 17 0,-1 0 0,1 0 0,0-1 0,0 1 0,-1 0 0,1 0 0,0-1 0,-1 1 0,1 0 0,0 0 0,-1 0 0,1-1 0,0 1 0,-1 0 0,1 0 0,0 0 0,-1 0 0,1 0 0,-1 0 0,1 0 0,0 0 0,-1 0 0,1 0 0,-1 0 0,1 0 0,0 0 0,-1 0 0,1 0 0,0 0 0,-1 1 0,1-1 0,0 0 0,-1 0 0,1 0 0,0 1 0,-1-1 0,1 0 0,0 0 0,0 1 0,-1-1 0,1 0 0,0 0 0,-1 1 0,-10 16 0,3 6 0,1-1 0,1 1 0,0 1 0,2-1 0,-1 29 0,0 126 0,5-143 0,0-18 0,-1 11 0,2 0 0,0 0 0,2 0 0,10 42 0,-12-64 0,1 0 0,0 0 0,0 0 0,1-1 0,-1 1 0,1-1 0,0 0 0,0 0 0,1 0 0,0 0 0,0 0 0,0-1 0,0 0 0,1 1 0,-1-2 0,1 1 0,0 0 0,1-1 0,-1 0 0,0 0 0,1-1 0,-1 0 0,1 0 0,0 0 0,0 0 0,0-1 0,7 1 0,-1-1 0,0 0 0,0-1 0,0 0 0,0-1 0,0 0 0,0-1 0,0 0 0,0-1 0,-1 0 0,14-6 0,-16 4 0,0 0 0,0 0 0,0-1 0,-1 0 0,0-1 0,0 0 0,-1 0 0,0 0 0,0-1 0,0 0 0,-1-1 0,5-9 0,-3 4 0,-1 0 0,-1-1 0,-1 0 0,0 0 0,0 0 0,-2 0 0,3-26 0,-3 9 0,-1 1 0,-6-57 0,4 87 0,0 0 0,0-1 0,0 1 0,-1 0 0,1 0 0,0 0 0,-1-1 0,1 1 0,-1 0 0,1 0 0,-1 0 0,1 0 0,-1 0 0,0 0 0,0 0 0,1 0 0,-1 0 0,0 0 0,0 0 0,0 0 0,0 1 0,0-1 0,0 0 0,0 1 0,-2-2 0,1 2 0,1 0 0,0 0 0,-1 0 0,1 0 0,0 0 0,0 0 0,-1 1 0,1-1 0,0 0 0,0 1 0,0-1 0,-1 1 0,1-1 0,0 1 0,0-1 0,0 1 0,0 0 0,0 0 0,0-1 0,0 1 0,0 0 0,0 0 0,1 0 0,-1 0 0,0 0 0,0 0 0,1 0 0,-1 2 0,-5 7 0,1 0 0,1 0 0,0 1 0,0-1 0,1 1 0,1 0 0,-1 0 0,0 16 0,1 9 0,3 48 0,-1-78 0,1 0 0,0 1 0,0-1 0,0 0 0,1 0 0,0 0 0,0 0 0,0 0 0,1 0 0,0 0 0,0-1 0,6 8 0,-6-9 0,0-1 0,0 0 0,1 1 0,0-1 0,-1 0 0,1-1 0,0 1 0,1-1 0,-1 1 0,0-1 0,1-1 0,-1 1 0,1-1 0,-1 1 0,1-1 0,8 0 0,-2 1 0,-1-2 0,1 1 0,0-2 0,-1 1 0,22-5 0,-27 3 0,1 0 0,-1 0 0,1 0 0,-1 0 0,0-1 0,0 0 0,0 0 0,-1 0 0,1-1 0,-1 0 0,0 0 0,6-6 0,2-5 0,-2 0 0,1 0 0,-2-1 0,0 0 0,-1-1 0,-1 0 0,9-29 0,-9 19 0,-1 0 0,-2 0 0,0 0 0,-1-42 0,-4 79 0,0 1 0,0-1 0,-1 0 0,-4 10 0,-2 10 0,-4 35 0,2 0 0,-2 83 0,11 139 0,3-144 0,-1-81 0,1-35 0,-2-1 0,0 1 0,-2-1 0,-1 1 0,-7 29 0,10-54 0,-1 0 0,1 0 0,-1 0 0,0 0 0,0-1 0,0 1 0,0 0 0,0 0 0,0 0 0,0-1 0,0 1 0,-1-1 0,1 1 0,-1-1 0,1 1 0,-1-1 0,1 0 0,-1 0 0,0 0 0,0 0 0,0 0 0,1 0 0,-1 0 0,0-1 0,0 1 0,0 0 0,0-1 0,0 0 0,0 0 0,0 1 0,-1-1 0,1 0 0,0-1 0,0 1 0,0 0 0,0-1 0,0 1 0,0-1 0,0 1 0,0-1 0,-2-1 0,-6-2 0,1-1 0,0 0 0,0 0 0,0-1 0,0 0 0,-12-12 0,5 3 0,-11-10 0,1 0 0,-24-32 0,44 49 0,0 0 0,0-1 0,1 0 0,0 0 0,1 0 0,0 0 0,0-1 0,1 0 0,0 0 0,0 0 0,2 0 0,-2-13 0,3 15-2,0 0 0,0 0-1,1-1 1,0 1 0,1 0 0,0 0-1,0 0 1,1 0 0,0 0 0,0 0 0,5-7-1,4-4 1,2 0 1,28-30-1,-41 48 2,58-69 6,-3-2 1,-4-2-1,-2-3 1,47-100-1,-87 155-6,-2 5 0,1 0 0,0 1 0,16-21 0,-23 33 0,1 1 0,0 0 0,0-1 0,1 1 0,-1 0 0,1 1 0,-1-1 0,1 1 0,0-1 0,0 1 0,0 0 0,0 1 0,0-1 0,1 1 0,-1 0 0,0 0 0,1 0 0,-1 0 0,6 1 0,-9 0 0,1 0 0,-1 0 0,1 1 0,-1-1 0,1 1 0,-1-1 0,1 1 0,-1 0 0,0 0 0,1 0 0,-1 0 0,0-1 0,1 2 0,-1-1 0,0 0 0,0 0 0,0 0 0,0 0 0,0 1 0,-1-1 0,1 0 0,0 1 0,1 2 0,13 41 0,-13-35 0,13 58 0,11 118 0,-12-70 0,-11-108 0,0-13 0,-3 5 0,4-16 0,-1 0 0,0-1 0,0-31 0,1-2 0,-3 40 0,18-128 0,-15 116 0,1-1 0,2 1 0,17-43 0,-21 60 0,0-1 0,0 1 0,1 0 0,0 0 0,7-8 0,-10 13 0,-1-1 0,1 0 0,-1 1 0,1-1 0,-1 0 0,1 1 0,0-1 0,-1 1 0,1-1 0,0 1 0,-1 0 0,1-1 0,0 1 0,0 0 0,0-1 0,-1 1 0,1 0 0,0 0 0,0 0 0,0 0 0,0 0 0,-1 0 0,1 0 0,0 0 0,0 0 0,0 0 0,-1 0 0,1 0 0,0 0 0,0 1 0,0-1 0,-1 0 0,1 1 0,0-1 0,0 1 0,-1-1 0,1 1 0,0-1 0,-1 1 0,1-1 0,-1 1 0,1-1 0,0 1 0,-1 0 0,0 0 0,1-1 0,-1 1 0,1 0 0,-1-1 0,0 1 0,1 0 0,-1 0 0,0 1 0,6 15 0,-1 0 0,0 1 0,-1 0 0,2 33 0,-2 81 0,-3-43 0,-1-85 0,0 9 0,1 0 0,0-1 0,1 1 0,1-1 0,4 18 0,-5-27 0,-1 0 0,1 0 0,-1 1 0,1-1 0,0-1 0,0 1 0,1 0 0,-1 0 0,0-1 0,1 1 0,0-1 0,-1 0 0,1 0 0,0 0 0,0 0 0,0 0 0,0-1 0,1 1 0,-1-1 0,0 0 0,1 0 0,-1 0 0,1 0 0,4 0 0,7 0 0,-1 0 0,1-1 0,-1-1 0,0 0 0,1-1 0,-1 0 0,0-1 0,0-1 0,0 0 0,0-1 0,-1 0 0,0-1 0,0-1 0,0 0 0,-1 0 0,0-2 0,-1 1 0,0-2 0,0 1 0,-1-1 0,0-1 0,0 0 0,-1 0 0,-1-1 0,0 0 0,-1-1 0,0 1 0,8-24 0,-8 15 0,-1 0 0,0-1 0,-2 0 0,-1 0 0,-1 0 0,0 0 0,-3-34 0,1 52 0,-1-1 0,1 1 0,-1 0 0,0 0 0,0 0 0,0 0 0,-1 0 0,0 0 0,1 0 0,-1 0 0,0 1 0,-1-1 0,1 1 0,-1-1 0,0 1 0,1 0 0,-1 0 0,-1 0 0,1 1 0,0-1 0,-1 1 0,1-1 0,-1 1 0,-5-2 0,2 1 0,0 1 0,-1 0 0,1 0 0,0 0 0,-1 1 0,1 0 0,-1 1 0,1 0 0,-1 0 0,1 0 0,-1 1 0,1 0 0,-9 3 0,12-3 0,0 1 0,1 0 0,-1-1 0,1 1 0,0 0 0,-1 1 0,1-1 0,0 1 0,0-1 0,0 1 0,1 0 0,-1 0 0,1 0 0,-1 1 0,1-1 0,0 0 0,0 1 0,1-1 0,-1 1 0,1 0 0,0 0 0,0 0 0,-1 3 0,-2 11 0,2 0 0,0-1 0,0 32 0,3-31 0,-1-1 0,2 0 0,1 0 0,0 0 0,1 0 0,0 0 0,11 22 0,-12-32 0,0 0 0,0 0 0,1 0 0,0-1 0,1 1 0,-1-1 0,1 0 0,1-1 0,-1 1 0,1-1 0,-1 0 0,2-1 0,-1 1 0,0-1 0,1 0 0,0-1 0,0 0 0,0 0 0,11 3 0,-12-4 0,0-1 0,0 0 0,0 0 0,0 0 0,0-1 0,1 0 0,-1 0 0,0-1 0,0 0 0,0 0 0,0 0 0,7-3 0,-9 2 0,1 0 0,-1 0 0,0-1 0,0 1 0,0-1 0,-1 0 0,1 0 0,-1-1 0,1 1 0,-1-1 0,0 0 0,0 0 0,-1 0 0,1 0 0,3-9 0,0-1 0,-1 0 0,-1-1 0,0 0 0,-1 0 0,-1 0 0,1-20 0,-3-96 0,-1 109 0,1 18 0,-4-20 0,4 23 0,0 0 0,-1 1 0,1-1 0,0 0 0,-1 1 0,1-1 0,-1 0 0,1 1 0,-1-1 0,1 1 0,-1-1 0,0 1 0,1-1 0,-1 1 0,0 0 0,1-1 0,-1 1 0,0 0 0,1-1 0,-1 1 0,0 0 0,0 0 0,1 0 0,-1-1 0,0 1 0,0 0 0,1 0 0,-2 0 0,1 1 0,-1 0 0,1 0 0,-1-1 0,1 1 0,0 0 0,0 0 0,-1 0 0,1 0 0,0 1 0,0-1 0,0 0 0,0 0 0,0 1 0,0-1 0,1 1 0,-1-1 0,0 1 0,1-1 0,-1 1 0,1-1 0,-1 1 0,1-1 0,0 1 0,0-1 0,0 3 0,-7 48 0,7-50 0,-2 29 0,0 1 1,3-1-1,0 0 1,7 37-1,-5-57 0,0 0-1,0 0 0,0-1 0,2 0 1,-1 0-1,11 17 0,-11-21-1,0-1-1,0 0 1,1 1-1,0-2 1,0 1 0,0 0-1,1-1 1,-1 0-1,1 0 1,0-1-1,12 6 1,-14-7 2,0 0 0,0-1 0,0 1 0,0-1 0,0 0 0,1 0 0,-1-1 0,0 1 0,1-1 0,-1 0 0,0 0 0,1 0 0,-1-1 0,0 1 0,1-1 0,-1 0 0,0 0 0,0-1 0,0 1 0,0-1 0,0 0 0,0 0 0,0 0 0,-1-1 0,1 1 0,-1-1 0,1 0 0,-1 0 0,0 0 0,0 0 0,0-1 0,-1 1 0,1-1 0,-1 1 0,3-8 0,6-15 2,-1-2-1,-1 1 1,-1-1 0,-2 0 0,4-40-1,-1 16 16,-7 38-15,4-22-1,2 0 0,18-53 0,-26 88-1,0-1 0,1 1 0,-1-1 0,1 1 0,-1-1 0,1 1 0,0-1 0,0 1 0,-1-1 0,1 1 0,0 0 0,0 0 0,0-1 0,1 1 0,-1 0 0,0 0 0,0 0 0,1 0 0,-1 0 0,0 0 0,1 1 0,-1-1 0,1 0 0,-1 1 0,1-1 0,-1 1 0,1 0 0,-1-1 0,1 1 0,1 0 0,0 1 0,-1-1 0,0 1 0,0 0 0,0 0 0,0 0 0,0 1 0,0-1 0,-1 0 0,1 1 0,0-1 0,-1 1 0,1 0 0,-1-1 0,1 1 0,-1 0 0,0 0 0,0 0 0,0 0 0,2 4 0,9 24 0,-1 1 0,-1 0 0,7 46 0,7 100 0,-18-132 0,-6-42 0,0-2 0,-1 0 0,1 1 0,0-1 0,1 0 0,-1 0 0,0 1 0,0-1 0,0 0 0,1 0 0,-1 0 0,0 1 0,1-1 0,-1 0 0,1 0 0,0 0 0,-1 0 0,1 0 0,0 0 0,1 1 0,-2-2 0,1-1 0,-1 0 0,1 1 0,-1-1 0,1 1 0,-1-1 0,1 0 0,-1 0 0,0 1 0,0-1 0,1 0 0,-1 0 0,0 1 0,0-1 0,0 0 0,0 0 0,0 1 0,0-1 0,0-1 0,1-4 0,46-189 0,-36 157 0,2 2 0,2 0 0,22-41 0,-34 73 0,0-1 0,0 1 0,0-1 0,1 1 0,-1 0 0,1 0 0,9-6 0,-13 9 0,1 0 0,0 1 0,0-1 0,0 1 0,0 0 0,0-1 0,-1 1 0,1 0 0,0 0 0,0-1 0,0 1 0,0 0 0,0 0 0,0 0 0,0 0 0,0 0 0,0 0 0,0 0 0,0 1 0,1-1 0,-1 1 0,1 0 0,-1 0 0,0 0 0,0 0 0,0 0 0,0 0 0,0 0 0,0 0 0,0 1 0,0-1 0,0 0 0,0 1 0,-1-1 0,1 0 0,-1 1 0,1-1 0,0 3 0,7 28 0,-2 1 0,-1 0 0,-2 1 0,-1-1 0,-2 35 0,4 60 0,-4-126 0,0 0 0,1 0 0,-1-1 0,0 1 0,0 0 0,1 0 0,0 0 0,-1-1 0,1 1 0,0 0 0,-1-1 0,1 1 0,0 0 0,0-1 0,1 1 0,1 1 0,-3-3 0,0 0 0,1 1 0,-1-1 0,0 0 0,1 0 0,-1 0 0,0 0 0,1 0 0,-1 0 0,0 0 0,1 0 0,-1 0 0,1 0 0,-1 0 0,0 0 0,1 0 0,-1 0 0,0 0 0,1 0 0,-1 0 0,0 0 0,1-1 0,-1 1 0,0 0 0,1 0 0,-1 0 0,0-1 0,1 1 0,9-18 0,34-120 0,2-4 1,-37 119-6,0 2-1,2-1 1,1 1-1,16-23 0,-27 43 6,-1 1 0,1-1 0,-1 0-1,1 0 1,0 0 0,-1 0-1,1 1 1,0-1 0,0 0 0,0 1-1,0-1 1,-1 1 0,1-1 0,0 1-1,0-1 1,1 0 0,-1 1 0,-1 1 0,1-1 0,-1 0 0,0 0 0,1 0-1,-1 0 1,0 0 0,1 1 0,-1-1 0,0 0 0,1 0 0,-1 1 0,0-1 0,1 0 0,-1 0 0,0 1 0,0-1 0,1 0 0,-1 1 0,0-1 0,0 0 0,0 1 0,0-1 0,1 0 0,-1 1 0,0-1 0,0 1 0,0-1-1,4 41 2,-4-30-1,2 61 0,5 57 0,-5-114 0,0-1 0,2 1 0,-1-1 0,2 0 0,0 0 0,10 21 0,-12-31 0,-1 0 0,1 0 0,0 0 0,0-1 0,0 1 0,1-1 0,-1 0 0,1 0 0,0 0 0,-1 0 0,1-1 0,1 0 0,-1 1 0,0-1 0,0-1 0,1 1 0,-1-1 0,6 2 0,6-1 0,0 0 0,1-1 0,29-1 0,-43-1 0,1 1 0,0 0 0,0-1 0,0 0 0,0 0 0,-1 0 0,1-1 0,0 1 0,-1-1 0,1 0 0,-1 0 0,1 0 0,-1 0 0,0-1 0,0 1 0,0-1 0,0 0 0,0 0 0,-1 0 0,1 0 0,-1-1 0,0 1 0,0 0 0,0-1 0,0 0 0,-1 1 0,1-1 0,0-6 0,3-8 0,0-1 0,-2 0 0,0 0 0,0-27 0,-1-5 8,-2 1 0,-2 0 0,-11-64 0,9 104-9,3 19-3,1-8 4,-1 186-30,2-165 35,2 0 0,0-1 0,1 1 0,2-1 0,0-1 0,16 37 0,-20-53-5,-1 0 0,1 0 0,0-1 0,0 1 0,0-1 0,1 1 0,0-1 0,-1 0 0,1 0 0,0 0 0,0 0 0,0-1 0,1 1 0,-1-1 0,1 0 0,-1 0 0,1 0 0,0 0 0,0-1 0,0 1 0,0-1 0,0 0 0,0 0 0,0-1 0,0 1 0,0-1 0,0 0 0,1 0 0,-1 0 0,5-1 0,-6 0 0,-1 1 0,0-1 0,1 0 0,-1 0 0,0 1 0,0-1 0,0-1 0,0 1 0,0 0 0,0 0 0,0-1 0,0 1 0,0-1 0,-1 0 0,1 1 0,0-1 0,-1 0 0,0 0 0,1 0 0,-1 0 0,0 0 0,0 0 0,1-4 0,3-7 0,0 0 0,5-26 0,-8 27 0,14-65 0,-11 50 0,0 0 0,2 0 0,0 0 0,2 1 0,23-46 0,-30 69-1,0-1 0,0 1-1,0 0 1,0 1 0,0-1 0,1 0-1,-1 1 1,1-1 0,0 1 0,0 0-1,0 0 1,0 0 0,4-2 0,-2 3-1,1-1 0,-1 1 0,1 0 0,0 0 0,0 0 1,0 1-1,6 0 0,-10 0 2,-1 0 0,0 0 0,1 0 0,-1 0 0,1 0 0,-1 1 0,0-1 0,0 1 0,1-1 0,-1 1 0,0-1 0,1 1 0,-1-1 0,0 1 0,0 0 0,0 0 0,0 0 0,0 0 0,0 0 0,0 0 0,0 0 0,0 0 0,0 0 0,-1 0 0,1 0 0,0 2 0,12 13 0,-36-14 0,17-2 1,0 1-1,1-1 1,-1 1 0,1 0 0,-1 1-1,1-1 1,0 1 0,0 0-1,-1 0 1,1 1 0,0-1 0,1 1-1,-1 0 1,1 1 0,-1-1 0,1 1-1,0 0 1,0 0 0,0 0-1,1 0 1,0 1 0,-1 0 0,2-1-1,-1 1 1,0 0 0,-3 11-1,2-2 2,-1 0-1,2 1 0,0-1 0,0 1 1,2 0-1,0 0 0,0-1 1,2 1-1,2 20 0,-2-28-1,0 0 0,1 0 0,0 0 0,0-1 0,1 1 0,0-1 0,0 1 0,0-1 0,1 0 0,0 0 0,0 0 0,0-1 0,1 0 0,0 0 0,0 0 0,0 0 0,1-1 0,0 1 0,0-2 0,11 7 0,-5-4 0,0-1 0,1-1 0,-1 0 0,1-1 0,0 0 0,0-1 0,0 0 0,0-1 0,0-1 0,18-1 0,-27 1 4,-1-1 0,1 0 1,-1 1-1,0-1 0,1-1 0,-1 1 0,0 0 1,0-1-1,0 0 0,0 1 0,0-1 0,0-1 0,0 1 1,0 0-1,-1-1 0,0 1 0,1-1 0,-1 0 1,0 1-1,0-1 0,0 0 0,-1 0 0,1-1 1,-1 1-1,1 0 0,-1 0 0,0-1 0,-1 1 1,2-6-1,0-8-364,0 0 0,0 0 1,-2 0-1,-3-31 0,-4 1-6611</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5:11.301"/>
    </inkml:context>
    <inkml:brush xml:id="br0">
      <inkml:brushProperty name="width" value="0.05" units="cm"/>
      <inkml:brushProperty name="height" value="0.05" units="cm"/>
      <inkml:brushProperty name="color" value="#FFFFFF"/>
    </inkml:brush>
  </inkml:definitions>
  <inkml:trace contextRef="#ctx0" brushRef="#br0">262 12 32191,'-14'-3'59,"0"0"0,0 0 0,0 2 0,-1-1 1,1 2-1,0 0 0,0 1 0,-25 4 0,33-4-58,1 1-1,-1-1 1,1 1-1,0 0 1,0 0-1,0 1 1,0 0-1,0 0 1,0 0-1,1 0 0,-1 1 1,1-1-1,0 1 1,0 0-1,1 1 1,-1-1-1,1 1 1,0-1-1,0 1 1,0 0-1,1 0 1,0 0-1,0 0 1,-2 8-1,2-6 0,0 1 0,1-1 0,0 0 0,0 0 0,1 1 0,0-1 0,0 0 0,1 1 0,0-1 0,3 11 0,-3-13 0,1-1 0,0 1 0,0-1 0,0 0 0,1 0 0,-1 0 0,1 0 0,0 0 0,0 0 0,1-1 0,-1 0 0,1 1 0,-1-1 0,1 0 0,0-1 0,8 5 0,2-1 0,0-1 0,0-1 0,1 0 0,0-1 0,-1 0 0,1-1 0,0-1 0,0 0 0,0-1 0,0-1 0,23-3 0,-35 3 1,1 0 0,-1 0 0,1 0 0,-1 0 0,0 0 0,0-1 0,0 0 0,0 0 0,0 1 1,0-2-1,0 1 0,0 0 0,-1-1 0,0 1 0,1-1 0,-1 1 0,0-1 0,0 0 0,0 0 0,0 0 0,-1 0 0,0-1 0,1 1 0,-1 0 0,0-1 0,1-6 1,-1 6-2,-1 0 0,1 0 0,-1 0 0,0 0 0,0 0 0,0 0 1,-1 0-1,1-1 0,-1 1 0,0 0 0,0 1 0,-1-1 0,1 0 1,-1 0-1,0 1 0,0-1 0,0 0 0,0 1 0,-1 0 1,1 0-1,-1 0 0,-5-6 0,-1 4-5,1 0 0,-1 0-1,0 1 1,0 0 0,-1 1 0,1 0 0,-1 0 0,1 1-1,-1 0 1,0 1 0,0 0 0,0 1 0,0 0-1,1 0 1,-1 1 0,-15 3 0,23-4-33,0 1 0,-1 0 1,1 0-1,0 0 0,0 0 0,-1 1 0,1-1 1,0 1-1,0-1 0,0 1 0,-1 1 0,-16 25-1645</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5:11.833"/>
    </inkml:context>
    <inkml:brush xml:id="br0">
      <inkml:brushProperty name="width" value="0.05" units="cm"/>
      <inkml:brushProperty name="height" value="0.05" units="cm"/>
      <inkml:brushProperty name="color" value="#FFFFFF"/>
    </inkml:brush>
  </inkml:definitions>
  <inkml:trace contextRef="#ctx0" brushRef="#br0">1 207 31695,'2'-3'813,"11"1"-572,25 2-395,-25 0 243,351 0-6,-364 0-83,1-1 0,-1 1 0,1-1 0,-1 1 0,0 0 0,1-1 0,-1 1 0,0-1 0,1 1 0,-1-1 0,0 1 0,0-1 0,1 0 0,-1 1 0,0-1 0,0 1 0,0-1 0,0 1 0,0-1 0,0 0 0,0 1 0,0-1 0,0 1 0,0-1 0,0 1 0,0-1 0,0 0 0,-1 0 0,-2-19 0,-1 14 0,1 0 0,-1 0 0,0 1 0,0-1 0,-1 1 0,0 0 0,0 0 0,-6-4 0,-50-37 0,43 35 0,7 3 0,3 1 0,0 1 0,0 1 0,-1-1 0,0 1 0,0 1 0,-1 0 0,1 0 0,-12-2 0,21 6 0,0 0 0,0 0 0,-1 0 0,1 0 0,0 0 0,0 0 0,0 0 0,-1 0 0,1 0 0,0 0 0,0 0 0,0 0 0,-1 0 0,1 0 0,0 0 0,0 0 0,0 1 0,0-1 0,-1 0 0,1 0 0,0 0 0,0 0 0,0 0 0,0 1 0,0-1 0,-1 0 0,1 0 0,0 0 0,0 1 0,0-1 0,0 0 0,0 0 0,0 0 0,0 1 0,0-1 0,0 0 0,0 0 0,0 0 0,0 1 0,0-1 0,0 0 0,0 0 0,0 0 0,0 1 0,0-1 0,0 0 0,0 0 0,0 0 0,0 1 0,0-1 0,0 0 0,0 0 0,1 0 0,-1 1 0,5 10 0,3-1 0,0 0 0,1 0 0,0-1 0,0 0 0,22 15 0,59 34 0,-85-55 0,33 18 0,-28-17 0,0 1 0,0 0 0,-1 1 0,0 0 0,0 0 0,-1 1 0,0 0 0,0 0 0,10 12 0,-17-17 0,0 0 0,0 0 0,0 0 0,-1 0 0,1 0 0,0 0 0,-1 0 0,1 0 0,-1 0 0,0 0 0,0 0 0,0 0 0,0 0 0,0 0 0,0 0 0,0 0 0,-1 0 0,1 0 0,-1 0 0,1 0 0,-1 0 0,0 0 0,0 0 0,0 0 0,0 0 0,0-1 0,0 1 0,-1 0 0,1-1 0,-1 1 0,1-1 0,-1 0 0,1 1 0,-1-1 0,-2 2 0,-7 4 0,0 0 0,-1-1 0,1 0 0,-18 5 0,22-8 0,-12 4-73,0-1 0,-34 7 0,9-7-764</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5:13.259"/>
    </inkml:context>
    <inkml:brush xml:id="br0">
      <inkml:brushProperty name="width" value="0.05" units="cm"/>
      <inkml:brushProperty name="height" value="0.05" units="cm"/>
      <inkml:brushProperty name="color" value="#FFFFFF"/>
    </inkml:brush>
  </inkml:definitions>
  <inkml:trace contextRef="#ctx0" brushRef="#br0">1 72 29822,'177'1'2490,"515"-12"-2067,-107-13-423,-40 22 0,-285 4 0,25-1 0,317-3 0,-370-8 0,259-4 0,-342 14 0,397-8 0,-540 8 0,13-3 27,-44 1-241,-1 2-527</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5:18.413"/>
    </inkml:context>
    <inkml:brush xml:id="br0">
      <inkml:brushProperty name="width" value="0.05" units="cm"/>
      <inkml:brushProperty name="height" value="0.05" units="cm"/>
      <inkml:brushProperty name="color" value="#FFFFFF"/>
    </inkml:brush>
  </inkml:definitions>
  <inkml:trace contextRef="#ctx0" brushRef="#br0">20 77 31695,'-5'-76'1045,"-9"280"-1018,13-143-27,2 373 0,5-388-32,-6-45-11,0-3-79,3-13-684,2-20-2129</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5:18.749"/>
    </inkml:context>
    <inkml:brush xml:id="br0">
      <inkml:brushProperty name="width" value="0.05" units="cm"/>
      <inkml:brushProperty name="height" value="0.05" units="cm"/>
      <inkml:brushProperty name="color" value="#FFFFFF"/>
    </inkml:brush>
  </inkml:definitions>
  <inkml:trace contextRef="#ctx0" brushRef="#br0">1 11 31775,'1'-10'789,"0"28"-650,-1 706-921,0-734-389</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5:19.101"/>
    </inkml:context>
    <inkml:brush xml:id="br0">
      <inkml:brushProperty name="width" value="0.05" units="cm"/>
      <inkml:brushProperty name="height" value="0.05" units="cm"/>
      <inkml:brushProperty name="color" value="#FFFFFF"/>
    </inkml:brush>
  </inkml:definitions>
  <inkml:trace contextRef="#ctx0" brushRef="#br0">1 105 31823,'0'0'368,"0"-5"-112,0 2-176,35-7-80,29 0 32,27-5-16,12 3-16,-4-8-32,-16 5-304,-22 8-1169,-28-1-11829</inkml:trace>
  <inkml:trace contextRef="#ctx0" brushRef="#br0" timeOffset="1">61 229 27325,'-13'18'3505,"10"-6"-2560,3 0-657,5-2-192,42 3 96,20-6-16,16-7-112,11 0-16,-6-5-32,-13-12-16,-17-1 0,-25 8-48,-19 6-144,-14-4-593,-11 8-2112</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5:22.141"/>
    </inkml:context>
    <inkml:brush xml:id="br0">
      <inkml:brushProperty name="width" value="0.05" units="cm"/>
      <inkml:brushProperty name="height" value="0.05" units="cm"/>
      <inkml:brushProperty name="color" value="#FFFFFF"/>
    </inkml:brush>
  </inkml:definitions>
  <inkml:trace contextRef="#ctx0" brushRef="#br0">6 876 32511,'-2'53'209,"0"-29"-212,0 0-1,2 0 1,1 0-1,4 26 1,-3-46 3,0 1 1,0 0-1,0-1 0,1 0 1,-1 1-1,1-1 1,0 0-1,0 0 0,0 0 1,1-1-1,-1 1 1,1-1-1,0 0 0,0 0 1,0 0-1,1-1 0,-1 1 1,1-1-1,-1 0 1,6 2-1,-6-3 0,0 0 1,0 1-1,-1-1 0,1 0 0,0-1 1,0 1-1,0-1 0,0 0 1,0 0-1,0 0 0,0 0 1,0-1-1,0 1 0,0-1 0,0 0 1,0 0-1,-1-1 0,1 1 1,0-1-1,-1 0 0,1 0 1,-1 0-1,0 0 0,0-1 0,1 1 1,2-4-1,2-5 1,-1 0 0,0 0 0,0-1 0,-2 0 0,1 0 0,6-22 0,18-85 7,-24 90-7,14-75-1,-15 65 0,2 1 0,2 0 0,1 1 0,2 0 0,19-39 0,-30 74-1,0 0 1,0 0-1,0 0 0,0 1 1,0-1-1,1 0 0,-1 1 0,1-1 1,-1 0-1,1 1 0,0 0 1,-1-1-1,1 1 0,0 0 1,0 0-1,0 0 0,0 0 0,0 0 1,0 1-1,0-1 0,0 0 1,0 1-1,0 0 0,1-1 1,-1 1-1,0 0 0,0 0 1,0 0-1,0 1 0,1-1 0,-1 0 1,0 1-1,0 0 0,0-1 1,0 1-1,0 0 0,0 0 1,0 0-1,0 0 0,0 0 0,-1 1 1,1-1-1,0 0 0,-1 1 1,4 3-1,1 2 2,-4-5 0,-1 0 1,1 0-1,0-1 1,-1 1-1,1 0 1,0-1-1,0 1 1,1-1-1,2 2 1,-8-4-1,-1 0-1,0 0 1,1 0-1,-1 0 1,1 1 0,-1 0-1,0 0 1,-5 0 0,-4 0-4,7 0 2,0 0 1,0 0 0,0 0 0,0 1-1,0 0 1,0 0 0,0 1 0,0-1 0,1 1-1,-1 0 1,0 1 0,1 0 0,-8 4-1,7-2 1,0 1 0,1-1 0,-1 1 1,2-1-1,-1 2 0,0-1 0,1 0 0,0 1 0,1 0 0,-5 12 0,2 0-2,1 1 0,0 0 1,2 0-1,0 0 0,2 0 0,0 1 1,1-1-1,4 32 0,-2-43 2,-1 1 0,1-1 0,1 1 0,-1-1 0,2 0 0,-1 0 0,1-1 0,1 1 0,-1-1 0,2 0 0,-1 0 0,1 0 0,0-1 0,0 0 0,1 0 0,9 7 0,-6-7 0,0 1 0,1-2 0,0 0 0,0 0 0,0-1 0,1 0 0,0-1 0,0-1 0,0 1 0,0-2 0,23 2 0,-19-2 0,1-1 0,-1-1 0,0 0 0,1-2-1,-1 0 1,0 0 0,18-6 0,-27 5 1,1 0 0,-1-1 0,0 1-1,0-1 1,-1 0 0,1-1 0,-1 0-1,0 0 1,0 0 0,0-1 0,-1 1 0,0-2-1,0 1 1,-1 0 0,0-1 0,0 0 0,3-7-1,1-5 1,0 0-1,-2-1 1,0 0-1,-2 0 1,0-1-1,1-25 1,-1-130-2,-5 109 1,-1-1 5,-3 0 1,-19-97-1,24 165-5,0 1 0,0-1 0,0 0 0,0 0 0,0 1 0,-1-1 0,1 0 0,0 0 0,0 0 0,0 0-1,-1 1 1,1-1 0,0 0 0,0 0 0,0 0 0,-1 0 0,1 0 0,0 1 0,0-1 0,-1 0 0,1 0 0,0 0 0,0 0 0,-1 0 0,1 0 0,0 0 0,-1 0 0,1 0 0,0 0 0,0 0 0,-1 0-1,1 0 1,0 0 0,0 0 0,-1-1 0,1 1 0,0 0 0,0 0 0,-1 0 0,1 0 0,0 0 0,0 0 0,0-1 0,-1 1 0,1 0 0,0 0 0,0 0 0,0-1 0,0 1 0,0 0 0,-1 0 0,1-1 0,0 1-1,0 0 1,0 0 0,0-1 0,0 1 0,-6 27-2,1-1 0,2 2 0,1-1 0,1 0 0,3 41 0,-1-6 1,0-16 1,1 0 0,2 1 0,2-1 0,3 0 0,1-1 0,30 81 0,-39-123 0,0 0 1,0-1-1,0 1 1,1 0-1,-1-1 1,1 0-1,0 1 0,-1-1 1,1 0-1,2 2 1,-3-3-1,-1-1 0,1 0 0,-1 1 0,1-1 1,-1 0-1,1 0 0,-1 0 0,1 1 0,-1-1 1,1 0-1,-1 0 0,1 0 0,0 0 0,-1 0 0,1 0 1,-1 0-1,1 0 0,-1 0 0,1 0 0,-1-1 1,1 1-1,0 0 0,13-15 4,-3-6-3,-1 0 0,-1 0-1,8-33 1,2-3-1,-5 18 0,29-70 0,-37 97 0,0 1 0,1-1 0,0 2 0,1-1 0,0 1 0,16-17 0,-5 15 0,-18 12 0,-1 0 0,1 0 0,-1 0 0,1 0 0,-1 0 0,1 0 0,-1 0 0,0 1 0,1-1 0,-1 0 0,1 0 0,-1 0 0,0 0 0,1 0 0,-1 1 0,1-1 0,-1 0 0,0 0 0,1 1 0,-1-1 0,0 0 0,1 1 0,-1-1 0,0 0 0,0 1 0,1 0 0,1 3 0,-1-1 0,0 1 0,0 0 0,0 1 0,-1-1 0,1 0 0,-1 5 0,1-1 0,3 49 0,-3-20 0,3 0 0,11 55 0,-13-83 0,1 1 0,0 0 0,1 0 0,0-1 0,0 0 0,1 0 0,0 0 0,1 0 0,0-1 0,0 0 0,1 0 0,0-1 0,16 13 0,-16-16 0,0 0 0,0 0 0,0-1 0,1 0 0,-1 0 0,1-1 0,0 0 0,0-1 0,0 1 0,0-2 0,0 1 0,0-1 0,12-1 0,-10 0 0,0 0 0,0 0 0,0-1 0,0-1 0,-1 1 0,1-2 0,-1 1 0,0-1 0,0-1 0,11-6 0,-10 3 0,0 0 0,-1 0 0,0-1 0,0 0 0,-1-1 0,0 0 0,-1 0 0,0-1 0,-1 0 0,0 0 0,-1 0 0,0-1 0,0 0 0,3-17 0,-2-4 1,-1 0 0,-1 0 0,-2 0 0,-3-39 0,1 64 2,-1 0-1,1 0 1,-1 1-1,-1-1 0,1 0 1,-2 1-1,1-1 1,-1 1-1,0 0 0,-4-9 1,5 13-3,0 1 0,-1-1 0,1 0 0,0 0 0,-1 1 0,0-1 0,1 1 0,-1 0 0,0 0 0,0 0 0,0 0 0,-1 1 0,1-1 0,0 1 0,-1 0 0,1 0 0,-1 0 0,1 0 0,-1 0 0,1 1 0,-1 0 0,1 0 0,-7 0 0,8 0 0,0 1 0,-1-1 0,1 1 0,0-1 0,0 1 0,0 0 0,0 0 0,0 0 0,0 0 0,0 1 0,0-1 0,1 0 0,-1 1 0,0-1 0,1 1 0,-1-1 0,1 1 0,-1 0 0,1 0 0,0 0 0,0 0 0,0 0 0,0 0 0,0 0 0,0 0 0,0 2 0,-2 7 0,0 0 0,1 1 0,-2 21 0,0 5 0,3 1 0,4 63 0,-2-89 0,1 0 0,1 0 0,0-1 0,1 1 0,0-1 0,0 1 0,2-1 0,-1-1 0,2 1 0,-1-1 0,15 17 0,-19-25 0,0 0 0,0-1 0,1 1 0,-1-1 0,1 0 0,-1 0 0,1 0 0,0 0 0,0 0 0,0-1 0,0 1 0,0-1 0,0 0 0,0 0 0,1 0 0,-1 0 0,0 0 0,1-1 0,-1 1 0,0-1 0,1 0 0,-1 0 0,1-1 0,-1 1 0,0-1 0,6-1 0,-4 0 0,0 0 0,0 0 0,0-1 0,0 0 0,-1 0 0,1-1 0,-1 1 0,0-1 0,0 0 0,0 0 0,-1 0 0,1 0 0,-1-1 0,5-8 0,-1 0 0,-1-1 0,0 0 0,-2 0 0,1 0 0,-2 0 0,0-1 0,2-15 0,-1-104 0,-4 95 0,0 39 0,0 0 0,-1 0 0,1 0 0,0 0 0,0 0 0,0 1 0,0-1 0,0 0 0,0 0 0,0 0 0,0 0 0,0 0 0,0 0 0,-1 0 0,1 0 0,0 0 0,0 1 0,0-1 0,0 0 0,0 0 0,0 0 0,0 0 0,-1 0 0,1 0 0,0 0 0,0 0 0,0 0 0,0 0 0,0 0 0,-1 0 0,1 0 0,0 0 0,0 0 0,0 0 0,0 0 0,0 0 0,0 0 0,-1 0 0,1 0 0,0 0 0,0 0 0,0-1 0,0 1 0,0 0 0,0 0 0,0 0 0,-1 0 0,1 0 0,0 0 0,0 0 0,0 0 0,0 0 0,0-1 0,0 1 0,0 0 0,0 0 0,0 0 0,0 0 0,0 0 0,0 0 0,0-1 0,0 1 0,-8 16 0,3 30 0,1 71 0,4-91 0,2 0 0,1 0 0,1 0 0,10 34 0,-12-52 0,1 0 0,0 0 0,0 0 0,9 13 0,-10-19 0,-1 0 0,1 0 0,-1 0 0,1-1 0,0 1 0,-1 0 0,1-1 0,0 1 0,0-1 0,0 0 0,0 1 0,0-1 0,1 0 0,-1 0 0,0-1 0,0 1 0,1 0 0,-1-1 0,1 1 0,4-1 0,-2 0 0,0 1 0,0-2 0,1 1 0,-1-1 0,0 1 0,9-4 0,-12 3 0,1-1 0,-1 1 0,1-1 0,-1 0 0,0 0 0,0 0 0,0 0 0,0 0 0,0 0 0,0-1 0,0 1 0,-1 0 0,3-6 0,4-6 0,-1-1 0,-1 0 0,0 0 0,-1-1 0,4-26 0,6-82 0,-13 91 0,1-1 0,2 1 0,13-45 0,-18 76 0,0 1 0,1-1 0,-1 0 0,1 1 0,0-1 0,-1 1 0,1-1 0,0 1 0,0-1 0,0 1 0,0-1 0,0 1 0,0 0 0,0 0 0,1-1 0,-1 1 0,0 0 0,1 0 0,-1 0 0,1 1 0,-1-1 0,1 0 0,-1 0 0,1 1 0,0-1 0,-1 1 0,1-1 0,0 1 0,-1 0 0,1 0 0,0 0 0,0 0 0,-1 0 0,1 0 0,0 0 0,-1 1 0,1-1 0,0 0 0,-1 1 0,1-1 0,0 1 0,-1 0 0,1 0 0,-1 0 0,1-1 0,-1 1 0,0 1 0,1-1 0,-1 0 0,0 0 0,0 0 0,1 1 0,-1-1 0,0 0 0,1 3 0,7 13 0,0 0 0,-2 0 0,0 1 0,0 0 0,-2 0 0,0 0 0,2 21 0,-1 7 0,1 82 0,-7-102 0,-1-12 0,1 1 0,0-1 0,1 0 0,1 0 0,4 18 0,-6-32 0,0 0 0,0 1 0,1-1 0,-1 0 0,0 0 0,0 1 0,0-1 0,0 0 0,0 0 0,1 1 0,-1-1 0,0 0 0,0 0 0,0 1 0,1-1 0,-1 0 0,0 0 0,0 0 0,1 1 0,-1-1 0,0 0 0,1 0 0,-1 0 0,0 0 0,0 0 0,1 0 0,-1 0 0,0 0 0,1 0 0,-1 1 0,0-1 0,1 0 0,-1-1 0,0 1 0,1 0 0,-1 0 0,0 0 0,0 0 0,1 0 0,-1 0 0,0 0 0,1 0 0,-1 0 0,0-1 0,0 1 0,1 0 0,-1 0 0,0 0 0,0-1 0,1 1 0,-1 0 0,0-1 0,13-14 0,3-24 0,-2-1 0,12-56 1,14-41-29,-37 130 27,31-73-3,-31 73 4,1 0 0,1 0 0,-1 0 0,1 1 0,0-1 0,1 1 0,-1 1 0,9-8 0,-14 13 0,1-1 0,-1 1 0,1-1 0,-1 1 0,1-1 0,-1 1 0,1 0 0,-1-1 0,1 1 0,-1-1 0,1 1 0,0 0 0,-1 0 0,1-1 0,-1 1 0,1 0 0,0 0 0,-1 0 0,1 0 0,0 0 0,-1 0 0,1 0 0,0 0 0,-1 0 0,1 0 0,0 0 0,-1 0 0,1 0 0,0 0 0,-1 1 0,1-1 0,-1 0 0,1 0 0,0 1 0,-1-1 0,1 0 0,-1 1 0,1-1 0,-1 1 0,1-1 0,-1 1 0,1-1 0,-1 1 0,0-1 0,1 1 0,-1 0 0,7 31 0,-7-28 0,2 196 0,0 7 0,-1-205 0,-1 1 0,1-1 0,-1 0 0,1 0 0,0 0 0,0 1 0,0-1 0,0 0 0,0 0 0,0 0 0,1-1 0,-1 1 0,1 0 0,-1 0 0,1-1 0,0 1 0,-1-1 0,1 1 0,0-1 0,0 0 0,0 0 0,0 0 0,0 0 0,0 0 0,1 0 0,-1-1 0,0 1 0,0-1 0,1 1 0,2-1 0,0 1 0,-1-1 0,1 0 0,0 0 0,0 0 0,0 0 0,0-1 0,0 0 0,-1 0 0,1 0 0,0-1 0,-1 0 0,1 0 0,-1 0 0,5-3 0,-1 0 0,-1-1 0,0 0 0,0 0 0,-1-1 0,0 0 0,0 0 0,0-1 0,-1 1 0,0-1 0,-1-1 0,0 1 0,0 0 0,0-1 0,-1 0 0,3-14 0,-1-9 0,-1 1 0,-1-1 0,-3-40 0,0 39 0,1-1 0,7-40 0,-8 72 0,0-1 0,1 1 0,-1 0 0,1-1 0,0 1 0,0 0 0,0-1 0,0 1 0,0 0 0,1 0 0,-1 0 0,1 0 0,-1 0 0,1 0 0,0 0 0,0 0 0,3-2 0,-3 3 0,1 0 0,0 0 0,1 0 0,-1 0 0,0 0 0,0 0 0,0 1 0,0 0 0,1-1 0,-1 1 0,0 0 0,0 1 0,5 0 0,-6-1 0,1 1 0,-1 0 0,0 0 0,0 0 0,1 0 0,-1 0 0,0 0 0,0 1 0,0-1 0,0 1 0,0-1 0,-1 1 0,1 0 0,0 0 0,-1-1 0,1 1 0,-1 1 0,2 2 0,21 47 0,-21-44 0,4 12 0,-1 0 0,-1 1 0,-1 0 0,3 35 0,-4 86 0,-4-95 0,5-30 0,0-15 0,3-11 0,4-20 0,0-1 0,7-37 0,8-23 0,-17 63 0,1 0 0,2 1 0,0 0 0,1 1 0,2 0 0,20-26 0,-34 49 0,1 0 0,-1 0 0,1 0 0,0 0 0,0 1 0,0-1 0,0 0 0,0 1 0,0 0 0,0-1 0,0 1 0,1 0 0,-1 0 0,0 0 0,1 0 0,2 0 0,-2 7 0,3 49 0,-3 94 0,0-1 0,-2-141 0,-1 0 0,2 0 0,-1 0 0,1-1 0,0 1 0,4 8 0,-5-12 0,0-1 0,0 0 0,0 1 0,1-1 0,-1 0 0,1 0 0,0 0 0,0 0 0,0 0 0,-1 0 0,2 0 0,-1-1 0,0 1 0,0-1 0,0 1 0,1-1 0,-1 0 0,1 0 0,4 1 0,2 0 0,-1-2 0,1 1 0,-1-1 0,1 0 0,-1-1 0,1 0 0,-1 0 0,1-1 0,-1 0 0,0 0 0,1-1 0,-1 0 0,-1-1 0,1 1 0,0-2 0,-1 1 0,0-1 0,0 0 0,0 0 0,-1-1 0,0 0 0,0 0 0,8-12 0,-2 3 0,-2 0 0,0 0 0,-1-1 0,-1 0 0,0-1 0,-1 0 0,-1 0 0,0-1 0,-2 1 0,4-23 0,-4 3 0,-2 0 0,-1 0 0,-4-41 0,2 75 0,1 0 0,0-1 0,-1 1 0,0 0 0,0-1 0,0 1 0,0 0 0,0 0 0,-1-1 0,1 1 0,-1 0 0,0 1 0,-4-6 0,4 7 0,1-1 0,-1 1 0,1 0 0,-1 0 0,0 0 0,0 0 0,1 1 0,-1-1 0,0 0 0,0 1 0,0-1 0,0 1 0,0-1 0,0 1 0,0 0 0,0 0 0,0 0 0,0 0 0,0 0 0,0 1 0,0-1 0,0 1 0,-3 0 0,3 0 0,0 1 0,0-1 0,0 0 0,0 0 0,0 1 0,1-1 0,-1 1 0,0 0 0,1-1 0,-1 1 0,1 0 0,-1 0 0,1 0 0,0 0 0,0 0 0,0 0 0,0 1 0,0-1 0,1 0 0,-1 0 0,0 5 0,-6 55 0,7-54 0,-2 23 0,2-1 0,1 1 0,2-1 0,6 34 0,-7-55 0,0 0 0,1 1 0,0-1 0,0 0 0,1-1 0,0 1 0,1-1 0,0 1 0,0-2 0,0 1 0,1 0 0,1-1 0,-1 0 0,1-1 0,0 1 0,1-1 0,12 8 0,-12-10 0,1 0 0,-1-1 0,0 0 0,1-1 0,-1 0 0,1 0 0,0 0 0,0-1 0,-1-1 0,1 1 0,0-2 0,0 1 0,0-1 0,0 0 0,-1-1 0,1 0 0,-1-1 0,1 1 0,-1-2 0,0 1 0,0-1 0,0 0 0,0-1 0,-1 0 0,0 0 0,0 0 0,0-1 0,-1 0 0,9-10 0,-7 3 0,1-1 0,-2 0 0,0-1 0,0 1-1,-2-1 1,0 0 0,0-1 0,-1 1 0,2-32 0,-1-12 5,-4-81-1,-3 69 15,3 38-18,-1-1-1,-2 0 1,-2 1 0,-1 0 0,-17-62 0,16 89-5,0 17-19,-2 50 22,2-1-1,5 117 0,2-89 2,-1-70 0,0 34 0,11 91 0,-9-128 0,1 1 0,1-1 0,0 0 0,1-1 0,1 1 0,0-1 0,1 0 0,0 0 0,1-1 0,15 18 0,-20-27 1,0-1 0,1 0 0,0 1 0,0-2 1,0 1-1,0 0 0,0-1 0,1 0 0,-1 1 0,1-2 0,-1 1 1,8 1-1,-9-2-1,0-1 1,0 1 0,0-1 0,0 0-1,0 0 1,0 0 0,-1 0 0,1 0-1,0-1 1,0 1 0,0-1 0,0 0-1,0 0 1,0 0 0,-1 0 0,1 0-1,0-1 1,-1 1 0,1-1 0,-1 1 0,0-1-1,4-3 1,4-9-1,-1-1 0,0 1 0,-1-1 0,-1-1 0,0 0 0,-1 0 0,5-19 0,0 1 0,4-8 0,42-109 0,-49 132 0,2 0 0,0 1 0,1 0 0,0 1 0,22-23 0,-31 37 0,1 0 0,0 0 0,0 1 0,1-1 0,-1 1 0,1 0 0,-1 0 0,1 0 0,-1 0 0,1 1 0,0-1 0,6 0 0,-8 1 0,0 1 0,0 0 0,0 0 0,0 0 0,0 0 0,0 0 0,0 1 0,0-1 0,-1 0 0,1 1 0,0 0 0,0-1 0,0 1 0,-1 0 0,1 0 0,0 0 0,-1 0 0,1 0 0,-1 0 0,1 0 0,-1 1 0,0-1 0,1 1 0,-1-1 0,0 1 0,0-1 0,0 1 0,1 2 0,6 13 0,-1 0 0,-1 0 0,-1 1 0,0-1 0,-1 1 0,3 36 0,-3 120 0,-5-121 0,2-50 0,-1 1 0,0-1 0,-1 1 0,1-1 0,-1 1 0,1-1 0,-1 1 0,0-1 0,0 1 0,-1-1 0,1 0 0,-1 1 0,1-1 0,-1 0 0,0 0 0,0 0 0,0-1 0,-1 1 0,-4 4 0,4-5 0,-1 0 0,0 0 0,0 0 0,0-1 0,0 1 0,0-1 0,0 0 0,0 0 0,0-1 0,0 1 0,0-1 0,-1 0 0,1 0 0,0 0 0,0 0 0,-6-2 0,7 1-1,-1-1 1,1 1-1,-1-1 0,1 0 1,0 1-1,0-2 0,0 1 1,0 0-1,0-1 0,1 1 1,-1-1-1,1 0 0,0 1 1,-1-1-1,1-1 1,1 1-1,-1 0 0,0 0 1,1-1-1,-2-5 0,-4-8-3,2 0-1,0 0 1,-2-18-1,2-12 7,1-85 0,4 124-1,0 7 0,0 1 0,0 0-1,0 0 1,0 0-1,1 0 1,-1 0 0,0 0-1,0 0 1,0 0-1,1 0 1,-1 0 0,0 0-1,0 0 1,0-1-1,1 1 1,-1 0 0,0 0-1,0 1 1,0-1-1,1 0 1,-1 0 0,0 0-1,0 0 1,0 0-1,1 0 1,-1 0 0,0 0-1,0 0 1,0 0-1,0 0 1,1 1 0,-1-1-1,0 0 1,0 0 0,0 0-1,0 0 1,0 0-1,1 1 1,-1-1 0,0 0-1,0 0 1,0 0-1,0 1 1,0-1 0,0 0-1,11 11-1,-1 2 1,101 125 0,-92-117 0,1-2 0,0-1 0,2 0 0,36 23 0,-47-35-24,0-1 0,0 0-1,0-1 1,1 0 0,-1-1 0,1-1 0,0 1-1,0-2 1,0 1 0,0-2 0,0 0 0,0 0-1,20-4 1,2-8-1414</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3:29.058"/>
    </inkml:context>
    <inkml:brush xml:id="br0">
      <inkml:brushProperty name="width" value="0.05" units="cm"/>
      <inkml:brushProperty name="height" value="0.05" units="cm"/>
      <inkml:brushProperty name="color" value="#FFFFFF"/>
    </inkml:brush>
  </inkml:definitions>
  <inkml:trace contextRef="#ctx0" brushRef="#br0">48 10 32015,'-10'-10'326,"5"13"-158,2 23-103,2-8-67,-27 809 120,28-814-114,0-9-3,-1 0-1,1 0 1,0 1 0,0-1-1,1 0 1,-1 0-1,1 0 1,0 0-1,0 0 1,2 5-1,-2-9-5,-1 0-1,0 0 1,0 0-1,1 1 1,-1-1-1,0 0 1,0 0-1,1 0 1,-1 0-1,0 1 1,1-1-1,-1 0 1,0 0-1,1 0 1,-1 0-1,0 0 1,1 0-1,-1 0 1,0 0-1,1 0 1,-1 0-1,0 0 1,0 0-1,1 0 1,-1 0-1,0 0 1,1-1-1,-1 1 1,0 0-1,1 0 1,-1 0-1,0 0 0,0 0 1,1-1-1,-1 1 1,0 0-1,0 0 1,1-1-1,-1 1 1,0 0-1,0 0 1,0-1-1,0 1 1,1 0-1,-1-1 1,4-22-619</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5:23.549"/>
    </inkml:context>
    <inkml:brush xml:id="br0">
      <inkml:brushProperty name="width" value="0.05" units="cm"/>
      <inkml:brushProperty name="height" value="0.05" units="cm"/>
      <inkml:brushProperty name="color" value="#FFFFFF"/>
    </inkml:brush>
  </inkml:definitions>
  <inkml:trace contextRef="#ctx0" brushRef="#br0">36 275 30974,'-1'0'59,"1"0"0,-1 0 0,0 0 0,0 1 0,0-1 0,1 0 0,-1 0 0,0 1 0,0-1 0,1 0 0,-1 1 0,0-1 0,1 1 0,-1-1 0,0 1 0,1 0 0,-1-1 0,1 1 0,-1-1 0,1 1 0,-1 0 0,1 0 0,-1-1 0,1 1 0,0 0 0,-1 0 0,-5 25-265,4-19 340,-2 18-121,1 0 1,0 1-1,2-1 0,1 0 1,5 35-1,-5-56-12,1-1 0,-1 0-1,1 1 1,0-1 0,0 0 0,0 0 0,1 1 0,-1-1-1,1 0 1,0 0 0,0-1 0,0 1 0,0 0 0,0-1 0,0 1-1,1-1 1,-1 1 0,1-1 0,0 0 0,0 0 0,0 0-1,0-1 1,0 1 0,0-1 0,0 0 0,0 0 0,0 0-1,1 0 1,-1 0 0,1 0 0,-1-1 0,0 0 0,1 0 0,-1 0-1,1 0 1,-1 0 0,7-2 0,-8 1 1,1-1 0,0 1 0,0-1-1,-1 0 1,1 0 0,-1 0 0,0 0 0,1 0 0,-1 0 0,0-1 0,0 1 0,-1-1-1,1 1 1,0-1 0,-1 0 0,1 0 0,-1 1 0,0-1 0,1-5 0,4-10 9,5-38 1,-9 48-9,16-171 17,-4 26-8,-13 145-12,0 0 0,1 0 0,0 0 0,0 1 0,7-16 0,-8 21 0,0 1 0,0-1 0,0 0 0,1 0 0,-1 0 0,1 1 0,-1-1 0,1 1 0,0-1 0,0 1 0,-1 0 0,1-1 0,0 1 0,0 0 0,0 0 0,0 1 0,1-1 0,-1 0 0,0 1 0,0-1 0,0 1 0,1 0 0,-1-1 0,3 1 0,2 0-1,0 0 0,0 0 0,0 1 0,0 0 0,0 0 0,-1 1 0,1 0-1,0 0 1,-1 0 0,0 1 0,1 0 0,-1 0 0,0 0 0,6 6 0,10-1 17,-28-11-16,0 0 0,-1 0 0,1 1 0,-1-1 0,1 2 0,-1-1 0,0 1 0,1 0 0,-1 0 0,0 0 0,-8 2 0,10-1 0,0 0 0,0 1 0,0 0-1,0 0 1,0 0 0,0 1 0,0-1 0,0 1 0,0 1-1,1-1 1,-1 0 0,1 1 0,0 0 0,0 0-1,-8 8 1,4-2-1,0 2 0,1-1 0,0 1-1,1 0 1,0 0 0,1 1 0,0 0 0,1 0-1,0 0 1,-4 25 0,2 3-4,3 0 1,1 46 0,2-78 3,1-1 1,-1 1 0,1 0-1,0 0 1,1 0 0,0-1-1,0 1 1,1-1 0,5 12-1,-6-15 2,0-1-1,0 0 0,1 0 0,-1 0 0,1 0 0,0 0 0,0 0 1,0-1-1,0 1 0,0-1 0,0 0 0,1 0 0,-1 0 0,1-1 1,0 1-1,-1-1 0,1 0 0,0 0 0,0 0 0,0 0 0,5 0 1,-5 0 1,1-1 0,0 0 0,0 1 0,0-2 0,-1 1 0,1 0 0,0-1 0,0 0 0,-1 0 0,1-1 0,-1 1 0,1-1 0,-1 0 0,1 0 0,-1 0 0,0-1 0,0 1 0,0-1 0,0 0 0,-1 0 0,1-1 0,-1 1 0,0-1 0,0 0 0,0 1 0,0-1 0,-1-1 0,4-6 0,3-6 0,-1-1 0,-1 1 0,-1-1 0,0-1-1,-2 1 1,0-1 0,3-32 0,-5-139 21,-4 105-26,1 160 3,-2-6 0,12 111 0,-6-162 0,1 0 0,1-1 0,0 0 0,1 0 0,10 18 0,-13-28 0,0-1 0,0 0 0,1 1 0,0-2 0,0 1 0,1 0 0,0-1 0,0 0 0,0 0 0,0 0 0,1 0 0,0-1 0,0 0 0,0 0 0,9 3 0,-12-6 0,0 0 0,0 0 0,0 0 0,0 0 0,1-1 0,-1 1 0,0-1 0,0 0 0,1 0 0,-1 0 0,0-1 0,0 1 0,1-1 0,-1 0 0,0 0 0,0 0 0,0 0 0,0 0 0,3-2 0,-2 0 0,0 0 0,-1 0 0,0 0 0,0-1 0,0 1 0,0-1 0,0 0 0,-1 1 0,1-1 0,-1 0 0,0-1 0,1-4 0,4-12 0,-2 0 0,0 0 0,-1-1 0,1-32 0,-5 51 0,3-75 0,-3 53 0,1 0 0,1 0 0,0 0 0,2 0 0,2 1 0,9-32 0,-15 55 0,1 1 0,-1-1 0,0 0 0,0 1 0,1-1 0,-1 0 0,0 0 0,1 1 0,-1-1 0,1 1 0,-1-1 0,1 0 0,-1 1 0,1-1 0,-1 1 0,1-1 0,-1 1 0,1-1 0,0 1 0,-1 0 0,1-1 0,0 1 0,0 0 0,-1-1 0,1 1 0,0 0 0,0 0 0,-1 0 0,2 0 0,-1 0 0,1 1 0,-1-1 0,0 1 0,0 0 0,0-1 0,0 1 0,0 0 0,0 0 0,0 0 0,0 0 0,0 0 0,0 0 0,-1 0 0,1 0 0,0 0 0,-1 0 0,1 1 0,-1-1 0,1 2 0,8 21 0,-2 1 0,0 0 0,-2 0 0,4 47 0,-5-39 0,0 0 0,14 46 0,-16-74 0,0-1 0,0 1 0,0-1 0,0 1 0,1-1 0,0 0 0,0 0 0,0 0 0,0 0 0,0 0 0,1-1 0,0 1 0,0-1 0,0 0 0,0 0 0,0 0 0,0-1 0,1 0 0,-1 0 0,1 0 0,9 3 0,-1-3 0,0 0 0,0 0 0,0-1 0,0-1 0,0 0 0,0-1 0,16-3 0,-21 3 0,-1-1 0,0 0 0,1 0 0,-1-1 0,0 0 0,0 0 0,-1 0 0,1-1 0,-1 0 0,1-1 0,-1 1 0,-1-1 0,1-1 0,-1 1 0,0-1 0,0 1 0,0-1 0,-1-1 0,0 1 0,0-1 0,-1 0 0,4-9 0,1-4 0,-2 1 0,-1-1 0,0 0 0,-1 0 0,-2-1 0,0 1 0,-1-23 0,-1 26 0,1 2 0,-1 1 0,-1-1 0,0 1 0,-1-1 0,-4-15 0,6 28 0,-1-1 0,0 0 0,0 1 0,0-1 0,-1 0 0,1 1 0,0 0 0,-1-1 0,0 1 0,1 0 0,-1 0 0,0 0 0,0 0 0,0 0 0,-1 0 0,1 0 0,0 1 0,-1-1 0,1 1 0,-1 0 0,1 0 0,-1 0 0,0 0 0,1 0 0,-1 0 0,0 1 0,0-1 0,1 1 0,-1 0 0,0 0 0,0 0 0,-5 1 0,6-1 0,-1 1 0,1 0 0,-1-1 0,1 1 0,0 0 0,-1 0 0,1 1 0,0-1 0,0 0 0,0 1 0,0-1 0,0 1 0,0 0 0,0 0 0,1 0 0,-1 0 0,0 0 0,1 0 0,0 0 0,-1 0 0,1 0 0,0 1 0,0-1 0,-1 5 0,-2 6 0,1 0 0,0 0 0,-1 19 0,4-30 0,-5 39 0,3 1 0,6 83 0,-3-114-7,1-1 1,0 0-1,1 0 1,0 0-1,0 0 0,1 0 1,0 0-1,1-1 0,0 0 1,0 0-1,1-1 1,1 1-1,-1-1 0,1 0 1,0-1-1,1 0 0,0 0 1,0 0-1,0-1 1,1 0-1,0-1 0,0 0 1,1-1-1,-1 1 0,1-2 1,0 1-1,0-2 1,15 4-1,30-4-697</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5:00.984"/>
    </inkml:context>
    <inkml:brush xml:id="br0">
      <inkml:brushProperty name="width" value="0.05" units="cm"/>
      <inkml:brushProperty name="height" value="0.05" units="cm"/>
      <inkml:brushProperty name="color" value="#FFFFFF"/>
    </inkml:brush>
  </inkml:definitions>
  <inkml:trace contextRef="#ctx0" brushRef="#br0">1 776 30814,'0'19'315,"0"0"-1,1 1 1,1-1-1,6 27 1,-6-40-309,0-1 0,0 1-1,1 0 1,0-1 0,0 0 0,0 0 0,0 0 0,1 0 0,0 0 0,0 0 0,0-1 0,0 0 0,1 0 0,-1 0 0,1-1 0,0 1 0,1-1 0,6 3 0,-6-4 2,-1 0 0,1 0 0,0 0 0,-1-1 0,1 0-1,0 0 1,0-1 0,0 1 0,11-2 0,-14 1-6,0 0 1,1-1-1,-1 1 1,0-1-1,0 0 1,1 0-1,-1 0 1,0-1-1,0 1 1,0-1-1,0 1 0,-1-1 1,1 0-1,0 0 1,-1 0-1,1-1 1,-1 1-1,3-3 1,3-9 1,-1 1 0,0-2 1,-1 1-1,0-1 1,6-26-1,10-82 24,-9 47-21,-10 61-7,1-8 0,0 0 0,2 1 0,1 0 0,0 0 0,19-38 0,-24 58-1,-1 0-1,1 0 1,-1 0-1,1 0 1,0 0-1,-1 0 1,1 0 0,0 1-1,1-1 1,-1 0-1,0 1 1,0 0 0,1 0-1,-1-1 1,0 1-1,5-1 1,-1 1-5,-1 0 1,1 1-1,0 0 0,-1 0 0,1 0 1,7 1-1,-12-1 5,0 0 0,0 0 1,-1 1-1,1-1 0,0 0 0,0 0 0,-1 1 0,1-1 1,0 0-1,0 1 0,-1-1 0,1 1 0,0-1 1,-1 1-1,1-1 0,-1 1 0,1 0 0,-1-1 1,1 1-1,-1 0 0,1-1 0,-1 1 0,1 0 1,-1-1-1,0 1 0,1 0 0,-1 0 0,0-1 0,0 1 1,0 0-1,0 0 0,1 1 0,-1-1 63,-27 0-1,22 1-61,0 0-1,1 0 1,-1 0 0,0 0 0,1 1-1,0 0 1,0 0 0,0 0 0,0 0-1,0 1 1,0-1 0,1 1 0,0 0-1,0 0 1,0 0 0,0 0 0,-3 9-1,-2 1 0,1 1-1,1 0 0,1 0 0,-6 24 1,6-6 0,2 1 0,0-1 1,4 50-1,-1-81 1,1 3 0,-1 1 1,1-1-1,-1 1 0,2-1 1,-1 0-1,0 0 1,1 0-1,0 0 0,0 0 1,1 0-1,-1 0 1,1 0-1,0-1 0,0 0 1,1 1-1,-1-1 0,1 0 1,0-1-1,0 1 1,9 5-1,-6-5 1,-1 0-1,1-1 1,0 0-1,0-1 1,0 1-1,1-1 1,-1-1-1,1 1 1,-1-1-1,1 0 1,-1-1-1,1 0 1,0 0-1,11-3 1,-16 2-1,-1 1 0,0-1 0,1-1 0,-1 1 0,0 0 0,0-1 0,0 1 0,0-1 0,0 1 0,0-1 0,-1 0 0,1 0 0,0 0 0,-1 0 0,1 0 0,-1 0 0,0 0 0,0-1-1,0 1 1,0 0 0,0-1 0,0 1 0,-1-1 0,1 1 0,-1-5 0,3-10 1,-1 0 0,0-27 0,-2 35 0,2-61 3,-4 0 1,-13-94-1,11 149-4,1 14 0,1 13 0,-1 168 0,3-113 0,0-54 0,0 0 0,1 0 0,1 0 0,0-1 0,0 1 0,1 0 0,9 21 0,-10-29 0,0-1 0,1 0 0,-1 0 0,1 0 0,0 0 0,0 0 0,1-1 0,-1 1 0,0-1 0,1 0 0,0 0 0,0 0 0,0 0 0,0-1 0,1 0 0,-1 0 0,0 0 0,1 0 0,0-1 0,-1 1 0,1-1 0,0 0 0,8 0 0,-8 0 0,0-1 0,1 1 0,-1-1 0,1 0 0,-1-1 0,0 1 0,1-1 0,-1 0 0,0 0 0,1-1 0,-1 1 0,0-1 0,0-1 0,0 1 0,-1 0 0,1-1 0,0 0 0,-1 0 0,0-1 0,0 1 0,0-1 0,0 0 0,0 0 0,-1 0 0,0-1 0,5-7 0,0-2 0,0-1 0,-1 1 0,-1-1 0,-1-1 0,0 1 0,0-1 0,-2 0 0,3-25 0,-2-15 0,-4-62 0,-1 56 0,2-11 0,-2-74 0,-1 140 0,0 7 0,-2 15-3,4 309-8,0-286 12,0-17 0,1 0 0,0 0 1,2 0-1,0 0 0,2-1 1,0 1-1,1-1 0,1 0 1,13 25-1,-17-41-1,1 1 0,0-1 0,0 0 0,0-1 0,1 1 0,-1-1 0,1 1 0,0-1 0,0-1 0,0 1 0,0-1 0,1 0 0,-1 0 0,1 0 0,-1-1 0,1 1 0,-1-2 0,1 1 0,0-1 0,0 1 0,-1-1 0,1-1 0,0 1 0,-1-1 0,1 0 0,0-1 0,-1 1 0,1-1 0,-1 0 0,0 0 0,0-1 0,8-4 0,-7 1 0,-1 0 0,1 0 0,-1-1 0,0 1 0,-1-1 0,0 0 0,0 0 0,0 0 0,-1-1 0,0 0 0,0 1 0,-1-1 0,2-12 0,1-13 0,1-65 0,-5 92 0,0-349 0,-1 350 0,-3-35 0,3 39 0,1 1 0,-1-1 0,0 1 0,0-1 0,0 1 0,0-1 0,0 1 0,0-1 0,-1 1 0,1-1 0,0 1 0,0-1 0,0 1 0,0-1 0,-1 1 0,1-1 0,0 1 0,0 0 0,-1-1 0,1 1 0,0-1 0,-1 1 0,1 0 0,0-1 0,-1 1 0,1 0 0,-1-1 0,1 1 0,0 0 0,-1-1 0,1 1 0,-1 0 0,1 0 0,-1 0 0,1 0 0,-1-1 0,1 1 0,-1 0 0,1 0 0,-1 0 0,1 0 0,-1 0 0,1 0 0,-1 0 0,0 0 0,1 1 0,-1-1 0,1 0 0,-1 0 0,1 0 0,0 0 0,-1 1 0,1-1 0,-1 0 0,1 0 0,-1 1 0,1-1 0,-1 1 0,-2 2 0,1 1 0,0-1 0,0 0 0,0 1 0,0 0 0,0-1 0,1 1 0,-1 0 0,1 0 0,0 0 0,0 0 0,1 0 0,-1 0 0,1 6 0,-2 3 0,-5 63 0,3 1 0,7 88 0,-2-147 0,1 0 0,0-1 0,1 1 0,11 33 0,-11-43 0,0-1 0,0 1 0,1-1 0,0 0 0,0 0 0,1 0 0,-1 0 0,2-1 0,-1 0 0,1 0 0,0 0 0,12 9 0,-13-12 0,1-1 0,-1 1 0,1-1 0,0 0 0,-1 0 0,1-1 0,0 0 0,0 0 0,0 0 0,0-1 0,0 0 0,0 0 0,11-1 0,-13 0 0,0 0 0,1 1 0,-1-1 0,0-1 0,0 1 0,0-1 0,1 1 0,-2-1 0,1 0 0,0-1 0,0 1 0,-1-1 0,1 1 0,-1-1 0,0 0 0,0 0 0,0-1 0,4-5 0,0-4 0,-1-1 0,-1 0 0,0 0 0,-1 0 0,4-22 0,5-78 0,0 3 0,-11 99-1,1 1-1,0 0 1,0 0-1,1 0 1,5-10-1,-8 19 2,0-1 0,1 1-1,0 0 1,-1-1-1,1 1 1,0 0 0,0 0-1,0 0 1,0 0-1,1 1 1,-1-1 0,0 1-1,1-1 1,-1 1-1,1 0 1,0-1 0,-1 2-1,1-1 1,0 0-1,0 0 1,-1 1 0,1-1-1,0 1 1,3 0-1,5-1-8,-8 1 8,-1-1 0,1 1 0,-1 0 0,1 0 0,-1 0 0,1 0 0,-1 0 0,1 0-1,-1 1 1,1-1 0,-1 1 0,0 0 0,1-1 0,-1 1 0,3 2 0,-11 3 14,-4-1-12,1 0 0,0 1 0,0 0 0,1 0 0,-1 1 0,1 0 0,1 1 0,-1-1 0,1 1 0,1 1-1,0 0 1,0 0 0,-8 17 0,6-5 0,1 0-1,2 1 0,0 0 0,1 1 1,1-1-1,1 0 0,1 1 1,4 42-1,-2-59 0,-1 0 0,1 0 0,0 0 0,1 0 0,-1 0 0,1 0 0,1 0 0,-1 0 0,1-1 0,0 1 0,0-1 0,0 0 0,1 1 0,0-2-1,0 1 1,0 0 0,1-1 0,-1 0 0,10 6 0,-6-4 1,1-1-1,0-1 0,0 0 0,1 0 1,-1-1-1,1 0 0,-1 0 1,1-1-1,0-1 0,0 0 0,17 0 1,-14 0 1,1-1 1,-1-1 0,1 0 0,25-7-1,-34 7-2,0-1 0,-1 0 0,1-1 0,-1 1 0,1-1 0,-1 0 0,0 0 0,0 0 0,0-1 0,0 1 0,-1-1 0,1 0 0,-1 0 0,0 0 0,0 0 0,2-7 0,0-1 3,0 0 0,-1-1 0,-1 1 0,0-1 0,-1 0 0,0 0 0,-1 0 0,0 0 0,-1 0 0,-3-18 0,2-9-4,1 23 1,-1-1 0,-1 1 0,0-1 0,-2 1 0,0 0 0,0 0 0,-9-18 0,11 29 0,0 1 0,-1-1 0,0 1 0,0 0 0,0-1 0,-1 1 0,0 1 0,1-1 0,-2 0 0,1 1 0,0 0 0,-1 0 0,0 0 0,0 1 0,0 0 0,-1 0 0,1 0 0,-1 0 0,1 1 0,-1 0 0,0 0 0,0 1 0,0-1 0,-7 0 0,8 2-2,0 0 1,0 0-1,0 0 1,0 0-1,0 1 1,0-1-1,0 1 0,0 1 1,0-1-1,0 1 1,-4 2-1,5-2 1,1 0 0,0 1 0,0-1 1,0 1-1,1 0 0,-1 0 0,1 0 0,-1 0 0,1 0 0,0 0 0,0 1 1,0-1-1,1 1 0,-3 5 0,0 4 0,0 0 1,0 0-1,1 0 1,1 0-1,0 0 0,1 1 1,0-1-1,1 0 1,1 1-1,0-1 0,1 0 1,0 1-1,1-1 1,1 0-1,0-1 1,0 1-1,1-1 0,1 1 1,0-2-1,1 1 1,0-1-1,1 0 0,0 0 1,1-1-1,0 0 1,12 11-1,-12-14 1,0-1 0,0 0 0,0 0 0,1-1 0,0 0 0,0 0 0,0-1 0,1-1 0,-1 1 0,1-2 0,0 0 0,-1 0 0,1-1 0,0 0 0,0 0 0,0-2 0,12-1 0,-18 1 0,0 0 1,0-1-1,0 0 0,0 0 1,-1 0-1,1 0 0,-1-1 1,1 0-1,-1 0 1,0 0-1,0-1 0,0 1 1,-1-1-1,1 0 0,-1 0 1,0 0-1,0 0 0,-1 0 1,1-1-1,-1 0 0,0 1 1,2-6-1,4-13 2,0 0-1,-2-1 0,5-30 1,-10 45-3,8-45-7,9-46-1,-16 90 6,1 0-1,0 0 1,1 0-1,0 1 1,0-1-1,1 1 1,7-9-1,-11 16 2,1 0 0,0 1 1,0-1-1,0 1 0,0-1 0,0 1 0,0 0 0,0 0 1,1 0-1,-1 0 0,0 0 0,1 1 0,3-2 0,-6 2 2,1 0-1,0 0 1,0-1-1,0 1 1,0 0-1,0 0 1,0 0-1,0 0 1,-1 0-1,1 0 0,0 0 1,0 0-1,0 0 1,0 1-1,0-1 1,0 0-1,0 1 1,-1-1-1,1 0 0,0 1 1,0-1-1,-1 1 1,1-1-1,0 1 1,0-1-1,-1 1 1,1 0-1,-1-1 0,1 1 1,0 0-1,-1 0 1,0-1-1,1 1 1,-1 0-1,1 1 1,0 28 0,-1-29 29,-8 0-28,0 1 0,-1-1 1,2 2-1,-1-1 0,0 1 0,0 0 0,1 1 0,-1 0 1,1 0-1,0 0 0,1 1 0,-1 0 0,1 1 1,0-1-1,0 1 0,0 0 0,1 1 0,0-1 0,0 1 1,1 0-1,0 0 0,0 1 0,1-1 0,0 1 1,0 0-1,-3 14 0,2-4-1,0 0 0,2 1 0,0-1 0,1 1 0,1 0 0,0-1 0,2 1 0,7 36 0,-7-47 0,0 0 0,0 0 0,1 0 0,1-1 0,-1 1 0,1-1 0,0 0 0,1 0 0,0 0 0,0-1 0,0 1 0,1-1 0,0-1 0,0 1 0,0-1 0,1 0 0,0 0 0,0-1 0,0 0 0,1 0 0,-1-1 0,12 4 0,-9-4 1,0 0 0,0-1 0,0-1 0,0 0 0,0 0 0,0-1 0,16-1 0,-22 0-1,0 1 1,1-1-1,-1 0 1,0 0-1,0-1 0,0 1 1,0-1-1,0 0 1,0 0-1,0 0 0,-1-1 1,1 1-1,-1-1 1,0 0-1,1 0 0,-1 0 1,-1 0-1,1-1 1,3-5-1,6-16 0,-2 0 0,0-1 0,-2 0 0,-1 0 0,5-34 0,1-3 0,-7 33-1,0 3-1,11-35-1,-15 56 2,0 1 1,0 0-1,1 0 1,-1 0-1,1 0 1,0 0-1,0 0 0,1 1 1,-1 0-1,1-1 1,0 1-1,8-6 1,-8 9-7,1-1-1,-1 1 1,0 0 0,0 0 0,1 0 0,-1 1 0,1-1 0,-1 1 0,1 0 0,-1 0-1,7 2 1,11-1-1,-22-1 83,-8 0-59,3 0-16,0 1-1,0 0 1,1 0 0,-1 0-1,0 1 1,1-1 0,-1 1-1,1 0 1,0 1 0,0-1-1,0 1 1,0 0 0,0 0-1,0 0 1,1 0 0,-1 0-1,1 1 1,0 0 0,0 0-1,0 0 1,1 0 0,-1 0-1,-1 6 1,-3 4-1,1-1 0,1 1 0,1 0-1,0 0 1,0 0 0,-1 23 0,1 119 1,5-151 1,0 0-1,0 0 1,0 0 0,1 0 0,0 0-1,-1-1 1,2 1 0,-1 0 0,0-1-1,1 1 1,0-1 0,0 0 0,1 0-1,-1 0 1,1-1 0,-1 1-1,1-1 1,0 0 0,0 0 0,1 0-1,-1 0 1,1-1 0,-1 0 0,1 0-1,0 0 1,0 0 0,0-1 0,0 0-1,0 0 1,0 0 0,0-1-1,0 0 1,0 0 0,0 0 0,1 0-1,-1-1 1,0 0 0,0 0 0,8-3-1,-10 3 1,0-1 0,1 0 0,-1-1 0,0 1-1,0-1 1,0 1 0,0-1 0,-1 0 0,1 0 0,-1 0-1,0 0 1,0-1 0,0 1 0,0-1 0,0 1 0,-1-1-1,1 1 1,-1-1 0,1-4 0,2-9-1,0 0 1,-2-1-1,2-18 1,-3-229-1,-1 260 0,-2-21 0,2 25 0,0 0 0,0 1 0,0-1 0,0 0 0,0 1 0,0-1 0,0 1 0,-1-1 0,1 0 0,0 1 0,0-1 0,0 1 0,-1-1 0,1 1 0,0-1 0,-1 1 0,1-1 0,0 1 0,-1-1 0,1 1 0,-1-1 0,1 1 0,-1 0 0,1-1 0,-1 1 0,1 0 0,-2-1 0,2 1 0,0 0 0,-1 0 0,1 0 0,0 0 0,0 0 0,-1 0 0,1 0 0,0 1 0,0-1 0,0 0 0,-1 0 0,1 0 0,0 0 0,0 0 0,0 0 0,-1 1 0,1-1 0,0 0 0,0 0 0,0 0 0,0 1 0,0-1 0,-1 0 0,1 0 0,0 0 0,0 1 0,0-1 0,0 0 0,0 0 0,0 1 0,0-1 0,0 0 0,0 0 0,0 1 0,0-1 0,0 0 0,0 0 0,0 1 0,-4 39-4,2 1 0,1-1 0,6 49 0,-4-78 4,1 0 0,0-1 0,0 1 0,1-1 0,0 0 0,1 0 0,0 0-1,1 0 1,8 13 0,-10-18 0,1 0 1,-1 0-1,1-1 0,0 1 0,1-1 0,-1 0 1,1 0-1,-1-1 0,1 1 0,0-1 0,0 0 0,1-1 1,-1 1-1,1-1 0,-1 0 0,1 0 0,0-1 0,8 2 1,-11-3 0,10 2 2,-1-1 0,0-1 0,15-1 0,-24 1-3,0 0 0,0-1 0,0 1 0,0-1 0,-1 0 0,1 0 0,0 0 0,-1 0 0,1 0 0,-1 0 0,1-1 0,-1 0 0,1 1 0,-1-1 0,0 0 0,0 0 0,0 0 0,0 0 0,2-4 0,3-6 0,-2-1 0,1 1 0,-2-1 0,0 0 0,0 0 0,3-27 0,1-89 0,-6 92 0,5-363 0,-7 400 0,0 1 0,0-1 0,0 0-1,0 0 1,0 0 0,0 0 0,0 0 0,0 0 0,0 0-1,0 0 1,-1 0 0,1 0 0,0 0 0,0 0 0,0 0-1,0 0 1,0 0 0,0 0 0,0 0 0,0 0 0,0 0 0,-1 0-1,1 0 1,0 0 0,0 0 0,0 0 0,0 0 0,0 0-1,0 0 1,0 0 0,0 0 0,0 0 0,0 0 0,0 0 0,-1 0-1,1 0 1,0-1 0,0 1 0,0 0 0,0 0 0,0 0-1,0 0 1,0 0 0,0 0 0,0 0 0,0 0 0,0 0-1,0 0 1,0 0 0,0-1 0,0 1 0,0 0 0,-5 10-5,-1 10 4,1 0 0,0 0 1,2 0-1,-1 30 0,4 92 2,1-69-1,-1-41 0,1 0 0,2 0 0,12 61 0,-12-83 0,-1-1 0,2 1 0,-1 0 0,1-1 0,0 0 0,1 0 0,0 0 0,1-1 0,0 0 0,0 0 0,1 0 0,-1-1 0,2 0 0,-1 0 0,1 0 0,14 8 0,-13-11 1,0 0 0,0-1 0,0 0 0,1-1-1,-1 1 1,1-2 0,-1 1 0,14-1 0,4-1 3,47-5 0,-70 4-4,1 0 0,-1 0 0,0 0 0,1-1 0,-1 0 0,0 1 0,0-1 0,0-1 0,0 1 0,0-1 0,0 1 0,-1-1 0,1 0 0,-1 0 0,0-1 0,0 1 0,0-1 0,0 1 0,-1-1 0,0 0 0,1 0 0,-1 0 0,0 0 0,-1-1 0,1 1 0,-1 0 0,1-6 0,2-12 0,0-1 0,-2 0 0,0 0 0,-3-26 0,1 27 0,0 1 0,0 0 0,-2 0 0,-8-41 0,10 58 0,-1-1 0,0 1 0,-1 0 0,1 0 0,0 1 0,-1-1 0,0 0 0,0 0 0,0 1 0,-1-1 0,1 1 0,-1 0 0,0 0 0,0 0 0,0 0 0,0 0 0,0 1 0,-1-1 0,1 1 0,-1 0 0,1 0 0,-1 0 0,0 1 0,0-1 0,0 1 0,0 0 0,-7-1 0,9 1 0,0 1 0,0 0-1,-1 0 1,1 1 0,0-1 0,0 0 0,0 1-1,0-1 1,0 1 0,0 0 0,0 0 0,0-1-1,0 1 1,0 1 0,0-1 0,0 0 0,1 0-1,-1 1 1,0-1 0,1 1 0,-1-1 0,1 1-1,0 0 1,0-1 0,-1 1 0,1 0 0,0 0-1,0 0 1,1 0 0,-1 0 0,0 0-1,1 0 1,-1 4 0,-2 8-2,1 0 1,1-1-1,0 1 0,1 17 0,0-17 2,0 5 0,1 0 0,0-1 0,2 1 0,0-1 0,1 1 0,1-1 0,11 29 0,-11-37 0,0 0 0,1 0 0,0-1 0,0 0 0,1 0 0,0-1 0,0 0 0,1 0 0,0 0 0,1-1 0,0 0 0,0-1 0,0 0 0,15 7 0,-13-9 1,0 0 1,1 0-1,0-1 0,0 0 1,0-1-1,0 0 0,0-1 1,0-1-1,0 0 0,0 0 1,20-4-1,-29 3-1,-1 0 0,1 0 0,0 0 0,0-1 0,-1 1 0,1-1 0,-1 1 0,1-1 0,-1 0 0,0 0 0,0 0 0,0 0 0,0-1 0,0 1 0,0 0 0,-1-1 0,1 1 0,-1-1 0,1 0 0,-1 0 0,0 1 0,0-1 0,0-4 0,4-10 0,-2 0 0,3-33 0,-3 24 0,3-26-1,10-63-1,-13 102-7,0 1 1,0-1 0,2 1 0,-1 0-1,2 1 1,9-19 0,-13 27 6,0 0 0,1 0 0,-1 1 1,0-1-1,1 0 0,0 1 0,0-1 0,-1 1 1,1 0-1,1 0 0,-1 0 0,0 0 0,0 1 1,1-1-1,-1 1 0,1 0 0,-1 0 1,1 0-1,-1 1 0,1-1 0,0 1 0,-1 0 1,1 0-1,0 0 0,-1 0 0,1 1 1,-1-1-1,1 1 0,0 0 0,-1 0 0,1 0 1,-1 1-1,0-1 0,1 1 0,-1 0 1,0 0-1,0 0 0,0 0 0,0 0 0,-1 1 1,1-1-1,-1 1 0,1 0 0,1 3 1,2 3 7,-1 1 1,0 0 0,6 17-1,-9-22 0,-2-4 52,-9-11-26,4 7-31,-1 1-1,0-1 1,0 1-1,0 0 1,0 0-1,-9-1 1,13 2-1,-1 1 0,0-1 0,0 1 0,0 0-1,0 0 1,1 0 0,-1 0 0,0 0 0,0 1 0,0-1 0,0 1 0,1 0 0,-1 0 0,0 0 0,1 0 0,-1 0 0,-3 2 0,4 0-1,-1 0 1,1 1-1,0-1 1,0 1-1,0-1 1,0 1-1,0-1 1,1 1-1,0 0 1,0 0-1,0 0 1,0 0-1,0 5 1,-2 60-9,3-59 9,0 0 0,-1 5 0,2 1 0,0-1 0,4 22 0,-4-31 0,1-1 0,0 1 0,0-1 0,1 1 0,-1-1 0,1 0 0,0 0 0,1 0 0,-1 0 0,1 0 0,0-1 0,6 6 0,-3-5 1,0 0 1,-1 0-1,1-1 1,1 0-1,-1 0 1,1-1-1,-1 1 1,10 1-1,-14-4-1,0 0 1,0 0-1,-1-1 0,1 1 0,0-1 0,0 1 1,0-1-1,0 0 0,0 0 0,0-1 0,-1 1 1,1 0-1,0-1 0,0 0 0,0 0 0,-1 0 1,1 0-1,0 0 0,-1 0 0,1-1 0,-1 1 1,1-1-1,-1 0 0,0 1 0,0-1 0,4-4 1,0-4 0,-1 0 1,0 0 0,0 0 0,-1 0 0,-1-1-1,1 1 1,2-19 0,7-86-4,-9 68 3,12-201-2,-1 23 7,-13 433 21,23 307-27,-19-434-939,-6-87-2620</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5:01.315"/>
    </inkml:context>
    <inkml:brush xml:id="br0">
      <inkml:brushProperty name="width" value="0.05" units="cm"/>
      <inkml:brushProperty name="height" value="0.05" units="cm"/>
      <inkml:brushProperty name="color" value="#FFFFFF"/>
    </inkml:brush>
  </inkml:definitions>
  <inkml:trace contextRef="#ctx0" brushRef="#br0">1 0 28733,'22'0'3586,"41"0"-3474,26 0 80,8 0-128,-1 0-48,-7 0-16,-17 0-112,-20 0-945</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5:02.479"/>
    </inkml:context>
    <inkml:brush xml:id="br0">
      <inkml:brushProperty name="width" value="0.05" units="cm"/>
      <inkml:brushProperty name="height" value="0.05" units="cm"/>
      <inkml:brushProperty name="color" value="#FFFFFF"/>
    </inkml:brush>
  </inkml:definitions>
  <inkml:trace contextRef="#ctx0" brushRef="#br0">6 579 31134,'-4'46'375,"3"1"-1,4 52 0,-3-96-368,1 0 0,-1-1-1,1 1 1,0 0-1,-1 0 1,1-1-1,0 1 1,1 0 0,-1-1-1,0 1 1,1-1-1,0 1 1,-1-1-1,1 0 1,0 0-1,0 0 1,0 0 0,0 0-1,1 0 1,-1 0-1,0-1 1,1 1-1,-1-1 1,5 2 0,-2-1 10,0-1 1,-1 0 0,1 0 0,0 0 0,0 0 0,0-1 0,0 0 0,-1 0-1,1 0 1,0-1 0,0 1 0,0-1 0,0 0 0,5-3 0,-5 2-14,-1-1 0,1 0 0,-1 0 1,0-1-1,1 1 0,-2-1 0,1 0 1,0 0-1,-1 0 0,0-1 0,0 1 0,0-1 1,0 0-1,-1 0 0,0 0 0,2-7 1,6-13 1,9-50 1,-9 24-5,-3-1 0,1-60 0,-8-107-1,-2 96 3,3 106 0,-1 6 0,0 1 0,0 0 0,-1-1 0,-4-17 0,-1 18 20,-1 14-18,-2 19-11,0 15-4,3-1 0,-5 66 1,9 84 13,2-129-6,0-48 2,0 25 0,1 0 0,9 54 0,-9-80 0,1-1 0,0 0 0,0 1 0,1-1 0,0 0 0,1 0 0,0 0 0,0-1 0,0 1 0,1-1 0,0 0 0,1 0 0,0-1 0,0 0 0,12 11 0,-13-15 0,0 0 0,0 0 0,-1 0 0,1 0 0,1-1 0,-1 1 0,0-2 0,0 1 0,0 0 0,0-1 0,1 0 0,-1 0 0,0-1 0,0 1 0,1-1 0,-1 0 0,0 0 0,0-1 0,0 0 0,0 0 0,0 0 0,-1 0 0,1-1 0,-1 0 0,1 0 0,-1 0 0,6-5 0,1-5 0,0 0 0,-1-1 0,0 0 0,-1 0 0,-1-1 0,0 0 0,-1 0 0,-1-1 0,0 0 0,-1 0 0,-1-1 0,3-17 0,1-20 0,-3-2 0,-1-72 0,-4 126 0,-4-31 0,4 32 0,0 1 0,0-1 0,0 1 0,0 0 0,0-1 0,0 1 0,-1 0 0,1-1 0,0 1 0,0 0 0,-1-1 0,1 1 0,0 0 0,0 0 0,-1-1 0,1 1 0,0 0 0,-1 0 0,1-1 0,0 1 0,-1 0 0,1 0 0,0 0 0,-1 0 0,1 0 0,-1-1 0,-14 10 0,11-3 0,0 0 0,0-1 0,0 1 0,1 1 0,0-1 0,0 0 0,1 1 0,0 0 0,0-1 0,-2 12 0,0 10 0,-2 37 0,4-39 0,2 0 0,0 0 0,2 1 0,9 48 0,-9-66 0,1 1 0,0 0 0,1-1 0,0 0 0,1 1 0,0-2 0,0 1 0,1-1 0,0 1 0,0-2 0,1 1 0,0-1 0,1 0 0,-1 0 0,14 8 0,-13-10 0,0-1 0,0 0 0,0 0 0,0-1 0,1 0 0,-1 0 0,1-1 0,9 1 0,7 0 0,39-1 0,-59-2 0,0 1 0,1-1 0,-1-1 0,0 1 0,0-1 0,0 0 0,0 0 0,0 0 0,0 0 0,0-1 0,0 0 0,0 0 0,-1-1 0,1 1 0,-1-1 0,0 0 0,1 0 0,-2 0 0,1-1 0,0 0 0,0 1 0,-1-1 0,0 0 0,0-1 0,0 1 0,-1-1 0,1 1 0,2-8 0,-1-1 0,0 0 0,-1 0 0,0-1 0,-1 1 0,0-1 0,-1 0 0,-1 0 0,0 1 0,-1-1 0,-1 0 0,0 1 0,-1-1 0,0 1 0,-1 0 0,0 0 0,-1 0 0,-1 1 0,0-1 0,0 1 0,-10-12 0,6 10 0,-2 1 0,1 0 0,-2 0-1,0 1 1,0 1 0,-1 0 0,0 1 0,-1 0 0,0 1 0,-1 1 0,0 0-1,0 2 1,-1-1 0,1 2 0,-1 0 0,0 1 0,-1 1 0,1 1-1,-23-1 1,38 3 0,0 0 0,1 0-1,-1 0 1,0 0 0,0 0-1,1 0 1,-1 0 0,0 0-1,0 1 1,1-1 0,-1 1-1,0 0 1,1-1-1,-1 1 1,0 0 0,1 0-1,-1 0 1,1 0 0,0 0-1,-1 0 1,1 0 0,0 1-1,0-1 1,-3 3 0,3 1-1,-1 0 1,1-1-1,0 1 0,1 0 1,-1 0-1,1 0 1,0 9-1,0-13 1,1 7 0,-1 0 0,1-1 0,0 1 1,1 0-1,0-1 0,0 1 0,1-1 0,0 1 0,0-1 1,0 0-1,8 10 0,-4-7 1,1 0-1,0-1 1,0 0 0,1 0-1,0-1 1,21 14 0,-15-12 0,0-1 0,1-1 1,1 0-1,-1-1 0,1-1 1,0-1-1,1 0 0,-1-1 1,1-1-1,25 1 0,-32-3 5,-2-1-3,1 1 0,-1-1 1,1-1-1,-1 0 0,1 0 0,13-4 0,-20 4-3,-1 0-1,1-1 1,-1 1 0,0-1-1,0 1 1,1-1 0,-1 0-1,0 1 1,0-1 0,0 0-1,-1 0 1,1-1 0,0 1 0,-1 0-1,0-1 1,1 1 0,-1-1-1,0 1 1,0-1 0,0 1-1,-1-1 1,1 0 0,-1 1-1,1-1 1,-1 0 0,0 1-1,0-5 1,-2-29-104,-7 1-264</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5:02.809"/>
    </inkml:context>
    <inkml:brush xml:id="br0">
      <inkml:brushProperty name="width" value="0.05" units="cm"/>
      <inkml:brushProperty name="height" value="0.05" units="cm"/>
      <inkml:brushProperty name="color" value="#FFFFFF"/>
    </inkml:brush>
  </inkml:definitions>
  <inkml:trace contextRef="#ctx0" brushRef="#br0">1 48 32015,'0'0'672,"24"0"-640,23-3-16,14-7-16,3 5-16,-3-10-160,-9 0-2241</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5:04.296"/>
    </inkml:context>
    <inkml:brush xml:id="br0">
      <inkml:brushProperty name="width" value="0.05" units="cm"/>
      <inkml:brushProperty name="height" value="0.05" units="cm"/>
      <inkml:brushProperty name="color" value="#FFFFFF"/>
    </inkml:brush>
  </inkml:definitions>
  <inkml:trace contextRef="#ctx0" brushRef="#br0">15 543 32591,'0'-1'2,"0"1"0,0 0 0,0 0 1,0 0-1,0-1 0,0 1 0,0 0 0,-1 0 0,1 0 0,0-1 1,0 1-1,0 0 0,0 0 0,0 0 0,0-1 0,0 1 1,0 0-1,-1 0 0,1 0 0,0 0 0,0 0 0,0 0 0,0-1 1,-1 1-1,1 0 0,0 0 0,0 0 0,0 0 0,0 0 0,-1 0 1,1 0-1,0 0 0,0 0 0,0 0 0,-1 0 0,1 0 1,0 0-1,0 0 0,-1 0 0,1 0 0,0 0 0,0 0 0,0 0 1,-1 0-1,1 0 0,0 0 0,0 0 0,-1 0 0,-3 13 12,2 17-34,2-24 20,-1 0-1,2 0 1,-1-1 0,1 1 0,-1 0 0,2 0 0,-1-1 0,1 1 0,0-1 0,0 1 0,0-1-1,1 0 1,-1 0 0,1 0 0,1 0 0,-1 0 0,1-1 0,0 1 0,0-1 0,0 0 0,0 0-1,1-1 1,-1 1 0,1-1 0,0 0 0,7 3 0,-3-2 2,1-1-1,0 0 1,-1 0 0,1-1 0,0-1-1,0 0 1,1 0 0,-1 0 0,12-2-1,-13 1 1,-6 0-2,0 0 1,-1-1 0,1 1-1,0 0 1,0-1 0,0 0 0,0 0-1,0 0 1,-1 0 0,1 0-1,0 0 1,-1-1 0,1 1 0,-1-1-1,1 0 1,-1 1 0,3-4-1,-2 1 2,0 0 0,0 0 0,0 0 0,-1 0-1,0-1 1,1 0 0,-2 1 0,1-1 0,2-6-1,-1-10 7,1 0-1,-2 0 0,-1-39 1,-1 47-7,0 2-1,0-1 0,-1 1 0,0-1 0,-1 1 0,-5-19 0,6 27 0,0 0 0,-1 0 0,1 0 0,-1-1 0,1 1 0,-1 1 0,0-1 0,-1 0 0,1 0 0,0 1 0,-1-1 0,1 1 0,-1 0 0,0 0 0,0 0 0,0 0 0,0 0 0,0 1 0,0-1 0,0 1 0,0 0 0,-1 0 0,-4-1 0,3 1 0,-1 0 0,1 0 0,-1 1 0,1 0 0,-1 0 0,0 0 0,1 0 0,-1 1 0,0 0 0,1 0 0,-1 1 0,1-1 0,0 1 0,-1 0 0,1 1 0,0-1 0,0 1 0,1 0 0,-1 0 0,0 1 0,-4 4 0,1 1 0,1-1 0,1 1 0,-1 0 0,1 1 0,1 0 0,0-1 0,0 2 0,1-1 0,0 0 0,-2 13 0,1 1-4,1 0-1,1 0 1,1 1-1,1-1 1,5 49-1,-3-66 5,0 0 0,1 0 0,-1-1-1,2 1 1,-1 0 0,1-1 0,0 0-1,0 0 1,1 0 0,0 0 0,0 0-1,0-1 1,1 1 0,-1-1 0,1 0-1,1-1 1,-1 1 0,1-1 0,0 0-1,-1 0 1,2-1 0,-1 0-1,0 0 1,14 4 0,-2-1 4,-1-2-1,2 0 1,-1-1 0,0 0-1,1-2 1,-1 0 0,1-1-1,25-3 1,-39 2-4,-1 0 0,0 0 0,1-1 0,-1 1 0,0-1 0,0 0 0,0 0 0,0-1 0,0 1 0,0-1 0,-1 0 0,1 0 0,-1 0 0,0 0 0,0 0 0,0-1 0,0 0 0,-1 1 0,1-1 0,-1 0 0,0 0 0,0-1 0,2-5 0,3-12 0,-1 1 0,-1-1 0,4-34 0,-7 41 0,7-71 0,-7 51 0,2 0 0,15-58 0,-18 89-1,0 1 0,1-1 0,-1 1 0,1 0 0,0-1 0,0 1 1,0 0-1,0 0 0,0 1 0,1-1 0,-1 0 0,1 1 0,0-1 0,0 1 0,0 0 0,0 0 0,0 0 0,0 1 0,1-1 1,-1 1-1,0-1 0,1 1 0,-1 0 0,8-1 0,4 1-1,-1 0 0,1 0 1,0 2-1,25 3 0,-33-3 2,0 0 0,0 1 0,0 0 0,-1 0 0,1 1 0,12 6 0,-51-6 0,19-3 0,3 0 0,0 0 0,0 0 0,0 1 0,-11 3 0,18-3 0,-1 0 0,1 0 0,-1 1 0,1-1 0,0 1 0,0 0 0,0 0 0,0 0 0,0 0 0,0 1 0,0-1 0,1 1 0,-1-1 0,-3 7 0,-1 2 0,1 0 0,0 1 0,0-1 0,1 1 0,1 0 0,0 1 0,1-1 0,-3 23 0,2 6-1,1 57 0,3-76 0,0-15 0,1 1 0,-1-1 0,1 0 0,1 1 0,-1-1-1,1 0 1,0 0 0,1 0 0,0-1 0,0 1 0,6 9 0,-7-12 1,1-1 0,0 1 0,0-1 0,0 0 0,0 0 0,0-1 1,0 1-1,1 0 0,0-1 0,-1 0 0,1 0 0,0 0 0,0-1 1,0 1-1,0-1 0,0 0 0,0 0 0,0 0 0,1 0 0,-1-1 1,5 0-1,-3 1 1,-1-1 0,1-1 1,-1 1-1,1-1 1,-1 1-1,1-2 0,-1 1 1,0-1-1,9-3 1,-11 3-3,1-1 1,-1 1 0,0-1 0,0 0 0,-1 0 0,1 0 0,-1 0 0,1 0 0,-1-1 0,0 1 0,0-1 0,-1 1 0,1-1 0,1-7 0,5-15 3,-1 1 1,-2-1-1,0 0 0,0-29 0,-3-109 18,-2 104-26,-13 121-27,10-30 32,1 0 0,2 0 0,1 0 0,8 50 0,-7-69 0,0 0 0,1-1 0,1 1 0,0-1 0,1 0 0,0 0 0,0-1 0,1 1 0,1-1 0,-1 0 0,2-1 0,-1 0 0,1 0 0,1-1 0,12 11 0,-15-16 0,-1 1 0,1-1 0,1 0 0,-1 0 0,13 4 0,-16-6 0,-1-1 0,1 1 0,0 0 0,-1-1-1,1 0 1,0 1 0,0-1 0,-1 0 0,1-1 0,0 1-1,0 0 1,-1-1 0,1 1 0,0-1 0,-1 0 0,1 0-1,4-2 1,-4-1 0,1 1-1,-1 0 0,0-1 0,0 0 1,0 0-1,0 0 0,-1 0 1,0 0-1,0 0 0,3-7 1,14-53-6,-16 51 6,19-80 0,-16 58 0,2 1 0,1 0 0,2 1 0,20-43 0,-29 73-3,0 0-1,0 0 1,1 1 0,-1-1-1,1 0 1,0 1 0,0-1-1,0 1 1,0 0 0,0 0-1,4-1 1,-7 2 2,1 1 0,0-1 1,0 1-1,-1-1 0,1 1 0,0 0 0,0-1 1,0 1-1,-1 0 0,1 0 0,0 0 0,0 0 1,0-1-1,0 1 0,0 0 0,0 1 0,-1-1 1,1 0-1,0 0 0,0 0 0,0 0 0,0 1 1,0-1-1,-1 0 0,1 1 0,0-1 0,0 1 1,-1-1-1,1 1 0,0-1 0,-1 1 0,1-1 1,0 1-1,-1 0 0,1-1 0,-1 1 0,1 0 1,-1 0-1,1-1 0,-1 1 0,0 0 0,1 0 1,-1 0-1,0-1 0,0 1 0,1 0 0,-1 0 1,0 0-1,0 1 0,0 4 4,-20-4 23,16-3-26,0 1-1,0 1 1,0-1 0,0 1-1,0-1 1,0 1-1,0 0 1,0 1-1,0-1 1,0 1-1,1-1 1,-1 1 0,0 0-1,1 0 1,0 1-1,-1-1 1,1 1-1,0 0 1,0 0-1,1 0 1,-1 0-1,1 0 1,-1 0 0,1 1-1,0-1 1,0 1-1,0 0 1,1 0-1,-3 7 1,0 5 0,1 0 0,0 1 0,1-1 0,0 1 0,2-1 0,1 27 0,0-27 0,-1-8 0,1 0 0,0 0 0,1 0 0,0 0 0,0-1 0,1 1 1,-1 0-1,2-1 0,-1 0 0,1 0 0,0 0 0,1 0 0,-1-1 0,1 1 0,1-1 0,-1-1 0,1 1 0,0-1 0,0 0 1,1 0-1,-1 0 0,1-1 0,0 0 0,0-1 0,1 1 0,-1-1 0,1-1 0,-1 0 0,1 0 0,0 0 0,0-1 0,0 0 1,11 0-1,-12-1 0,11 1 4,-1-1 1,0-1-1,28-4 0,-40 4-3,0 0-1,0-1 1,0 1 0,-1-1 0,1 0-1,0-1 1,-1 1 0,0-1-1,1 0 1,-1 0 0,0 0-1,0-1 1,-1 1 0,1-1 0,-1 0-1,5-7 1,-1 0 0,-2-1-1,1 0 1,-1 0 0,-1 0 0,0-1-1,-1 1 1,0-1 0,1-18-1,0-109 9,-5 101-8,3-76-1,-5-143 13,-9 171-10,7 76-4,0 14-3,-2 22-4,0 35 7,4 0 0,4 66 0,0-41 1,-2-42 2,3 1 0,1-1 0,3 0 0,1-1 0,2 1 0,2-1 0,26 67 0,-21-85-3,-16-24 1,0 1 0,0-1 1,1 1-1,-1-1 0,1 1 0,-1-1 0,0 1 0,1-1 0,-1 0 0,1 1 0,-1-1 0,1 0 0,-1 1 0,1-1 0,-1 0 0,1 0 1,-1 1-1,1-1 0,-1 0 0,1 0 0,0 0 0,-1 0 0,1 0 0,-1 0 0,1 0 0,-1 0 0,1 0 0,0 0 0,-1 0 0,1 0 0,-1 0 1,1 0-1,-1-1 0,1 1 0,-1 0 0,1 0 0,-1-1 0,1 1 0,-1 0 0,1-1 0,-1 1 0,1 0 0,-1-1 0,1 1 0,-1-1 1,0 1-1,1-1 0,7-14 0,-1 1 1,-1-1 0,-1 0 0,0-1 0,5-22-1,-3 11-4,-3 10 3,43-142-1,-38 132 2,2 0 1,1 1 0,25-40 0,-36 64-1,0 1 1,0-1 0,0 0-1,0 1 1,0-1 0,0 1-1,0-1 1,1 1 0,-1 0-1,1-1 1,-1 1 0,1 0-1,-1 0 1,1 0 0,0 0-1,0 0 1,3-1 0,-4 2-1,0 1 0,-1-1 0,1 0 0,0 0 0,0 1 0,0-1 0,-1 1 0,1-1 0,0 1 1,-1-1-1,1 1 0,0-1 0,-1 1 0,1 0 0,0-1 0,-1 1 0,1 0 0,-1-1 0,0 1 0,1 0 0,-1 0 1,1 0-1,-1-1 0,0 1 0,0 0 0,1 1 0,2 10 0,-1 0-1,0 0 1,0 22 0,-1 54 1,2 33-4,-2-105 8,2 0 0,-1 0-1,2 0 1,0-1 0,9 21 0,-11-32-5,0 0 0,0 0 1,0 0-1,0 0 0,0-1 1,1 1-1,0-1 0,-1 0 1,1 1-1,1-1 1,-1-1-1,0 1 0,1 0 1,-1-1-1,1 0 0,0 0 1,0 0-1,5 2 0,2-1-6,1-1 0,0 0 0,0-1 0,0 0 0,15-2 0,-18 2-26,0-2 0,0 1 0,16-4 0,-14 0-83,-1 0-1,1 0 1,10-7 0</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5:05.471"/>
    </inkml:context>
    <inkml:brush xml:id="br0">
      <inkml:brushProperty name="width" value="0.05" units="cm"/>
      <inkml:brushProperty name="height" value="0.05" units="cm"/>
      <inkml:brushProperty name="color" value="#FFFFFF"/>
    </inkml:brush>
  </inkml:definitions>
  <inkml:trace contextRef="#ctx0" brushRef="#br0">34 712 32399,'-9'31'22,"1"1"0,2 0-1,1 0 1,-1 47 0,6-79-21,1 1 0,-1 0 1,0 0-1,0 0 0,0-1 0,1 1 0,-1 0 0,0 0 0,1-1 0,-1 1 1,1 0-1,-1-1 0,1 1 0,-1 0 0,1-1 0,-1 1 0,1-1 0,-1 1 0,1-1 1,0 1-1,-1-1 0,1 1 0,0-1 0,0 0 0,1 1 0,29 6 45,-21-7-36,-1 0 1,1-1 0,-1 1 0,16-5-1,-20 4-8,-1-1-1,0-1 0,1 1 0,-1-1 1,0 0-1,-1 0 0,1 0 1,0 0-1,-1-1 0,0 1 0,1-1 1,-1 0-1,-1 0 0,1 0 0,-1 0 1,4-7-1,3-11 7,0-1 0,7-24 1,-13 35-8,34-128 3,-20 72-5,25-68 1,-40 130 0,1 0 0,0 0 0,0 0 0,0 1 1,5-7-1,-8 11 0,1 0-1,0 0 1,0 0 0,0 0 0,0 0 0,0 0 0,0 0 0,0 1 0,0-1 0,1 0-1,-1 1 1,0-1 0,0 1 0,1-1 0,-1 1 0,0-1 0,1 1 0,-1 0 0,0 0-1,1 0 1,-1 0 0,0 0 0,1 0 0,-1 0 0,1 0 0,-1 0 0,0 1 0,0-1 0,1 0-1,1 2 1,0 0-1,-1 0-1,0 0 1,0 0-1,0 1 1,0-1-1,0 1 1,-1-1-1,1 1 1,-1-1-1,1 1 1,-1 0-1,0 0 1,0 0-1,0 0 1,-1 0 0,1 0-1,-1 0 1,1 0-1,-1 4 1,9 33 4,-9-39 10,0-2-12,-1 0-1,1 0 1,-1-1-1,1 1 1,-1 0-1,0 0 1,1 0-1,-1 1 1,0-1-1,0 0 1,0 0 0,0 0-1,0 0 1,0 1-1,0-1 1,0 0-1,0 1 1,0-1-1,0 1 1,0-1 0,0 1-1,0 0 1,-1 0-1,1-1 1,0 1-1,0 0 1,0 0-1,-1 0 1,1 0-1,0 0 1,-2 1 0,-42 2-6,41-2 5,0 1-1,0 0 0,1-1 0,-1 1 1,0 1-1,1-1 0,0 0 1,-1 1-1,1 0 0,0 0 1,0 0-1,1 0 0,-1 0 0,1 0 1,-1 1-1,1-1 0,0 1 1,0 0-1,1 0 0,-1 0 1,1 0-1,0 0 0,0 0 0,-1 4 1,-1 14-2,0-1-1,1 0 1,1 30 0,1-41 2,0-2 0,1 1 1,0-1 0,0 0 0,1 1-1,0-1 1,0 0 0,1 0 0,0 0-1,0-1 1,1 1 0,0-1 0,0 0-1,1 0 1,0 0 0,0-1 0,0 1-1,1-1 1,0 0 0,0-1 0,1 0-1,9 6 1,-5-4 0,1 0 0,0-1 1,0-1-1,1 0 0,-1-1 0,1 0 0,0-1 1,1 0-1,-1-1 0,0-1 0,1 0 0,22-1 1,-32-1-2,0 0 1,0 1 0,0-2 0,0 1-1,0 0 1,-1-1 0,1 0-1,0 0 1,-1 0 0,1 0 0,-1 0-1,0-1 1,0 0 0,0 0 0,0 1-1,0-2 1,-1 1 0,1 0 0,3-6-1,3-7 3,-1 0 0,0-1-1,6-19 1,-13 32-2,13-37 0,-1-1 0,-3-1 0,-1 0-1,-3 0 1,-1 0 0,-1-59 0,-4 101-1,0 0 0,0 0 1,0 0-1,0 0 0,0 0 0,0 1 1,0-1-1,0 0 0,0 0 1,0 0-1,-1 0 0,1 0 1,0 1-1,-1-1 0,1 0 1,-1 0-1,1 0 0,0 1 0,-1-1 1,0 0-1,1 1 0,-1-1 1,0 0-1,1 1 0,-1-1 1,0 1-1,1-1 0,-1 1 0,0-1 1,0 1-1,0 0 0,1-1 1,-1 1-1,0 0 0,0 0 1,0 0-1,0-1 0,0 1 1,0 0-1,1 0 0,-1 0 0,0 0 1,0 1-1,0-1 0,-1 0 1,-1 1-1,0 0 0,1 0 0,-1 0-1,0 0 1,1 0 0,-1 1 0,0-1 0,1 1 0,0 0 0,-1-1 0,1 1 0,0 0 0,0 0 0,-2 4 0,-1 1-1,1 1 1,0-1-1,0 1 0,1 0 1,0 0-1,1 0 1,0 1-1,0-1 0,-1 12 1,1 13-5,1 37 1,1-38 3,1-18 2,-1 1 0,2-1-1,0 1 1,0-1 0,1 0 0,1 0 0,1 0-1,0 0 1,10 20 0,-12-28-1,1 0 1,0 0-1,1 0 1,-1 0-1,1-1 0,0 0 1,0 0-1,1 0 0,-1 0 1,1-1-1,0 0 1,1 0-1,-1-1 0,0 1 1,1-1-1,0-1 0,0 1 1,0-1-1,0-1 1,14 2-1,-13-2 1,0 0-1,0-1 1,0 0-1,-1 0 1,1-1 0,0 0-1,0-1 1,0 0 0,-1 0-1,1-1 1,-1 1-1,0-1 1,9-6 0,-9 4 1,1 0 0,-1-1-1,-1 0 1,1-1 0,-1 0 0,0 1 0,-1-2 0,0 1 0,0-1 0,0 0 0,4-11 0,4-12-6,-1-1 1,-2 0-1,-2 0 1,0-1-1,4-56 1,-4-171-13,-8 207 21,0 47-5,0 0 0,0 0 0,0 0 0,-1 0 0,1 0 0,-4-11 0,4 16 0,-1 0 0,1 0 0,-1 0 0,1 0 0,-1 0 0,0 0 0,0 0 0,1 0 0,-1 0 0,0 0 0,0 1 0,0-1 0,0 0 0,0 1 0,0-1 0,0 0 0,0 1 0,0-1 0,0 1 0,0-1 0,0 1 0,0 0 0,-1 0 0,1-1 0,0 1 0,0 0 0,0 0 0,-1 0 0,1 0 0,0 0 0,0 0 0,0 1 0,-2-1 0,1 1 0,0 0 0,0 0 0,1 0 0,-1 0 0,0 0 0,1 0 0,-1 1 0,0-1 0,1 1 0,0-1 0,-1 1 0,1-1 0,0 1 0,0 0 0,0-1 0,0 1 0,0 0 0,0 0 0,0 0 0,1 0 0,-1 0 0,1 0 0,-1 0 0,1 0 0,0 0 0,0 3 0,-2 2 0,-3 27 0,2 0 0,0 0 0,4 40 0,0-28 0,-1-12 0,2-1 0,1 0 0,2 0 0,12 46 0,-11-62 0,-1 1 0,2-1 0,1 0 0,0 0 0,1-1 0,0 0 0,1-1 0,1 0 0,18 20 0,-23-30 0,1 0 1,-1 0-1,1 0 1,0-1-1,0 0 1,0 0 0,0-1-1,0 0 1,1 0-1,12 3 1,-16-5 0,1 0 0,-1-1 0,1 1 0,-1-1 0,1 0 0,-1 0 0,1 0 0,-1 0 0,1-1 0,-1 0 0,0 0 0,1 0 0,-1 0 0,0-1 0,0 0 0,0 1 0,0-2 0,0 1 0,0 0 0,5-5 0,-3 1-4,-1-1 1,0 0 0,0 0 0,-1 0 0,0 0 0,0-1-1,-1 0 1,0 0 0,0 0 0,0 0 0,-1 0-1,1-17 1,1-12-1,-1-61-1,-3 80 0,1-92 1,2 32 3,-4 0 0,-3 0 0,-16-83 0,11 135 9,9 26-9,0-1 0,0 1 0,0-1 0,0 1 0,0 0 0,-1-1 0,1 1 0,0 0 0,0-1 0,0 1 0,-1 0 0,1 0 1,0-1-1,0 1 0,-1 0 0,1 0 0,0-1 0,-1 1 0,1 0 0,0 0 0,-1 0 0,1-1 0,0 1 0,-1 0 0,1 0 0,0 0 1,-1 0-1,1 0 0,-1 0 0,1 0 0,0 0 0,-1 0 0,1 0 0,0 0 0,-1 0 0,1 0 0,-1 0 0,1 0 0,0 0 0,-1 0 0,1 1 1,0-1-1,-1 0 0,1 0 0,0 0 0,-1 1 0,1-1 0,0 0 0,0 0 0,-1 1 0,1-1 0,0 0 0,0 0 0,-1 1 0,1-1 0,0 0 1,0 1-1,0-1 0,0 0 0,-1 1 0,1-1 0,0 1 0,0-1 0,0 0 0,0 1 0,0-1 0,0 1 0,-4 10-2,0-1 0,0 1-1,2 0 1,-1 0 0,-1 19 0,-1 64 4,4-77-1,2 218 30,2-195-27,2 1-1,2-2 1,20 71-1,-25-104-3,5 15-2,0 0 0,1 0 0,18 30 0,-15-39-118,-2-10-328</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5:30.398"/>
    </inkml:context>
    <inkml:brush xml:id="br0">
      <inkml:brushProperty name="width" value="0.05" units="cm"/>
      <inkml:brushProperty name="height" value="0.05" units="cm"/>
      <inkml:brushProperty name="color" value="#FFFFFF"/>
    </inkml:brush>
  </inkml:definitions>
  <inkml:trace contextRef="#ctx0" brushRef="#br0">258 678 31326,'0'-14'285,"0"-5"-34,0 0 1,-2 0-1,-4-27 1,5 40-246,-1 0 1,0 1-1,0-1 1,0 1-1,-1 0 1,0-1 0,0 1-1,0 0 1,0 1-1,-1-1 1,0 1-1,0-1 1,0 1 0,0 0-1,-8-4 1,10 6-6,-1 0 0,0 0 1,0 0-1,0 1 1,0 0-1,0-1 0,0 1 1,0 0-1,0 0 1,0 1-1,-1-1 0,1 1 1,0-1-1,0 1 1,-1 0-1,1 0 0,0 1 1,-1-1-1,1 1 0,0-1 1,0 1-1,0 0 1,-1 0-1,1 1 0,0-1 1,1 1-1,-1-1 1,0 1-1,0 0 0,1 0 1,-1 0-1,1 0 1,-1 1-1,-2 3 0,-3 4-1,0 1-1,0 0 1,1 0-1,0 1 1,1-1-1,-8 25 1,7-12 0,0 1 0,2 1 0,1-1 0,1 1 0,2 0 0,0-1 0,4 37 0,-3-57 0,1-1 0,-1 1 0,1-1 0,0 1 0,0-1 0,1 1 0,-1-1 0,1 1 0,0-1 0,0 0 0,0 0 0,1 0 0,-1 0 0,1-1 0,0 1 0,0-1 0,5 4 0,-5-5 0,0 0 0,0 0 0,0 0 0,0 0 0,1-1 0,-1 0 0,1 1 0,-1-1 0,1 0 0,-1-1 0,1 1 0,0-1 0,-1 0 0,1 0 0,0 0 0,-1 0 0,1 0 0,0-1 0,-1 0 0,1 1 0,-1-1 0,5-2 0,-3 0 0,1 0 0,-1 0 0,0-1 0,0 0 0,-1 0 0,1 0 0,-1 0 0,0-1 0,0 1 0,0-1 0,-1 0 0,1 0 0,-1-1 0,0 1 0,-1-1 0,0 1 0,2-7 0,2-6 0,0 1 0,-2-1 0,0 0 0,2-28 0,-5-151 0,-3 394 0,3-184 0,1 1 0,0-1 0,1 0 0,0 1 0,1-1 0,0-1 0,10 20 0,-11-27 0,-1 0 0,1 0 0,0 0 0,0-1 0,0 0 0,0 1 0,1-1 0,0 0 0,0-1 0,0 1 0,0-1 0,1 0 0,-1 0 0,1 0 0,0 0 0,-1-1 0,1 0 0,0 0 0,1 0 0,-1-1 0,8 2 0,-7-3 0,-1 1 0,1-1 0,0 0 0,-1 0 0,1-1 0,0 0 0,-1 0 0,1 0 0,-1 0 0,1-1 0,-1 0 0,0 0 0,0-1 0,0 1 0,0-1 0,0 0 0,0-1 0,-1 1 0,1-1 0,-1 0 0,0 0 0,0 0 0,-1 0 0,1-1 0,3-7 0,5-5 0,0-1 0,-2-1 0,0 0 0,-2 0 0,0-1 0,-1 0 0,0 0 0,-2 0 0,4-28 0,-3-9 0,-3-1 0,-3-64 0,0 115 0,0 1 0,0 0 0,-1-1 0,1 1 0,-1 0 0,-1-1 0,1 1 0,-1 0 0,0 0 0,0 0 0,-1 0 0,-5-9 0,7 15 0,1-1 0,-1 1 0,1-1 0,-1 1 0,1-1 0,-1 1 0,0-1 0,0 1 0,1 0 0,-1-1 0,0 1 0,1 0 0,-1 0 0,0 0 0,0-1 0,1 1 0,-1 0 0,0 0 0,0 0 0,0 0 0,1 0 0,-1 0 0,0 1 0,0-1 0,1 0 0,-1 0 0,0 0 0,0 1 0,1-1 0,-1 0 0,0 1 0,1-1 0,-1 1 0,1-1 0,-1 1 0,0-1 0,1 1 0,-1-1 0,1 1 0,-1-1 0,1 1 0,-1 0 0,1-1 0,0 1 0,-1 0 0,1 1 0,-6 18 0,1 1 0,1-1 0,1 1 0,0 23 0,3 94 0,1-69 0,-1-37 0,1 0 0,9 52 0,-9-75 0,1-1 0,1 1 0,-1-1 0,1 1 0,1-1 0,-1 0 0,1 0 0,1-1 0,0 1 0,0-1 0,0 0 0,1 0 0,0 0 0,10 8 0,-13-13 0,0 0 0,1 0 0,-1 0 0,1 0 0,-1 0 0,1 0 0,0-1 0,0 0 0,0 0 0,-1 0 0,1 0 0,0-1 0,0 1 0,0-1 0,0 0 0,0 0 0,0-1 0,0 1 0,0-1 0,0 0 0,6-2 0,-5 1 0,1-1 0,0 1 0,-1-1 0,0 0 0,0-1 0,0 0 0,0 0 0,0 0 0,-1 0 0,1 0 0,-1-1 0,6-9 0,2-6 0,-2 0 0,0 0 0,-2-1 0,0 0 0,-1 0 0,-1-1 0,-1 0 0,3-33 0,-2-21 0,-4-87 0,-3 94 0,2 36 0,0 21 0,-1 0 0,0-1 0,-1 1 0,-3-16 0,4 28 0,0 0 0,0 0 0,0 1 0,0-1 0,0 0 0,0 0 0,-1 0 0,1 0 0,0 0 0,0 0 0,0 0 0,0 0 0,0 0 0,0 0 0,-1 0 0,1 1 0,0-1 0,0 0 0,0 0 0,0 0 0,0 0 0,-1 0 0,1 0 0,0 0 0,0 0 0,0 0 0,0 0 0,0 0 0,-1 0 0,1-1 0,0 1 0,0 0 0,0 0 0,0 0 0,0 0 0,-1 0 0,1 0 0,0 0 0,0 0 0,0 0 0,0 0 0,0 0 0,0-1 0,0 1 0,0 0 0,-1 0 0,1 0 0,0 0 0,0 0 0,0 0 0,0-1 0,0 1 0,0 0 0,0 0 0,0 0 0,0 0 0,0-1 0,0 1 0,0 0 0,0 0 0,0 0 0,0 0 0,0 0 0,0-1 0,0 1 0,0 0 0,0 0 0,-5 14 0,-2 43 0,2 0 0,5 91 0,1-65 0,-1-43 0,2 1 0,9 53 0,-9-82 0,0-1 0,1 1 0,0-1 0,1 0 0,1 0 0,-1 0 0,2 0 0,-1-1 0,2 0 0,-1 0 0,1 0 0,15 14 0,-19-21 0,0-1 0,0 0 0,1 1 0,0-1 0,-1 0 0,1-1 0,0 1 0,0-1 0,0 1 0,0-1 0,0 0 0,0-1 0,0 1 0,0-1 0,0 0 0,0 0 0,0 0 0,0 0 0,1-1 0,-1 0 0,0 1 0,0-2 0,0 1 0,-1 0 0,1-1 0,0 0 0,0 1 0,-1-2 0,1 1 0,-1 0 0,0-1 0,0 1 0,1-1 0,-2 0 0,1 0 0,4-6 0,0-2 0,-1-2 0,0 1 0,-1-1 0,-1 0 0,0 0 0,0 0 0,3-28 0,-4-2 0,-1-52 0,-1 7 0,-1 79-2,1 1 1,0-1-1,1 0 0,-1 0 1,2 1-1,0-1 0,0 1 1,0-1-1,1 1 0,0 0 1,10-13-1,-11 16 1,1 1 1,0 0-1,0 0 0,0 0 1,0 1-1,1 0 1,0 0-1,0 0 1,-1 0-1,1 0 0,1 1 1,-1 0-1,0 0 1,1 1-1,-1-1 0,1 1 1,-1 0-1,1 1 1,8-1-1,-40 0 1,17 0 0,-1 1 0,0 0 0,-14 2 0,21-2 0,0 1 0,0 0 0,0 0 0,0 0 0,0 0 0,0 0 0,0 1 0,0-1 0,1 1 0,-1 0 0,0 0 0,1 0 0,-1 0 0,-3 5 0,-1 2 0,1 1 0,0 0 0,1 0 0,0 0 0,0 1 0,1-1 0,0 1 0,1 0 0,1 1 0,-3 17 0,2 7 0,1-1 0,4 40 0,-2-67 0,1-1 0,0 1 0,0-1 0,0 1 0,1-1 0,1 0 0,-1 0 0,1 0 0,0 0 0,0 0 0,1-1 0,0 0 0,0 1 0,1-1 0,0-1 0,0 1 0,0-1 0,1 0 0,-1 0 0,1 0 0,0-1 0,12 7 0,-5-5 0,1 0 0,0-1 0,0-1 0,0 0 0,0-1 0,1 0 0,-1-1 0,1-1 0,0 0 0,23-2 0,-33 0 1,-1 1 0,0-1 0,0-1 1,0 1-1,0 0 0,0-1 0,0 0 0,0 0 1,-1 0-1,1 0 0,-1-1 0,1 1 0,-1-1 0,0 0 1,0 0-1,0 0 0,-1-1 0,1 1 0,-1-1 0,1 1 1,-1-1-1,0 0 0,-1 0 0,1 1 0,1-8 0,2-6 0,0 0-1,-1 0 0,-1 0 1,1-34-1,-3 25 0,-1-1 0,-1 1 0,-1 0 0,-8-37 0,6 51 0,1 0 0,-1-1 0,-1 2 0,0-1 0,-1 1 0,0-1 0,-1 2 0,0-1 0,0 1 0,-1 0 0,-11-10 0,14 16 0,0-1 0,0 2 0,0-1 0,-1 0 0,0 1 0,1 0 0,-1 1 0,0-1 0,-1 1 0,1 0 0,0 1 0,-7-2 0,10 3 0,1-1 0,-1 1 0,0 0 0,1 0 0,-1 0-1,1 0 1,-1 0 0,0 0 0,1 1 0,-1-1-1,1 1 1,-1 0 0,1 0 0,-1 0 0,1 0-1,0 0 1,0 1 0,-1-1 0,1 1 0,0-1 0,0 1-1,0 0 1,0 0 0,1 0 0,-1 0 0,0 0-1,1 0 1,0 0 0,-1 0 0,0 4 0,-2 4-2,1 1 1,1 0-1,0 1 1,0-1-1,1 0 1,0 0-1,1 1 1,1-1-1,0 0 1,0 1-1,1-1 1,0 0-1,1 0 1,1 0-1,-1-1 1,2 1-1,7 14 1,-3-12 1,0-1 0,1 0 0,1-1 0,0 0 0,0 0 0,1-1 0,0-1 0,1 0 0,16 9 0,-20-13 0,0-1 0,1 0 0,-1 0 0,1-1 0,0 0 0,0-1 0,0 0 0,0-1 0,0 0 0,0 0 0,0-1 0,0 0 0,0-1 0,1 0 0,10-3 0,-17 2 2,1 1-1,0-1 1,-1-1-1,0 1 1,1-1 0,-1 0-1,0 0 1,0 0-1,-1 0 1,1-1-1,-1 1 1,1-1 0,-1 0-1,0 0 1,-1 0-1,5-7 1,2-9 0,0 1 1,9-33-1,-13 35-4,2-2 3,-1-3-6,2 0 0,1 1 0,18-35 0,-24 52 4,0-1 0,0 0-1,0 1 1,1 0 0,0 0 0,0 0-1,0 0 1,0 0 0,0 1 0,1 0-1,0 0 1,-1 0 0,1 0-1,0 1 1,0 0 0,1 0 0,-1 0-1,0 1 1,1 0 0,8-1 0,-4 0-2,-8 2 3,0-1 0,0 1 0,1 0 0,-1 0 0,0 0 0,0 0 0,1 0 0,-1 0 0,0 1 0,0-1 0,3 2 0,-7-2 1,0 0 0,0 1 0,0 0 0,0-1-1,0 1 1,0 0 0,1 0 0,-1 0 0,0 0 0,-2 3 0,0-1 2,-6 3-2,1 1-1,0 0 0,1 0 0,-1 1 0,2 0 0,-1 1 1,1 0-1,0 0 0,1 0 0,0 1 0,1 0 1,0 0-1,0 0 0,-5 20 0,3-4 0,2 1 0,0 1 0,1-1 0,1 54 0,3-76 0,0 0 0,1-1 0,-1 1 0,1 0 0,0-1 0,0 1 0,0-1 0,1 1 0,-1-1 0,1 0 0,0 1 0,1-1 0,-1 0 0,1 0 0,0-1 0,-1 1 0,2 0 0,-1-1 0,0 0 0,1 0 0,-1 0 0,9 5 0,-3-3 0,0-1 0,0-1 0,0 1 0,1-1 0,-1-1 0,1 0 0,0 0 0,0-1 0,-1 0 0,12-1 0,-7 0 0,-10 1 0,0-1 0,1 1 0,-1-1 0,0 0 0,0-1 0,1 1 0,-1-1 0,0 0 0,0 0 0,0 0 0,0 0 0,0-1 0,0 0 0,0 1 0,0-2 0,0 1 0,-1 0 0,1-1 0,5-5 0,-1-1 0,-1 0 0,0-1 0,0 0 0,-1-1 0,0 0 0,-1 0 0,6-18 0,0-8 0,7-42 0,-12 47 0,1 0 0,13-32 0,-19 60-1,0 0 0,1 1 0,-1-1 0,1 1 0,0 0 0,0-1 1,0 1-1,0 0 0,0 0 0,1 0 0,0 0 0,-1 1 0,1-1 0,0 1 0,0-1 0,0 1 0,1 0 0,-1 0 1,0 1-1,1-1 0,0 1 0,-1 0 0,1-1 0,0 2 0,-1-1 0,1 0 0,0 1 0,0-1 0,0 1 0,-1 0 1,8 1-1,0-1-2,24 3 3,-95-1 16,56-2-16,0 1 0,0-1 0,0 1 0,-1-1 0,1 1 0,0 1 0,0-1 0,0 0 0,0 1 0,1 0 0,-1 0 0,0 0 0,1 0 0,-1 1 0,-2 2 0,0 0 0,1 1 0,1-1 0,-1 1 0,1 0 0,0 0 0,0 1 0,1-1 0,-4 8 0,1 5 0,0 0 0,1 0 0,0 1 0,2-1 0,-2 33 0,4-39 0,1 0 0,0 0 0,1 0 0,0 0 0,1 0 0,1 0 0,7 24 0,-8-32 0,0-1 0,1 1 0,-1-1 0,1 0 0,-1 0 0,1 0 0,1 0 0,-1 0 0,0-1 0,1 1 0,0-1 0,0 0 0,0 0 0,0-1 0,0 1 0,0-1 0,1 0 0,-1 0 0,1 0 0,0-1 0,0 1 0,-1-1 0,1 0 0,6 0 0,-1 0 2,1 0-1,-1-1 1,0 0-1,16-2 1,-23 2-2,0-1 1,0 0-1,0 0 1,-1 0-1,1 0 0,0 0 1,0 0-1,-1-1 1,1 1-1,-1-1 0,1 0 1,-1 0-1,0 0 1,1 0-1,-1 0 0,0-1 1,-1 1-1,1 0 1,2-5-1,2-6 0,0 0 0,-2-1 0,1 0 0,-2 1 0,0-2 0,0 1 0,0-22 0,-2-3 0,-5-61 0,3 86 0,-1 0 0,0 0 0,-1 1 0,0-1 0,-1 0 0,-9-20 0,13 34 0,0 1 0,-1-1 0,1 0 0,0 0 0,0 1 0,0-1 0,0 0 0,0 0 0,0 1 0,0-1 0,0 0 0,-1 0 0,1 1 0,0-1 0,0 0 0,0 0 0,0 0 0,-1 0 0,1 1 0,0-1 0,0 0 0,0 0 0,-1 0 0,1 0 0,0 0 0,0 0 0,-1 1 0,1-1 0,0 0 0,0 0 0,-1 0 0,1 0 0,0 0 0,0 0 0,-1 0 0,1 0 0,0 0 0,0 0 0,-1 0 0,1 0 0,0 0 0,0-1 0,-1 1 0,1 0 0,0 0 0,0 0 0,0 0 0,-1 0 0,1 0 0,0-1 0,0 1 0,0 0 0,-1 0 0,1 0 0,0 0 0,0-1 0,0 1 0,0 0 0,-1 0 0,1-1 0,0 1 0,0 0 0,0 0 0,0-1 0,0 1 0,0 0 0,0 0 0,0-1 0,-5 23 0,3 8 0,2-1 0,0 1 0,6 33 0,-4-47 0,1 0 0,1 0 0,1-1 0,0 1 0,1-1 0,1 0 0,12 20 0,-11-23 0,-1-1 0,2 0 0,0 0 0,15 14 0,-19-21 0,-1 0 0,1-1 0,-1 1 0,1-1 0,0 0 0,1-1 0,-1 1 0,0-1 0,1 0 0,-1 0 0,1-1 0,11 2 0,-5-2 0,0 0 0,0-1 0,-1 0 0,13-3 0,-20 3 0,-1-1 0,0 0 0,1 0 0,-1 0 0,0-1 0,0 1 0,0-1 0,0 1 0,0-1 0,-1 0 0,1 0 0,0-1 0,-1 1 0,0 0 0,1-1 0,-1 1 0,0-1 0,2-4 0,2-3 0,-1-1 0,-1 0 0,0 0 0,-1 0 0,0 0 0,0-1 0,1-20 0,-1-86 0,-3 78 0,0-393 5,-13 578-10,12-111 7,1 197-7,2-208 9,1 0 0,0 0-1,2-1 1,1 1 0,1-1-1,0-1 1,21 40 0,-25-55-4,0-1 0,0 0 1,1-1-1,0 1 0,0 0 1,0-1-1,1 0 1,-1 0-1,1-1 0,0 1 1,0-1-1,0 0 0,1 0 1,-1 0-1,9 2 0,-1-2 0,0 0 0,0-1 0,0 0 0,1-1 0,23-1 0,-30 0 0,-1-1 0,1 0 0,-1 0 0,1 0 0,-1-1 0,1 1 0,-1-2 0,0 1 0,0-1 0,0 0 0,0 0 0,-1 0 0,1-1 0,-1 0 0,9-8 0,-7 4 0,0 0 0,-1-1 0,0 1 0,0-2 0,-1 1 0,0 0 0,0-1 0,5-20 0,-3 3 0,-1 1 0,-1-1 0,-2 0 0,-1 0 0,-1 0 0,-4-50 0,2 69 0,-1-1 0,1 0 0,-2 1 0,1-1 0,-5-9 0,7 17 0,-1-1 0,1 1 0,-1-1 0,0 1 0,1 0 0,-1 0 0,0-1 0,1 1 0,-1 0 0,0 0 0,0 0 0,0 0 0,0 0 0,0 0 0,-1 0 0,1 0 0,0 0 0,0 0 0,0 1 0,-1-1 0,1 0 0,0 1 0,-1-1 0,1 1 0,-1 0 0,1-1 0,-1 1 0,1 0 0,0 0 0,-1 0 0,1 0 0,-1 0 0,1 0 0,-1 0 0,1 1 0,-1-1 0,-1 1 0,1 1 0,0 0 0,0 0 0,0 0 0,0 0 0,0 0 0,1 0 0,-1 1 0,1-1 0,0 1 0,0-1 0,-1 1 0,2-1 0,-1 1 0,0-1 0,0 1 0,1 0 0,-1 0 0,1-1 0,0 6 0,-1 3 0,-4 17 0,1 1 0,2 0 0,1-1 0,1 1 0,5 36 0,-3-53 0,-1-1 0,2 1 0,0-1 0,0 0 0,1 0 0,0 0 0,1 0 0,1-1 0,-1 0 0,2 0 0,-1 0 0,1-1 0,1 0 0,-1 0 0,18 14 0,-19-19 0,1 0 0,0 0 0,1-1 0,-1 0 0,1 0 0,-1 0 0,1-1 0,0 0 0,0-1 0,11 1 0,-14-1 0,0-1 0,0 1 0,0-2 0,1 1 0,-1 0 0,0-1 0,0 0 0,0 0 0,0-1 0,0 1 0,0-1 0,0 0 0,0 0 0,-1-1 0,1 1 0,-1-1 0,5-4 0,-3 0 0,0 0 0,-1 0 0,1-1-1,-1 0 1,-1 0 0,0 0 0,0-1 0,0 1 0,-1-1 0,3-14 0,1-13-11,4-51 0,-3 17 2,-8 70 9,3-21-1,1 0 0,1 0 1,12-33-1,-15 50 0,-1 0 0,1 1 0,-1-1 0,1 0 0,0 1 0,1-1-1,-1 1 1,1 0 0,-1-1 0,1 1 0,0 0 0,0 1 0,0-1 0,1 1 0,-1-1 0,1 1 0,-1 0 0,1 0 0,0 0-1,-1 1 1,1-1 0,0 1 0,0 0 0,0 0 0,0 1 0,5-1 0,-4 1 0,0 0 0,1 0 0,-1 1 0,0 0 0,1 0 0,-1 0 0,0 0 0,0 1 0,0 0 0,0 0 0,7 4 0,-6-1 0,0 0 1,1 1-1,-2-1 1,1 1-1,-1 0 1,9 13-1,-8-8 5,-8-8 5,-18-12 14,-2-1-11,18 8-12,-1 1 0,1 0 0,-1 1 0,0-1 0,1 1 0,-1 0 0,0 0 0,1 0 0,-1 1 0,1-1 0,-1 1 0,0 0 0,1 1 0,0-1 0,-1 1 0,1 0 0,0 0 0,0 0 0,0 0 0,-6 5 0,6-2 0,-1 0 0,1 0 0,0 1 0,0-1 0,0 1 0,1 0 0,0 0 0,0 0 0,0 0 0,1 1 0,0-1 0,0 1 0,0 7 0,-2 6 0,1-1 0,1 1 0,1 0 0,0 0 0,4 28 0,-2-40 0,0 0 0,1 0 0,0 0 0,0 0 0,1-1 0,0 1 0,0-1 0,0 1 0,1-1 0,1 0 0,-1 0 0,1-1 0,0 1 0,1-1 0,9 9 0,-10-12 0,0 0 0,0 0 0,0-1 0,0 1 0,1-1 0,-1 0 0,1-1 0,-1 1 0,1-1 0,0 0 0,7 0 0,-9-1 0,0 1 0,0-1 0,-1 0 0,1-1 0,0 1 0,0-1 0,0 0 0,0 1 0,0-2 0,0 1 0,-1 0 0,1-1 0,0 0 0,-1 0 0,0 0 0,1 0 0,3-3 0,-2-3 0,1 1 0,-1-1 0,-1 1 0,0-1 0,0-1 0,0 1 0,-1-1 0,0 1 0,-1-1 0,0 0 0,1-10 0,2-20 0,0-46 0,-5 82 0,1-19 0,-3-337 0,1 344 1,0-1 0,-2 1-1,1 0 1,-2 0 0,0 0 0,-9-22-1,13 37 1,-1-1-1,1 1 1,0 0-1,0 0 0,0 0 1,0-1-1,0 1 0,-1 0 1,1 0-1,0 0 1,0-1-1,0 1 0,-1 0 1,1 0-1,0 0 1,0 0-1,-1 0 0,1 0 1,0-1-1,0 1 1,-1 0-1,1 0 0,0 0 1,0 0-1,-1 0 1,1 0-1,0 0 0,0 0 1,-1 0-1,1 0 0,0 0 1,0 0-1,-1 0 1,1 0-1,0 1 0,0-1 1,-1 0-1,1 0 1,0 0-1,0 0 0,-1 0 1,1 0-1,0 1 1,0-1-1,0 0 0,-1 0 1,1 0-1,0 1 1,0-1-1,0 0 0,0 0 1,0 1-1,-1-1 1,1 0-1,0 0 0,0 1 1,0-1-1,0 0 0,0 0 1,0 1-1,0-1 1,0 0-1,0 0 0,0 1 1,0-1-1,0 0 1,0 1-1,-5 16 0,2 1 0,-1 0 0,0 36 0,3 64 0,2-62 0,-1-32 0,-1 70 0,4 0 0,17 98 0,-12-152-20,-3-17-116,-1 0-1,1 38 0,-5-59-1274</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5:30.728"/>
    </inkml:context>
    <inkml:brush xml:id="br0">
      <inkml:brushProperty name="width" value="0.05" units="cm"/>
      <inkml:brushProperty name="height" value="0.05" units="cm"/>
      <inkml:brushProperty name="color" value="#FFFFFF"/>
    </inkml:brush>
  </inkml:definitions>
  <inkml:trace contextRef="#ctx0" brushRef="#br0">0 42 32399,'0'0'160,"25"0"-64,39 0-48,22 0-32,10-10 0,-10 3-16,-14 0-16,-19 2-80,-23-8-560</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5:35.675"/>
    </inkml:context>
    <inkml:brush xml:id="br0">
      <inkml:brushProperty name="width" value="0.05" units="cm"/>
      <inkml:brushProperty name="height" value="0.05" units="cm"/>
      <inkml:brushProperty name="color" value="#FFFFFF"/>
    </inkml:brush>
  </inkml:definitions>
  <inkml:trace contextRef="#ctx0" brushRef="#br0">36 695 31871,'0'0'482,"0"0"-471,-1 0-1,1 0 1,-1 0 0,1 0-1,-1 0 1,1 0-1,-1 0 1,1 0-1,-1 0 1,1 1-1,0-1 1,-1 0-1,1 0 1,-1 0-1,1 1 1,0-1-1,-1 0 1,1 1-1,-1-1 1,1 0-1,0 1 1,-1-1-1,1 0 1,0 1-1,0-1 1,-1 1-1,1-1 1,0 1-1,0-1 1,0 0-1,-1 2 1,-4 10-10,1 1 0,0 1 0,1-1 0,0 1 1,1-1-1,0 1 0,2 0 0,-1 0 1,2-1-1,2 23 0,-2-35-1,-1 0 1,1 1-1,0-1 0,-1 0 1,1 0-1,0 1 0,0-1 1,0 0-1,0 0 0,0 0 0,0 0 1,1 0-1,-1 0 0,0 0 1,0-1-1,1 1 0,-1 0 1,0-1-1,1 1 0,-1-1 1,1 1-1,-1-1 0,1 0 1,1 1-1,-1-1 0,0 0 1,0 1-1,1-1 1,-1 0-1,0 0 1,0 0-1,0 0 1,1 0-1,-1-1 0,0 1 1,0-1-1,0 0 1,0 1-1,0-1 1,0 0-1,0 0 1,3-2-1,0-2 0,-1 0 1,1-1-1,-2 1 0,1-1 1,-1 1-1,1-1 1,-1 0-1,2-8 0,17-57 7,-14 44-4,14-60 0,-14 53-3,1 1 0,19-47 0,-26 77 0,-1-1-1,1 1 1,0-1-1,0 1 1,0 0 0,0 0-1,1 0 1,0 0-1,-1 0 1,1 0 0,0 1-1,0 0 1,0-1-1,0 1 1,1 0 0,-1 0-1,1 1 1,-1-1-1,1 1 1,0 0 0,-1 0-1,1 0 1,0 0-1,0 1 1,-1-1-1,1 1 1,0 0 0,0 0-1,0 0 1,0 1-1,0-1 1,3 2 0,-4-1-1,1 0 1,-1 1 0,0-1 0,0 0 0,0 1 0,0 0 0,-1 0-1,1 0 1,0 0 0,-1 0 0,1 1 0,-1-1 0,0 1-1,0-1 1,0 1 0,0 0 0,2 5 0,5 4 0,-8-10 3,-2-3-3,1 0 1,-1 0-1,1 0 1,-1 0-1,1 1 1,-1-1-1,0 0 1,0 0-1,1 0 1,-1 1 0,0-1-1,0 0 1,0 1-1,0-1 1,0 0-1,0 1 1,0-1-1,0 1 1,0 0-1,0-1 1,0 1 0,0 0-1,0 0 1,0 0-1,0-1 1,-2 1-1,-30-3-1,32 3 1,-8 0 0,0-1 0,0 1 0,0 1 0,-1 0 0,-10 3 0,16-3 0,0 1 0,0-1 0,0 1 0,1 0 0,-1 0 0,1 1 0,0-1 0,0 1 0,-1-1 0,2 1 0,-1 0 0,0 0 0,-4 7 0,0 1-1,1 0 0,0 0 0,0 0 0,1 1 1,1 0-1,0 0 0,0 0 0,-2 23 0,2-5-2,2 1 1,3 43-1,0-65 3,-1-1 0,2 1 0,-1-1 0,1 0 0,1 1 0,-1-1 0,1 0 0,1 0 0,-1-1 0,2 1 0,9 13 0,-11-16 0,2 0 0,-1-1 0,0 1 0,1-1 0,0 0 0,0 0 0,0-1 0,0 1 0,1-1 0,-1-1 0,1 1 0,0-1 0,0 0 0,0 0 0,0 0 0,12 1 0,-7-2 1,-1 0 0,1-1-1,0 0 1,-1-1 0,16-2 0,-22 2-1,0 0 1,1-1-1,-1 1 1,0-1-1,0 0 1,-1 0-1,1 0 1,0-1 0,-1 1-1,1-1 1,-1 0-1,0 0 1,0 0-1,0 0 1,4-7-1,2-5 1,0-1-1,-1-1 0,-1 1 1,0-1-1,-1 0 0,-1-1 1,-1 1-1,4-33 0,-3-13 0,-3-73 0,-3 84 0,1-244 0,-8 318 0,-7 45 0,4 0 0,2 0 0,4 1 0,5 121 0,1-174 0,1 0 0,0-1 0,1 1 0,0-1 0,1 0 0,1 0 0,1-1 0,12 26 0,-14-33 0,0 0 0,-1-1 0,2 1 0,-1-1 0,1 0 0,0 0 0,0 0 0,0 0 0,0-1 0,1 0 0,0 0 0,0-1 0,0 0 0,0 0 0,1 0 0,-1-1 0,1 1 0,-1-2 0,1 1 0,11 1 0,-14-3 0,1 1 0,0-1 0,0 0 0,0 0 0,0-1 0,0 1 0,0-1 0,-1 0 0,1 0 0,0-1 0,-1 0 0,1 1 0,-1-1 0,1-1 0,-1 1 0,0-1 0,0 0 0,0 1 0,0-2 0,0 1 0,-1 0 0,0-1 0,1 0 0,-1 0 0,-1 0 0,1 0 0,-1 0 0,1 0 0,-1-1 0,0 1 0,1-7 0,4-7 0,-2 0 0,0 0 0,-1-1 0,-1 0 0,1-30 0,-5-94 0,1 136 0,-3-15 0,3 21 0,0 1 0,0 0 0,0-1 0,0 1 0,0 0 0,0-1 0,0 1 0,-1 0 0,1-1 0,0 1 0,0 0 0,0-1 0,0 1 0,0 0 0,-1 0 0,1-1 0,0 1 0,0 0 0,0 0 0,-1-1 0,1 1 0,0 0 0,0 0 0,-1-1 0,1 1 0,0 0 0,-1 0 0,1 0 0,0 0 0,-1 0 0,1-1 0,0 1 0,-1 0 0,1 0 0,0 0 0,-1 0 0,1 0 0,0 0 0,-1 0 0,1 0 0,0 0 0,-1 0 0,1 0 0,0 0 0,-1 1 0,1-1 0,0 0 0,-1 0 0,1 0 0,0 0 0,-1 1 0,-5 13 0,1 23 0,3 1 0,0 0 0,6 58 0,-4-93 0,1 3 0,-1 1 0,1 0 0,1 0 0,-1 0 0,1 0 0,0-1 0,0 1 0,1-1 0,0 0 0,0 1 0,1-1 0,8 10 0,-10-13 0,1 0 0,-1-1 0,1 0 0,0 0 0,0 0 0,0 0 0,0 0 0,0 0 0,0-1 0,1 1 0,-1-1 0,1 0 0,-1 0 0,1 0 0,-1-1 0,1 1 0,-1-1 0,1 0 0,-1 0 0,1 0 0,0 0 0,-1-1 0,1 1 0,-1-1 0,1 0 0,5-2 0,-3 0 1,-1 0 0,1 0 0,0-1-1,-1 1 1,1-1 0,-1-1 0,0 1 0,-1-1 0,1 0 0,-1 0-1,0 0 1,0 0 0,0-1 0,4-11 0,1 0 4,-1-1-1,-1-1 1,9-34 0,-10 12-5,0 0 0,-3 0 0,-3-57 0,0 61 0,-8 418 0,8 447 0,0-823 0,0-1 0,0 1 0,0-1 0,-1 1 0,0 0 0,0-1 0,0 1 0,0-1 0,-3 7 0,2-10 0,1 1 0,0 0 0,-1 0 0,1 0 0,-1-1 0,0 1 0,1-1 0,-1 0 0,0 1 0,0-1 0,0 0 0,0 0 0,0 0 0,0 0 0,0 0 0,-1-1 0,1 1 0,0-1 0,0 1 0,-3-1 0,-5 1-1,0 0 0,0-1 0,0-1 0,0 0 1,0 0-1,0 0 0,1-2 0,-1 1 0,1-1 0,-1 0 0,1-1 0,0 0 0,0-1 0,-15-10 1,4 1-7,1-2 1,0 0-1,2-1 1,-30-36 0,40 45 3,0-1 1,1-1-1,1 1 1,-1-1 0,2 0-1,-1-1 1,-4-15-1,7 19 2,1 0 0,0 1 0,0-1 0,0 0 0,1 0 0,0 0 0,0 0 0,0 0-1,1 0 1,0 0 0,1 1 0,0-1 0,3-9 0,5-1 3,2-1-1,0 2 1,0 0-1,2 0 1,0 1 0,23-19-1,-14 13 4,3-4 0,163-167 36,-157 156-36,-2-2-1,-2-1 1,37-67-1,-37 45-4,35-109 0,-26 61 0,-37 109 0,0 0 0,0 1 0,0-1 0,0 0 0,1 0 0,-1 0 0,0 1 0,0-1 0,0 0 0,0 0 0,0 0 0,0 0 0,0 1 0,1-1 0,-1 0 0,0 0 0,0 0 0,0 0 0,0 1 0,1-1 0,-1 0 0,0 0 0,0 0 0,0 0 0,1 0 0,-1 0 0,0 0 0,0 0 0,0 0 0,1 0 0,-1 0 0,0 0 0,0 0 0,0 0 0,1 0 0,-1 0 0,0 0 0,0 0 0,1 0 0,-1 0 0,0 0 0,0 0 0,0 0 0,1 0 0,-1 0 0,0 0 0,0-1 0,0 1 0,0 0 0,1 0 0,-1 0 0,0 0 0,0 0 0,0-1 0,0 1 0,0 0 0,0 0 0,1 0 0,-1-1 0,0 1 0,0 0 0,0 0 0,0 0 0,0-1 0,0 1 0,0 0 0,8 21 0,-7-18 0,15 56 0,-2 1 0,-3 1 0,-3 0 0,-3 1 0,-2 76 0,-2-114 0,2-37 0,3-17 0,20-87 0,-10 45 0,29-88 0,-42 152 0,14-33 0,-17 40 0,1-1 0,0 1 0,-1-1 0,1 1 0,0-1 0,0 1 0,0 0 0,0 0 0,0-1 0,0 1 0,1 0 0,-1 0 0,0 0 0,0 0 0,1 0 0,-1 1 0,1-1 0,-1 0 0,1 0 0,-1 1 0,3-1 0,-4 1 0,1 0-1,0 0 1,0 1 0,-1-1 0,1 0-1,0 0 1,0 1 0,-1-1-1,1 1 1,0-1 0,-1 0 0,1 1-1,-1-1 1,1 1 0,0-1 0,-1 1-1,1 0 1,-1-1 0,0 1-1,1 0 1,-1-1 0,1 1 0,-1 0-1,0-1 1,1 1 0,-1 1-1,6 24-13,-5-17 9,15 88 0,-14-71 5,2-1 0,0 1 0,2-1 0,1 0 0,1 0 0,14 32 0,-18-51 0,-1-1 0,1 0 1,0 1-1,0-1 0,0-1 0,1 1 1,-1-1-1,1 0 0,0 0 0,1 0 1,-1 0-1,1-1 0,-1 0 0,1 0 1,10 2-1,-7-2 3,1-1-1,0 0 1,0 0 0,0-1 0,1-1 0,-1 0 0,0 0-1,0-1 1,13-2 0,-18 2-3,0-1 0,1 1 0,-1-1 0,-1 0 0,1 0 0,0 0 0,0-1 0,-1 1 0,1-1 0,-1 0 0,0-1 0,0 1 0,0-1 0,4-5 0,-2 1 0,-1 1 0,0-1 0,0 0 0,-1 0 0,0-1 0,-1 1 0,4-15 0,-1-4 0,-1-1 0,-1 1 0,-2-1 0,-1-40 0,-1 60 0,-1 0 0,0 0 0,0 0 0,0 1 0,-1-1 0,0 0 0,0 1 0,-1 0 0,0-1 0,-6-9 0,7 13 0,-1 0 0,0 0 0,-1 1 0,1-1 0,-1 1 0,1 0 0,-1 0 0,0 0 0,0 0 0,0 1 0,0 0 0,-1-1 0,1 2 0,-1-1 0,1 0 0,-1 1 0,0 0 0,-5-1 0,5 1 0,1 0 0,-1 1 0,1-1 0,-1 1 0,1 0 0,0 0 0,-1 1 0,1-1 0,-1 1 0,1 0 0,0 0 0,-1 1-1,1-1 1,0 1 0,0 0 0,0 0 0,0 0 0,-4 4 0,3-1-2,1-1 0,0 1 0,0 0 0,0 1 0,1-1 0,0 1 0,0 0 0,0-1 0,1 1 0,0 0 0,0 0 0,-1 10 0,-2 10 1,2 0 0,0 0 0,2 1 0,4 46 0,-3-68 1,1 0 0,-1 1 0,1-1 0,1 0 0,-1 0 0,1 0 0,-1 0 0,1 0-1,1 0 1,-1-1 0,1 1 0,0-1 0,0 1 0,0-1 0,0 0 0,1 0 0,0 0 0,0-1 0,0 1 0,6 3 0,-2-3 2,-1-1 1,1 1-1,0-2 1,0 1 0,0-1-1,0 0 1,0-1-1,0 0 1,1 0-1,-1-1 1,0 0-1,11-1 1,-16 1-3,1-1 0,-1 0 0,1 0 0,-1 0 0,0 0 0,1 0 0,-1-1 0,0 1 0,0-1 0,0 0 0,0 0 0,0 0 0,0 0 0,3-5 0,0 1 0,-1 0 0,0-1 0,0 0 0,-1 0 0,7-15 0,-3 1 0,0 1 0,-2-1 0,7-41 0,-9 29 0,-1-58 0,-3 91 0,0 0 0,0 0 0,0 0 0,0 0 0,0 0 0,-1 0 0,1 0 0,0 0 0,0 0 0,0 0 0,0 0 0,0 0 0,0 0 0,0 0 0,0 0 0,-1 0 0,1 0 0,0 0 0,0 0 0,0 0 0,0 0 0,0 0 0,0 0 0,0 0 0,0 0 0,-1 0 0,1-1 0,0 1 0,0 0 0,0 0 0,0 0 0,0 0-1,0 0 1,0 0 0,0 0 0,0 0 0,0 0 0,0 0 0,0 0 0,0-1 0,-6 15-4,-2 27-1,2 0 0,1 0 0,2 1 0,4 48 0,-1-66 3,0-16 2,0-1 0,0 0 0,1 1 0,0-1 0,1 0 0,0 0 0,0 0 0,0 0 0,1 0 0,0 0 0,8 12 0,-9-16 0,0 0 0,1 0 0,-1-1 0,1 1 0,0-1 0,0 1 0,0-1 0,0 0 0,0 0 0,1 0 0,-1-1 0,1 1 0,-1-1 0,1 0 0,-1 1 0,1-2 0,0 1 0,0 0 0,-1-1 0,1 0 0,0 0 0,0 0 0,-1 0 0,8-2 0,-8 1 1,0 1 0,0-1 0,-1-1 0,1 1 1,0 0-1,-1-1 0,1 1 0,-1-1 0,0 1 0,1-1 0,-1 0 0,0 0 0,0 0 0,0-1 1,-1 1-1,1 0 0,2-4 0,22-50 9,-22 47-13,11-33-7,-3 0 0,13-73 0,-16 65 28,24-74-1,-21 103-16,-11 21-1,-1 0-1,1-1 1,-1 1-1,0 0 1,1-1-1,-1 1 1,1 0-1,-1 0 1,0-1-1,1 1 0,-1 0 1,1 0-1,-1 0 1,1 0-1,-1 0 1,1 0-1,-1 0 1,1 0-1,-1 0 0,1 0 1,-1 0-1,1 0 1,-1 0-1,1 0 1,-1 0-1,1 0 1,-1 0-1,0 1 0,1-1 1,-1 0-1,1 0 1,-1 1-1,1-1 1,-1 0-1,0 1 1,1-1-1,-1 0 0,0 1 1,1-1-1,-1 0 1,0 1-1,0-1 1,1 1-1,-1-1 1,0 1-1,0-1 1,0 0-1,1 1 0,-1-1 1,0 2-1,14 31 0,-2 1 0,-1 1 0,8 48-1,-10-44 2,0 5 0,-2 0 0,-2 1 0,-1 59 0,-2-96 0,1-9 0,3-10 0,34-133 0,-33 108 0,2 1 0,1 0 0,2 1 0,1 0 0,29-51 0,-38 79 0,0 0 0,1 0 0,0 1 0,0-1 0,10-7 0,-15 12 0,1 1 0,0-1 0,0 0 0,0 0 0,0 1 0,0-1 0,0 0 0,0 1 0,0-1 0,0 1 0,0 0 0,0-1 0,0 1 0,0 0 0,0-1 0,0 1 0,0 0 0,0 0 0,0 0 0,1 0 0,-1 0 0,0 0 0,0 0 0,0 1 0,0-1 0,0 0 0,0 0 0,0 1 0,0-1 0,0 1 0,0-1 0,0 1 0,0 0 0,0-1 0,0 1 0,0 0 0,0-1 0,0 1 0,-1 0 0,1 0 0,0 0 0,-1 0 0,1 0 0,-1 0 0,1 0 0,-1 0 0,1 1 0,5 13 0,-1 0 0,-1 1 0,-1-1 0,0 1 0,2 23 0,-2 87 0,-3-105 0,0 122 0,0-142 0,0-1 0,0 0 0,0 0 0,0 0 0,0 1 0,0-1 0,0 0 0,0 0 0,0 0 0,0 0 0,0 1 0,0-1 0,0 0 0,0 0 0,0 0 0,0 0 0,0 0 0,1 1 0,-1-1 0,0 0 0,0 0 0,0 0 0,0 0 0,0 0 0,0 0 0,1 0 0,-1 1 0,0-1 0,0 0 0,0 0 0,0 0 0,1 0 0,-1 0 0,0 0 0,0 0 0,0 0 0,0 0 0,1 0 0,-1 0 0,0 0 0,0 0 0,0 0 0,0 0 0,1 0 0,-1 0 0,0 0 0,0 0 0,0 0 0,0 0 0,1 0 0,-1-1 0,0 1 0,0 0 0,8-4 0,-4-3 0,0 1 0,0-1 0,-1 0 0,1 0 0,3-14 0,1 1 0,22-59-1,-7 18-5,60-114 0,-79 169 4,19-28 0,-22 33 2,0 0 0,0-1 0,0 1 0,1 0 0,-1 0 1,0 0-1,0 0 0,1 0 0,-1 0 0,1 1 0,-1-1 0,1 0 0,-1 1 0,1-1 0,-1 1 0,1-1 0,-1 1 0,1 0 0,0 0 0,2 0 0,-3 0 0,-1 0 0,0 0 0,1 0 0,-1 0 0,0 0-1,1 0 1,-1 1 0,0-1 0,1 0 0,-1 0 0,0 0 0,1 1 0,-1-1 0,0 0 0,1 0 0,-1 1-1,0-1 1,0 0 0,1 1 0,-1-1 0,0 0 0,0 1 0,0-1 0,0 1 0,1-1 0,-1 0-1,0 1 1,0 0 0,5 26-2,0 1 0,-2 0 0,-1 0 0,-2 0 0,-2 32 0,0 2 4,2-32 0,-1-16-1,0 0 0,2 1 1,-1-1-1,2 0 0,3 16 0,-4-27 0,0 0-1,0 0 0,0 0 0,0 0 0,1-1 0,-1 1 0,1 0 0,0-1 0,0 1 1,-1-1-1,2 0 0,-1 0 0,0 0 0,0 0 0,1 0 0,-1 0 0,1 0 1,-1-1-1,1 1 0,0-1 0,0 0 0,-1 0 0,1 0 0,0 0 0,0 0 0,0-1 1,0 1-1,0-1 0,4 0 0,0 1 0,-1-1 0,0 0 0,1 0 0,-1-1 0,1 0 0,-1 0 0,10-3 0,-12 2 0,-1 1 0,1-1 0,-1 0 0,0-1 0,0 1 0,0 0 0,0-1 0,0 0 0,0 1 0,-1-1 0,0 0 0,1 0 0,-1-1 0,3-4 0,3-9-1,-1 1 0,-1-1 1,0-1-1,-1 1 0,-1-1 0,0 0 0,1-25 0,-2-134-6,-4 107 8,1 50 12,-13 178-13,13 8 0,0-161 0,0-1 0,0 0 0,1 1 0,-1-1 0,1 0 0,0 0 0,0 1 0,1-1 0,-1 0 0,1 0 0,0 0 0,0-1 0,1 1 0,-1 0 0,1-1 0,-1 0 0,1 1 0,0-1 0,0 0 0,1 0 0,-1-1 0,1 1 0,-1-1 0,1 1 0,0-1 0,0-1 0,0 1 0,0 0 0,0-1 0,0 0 0,0 0 0,1 0 0,-1 0 0,0-1 0,1 0 0,-1 1 0,0-2 0,1 1 0,-1 0 0,0-1 0,8-2 0,-8 1 0,0 0 0,0 0 0,-1-1 0,1 0 0,-1 1 0,0-1 0,0 0 0,0 0 0,0-1 0,0 1 0,-1-1 0,1 1 0,-1-1 0,0 0 0,2-7 0,5-11 0,11-37 0,-13 34 0,8-25-2,24-68-17,-34 107 15,0 0 1,1 0 0,0 1-1,1 0 1,0 0 0,1 0-1,15-15 1,-19 22 0,-1 0 0,1 0 0,0 0 0,0 1 0,0 0 0,0-1-1,1 2 1,-1-1 0,1 0 0,-1 1 0,1 0 0,-1 0 0,1 0 0,0 1 0,-1-1 0,1 1 0,0 0 0,-1 1 0,8 0 0,-11-1 3,-1 0 0,0 0 0,1 0 1,-1 0-1,1 0 0,-1 0 0,0 0 0,1 0 1,-1 0-1,1 1 0,-1-1 0,0 0 1,1 0-1,-1 0 0,0 0 0,1 0 1,-1 1-1,0-1 0,1 0 0,-1 0 0,0 1 1,1-1-1,-1 0 0,0 1 0,0-1 1,1 0-1,-1 1 0,0-1 0,0 0 1,0 1-1,0-1 0,1 0 0,-1 1 0,0-1 1,0 1-1,0-1 0,0 0 0,0 1 1,0-1-1,0 1 0,0-1 0,0 0 1,0 1-1,0-1 0,0 1 0,0-1 0,0 0 1,-1 1-1,1-1 0,0 0 0,0 1 1,0-1-1,-1 0 0,1 1 0,0-1 1,0 0-1,-1 1 0,1-1 0,0 0 0,0 0 1,-1 1-1,1-1 0,0 0 0,-1 0 1,0 1-1,-25 18 51,24-17-56,-9 6 7,0 1 1,0 1-1,1-1 1,1 2-1,-1-1 0,2 1 1,-1 1-1,2 0 1,-1 0-1,2 0 0,0 1 1,-6 17-1,6-14-2,1 0 0,1 0 0,1 0 1,0 0-1,1 1 0,1-1 0,0 1 0,1-1 0,1 1 0,4 21 0,-3-34 0,-1 1 1,1 0-1,0 0 0,0 0 1,0-1-1,1 1 0,-1-1 0,1 0 1,0 0-1,0 0 0,1 0 1,-1 0-1,1-1 0,0 1 1,0-1-1,0 0 0,1 0 1,-1-1-1,1 1 0,-1-1 1,1 0-1,0 0 0,0-1 1,8 2-1,10 2 2,0-1 0,0-2 0,47 0 0,-68-2-2,15 1 2,-1-2-1,1 0 1,-1 0-1,23-6 1,-33 5-1,0 0-1,0-1 1,-1 1-1,1-1 1,-1 0-1,1-1 1,-1 1-1,0-1 1,0 0-1,-1 0 1,1-1-1,-1 1 1,0-1-1,6-9 1,-1-1 1,-1 0 0,-1 0 0,0-1 0,-1 0 0,-1 0 0,-1-1 0,0 1 0,3-31 0,-2-16 8,-4-64-1,-2 73-14,1 53 5,0-1 0,0 1 0,0 0 0,0-1 0,0 1 0,0-1 0,0 1 0,-1-1 0,1 1 0,-1 0 0,1-1 0,-1 1 0,1 0 0,-1 0 0,0-1 0,0 1 0,1 0 0,-2-1 0,1 1 0,0 1 0,0 0 0,0 0 0,0-1 0,0 1 0,0 0 0,0 0 0,0 0 0,0 0 0,0 0 0,0 0 0,0 0 0,0 1 0,0-1 0,0 0 0,0 0 0,0 1 0,0-1 0,0 1 0,1-1 0,-1 1 0,0-1 0,0 1 0,0-1 0,1 1 0,-1 0 0,0-1 0,-1 3 0,-3 2 0,0 1 0,0 1 0,0-1 0,1 1 0,0 0 0,0 0 0,1 0 0,0 0 0,0 1 0,1-1 0,0 1 0,-2 8 0,-1 14 0,-3 56 0,6-57 0,0-5 0,3 48 0,-1-66 0,1-1 0,-1 1 0,1-1 0,1 1 0,-1-1 0,1 0 0,0 1 0,0-1 0,1 0 0,0 0 0,-1-1 0,1 1 0,1 0 0,3 3 0,-4-5 0,-1-1 0,1 0 0,0 0 0,-1-1 0,1 1 0,0-1 0,0 1 0,0-1 0,1 0 0,-1 0 0,0 0 0,0 0 0,1-1 0,-1 1 0,0-1 0,1 0 0,-1 0 0,0 0 0,1-1 0,-1 1 0,0-1 0,1 0 0,3-1 0,-2 1 0,-1-1 0,0 0 0,0 0 0,0 0 0,0-1 0,0 1 0,-1-1 0,1 0 0,-1 0 0,1 0 0,-1 0 0,0-1 0,0 1 0,-1-1 0,1 0 0,3-7 0,1-6 0,-1-1 0,-1 0 0,0 0 0,-2 0 0,3-30 0,-3-97 0,-4 93 0,-3 33 0,4 19 0,0-1 0,0 1 0,0 0 0,0 0 0,-1-1 0,1 1 0,0 0 0,0 0 0,-1 0 0,1-1 0,0 1 0,0 0 0,-1 0 0,1 0 0,0 0 0,0 0 0,-1 0 0,1-1 0,0 1 0,-1 0 0,1 0 0,0 0 0,0 0 0,-1 0 0,1 0 0,0 0 0,-1 0 0,1 0 0,0 0 0,-1 1 0,1-1 0,0 0 0,0 0 0,-1 0 0,1 0 0,0 0 0,0 0 0,-1 1 0,1-1 0,0 0 0,0 0 0,-1 0 0,1 1 0,0-1 0,0 0 0,0 0 0,-1 1 0,1-1 0,0 0 0,0 0 0,0 1 0,0-1 0,0 0 0,0 0 0,0 1 0,0-1 0,0 0 0,-1 1 0,1-1 0,0 1 0,-3 5-1,0 1 0,0 0 1,0 1-1,1-1 0,0 0 0,0 1 1,1-1-1,-1 13 0,1 69-23,1-55 23,0-22 2,1 1 0,0 0 0,0 0 0,1 0 0,1-1 0,0 1 0,1-1 0,0 0-1,7 14 1,-8-21 0,0-1 0,0 1 0,0 0 0,1-1 0,-1 0 0,1 0 0,0 0 0,0 0 0,1 0 0,-1-1 0,1 0 0,0 0 0,0 0 0,0-1 0,0 1-1,0-1 1,0 0 0,1-1 0,-1 1 0,1-1 0,-1 0 0,1-1 0,5 1 0,-6 0-1,0-1 0,0 0 0,-1 0 0,1-1 0,0 1 0,0-1 0,-1 0 0,1 0 0,0-1 0,-1 1 0,1-1 0,-1 0 0,8-4 0,-8 2 0,1-1 0,-1 1 0,0-1 0,-1 1 0,1-1 0,-1 0 0,0 0 0,0 0 0,0-1 0,-1 1 0,2-8 0,6-17 0,-1 0 0,-2 0 0,-1-1 0,2-49 0,-4-131 0,-5 132 0,1-62 0,-21 238-32,15-18 32,4 82 0,3-81 0,-1-56 0,2 0 0,0-1 0,8 34 0,-9-48 0,2-1 0,-1 1 1,1-1-1,1 0 1,0 0-1,0 0 1,0 0-1,1 0 1,0-1-1,0 0 0,1 0 1,9 8-1,-12-13 1,0 0 0,0 0-1,0-1 1,0 0 0,0 1 0,0-1-1,1 0 1,-1 0 0,0-1-1,1 1 1,-1-1 0,1 1-1,-1-1 1,1 0 0,-1-1 0,0 1-1,1 0 1,-1-1 0,1 0-1,-1 0 1,0 0 0,0 0-1,1-1 1,-1 1 0,0-1 0,0 0-1,0 1 1,-1-1 0,1-1-1,0 1 1,-1 0 0,1-1-1,-1 1 1,0-1 0,0 0 0,0 0-1,2-3 1,4-11-1,-1 0 0,0 0 0,-1-1 0,0 0 0,-2-1 0,3-24 0,5-118 0,-10 111 0,3-260 0,-5 294 0,-11 159 0,-1 7 0,12-100 0,-1-14 0,1-1 0,2 1 0,8 45 0,-8-71 0,0 0 0,1 0 0,0 0 0,1-1 0,0 0 0,1 1 0,-1-2 0,2 1 0,-1 0 0,1-1 0,1 0 0,-1-1 0,1 1 0,1-1 0,-1-1 0,12 8 0,-12-10 0,0-1 0,0 0 0,0 0 0,1-1 0,-1 0 0,1 0 0,-1-1 0,1 0 0,0-1 0,0 1 0,12-2 0,-15 1 0,-1 0 0,-1 0 0,1-1 0,-1 1 0,0-1 0,1 1 0,-1-1 0,0 0 0,1-1 0,-1 1 0,0 0 0,0-1 0,0 0 0,0 0 0,0 1 0,0-2 0,2-2 0,-1 1 0,0-1 0,0 1 0,-1-1 0,0 0 0,0 0 0,0-1 0,0 1 0,3-11 0,-1-3 0,-1-1 0,-1 0 0,0 0 0,0-34 0,-3-179 0,-1 224 0,-2 14 0,-1 14 0,-1 20 0,2 1 0,2 0 0,7 76 0,-4-107 0,-1 0 0,2-1 0,-1 1 0,1 0 0,1-1 0,0 0 0,0 0 0,7 11 0,-8-15 0,-1-1 0,1 1 0,0-1 0,0 0 0,0 0 0,0 0 0,1 0 0,-1 0 0,1-1 0,0 0 0,0 0 0,0 0 0,0 0 0,0 0 0,0-1 0,0 0 0,0 1 0,1-2 0,4 2 0,-6-2 0,1 0 0,0 0 0,0 0 0,0 0 0,0 0 0,0-1 0,-1 0 0,1 0 0,0 0 0,0 0 0,-1 0 0,1-1 0,-1 0 0,1 1 0,5-6 0,-5 3 0,0 0 0,0-1 0,-1 0 0,1 0 0,-1 0 0,0 0 0,0-1 0,-1 1 0,0-1 0,2-6 0,7-30 0,-1 0 0,-3-1 0,-1 0 0,0-50 0,-2 35 0,16-89 0,-22 161 0,2-1 0,-1 1 0,3 14 0,0 13 0,-13 905 0,10-827 0,1-16 0,-17 132 0,15-219 0,-1 1 0,-1-1 0,0 0 0,-10 24 0,12-36 0,0 0 0,0 0 0,0 0 0,-1 0 0,1 0 0,-1-1 0,0 1 0,0-1 0,0 1 0,-1-1 0,1 0 0,-1-1 0,0 1 0,0-1 0,0 1 0,0-1 0,0 0 0,0 0 0,0-1 0,-9 3 0,0-2 0,0-1 0,0 0 0,0 0 0,0-1 0,0-1 0,0 0 0,0-1 0,0 0 0,0-1 0,0-1 0,1 0 0,-21-9 0,25 8 0,-1 0 0,1 0 0,0-1 0,0 0 0,0 0 0,1-1 0,0 0 0,0 0 0,1-1 0,0 0 0,0 0 0,1 0 0,0-1 0,0 0 0,1 0 0,0 0 0,-4-15 0,3 0 0,1 1 0,1-1 0,1 1 0,1-1 0,1 0 0,1 0 0,1 0 0,1 1 0,1-1 0,1 1 0,14-40 0,7 6 0,3 1 0,2 1 0,2 1 0,2 2 0,52-57 0,228-221 0,-281 297 0,125-111 0,-147 132-6,-11 6-60,-22 4-228,12 2 185,-42 0-809</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3:31.799"/>
    </inkml:context>
    <inkml:brush xml:id="br0">
      <inkml:brushProperty name="width" value="0.05" units="cm"/>
      <inkml:brushProperty name="height" value="0.05" units="cm"/>
      <inkml:brushProperty name="color" value="#FFFFFF"/>
    </inkml:brush>
  </inkml:definitions>
  <inkml:trace contextRef="#ctx0" brushRef="#br0">1 237 31759,'0'-6'32,"1"0"1,0 1-1,1-1 1,-1 1-1,1-1 1,0 1-1,1 0 1,-1 0 0,1 0-1,0 0 1,1 0-1,-1 0 1,1 1-1,-1 0 1,1 0-1,1 0 1,-1 0 0,0 0-1,1 1 1,6-4-1,11-6 1,1 0-1,0 1 1,28-9-1,-26 12-19,-1 2 0,2 0-1,-1 2 1,1 0 0,-1 2 0,1 1-1,0 1 1,50 4 0,-72-2-13,1 0 0,-1 0-1,0 1 1,0-1 0,0 1 0,0 0 0,-1 0 0,1 0-1,0 0 1,-1 1 0,1-1 0,-1 1 0,0 0 0,0 0-1,0 0 1,0 1 0,-1-1 0,1 1 0,-1-1 0,0 1-1,0 0 1,0 0 0,-1 0 0,1 0 0,-1 0-1,1 6 1,2 5-1,-2 0-1,0 0 1,-1 0 0,0 1-1,-3 29 1,0-35 1,1-1 0,-1 0 0,-1 0 0,1 0 0,-2 0 0,1 0 0,-1 0-1,-1-1 1,-7 12 0,2-6 1,-1 0 0,0-1 0,-1-1 0,-22 19 0,1-6 1,0-2 1,-1-2-1,-59 28 0,80-43-2,2 0 0,-1-1-1,1 1 1,-1-2 0,0 0-1,0 0 1,-1-1 0,-23 2-1,36-5 1,0 0-1,0 0 1,0 0-1,0 0 1,0 0-1,0 0 0,0 0 1,0 0-1,1 0 1,-1 0-1,0 0 1,0 0-1,0 0 1,0 0-1,0 0 1,0 0-1,0 0 0,0 0 1,0 0-1,1 0 1,-1 0-1,0-1 1,0 1-1,0 0 1,0 0-1,0 0 1,0 0-1,0 0 0,0 0 1,0 0-1,0 0 1,0 0-1,0-1 1,0 1-1,0 0 1,0 0-1,0 0 1,0 0-1,0 0 1,0 0-1,0 0 0,0-1 1,0 1-1,0 0 1,0 0-1,0 0 1,0 0-1,0 0 1,0 0-1,0 0 1,0 0-1,0-1 0,0 1 1,0 0-1,-1 0 1,1 0-1,0 0 1,0 0-1,0 0 1,0 0-2,10-7-2,0 0 1,0 1 0,1 0 0,-1 1-1,1 0 1,0 1 0,1 1 0,13-4-1,0 2 1,-1 2 0,1 0-1,27 1 1,-49 3 3,0-1-1,0 0 1,0 1 0,0 0 0,-1-1 0,1 1-1,0 0 1,-1 1 0,1-1 0,0 0-1,-1 1 1,0 0 0,1-1 0,-1 1 0,0 0-1,0 0 1,0 0 0,0 0 0,0 1-1,0-1 1,-1 0 0,1 1 0,-1-1 0,0 1-1,0 0 1,0-1 0,0 1 0,0 0-1,1 5 1,2 10-2,-1 0 0,-1 1 0,1 28-1,-2-27 3,0 34 0,-1-19 0,6 40 0,-4-66 0,0 1 0,0 0 0,0-1 0,2 0 0,-1 0 0,1 0 0,0 0 0,10 16 0,-12-23 0,1 1-1,-1 0 1,1-1-1,0 1 1,0-1-1,-1 0 1,2 0 0,-1 0-1,0 0 1,0 0-1,0-1 1,1 1 0,-1-1-1,1 0 1,5 1-1,4 0-2,1-1 1,26-1-1,-22 0 2,-9 0 1,1-1 0,-1 0 0,0 0 0,0-1 0,0 0 0,0-1 0,0 0 0,0-1 0,-1 1 0,0-2 0,1 1 0,-1-1 0,-1 0 0,1-1 0,-1 0 0,0 0 0,0 0 0,-1-1 0,0 0 0,7-10 0,-5 4 0,1-1-1,-2 0 1,1 0-1,-2-1 1,0 0-1,-1 0 1,-1 0 0,0-1-1,-1 0 1,0 1-1,0-20 1,-3 31-2,1-17-8,0 0 0,-2 0 0,0-1 0,-1 1 0,-6-26 0,7 42 10,-1 1-1,1-1 1,-1 1 0,0 0-1,0 0 1,0 0-1,-1 0 1,1 0-1,-1 0 1,0 1 0,0-1-1,0 1 1,0 0-1,-1 0 1,1 0-1,-1 0 1,0 1 0,0 0-1,0-1 1,0 1-1,0 1 1,0-1-1,-1 0 1,1 1-1,-1 0 1,1 0 0,-1 1-1,1-1 1,-1 1-1,-7 0 1,8 0-1,0 0 1,1 1-1,-1-1 1,0 1-1,0 0 1,1 0 0,-1 0-1,0 1 1,1-1-1,-1 1 1,1 0-1,0 0 1,-1 0-1,1 0 1,0 1-1,0-1 1,1 1-1,-1 0 1,0 0-1,1 0 1,0 0-1,0 0 1,0 0-1,0 1 1,0-1-1,0 1 1,1 0-1,0-1 1,0 1-1,-1 3 1,-2 13-3,0 0-1,2 0 1,0 0-1,1 29 1,1-32 4,1 0 0,1 0 0,0 1 0,1-2 0,1 1 0,0 0-1,1-1 1,1 0 0,1 0 0,0 0 0,1-1 0,1 0 0,0-1 0,1 0 0,1 0 0,15 15 0,-22-25 2,2 1 0,-1-1 1,0 0-1,1 0 0,0 0 0,0-1 1,0 0-1,0 0 0,0-1 0,1 0 1,-1 0-1,1 0 0,-1-1 0,1 0 1,8 0-1,-10-1 0,0 0 0,1 0-1,-1 0 1,0-1 0,0 0 0,0 0 0,0-1 0,-1 1 0,1-1-1,0 0 1,0 0 0,-1-1 0,1 1 0,-1-1 0,0 0 0,0 0 0,0-1-1,0 1 1,-1-1 0,5-5 0,5-11 1,0 0-1,-2-1 1,0 0 0,14-44-1,20-98-16,-22 74-19,-22 84 31,1 0-1,0 1 1,0-1-1,0 0 1,0 1-1,1-1 1,4-5-1,-7 9 1,1 1 0,0-1 0,-1 0 0,1 1 1,0-1-1,-1 0 0,1 1 0,0-1 0,0 1 0,0-1 0,-1 1 0,1-1 0,0 1 1,0 0-1,0-1 0,0 1 0,0 0 0,0 0 0,0 0 0,0 0 0,0 0 0,0 0 0,-1 0 1,1 0-1,0 0 0,0 0 0,0 0 0,0 0 0,0 1 0,0-1 0,0 0 0,0 1 1,0-1-1,-1 1 0,1-1 0,0 1 0,0-1 0,-1 1 0,1 0 0,0-1 0,0 1 0,-1 0 1,1 0-1,-1-1 0,1 2 0,22 34-18,-21-31 18,0-1 0,0 1 0,1-1 0,0 1 0,0-1 1,0 0-1,0 0 0,1 0 0,-1-1 0,1 1 0,0-1 0,0 0 0,8 5 0,-12-8 2,1 0 0,-1 0 0,1 1-1,-1-1 1,1 0 0,-1 0 0,0 0 0,1 0 0,-1 0 0,1 0 0,-1 0-1,1 0 1,-1 0 0,1 0 0,-1 0 0,1 0 0,-1 0 0,0 0 0,1 0-1,-1 0 1,1 0 0,-1-1 0,1 1 0,-1 0 0,0 0 0,1 0 0,-1-1 0,1 1-1,-1 0 1,0-1 0,1 1 0,-1 0 0,0-1 0,0 1 0,1 0 0,-1-1-1,0 1 1,0-1 0,1 1 0,-1 0 0,0-1 0,0 1 0,0-1 0,0 1-1,0-1 1,0 1 0,0-1 0,0 1 0,0-1 0,0 1 0,0 0 0,0-1 0,0 1-1,0-1 1,0 0 0,0-1 3,-1-1 0,1 1 0,0-1-1,-1 1 1,1 0 0,-1 0 0,0-1-1,0 1 1,0 0 0,-2-3 0,0 1-7,-1 1 1,0 0 0,0 0-1,-1 1 1,1-1 0,0 1-1,-1 0 1,0 0 0,1 0-1,-1 1 1,0 0 0,0 0-1,0 0 1,0 0 0,0 1-1,0 0 1,-9 1 0,8-1 0,-1 0 1,1 0 0,-1 1-1,1 0 1,0 1-1,-1-1 1,1 1 0,0 1-1,0-1 1,0 1-1,0 0 1,1 0 0,-9 6-1,8-2 1,-1 0 0,2 1-1,-1-1 1,1 1 0,0 0 0,1 0-1,0 1 1,0-1 0,0 1 0,1 0-1,1 0 1,-3 12 0,1 10-4,1 0 1,2 42 0,1-71 4,0 4 1,0 0 1,0 1-1,1-1 0,0 0 1,0 0-1,0 0 0,1 0 1,0-1-1,0 1 1,1 0-1,-1-1 0,1 1 1,0-1-1,1 0 0,-1 0 1,1 0-1,0-1 1,0 1-1,1-1 0,-1 0 1,1 0-1,0 0 0,0-1 1,0 0-1,1 0 1,-1 0-1,1 0 0,-1-1 1,1 0-1,0 0 0,0-1 1,8 2-1,-6-2 2,0-1 0,1 1 0,-1-1 0,0 0-1,0-1 1,1 0 0,-1-1 0,0 1 0,0-2 0,0 1 0,0-1-1,-1 0 1,1 0 0,-1-1 0,0 0 0,0-1 0,0 1 0,0-1-1,-1-1 1,0 1 0,0-1 0,0 0 0,-1-1 0,0 1 0,0-1-1,-1 0 1,1 0 0,4-13 0,0 1-2,-2 0 0,0-1 0,-1 0 0,-1-1 0,0 1 0,1-24 0,0-127 8,-6 151-9,0-28-2,-2 0-1,-2 0 1,-2 0 0,-2 1 0,-2 0-1,-28-76 1,38 122 1,0 0 1,0 0-1,0 1 1,0-1 0,0 0-1,-1 1 1,1-1-1,0 0 1,0 1-1,-1-1 1,1 0-1,0 1 1,-1-1-1,1 1 1,0-1-1,-1 0 1,1 1-1,-1-1 1,1 1-1,-1-1 1,1 1-1,-1 0 1,0-1-1,1 1 1,-1 0-1,0-1 1,1 1-1,-1 0 1,0-1-1,1 1 1,-1 0-1,0 0 1,1 0 0,-1 0-1,-1 0 1,1 1-2,0 0 0,0 0 1,0 1-1,0-1 1,0 0-1,0 1 0,0-1 1,1 1-1,-1-1 1,1 1-1,-1-1 1,1 1-1,-1 0 0,1-1 1,-1 4-1,-4 44 1,1 0-1,6 85 1,0-62 3,-1-12 6,16 105 0,-13-144-6,1 0-1,0 0 0,2 0 1,0-1-1,1 1 1,1-2-1,1 1 1,17 23-1,-22-37 1,0 0 0,1 0 1,-1-1-1,1 0 0,0 0 0,1 0 1,-1-1-1,1 0 0,0 0 0,0-1 1,0 0-1,1 0 0,13 3 0,-17-5 0,1 0-1,0 0 1,0 0-1,0-1 1,0 0-1,-1 0 1,1 0 0,0-1-1,0 1 1,0-1-1,-1 0 1,1-1-1,0 1 1,-1-1-1,1 0 1,-1 0-1,0 0 1,1 0-1,-1-1 1,0 0 0,-1 0-1,8-7 1,-2-1-1,0-2 0,-1 1 0,-1-1 1,0 0-1,-1-1 0,0 1 1,-1-1-1,0 0 0,-1-1 1,-1 1-1,2-17 0,1-24-6,-2-90-1,-4 115 2,0-41 1,0 71 3,0 1 0,0-1 0,-1 0 0,1 0 0,0 0 0,0 1 0,0-1 0,0 0 0,0 0 0,0 1 0,-1-1 0,1 0 0,0 0 0,0 0 0,0 0 0,-1 1 0,1-1 0,0 0 0,0 0 0,0 0 0,-1 0 0,1 0 0,0 0 0,0 0 0,-1 0 0,1 0 0,0 0 0,0 1 0,-1-1 0,1 0 0,0 0 0,0 0 0,-1-1 0,1 1 0,0 0 0,0 0 0,-1 0 0,1 0 0,0 0 0,0 0 0,0 0 0,-1 0 0,1 0 0,0-1 0,0 1 0,0 0 0,-1 0 0,1 0 0,0 0 0,0-1 0,0 1 0,0 0 0,-1 0 0,1 0 0,0-1 0,0 1 0,0 0 0,0 0 0,0 0 0,0-1 0,0 1 0,0 0 0,0 0 0,0-1 0,0 1 0,0 0 0,0 0 0,0-1 0,0 1 0,-3 4-1,1 0 0,0 0 0,0 0 0,0 1 0,1-1 0,0 1 0,0-1 0,0 1 0,-1 6 0,0 47-6,2-40 8,-2 33-1,0-12 0,2 1 0,8 71 0,-7-105 0,0 1 0,1-1-1,0 1 1,0-1 0,1 0 0,0 0 0,0 0 0,0 0 0,1-1-1,8 11 1,-10-14 1,0 1 0,1-1 0,0 0 0,0 0 0,-1 0 0,1 0-1,0 0 1,1-1 0,-1 1 0,0-1 0,0 0 0,1 0 0,-1 0 0,0-1 0,1 1-1,-1-1 1,1 0 0,-1 0 0,1 0 0,-1 0 0,0 0 0,5-2 0,-4 1 1,-1 0-1,1 0 1,-1-1 0,0 1 0,0-1 0,0 0 0,0 0 0,0 0 0,0 0 0,0-1 0,-1 1 0,1-1 0,-1 1 0,0-1 0,0 0 0,4-6 0,1-5 0,0 0 1,8-22 0,-14 33-2,8-25 0,-1-1-1,-1-1 1,-2 1 0,3-37-1,-3-122 0,-5 155 0,0 33 0,0-1 0,0 1 0,1-1 0,-1 0 0,0 1 0,0-1 0,0 0 0,0 1 0,0-1 0,-1 0 0,1 1 0,0-1 0,0 0 0,0 1 0,0-1 0,-1 0 0,1 1 0,0-1 0,-1 1 0,1-1 0,0 1 0,-1-1 0,1 0 0,-1 1 0,1 0 0,-1-1 0,1 1 0,-1-1 0,1 1 0,-1 0 0,1-1 0,-1 1 0,0 0 0,1-1 0,-1 1 0,0 0 0,0 0 0,0 1 0,0-1 0,0 1 0,0-1 0,0 1-1,0-1 1,0 1 0,0 0 0,1 0 0,-1-1 0,0 1 0,0 0 0,1 0 0,-1 0-1,1 0 1,-1 0 0,1 0 0,-1 0 0,1 0 0,-1 0 0,1 0 0,0 0 0,0 0-1,-1 2 1,-4 29-3,1 1 0,1 0 0,3 61 0,1-41 2,-1-32 1,1-1 0,1 1 0,1-1 0,9 32 0,-9-40 0,1-1 0,1 1 0,0-1 0,1 0 0,0 0 0,0-1 0,1 0 0,16 18 0,-20-25 0,0 0 1,1 0-1,-1 0 0,1-1 1,-1 1-1,1-1 0,0 0 1,0 0-1,0 0 1,0-1-1,0 0 0,8 2 1,-2-2 1,1 0 0,0 0 0,20-3 0,-27 2-2,0-1 1,1 0-1,-1-1 0,0 1 0,-1-1 0,1 1 0,0-1 0,0 0 0,-1-1 1,1 1-1,-1-1 0,1 1 0,-1-1 0,0 0 0,0 0 0,-1-1 0,1 1 1,-1 0-1,1-1 0,-1 0 0,0 1 0,1-5 0,5-10 0,-1 0 0,-1 0 0,7-30 0,7-83 0,0-2 0,-20 129 0,1 1 0,0 0-1,0-1 1,0 1 0,0 0 0,1 0 0,-1 0 0,1 0-1,0 0 1,0 0 0,0 1 0,0-1 0,0 1 0,0-1-1,1 1 1,0 0 0,-1 0 0,1 0 0,5-3 0,-2 3-3,-1 0 1,1 1-1,0-1 1,0 1 0,0 1-1,0-1 1,-1 1 0,1 0-1,0 0 1,8 2 0,-11-1 2,1 0-1,-1 0 1,0 0 0,1 0 0,-1 0 0,0 1 0,0 0 0,0-1 0,0 1-1,0 0 1,-1 1 0,1-1 0,-1 0 0,1 1 0,-1-1 0,0 1 0,0 0-1,0 0 1,0 0 0,0 0 0,1 4 0,-3-7 0,0 0 0,0 1 0,1-1 1,-1 0-1,0 0 0,0 0 0,0 0 0,0 0 1,0 0-1,0 1 0,0-1 0,0 0 0,0 0 0,0 0 1,0 0-1,0 0 0,0 1 0,0-1 0,0 0 1,0 0-1,0 0 0,0 0 0,0 0 0,0 1 0,0-1 1,0 0-1,0 0 0,0 0 0,0 0 0,0 0 0,0 0 1,-1 1-1,1-1 0,0 0 0,0 0 0,0 0 1,0 0-1,0 0 0,0 0 0,0 0 0,-1 0 0,1 0 1,0 0-1,0 1 0,0-1 0,0 0 0,0 0 0,0 0 1,-1 0-1,1 0 0,0 0 0,0 0 0,0 0 1,0 0-1,0 0 0,-1 0 0,1 0 0,0 0 0,0 0 1,0 0-1,0 0 0,0 0 0,-1-1 0,0 1 2,-23-1 1,-33 0-2,54 1-1,-1 0-1,1 1 1,-1-1 0,1 1 0,-1 0 0,1 0 0,-1 0 0,1 1 0,0-1 0,-1 1 0,1 0 0,-4 3 0,1 1-1,1 0 1,0 1-1,0-1 1,1 1-1,-1 0 1,2 1-1,-1-1 1,1 1-1,0-1 1,1 1-1,0 0 1,0 0-1,-1 11 1,-1 16-5,1 61 1,3-81 4,0-2 0,1-1 0,0 0 0,1 1 0,0-1-1,1 0 1,0 0 0,1 0 0,0 0 0,12 21 0,-12-27 1,0 1-1,0-1 1,1 0 0,0-1 0,0 1-1,0-1 1,0 0 0,1 0 0,0-1-1,0 1 1,1-1 0,-1-1 0,1 1-1,-1-1 1,1 0 0,0-1 0,0 0 0,9 2-1,-1-1 4,1-1 1,0 0-1,1-1 0,-1-1 0,0-1 1,31-4-1,-38 3-3,0-1 1,1 1 0,-1-2-1,0 1 1,-1-1 0,1-1-1,-1 1 1,0-1-1,0-1 1,0 0 0,-1 0-1,14-14 1,-11 7-2,0 0 0,-1-1 0,0 0 0,-1 0 0,-1-1 0,0 0 0,-1-1 0,0 1 0,-2-1 0,0 0 0,2-17 0,1-21 0,-3-108 0,-4 120 0,0 39 0,1-8 0,-2-1 0,1 1 0,-1 0 1,-1 0-1,-3-12 0,5 22 0,-1-1 0,1 1-1,-1-1 1,1 1 0,-1-1-1,0 1 1,0 0 0,1-1-1,-1 1 1,0 0 0,0 0-1,0 0 1,0 0 0,-1 0 0,1 0-1,0 0 1,0 0 0,-1 0-1,1 0 1,0 0 0,-1 1-1,1-1 1,-1 1 0,1-1-1,-1 1 1,1-1 0,-1 1 0,1 0-1,-1 0 1,1 0 0,-1 0-1,1 0 1,-1 0 0,1 0-1,-1 0 1,1 1 0,-1-1-1,1 1 1,-1-1 0,1 1 0,-1-1-1,1 1 1,0 0 0,-1 0-1,1 0 1,-2 1 0,0 0-1,0 0 1,0 1 0,0-1 0,0 1-1,0 0 1,1 0 0,-1 0-1,1 0 1,0 1 0,-1-1-1,2 1 1,-1-1 0,0 1 0,-1 5-1,-14 59-8,15-61 7,-3 34 1,1 0 0,2 62 0,2-83 1,0-9 0,0 1 0,1-1 0,1 1 0,0-1 0,0 0 0,1 1 0,1-1 0,0-1 0,0 1 0,1-1 0,1 1 0,7 11 0,-8-15 0,1-1 0,-1 0 0,1 0 0,0 0 1,0-1-1,1 0 0,0 0 0,0-1 0,0 1 0,0-1 0,1-1 1,-1 0-1,1 0 0,0 0 0,0-1 0,0 0 0,16 1 1,-16-2 1,0 0 0,1-1 0,-1 0 0,0 0 0,0-1 0,0 0 1,0-1-1,9-2 0,-12 2-2,-1 0 1,1 0 0,-1-1 0,0 1-1,0-1 1,0 0 0,0 0-1,0-1 1,-1 1 0,1-1-1,-1 1 1,0-1 0,0 0-1,4-8 1,4-11-1,-2 0 0,0-1 0,-2 0 1,-1 0-1,0-1 0,-2 1 0,1-26 0,-2 20-3,1-1-1,2 2 0,18-57 1,-23 83 2,0 0 0,1 1 1,-1-1-1,0 1 1,1-1-1,0 1 0,-1-1 1,1 1-1,0 0 1,0 0-1,0-1 0,1 2 1,-1-1-1,0 0 1,1 0-1,-1 1 0,1-1 1,0 1-1,-1 0 1,1 0-1,0 0 0,0 0 1,0 0-1,-1 1 1,1-1-1,0 1 0,0 0 1,0 0-1,0 0 1,0 0-1,6 1 0,5 3-4,0 0 0,-1 0-1,1 1 1,-1 1 0,16 8-1,-5-2 7,-19-11 2,-6-9 23,-2 6-26,0 0 1,0 0-1,0 0 0,-1 0 0,1 0 0,0 1 1,-1 0-1,1 0 0,-1 0 0,1 0 0,-1 0 0,1 1 1,-1-1-1,0 1 0,-4 0 0,1 0 0,0 0 0,-1 1 0,1-1 0,0 2 0,-1-1 0,1 1 0,-7 2 0,6 0 0,1 0-1,0 1 1,0-1-1,0 1 1,0 1-1,1-1 1,0 1-1,0 0 1,1 1 0,0-1-1,0 1 1,0 0-1,1 0 1,0 1-1,0-1 1,1 1-1,-5 16 1,4-6-1,0 0 0,0 1 0,2-1 0,0 1 0,1-1 0,1 1 0,3 21 0,-2-33 1,0 0 0,1 0 0,-1 0 0,1 0 0,1-1 0,-1 1 0,1-1 0,1 1 0,-1-1 0,1 0 0,0 0 0,0-1 0,1 1 0,-1-1-1,1 0 1,0 0 0,1-1 0,-1 1 0,1-1 0,10 5 0,-5-3 1,0-1-1,0-1 0,1 0 0,-1 0 1,1-1-1,0 0 0,0-1 1,0-1-1,1 0 0,-1-1 0,14-1 1,-22 1-1,-1-1 1,0 0-1,1 0 1,-1 0-1,0 0 1,0 0-1,0-1 1,0 1 0,0-1-1,0 0 1,0 0-1,0 0 1,-1-1-1,1 1 1,-1 0-1,1-1 1,-1 0 0,0 1-1,0-1 1,-1 0-1,1 0 1,0 0-1,-1-1 1,0 1-1,2-5 1,2-8-1,-1-1 0,-1 1-1,0 0 1,0-22 0,3-180-7,-25-249 0,17 444 8,3 61 15,7 122-6,13 27 5,-11-82-17,44 195 0,-46-276-107,0-12-286</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5:36.081"/>
    </inkml:context>
    <inkml:brush xml:id="br0">
      <inkml:brushProperty name="width" value="0.05" units="cm"/>
      <inkml:brushProperty name="height" value="0.05" units="cm"/>
      <inkml:brushProperty name="color" value="#FFFFFF"/>
    </inkml:brush>
  </inkml:definitions>
  <inkml:trace contextRef="#ctx0" brushRef="#br0">120 1 32463,'-3'-1'3,"0"1"0,-1 0 0,1 0 1,-1 0-1,1 1 0,-1-1 0,1 1 0,0-1 1,-1 1-1,1 0 0,0 0 0,0 1 0,0-1 1,-1 1-1,1 0 0,1-1 0,-1 1 0,0 0 1,0 1-1,1-1 0,-1 0 0,1 1 0,0 0 1,-4 5-1,1 0-2,0 0 0,0 1 0,1 0 0,0 0 0,0 0 0,1 0 0,0 0 0,1 1 0,0-1 0,0 1 0,1 0 0,1 0 0,0 12 0,0-18 2,0 0-1,1 1 1,-1-1 0,1 0 0,0 0 0,0 0 0,0 0 0,1 0 0,-1 0 0,1-1 0,0 1 0,0 0 0,0-1 0,1 1 0,-1-1 0,1 0 0,0 0 0,0 0 0,0 0 0,0 0 0,0-1 0,1 0 0,-1 1 0,1-1 0,0 0 0,0-1 0,-1 1 0,1-1 0,0 1 0,0-1 0,0-1 0,8 2 0,-6-1 3,0 0 0,1-1 0,-1 0 1,1 0-1,-1 0 0,1-1 0,-1 0 0,1 0 1,-1 0-1,7-4 0,-10 4-4,0-1-1,-1 0 1,1 1 0,-1-1-1,0 0 1,1-1 0,-1 1-1,0 0 1,0-1 0,-1 1-1,1-1 1,0 1 0,-1-1 0,0 0-1,1 0 1,-1 0 0,0 0-1,0 1 1,-1-2 0,1 1-1,-1 0 1,1-5 0,0-4-2,0 0 1,-1 0 0,0 0 0,0 0 0,-2 0 0,-3-17-1,4 25 0,0 1 0,0-1 0,0 1 0,0 0 0,-1-1 0,1 1 0,-1 0 0,0 0 0,0 0 0,0 0 0,-1 0 0,1 1 0,-1-1 0,1 1 0,-1-1 0,0 1 0,0 0 0,0 0 0,0 0 0,0 1 0,0-1 0,-1 1 0,1 0 0,-1-1 0,-5 0 0,5 1-25,0 1 0,0-1 0,0 0 0,0 1 1,0 0-1,0 0 0,0 0 0,0 1 0,0-1 0,0 1 0,0 0 0,0 0 0,0 0 0,0 1 0,0 0 1,1-1-1,-1 1 0,1 0 0,-1 1 0,1-1 0,0 1 0,0-1 0,0 1 0,0 0 0,0 0 1,-3 4-1,-12 34-2248</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5:38.318"/>
    </inkml:context>
    <inkml:brush xml:id="br0">
      <inkml:brushProperty name="width" value="0.05" units="cm"/>
      <inkml:brushProperty name="height" value="0.05" units="cm"/>
      <inkml:brushProperty name="color" value="#FFFFFF"/>
    </inkml:brush>
  </inkml:definitions>
  <inkml:trace contextRef="#ctx0" brushRef="#br0">152 725 31711,'0'3'40,"-1"1"1,0-1 0,1 0 0,-1 1 0,0-1 0,0 0 0,-1 0 0,1 0 0,-1 0 0,1 0 0,-3 3 0,2-3-33,0 0 0,0 0 1,0 0-1,1 0 1,0 1-1,-1-1 1,1 0-1,1 0 0,-1 1 1,0-1-1,0 5 1,2-7-4,-1 0-1,0 0 1,0 0 0,1 0 0,-1 0 0,0 0 0,1 0 0,-1 0 0,1 0-1,0-1 1,-1 1 0,1 0 0,0 0 0,-1 0 0,1-1 0,0 1-1,0 0 1,0-1 0,-1 1 0,1 0 0,0-1 0,0 1 0,0-1-1,0 0 1,0 1 0,0-1 0,0 0 0,0 0 0,0 1 0,0-1-1,0 0 1,1 0 0,-1 0 0,1-1 0,2 2 10,0-1-1,0-1 1,0 1 0,0-1 0,0 1-1,-1-1 1,1 0 0,0 0 0,5-3-1,-3 0-7,-1-1-1,1 1 0,-1-1 1,0 0-1,0 0 0,-1 0 1,0-1-1,0 1 1,0-1-1,-1 0 0,1 0 1,2-8-1,5-13 1,11-43-1,0-28 11,-4-2 0,8-173 0,-23 96-17,-16 646 0,-1 12 0,14 212 0,0-692 0,0-1 0,0 1 0,0-1 0,0 1 0,0-1 0,-1 1 0,1-1 0,0 0 0,0 1 0,0-1 0,0 1 0,-1-1 0,1 1 0,0-1 0,0 0 0,-1 1 0,1-1 0,0 0 0,-1 1 0,1-1 0,-1 0 0,1 1 0,0-1 0,-1 0 0,1 0 0,-1 1 0,1-1 0,0 0 0,-1 0 0,1 0 0,-1 0 0,1 0 0,-1 0 0,1 0 0,-1 0 0,1 1 0,-1-2 0,1 1 0,-1 0 0,1 0 0,0 0 0,-1 0 0,1 0 0,-1 0 0,1 0 0,-1-1 0,1 1 0,-1 0 0,1 0 0,-1-1 0,-1 1 0,-7-3 0,0 0 0,0 0 0,1-1 0,-1 0 0,1-1 0,0 0 0,0 0 0,-13-12 0,-58-59 0,65 63 0,-2-3 0,1-1 0,0 0 0,2-1 0,0-1 0,0 0 0,-13-30 0,23 42 0,0 1 0,1 0 0,0-1 0,0 0 0,1 1 0,0-1 0,0 0 0,1 0 0,-1 1 0,1-1 0,1 0 0,-1 0 0,1 0 0,1 1 0,-1-1 0,1 1 0,0-1 0,1 1 0,-1-1 0,1 1 0,0 0 0,1 0 0,0 1 0,-1-1 0,9-8 0,32-30 0,74-56 0,22-23 0,-101 83 0,-2-2 0,-2-1 0,-2-2 0,-2-1 0,-2-1 0,-2-2 0,-2 0 0,31-89 0,-33 71 0,-23 67 0,0 0 0,0-1 0,0 1 0,1 0 0,-1 0 0,0 0 0,0-1 0,0 1 0,0 0 0,0 0 0,1 0 0,-1-1 0,0 1 0,0 0 0,0 0 0,1 0 0,-1 0 0,0-1 0,0 1 0,0 0 0,1 0 0,-1 0 0,0 0 0,0 0 0,1 0 0,-1 0 0,0 0 0,0 0 0,1 0 0,-1 0 0,0 0 0,1 0 0,-1 0 0,0 0 0,0 0 0,1 0 0,-1 0 0,0 0 0,0 0 0,1 0 0,-1 0 0,0 0 0,0 1 0,0-1 0,1 0 0,-1 0 0,0 0 0,0 0 0,0 1 0,1-1 0,-1 0 0,0 0 0,0 0 0,0 1 0,0-1 0,0 0 0,1 0 0,-1 1 0,0-1 0,0 0 0,0 1 0,9 16 0,-9-16 0,19 44 0,-2 2 0,-1 0 0,-3 1 0,-3 0 0,-1 0 0,-2 1 0,0 63 0,-7-109 0,0-1 0,0 1 0,0 0 0,0 0 0,0-1 0,-1 1 0,1 0 0,-1 0 0,0-1 0,0 1 0,0-1 0,0 1 0,0 0 0,0-1 0,-1 0 0,1 1 0,-1-1 0,0 0 0,0 0 0,0 0 0,0 0 0,-4 3 0,4-1 0,8-5 0,-3 0 0,7-1 0,0-1 0,0-1 0,0 0 0,-1 0 0,1-1 0,-1 0 0,0-1 0,0 0 0,-1 0 0,0-1 0,0 0 0,9-12 0,-4 6 0,-2-1 0,0-1 0,0 0 0,-2 0 0,0-1 0,12-29 0,-9 8 0,9-44 0,8-28 0,-13 81 0,-16 28 0,0 0 0,0 0 0,1-1 0,-1 1 0,0 0 0,0 0 0,0 0 0,0 0 0,0 0 0,0 0 0,0 0 0,0 0 0,0-1 0,1 1 0,-1 0 0,0 0 0,0 0 0,0 0 0,0 0 0,0 0 0,0-1 0,0 1 0,0 0 0,0 0 0,0 0 0,0 0 0,0 0 0,0 0 0,0-1 0,0 1 0,0 0 0,0 0 0,0 0 0,0 0 0,-1 0 0,1-1 0,0 1 0,0 0 0,0 0 0,0 0 0,0 0 0,0 0 0,0 0 0,0 0 0,0 0 0,0-1 0,-1 1 0,1 0 0,0 0 0,0 0 0,0 0 0,0 0 0,0 0 0,0 0 0,-1 0 0,1 0 0,-3 0 0,1 0 0,-1 0 0,0 0 0,0 1 0,0-1 0,1 1 0,-1 0 0,0 0 0,1 0 0,-1 0 0,1 0 0,-1 1 0,1-1 0,0 1 0,-1-1 0,-2 4 0,-36 33 0,34-30 0,0 0 0,1 0 0,0 1 0,1-1 0,0 1 0,0 0 0,1 1 0,0-1 0,1 1 0,0 0 0,-2 11 0,1 2 0,2 0 0,0 1 0,3 39 0,0-55 0,1 1 0,-1-1 0,1 0 0,0 0 0,1-1 0,0 1 0,1 0 0,-1-1 0,1 0 0,1 0 0,-1 0 0,1 0 0,0-1 0,1 1 0,-1-1 0,1-1 0,1 1 0,-1-1 0,1 0 0,9 5 0,-7-5 0,0 0 0,0-1 0,0 0 0,0 0 0,0-1 0,1 0 0,0-1 0,-1 0 0,1 0 0,0-1 0,0-1 0,0 1 0,0-2 0,0 1 0,0-1 0,17-5 0,-23 5 0,-1-1 0,1 1 0,-1-1 0,0 0 0,1-1 0,-1 1 0,0 0 0,0-1 0,-1 0 0,1 1 0,0-1 0,-1 0 0,0-1 0,1 1 0,-1 0 0,-1-1 0,1 1 0,0-1 0,-1 1 0,0-1 0,2-7 0,1-5 0,-2-1 0,1 0 0,-1-27 0,-2 24 0,-1 0 0,0 0 0,-2 0 0,0 1 0,-1-1 0,-9-23 0,9 32 0,0 0 0,-1 0 0,-1 0 0,0 1 0,0 0 0,-1 0 0,0 1 0,0-1 0,-1 2 0,-1-1 0,-16-13 0,19 19 0,0-1 0,0 1 0,0 0 0,0 1 0,-1-1 0,-12-2 0,17 4 0,-1 1 0,1-1 0,0 1 0,-1-1 0,1 1 0,0 0 0,-1 0 0,1 0 0,0 0 0,-1 1 0,1-1 0,0 0 0,0 1 0,-1 0 0,1-1 0,0 1 0,0 0 0,0 0 0,0 1 0,0-1 0,0 0 0,0 0 0,-2 3 0,1 2 0,1 0 0,0-1 0,0 1 0,0 0 0,1 0 0,0 0 0,0 1 0,1-1 0,0 0 0,0 0 0,1 7 0,-1-1 0,0 2 0,1 1 0,1-1 0,0 0 0,1 0 0,0 0 0,1 0 0,1 0 0,0 0 0,11 18 0,-11-22 0,1-1 0,0 0 0,0-1 0,1 1 0,1-1 0,-1 0 0,1-1 0,0 0 0,1 0 0,0-1 0,0 0 0,0 0 0,15 6 0,-16-10 0,0 1 0,0-1 0,0 0 0,13 0 0,-17-1 0,-1-1 0,1 0 0,-1 0 0,1 0 0,-1 0 0,1 0 0,-1-1 0,0 0 0,1 0 0,-1 0 0,0 0 0,0 0 0,6-3 0,-6 1 0,1-1 0,-1 0 0,0 0 0,0 1 0,0-2 0,0 1 0,-1 0 0,0-1 0,0 1 0,3-8 0,12-54 0,-14 55 0,12-67 0,-8 38 0,1 0 0,25-69 0,-24 96 0,0 15 0,-8 0 0,1 0 0,-1 0 0,1 0 0,-1 0 0,0 1 0,0-1 0,0 0 0,0 1 0,1 2 0,7 38 0,-1 0 0,-3 1 0,-1-1 0,-2 52 0,0 0 0,-2-90 0,1 0 0,-1 0 0,1 0 0,0 0 0,0-1 0,0 1 0,1 0 0,2 6 0,-4-10 0,1-1 0,-1 0 0,0 1 0,1-1 0,-1 0 0,0 1 0,1-1 0,-1 0 0,1 1 0,-1-1 0,1 0 0,-1 0 0,1 1 0,-1-1 0,1 0 0,-1 0 0,1 0 0,-1 0 0,1 0 0,-1 0 0,1 0 0,-1 0 0,1 0 0,-1 0 0,1 0 0,-1 0 0,1 0 0,-1 0 0,1 0 0,-1 0 0,1-1 0,-1 1 0,0 0 0,1 0 0,-1-1 0,1 1 0,-1 0 0,1-1 0,-1 1 0,0 0 0,1-1 0,-1 1 0,1-1 0,16-19 0,1-13 0,-1-2 0,-1 0 0,20-71 0,-20 58 0,28-62 0,-45 110 0,1 0 0,1 0 0,-1-1 0,0 1 0,0 0 0,0 0 0,0-1 0,0 1 0,0 0 0,0 0 0,0-1 0,0 1 0,0 0 0,0 0 0,1 0 0,-1-1 0,0 1 0,0 0 0,0 0 0,1 0 0,-1-1 0,0 1 0,0 0 0,0 0 0,1 0 0,-1 0 0,0 0 0,0 0 0,1-1 0,-1 1 0,0 0 0,0 0 0,1 0 0,-1 0 0,0 0 0,0 0 0,1 0 0,-1 0 0,0 0 0,3 12 0,-2 31 0,-1-33 0,0 304 0,1-320 0,0 0 0,1 1 0,0-1 0,0 1 0,1 0 0,3-6 0,2-7 0,43-110 0,-30 72 0,33-64 0,-53 118 0,1-2 0,0 0 0,0 0 0,0 0 0,0 0 0,1 1 0,0-1 0,-1 1 0,1-1 0,0 1 0,1 0 0,-1 0 0,0 1 0,1-1 0,7-3 0,-10 6 0,-1 0 0,1 0 0,-1 0 0,1 1 0,0-1 0,-1 0 0,1 0 0,-1 1 0,1-1 0,-1 0 0,1 1 0,-1-1 0,1 1 0,-1-1 0,0 0 0,1 1 0,-1-1 0,1 1 0,-1-1 0,0 1 0,0 0 0,1-1 0,-1 1 0,0-1 0,0 1 0,0-1 0,1 1 0,-1 0 0,0-1 0,0 1 0,0 0 0,0-1 0,0 1 0,0-1 0,0 1 0,-1 0 0,1 0 0,0 0 0,7 78-4,-6 120 0,-3-93-503,2-99-1331</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5:40.271"/>
    </inkml:context>
    <inkml:brush xml:id="br0">
      <inkml:brushProperty name="width" value="0.05" units="cm"/>
      <inkml:brushProperty name="height" value="0.05" units="cm"/>
      <inkml:brushProperty name="color" value="#FFFFFF"/>
    </inkml:brush>
  </inkml:definitions>
  <inkml:trace contextRef="#ctx0" brushRef="#br0">240 616 32543,'1'-3'14,"-1"0"-1,0 0 1,0 0 0,-1 0 0,1 1 0,0-1-1,-1 0 1,0 0 0,0 1 0,0-1-1,0 0 1,-2-3 0,2 5-12,-1-1 1,1 1-1,-1 0 1,0-1-1,0 1 1,0 0-1,0 0 1,0 0-1,0 1 1,0-1-1,0 0 1,0 1 0,0-1-1,0 1 1,-1 0-1,1 0 1,-2 0-1,-1-1-2,0 1 0,0-1 0,1 1 0,-1 1 0,0-1 0,1 1 0,-1 0 0,0 0 0,1 0 0,-1 0 0,1 1 0,-1 0 0,1 0 0,0 0 0,-6 4 0,2 1 0,1 0 0,0 0 0,0 1 0,1-1 0,0 1 0,-8 15 0,4-5 0,1 1 0,1 0 0,1 0 0,1 1 0,0 0 0,2 0 0,0 1 0,1-1 0,1 1 0,1 0 0,1-1 0,2 23 0,-1-39-1,-1 1 0,1 0 0,0 0 0,0-1 0,1 1 0,-1-1 0,1 1 0,0-1 0,0 1 0,0-1 1,1 0-1,0 0 0,0 0 0,0-1 0,0 1 0,0-1 0,1 1 0,-1-1 0,1 0 0,0 0 0,0-1 0,0 1 0,0-1 0,1 0 0,-1 0 0,1 0 0,4 0 0,9 3 6,1 0-1,-1-2 1,1 0-1,0-2 1,28 0-1,-41-1-4,0 0 0,0-1 0,1 0 0,-1 0 0,0-1 0,0 1 0,0-1 0,0-1 0,0 1 0,-1-1 0,1 0 0,-1 0 0,6-5 0,-3 1 0,0 0 0,0 0 0,-1-1 0,0-1 0,0 1 0,-1-1 0,6-10 0,3-10 0,-1-2 0,-2 1 0,16-64 0,-20 62 0,-2 0 0,-2-1 0,0 0 0,-2-34 0,-2 66 0,0 0 0,0 0 0,0 0 0,0 0 0,0 1 0,-1-1 0,1 0 0,0 0 0,0 0 0,-1 0 0,1 1 0,-1-1 0,1 0 0,0 0 0,-1 1 0,1-1 0,-1 0 0,0 1 0,1-1 0,-1 0 0,0 1 0,1-1 0,-1 1 0,0-1 0,1 1 0,-1-1 0,0 1 0,0 0 0,0-1 0,0 1 0,1 0 0,-1 0 0,-1-1 0,0 1 0,0 0 0,-1 0 0,1 0 0,0 0 0,0 0 0,0 1 0,0-1 0,0 1 0,0-1 0,0 1 0,0 0 0,0-1 0,1 1 0,-4 2 0,0 2 0,0 0 0,0 0 0,0 0 0,1 1 0,-1-1 0,1 1 0,1 0 0,-1 0 0,1 1 0,0-1 0,1 1 0,-1 0 0,-2 13 0,0 2 0,2 1 0,0-1 0,0 28 0,2-27 0,1-1 0,6 47 0,-4-61 0,0-1 0,0 1 0,1-1 0,0 1 0,0-1 0,0 0 0,1 0 0,0-1 0,1 1 0,0-1 0,0 0 0,8 8 0,-6-7-2,1-1 1,0 0-1,1 0 0,0-1 1,0 0-1,0-1 0,0 0 1,1 0-1,-1-1 0,1 0 0,0-1 1,0 0-1,0 0 0,0-1 1,0-1-1,1 1 0,-1-2 1,11-1-1,-18 2 2,0-1-1,-1 1 1,1-1 0,0 0-1,0-1 1,0 1 0,-1 0-1,1-1 1,0 1 0,-1-1-1,1 0 1,-1 0 0,0 0-1,0 0 1,0 0 0,0-1 0,0 1-1,0 0 1,0-1 0,-1 0-1,1 1 1,1-6 0,3-6-3,-1 0 1,-1-1 0,4-19 0,-6 27 2,14-100 10,-14 82-5,1-1 1,1 1-1,1 1 1,2-1-1,17-44 1,-24 69-6,0-1 0,0 1 0,0-1 0,1 1 1,-1-1-1,0 1 0,1-1 0,-1 1 0,0-1 1,1 1-1,-1-1 0,1 1 0,-1 0 0,1-1 1,-1 1-1,0 0 0,1-1 0,-1 1 0,1 0 1,0 0-1,-1 0 0,1-1 0,-1 1 0,1 0 1,-1 0-1,1 0 0,-1 0 0,1 0 0,1 0 0,-1 0 0,0 1 0,0-1 0,-1 1 0,1-1 0,0 1 0,0 0 0,0-1 0,0 1 0,0 0 0,-1 0 0,1 0 0,0-1 0,-1 1 0,1 0 0,-1 0 0,1 0 0,-1 0 0,1 2 0,8 20 0,-1 1 0,-1 0 0,-1 0 0,-1 1 0,3 32 0,-1 131 0,-7-188 0,0 0 0,0 0 0,0 0 0,0 0 0,0 0 0,0 0 0,0-1 0,0 1 0,1 0 0,-1 0 0,0 0 0,0 0 0,0 0 0,0 0 0,0 0 0,1 0 0,-1 0 0,0 0 0,0 0 0,0 0 0,0 0 0,0 0 0,1 0 0,-1 0 0,0 0 0,0 0 0,0 0 0,0 0 0,0 0 0,1 0 0,-1 0 0,0 0 0,0 0 0,0 0 0,0 0 0,0 0 0,1 0 0,-1 0 0,0 1 0,0-1 0,0 0 0,0 0 0,0 0 0,0 0 0,0 0 0,1 0 0,-1 1 0,0-1 0,0 0 0,0 0 0,0 0 0,0 0 0,0 0 0,0 1 0,0-1 0,0 0 0,0 0 0,0 0 0,0 0 0,0 1 0,8-14-5,35-103-22,10-23 27,-43 118 0,1 0 0,0 0 0,1 2 0,20-24 0,-26 35 0,-6 7 0,1-1 0,0 1 0,0 0 0,1-1 0,-1 1 0,0 0 0,0 0 0,0 0 0,1 0 0,-1 0 0,1 0 0,-1 0 0,1 1 0,-1-1 0,3-1 0,-3 2 0,-1 1 0,0-1 0,1 0 0,-1 0 0,0 1 0,0-1 0,1 0 0,-1 0 0,0 1 0,0-1 0,1 0 0,-1 0 0,0 1 0,0-1-1,0 0 1,1 1 0,-1-1 0,0 1 0,0-1 0,0 0 0,0 1 0,0-1 0,0 0 0,0 1 0,0-1 0,0 0 0,0 1 0,0-1 0,0 1 0,0-1 0,0 0 0,0 1 0,0-1 0,0 0 0,-1 1 0,1 4-2,-3 353-11,3-354 13,0 0 0,0 0 0,0-1 0,1 1 0,-1 0 0,1 0 0,0 0 0,0-1 0,0 1 0,1 0 0,-1-1 0,1 1 0,0-1 0,0 0 0,0 0 0,1 1 0,-1-1 0,1-1 0,-1 1 0,1 0 0,0-1 0,0 1 0,0-1 0,0 0 0,1 0 0,-1 0 0,1 0 0,-1-1 0,1 1 0,-1-1 0,8 1 0,-2 1 1,1-1 1,0-1-1,0 0 0,0 0 1,11-1-1,-17-1-1,-1 1 1,1-1-1,0 1 1,-1-1-1,1 0 1,-1 0-1,1-1 1,-1 1-1,1-1 1,-1 0-1,0 1 1,0-2-1,0 1 1,0 0-1,0 0 1,4-6-1,1-2 0,-2-1 0,0 1 0,0-1 0,-1-1 0,0 1 0,-1 0 0,0-1 0,3-19 0,10-105-10,-15 114 7,26-532 16,-29 564-13,-1 0 0,1 0 0,-2-1 0,1 1 0,-5 10 0,-5 19 0,-2 34 0,3 1 0,4 1 0,3-1 0,9 131 0,-4-190 0,1 0 0,1-1 0,0 1 0,1 0 0,1-1 0,0 0 0,1 0 0,0-1 0,1 1 0,14 19 0,-20-32 0,0 1 0,0-1 0,-1 0 0,1 0 0,0 0 0,0 0 0,0 0 0,0 0 0,0 0 0,0 0 0,1 0 0,-1-1 0,0 1 0,0 0 0,1-1 0,-1 1 0,0-1 0,1 1 0,-1-1 0,1 0 0,-1 1 0,2-1 0,-1 0 0,-1-1 0,1 1 0,-1-1 0,0 0 0,1 1 0,-1-1 0,0 0 0,0 0 0,0 0 0,1 0 0,-1 0 0,0 0 0,0 0 0,0 0 0,0 0 0,-1 0 0,2-3 0,4-7 0,0-1 0,-1 0 0,6-25 0,-8 25 0,27-93 0,-22 67-1,3 0 1,1 1-1,1 1 1,27-50-1,-37 82-1,1-1 0,-1 0 0,1 1 0,1-1 0,-1 1-1,0 0 1,1 1 0,0-1 0,0 1 0,7-4 0,-10 6 1,-1 0 0,1 0 0,-1 1 0,1-1 0,-1 0 1,1 1-1,0-1 0,-1 1 0,1 0 0,-1-1 0,1 1 0,0 0 0,0 0 1,-1 0-1,1 0 0,0 0 0,-1 1 0,1-1 0,0 0 0,-1 1 0,1-1 0,-1 1 1,1 0-1,-1 0 0,1-1 0,-1 1 0,1 0 0,-1 0 0,0 0 0,1 0 1,-1 1-1,0-1 0,0 0 0,0 0 0,0 1 0,0-1 0,0 1 0,0-1 1,0 3-1,3 10 0,0 0 1,-1 1 0,-1 0-1,0-1 1,-1 1 0,-1 0-1,-2 28 1,0 2 0,0 108 0,2-148 1,0 1-1,1-1 1,0 0-1,0 1 1,1-1 0,0 0-1,-1 0 1,2 0 0,-1 0-1,1 0 1,-1 0 0,1-1-1,0 1 1,1-1-1,-1 0 1,1 0 0,0 0-1,0-1 1,0 1 0,1-1-1,-1 0 1,1 0 0,-1 0-1,1-1 1,0 0-1,6 2 1,6 3 2,0-2-1,0 0 1,0-1-1,0-1 1,1-1-1,33 1 1,-43-3-2,-1 0 0,0-1-1,1 0 1,-1 0 0,0-1 0,1 0 0,-1 0 0,0 0 0,0-1 0,-1 0 0,1-1 0,-1 0 0,1 0 0,7-6 0,-6 2 0,-1 1 0,1-1 1,-2-1-1,1 1 0,-1-1 0,0 0 1,-1 0-1,0-1 0,5-15 0,-2 3 0,-2 1-1,-1-1 1,0 1 0,2-32-1,-3-87 0,-4 132 0,0 4 0,0-1 0,0 1 0,0-1 0,0 1 0,-1-1 0,0 1 0,0-1 0,0 1 0,-1 0 0,1-1 0,-1 1 0,0 0 0,0 0 0,-5-6 0,5 8 0,-1 0 0,1 0 0,-1 0 0,0 0 0,0 1 0,0-1 0,0 1 0,0 0 0,0 0 0,0 0 0,0 0 0,0 1 0,-1-1 0,1 1 0,0 0 0,0-1 0,-1 2 0,1-1 0,0 0 0,-6 2 0,4-1 0,1 0 0,0 1 0,-1 0 0,1-1 0,0 1 0,0 1 0,0-1 0,0 1 0,0-1 0,1 1 0,-1 0 0,1 1 0,0-1 0,0 0 0,0 1 0,0 0 0,1 0 0,-1 0 0,1 0 0,0 0 0,-2 6 0,-2 5 0,0 1 0,1 0 0,1 0 0,-4 29 0,5 2 0,2 48 0,1-59 0,0-31 0,0 1 0,0-1 0,1 0 0,0 0 0,0 1 0,0-1 0,0 0 0,1 0 0,0 0 0,0 0 0,1-1 0,-1 1 0,4 4 0,-4-6 0,1-1 0,-1 1 0,1-1 0,0 1 0,0-1 0,-1 0 0,2 0 0,-1 0 0,0 0 0,0-1 0,0 0 0,1 1 0,-1-1 0,1 0 0,-1 0 0,1-1 0,-1 1 0,1-1 0,6 0 0,-7 0 0,1 1 0,0-2 0,0 1 0,0 0 0,0-1 0,-1 0 0,1 0 0,0 0 0,-1 0 0,1 0 0,-1-1 0,1 0 0,5-3 0,-6 1 0,1 0 0,0 0 0,-1 0 0,0 0 0,1-1 0,-2 1 0,1-1 0,-1 0 0,3-7 0,6-17 1,-2 0 0,-1 0 0,-1-1 0,-2 0-1,3-43 1,-10 95-2,1-1 0,1 1 0,1-1 0,1 1 0,9 40 1,-10-56 0,1 0 0,-1-1 0,1 1 0,0-1 0,1 0 0,0 0 0,-1 0 0,1 0 0,1 0 0,-1 0 0,1-1 0,0 1 0,0-1 0,0 0 0,1-1 0,-1 1 0,1-1 0,0 1 0,0-2 0,0 1 0,0 0 0,0-1 0,1 0 0,-1 0 0,1-1 0,0 1 0,-1-1 0,1-1 0,7 1 0,-1 0 0,-6-1 0,0 1 0,0-1 0,0 0 0,0-1 0,8-1 0,-12 1 0,1 0 0,-1 0 0,0 0 0,1 0 0,-1-1 0,0 1 0,0 0 0,0-1 0,0 0 0,0 1 0,0-1 0,0 0 0,-1 0 0,1 0 0,-1 0 0,2-4 0,8-14 0,-2 0 0,0 0 0,-2-1 0,10-43 0,9-95 0,-17-165 0,-9 321 0,0-25 1,-2-1 0,0 1-1,-2 0 1,-1 0 0,-1 1 0,-13-35-1,19 60 2,-1 0 0,0-1-1,0 1 1,0 0-1,0 0 1,0-1 0,0 1-1,0 0 1,-1 0-1,1 0 1,-1 0 0,1 1-1,-1-1 1,-3-3-1,4 5 0,0 0-1,1 0 0,-1 1 0,0-1 0,1 0 0,-1 0 0,0 0 1,1 1-1,-1-1 0,1 0 0,-1 0 0,0 1 0,1-1 0,-1 1 0,1-1 1,-1 0-1,1 1 0,-1-1 0,1 1 0,-1 0 0,1-1 0,0 1 1,-1-1-1,1 1 0,0-1 0,-1 1 0,1 0 0,0-1 0,0 1 1,0 0-1,-1 1 0,-3 11-1,1 1 1,0-1-1,-2 26 1,2 395 0,3-415 0,7 107-20,40 227 0,-44-340-295,-3-11-979</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5:40.618"/>
    </inkml:context>
    <inkml:brush xml:id="br0">
      <inkml:brushProperty name="width" value="0.05" units="cm"/>
      <inkml:brushProperty name="height" value="0.05" units="cm"/>
      <inkml:brushProperty name="color" value="#FFFFFF"/>
    </inkml:brush>
  </inkml:definitions>
  <inkml:trace contextRef="#ctx0" brushRef="#br0">1 80 31502,'0'-5'689,"38"-2"-497,23-6-16,14 3-112,8 3-16,0-3-32,0 5-16,-6 2 0,-10-4-256,-15-5-10677</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5:42.639"/>
    </inkml:context>
    <inkml:brush xml:id="br0">
      <inkml:brushProperty name="width" value="0.05" units="cm"/>
      <inkml:brushProperty name="height" value="0.05" units="cm"/>
      <inkml:brushProperty name="color" value="#FFFFFF"/>
    </inkml:brush>
  </inkml:definitions>
  <inkml:trace contextRef="#ctx0" brushRef="#br0">45 393 32335,'-17'97'397,"-9"273"-400,24-3 12,3-255-12,0-227 3,22-149 0,-9 166 0,57-295 0,-70 390 0,1-5 0,0 0 0,0 0 0,1 0 0,0 1 0,8-13 0,-10 18 0,0 1 0,0-1 0,0 1 0,1-1 0,-1 1 0,1 0 0,-1 0 0,1 0 0,-1 0 0,1 0 0,-1 0 0,1 0 0,0 0 0,0 1 0,0-1 0,-1 0 0,1 1 0,0 0 0,0-1 0,0 1 0,0 0 0,0 0 0,0 0 0,-1 0 0,1 1 0,0-1 0,0 0 0,0 1 0,2 0 0,1 1 0,-1 0 0,0 1 0,0-1 0,0 1 0,-1 0 0,1 0 0,-1 0 0,1 0 0,-1 0 0,0 1 0,0 0 0,-1 0 0,1-1 0,-1 1 0,3 6 0,0-1 0,7 10 0,-2 0 0,0 2 0,-1-1 0,-1 1 0,-1 0 0,0 1 0,-2-1 0,-1 1 0,-1 0 0,0 1 0,-2-1 0,-1 24 0,0-42 0,-1 0-1,0 0 1,1 0-1,-1 0 1,-1-1-1,1 1 1,0 0 0,-1-1-1,0 1 1,0-1-1,0 1 1,0-1-1,-1 0 1,1 0 0,-5 4-1,1-2 1,0 0 1,0-1-1,0 0 0,-1 0 0,0 0 0,1-1 1,-12 4-1,-3-1-27,1 0-1,-1-2 1,0 0 0,-35 0 0,37-4-201,16-2-531,25-8-820,-8 5 1509,50-20-1010,62-27 1498,-110 43-141,1 0 0,-1-1 0,-1-1 0,0 0 0,19-19 0,-14 7-14,-1-2 0,0 1-1,25-49 1,20-25 330,-67 98-591,0-1-1,0 1 1,0 0 0,0 1 0,0-1 0,0 0 0,0 1 0,0 0 0,0-1 0,-5 3 0,-6 5 0,0-1 0,0 2 0,1 0 0,0 1 0,0 0-1,1 0 1,1 2 0,0-1 0,0 1 0,1 1 0,1 0 0,0 1 0,1-1 0,0 2 0,1-1 0,1 1 0,0 0 0,1 0-1,0 1 1,2-1 0,0 1 0,0 0 0,2 0 0,0 25 0,1-34-2,1 0 1,0 0-1,1-1 1,-1 1-1,1 0 0,1 0 1,-1-1-1,1 1 1,0-1-1,1 0 0,-1 0 1,1 0-1,1-1 1,-1 1-1,1-1 0,0 0 1,0 0-1,0-1 0,1 1 1,-1-1-1,1 0 1,0-1-1,1 1 0,-1-1 1,0-1-1,8 3 1,7 2 1,-1-1 0,1-2 1,0 0-1,1-1 0,-1-1 1,1 0-1,29-4 0,-47 2-2,0-1 1,0 1-1,0-1 0,0 0 0,0-1 0,0 1 0,0-1 0,0 0 0,-1 0 0,1 0 0,-1 0 1,1 0-1,-1-1 0,0 0 0,0 0 0,0 0 0,0 0 0,0 0 0,-1 0 0,1-1 0,-1 1 0,0-1 1,0 0-1,-1 1 0,1-1 0,-1 0 0,1 0 0,0-5 0,2-11 0,0 0 0,-1-1 0,-1 1 0,-1-31 0,-2 22 0,0 0 0,-2 0 0,-1 0 0,-9-32 0,10 48 0,-1 0 0,-1 0 0,0 1 0,-1 0 0,0 0 0,0 1 0,-1-1 0,-1 2 0,0-1 0,-1 1 0,-14-14 0,21 22 0,0 0-1,0 0 1,-1 0 0,1 0 0,-1 1-1,1-1 1,-1 0 0,0 1 0,0 0-1,1 0 1,-1 0 0,0 0-1,0 0 1,0 1 0,0-1 0,0 1-1,0 0 1,-1 0 0,1 0 0,0 0-1,0 0 1,0 1 0,0-1-1,0 1 1,0 0 0,0 0 0,0 0-1,1 0 1,-1 0 0,0 1 0,1 0-1,-1-1 1,1 1 0,-1 0-1,1 0 1,0 0 0,0 0 0,-1 1-1,2-1 1,-1 1 0,0-1 0,0 1-1,1-1 1,0 1 0,-1 0-1,1 0 1,0 0 0,-1 5 0,-1 6-1,0 1 0,1-1 0,0 1 1,2-1-1,-1 1 0,2-1 0,0 1 1,0-1-1,2 1 0,0-1 0,0 0 1,1 0-1,1 0 0,1-1 0,-1 1 1,2-1-1,0-1 0,1 1 0,0-1 1,1-1-1,0 1 0,0-1 0,2-1 1,14 12-1,-19-16 2,2-1 0,-1-1 0,0 1 1,1-2-1,0 1 0,0-1 0,0 0 0,0 0 0,1-1 1,-1 0-1,1-1 0,-1 0 0,1 0 0,-1-1 0,10 0 1,-14-1-2,0 1 1,0-1 0,-1 0-1,1 0 1,-1 0 0,1-1-1,-1 1 1,1-1 0,-1 0-1,0 0 1,0 0 0,1 0-1,-2 0 1,1-1 0,0 0-1,0 1 1,-1-1 0,0 0-1,1 0 1,-1 0 0,3-6-1,4-9-1,0-1 1,12-34-1,-16 39 2,51-123-14,-49 122-2,2 0-1,-1 1 0,2-1 0,0 2 1,1-1-1,19-17 0,-28 26 26,-10 3-5,-11 4 7,14-1-10,0 1 1,-1 0-1,1 1 0,0-1 1,0 1-1,1 0 0,-1 0 0,0 0 1,1 1-1,0 0 0,0-1 1,0 2-1,0-1 0,1 0 1,0 1-1,-1-1 0,2 1 1,-5 8-1,1-1 3,0 1 0,0 1 0,1-1 1,1 1-1,0 0 0,-2 19 0,3-11-3,1 0-1,1 0 1,1 1-1,5 40 1,-4-56-2,1 0 1,-1-1-1,1 1 0,1-1 1,-1 0-1,1 0 1,0 0-1,0 0 0,1 0 1,0-1-1,0 0 1,0 1-1,0-1 0,1-1 1,0 1-1,0-1 0,0 0 1,1 0-1,-1 0 1,10 4-1,-3-4 2,0 0 0,1-1-1,-1 0 1,0-1 0,1 0 0,-1-1-1,1 0 1,16-2 0,-24 1-2,-1 0 0,0 0 0,0 0 1,0-1-1,-1 0 0,1 0 0,0 0 1,0 0-1,-1 0 0,1-1 0,0 1 1,-1-1-1,0 0 0,1 0 0,-1 0 1,0-1-1,0 1 0,0-1 0,-1 0 1,1 1-1,0-1 0,-1-1 0,0 1 0,0 0 1,0 0-1,0-1 0,0 1 0,-1-1 1,0 0-1,1 1 0,-1-1 0,0-5 1,3-12 0,-1 0 0,-1-1 1,-1 1-1,-2-32 0,0 31-2,1 5 0,-2 1-1,0-1 1,-1 1 0,0-1-1,-7-15 1,8 24 0,-1 0 1,0 0 0,-1 1-1,0-1 1,0 1-1,-1 0 1,0 0 0,0 1-1,0-1 1,-1 1 0,0 0-1,-6-5 1,10 10 0,0 0 0,1-1 0,-1 1 0,0 0-1,0 0 1,1 0 0,-1 0 0,0 0 0,0 1 0,0-1 0,0 0 0,0 1-1,0 0 1,0-1 0,0 1 0,-1 0 0,1 0 0,0 0 0,0 0 0,-3 1 0,3 0-1,1 0 1,-1 0 0,1 0-1,-1 0 1,1 1 0,-1-1 0,1 0-1,0 1 1,0-1 0,0 0-1,0 1 1,0 0 0,0-1 0,0 1-1,0 0 1,0-1 0,1 1 0,-1 2-1,-2 9 0,0 1-1,1-1 0,1 1 1,0 22-1,1-33 2,1 8 0,0 0 0,1 0 0,0 0 0,0 0 0,1-1 0,1 1 0,0-1 0,0 0 0,1 0 0,0-1 0,1 1 0,0-1 0,0 0 0,1 0 0,0-1 0,10 9 0,-11-11 0,1 0 0,0 0 0,1 0 0,-1-1 0,1 0 0,0-1 0,0 0 0,1 0 0,-1-1 0,1 0 0,0 0 0,-1-1 0,1 0 0,0 0 0,1-1 0,-1-1 0,0 1 0,0-2 0,0 1 0,11-3 0,-17 2 0,1 0 1,0-1-1,-1 1 0,1-1 1,-1 0-1,0 0 1,0-1-1,0 1 0,0-1 1,0 1-1,0-1 0,-1 0 1,1 0-1,-1 0 0,0-1 1,0 1-1,0 0 1,0-1-1,0 1 0,-1-1 1,2-6-1,3-9 3,-1-1-1,4-37 1,3-80-10,-8-164 0,-5 181 8,1 95 3,1 15 0,-1 1 1,0-1-1,-1 1 1,-3-18-1,-5 14-1,8 13-3,1 0 0,-1 0 0,1 0 0,-1 0 0,1 0 0,0 0 0,-1 0 0,1 1 0,-1-1 0,1 0 0,-1 0 0,1 0 0,-1 0 0,1 1 0,0-1 0,-1 0 0,1 1 0,-1-1 0,1 0 0,0 0 0,-1 1 0,1-1 0,0 1 0,0-1 0,-1 0 0,1 1 0,0-1 0,0 1 0,-1-1 0,1 1 0,0-1 0,0 0 0,0 1 0,0-1 0,0 1 0,0-1 0,0 1 0,0-1 0,0 1 0,0 0 0,-7 27 0,2 0 0,2 0 0,-2 30 0,5 97 1,0-85 3,-1-6 2,3 1-1,3 0 0,2-1 1,22 85-1,-28-146-5,9 38-1,3 0-1,1-1 1,24 48 0,-35-83-225,6 7 543,0-9-3106</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8:52.651"/>
    </inkml:context>
    <inkml:brush xml:id="br0">
      <inkml:brushProperty name="width" value="0.05" units="cm"/>
      <inkml:brushProperty name="height" value="0.05" units="cm"/>
      <inkml:brushProperty name="color" value="#7F1C90"/>
    </inkml:brush>
  </inkml:definitions>
  <inkml:trace contextRef="#ctx0" brushRef="#br0">9 61 31342,'-8'813'1316,"17"-1155"-1232,-2 250-88,33-154 1,-33 216 5,12-32-1,-16 53 3,1 1-1,-1 0 0,1 1 0,1-1 0,-1 0 0,1 1 1,1 0-1,9-10 0,-13 15-2,1 0 1,0 0-1,-1 0 1,1 0-1,0 0 1,0 0-1,0 1 0,1-1 1,-1 1-1,0 0 1,0 0-1,1 0 1,-1 1-1,0-1 1,1 1-1,-1 0 0,1 0 1,-1 0-1,1 0 1,-1 0-1,0 1 1,1 0-1,-1-1 0,0 1 1,1 1-1,4 1 1,-4-1-53,0 1 0,0-1 1,-1 1-1,1 0 1,0 0-1,-1 0 0,0 0 1,0 1-1,0-1 0,0 1 1,-1 0-1,1 0 1,-1 0-1,0 0 0,0 0 1,0 1-1,-1-1 1,2 9-1,-1 17-2468</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8:54.123"/>
    </inkml:context>
    <inkml:brush xml:id="br0">
      <inkml:brushProperty name="width" value="0.05" units="cm"/>
      <inkml:brushProperty name="height" value="0.05" units="cm"/>
      <inkml:brushProperty name="color" value="#7F1C90"/>
    </inkml:brush>
  </inkml:definitions>
  <inkml:trace contextRef="#ctx0" brushRef="#br0">0 461 30670,'7'7'95,"0"0"0,0-1 0,1 1 0,-1-1 0,1-1 0,0 0 0,1 0 0,-1 0 0,1-1 0,0-1 0,0 1 0,1-2 0,-1 1 0,0-1 0,1 0 0,0-1 0,-1 0 0,1-1 0,10 0 0,-3 0-62,0 0 0,0-1 1,27-6-1,-38 5-31,0 1 0,0-2 1,0 1-1,-1-1 0,1 0 1,-1 0-1,1 0 0,-1-1 1,0 0-1,0 0 0,-1 0 0,1-1 1,3-5-1,-1 1 0,-1 0-1,0 0 1,-1-1-1,0 1 1,0-1 0,-1 0-1,0-1 1,-1 1 0,0-1-1,1-12 1,0-12 6,-1-63 0,-3 90-10,0 6 2,1 0 0,-1 1 0,-1-1 0,1 1 0,0-1 0,0 1 0,0-1 0,-1 1 0,1-1 0,-1 1 0,1-1 0,-1 1 0,0-1 0,0 1 0,1 0 0,-3-3 0,3 4 0,-1 0 0,1 0 0,0 0 0,0 0 0,-1 0 0,1-1 0,0 1 0,0 0 0,-1 0 0,1 0 0,0 0 0,0 0 0,-1 0 0,1 0 0,0 0 0,-1 0 0,1 0 0,0 1 0,0-1 0,-1 0 0,1 0 0,0 0 0,0 0 0,0 0 0,-1 0 0,1 0 0,0 1 0,0-1 0,-1 0 0,1 0 0,0 0 0,0 0 0,0 1 0,-9 17 0,1 20 0,2 0 0,2 0 0,1 1 0,4 65 0,0-41 0,-1-45 0,1 0 0,1 0 0,0 1 0,2-1 0,9 33 0,-11-46 0,-1 0 0,1-1 0,0 1 0,1 0 0,-1-1 0,1 1 0,0-1 0,0 0 0,0 0 0,0 0 0,1 0 0,-1 0 0,1-1 0,0 0 0,1 0 0,-1 0 0,0 0 0,1 0 0,-1-1 0,1 0 0,0 0 0,0 0 0,0-1 0,0 0 0,7 1 0,-6-1 0,0-1 0,0 1 0,0-1 0,0-1 0,0 1 0,-1-1 0,1 0 0,0-1 0,0 1 0,0-1 0,-1 0 0,9-5 0,-9 4 0,0-1 0,0 0 0,-1-1 0,1 1 0,-1-1 0,0 0 0,0 0 0,0-1 0,-1 1 0,0-1 0,5-11 0,2-11 0,-1-1 0,-1 0 0,-2 0 0,-1-1 0,-1 0 0,0-34 0,0 17 0,11-63 0,-15 109 0,1 0 0,-1-1 0,0 1 0,0 0 0,1 0 0,-1 0 0,0 0 0,1 0 0,-1-1 0,1 1 0,-1 0 0,1 0 0,0 0 0,0 0 0,-1 1 0,1-1 0,0 0 0,0 0 0,0 0 0,0 1 0,0-1 0,0 0 0,0 1 0,0-1 0,0 1 0,0-1 0,0 1 0,0-1 0,0 1 0,1 0 0,-1 0 0,0 0 0,0-1 0,3 1 0,-2 1 0,1 0 0,-1-1 0,0 1 0,1 0 0,-1 0 0,0 1 0,0-1 0,0 0 0,1 1 0,-1-1 0,-1 1 0,1 0 0,0-1 0,0 1 0,-1 0 0,3 4 0,5 7 0,-1 1 0,-1 0 0,-1 1 0,0 0 0,0 0 0,-2 0 0,0 0 0,4 28 0,-3 10 0,-2 68 0,-3-112 0,-1 0-1,-1 0 1,1 0 0,-1-1 0,-1 1-1,0 0 1,0-1 0,0 0-1,-1 1 1,-1-1 0,-9 14-1,9-14 0,-1-2-27,7-14 31,-1 7-5,4-16 2,1 0 0,1 0 0,0 1 0,1 0 0,13-21 0,54-78 0,-40 65 0,7-7 0,-28 41 1,0-2 1,-1 1-1,13-28 0,-24 44 0,-1 1 0,0 0-1,0-1 1,0 1 0,0 0 0,1-1-1,-1 1 1,0 0 0,0-1 0,0 1-1,0 0 1,0-1 0,0 1-1,0 0 1,0-1 0,0 1 0,0-1-1,0 1 1,0 0 0,0-1-1,-1 1 1,1 0 0,0-1 0,0 1-1,0 0 1,0 0 0,-1-1-1,1 1 1,0 0 0,0-1 0,0 1-1,-1 0 1,1 0 0,-1-1-1,-14-2 4,-18 9-6,28-3 2,0-1 0,0 1 0,0 0 0,0 0 0,0 0 0,1 1 0,0 0 0,-1-1 0,1 2 0,1-1 0,-1 0 0,-3 7 0,1-2 0,1 0 0,1 1 0,0-1 0,0 1 0,0 0 0,-1 12 0,-1 12 0,2 0 0,2 0 0,1 35 0,1-64 0,0 1 0,0 0 0,0 0 0,1 0 0,0 0 0,1 0 0,-1 0 0,1 0 0,0 0 0,0 0 0,1-1 0,0 1 0,0-1 0,0 0 0,1 0 0,-1 0 0,1 0 0,0-1 0,1 1 0,-1-1 0,1 0 0,0-1 0,0 1 0,0-1 0,0 0 0,1 0 0,-1 0 0,1-1 0,0 0 0,0 0 0,10 2 0,1 0 0,-1-1 0,1-1 0,-1 0 0,1-1 0,0-1 0,0 0 0,-1-2 0,1 0 0,0 0 0,16-6 0,-26 6 0,1-1 0,-1 0 0,0 0 0,1 0 0,-2-1 0,1 0 0,0-1 0,-1 1 0,0-1 0,0 0 0,0-1 0,0 1 0,-1-1 0,0-1 0,0 1 0,-1-1 0,0 1 0,0-1 0,-1 0 0,1-1 0,-2 1 0,1 0 0,2-12 0,-1-6 0,0-1 0,-2 0 0,-1 0 0,-1 0 0,-6-41 0,5 62 0,0-1 0,0 1 0,0 0 0,-1 0 0,0 0 0,0 0 0,-1 1 0,1-1 0,-1 1 0,-5-7 0,6 8 0,0 1 0,0 0 0,-1 0 0,1 0 0,-1 0 0,1 0 0,-1 0 0,0 1 0,1-1 0,-1 1 0,0 0 0,0 0 0,0 0 0,0 0 0,0 0 0,-1 1 0,1-1 0,-4 1 0,5 0 0,1 1 0,-1-1 0,1 0-1,-1 1 1,1-1 0,-1 1 0,1-1 0,-1 1 0,1 0-1,0 0 1,-1 0 0,1-1 0,0 1 0,0 0 0,-1 1 0,1-1-1,0 0 1,0 0 0,0 0 0,0 1 0,1-1 0,-1 0-1,0 1 1,1-1 0,-1 1 0,1-1 0,-1 3 0,-10 47-19,10-42 15,-4 46 2,4 90-1,1-144 3,0 9 0,1 1 0,1-1 0,-1 1 0,2-1 0,-1 0 0,1 0 0,1 0 0,0 0 0,0 0 0,11 16 0,-12-21 0,1 0 0,0 0 0,0 0 0,0-1 0,1 1 0,0-1 0,0 0 0,0-1 0,0 1 0,0-1 0,1 0 0,-1 0 0,1 0 0,0-1 0,0 0 0,0 0 0,0-1 0,0 1 0,8 0 0,-7-2 0,1 1 0,-1-1 0,0 0 0,0-1 0,0 1 0,0-2 0,0 1 0,13-5 0,-15 4 0,-1 0 0,0-1 0,0 0 0,0 0 0,0 0 0,0 0 0,-1 0 0,1-1 0,-1 0 0,0 0 0,0 0 0,-1 0 0,1 0 0,2-5 0,4-15 0,0 1 0,-1-1 0,-2-1 0,-1 1 0,0-1 0,-2 0 0,0-27 0,8-45-3,-11 94 3,1 1-1,-1-1 0,1 0 1,-1 0-1,1 1 0,0-1 0,0 1 1,0-1-1,0 0 0,1 1 1,-1 0-1,0-1 0,1 1 1,0 0-1,0 0 0,3-3 0,-2 3 0,0 1-1,0-1 0,1 1 0,-1 0 0,1 0 0,-1 0 0,1 1 0,-1-1 0,1 1 0,-1 0 1,7 0-1,1 0-15,-1 1 0,1 0 0,0 0 0,-1 1 1,0 1-1,0-1 0,1 2 0,-1-1 0,17 10 1,-26-13 34,-18-3 81,-45-10-74,58 12-24,0 1 0,0 0 0,-1 0 0,1 0-1,0 0 1,0 1 0,0-1 0,0 1 0,0 0 0,0 1 0,0-1 0,0 0-1,-7 5 1,6-1-1,0-1 1,1 1-1,0 0 0,0 0 0,0 1 1,1-1-1,0 1 0,0 0 0,0 0 0,0 0 1,1 0-1,0 0 0,1 0 0,-1 1 0,0 6 1,-1 16-2,-1 57 1,4-85 0,0 14 0,0 1 0,1-1 0,1 1 0,5 23 0,-5-33 0,0 0 0,1 0 0,0 0 0,-1-1 0,2 0 0,-1 1 0,1-1 0,-1 0 0,1-1 0,1 1 0,-1-1 0,1 0 0,-1 0 0,8 4 0,-4-3 1,0-1 0,1 0 0,-1 0 0,1-1-1,0 0 1,0-1 0,0 0 0,0 0 0,1-1 0,-1 0 0,0-1 0,1 0 0,-1 0-1,14-3 1,-19 2 0,0 0 0,0 0 0,0 0-1,0-1 1,-1 0 0,1 1-1,-1-1 1,1-1 0,-1 1 0,0 0-1,0-1 1,0 0 0,0 1 0,0-1-1,-1-1 1,1 1 0,-1 0 0,0 0-1,0-1 1,0 1 0,0-1-1,-1 0 1,2-4 0,3-10 3,-1 1-1,0-1 1,3-36-1,-2-11-2,-3-1 0,-8-91 0,-29-131-1,33 276 2,1 8 0,0 1 0,0 0 0,-1 0 0,1 0 0,-1-1 0,0 1 0,1 0 0,-1 0 0,-1 0 1,1 0-1,-3-4 0,1 8 3,1 9-5,-5 98 0,7 113 0,1-91 0,16 123 0,-17-229 201,1-2-3387</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8:54.498"/>
    </inkml:context>
    <inkml:brush xml:id="br0">
      <inkml:brushProperty name="width" value="0.05" units="cm"/>
      <inkml:brushProperty name="height" value="0.05" units="cm"/>
      <inkml:brushProperty name="color" value="#7F1C90"/>
    </inkml:brush>
  </inkml:definitions>
  <inkml:trace contextRef="#ctx0" brushRef="#br0">139 10 32399,'-3'-1'13,"0"-1"-1,0 1 1,0 0 0,0 0 0,-1 0-1,1 0 1,0 0 0,-1 1 0,1 0-1,-1 0 1,1 0 0,0 0 0,-1 0-1,1 0 1,0 1 0,-1 0 0,1 0-1,0 0 1,-4 1 0,3 0-10,1 1 0,-1-1 0,1 1 0,0 0-1,-1 0 1,1 0 0,1 0 0,-1 1 0,0-1 0,1 1 0,0 0 0,0-1 0,-2 6-1,-2 5-4,1 0-1,1 1 0,0-1 0,1 1 0,1 0 0,0 1 0,1 17 0,1-29 4,0-1-1,0 1 1,1-1 0,-1 0-1,1 1 1,0-1 0,0 0-1,0 1 1,1-1 0,-1 0-1,1 0 1,-1 0 0,1 0-1,0 0 1,0-1 0,1 1-1,-1 0 1,0-1-1,1 0 1,-1 1 0,1-1-1,0 0 1,0-1 0,0 1-1,0 0 1,0-1 0,0 1-1,1-1 1,4 1 0,3 1 4,1-1 0,0 0 0,0-1 1,0 0-1,0 0 0,0-2 0,16-1 0,-25 1-3,-1 1-1,0-1 0,1 1 0,-1-1 0,0 0 1,1 0-1,-1 0 0,0 0 0,0 0 1,0 0-1,0-1 0,0 1 0,0-1 1,0 1-1,-1-1 0,1 0 0,2-4 0,-1 2 1,-1 0-1,1-1 0,-1 0 0,0 1 0,-1-1 1,1 0-1,-1 0 0,1-6 0,0-4 0,-1-1-1,-1 0 0,0 1 1,-4-27-1,3 38 0,1 0 0,-1 0 1,-1 0-1,1 0 0,0 1 0,-1-1 0,0 0 0,1 1 1,-2-1-1,1 1 0,0 0 0,-1 0 0,1 0 0,-1 0 1,0 0-1,0 0 0,0 1 0,0-1 0,-1 1 1,1 0-1,-1 0 0,1 0 0,-1 0 0,0 1 0,1 0 1,-1-1-1,0 1 0,0 1 0,-7-2 0,6 2-7,0 0 0,0 0 0,0 0 0,0 0 0,0 1 0,1 0 0,-1 0 0,0 0 0,0 0 0,1 1 0,-1 0 0,1 0 0,-1 0 0,1 1 0,0-1 0,0 1 0,0 0 0,0 0 0,0 0 0,1 1 0,-1-1 0,1 1 0,-4 6 0,-15 39-454</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8:57.187"/>
    </inkml:context>
    <inkml:brush xml:id="br0">
      <inkml:brushProperty name="width" value="0.05" units="cm"/>
      <inkml:brushProperty name="height" value="0.05" units="cm"/>
      <inkml:brushProperty name="color" value="#7F1C90"/>
    </inkml:brush>
  </inkml:definitions>
  <inkml:trace contextRef="#ctx0" brushRef="#br0">0 721 29982,'10'25'927,"8"33"0,-15-43-877,1-1 1,1 1-1,0-1 1,0 0-1,2-1 0,0 1 1,0-1-1,11 13 0,-15-23-42,0-1 0,0 1-1,1 0 1,-1-1 0,1 0-1,0 1 1,-1-1 0,1-1-1,8 3 1,-11-3 0,1 0 0,0-1-1,0 1 1,-1-1 0,1 0 0,0 1-1,0-1 1,0 0 0,-1 0 0,1 0-1,0-1 1,0 1 0,0 0 0,-1-1-1,1 1 1,0-1 0,0 1-1,-1-1 1,1 0 0,0 0 0,-1 0-1,1 0 1,-1 0 0,1 0 0,-1 0-1,0 0 1,2-2 0,0-1-1,-1 0 1,0-1-1,0 1 1,0-1 0,0 0-1,0 1 1,-1-1-1,0 0 1,1-7-1,1-51 13,-3 34-14,1-159-2,4-94-5,-4 275 1,0 0 0,0 0 0,0 0 0,1 1 0,0-1 0,0 0 1,7-12-1,-9 17 0,1 1-1,0 0 1,1-1 0,-1 1 0,0 0 0,0 0 0,0-1 0,1 1 0,-1 0 0,1 0 0,-1 0 0,1 1-1,-1-1 1,1 0 0,-1 0 0,1 1 0,0-1 0,-1 1 0,1 0 0,0-1 0,-1 1 0,1 0 0,0 0 0,0 0-1,-1 0 1,1 0 0,0 1 0,-1-1 0,1 0 0,0 1 0,-1-1 0,1 1 0,0 0 0,-1-1 0,1 1-1,-1 0 1,2 1 0,5 4-2,0 0-1,-1 0 1,0 1-1,0 0 1,-1 0-1,0 0 1,0 1-1,-1 0 1,0 0-1,4 9 1,22 30-29,-30-45 30,-1-1 1,0-1 0,0 1 0,1 0 0,-1-1 0,0 0 1,1 1-1,-1-1 0,0 1 0,1-1 0,-1 1 0,1-1 0,-1 0 1,1 1-1,-1-1 0,0 0 0,1 1 0,-1-1 0,1 0 0,0 0 0,-1 1 1,1-1-1,-1 0 0,1 0 0,-1 0 0,2 0 0,-1-8 56,-1 1-53,0 0-1,0 0 1,-1 0-1,0 0 1,0 0-1,-1 1 1,-4-14-1,5 18-2,0 0 0,0 0 0,-1 0 0,1 0 0,-1 1 0,1-1 0,-1 0 0,1 1 0,-1-1 0,0 1 0,0 0 0,0-1 0,0 1 0,0 0 0,0 0 0,0 0 0,0 1 0,0-1-1,-1 0 1,1 1 0,0 0 0,0-1 0,-1 1 0,1 0 0,0 0 0,-1 0 0,1 0 0,0 1 0,-4 0 0,3-1 0,0 1 0,0 0 0,0 0 0,0 0 0,1 0 0,-1 0 0,0 1 0,1-1 0,-1 1 0,1 0 0,0-1 0,0 1 0,-1 0 0,-2 4 0,1 0 0,-1 0 0,1 0 0,1 0 0,-1 1 0,-3 11 0,-1 6 0,2-1 0,-6 39 0,6-14 0,2 0 0,5 87 0,0-126-1,0-1 0,0 1 0,1 0 0,0-1 0,0 0 0,1 1 0,0-1 0,0 0 0,1 0 0,0-1 0,0 1 0,1-1 0,0 0 0,1 0 0,-1-1 0,1 1 0,1-1 0,-1 0 1,1-1-1,0 0 0,0 0 0,0 0 0,1-1 0,0 0 0,0-1 0,0 1 0,0-1 0,0-1 0,1 0 0,-1 0 0,1-1 0,14 1 0,-12-1 2,0-1 0,-1 0 0,1-1 0,-1 0-1,1-1 1,-1 0 0,1-1 0,17-6 0,-21 5 0,-1 1-1,1-1 1,-1 0-1,0-1 1,0 1-1,-1-1 1,1-1 0,-1 1-1,0-1 1,0 1-1,-1-1 1,0-1-1,5-9 1,-1 1-1,-2-1 0,0-1 0,-1 1 0,-1-1 0,0 1 0,-1-1 0,0-26 0,-4-121 0,0 145 0,0-4 2,-1 1 0,-2-1 0,0 1 0,-1-1 0,-1 2 0,-1-1 0,-14-29 0,21 50-2,-1 1 0,1-1 1,0 1-1,0-1 0,0 1 0,0-1 1,0 1-1,0-1 0,-1 1 0,1-1 1,0 1-1,0-1 0,-1 1 0,1-1 0,0 1 1,-1 0-1,1-1 0,0 1 0,-1 0 1,1-1-1,0 1 0,-1 0 0,1-1 1,-1 1-1,1 0 0,-1 0 0,1 0 1,-1-1-1,1 1 0,-1 0 0,1 0 0,-1 0 1,1 0-1,-1 0 0,1 0 0,-1 0 1,1 0-1,-1 0 0,1 0 0,-1 0 1,1 0-1,-1 0 0,1 1 0,-1-1 1,1 0-1,-1 0 0,1 0 0,0 1 0,-1-1 1,0 1-1,-1 1 0,1 0 1,-1 0-1,1 0 1,0 0-1,-1 0 0,1 1 1,0-1-1,0 0 1,-1 5-1,-6 39 0,2 0 0,2 0 0,2 0 0,4 53 0,-1-16 0,-1-69 0,5 111 0,-3-112 0,0 0 0,1 0 0,0 0 0,1-1 0,0 1 0,1-1 0,9 17 0,-13-28 0,-1 0 0,1 0 0,-1 0 0,1 0 0,-1 0 0,1 0 0,0 0 0,-1-1 0,1 1 0,0 0 0,0-1 0,-1 1 0,1 0 0,0-1 0,0 1 0,0-1 0,0 1 0,0-1 0,0 0 0,0 1 0,0-1 0,0 0 0,0 0 0,0 1 0,2-1 0,-2-1 0,1 1 0,-1-1 0,1 1 0,-1-1 0,1 0 0,-1 0-1,1 1 1,-1-1 0,0 0 0,1 0 0,-1 0 0,0-1 0,0 1 0,2-2 0,2-4 1,-1 0-1,1 0 1,-1 0 0,0-1-1,3-10 1,36-154 0,-32 119-3,29-88 0,-37 136 1,-1-1 1,1 1-1,0 0 1,0 0-1,0 1 0,0-1 1,7-6-1,-9 10 1,0 0 0,-1 1 0,1-1 0,0 1-1,-1-1 1,1 1 0,0-1 0,0 1 0,-1 0-1,1-1 1,0 1 0,0 0 0,0-1 0,0 1-1,0 0 1,-1 0 0,1 0 0,0 0 0,0 0 0,0 0-1,0 0 1,1 0 0,-1 1 0,0 0 0,0 0-1,1 0 1,-1 0 0,0 0 0,0 0-1,0 0 1,0 0 0,0 0 0,0 0-1,-1 0 1,1 1 0,0-1 0,-1 0 0,1 1-1,0-1 1,-1 1 0,1 1 0,5 23-1,-1 0 1,-1 0-1,-1 1 1,-1-1 0,-1 1-1,-4 28 1,2-20 0,1 1 0,9 67 0,-9-98 0,1-1 0,0 1 0,0-1 0,1 0 0,-1 1 0,1-1 0,0 0 0,0 0 0,0 0 0,1 0 0,-1 0 0,1-1 0,0 1 0,0-1 0,0 1 0,1-1 0,-1 0 0,7 4 0,-3-4 0,1 0 0,-1 0 0,1-1 0,0 0 0,0 0 0,0-1 0,0 0 0,0 0 0,15-1 0,-15 0 0,0 0 0,0-1 0,0 0 0,0-1 0,0 1 0,0-1 0,-1-1 0,1 0 0,-1 0 0,0 0 0,0-1 0,0 0 0,0 0 0,9-8 0,-8 4 0,0 0 0,0-1 0,-1 1 0,0-1 0,0-1 0,-1 1 0,-1-1 0,0-1 0,6-13 0,-4 1 0,0 1 0,-2-1 0,0 0 0,-2 0 0,0 0 0,-2-1 0,0 1 0,-2 0 0,-4-33 0,4 52 0,0 0 1,0-1-1,0 1 1,0 0-1,0 0 0,-1 0 1,0 0-1,0 1 1,0-1-1,0 0 1,-1 1-1,1 0 0,-1-1 1,0 1-1,0 0 1,0 0-1,0 1 1,-6-5-1,3 4 1,1 1-1,0 0 1,-1 0-1,0 0 1,1 0 0,-1 1-1,0 0 1,0 0 0,0 1-1,0-1 1,0 1-1,-10 2 1,13-2-1,1 1 0,-1-1 0,1 1 0,-1 0 0,0-1 0,1 1 0,0 1 0,-1-1 0,1 0 0,0 1 0,-1-1 0,1 1 0,0-1 0,0 1 0,0 0 0,-2 3 0,1-1 0,0 1 0,0-1 0,0 1 0,1 0 0,-1 0 0,1 0 0,-2 9 0,0 5 0,1 1 0,0-1 0,1 31 0,1-24 0,0 2-2,1 0 0,6 38 0,-5-58 2,0 0-1,1-1 1,0 1-1,1 0 1,0-1-1,0 1 1,0-1-1,1 0 0,0 0 1,1-1-1,-1 1 1,1-1-1,6 7 1,-7-10 0,0-1 0,0 1 1,0 0-1,0-1 0,0 0 1,0 0-1,1 0 0,-1 0 1,1-1-1,-1 0 0,1 0 1,0 0-1,-1 0 0,1-1 1,0 1-1,0-1 0,-1-1 1,1 1-1,0-1 0,0 0 1,-1 0-1,1 0 0,-1 0 1,1-1-1,-1 0 0,1 0 1,-1 0-1,0 0 0,0-1 1,0 0-1,0 1 0,-1-2 1,1 1-1,-1 0 0,0-1 1,0 1-1,0-1 0,0 0 1,4-8-1,-1-3 0,-1 0 0,-1 0 0,0 0 0,-1 0 0,-1-1 0,1-19 0,-4-94 0,0 121 0,1 5 0,-6-47 0,6 49 0,0-1 0,-1 1 0,1 0 0,0-1 0,-1 1 0,0-1 0,1 1 0,-1 0 0,0-1 0,0 1 0,1 0 0,-1 0 0,0 0 0,0-1 0,-1 1 0,1 0 0,0 0 0,0 1 0,0-1 0,-1 0 0,1 0 0,0 1 0,-1-1 0,1 0 0,0 1 0,-4-1 0,4 1 0,0 0 0,0 0 0,0 0 0,0 0 0,1 1 0,-1-1 0,0 0 0,0 0 0,0 1 0,0-1 0,0 1 0,0-1 0,1 1 0,-1-1 0,0 1 0,0 0 0,1-1 0,-1 1 0,0 0 0,1-1 0,-1 1 0,1 0 0,-1 0 0,1 0 0,-1 0 0,1-1 1,-1 1-1,1 0 0,0 0 0,0 0 0,-1 0 0,1 0 0,0 1 0,-3 38-2,3-33 0,-1 27-2,1 0 1,2 0-1,7 40 0,-7-64 2,0 0 0,1 0 1,0 0-1,1 0 0,0 0 0,0-1 0,1 1 0,0-1 1,1 0-1,0-1 0,0 1 0,1-1 0,0-1 0,15 14 1,-20-19 1,0 0 0,1-1 0,-1 1 0,0-1 0,1 1 0,-1-1 0,1 0 0,-1 0 0,1 0 0,-1 0 0,1 0 0,0-1 0,-1 1 0,1-1 0,0 0 0,0 0 0,-1 0 0,1 0 0,0 0 0,0 0 0,-1-1 0,1 0 0,0 1 0,-1-1 0,1 0 0,0 0 0,-1 0 0,0-1 0,1 1 0,-1 0 0,0-1 0,1 0 0,-1 0 0,0 1 0,0-1 0,0 0 0,-1-1 0,1 1 0,0 0 0,-1 0 0,0-1 0,2-2 0,3-11 1,-1 0 1,-1-1-1,-1 1 1,3-30-1,-3-72 4,-2 79-4,-1-7-1,-1 21 0,1 1 0,2 0 0,6-36 0,-8 58 0,0 1 0,0 0 1,1 0-1,-1 0 0,0 0 0,1 0 0,-1 0 1,0 0-1,1 0 0,-1 0 0,1 0 1,0 0-1,-1 0 0,1 1 0,0-1 0,-1 0 1,1 0-1,0 1 0,0-1 0,0 0 1,0 1-1,0-1 0,0 1 0,0-1 0,0 1 1,0-1-1,0 1 0,0 0 0,0-1 0,0 1 1,0 0-1,0 0 0,0 0 0,0 0 1,0 0-1,2 0 0,0 1 1,-1 0-1,1 0 1,0 0-1,-1 0 1,1 0-1,-1 1 1,1-1 0,-1 1-1,1-1 1,-1 1-1,0 0 1,0 0-1,3 4 1,6 10-1,0 0 0,-1 1 0,-1 0 0,-1 0 0,-1 1 0,0 0 0,6 29 0,-4-11 0,-3 1 0,5 74 0,-11-7 13,6-109-9,3-9-5,5-30-1,-2 0 1,10-72-1,-15 70-1,2 1 1,23-70-1,-29 108 2,0 0 1,0 1-1,0-1 1,1 1-1,7-10 1,-10 14 0,1 0 0,-1 1 0,1-1 0,0 1 0,-1 0 0,1-1 0,0 1 0,0 0 0,-1 0 0,1 0 0,0 0 0,0 1 0,0-1 0,0 0 0,0 1 0,1-1 0,-1 1 0,0 0 0,0 0 0,0 0 0,0 0 0,4 0 0,-4 1 0,-1-1 0,1 1 0,-1 0 0,0 0 0,1 0 0,-1 0 0,0 0 0,0 0 0,1 0 0,-1 0 0,0 0 0,0 1 0,0-1 0,0 0 0,0 1 0,-1-1 0,1 1 0,0-1 0,-1 1 0,1-1 0,-1 1 0,1-1 0,-1 1 0,0 2 0,6 45 0,-6-43 0,-1 122 5,-1-90-2,1 1 0,2-1-1,9 57 1,-9-90-3,0-1 0,1 1 0,-1 0 0,1 0 0,0-1 0,0 1 0,0-1 0,0 0 0,1 0 0,0 0 0,0 0 0,0 0 0,0 0 0,1-1 0,3 4 0,-3-5 0,-1 0 0,1 0 0,-1-1 0,1 1 0,0-1 0,-1 0 0,1 0 0,0 0 0,0 0 0,0 0 0,0-1 0,0 0 0,0 0 0,0 0 0,0-1 0,0 1 0,0-1 0,7-2 0,-6 1 0,-1 0 0,1-1 0,-1 1 0,0-1 0,0 0 0,0-1 0,0 1 0,0-1 0,-1 1 0,1-1 0,-1 0 0,0 0 0,0 0 0,-1-1 1,1 1-1,-1-1 0,0 0 0,1-4 0,5-13-1,-1 0-1,8-37 1,4-97-17,-3 26 7,-16 125 12,2 0 1,-1-1-1,0 1 1,1 0-1,0 0 1,0 0-1,0 1 1,1-1-1,0 0 1,4-4-1,-6 7-1,0 1 1,0 0-1,1 0 1,-1-1-1,1 1 1,-1 0-1,1 0 1,-1 0-1,1 1 1,-1-1-1,1 0 1,0 1-1,0-1 1,-1 1-1,1-1 1,0 1-1,0 0 0,0 0 1,-1 0-1,1 0 1,0 0-1,0 0 1,0 0-1,-1 1 1,1-1-1,0 0 1,-1 1-1,1 0 1,0-1-1,-1 1 1,1 0-1,0 0 1,1 1-1,2 2 0,-1 0 0,1 0 0,-1 0 0,0 0 0,-1 0 0,1 1 0,-1 0 0,0-1 0,5 11 0,20 53 0,-21-38 0,-1 0 0,-1 1 0,-2-1 0,0 1 0,-3-1 0,-5 59 0,-7-34 0,4-25 0,10-37 0,1 0 0,0 1 0,0-1 0,6-9 0,12-23 0,39-150 0,-5 12 0,-51 169 0,12-29 0,-15 35 0,0 0 0,0 0 0,0 0 0,0 1 0,1-1 0,-1 0 0,0 1 0,1-1 0,0 1 0,-1-1 0,1 1 0,0 0 0,-1 0 0,1 0 0,2-1 0,-3 2 0,-1 0 0,1 0 0,-1 0 0,1-1 0,0 1 0,-1 0 0,1 0 0,-1 1 0,1-1 0,0 0 0,-1 0 0,1 0 0,-1 0 0,1 0 0,-1 1 0,1-1 0,-1 0 0,1 0 0,-1 1 0,1-1 0,-1 0 0,1 1 0,-1-1 0,1 1 0,-1-1 0,0 0 0,1 1 0,-1-1 0,0 1 0,1-1 0,-1 1 0,0-1 0,0 1 0,1-1 0,-1 1 0,0 0 0,0 0 0,5 26 0,-4-19 0,14 146 0,3 17 0,-17-165 0,0 1 0,1-1 0,-1 1 0,1-1 0,1 0 0,-1 1 0,1-1 0,0-1 0,1 1 0,5 7 0,-7-10 0,1 0 0,0 0 0,1-1 0,-1 1 0,0-1 0,1 0 0,0 0 0,-1 0 0,1 0 0,0-1 0,0 0 0,0 0 0,0 0 0,0 0 0,0 0 0,0-1 0,6 1 0,-1-1 1,-1 0 0,1 0 0,0 0 0,-1-1-1,1-1 1,-1 1 0,1-1 0,12-5 0,-15 4 0,0-1-1,0 0 1,0 0 0,0-1 0,0 1-1,-1-1 1,0 0 0,0-1 0,0 1-1,6-11 1,-2 2-2,-1-1 0,0 0 0,-1 0 1,-1 0-1,0-1 0,-1 0 0,-1 0 0,4-29 0,-3-8-3,-1-73 0,-4 115 4,0 5 0,0-1 0,0 0 0,-1 0 0,0 0 0,0 0 0,-1 0 0,-2-7 0,3 12 0,0 1 0,0-1 0,0 1 0,0-1 0,0 1 0,0-1 0,0 1 0,0 0 0,-1-1 0,1 1 0,-1 0 0,1 0 0,-1 0 0,1 0 0,-1 0 0,1 1 0,-1-1 0,0 0 0,0 1 0,1-1 0,-1 1 0,0-1 0,0 1 0,0 0 0,1 0 0,-1 0 0,0 0 0,0 0 0,0 0 0,-3 2 0,2-2 0,0 1-1,0 0 1,0 1 0,1-1 0,-1 0-1,0 1 1,1 0 0,-1-1 0,1 1-1,-1 0 1,1 0 0,0 1-1,0-1 1,0 0 0,0 1 0,0-1-1,0 1 1,1 0 0,-1-1 0,1 1-1,0 0 1,0 0 0,0 0 0,0 0-1,1 0 1,-1 4 0,-3 12-2,1 0-1,2 0 1,0 21 0,0-31 2,0 23 0,1-1 0,2 0 0,1 0 0,10 46 0,-11-68 0,1 0 0,0-1 0,1 1 0,0-1 0,0 0 0,1 0 0,0 0 0,9 11 0,-9-14 0,0-1 0,0 1 0,0-1 0,1 0 0,-1 0 0,1-1 0,0 0 0,0 0 0,0 0 0,0-1 0,0 1 0,1-2 0,8 3 0,-6-2 1,0-1 1,1 0-1,-1 0 1,0-1-1,1 0 1,-1 0-1,1-1 1,16-4-1,-21 3 0,0 1-1,-1-1 0,0-1 0,1 1 1,-1 0-1,0-1 0,0 0 1,0 0-1,-1 0 0,1 0 0,-1-1 1,0 0-1,1 1 0,-2-1 1,1 0-1,0 0 0,-1-1 0,4-7 1,2-9 1,-1 0 1,-1-1 0,-1 0 0,4-38 0,-1-93-5,-7 133 3,3-374-1,-5 407 0,-1 0 0,0 0 0,-5 18 0,-2 14 0,1 48 10,5 136 0,4-126 2,-1-88-12,0 14 0,6 56 0,-5-77 0,1 0 0,0 0 0,0 0 0,1 0 0,0 0 0,1 0 0,-1-1 0,1 0 0,1 1 0,-1-1 0,7 7 0,-8-12 0,0 1 0,-1-1 0,1 1 0,0-1-1,0 0 1,0 0 0,0 0 0,1-1 0,-1 1 0,1-1 0,-1 0 0,1 0 0,-1 0-1,1 0 1,-1 0 0,1-1 0,0 0 0,-1 0 0,1 0 0,0 0 0,-1 0 0,1-1-1,-1 0 1,1 1 0,0-1 0,-1-1 0,0 1 0,1 0 0,-1-1 0,0 0 0,1 0-1,-1 0 1,0 0 0,-1 0 0,1-1 0,0 1 0,-1-1 0,1 1 0,-1-1 0,0 0-1,0 0 1,0 0 0,0-1 0,0 1 0,-1 0 0,1-1 0,1-6 0,1-27-70,-4 5-175</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9:01.115"/>
    </inkml:context>
    <inkml:brush xml:id="br0">
      <inkml:brushProperty name="width" value="0.05" units="cm"/>
      <inkml:brushProperty name="height" value="0.05" units="cm"/>
      <inkml:brushProperty name="color" value="#7F1C90"/>
    </inkml:brush>
  </inkml:definitions>
  <inkml:trace contextRef="#ctx0" brushRef="#br0">6 439 32447,'0'0'155,"0"6"-94,-6 303-53,6-297-8,1 0-1,0 1 1,1-1 0,0 0-1,1 0 1,0 0 0,6 12-1,-8-21 2,0 0 0,0 0 0,0-1 0,1 1 0,-1 0 0,1-1 0,0 1 0,-1-1 0,1 0-1,1 1 1,-1-1 0,0 0 0,0 0 0,1 0 0,-1-1 0,1 1 0,0-1 0,-1 1 0,1-1 0,0 0 0,0 0-1,0 0 1,0 0 0,0-1 0,0 1 0,0-1 0,0 1 0,0-1 0,0 0 0,0-1 0,0 1 0,0 0-1,0-1 1,3 0 0,-2-1 1,-1 1 0,1-1 0,-1 0-1,1 0 1,-1 0 0,0-1 0,0 1-1,0-1 1,0 1 0,-1-1 0,1 0-1,-1 0 1,1 0 0,-1-1 0,0 1-1,2-4 1,4-11 0,0 1-1,5-19 1,-11 28-2,31-104 0,22-137 0,24-82 0,-76 322 0,-1-1 0,1 1 0,0-1 0,1 1 0,0 0 0,1 0 0,0 1 0,7-10 0,-12 18 0,1 0 0,-1 0 0,0 0 0,1 1 0,-1-1 0,1 0 0,-1 1 0,0-1 0,1 0 0,-1 1 0,0-1 0,1 0 0,-1 1 0,0-1 0,1 1 0,-1-1 0,0 0 0,0 1 0,1-1 0,-1 1 0,0-1 0,0 1 0,0-1 0,0 1 0,0-1 0,0 1 0,0-1 0,0 1 0,0-1 0,0 1 0,0-1 0,0 1 0,0 0 0,24 174 0,1 222 0,-24-362 0,1 1 0,13 59 0,-14-112 0,0 3 0,0-1 0,-3-23 0,-1 25-1,-1 1 1,0 0-1,0 0 0,-2 0 0,1 1 1,-1-1-1,-1 1 0,0 1 1,0-1-1,-1 1 0,-18-16 0,19 18 1,0 1-1,-1 1 1,0 0-1,-1 0 0,1 0 1,-1 1-1,0 0 0,0 1 1,-1 0-1,0 0 0,1 1 1,-1 1-1,0-1 1,0 2-1,-14-2 0,22 3 1,0 0-1,0 0 0,-1 1 1,1-1-1,0 0 0,0 1 0,0 0 1,0-1-1,0 1 0,0 0 1,0 0-1,0 0 0,1 0 1,-1 0-1,0 1 0,0-1 0,1 0 1,-1 1-1,1-1 0,-1 1 1,-1 2-1,1 1 0,-1-1 0,1 1 0,0-1 0,1 1 0,-1 0 0,1-1 0,0 1 0,0 0 0,0 6 0,0 1 0,1 1 0,1-1 1,0 0-1,0 0 0,1 0 0,0 0 0,7 16 0,-6-19 0,1-1 0,1 0 1,-1 0-1,2 0 0,-1-1 0,1 0 0,0 0 0,0 0 0,1 0 0,0-1 0,0 0 0,0-1 1,1 0-1,0 0 0,0 0 0,13 5 0,-3-4 3,0 0 0,0-1 0,1-1 0,-1 0 0,1-2-1,0 0 1,21-1 0,-34-1-1,0 0-1,-1-1 1,1 1-1,-1-1 0,1-1 1,-1 1-1,1-1 1,-1 0-1,0 0 1,0 0-1,0-1 0,0 0 1,0 0-1,4-4 1,-3 2 0,0-1 0,0 0 0,0-1 0,-1 1 0,0-1 0,-1 0-1,0 0 1,6-14 0,-2-1 0,0-1 0,-2 0-1,0-1 1,-2 1-1,3-43 1,-4-325 15,-3 387-15,-2-19 7,2 22-7,0 1-1,0-1 0,0 0 0,0 1 1,0-1-1,0 0 0,0 1 0,0-1 1,0 1-1,-1-1 0,1 1 1,0-1-1,0 0 0,-1 1 0,1-1 1,0 1-1,-1-1 0,1 1 0,0-1 1,-1 1-1,1-1 0,-1 1 0,1 0 1,-2-1-1,1 2-1,0 0 1,0 0-1,0 0 1,0 0-1,0 0 1,1 0-1,-1 1 1,0-1-1,0 0 0,1 1 1,-1-1-1,1 1 1,-1-1-1,1 0 1,0 1-1,-1-1 1,1 1-1,0-1 0,0 1 1,0 1-1,-1 3 0,-5 45 0,3 0 0,3 69 0,1-46 1,0-36 0,1 0 0,15 73 0,-12-87 0,2 0 0,1-1 0,0 0 0,2 0 0,18 33 0,-25-51 0,0-1 0,0 1 0,0-1 0,1 0 0,-1 0 0,1 0 0,0 0 0,0-1 0,0 1 0,1-1 0,-1 0 0,1 0 0,0-1 0,0 1 0,0-1 0,0 0 0,0-1 0,0 1 0,0-1 0,1 0 0,-1 0 0,0-1 0,1 1 0,-1-1 0,10-1 0,-12 0 0,-1 1 0,0-1 0,1 1 1,-1-1-1,0 0 0,1 0 0,-1 0 0,0 0 0,0 0 0,0 0 1,0-1-1,0 1 0,0-1 0,0 1 0,0-1 0,2-3 0,0 0 1,-1-1 0,1 1 0,-1-1 0,-1 0-1,1 1 1,2-9 0,1-8 2,-1 0-1,4-38 1,-2-246-3,-8 263 0,1 26 0,0-1 0,-2 0 0,0 1 0,-1-1 0,-9-31 0,12 48 0,0 1 0,0 0 0,0-1 0,0 1 0,0-1 0,0 1 0,0-1 0,-1 1 0,1 0 0,0-1 0,0 1 0,0-1 0,-1 1 0,1 0 0,0-1 0,0 1 0,-1 0 0,1-1 0,0 1 0,0 0 0,-1 0 0,1-1 0,0 1 0,-1 0 0,1 0 0,-1-1 0,1 1 0,0 0 0,-1 0 0,1 0 0,-1 0 0,1 0 0,0-1 0,-1 1 0,1 0 0,-1 0 0,1 0 0,-1 0 0,1 0 0,0 0 0,-1 1 0,1-1 0,-1 0 0,1 0 0,-1 0 0,1 0 0,0 0 0,-1 1 0,1-1 0,0 0 0,-1 0 0,1 1 0,-1-1 0,-13 22 0,9 6-3,0-1 0,1 0 0,2 1 1,1 0-1,3 40 0,0-7 7,-4 1-3,1-21-1,1 0-1,7 42 1,-6-71-1,2 0 1,-1 0 0,2 0 0,-1 0 0,2-1-1,0 0 1,0 0 0,1 0 0,0 0-1,1-1 1,9 12 0,-13-19 0,1 1 0,0-1 0,0 0 0,0 0 0,0-1 0,0 1 0,0-1 0,1 0 0,8 3 0,-10-4 0,-1 0 0,1 0 0,-1-1 0,1 1 0,0-1 0,-1 0 0,1 1 0,0-1 0,0-1 0,-1 1 0,1 0 0,0-1 0,-1 1 0,1-1 0,-1 0 0,1 0 0,-1 0 0,1 0 0,-1 0 0,4-2 0,-2-2 0,1 0 0,-1 1 0,0-1 0,0-1 0,-1 1 0,0 0 0,0-1 0,0 0 0,0 0 1,-1 0-1,2-6 0,2-13-2,6-37 0,-5-1-16,-2-67 0,-2 32 9,-3 94 8,0-3 2,0 0-1,1 0 0,0 0 1,0 0-1,4-11 0,-4 17 0,-1-1-1,1 1 0,0-1 1,0 1-1,0 0 1,0-1-1,0 1 0,0 0 1,0 0-1,1-1 0,-1 1 1,0 0-1,1 0 1,-1 0-1,0 1 0,1-1 1,-1 0-1,1 1 1,0-1-1,-1 1 0,1-1 1,-1 1-1,1-1 0,0 1 1,-1 0-1,1 0 1,2 0-1,10 0-13,0 0 0,25 5 0,-34-4 4,0 1-1,0-1 1,0 1 0,0 0 0,0 0-1,0 1 1,0 0 0,-1-1 0,1 2-1,4 4 1,-7-6 8,-9-1 60,0-1-52,-8-1 6,1 1 0,-1 1 0,-29 6 0,39-6-10,-1 1 0,1 0 0,0 0 0,0 0 0,0 1 0,1 0 0,-1 0 0,1 0 0,-1 0-1,1 1 1,0 0 0,0 0 0,1 0 0,-6 8 0,3-3 0,0 1 1,1-1-1,1 1 0,-1 0 1,2 1-1,-1-1 0,1 1 1,-2 18-1,2 5 3,1 49 0,2-68-4,0-5-1,0 0 0,1 0 0,0 1 0,1-1 0,1-1 0,-1 1 0,1 0 0,1 0 0,0-1 0,0 0 0,8 11 0,-9-14 0,1-1 0,1 1 0,-1-1 0,1-1 0,0 1 1,0-1-1,0 1 0,0-1 0,1-1 0,0 1 0,0-1 1,0 0-1,0 0 0,0-1 0,0 0 0,1 0 0,-1-1 0,8 2 1,1-1 2,0-1 1,0 0-1,0-1 1,21-3-1,-31 3-2,0-1 0,0 0 0,0 0 0,-1-1 0,1 1-1,0-1 1,-1 0 0,1-1 0,-1 1 0,0-1 0,1 0-1,-1 0 1,-1 0 0,1 0 0,0-1 0,5-6 0,-3 0 1,-1 0 1,0 0 0,0 0-1,-1 0 1,-1-1 0,0 0-1,0 0 1,-1 0 0,2-17-1,-2 4-1,-2 0 0,0 0-1,-6-35 1,3 44-1,0 0 0,-1 1 0,0-1 0,-2 1 0,1 0 0,-2 1 0,0-1 0,0 1 0,-2 0 0,1 1 0,-19-20 0,23 28 0,-1 0 0,1 1 0,-1 0 0,0-1 0,0 2 0,0-1 0,0 1 0,0-1 0,-1 1 0,-10-2 0,13 3 0,0 1 0,0-1 0,0 1 0,0-1 0,-1 1-1,1 0 1,0 0 0,0 1 0,0-1 0,0 1 0,0-1 0,0 1-1,-1 0 1,2 0 0,-1 0 0,0 1 0,0-1 0,0 1 0,1-1 0,-1 1-1,-3 3 1,3-1-1,0 0 0,1 0 1,-1 0-1,1 1 0,0-1 0,0 1 0,1 0 0,-1-1 0,1 1 0,0 0 0,0 0 0,1 0 0,-1 5 0,2 70-2,0-79 3,0 11-1,1 0 0,0 0 0,1 0 0,0 0 0,1 0 0,0-1 0,1 1 0,0-1 0,1-1 0,0 1 0,1-1 0,0 0 0,15 16 0,-15-18 1,1-1 0,0 0 0,0-1 0,0 0 0,1 0 0,0 0 0,0-1 0,1-1 0,-1 0 1,1 0-1,0-1 0,0 0 0,0 0 0,0-1 0,0-1 0,18 1 0,-22-2 0,0 1 0,1-1 0,0-1 0,0 1 0,0-1 0,9-3 0,-13 3 0,-1 0 0,1 0 0,-1-1 0,1 1 0,-1-1 0,0 1 0,1-1 0,-1 0 0,0 0 0,0 0 0,0 0 0,-1 0 0,1-1 0,0 1 0,-1-1 0,2-3 0,5-12 0,0 0 0,-1-1 0,-1 0 0,5-27 0,8-85 0,-8 52 0,-11 77-1,1-10 2,2 0-1,-1 1 1,1-1-1,9-21 1,-11 31-2,0 1 1,0-1 0,-1 1-1,1-1 1,0 1 0,0 0-1,1 0 1,-1-1 0,0 1-1,0 0 1,1 0-1,-1 0 1,0 0 0,1 0-1,-1 1 1,1-1 0,-1 0-1,3 0 1,-2 1-2,0 0 1,0 0-1,0 0 1,0 1 0,0-1-1,0 0 1,0 1-1,0 0 1,0-1-1,-1 1 1,1 0-1,0 0 1,0 0-1,0 0 1,-1 0-1,1 0 1,-1 1-1,1-1 1,1 2-1,9 9-14,-1 1 1,0 0-1,9 14 0,-1-1-9,-45-25 100,12-1-71,4 0-3,0 0 0,-1 0 0,1 1 0,0 0 0,-13 4 0,19-3-2,0-1 1,0 1-1,1 0 1,-1 0-1,1 0 1,-1 1-1,1-1 0,0 1 1,0-1-1,0 1 1,0 0-1,1 1 1,-1-1-1,1 0 1,0 1-1,0-1 0,-2 5 1,-1 4 0,0 0 0,0 1 0,1 0 0,1-1 0,0 2 0,1-1 0,0 0 0,1 0 0,1 0 0,0 1 0,1-1 0,2 18 0,-1-20 0,1 0 0,0 0 0,0 0 0,1-1 0,0 0 0,0 0 0,2 0 0,-1 0 0,1-1 0,0 0 0,1 0 0,0 0 0,1-1 0,16 14 0,-17-16 1,1-1 0,0-1-1,0 1 1,0-1 0,1-1 0,0 0 0,-1 0 0,1 0-1,0-1 1,1 0 0,-1-1 0,0 0 0,0-1 0,0 0-1,18-2 1,-23 2-1,-1-1 1,0 1-1,0-1 0,0 0 0,0 0 0,1 0 0,-1 0 0,0 0 1,-1-1-1,1 1 0,0-1 0,0 0 0,-1 0 0,1 0 0,-1 0 1,3-3-1,-1 0 0,0 0 0,0-1 0,-1 1 0,0-1 0,0 0 0,-1 1 0,4-12 0,0-6 0,-2-1 0,0 1 0,0-34 0,-4 55 0,2-86-5,-3 58-11,1-1 0,2 1 0,10-55 0,-11 82 3,-1 0 0,2 0 1,-1 0-1,0 0 0,1 1 1,-1-1-1,1 0 0,0 1 1,0-1-1,0 1 1,0-1-1,0 1 0,0 0 1,1 0-1,-1 0 0,1 0 1,0 1-1,-1-1 0,1 1 1,0-1-1,0 1 1,0 0-1,0 0 0,0 0 1,0 0-1,0 1 0,7-1 1,-6 1-8,1 0 0,-1 0 1,1 0-1,0 1 1,-1 0-1,1 0 0,-1 0 1,1 0-1,-1 1 1,1-1-1,-1 1 0,0 0 1,0 1-1,0-1 0,0 1 1,0-1-1,5 6 1,-3-3-27,-5-4 44,0 0-1,0 0 0,0 0 0,0 0 0,0 0 0,0 0 0,0 0 1,0 1-1,0-1 0,0 0 0,-1 0 0,1 1 0,-1-1 0,2 3 1,-2-3 183,-6-1-158,1-1 0,-1 1-1,0 0 1,0 1 0,1 0 0,-1 0 0,1 0 0,-1 0 0,1 1-1,-1 0 1,1 0 0,0 1 0,0-1 0,0 1 0,0 0-1,0 1 1,1-1 0,-1 1 0,1 0 0,0 0 0,0 0-1,0 0 1,1 1 0,-6 8 0,1 0-20,0 0 0,1 1 1,1-1-1,0 1 0,1 1 0,1-1 0,0 1 1,1-1-1,0 1 0,1 0 0,1 0 0,0 0 1,1 0-1,4 27 0,-4-37-4,1 0 0,1 0 1,-1 0-1,1 0 0,-1 0 1,1-1-1,1 1 0,-1 0 0,1-1 1,0 0-1,0 0 0,0 0 1,0 0-1,1 0 0,-1-1 0,1 1 1,0-1-1,0 0 0,0 0 0,1 0 1,-1-1-1,7 3 0,-3-2 0,0 0 0,0 0 0,0-1 0,1 0 0,-1-1 0,1 0 0,-1 0 0,1-1 0,0 0 1,-1 0-1,1-1 0,14-3 0,-20 3 1,0 0 1,0 0-1,-1 0 1,1-1 0,0 1-1,0-1 1,-1 0 0,1 0-1,-1 0 1,1 0 0,-1 0-1,0 0 1,0-1-1,0 1 1,0-1 0,0 0-1,-1 1 1,1-1 0,-1 0-1,0 0 1,1 0-1,-2 0 1,1 0 0,1-4-1,1-9 4,-1 0-1,-1 0 0,0-25 1,-1 33-4,1-35 1,-3-69 7,1 100-6,-1-1-1,0 1 0,0 0 1,-1 0-1,-1 0 0,-8-19 1,5 23 9,2 11-12,0 16-9,1 22 9,2 0 0,7 81 0,-3-108 1,0 0 0,1 0 0,1 0 0,0-1 0,0 1 0,2-1 0,0 0 0,0 0 0,1-1 0,0 0 0,1 0 0,14 15 0,-17-23 0,-1 0 0,1 0 0,1 0 0,-1-1 0,0 1 0,1-1 0,0-1 0,0 1 1,0-1-1,8 2 0,-12-3 1,1 0 0,0 0 0,0-1 1,0 1-1,0-1 0,0 0 0,0 0 1,0 0-1,0 0 0,0-1 0,0 1 1,0-1-1,0 0 0,0 1 0,0-1 1,0-1-1,-1 1 0,1 0 0,0-1 1,-1 1-1,1-1 0,-1 0 0,0 0 1,4-3-1,-1-3 1,0 0-1,0 0 1,-1-1 0,1 0 0,-2 0-1,0 0 1,0 0 0,0 0-1,2-19 1,-1-14-3,0-41 0,-3 59 2,2-373 12,-3 282 9,-2 270-22,8 234 13,9-273-8,-12-106-4,-1 1 0,1-1 0,1 0 0,-1 0-1,2 0 1,-1-1 0,2 1 0,9 13 0,-13-21-1,0 0 1,0 0-1,0 0 0,0 0 0,1 0 0,-1 0 0,1-1 0,0 1 0,-1-1 0,1 0 1,0 1-1,0-1 0,0-1 0,-1 1 0,1 0 0,0-1 0,0 1 0,0-1 0,0 0 0,1 0 1,-1 0-1,0-1 0,0 1 0,-1-1 0,1 1 0,3-2 0,-1 0 0,0 0 0,0 0 0,0 0 0,0-1 0,0 1 0,-1-1 0,0 0 0,1-1 0,-1 1 0,-1-1 0,1 0 0,0 0 0,4-7 0,2-7 0,0 0 0,-2-1 0,0 0 0,-1-1 0,-1 0 0,-1 0 0,-1 0 0,3-24 0,1-168 0,-8 176 0,0-42 0,-3 151 0,1-36 0,1 1 0,1-1 0,8 45 0,-7-72 0,1 0 0,1 0 0,-1 0 0,2 0 0,-1-1 0,1 1 0,1-1 0,0 0 0,0 0 0,1-1 0,0 1 0,0-1 0,1-1 0,0 1 0,0-1 0,15 11 0,-16-15 0,1 1 0,-1-1-1,1-1 1,-1 0 0,1 0 0,0 0 0,0 0-1,12 0 1,-16-2 2,1 1-1,0-1 1,-1 0-1,1 0 1,0 0-1,-1 0 1,1-1-1,0 0 1,-1 0-1,1 0 1,-1 0-1,1 0 1,-1 0-1,0-1 1,1 0-1,-1 0 1,0 0-1,5-4 1,-3-2-2,0 0 1,0 0-1,-1-1 1,0 0 0,0 0-1,-1 0 1,-1 0-1,1 0 1,1-14-1,1-14 0,0-39 0,-4-115 0,-2 285 0,4 136 0,-2-222 0,0 0 0,1-1 0,-1 1 0,2-1 0,-1 0 0,1 0 0,0 0 0,0 0 0,1 0 0,0 0 0,6 7 0,-6-10 0,-1 0 0,1 0 0,-1-1 0,1 0 0,0 0 0,1 0 0,-1 0 0,0-1 0,1 1 0,0-1 0,-1 0 0,1 0 0,0-1 0,0 0 0,0 0 0,0 0 0,9 1 0,-4-2 0,28-1 0,-36 0 0,0 1 0,0-1 0,-1 0 0,1 0 0,-1 1 0,1-1 0,-1 0 0,1 0 0,-1 0 0,1-1 0,-1 1 0,0 0 0,1 0 0,-1-1 0,0 1 0,0-1 0,0 1 0,0-1 0,1-2 0,2-7 0,0-1 0,-1 0 0,0-1 0,0 1 0,-2 0 0,1-1 0,-2-12 0,-4-93 0,4 112 0,-2-16 0,-1 0 0,-2 1 0,1-1 0,-10-21 0,11 32 0,-1 1 0,-1 0 0,0 0 0,0 0 0,-1 0 0,0 1 0,-1 0 0,0 0 0,-15-15 0,19 22 0,1 0 0,0 0 0,-1 1 0,1-1 0,-1 0 0,1 1 0,-1 0 0,0-1 0,0 1 0,0 0 0,1 0 0,-1 1 0,0-1 0,0 0 0,0 1 0,0 0 0,0 0 0,0 0 0,0 0 0,0 0 0,0 1 0,0-1 0,0 1 0,0 0 0,0 0 0,0 0 0,0 0 0,1 0 0,-1 1 0,0-1 0,1 1 0,-1 0 0,1 0 0,0 0 0,0 0 0,-1 0 0,1 0 0,1 1 0,-1-1 0,0 0 0,0 1 0,1 0 0,-2 3 0,-2 14 0,1 1 0,1 0 0,1 0 0,1 0 0,1 0 0,3 33 0,-2-47 0,0 1 0,0 0 0,0-1-1,1 1 1,1-1 0,-1 1 0,1-1 0,0 0 0,1 0-1,0-1 1,0 1 0,0-1 0,1 1 0,0-1 0,0-1-1,0 1 1,1-1 0,0 0 0,0 0 0,0 0 0,0-1-1,1 0 1,0-1 0,0 1 0,0-1 0,0 0 0,1-1-1,-1 0 1,1 0 0,-1-1 0,1 0 0,8 1 0,-12-2 0,-1 0 0,1 1 1,0-1-1,-1-1 1,1 1-1,0 0 0,-1-1 1,1 0-1,-1 0 1,1 0-1,-1 0 0,1 0 1,-1-1-1,5-3 0,-5 2 0,0 0 0,0-1 0,0 0 0,-1 1 0,1-1 0,-1 0 0,0 0 0,0 0 0,-1-1 0,1 1 0,1-8 0,7-29 0,7-64 0,-14 78-1,1 0 1,0 1-1,2-1 0,2 1 0,0 1 0,20-44 1,-27 67-2,0 0 1,0 0 0,0 0 0,0 1-1,0-1 1,1 0 0,-1 1-1,0-1 1,1 1 0,0-1 0,-1 1-1,1 0 1,0 0 0,-1 0-1,1 0 1,0 0 0,0 0 0,2-1-1,-2 2 2,-1 0 0,0 0 0,1 0-1,-1 1 1,0-1 0,0 0 0,1 1 0,-1-1-1,0 0 1,0 1 0,1 0 0,-1-1 0,0 1 0,0 0-1,0-1 1,0 1 0,0 0 0,0 0 0,0 0-1,0 0 1,1 1 0,3 6 0,0 0 1,0 0-1,-1 0 0,0 0 0,-1 1 1,5 14-1,6 38 0,-2 1 0,-3 0 0,-3 1 0,-2 100 0,-4-162 0,0-1 0,0 0 0,0 0 0,1 1 0,-1-1 0,0 0 0,0 0 0,0 0 0,1 1 0,-1-1 0,0 0 0,0 0 0,1 0 0,-1 0 0,0 1 0,0-1 0,1 0 0,-1 0 0,0 0 0,0 0 0,1 0 0,-1 0 0,0 0 0,1 0 0,-1 0 0,0 0 0,1 0 0,-1 0 0,0 0 0,0 0 0,1 0 0,-1 0 0,0 0 0,1 0 0,-1 0 0,0-1 0,0 1 0,1 0 0,-1 0 0,0 0 0,0 0 0,1-1 0,-1 1 0,0 0 0,0 0 0,0 0 0,1-1 0,2-2 0,0-1 0,0 1 0,0-1 0,0 0 0,0 0 0,-1 0 0,0-1 0,0 1 0,0 0 0,2-8 0,2-2 0,34-85-8,1-2-4,56-97 0,-96 195 12,16-23 2,-17 25-1,0 0 0,1 0 0,-1 0 0,1 0 0,0 1 0,-1-1 1,1 0-1,0 0 0,-1 1 0,1-1 0,0 1 0,0-1 1,-1 0-1,1 1 0,0-1 0,0 1 0,0 0 0,0-1 1,0 1-1,0 0 0,0-1 0,0 1 0,0 0 0,4 11 2,-1 191 13,-4-41 0,9-15-21,-5-135 16,-3-11-36,-1 0-1,0 0 0,1 0 1,-1-1-1,0 1 0,1 0 1,-1 0-1,0 0 0,1-1 1,-1 1-1,0 0 0,0 0 1,1-1-1,-1 1 1,0 0-1,0-1 0,1 1 1,-1 0-1,0-1 0,0 1 1,0 0-1,0-1 0,0 1 1,1 0-1,-1-1 0,0 1 1,0 0-1,0-1 0,0 1 1,0-1-1,0 1 0,0 0 1,0-1-1,0 1 1,0 0-1,-1-1 0,1 0 1,3-31-3537</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3:33.831"/>
    </inkml:context>
    <inkml:brush xml:id="br0">
      <inkml:brushProperty name="width" value="0.05" units="cm"/>
      <inkml:brushProperty name="height" value="0.05" units="cm"/>
      <inkml:brushProperty name="color" value="#FFFFFF"/>
    </inkml:brush>
  </inkml:definitions>
  <inkml:trace contextRef="#ctx0" brushRef="#br0">40 142 31614,'0'-15'465,"1"7"-389,-1 1 0,0-1 0,0 0 0,-1 1-1,0-1 1,0 0 0,-1 1 0,-3-10 0,2 27-71,-24 933-5,34-1290 0,0 241 0,27-135 0,-32 227-3,2 0 0,-1 0 0,2 0 0,0 0 0,9-17-1,-12 27 4,-1 2 0,1-1-1,0 0 1,0 0-1,0 1 1,1-1-1,-1 1 1,1-1-1,-1 1 1,1 0-1,0 0 1,-1 0-1,1 0 1,0 1-1,0-1 1,1 1-1,-1 0 1,0 0-1,0 0 1,1 0-1,-1 1 1,0-1-1,1 1 1,-1 0-1,0 0 1,1 0 0,6 1-1,-6 0 1,1 1 0,-1-1 0,0 1 0,0 0 0,0 0 0,0 1 0,0-1 0,0 1 0,0 0 0,-1 0 0,0 0 0,1 0 0,-1 1 0,0 0 0,-1-1 0,1 1 0,-1 0 0,4 7 0,2 5 0,-1 0 0,-1 0 0,7 29 0,-9-30 0,-1 0 0,-1 1 0,0-1 0,-1 1 0,-1 29 0,-1-37 0,0-1 0,0 1 0,-1-1 0,0 1 0,-1-1 0,1 1 0,-1-1 0,-1 0 0,1-1 0,-1 1 0,-1 0 0,1-1 0,-8 9 0,-11 6-11,-1-1 1,-51 34-1,72-51 6,32-1-270,-10-4 284,-1-1-1,0 0 1,0-2 0,0 0 0,0-1 0,-1-1 0,0 0-1,0-1 1,-1-1 0,0-1 0,0 0 0,24-22 0,-29 19 2,0 0 0,0-1 0,-1 0 0,-1-1 0,-1 0 1,0-1-1,0 0 0,-2 0 0,0 0 0,-1-1 0,-1 0 1,0 0-1,-1 0 0,-1 0 0,0-22 0,-4 27-7,-2 12-5,3 1 1,-2-1 0,0 1 0,1 0 0,-1 0 0,1 0 0,-1 0 0,1 0 0,0 0 0,-1 1 0,1-1 0,0 1 0,0-1 0,0 1 0,0 0 0,0 0 0,1 0 0,-1 0 0,0 0 0,1 0 0,0 1 0,-1-1 0,0 3 0,-26 60 0,27-61 0,-6 17 0,1 1 0,2 0 0,0 1 0,1-1 0,1 1 0,1 0 0,1-1 0,6 44 0,-5-61 0,0-1 0,0 0 1,1 1-1,-1-1 0,1 0 0,0 0 0,0 0 0,0 0 1,1 0-1,-1 0 0,1 0 0,0-1 0,0 0 0,1 1 1,-1-1-1,0 0 0,1-1 0,0 1 0,0-1 0,0 1 1,0-1-1,0 0 0,0-1 0,0 1 0,6 1 1,9 1 0,-1-1 1,1 0 0,0-2-1,31 0 1,-47-1-2,2 0 1,0 0-1,0-1 0,1 1 0,-1-1 0,0 0 0,0-1 1,0 1-1,0-1 0,0 0 0,0 0 0,-1 0 1,1-1-1,-1 0 0,1 0 0,6-6 0,-6 4 0,0-1 0,0 0 0,-1 0 0,0 0 0,0-1 0,0 1 0,-1-1 0,0 0 0,0 0 0,3-13 0,0-9 0,-2 0 0,-1-1 0,-1 1 0,-1-1 0,-7-54 0,4 69 0,0-1 0,-1 1 0,-1 0 0,-1 0 0,0 0 0,-1 0 0,-12-23 0,15 32 0,-1 1 0,0-1 0,1 1 0,-2-1 0,1 1 0,-1 1 0,1-1 0,-1 1 0,0-1 0,-1 1 0,1 1 0,-1-1 0,0 1 0,0 0 0,0 0 0,0 1 0,0 0 0,-1 0 0,1 0 0,-13-1 0,16 3 0,0 0 0,-1 0 0,1 0-1,0 0 1,0 1 0,0-1 0,0 1 0,-1 0 0,1 0 0,0 0 0,0 0-1,0 0 1,1 1 0,-1 0 0,0-1 0,0 1 0,-3 3 0,3-1-1,0 0 1,0-1-1,0 2 1,0-1-1,0 0 1,1 1-1,0-1 1,0 1-1,0-1 1,-1 7-1,-2 10 0,2 0-1,0 0 0,2 0 1,1 26-1,0-40 2,0 6 0,2-1 0,-1 1 0,2-1 0,0 0 0,0 0 0,1 0 0,0 0 0,1 0 0,1-1 0,0 0 0,0 0 0,1 0 0,1-1 0,8 10 0,-9-12 0,0 0 0,1-1 0,0 0 0,0 0 0,0-1 0,1 0 0,0 0 0,0-1 0,0 0 0,1-1 0,0 0 0,0-1 0,0 0 0,0 0 0,0-1 0,1 0 0,13 0 0,-17-1 1,0-1 0,-1-1-1,1 1 1,0-1 0,-1 0 0,1-1 0,-1 1-1,1-2 1,6-2 0,-8 2 0,-1 0-1,1 0 1,-1 0-1,0-1 1,0 0 0,-1 0-1,1 0 1,-1 0 0,0 0-1,0-1 1,0 0-1,2-5 1,2-4-1,-2-1 0,1 1 0,-2-1 0,0 0 0,-1 0 0,-1 0 0,2-16 0,-3-112 0,-2 82 0,1 46 0,1 9 0,-1 1 0,0 0 0,0-1 0,0 1 0,0 0 0,-1 0 0,0-1 0,0 1 0,-1 0 0,1 0 0,-5-9 0,6 14 0,0 0 0,0 0 0,0 0 0,-1 0 0,1 0 0,0-1 0,0 1 0,0 0 0,0 0 0,0 0 0,0 0 0,0 0 0,-1 0 0,1 0 0,0 0 0,0 0 0,0 0 0,0 0 0,0 0 0,0 0 0,-1 0 0,1 0 0,0 0 0,0 0 0,0 0 0,0 0 0,0 0 0,-1 0 0,1 0 0,0 0 0,0 0 0,0 0 0,0 0 0,0 0 0,0 0 0,-1 0 0,1 0 0,0 0 0,0 0 0,0 1 0,0-1 0,0 0 0,0 0 0,0 0 0,0 0 0,-1 0 0,1 0 0,0 0 0,0 1 0,0-1 0,0 0 0,0 0 0,0 0 0,0 0 0,0 0 0,0 0 0,0 1 0,0-1 0,0 0 0,0 0 0,0 0 0,0 0 0,0 0 0,0 1 0,0-1 0,0 0 0,0 0 0,-4 29 0,2 0 0,0 0 0,4 39 0,-1-11 0,-1-34-2,1-1 1,1 1-1,0-1 1,9 32-1,-8-46 1,-1-1 1,1 1-1,0 0 1,0-1-1,1 0 1,0 0-1,0 0 1,1 0-1,0-1 1,0 1-1,1-1 1,0-1-1,0 1 1,0-1-1,12 8 1,-15-11 0,1 0 1,-1 0-1,1 0 1,0-1-1,-1 1 0,1-1 1,0 0-1,0 0 0,0-1 1,0 1-1,0-1 1,0 0-1,0 0 0,0 0 1,0 0-1,0-1 1,0 0-1,0 1 0,0-2 1,-1 1-1,1 0 1,0-1-1,-1 1 0,1-1 1,-1 0-1,1-1 1,-1 1-1,0 0 0,0-1 1,0 0-1,0 1 0,0-1 1,-1-1-1,1 1 1,-1 0-1,0 0 0,0-1 1,0 1-1,0-1 1,1-4-1,3-12 0,-1 1 0,-1 0 0,0-1 0,1-35 0,-5-85 1,-1 67 3,1 40 15,1-14-27,-2 47 7,1 0 1,0 0-1,0 0 0,0 0 1,0 0-1,0 0 1,0 0-1,0 0 0,0 0 1,0 0-1,0 0 0,0 0 1,0 0-1,0 0 1,-1 0-1,-1 29-5,-4 25 6,4 1 0,7 104 0,-4-151 0,1 1 0,0-1 0,0 0 1,1 1-1,0-1 0,0 0 0,1-1 0,0 1 0,0 0 0,1-1 1,-1 0-1,2 0 0,-1-1 0,1 1 0,0-1 0,1-1 0,-1 1 1,1-1-1,0 0 0,0 0 0,1-1 0,0 0 0,-1 0 0,1-1 1,0 0-1,1-1 0,-1 1 0,0-1 0,1-1 0,-1 0 0,1 0 1,0-1-1,-1 0 0,1 0 0,-1-1 0,12-2 0,-16 2 2,0-1-1,0 0 1,1 0-1,-1 0 0,-1 0 1,1-1-1,0 1 1,0-1-1,-1 0 1,0 0-1,1-1 0,-1 1 1,0-1-1,-1 1 1,1-1-1,-1 0 0,1 0 1,-1 0-1,2-7 1,1-2-3,0 0 1,-1-1 0,-1 1 0,0-1-1,1-20 1,-3-209 0,-2 238 0,-6-58 0,7 60 0,-1 0 0,0 0-1,0 0 1,0 0 0,0 0-1,0 0 1,0 0 0,-1 0-1,1 1 1,-1-1 0,0 0-1,0 1 1,0-1 0,0 1-1,-1 0 1,-4-4 0,7 6-1,-1-1 0,0 1 0,1-1 0,-1 1 1,0 0-1,0-1 0,0 1 0,1 0 0,-1 0 1,0 0-1,0-1 0,0 1 0,1 0 0,-1 0 1,0 0-1,0 0 0,0 0 0,0 1 0,1-1 0,-1 0 1,0 0-1,0 0 0,0 1 0,1-1 0,-1 0 1,0 1-1,0-1 0,1 1 0,-1-1 0,0 1 1,1-1-1,-1 1 0,0 0 0,-1 2 1,1-1 0,-1 1 0,1 0 1,0-1-1,0 1 0,0 0 0,0 0 0,-1 5 0,-3 27 0,2 1 0,1 0 0,4 35 0,-2-59 0,0-1 0,1 0 0,1-1 0,0 1 0,0-1 0,1 0 0,0 1 0,1-1 0,0-1 0,0 1 0,12 17 0,-12-21 0,0-1 0,0 1 0,1-1 0,-1 0 0,1 0 0,0-1 0,1 0 0,-1 0 0,1 0 0,0 0 0,0-1 0,0 0 0,0 0 0,0-1 0,1 0 0,-1 0 0,1 0 0,9 1 0,-4-2 2,1 0 1,-1 0-1,0-1 1,1-1-1,-1 0 1,13-2-1,-21 1-1,0 1-1,0-1 1,0 1 0,0-1-1,-1 0 1,1 0 0,-1-1 0,1 1-1,-1-1 1,0 1 0,0-1-1,0 0 1,0 0 0,-1-1-1,1 1 1,-1 0 0,0-1-1,0 0 1,0 1 0,0-1-1,2-8 1,1-8-1,0 0 0,-1-1 0,-1 1 0,1-38 0,-9-83 0,-6 72 0,10 64 0,0 0 0,-1 1 0,0-1 0,0 0 0,0 0 0,-1 1 0,1-1 0,-1 1 0,0 0 0,-7-8 0,9 12-1,0-1 1,0 0-1,0 0 0,-1 0 1,1 1-1,0-1 0,0 1 1,0-1-1,0 1 0,-1-1 1,1 1-1,0 0 0,-1 0 0,1-1 1,0 1-1,-1 0 0,1 0 1,0 0-1,-1 0 0,1 1 1,0-1-1,0 0 0,-1 1 1,1-1-1,0 0 0,0 1 1,-1-1-1,1 1 0,0 0 1,0-1-1,0 1 0,0 0 1,0 0-1,0 0 0,0 0 0,0 0 1,0 0-1,1 0 0,-1 0 1,0 0-1,0 0 0,1 0 1,-1 1-1,1-1 0,-1 0 1,1 2-1,-7 13 1,2 0 0,0 0 0,1 1 0,1-1 0,-3 29 0,2 90 0,4-113 0,0-3 0,1-1 0,0 0 0,1 1 0,1-1 0,1 0 0,0-1 0,11 29 0,-11-38 0,0 0 0,1 0 0,0 0 0,0-1 0,1 0 0,-1 0 0,2 0 0,-1-1 0,1 1 0,0-2 0,0 1 0,0-1 0,1 0 0,0 0 0,0-1 0,0 0 0,12 3 0,-4-3 0,0 0 0,0-1 0,1-1 0,-1-1 0,30-1 0,-31 0 0,-11 0 1,1-1 0,0 1 0,0-1 0,0 0 0,0 0 0,-1 0 1,1-1-1,0 0 0,-1 0 0,0 0 0,1 0 0,-1-1 0,0 0 0,0 0 0,0 0 0,-1 0 0,1 0 0,-1-1 0,1 0 1,-1 1-1,-1-1 0,1 0 0,0-1 0,-1 1 0,0 0 0,0-1 0,2-5 0,2-8-1,-1 0 1,-1-1-1,0 0 0,-1 1 1,0-35-1,-3-86 0,1-40 0,-1 178 0,1 0 0,-1 0 0,1 0 0,-1 0 0,1-1 0,-1 1 0,1 0 0,-1 0 0,1 0 0,0 0 0,0 0 0,-1 1 0,1-1 0,0 0 0,0 0 0,0 0 0,0 1 0,0-1 0,0 1 0,0-1 0,0 0 0,0 1 0,0 0 0,1-1 0,-1 1 0,0 0 0,0-1 0,0 1 0,0 0 0,1 0 0,-1 0 0,1 0 0,2 0 0,1 0-1,-1 0 1,0 0-1,0 1 1,0 0-1,0-1 0,0 1 1,0 1-1,4 1 1,-2 1-2,0 0 0,-1 0 0,0 0 0,1 1 0,-2 0 0,1 0 0,-1 1 0,1-1 0,-2 1 0,1 0 0,-1 0 0,1 0 0,3 11 0,-1-1 2,-1 1 0,0-1 1,-1 1-1,3 27 0,-5 96 0,-1-5 5,-1-131-4,1-1 1,-1 0-1,1 0 0,0 1 0,0-1 0,0 0 0,0 0 0,1 0 0,-1 0 0,1 0 0,-1-1 0,1 1 1,0 0-1,0-1 0,1 1 0,-1-1 0,0 0 0,1 0 0,-1 0 0,1 0 0,0 0 0,0 0 0,0-1 1,-1 1-1,2-1 0,3 2 0,2-1-2,1 0 0,-1 0 0,1-1 0,0 0 0,0 0 0,-1-1 0,17-2 0,-24 1-19,0 1 1,0-1-1,0 1 1,0-1-1,-1 0 1,1 0-1,0 1 1,0-1-1,-1 0 1,1-1 0,0 1-1,-1 0 1,1 0-1,-1-1 1,0 1-1,1-1 1,-1 1-1,0-1 1,0 0-1,0 1 1,0-1-1,0 0 1,-1 0-1,1 1 1,0-1 0,0-3-1,9-30-2218</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9:01.441"/>
    </inkml:context>
    <inkml:brush xml:id="br0">
      <inkml:brushProperty name="width" value="0.05" units="cm"/>
      <inkml:brushProperty name="height" value="0.05" units="cm"/>
      <inkml:brushProperty name="color" value="#7F1C90"/>
    </inkml:brush>
  </inkml:definitions>
  <inkml:trace contextRef="#ctx0" brushRef="#br0">161 8 30574,'-5'-2'120,"0"1"1,0 0-1,0 0 1,0 0-1,0 0 1,0 1-1,-1 0 1,1 0-1,0 0 1,0 1-1,0 0 0,0 0 1,0 0-1,0 1 1,0-1-1,0 1 1,0 0-1,-7 5 1,7-3-132,1-1 1,0 1 0,0 0 0,0 0 0,0 1 0,0-1-1,1 1 1,0 0 0,0 0 0,1 0 0,-1 0-1,1 0 1,0 1 0,0-1 0,1 1 0,-2 10 0,2-9 12,-1 1 0,1-1 0,1 1 0,0-1-1,0 1 1,0-1 0,1 0 0,0 1 0,0-1 0,4 11 0,-3-14-1,-1-1-1,1 0 1,0 0-1,1 0 1,-1 0-1,0 0 0,1-1 1,0 1-1,0-1 1,-1 1-1,1-1 1,1 0-1,-1 0 1,0 0-1,0-1 0,1 1 1,-1-1-1,1 0 1,-1 0-1,1 0 1,0 0-1,6 0 1,4 1 4,1 0 0,-1-1 1,1 0-1,19-3 0,-31 2-4,0 0 0,0-1-1,0 1 1,0-1 0,0 0-1,0 0 1,0 0 0,0 0-1,0 0 1,-1-1 0,1 1-1,-1-1 1,1 1 0,-1-1-1,1 0 1,-1 0 0,0-1-1,0 1 1,0 0 0,0-1-1,0 1 1,-1-1 0,1 1-1,-1-1 1,0 0 0,0 0-1,2-4 1,-1-1-1,-1-1 0,1 0 0,-1 0 0,-1 0 0,0 0 0,0 0 0,-2-9 0,2 15 0,-1 0 0,1 0 0,-1 0 0,0 0 0,0 0 0,0 0 0,0 0 0,0 0 0,-1 1 0,1-1 0,-1 0 0,0 1 0,0 0 0,0-1 0,0 1 0,0 0 0,-1 0 0,1 0 0,0 0 0,-1 0 0,0 1 0,1-1 0,-4 0 0,-3-1-27,1 1 0,-1 0 0,0 1 1,1 0-1,-1 0 0,0 1 0,0 0 0,0 1 0,1 0 0,-1 0 1,0 1-1,1 0 0,-1 0 0,-11 6 0,-30 21-1155</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9:01.770"/>
    </inkml:context>
    <inkml:brush xml:id="br0">
      <inkml:brushProperty name="width" value="0.05" units="cm"/>
      <inkml:brushProperty name="height" value="0.05" units="cm"/>
      <inkml:brushProperty name="color" value="#7F1C90"/>
    </inkml:brush>
  </inkml:definitions>
  <inkml:trace contextRef="#ctx0" brushRef="#br0">0 1 32143,'0'7'336,"0"3"-176,31 0-96,16 0-32,16 0-32,1-5 0,-3-5 0,-9 0-96,-13 0-864</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9:02.333"/>
    </inkml:context>
    <inkml:brush xml:id="br0">
      <inkml:brushProperty name="width" value="0.05" units="cm"/>
      <inkml:brushProperty name="height" value="0.05" units="cm"/>
      <inkml:brushProperty name="color" value="#7F1C90"/>
    </inkml:brush>
  </inkml:definitions>
  <inkml:trace contextRef="#ctx0" brushRef="#br0">307 13 32159,'1'-1'17,"-1"1"1,0 0-1,0-1 1,0 1 0,1-1-1,-1 1 1,0 0-1,0-1 1,0 1 0,0-1-1,0 1 1,0 0-1,0-1 1,0 1 0,0-1-1,0 1 1,0-1-1,0 1 1,0 0 0,0-1-1,-1 1 1,1-1-1,0 1 1,0 0 0,0-1-1,0 1 1,-1 0-1,1-1 1,-12 4 99,-18 21-209,26-20 133,-20 18-41,0 1 0,2 1 0,1 1 0,0 1 0,2 1 0,2 1 0,0 0 0,2 1 0,1 1 0,1 1 0,1-1 0,2 2 0,2 0 0,0 0 0,3 0 0,-4 54 0,7-47 0,6 61 0,-2-87 0,0 1 0,0-2 0,2 1 0,-1 0 0,2-1 0,0 1 0,0-1 0,10 15 0,-7-14-31,0-1 1,1 0 0,1-1-1,0 0 1,0-1-1,1 0 1,0-1-1,1 0 1,0 0-1,1-1 1,-1-1-1,1 0 1,1-1-1,-1 0 1,1-1-1,0-1 1,0 0-1,1-1 1,-1 0-1,20 0 1,41-1-2051</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9:02.692"/>
    </inkml:context>
    <inkml:brush xml:id="br0">
      <inkml:brushProperty name="width" value="0.05" units="cm"/>
      <inkml:brushProperty name="height" value="0.05" units="cm"/>
      <inkml:brushProperty name="color" value="#7F1C90"/>
    </inkml:brush>
  </inkml:definitions>
  <inkml:trace contextRef="#ctx0" brushRef="#br0">63 43 31630,'-6'-1'1025,"0"11"-998,-6 47-20,2 0 1,-4 85-1,9-74-8,-1-7 1,2-1 0,7 90 0,-3-150 0,0 1 0,-1 0 0,1 0 0,0 0 0,0 0 0,1 0 0,-1 0 0,0 0 0,0 0 0,0 0 0,1-1 0,-1 1 0,0 0 0,1 0 0,-1 0 0,1 0 0,-1-1 0,1 1 0,-1 0 0,1 0 0,-1-1 0,1 1 0,0-1 0,-1 1 1,1 0-1,0-1 0,0 1 0,0-1 0,-1 0 0,1 1 0,0-1 0,0 1 0,0-1 0,0 0 0,0 0 0,-1 0 0,1 0 0,2 1 0,-2-2 0,1 0 1,-1 1 0,1-1-1,-1 0 1,1 0-1,-1 0 1,1 0-1,-1 0 1,0 0-1,0-1 1,0 1 0,0 0-1,0 0 1,0-1-1,0 1 1,0-1-1,0 1 1,0-1 0,-1 1-1,1-1 1,0-3-1,9-41 5,-2-1 0,-3 0-1,1-91 1,-4 55-5,-1 42 0,1-13 0,12-72 0,-14 122 0,1 1 0,0-1 0,0 0 0,0 1 0,0-1 0,0 1 0,1-1 0,-1 1 0,1 0 0,0 0 0,3-5 0,-3 7 0,0-1 0,0 1 0,0 0 0,0 0-1,0-1 1,1 1 0,-1 1 0,0-1 0,0 0 0,1 0-1,-1 1 1,0-1 0,1 1 0,-1 0 0,0 0-1,5 0 1,-5 0-3,0 0 0,0 1-1,0-1 1,0 0 0,0 1-1,0 0 1,0-1 0,0 1-1,0 0 1,-1 0 0,1 0-1,0 0 1,-1 0 0,1 0-1,0 1 1,-1-1 0,0 0-1,1 1 1,-1-1 0,0 1-1,2 2 1,17 42-505,-19-45 486,11 39-1565</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9:03.021"/>
    </inkml:context>
    <inkml:brush xml:id="br0">
      <inkml:brushProperty name="width" value="0.05" units="cm"/>
      <inkml:brushProperty name="height" value="0.05" units="cm"/>
      <inkml:brushProperty name="color" value="#7F1C90"/>
    </inkml:brush>
  </inkml:definitions>
  <inkml:trace contextRef="#ctx0" brushRef="#br0">0 0 21754,'0'0'10517,"34"0"-10357,13 3-64,8-3-48,0 2-32,-2-2-16,-9 0 16,-14 0-16,-7 0-48,-15 0-288,-8-5-1841</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9:03.366"/>
    </inkml:context>
    <inkml:brush xml:id="br0">
      <inkml:brushProperty name="width" value="0.05" units="cm"/>
      <inkml:brushProperty name="height" value="0.05" units="cm"/>
      <inkml:brushProperty name="color" value="#7F1C90"/>
    </inkml:brush>
  </inkml:definitions>
  <inkml:trace contextRef="#ctx0" brushRef="#br0">251 107 31406,'1'-19'624,"0"12"-516,-1-1 0,0 1 0,-1-1 0,1 1 0,-3-8 0,3 13-106,-1 0-1,1 1 1,-1-1 0,0 0-1,0 1 1,0-1 0,1 1-1,-2-1 1,1 1 0,0-1-1,0 1 1,0-1 0,-1 1-1,1 0 1,0 0 0,-1 0 0,1 0-1,-1 0 1,0 0 0,1 0-1,-1 1 1,0-1 0,1 0-1,-1 1 1,-2-1 0,-2 0-2,0 0 1,0 0-1,0 1 1,0-1-1,0 2 1,0-1-1,0 1 1,0-1-1,0 2 1,0-1-1,0 1 1,0-1-1,1 2 1,-1-1-1,1 1 1,-1 0-1,1 0 1,0 0-1,0 0 1,1 1 0,-1 0-1,1 0 1,0 1-1,0-1 1,0 1-1,0 0 1,-5 9-1,0 3 0,1 0 0,0 0 0,2 1 0,0 0-1,0 0 1,2 0 0,-4 34 0,8-50 0,-4 28 0,1 60 0,3-82 0,1-1 0,0 1 0,0 0 0,0-1 0,1 1 0,0-1 0,1 1 0,0-1 0,0 0 0,0 0 0,1 0 0,0-1 0,6 8 0,-4-7 0,1 0 1,0-1-1,0 0 1,0-1-1,0 1 0,1-1 1,0-1-1,0 0 1,1 0-1,-1 0 0,16 3 1,-4-2-14,0-2-1,1 0 1,-1-1 0,24-2 0,-8-3-201,-7-16-407</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9:03.710"/>
    </inkml:context>
    <inkml:brush xml:id="br0">
      <inkml:brushProperty name="width" value="0.05" units="cm"/>
      <inkml:brushProperty name="height" value="0.05" units="cm"/>
      <inkml:brushProperty name="color" value="#7F1C90"/>
    </inkml:brush>
  </inkml:definitions>
  <inkml:trace contextRef="#ctx0" brushRef="#br0">72 48 31951,'-33'116'784,"18"-29"-787,3 2-1,4-1 1,4 92 0,6-208 2,1-1-1,8-29 1,3-28 2,-14 84-1,26-185-1,-21 163 2,1 1-1,1 0 1,1 0 0,1 1-1,20-37 1,-26 55 0,-1 0 0,1 1 0,0-1 0,-1 1 1,1-1-1,1 1 0,-1 0 0,1 0 0,-1 1 0,9-6 1,-11 8-2,0-1 0,1 1 0,-1-1 0,0 1 0,1 0 0,-1 0 0,1 0 0,-1-1 0,1 1 0,-1 1 0,1-1 0,-1 0 0,1 0 0,-1 0 0,0 1 0,1-1 0,-1 1 0,1-1 0,-1 1 0,0 0 0,0-1 0,1 1 0,-1 0 0,0 0 0,0 0 0,0 0 0,0 0 0,0 0 0,0 0 0,0 0 0,0 0 0,0 1 0,0-1 0,-1 0 0,1 0 0,0 3 0,8 14 0,-1 1 0,0 0 0,-2 0 0,5 21 0,13 87 0,-20-102 0,1 5 0,18 90 1,-19-106-2,0 0 0,1 1 0,1-1 0,0-1 0,15 25 0,-15-31-207</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9:04.042"/>
    </inkml:context>
    <inkml:brush xml:id="br0">
      <inkml:brushProperty name="width" value="0.05" units="cm"/>
      <inkml:brushProperty name="height" value="0.05" units="cm"/>
      <inkml:brushProperty name="color" value="#7F1C90"/>
    </inkml:brush>
  </inkml:definitions>
  <inkml:trace contextRef="#ctx0" brushRef="#br0">0 11 32111,'0'0'288,"31"0"-144,18 0-112,15 0-32,2 0 16,-2 0-16,-11 0-432,-9-10-8452</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9:04.396"/>
    </inkml:context>
    <inkml:brush xml:id="br0">
      <inkml:brushProperty name="width" value="0.05" units="cm"/>
      <inkml:brushProperty name="height" value="0.05" units="cm"/>
      <inkml:brushProperty name="color" value="#7F1C90"/>
    </inkml:brush>
  </inkml:definitions>
  <inkml:trace contextRef="#ctx0" brushRef="#br0">1 5 29534,'0'-5'2881,"22"5"-2705,6 0-96,10 18-48,1 39-16,-6 28 0,1 14-16,-10 11 0,-7-1 32,-9 3-32,-8-12 0,0-13 0,-8-7 0,-20-18 0,-5-7-32,-6-13-80,-2-15-1633</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9:06.650"/>
    </inkml:context>
    <inkml:brush xml:id="br0">
      <inkml:brushProperty name="width" value="0.05" units="cm"/>
      <inkml:brushProperty name="height" value="0.05" units="cm"/>
      <inkml:brushProperty name="color" value="#7F1C90"/>
    </inkml:brush>
  </inkml:definitions>
  <inkml:trace contextRef="#ctx0" brushRef="#br0">59 501 30590,'-8'1'270,"-24"4"601,31-5-838,0 0 1,0 0-1,1 1 1,-1-1-1,0 0 1,0 0-1,0 1 1,0-1-1,1 1 1,-1-1-1,0 1 1,0-1-1,1 1 0,-1-1 1,0 1-1,1 0 1,-1-1-1,0 1 1,1 0-1,-1 0 1,1-1-1,-1 1 1,1 0-1,0 0 1,-1 0-1,1-1 1,-1 3-1,3-2-31,0 0 0,0 0 0,0-1-1,-1 1 1,1 0 0,0-1 0,0 0 0,0 1-1,0-1 1,3 0 0,-1 1 2,89 11 19,104 1 0,99-14-29,-119-1 9,128-11-3,294-10-12,-276 18 8,152 3 4,-103 3 0,-95-22 0,-42 2 0,-28 9 0,220-5 0,72-10-10,-140 3 4,-253 18 6,496-31 0,-83 18-56,-309 16 48,728-37 88,-277 22-68,-319 15-8,-53-19-4,-75 3 0,-151 13 0,177-8 0,258-47 0,-154 19 0,6 30 0,-121 5 5,-109 2 19,19 0-23,148-23 1,-121 8-2,286 6 0,-345 12 0,-69-2 0,-1-2 0,72-16 0,-68 11 0,78-7 0,36 14 0,36-2 0,-161 4 3,-21 0-8,-19 0-25,-72 0-1104,33 0-3543</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3:35.481"/>
    </inkml:context>
    <inkml:brush xml:id="br0">
      <inkml:brushProperty name="width" value="0.05" units="cm"/>
      <inkml:brushProperty name="height" value="0.05" units="cm"/>
      <inkml:brushProperty name="color" value="#FFFFFF"/>
    </inkml:brush>
  </inkml:definitions>
  <inkml:trace contextRef="#ctx0" brushRef="#br0">5 437 31679,'-1'3'0,"0"-1"0,1 0 1,-1 1-1,1-1 0,-1 0 1,1 1-1,0-1 0,0 1 1,0-1-1,1 4 1,-1-3 3,0 3 9,-1 5 30,1-1 0,1 0-1,0 0 1,0 0 0,4 15 0,-3-22-35,-1 0 0,0 0 1,1 0-1,0 0 0,0 0 1,0 0-1,0-1 0,0 1 1,0-1-1,1 1 1,-1-1-1,1 0 0,-1 0 1,1 0-1,0 0 0,0-1 1,0 1-1,0-1 0,0 1 1,5 0-1,-1 1 20,-1-1-1,0-1 1,1 1-1,0-1 1,-1 0-1,1-1 1,0 1-1,0-1 1,-1 0 0,1-1-1,0 0 1,9-2-1,-11 1-19,0 0 0,0-1-1,-1 1 1,1-1-1,-1 1 1,0-1 0,0-1-1,0 1 1,0-1 0,-1 1-1,1-1 1,-1 0 0,0 0-1,0-1 1,0 1 0,3-9-1,1-2-2,0-2 0,-2 1 0,0 0 0,0-1-1,-2 0 1,3-27 0,-4-106 0,-3 91 4,1-76 26,-5 232-35,10 139 0,-4-223 0,1 1 0,0-1 0,1 0 0,1 0 0,0 0 0,1-1 0,0 1 0,1-1 0,0 0 0,1-1 0,0 1 0,1-1 0,12 13 0,-16-21 0,1 0 1,-1 0-1,1 0 1,-1-1-1,1 0 1,0 0-1,0 0 1,0 0-1,0-1 1,0 0-1,0 0 1,1 0-1,-1-1 1,0 0-1,0 0 1,1 0-1,-1 0 1,0-1-1,0 0 1,0 0-1,1 0 0,-1-1 1,-1 0-1,1 0 1,0 0-1,0-1 1,4-3-1,-1-1 1,-1-1-1,0-1 0,0 1 0,-1-1 1,-1 0-1,1-1 0,-2 1 0,1-1 1,-1 0-1,0 0 0,-1 0 0,3-18 1,0-7-2,-2 0 1,1-51 0,-5-76 3,1 466-6,-1-295 3,1 0 0,0 0 0,0 0 0,1 0 0,0 0 0,1-1-1,0 1 1,6 13 0,-7-19 0,0 0 1,0 0-1,0 0 0,0 0 0,0 0 0,1 0 0,0-1 0,-1 1 1,1-1-1,0 1 0,0-1 0,0 0 0,0 0 0,1-1 0,-1 1 1,0-1-1,1 1 0,-1-1 0,1 0 0,0 0 0,-1-1 0,1 1 0,6-1 1,-6 0 0,0 0-1,0 0 1,0 0 0,0-1 0,0 1 0,0-1 0,0 0 0,0 0 0,-1-1 0,1 1-1,0-1 1,-1 0 0,1 0 0,-1 0 0,5-4 0,-3 1-1,0-1 0,0-1 0,0 1-1,-1-1 1,0 1 0,0-1 0,3-9 0,10-24 0,-3-1 0,15-64 0,14-43 0,-41 142 0,0 0 0,1-1 0,0 1 0,0 1 1,1-1-1,0 0 0,6-6 0,-8 10-1,0 0 0,0 1 1,0-1-1,1 0 0,-1 1 1,0 0-1,1-1 0,0 1 0,-1 0 1,1 0-1,0 1 0,-1-1 1,1 0-1,0 1 0,0 0 1,-1-1-1,1 1 0,0 0 0,4 1 1,-4 0-1,-1-1 1,0 1 0,0-1 0,0 1 0,0 0 0,0 0 0,0 0-1,0 0 1,0 0 0,-1 0 0,1 1 0,0-1 0,0 0-1,-1 1 1,1 0 0,1 2 0,1 2 0,0-1 0,-1 1 0,0 0 0,0 0 0,2 9 0,2 6-1,-2 1 0,3 28 0,-4-29-1,-2 0 0,-1 0 0,0 0 0,-2 0 0,0 0 0,-5 24 0,4-35 2,-1-1 0,0 0 0,0 0 0,-1 0 0,0 0 0,-1-1 0,0 0 0,0 0 1,-1 0-1,0 0 0,0-1 0,-1 0 0,1 0 0,-2-1 0,-12 9 0,15-11 0,-1-1 0,1 1 1,-1-1-1,0-1 0,0 1 0,0-1 0,0 0 0,-1 0 1,1-1-1,-1 0 0,1 0 0,-1 0 0,-7-1 1,11-1-1,1 1 0,0-1 0,-1 0 1,1 0-1,0 0 0,0 0 1,0-1-1,0 1 0,0 0 0,0-1 1,0 1-1,0-1 0,1 0 1,-1 0-1,0 0 0,1 1 0,0-1 1,-1-1-1,1 1 0,0 0 1,0 0-1,0 0 0,0-1 0,0-2 1,-5-11-5,1 0 0,-4-20 1,9 32 4,-5-21-14,1 1 0,2-1 0,0 0 0,2 0 1,4-37-1,-4 61 12,0 1 1,0 0 0,0-1 0,0 1 0,1 0 0,-1-1 0,0 1 0,0 0-1,0-1 1,1 1 0,-1 0 0,0 0 0,1-1 0,-1 1 0,0 0-1,0 0 1,1 0 0,-1-1 0,0 1 0,1 0 0,-1 0 0,0 0-1,1 0 1,-1 0 0,0 0 0,1-1 0,-1 1 0,1 0 0,-1 0 0,0 0-1,1 0 1,-1 0 0,0 1 0,1-1 0,-1 0 0,0 0 0,1 0-1,-1 0 1,0 0 0,1 0 0,-1 1 0,0-1 0,1 0 0,-1 0-1,1 1 1,15 10-15,27 63-18,-31-51 29,0-1 0,29 37 0,-30-47 6,0 0 0,0 0 0,1-1 1,1-1-1,14 11 0,-19-16 2,1-1 0,0 1 0,0-1 0,0-1 0,0 0 0,0 0 0,1-1 0,0 0 0,17 1 0,-11-2 15,0 0-1,0-2 1,27-3-1,-35 2-15,0 0 1,0 0-1,0-1 0,0 0 1,0-1-1,-1 0 1,1 0-1,12-10 0,-6 3-2,0-1-1,-1 0 0,-1-1 1,0-1-1,-1 0 0,0-1 1,-1 0-1,-1 0 0,0-1 0,-1 0 1,-1-1-1,10-30 0,-9 13-2,-2 0-1,-1 0 1,-1 0 0,-2 0-1,-4-62 1,2 94 2,0 0-1,0 0 1,0 0 0,-1 0 0,1 0 0,-1 0 0,1 0 0,-1-1 0,0 1-1,1 1 1,-1-1 0,0 0 0,-1 0 0,1 0 0,0 0 0,0 1 0,-1-1-1,1 0 1,-1 1 0,1 0 0,-1-1 0,-2-1 0,1 2 0,0 0 0,1 1 0,-1-1 0,0 0 0,0 1 0,0-1 0,1 1 0,-1 0 0,0 0 0,0 0 0,0 1 0,0-1 0,1 1 0,-1-1 0,0 1 0,0 0 0,-2 1 0,0 1 0,0-1-1,1 1 1,-1 0-1,1 1 1,0-1 0,0 1-1,0-1 1,0 1 0,1 0-1,-1 1 1,1-1-1,0 1 1,0-1 0,1 1-1,-1 0 1,1 0 0,0 0-1,1 0 1,-1 0-1,-1 11 1,-1 9-2,1-1 0,0 1 0,2 28 0,1-38 2,0 7 4,0 0-1,2 0 0,4 26 1,-4-40-3,0 0 0,1 0 0,0-1 1,0 1-1,1-1 0,0 0 0,0 0 0,1 0 1,-1-1-1,1 1 0,1-1 0,7 7 0,-3-5 3,0 0-1,1-1 0,-1 0 0,2-1 1,-1 0-1,1 0 0,0-1 1,0-1-1,0 0 0,14 2 1,-6-2-2,0-1 0,1-1 1,0 0-1,-1-2 1,32-3-1,-46 2-2,0 0 1,-1 0-1,1-1 1,-1 1-1,0-1 1,0-1-1,1 1 0,-1-1 1,-1 1-1,6-5 1,-7 5-9,-1 0 1,0 0-1,0 0 1,1 0-1,-1 0 1,0-1 0,-1 1-1,1-1 1,0 0-1,-1 1 1,1-1-1,-1 0 1,0 0 0,0 0-1,0 0 1,-1 0-1,1 0 1,0 0-1,-1-4 1,0-18-425</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9:10.376"/>
    </inkml:context>
    <inkml:brush xml:id="br0">
      <inkml:brushProperty name="width" value="0.05" units="cm"/>
      <inkml:brushProperty name="height" value="0.05" units="cm"/>
      <inkml:brushProperty name="color" value="#7F1C90"/>
    </inkml:brush>
  </inkml:definitions>
  <inkml:trace contextRef="#ctx0" brushRef="#br0">152 401 29421,'-149'0'3298,"147"0"-3298,30 5 13,31 5-11,102 2-1,329-31 31,-76 1-32,-52 3 0,-247 8 0,-32 3 0,148-27 0,-196 26 0,0 1 0,0 2 0,63 3 0,-24 1 0,476-10 0,-235-16 0,-233 22 0,312-22 0,181-25 0,-250 15 0,165-10 0,-437 40 0,120-1 0,-78 3 0,128-18 0,-148 12 0,0 3 0,95 6 0,-56 1 0,3498-5 0,-3335-12 0,771 18 0,-912-8-16,152-25 0,-27 12 16,2-1 0,-154 10 0,170 6 0,-145 5 0,74-2-3,-246 4-1026,18-3-2053</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9:14.186"/>
    </inkml:context>
    <inkml:brush xml:id="br0">
      <inkml:brushProperty name="width" value="0.05" units="cm"/>
      <inkml:brushProperty name="height" value="0.05" units="cm"/>
      <inkml:brushProperty name="color" value="#FFFFFF"/>
    </inkml:brush>
  </inkml:definitions>
  <inkml:trace contextRef="#ctx0" brushRef="#br0">0 231 32415,'97'15'301,"-5"-9"-299,107-7-1,-193 1 0,0-1 0,1 1 0,-1-1 0,0 0-1,1-1 1,-1 1 0,0-1 0,10-5 0,-14 6-1,0-1 1,0 1-1,0-1 0,0 1 1,0-1-1,0 0 0,-1 0 1,1 0-1,-1 0 0,1-1 1,-1 1-1,0 0 0,0 0 1,0-1-1,0 1 0,0-1 1,-1 1-1,1-1 0,-1 1 1,1-1-1,-1 1 0,0-1 1,0-4-1,-1 2 0,0-1 0,-1 1 0,1-1 0,-1 1 0,0 0 0,0-1 0,-1 1 0,1 0 0,-1 1 0,0-1 0,-1 0 0,1 1 0,-1 0 0,0-1 0,0 1 0,0 1 0,0-1 0,-1 1 0,0 0 0,-5-3 0,-12-8 0,0 2 0,-1 1 0,-28-10 0,34 14 0,-35-10-3,73 23 2,0 1-1,-1 0 1,0 2 0,23 13-1,72 51 12,-113-72-11,10 7 3,-1 0 0,0 1 0,14 14 0,-22-19-1,-1-1 1,1 1-1,-1-1 1,1 1 0,-1 0-1,0 0 1,0 0-1,-1 0 1,1 0-1,-1 0 1,0 0 0,0 0-1,0 1 1,-1-1-1,1 6 1,-1-7-2,0 1 0,0 0 0,0-1 0,0 1 0,0-1 0,0 1 0,-1-1 0,0 1 0,0-1 0,0 1 0,0-1 0,0 1 0,-1-1 0,0 0 0,1 0 0,-1 0 0,0 0 0,0 0 0,-1 0 0,1-1 0,-1 1 0,-3 2 0,-17 15-33,-1-1 1,-38 22-1,10-13-4154,-14 3-16499</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20:05.756"/>
    </inkml:context>
    <inkml:brush xml:id="br0">
      <inkml:brushProperty name="width" value="0.05" units="cm"/>
      <inkml:brushProperty name="height" value="0.05" units="cm"/>
      <inkml:brushProperty name="color" value="#FFFFFF"/>
    </inkml:brush>
  </inkml:definitions>
  <inkml:trace contextRef="#ctx0" brushRef="#br0">2 715 31534,'0'1'774,"-1"26"-662,1-7-87,2 37-1,-1-52-23,0 0-1,0 0 1,0 0 0,0 0 0,1 0 0,0-1-1,0 1 1,0 0 0,0-1 0,1 0-1,0 0 1,6 7 0,-6-9 4,0 0 1,0 0-1,0-1 1,0 1-1,0-1 1,1 0 0,-1 0-1,0 0 1,1 0-1,-1-1 1,1 1-1,-1-1 1,1 0-1,5 0 1,-3 0 3,0-1 0,0 1 0,0-1 0,0-1 0,0 1 0,0-1 0,9-3 0,-7 0-6,-1-1 1,0 1 0,0-1 0,0-1 0,-1 1 0,0-1 0,0 0 0,-1-1 0,0 1-1,6-14 1,3-6 1,-2 0-1,9-30 1,-6 6-1,-2-2 1,-2 0 0,6-88-1,-9-164 23,-8 278-22,0 17 1,-1-21 11,1 30-17,-1 0 0,1-1 0,0 1 1,-1 0-1,1 0 0,-1 0 0,1 0 0,-1 0 1,1-1-1,-1 1 0,0 0 0,1 0 0,-1 0 1,0 1-1,0-1 0,0 0 0,0 0 0,0 0 1,0 1-1,-2-2 0,2 3 0,0 1 0,0-1 0,0 1 0,1-1 0,-1 1 0,0 0 0,1-1 0,-1 1 0,1 0 0,0 0 0,-1-1 0,1 1 0,0 3 0,-10 103 0,7 172 0,5-147 0,-1 78 0,-3 260 0,-12-264 0,11-176 0,-2 0 0,-2-1 0,0 0 0,-19 46 0,25-73 0,-1 0 0,1 0 0,-1 0 0,1-1 0,-1 1 0,0 0 0,0-1 0,0 1 0,0-1 0,0 0 0,-1 1 0,1-1 0,-1 0 0,1-1 0,-4 3 0,4-3 0,-1-1 0,1 1 0,0-1 0,-1 0 0,1 1 0,0-1 0,-1 0 0,1 0 0,0 0 0,-1-1 0,1 1 0,0-1 0,-1 1 0,1-1 0,0 0 0,0 0 0,-1 0 0,1 0 0,0 0 0,0 0 0,-3-3 0,-6-4 0,1 0 0,-1-1 0,2 0 0,-1-1 0,1 0 0,1-1 0,0 0 0,0 0 0,1 0 0,0-1 0,-8-22 0,9 18-4,0-1 1,1 0-1,1-1 1,1 1-1,1-1 1,0 0-1,1 0 1,2-27-1,0 36 4,1 1 0,0 0 0,0 1 0,0-1 0,1 0 0,1 1 0,-1-1 0,1 1 0,0 0 0,1 0 0,-1 0 0,8-6 0,9-10 0,46-38 0,-40 38 0,39-34-5,92-86 24,-137 122-16,-2-1 0,0-2 0,-1 1 0,-1-2 0,13-27 0,-24 37-3,0-1 0,-1 0 0,-1-1 0,-1 1 0,0-1 0,-1 0 0,0 1 0,-2-1 0,-1-19 0,1 31 0,0 5 0,0-1 0,0 1 0,0 0 0,1 0 0,-1 0 0,0 0 0,0 0 0,0 0 0,0 0 0,1-1 0,-1 1 0,0 0 0,0 0 0,0 0 0,1 0 0,-1 0 0,0 0 0,0 0 0,0 0 0,1 0 0,-1 0 0,0 0 0,0 0 0,0 0 0,1 0 0,-1 0 0,0 1 0,0-1 0,0 0 0,1 0 0,-1 0 0,0 0 0,0 0 0,0 0 0,0 0 0,0 1 0,1-1 0,-1 0 0,0 0 0,0 0 0,0 0 0,0 0 0,0 1 0,0-1 0,1 0 0,-1 0 0,0 1 0,10 8 0,1 2 0,-2 1 0,1 0 0,-2 0 0,1 1 0,-2 0 0,0 0 0,0 1 0,-1 0 0,-1 0 0,-1 0 0,1 1 0,-2-1 0,0 1 0,-1 0 0,0 30 0,-5 102 0,3-146-1,0 0 1,0 0-1,1 0 0,-1 0 1,0 0-1,0 0 0,1 1 1,-1-1-1,0 0 0,1 0 1,-1 0-1,1 0 0,0-1 1,-1 1-1,1 0 0,0 0 1,-1 0-1,1 0 0,0-1 1,0 1-1,0 0 0,0-1 1,0 1-1,0 0 0,0-1 1,0 1-1,0-1 0,0 0 1,0 1-1,0-1 0,2 0 1,38 3-13,-31-3 15,1-1-2,1 0 0,0-1 0,-1 0 0,1-1 0,-1 0 0,1 0 0,-1-1 0,0-1 0,-1 0 0,1-1 0,-1 0 0,0 0 0,0-1 0,-1 0 0,13-13 0,-12 10 0,-1 1 0,-1-2 0,0 1 0,0-1 0,-1 0 0,0-1 0,-1 0 0,0 0 0,-1 0 0,0 0 0,-1-1 0,-1 0 0,4-23 0,-4 1 0,-1 0 0,-6-64 0,4 97 0,0 0 0,-1 0 0,1-1 0,-1 1 0,1 0 0,-1 0 0,0 0 0,1 0 0,-1 0 0,0-1 0,-1 2 0,1-1 0,0 0 0,0 0 0,-1 0 0,1 0 0,-1 1 0,0-1 0,1 1 0,-1-1 0,-2 0 0,0 0 0,0 0 0,0 1 0,-1 0 0,1 0 0,0 0 0,0 1 0,0-1 0,-1 1 0,1 0 0,-6 1 0,8-1 0,0 0 0,0 1 0,0-1 0,0 1 0,1-1 0,-1 1 0,0 0 0,0 0 0,0 0 0,0 0 0,1 0 0,-1 0 0,1 0 0,-1 1 0,1-1 0,-1 0 0,1 1 0,0-1 0,-2 3 0,-1 2 0,1 0 0,0-1 0,0 1 0,1 1 0,-4 12 0,1 2 0,1 0 0,-1 40 0,4-49 0,0 12 0,0 1 0,2 0 0,0-1 0,8 35 0,-8-53 0,0 0 0,1-1 0,0 1 0,0-1 0,0 0 0,1 0 0,-1 0 0,1 0 0,0 0 0,1 0 0,-1-1 0,1 1 0,0-1 0,0 0 0,1 0 0,-1-1 0,1 1 0,0-1 0,0 0 0,0 0 0,0-1 0,0 0 0,0 1 0,11 1 0,-6-1 0,1-1 0,0 0 0,0-1 0,-1 0 0,1-1 0,0 0 0,0-1 0,0 0 0,16-4 0,-21 3 0,1 0 0,-1-1 0,0 1 0,0-1 0,0-1 0,-1 1 0,1-1 0,-1 0 0,1 0 0,-1 0 0,-1-1 0,1 0 0,-1 0 0,0 0 0,0-1 0,6-10 0,-1-3-1,-1-1 1,-1 0-1,0-1 1,-2 0-1,5-37 0,-7 37-7,0 1-1,2 0 1,0 0-1,1 0 0,1 1 1,11-21-1,-16 37 6,-1 0 1,2 0-1,-1 0 0,0 0 0,1 0 1,-1 1-1,1-1 0,0 1 1,0-1-1,0 1 0,0 0 0,0 0 1,0 1-1,0-1 0,1 1 1,5-2-1,1 0-3,0 2 0,0 0 0,1 0 0,14 1 0,-23 0 5,0 0 0,-2 0 1,0 0 0,1-1 0,-1 1 0,1 0 0,-1 0 0,0 0 0,1 0 0,-1 0-1,1 1 1,-1-1 0,0 0 0,1 0 0,-1 0 0,0 0 0,1 0 0,-1 1 0,0-1 0,1 0 0,-1 0 0,0 0-1,1 1 1,-1-1 0,0 0 0,1 0 0,-1 1 0,0 0 0,8 6 5,-7-6 57,-11-1-17,6 1-45,1-1 1,-1 1-1,1 0 0,-1 0 1,1 1-1,0-1 1,-1 1-1,1-1 0,0 1 1,0 0-1,0 1 1,1-1-1,-1 0 0,0 1 1,1-1-1,-1 1 0,1 0 1,0 0-1,0 0 1,-2 4-1,-4 7 2,0-1 0,2 2 0,-8 20 0,7-10-5,1 0 1,1 1-1,1-1 0,1 1 1,2 44-1,1-68 3,0 0 0,0 0 0,1 0 0,-1 0 0,1 1 0,-1-1 0,1 0 0,0 0 0,0 0 0,0 0 0,0-1 0,0 1 0,0 0 0,1 0 0,-1-1 0,1 1-1,-1 0 1,1-1 0,-1 0 0,1 1 0,0-1 0,0 0 0,0 0 0,0 0 0,0 0 0,0 0 0,0 0 0,0-1 0,0 1 0,0-1 0,2 1 0,0 0 1,0-1 0,-1 1-1,1-1 1,0 0 0,-1 0 0,1 0-1,0-1 1,0 1 0,-1-1 0,1 0-1,-1 0 1,1 0 0,-1 0 0,1-1-1,-1 0 1,0 1 0,0-1 0,4-3-1,1-3 1,-2 0-1,1 0 0,-1 0 1,0 0-1,-1-1 0,0 0 0,0 0 1,-1-1-1,0 0 0,3-12 1,1-7-2,-2-1 1,3-36 0,-3-72 13,-17 452-10,11-285-3,3 89 0,-1-105 0,0 1 0,0-1 0,1 0 0,1-1 0,0 1 0,10 20 0,-13-32 0,-1 1 0,1-1 0,0 1 0,0-1 0,0 1 0,0-1 0,1 0 0,-1 1 0,0-1 0,1 0 0,-1 0 0,0 0 0,1 0 0,-1 0 0,1 0 0,0 0 0,-1-1 0,1 1 0,0 0 0,-1-1 0,1 0 0,0 1 0,0-1 0,-1 0 0,1 0 0,0 0 0,0 0 0,0 0 0,-1 0 0,1 0 0,0-1 0,0 1 0,-1-1 0,3 0 0,0-1 0,1 0 0,-1 0 0,0-1 0,0 1 0,0-1 0,0 0 0,-1 0 0,1 0 0,-1 0 0,0-1 0,5-5 0,6-15 0,-1 0 0,0 0-1,-2-1 1,-1-1 0,-2 0 0,0 0-1,-1 0 1,5-48 0,-4-21 10,-4-109-1,-4 162 1,-1 111-29,4 110 11,-1-168 8,-1 1 0,2-1 0,0 1 0,0-1 0,1 0 0,0 0 0,1-1 0,6 12 0,-9-19 0,0 0 0,0 0 0,0 0 0,0-1 0,0 1 0,0 0 0,1-1 0,-1 0 0,1 0 0,0 0 0,0 0 0,0 0 0,0 0 0,0-1 0,0 1 0,0-1 0,0 0 0,0 0 0,1 0 0,-1-1 0,0 1 0,1-1 0,-1 0 0,1 1 0,-1-2 0,0 1 0,1 0 0,-1-1 0,0 1 0,1-1 0,4-2 0,-4 1 0,0 0 0,0-1 0,0 0 0,0 1 0,0-2 0,0 1 0,-1 0 0,0-1 0,0 1 0,0-1 0,0 0 0,0 0 0,-1 0 0,0-1 0,0 1 0,3-7 0,2-7 0,-2 0 0,8-36 0,-7 7 0,-3 0 0,-2-68 1,-2 58 3,-1 130-8,3 82 3,0-139 1,1 0 0,0 0 0,2 0 0,0-1 0,0 1 0,2-1 0,9 19 0,-13-30 0,0 0 0,0-1 0,1 1 0,-1-1 0,1 1 0,0-1 0,0 0 0,0 0 0,1-1 0,-1 1 0,1-1 0,-1 1 0,1-1 0,0 0 0,0 0 0,0-1 0,0 1 0,4 0 0,6 0 0,-1 0 0,0-1 0,0 0 0,19-2 0,-23 1 0,-2 0 0,0-1 0,-1 0 0,0 0 0,1 0 0,-1 0 0,1-1 0,-1 0 0,0-1 0,0 0 0,0 1 0,-1-2 0,1 1 0,-1-1 0,9-6 0,-8 3 0,1 0 0,-1-1 0,0 1 0,0-1 0,-1 0 0,0-1 0,-1 1 0,8-19 0,-4 1 0,-1-2 0,-2 1 0,0 0 0,-2-1 0,1-51 0,-3 41 0,0 27 0,0 1 0,0-1 0,-2 0 0,1 1 0,-1-1 0,-1 1 0,0-1 0,-6-18 0,8 28 0,0 0 0,-1 0 0,1 0 0,-1 0 0,1 0 0,-1 0 0,1 0 0,-1 0 0,0 0 0,0 0 0,1 1 0,-1-1 0,0 0 0,0 0 0,0 1 0,0-1 0,0 1 0,0-1 0,0 1 0,0-1 0,0 1 0,0-1 0,0 1 0,0 0 0,0 0 0,0 0 0,0-1 0,0 1 0,0 0 0,0 0 0,0 0 0,0 1 0,-1-1 0,1 0 0,0 0 0,0 1 0,0-1 0,0 0 0,0 1 0,-1 0 0,-1 1 0,1 0 0,-1 0 0,1 0 0,-1 0 0,1 0 0,0 0 0,-1 1 0,1-1 0,1 1 0,-1 0 0,0 0 0,-1 4 0,-4 13 0,1 0 0,1 0 0,1 0 0,0 1 0,0 34 0,6 106 0,-1-153-1,-1-1 1,1 0-1,0 0 0,1 0 1,0 0-1,0 0 0,0 0 1,1-1-1,0 1 0,0-1 1,6 9-1,-6-11 1,0-1-1,0 1 1,0-1-1,1 0 1,-1 0-1,1 0 1,0-1 0,0 1-1,0-1 1,0 0-1,0 0 1,1 0-1,-1 0 1,0-1 0,1 0-1,0 0 1,-1 0-1,8 0 1,-3 0 0,0-1 0,0 1 0,1-2 0,-1 1 0,0-2 0,0 1 0,0-1 0,16-5 0,-20 5 0,-1-1 0,1 0 0,0 1 0,-1-2 0,0 1 0,0 0 0,0-1 0,0 0 0,-1 0 0,1 0 0,-1 0 0,0 0 0,0-1 0,-1 1 0,1-1 0,3-9 0,0-9 0,0 1 0,-1-1 0,-2-1 0,0 1 0,-1-1 0,-2-27 0,1-15 0,1 35 0,-3 19 0,2 1 0,-1-1 0,2 0 0,-1 0 0,2 0 0,-1 1 0,2-1 0,7-19 0,-10 30 0,0-1 0,0 0 0,0 1 0,0-1 0,1 1 0,-1-1 0,0 1 0,1 0 0,-1-1 0,1 1 0,-1 0 0,1 0 0,-1 0 0,1 0 0,0 0 0,0 1 0,-1-1 0,1 0 0,0 1 0,0-1 0,0 1 0,0 0 0,0 0 0,0 0 0,0 0 0,-1 0 0,1 0 0,0 0 0,0 0 0,0 1 0,0-1 0,0 1 0,0-1 0,-1 1 0,1 0 0,0 0 0,-1 0 0,1 0 0,0 0 0,-1 0 0,1 0 0,-1 1 0,0-1 0,1 0 0,-1 1 0,0-1 0,0 1 0,0-1 0,2 4 0,6 13 0,-1-1 0,0 1 0,-2 1 0,9 36 0,7 83 0,-15 61 0,-7-147 0,1-68 0,1 0 0,1 1 0,1 0 0,10-28 0,0-2 0,-9 31 0,13-53-1,3 1 0,58-124 0,-60 162-9,-19 28 10,1-1 0,-1 1 0,0 0 0,0-1-1,1 1 1,-1-1 0,0 1 0,0 0-1,1 0 1,-1-1 0,0 1 0,1 0-1,-1-1 1,0 1 0,1 0 0,-1 0-1,1 0 1,-1-1 0,0 1 0,1 0-1,-1 0 1,1 0 0,-1 0 0,1 0-1,-1 0 1,0 0 0,1 0 0,-1 0-1,1 0 1,-1 0 0,1 0 0,-1 0-1,0 0 1,1 0 0,-1 0 0,1 1-1,-1-1 1,0 0 0,1 0 0,-1 0-1,1 1 1,-1-1 0,0 0 0,1 0-1,-1 1 1,0-1 0,0 0 0,1 1-1,-1-1 1,0 1 0,0-1 0,1 0-1,-1 1 1,0-1 0,0 0 0,0 1-1,0-1 1,0 1 0,0-1 0,1 1-1,-1-1 1,0 0 0,0 1 0,0-1-1,0 1 1,-1-1 0,1 1 0,14 150-4,-13-115 5,2-1-1,1 1 0,1 0 0,2-1 0,18 53 0,-24-84 0,1-1 0,0 1 0,-1 0 0,2-1 0,-1 1 0,0-1 0,1 0 0,-1 0 0,1 0 0,0 0 0,0 0 0,0-1 0,0 1 0,1-1 0,-1 0 0,1 0 0,5 3 0,0-2 0,1-1 0,-1 0 0,0-1 0,1 0 0,-1 0 0,14-1 0,-20 0 0,0-1 0,0 1 0,1 0 1,-1-1-1,0 0 0,0 0 0,0 0 0,0 0 1,0 0-1,0-1 0,0 1 0,0-1 0,-1 0 0,1 0 1,2-3-1,0 1 1,0-2-1,-1 1 1,1 0 0,-1-1 0,-1 0 0,6-11 0,0-3 0,-2-1 0,0 0 0,6-34 0,0-17-12,-6 28 10,1 2 0,2-1 0,23-58-1,-32 99 1,0-1 0,0 1 0,0 0 0,0 0 0,1 0 0,-1 0-1,0 0 1,1 1 0,-1-1 0,1 0 0,0 1 0,0-1 0,0 1 0,2-2-1,-2 2 2,-1 1-1,0-1 0,0 1 0,1 0 0,-1-1 0,1 1 0,-1 0 0,0 0 0,1 0 0,-1 0 0,0 0 0,1 1 0,-1-1 1,0 0-1,1 0 0,-1 1 0,0-1 0,2 2 0,3 1-1,0 2 0,0-1 0,0 1 0,0-1 0,-1 2-1,8 9 1,-6-7 6,-5-7-4,-1 1 0,0-1 0,1 1 1,-1-1-1,1 1 0,-1-1 0,1 0 0,0 0 0,-1 0 1,1 0-1,0 0 0,0 0 0,0 0 0,0-1 0,3 2 1,-4-2 15,-9-9 26,6 8-42,0 0 1,-1 0-1,1 0 0,0 0 0,-1 0 0,1 1 0,0-1 0,-1 1 0,1 0 0,-1-1 1,1 1-1,-1 0 0,1 0 0,0 1 0,-1-1 0,1 0 0,-1 1 0,1 0 1,0-1-1,-3 3 0,1-1 0,1 0 0,0 0 0,0 1 0,0-1 0,0 1 0,0 0 0,0 0 0,1 0 0,0 0 0,-1 0 0,-2 6 0,-1 4 0,1 0 0,0 0 0,1 0 0,0 1 0,-4 27 0,6-27-1,0 1-1,1 0 1,0-1 0,2 1-1,-1 0 1,4 18 0,-3-30 1,1 1 0,-1 0 0,0 0 0,1 0 1,0-1-1,0 1 0,0-1 0,0 0 1,1 1-1,-1-1 0,1 0 0,0 0 1,-1 0-1,1-1 0,1 1 0,-1-1 1,0 0-1,1 0 0,-1 0 0,1 0 1,0 0-1,-1-1 0,1 0 0,0 1 1,0-2-1,0 1 0,4 0 0,6 2 1,-1-2-1,1 0 0,0 0 1,0-1-1,-1-1 0,1 0 1,19-5-1,-27 5 0,0-1 0,1 0 0,-1-1 0,0 0 0,0 1 0,-1-2 0,1 1 0,-1-1 0,1 0 0,-1 0 0,0 0 0,0-1 0,-1 0 0,0 1 0,0-2 0,0 1 0,5-9 0,-3 1 1,0-1-1,-1 0 1,0 0 0,-2-1 0,1 1-1,-2-1 1,2-19 0,-3-110 13,-3 78-5,-3 154-6,4-52-3,0-13 0,1 0 0,1 0 0,1 0 0,0 0 0,9 30 0,-10-48 0,1 0 0,-1 0 0,1-1 0,1 1 0,-1 0 0,1-1 0,0 0 0,0 0 0,0 0 0,0 0 0,1 0 0,-1 0 0,1-1 0,0 0 0,0 0 0,0 0 0,1 0 0,-1 0 0,1-1 0,-1 0 0,1 0 0,0 0 0,0-1 0,0 0 0,0 0 0,0 0 0,0 0 0,0-1 0,10 0 0,-9 0 0,0 0 0,-1 0 0,1-1 0,0 1 0,-1-1 1,1-1-1,-1 1 0,1-1 0,-1 0 0,1 0 0,8-6 0,-9 4 3,1 0-1,-1-1 1,0 0-1,-1-1 1,1 1-1,-1-1 1,0 1 0,0-1-1,4-10 1,6-15-3,-1 0 1,-2-1-1,-1 0 1,-1 0 0,-2-1-1,-1-1 1,-2 1-1,0-50 1,-5 333-1,3 350 0,10-376 0,0 47 0,-12-268 0,0 0 0,0 1 0,0-1 0,0 1 0,-1-1 0,1 0 0,-1 1 0,0-1 0,0 0 0,0 0 0,-1 1 0,-1 2 0,2-5 0,0 0 0,-1 0 0,1 0 0,0 0 0,0-1 0,-1 1 0,1 0 0,0-1 0,-1 1 0,1-1 0,0 1 0,-1-1 0,1 0 0,-1 0 0,1 0 0,-1 0 0,1 0 0,0 0 0,-1 0 0,1 0 0,-1 0 0,1 0 0,-1-1 0,1 1 0,0-1 0,-1 1 0,1-1 0,0 0 0,0 1 0,-2-2 0,-3-1 0,2-1 0,-1 1 0,0-1 0,1 1 0,-1-1 0,1 0 0,0-1 0,1 1 0,-1-1 0,1 0 0,-4-6 0,-30-62 0,33 63 0,-6-16 0,1-1 0,1-1 0,2 0 0,0 0 0,2 0 0,2 0 0,0-1 0,2 1 0,4-40 0,-1 49 0,0 0 0,2 1 0,0 0 0,1 0 0,1 0 0,0 1 0,2 0 0,0 1 0,0-1 0,2 2 0,12-16 0,14-13 0,2 3 0,59-51 0,-74 70 0,2 1 0,0 1 0,46-26 0,-65 44 325</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9:21.255"/>
    </inkml:context>
    <inkml:brush xml:id="br0">
      <inkml:brushProperty name="width" value="0.05" units="cm"/>
      <inkml:brushProperty name="height" value="0.05" units="cm"/>
      <inkml:brushProperty name="color" value="#FFFFFF"/>
    </inkml:brush>
  </inkml:definitions>
  <inkml:trace contextRef="#ctx0" brushRef="#br0">0 788 30414,'0'28'2220,"1"-36"-2138,2-2-77,0 1 0,0-1 0,2 0 0,-1 1 0,1 0 0,0 0 1,1 1-1,7-10 0,15-24 0,-1-8-5,-1-2 0,31-91 0,-46 107 0,-2 0 0,-1-1 0,-2 0 0,-1 0 0,0-43 0,-5 79 0,0 1 0,-1-1 0,1 1 0,0 0 0,0-1 0,0 1 0,0 0 0,-1-1 0,1 1 0,0 0 0,0-1 0,-1 1 0,1 0 0,0-1 0,0 1 0,-1 0 0,1 0 0,0-1 0,-1 1 0,1 0 0,0 0 0,-1 0 0,1 0 0,-1-1 0,1 1 0,0 0 0,-1 0 0,1 0 0,-1 0 0,1 0 0,0 0 0,-1 0 0,-17 0 0,13 1 0,3-1 0,1 0 0,0 0 0,-1 0 0,1 0 0,0 1 0,0-1 0,-1 0 0,1 1 0,0-1 0,0 1 0,-1-1 0,1 1 0,0 0 0,0 0 0,0-1 0,0 1 0,0 0 0,0 0 0,0 0 0,-1 2 0,1-1 0,-1 1 0,0 0 0,1 1 0,-1-1 0,1 0 0,0 0 0,-1 7 0,0 7 0,0 0 0,2 28 0,0-30 0,1-3 0,-1 0 0,2-1 0,0 1 0,0 0 0,1-1 0,1 1 0,0-1 0,5 11 0,8 10 0,27 40 0,-14-25 0,-25-39 0,0 1 0,-1 0 0,0 0 0,0 0 0,-1 0 0,0 0 0,0 1 0,-1-1 0,0 1 0,-1 0 0,0 0 0,-1-1 0,0 11 0,-1-16 0,0 0 0,0 0 0,-1 0 0,1-1 0,-1 1 0,1-1 0,-1 1 0,0-1 0,-1 1 0,1-1 0,0 0 0,-1 0 0,0 0 0,0-1 0,0 1 0,0-1 0,0 1 0,0-1 0,0 0 0,-1 0 0,0 0 0,-6 2 0,-5 2 0,0 0 0,0-1 0,-1-1 0,-20 3 0,-32-3-1,52-4-3,79 1-15,-30 1 17,0-2-1,0-2 1,43-6 0,-66 6 2,0-1 0,0 0 0,0 0 0,0-1 0,-1 0 0,0 0 0,0-1 0,0-1 0,0 1 0,-1-1 1,0-1-1,0 0 0,-1 0 0,0 0 0,7-9 0,-5 3 0,-1 0 0,-1 0 0,0-1 0,0 0 0,-2 0 0,1-1 0,-2 1 0,0-1 0,-1 0 0,2-15 0,-1-22 0,-4-85 0,-1 64 0,7 954 0,3-1187 0,-2 214 0,26-120 0,-29 193 0,1 0 0,1 0 0,0 1 0,13-25 0,-17 39 0,-1 0 0,1 1 0,1-1 0,-1 1 0,0-1 0,1 1 0,0 0 0,0 0 0,0 0 0,0 0 0,0 0 0,1 1 0,-1-1 0,1 1 0,0 0 0,-1 0 0,1 0 0,0 1 0,0-1 0,0 1 0,1 0 0,-1 0 0,0 1 0,0-1 0,0 1 0,5 0 0,-5 1 0,-1-1 0,0 1 0,1 0 0,-1 1 0,0-1 0,0 1 0,0-1 0,0 1 0,0 0 0,0 0 0,0 0 0,0 0 0,-1 1 0,1-1 0,-1 1 0,0 0 0,0-1 0,0 1 0,0 0 0,0 0 0,-1 0 0,1 1 0,-1-1 0,0 0 0,2 7 0,1 4 0,-1 1-1,-1-1 0,0 1 1,0 29-1,-2-34 0,-1-1 1,-1 1-1,0-1 0,0 1 0,-1-1 0,0 0 0,-1 0 0,0 0 0,0 0 0,-1-1 0,0 0 1,0 0-1,-11 13 0,-6 9 0,17-21-5,0-1 0,0 0 0,1 1 0,-4 11 1,7-19 3,1 1 1,-1-1 0,0 0-1,1 1 1,0 0 0,-1-1 0,1 1-1,0-1 1,-1 1 0,1-1-1,0 1 1,0 0 0,1-1-1,-1 1 1,0-1 0,0 1 0,1 0-1,-1-1 1,1 1 0,-1-1-1,1 1 1,0-1 0,-1 0 0,1 1-1,0-1 1,0 0 0,0 1-1,0-1 1,0 0 0,0 0-1,1 0 1,-1 0 0,0 0 0,3 1-1,4 1-4,0-1-1,1 0 1,-1 0-1,1-1 1,0 0 0,11 0-1,61-4-27,-57 2 31,-9 0 3,0-1 0,-1 0 0,1-1 0,0-1 0,-1 0 0,0-1 0,0-1 0,0 0 0,-1-1 0,19-12 1,-24 13 1,0 0 1,0 0-1,-1 0 1,0-1 0,0-1-1,-1 1 1,0-1-1,0 0 1,-1 0 0,0 0-1,0-1 1,-1 0-1,0 0 1,-1 0 0,0-1-1,4-18 1,-5 15 0,-1 1 0,0-1 0,0 0 0,-2 0 0,0 0-1,0 0 1,-1 1 0,0-1 0,-5-12 0,4 18-1,1 1 0,-1 0-1,0 0 1,0 0 0,-1 1 0,0-1-1,0 1 1,0 0 0,0 0 0,-1 0-1,0 1 1,0-1 0,0 1 0,-1 0-1,0 1 1,1-1 0,-1 1-1,0 0 1,-7-2 0,10 4-2,0 0 0,1 0 0,-1 0 0,0 1 0,0-1 0,0 1 0,0 0 0,0-1 0,0 1 0,0 1 0,0-1 0,-4 1 0,6-1 0,0 1-1,-1-1 1,1 1 0,0 0-1,-1-1 1,1 1-1,0 0 1,0 0 0,0 0-1,0 0 1,-1 0 0,1 0-1,1 0 1,-1 1-1,0-1 1,0 0 0,0 0-1,0 2 1,-2 6-1,1-1-1,1 1 1,-1-1 0,1 1-1,1-1 1,0 18 0,0-26 1,-1 20 0,1 0 0,1-1 0,1 0 0,1 1 0,1-1 0,0 0 0,1 0 0,11 26 0,-6-25 0,0 0 0,1-1 0,1 0 0,17 20 0,-24-33 0,0 0 0,1 0 0,0-1 0,0 1 1,1-1-1,-1-1 0,1 1 0,0-1 0,1 0 1,-1-1-1,0 0 0,1 0 0,0 0 0,14 2 1,-14-4 0,-1 0 0,1 0 1,-1-1-1,1 0 0,-1 0 1,0-1-1,1 0 0,-1-1 1,10-2-1,-13 2-1,1 0 0,-1 0 0,0 0 0,0-1 0,0 1 0,-1-1 0,1 0 0,-1-1 0,1 1 0,-1 0 0,0-1 0,-1 0 0,1 1 0,0-1 0,-1 0 0,2-5 0,2-3 2,-1-1-1,0-1 1,-2 1 0,1 0 0,-1-1-1,1-14 1,-1-84-1,-3 79-7,1-1 0,6-34 0,-7 64 3,1 0 1,-1 1 0,1-1-1,0 0 1,0 1 0,1-1-1,-1 1 1,1-1 0,0 1-1,0 0 1,0 0 0,0-1-1,0 1 1,1 1 0,-1-1 0,1 0-1,0 1 1,5-5 0,-3 5-3,1 0 1,-1 0 0,0 1 0,1-1 0,-1 1 0,1 0 0,-1 0 0,1 1 0,-1 0-1,1 0 1,10 2 0,-13-2 3,-1 0-1,1 1 1,0 0 0,-1-1-1,1 1 1,-1 0 0,1 0-1,-1 1 1,1-1-1,-1 0 1,0 1 0,0 0-1,1-1 1,-1 1 0,-1 0-1,1 0 1,0 0-1,0 0 1,-1 0 0,1 1-1,-1-1 1,1 1 0,-1-1-1,0 0 1,0 1-1,0 0 1,-1-1 0,1 1-1,-1 0 1,1-1 0,-1 1-1,0 3 1,-3-5 2,0 0 0,0 0 0,0-1 0,0 0 1,0 1-1,0-1 0,0 0 0,-1 0 0,-2-1 0,1 1 1,-19-2 7,-19 2 1,41 0-10,0 1 0,0-1 0,0 1-1,0-1 1,0 1 0,1 0 0,-1-1 0,0 1 0,1 0 0,-1 0 0,0 1-1,1-1 1,-1 0 0,1 0 0,0 1 0,-1-1 0,1 1 0,0-1-1,-2 4 1,-1 3-1,1 1-1,0-1 0,0 1 0,1 0 1,0 0-1,1 0 0,-1 11 1,1 69 2,2-50-2,-1-30 1,0-1 1,1 0 0,-1 0-1,2 1 1,-1-1-1,1 0 1,1 0-1,0 0 1,0 0-1,0-1 1,7 12-1,-7-15 1,0 0 0,1 0 0,0 0 0,0 0-1,0 0 1,0-1 0,0 1 0,1-1-1,0 0 1,-1-1 0,1 1 0,0-1 0,0 0-1,0 0 1,1-1 0,-1 1 0,0-1-1,9 1 1,-2-1 6,0 0-1,0 0 1,0-1 0,-1-1-1,1 0 1,0 0-1,17-5 1,-23 4-5,0-1 1,0 1-1,0-1 0,0 0 0,-1-1 0,1 1 1,-1-1-1,0 0 0,0 0 0,0-1 0,-1 1 0,0-1 1,0 0-1,0 0 0,4-8 0,-2 2 0,0 0 0,-2-1-1,1 1 1,-1-1 0,-1 0 0,0-1-1,-1 1 1,1-17 0,-2-105 4,-3 69 4,2 36-7,0 19-3,0 16-3,0 32 1,3-1 0,1 1 1,1-1-1,2 0 0,2-1 0,19 51 0,-26-80 2,1-1 1,0 1-1,1-1 1,0 0-1,0 0 1,0 0-1,0 0 1,1-1-1,0 1 1,0-1-1,1-1 1,0 1-1,-1-1 1,1 0-1,1 0 1,-1-1-1,0 1 1,1-1-1,0-1 1,0 1-1,0-1 1,0-1-1,0 1 1,0-1-1,0 0 1,0-1-1,1 0 1,-1 0-1,0 0 1,0-1-1,13-3 1,-15 3-1,-1 0 0,0 0 0,0-1 1,0 0-1,0 1 0,0-1 0,0-1 0,0 1 0,0 0 1,-1-1-1,1 0 0,-1 0 0,0 0 0,4-4 0,-2-1 1,0 1 0,0-1 0,0 1 0,-1-1-1,-1 0 1,5-15 0,0-5 1,-2 0 0,-1-1 0,2-36 0,-2-348-1,-6 286 30,2 460-34,-3 384 38,2-705-35,1 5 0,-1 0 0,-1 0 0,-1 0 0,0-1 0,-1 1 0,-1-1 0,-9 26 0,12-41 0,0 0 0,0 0 0,0 0 0,0 0 0,0 0 0,0-1 0,0 1 0,0 0 0,0 0 0,0-1 0,0 1 0,0-1 0,-1 1 0,1-1 0,0 1 0,0-1 0,-1 0 0,1 0 0,0 1 0,-1-1 0,1 0 0,0 0 0,-1 0 0,1-1 0,0 1 0,-1 0 0,1 0 0,0-1 0,0 1 0,-1-1 0,1 1 0,0-1 0,0 1 0,0-1 0,0 0 0,0 0 0,0 0 0,0 1 0,0-1 0,0 0 0,0 0 0,-1-2 0,-6-8 0,1-1 0,0 1 0,1-1 0,0 0 0,1-1 0,-7-25 0,2 0-2,-5-45-1,11 40-6,1 0 0,4-44 0,-1 82 9,1 0 0,0 0 0,0 0 0,1 0 0,0 1 0,0-1 0,0 0 0,0 1 0,1-1 0,-1 1 0,1 0 0,0 0 0,1 0 0,-1 0 0,1 0 0,-1 1 0,1 0 0,0 0 0,0 0 0,9-5 0,10-4 0,-1 1 0,48-16 0,-52 20 0,0 1 0,-1-1 0,1-1 0,-1 0 0,-1-2 0,0 0 0,23-18 0,-32 22 2,0-1 0,-1 0 0,0 0 0,0-1 0,-1 1 0,1-1 0,-2 0 0,1-1 0,-1 1 0,-1-1 0,1 0 0,-1 0 0,-1 0 0,0 0 0,1-12 0,0-15-2,-2-39 0,-1 43 0,-2 124 0,0-17 0,8 81 0,-5-149 0,0 0 0,0 0 0,1 0 0,0 0 0,0 0 0,0 0 0,1 0 0,1-1 0,-1 1 0,7 9 0,-8-14 0,1 1 0,0 0 0,-1-1 0,1 1 0,0-1 0,0 0 0,0 0 0,0 0 0,0 0 0,1 0 0,-1-1 0,1 1 0,-1-1 0,1 0 0,-1 0 0,1-1 0,0 1 0,-1-1 0,1 1 0,0-1 0,-1 0 0,6-1 0,-6 0 0,-1 1 0,0-1 0,1 0 0,-1 0 0,0 0 0,1 0 0,-1 0 0,0-1 0,0 1 0,0 0 0,0-1 0,-1 0 0,1 1 0,0-1 0,0 0 0,-1 0 0,0 0 0,1 0 0,-1 0 0,2-4 0,2-5 0,0 0 0,5-22 0,-9 30 0,28-133 0,-22 94 0,2 0 0,20-58 0,-28 96 0,1 0 0,0 1 0,-1-1 0,2 0 0,-1 1 0,0-1 0,1 1 0,-1 0 0,1-1 0,0 1 0,0 1 0,0-1 0,1 0 0,-1 1 0,1 0 0,-1 0 0,7-3 0,-3 3 0,0 0-1,0 0 1,0 1-1,0 0 1,0 0-1,1 1 0,-1 0 1,0 1-1,9 0 1,-13 0-3,1 0 0,-1 0-1,1 0 1,-1 0 0,0 0 0,0 1 0,0-1 0,6 5 0,-5-4 4,-9-2-1,0 1 0,0 0 0,1 0 0,-1 0 0,1 0 0,-1 0 0,1 1 0,-1 0 0,1 0 0,-8 5 0,7-3 0,-1 1 0,0-1 0,1 1 0,0 0 0,0 1 0,0-1 0,1 1 0,0 0 0,0 0 0,0 0 0,1 1 0,0-1 0,0 1 0,1 0 0,0 0 0,0 0 0,-1 7 0,-1 9 0,2 0 0,1 0 0,3 47 0,-2-66 0,0 0 1,1 1-1,0-1 0,0 1 0,0-1 1,0 0-1,1 1 0,0-1 1,0 0-1,0 0 0,0 0 0,0-1 1,1 1-1,0 0 0,0-1 1,0 0-1,0 1 0,0-1 0,1-1 1,-1 1-1,1 0 0,0-1 1,0 0-1,0 0 0,0 0 0,0 0 1,6 1-1,7 1 3,-1 0 1,1-1-1,-1-1 1,1-1-1,-1 0 1,19-3-1,-33 2-2,1 0-1,0 0 1,0 0-1,-1-1 1,1 0-1,0 1 1,-1-1-1,1 0 1,0 0-1,-1 0 1,1-1-1,-1 1 1,0-1-1,0 1 1,1-1-1,-1 0 1,0 0-1,0 0 1,0 0-1,-1 0 1,1 0-1,0 0 1,-1-1-1,0 1 1,1-1-1,-1 1 1,0-1-1,1-3 1,1-6-59,-1 0 0,0 1 0,-1-1 0,0 0 0,-1-13 1,0 23 37,0-38-1133</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9:21.585"/>
    </inkml:context>
    <inkml:brush xml:id="br0">
      <inkml:brushProperty name="width" value="0.05" units="cm"/>
      <inkml:brushProperty name="height" value="0.05" units="cm"/>
      <inkml:brushProperty name="color" value="#FFFFFF"/>
    </inkml:brush>
  </inkml:definitions>
  <inkml:trace contextRef="#ctx0" brushRef="#br0">138 28 32127,'-2'-2'12,"0"-1"0,0 1 0,-1 0 0,1 0 0,0 0 0,-1 0 0,0 0 0,1 1 0,-1-1 1,0 1-1,0 0 0,1-1 0,-1 1 0,0 1 0,0-1 0,-1 0 0,1 1 0,0-1 0,0 1 0,0 0 1,0 0-1,0 0 0,0 1 0,0-1 0,0 1 0,0 0 0,0-1 0,0 1 0,0 1 0,0-1 0,0 0 1,0 1-1,1-1 0,-1 1 0,1 0 0,-1 0 0,1 0 0,-1 0 0,1 0 0,0 1 0,0-1 0,0 1 0,1-1 1,-1 1-1,1 0 0,-1-1 0,1 1 0,-2 5 0,1 0-12,-1 0 1,1 0-1,1 1 1,-1-1-1,1 1 0,1-1 1,0 1-1,0-1 0,0 1 1,1 0-1,2 8 1,-2-13-1,0-1 0,0 1 1,1 0-1,-1-1 0,1 1 1,0-1-1,-1 1 0,2-1 1,-1 0-1,0 0 0,1 0 1,-1 0-1,1 0 0,0 0 0,0-1 1,0 0-1,0 1 0,0-1 1,1 0-1,-1 0 0,1-1 1,-1 1-1,1-1 0,0 0 1,-1 0-1,6 1 0,0-1 3,0 1 0,0-2 0,0 1 0,0-1 0,15-2 1,-22 2-4,0-1 1,0 1-1,1-1 1,-1 1-1,0-1 1,0 0 0,0 0-1,0 0 1,0 0-1,0 0 1,-1 0 0,1-1-1,0 1 1,0 0-1,-1-1 1,1 1 0,-1-1-1,1 0 1,-1 0-1,0 1 1,0-1-1,0 0 1,0 0 0,0 0-1,0 0 1,0 0-1,0-4 1,0-1-1,0-1 0,0 1 0,-1 0 0,1 0 0,-2 0 0,1 0 0,-3-10 0,3 15-2,-1 0 1,0-1 0,1 1 0,-1 0-1,0-1 1,0 1 0,-1 0-1,1 0 1,0 0 0,-1 0-1,0 0 1,1 0 0,-1 0-1,0 1 1,0-1 0,0 1-1,0-1 1,0 1 0,0 0-1,0-1 1,0 1 0,-1 0-1,-3-1 1,-7 0-36,0 0 1,0 1-1,1 0 0,-15 2 0,10-1-134,-33 0-803</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9:21.962"/>
    </inkml:context>
    <inkml:brush xml:id="br0">
      <inkml:brushProperty name="width" value="0.05" units="cm"/>
      <inkml:brushProperty name="height" value="0.05" units="cm"/>
      <inkml:brushProperty name="color" value="#FFFFFF"/>
    </inkml:brush>
  </inkml:definitions>
  <inkml:trace contextRef="#ctx0" brushRef="#br0">256 11 32511,'-15'-4'26,"0"2"0,0-1 0,0 2 0,-1 0-1,1 1 1,-29 4 0,38-3-25,1 0-1,-1 0 1,0 1-1,0 0 1,1 1-1,-1-1 1,1 1-1,0 0 1,0 0-1,0 1 1,0-1-1,0 1 1,1 0-1,0 1 1,0-1-1,0 1 1,0 0-1,1-1 1,0 2-1,-3 4 1,3-3-2,0 0 0,0 0 0,1 0 0,0 0 0,0 0 0,1 1 0,0-1 0,0 1 0,1-1 0,0 16 0,1-19 0,-1 1 1,1 0 0,0-1 0,0 1 0,1-1 0,0 1 0,-1-1 0,1 0 0,1 0-1,-1 1 1,0-1 0,1-1 0,0 1 0,0 0 0,0-1 0,1 1 0,6 4 0,-3-3 1,1-1 1,0 1 0,0-1 0,0-1 0,1 0-1,-1 0 1,1 0 0,14 1 0,3-1 5,43-1 0,-59-2-5,-6 0-1,-1 0 0,0 0 0,1 0 0,-1 0 1,0-1-1,0 0 0,1 1 0,-1-1 0,0 0 1,0-1-1,0 1 0,0 0 0,0-1 0,0 0 1,0 1-1,-1-1 0,1-1 0,-1 1 1,1 0-1,-1 0 0,0-1 0,0 1 0,0-1 1,3-4-1,-2-1 0,0 0 1,0 0 0,-1 1 0,0-1-1,-1-1 1,0 1 0,0 0-1,-1-16 1,0 21-2,0 0 0,0-1 0,0 1 0,0 0 0,-1 0 0,0 0 0,1 0 0,-1-1 0,0 1 0,0 0 0,-1 1 0,1-1 0,-1 0 0,1 0 0,-1 0 0,0 1 0,0-1 0,0 1 0,-1 0 0,1 0 0,0-1 0,-5-1 0,2 1 0,-1 0-1,0 1 1,0 0-1,0 0 1,0 0-1,-1 1 1,1 0-1,0 0 1,0 0-1,-11 1 1,13 0-10,1 0 0,-1 0 0,0 0 0,1 1 1,-1-1-1,1 1 0,-1 0 0,0 0 0,1 0 0,0 1 1,-1-1-1,1 1 0,0 0 0,0-1 0,0 2 1,0-1-1,0 0 0,0 0 0,1 1 0,-1 0 0,-4 5 1,-17 31-618</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9:25.441"/>
    </inkml:context>
    <inkml:brush xml:id="br0">
      <inkml:brushProperty name="width" value="0.05" units="cm"/>
      <inkml:brushProperty name="height" value="0.05" units="cm"/>
      <inkml:brushProperty name="color" value="#FFFFFF"/>
    </inkml:brush>
  </inkml:definitions>
  <inkml:trace contextRef="#ctx0" brushRef="#br0">14 690 32287,'-1'1'8,"1"-1"1,-1 0 0,1 0-1,-1 0 1,1 0-1,-1 1 1,1-1-1,0 0 1,-1 0 0,1 1-1,-1-1 1,1 0-1,0 1 1,-1-1-1,1 0 1,0 1 0,-1-1-1,1 1 1,0-1-1,0 0 1,0 1 0,-1-1-1,1 1 1,0-1-1,0 1 1,0-1-1,0 1 1,0-1 0,0 1-1,0-1 1,0 1-1,0-1 1,0 1-1,0-1 1,0 1 0,0 0-1,-3 38-2,2-1 1,3 43-1,-1-78-6,-1 0 0,0 0 1,1 0-1,0-1 0,0 1 0,-1 0 0,2 0 0,-1-1 1,0 1-1,0 0 0,1-1 0,0 1 0,-1-1 1,1 0-1,0 0 0,0 0 0,0 0 0,1 0 1,-1 0-1,0 0 0,5 2 0,-3-2 4,-1-1 0,1 1-1,0-1 1,0 0 0,0 0 0,0 0-1,0-1 1,0 1 0,0-1 0,0 0-1,0 0 1,0-1 0,0 1-1,0-1 1,6-1 0,-7 0-3,0 0 0,1 0 0,-1-1 0,0 1 1,0-1-1,0 1 0,0-1 0,0 0 0,-1 0 0,1 0 0,-1-1 0,0 1 0,0 0 1,0-1-1,-1 1 0,1-1 0,0-4 0,7-14 5,7-34 0,-5 0-6,4-64 0,4-19 0,-19 135 0,0 1 0,1 0 0,0 0 0,0 0 0,0 0 0,0-1 0,0 1 0,1 0 0,-1 1 0,1-1 0,-1 0 0,1 0 0,0 1 0,1-1 1,-1 1-1,0 0 0,5-4 0,-2 4-1,0 0 1,0 0 0,0 1-1,0-1 1,0 1 0,0 1 0,0-1-1,0 1 1,0 0 0,6 0-1,-4 0 0,-3 0-1,1-1 0,-1 1 0,1 1 0,0-1 0,-1 0 0,1 1 0,-1 0 0,1 0 0,-1 1 0,0-1 0,1 1 0,-1 0 0,5 3 0,-35-2 18,7-4-16,11 1 0,-1 0 0,0 0 0,0 1 0,-10 1 0,16-1 0,0 0 0,1 0 0,-1 0 0,1 0-1,-1 0 1,1 0 0,-1 1 0,1-1 0,0 1 0,0 0-1,0-1 1,0 1 0,0 0 0,0 0 0,0 0 0,0 1-1,-2 3 1,-1 4-1,1 0 0,0 0 1,1 0-1,0 0 0,0 1 0,1-1 0,-1 13 0,1 77-5,2-66 6,0-25 0,1 1 0,0 0 0,0-1 0,1 1 0,0 0 0,0-1 0,1 0 0,0 0 0,1 0 0,0 0 0,6 8 0,-7-11 0,1-1 0,0 0 0,1 0 0,-1 0 0,1 0 0,0-1 0,0 0 0,1 0 0,-1 0 0,1-1 0,0 1 0,0-1 0,0-1 0,0 1 0,0-1 0,13 3 0,-8-3 1,0 0 0,0-1 1,1 0-1,-1-1 0,0 0 1,0-1-1,1 0 0,-1-1 0,12-3 1,-16 3-1,1-1 0,-1 0 0,1-1 0,-1 1 1,-1-1-1,1-1 0,0 1 0,-1-1 0,0-1 1,0 1-1,0-1 0,-1 0 0,7-9 0,-3 0 0,0 0-1,-1 0 0,-1-1 1,0 0-1,-1 0 0,-1-1 1,0 1-1,-1-1 0,2-32 1,-2-11-2,-6-88 1,0 105 0,3 25 0,-2 0 0,0 0 0,-2 0 0,1 0 0,-2 1 0,-1-1 0,0 1 0,-9-19 0,14 35 0,0 1 0,0 0 0,0 0 0,0-1 0,0 1 0,0 0 0,0 0 0,-1-1 0,1 1 0,0 0 0,0 0 0,0-1 0,0 1 0,-1 0 0,1 0 0,0 0 0,0-1 0,-1 1 0,1 0 0,0 0 0,0 0 0,-1 0 0,1 0 0,0 0 0,0-1 0,-1 1 0,1 0 0,0 0 0,0 0 0,-1 0 0,1 0 0,0 0 0,-1 0 0,1 0 0,0 0 0,0 0 0,-1 0 0,1 0 0,0 1 0,-1-1 0,1 0 0,0 0 0,0 0 0,-1 0 0,1 0 0,0 0 0,0 1 0,0-1 0,-1 0 0,1 0 0,0 0 0,0 1 0,0-1 0,-1 1 0,-7 16 0,0 30 0,1-1 0,3 2 0,1-1 0,5 49 0,-1-29 0,-1-30 0,9 70 0,-7-92 0,2 1 0,0-1 0,1 0 0,1 0 0,0 0 0,15 26 0,-20-40 0,0 1 0,0 0 0,0-1 0,0 1 0,0-1 0,0 0 0,0 1 0,0-1 0,1 0 0,-1 0 0,0 1 0,1-1 0,-1 0 0,1 0 0,-1-1 0,1 1 0,0 0 0,3 1 0,-4-3 0,0 1 0,0 0 0,1 0 0,-1 0 0,0-1 0,0 1 0,0 0 0,0-1 0,0 1 0,0-1 0,1 0 0,-1 1 0,0-1 0,0 0 0,-1 1 0,1-1 0,0 0 0,0 0 0,0 0 0,1-2 0,3-5 0,0 0 0,-1-1 0,0 1 0,0-1 0,3-14 0,22-96 0,-22 83 0,2 0 0,1 0 0,22-50 0,-29 81 0,0 0 0,0 0 0,0 0 0,0 0 0,1 0 1,7-6-1,-10 9-1,1 1 1,-1 0 0,1-1 0,0 1 0,0 0 0,-1 0 0,1 0-1,0 0 1,0 1 0,0-1 0,0 0 0,0 1 0,0-1-1,0 1 1,1 0 0,-1 0 0,0 0 0,0 0 0,0 0-1,3 1 1,-4-1 0,-1 0 0,1 0-1,-1 0 1,1 0-1,-1 1 1,1-1 0,-1 0-1,0 0 1,1 1-1,-1-1 1,1 0 0,-1 1-1,0-1 1,1 0-1,-1 1 1,0-1 0,1 1-1,-1-1 1,0 0-1,0 1 1,0-1 0,1 1-1,-1-1 1,0 1-1,0-1 1,0 1 0,5 22-1,-2 0 1,-1 0-1,0 0 1,-4 41-1,1-14 1,1-36 0,-1 5 0,1 0 0,1-1 0,1 1 0,0-1 0,7 25 0,-7-39 0,0 1 0,-1-1 0,2 0 0,-1 1 0,0-1 0,1 0 0,0 0 0,0 0 0,0-1 0,0 1 0,0-1 0,1 0 0,0 0 0,0 0 0,0 0 0,0 0 0,0-1 0,0 0 0,0 0 0,1 0 0,-1 0 0,1-1 0,0 0 0,-1 0 0,9 1 0,0 0 1,-1-1 0,0 0 0,1-1 0,-1 0-1,1-1 1,-1 0 0,0-1 0,19-6 0,-23 6 0,-1-2-1,0 1 1,0-1-1,0 0 1,-1 0-1,1-1 1,-1 0-1,0 0 1,0 0-1,-1-1 1,0 0-1,0 0 1,0 0-1,5-10 1,-3 1-1,0 0 0,-1 0 0,-1 0 0,0-1 0,-2 0 0,1 1 0,-2-1 0,0-1 0,-1 1 0,-1 0 0,0 0 0,-1 0 0,-6-29 0,6 39 0,-1-1 0,0 1 0,0 0 0,0 0 0,0 0 0,-1 0 0,0 1 0,-1-1 0,1 1 0,-1 0 0,0 0 0,0 0 0,0 0 0,-1 1 0,-10-8 0,8 7 0,0 1 0,0 0 0,-1 1 0,1 0 0,-1 0 0,0 1 0,0 0 0,0 0 0,0 1 0,0 0 0,-1 0 0,-7 1 0,14 0 0,-1 0 0,1 0 0,0 1 0,0-1-1,0 1 1,0 0 0,0-1 0,0 1 0,0 0 0,0 0 0,0 0 0,0 0-1,0 1 1,1-1 0,-1 0 0,0 1 0,1 0 0,-1-1 0,1 1 0,0 0-1,-1-1 1,1 1 0,0 0 0,0 0 0,0 0 0,0 0 0,1 0 0,-1 0 0,1 0-1,-1 1 1,0 2 0,-1 10-2,0 0 0,1 1 0,1 24 1,0-22-1,1-1 2,0-1 1,0 1 0,2-1 0,0 0 0,9 28-1,-9-36 1,0 0 0,1 0-1,0-1 1,0 1-1,0-1 1,1 0 0,0 0-1,0 0 1,1-1 0,0 1-1,0-2 1,1 1-1,7 5 1,-10-8-1,1-1 0,-1 0 0,1 1 0,0-2 0,0 1 0,-1-1 0,1 1 0,0-1 0,0-1 0,0 1 0,0-1 0,0 0 0,1 0 0,-1 0 0,0 0 0,9-3 0,-10 2 0,0-1 0,-1 1 0,1 0 0,-1-1 0,1 0 0,-1 0 0,0 0 0,1 0 0,-1-1 0,0 1 0,-1-1 0,1 0 0,0 0 0,-1 1 0,0-2 0,1 1 0,-1 0 0,0 0 0,-1-1 0,1 1 0,1-7 0,2-12 0,-1-1 0,-2 1 0,0 0 0,-1-1 0,-3-26 0,1 0 0,1 43 0,0 3 0,1 0 0,-1 0 1,0 0-1,-1 0 0,1 0 0,0 0 0,-1 0 1,0 0-1,0 0 0,0 0 0,0 0 0,-1-3 1,2 6-1,0 0 0,0 0 0,0 0 0,0 0 0,-1 0 0,1 0 0,0 0 0,0 0 0,0-1 1,0 1-1,0 0 0,0 0 0,0 0 0,0 0 0,0 0 0,0 0 0,0 0 0,0 0 0,0 0 0,-1 0 0,1 0 1,0 0-1,0 0 0,0 0 0,0 0 0,0 0 0,0-1 0,0 1 0,0 0 0,-1 0 0,1 0 0,0 0 0,0 0 1,0 0-1,0 0 0,0 0 0,0 1 0,0-1 0,0 0 0,-1 0 0,1 0 0,0 0 0,0 0 0,0 0 1,0 0-1,0 0 0,0 0 0,0 0 0,0 0 0,0 0 0,0 0 0,-1 0 0,1 0 0,0 0 0,0 1 0,0-1 1,0 0-1,0 0 0,0 0 0,0 0 0,0 0 0,0 0 0,0 0 0,0 0 0,0 1 0,0-1 0,-1 8-5,0 3 4,-1 21 0,1 0 0,7 64 0,-5-88 1,0 0 0,0 0 0,1 0 0,0-1 1,1 1-1,0 0 0,0-1 0,1 0 0,0 0 0,0 0 0,0 0 0,1-1 0,0 1 0,0-1 0,1 0 0,0-1 0,0 0 0,6 5 0,-10-8 0,0-1 0,0 1 0,0-1 0,1 0 0,-1 0 0,0 1 0,0-2 0,1 1 0,-1 0 0,0 0 0,1-1 0,-1 1 0,1-1 0,-1 0 0,1 0 0,-1 0 0,1 0 0,-1 0 0,1 0 0,-1-1 0,0 1 0,1-1 0,-1 0 0,0 0 0,1 0 0,-1 0 0,0 0 0,0 0 0,0 0 0,0-1 0,0 1 0,0-1 0,0 0 0,0 1 0,0-1 0,-1 0 0,1 0 0,-1 0 0,0 0 0,1 0 0,-1-1 0,0 1 0,1-4 0,5-11 0,-1-1 0,-1 0 0,0 0 0,3-31 0,-6 35 0,7-51 0,-6 34 0,1 1 0,2 0 0,15-50 0,-21 79 0,1 0 0,-1-1 0,0 1 0,1 0-1,-1 0 1,1 0 0,0 0 0,-1 0 0,1 0 0,0 0 0,-1 0 0,1 0 0,0 0 0,0 0-1,0 0 1,0 0 0,0 0 0,0 1 0,0-1 0,0 0 0,0 1 0,1-1 0,1 0-1,-2 2 1,0-1 0,0 0 0,0 0-1,0 1 1,0-1 0,0 1 0,0-1-1,0 1 1,0 0 0,0-1-1,0 1 1,0 0 0,0-1 0,0 1-1,0 0 1,0 0 0,-1 0 0,1 0-1,0 1 1,5 7-2,-1 0 1,-1 0-1,1 1 1,2 10-1,4 23 2,-2 1 0,-1 0 0,-3 0 0,0 57 0,2 13 0,-7-113 0,0-1 0,0 1 1,0-1-1,0 0 0,0 1 0,0-1 0,0 1 1,0-1-1,0 1 0,0-1 0,1 1 0,-1-1 1,0 0-1,0 1 0,0-1 0,0 1 0,1-1 1,-1 0-1,0 1 0,1-1 0,-1 0 0,0 1 1,1-1-1,-1 0 0,0 1 0,1-1 0,-1 0 1,0 0-1,1 1 0,-1-1 0,1 0 0,-1 0 1,0 0-1,1 0 0,-1 1 0,1-1 0,-1 0 1,1 0-1,-1 0 0,1 0 0,-1 0 0,1 0 1,-1 0-1,0 0 0,1-1 0,-1 1 1,1 0-1,-1 0 0,1 0 0,-1 0 0,0-1 1,1 1-1,-1 0 0,1 0 0,-1-1 0,0 1 1,1 0-1,-1 0 0,0-1 0,1 1 0,-1-1 1,0 1-1,0 0 0,1-1 0,-1 0 0,7-10 1,0-1-1,-1 0 0,-1 0 1,0-1-1,0 1 0,-1-1 1,2-15-1,0 4 0,10-41 0,15-50 1,-28 105-2,2 0 1,-1 1-1,1-1 1,0 1 0,1-1-1,0 1 1,0 1 0,12-12-1,-16 18 1,0 1-1,0-1 0,0 0 1,0 1-1,0-1 0,0 1 0,0 0 1,1 0-1,-1 0 0,1 0 1,-1 0-1,1 1 0,-1-1 0,1 1 1,-1-1-1,1 1 0,-1 0 1,4 0-1,-5 0 1,-1 0 0,1 1 0,-1-1 0,1 0 0,-1 0 0,1 0 0,-1 0 0,1 1 0,-1-1 0,1 0 0,-1 0 0,1 1 0,-1-1 0,0 1 0,1-1 0,-1 0 0,0 1 0,1-1 0,-1 1 0,0-1 0,1 0 0,-1 1 0,0-1 0,0 1 0,1-1 0,-1 1 0,0-1 0,0 1 0,0 0 0,2 20 0,-1-16 0,-2 88 0,-1-58 0,2 0 0,5 41 0,-4-67 0,0-1 0,1 0 0,0 0 0,0 0 0,1 0 0,0 0 0,0 0 0,1-1 0,0 1 0,1-1 0,-1 0 0,1-1 0,1 1 0,6 6 0,-8-10 0,0 1 1,0-1 0,1-1-1,0 1 1,-1-1-1,1 1 1,0-1-1,0-1 1,0 1-1,1-1 1,-1 0-1,0 0 1,0 0-1,6-1 1,-7 1-1,-1-1 1,1-1-1,-1 1 0,1 0 1,-1-1-1,0 0 1,1 0-1,-1 0 0,0 0 1,1 0-1,-1-1 0,0 1 1,0-1-1,0 0 0,0 0 1,0 0-1,-1 0 1,1-1-1,-1 1 0,1-1 1,2-3-1,1-4-1,0-1 1,-1 1 0,-1-1-1,0 0 1,0-1-1,-1 1 1,3-18-1,3-87-6,-9 89 6,1 0 1,2-1-1,10-41 1,-13 67 0,1-1 0,0 1 0,0 0 1,0 0-1,0 0 0,0 0 0,1 1 1,-1-1-1,0 0 0,1 0 0,0 1 1,-1-1-1,1 1 0,0-1 0,0 1 1,0 0-1,0 0 0,0 0 0,0 0 0,0 0 1,0 0-1,0 0 0,0 1 0,0-1 1,1 1-1,-1 0 0,0-1 0,0 1 1,1 0-1,-1 0 0,0 1 0,0-1 1,1 0-1,-1 1 0,0-1 0,0 1 1,0 0-1,1 0 0,-1 0 0,0 0 1,0 0-1,-1 0 0,4 2 0,0 4-1,1 0 0,-1 0 0,0 0 0,-1 1 0,0 0-1,0 0 1,-1 0 0,0 0 0,0 1 0,-1-1 0,0 1-1,1 10 1,2 16 9,-1 61-1,-4 88-4,2-174-3,2-15 0,-3 4 0,14-32 0,-1-1 0,-2-1 0,-1 1 0,7-43 0,-8 34 0,1 1 0,23-55 0,-30 89-2,0 0 1,0 0-1,0 1 1,10-12-1,-12 17 2,-1 0-1,1 0 1,0 0-1,1 0 1,-1 1-1,0-1 1,0 1 0,1-1-1,-1 1 1,0 0-1,1 0 1,0 0-1,-1 0 1,1 1 0,-1-1-1,1 1 1,0-1-1,3 1 1,-5 0 0,0 0 0,0 0 0,0 1 0,0-1 0,0 0 0,0 1 0,0-1 0,0 0 0,0 1 0,0-1 0,0 1 0,0 0 0,0-1 0,0 1 0,0 0 0,0 0 0,-1-1 0,1 1 0,0 0 0,-1 0 0,1 0 0,-1 0 0,1 0 0,-1 0 0,1 0 0,-1 0 0,1 0 0,-1 2 0,6 35 0,-5-32 0,0 95 0,-1-66 0,6 67 0,-6-98 0,1-1 1,0 1-1,-1 0 0,2 0 1,-1-1-1,0 1 0,1-1 1,-1 1-1,1-1 0,0 0 0,1 1 1,-1-1-1,0 0 0,1 0 1,-1-1-1,1 1 0,0 0 1,0-1-1,0 0 0,0 0 1,1 0-1,-1 0 0,1 0 1,3 1-1,2-1 1,1 1 0,0-2 0,-1 1 0,1-1-1,0-1 1,-1 0 0,1 0 0,14-3 0,-17 2-1,-1 0 0,0-1 0,0 0 0,0 0 0,0-1 0,0 1 0,0-1 0,0 0 0,-1-1 0,0 0 0,1 1 0,-1-2 0,-1 1 0,1 0 0,-1-1 0,0 0 0,0 0 0,0-1 0,0 1 0,-1-1 0,0 1 0,0-1 0,-1 0 0,3-8 0,1-6 0,0 0 0,-2-1 0,0 0 0,-1 0 0,-1 0 0,-1-22 0,-1 30 0,-1 0 0,0 0 0,-1 0 0,0 1 0,-1-1 0,0 1 0,-6-13 0,8 21 0,-1 0 0,0 0 0,0 0 0,0 0 0,0 1 0,-1-1 0,0 1 0,1-1 0,-1 1 0,0 0 0,-1 0 0,1 1 0,0-1 0,-1 1 0,0-1 0,1 1 0,-1 0 0,0 0 0,0 1 0,0-1 0,0 1 0,0 0 0,-1 0 0,-7 0 0,10 1 0,1-1 0,0 1 0,-1 0 0,1 1 0,-1-1 0,1 0 0,-1 0 0,1 1 0,-1-1 0,1 1 0,-1-1 0,1 1 0,0 0 0,0-1 0,-1 1 0,1 0 0,0 0 0,0 0 0,0 0 0,0 0 0,0 0 0,0 0 0,0 0 0,0 0 0,0 1 0,0-1 0,1 0 0,-1 1 0,0-1 0,1 0 0,-1 1 0,1-1 0,-1 3 0,0 6 0,0-1 0,0 1 0,1-1 0,1 15 0,0 0 0,-1 3 0,2 0 0,0 0 0,2 0 0,1 0 0,8 27 0,-9-44 0,-1 1 0,1-1 0,1 1 0,0-1 0,1 0 0,-1-1 0,2 0 0,-1 0 0,2 0 0,-1 0 0,1-1 0,0-1 0,0 1 0,1-1 0,11 6 0,-16-10 0,2 0 0,-1-1 0,0 0 0,0 0 0,1 0 0,-1 0 0,1-1 0,0 0 0,-1 0 0,1-1 0,0 1 0,-1-1 0,1 0 0,0-1 0,0 0 0,-1 1 0,1-2 0,-1 1 0,1-1 0,-1 0 0,1 0 0,-1 0 0,0-1 0,0 0 0,0 0 0,0 0 0,-1 0 0,1-1 0,-1 0 0,0 0 0,0 0 0,0 0 0,-1-1 0,4-5 0,0-3 0,-1-1 0,0 1 0,-1-1 0,0-1 0,-1 1 0,2-22 0,4-92-1,-8 87 3,9-65 0,-4 76 0,-2-1 0,-1 1 0,-1-1 1,-2 1-1,-4-56 0,0 49 30,0 18-38,0 41-15,-8 312 16,11-283 5,0-19 0,2-1 0,1 1 0,8 37 0,-8-56 0,1 1 0,0-1 0,1 0 0,0 0 0,1-1 0,1 1 0,0-1 0,0-1 0,18 21 0,-22-29 0,1 1 0,0-1 0,0 0 0,0 0 0,0 0 0,0-1 0,1 1 0,-1-1 0,1 0 0,0-1 0,-1 1 0,1-1 0,0 0 0,0 0 0,0 0 0,0-1 0,0 1 0,0-1 0,9-1 0,-11 0 0,-1 1 0,1-1 0,-1 0 0,1 0 0,-1 0 0,1 0 0,-1 0 0,0 0 0,1-1 0,-1 1 0,0-1 0,0 1 0,0-1 0,0 0 0,0 0 0,-1 0 0,1 0 0,-1 0 0,1 0 0,-1-1 0,0 1 0,1 0 0,-1-1 0,0 1 0,-1-1 0,2-3 0,3-11 0,-1-1 0,4-29 0,-8 46 0,10-135 0,-9 92 0,3 0 0,10-58 0,-13 98 0,0 0 0,0 0 0,1 0 0,-1 0 0,1 0 0,-1 1 0,1-1 0,1 0 0,-1 1 0,0 0 0,1-1 0,-1 1 0,7-5 0,-7 6 0,1 1 0,-1 0 0,1-1 0,0 1 0,-1 0 0,1 0 0,0 1 0,0-1 0,0 1 0,0-1 0,-1 1 0,1 0 0,0 0 0,0 0 0,0 0 0,0 1 0,0-1 0,0 1 0,-1-1 0,6 3 0,-4-1 0,1 0 0,-1 1 0,1-1 0,-1 1 0,0 0 0,0 0 0,-1 0 0,1 0 0,-1 1 0,1 0 0,-1-1 0,0 1 0,-1 0 0,4 6 0,3 6 0,-1 2 0,9 23 0,-8-14 0,-2 0 0,0 1 0,-2 0 0,-1 0 0,-1 0 0,-1 31 0,-2-55 0,0 0 0,0 0 0,0-1 0,-1 1 0,0 0 0,0-1 0,0 1 0,0 0 0,0-1 0,0 1-1,-1-1 1,0 0 0,0 0 0,0 1 0,0-1 0,0 0 0,-1 0 0,1-1 0,-1 1 0,0-1 0,-5 4 0,0-1 3,0 0 1,-1-1-1,0-1 1,0 0-1,0 0 1,-1 0-1,-12 1 1,8-1-37,-1-1 1,0-1-1,1 0 1,-1-1-1,-17-2 1,16-5-680</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9:26.351"/>
    </inkml:context>
    <inkml:brush xml:id="br0">
      <inkml:brushProperty name="width" value="0.05" units="cm"/>
      <inkml:brushProperty name="height" value="0.05" units="cm"/>
      <inkml:brushProperty name="color" value="#FFFFFF"/>
    </inkml:brush>
  </inkml:definitions>
  <inkml:trace contextRef="#ctx0" brushRef="#br0">285 225 32463,'0'-8'24,"0"-1"0,0 0 0,-1 1 0,-1-1 0,1 1 0,-1-1 0,-1 1 0,-4-10 0,6 14-22,-1 1 0,0-1 1,-1 1-1,1 0 0,-1 0 0,1 0 0,-1 0 0,0 0 0,0 0 0,0 1 1,-1-1-1,1 1 0,-1 0 0,1 0 0,-1 0 0,1 1 0,-1-1 0,0 1 1,-7-2-1,4 2-1,0-1 0,0 1 0,0 1 1,0-1-1,-1 1 0,1 0 1,0 1-1,0 0 0,0 0 0,-9 3 1,11-2-2,1 0 0,-1 0 0,1 0-1,-1 1 1,1-1 0,0 1 0,0 0 0,0 1 0,0-1 0,1 1 0,0 0 0,-1 0 0,1 0 0,-4 8 0,-1 1 0,2 0 0,-1 1 0,2 0 0,0 1 0,1-1 0,0 1 0,-2 16 0,2 11 0,1 55 0,3-90 0,1-1 0,-1 1 0,1 0 0,0 0 0,0 0 0,1 0 0,0-1 0,0 1 0,1-1 0,0 1 0,0-1 0,0 0 0,1 0 0,0 0 0,0-1 0,1 1 0,-1-1 0,1 0 0,0 0 0,0-1 0,1 0 0,0 0 0,-1 0 0,1 0 0,0-1 0,1 0 0,-1 0 0,1-1 0,11 4 0,-4-3 0,1-1 0,0 0 0,-1 0 0,23-2 0,-33 0 0,0 0 0,0-1 0,-1 1 0,1-1 0,0 0 0,0 0 0,0 0 0,-1 0 0,1-1 0,-1 0 0,1 0 0,-1 0 0,0 0 0,1 0 0,-1 0 0,0-1 0,0 0 0,-1 1 0,1-1 0,-1 0 0,1 0 0,-1-1 0,0 1 0,0 0 0,0-1 0,-1 0 0,1 1 0,-1-1 0,2-6 0,1-10 0,0 0 0,-1 0 0,-1 0 0,0-29 0,-2 48 0,1-53 7,-2 0-1,-2 0 1,-16-83 0,12 125-1,7 12-7,-1 0 0,1 0 1,0-1-1,0 1 0,-1 0 1,1 0-1,0 0 0,-1 0 1,1 0-1,0 0 1,-1 0-1,1 0 0,0 0 1,-1 0-1,1 0 0,0 0 1,0 1-1,-1-1 0,1 0 1,0 0-1,-1 0 0,1 0 1,0 0-1,0 1 0,-1-1 1,1 0-1,0 0 0,0 0 1,0 1-1,-1-1 1,1 0-1,0 0 0,0 1 1,0-1-1,0 0 0,-1 0 1,1 1-1,0-1 0,0 0 1,0 1-1,0-1 0,-3 11 1,0 0-1,0 0 0,2 0 1,-1 1-1,1-1 1,1 0-1,2 21 0,-2-1 1,0-6 0,2 0 0,0 1 0,1-1 0,10 34 0,-11-50 0,1 1 0,1-1 0,-1 0 0,2 0 0,-1 0 0,1 0 0,0-1 0,1 0 0,0 0 0,0 0 0,1-1 0,0 0 0,0 0 0,11 7 0,-15-12 0,1 0 0,0 0 0,0 0 0,0 0 0,0 0 0,0-1 0,0 0 0,0 0 0,0 0 0,5 0 0,-7-1 0,-1 0 0,1 0 0,-1 0 0,1 0 0,-1 0 0,1-1 0,-1 1 0,1 0 0,-1-1 0,1 1 0,-1-1 0,0 0 0,1 1 0,-1-1 0,0 0 0,1 0 0,-1 0 0,0 0 0,0 0 0,0 0 0,0 0 0,0 0 0,0 0 0,0 0 0,0-1 0,-1 1 0,1 0 0,0-1 0,-1 1 0,1-3 0,9-34 0,-3 0 0,6-68 0,-10 69 0,1 1 0,2-1 0,13-43 0,-17 73 0,0 1 0,1 0 0,-1 0 0,1 0 0,1 0 0,-1 1 0,1-1 0,4-4 0,-5 8 0,-1-1 0,1 1 0,-1 0 0,1 1 0,0-1 0,-1 0 0,1 1 0,0-1 0,0 1 0,0 0 0,0 0 0,1 0 0,-1 1 0,0-1 0,0 1 0,0 0 0,5-1 0,-7 2 0,1-1 0,-1 0 0,0 1 0,1-1 0,-1 1 0,0-1 0,1 1 0,-1-1 0,0 1 0,0 0 0,1 0 0,-1 0 0,0 0 0,0 0 0,0 0 0,0 0 0,0 0 0,0 0 0,0 0 0,-1 0 0,1 1 0,0-1 0,-1 0 0,1 1 0,-1-1 0,1 0 0,-1 1 0,0-1 0,1 3 0,5 50 0,-6-45 0,-1 200 0,-2-76 0,2-129 0,1 0 0,0 0 0,1 0 0,-1 0 0,1 0 0,0 0 0,0 0 0,0 0 0,0-1 0,1 1 0,-1 0 0,5 5 0,-5-6 0,2-1 0,-1 0 0,0-1 0,0 1 0,0 0 0,1-1 0,-1 1 0,1-1 0,-1 0 0,1 0 0,0 0 0,-1 0 0,1 0 0,0 0 0,0-1 0,-1 0 0,7 1 0,-3 0 0,1-1 0,0 0 0,0 0 0,-1 0 0,1-1 0,0 0 0,-1 0 0,1-1 0,7-3 0,-9 3 0,-1 0 0,1-1 0,-1 0 0,0 0 0,0-1 0,0 1 0,0-1 0,-1 1 0,1-1 0,-1 0 0,0-1 0,5-8 0,-1 0 0,-1-1 0,0 0 0,-1-1 0,0 0 0,-1 1 0,-1-1 0,3-27 0,-3-112 0,-4 97 0,3 24 0,-1 24 0,0 0 0,-1 1 0,0-1 0,0 0 0,-1 0 0,0 0 0,0 1 0,-1-1 0,-5-13 0,7 22 0,0-1 0,-1 1 0,1-1 0,0 1 0,-1-1 0,1 1 0,0-1 0,-1 1 0,1-1 0,-1 1 0,1 0 0,-1-1 0,1 1 0,-1-1 0,1 1 0,-1 0 0,1 0 0,-1-1 0,1 1 0,-1 0 0,0 0 0,1 0 0,-1 0 0,1-1 0,-1 1 0,0 0 0,1 0 0,-1 0 0,0 0 0,1 1 0,-1-1 0,1 0 0,-1 0 0,0 0 0,1 0 0,-1 1 0,1-1 0,-1 1 0,-1-1 0,1 1 0,-1 1 0,1-1 0,-1 0 0,1 0 0,0 0 0,0 1 0,-1-1 0,1 1 0,0-1 0,0 1 0,-1 2 0,-2 9 0,0 0 0,0 0 0,1 0 0,1 0 0,-1 22 0,2 76 1,2-60 3,-1-31 2,1-1-1,1 1 0,0 0 1,9 30-1,-9-40-5,2-1 0,0 1 0,0-1 0,0 0 0,1 0 0,1-1 0,0 1 0,0-1 0,0 0 0,15 13 0,-19-19-40,0 0 0,1 0 0,0 1-1,0-2 1,-1 1 0,1 0 0,0 0 0,1-1 0,-1 0 0,0 0-1,0 0 1,0 0 0,1 0 0,-1 0 0,0-1 0,1 0 0,-1 0-1,1 0 1,-1 0 0,0 0 0,6-1 0,6-8-3703</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9:29.721"/>
    </inkml:context>
    <inkml:brush xml:id="br0">
      <inkml:brushProperty name="width" value="0.05" units="cm"/>
      <inkml:brushProperty name="height" value="0.05" units="cm"/>
      <inkml:brushProperty name="color" value="#FFFFFF"/>
    </inkml:brush>
  </inkml:definitions>
  <inkml:trace contextRef="#ctx0" brushRef="#br0">285 737 31839,'0'-17'200,"0"-13"82,-5-43 0,4 64-271,-1-1 0,0 0-1,-1 1 1,0 0 0,0 0 0,-1 0 0,-1 0-1,-6-11 1,9 17-9,-1 0-1,1 0 1,-1 0-1,0 0 0,0 1 1,0-1-1,0 1 1,0-1-1,0 1 0,0 0 1,-1 1-1,1-1 1,-1 1-1,0-1 0,1 1 1,-1 0-1,0 0 1,0 1-1,0-1 1,0 1-1,1 0 0,-1 0 1,0 0-1,-7 1 1,5 0-2,0 1-1,0-1 1,0 1 0,0 0 0,1 0 0,-1 1 0,1-1 0,0 1 0,-1 1 0,1-1 0,1 1 0,-1 0 0,0 0 0,-6 8 0,3-2 0,1 1 0,0 1 0,1-1 0,0 1 0,0 0 0,2 0 0,-1 1 0,-4 24 0,5-8 0,1 0 0,1 57 0,1-79 0,2-1 0,-1 1 0,1-1 0,0 1 0,0-1 0,0 1 0,1-1 0,0 0 0,1 0 0,-1 0 0,1 0 0,0 0 0,1-1 0,-1 1 0,1-1 0,0 0 0,0 0 0,1 0 0,0-1 0,0 1 0,0-1 0,0 0 0,0-1 0,1 1 0,0-1 0,-1 0 0,1-1 0,1 1 0,-1-1 0,0 0 0,8 1 0,-6-1 0,1 0 0,0 0 0,1-1 0,-1 0 0,0 0 0,0-1 0,0 0 0,0-1 0,13-2 0,-18 2 0,1-1 0,-1 1 0,0-1 0,0 0 0,1-1 0,-1 1 0,0-1 0,-1 0 0,1 0 0,0 0 0,-1 0 0,0 0 0,0-1 0,0 0 0,0 0 0,0 0 0,-1 0 0,0 0 0,3-7 0,1-2 0,-2-1 0,1 0 0,-2 0 0,0 0 0,2-28 0,-4-73 0,-2 89 0,1 17 0,0 1 0,0 0 0,0 0 0,0 0 0,-1 0 0,-1 1 0,1-1 0,-1 0 0,0 1 0,-7-14 0,4 20 0,0 12 0,1 17 0,2 1 0,2 45 0,0-37 0,0-22 0,1-1 0,0 0 0,1 1 0,1-1 0,0 0 0,1 0 0,8 20 0,-10-30 0,0 1 0,0 0 0,1-1 0,-1 0 0,1 0 0,0 0 0,0 0 0,1 0 0,-1 0 0,1-1 0,0 0 0,0 0 0,0 0 0,0 0 0,0 0 0,1-1 0,-1 0 0,1 0 0,0 0 0,-1-1 0,1 1 0,0-1 0,0 0 0,9 0 0,-3 0 0,0-1 0,-1 0 0,1-1 0,0 0 0,13-4 0,-20 4 0,0 0 0,0-1 0,0 0 0,0 0 0,0 0 0,0 0 0,-1-1 0,1 0 0,-1 1 0,0-1 0,0 0 0,0-1 0,0 1 0,0 0 0,-1-1 0,3-4 0,2-6 0,0-1 0,-1 0 0,-1 0 0,0 0 0,-1 0 0,-1-1 0,3-31 0,-5-117 0,-2 114 0,0 35 0,2 2 0,-1-1 0,0 1 0,-1 0 0,-1-1 0,0 1 0,-1 0 0,0 0 0,-1 0 0,-9-18 0,13 31 0,0-1 0,0 1 0,0 0 0,-1 0 0,1 0 0,0 0 0,0 0 0,-1-1 0,1 1 0,0 0 0,0 0 0,-1 0 0,1 0 0,0 0 0,0 0 0,-1 0 0,1 0 0,0 0 0,-1 0 0,1 0 0,0 0 0,0 0 0,-1 0 0,1 0 0,0 0 0,0 0 0,-1 1 0,1-1 0,0 0 0,0 0 0,-1 0 0,1 0 0,0 0 0,0 1 0,0-1 0,-1 0 0,1 0 0,0 0 0,0 1 0,0-1 0,0 0 0,-1 0 0,1 1 0,0-1 0,0 0 0,0 0 0,0 1 0,0-1 0,0 0 0,0 0 0,0 1 0,0-1 0,0 0 0,0 1 0,0-1 0,-5 21 0,2-1 0,0 1 0,1-1 0,2 1 0,1 23 0,-1-7 0,-1 19 0,0-11 0,8 89 0,-5-122 0,0-1 0,0 0 0,1 1 0,1-1 0,0 0 0,0 0 0,1-1 0,0 1 0,1-1 0,0 0 0,1-1 0,13 16 0,-16-21 0,0-1 0,1 0 0,-1 0 0,1 0 0,-1-1 0,1 1 0,0-1 0,0 0 0,0-1 0,0 1 0,1-1 0,-1 0 0,0 0 0,1 0 0,-1-1 0,0 0 0,1 0 0,-1-1 0,0 1 0,1-1 0,-1 0 0,0 0 0,0-1 0,0 0 0,0 0 0,0 0 0,0 0 0,0-1 0,-1 0 0,1 0 0,-1 0 0,0 0 0,5-5 0,-2-2 0,-1 0 0,1 0 0,-2-1 0,1 1 0,-2-1 0,1-1 0,-1 1 0,-1-1 0,0 1 0,2-24 0,-1-11 0,-3-70 0,-2 59 0,1 36 0,1 0 0,-1-1 0,-1 0 0,-1 1 0,-1-1 0,-1 1 0,-6-22 0,10 43 0,0 0 0,0 0 0,-1 0 0,1 0 0,0 0 0,0 0 0,0 0 0,0 0 0,0 0 0,0 0 0,0 0 0,0 0 0,0 0 0,0 0 0,0 0 0,0 0 0,0 1 0,0-1 0,0 0 0,0 0 0,0 0 0,-1 0 0,1 0 0,0 0 0,0 0 0,0 0 0,0 0 0,0 0 0,0 0 0,0 0 0,0 0 0,0 0 0,0 0 0,0 0 0,0 0 0,0-1 0,-1 1 0,1 0 0,0 0 0,0 0 0,0 0 0,0 0 0,0 0 0,0 0 0,0 0 0,0 0 0,0 0 0,0 0 0,0 0 0,0 0 0,0 0 0,-2 13 0,1 20 0,-1 61 0,2 93 0,2-160 0,1-1 0,1 1 0,1-1 0,16 47 0,-19-67 0,1 0 0,-1-1 0,1 1 0,0-1 0,0 0 0,0 1 0,1-2 0,0 1 0,0 0 0,9 8 0,-9-11 0,1 1 0,-1-1 0,1 1 0,0-1 0,-1 0 0,1-1 0,0 1 0,0-1 0,0 0 0,0 0 0,0-1 0,1 1 0,5-2 0,-9 1 0,1 0 0,-1 0 0,0-1 0,0 1 0,1-1 0,-1 0 0,0 1 0,0-1 0,0 0 0,1 0 0,-1-1 0,0 1 0,-1 0 0,1-1 0,0 1 0,0-1 0,-1 1 0,1-1 0,0 0 0,-1 0 0,0 0 0,1 0 0,-1 0 0,0 0 0,0 0 0,0 0 0,1-4 0,1-6 0,0 0 0,0 0 0,-1-1 0,0-12 0,1-72-6,-3 64 3,1 0-1,7-43 1,-7 72 2,0 1 1,-1-1-1,1 0 0,1 1 0,-1-1 1,0 1-1,1-1 0,0 1 1,0 0-1,0 0 0,0 0 0,0 0 1,1 0-1,-1 0 0,1 0 1,5-3-1,-3 3-1,-1 1 1,1 0-1,0 0 0,0 0 1,0 1-1,0 0 0,0 0 1,0 0-1,0 1 0,0-1 1,7 1-1,68 0-14,-80 0 16,0 0 0,1 0-1,-1 0 1,0 0 0,0 0 0,0 0 0,0 1-1,0-1 1,1 0 0,-1 0 0,0 0 0,0 0-1,0 0 1,0 0 0,0 0 0,1 0 0,-1 0 0,0 0-1,0 1 1,0-1 0,0 0 0,0 0 0,0 0-1,0 0 1,1 0 0,-1 0 0,0 1 0,0-1-1,0 0 1,0 0 0,0 0 0,0 0 0,0 1-1,0-1 1,0 0 0,0 0 0,0 0 0,0 0-1,0 1 1,0-1 0,0 0 0,0 0 0,0 0 0,0 0-1,0 0 1,0 1 0,0-1 0,-1 0 0,1 0-1,0 0 1,0 0 0,0 0 0,0 1 0,0-1-1,0 0 1,0 0 0,0 0 0,-1 0 0,1 0-1,0 0 1,0 0 0,0 0 0,0 1 0,0-1 0,-1 0-1,1 0 1,0 0 0,0 0 0,-1 0 0,-38 11 26,35-11-25,-1 1 0,0 0 1,1 0-1,-1 0 1,1 1-1,0 0 0,-1-1 1,1 1-1,0 1 0,0-1 1,0 1-1,1-1 1,-5 4-1,3 1-1,-1 0 0,1 0 0,1 0 0,-1 0 0,2 1 0,-1 0 0,1 0 0,0 0 0,0 0 0,1 0 0,-3 16 0,2 8 0,-1 56 0,4-80 0,0-1 0,1 1 0,-1 0 0,2 0 0,-1-1 0,1 1 0,0-1 0,0 1 0,1-1 0,6 12 0,-5-14 1,0 1 0,0-2 0,0 1 0,1 0 0,-1-1 0,1 0 0,1 0 0,-1 0 0,0 0-1,1-1 1,0 0 0,-1 0 0,8 2 0,3 0 0,0 0-1,1-2 0,-1 1 0,1-2 1,0 0-1,0-1 0,0-1 0,-1-1 1,29-4-1,-42 5 0,1-1 1,0-1-1,0 1 0,-1 0 0,1-1 1,-1 0-1,1 0 0,-1 0 0,0 0 1,0-1-1,0 1 0,0-1 1,0 0-1,-1 1 0,1-1 0,-1-1 1,0 1-1,0 0 0,0 0 0,0-1 1,0 1-1,-1-1 0,1 0 0,-1 1 1,1-6-1,1-9 2,0 0 0,-1 0-1,-1 0 1,-1-21 0,0 23-2,0 1 0,-1 0 0,-1 1 0,0-1 0,-1 1 0,0-1 0,-2 1 0,1 0 0,-2 0 0,-10-20 0,13 28 0,-1 1 0,1-1 0,-1 0 0,0 1 0,-1 0 0,1 0 0,-1 0 0,0 0 0,-1 1 0,1 0 0,-1 0 0,0 0 0,1 1 0,-2 0 0,1 0 0,0 1 0,0-1 0,-1 1 0,0 1 0,1-1 0,-1 1 0,-13-1 0,17 2 0,-1 0 0,1 0 0,0 0 0,0 1 0,0-1 0,0 1 0,0 0 0,0 0 0,0 0 0,0 0 0,1 0 0,-1 0 0,0 1 0,0 0 0,1-1 0,-1 1 0,-1 2 0,1 0 0,1-1 0,-1 0-1,1 1 1,0-1 0,0 1 0,1 0 0,-1 0-1,1-1 1,0 1 0,0 0 0,0 0 0,0 6-1,-1 3 1,1 0-1,1 0 0,0 0 1,0 0-1,1-1 1,1 1-1,0 0 0,1-1 1,1 1-1,-1-1 1,2 0-1,0 0 0,6 11 1,-5-14-1,-1 0 1,2-1 0,-1 0 0,1 0-1,0-1 1,0 0 0,1 0-1,0-1 1,1 0 0,-1 0 0,1-1-1,0 0 1,0 0 0,1-1 0,-1-1-1,19 6 1,-18-7 0,0 0 0,0 0 0,0-1 0,0 0 0,0 0 0,0-2 0,18-1 0,-24 1 0,1 0 0,-1 0 0,0-1 0,0 1 0,0-1 0,0 0 0,0 0 0,0 0 0,-1-1 0,1 1 0,-1-1 0,1 0 0,-1 0 0,0 0 0,0 0 0,0-1 0,-1 1 0,1-1 0,3-7 0,1-7-4,-1 0 0,-1-1 0,0 1 0,-1-1-1,-1 0 1,-1 0 0,-1 0 0,-1-28 0,0 20-7,1 0 1,2 0-1,5-30 0,-7 55 7,-1 1 0,1-1 1,-1 0-1,1 0 0,0 0 0,0 0 0,-1 1 1,1-1-1,1 0 0,-1 1 0,0-1 1,0 1-1,0-1 0,1 1 0,-1 0 0,1-1 1,-1 1-1,1 0 0,0 0 0,-1 0 0,1 0 1,0 1-1,0-1 0,-1 0 0,1 1 1,0-1-1,0 1 0,0-1 0,0 1 0,0 0 1,0 0-1,0 0 0,0 0 0,0 0 0,-1 0 1,3 1-1,0 0-3,0 0 1,0 0 0,-1 0-1,1 1 1,-1-1-1,1 1 1,-1 0-1,1 0 1,-1 0-1,0 0 1,0 1 0,0-1-1,0 1 1,-1 0-1,1 0 1,-1 0-1,3 3 1,-5-6 7,0 1 1,0-1-1,0 0 1,0 0-1,0 1 1,0-1-1,0 0 1,0 0-1,-1 1 1,1-1-1,0 0 1,0 1-1,0-1 1,0 0-1,0 0 1,0 0-1,-1 1 1,1-1-1,0 0 1,0 0-1,0 0 1,0 1-1,-1-1 1,1 0-1,0 0 1,0 0-1,-1 0 1,1 1-1,0-1 1,0 0-1,-1 0 1,1 0-1,0 0 0,0 0 1,-1 0-1,1 0 1,-1 0-1,-14 4 88,12-3-71,-6 1-16,0 1 1,0 1 0,1-1 0,0 1 0,-1 1 0,1 0-1,1 0 1,-1 0 0,1 1 0,0 0 0,0 0-1,1 1 1,-1 0 0,2 0 0,-1 1 0,1 0 0,0 0-1,-7 15 1,7-10-1,0 1 1,1-1-1,0 1 0,2 0 0,-1 1 0,2-1 1,-1 0-1,2 1 0,0-1 0,1 0 0,4 24 1,-4-32-3,1 1 1,0-1-1,1 1 1,-1-1 0,1 0-1,0 0 1,0 0-1,1 0 1,0-1 0,0 0-1,0 1 1,1-1-1,0-1 1,-1 1 0,2-1-1,-1 1 1,0-2-1,1 1 1,0-1-1,0 1 1,0-2 0,0 1-1,10 2 1,5 1-1,-1-1 0,1-1 1,0-1-1,0-1 0,1 0 0,25-3 1,-44 1-1,1-1 1,-1 1-1,1-1 1,-1 0-1,0 0 1,1 0-1,-1-1 1,0 1-1,1-1 1,-1 1-1,0-1 1,0 0-1,0 0 1,-1-1-1,1 1 1,-1-1-1,1 1 1,-1-1-1,0 0 1,1 0-1,-2 0 1,1 0-1,0 0 1,-1 0-1,1 0 1,-1-1-1,0 1 1,1-6-1,3-9 0,-2-1 0,0 1-1,-2 0 1,0-22 0,-1 38 0,1-33-1,-2 11-1,1 0-1,1 0 1,2 0 0,0 1 0,1-1 0,2 1-1,9-29 1,-13 48-5,0 1-1,0-1 1,0 1-1,0-1 1,1 1-1,-1 0 0,1 0 1,0 0-1,0 0 1,0 1-1,0-1 1,1 1-1,-1 0 1,1 0-1,-1 0 1,1 0-1,6-2 0,-3 2-15,0 1 0,-1 0 0,1 0-1,0 0 1,0 1 0,-1 0-1,1 0 1,0 1 0,0-1-1,7 3 1,-12-2 26,0-1 0,-1 1 0,1 0 0,-1-1-1,1 1 1,-1 0 0,0 0 0,1 0 0,-1 0 0,0 0-1,0 0 1,1 1 0,-1-1 0,0 0 0,0 1 0,-1-1 0,1 0-1,0 1 1,0-1 0,-1 1 0,1-1 0,0 1 0,-1 0 0,0-1-1,1 1 1,-1 0 0,0-1 0,0 4 0,-9-5 98,3 0-95,0 0 0,0 1 0,1 0 0,-1 0 0,0 0-1,0 1 1,1 0 0,-1 0 0,0 0 0,1 1 0,0-1 0,0 1 0,-7 6 0,5-3-1,0 0 1,1 0-1,0 1 1,0 0-1,1 0 1,0 0-1,0 1 1,-4 10-1,1-1 0,1 1-1,1 0 0,1 0 0,0 1 0,2 0 0,0-1 0,-1 39 1,4-42-4,0-5 1,0 0-1,0-1 1,1 1-1,4 18 1,-4-25-2,0 0 0,0 0 1,0 0-1,1-1 0,-1 1 0,1 0 0,0-1 1,0 1-1,0-1 0,0 0 0,0 0 0,0 1 1,1-2-1,-1 1 0,1 0 0,-1 0 0,1-1 1,0 1-1,4 1 0,-1 0 1,1-1 0,0 0 1,-1 0-1,1 0 0,0-1 0,0 0 1,0 0-1,0-1 0,0 0 0,0 0 0,0-1 1,8-1-1,-11 1 0,0 0-1,-1 0 1,1-1 0,-1 1-1,1-1 1,-1 0 0,0 0-1,0 0 1,0-1 0,0 1 0,0-1-1,0 1 1,-1-1 0,1 0-1,-1 0 1,0 0 0,1 0-1,-2-1 1,1 1 0,0-1 0,-1 1-1,3-8 1,1-13 2,-2 0 0,0 0 0,-1 0-1,-1 0 1,-4-31 0,2-3-4,1 22 1,1 16 5,-1-1-1,-4-30 0,4 51-4,0 0 0,0-1 0,0 1 0,0 0 0,0-1 0,0 1 0,0 0 0,0-1 0,0 1 0,0 0 0,0 0 0,0-1 0,0 1 1,0 0-1,0-1 0,0 1 0,0 0 0,-1-1 0,1 1 0,0 0 0,0 0 0,0-1 0,0 1 0,-1 0 0,1 0 0,0 0 0,0-1 0,-1 1 0,1 0 0,0 0 0,0 0 0,-1-1 0,1 1 0,0 0 0,0 0 0,-1 0 0,1 0 0,0 0 0,-1 0 0,1 0 0,0 0 0,-1 0 0,1 0 0,0 0 0,0 0 0,-1 0 0,0 0 0,1 1-1,-1-1 1,0 1-1,1 0 0,-1 0 0,0 0 1,1 0-1,-1 0 0,1 0 1,-1 0-1,1 0 0,0 0 0,-1 0 1,1 0-1,0 0 0,0 2 1,-4 44-1,2-1 0,6 76 0,-4-115 1,1 1 0,1-1 0,-1 0 0,1 1 0,1-1 0,-1 0 0,1 0 0,0 0 0,1-1 0,-1 1 0,1-1 0,7 8 0,-7-10 0,0 1 0,0-2 0,0 1 0,0 0 1,1-1-1,0 0 0,0 0 0,0 0 0,0 0 0,0-1 1,1 0-1,-1 0 0,0-1 0,1 1 0,0-1 0,8 0 1,-5 0 1,3 0 2,-1 0 1,1-1-1,19-3 0,-28 3-3,0-1 1,0 1-1,0-1 0,0 0 0,0 0 0,0-1 1,0 1-1,-1-1 0,1 1 0,-1-1 1,1 0-1,-1 0 0,1 0 0,-1 0 0,0 0 1,0-1-1,0 1 0,2-5 0,2-3 1,-1-1-1,-1 0 0,0 0 0,-1 0 0,0 0 1,0-1-1,1-20 0,-1-88 7,-3 85-7,1-73 2,2 39 1,-4 0 1,-14-104-1,14 161-4,0 8 0,1 0-1,-1 1 1,0-1 0,0 0-1,0 0 1,0 1 0,-1-1 0,-2-5-1,4 9 1,0 0 0,-1 0 0,1 0 0,0-1-1,0 1 1,0 0 0,0 0 0,0 0 0,0 0 0,0 0-1,0 0 1,-1-1 0,1 1 0,0 0 0,0 0-1,0 0 1,0 0 0,0 0 0,0 0 0,-1 0 0,1 0-1,0 0 1,0 0 0,0 0 0,0 0 0,-1 0 0,1 0-1,0 0 1,0 0 0,0 0 0,0 0 0,0 0-1,-1 0 1,1 0 0,0 0 0,0 0 0,0 0 0,0 0-1,0 0 1,-1 0 0,1 0 0,0 1 0,0-1 0,0 0-1,0 0 1,0 0 0,0 0 0,-1 0 0,-3 13-5,-3 46 9,2 0 1,6 99-1,1-57-1,-1-75-3,0 0 0,2 0 0,0 0 0,9 29 0,-8-40 0,1 0 0,1 0 0,0 0 0,1-1 0,1 0 0,0 0 0,19 23 0,-23-32 0,0-1 0,0-1 0,1 1 0,-1-1 0,1 0 0,0 0 0,0 0 0,0-1 0,0 1 0,1-1 0,-1 0 0,1-1 0,-1 1 0,1-1 0,-1-1 0,1 1 0,0-1 0,-1 1 0,1-2 0,0 1 0,-1-1 0,1 0 0,-1 0 0,1 0 0,-1-1 0,1 1 0,6-4 0,-6-1 0,0 1 0,0-1 0,0 0 0,-1 0 0,0 0 0,0-1 0,0 1 0,-1-1 0,0-1 0,-1 1 0,1 0 0,4-17 0,2-10 0,9-55 0,-19 89 0,9-65-8,2-120 0,-13 170 8,-2 13 0,-5 11 0,9-9 0,-5 7 0,1 0 0,0 0 0,1 1 0,0-1 0,0 1 0,0 0 0,1 0 0,0 0 0,-1 16 0,0 10 0,3 37 0,0-39 0,0-21 0,1 1 0,0 0 0,0-1 0,2 0 0,-1 1 0,1-1 0,1 0 0,0 0 0,10 18 0,-11-24 0,0 0 0,0 0 0,1 0 0,-1-1 0,1 1 0,0-1 0,1 0 0,-1 0 0,1 0 0,0-1 0,0 0 0,0 0 0,0 0 0,0 0 0,1-1 0,-1 0 0,1 0 0,0 0 0,-1-1 0,12 1 0,-10-1 0,0 0 0,1-1 0,-1 0 0,0 0 0,1-1 0,12-3 0,-17 3 0,0 0 0,1-1 0,-1 1 0,0-1 0,0 0 0,-1 0 0,1 0 0,0 0 0,-1-1 0,1 1 0,-1-1 0,0 1 0,1-1 0,-1 0 0,-1 0 0,3-4 0,5-13-2,-1-1 1,0 0-1,-2 0 0,-1-1 1,0 0-1,2-44 1,-5 43-4,1 0 1,1 0 0,1 1-1,0-1 1,18-42 0,-22 63 1,0-1 0,1 1 1,-1-1-1,0 1 1,1 0-1,0-1 0,-1 1 1,1 0-1,0 0 0,0 0 1,0 1-1,1-1 1,-1 0-1,0 1 0,1-1 1,-1 1-1,1 0 0,-1 0 1,1 0-1,-1 0 1,1 0-1,0 1 0,-1-1 1,1 1-1,0-1 0,0 1 1,0 0-1,-1 0 1,1 1-1,0-1 0,0 0 1,-1 1-1,5 1 0,0 0 2,0 1-1,0 0 1,-1 1 0,1 0-1,-1 0 1,0 0-1,0 1 1,-1-1-1,1 1 1,-1 1-1,5 6 1,29 36 1,-76-55 80,24 4-76,1 0 0,-1 0 0,-25-1 0,34 4-3,1-1-1,-1 2 1,1-1 0,-1 0 0,1 1 0,-1-1-1,1 1 1,-1 0 0,1 0 0,0 0-1,-1 1 1,1-1 0,0 1 0,0 0-1,0-1 1,0 1 0,0 1 0,1-1-1,-1 0 1,-2 4 0,1 0-1,1-1 0,0 1 0,0 1 0,0-1 0,1 0 0,0 1 0,0-1 0,-2 14 0,2-2 0,1 1 0,1 19 0,0-32 0,0 0 1,1 0-1,0 0 0,0 0 1,1 0-1,-1-1 0,1 1 0,0-1 1,1 1-1,-1-1 0,1 0 1,0 0-1,1 0 0,-1 0 1,1 0-1,0-1 0,0 0 1,0 1-1,1-2 0,-1 1 0,1 0 1,0-1-1,0 0 0,0 0 1,7 2-1,3 1 1,0-1 0,0-1 0,0 0 0,1-1-1,-1 0 1,1-2 0,0 0 0,21-1 0,-33 0-1,0-1 0,0 0 0,0 0 0,0 0 0,0 0 0,0 0 0,0-1 0,0 0 0,-1 0 0,1 0 0,-1 0 0,1 0 0,-1-1 0,0 0 0,0 1 0,0-1 0,0 0 0,-1-1 0,1 1 0,-1 0 0,1-1 0,-1 1 0,-1-1 0,1 0 0,0 1 0,-1-1 0,2-7 0,2-9 0,0 0 0,-1 0 0,-2-1 0,1-23 0,4-180 0,-8 166 0,-15-103 0,1 47 29,13 133-26,18 610 29,-10-426-69,-6-203 1,0 1 1,1-1-1,-1 0 0,0 1 1,0-1-1,0 0 1,0 1-1,0-1 1,0 1-1,0-1 1,0 0-1,0 1 1,0-1-1,0 0 1,0 1-1,0-1 0,-1 0 1,1 1-1,0-1 1,0 0-1,0 1 1,0-1-1,0 0 1,-1 0-1,1 1 1,0-1-1,0 0 0,-1 1 1,1-1-1,0 0 1,0 0-1,-1 0 1,1 1-1,0-1 1,-1 0-1,1 0 1,0 0-1,-1 0 1,1 0-1,0 1 0,-1-1 1,1 0-1,0 0 1,-1 0-1,1 0 1,0 0-1,-1 0 1,1 0-1,0 0 1,-1 0-1,1-1 0,0 1 1,-1 0-1,1 0 1,0 0-1,-1 0 1,1 0-1,0 0 1,-1-1-1,1 1 1,-1 0-238,-22-7-10103</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9:30.080"/>
    </inkml:context>
    <inkml:brush xml:id="br0">
      <inkml:brushProperty name="width" value="0.05" units="cm"/>
      <inkml:brushProperty name="height" value="0.05" units="cm"/>
      <inkml:brushProperty name="color" value="#FFFFFF"/>
    </inkml:brush>
  </inkml:definitions>
  <inkml:trace contextRef="#ctx0" brushRef="#br0">0 10 30894,'0'0'1697,"53"0"-1681,24 0 0,17 0 0,3 0-16,-14 0-176,-19-10-1761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3:36.646"/>
    </inkml:context>
    <inkml:brush xml:id="br0">
      <inkml:brushProperty name="width" value="0.05" units="cm"/>
      <inkml:brushProperty name="height" value="0.05" units="cm"/>
      <inkml:brushProperty name="color" value="#FFFFFF"/>
    </inkml:brush>
  </inkml:definitions>
  <inkml:trace contextRef="#ctx0" brushRef="#br0">53 53 19209,'1'-18'11141,"4"6"-8425,-4 11-2750,1 0-1,-1 0 1,1 0 0,-1 0-1,1 0 1,-1 0 0,1 0-1,0 0 1,0 1 0,-1-1 0,1 1-1,0-1 1,3 0 0,27-4 61,0 2 1,60 1-1,-82 2-24,-10 0-3,1 0 0,-1 0 0,1 0 0,-1 0-1,1 0 1,-1 1 0,1-1 0,-1 0 0,1 0 0,-1 1 0,1-1 0,-1 0 0,1 1 0,-1-1-1,0 0 1,1 1 0,-1-1 0,0 1 0,1-1 0,-1 1 0,0-1 0,1 1 0,-1-1 0,0 1-1,0-1 1,0 1 0,1-1 0,-1 1 0,0-1 0,0 1 0,0-1 0,0 1 0,0-1 0,0 1-1,0 1 1,-3 23-8,3-22 7,-3 7 2,-1-1 0,1 1 0,-2-1 0,1 0 0,-1 0 0,-1 0 0,0 0 0,0-1 0,0 0 1,-1 0-1,-12 10 0,7-6-1,1 1 0,0 0 0,-10 16 0,20-27 0,0 0 0,-1 0 0,1 0 0,0 0 0,0 0 0,0 1 0,1-1 0,-1 0 0,1 1 0,-1-1 0,1 0 0,0 1 0,-1-1 0,1 1 0,1-1 0,-1 1 0,0-1 0,1 0 0,-1 1 0,1-1 0,-1 0 0,1 1 0,0-1 0,0 0 0,0 0 0,1 0 0,-1 0 0,0 0 0,1 0 0,-1 0 0,4 3 0,5 3 0,-1-1 0,2 0 0,-1-1 0,1 0 0,15 6 0,13 9 3,-27-14-1,0 1 0,-1 0 0,-1 1 0,1 0 0,-1 0 1,10 14-1,-16-18-3,0 1 0,-1-1 0,0 1 0,0-1 0,0 1 0,-1 0 0,0 0 0,0 0 0,0 0 0,-1 1 0,0-1 0,0 0 0,-1 0 1,0 1-1,-1 10 0,1-14 1,-1 0 0,0 0 0,0 0 0,0 0 1,-1 0-1,1-1 0,-1 1 0,1 0 0,-1-1 1,0 0-1,0 1 0,0-1 0,0 0 0,0 0 1,-1 0-1,1 0 0,-1 0 0,1-1 0,-1 1 1,0-1-1,0 1 0,1-1 0,-5 1 0,-7 3 2,1-1 1,-1-1-1,-24 3 0,21-3-2,-1-1-1,1-1 1,-1-1-1,0 0 1,-30-6-1,43 5 0,0 0 1,0-1-1,0 1 0,0-1 0,0-1 0,0 1 1,0-1-1,1 1 0,-1-1 0,1-1 0,0 1 1,0 0-1,0-1 0,1 0 0,-1 0 0,1 0 0,0-1 1,0 1-1,0-1 0,1 1 0,-1-1 0,-2-9 1,2 3-92,1 1 0,0-1 1,0 0-1,1 0 1,1-19-1,0-13-1546</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9:31.205"/>
    </inkml:context>
    <inkml:brush xml:id="br0">
      <inkml:brushProperty name="width" value="0.05" units="cm"/>
      <inkml:brushProperty name="height" value="0.05" units="cm"/>
      <inkml:brushProperty name="color" value="#FFFFFF"/>
    </inkml:brush>
  </inkml:definitions>
  <inkml:trace contextRef="#ctx0" brushRef="#br0">1 695 31166,'0'13'112,"0"1"0,2-1 0,0 1-1,0-1 1,1 0 0,7 18 0,-7-23-85,0 0 0,1-1 0,0 1 1,0-1-1,1 0 0,0-1 1,0 1-1,1-1 0,0 0 1,0 0-1,9 7 0,-10-11-15,-1 1 0,1-1 0,0 0-1,-1 0 1,1 0 0,0-1 0,0 0 0,0 0-1,0 0 1,0 0 0,0-1 0,1 0 0,-1 0-1,0 0 1,0-1 0,0 0 0,0 0 0,0 0-1,0 0 1,0-1 0,0 0 0,-1 0 0,1 0-1,-1-1 1,1 1 0,-1-1 0,0 0 0,0 0-1,0-1 1,0 1 0,-1-1 0,6-7 0,-2-1-10,0 0 0,-2 0 0,1-1 1,-2 0-1,0 0 0,0 0 0,-1 0 1,2-27-1,-2-11-2,-4-55 0,0 39-2,-4-32 2,-26-146 0,10 95 35,19 145-24,0 12-12,-1 17-6,0 373 4,4-234 3,-1-154 0,-1 20 0,2-1 0,6 37 0,-6-58 0,1 0 0,-1 0 0,1 0 0,1 0 0,-1 0 0,1-1 0,1 1 0,-1-1 0,1 1 0,0-1 0,0-1 0,1 1 0,-1-1 0,8 7 0,-9-10 0,0 1 0,0-1 0,1 0 0,-1 0 0,1 0 0,0-1 0,-1 1 0,1-1 0,0 0 0,0 0 0,-1 0 0,1-1 0,0 1 0,0-1 0,0 0 0,0 0 0,0 0 0,0-1 0,0 1 0,0-1 0,0 0 0,-1 0 0,8-3 0,-3 0 0,-1 1 0,-1-1 0,1-1 0,0 1 0,-1-1 0,0 0 0,0-1 0,-1 1 0,0-1 0,9-12 0,-3 1 0,-1-2 0,-1 1 0,0-1 0,-2 0 0,0-1 0,-1 0 0,-1 0 0,4-32 0,-2-15 0,-3-85 0,-4 145 0,-4-9 1,-6 15 1,8 2-2,0 0 0,1 0 0,-1 0 0,0 1 0,1-1 0,-1 0 0,1 1 0,0-1 0,-1 1 0,1-1 0,0 1 0,0 0 0,0 0 0,-1 2 0,-3 12-1,1 1 1,1-1-1,0 1 1,1 0 0,1 0-1,2 32 1,-1-27 0,0-8 0,1 0 1,1-1-1,0 1 1,0-1-1,1 1 1,1-1-1,0 0 1,1 0-1,13 24 1,-14-30-1,0-1 1,1 1-1,0-1 0,0 1 1,1-1-1,-1-1 1,1 1-1,0-1 1,1 0-1,-1 0 1,1-1-1,0 0 1,0 0-1,1-1 0,-1 0 1,1 0-1,0-1 1,10 3-1,-6-3 1,1 0-1,0 0 1,0-2-1,0 1 0,0-2 1,23-2-1,-33 2 0,1 0 0,0 0 0,-1 0 0,1-1 0,-1 1 0,1-1 0,-1 0 0,0 0 0,1 0 0,-1 0 0,0-1 0,-1 1 0,1-1 0,0 1 0,-1-1 0,1 0 0,-1 0 0,0 0 0,0-1 0,0 1 0,0 0 0,-1-1 0,0 1 0,1-1 0,-1 0 0,0 1 0,0-6 0,1-4 0,-1 0 0,-1 0 0,0 0 0,0 1 0,-2-1 0,1 0 0,-2 0 0,1 1 0,-2-1 0,0 1 0,0 0 0,-1 0 0,-1 1 0,0-1 0,-9-12 0,5 9 0,-1 0 0,-1 1 0,0 1 0,-1 0 0,0 1 0,-1 0 0,0 1 0,-1 0 0,-1 1 0,-19-9 0,24 14 0,1 1 0,-1 0 0,0 1 0,0 0 0,0 1 0,0 0 0,-1 0 0,1 2 0,-14-1 0,24 1 0,0 1 0,1-1 0,-1 0 0,0 0 0,0 0 0,1 0 0,-1 1 0,0-1 0,1 0 0,-1 0 0,0 1 0,1-1 0,-1 1 0,0-1 0,1 0 0,-1 1 0,1 0 0,-1-1 0,1 1 0,-1-1 0,1 1 0,-1-1 0,1 1 0,0 0 0,-1-1 0,1 2 0,-5 25 0,6-21 0,-1 0 0,1 0 0,0 0 0,0-1 0,1 1 0,-1 0 0,5 8 0,-1-7 1,0 0 1,1 0-1,-1 0 0,1-1 1,1 0-1,-1-1 0,1 1 1,0-1-1,0 0 0,1-1 0,-1 0 1,1 0-1,14 4 0,-5-2-51,0-1 0,1 0 0,-1-1 0,1-1-1,29 1 1,4-4-964</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9:31.533"/>
    </inkml:context>
    <inkml:brush xml:id="br0">
      <inkml:brushProperty name="width" value="0.05" units="cm"/>
      <inkml:brushProperty name="height" value="0.05" units="cm"/>
      <inkml:brushProperty name="color" value="#FFFFFF"/>
    </inkml:brush>
  </inkml:definitions>
  <inkml:trace contextRef="#ctx0" brushRef="#br0">0 13 32639,'25'0'48,"28"0"-32,19 0 0,5 0-16,-5 0-80,-14-13-576</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9:34.060"/>
    </inkml:context>
    <inkml:brush xml:id="br0">
      <inkml:brushProperty name="width" value="0.05" units="cm"/>
      <inkml:brushProperty name="height" value="0.05" units="cm"/>
      <inkml:brushProperty name="color" value="#FFFFFF"/>
    </inkml:brush>
  </inkml:definitions>
  <inkml:trace contextRef="#ctx0" brushRef="#br0">1 787 29614,'0'7'137,"0"-1"0,0 1 0,1 0 0,0-1 0,1 1 0,-1-1 0,1 1 0,0-1 0,1 0 0,4 8 0,-6-11-90,2 0 0,-1 0 0,0 0-1,1-1 1,-1 1 0,1-1 0,0 1 0,-1-1 0,1 0 0,0 0 0,1 0 0,-1-1 0,0 1 0,0-1 0,1 1 0,-1-1 0,1 0 0,-1-1 0,1 1-1,0 0 1,3-1 0,-3 0-22,0 1-1,0-1 0,-1-1 0,1 1 1,0 0-1,-1-1 0,1 0 0,0 0 1,-1 0-1,1 0 0,-1 0 0,1-1 1,-1 0-1,0 1 0,1-1 0,-1-1 0,5-3 1,-2-1-12,0 0 1,0-1-1,-1 1 1,0-1-1,-1 0 1,5-11-1,7-17-1,-2-1 0,-2 0-1,-1-1 1,7-47 0,11-155 12,-23 107-24,-7 156 0,2-1 0,0 0 0,2 0 0,0-1 0,11 36 0,47 90 0,-38-97 0,22 70 0,-42-108 0,0 0 0,-1 0 0,-1 1 0,0 20 0,-1-31 0,0 1 0,0-1 0,0 1 0,-1-1 0,1 1 0,-1-1 0,0 0 0,0 1 0,0-1 0,0 0 0,0 0 0,0 1-1,0-1 1,-1 0 0,1 0 0,-1 0 0,0-1 0,1 1 0,-1 0 0,0-1 0,0 1 0,0-1 0,0 1 0,-1-1 0,1 0 0,0 0 0,-4 1 0,-5 2-4,-1-1-1,1-1 1,-1 0-1,-17 1 1,23-2 0,-119 1-34,74-2-25,83 12 18,4-4 46,0-3 1,0 0 0,0-2 0,1-2 0,-1-2 0,45-5 0,-72 4-1,0 1 1,0-1-1,0-1 0,0 1 0,0-2 1,-1 1-1,1-1 0,-1 0 1,0-1-1,0 0 0,0 0 0,-1-1 1,0 0-1,0 0 0,0-1 1,-1 0-1,9-12 0,-7 6 2,0 0-1,-2-1 1,0 0-1,0 0 1,-1 0-1,-1-1 1,0 0-1,-1 0 1,-1 0-1,1-17 1,0-242 42,-3 267-42,-2-24 12,2 30-14,0-1 0,0 1-1,0 0 1,-1 0 0,1 0-1,0-1 1,-1 1 0,1 0 0,-1 0-1,1 0 1,-1 0 0,1 0 0,-1 0-1,0 0 1,0 0 0,1 0 0,-1 0-1,-2-1 1,-3 3-1,4 11 0,-3 285 0,7-165 0,-1 2 17,-3 148-2,2-272-15,1-6 0,-1-1 0,0 1 0,0 0 0,0 0 0,-1-1 0,1 1 0,-1 0 0,0 0 0,0-1 0,0 1 0,-1-1 0,-2 7 0,3-10 0,1 0 0,0-1 0,-1 1 0,1 0 0,0 0 0,0 0 0,-1 0 0,1-1 0,0 1 0,-1 0 0,1 0 0,0-1 0,0 1 0,-1 0 0,1 0 0,0-1 0,0 1 0,0 0 0,-1-1 0,1 1 0,0 0 0,0-1 0,0 1 0,0 0 0,0-1 0,0 1 0,0 0 0,0-1 0,0 1 0,0 0 0,0-1 0,0 1 0,0 0 0,0-1 0,0 1 0,0 0 0,0-1 0,0 1 0,0 0 0,1-1 0,-3-242 0,3 123 0,0 66 0,1 0 0,3 0 0,2 1 0,3 0 0,32-102 0,-38 145 0,0-1 0,1 0 0,0 1 0,0 0 0,1 0 0,9-11 0,-13 18 0,0 1 0,1 0 0,-1-1 0,1 1 0,-1 0 0,1 0 0,0 1 0,-1-1 0,1 0 0,0 1 0,0 0 0,0 0 0,0 0 0,1 0 0,-1 0 0,0 1 0,0-1 0,0 1 0,1 0 0,-1 0 0,0 0 0,0 0 0,1 1 0,-1-1 0,0 1 0,4 1 0,-2 0 0,0 1 0,0 0 0,-1-1 0,1 2 0,-1-1 0,0 0 0,0 1 0,0 0 0,0 0 0,-1 0 0,1 0 0,-1 1 0,0-1 0,-1 1 0,1 0 0,2 6 0,1 3 0,0 0 0,-1 1 0,-1 0 0,5 23 0,-7-14-7,-1 0 0,-2 24 0,1-36 1,0-6 6,-1 0-1,0-1 1,0 1 0,0 0-1,-1 0 1,0-1-1,0 1 1,0-1-1,-1 0 1,0 0-1,0 0 1,-4 6 0,-5 4 0,-1-1 0,-21 18 0,-4 5 0,37-36-1,-1 1 0,1-1 0,0 1 0,-1-1 0,1 1 0,0 0 0,0-1 1,0 1-1,0 0 0,1 0 0,-1 0 0,0 2 0,1-3-1,0-1 0,0 1 0,0-1 0,0 1 0,0-1 0,0 1 0,0-1 0,0 1 0,1-1 0,-1 1 0,0-1 0,0 1 0,1-1 0,-1 1 0,0-1-1,1 1 1,-1-1 0,0 0 0,1 1 0,-1-1 0,0 0 0,1 1 0,-1-1 0,1 0 0,-1 1 0,1-1 0,-1 0 0,1 0 0,5 2-14,0-1 0,0 0 0,0 0-1,0-1 1,0 1 0,7-2 0,-4 1 13,17 1-14,-1-1 1,1-1-1,-1-2 0,0 0 0,0-2 1,40-12-1,-48 11 28,-1-1-1,0-1 1,-1 0 0,18-12-1,-27 15-2,-1 1 0,1-1 0,-1 0 0,0 0 0,0-1 0,0 0 0,-1 0 0,0 0 0,0 0 0,0-1 0,-1 1 0,5-14 0,-4 4 2,-1 0 0,0 0 0,-1-1 0,0 1 0,-2-28 0,0 36-7,0 1 1,-1 0-1,0 0 1,0 0-1,-1 0 0,1 0 1,-2 0-1,1 0 1,-1 0-1,0 1 1,0 0-1,-1-1 1,0 1-1,0 0 1,-6-6-1,8 10-2,1 0 0,-1 1 0,0-1 0,0 1 0,0-1-1,0 1 1,-1 0 0,1 0 0,0 0 0,0 0 0,-1 0 0,1 1 0,0-1 0,-1 1 0,1-1 0,-3 1 0,3 0-2,0 0 1,0 1 0,0-1 0,1 1-1,-1-1 1,0 1 0,1 0-1,-1 0 1,1-1 0,-1 1 0,0 0-1,1 0 1,0 1 0,-1-1 0,1 0-1,0 0 1,-2 2 0,-1 3-1,1 0 0,-1 0 0,1 1 0,0-1-1,1 1 1,-1-1 0,1 1 0,0 0 0,-1 11 0,-1 13 1,2 0 0,2 56 0,0-75 0,1 0 0,1-1 0,0 1 0,1-1 0,0 1 0,1-1 0,0 0 0,0 0 0,1-1 0,11 17 0,-11-21 0,0-1 0,0 1 0,1-1 0,0-1 0,0 1 0,0-1 0,0 0 0,1 0 0,0-1 0,0 1 0,0-2 0,13 5 0,-16-6 0,0 0 0,1 0 0,-1 0 0,1-1 0,-1 1 0,1-1 0,-1 0 0,1 0 0,-1 0 0,1-1 0,-1 0 0,0 0 0,1 0 0,-1 0 0,0-1 0,0 0 0,0 1 0,0-2 0,0 1 0,0 0 0,0-1 0,4-4 0,-1-1 1,0-1-1,-1 0 1,0 0 0,-1-1-1,0 0 1,0 0-1,-1 0 1,5-18 0,17-96 8,-17 74-8,-4 23-1,12-51-5,-16 74 4,0-1 0,1 1 0,0 0 1,0 0-1,0 0 0,0 0 0,0 0 1,1 0-1,0 1 0,0-1 0,0 1 0,0 0 1,7-6-1,-8 8-4,0 0 1,0 0-1,0 0 0,0 0 1,0 0-1,0 0 1,0 0-1,0 1 0,1-1 1,-1 1-1,0 0 0,0 0 1,0 0-1,1 0 0,-1 0 1,0 0-1,0 0 1,1 1-1,-1-1 0,0 1 1,3 1-1,-4-1 2,1 0 0,-1 0 0,1 0 1,-1 0-1,1 0 0,-1 1 0,0-1 0,0 0 0,1 1 0,-1 0 1,0-1-1,0 1 0,-1-1 0,1 1 0,0 0 0,0 0 0,-1-1 1,1 1-1,-1 0 0,0 0 0,1 0 0,-1 0 0,0-1 0,0 3 1,-23 6 60,15-6-55,1 0-1,-1 1 1,1 0 0,0 0-1,1 1 1,-1 0-1,1 0 1,0 1 0,1-1-1,-1 1 1,1 1-1,1-1 1,0 1 0,0-1-1,0 1 1,1 0-1,-4 12 1,2 0-1,0 1 1,1-1-1,1 1 1,1-1-1,1 1 1,2 25-1,-1-41-1,1 1 0,-1-1-1,1 1 1,0-1 0,1 0-1,-1 0 1,1 0-1,0 0 1,0 0 0,1 0-1,0 0 1,-1-1 0,1 1-1,1-1 1,-1 0 0,1 0-1,-1 0 1,1 0 0,1-1-1,-1 0 1,0 1 0,1-1-1,-1-1 1,1 1-1,0-1 1,0 0 0,0 0-1,10 2 1,9 1 2,0-1 0,0-1 1,1-1-1,47-2 0,-65-1-3,-1 1 0,-1 0 1,1 0-1,-1-1 0,0 0 0,1 0 1,-1 0-1,0-1 0,0 0 0,0 0 1,0 0-1,0-1 0,0 1 1,0-1-1,-1 0 0,0-1 0,6-4 1,-6 3-1,0 0 1,0-1 0,0 0-1,0 0 1,-1 0 0,0 0-1,-1 0 1,1-1 0,-1 1-1,0-1 1,-1 0 0,2-9-1,2-37 7,-2 1-1,-7-91 0,3 137-6,1 0 1,-1 0-1,0 0 0,0 0 1,-1 0-1,1 0 0,-4-6 1,5 12-1,0 0 0,0 0 0,0 0 0,0 0 0,-1 1 0,1-1 1,0 0-1,0 0 0,0 0 0,0 1 0,0-1 0,0 0 0,0 0 1,0 0-1,0 0 0,0 0 0,-1 1 0,1-1 0,0 0 0,0 0 1,0 0-1,0 0 0,0 0 0,-1 0 0,1 0 0,0 0 0,0 1 1,0-1-1,0 0 0,-1 0 0,1 0 0,0 0 0,0 0 0,0 0 1,-1 0-1,1 0 0,0 0 0,0 0 0,0 0 0,0 0 0,-1 0 1,1 0-1,0 0 0,0 0 0,0-1 0,0 1 0,-1 0 0,1 0 1,0 0-1,0 0 0,0 0 0,0 0 0,-1 0 0,1 0 0,0-1 1,0 1-1,0 0 0,0 0 0,0 0 0,0 0 0,0-1 0,0 1 1,-1 0-1,1 0 0,0 0 0,0 0 0,0-1 0,0 1 0,0 0 1,-3 16-11,-1 37 8,6 104 1,-1-149 1,0-1 0,0 1 0,1-1 0,0 1 0,0-1 0,1 1 0,0-1 0,0 0 0,8 12 0,-8-16 0,-1 1 0,1-1 0,0 0 0,0 1 0,0-2 0,1 1 0,-1 0 0,1 0 0,-1-1 0,1 0 0,0 0 0,0 0 0,0 0 0,0-1 0,0 1 0,1-1 0,-1 0 0,7 0 0,-7 0 0,0 0 1,1-1 0,-1 0-1,0 0 1,0 0-1,0 0 1,1-1-1,-1 0 1,0 1-1,0-2 1,0 1-1,0 0 1,0-1-1,0 0 1,0 0-1,-1 0 1,1 0-1,-1 0 1,1-1-1,-1 0 1,0 1-1,0-1 1,0 0-1,0-1 1,-1 1-1,1-1 1,-1 1-1,0-1 1,0 1-1,2-7 1,5-9-1,-1-1 0,-1-1 0,-1 1 0,-1-1 0,6-42 0,-2-112 0,-8 124 0,16-244 32,-16 664-32,-3 426 0,-5-674 0,4-106 0,1 0 0,-2 0 0,0 0 0,-1 0 0,-10 21 0,14-32 0,-2-1 0,1 0 0,0 0 0,0 0 0,-1 0 0,0-1 0,1 1 0,-1-1 0,0 1 0,0-1 0,-1 0 0,1 0 0,0-1 0,-1 1 0,1-1 0,-5 2 0,5-2 0,0 0 0,0-1 0,1 1 0,-1-1 0,0 0 0,0 0 0,0 0 0,1 0 0,-1 0 0,0-1 0,0 1 0,1-1 0,-1 1 0,0-1 0,0 0 0,1 0 0,-1-1 0,1 1 0,-1 0 0,1-1 0,0 0 0,-4-3 0,-4-7 0,0-2 0,2 1 0,-1-1 0,2 0 0,-10-24 0,-2-4 0,-11-13 0,15 28 0,-21-51 0,32 69 0,1-2 0,0 1 0,1 0 0,0 0 0,1-1 0,0 1 0,1-1 0,0 1 0,2-13 0,-1 17 0,1 0 0,0 0 0,0 1 0,0-1 0,1 1 0,-1 0 0,1-1 0,1 1 0,-1 1 0,1-1 0,0 0 0,0 1 0,0 0 0,1 0 0,-1 0 0,1 0 0,6-3 0,13-7 0,0 0 0,37-14 0,-45 21 0,84-33 0,-49 21 0,92-50 0,-128 60 0,-1 0 0,0-1 0,-1 0 0,0-1 0,-1-1 0,0 0 0,0 0 0,-2-2 0,1 1 0,11-22 0,-13 17 0,-1-1 0,0 0 0,-2 0 0,0 0 0,-1-1 0,2-23 0,-3 8 0,-2 0 0,-3-58 0,1 92 0,0 0 0,0 0 0,-1-1 0,1 1 0,0 0 0,-1 0 0,1 0 0,0 0 0,-1 0 0,1 0 0,-1 0 0,0 0 0,1 0 0,-1 1 0,0-1 0,0 0 0,1 0 0,-1 1 0,0-1 0,0 0 0,0 1 0,0-1 0,0 1 0,0-1 0,0 1 0,0-1 0,0 1 0,0 0 0,0-1 0,0 1 0,0 0 0,0 0 0,-1 0 0,1 0 0,0 0 0,0 0 0,0 0 0,0 0 0,0 0 0,0 1 0,0-1 0,0 0 0,0 1 0,0-1 0,0 1 0,0-1 0,0 1 0,0 0 0,0-1 0,0 1 0,-1 1 0,-1 5 0,0 1 0,0 0 0,0 1 0,1-1 0,1 0 0,-1 1 0,1-1 0,1 1 0,0 11 0,0-17 0,-2 43 0,7 88 0,-3-117 0,2 0 0,-1 0 0,2-1 0,0 0 0,1 1 0,0-2 0,2 1 0,13 20 0,-16-26 0,2-1 0,0 0 0,0 0 0,0-1 0,1 0 0,12 9 0,-16-14 0,0 0 0,0-1 0,0 0 0,1 1 0,-1-1 0,1-1 0,-1 1 0,1-1 0,0 0 0,0 0 0,-1 0 0,1-1 0,0 1 0,0-1 0,0-1 0,9 0 0,-12 0 0,-1 1 0,1-1 0,0 0 0,-1 0 0,1 0 0,0 0 0,-1 0 0,0 0 0,1 0 0,-1 0 0,1 0 0,-1-1 0,0 1 0,0-1 0,0 1 0,0-1 0,0 1 0,0-1 0,0 1 0,-1-1 0,1 0 0,0 0 0,-1 1 0,1-3 0,7-50 0,-7 43 0,4-69 0,-4 48 0,1-1 0,1 0 0,2 1 0,1 0 0,21-59 0,-26 86 0,2 1 0,-1-1 0,0 1 0,1-1 0,0 1 0,0 0 0,0 0 0,0 1 0,1-1 0,0 0 0,0 1 0,0 0 0,0 0 0,0 0 0,0 1 0,1-1 0,-1 1 0,7-2 0,3 1 0,0 0 0,-1 1 0,1 0 0,0 1 0,18 1 0,-32 0 0,0 0 0,0 1 0,0-1 0,0 0 0,0 0 0,0 0 0,-1 0 0,1 0 0,0 0 0,0 0 0,0 1 0,0-1 0,0 0 0,0 0 0,0 0 0,0 0 0,0 0 0,0 1 0,0-1 0,0 0 0,0 0 0,0 0 0,0 0 0,0 0 0,0 1 0,0-1 0,0 0 0,0 0 0,0 0 0,0 0 0,0 1 0,0-1 0,0 0 0,0 0 0,0 0 0,0 0 0,0 0 0,0 1 0,0-1 0,0 0 0,1 0 0,-1 0 0,0 0 0,0 0 0,0 0 0,0 0 0,0 0 0,0 1 0,1-1 0,-1 0 0,0 0 0,0 0 0,0 0 0,0 0 0,0 0 0,1 0 0,-1 0 0,0 0 0,0 0 0,0 0 0,-13 9 0,2-1 0,0 1 0,0 0 0,1 0 0,0 1 0,0 0 0,1 1 0,1 0 0,0 0 0,0 1 0,1 0 0,0 0 0,1 0 0,1 1 0,0 0 0,1 1 0,0-1 0,1 1 0,1-1 0,0 1 0,0 0 0,2 0 0,0 0 0,0 0 0,5 26 0,-4-34 0,1-1 0,0 1 0,0-1 0,1 1 0,-1-1 0,1 0 0,0 0 0,1 0 0,-1-1 0,1 1 0,0-1 0,0 0 0,0 0 0,0 0 0,1 0 0,0-1 0,0 0 0,0 0 0,0 0 0,0 0 0,1-1 0,6 2 0,5 2 0,0-1 0,0-1 0,0 0 0,0-1 0,1-1 0,20 0 0,-34-2 0,1 0 0,1 0 0,-1 0 0,0 0 0,0-1 0,0 1 1,0-1-1,0-1 0,6-1 0,-9 2 0,-1 0-1,1-1 0,0 1 1,-1-1-1,1 1 0,-1-1 1,0 1-1,1-1 1,-1 0-1,0 0 0,0 0 1,0 0-1,0 0 0,-1 0 1,1 0-1,0 0 0,-1 0 1,1 0-1,-1 0 1,0 0-1,0 0 0,0-5 1,1-39-238,-1-12-696</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9:34.392"/>
    </inkml:context>
    <inkml:brush xml:id="br0">
      <inkml:brushProperty name="width" value="0.05" units="cm"/>
      <inkml:brushProperty name="height" value="0.05" units="cm"/>
      <inkml:brushProperty name="color" value="#FFFFFF"/>
    </inkml:brush>
  </inkml:definitions>
  <inkml:trace contextRef="#ctx0" brushRef="#br0">200 88 32463,'-5'-9'34,"-1"1"0,0 0 0,0 0 0,-1 1 0,0 0 0,0 0 0,-11-7-1,15 11-31,-1 1-1,1 0 1,-1 0-1,1 0 1,-1 1-1,0-1 1,0 1-1,0 0 1,0 0-1,0 0 1,0 0-1,0 1 1,0 0-1,0 0 1,0 0-1,0 0 1,0 1-1,0-1 1,0 1-1,0 0 1,-5 2-1,6-1-2,0 0 1,-1 0-1,1 1 1,0-1-1,1 1 1,-1 0-1,0 0 1,1 0-1,0 0 1,-1 0-1,1 1 0,1-1 1,-1 1-1,0-1 1,1 1-1,0 0 1,0-1-1,0 1 1,0 0-1,0 0 1,1 6-1,-2 7-4,1 0 0,0 0 0,4 28 0,-2-37 6,0-1 0,1 1 0,1-1 0,-1 1 1,1-1-1,0 0 0,1 0 0,0 0 0,0 0 0,0-1 0,1 0 0,0 0 1,0 0-1,1 0 0,-1-1 0,7 5 0,-6-6 0,0 1 0,0-2-1,0 1 1,0 0 0,0-1-1,1-1 1,-1 1 0,1-1 0,0 0-1,0 0 1,0-1 0,0 0-1,0 0 1,0 0 0,0-1 0,0 0-1,13-3 1,-17 3-1,-1-1 0,0 0 0,1 0 0,-1 0 0,0-1 0,1 1 0,-1-1 0,0 1 0,0-1 0,0 0 0,0 1 0,0-1 0,-1 0 0,1 0 0,0-1 0,-1 1 0,0 0 0,1 0 0,-1-1 0,0 1 0,0-1 0,1-4 0,0-3 0,0 1 0,0-1 0,-1 1 0,0-18 0,0 17 0,-1 1 0,-1-1 1,0 1-1,0-1 0,-1 1 0,0 0 1,0 0-1,-5-10 0,5 15-2,0 0-1,-1 0 1,1 0 0,-1 1-1,0-1 1,-1 1 0,1 0-1,0 0 1,-1 0-1,0 0 1,0 0 0,1 1-1,-1 0 1,-1 0 0,1 0-1,0 0 1,0 1 0,-9-2-1,-37-4-266,-2 6-748</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9:34.736"/>
    </inkml:context>
    <inkml:brush xml:id="br0">
      <inkml:brushProperty name="width" value="0.05" units="cm"/>
      <inkml:brushProperty name="height" value="0.05" units="cm"/>
      <inkml:brushProperty name="color" value="#FFFFFF"/>
    </inkml:brush>
  </inkml:definitions>
  <inkml:trace contextRef="#ctx0" brushRef="#br0">276 19 32143,'-13'-4'42,"-1"0"-1,0 1 1,0 0 0,-1 1 0,1 1 0,0 0-1,-1 1 1,-26 3 0,35-2-34,0 0 1,1 0-1,-1 1 0,0 0 1,1 0-1,-1 1 0,1-1 1,0 1-1,0 0 0,0 1 1,0-1-1,1 1 0,-1 0 1,1 0-1,0 1 0,0-1 1,0 1-1,1 0 0,0-1 1,0 2-1,0-1 0,0 0 1,-2 9-1,3-9-8,0 1-1,0-1 1,0 1-1,1-1 1,0 1 0,0-1-1,1 1 1,0 0 0,0-1-1,0 1 1,0 0-1,1-1 1,0 1 0,0-1-1,1 1 1,-1-1-1,1 0 1,0 1 0,1-1-1,-1 0 1,1 0 0,0 0-1,0-1 1,1 1-1,0-1 1,-1 0 0,1 0-1,0 0 1,1 0 0,-1-1-1,1 0 1,0 1-1,0-2 1,0 1 0,0-1-1,0 1 1,0-1-1,1-1 1,-1 1 0,1-1-1,5 1 1,9 1 3,0-1 0,0 0 0,0-2 0,0 0 1,25-4-1,-41 3-2,-1 0 0,0 1 0,1-1 0,-1-1 1,0 1-1,1 0 0,-1-1 0,0 0 0,0 1 0,0-1 1,0 0-1,-1-1 0,1 1 0,-1 0 0,1-1 1,-1 0-1,3-3 0,-2 1 1,-1 0-1,1 0 1,-1 0 0,0 0-1,0 0 1,-1 0-1,1-1 1,-1 1 0,0 0-1,0-9 1,-1 7-2,0 1 1,0 0-1,0 0 0,-1 0 0,0-1 1,0 1-1,0 0 0,-1 0 1,0 0-1,0 1 0,-1-1 0,0 0 1,0 1-1,0 0 0,0-1 1,-1 1-1,0 0 0,0 1 0,0-1 1,-6-4-1,3 5 2,0 0-1,-1 0 1,1 1-1,-1 0 1,1 0-1,-1 1 1,0 0 0,0 0-1,0 1 1,0 0-1,0 0 1,0 1-1,-16 1 1,19 0-17,-1 0 0,0 0 0,1 0 0,-1 1 0,1 0-1,0 0 1,-1 0 0,1 1 0,0-1 0,0 1 0,1 1 0,-1-1 0,1 0 0,-1 1-1,1 0 1,0 0 0,0 1 0,1-1 0,-6 10 0,-11 30-1066</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9:36.676"/>
    </inkml:context>
    <inkml:brush xml:id="br0">
      <inkml:brushProperty name="width" value="0.05" units="cm"/>
      <inkml:brushProperty name="height" value="0.05" units="cm"/>
      <inkml:brushProperty name="color" value="#FFFFFF"/>
    </inkml:brush>
  </inkml:definitions>
  <inkml:trace contextRef="#ctx0" brushRef="#br0">50 622 31262,'-2'0'55,"1"0"-1,-1 1 1,0-1-1,1 1 1,-1-1-1,1 1 1,-1 0-1,0-1 1,1 1-1,0 0 1,-1 0-1,1 0 0,0 0 1,-1 0-1,1 1 1,0-1-1,0 0 1,0 0-1,0 1 1,0-1-1,0 1 1,0-1-1,0 1 1,1-1-1,-1 1 1,1-1-1,-1 4 1,-2 5-111,0 1 1,1-1-1,-1 14 1,3-18 147,-2 8-90,0 1 1,2-1-1,-1 1 1,2 0 0,0-1-1,5 25 1,-5-34-3,1-1 1,-1 0-1,1 0 1,0 0 0,0 0-1,1 0 1,-1 0-1,1-1 1,-1 1-1,1-1 1,0 0-1,1 0 1,-1 0-1,1 0 1,-1 0-1,1-1 1,0 1-1,0-1 1,0 0-1,0 0 1,0-1 0,0 1-1,0-1 1,1 0-1,7 1 1,-3 0 1,0-1 0,0 0 0,1 0 0,-1-1 0,0 0 0,0 0 0,11-3 0,-17 2-1,1 0 0,-1 0-1,1 0 1,-1-1-1,0 0 1,0 1 0,0-1-1,0 0 1,0-1-1,0 1 1,0 0 0,-1-1-1,1 1 1,-1-1-1,0 0 1,0 0 0,0 0-1,0 0 1,0 0-1,2-7 1,2-6-1,-1-1 0,-1 0 0,0 1 0,3-33 0,-3-74 0,-2 39 0,-1 63 0,-2 10 0,2 0 0,-1-1 0,2 1 0,-1 0 0,1 0 0,1 0 0,0 0 0,1 0 0,7-16 0,-8 24 0,-1 1-1,0 0 1,1-1 0,0 1-1,-1 0 1,1 0 0,0 1-1,0-1 1,0 1 0,0-1-1,1 1 1,-1 0-1,0 0 1,0 0 0,1 0-1,-1 1 1,1 0 0,-1-1-1,0 1 1,1 0 0,-1 1-1,7 0 1,0 1-1,1-1-1,0 2 1,-1-1 0,1 1-1,15 8 1,-12-5 5,-14-6-4,0 0 1,0 0-1,0 0 1,0 0-1,0 0 1,0 0-1,0 0 1,0 0-1,0 0 1,0 0-1,0 0 1,0 0-1,0 0 1,0 1-1,0-1 1,-17-1 3,6 1-4,-1 0 0,1 1 0,-1 0 0,0 1 0,-18 5 0,24-5 0,1 0 0,-1 1 0,1 0 0,0 0 0,0 0 0,0 1 0,1-1 0,-1 1 0,1 0 0,0 1 0,0-1 0,0 1 0,-3 6 0,0 0 0,0 1 0,1-1 0,1 2 0,0-1 0,0 0 0,1 1 0,-4 24 0,5-7 0,0 1 0,2 40 0,2-64 0,-1 1 0,1-1 0,1 0 0,-1 1 0,1-1 0,1 0 0,-1 0 0,1 0 0,0 0 0,1-1 0,0 1 0,0-1 0,0 0 0,1 0 0,0 0 0,0-1 0,0 0 0,0 0 0,1 0 0,0 0 0,0-1 0,1 0 0,6 3 0,3 1 0,-1-1 0,1-1 0,1-1 0,-1 0 0,1-1 0,0-1 0,0 0 0,0-2 0,19 1 0,-12-2 0,42-3 0,-61 2 0,0 0 0,0 0 0,0-1 0,0 1 0,0-1 0,0-1 0,0 1 0,-1-1 0,1 1 0,5-6 0,-2 1 0,0-1 1,-1 1-1,-1-1 1,1 0-1,-1-1 1,-1 0-1,1 0 1,-1 0-1,-1 0 1,0-1-1,0 0 1,-1 0-1,4-18 1,-2-6 2,-2 0 0,-1-62 0,-2 67-3,0 23 0,0 1 0,0 0 0,0-1 0,-1 1 0,0 0 0,0-1 0,0 1 0,-1 0 0,1 0 0,-4-6 0,3 9 0,1 0 0,-1 0 0,0 0 0,0 0 0,0 1 0,0-1 0,0 1 0,0-1 0,0 1 0,0 0 0,0 0 0,-1 0 0,1 0 0,-1 0 0,1 0 0,0 1 0,-1-1 0,1 1 0,-1 0 0,1 0 0,-1 0 0,-4 0 0,4 0 0,0 1-1,0-1 1,0 0 0,0 1 0,0 0 0,0 0-1,0 0 1,0 0 0,0 0 0,0 1-1,1-1 1,-1 1 0,0 0 0,1 0-1,-1 0 1,1 0 0,0 0 0,0 0-1,0 1 1,0-1 0,0 1 0,0-1-1,1 1 1,-1 0 0,1 0 0,-1-1-1,1 1 1,0 0 0,1 0 0,-2 5-1,-1 9 0,0 0-1,1 0 0,0 0 1,2 21-1,0-32 2,0 12 0,1-1 0,0 0 0,1 0 0,1 0 0,1-1 0,0 1 0,8 19 0,-8-28 0,0 1 0,1-1 0,0 1 0,0-2 0,1 1 0,0 0 0,0-1 0,0 0 0,1-1 0,0 0 0,1 0 0,0 0 0,-1-1 0,15 8 0,-11-9 1,0 0 1,0-1-1,1 0 0,-1-1 1,1 0-1,-1-1 0,1 0 1,-1-1-1,17-2 0,-23 2-1,1-1 1,0 0-1,-1 0 0,0-1 0,1 0 0,-1 0 0,0 0 0,0 0 0,0-1 1,0 0-1,-1 0 0,1 0 0,-1-1 0,1 1 0,-1-1 0,0 0 0,-1 0 1,1-1-1,-1 1 0,0-1 0,0 0 0,0 0 0,2-6 0,5-12 0,0 1 0,-2-1 0,-1-1 0,4-25 0,-1-7 0,-2-1 0,0-67 0,-11-116 24,2 209-16,2 21-8,-1 6 0,0 1 0,1-1 0,-1 1 0,0 0 0,-1-1 0,1 1 0,-1-1 0,1 1 0,-1 0 0,0 0 0,0-1 0,0 1 0,-3-5 0,3 8 0,1 0 0,0 0 0,0 0 0,-1 0 0,1 0 0,0 0 0,-1 0 0,1 0 0,0 0 0,-1 0 0,1 0 0,0 0 0,-1 0 0,1 0 0,0 0 0,-1 0 0,1 1 0,0-1 0,0 0 0,-1 0 0,1 0 0,0 0 0,0 0 0,-1 1 0,1-1 0,0 0 0,0 0 0,-1 1 0,1-1 0,0 0 0,0 0 0,0 1 0,0-1 0,-1 0 0,1 1 0,0-1 0,0 0 0,0 0 0,0 1 0,0-1 0,0 0 0,0 1 0,-6 20 0,-2 46 0,2-1 0,5 107 0,2-85 0,-1-59 0,0 0 0,2-1 0,1 1 0,13 52 0,-14-74 0,1 0 0,0 0 0,0 0 0,1 0 0,-1 0 0,2-1 0,-1 1 0,1-1 0,-1 0 0,8 6 0,-8-9 0,1 1 0,0-1 0,0 0 0,0 0 0,0-1 0,0 1 0,1-1 0,-1 0 0,1 0 0,-1-1 0,1 0 0,0 0 0,-1 0 0,1-1 0,7 0 0,-10 0 0,0-1 0,1 1 0,-1-1 0,0 0 0,0 0 0,1 0 0,-1-1 0,0 1 0,0-1 0,0 0 0,-1 0 0,1 0 0,0 0 0,-1 0 0,1-1 0,-1 1 0,0-1 0,0 1 0,0-1 0,0 0 0,0 0 0,-1 0 0,1 0 0,1-5 0,3-7 0,-1 0 0,0-1 0,-1 1 0,3-20 0,19-297 0,-22 217 0,22-122 0,-24 213 0,-14 45 0,-1 9 0,2 0 0,1 1 0,2 0 0,0 1 0,-2 35 0,5-8 0,4 116 0,2-157 0,2-1 0,0 0 0,0 0 0,2 0 0,0-1 0,1 1 0,0-1 0,2-1 0,9 18 0,-10-21 0,1-1 0,0 1 0,1-1 0,1-1 0,-1 0 0,1 0 0,1-1 0,0 0 0,0 0 0,1-2 0,22 12 0,-26-16 0,0 0 0,1 0 0,-1-1 0,1-1 0,-1 1 0,1-2 0,0 1 0,12-1 0,-19 0 0,0-1 0,0 1 0,0 0 0,0-1 0,0 0 0,0 1 0,0-1 0,0 0 0,0 0 0,0 0 0,0 0 0,-1 0 0,1 0 0,0-1 0,-1 1 0,1 0 0,-1-1 0,1 0 0,-1 1 0,0-1 0,0 0 0,0 1 0,0-1 0,0 0 0,0 0 0,0 0 0,0 0 0,-1 0 0,1-4 0,2-6 0,-1-1 0,0 0 0,0-22 0,-1 24 0,-2-110 0,0 80 0,1 1 0,1 0 0,12-64 0,-12 100 0,0 1 0,-1-1 0,2 1 0,-1 0 0,0 0 0,1-1 0,-1 1 0,1 0 0,0 1 0,0-1 0,1 0 0,-1 0 0,0 1 0,6-5 0,-6 6 0,-1 0 0,1 1 0,-1-1 0,1 1 0,0-1 0,-1 1 0,1 0 0,0-1 0,0 1 0,-1 0 0,1 0 0,0 0 0,-1 0 0,1 1 0,0-1 0,0 0 0,-1 1 0,1-1 0,0 1 0,-1 0 0,1-1 0,-1 1 0,1 0 0,-1 0 0,1 0 0,-1 0 0,0 0 0,1 0 0,-1 1 0,0-1 0,0 0 0,2 3 0,12 17 0,0 0 0,-2 1 0,-1 0 0,0 1 0,-2 0 0,0 1 0,-2 0 0,0 0 0,3 27 0,-7-32 0,-2 0 0,0 0 0,-1 0 0,-1 0 0,-3 30 0,2-45 0,0-1 0,-1 0 0,1 0 0,-1 0 0,1-1 0,-1 1 0,0 0 0,0 0 0,0-1 0,0 0 0,-1 1 0,1-1 0,-1 0 0,1 0 0,-1 0 1,0 0-1,0-1 0,0 1 0,0-1 0,0 0 0,-5 2 0,-4 1-2,0-1 0,0 0 0,0 0 1,-17 0-1,-3-2-131,5-1-382</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9:37.521"/>
    </inkml:context>
    <inkml:brush xml:id="br0">
      <inkml:brushProperty name="width" value="0.05" units="cm"/>
      <inkml:brushProperty name="height" value="0.05" units="cm"/>
      <inkml:brushProperty name="color" value="#FFFFFF"/>
    </inkml:brush>
  </inkml:definitions>
  <inkml:trace contextRef="#ctx0" brushRef="#br0">417 24 32575,'0'-1'6,"0"0"-1,0 0 1,0 0 0,0 0-1,0 0 1,0 0 0,-1 1-1,1-1 1,0 0 0,0 0-1,-1 0 1,1 0 0,0 1-1,-1-1 1,1 0 0,-1 0-1,1 1 1,-1-1 0,1 0-1,-1 1 1,0-1 0,1 1-1,-1-1 1,0 1 0,-1-2-1,0 2-3,1-1 0,-1 1 0,0-1 0,0 1 0,1 0 0,-1 0 0,0 0 0,0 0 0,0 0 0,0 0 0,1 0 0,-3 1 0,-4 1-5,0 1 1,1-1 0,-1 1 0,1 1 0,-13 7 0,3 2 2,0 0 1,1 1-1,0 1 1,1 0-1,1 1 1,-23 35-1,13-14 8,3 1 0,-26 61 0,26-43-8,2 2 1,3 0-1,2 0 1,3 1 0,3 1-1,2 0 1,3 0-1,8 104 1,-3-141 0,1-1-1,1 0 1,1 0-1,1 0 1,1-1-1,0 1 1,2-2-1,1 1 1,0-1-1,2-1 1,0 0-1,17 20 1,-18-26-6,0-1 0,2 0 0,-1-1-1,1 0 1,1-1 0,0 0 0,0-2 0,1 1 0,0-2 0,1 0 0,-1 0 0,1-2-1,1 0 1,-1-1 0,1-1 0,26 3 0,41-5-1212,-12-7-4065</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9:41.495"/>
    </inkml:context>
    <inkml:brush xml:id="br0">
      <inkml:brushProperty name="width" value="0.05" units="cm"/>
      <inkml:brushProperty name="height" value="0.05" units="cm"/>
      <inkml:brushProperty name="color" value="#FFFFFF"/>
    </inkml:brush>
  </inkml:definitions>
  <inkml:trace contextRef="#ctx0" brushRef="#br0">37 498 32543,'1'274'232,"-3"367"-240,2-627 8,0-7 0,0 0 0,0 0 0,0-1 0,-1 1 0,0 0 0,0-1 0,-1 1 0,-3 9 0,2-20 0,-7-78 0,2-129 0,6 124 0,0-336 0,1 412 0,1-1 0,1 0 0,0 1 0,1-1 0,4-15 0,-5 24 0,0-1 0,1 1 0,-1 0 0,1 0 0,0 0 0,0 0 0,0 0 0,0 0 0,1 1 0,-1-1 0,1 1 0,0 0 0,-1-1 0,1 1 0,0 0 0,0 1 0,0-1 0,1 1 0,-1-1 0,0 1 0,5-1 0,-1-1 0,1 1 0,0 1 0,-1-1 0,1 1 0,0 1 0,0 0 0,0 0 0,0 0 0,-1 1 0,1 0 0,14 4 0,-17-3 0,1 0 0,-1 0 0,1 1 0,-1 0 0,0 0 0,0 1 0,0-1 0,0 1 0,-1 0 0,0 0 0,1 1 0,-1-1 0,-1 1 0,1 0 0,3 7 0,-2-3 0,-1 0 0,0 1 0,0-1 0,-1 1 0,0 0 0,-1 0 0,0 0 0,-1 0 0,0 0 0,-1 13 0,0-16 0,0 1 0,-1-1 0,0 1 0,0-1 0,-1 0 0,0 1 0,-1-1 0,1 0 0,-1 0 0,0 0 0,-1-1 0,0 1 0,0-1 0,-5 6 0,-7 4 1,0-2 0,-1 0 0,-1 0-1,-21 11 1,14-8-44,-36 29-1,69-45-108,17 0 127,1-2 0,-1 0 1,0-2-1,0 0 0,42-13 0,-50 10 25,0-1 0,0 0 0,-1-2 1,0 0-1,0-1 0,-1 0 0,27-25 0,-34 26 16,0 1 0,0-1-1,-1-1 1,0 1 0,-1-1 0,0-1-1,-1 1 1,0-1 0,-1 0-1,0 0 1,0 0 0,-1 0 0,2-17-1,-3 8 13,-1 1-1,-3-32 1,2 48-27,0 1 0,-1 0 0,0 0 0,1 0-1,-1-1 1,0 1 0,0 0 0,0 0 0,0 0 0,0 0 0,-1 1 0,1-1 0,-1 0-1,1 0 1,-1 1 0,1-1 0,-1 1 0,0-1 0,0 1 0,0 0 0,0 0 0,0 0-1,0 0 1,0 0 0,0 0 0,-4 0 0,-3-2 1,-1 1-1,1 1 1,0 0-1,-18 0 1,24 1-2,0 0 0,1 0 0,-1 1 0,0-1 0,1 1 0,-1 0 0,0 0 0,1 0 0,-1 0 0,1 0 0,-1 0 0,1 1 0,0-1 0,0 1 0,-1-1 0,1 1 0,0 0 0,0 0 0,1 0 0,-1 0 0,0 0 0,1 1 0,-1-1 0,1 0 0,0 1 0,0-1 0,0 1 0,0-1 0,-1 4 0,-1 7 0,0 0 0,1 0 0,0 0 0,1 24 0,0-19 0,2 0 0,0-1 0,1 1 0,1 0 0,0 0 0,1-1 0,7 18 0,-5-22 0,0 0 0,0-1 0,1 1 0,1-1 0,0-1 0,1 0 0,0 0 0,1 0 0,14 12 0,-17-17 0,0 0 0,0-1 0,1 0 0,-1 0 0,1 0 0,0-1 0,0 0 0,1-1 0,-1 0 0,1 0 0,-1-1 0,1 0 0,0-1 0,0 1 0,0-2 0,0 1 0,0-1 0,0-1 0,17-2 0,-21 1 0,-1 0 1,0-1-1,1 1 0,-1-1 0,0 0 1,0 0-1,-1-1 0,1 1 0,-1-1 1,1 0-1,-1 0 0,0 0 1,0 0-1,-1 0 0,1 0 0,2-9 1,4-7 2,-2 0-1,8-32 1,7-50 0,-14 59-3,24-76 0,-30 114 0,0-1 0,1 1 0,-1 0 0,1 0 0,0 0 0,0 0 0,1 0 0,-1 1 0,8-7 0,-9 9 0,0 0 0,1 1 0,-1-1 0,0 1 0,1 0 0,0-1 0,-1 1 0,1 0 0,0 1 0,-1-1 0,1 0 0,0 1 0,0 0 0,0-1 0,-1 1 0,1 0 0,0 1 0,0-1 0,0 0 0,4 2 0,-5-1 0,0 0 0,0 0 0,0 0 0,0 0 0,0 0 0,0 1 0,0-1 0,0 0 0,-1 1 0,1 0 0,0-1 0,-1 1 0,0 0 0,1 0 0,-1 0 0,0 0 0,0 0 0,0 0 0,0 0 0,0 3 0,12 48 0,-12-50 0,5 54 0,-3 1 0,-4 76 0,-1-37-16,2-95 14,0 1 0,0-1 0,0 0 0,0 0 0,0 0 1,0 1-1,1-1 0,-1 0 0,1 0 0,-1 0 0,1 0 0,0 0 0,0 0 0,0 0 0,0 0 0,0 0 1,0 0-1,3 2 0,-2-3-1,1 0 0,0 1 0,-1-1 0,1 0 0,0 0 0,0-1 0,-1 1 0,1 0 0,0-1 0,0 0 0,0 0 0,0 0 1,3 0-1,-1 0 3,-1-1 0,1 0 0,-1 1 0,0-1 0,1-1 0,-1 1 0,0-1 0,0 1 0,0-1 0,0 0 0,0-1 0,0 1 0,-1-1 0,1 0 0,-1 1 0,0-1 0,0-1 0,0 1-1,0 0 1,0-1 0,-1 0 0,1 1 0,-1-1 0,0 0 0,1-5 0,6-11 7,-2-1-1,0 0 1,6-39-1,-11 49-2,16-91 19,9-42 15,-26 141-37,0 0 0,0 0 1,0 0-1,0 0 0,1 0 0,0 0 0,-1 0 0,1 0 0,0 1 0,0-1 0,0 1 0,1-1 0,2-2 0,-4 5 0,0-1-1,0 1 1,1-1-1,-1 1 0,0-1 1,0 1-1,1 0 0,-1-1 1,0 1-1,1 0 1,-1 0-1,0 0 0,0 0 1,1 0-1,-1 0 0,0 1 1,1-1-1,-1 0 1,0 1-1,0-1 0,1 1 1,-1-1-1,0 1 0,0 0 1,0-1-1,0 1 1,0 0-1,0 0 0,0 0 1,0-1-1,0 1 0,0 0 1,0 0-1,-1 1 1,1-1-1,0 0 0,0 2 1,9 13-5,-1-1 1,0 2 0,-2-1 0,0 1 0,-1 0-1,0 0 1,-2 1 0,4 21 0,-1 9 4,0 94 0,-8-118-6,0 11 26,1-35-21,0 0 0,0 0 0,0 0 1,0 0-1,0 0 0,1 0 0,-1 0 0,0 0 1,0 0-1,0 0 0,0 0 0,0 0 0,0-1 0,0 1 1,0 0-1,0 0 0,0 0 0,0 0 0,0 0 1,1 0-1,-1 0 0,0 0 0,0 0 0,0 0 0,0 0 1,0 0-1,0 0 0,0 0 0,0 0 0,0 0 1,0 0-1,1 0 0,-1 1 0,0-1 0,0 0 0,0 0 1,0 0-1,0 0 0,0 0 0,0 0 0,0 0 1,0 0-1,0 0 0,0 0 0,0 0 0,0 0 0,0 0 1,0 0-1,0 0 0,1 1 0,-1-1 0,0 0 1,0 0-1,0 0 0,0 0 0,0 0 0,0 0 0,0 0 1,0 0-1,0 0 0,0 0 0,0 1 0,0-1 1,8-19 3,16-55-4,-8 22 0,3-1 0,2 2 0,29-53 0,-46 97 0,0 0 0,1 1 0,0-1 0,6-5 0,-9 10 0,0 0 0,-1 1 0,2-1 0,-1 1 0,0 0 0,0 0 0,0 0 0,1 0 0,-1 0 0,0 0 0,1 0 0,-1 1 0,1-1 0,-1 1 0,1 0 0,2 0 0,-4 0-1,1 1 0,-1 0 0,0-1 1,0 1-1,0 0 0,0 0 0,0 0 0,0 0 0,0 0 0,0 0 0,0 0 1,0 0-1,-1 0 0,1 0 0,0 0 0,-1 0 0,1 1 0,-1-1 0,1 0 1,-1 1-1,1-1 0,-1 0 0,0 1 0,0-1 0,0 0 0,0 2 0,5 45-8,-5-43 10,2 180-2,-3-104 29,1-62-33,-1-25 9,5-32 2,11-13-6,2 1 0,44-91 0,-57 135 1,2-8-6,2 0 0,0 0 1,11-13-1,-17 25 4,0-1 0,0 1 1,0 0-1,0-1 0,1 1 1,-1 0-1,1 0 1,-1 0-1,1 1 0,0-1 1,0 1-1,0-1 1,0 1-1,0 0 0,0 0 1,0 0-1,0 1 0,0-1 1,0 1-1,1-1 1,2 1-1,-4 1 1,-1 0 0,0-1 0,0 1 0,1 0 0,-1 0 0,0 0 0,0-1 0,0 1 0,0 0 0,0 1 0,0-1 0,0 0 0,0 0 0,-1 0 0,1 1 0,0-1 0,-1 0 0,1 0 0,-1 1 0,1-1 0,-1 1 0,0-1 0,1 0 0,-1 1 0,0-1 0,0 1 0,0 1 0,1 4 0,2 16 0,0 1 0,-1 30 0,-3-38 0,1-1 0,1 1 0,0-1 0,1 0 0,1 0 0,0 0 0,1 0 0,8 19 0,-9-29 0,0-1 0,0 1 0,1-1 0,0 0 0,0 0 0,0 0 0,0 0 0,1-1 0,-1 1 0,1-1 0,0-1 0,0 1 0,0 0 0,0-1 0,1 0 0,-1-1 0,0 1 0,1-1 0,9 1 0,6 1 0,0-2 0,0 0 0,41-4 0,-55 2 0,0 0 0,-1 0 0,1-1 0,0 1 0,-1-2 0,1 1 0,-1-1 0,0 0 0,0 0 0,0 0 0,0-1 0,-1 0 0,1 0 0,8-9 0,-8 5 0,1 0 0,-1-1 0,0 1 0,-1-1 0,0 0 0,0-1 0,-1 1 0,5-20 0,-2 1 0,-2-1 0,-1-1 0,-1 1 0,-1-1 0,-5-54 0,3 80 0,0 1 0,0-1 0,-1 0 0,1 0 0,-1 1 0,0-1 0,0 1 0,0-1 0,-1 1 0,1-1 0,-1 1 0,0 0 0,0-1 0,0 1 0,0 0 0,-1 0 0,1 1 0,-1-1 0,1 0 0,-1 1 0,0 0 0,0-1 0,0 1 0,-1 0 0,1 1 0,0-1 0,-1 1 0,1-1 0,-1 1 0,1 0 0,-1 0 0,0 1 0,1-1 0,-1 1 0,0-1 0,0 1 0,1 1 0,-1-1 0,0 0 0,1 1 0,-1 0 0,-5 1 0,5 0 0,0 0 0,-1 0 0,1 0 0,0 0 0,1 1 0,-1 0 0,0 0 0,1 0 0,-1 0 0,1 0 0,0 1 0,0-1 0,1 1 0,-1 0 0,1 0 0,-1 0 0,1 0 0,1 0 0,-1 1 0,0-1 0,1 1 0,0-1 0,-1 6 0,-2 13 0,1 0 0,0 1 0,1 24 0,2-29 0,-1 1 0,1 0 0,0 1 0,2-1 0,0 0 0,6 21 0,-7-37 0,0 0 0,0 1 0,1-1 0,0 0 0,0 0 0,0 0 0,0-1 0,1 1 0,-1 0 0,1-1 0,0 0 0,0 0 0,0 0 0,1 0 0,-1 0 0,1 0 0,-1-1 0,1 0 0,0 0 0,0 0 0,0 0 0,0 0 0,0-1 0,1 0 0,-1 0 0,0 0 0,1 0 0,-1-1 0,5 1 0,-6-1 0,1 0 0,-1 0 0,0 1 0,0-2 0,0 1 0,1 0 0,-1-1 0,0 1 0,0-1 0,0 0 0,0 0 0,0 0 0,0-1 0,0 1 0,4-3 0,-5 1 0,1 0 0,-1 0 0,1-1 0,-1 1 0,0-1 0,-1 1 0,1-1 0,0 0 0,-1 0 0,0 1 0,0-1 0,1-6 0,4-28 0,-2 1 0,-1-1 0,-4-57 0,0 27-3,1 102-3,1 0 0,2 0-1,2-1 1,8 36-1,-10-58 8,0 0-1,1 0 0,0 0 0,0-1 0,1 0 0,1 0 1,0 0-1,0-1 0,1 1 0,0-1 0,0-1 0,1 0 0,0 0 1,1 0-1,0-1 0,14 9 0,-20-14 0,1 0 0,0 0 0,0 0 0,0-1 0,0 0 0,0 0 0,1 0 0,-1 0 0,5 0 0,-7-1 0,-1 0 0,1 0 0,0 0 0,-1-1 0,1 1 0,0 0 0,-1-1 0,1 1 0,0-1 0,-1 0 0,1 0 0,-1 1 0,1-1 0,-1 0 0,1 0 0,-1 0 0,0 0 0,0-1 0,1 1 0,-1 0 0,0-1 0,0 1 0,0 0 0,0-1 0,1-2 0,7-21 4,-1 0 0,-1-1-1,-1 0 1,-2 0 0,3-42 0,-1 19 2,0-18 1,-4 38 0,1 1 0,1-1 0,15-51 0,-19 78-7,1 1 0,0-1 0,-1 1 0,1-1 0,0 0 0,0 1 0,0 0 0,0-1 0,0 1 0,0-1 0,0 1 0,1 0 0,-1 0 0,0 0 0,3-2 0,-4 3 0,1 0 0,0-1 0,0 1 0,0 0 0,0 0 0,0-1 0,1 1 0,-1 0 0,0 0 0,0 0 0,0 0 0,0 1 0,0-1 0,0 0 0,0 0 0,0 1 0,0-1 0,0 0 0,1 1 0,1 1 0,-1 0 0,1 0 0,0 0 0,0 0 0,-1 1 0,1-1 0,-1 1 0,0-1 0,0 1 0,0 0 0,0 0 0,2 5 0,5 12 0,-2 1 0,0 0 0,-2 1 0,0-1 0,3 34 0,-3 112 0,-5-153 0,0-2 0,-1 0 0,-1 1 0,0-1 0,-1 0 0,-7 21 0,9-29 0,-1-74 0,5 39 0,1 0 0,2 1 0,1-1 0,1 1 0,2 1 0,1 0 0,1 0 0,1 1 0,19-28 0,-30 53 1,33-48-16,-33 49 14,0 0 0,0 0 0,0 0 0,0 0 0,1 0 0,-1 0 0,0 0 0,1 1 0,0-1 0,-1 1 0,1 0 0,0 0 0,0 0 0,0 0 0,0 0 0,-1 1 0,5-1 0,-6 1 1,0 1 0,0-1 0,0 0 0,0 1 0,0-1 0,0 1 0,0-1 0,0 1 0,-1 0 0,1-1 0,0 1 0,0 0 0,-1-1 0,1 1 0,0 0 0,-1 0 0,1 0 0,-1 0 0,1-1 0,-1 1 0,1 0 0,-1 0 0,0 0 0,1 0 0,-1 0 0,0 2 0,6 33 0,-5-29 0,6 120 0,-7-97 0,1 1 0,1-1 0,2 0 0,11 45 0,-13-69 0,0 0 0,0-1 0,1 1 0,-1-1 0,1 0 0,1 0 0,-1 0 0,1-1 0,-1 1 0,2-1 0,-1 0 0,0 0 0,1 0 0,0 0 0,-1-1 0,1 0 0,1 0 0,9 4 0,-2-2 0,0-1 0,1-1 0,0 0 0,-1-1 0,1 0 0,27-1 0,-36-1 0,0-1 0,0 1 0,0-1 0,-1 0 0,1-1 0,0 1 0,-1-1 0,1 0 0,-1 0 0,0-1 0,0 1 0,0-1 0,0 0 0,0 0 0,0 0 0,-1 0 0,0-1 0,1 1 0,-1-1 0,-1 0 0,1 0 0,0 0 0,-1-1 0,0 1 0,3-8 0,3-10 0,0 0 0,-2-1 0,7-44 0,-6 8 0,-2-111 0,-5 130 0,0 37 0,0 0 0,-1 0 0,1 0 0,0 0 0,-1 0 0,0 0 0,0 0 0,0 1 0,0-1 0,0 0 0,0 1 0,-1-1 0,1 0 0,-4-3 0,4 5 0,0 0 0,0 0 0,-1 0 0,1 0 0,0 0 0,-1 1 0,1-1 0,0 0 0,-1 1 0,1-1 0,-1 1 0,1-1 0,-1 1 0,1 0 0,-1 0 0,1 0 0,-1 0 0,1 0 0,-1 0 0,1 0 0,-1 0 0,1 1 0,0-1 0,-1 0 0,1 1 0,-1-1 0,1 1 0,0 0 0,-1-1 0,-1 3 0,0-1 0,0 1 0,0-1 0,1 1 0,-1-1 0,1 1 0,-1 0 0,1 0 0,0 1 0,0-1 0,1 0 0,-1 0 0,1 1 0,0-1 0,-1 1 0,2 0 0,-2 5 0,-7 65 0,9-66 0,-3 25 0,2 0 0,1 0 0,2 0 0,12 64 0,-12-88 0,0 0 0,1 0 0,1 0 0,-1 0 0,1 0 0,1-1 0,-1 0 0,1 0 0,1 0 0,0 0 0,0-1 0,0 0 0,1 0 0,0-1 0,0 1 0,1-2 0,0 1 0,0-1 0,0 0 0,0-1 0,16 6 0,-14-6 0,1-1 0,-1 0 0,1-1 0,0 0 0,0-1 0,0 0 0,0-1 0,0 0 0,12-1 0,-21 0 0,0 0-1,0 0 1,1 0 0,-1 0 0,0 0-1,0 0 1,0 0 0,0-1-1,-1 1 1,1-1 0,0 1-1,-1-1 1,1 0 0,-1 0 0,1 0-1,-1 1 1,0-1 0,0-1-1,0 1 1,0 0 0,0 0 0,1-3-1,2-7-2,-1 0 0,4-24 0,-5 25 3,5-47 4,0-69 1,5-39 2,-11 160-7,0 0 0,0 0 0,0 0 0,1 0 0,0 0 0,3-6 0,-5 11 0,1 0 0,0 0 0,0 0 0,0 0 0,-1 0 0,1 0 0,0 0 0,0 0 0,1 0 0,-1 0 0,0 1 0,0-1 0,0 0 0,0 1 0,1-1 0,-1 1 0,0-1 0,0 1 0,1 0 0,-1-1 0,0 1 0,1 0 0,-1 0 0,0 0 0,1 0 0,-1 0 0,0 0 0,1 0 0,-1 1 0,0-1 0,1 0 0,1 2 0,0-1 0,-1 0 0,1 1 0,-1-1 0,0 1 0,1 0 0,-1-1 0,0 1 0,0 0 0,0 1 0,0-1 0,0 0 0,-1 0 0,1 1 0,-1-1 0,1 1 0,-1-1 0,2 6 0,14 53 0,-14-50 0,7 50 0,-2 0 0,-3 0 0,-3 82 0,-10-113 0,11-75 0,2 1 0,2-1 0,2 2 0,2-1 0,2 1 0,20-45 0,-27 70 0,2 2 0,0-1 0,1 1 0,17-25 0,-23 37 0,0 0 0,1-1 0,0 1 0,0 1 0,0-1-1,1 1 1,-1-1 0,1 1 0,0 0 0,-1 1 0,1-1-1,0 1 1,1 0 0,-1 0 0,0 1 0,1 0 0,-1 0 0,1 0-1,7 0 1,-11 1 0,-1 0 0,1 0 0,-1 1-1,1-1 1,-1 1 0,1-1-1,-1 1 1,1-1 0,-1 1 0,0 0-1,1 0 1,-1-1 0,0 1 0,0 0-1,1 0 1,-1 1 0,0-1 0,0 0-1,0 0 1,0 0 0,-1 1-1,1-1 1,0 0 0,0 1 0,-1-1-1,1 1 1,-1-1 0,1 1 0,-1 1-1,3 7 0,-1 0 0,-1 1-1,1 13 1,-2-15 1,3 214 0,-4-123 0,1-96 0,0 0 1,0-1-1,0 1 1,1 0-1,-1-1 1,1 1-1,0-1 0,0 1 1,1-1-1,1 6 1,-1-8-1,-1 1 1,0 0-1,1-1 0,-1 1 1,1-1-1,-1 1 1,1-1-1,0 0 1,0 1-1,0-1 0,-1 0 1,1 0-1,0-1 1,0 1-1,0 0 1,1-1-1,-1 1 0,0-1 1,3 1-1,4 0 1,1 0-1,-1 0 1,1-1-1,0 0 1,14-3-1,-20 2 0,-1 0 0,1 0 0,0 0 0,0 0 0,-1-1 0,1 0 0,-1 0 0,1 0 0,-1 0 0,0 0 0,0 0 0,0-1 0,0 0 0,0 0 0,4-6 0,1-3-1,-2 0 1,1-1-1,-1 0 0,-1 0 0,-1-1 1,0 1-1,4-25 0,7-104-20,-13 121 19,9-482 26,-11 473-19,0 30-5,0 0 0,0-1 0,0 1 0,-1 0 0,1-1 0,0 1 0,0 0 0,0 0 0,-1 0 0,1-1 0,0 1-1,0 0 1,-1 0 0,1 0 0,0-1 0,0 1 0,-1 0 0,1 0 0,0 0 0,-1 0 0,1 0 0,0 0 0,0 0 0,-1 0 0,1 0 0,0 0 0,-1 0 0,1 0 0,0 0 0,-1 0 0,1 0 0,0 0 0,-1 0 0,1 0-1,0 0 1,0 0 0,-1 0 0,1 1 0,0-1 0,-1 0 0,1 0 0,0 0 0,0 0 0,0 1 0,-1-1 0,1 0 0,0 0 0,0 1 0,0-1 0,-1 0 0,1 0 0,0 1 0,0-1 0,0 0 0,0 1 0,0-1 0,0 0-1,0 1 1,-1-1 0,1 0 0,0 1 0,-4 9-1,0 0 0,1 0-1,0 0 1,0 1-1,-1 17 1,-3 63-4,6-82 5,1 272 3,2-244 0,1-1 0,2 0 1,12 45-1,-12-61-3,2 0 0,0 0 0,1 0 0,1-1 0,1 0 0,24 35 0,-30-50 0,-1 0 0,1 0 0,-1 0 0,1-1 0,0 1 0,1-1 0,-1 0 0,0 0-1,1 0 1,0-1 0,0 0 0,6 3 0,-1-3 5,0 0-1,1 0 1,-1-1 0,1 0-1,10-1 1,-17 0-5,-1-1 0,0 0 0,0 1 1,0-1-1,1 0 0,-1-1 0,0 1 0,-1-1 1,1 1-1,0-1 0,0 0 0,-1 0 1,1 0-1,-1 0 0,1 0 0,-1-1 0,0 1 1,0-1-1,0 0 0,0 1 0,-1-1 1,1 0-1,-1 0 0,1 0 0,0-6 1,5-10-2,-1 0 1,-1-1 0,3-20 0,-7 35 0,11-101 0,-4 1 0,-7-142 0,-2 120 0,1-14-5,-14 158-22,9-5 27,1 0 0,0 0 0,1 0 0,0 0 0,1 1 0,-1 20 0,4 87 0,0-57 0,0-23 4,1 0 0,2 0 0,16 68-1,-15-87-1,2 1 0,0-1 0,2 0 0,0-1 0,1 0-1,1-1 1,1 0 0,18 23 0,-26-38-2,1 1 0,0-1 0,0 1 0,0-1 0,1-1 0,-1 1 0,1-1 0,0 0 0,0 0 0,10 2 0,-14-4 0,0 0 0,0 0 0,0-1 0,0 1 0,0-1 0,1 0 0,-1 1 0,0-1 0,0 0 0,1-1 0,-1 1 0,0 0 0,0 0 0,1-1 0,-1 0 0,0 1 0,0-1 0,0 0 0,0 0 0,0 0 0,0 0 0,0 0 0,0-1 0,-1 1 0,1 0 0,0-1 0,-1 0 0,1 1 0,-1-1 0,1 0 0,-1 0 0,0 1 0,1-4 0,5-11 0,-1 0 0,-1 0 0,-1 0 0,0-1 0,1-20 0,3-92 0,-5 60 0,-2 51 1,-1 11-2,0 10-2,3 39-21,0-27 24,1 0-1,0 0 0,1-1 0,0 1 0,1-1 1,1 0-1,9 15 0,-12-23 1,-1-1 1,1 0-1,0 0 0,0 0 1,0 0-1,1-1 0,0 0 0,0 0 1,0 0-1,0 0 0,1-1 1,-1 0-1,1 0 0,0 0 1,0-1-1,0 0 0,0 0 0,0-1 1,0 1-1,8 0 0,-9-2 3,0 0 0,0 1 0,0-2 0,0 1 0,1 0 0,-1-1 0,0 0 0,5-2 0,-8 2-3,0 0 0,0-1 0,0 1 0,0-1 0,-1 1 0,1-1 0,0 0 0,-1 1 0,1-1 0,-1 0 0,0 0 0,0 0 0,0 0 0,0 0 0,0 0 0,0 0 0,0-1 0,-1 1 0,1 0 0,0-4 0,7-47 0,-2 1 0,0-55 0,-4 48 0,12-77 0,-10 223 0,-6 184 0,9 430 0,-6-673 0,2 30 0,-6 78 0,3-129 0,-1-1 0,0 0 0,0 0 0,-1 0 0,0 0 0,0 0 0,0 0 0,-1 0 0,0 0 0,0-1 0,0 0 0,-1 1 0,0-1 0,0 0 0,0-1 0,0 1 0,-7 4 0,4-4 0,0-1 0,0 0 0,0 0 0,-1-1 0,1 0 0,-1 0 0,0 0 0,0-1 0,0-1 0,0 1 0,0-1 0,-13 0 0,7-1 0,2 1 0,-1-1 0,0 0 0,1-1 0,-15-3 0,23 3 0,0 0 0,0 0 0,0-1 0,1 1 0,-1-1 0,1 0 0,-1 0 0,1 0 0,-1-1 0,1 1 0,0-1 0,0 0 0,1 0 0,-1 0 0,0 0 0,1 0 0,-3-5 0,0-2 0,0-1 0,1 0 0,0 0 0,1 0 0,0 0 0,1 0 0,0-1 0,-1-21 0,3-6 0,5-53 0,0 63 0,1-1 0,1 1 0,2 1 0,0-1 0,2 1 0,1 1 0,2 0 0,0 1 0,20-27 0,0 5 0,3 1 0,1 2 0,74-67 0,-68 73 0,2 3 0,1 1 0,2 3 0,1 1 0,2 3 0,78-31 0,-127 58-19,-5 1-210,-15 0-563</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9:41.824"/>
    </inkml:context>
    <inkml:brush xml:id="br0">
      <inkml:brushProperty name="width" value="0.05" units="cm"/>
      <inkml:brushProperty name="height" value="0.05" units="cm"/>
      <inkml:brushProperty name="color" value="#FFFFFF"/>
    </inkml:brush>
  </inkml:definitions>
  <inkml:trace contextRef="#ctx0" brushRef="#br0">1 81 32079,'0'2'480,"36"-2"-432,16 0-16,12 0 0,5 0 0,0 0-32,-2-7 16,-7-8-16,-4 2-48,-9-9-336,-6-3-5843</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9:42.153"/>
    </inkml:context>
    <inkml:brush xml:id="br0">
      <inkml:brushProperty name="width" value="0.05" units="cm"/>
      <inkml:brushProperty name="height" value="0.05" units="cm"/>
      <inkml:brushProperty name="color" value="#FFFFFF"/>
    </inkml:brush>
  </inkml:definitions>
  <inkml:trace contextRef="#ctx0" brushRef="#br0">0 20 32479,'25'-15'96,"11"10"16,22 5-96,14 10-16,8 43 16,-5 24 0,-14 22-16,-11 21 32,-17 7-32,-14-3 0,-8 6 0,-11-9 0,0-4 0,-16-9 0,-23-16 0,-19-10-64,-17-23-160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3:37.078"/>
    </inkml:context>
    <inkml:brush xml:id="br0">
      <inkml:brushProperty name="width" value="0.05" units="cm"/>
      <inkml:brushProperty name="height" value="0.05" units="cm"/>
      <inkml:brushProperty name="color" value="#FFFFFF"/>
    </inkml:brush>
  </inkml:definitions>
  <inkml:trace contextRef="#ctx0" brushRef="#br0">771 74 31342,'-16'-10'136,"0"1"0,-1 0 0,-1 1 0,1 1 0,-1 1 0,0 1-1,0 0 1,-26-3 0,11 5-118,1 1 0,-1 1 0,0 2 0,-34 5 0,52-4-15,0 1 1,0 0-1,1 1 0,-1 1 0,1 0 1,0 1-1,0 1 0,1 0 0,0 1 1,-16 12-1,13-7-2,1 1 1,0 0-1,1 1 1,1 1-1,0 0 1,1 1-1,-10 19 1,6-5-2,1 2 0,1 0 0,2 0 0,2 1 0,1 1 0,1 0 0,2 0 0,-3 57 0,8-61 0,2 0 0,0-1 0,2 1 0,10 41 0,-8-51 0,1-1 0,1 0 0,1 0 0,1-1 0,1 0 0,0 0 0,17 20 0,-11-18 0,1 0 0,1-1 0,1-1 0,1-1 0,0-1 0,2 0 0,0-2 0,0-1 0,1 0 0,1-2 0,1 0 0,-1-2 0,2-1 0,-1-1 0,1-1 0,31 4 0,-26-7 2,0-1 0,0-2 0,1-1 1,55-8-1,-66 4 0,0-1 0,0-1 1,-1 0-1,0-2 0,0 0 1,-1-1-1,35-22 0,-33 16-2,1-1 1,-2-1-1,0-1 0,-1-1 0,-1-1 0,-1 0 0,-1-1 0,0-1 1,-2 0-1,-1-1 0,0 0 0,-2-2 0,-1 1 0,0-1 0,-2 0 0,-1-1 1,-1 0-1,-2 0 0,3-30 0,-4 11 0,-2 1 0,-4-56 0,1 82 0,-1 0 0,-1 0 0,0 1 0,-1-1 0,-1 1 0,-1 0 0,0 1 0,-13-21 0,9 18-2,-2 1 0,0 0 0,-1 1-1,-1 1 1,-1 0 0,0 1 0,-1 0 0,0 2 0,-1 0-1,-1 1 1,0 1 0,0 0 0,-1 2 0,-1 0 0,0 2-1,0 0 1,0 1 0,0 1 0,-1 1 0,-28-1 0,19 2-194,-1 3-1,1 0 1,0 2 0,0 2 0,-39 8 0,-28 22-3416</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9:43.596"/>
    </inkml:context>
    <inkml:brush xml:id="br0">
      <inkml:brushProperty name="width" value="0.05" units="cm"/>
      <inkml:brushProperty name="height" value="0.05" units="cm"/>
      <inkml:brushProperty name="color" value="#FFFFFF"/>
    </inkml:brush>
  </inkml:definitions>
  <inkml:trace contextRef="#ctx0" brushRef="#br0">2 217 31903,'0'1'7,"0"-1"0,0 0 1,0 0-1,0 0 0,0 0 0,0 0 1,0 0-1,0 0 0,0 0 1,1 0-1,-1 0 0,0 0 1,0 0-1,0 0 0,0 0 1,0 0-1,0 0 0,0 1 1,0-1-1,0 0 0,0 0 0,0 0 1,0 0-1,0 0 0,0 0 1,0 0-1,0 0 0,-1 0 1,1 0-1,0 0 0,0 0 1,0 0-1,0 0 0,0 1 1,0-1-1,0 0 0,0 0 0,0 0 1,0 0-1,0 0 0,0 0 1,0 0-1,0 0 0,0 0 1,0 0-1,0 0 0,0 0 1,0 0-1,0 0 0,-1 0 1,1 0-1,0 0 0,0 0 0,0 0 1,0 0-1,0 0 0,0 0 1,0 0-1,0 0 0,0 0 1,0 0-1,0 0 0,9 2 64,84 0 76,120-5-76,-199 1-70,-1 0 0,0-1-1,22-7 1,-32 9-1,0 0 0,-1 0 0,1 0 0,0 0 0,-1 0 1,1-1-1,-1 1 0,1-1 0,-1 0 0,1 1 0,-1-1 0,0 0 0,0 0 0,0-1 1,0 1-1,-1 0 0,1-1 0,-1 1 0,1-1 0,-1 1 0,0-1 0,0 0 1,1-4-1,-2 2 0,0 0 1,-1 0 0,0 0 0,0 0-1,0 1 1,0-1 0,-1 0 0,0 0-1,0 1 1,0-1 0,-1 1 0,1 0-1,-1-1 1,0 1 0,0 1 0,-1-1 0,1 0-1,-1 1 1,0-1 0,1 1 0,-6-3-1,-6-4 3,0 1-1,0 0 1,-1 2-1,-32-13 1,54 18-2,21 3 3,-14 0-1,0 0-1,26 6 1,-20 0-1,1 1 1,-1 1-1,22 14 0,-33-18-1,0 0 0,0 1 1,-1 0-1,1 0 0,-2 0 0,1 1 1,-1 0-1,0 1 0,8 12 1,-11-15-1,-1 0-1,0 0 1,-1 0 0,1 0 0,-1 0 0,0 1 0,0-1 0,-1 0 0,1 1 0,-1-1 0,0 0-1,-1 1 1,1-1 0,-1 0 0,-3 8 0,2-5-1,0-1 0,-1 0 0,0 0 0,-1-1 0,1 1-1,-2-1 1,1 1 0,0-1 0,-1-1 0,-6 7 0,-5 2-90,0 0 0,-1-1 0,-33 19 0,-4-5-1199</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9:48.388"/>
    </inkml:context>
    <inkml:brush xml:id="br0">
      <inkml:brushProperty name="width" value="0.05" units="cm"/>
      <inkml:brushProperty name="height" value="0.05" units="cm"/>
      <inkml:brushProperty name="color" value="#FFFFFF"/>
    </inkml:brush>
  </inkml:definitions>
  <inkml:trace contextRef="#ctx0" brushRef="#br0">14 830 32367,'-14'163'179,"14"-160"-163,0-3 85,13-18-42,-6 10-51,24-38-5,-1-1-1,-2-2 1,-3 0 0,-1-2 0,-3-1 0,-2-1 0,-3 0 0,-2-1 0,-2-1-1,-3 0 1,-2 0 0,0-98 0,-7 151-3,0 1 0,0 0 0,0 0 0,0 0 0,0-1 0,0 1 0,-1 0 0,1 0 0,0 0 0,-1 0 0,1-1 0,-1 1 0,1 0 0,-1 0 0,0 0 0,1 0 0,-1 0 0,0 0 0,0 0 0,1 1 0,-3-2 0,2 1 0,0 1 0,0 0 0,1 0 0,-1 0 0,0 0 0,0 0 0,0 0 0,0 0 0,0 0 0,0 0 0,0 1 0,0-1 0,0 0 0,0 0 0,1 1 0,-1-1 0,0 1 0,0-1 0,0 1 0,1-1 0,-1 1 0,0-1 0,1 1 0,-1 0 0,0-1 0,1 1 0,-1 0 0,1 0 0,-1 0 0,1-1 0,-1 3 0,-4 5 0,0 1 0,1 0 0,0 0 0,1 1 0,0-1 0,1 1 0,0-1 0,0 1 0,0 20 0,1-5 0,1 1 0,6 47 0,-3-58 0,1 0 0,0-1 0,1 0 0,0 0 0,1 0 0,13 22 0,56 70 0,-7-11 0,-65-90 0,-1-1 0,1 1 0,-1 0 0,0 0 0,0 0 0,-1 0 0,1 0 0,-1 0 0,0 0 0,-1 1 0,1-1 0,-1 0 0,0 8 0,-1-10 0,1 1 0,-1-1 0,0 0 0,0 0 0,0 0 0,0 0 0,-1 0 0,1-1 0,-1 1 0,0 0 0,0-1 0,0 1 0,0-1 0,0 1 0,0-1 0,-1 0 0,1 0 0,-1 0 0,1 0 0,-1-1 0,0 1 0,-3 1 0,-9 3 0,0-1-1,1-1 1,-1 0-1,-1-1 1,-24 2-1,-74-3-24,80-2 18,116 1 2,117-4-3,-185 1 8,-1 0 0,0-1 0,1 0 0,-1-1 0,0-1 0,-1 0 0,1 0 0,-1-1 0,0-1 0,0 0 0,-1-1 0,0 0 0,0 0 0,-1-2 0,0 1 0,-1-1 0,0 0 0,-1-1 0,0 0 0,0 0 0,-1-1 0,0 0 0,7-21 0,-1-11 2,-2-1 1,-2-1-1,5-68 1,-5-133 10,-6 121-15,-8 286-3,-9 136 5,7-210 0,4 93 0,2-177 0,1 0 0,0 1 0,1-1 0,-1 0 0,0 1 0,1-1 0,-1 0 0,1 0 0,0 0 0,-1 1 0,1-1 0,0 0 0,0 0 0,1 0 0,-1 0 0,0 0 0,1-1 0,-1 1 0,1 0 0,-1-1 0,5 4 0,-2-4 0,0 1 0,0 0 0,0-1 0,0 0 0,1 0 0,-1 0 0,0-1 0,1 1 0,-1-1 0,6-1 0,-7 1 0,1-1 0,0 1 0,-1-1 0,1 0 0,-1 0 0,1-1 0,-1 1 0,1-1 0,-1 0 0,0 0 0,0 0 0,0 0 0,0 0 0,0-1 0,-1 1 0,1-1 0,0 0 0,-1 1 0,0-1 0,4-6 0,3-8 0,0 1 0,12-34 0,11-46 0,-22 60-4,2 1-1,16-34 1,-26 66 4,0-1-1,0 0 1,0 1 0,0-1 0,1 1 0,0 0 0,-1 0 0,1 0 0,0 0 0,1 0 0,-1 1-1,0 0 1,1-1 0,0 1 0,4-2 0,-2 2-6,0 1 0,-1-1 0,1 1 0,0 0 0,0 1 0,0 0 0,0 0 0,0 0 0,10 2 0,-6 0 10,-28-2 14,7 0-13,9 0-5,-1 0 0,0 1 0,1-1 0,-1 1 0,1 0 0,-1 0 0,1 0 0,-1 0 0,1 0 0,0 1 0,-1-1 0,1 1 0,0-1 0,0 1 0,0 0 0,0 0 0,0 0 0,1 0 0,-1 0 0,1 0 0,-1 0 0,-1 5 0,-4 6 0,1 1 0,1-1 0,-4 16 0,6-19 0,-3 15 0,2 0 0,0 1 0,1-1 0,3 51 0,0-59 0,0-15 0,0 0 0,0 1 0,0-1 0,0 0 0,0 0 0,1 1 0,0-1 0,-1 0 0,1 0 0,0 0 0,0 0 0,0 0 0,0 0 0,0 0 0,1 0 0,-1 0 0,0 0 0,1-1 0,-1 1-1,1-1 1,0 1 0,0-1 0,0 1 0,-1-1 0,1 0 0,0 0 0,0 0 0,4 1 0,3 1 1,0-1-1,0-1 1,1 0 0,-1 0-1,16 0 1,-21-2-1,-1 1 1,1 0-1,-1-1 1,0 0-1,1 0 1,-1 0 0,0 0-1,0 0 1,0-1-1,0 1 1,0-1-1,0 0 1,0 0-1,-1 0 1,1 0 0,-1-1-1,1 1 1,-1-1-1,0 1 1,0-1-1,0 0 1,0 0-1,0 0 1,-1 0 0,0 0-1,1 0 1,-1 0-1,0 0 1,0-4-1,4-10 3,-2 1-1,0-1 1,-1 0-1,0-25 1,-1 0-3,1-2 0,-8-85 0,-2 107 0,3 17 0,2 16 0,1 21 0,1 0 0,2 0 0,5 39 0,-4-59 0,1 0 0,-1 0 0,2 0 0,0-1 0,0 1 0,1-1 0,0 0 0,1-1 0,1 1 0,-1-1 0,17 18 0,-19-24 0,-1-1 0,1 0 0,0 0 0,0 0 0,0-1 0,0 1 0,1-1 0,-1 0 0,1 0 0,-1-1 0,1 1 0,7 0 0,0 0 0,0-1 0,0-1 0,22-1 0,-31 1 0,1-1 0,0 0 0,-1 0 0,1 0 0,0 0 0,-1 0 0,1-1 0,-1 1 0,0-1 0,0 0 0,1 0 0,-1 0 0,0-1 0,3-2 0,-1-1 0,0 1 0,0-1 0,-1 0 0,0-1 0,0 1 0,5-12 0,-2 0 0,-1 0 0,0 0 0,-1 0 0,4-36 0,-5-15 0,-3-73 0,-2 101 0,0 1 0,-2 0 0,-1 0 0,-3 1 0,-1 0 0,-21-64 0,21 93 0,8 10 0,-1 0 0,1 1 0,-1-1 0,1 0 0,-1 1 0,1-1 0,0 1 0,-1-1 0,1 1 0,0-1 0,-1 1 0,1-1 0,0 1 0,-1-1 0,1 1 0,0-1 0,0 1 0,0-1 0,-1 1 0,1-1 0,0 1 0,0 0 0,0-1 0,0 1 0,0-1 0,0 1 0,0 0 0,0 0 0,-5 68 0,4 82 0,2-74 0,0-17 0,11 88 0,-9-125 0,2 0 0,1 0 0,0-1 0,2 1 0,0-1 0,21 36 0,-27-53 1,1-1-1,0 0 1,0 1-1,1-1 1,-1-1-1,1 1 1,0 0-1,0-1 1,0 0-1,1 0 1,-1 0-1,1 0 1,-1-1-1,10 4 1,-7-4 0,1 0 0,0-1 0,0 0 0,0 0-1,0 0 1,0-1 0,0-1 0,14-1 0,-16 0-1,-1 0 0,0 1 0,0-2 0,0 1 0,0 0 0,0-1 0,-1 0 0,1 0 0,-1-1 0,0 1 0,1-1 0,-2 0 0,1 0 0,0 0 0,-1 0 0,0-1 0,0 1 0,0-1 0,-1 0 0,5-10 0,-1-1 0,0 0 0,-1-1 0,-1 1 0,0-1 0,2-24 0,-4-96 0,-2 87 0,-11 87 0,5 16 0,2-1 0,6 96 0,-2-141 0,1 1 0,0 0 0,0-1 0,1 1 0,0-1 0,0 0 0,0 1 0,1-1 0,0 0 0,1 0 0,0-1 0,0 1 0,0-1 0,1 0 0,0 0 0,5 6 0,-5-8 0,1 0 0,-1 0 0,1-1 0,-1 1 0,1-1 0,0 0 0,0-1 0,1 0 0,-1 0 0,0 0 0,1 0 0,-1-1 0,1 0 0,0-1 0,-1 0 0,1 0 0,0 0 0,10-2 0,-12 1 0,-1 0 0,0-1 0,0 1 0,0-1 0,0 0 0,0 0 0,0 0 0,0-1 0,-1 1 0,1-1 0,-1 0 0,0 0 0,0 0 0,0-1 0,0 1 0,0-1 0,-1 1 0,1-1 0,-1 0 0,2-5 0,4-8 0,-1 0 0,-1-1 0,6-26 0,9-70-1,-14 71-15,20-71 1,-25 109 12,0 0-1,0 0 1,0 1 0,1-1 0,-1 1-1,1-1 1,0 1 0,0 0 0,1 0-1,-1 1 1,1-1 0,0 1 0,0-1-1,8-4 1,-9 7 2,-1-1 0,1 1 0,0 0 0,0 0-1,0 0 1,0 1 0,0-1 0,0 1 0,0-1 0,0 1-1,0 0 1,0 0 0,0 1 0,0-1 0,-1 0 0,1 1-1,0 0 1,0 0 0,0 0 0,0 0 0,0 0 0,-1 0 0,1 1-1,-1-1 1,1 1 0,2 2 0,9 14 4,-13-18 26,-9 1-26,0 1 0,0 0 0,1 0 0,-1 0 0,1 1-1,0 0 1,-1 1 0,1 0 0,1 0 0,-9 6 0,6-4-2,1 1 0,0 0 1,0 0-1,0 1 0,1 0 0,0 1 1,0-1-1,1 1 0,1 0 0,-1 1 0,1 0 1,-7 19-1,7-12 1,1 1 0,0 0 0,1 0 0,1 0 0,0 0 0,2 0 0,1 19 0,-1-33-2,1 1 1,-1 0-1,1-1 1,0 1-1,1-1 1,-1 1-1,1-1 1,0 0-1,0 0 0,0 0 1,0 0-1,1 0 1,0 0-1,-1 0 1,1-1-1,4 4 0,-1-2 2,0-1 0,0 1-1,1-1 1,-1 0 0,1-1-1,0 0 1,0 0 0,0 0-1,9 1 1,4 0 1,1 0 1,0-2-1,0 0 1,0-2-1,0 0 1,28-4-1,-43 3-2,1 0 1,-1 0-1,0 0 0,0-1 1,0 0-1,0 0 0,0-1 1,0 0-1,-1 0 0,1 0 1,-1-1-1,0 1 0,0-1 1,0-1-1,-1 1 0,1-1 1,-1 1-1,6-10 0,-5 6-24,-1 1 0,-1-1-1,0-1 1,0 1 0,0 0-1,-1-1 1,0 1 0,-1-1-1,0 1 1,0-1 0,-1 0-1,0 1 1,-1-11 0,-4-11-941</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9:48.764"/>
    </inkml:context>
    <inkml:brush xml:id="br0">
      <inkml:brushProperty name="width" value="0.05" units="cm"/>
      <inkml:brushProperty name="height" value="0.05" units="cm"/>
      <inkml:brushProperty name="color" value="#FFFFFF"/>
    </inkml:brush>
  </inkml:definitions>
  <inkml:trace contextRef="#ctx0" brushRef="#br0">258 75 32559,'-3'-6'15,"1"1"0,-1-1 1,1 1-1,-2-1 0,1 1 0,0 0 1,-1 0-1,-5-4 0,6 6-13,0 1 1,1 0-1,-2 0 1,1 0-1,0 0 1,0 1-1,-1-1 0,1 1 1,0 0-1,-1 0 1,0 0-1,1 0 1,-1 1-1,1-1 1,-5 1-1,1-1-2,-1 1 0,1 0 0,-1 1 0,1-1 0,-1 1 0,1 1 0,0-1 0,-1 1 0,-6 4 0,10-4 0,0 0 0,0 1 0,0 0 0,1 0 0,-1 0 0,1 0 0,0 0 0,0 1 0,0 0 0,0-1 0,1 1 0,-1 0 0,1 0 0,0 1 0,-3 8 0,2-3 0,0 0 0,0 1 0,1-1 0,0 1 0,1 0 0,0-1 0,1 1 0,1 13 0,-1-20 0,0-1 0,0 1 0,1-1 0,0 1 0,-1-1 0,1 0 0,0 1 0,1-1 0,-1 0 0,1 0 0,-1 0 0,1 0 0,0 0 0,0 0 0,0 0 0,0-1 0,1 1 0,-1-1 0,1 1 0,0-1 0,-1 0 0,1 0 0,0 0 0,0-1 0,0 1 0,1-1 0,-1 1 0,5 0 0,0 0 2,0-1 0,0 0 0,-1 0 0,1-1 0,0 0 0,0 0-1,0-1 1,14-3 0,-18 3-1,0 0 0,-1-1 0,1 1-1,-1-1 1,1 0 0,-1 0 0,1 0 0,-1-1-1,0 1 1,0-1 0,-1 1 0,1-1-1,0 0 1,-1 0 0,0 0 0,1-1-1,-1 1 1,3-7 0,-3 3-1,1 1 0,-1-1 0,0 0 0,-1 1 0,1-1 0,-1 0 0,-1 0 0,1 0 0,-1 0 0,-1 0 0,0-8 0,0 12 0,1 0 0,-1 0 0,0 0 0,0 0-1,0 0 1,0 0 0,-1 1 0,1-1 0,-1 0-1,1 1 1,-1-1 0,0 1 0,0 0-1,0 0 1,0 0 0,-1 0 0,1 0 0,-1 0-1,1 0 1,-1 1 0,1-1 0,-1 1 0,0 0-1,0 0 1,0 0 0,-5-1 0,-6-1-97,-1 1 0,0 1 0,-1 1-1,1 0 1,0 1 0,0 1 0,-18 4 0,-10 13-2322</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9:49.109"/>
    </inkml:context>
    <inkml:brush xml:id="br0">
      <inkml:brushProperty name="width" value="0.05" units="cm"/>
      <inkml:brushProperty name="height" value="0.05" units="cm"/>
      <inkml:brushProperty name="color" value="#FFFFFF"/>
    </inkml:brush>
  </inkml:definitions>
  <inkml:trace contextRef="#ctx0" brushRef="#br0">0 40 32255,'0'5'400,"31"-5"-368,27 0-16,19 0 0,6 0-16,-3 0 16,-8-5-16,-19-2-16,-17-1-96,-20-4-368,-16-1-4403</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9:49.455"/>
    </inkml:context>
    <inkml:brush xml:id="br0">
      <inkml:brushProperty name="width" value="0.05" units="cm"/>
      <inkml:brushProperty name="height" value="0.05" units="cm"/>
      <inkml:brushProperty name="color" value="#FFFFFF"/>
    </inkml:brush>
  </inkml:definitions>
  <inkml:trace contextRef="#ctx0" brushRef="#br0">6 45 32431,'-5'0'272,"5"3"-240,5-3-32,39 0 0,17 0 0,17 0 0,2-5 0,-6-8-32,-13 3-128,-22-9-1185</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9:51.100"/>
    </inkml:context>
    <inkml:brush xml:id="br0">
      <inkml:brushProperty name="width" value="0.05" units="cm"/>
      <inkml:brushProperty name="height" value="0.05" units="cm"/>
      <inkml:brushProperty name="color" value="#FFFFFF"/>
    </inkml:brush>
  </inkml:definitions>
  <inkml:trace contextRef="#ctx0" brushRef="#br0">221 735 31839,'8'-59'232,"-3"-1"0,-2 0 0,-6-72 0,3 127-232,-1 0 0,1 0 0,-1 0 0,0 0 0,0 1 0,0-1 0,-1 0 0,0 1 0,0-1 0,0 1 0,0 0 0,-1-1 0,-4-4 0,5 7 0,0 0 0,0 0 0,0 1 0,-1-1 0,1 1 0,0 0 0,-1-1 0,0 1 0,1 0 0,-1 0 0,0 1 0,1-1 0,-1 0 0,0 1 0,0 0 0,1 0 0,-1 0 0,0 0 0,0 0 0,1 0 0,-1 1 0,0-1 0,0 1 0,1 0 0,-4 1 0,1 0 0,0 0 0,-1 1 0,1 0 0,0 0 0,0 0 0,1 0 0,-1 1 0,1 0 0,0 0 0,0 0 0,0 1 0,0-1 0,1 1 0,-6 9 0,-1 5 0,1-1 0,-13 39 0,15-26 0,0-1 0,2 1 0,1 1 0,1-1 0,3 56 0,0-78 0,1-1 0,0 1 0,0-1 0,0 1 0,1-1 0,1 0 0,-1 0 0,1 0 0,1 0 0,-1 0 0,6 8 0,-6-12 0,0-1 0,0 1 0,0-1 0,1 1 0,-1-1 0,1 0 0,0 0 0,0 0 0,0-1 0,0 1 0,0-1 0,0 0 0,1-1 0,-1 1 0,1-1 0,-1 1 0,1-1 0,0-1 0,-1 1 0,1-1 0,6 1 0,-6-1 0,1 0 0,-1 0 0,1-1 0,-1 0 0,1 1 0,-1-2 0,1 1 0,-1-1 0,0 0 0,0 0 0,8-4 0,-9 3 0,-1 0 0,1 0 0,-1-1 0,1 0 0,-1 1 0,0-1 0,0-1 0,-1 1 0,1 0 0,-1-1 0,0 1 0,0-1 0,2-5 0,1-13 0,0-1 0,-1 1 0,-1-1 0,-2 0 0,0 1 0,-4-32 0,2-1 0,2 21 0,0 19 0,-1 0 0,0 0 0,-5-22 0,4 36 0,-1 6 0,0 11 0,3 283 0,0-287 0,1 0 0,0 0 0,0 0 0,1 0 0,5 12 0,-7-21 0,-1 1 0,2-1 0,-1 1 0,0-1 0,0 1 0,1-1 0,-1 0 0,1 1 0,0-1 0,0 0 0,0 0 0,0 0 0,0-1 0,0 1 0,0 0 0,1-1 0,-1 0 0,0 1 0,1-1 0,0 0 0,-1 0 0,1 0 0,-1-1 0,1 1 0,5 0 0,-5-1 0,1 0 0,0 0 0,0 0 0,1 0 0,-1 0 0,0-1 0,6-2 0,-8 2 0,0 0 0,0 0 0,0 0 0,0-1 0,0 1 0,-1-1 0,1 1 0,-1-1 0,1 0 0,-1 0 0,0 1 0,1-1 0,-1 0 0,1-3 0,5-10 0,0-1 0,-1 1 0,-1-1 0,-1-1 0,0 1 0,-1 0 0,1-23 0,-3-122 0,-3 84 0,1 55 0,0 17 0,0 0 0,1 0 0,-1-1 0,1 1 0,0 0 0,1 0 0,-1-1 0,1 1 0,0 0 0,1 0 0,2-9 0,-3 14 0,-1 0 0,1 0 0,-1-1 0,0 1 0,1 0 0,-1 0 0,1-1 0,-1 1 0,1 0 0,-1 0 0,1 0 0,-1 0 0,1 0 0,-1 0 0,1 0 0,-1 0 0,1 0 0,-1 0 0,1 0 0,-1 0 0,1 0 0,-1 0 0,0 0 0,1 1 0,-1-1 0,1 0 0,-1 0 0,1 0 0,-1 1 0,1-1 0,-1 0 0,0 1 0,1-1 0,-1 0 0,0 1 0,1-1 0,-1 0 0,0 1 0,0-1 0,1 1 0,-1-1 0,0 1 0,0-1 0,0 1 0,1 0 0,11 23 0,5 26 0,-2 1 0,15 102 0,-6-30 0,-24-121 0,0 0 0,0 0 0,1 0 0,-1 0 0,1 0 0,0-1 0,-1 1 0,1 0 0,0 0 0,0-1 0,0 1 0,0 0 0,3 2 0,-4-4 0,1 0 0,-1 0 0,1 0 0,-1 0 0,1 0 0,-1 0 0,1 0 0,-1 0 0,1 0 0,-1 0 0,1 0 0,-1 0 0,1 0 0,-1 0 0,1 0 0,-1-1 0,0 1 0,1 0 0,-1 0 0,1 0 0,-1-1 0,0 1 0,1 0 0,-1-1 0,0 1 0,1 0 0,-1-1 0,0 1 0,1 0 0,-1-1 0,0 1 0,1-2 0,4-7 0,0 0 0,-1 0 0,6-17 0,-7 17 0,24-66 0,-14 34 0,3 0 0,0 1 0,44-73 0,-56 107 0,0 1 0,0 0 0,0 0 0,0 0 0,1 0 0,-1 1 0,1-1 0,1 1 0,-1 0 0,0 1 0,1-1 0,0 1 0,11-4 0,-17 7 0,1 0 0,0 0 0,-1 0 0,1-1 0,0 1 0,-1 0 0,1 0 0,0 0 0,-1 1 0,1-1 0,-1 0 0,1 0 0,0 0 0,-1 0 0,1 0 0,0 1 0,-1-1 0,1 0 0,-1 1 0,1-1 0,-1 0 0,1 1 0,-1-1 0,1 1 0,-1-1 0,1 1 0,-1-1 0,1 1 0,-1-1 0,0 1 0,1-1 0,-1 1 0,0-1 0,0 1 0,1 0 0,-1-1 0,0 1 0,0 0 0,0 0 0,2 31 0,-3-24 0,0 74 0,-1-24 0,7 73 0,-4-125 0,0 0 0,0-1 0,1 1 0,0-1 0,0 1 0,0-1 0,0 0 0,1 0 0,0 0 0,0 0 0,0 0 0,1-1 0,0 1 0,-1-1 0,2 0 0,-1 0 0,0-1 0,1 1 0,0-1 0,-1 0 0,1 0 0,1 0 0,-1-1 0,0 0 0,8 3 0,8 0 0,0 0 0,0-1 0,0-1 0,0-1 0,33-1 0,-41-1 0,0-1 0,0 0 0,-1-1 0,1 0 0,0-1 0,-1 0 0,1-1 0,-1-1 0,0 0 0,12-6 0,-17 6 0,0 1 0,0-1 0,0-1 0,-1 1 0,0-1 0,0 0 0,0-1 0,-1 1 0,0-1 0,0 0 0,0 0 0,-1-1 0,0 0 0,-1 1 0,0-1 0,3-12 0,-3 8 0,0-1 0,-1 1 0,-1-1 0,0 0 0,-1 0 0,0 0 0,-1 0 0,0 0 0,-1 1 0,-1-1 0,0 1 0,-9-25 0,9 30 0,-1 0 0,1 0 0,-1 1 0,0-1 0,-1 1 0,0 0 0,1 0 0,-2 0 0,1 1 0,-1 0 0,0 0 0,0 0 0,0 1 0,-1 0 0,1 0 0,-1 0 0,0 1 0,0 0 0,-1 0 0,1 1 0,-1 0 0,-13-2 0,11 3 0,0 0-1,0 0 1,0 1 0,0 1 0,-13 1-1,20-2 0,0 1 0,0 0 0,0 0-1,0 0 1,0 1 0,0-1 0,0 1 0,1-1 0,-1 1-1,0 0 1,1 0 0,-1 0 0,1 0 0,0 1-1,0-1 1,0 1 0,0-1 0,0 1 0,0 0 0,-1 3-1,-1 4 2,0 0-1,1 1 0,0-1 0,1 1 0,0-1 0,-1 21 1,3-6 0,0-1 0,5 26 0,-4-41 0,1 0-1,0 0 1,0-1-1,1 1 1,0-1-1,1 0 1,0 1 0,0-2-1,1 1 1,0 0-1,0-1 1,1 0 0,0 0-1,0-1 1,0 0-1,1 0 1,0 0-1,13 7 1,-11-7-1,1-1 1,0-1-1,0 1 1,0-1-1,0-1 1,1 0-1,0-1 1,-1 0-1,1 0 1,0-1-1,0-1 1,0 0-1,0 0 1,0-1-1,12-3 1,-17 3 0,-1-1 0,0 0 0,0 0 0,0 0 0,0-1 0,0 0 0,0 0 0,-1 0 0,0 0 0,1-1 0,-1 0 0,-1 0 0,1 0 0,0 0 0,-1 0 0,0-1 0,0 0 0,0 1 0,-1-1 0,1 0 0,-1-1 0,-1 1 0,3-9 0,2-8 0,-2-1 0,0 1 0,-2-1 0,0-30 0,-1-4 0,-7-336 0,5 380 2,0-4 11,-1 1 1,-5-22 0,4 36-9,0 8-5,-1 42 0,2 84 0,3-71 0,3 11 0,3 0 0,3-1 0,30 105 0,-40-173-4,23 73 25,-21-70-50,1 1 1,0 0 0,1-1 0,-1 0-1,1 0 1,1 0 0,-1 0 0,9 7 0,11 1-840</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9:52.478"/>
    </inkml:context>
    <inkml:brush xml:id="br0">
      <inkml:brushProperty name="width" value="0.05" units="cm"/>
      <inkml:brushProperty name="height" value="0.05" units="cm"/>
      <inkml:brushProperty name="color" value="#FFFFFF"/>
    </inkml:brush>
  </inkml:definitions>
  <inkml:trace contextRef="#ctx0" brushRef="#br0">6 326 32719,'-1'1'1,"1"-1"-1,-1 1 1,1-1 0,0 1-1,-1-1 1,1 1 0,0-1-1,0 1 1,0-1 0,-1 1-1,1 0 1,0-1-1,0 1 1,0-1 0,0 1-1,0 0 1,0-1 0,0 1-1,0-1 1,0 1 0,0 0-1,1 0 1,-1 3 0,-1 36-1,0-12 0,4 46 0,-2-66 0,0 0 0,1 0 0,0 0 0,1 0 0,-1-1 0,1 1 0,1-1 0,-1 1 0,1-1 0,7 8 0,-8-11 0,0-1 0,1 0 0,-1 0 0,1 0-1,0 0 1,0-1 0,0 0 0,0 0 0,0 0 0,1 0 0,-1 0 0,1-1 0,-1 0 0,1 0-1,-1 0 1,7 0 0,-7-1 2,0 1-1,0-1 1,0 0-1,0-1 0,0 1 1,0-1-1,0 1 1,0-1-1,0 0 0,0-1 1,-1 1-1,1-1 1,0 0-1,-1 1 1,0-1-1,1-1 0,-1 1 1,0-1-1,4-3 1,1-4-2,-1-2 1,0 1 0,-1-1 0,0 0 0,-1 0 0,7-24-1,16-82 0,-27 115 0,17-100 0,-8 40-13,21-74-1,-30 134 14,0-1 0,0 1-1,0-1 1,1 1-1,-1 0 1,1 0 0,0-1-1,0 1 1,0 1-1,0-1 1,0 0 0,1 0-1,-1 1 1,6-4-1,-6 4-1,1 1 0,0 0 0,1 0 0,-1 0 0,0 0 0,0 1 0,0-1-1,0 1 1,1 0 0,-1 0 0,0 0 0,0 0 0,0 0 0,1 1-1,4 1 1,-5-1 0,0 0 0,0 1 0,0-1-1,0 1 1,-1 0 0,1 0 0,0 0-1,-1 0 1,0 0 0,1 0-1,-1 1 1,3 3 0,-5-4 5,-20-1 10,14 0-13,-1-1 0,0 2 0,1-1 0,-1 1 0,1 0 0,-1 0 0,1 1 0,0 0 0,0 0 0,0 0 0,0 1 0,1 0 0,-1 0 0,1 0 0,0 1 0,0 0 0,1 0 0,-1 0 0,1 1 0,0-1 0,-5 11 0,1-1 0,0 0 0,1 0 0,1 0 0,1 0 0,0 1 0,1 0 0,0 0 0,-1 20 0,3-18 0,1 0 0,1 0 0,1 0 0,0 1 0,6 29 0,-5-40 0,1-1 0,-1 0 0,1 0 0,0 0 0,1-1 0,0 1 0,0-1 0,0 1 0,1-1 0,0-1 0,0 1 0,0-1 0,1 0 0,0 0 0,0 0 0,8 4 0,-3-3-1,0-1 0,0-1-1,1 0 1,-1-1 0,1 0 0,0-1-1,-1 0 1,1-1 0,0 0 0,0-1-1,0 0 1,17-3 0,-26 3 1,0-1 0,1 0 0,-1 0 0,0 0 0,0 0 0,1 0 0,-1-1 0,0 1 0,0-1 0,-1 0 0,1 0 0,0 0 0,-1 0 0,1-1 0,-1 1 0,1-1 0,-1 1 0,0-1 0,0 0 0,-1 0 0,1 0 0,0 0 0,-1 0 0,0 0 0,0 0 0,0-1 0,1-3 0,2-11 0,0 0-1,-2-1 0,2-31 1,-4 43-1,1-55-11,-1 37-10,0 0 0,2 0 0,0 0 0,2 1 0,13-48 0,-15 67 14,1 0 0,-1 0 0,1 1 0,0 0-1,0-1 1,0 1 0,1 0 0,-1 0 0,1 1 0,0-1-1,0 1 1,0 0 0,1 0 0,-1 0 0,1 1 0,0 0-1,0-1 1,-1 2 0,1-1 0,0 0 0,1 1 0,-1 0-1,0 0 1,0 1 0,0-1 0,1 1 0,-1 0 0,0 1-1,0-1 1,1 1 0,-1 0 0,6 2 0,-9-2 10,0 0 0,0 0 1,0 0-1,-1 0 0,1 0 1,0 0-1,-1 0 0,1 1 1,-1-1-1,1 0 0,-1 1 1,0-1-1,1 1 0,-1 0 1,1 2-1,-1-3 241,-8 5-187,-9 6-51,1 0 0,-1 1-1,2 1 1,0 0 0,1 0 0,0 2 0,1 0-1,1 0 1,1 1 0,0 0 0,1 1 0,1 0-1,0 0 1,2 1 0,0 0 0,1 0 0,1 0-1,1 1 1,-2 35 0,5-50-5,0-1 1,1 1-1,0-1 0,0 1 0,0-1 1,0 0-1,0 0 0,1 1 1,0-1-1,0 0 0,0 0 0,0 0 1,1-1-1,-1 1 0,1-1 1,0 1-1,0-1 0,0 0 0,1 0 1,-1 0-1,1 0 0,0-1 1,0 0-1,0 1 0,0-1 0,0-1 1,5 3-1,1-1 1,0 0-1,1 0 1,-1-1 0,1-1 0,0 1-1,-1-2 1,1 1 0,0-2 0,0 1-1,17-4 1,-25 3-1,0-1 0,0 1 1,0 0-1,0-1 0,0 1 1,0-1-1,0 0 0,-1 0 0,1 0 1,-1 0-1,1-1 0,-1 1 0,0-1 1,0 1-1,0-1 0,0 0 0,0 0 1,-1 0-1,1 0 0,-1 0 0,0 0 1,0 0-1,0 0 0,0 0 0,0-6 1,2-10 1,-1 0 0,0-1 0,-2-24 0,-1 24-1,-1-29 5,-12-67 1,5 48-4,9 142-12,-1-6 2,2-49 7,0 0 0,2-1 0,0 1 0,2-1 0,0 0 0,0 0 1,11 21-1,-14-33 0,1-1-1,0 1 1,0-1 0,1 0 0,0 0 0,0 0 0,0 0 0,0-1-1,0 1 1,1-1 0,0 0 0,0 0 0,0-1 0,1 0 0,-1 0-1,1 0 1,-1 0 0,1-1 0,0 0 0,0 0 0,0-1 0,0 0 0,1 0-1,10 1 1,-15-3 0,0 1-1,0 0 1,0-1-1,0 1 1,0-1-1,0 0 1,0 0-1,0 0 1,0 0-1,0 0 1,0 0-1,0 0 1,-1-1-1,1 1 1,0-1-1,-1 1 1,1-1-1,-1 0 0,0 1 1,0-1-1,1 0 1,-1 0-1,0 0 1,-1 0-1,1 0 1,0 0-1,0-4 1,3-7 0,-1 0 1,-1 0-1,2-17 0,-4 27 0,2-113 0,-3 89 0,1 0 0,0 1 0,3-1 0,6-33 0,-9 57 0,1 1 0,0-1 0,0 0 0,0 1 0,0-1 0,0 1 0,1-1 0,-1 1 0,1-1 0,-1 1 0,1 0 0,0 0 0,0 0 0,0 0 0,0 0 0,0 1 0,1-1 0,4-2 0,-5 3 0,-1 1 0,1 0 0,-1 0 0,1 0 0,0 0 0,-1 0 0,1 0 0,0 0 0,-1 0 0,1 1 0,-1-1 0,1 0 0,-1 1 0,1 0 0,-1-1 0,1 1 0,-1 0 0,1 0 0,-1 0 0,0 0 0,1 0 0,-1 0 0,0 0 0,0 0 0,0 0 0,0 1 0,0-1 0,0 0 0,0 1 0,0-1 0,-1 1 0,1-1 0,-1 1 0,2 1 0,7 18 1,-1 0 0,-1 1 0,0 0 0,-2 0 0,0 1 0,1 30 0,-1 145 7,-5-145-7,2-40-2,4-13-3,3-9-4,2-18 7,0 0 0,-2-1 1,11-49-1,-8 28 1,-2 11-1,-2 3-1,1 0-1,2 1 1,2 1-1,22-44 1,-33 73 2,1 0 0,-1 0 0,1 0 0,0 0 0,1 1 1,-1-1-1,1 1 0,5-4 0,-9 7 0,1-1 1,0 1-1,0-1 0,0 1 1,0 0-1,0-1 0,0 1 1,0 0-1,0-1 0,0 1 1,0 0-1,0 0 0,0 0 1,0 0-1,0 0 0,0 0 1,0 0-1,0 1 0,0-1 1,0 0-1,0 0 0,0 1 1,0-1-1,0 1 0,0-1 1,0 1-1,0-1 0,0 1 1,-1-1-1,1 1 0,0 0 1,0 0-1,-1-1 0,1 1 1,0 0-1,-1 0 0,1 0 1,-1 0-1,1 0 0,-1 0 1,1 0-1,-1-1 0,1 3 1,8 19 4,-1 1-1,-1 0 1,0 0 0,-2 1 0,-1-1 0,1 26 0,0 151-21,-6-136-74,1-58-321</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9:52.808"/>
    </inkml:context>
    <inkml:brush xml:id="br0">
      <inkml:brushProperty name="width" value="0.05" units="cm"/>
      <inkml:brushProperty name="height" value="0.05" units="cm"/>
      <inkml:brushProperty name="color" value="#FFFFFF"/>
    </inkml:brush>
  </inkml:definitions>
  <inkml:trace contextRef="#ctx0" brushRef="#br0">4 8 32671,'0'-8'96,"0"21"-96,0 32 0,0 14 0,0 11-32,0-5-16,-3 0-544</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9:53.138"/>
    </inkml:context>
    <inkml:brush xml:id="br0">
      <inkml:brushProperty name="width" value="0.05" units="cm"/>
      <inkml:brushProperty name="height" value="0.05" units="cm"/>
      <inkml:brushProperty name="color" value="#FFFFFF"/>
    </inkml:brush>
  </inkml:definitions>
  <inkml:trace contextRef="#ctx0" brushRef="#br0">1 861 32191,'11'3'31,"0"0"0,0-1 1,0 0-1,0-1 0,0-1 0,1 1 1,-1-2-1,12-1 0,-16 1-18,0 0-1,0-1 1,-1 0-1,1 0 1,-1-1 0,1 1-1,-1-1 1,0-1-1,0 1 1,0-1-1,-1 0 1,1 0-1,-1-1 1,5-5-1,7-12-2,-1 0-1,-1-1 0,-1-1 1,-1 0-1,-1-1 0,-1 0 1,13-46-1,-10 16-9,-2-1 0,9-96 0,-15-100-13,-6 246 14,-4-34 8,4 39-9,0 0 0,0 0 0,0 0 0,0 0 0,0 0 0,0 0 1,-1 0-1,1 0 0,-1 0 0,1 0 0,0 1 0,-1-1 0,1 0 0,-1 0 0,0 0 1,1 0-1,-1 1 0,0-1 0,1 0 0,-1 1 0,0-1 0,0 1 0,0-1 0,0 0 0,1 1 1,-1 0-1,0-1 0,0 1 0,-2-1 0,2 1 0,1 0 0,-1 0 0,1 1 0,-1-1 0,1 0 0,-1 0 0,1 0 0,-1 1 0,1-1 0,-1 0 0,1 1 0,-1-1 0,1 0 0,-1 1 0,1-1 0,0 1 0,-1-1 0,1 1 0,0-1 0,-1 1 0,1-1 0,0 1 0,-1-1 0,1 1 0,0-1 0,0 1 0,0-1 0,-1 2 0,-2 21 0,2-17 0,-3 272 35,5-205-38,7 96 22,0 19-289,-8-175-295</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9:53.467"/>
    </inkml:context>
    <inkml:brush xml:id="br0">
      <inkml:brushProperty name="width" value="0.05" units="cm"/>
      <inkml:brushProperty name="height" value="0.05" units="cm"/>
      <inkml:brushProperty name="color" value="#FFFFFF"/>
    </inkml:brush>
  </inkml:definitions>
  <inkml:trace contextRef="#ctx0" brushRef="#br0">0 100 25548,'0'-15'7107,"28"5"-7043,16-3-48,12 3 16,7-2-32,4 5 0,-12-1 0,-11-2 0,-14 5-32,-13-5-192</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3:46.104"/>
    </inkml:context>
    <inkml:brush xml:id="br0">
      <inkml:brushProperty name="width" value="0.05" units="cm"/>
      <inkml:brushProperty name="height" value="0.05" units="cm"/>
      <inkml:brushProperty name="color" value="#FFFFFF"/>
    </inkml:brush>
  </inkml:definitions>
  <inkml:trace contextRef="#ctx0" brushRef="#br0">213 214 30670,'3'-16'282,"-2"11"-90,0 0 0,-1 0 0,1 0-1,-1-1 1,0 1 0,-1-8 0,1 13-185,-1-1-1,0 0 1,0 1 0,0-1-1,1 1 1,-1-1 0,0 1 0,0-1-1,0 1 1,0 0 0,0-1 0,0 1-1,0 0 1,0 0 0,0 0 0,0 0-1,0 0 1,0 0 0,0 0 0,0 0-1,0 0 1,0 0 0,-1 1 0,-3-1 10,-8 0-9,2 0-5,-1 0 1,1 0-1,-21 5 1,28-4-4,0 0 0,0 1 0,0-1 0,1 1 0,-1 0 0,0 0-1,1 0 1,-1 1 0,1-1 0,0 1 0,0 0 0,0 0 0,0 0 0,-3 4 0,-1 3 1,1 0-1,0 0 1,1 1 0,0-1-1,0 1 1,1 1 0,1-1-1,0 0 1,-2 18 0,1 9 3,1 61 1,3-73-5,0-15 1,0 0-1,1 0 1,1 0-1,-1 0 1,2 0 0,-1-1-1,2 1 1,-1-1-1,1 1 1,1-1 0,7 12-1,-9-17 1,1 1-1,1-1 1,-1 0-1,1 0 1,0-1 0,0 1-1,1-1 1,-1 0-1,1-1 1,0 1-1,0-1 1,0 0 0,0-1-1,0 1 1,1-1-1,-1 0 1,1-1-1,0 0 1,9 1 0,-5-1 3,0 0 0,1 0 1,-1-1-1,0-1 0,0 0 1,0-1-1,12-2 1,-18 2-4,0 0 0,0 0 1,0-1-1,-1 0 1,1 0-1,-1 0 0,1 0 1,-1-1-1,0 1 1,0-1-1,-1 0 0,1 0 1,-1-1-1,0 1 0,0-1 1,4-7-1,3-12 2,0-1 0,-2 0 0,0 0-1,-2-1 1,-1 0 0,3-42 0,-6 41-4,1 0 1,2 0-1,1 0 1,1 1-1,1-1 1,15-31-1,-21 53 1,1 0-1,0 0 0,0 1 1,0-1-1,0 1 0,1 0 1,0 0-1,0 0 0,0 0 1,0 1-1,1-1 0,-1 1 1,7-3-1,-3 3-17,1 0 0,-1 1 0,1 0 0,-1 0 0,1 1 0,0 0 0,-1 0 0,11 1 1,-23 1 18,1-1 1,-1 1 0,0 0 0,1 1 0,-1-1-1,1 0 1,-1 1 0,1 0 0,-1 0 0,-5 4-1,-31 28 25,39-33-26,-9 8 0,0 2 1,1-1 0,1 1-1,0 0 1,1 1-1,0 0 1,0 0-1,1 1 1,1-1-1,0 1 1,1 0 0,0 1-1,-1 13 1,-2 19 1,3 0 1,1 67 0,3-108-3,0 0 0,0 0 0,1 0 0,-1 0 0,1 0 0,0 0 0,0 0 0,0 0 1,1 0-1,0 0 0,0-1 0,0 1 0,1-1 0,-1 1 0,1-1 0,0 0 0,6 7 0,-4-7 3,0-1-1,-1 1 0,2-1 1,-1 0-1,0 0 1,1 0-1,-1-1 0,1 1 1,0-2-1,-1 1 0,1 0 1,0-1-1,12 1 1,-5-1 7,0-1-1,0 0 1,1 0 0,-1-1 0,0-1 0,0 0 0,16-5 0,-21 4-7,-1 0 1,0 0-1,1-1 0,-1 1 0,0-2 1,-1 1-1,1-1 0,-1 0 1,0-1-1,0 1 0,0-1 0,-1 0 1,6-8-1,-3 1-1,0-1 0,0 0 1,-2-1-1,0 1 0,0-1 0,-1-1 1,-1 1-1,3-20 0,-4 11 0,-1-1 1,-1 1-1,-1-1 1,-5-40-1,4 57-2,-1 0 0,0 0 0,0 0 0,-1 0 0,-1 0 0,1 1 0,-1 0 0,0 0 0,0 0 0,-1 0 0,0 0 0,-1 1 0,1 0 1,-1 0-1,0 0 0,-11-7 0,11 9-1,-1 0 1,1 0 0,0 1 0,-1 0 0,0 0 0,0 0-1,0 1 1,0 0 0,0 0 0,-1 1 0,1 0 0,0 0-1,-1 1 1,1 0 0,-1 0 0,1 1 0,0-1 0,-1 2-1,-7 1 1,12-1-1,-1-1 0,1 0 1,0 1-1,0-1 0,0 1 0,1 0 0,-1 0 0,0 0 0,1 0 0,-1 1 0,1-1 1,-1 1-1,1 0 0,-3 5 0,1-2-1,1 1 1,0-1 0,1 1-1,-1 0 1,1 0-1,-1 12 1,0 5-1,2-1 0,0 1-1,4 31 1,-2-45 1,1 1 0,1-1 0,0 0 0,0 0 0,1 0 1,0 0-1,0-1 0,1 1 0,1-1 0,-1 0 0,1-1 0,1 1 0,0-1 0,15 13 0,-13-13 1,0 0 0,1 0 0,0-1 0,0-1 0,1 0 0,-1 0 0,2-1 1,-1 0-1,0-1 0,1 0 0,0-1 0,21 3 0,-20-5 2,0 0-1,0 0 1,0-2-1,0 1 1,0-2 0,0 0-1,-1 0 1,1-1 0,13-5-1,-19 5 0,-1-1 0,0 1 0,0-1 0,0 0 0,0-1 0,-1 1 0,0-1 0,1 0 0,-2 0 0,1-1 0,-1 0 0,0 1 0,0-1 0,0-1 0,-1 1 0,0 0 0,0-1 0,2-7 0,3-17 3,-2-1 1,-1 0-1,-1-1 1,-1 1 0,-2-1-1,-4-34 1,2 1 5,-1 58-7,-3 10-6,-4 18-7,4 6 9,2 1 1,1 0 0,2 0 0,0 0-1,2 0 1,0 0 0,2 0 0,1-1-1,2 0 1,13 39 0,-13-50 0,0-1 0,0 1 0,11 13 0,-15-24 0,-1-1 0,1 1 0,-1-1 0,1 0 0,0 0 0,1-1 0,-1 1 0,0-1 0,1 1 0,-1-1 0,1 0 0,0 0 0,0-1 0,0 1 0,0-1 0,0 0 0,6 1 0,0-1 2,-1 0-1,0-1 1,0 0-1,14-2 1,-20 2-2,-1-1 1,1 0-1,-1 1 1,1-1-1,-1 0 0,1 0 1,-1-1-1,1 1 0,-1-1 1,0 1-1,0-1 1,0 0-1,0 1 0,0-1 1,0 0-1,0 0 0,-1-1 1,1 1-1,-1 0 1,2-3-1,3-9 0,0 0 0,-1-1 0,-1 1 0,-1-1 0,0 0-1,2-22 1,-2-97 2,-4 87 0,1 24 2,-1 1 0,-4-22 0,3 35-4,0 0 0,0 1 0,-1-1 0,0 1 1,0 0-1,-1 0 0,-9-15 0,13 22 0,-1 0 0,1 0 0,0 1 0,-1-1 0,1 0-1,-1 1 1,1-1 0,-1 0 0,1 1 0,-1-1 0,1 1 0,-1-1 0,1 1 0,-1-1 0,0 1 0,1-1 0,-1 1-1,0 0 1,0-1 0,1 1 0,-1 0 0,0-1 0,0 1 0,1 0 0,-1 0 0,0 0 0,0 0 0,0 0 0,-1 0-1,2 1 1,-1 0 0,0 0 0,0-1-1,0 1 1,0 0 0,1 0-1,-1 1 1,1-1 0,-1 0-1,1 0 1,-1 0 0,1 0-1,-1 0 1,1 1 0,0-1-1,-1 2 1,-3 52-8,4-41 8,-1-2-2,1 0 1,0 0-1,1 0 1,0 0 0,1-1-1,0 1 1,0 0-1,2-1 1,-1 1-1,11 21 1,-7-22 2,1 1 0,0-1 0,0-1 1,1 0-1,0 0 0,16 13 0,-18-17 0,0-1-1,0-1 1,1 1 0,0-1-1,-1-1 1,1 1 0,0-1-1,1 0 1,-1-1 0,1 0-1,12 1 1,-12-2-1,11 1 2,-1-1 0,0-1 0,37-3 0,-52 2-1,1 0-1,0 0 1,-1 0-1,1 0 0,-1-1 1,1 0-1,-1 0 0,0 0 1,1 0-1,-1-1 0,0 0 1,-1 0-1,1 0 0,0 0 1,-1 0-1,0-1 0,0 0 1,0 1-1,0-1 0,0 0 1,2-6-1,0-3 0,-1 0 0,0 0 0,-1 0 0,0-1 0,-1 1 0,0-23 0,-5-80 0,2 110 0,1 0 0,-1 0 0,0 1 0,-1-1 0,1 1 0,-1-1 0,0 1 0,-1 0 0,1-1 0,-1 1 0,0 1 0,0-1 0,-4-4 0,5 6 0,0 1 0,-1 0 0,1 0 0,-1 1 0,1-1 0,-1 0 0,0 1 0,1-1 0,-1 1 0,0 0 0,0 0 0,0 0 0,0 1 0,0-1 0,0 1 0,0-1 0,0 1 0,0 0 0,0 0 0,0 0 0,0 1 0,-1-1 0,1 1 0,0 0 0,-5 1 0,5 0 0,-1-1 0,1 1 0,0 0 0,0 0 0,0 0-1,0 1 1,0-1 0,0 1 0,1-1 0,-1 1 0,1 0 0,-1 0 0,1 0 0,0 0 0,0 1 0,1-1 0,-3 5-1,-1 7-2,0 0-1,-6 26 1,10-37 2,-4 28 0,1 1 0,2-1 1,2 57-1,0-80 1,1-1 0,0 1 0,1-1 0,0 1 0,0-1 0,1 0 0,0 1 0,0-1 0,1-1 0,0 1 0,9 12 0,-9-15 0,-1 0 0,1-1 0,1 1 0,-1-1 0,0 0 0,1 0 0,0-1 0,0 1 0,0-1 0,0 0 0,1-1 0,-1 1 0,1-1 0,0 0 0,-1-1 0,1 1 0,11 1 0,-10-3 1,0 1 0,0-1 0,-1 0 0,1-1 0,0 1 0,0-1 0,8-3 0,-12 3-1,1-1 1,-1 1-1,0-1 1,0 0-1,0 0 1,0 0-1,0-1 1,0 1-1,0-1 1,-1 1-1,1-1 1,-1 0-1,0 0 1,1 0-1,1-4 1,5-13-2,-1 0 0,0 0 0,-2 0 0,0-1 0,-2 0-1,0 0 1,-1-1 0,0-24 0,-1 18 0,1-1-1,2 0 1,12-43-1,-16 69 2,0 0 0,1 0 0,-1 1 0,1-1 0,0 0 0,-1 1 0,1-1 0,0 1 0,0-1 0,1 1 0,-1 0 0,0 0 0,1 0 0,0 0 0,-1 0 0,1 1 0,0-1 0,0 1 0,0 0 0,0 0 0,0 0 0,3-1 0,3 0 0,0 1 0,0 1 0,-1-1 0,1 1 0,0 1 0,15 2 0,-21-3 0,0 1 0,0 0 0,0 0-1,0 0 1,0 0 0,0 0 0,0 1 0,0-1 0,-1 1 0,1 0-1,-1 0 1,1 0 0,-1 0 0,0 0 0,1 1 0,0 2-1,1 0 1,0 1-1,-1 0 0,0 0 1,0 0-1,-1 0 0,0 0 1,2 8-1,1 9-1,-2-1 0,-1 1 0,-1 32 0,0-32 2,-2 1 0,-1 0 0,-6 34 0,4-43 0,1 0 0,1 0 0,0 0 0,1 0 0,1 0 0,1 19 0,0-33 0,-1 0 0,0 1 0,1-1 0,0 0 0,-1 0 0,1 1 0,0-1 0,0 0 0,-1 0 0,1 0 0,0 0 0,0 0 0,0 0 0,0 0 0,0 0 0,1 0 0,-1-1 0,0 1 0,0 0 0,0-1 0,1 1 0,-1-1 0,0 1 0,1-1 0,-1 1 0,2-1 0,42 4 0,-37-4 0,10 0 0,16 1 0,46-4 0,-69 2 2,-1-1-1,1 0 1,-1-1-1,0 0 0,0 0 1,0-1-1,0-1 1,14-8-1,-12 5-1,-1 0 1,0 0-1,-1-1 0,0-1 0,0 1 0,-1-2 0,0 1 0,-1-1 0,0-1 0,-1 1 0,0-1 1,-1-1-1,0 1 0,-1-1 0,0 0 0,-1 0 0,-1 0 0,0-1 0,-1 0 0,0 1 0,-1-1 1,0 0-1,-2 1 0,1-1 0,-5-20 0,4 28 0,-1 0 0,0-1 0,0 1 0,-1 0 0,0 0 0,0 0 0,0 0 0,-1 1 0,0-1 0,0 1 0,0 0 0,-1 0 0,0 1 0,0-1 0,0 1 0,0 0 0,-1 0 0,-8-4 0,5 3 0,0 1 0,-1 0 0,1 0 0,-1 1 0,0 1 0,0-1 0,0 2 0,0-1 0,-1 1 0,1 1 0,-13 0 0,22 1 0,-1-1 0,0 0 0,0 1 0,0-1 0,1 1 0,-1-1 0,0 1-1,1 0 1,-1 0 0,0 0 0,1 0 0,-1 0 0,1 0 0,0 0 0,-1 1 0,1-1 0,0 0 0,-2 3 0,1 0-1,-1 0 1,1 0-1,0 1 1,0-1-1,1 1 1,-3 8 0,0 6-3,2 0 0,-1 31 0,3-45 3,0 7-1,-1 11 1,1-1-1,0 1 1,2-1-1,7 34 1,-8-50 0,1-1 0,-1 0 0,1 0 0,0 0 0,0 0 0,1 0 0,-1-1 1,1 1-1,0-1 0,1 0 0,-1 1 0,1-2 0,0 1 0,0 0 0,0-1 1,0 1-1,0-1 0,1 0 0,0-1 0,-1 1 0,1-1 0,0 0 0,0 0 1,10 2-1,-6-2 0,-1 0 1,1-1 0,0 0 0,0 0 0,0-1-1,-1 0 1,1-1 0,0 0 0,0 0 0,12-4-1,-17 3 1,0 0-1,0 1 0,0-2 0,0 1 0,-1 0 1,1-1-1,-1 0 0,1 0 0,-1 0 0,0 0 1,0-1-1,0 1 0,-1-1 0,1 1 0,-1-1 1,0 0-1,0 0 0,0 0 0,0 0 0,-1 0 1,0-1-1,1-6 0,3-14 0,-2-1 0,-1 1 0,-1-1 0,-1 0 0,-6-44 0,5 64 0,0 0 0,-1 0 0,0 0 0,0 0 0,-4-7 0,6 12 0,-1-1 0,0 1 0,1-1 0,-1 1 0,0 0 0,0 0 0,0-1 0,0 1 0,0 0 0,0 0 0,0 0 0,-1 0 0,1 0 0,0 0 0,0 0 0,-1 1 0,1-1 0,-1 0 0,1 1 0,-1-1 0,1 1 0,-1-1 0,1 1 0,-1 0 0,1 0 0,-2 0 0,1 0 0,1 1 0,0 0-1,0-1 1,0 1 0,0 0 0,0 0-1,0 0 1,0 0 0,1 0 0,-1 0-1,0 0 1,0 0 0,1 0 0,-1 0-1,1 0 1,-1 0 0,1 1 0,-1-1 0,1 0-1,0 0 1,0 1 0,-1-1 0,1 0-1,0 0 1,0 1 0,0 1 0,0 44-9,0-37 8,0 19 1,1-1 0,1 0 0,1 1 0,2-1 0,11 37 0,-14-57 0,0-1 0,1 1 0,0-1 0,1 0 0,0 0 0,0 0 0,0 0 0,1-1 0,0 1 0,0-1 0,0-1 0,1 1 0,0-1 0,0 0 0,1 0 0,-1-1 0,1 1 0,0-2 0,0 1 0,0-1 0,1 0 0,-1 0 0,1-1 0,8 2 0,-9-3 1,-1 0 0,1 0 0,0-1 0,-1 0-1,1 0 1,0 0 0,0-1 0,7-2 0,-11 2-1,0 0 1,0 0-1,0-1 1,0 1-1,-1 0 0,1-1 1,-1 0-1,1 0 1,-1 0-1,1 0 0,-1 0 1,0 0-1,0-1 1,0 1-1,-1-1 0,1 1 1,0-1-1,-1 0 1,2-4-1,2-7 0,0-1 0,-1 1 0,-1-1 0,-1 0 0,1-17 0,-1-78 0,-2 69 0,-2-7-1,1-35-4,1 76 4,1 0 0,0-1 0,0 1-1,0 0 1,1-1 0,1 1 0,-1 0 0,4-6 0,-4 10 0,-1 1 0,1 0-1,0 0 1,0 1 0,0-1 0,0 0 0,0 1-1,0-1 1,0 1 0,1 0 0,-1 0-1,0-1 1,1 1 0,-1 1 0,1-1 0,-1 0-1,1 1 1,0-1 0,-1 1 0,1 0 0,-1 0-1,1 0 1,0 0 0,2 1 0,-1-1 0,0 1-1,1-1 1,-1 1 0,0 0 0,0 0 0,0 0-1,0 1 1,0 0 0,-1-1 0,1 1 0,0 1 0,-1-1-1,1 0 1,2 4 0,-4-4 2,3 3-3,-1 0-1,0 0 1,0 0-1,0 1 1,-1-1-1,4 8 1,-7-10 5,0-3 13,-3 0-11,-1 0 0,0-1 1,0 0-1,1 0 0,-1 0 0,1 0 1,-1 0-1,-4-3 0,-22-6-7,24 8 2,-1 2 0,1-1 0,-1 1 0,1 0 0,-1 0 0,1 0 0,-10 3 0,14-2-1,-1-1 1,1 1-1,0 0 0,-1 0 1,1 0-1,0 1 1,0-1-1,0 0 0,0 1 1,0-1-1,0 1 1,0 0-1,0 0 0,1 0 1,-1 0-1,1 0 1,-1 0-1,1 0 0,0 0 1,0 0-1,-2 5 1,-1 11-1,0 0 1,2 1 0,0-1-1,1 0 1,0 1 0,2-1 0,0 1-1,5 21 1,-4-31 0,1 1 1,0-1 0,1 0-1,0-1 1,0 1-1,1-1 1,0 0-1,1 0 1,0 0-1,0-1 1,0 1-1,1-2 1,13 11-1,-14-12 1,0 0 0,1-1-1,0 1 1,0-1 0,0-1-1,0 0 1,1 0 0,-1 0-1,1-1 1,0 0 0,-1 0-1,1-1 1,0 0 0,0-1-1,0 1 1,14-3 0,-19 1 0,0 0-1,0 0 1,-1 0 0,1 0 0,0-1 0,-1 0 0,1 1 0,-1-1 0,0 0 0,1 0-1,-1 0 1,0-1 0,0 1 0,-1 0 0,1-1 0,0 0 0,-1 1 0,1-1 0,-1 0-1,0 1 1,0-1 0,0 0 0,0-5 0,4-10 2,-1-1-1,2-29 1,-5 39-3,7-81 0,18-128 5,-24 214 11,-2 10-32,-21 473 11,6-253 5,-11 79 0,24-287 0,-1 0 0,-1-1 0,-1 1 0,-1-1 0,0 0 0,-1 0 0,-1-1 0,-13 22 0,20-36 1,-1-1-1,1 1 1,-1 0 0,1-1-1,-1 1 1,0-1 0,1 0-1,-1 0 1,0 1 0,0-1-1,0 0 1,0-1-1,0 1 1,0 0 0,0 0-1,0-1 1,-1 0 0,1 1-1,0-1 1,0 0 0,0 0-1,-1 0 1,1 0 0,0 0-1,0-1 1,0 1 0,0-1-1,-1 1 1,1-1 0,0 0-1,0 0 1,0 0 0,0 0-1,0 0 1,1 0 0,-1-1-1,0 1 1,1 0 0,-1-1-1,0 0 1,1 1-1,0-1 1,-1 0 0,1 0-1,0 0 1,0 1 0,0-1-1,-1-3 1,-9-19-3,1 0 0,2-1 0,0 0 0,1-1 1,-4-35-1,5 3-10,1-78 0,4 131 11,1 0 0,0-1 0,0 1 0,1 0 0,-1-1 0,1 1 0,0 0 0,0 0 0,1 0 0,0 0 0,0 0 0,0 0-1,0 0 1,1 0 0,0 1 0,0-1 0,0 1 0,0 0 0,1 0 0,0 0 0,0 0 0,0 1 0,0 0 0,8-5 0,37-20 1,1 2 1,64-22-1,-63 28 8,-1-2-1,86-52 0,-123 65-6,0-1-1,0 0 1,-1 0-1,0-2 0,-1 1 1,-1-1-1,1-1 1,-2 0-1,0 0 0,-1-1 1,0 0-1,-1-1 1,11-30-1,-14 28 0,0-1 0,-1 0 0,-1-1 0,0 1 0,-1 0 0,-2-1 0,-2-26 0,2 42 0,1 0 0,-1-1 0,0 1 0,0 0 0,0-1 0,-1 1 0,1 0 0,-1 0 0,0 0 0,0 0 0,0 0 0,0 1 0,0-1 0,0 0 0,-1 1 0,1 0 0,-1-1 0,0 1 0,0 0 0,1 1 0,-6-3 0,2 1 0,1 1 0,-1 0 0,0 1 0,0-1 0,1 1 0,-1 0 0,0 1 0,0-1 0,0 1 0,0 0 0,-9 2 0,13-1 0,-1-1 0,1 1 0,0 0 0,-1 1 0,1-1 0,0 0 0,0 1 0,0-1 0,0 1 0,0-1 0,0 1 0,0 0 0,1 0 0,-1 0 0,1 0 0,-1 0 0,1 0 0,0 1 0,0-1 0,0 0 0,0 1 0,0-1 0,0 0 0,1 1 0,-1-1 0,1 5 0,-3 9 0,1 1 0,1 31 0,1-39 0,0 8 1,1 0-1,0 0 1,1 0 0,1 0 0,1-1-1,9 27 1,-8-30 2,1-1 0,0 0 0,1-1 0,1 1 0,0-1 0,0-1 0,1 0 0,19 18 0,-18-19-3,0 0-1,1-1 1,0 0 0,1 0-1,0-1 1,0-1 0,1 0-1,-1-1 1,1 0 0,0-1-1,1 0 1,-1-1 0,1-1-1,-1 0 1,28 0 0,-40-2-2,-1 0 0,1 0-1,0 0 1,-1 0 0,1 0 0,0 0 0,-1 0 0,1-1 0,0 1 0,-1 0 0,1 0 0,0-1 0,-1 1 0,1 0-1,-1-1 1,1 1 0,0 0 0,-1-1 0,1 1 0,-1-1 0,1 1 0,-1-1 0,0 1 0,1-1 0,-1 0 0,0 1 0,1-1-1,-1 1 1,0-1 0,1 0 0,-1 1 0,0-1 0,0 0 0,0 1 0,0-1 0,0 0 0,0 1 0,0-1 0,0 0 0,0 1-1,0-1 1,0 0 0,0 0 0,0 1 0,-1-1 0,1 0 0,0-6-52,0-29-445</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9:54.440"/>
    </inkml:context>
    <inkml:brush xml:id="br0">
      <inkml:brushProperty name="width" value="0.05" units="cm"/>
      <inkml:brushProperty name="height" value="0.05" units="cm"/>
      <inkml:brushProperty name="color" value="#FFFFFF"/>
    </inkml:brush>
  </inkml:definitions>
  <inkml:trace contextRef="#ctx0" brushRef="#br0">0 798 32271,'3'-1'36,"-1"1"0,1-1 0,-1 1 0,1-1 1,-1 1-1,1 0 0,0 0 0,-1 0 0,4 1 0,-1-1 3,-3-1-38,0 0 0,0 1 0,1-1 0,-1 0 0,0 0 0,0 0 0,0 0 0,-1-1 0,1 1 0,0-1 0,0 1 0,-1-1 0,1 1 0,-1-1 0,1 0 0,-1 0 1,0 0-1,0 0 0,0 0 0,0 0 0,0 0 0,0 0 0,0 0 0,0-4 0,16-61 5,-16 66-6,12-99 5,-4-1 0,-7-164-1,-3 139 11,1 116-12,0 3 0,0-1 0,0 1-1,0 0 1,-1 0-1,0 0 1,0 0 0,-1 0-1,0 0 1,-5-12 0,7 19-3,0 0 0,0 0 0,0 1 0,0-1 0,0 0 0,0 0 0,0 0 0,0 1 0,0-1 0,0 0 1,0 0-1,0 0 0,-1 0 0,1 1 0,0-1 0,0 0 0,0 0 0,0 0 0,0 0 0,0 0 0,-1 0 0,1 1 0,0-1 0,0 0 1,0 0-1,0 0 0,-1 0 0,1 0 0,0 0 0,0 0 0,0 0 0,-1 0 0,1 0 0,0 0 0,0 0 0,0 0 0,0 0 1,-1 0-1,1 0 0,0 0 0,0 0 0,0 0 0,-1 0 0,1 0 0,0 0 0,0 0 0,0 0 0,0-1 0,-1 1 0,1 0 1,0 0-1,0 0 0,0 0 0,0 0 0,0 0 0,-1-1 0,1 1 0,0 0 0,0 0 0,0 0 0,0 0 0,0-1 0,0 1 1,0 0-1,0 0 0,0-1 0,0 2 0,-2 6-3,0 1 1,1 0-1,0 0 0,0 0 1,1 0-1,0 11 0,1 8-5,-3 61 1,8 309 41,-4-370-34,1-1 0,1 0 0,2 0 0,12 36 0,-16-56 0,1 0 0,-1 0 0,1 0 0,0-1 0,1 1 0,-1-1 0,1 0 0,0 0 0,0 0 0,1 0 0,-1-1 0,1 0 0,0 0 0,0 0 0,0 0 0,1-1 0,0 0 0,-1 0 0,1 0 0,0-1 0,0 0 0,0 0 0,1-1 0,6 2 0,-3-2 0,0 0 0,1-1 0,-1 0 0,1 0 0,-1-1 0,0 0 0,1-1 0,-1-1 0,16-4 0,-20 4 0,0 0 0,0 0 0,-1-1 0,1 0 0,-1 0 0,0 0 0,0-1 0,0 1 0,0-1 0,-1 0 0,0 0 0,0-1 0,0 0 0,-1 1 0,0-1 0,3-8 0,-1 2-1,0-1 1,-2 0-1,0-1 0,0 1 0,1-24 1,-4-71-24,-1 54 20,1 41 4,1 5 0,-1 0 0,0 1 0,0-1 0,-1 0 0,1 0 0,-2 1 0,1-1 0,-1 1 0,0-1 0,-1 1 0,0 0 0,-7-14 0,9 20 0,0-1 0,-1 1 0,1 0 0,0 0 0,-1-1 0,1 1 0,-1 0 0,1 0 0,-1 1 0,0-1 0,1 0 0,-1 0 0,0 1 0,1-1 0,-1 1 0,0-1 0,0 1 0,0 0 0,0 0 0,1 0 0,-1 0 0,0 0 0,0 0 0,0 0 0,0 1 0,1-1 0,-1 1 0,0-1 0,0 1 0,1 0 0,-1 0 0,1 0 0,-1 0 0,0 0 0,1 0 0,0 0 0,-1 0 0,1 0 0,0 1 0,-1-1 0,1 0 0,0 1 0,0-1 0,0 1 0,0 0 0,0-1 0,1 1 0,-1 0 0,0-1 0,1 1 0,-1 3 0,-2 7 0,1 0 0,1 0 0,0 0 0,1 0 0,0 0 0,0 0 0,1 0 0,1 0 0,5 18 0,-5-22 0,2 1 0,-1-1 0,1 0 0,0 0 0,1 0 0,0-1 0,0 1 0,0-1 0,1-1 0,0 1 0,1-1 0,-1 0 0,11 7 0,-8-7 0,1 0 0,-1-1 0,1 0 0,0 0 0,0-2 0,1 1 0,-1-1 0,14 2 0,2-1 0,1-2 0,30 0 0,-51-2 1,-1 0 0,0 0 0,1-1-1,-1 1 1,0-1 0,0 0 0,0-1 0,0 1 0,0-1 0,0 0-1,0 0 1,0-1 0,-1 1 0,1-1 0,-1 0 0,0 0 0,0-1-1,0 1 1,0-1 0,0 0 0,-1 0 0,0 0 0,0 0 0,0-1 0,0 1-1,-1-1 1,1 0 0,-1 0 0,0 1 0,2-12 0,0-7 0,-1 0 0,-1 0 0,-1-1 0,-1-24 0,-1 16-1,1 14 0,0 0 0,-4-18 0,3 30 0,0 1 0,-1-1 0,1 1 0,-1 0 0,0 0 0,-1 0 0,1 0 0,-1 0 0,0 0 0,-6-7 0,9 11 0,-1 1 0,1-1 0,-1 0 0,0 0 0,1 0 0,-1 0 0,0 1 0,0-1 0,1 0 0,-1 1 0,0-1 0,0 0 0,0 1 0,0-1 0,0 1 0,0-1 0,0 1 0,0 0 0,0-1 0,0 1 0,0 0 0,0 0 0,0 0 0,0 0 0,0 0 0,0 0 0,0 0 0,0 0 0,0 0 0,0 0 0,0 1 0,0-1 0,0 0 0,0 1 0,0-1 0,0 1 0,0-1 0,0 1 0,0-1 0,0 1 0,1-1 0,-1 1 0,0 0 0,0 0 0,1-1 0,-1 1 0,0 0 0,0 2 0,-2 2 0,0 1 0,0-1 0,1 1 0,-1 0 0,1 0 0,-2 10 0,0 18 0,0 0 0,3 62 0,1-57 0,0-27 0,1 0 0,0 0 0,1 0 0,0 0 0,1-1 0,0 1 0,0-1 0,2 1 0,-1-1 0,9 13 0,-10-18 0,1 0 0,0-1 0,0 1 0,1-1 0,0 0 0,0 0 0,0-1 0,0 0 0,0 0 0,1 0 0,0 0 0,0-1 0,0 0 0,0 0 0,1-1 0,-1 1 0,1-1 0,-1-1 0,12 2 0,4-1-143,43-1 1,-26-6-966</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9:57.417"/>
    </inkml:context>
    <inkml:brush xml:id="br0">
      <inkml:brushProperty name="width" value="0.05" units="cm"/>
      <inkml:brushProperty name="height" value="0.05" units="cm"/>
      <inkml:brushProperty name="color" value="#FFFFFF"/>
    </inkml:brush>
  </inkml:definitions>
  <inkml:trace contextRef="#ctx0" brushRef="#br0">5 916 32687,'0'4'40,"-2"91"-44,-1 40 16,4-132-12,-1 0 0,1 0 0,-1 0 0,1 0 0,0 0 0,0 0 0,0-1 0,0 1 0,0 0 0,1-1 0,-1 1 0,1-1 0,0 0 0,0 1 0,0-1 0,0 0 0,0 0 0,0 0 0,1 0 0,-1-1 0,0 1 0,1 0 0,0-1 0,-1 0 0,1 0 0,0 0 0,0 0 0,-1 0 0,6 0 0,2 2 0,1-2 0,0 0 0,-1 0 0,1-1 0,0 0 0,-1-1 0,12-1 0,-18 0 0,0 1 0,0 0 0,0-1 0,0 0 0,-1 0 0,1 0 0,0-1 0,-1 1 0,0-1 0,1 0 0,-1 0 0,0 0 0,0 0 0,-1 0 0,1-1 0,-1 1 0,0-1 0,3-5 0,4-8 0,-1-1 0,9-33 0,-5 4 0,11-93 1,-17 95-6,1-1 0,16-52 1,-21 93 3,0 0 0,0 0 1,0 0-1,1 0 1,-1 1-1,1-1 0,0 1 1,0 0-1,8-8 0,-10 11 1,0 0-1,1 0 0,-1 0 0,1 0 0,0 0 0,-1 0 1,1 0-1,0 1 0,-1-1 0,1 1 0,0-1 0,0 1 1,0-1-1,0 1 0,-1 0 0,1 0 0,0 0 0,0 0 1,0 0-1,0 1 0,0-1 0,-1 0 0,1 1 0,0 0 1,0-1-1,-1 1 0,1 0 0,0 0 0,-1 0 0,4 2 1,2 2-2,0 1 1,0 0 0,9 12 0,-12-13 0,0 0 0,0 0 0,1-1 0,-1 1 1,1-1-1,0-1 0,0 1 0,1-1 0,-1 1 0,1-1 0,-1-1 0,9 3 1,-14-5 0,0 0 0,1 0 1,-1-1-1,0 1 1,1-1-1,-1 1 0,0 0 1,0-1-1,0 1 1,1 0-1,-1-1 0,0 1 1,0-1-1,0 1 1,0-1-1,0 1 0,0 0 1,0-1-1,0 1 1,0-1-1,0 1 0,0-1 1,0 1-1,0-1 1,0 1-1,0 0 0,0-1 1,-1 1-1,1-1 1,0 1-1,0 0 0,-1-1 1,1 0-1,-1 0 0,0 0 0,0-1 0,0 1 0,-1 0 0,1 0 0,-1-1 0,1 1 0,-1 0 0,1 0 0,-1 1 0,1-1 0,-1 0 0,0 1 0,1-1 0,-1 0 0,0 1 0,1 0 0,-1-1 0,-3 1 0,-40-1 0,31 2 0,9-2 0,0 1 0,1 0 0,-1 0 0,0 1 0,0-1 0,0 1 0,1 0 0,-1 1 0,1-1 0,-1 1 0,1 0 0,-1 0 0,1 0 0,0 0 0,0 1 0,0 0 0,0 0 0,0 0 0,1 0 0,-1 1 0,1-1 0,0 1 0,0 0 0,1 0 0,-1 0 0,1 0 0,-4 8 0,-1 7 0,0 1 0,2 0 0,0 1 0,1-1 0,1 1 0,1 0 0,1-1 0,1 1 0,3 32 0,-2-47 0,0-1 0,0 1 0,0-1 0,0 1 0,1-1 0,0 1 0,0-1 0,1 0 0,-1 0 0,1 0 0,0 0 0,1-1 0,-1 1 0,1-1 0,0 0 0,0 0 0,0 0 0,0 0 0,1-1 0,0 0 0,-1 0 0,1 0 0,0 0 0,1-1 0,-1 0 0,0 0 0,11 2 0,11 2 0,0-1 0,0-2 0,0 0 0,40-3 0,-61 0 0,5 0 1,0-1-1,-1 0 1,1-1-1,0 0 1,-1-1 0,1 0-1,-1 0 1,0-1-1,0 0 1,0-1-1,-1 0 1,0-1 0,0 0-1,0-1 1,0 1-1,-1-2 1,0 1 0,-1-1-1,0 0 1,0-1-1,-1 1 1,0-1 0,0-1-1,-1 1 1,0-1-1,6-20 1,-3 8-1,-2 0 0,-1-1 0,-1 1 0,2-32 0,-4-94 0,-3 88 0,1 17 1,-3-91 8,2 117-8,-1 0 0,-1-1 0,-1 2 0,-1-1 0,-9-25 0,14 42-1,0 0 0,0-1 0,0 1 0,0 0 0,0 0-1,0-1 1,0 1 0,0 0 0,0 0 0,-1-1 0,1 1 0,0 0 0,0 0 0,0-1 0,0 1 0,0 0 0,0 0 0,-1-1-1,1 1 1,0 0 0,0 0 0,0 0 0,0-1 0,-1 1 0,1 0 0,0 0 0,0 0 0,-1 0 0,1 0 0,0-1-1,0 1 1,-1 0 0,1 0 0,0 0 0,0 0 0,-1 0 0,1 0 0,0 0 0,-1 0 0,1 0 0,0 0 0,0 0-1,-1 0 1,1 0 0,0 0 0,0 0 0,-1 0 0,1 0 0,0 1 0,0-1 0,-1 0 0,1 0 0,0 0 0,0 0-1,-1 0 1,1 1 0,-6 19-8,-4 296 21,11-232 0,0-28-12,2-1-1,3 0 1,2 0-1,29 98 1,-34-143-1,-2-5 0,0-1 0,0 1 0,1 0 0,0-1 0,0 1 0,0-1 0,1 0 0,-1 1 0,6 5 0,-7-10 0,-1 1 0,0-1 0,0 0 0,0 0 0,0 0 0,1 0 0,-1 0 0,0 1 0,0-1 0,0 0 0,1 0 0,-1 0 0,0 0 0,0 0 0,1 0 0,-1 0 0,0 0 0,0 0 0,1 0 0,-1 0 0,0 0 0,0 0 0,0 0 0,1 0 0,-1 0 0,0 0 0,0 0 0,1 0 0,-1 0 0,0 0 0,0 0 0,0-1 0,1 1 0,-1 0 0,0 0 0,0 0 0,0 0 0,1-1 0,-1 1 0,0 0 0,0 0 0,0 0 0,0 0 0,1-1 0,5-13 0,-6 13 0,14-45-3,13-87 0,-1-1-4,-20 113 7,0 0-1,2 1 0,0 0 1,12-22-1,-17 38 1,-1 0-1,1 1 1,0-1-1,0 0 1,0 1 0,1 0-1,-1 0 1,1 0-1,-1 0 1,1 0 0,8-4-1,-10 7 1,-1-1 0,0 1 0,1 0 0,-1-1-1,0 1 1,1 0 0,-1 0 0,0-1 0,1 1-1,-1 0 1,1 0 0,-1 1 0,0-1-1,1 0 1,-1 0 0,0 1 0,1-1 0,-1 1-1,0-1 1,1 1 0,-1-1 0,0 1 0,0 0-1,0 0 1,0 0 0,0-1 0,0 1 0,0 0-1,0 0 1,0 1 0,0-1 0,0 0 0,0 0-1,-1 0 1,1 0 0,-1 1 0,1-1 0,-1 0-1,1 1 1,-1-1 0,1 0 0,-1 3 0,5 19 0,-2 1 0,0 0 0,-2-1 0,0 1 0,-3 28 1,0 5 8,3 104-6,-1-158-3,1 1 0,-1 0 0,1-1 1,0 1-1,0-1 0,0 1 0,0-1 0,1 0 0,-1 1 0,1-1 1,0 0-1,0 0 0,0 0 0,0 0 0,0-1 0,6 6 0,-3-5 1,0 1 0,0-1-1,0 0 1,1 0-1,-1 0 1,1-1-1,0 0 1,0 0-1,7 1 1,8 0 1,1-1-1,0 0 1,-1-2-1,36-3 1,-49 2-2,0 0 0,0 0 0,0-1 0,0 0 0,0-1 0,-1 1 0,1-1 0,-1-1 0,1 0 0,-1 0 0,0 0 0,-1-1 0,1 0 0,-1 0 0,0 0 0,0-1 0,0 0 0,-1 0 0,0-1 0,0 1 0,-1-1 0,5-9 0,-2 0 0,0-1 0,-1-1 0,-1 1 0,-1-1 0,0 0 0,-1 0 0,-1 0 0,0-33 0,-2 25 0,0 6 0,0-1 0,-1 1 0,-4-23 0,3 37 0,1 0 0,-1 0 0,0 0 0,0 1 0,-1-1 0,1 1 0,-1-1 0,-1 1 0,1 0 0,-1 0 0,1 0 0,-2 1 0,1-1 0,-8-6 0,9 9 0,0 0 0,0 0 0,1 0 0,-1 1 0,0-1 0,0 1 0,-1 0 0,1 0 0,0 0 0,0 0 0,0 0 0,-1 1 0,1-1 0,0 1 0,-1 0 0,1 0 0,-1 0 0,1 0 0,0 1 0,-1-1 0,1 1 0,0 0 0,0 0 0,0 0 0,-1 1 0,1-1 0,0 1 0,1-1 0,-1 1 0,0 0 0,0 0 0,1 0 0,-1 1 0,1-1 0,-3 5 0,0 2 0,1 0 0,0 0 0,0 1 0,1-1 0,1 1 0,-1 0 0,2 0 0,-2 12 0,2 88 0,1-66 0,1-32 0,-1 1 0,1-1 0,1 1 1,0-1-1,1 0 0,0 0 0,1 0 0,7 17 0,-8-24 0,-1 0-1,1-1 0,0 1 1,0-1-1,0 0 0,1 0 1,-1 0-1,1 0 0,0-1 1,0 1-1,1-1 1,-1 0-1,1 0 0,-1-1 1,1 0-1,0 1 0,0-1 1,0-1-1,0 1 1,0-1-1,0 0 0,7 1 1,-9-2-1,1 1 1,0-1 0,0 0 0,0 0 0,-1 0-1,1-1 1,0 1 0,0-1 0,-1 0-1,1 0 1,-1 0 0,1 0 0,4-3 0,-6 2 0,1 0 0,-1 0 0,0-1 0,0 1 1,0-1-1,0 1 0,0-1 0,0 0 0,-1 0 0,1 0 1,-1 1-1,0-2 0,0 1 0,0 0 0,1-5 1,4-26 1,-2 0 1,-2 1-1,0-1 1,-5-36-1,2 1-1,1 20-1,0 42 0,0 31 0,0 10 0,2-1 0,9 48 0,-7-65 0,0 1 0,0-1 0,2 0 0,0 0 0,1 0 0,15 26 0,-20-40 0,0 1 0,0 0 0,1-1 0,-1 1 0,1-1 0,0 1 0,-1-1 0,1 0 0,0 0 0,0-1 0,0 1 0,0 0 0,1-1 0,-1 0 0,0 0 0,1 0 0,3 1 0,-4-2 0,-1 0 0,0 0 0,1 0 0,-1 0 0,0 0 0,0 0 0,1-1 0,-1 1 0,0-1 0,0 1 0,1-1 0,-1 0 0,0 0 0,0 0 0,0 0 0,0 0 0,0-1 0,0 1 0,-1-1 0,1 1 0,0-1 0,-1 1 0,1-1 0,-1 0 0,3-3 0,3-10 0,1 1 0,-2-1 0,0 0 0,-1-1 0,3-17 0,12-87 0,-6 32 0,-8 58 0,17-45 0,-23 73 0,1 0 0,-1 0 0,1 0 0,0 0 0,0 1 0,0-1 0,0 0 0,0 1 0,0-1 0,1 0 0,-1 1 0,0 0 0,1-1 0,-1 1 0,3-2 0,-3 3 0,0 0 0,0-1 0,0 1 0,-1 0 0,1 0 0,0 0 0,0 0 0,0 0 0,0 0 0,0 0 0,0 0 0,0 0 0,-1 0 0,1 1 0,0-1 0,0 0 0,0 0 0,0 1 0,-1-1 0,1 1 0,0-1 0,0 1 0,0 0 0,3 2 0,-1 0 0,0 1 0,0 0 0,0-1 0,-1 1 0,1 0 0,-1 0 0,0 0 0,0 0 0,3 9 0,5 24 0,-2 1 0,-1 1 0,2 44 0,-4 119 0,-5-185 0,0-16 0,0-1 0,0 0 0,0 0 0,1 1 0,-1-1 1,0 0-1,0 0 0,0 1 0,1-1 0,-1 0 0,0 0 0,0 0 0,1 1 0,-1-1 0,0 0 1,1 0-1,-1 0 0,0 0 0,1 0 0,-1 1 0,0-1 0,1 0 0,-1 0 0,0 0 0,1 0 1,-1 0-1,0 0 0,1 0 0,-1 0 0,0 0 0,1 0 0,-1-1 0,0 1 0,1 0 0,-1 0 1,0 0-1,0 0 0,1 0 0,-1-1 0,0 1 0,1 0 0,-1 0 0,0 0 0,0-1 0,0 1 1,1 0-1,-1 0 0,0-1 0,0 1 0,0 0 0,1-1 0,-1 1 0,0-1 0,7-9 5,-1-1-1,0 0 1,-1 0-1,0 0 0,6-24 1,2-3-5,18-49 0,-13 32 0,3 0 0,40-74 0,-57 123 0,17-27 0,-20 32 0,0-1 0,0 1 0,0 0 0,1-1 0,-1 1 0,0 0 0,1 0 0,-1 0 0,1 0 0,-1 0 0,1 0 0,-1 0 0,1 1 0,-1-1 0,1 1 0,0-1 0,2 0 0,-3 2 0,0 1 0,0-1 0,0 0-1,0 1 1,0-1 0,-1 0 0,1 1 0,-1-1 0,1 1 0,-1-1-1,1 1 1,-1-1 0,0 1 0,0 0 0,0-1 0,0 1 0,0-1 0,0 1-1,-1 1 1,2 3-2,1 104-27,3 36 36,-5-139-6,1-1 0,0 0 0,0 0 0,0 0 0,1-1-1,0 1 1,0 0 0,1 0 0,-1-1 0,1 0 0,0 1 0,1-1 0,-1 0-1,1 0 1,0-1 0,0 1 0,0-1 0,1 0 0,0 0 0,0 0-1,0-1 1,0 0 0,0 0 0,1 0 0,-1-1 0,1 1 0,0-1-1,0-1 1,-1 1 0,9 0 0,5 1-1,-1 0 0,1-2 0,31-1 0,-43-1 0,-1 0 0,1 0 0,0 0 0,0-1 0,0 0 0,-1 0 0,1-1 0,-1 1 0,1-2 0,-1 1 0,0-1 0,10-8 0,-5 1 0,-1 0 0,0-1 0,-1 0 0,0-1 0,-1 0 0,0 0 0,-1-1 0,-1 1 0,0-2 0,-1 1 0,7-30 0,-7 17 0,-1 1 0,-1-1 0,-1 0 0,-2 1 0,-5-54 0,4 76 0,1-1 0,-1 1 0,0 0 0,-1 0 0,1 1 0,-1-1 0,0 0 0,0 0 0,0 1 0,0-1 0,0 1 0,-1 0 0,0-1 0,0 1 0,-4-3 0,5 4 0,-1 0 0,1 1 0,0-1 0,-1 1-1,0 0 1,1 0 0,-1 0 0,0 0-1,1 0 1,-1 1 0,0-1 0,0 1-1,0-1 1,1 1 0,-1 0 0,0 0-1,0 1 1,0-1 0,1 1 0,-1-1-1,0 1 1,0 0 0,-3 2 0,1-1-2,1 1 1,0 0-1,0 0 1,0 0-1,0 1 1,1-1-1,-1 1 1,1 0-1,0 0 1,0 0-1,0 0 1,1 1-1,0-1 1,-1 1-1,1-1 1,1 1-1,-1 0 1,-1 9-1,-1 5 3,1 1-1,1-1 1,0 31-1,2-37 0,0 0 0,1 0 0,0 0 0,1 0 0,1 0 0,7 22 0,-9-32 0,1 0 0,-1 1 0,1-1 0,0 0 0,0 0 0,0 0 0,0 0 0,0-1 0,1 1 0,-1-1 0,1 1 0,0-1 0,0 0 0,0 0 0,0 0 0,0 0 0,0 0 0,0-1 0,1 0 0,-1 1 0,1-1 0,-1-1 0,1 1 0,-1 0 0,1-1 0,-1 0 0,1 1 0,0-1 0,3-1 0,-5 1 0,0-1 0,0 1 0,0-1 1,0 0-1,0 0 0,0 0 0,0 0 0,0 0 0,0 0 0,-1 0 0,1 0 1,0-1-1,-1 1 0,1-1 0,-1 1 0,0-1 0,2-2 0,21-36 17,-18 28-9,11-24-7,-1-1 1,11-43 0,-15 43-2,-9 33 0,-3 14 0,0-8 0,0 58 0,-14 409 0,-8-65 0,19-339 0,2-41 0,1 2 0,-1 0 0,-2 1 0,0-1 0,-8 26 0,10-46 0,-1-1 0,0 1 0,0-1 0,-1 1 0,1-1 0,-1 0 0,0 0 0,0 0 0,-1 0 0,0 0 0,0-1 0,0 0 0,0 1 0,-1-2 0,1 1 0,-1 0 0,0-1 0,0 0 0,0 0 0,0-1 0,-1 1 0,1-1 0,-10 2 0,-8 0 0,-1-1 0,1-1 0,0-1 0,-1-2 0,1 0 0,-24-4 0,34 2 0,0 0 0,0-1 0,0 0 0,1-1 0,-1 0 0,1-1 0,0 0 0,1-1 0,0 0 0,0-1 0,0 0 0,1-1 0,0 0 0,1-1 0,0 0 0,0 0 0,1-1 0,1 0 0,0-1 0,0 1 0,1-1 0,1-1 0,0 1 0,0-1 0,1 0 0,1 0 0,-3-18 0,5 15 0,0 0 0,1 0 0,0 0 0,1 0 0,1 0 0,7-27 0,-5 32 0,0 0 0,1 0 0,0 0 0,1 1 0,0 0 0,1 0 0,0 0 0,0 1 0,16-15 0,4-1 0,2 1 0,0 1 0,2 1 0,36-18 0,140-61 0,11-7 0,-187 90 0,-1-2 0,-1 0 0,-1-2 0,46-47 0,-53 47 0,0-2 0,-2-1 0,-1-1 0,17-30 0,-28 42 0,-1 0 0,0 0 0,-1 0 0,0-1 0,-1 1 0,-1-1 0,0 0 0,-1 0 0,-1 0 0,0-23 0,-2 36 0,1 0 0,0 1 0,-1-1 0,1 1 0,-1-1 0,1 1 0,-1-1 0,0 1 0,1-1 0,-1 1 0,0-1 0,0 1 0,0 0 0,0 0 0,0-1 0,-1 1 0,1 0 0,0 0 0,0 0 0,-1 0 0,1 1 0,-1-1 0,1 0 0,-1 0 0,1 1 0,-1-1 0,1 1 0,-1-1 0,-2 1 0,1-1 0,-1 1 0,0-1 0,0 1 0,0 0 0,1 0 0,-1 0 0,0 1 0,0-1 0,0 1 0,1 0 0,-1 0 0,-5 3 0,3-1 0,1 1 0,0 0 0,0 0 0,0 1 0,1 0 0,-1-1 0,1 1 0,0 1 0,1-1 0,-1 1 0,1-1 0,0 1 0,0 0 0,1 0 0,-3 10 0,-1 4 0,1-1 0,1 1 0,-3 36 0,6-38 0,0 0 0,1 0 0,1 0 0,1 0 0,0 0 0,6 19 0,-6-29 0,1 0 0,1 0 0,-1 0 0,2-1 0,-1 1 0,1-1 0,0 0 0,0 0 0,0-1 0,1 1 0,1-1 0,-1-1 0,1 1 0,11 7 0,-8-8 0,0 1 0,0-2 0,0 1 0,1-2 0,0 1 0,0-1 0,0-1 0,0 0 0,0 0 0,0-1 0,0-1 0,17-1 0,-25 1 0,-1 0 0,1-1 0,-1 0 0,0 1 0,1-1 0,-1 0 0,0 0 0,1 0 0,-1 0 0,0-1 0,0 1 0,0-1 0,0 1 0,0-1 0,0 0 0,0 0 0,-1 1 0,1-1 0,-1 0 0,1-1 0,-1 1 0,0 0 0,0 0 0,0-1 0,0 1 0,1-5 0,3-8 0,-1-1 0,0 0 0,1-18 0,-4 22 0,8-68 0,-7 49 0,2 0 0,1 0 0,13-43 0,-17 71 0,0 0 0,1 0 0,0-1 0,0 1 0,0 0 0,0 1 0,0-1 0,0 0 0,1 1 0,-1-1 0,1 1 0,0 0 0,0 0 0,0 0 0,0 0 0,0 0 0,0 1 0,0-1 0,1 1 0,-1 0 0,1 0 0,-1 0 0,1 0 0,-1 1 0,5-1 0,0 1 0,0 0-1,0 0 1,0 0-1,0 1 1,0 0-1,0 1 0,-1 0 1,1 0-1,14 6 1,-21-7-2,5 2-1,-1 0 0,1-1 0,-1 0-1,1 0 1,0 0 0,0-1 0,11 2 0,-17-3 3,0 0 0,0 0 0,0 0 0,0-1 0,-1 1 0,1 0 0,0 0 0,0 0 0,0 0 0,0 0 0,0-1 0,0 1 0,0 0 0,0 0 0,0 0 0,0 0 0,0-1 0,0 1 0,0 0 0,0 0 0,0 0 0,0 0 0,0 0 0,0-1 0,0 1 0,0 0 0,1 0 0,-1 0 0,0 0 0,0 0 0,0 0 0,0-1 0,0 1 0,0 0 0,0 0 0,0 0 0,1 0 0,-1 0 0,0 0 0,0 0 0,0 0 0,0 0 0,0 0 0,1-1 0,-1 1 0,0 0 0,0 0 0,0 0 0,0 0 0,0 0 0,1 0 0,-1 0 0,0 0 0,0 0 0,0 0 0,0 0 0,-4-2 0,0 0 0,0 0 0,0 0 0,0 1 0,0 0 0,-1-1 0,1 2 0,-1-1 0,1 0 0,-1 1 0,-5 0 0,2 0 0,0 0 0,1 0 0,-1 1 0,1 0 0,-1 0 0,-11 4 0,14-2 0,-1 0 0,0 1 0,1 0 0,-1 0 0,1 0 0,0 1 0,0-1 0,1 1 0,-1 0 0,1 1 0,0-1 0,1 1 0,-1 0 0,1 0 0,0 0 0,1 0 0,0 0 0,-3 11 0,0 4 0,0 1 0,2-1 0,1 1 0,0 32 0,2-46 0,0 0 0,1 1 0,0-1 0,0 0 0,1 0 0,0 1 0,1-1 0,-1-1 0,1 1 0,1 0 0,0-1 0,6 10 0,-6-11 0,1-1 0,0 0 0,0 0 0,0 0 0,0 0 0,1-1 0,0 0 0,0 0 0,0-1 0,0 0 0,1 0 0,-1 0 0,1-1 0,13 4 0,-13-5 0,0 1 0,0-1 0,0 0 0,0-1 0,0 0 0,0 0 0,12-2 0,-17 2 0,1-1 0,-1 1 0,0-1 0,1 0 0,-1 0 0,0 0 0,0 0 0,0-1 0,0 1 0,0-1 0,0 1 0,0-1 0,0 0 0,-1 1 0,1-1 0,0 0 0,-1 0 0,0 0 0,1 0 0,-1-1 0,0 1 0,0 0 0,0 0 0,0-3 0,6-26-1,-2 0 0,-1 0 0,-2 0 0,-1-1 1,-3-37-1,1 3-10,1-608 54,22 1119-38,-19-421-5,44 615 0,-49-621-48,-7-15-192</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19:58.623"/>
    </inkml:context>
    <inkml:brush xml:id="br0">
      <inkml:brushProperty name="width" value="0.05" units="cm"/>
      <inkml:brushProperty name="height" value="0.05" units="cm"/>
      <inkml:brushProperty name="color" value="#FFFFFF"/>
    </inkml:brush>
  </inkml:definitions>
  <inkml:trace contextRef="#ctx0" brushRef="#br0">1 285 32383,'0'0'283,"0"2"-244,10 4-41,8-1 2,0 0 0,-1-1 0,2-1 0,27 1 0,82-4 0,-62-1 0,-53 1 0,0-1 0,0 0 0,0 0 0,0-2 0,25-7 0,-34 9 0,0 0 0,-1-1 0,1 1 0,0-1 0,-1 0 0,0-1 0,1 1 0,-1 0 0,0-1 0,0 0 0,0 0 0,0 0 0,-1 0 0,1 0 0,-1 0 0,0-1 0,0 1 0,0-1 0,0 1 0,-1-1 0,1 0 0,-1 0 0,1-5 0,-1 3 0,0 0 0,-1-1 0,0 1 0,0 0 0,0 0 0,-1-1 0,0 1 0,0 0 0,-1 0 0,1 0 0,-1 0 0,-1 0 0,1 0 0,-1 0 0,0 1 0,0 0 0,-1-1 0,0 1 0,-4-5 0,-2 1 0,1-1 0,-2 2 0,1-1 0,-1 2 0,-1-1 0,1 2 0,-1-1 0,-13-4 0,12 6 2,0 0 0,0 1 0,0 1 0,0 0 0,-1 1 0,1 0 0,-18 1 0,31 0-2,-1 1 0,1 0-1,-1 0 1,1 0 0,-1 0 0,1 0 0,-1-1-1,1 1 1,-1 0 0,1 0 0,-1 0 0,1 0-1,-1 1 1,1-1 0,-1 0 0,1 0 0,-1 0 0,1 0-1,-1 0 1,1 1 0,-1-1 0,1 0 0,-1 0-1,1 1 1,-1-1 0,1 0 0,0 1 0,-1-1-1,1 1 1,0-1 0,-1 0 0,1 1 0,0-1-1,-1 1 1,1-1 0,0 1 0,0-1 0,-1 1 0,1-1-1,0 1 1,0-1 0,0 1 0,0-1 0,0 1-1,0-1 1,0 1 0,0-1 0,0 1 0,0 0-1,0-1 1,0 1 0,0-1 0,1 1 0,-1-1-1,0 1 1,0-1 0,0 1 0,1 0 0,0 0-2,0 4 2,1 0 0,1 1 0,-1-2 1,1 1-1,-1 0 0,1 0 0,1-1 1,-1 0-1,1 1 0,-1-1 0,1-1 1,0 1-1,1 0 0,-1-1 0,1 0 1,-1 0-1,7 3 0,14 6 3,0 0 0,26 9 0,-47-20-3,129 41 16,-132-41-16,0-1 0,-1 0 0,1 0 0,0 0 0,-1 0 0,1 0 0,-1 1 0,1-1 0,0 0 0,-1 1 0,1-1 0,-1 0 0,1 1 0,-1-1 0,1 1 0,-1-1 0,1 1 0,-1-1 0,1 1 0,-1-1 0,0 1 0,1-1 0,-1 1 0,0-1 0,0 1 0,1 0 0,-1-1 0,0 1 0,0 0 0,0-1 0,0 1 0,0-1 0,1 1 0,-1 0 0,-1-1 0,1 1 0,0 0 0,0 0 0,-1 2 0,0 0 0,0-1 0,0 1 0,0-1 0,-1 0 0,1 1 0,-1-1 0,-3 4 0,-13 11 8,0 0 1,-27 19-1,-14 12-6,-59 62-248,62-58-656</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20:13.453"/>
    </inkml:context>
    <inkml:brush xml:id="br0">
      <inkml:brushProperty name="width" value="0.05" units="cm"/>
      <inkml:brushProperty name="height" value="0.05" units="cm"/>
      <inkml:brushProperty name="color" value="#FFFFFF"/>
    </inkml:brush>
  </inkml:definitions>
  <inkml:trace contextRef="#ctx0" brushRef="#br0">1 571 29790,'0'0'2129,"0"9"-1665,0 0-456,0-1 1,1 0 0,0 1-1,0-1 1,3 9-1,-3-15-6,-1 0 1,1 0-1,0 0 0,-1 0 0,1 0 0,0-1 0,0 1 1,0 0-1,0-1 0,1 1 0,-1-1 0,0 1 1,1-1-1,-1 0 0,1 1 0,-1-1 0,1 0 1,-1 0-1,1 0 0,0 0 0,0 0 0,0 0 0,-1-1 1,1 1-1,0-1 0,0 1 0,0-1 0,3 0 1,-2 0 1,-1 0 1,1 0-1,-1-1 1,0 1-1,1-1 1,-1 1-1,0-1 1,1 0-1,-1 0 1,0 0-1,0 0 1,0-1-1,0 1 1,0-1-1,0 1 1,3-4-1,-1 0 3,0 0-1,0 0 1,-1 0-1,0 0 0,0-1 1,3-8-1,2-8 6,-2 1 0,7-41 0,-6 11 4,-3-1-1,-5-89 1,0 107-15,1 25-1,0-1 0,-1 1-1,-1-1 1,1 1 0,-5-14 0,5 21 0,1 0 1,-1 0-1,0 0 1,0 1-1,0-1 1,0 0-1,0 1 0,0-1 1,-1 0-1,1 1 1,0-1-1,-1 1 1,1 0-1,-1-1 1,1 1-1,-1 0 1,0 0-1,0 0 0,1 0 1,-1 1-1,0-1 1,0 0-1,0 1 1,0-1-1,0 1 1,0-1-1,0 1 1,0 0-1,0 0 0,0 0 1,-4 1-1,6-1 0,-1 1-1,0-1 1,1 0-1,-1 1 1,1-1-1,-1 1 1,0-1-1,1 1 1,-1 0-1,1-1 1,0 1-1,-1-1 1,1 1-1,-1 0 1,1 0-1,0-1 0,0 1 1,-1 0-1,1-1 1,0 1-1,0 0 1,0 0-1,0-1 1,0 1-1,0 0 1,0 1-1,0 28 3,1-22-3,-1-6 1,0 1 0,0 0 0,0-1 0,1 1 0,-1 0 0,1-1 0,0 1 0,0-1 0,0 1 0,0-1 0,0 0 0,1 1 0,-1-1 0,1 0 0,-1 0 0,1 0 0,0 0 0,0 0-1,0 0 1,0-1 0,0 1 0,0-1 0,0 1 0,0-1 0,1 0 0,-1 0 0,1 0 0,-1 0 0,1 0 0,4 1 0,7 0 2,1 1 0,0-2-1,0 0 1,19-1-1,-18 0 5,-9 0-6,0 0 1,-1 0-1,1-1 0,0 0 0,0 0 0,-1 0 0,1-1 1,0 0-1,-1-1 0,0 1 0,0-1 0,1 0 0,-2-1 1,1 0-1,10-8 0,-16 12 0,0 0 0,0 0 0,0 0 0,0 0 1,0 0-1,0 0 0,0 0 0,0 0 0,1 0 0,-1 0 0,0 0 0,0 0 0,0 0 0,0 0 1,0 0-1,0 0 0,0 0 0,0 0 0,0 0 0,0 0 0,0 0 0,1 0 0,-1 0 1,0 0-1,0 0 0,0 0 0,0 0 0,0 0 0,0 0 0,0 0 0,0 0 0,0 0 0,0 0 1,0 0-1,0 0 0,1 0 0,-1 0 0,0 0 0,0 0 0,0 0 0,0 0 0,0 0 1,0 0-1,0 0 0,0 1 0,0-1 0,0 0 0,0 0 0,0 0 0,0 0 0,0 0 0,0 0 1,0 0-1,0 0 0,0 0 0,0 0 0,0 0 0,0 1 0,0-1 0,0 0 0,0 0 1,0 0-1,0 0 0,0 0 0,0 0 0,0 0 0,0 10 9,0-8-9,-9 79 0,-1 40 0,9-86-1,0-19 0,0 1-1,2 0 1,0-1-1,0 1 1,6 21-1,-6-35 2,1 1 0,-1 0 0,1 0-1,-1-1 1,1 1 0,0-1 0,0 1 0,1-1-1,-1 0 1,1 0 0,-1 0 0,1 0-1,0 0 1,0-1 0,1 1 0,-1-1-1,0 0 1,1 0 0,-1 0 0,1-1 0,0 1-1,0-1 1,-1 0 0,1 0 0,0 0-1,0 0 1,6 0 0,7 1 0,-1-2 0,1 1 0,28-4 0,-37 1 0,0 1 0,0-1 0,0 0 0,0-1 0,-1 0 0,1 0 0,-1-1 0,0 1 0,12-9 0,-8 3 1,0-1-1,-1 0 1,0 0-1,-1-1 1,0 0-1,-1 0 1,0-1 0,0 0-1,-2-1 1,1 0-1,-2 0 1,0 0-1,7-27 1,-4 1 1,-3-1 0,-1 0 0,-1-65 0,-3 101-3,0 0 1,0 0-1,0 0 1,-1-1-1,1 1 1,-1 0-1,0 0 1,0 0-1,-1 0 1,1 1-1,-1-1 1,0 0-1,0 0 0,-3-4 1,2 6 0,1 0-1,-1 0 1,0 0-1,0 0 1,1 0-1,-2 0 1,1 1-1,0-1 1,0 1 0,0 0-1,-1 0 1,1 0-1,0 0 1,-1 1-1,1 0 1,-1-1-1,-3 1 1,3 0 0,0 0 0,1 1 0,-1-1 0,0 1 0,1 0 0,-1 0 0,1 0 0,-1 0 0,1 0 0,-1 1 0,1 0 0,0-1 0,0 1 0,0 0 0,0 1 0,0-1 0,0 0 0,1 1 0,-1 0 0,1 0 0,0 0 0,-1 0 0,1 0 0,1 0 0,-1 0 0,0 0 0,1 1 0,0-1 0,-1 1 0,1 3 0,-4 12 0,1-1 0,1 1 0,0 0 0,1 31 0,2-26 0,0 0 0,2 0 0,4 27 0,-3-39 0,1 1 0,0-1 0,0 0 0,1 0 0,1 0 0,-1-1 0,14 19 0,-13-22 0,-1 0 0,1 0 0,0-1 0,1 0 0,0 0 0,0 0 0,1-1 0,-1 0 0,1 0 0,0-1 0,1 0 0,0-1 0,-1 1 0,1-2 0,1 1 0,-1-1 0,0-1 0,1 0 0,-1 0 0,1-1 0,17 1 0,-19-2 0,2 0 0,0 0 0,1-1 0,15-3 0,-23 4 0,1-2 0,-1 1 0,0 0 0,1-1 0,-1 1 0,0-1 0,0 0 0,0 0 0,0 0 0,0-1 0,0 1 0,-1-1 0,5-4 0,-1-2 1,1-1-1,-1 0 1,-1-1-1,0 1 1,0-1-1,-1 0 1,-1 0-1,1 0 1,-2-1-1,3-19 1,-2-11 3,-3-69 1,-2 50-4,3 47-1,-2 1 0,0 0 0,-1 0 0,-5-22 0,7 35 0,0 0 0,0 0 0,0 0 0,0 0-1,0 1 1,0-1 0,0 0 0,0 0 0,-1 0 0,1 0 0,0 0 0,0 0-1,0 0 1,0 0 0,0 0 0,0 0 0,0 0 0,-1 0 0,1 0 0,0 1-1,0-1 1,0 0 0,0 0 0,0 0 0,-1 0 0,1 0 0,0 0 0,0 0 0,0 0-1,0-1 1,0 1 0,0 0 0,-1 0 0,1 0 0,0 0 0,0 0 0,0 0-1,0 0 1,0 0 0,0 0 0,-1 0 0,1 0 0,0 0 0,0-1 0,0 1 0,0 0-1,0 0 1,0 0 0,0 0 0,0 0 0,0-1 0,-4 17-7,0 34 6,3 0 0,5 61 0,-2-98 1,0 0 0,1 0 0,1-1 0,0 1 0,0-1 0,9 16 0,-11-23 0,1-1 0,-1 0 0,0 0 0,1 0 0,0 0 0,0 0 0,0-1 0,0 1 0,1-1 0,-1 0 0,1 0 0,0 0 0,0 0 0,0-1 0,0 0 0,1 1 0,-1-1 0,1-1 0,-1 1 0,7 1 0,-2-2 1,1-1 1,-1 1-1,0-2 0,0 1 1,11-3-1,-17 3-1,1-1 1,-1-1-1,1 1 1,-1 0-1,0-1 1,0 1-1,0-1 1,0 0-1,0 0 1,0 0-1,0-1 1,0 1-1,-1-1 1,0 1-1,4-6 1,1-2-1,-2-1 0,1 1 0,-1-1 0,-1 0 0,0-1 0,-1 1 0,0-1 0,0 1 0,1-17 0,-1-16 0,-3-52 0,-1 46 0,-3 16 0,4 33 0,0 0 0,-1 0 0,1 0 0,-1 0 0,1 1 0,-1-1 0,1 0 0,-1 0 0,1 0 0,-1 1 0,0-1 0,0 0 0,1 1 0,-1-1 0,0 1 0,0-1 0,0 1 0,0-1 0,1 1 0,-1-1 0,0 1 0,0 0 0,0 0 0,0-1 0,0 1 0,0 0 0,0 0 0,0 0 0,-1 0 0,1 0 0,1 0 0,-1 0 0,1 1 0,-1-1 0,1 0 0,-1 0 0,1 0 0,-1 1 0,1-1 0,-1 0 0,1 0 0,0 1 0,-1-1 0,1 0 0,-1 1 0,1-1 0,0 0 0,-1 1 0,1-1 0,0 1 0,-1-1 0,1 1 0,0-1 0,0 1 0,0-1 0,-1 1 0,1-1 0,0 1 0,0 0 0,-3 20 0,3-14 0,-4 41 0,2 0 0,4 49 0,-1-83 0,0 0 0,1 0 0,1 0 0,0 0 0,1-1 0,0 1 0,1-1 0,1 0 0,0-1 0,1 1 0,15 21 0,-19-31 0,0 0 0,0 0 0,0 0 0,0-1 0,1 1 0,-1-1 0,1 0 0,-1 0 0,1 0 0,0 0 0,0-1 0,-1 1 0,6 0 0,2 0 0,0-1 0,0 0 0,16 0 0,-23-1 1,-1-1 1,0 1-1,0 0 1,1-1-1,-1 0 1,0 0-1,0 0 1,0 0-1,0 0 0,0-1 1,0 1-1,0-1 1,0 0-1,-1 0 1,5-4-1,-2 1 0,0 0 0,-1 0 0,0-1 0,0 1 0,-1-1 0,0 0 0,4-8 1,1-8-2,-2 0 0,0 0 0,5-36 0,-1-40 0,-7 59 0,2 0 0,14-60 0,-17 94 0,0 1 0,0-1 0,0 0 0,0 1 0,0-1 0,1 1 0,0 0 0,0 0 0,0 0 0,1 0 0,-1 1 0,1-1 0,0 1 0,0 0 0,0 0 0,0 0 0,8-3 0,-9 4 0,1 1 0,-1 0 0,0 0 0,1 1 0,-1-1 0,1 1 0,-1-1 0,0 1 0,1 0 0,-1 1 0,1-1 0,-1 0 0,1 1 0,-1 0 0,0 0 0,1 0 0,-1 0 0,0 1 0,0-1 0,0 1 0,0-1 0,0 1 0,0 0 0,0 1 0,-1-1 0,5 5 0,3 3 0,-1 1 0,-1 1 0,0 0 0,0 0 0,-1 0 0,0 1 0,-1 0 0,-1 1 0,7 24 0,-7-14 0,0-1 0,-2 1 0,0 0 0,-2 0 0,-2 30 0,0-48 0,0 1 0,0-1 0,-1 0 0,0 0 0,0 0 0,0-1 0,-1 1 0,0 0 0,0-1 0,0 0 0,-1 0 0,0 0 0,0 0 0,0 0 0,-1-1 0,1 0 0,-1 0 0,0 0 0,0 0 0,-1-1 0,1 0 0,-1 0 0,-7 3 0,-3 0 0,0 0 0,0-1 0,-1 0 0,0-1 0,1-1 0,-1-1 0,-27 0 0,42-1 0,-1-1 0,1 0 0,0 0 0,-1 0 0,1-1 0,0 1 0,-1 0 0,1-1 0,0 0 0,0 1 0,-1-1 0,1 0 0,0 0 0,0 0 0,0 0 0,0-1 0,0 1 0,0-1 0,1 1 0,-1-1 0,-2-2 0,3 1 0,-1-1 0,0 0 0,1 0 0,0 0 0,0 1 0,0-1 0,0-1 0,1 1 0,-1 0 0,1 0 0,1-5 0,-2 6 0,1 0 0,0 0 0,0 0 0,0 0 0,0 0 0,1 0 0,-1 0 0,1 0 0,0 0 0,0 1 0,0-1 0,0 0 0,2-4 0,-1 6 0,1-1 0,-1 1 0,0 0 0,0 0 0,1 0 0,-1 0 0,1 0 0,-1 0 0,1 1 0,-1-1 0,1 1 0,-1 0 0,1 0 0,-1 0 0,1 0 0,3 1 0,2-2 0,-1 1 0,0 1 0,0-1 0,1 1 0,-1 1 0,0-1 0,0 1 0,0 0 0,0 1 0,0 0 0,-1 0 0,11 6 0,-6-1 0,-1-2 0,1 1 0,1-1 0,-1-1 0,1 0 0,0-1 0,0 0 0,1-1 0,-1 0 0,1-1 0,13 0 0,-9-1 0,-3 0 0,1-1 0,0 0 0,21-4 0,-31 3 0,-1 0 0,1-1 0,0 1 0,-1-1 0,1 0 0,-1 0 0,0 0 0,0-1 0,0 0 0,0 0 0,0 0 0,0 0 0,-1 0 0,6-6 0,-3-1 0,0 0 0,0 1 0,-1-2 0,0 1 0,0 0 0,-1-1 0,-1 0 0,0 0 0,0 0 0,1-19 0,-1-13 0,-2-62 0,-2 56 0,1-94 0,0 143 0,0-1 0,0 1 0,0 0 0,0-1 0,0 1 0,0-1 0,0 1 0,0 0 0,0-1 0,0 1 0,0 0 0,0-1 0,0 1 0,0-1 0,0 1 0,0 0 0,-1-1 0,1 1 0,0 0 0,0-1 0,0 1 0,-1 0 0,1-1 0,0 1 0,0 0 0,-1 0 0,1-1 0,0 1 0,-1 0 0,1 0 0,0 0 0,-1-1 0,1 1 0,0 0 0,-1 0 0,1 0 0,-1 0 0,0 0 0,0 0 0,1 0 0,-1 1 0,0-1 0,0 0 0,1 1 0,-1-1 0,0 1 0,1-1 0,-1 1 0,0-1 0,1 1 0,-1-1 0,1 1 0,-1 0 0,1-1 0,-1 1 0,0 1 0,-4 8 0,1 0 0,-1 0 0,2 1 0,-1-1 0,2 1 0,-1 0 0,-1 22 0,1 87 0,3-88 0,1-17 0,0 0 0,1 1 0,0-1 0,1 0 0,1 0 0,0 0 0,1 0 0,13 25 0,-14-32 0,1 0 0,0 0-1,0 0 1,1 0 0,-1-1-1,2 0 1,-1 0 0,1-1-1,0 0 1,1 0-1,-1 0 1,1-1 0,0 0-1,1-1 1,15 6 0,-18-8-75,1 0 0,-1-1 1,1 0-1,-1 0 0,1-1 0,0 0 1,6-1-1,11-3-2203</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20:14.251"/>
    </inkml:context>
    <inkml:brush xml:id="br0">
      <inkml:brushProperty name="width" value="0.05" units="cm"/>
      <inkml:brushProperty name="height" value="0.05" units="cm"/>
      <inkml:brushProperty name="color" value="#FFFFFF"/>
    </inkml:brush>
  </inkml:definitions>
  <inkml:trace contextRef="#ctx0" brushRef="#br0">1 341 32543,'0'0'123,"0"3"-105,-1 16-14,2-1-1,1 0 0,0 0 0,1 0 0,8 26 1,-10-39-4,1 0 1,0 0 0,0 0-1,0 0 1,1 0-1,0-1 1,0 1 0,0-1-1,0 1 1,1-1 0,0 0-1,0-1 1,0 1 0,0-1-1,0 1 1,1-1-1,-1 0 1,1-1 0,0 1-1,0-1 1,0 0 0,0 0-1,9 1 1,-13-3-1,52 6-1,-50-6 1,0 0 1,0 0-1,-1 0 0,1-1 0,0 1 0,0-1 1,-1 0-1,1 1 0,0-1 0,-1 0 0,1-1 1,-1 1-1,1 0 0,-1-1 0,0 1 0,0-1 0,5-4 1,-2-1 0,-1-1 0,1 0 1,-1 0-1,0-1 1,-1 1-1,0-1 1,-1 0-1,1 0 0,0-14 1,5-90-4,-7 92 3,0-229 26,-3 232-22,2 18-5,0 0 0,0 0 0,0 0 0,0 0 0,-1 0 0,1-1 0,0 1 0,0 0 0,0 0 0,0 0 0,0 0 0,0 0 0,0 0 0,0 0 0,0-1 0,0 1 0,-1 0 0,1 0 0,0 0 0,0 0 0,0 0 0,0 0 0,0 0 0,0 0 0,-1 0 0,1 0 0,0 0 0,0 0 0,0 0 0,0 0 0,0 0 0,-1 0 0,1 0 0,0 0 0,0 0 0,0 0 0,0 0 0,0 0 0,-1 0 0,1 0 0,0 0 0,0 0 0,0 0 0,0 0 0,0 0 0,0 0 0,-1 1 0,0 0 0,0 1 0,-1 0 0,1 0 0,0 0 0,0 0 0,0 1 0,1-1 0,-1 0 0,0 0 0,1 0 0,-1 4 0,-3 35 0,2 67 0,2-74 0,0-20 0,1 0 0,1 0 0,0 0 0,1 0 0,0-1 0,6 15 0,-7-21 0,1-1 0,-1 1 0,2-1 0,-1 0 0,1 0 0,0 0 0,0-1 0,0 1 0,1-1 0,0 0 0,0 0 0,0-1 0,1 1 0,7 3 0,-8-5 0,1-1 0,0 0 0,-1 0 0,1-1 0,0 0 0,0 0 0,0 0 0,0-1 0,0 1 0,0-2 0,0 1 0,0-1 0,0 1 0,0-2 0,0 1 0,0-1 0,0 0 0,-1 0 0,1 0 0,-1-1 0,1 0 0,-1 0 0,8-6 0,-4-2 0,-1 0 0,0 0 0,0 0 0,-1-1 0,-1 0 0,7-17 0,23-83 0,-6 19 0,-23 75 0,0-2 0,19-35 0,-24 51 0,0 0 0,0 1 0,1-1 0,-1 1 0,1 0 0,-1-1 0,1 1 0,0 1 0,0-1 0,1 0 0,-1 1 0,1 0 0,-1-1 0,1 1 0,7-2 0,-9 3 0,0 1 0,0 0 0,0-1 0,1 1 0,-1 0 0,0 1 0,0-1 0,0 0 0,0 1 0,0-1 0,1 1 0,-1-1 0,0 1 0,0 0 0,0 0 0,-1 0 0,1 0 0,0 0 0,0 1 0,0-1 0,-1 1 0,1-1 0,-1 1 0,1-1 0,-1 1 0,0 0 0,2 2 0,3 6 0,0 0 0,0 1 0,7 20 0,-7-16 0,8 20 0,-2 0 0,-2 1 0,-1 1 0,-1-1 0,-2 1 0,-2 0 0,-1 57 0,-3-88 0,0 1 0,-1-1 0,0 0 0,0 1 0,-1-1 0,0 0 0,0 0 0,0 0 0,-1 0 0,0 0 0,0 0 0,-1-1 0,1 1 0,-1-1 0,0 0 0,-1 0 0,1-1 0,-1 1 0,0-1 0,-6 4 0,4-3 0,0-1 0,0 0 0,0 0 0,0-1 0,-1 0 0,0 0 0,1-1 0,-1 0 0,0-1 0,0 1 0,0-1 0,0-1 0,-1 0 0,1 0 0,-16-2 0,21 1-1,0 0 0,0 0 0,0 0 0,0 0 0,0 0 0,1-1 0,-1 1 0,0-1 0,1 0 0,-1 0 0,1 0 0,0 0 0,-1 0 0,1 0 0,0-1 0,0 1 0,1-1 0,-1 0 1,0 1-1,1-1 0,0 0 0,-1 0 0,1 0 0,0 0 0,0-5 0,-2-7-1,0-1-1,2 1 1,0-31 0,1 34 4,0-10-2,3-71 0,-1 82 0,-1 1 0,1 0 0,1 0 0,0 0 0,0 0 0,10-18 0,-12 27 0,-1 0 0,1 0 0,0-1 0,-1 1 0,1 0 0,0 0 0,0 0 0,0 0 0,0 0 0,0 0 0,0 0 0,0 0 0,1 0 0,-1 0 0,0 1 0,2-2 0,-2 2 0,0 0 0,0 0 0,0 0 0,-1 0 0,1 0 0,0 0 0,0 0 0,0 1 0,0-1 0,-1 0 0,1 0 0,0 1 0,0-1 0,-1 0 0,1 1 0,0-1 0,0 1 0,-1-1 0,1 1 0,0 0 0,4 4 0,-1 1 0,0-1 0,0 1 0,0 0 0,3 9 0,-2-6 0,-5-9 0,16 31 0,1-1 0,2-1 0,34 42 0,-47-64 0,0 0 0,1 0 0,1-1 0,-1 0 0,1 0 0,0 0 0,0-1 0,1 0 0,-1-1 0,1 0 0,0 0 0,0-1 0,1 0 0,-1-1 0,1 0 0,-1 0 0,18 0 0,-26-2-1,0 0-4,0 0 0,1 0 0,-1 0-1,0 0 1,0 0 0,0 0 0,1 0-1,-1 0 1,0 0 0,0-1 0,0 1 0,1 0-1,-1-1 1,0 1 0,0-1 0,0 1-1,0-1 1,0 0 0,0 1 0,0-1 0,0 0-1,0 0 1,0 0 0,0 0 0,-1 0-1,1 0 1,0 0 0,-1 0 0,2-2 0,7-30-462</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20:14.627"/>
    </inkml:context>
    <inkml:brush xml:id="br0">
      <inkml:brushProperty name="width" value="0.05" units="cm"/>
      <inkml:brushProperty name="height" value="0.05" units="cm"/>
      <inkml:brushProperty name="color" value="#FFFFFF"/>
    </inkml:brush>
  </inkml:definitions>
  <inkml:trace contextRef="#ctx0" brushRef="#br0">186 11 31679,'-8'-3'75,"0"1"1,0 0 0,-1 0 0,1 1 0,0 0-1,-1 1 1,1 0 0,0 0 0,-1 1 0,-14 3-1,19-3-74,0 0-1,1 0 1,-1 1 0,1-1-1,0 1 1,-1 0-1,1 0 1,0 0-1,0 0 1,0 0-1,0 1 1,1-1 0,-1 1-1,1 0 1,-1 0-1,1 0 1,0 0-1,0 0 1,0 0 0,1 1-1,-1-1 1,1 1-1,0-1 1,0 1-1,-2 7 1,3-7 0,-1 0 1,0 0-1,1 0 1,0 1 0,0-1-1,0 0 1,0 0-1,1 0 1,0 1-1,0-1 1,0 0-1,0 0 1,1 0-1,-1 0 1,1-1-1,0 1 1,0 0 0,5 6-1,-3-6 5,0-1 1,0 0-1,0 0 1,1 0-1,-1 0 1,1-1-1,0 1 0,0-1 1,-1 0-1,1-1 1,1 1-1,-1-1 0,0 0 1,9 1-1,15 0 12,-1-1 0,35-4 0,-61 3-17,0 0 0,0-1-1,0 1 1,0-1 0,0 0 0,0 1 0,0-1 0,0 0 0,0 0 0,0-1 0,0 1 0,-1 0 0,1-1 0,0 1 0,-1 0 0,1-1 0,-1 0 0,0 1 0,0-1 0,1 0-1,-1 0 1,0 0 0,0 0 0,-1 0 0,1 0 0,0 0 0,-1 0 0,1 0 0,0-4 0,-1 2-1,1 0 0,-1 1 0,0-1 0,0 0 0,0 0 0,-1 0 0,1 1 0,-1-1 0,0 0 1,0 0-1,0 1 0,-1-1 0,1 1 0,-1-1 0,0 1 0,-3-5 0,0 3 2,0 1-1,0 0 1,0 0 0,0 1-1,-1-1 1,0 1-1,0 0 1,0 1 0,0-1-1,0 1 1,0 1 0,0-1-1,-1 1 1,1 0 0,-12 0-1,9 0-42,0 1 0,0 0 1,0 0-1,0 1 0,0 0 0,0 1 0,0 0 0,0 1 0,0-1 1,1 2-1,-9 3 0,-22 21-1400</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20:20.601"/>
    </inkml:context>
    <inkml:brush xml:id="br0">
      <inkml:brushProperty name="width" value="0.05" units="cm"/>
      <inkml:brushProperty name="height" value="0.05" units="cm"/>
      <inkml:brushProperty name="color" value="#FFFFFF"/>
    </inkml:brush>
  </inkml:definitions>
  <inkml:trace contextRef="#ctx0" brushRef="#br0">0 817 30990,'13'-33'844,"-2"5"-619,0-1-1,-2-1 1,8-48-1,-16 71-220,0-4 1,0 0 1,1 0-1,1 0 1,5-15-1,-8 24-5,1 0 1,0 1-1,0-1 0,0 0 0,0 0 0,0 0 0,0 1 0,0-1 0,1 1 1,-1-1-1,1 1 0,-1-1 0,1 1 0,-1 0 0,1 0 0,0-1 0,0 1 0,0 1 1,-1-1-1,1 0 0,0 0 0,0 1 0,0-1 0,0 1 0,0-1 0,0 1 1,0 0-1,0 0 0,0 0 0,4 0 0,-4 1 0,0 0 0,1 0 0,-1 0 0,0 0 0,0 0 0,0 0 0,0 0 0,0 1 0,0-1 0,0 1 0,0 0 0,0-1 0,-1 1 0,1 0 0,-1 0 0,1 0 0,-1 0 0,0 0 0,2 3 0,19 51 0,-17-44 0,10 43 0,-1 1 0,-3 0 0,-3 1 0,-2-1 0,-2 88 0,-4-144 0,0 0 0,0 0 0,0 0 0,1-1 0,-1 1 0,0 0 0,0 0 0,0 0 0,0 0 0,0 0 0,0 0 0,0 0 0,0 0 0,1 0 0,-1 0 0,0 0 0,0 0 0,0 0 0,0 0 0,0 0 0,0 0 0,0 0 0,1 0 0,-1 0 0,0 0 0,0 0 0,0 0 0,0 1 0,0-1 0,0 0 0,0 0 0,0 0 0,0 0 0,1 0 0,-1 0 0,0 0 0,0 0 0,0 0 0,0 0 0,0 0 0,0 1 0,0-1 0,0 0 0,0 0 0,0 0 0,0 0 0,0 0 0,0 0 0,0 0 0,0 0 0,0 1 0,0-1 0,0 0 0,0 0 0,0 0 0,0 0 0,0 0 0,0 0 0,0 0 0,0 1 0,0-1 0,0 0 0,0 0 0,0 0 0,5-9 0,20-96 0,12-40 0,-30 122 0,2 1 0,0-1 0,1 2 0,2-1 0,0 2 0,1-1 0,1 2 0,24-27 0,-8 24 0,-29 21 0,-1 1 0,1-1 0,0 1 0,0 0 0,-1-1 0,1 1 0,0 0 0,0 0 0,-1-1 0,1 1 0,0 0 0,0 0 0,0 0 0,-1 0 0,1 0 0,0 0 0,0 0 0,0 0 0,-1 0 0,1 1 0,0-1 0,0 0 0,0 0 0,-1 1 0,1-1 0,0 0 0,-1 1 0,1-1 0,0 1 0,-1-1 0,1 1 0,0-1 0,-1 1 0,1-1 0,-1 1 0,1 0 0,-1-1 0,1 1 0,-1 0 0,0 0 0,1-1 0,-1 1 0,1 1 0,5 28-6,-1 1 1,-1 0-1,-1 0 0,-2 0 1,-3 37-1,1-10 8,1 76 3,1-134-3,0-1 0,1 0-1,-1 0 1,0 1 0,0-1-1,0 0 1,-1 0 0,1 0-1,0 0 1,0 0 0,0 0-1,-1 0 1,1 0 0,0-1-1,0-1 1,44-145-7,1-4-18,-39 132 22,2 1 0,0 0 1,1 0-1,1 1 1,18-24-1,-26 39 1,-1 0 0,-1 1 0,1-1 0,0 1 0,0 0 0,0 0 0,0 0 0,0 0 0,0 0 0,1 0 0,-1 1 0,0-1 0,1 1 0,0-1 0,-1 1 0,1 0 0,5-1 0,-7 2 0,0 1-1,0 0 1,0-1-1,0 1 1,0 0 0,0-1-1,0 1 1,0 0-1,-1 0 1,1 0-1,0 0 1,-1 0 0,1 0-1,0 0 1,-1 0-1,1 0 1,-1 1 0,0-1-1,1 0 1,-1 0-1,0 0 1,0 0 0,1 1-1,-1-1 1,0 0-1,0 0 1,-1 2-1,2 3 0,5 44-1,-1 81 0,-6-95 2,1-1 1,2 0-1,2 0 0,1 0 0,14 49 0,-16-78 0,-1 0 1,1-1-1,1 1 0,-1-1 1,1 0-1,0 0 0,0 0 1,0-1-1,1 1 0,-1-1 1,1 0-1,0 0 0,1 0 1,-1-1-1,0 0 0,1 0 1,0-1-1,0 1 0,0-1 1,0 0-1,0-1 0,0 1 1,12 0-1,-7-1 1,1 0-1,0 0 1,-1-2-1,1 1 1,0-1 0,0-1-1,-1 0 1,1-1 0,-1 0-1,0-1 1,0 0-1,11-6 1,-11 4-1,-1-1 0,1 0 0,-2 0 0,1-1 0,-1-1 0,-1 1 0,1-1 0,-1-1 0,-1 0 0,0 0 0,0 0 0,-1-1 0,0 0 0,-1 0 0,6-17 0,-4 3 0,-2-1 0,0 1 0,-1-1 0,-2 0 0,0 0 0,-3-32 0,0 48 0,0 0 0,0 1 0,-1-1 0,0 1 0,-1-1 0,0 1 0,0 0 0,-1 0 0,0 0 0,0 1 0,-1-1 0,-1 1 0,1 0 0,-8-8 0,9 12 0,-1 0 0,1 0 0,-1 0 0,1 1 0,-1-1 0,0 1 0,0 1 0,-1-1 0,1 0 0,-1 1 0,1 0 0,-1 1 0,0-1 0,1 1 0,-1 0 0,0 0 0,0 1 0,0 0 0,0 0 0,0 0 0,0 1 0,1 0 0,-1 0 0,-9 3 0,10-2 0,1 1-1,-1-1 1,0 1-1,1 0 1,0 0 0,0 0-1,0 1 1,0 0 0,0 0-1,1 0 1,-1 0-1,1 0 1,0 1 0,1-1-1,-1 1 1,1 0-1,0-1 1,0 1 0,0 0-1,-1 10 1,-3 9-2,1 0 0,2 1 0,-1 26 0,3-37 2,-1 12 0,1 1 0,1 0 0,2 0 0,5 34 0,-5-54 0,-1-1 0,1 1 0,1-1 0,-1 0 0,1 0 0,0 0 0,1 0 0,-1 0 0,8 8 0,-7-10 0,-1-1 0,0 0 0,1 0 0,0-1 0,0 1 0,0-1 0,0 0 0,0 0 0,0 0 0,1 0 0,-1-1 0,0 1 0,1-1 0,0-1 0,7 2 0,-4-1 1,1-1 0,-1 0 0,0 0 1,1 0-1,-1-1 0,15-3 0,-20 2-1,1 1 1,0-1-1,0 0 1,-1 0-1,1 0 1,-1 0-1,1-1 1,-1 0-1,0 1 1,0-1-1,0 0 1,0-1-1,-1 1 1,1 0-1,2-5 1,3-7-1,-1 1 0,0-1 0,-1 0 0,-1-1 0,0 0 0,-1 0 0,3-28 0,-2-8 0,-4-57 0,-1 76 0,-15 168 0,13-106 0,0 1 0,1 0 0,2 0 0,0 0 0,7 29 0,-8-56-1,1 0 0,0 0 1,0 0-1,0 0 0,0 0 1,1 0-1,-1 0 0,1-1 0,0 1 1,-1-1-1,1 1 0,0-1 0,1 0 1,-1 1-1,0-1 0,1 0 0,-1-1 1,4 3-1,-5-3 1,1-1 1,0 1-1,0-1 0,0 1 1,0-1-1,0 0 0,0 0 1,0 0-1,1 0 1,-1 0-1,0 0 0,0-1 1,0 1-1,0-1 1,-1 1-1,1-1 0,0 0 1,0 0-1,0 1 0,0-2 1,-1 1-1,1 0 1,0 0-1,-1 0 0,1-1 1,-1 1-1,1-1 1,-1 1-1,2-3 0,5-7 1,0 0-1,0-1 0,-1 0 1,-1 0-1,0 0 0,-1-1 1,4-13-1,24-103 0,-13 44 0,-15 68 0,-2 3 0,1 0 0,0 1 0,2 0 0,9-20 0,-13 30 0,0 0 0,0 0 0,0 0 0,1 0 0,-1 1 0,1-1 0,0 1 0,-1 0 0,1 0 0,0 0 0,0 0 0,0 0 0,0 0 0,1 1 0,-1 0 0,0 0 0,1 0 0,-1 0 0,1 0 0,-1 0 0,1 1 0,6 0 0,-8 0 0,0 0 0,1 0 0,-1 1 0,0-1 0,0 1 0,0-1 0,1 1 0,-1 0 0,0 0 0,0 0 0,0 0 0,0 0 0,0 1 0,0-1 0,-1 0 0,4 4 0,-2-1 0,1 0 0,-1 1 0,0-1 0,0 1-1,0 0 1,3 9 0,0 3-3,-1 1 0,0 0 0,2 23 0,-3-1 2,-2 1 0,-4 72 0,-1-100 2,1 0 0,-2 0 1,0-1-1,0 1 0,-1-1 0,0 0 0,-1 0 1,-1-1-1,0 0 0,-15 19 0,13-16 2,9-14-3,1 0 0,-1 0 0,0 0 0,0 0 0,0 0 0,0 0 0,0 0 0,1 0 0,-1 0 0,0 0 0,0 0 0,0 0 0,0 0 0,0 0 0,0 0 0,1 0 0,-1 0 0,0 0 0,0 1 0,0-1 0,0 0 0,0 0 0,0 0 0,1 0 0,-1 0 0,0 0 0,0 0 0,0 1 0,0-1 0,0 0 0,0 0 0,0 0 0,0 0 0,0 0 0,0 0 0,0 1 0,0-1 0,0 0 0,0 0 0,0 0 0,0 0 0,0 0 0,0 1 0,0-1 0,0 0 0,0 0 0,0 0 0,0 0 0,0 0 0,0 1 0,0-1 0,0 0 0,0 0 0,0 0 0,0 0 0,0 0 0,-1 1 0,11-9 0,12-20-2,-2-1 1,0 0 0,27-59-1,37-107-7,-52 117 8,-25 63 1,9-31 0,-16 38 0,-3 8 0,-4 7 0,-1 7 0,0 1 1,1 0-1,0 0 1,1 1-1,1 0 1,0 0-1,1 1 1,1-1-1,-1 23 1,0 11 3,7 96 0,-3-142-4,1-1 1,-1 1-1,1-1 0,-1 1 0,1 0 0,0-1 0,0 0 0,1 1 0,-1-1 0,1 0 0,0 1 1,-1-1-1,1 0 0,1 0 0,-1 0 0,0-1 0,1 1 0,-1-1 0,1 1 0,0-1 0,0 0 1,0 0-1,0 0 0,0 0 0,0-1 0,1 1 0,4 1 0,5 0 0,0 0 0,-1-1 0,1-1 0,0 0 0,0-1 0,19-2 0,-25 1 0,0 0 0,-1 0 0,1-1 0,0 0 0,0 0 0,-1-1 0,0 0 0,1 0 0,-1-1 0,0 1 0,0-1 0,-1-1 0,1 1 0,-1-1 0,0 0 0,-1 0 0,1 0 0,-1-1 0,0 0 0,0 0 0,3-6 0,1-3 0,-1 0 0,0 0 0,-1-1 0,-1 0 0,0 0 0,-2 0 0,4-32 0,-3-113 0,-4 125 0,-3 24 0,-4 14 0,6-1 0,0 0 0,0 1 0,-1 0 0,1-1 0,0 1 0,0-1 0,1 1 0,-1 0 0,0 0 0,0 0 0,0 3 0,-4 32 0,2 1 0,2 60 0,2-53 0,-1-36 0,0 1 0,1-1 0,0 1 0,1-1 0,0 0 0,0 0 0,1 0 0,0 0 0,8 14 0,-9-18 0,1-1 0,0 0 0,-1-1 0,2 1 0,-1 0 0,0-1 0,1 0 0,-1 0 0,1 0 0,0 0 0,0 0 0,0-1 0,0 0 0,0 1 0,1-2 0,-1 1 0,1 0 0,-1-1 0,1 0 0,0 0 0,4 0 0,-4-1 0,5 2 0,0-2 0,0 0 0,17-1 0,-24 0 0,-1 1 0,1-1 0,0 1 0,-1-1 0,1 0 0,-1 0 0,0 0 0,1-1 0,-1 1 0,0 0 0,0-1 0,0 0 0,0 1 0,0-1 0,0 0 0,0 0 0,0 0 0,2-4 0,3-7 0,-1 1 0,-1-1 0,0 0 0,0-1 0,-1 1 0,2-18 0,7-86 0,-11 85 0,1 0 0,14-60 0,-17 89 0,1-1 0,0 1 0,1 0 0,-1-1 0,1 1 0,-1 0 0,1 0 0,0 0 0,0 0 0,3-3 0,-3 4 0,0 1 0,0 0 0,0 0 0,0-1 0,1 1 0,-1 1 0,0-1 0,0 0 0,1 1 0,-1-1 0,0 1 0,1-1 0,-1 1 0,0 0 0,4 0 0,-4 1 0,0-1 0,0 1 0,0-1 0,0 1 0,0 0 0,0-1 0,-1 1 0,1 0 0,0 0 0,-1 0 0,1 1 0,0-1 0,-1 0 0,0 1 0,1-1 0,-1 1 0,0-1 0,0 1 0,1-1 0,-1 1 0,0 0 0,0 2 0,20 48 0,-18-43 0,5 19 0,-1 0 0,-2 0 0,5 53 0,-8 90 0,-3-98 0,1-73 0,0 0 0,0-1 0,0 1 0,0 0 0,0 0 0,1 0 0,-1 0 0,0 0 0,0 0 0,0 0 0,0 0 0,0 0 0,0 0 0,0 0 0,0 0 0,0 0 0,0 0 0,1 0 0,-1 0 0,0 0 0,0 0 0,0 0 0,0 0 0,0 0 0,0 0 0,0 0 0,0 0 0,0 0 0,0 0 0,1 0 0,-1 0 0,0 1 0,0-1 0,0 0 0,0 0 0,0 0 0,0 0 0,0 0 0,0 0 0,0 0 0,0 0 0,0 0 0,0 0 0,0 0 0,0 0 0,0 1 0,0-1 0,0 0 0,0 0 0,0 0 0,0 0 0,0 0 0,0 0 0,0 0 0,0 0 0,0 0 0,0 0 0,0 1 0,0-1 0,0 0 0,0 0 0,0 0 0,0 0 0,0 0 0,0 0 0,0 0 0,0 0 0,0 0 0,0 1 0,4-7 0,9-21 0,-1 1 0,-1-2 0,-1 0 0,-2 0 0,7-40 0,6-20 0,-12 53 0,-5 17 0,1 1 0,0 0 0,1 1 0,1-1 0,0 1 0,13-19 0,-19 33 0,0 1 0,-1-1 0,1 1 0,0 0 0,0-1 0,1 1 0,-1 0 0,0 0 0,0 0 0,0 0 0,1 0 0,-1 0 0,1 0 0,-1 1 0,1-1 0,-1 0 0,1 1 0,-1-1 0,1 1 0,-1 0 0,1-1 0,0 1 0,-1 0 0,1 0 0,-1 0 0,1 0 0,2 0 0,-2 1 0,0 0 0,0 0 0,-1 1 0,1-1 0,0 0 0,0 0 0,-1 1 0,1-1 0,-1 1 0,1 0 0,-1-1 0,0 1 0,0 0 0,0 0 0,0 0 0,0 0 0,0 0 0,0 0 0,0 0 0,0 2 0,5 22 0,0 0 0,-1 0 0,1 44 0,-5 87 0,-2-79 0,2-75 0,2-7 0,-3 4 0,17-33 0,-2 0 0,18-61 0,-19 51 0,1-3 0,-7 19 0,1 0 0,1 1 0,1 0 0,1 1 0,25-37 0,-37 60 0,1 1 0,0-1 0,0 1 0,1-1 0,-1 1 0,0 0 0,0 0 0,1-1 0,-1 1 0,1 0 0,-1 0 0,1 0 0,-1 1 0,1-1 0,-1 0 0,1 1 0,0-1 0,-1 1 0,1-1 0,2 1 0,-3 0 0,0 0 0,0 1 0,0-1 0,0 1 0,0-1 0,0 1 0,0 0 0,0-1 0,0 1 0,0 0 0,0 0 0,0-1 0,-1 1 0,1 0-1,0 0 1,-1 0 0,1 0 0,0 0 0,-1 0 0,1 0 0,0 3 0,2 6-2,0 1-1,-1 0 1,0 0-1,1 18 1,1 74-2,7 70 18,-10-168-14,-1-1 0,1 0 1,0 1-1,0-1 0,1 0 0,-1 0 0,1 0 0,0 0 0,0 0 0,0 0 0,0 0 0,1 0 0,0-1 0,0 1 0,0-1 1,0 0-1,0 0 0,0 0 0,1 0 0,0-1 0,-1 0 0,1 1 0,0-1 0,0 0 0,0-1 0,0 1 0,1-1 1,-1 0-1,0 0 0,1 0 0,-1 0 0,1-1 0,5 0 0,4 1 0,0-1 0,-1 0 0,1-1 0,23-5 0,-32 4 0,0 0 0,1 0 0,-1 0 0,0 0 0,0-1 0,0 0 0,-1 0 0,1 0 0,-1-1 0,0 0 0,1 1 0,-2-1 0,1-1 0,5-6 0,-1-2-1,-1 1 1,-1-1-1,0-1 1,0 1-1,-2-1 0,1 0 1,-2 0-1,0-1 1,2-23-1,-2-18-3,-4-66-1,0 49 4,-1 63 1,-1 11 0,-3 12 0,-1 29 0,2 1 0,1 0 0,3 1 0,5 67 0,-3-104 0,0 0 0,0 0 0,0 0 0,1-1 0,0 1 0,0 0 0,0-1 0,1 1 0,0-1-1,1 0 1,-1 0 0,1 0 0,9 9 0,-9-11 1,0 0-1,1 0 0,0-1 0,0 0 0,0 0 0,0 0 1,0 0-1,0-1 0,1 0 0,-1 0 0,1-1 1,-1 1-1,1-1 0,0 0 0,0-1 0,9 1 1,-7-1 0,0 0 1,-1 0 0,1-1-1,-1 1 1,1-2 0,0 1 0,8-4-1,-12 3-1,-1 0 0,0 0 0,-1 0 0,1 0 0,0 0 0,0-1 0,-1 1 0,0-1 0,1 0 0,-1 0 0,0 0 0,0 0 0,-1 0 0,1 0 0,-1-1 0,1 1 0,-1 0 0,1-5 0,4-17-1,-1-1-1,-1-1 1,-1 1-1,-1-1 1,-2-32-1,-1 30 0,2-1 1,1 0-1,10-49 0,-11 76 2,-1 0 0,1 0 0,0 1 0,0-1 0,0 0 0,0 1 0,1-1 0,-1 1 0,1-1 0,0 1 0,-1 0 0,1 0 0,0 0 0,0 0 0,1 0 0,-1 0 0,0 0 0,1 1 0,3-3 0,-2 3 0,0 0 0,0 0 0,1 0 0,-1 0 0,0 0 0,1 1 0,-1 0 0,1 0 0,-1 0 0,0 1 0,9 1 0,-9-1 0,1 1 0,-1 0 0,0 0 0,0 0 0,0 1 0,0-1 0,0 1 0,0 0 0,-1 0 0,1 0 0,-1 1 0,0-1 0,0 1 0,0 0 0,-1-1 0,1 1 0,-1 1 0,3 6 0,0 0 0,0 1 0,0 0 0,-2 0 0,1 1 0,2 20 0,-5-24 0,0 1 0,-1 0 0,0-1 0,0 1 0,-1 0 0,-2 12 0,1-16 0,0-1 0,0 1 0,-1-1 0,1 1 0,-1-1 0,0 0 0,-1 0 0,1-1 0,-1 1 0,-8 8 0,10-12 0,0 1 0,1-1 0,-1 1 0,1 0 0,0-1 0,-1 1 0,1 0 0,0 0 0,0 0 0,0 0 0,0 0 0,0 0 0,1 0 0,-1 1 0,1-1 0,-1 0 0,1 0 0,0 0 0,0 1 0,0 2 0,1-2 0,0 0 0,0 0 0,0 1 0,0-1 0,1 0 0,-1 0 0,1-1 0,0 1 0,0 0 0,0 0 0,0-1 0,4 4 0,7 8 1,-1 0-1,0 1 1,-1 0 0,-1 1 0,-1 0-1,0 1 1,-1 0 0,-1 0 0,0 0-1,4 20 1,-5-11 0,-1 0 0,-1 1 0,-2 0 1,0 0-1,-2 0 0,-4 38 0,1-49-1,0 1 0,-2-1 0,0 0 0,-1 0 0,0 0 0,-1-1 0,-1 0 0,-1-1 0,0 1 0,-1-2 0,0 1 0,-1-1 0,0-1 0,-1 0 0,-1-1 0,0 0 0,0-1 0,-1 0 0,0-1 0,-1-1 0,0 0 0,0-1 0,-19 6 0,27-11 0,0-1 0,-1 1 0,1-1 0,0-1 0,-10 1 0,16-1 0,0-1 0,0 1 0,0 0 0,0-1 0,0 1 0,1 0 0,-1-1 0,0 1 0,0-1 0,0 1 0,1-1 0,-1 0 0,0 1 0,1-1 0,-1 0 0,0 0 0,1 1 0,-1-1 0,1 0 0,-1 0 0,1 0 0,-1 0 0,1 0 0,0 1 0,0-1 0,-1 0 0,1 0 0,0 0 0,0 0 0,0 0 0,0 0 0,0-1 0,-1-42 0,2 30 0,-1-5-2,1-1 1,1 1-1,1 0 0,0 0 1,2 0-1,0 0 1,1 1-1,1 0 0,1 0 1,0 1-1,1 0 0,1 0 1,1 1-1,0 0 1,1 1-1,0 0 0,28-24 1,-17 20 5,1 2 1,0 0 0,2 1-1,33-15 1,111-38 2,-59 26-8,-100 39 2,0-1 0,0 0 1,-1-1-1,0 0 0,0 0 0,0-1 1,-1-1-1,0 0 0,0 0 0,-1 0 1,0-1-1,-1 0 0,0-1 0,0 0 0,-1 0 1,0 0-1,-1-1 0,0 0 0,-1 0 1,0 0-1,-1-1 0,0 1 0,0-1 1,-2 0-1,2-19 0,-2 17-1,2-16 0,-3-48 0,0 72 0,0-1 0,-1 1 0,0 0 0,0 0 0,0 0 0,-1 0 0,0 0 0,0 0 0,0 1 0,-1-1 0,0 1 0,0-1 0,-1 1 0,-5-7 0,6 9 0,-1 0 0,0 1 0,0-1 0,0 1 0,-1 0 0,1 0 0,0 0 0,-1 0 0,1 1 0,-1 0 0,-7-1 0,10 1 0,-1 1 0,1 0 0,-1 0 0,0 0 0,1 0 0,-1 0 0,1 0 0,-1 1 0,0-1 0,1 1 0,-1 0 0,1-1 0,-1 1 0,1 1 0,0-1 0,-1 0 0,1 0 0,0 1 0,0-1 0,0 1 0,0 0 0,0 0 0,-2 2 0,0 3-2,0 1 0,0-1 0,1 1 0,0 0 0,1 0 0,-1 0-1,1 0 1,1 0 0,-1 15 0,1 84-12,2-63 17,-2-32-3,2 0 0,0 0-1,0 0 1,1 0 0,1 0 0,0-1-1,0 1 1,1-1 0,11 21 0,-12-26 1,1-1 0,-1 0 1,1 0-1,1 0 1,-1 0-1,1-1 0,-1 1 1,1-1-1,1 0 0,-1-1 1,0 1-1,1-1 1,0-1-1,-1 1 0,1-1 1,0 1-1,1-2 1,-1 1-1,0-1 0,7 1 1,-1 0-2,0-1 1,1 0 0,-1-1 0,0 0 0,0-1 0,18-4-1,-25 4 0,1-1 0,-1 0 0,0 0 0,-1 0 0,1-1 0,0 0 0,-1 0 0,1 0 0,-1 0 0,0-1 0,0 1 0,0-1 0,-1 0 0,1 0 0,-1-1 0,5-8 0,-1 0-3,-1 0 0,0 0-1,-1-1 1,-1 1 0,0-1 0,-1 0 0,2-18-1,2-104-3,-7 94 8,8-57-1,-8 97-1,1 0 1,0 1-1,0-1 0,0 0 1,0 0-1,0 1 0,0-1 1,1 1-1,-1-1 0,0 1 1,1-1-1,-1 1 1,1 0-1,0 0 0,-1 0 1,1 0-1,0 0 0,0 0 1,-1 0-1,1 0 0,0 1 1,0-1-1,0 1 0,0-1 1,0 1-1,0 0 0,0 0 1,0 0-1,3 0 0,6 0-4,0 0 0,0 0 0,0 2 0,12 1 0,26 12 1,-39-11 5,1-1-1,0 0 0,0 0 0,0-1 0,20 1 0,-31-3 0,0 0 0,0 0 0,1 0 0,-1 0 0,0-1 0,0 1 0,0 0 0,1 0 0,-1 0 0,0-1 0,0 1 0,0 0 0,0 0 0,1-1 0,-1 1 0,0 0 0,0 0 0,0-1 0,0 1 0,0 0 0,0-1 0,0 1 0,0 0 0,0 0 0,0-1 0,0 1 0,0 0 0,0 0 0,0-1 0,0 1 0,0 0 0,0-1 0,0 1 0,0 0 0,0 0 0,0-1 0,0 1 0,-1 0 0,1 0 0,0-1 0,0 1 0,0 0 0,-1 0 0,1 0 0,0-1 0,0 1 0,0 0 0,-1 0 0,-2-2 0,0 1 0,1-1 0,-1 1 0,0 0 0,0 0 0,-1 0 0,1 0 0,0 1 0,0-1 0,0 1 0,0 0 0,-6 0 0,-42 5 0,46-4 0,0 1 1,0 0-1,0 0 1,0 0 0,0 0-1,1 1 1,-1 0-1,1 0 1,0 0-1,0 0 1,0 1-1,0 0 1,0 0-1,1 0 1,0 0-1,-1 0 1,2 1-1,-1-1 1,0 1-1,1 0 1,0 0-1,0 0 1,1 0-1,-2 7 1,-2 9 2,0 1 0,2 0 1,1 0-1,0 33 0,2-35-1,0-4-2,0 0 1,1 0-1,4 24 1,-4-34-1,1-1 0,0 0 0,0 0-1,0 0 1,0-1 0,1 1 0,0 0 0,0-1 0,0 0 0,0 1 0,1-1 0,-1-1 0,1 1 0,7 5 0,-4-4 1,1-1 0,-1 0 0,1 0 0,1-1 0,-1 1 0,0-2 0,1 1 1,-1-1-1,1-1 0,0 1 0,-1-2 0,1 1 0,0-1 0,17-2 0,-23 1-1,1 1 0,-1-1 0,0-1 0,0 1 0,1 0 0,-1-1 0,0 1 0,0-1 0,0 0 0,0 0 0,-1 0 0,1 0 0,-1-1 0,1 1 0,-1-1 0,0 0 0,0 1 0,0-1 0,0 0 0,0 0 0,-1 0 0,1-1 0,-1 1 0,0 0 0,0 0 0,1-5 0,3-10 0,-1-1 0,-1 0 0,2-29 0,-3-183-7,-3 185 1,-2-16 5,-2 0 0,-27-118 0,23 151 4,9 29-3,0-1 0,0 1 1,0 0-1,0-1 0,0 1 1,0 0-1,0-1 1,0 1-1,0 0 0,0-1 1,0 1-1,0 0 0,0-1 1,0 1-1,0 0 1,-1-1-1,1 1 0,0 0 1,0 0-1,0-1 0,-1 1 1,1 0-1,0 0 0,0-1 1,0 1-1,-1 0 1,1 0-1,0 0 0,-1-1 1,1 1-1,0 0 0,-1 0 1,1 0-1,0 0 0,-1 0 1,1 0-1,-1 0 1,0 6-3,1-6 3,0 328 31,0-321-32,4 43 0,2 0 0,2 0 0,2 0 0,3-1 0,1-1 0,35 78 0,-43-113-25,-5-11-15,-2-4-99,-10-14-855,-17-23-3587</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20:20.994"/>
    </inkml:context>
    <inkml:brush xml:id="br0">
      <inkml:brushProperty name="width" value="0.05" units="cm"/>
      <inkml:brushProperty name="height" value="0.05" units="cm"/>
      <inkml:brushProperty name="color" value="#FFFFFF"/>
    </inkml:brush>
  </inkml:definitions>
  <inkml:trace contextRef="#ctx0" brushRef="#br0">173 62 31791,'0'-1'33,"0"0"0,0 0 0,-1-1 0,1 1 0,0 0 0,-1 0 0,1 0 0,-1-1 0,1 1 0,-1 0 0,1 0 1,-1 0-1,0 0 0,1 0 0,-1 0 0,0 0 0,0 0 0,0 0 0,0 1 0,0-1 0,0 0 0,0 0 1,-1 0-1,-30-1 103,18 2-154,9 0 18,0 1 1,0 0-1,0 0 1,0 0-1,0 0 0,1 1 1,-1 0-1,0 0 1,1 0-1,0 1 1,-1-1-1,1 1 0,0 0 1,0 0-1,1 0 1,-1 1-1,1-1 1,-5 8-1,5-8 0,0 1 1,1-1-1,0 1 0,0 0 1,0 0-1,0 0 0,0 0 1,1 1-1,0-1 0,0 0 1,0 1-1,0-1 0,1 1 1,0-1-1,0 0 1,0 1-1,0-1 0,1 1 1,-1-1-1,1 0 0,1 1 1,0 3-1,0-5 0,-1-1 1,1 0-1,0 1 0,0-1 1,0 0-1,0 0 0,0 0 1,0-1-1,1 1 0,-1 0 1,0-1-1,1 1 0,-1-1 1,1 0-1,0 0 0,-1 0 0,1 0 1,3 0-1,54 9 14,-56-10-13,19 2 5,-1 0-1,1-2 0,0 0 1,23-4-1,-43 3-5,0 0 0,0-1 0,0 1 0,0 0 0,0-1 0,-1 0 0,1 1 0,-1-1 0,1 0 0,-1 0 0,0-1 0,0 1 0,0 0 0,0-1 0,0 1 0,0-1 0,-1 0 0,1 1 0,-1-1 0,0 0 0,0 0 0,0 0 0,0 0 0,0 0 0,-1 0 0,1-5 0,0 2 0,0-1 0,-1 1 0,0-1 0,0 1 0,0-1 0,-1 1 0,0-1 0,0 1 0,0-1 0,-1 1 0,0 0 0,-3-7 0,1 8 0,0 0 0,0 0 0,-1 0 1,0 0-1,1 1 0,-1 0 0,-1 0 0,1 0 0,0 1 0,-1-1 1,0 2-1,0-1 0,0 0 0,0 1 0,0 0 0,0 1 0,-13-3 1,9 3-13,0 0 1,1 0 0,-1 0-1,0 1 1,0 1 0,1 0-1,-1 0 1,1 1 0,-1 0-1,1 1 1,-17 6 0,-22 24-368</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20:21.752"/>
    </inkml:context>
    <inkml:brush xml:id="br0">
      <inkml:brushProperty name="width" value="0.05" units="cm"/>
      <inkml:brushProperty name="height" value="0.05" units="cm"/>
      <inkml:brushProperty name="color" value="#FFFFFF"/>
    </inkml:brush>
  </inkml:definitions>
  <inkml:trace contextRef="#ctx0" brushRef="#br0">166 99 30702,'1'-14'760,"-1"10"-620,0 0 1,0 0-1,0 0 1,0 0-1,-1-1 1,1 1-1,-3-6 1,2 9-136,1 0 0,-1-1 0,0 1 0,0 0 0,0 0 0,0 0 0,0 0 0,0 0 0,0 0 0,0 0 0,-1 0 0,1 0 0,0 0 0,-1 1 0,1-1 0,0 0 0,-1 1 0,1 0 0,-1-1 0,1 1 0,-1 0 0,1-1 0,-1 1 0,1 0 0,-3 0 0,-1 0-5,1 0 1,-1 0-1,0 1 0,1-1 0,-1 1 0,1 0 0,-1 0 0,1 0 0,-1 1 1,1 0-1,0 0 0,0 0 0,0 0 0,0 0 0,0 1 0,0 0 0,1 0 1,-1 0-1,1 0 0,0 1 0,0-1 0,0 1 0,0 0 0,0-1 0,1 1 1,-4 8-1,2-1 0,0 0 0,1 0-1,0 0 1,0 0 0,1 1 0,1-1 0,0 1 0,0-1 0,2 22 0,0-30 0,-1 0 0,0-1 0,1 1 1,0-1-1,0 1 0,-1-1 0,1 1 0,1-1 0,-1 0 0,0 0 1,1 1-1,-1-1 0,1 0 0,-1 0 0,1 0 0,0 0 0,0-1 0,0 1 1,0 0-1,0-1 0,0 1 0,1-1 0,-1 0 0,0 0 0,1 0 1,-1 0-1,1 0 0,-1-1 0,4 2 0,7 0 2,0-1-1,0 0 1,1-1 0,19-1-1,-23 0 0,-2 0 0,-1 0-1,0 0 0,1-1 0,-1 0 0,0 0 1,0-1-1,0 0 0,0 0 0,-1-1 0,1 0 0,-1 0 1,0 0-1,0-1 0,-1 1 0,1-2 0,-1 1 1,7-10-1,-8 11 1,-1-1 0,0 0 1,0 0-1,0 0 0,-1 0 1,1-1-1,-1 1 0,-1-1 1,1 0-1,-1 1 0,0-1 0,0 0 1,-1 0-1,1 1 0,-1-1 1,-1 0-1,1 0 0,-1 0 1,0 0-1,0 1 0,-1-1 0,1 1 1,-4-7-1,2 7-1,0 0 0,0 0 0,0 1 0,-1-1 0,1 1 0,-1 0 0,0 0 1,-1 0-1,1 1 0,-1-1 0,1 1 0,-1 0 0,0 1 0,0-1 0,0 1 0,-7-2 0,2 0-3,0 1-1,-1 1 1,1 0 0,-1 1-1,1 0 1,-1 0-1,1 1 1,-12 1 0,18 0-9,1-1 1,-1 1 0,0 0 0,0 0-1,0 0 1,1 0 0,-1 1-1,1-1 1,-1 1 0,1 0 0,0 0-1,-1 0 1,1 1 0,0-1-1,1 1 1,-1-1 0,0 1 0,1 0-1,-1 0 1,1 1 0,-3 4 0,-14 32-688</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20:40.984"/>
    </inkml:context>
    <inkml:brush xml:id="br0">
      <inkml:brushProperty name="width" value="0.05" units="cm"/>
      <inkml:brushProperty name="height" value="0.05" units="cm"/>
      <inkml:brushProperty name="color" value="#E71224"/>
    </inkml:brush>
  </inkml:definitions>
  <inkml:trace contextRef="#ctx0" brushRef="#br0">410 725 32383,'-3'-13'39,"-1"-1"1,0 1-1,0 0 0,-1 0 1,-1 0-1,0 1 0,-9-13 1,11 19-38,0 1 0,-1-1 0,1 1 0,-1 0 1,0 0-1,-1 1 0,1-1 0,-1 1 0,0 0 0,0 1 1,0 0-1,-1 0 0,1 0 0,-1 0 0,-12-2 0,8 2-1,0 1-1,-1 1 0,1 0 0,0 0 1,-1 1-1,1 0 0,-1 1 1,1 0-1,-19 5 0,24-3 0,-1-1 0,1 1 0,0 0 0,0 1 0,0-1 0,0 1 0,1 0 0,-1 1 0,1-1 0,0 1 0,0 0 0,1 1 0,-1-1 0,1 1 0,1-1 0,-7 13 0,4-4 0,0 1 0,1 0 0,0 0 0,2 0 0,-1 1 0,2-1 0,0 1 0,1 0 0,1-1 0,0 1 0,4 27 0,-3-39 0,0 0 0,0 0 0,0-1 0,0 1 0,1-1 0,-1 1 0,1-1 0,0 1 0,0-1 0,0 0 0,0 0 1,1 0-1,-1 0 0,1 0 0,0 0 0,0-1 0,4 4 0,-1-3 0,1 1-1,0-1 1,-1 0 0,1-1 0,0 1-1,0-1 1,0 0 0,13 1 0,-3-2 3,0 0 1,0-2-1,0 1 1,0-2-1,0 0 1,0-1-1,22-8 1,-28 7-4,0 0 1,0-1-1,0-1 0,-1 0 1,0 0-1,0-1 1,0-1-1,-1 1 1,0-1-1,-1-1 1,1 0-1,12-18 0,-13 14 0,-1 0 0,0 0 0,0-1 0,-1 0 0,-1 0 0,-1 0 0,0-1 0,0 0 0,-2 1 0,2-17 0,-1-33 0,-2 0 0,-3 0 0,-3 0 0,-3 1 0,-25-100 0,26 129 0,5 24 0,0-1 0,-1 1 0,0-1 0,-8-15 0,8 23 0,0 10 0,-3 61 0,5 90 0,2-80 0,0 346 0,-1-416 0,0-1 0,1 1 0,0-1 0,0 0 0,1 1 0,0-1 0,5 12 0,-6-16 0,1-1 0,-1 1 0,1-1 0,0 1 0,-1-1 0,1 0 0,0 0 0,1 0 0,-1 0 0,0 0 0,0 0 0,1 0 0,-1-1 0,1 1 0,0-1 0,-1 0 0,1 0 0,0 0 0,0 0 0,0 0 0,-1 0 0,5-1 0,-1 1 0,0 0 0,0-1 0,0 1 0,0-2 0,0 1 0,0-1 0,0 1 0,0-2 0,-1 1 0,1-1 0,0 0 0,0 0 0,-1 0 0,1-1 0,-1 0 0,0 0 0,0 0 0,0-1 0,0 0 0,-1 0 0,1 0 0,-1 0 0,0-1 0,-1 1 0,1-1 0,5-10 0,0-2-3,0 0-1,-2 0 1,0-1-1,-1 0 1,-1 0-1,0-1 1,3-32-1,-1-138-2,-7 152 8,-12 223-2,12-162 0,0-2 0,0 0 0,6 43 0,-5-60 0,0 0 0,0 0 0,1 0 0,-1-1 0,1 1 0,0 0 0,0-1 0,1 0 0,-1 1 0,1-1 0,0 0 0,0 0 0,0 0 0,1-1 0,-1 1 0,1-1 0,0 0 0,7 5 0,-8-7 0,-1 0 0,1 0 0,-1 1 0,1-2 0,-1 1 0,1 0 0,-1 0 0,1-1 0,0 0 0,-1 1 0,1-1 0,0 0 0,0 0 0,-1-1 0,1 1 0,0-1 0,-1 1 0,1-1 0,-1 0 0,1 0 0,-1 0 0,1 0 0,-1 0 0,1 0 0,-1-1 0,0 1 0,0-1 0,0 0 0,0 0 0,0 1 0,0-1 0,0-1 0,-1 1 0,1 0 0,1-3 0,5-8 0,-1-1 0,0 0 0,-1 0 0,8-26 0,-13 36 0,25-89 0,-18 58 0,2 1 0,1 0 0,18-36 0,-26 64 0,0 0 0,1 1 0,0-1 0,0 1 0,0 0 0,1 0 0,5-4 0,-9 8 0,0 0 0,1 0 0,-1 0 0,0 0 0,0 0 0,1 0 0,-1 0 0,0 1 0,1-1 0,-1 1 0,1-1 0,-1 1 0,1-1 0,-1 1 0,1 0 0,-1 0 0,1 0 0,-1 0 0,1 0 0,-1 0 0,1 0 0,0 0 0,-1 0 0,1 1 0,-1-1 0,1 1 0,-1-1 0,0 1 0,1 0 0,-1-1 0,0 1 0,1 0 0,-1 0 0,0 0 0,0 0 0,0 0 0,2 1 0,1 5 0,1 0 0,-1 0 0,0 0 0,-1 1 0,0-1 0,0 1 0,0-1 0,2 15 0,9 70 0,-10-70 0,-2 0 0,-1 1 0,0-1 0,-2 1 0,-4 29 0,3-44 0,0-1 0,0 1 0,-1-1 0,0 1 0,0-1 0,-1 0 0,0 0 0,0-1 0,0 1 0,-1-1 0,0 0 0,0 0 0,-1 0 0,1-1 0,-1 1 0,-1-2 0,1 1 0,-10 5 0,7-5 0,1-1 0,-1 0 0,-1 0 0,1-1 0,0 0 0,-1-1 0,0 0 0,1 0 0,-1-1 0,0 0 0,-14-1 0,22-1 0,0 1 0,-1-1 0,1 1 0,0-1 0,0 0 0,-1 0 0,1 0 0,0-1 0,0 1 0,0 0 0,1-1 0,-1 1 0,0-1 0,0 0 0,1 1 0,-1-1 0,1 0 0,-1 0 0,1 0 0,0 0 0,0 0 0,0 0 0,0-1 0,0 1 0,0 0 0,1 0 0,-1-1 0,1-2 0,-3-9 0,1 1 0,0-1 0,1-21 0,2 34 0,-1 1 0,0-1 0,1 1 0,-1-1 0,0 1 0,1-1 0,-1 1 0,1-1 0,-1 1 0,1 0 0,-1-1 0,1 1 0,-1 0 0,1-1 0,-1 1 0,1 0 0,-1 0 0,1 0 0,0 0 0,-1-1 0,1 1 0,-1 0 0,1 0 0,-1 0 0,1 0 0,0 0 0,-1 0 0,2 1 0,22 0 0,-21-1 0,6 2 0,1 1 0,-1 0 0,0 0 0,0 1 0,0 1 0,0-1 0,0 1 0,-1 0 0,14 13 0,-11-10 0,0 0-1,1 0 0,0-2 1,20 10-1,-15-12-1,0 0 1,0-1-1,0-1 0,0-1 0,1 0 0,25-3 0,-40 2 2,0-1 0,0 1 0,0-1 0,0 0 0,0 1 0,0-1 0,0-1 0,0 1 0,-1 0 0,1-1 0,0 1 0,-1-1 0,1 0 0,-1 0 0,1 0 0,2-3 0,-1-1 0,1 1 0,-1-1 0,-1 0 0,1 0 0,-1-1 0,0 1 0,2-7 0,1-9 0,0 1 0,-1-1 0,2-37 0,-5 11 0,3-28 0,-4 69 0,0-1 0,0 1 0,1 0 0,0 0 0,0 0 0,1 0 0,5-9 0,-6 14-2,0-1 0,0 1 0,0 0 0,1 0 0,-1 0 0,1 0 0,0 0 0,-1 0 0,1 1 0,0-1 0,0 1 0,0 0 0,0 0 0,0 0 0,0 0 0,0 1 0,0-1 0,6 0 0,6 0-15,1 1 0,22 2 0,-26-1 13,11 5 1,-12 0 6,-10-6 29,-1-1-31,0-1 0,-1 1 1,1-1-1,-1 1 1,1-1-1,-1 1 0,1-1 1,-1 1-1,0 0 1,0-1-1,0 1 0,0 0 1,0 0-1,0-1 1,0 1-1,0 0 0,0 0 1,0 0-1,-1 0 1,1 1-1,0-1 0,-1 0 1,1 0-1,-1 1 1,1-1-1,-1 1 0,1-1 1,-1 1-1,1 0 1,-2 0-1,-1-1-1,0 0 0,1 1 0,-1 0 1,1-1-1,-1 1 0,1 1 0,-1-1 0,0 1 0,1-1 0,-1 1 1,1 0-1,0 0 0,-5 2 0,2 1 0,1 1 0,-1-1 0,1 1 0,0 1 0,0-1 0,0 1 0,1 0 0,0 0 0,0 0 0,0 0 0,1 1 0,0-1 0,0 1 0,-3 12 0,0 1 0,1 0 0,2 0 0,-1 1 0,1 22 0,3-43 0,-1 21 1,0-1 0,2 1 0,0 0 0,6 28 0,-6-45-1,0 0 0,0 1 0,0-1 0,1 0 0,-1 0 0,1 0-1,0 0 1,0-1 0,0 1 0,1 0 0,0-1 0,-1 0 0,1 1 0,0-1 0,0 0 0,1-1 0,-1 1 0,1 0-1,-1-1 1,1 0 0,0 0 0,0 0 0,0 0 0,0-1 0,0 1 0,0-1 0,8 1 0,-4-1 2,0 0 0,1 0 0,-1-1 0,0-1 0,0 1 0,9-3 0,-14 3-1,0-1-1,0 0 1,0-1 0,0 1-1,0 0 1,0-1 0,0 0-1,-1 1 1,1-1 0,-1 0-1,1 0 1,-1-1 0,0 1 0,1 0-1,-1-1 1,0 1 0,2-7-1,2-2 1,-1-2-1,0 1 0,-1 0 1,-1-1-1,0 0 1,0 0-1,0-21 0,-2-98 0,-2 73 0,1-13 0,-3 137 0,1 55 0,3-107 0,0-1 0,0 1 0,2-1 0,-1 0 0,2 0 0,-1 0 0,8 15 0,-8-22 0,0-1 0,0 0 0,0 1 0,0-1 0,0 0 0,1-1 0,0 1 0,0-1 0,0 0 0,0 0 0,0 0 0,1 0 0,-1-1 0,1 1 0,7 1 0,-9-3 0,0 0 0,-1 0 0,1 0 0,0-1 0,0 0 0,0 1 0,0-1 0,0 0 0,0 0 0,0-1 0,0 1 0,0-1 0,0 1 0,0-1 0,0 0 0,-1 0 0,1 0 0,0-1 0,-1 1 0,1 0 0,-1-1 0,1 0 0,-1 0 0,0 0 0,1 0 0,-1 0 0,3-4 0,5-10 0,-1-1 0,-1 1 0,0-2 0,-1 1 0,-1-1 0,0 0 0,3-22 0,-5 19 0,1 1 0,2-1 0,0 1 0,1 1 0,12-23 0,-17 38-2,0 0 0,0 0 0,0 0 1,0 1-1,0 0 0,1-1 0,0 1 0,-1 1 0,1-1 0,0 0 1,1 1-1,-1 0 0,0 0 0,1 0 0,-1 1 0,5-2 0,2 1-6,0 0 0,0 1 0,0 1 0,0 0 0,20 2 0,-18 1 40,-32-5 0,11 0-32,-1 0 0,0 1 0,0 0 0,0 0 0,0 0 0,-11 2 0,17-1 0,-1 1 0,1 0 0,0-1 0,-1 1 0,1 1 0,0-1 0,0 0 0,-1 1 0,1 0 0,0-1 0,0 1 0,1 0 0,-1 1 0,0-1 0,1 0 0,-1 1 0,1-1 0,-4 7 0,0 1 0,1 0 0,0 1 0,0-1 0,1 1 0,1 0 0,0 0 0,0 1 0,-1 13 0,1 13 0,1 44 0,2-60 0,0-11 0,1 1 0,0 0 0,1-1 0,0 1 0,1-1 0,0 0 0,0 0 0,8 16 0,-9-23 0,0 0 0,1 0 0,-1 0 0,1 0 0,0 0 0,0 0 0,0-1 0,0 0 0,1 1 0,0-1 0,-1 0 0,1-1 0,0 1 0,0-1 0,0 1 0,1-1 0,-1-1 0,1 1 0,-1 0 0,1-1 0,-1 0 0,1 0 0,6 0 0,-7-1 0,0 0 1,0 0-1,1 0 1,-1 0-1,0-1 1,0 1-1,0-1 1,1 0-1,-1 0 1,0-1-1,0 1 1,0-1-1,-1 0 1,1 0-1,6-5 1,-6 2 0,1 0 0,-1 0-1,1-1 1,-2 1 0,1-1 0,-1 0 0,0 0-1,0 0 1,4-12 0,-1-2-1,0-1 0,-2 0 0,0 0 0,2-36 0,-5-91 0,-3 77 0,2-323 0,0 437-4,5 271 19,1-223-4,25 134-1,-27-207-10,0-1 0,0 0 0,2 0 0,0 0 0,14 25 0,-17-37 0,0 0 0,0-1 0,0 0 0,0 0 0,1 0 0,-1 0 0,1 0 0,0-1 0,0 0 0,1 1 0,-1-1 0,1-1 0,-1 1 0,1-1 0,0 0 0,0 0 0,0 0 0,0-1 0,0 0 0,1 0 0,-1 0 0,10 0 0,-11-1 0,-1-1 0,0 1 0,0-1 0,0 1 0,-1-1 0,1 0 0,0 0 0,0-1 0,0 1 0,-1-1 0,1 1 0,0-1 0,-1 0 0,0 0 0,1 0 0,-1 0 0,0 0 0,0-1 0,0 1 0,0-1 0,-1 1 0,1-1 0,-1 1 0,1-1 0,-1 0 0,1-4 0,3-7 0,-1 0 0,0 0 0,-1 0 0,1-22 0,1-125 0,-6 120 0,-5-26 0,1 36 0,-2 75 0,5-2 0,0 67 0,3-95 0,0 0 0,1 0 0,1 0 0,0 0 0,7 19 0,-9-29 0,1 1 0,1-1 0,-1 0 0,0 0 0,1 0 0,0-1 0,0 1 0,0-1 0,0 1 0,1-1 0,-1 0 0,1 0 0,0-1 0,0 1 0,0-1 0,0 1 0,8 2 0,-4-3 0,-1 0 0,1 0 0,0-1 0,0 0 0,0 0 0,0-1 0,-1 0 0,1 0 0,15-3 0,-20 2 0,0 0 0,1-1 0,-1 1 0,0 0 0,0-1 0,0 0 0,0 0 0,0 0 0,-1 0 0,1 0 0,-1-1 0,1 1 0,-1-1 0,0 1 0,0-1 0,0 0 0,0 0 0,-1 0 0,1 0 0,-1 0 0,1-1 0,-1 1 0,1-4 0,2-7 0,-1 0 0,0 0 0,-1-1 0,0-17 0,-1-186 0,-1 218 0,0-1 0,1 0 0,-1 0 0,0 0 0,0 0 0,0 1 0,1-1 0,-1 0 0,0 0 0,1 1 0,-1-1 0,1 0 0,-1 0 0,1 1 0,-1-1 0,1 0 0,0 1 0,-1-1 0,1 1 0,0-1 0,-1 1 0,1-1 0,0 1 0,-1 0 0,1-1 0,0 1 0,1-1 0,25-4 0,-20 4 0,170-15 0,-59 8 0,-111 6 0,-9-2 0,-11-1 0,6 3 0,0 1 0,0 0 0,0 1 0,0 0 0,-15 1 0,20-1 0,-1 1 0,1-1 0,-1 1 0,0 0 0,1 0 0,-1 0 0,1 0 0,0 1 0,-1-1 0,1 0 0,0 1 0,0 0 0,0-1 0,0 1 0,0 0 0,0 0 0,0 0 0,1 1 0,-2 2 0,-5 9 0,2 1 0,0 0 0,1 0 0,0 0 0,2 1 0,-1-1 0,0 23 0,-1 117 0,5-115 0,0-33 0,1 0 0,-1 1 0,1-1 0,0 0 0,1 1 0,0-1 0,3 9 0,-4-13 0,0-1 0,1 1 0,-1-1 0,1 1 0,-1-1 0,1 0 0,0 0 0,0 0 0,0 0 0,0 0 0,0 0 0,0 0 0,1-1 0,-1 1 0,0-1 0,1 0 0,-1 1 0,1-1 0,0 0 0,-1-1 0,6 2 0,0 0 0,1-1 0,-1 0 0,0-1 0,1 0 0,-1 0 0,1-1 0,-1 0 0,0 0 0,12-4 0,-16 4 0,1-1 0,-1-1 0,1 1 0,-1 0 0,0-1 0,0 0 0,-1 0 0,1 0 0,0-1 0,-1 1 0,0-1 0,0 0 0,0 0 0,0 0 0,-1 0 0,1 0 0,2-7 0,0-3 0,0-1 0,-1 0 0,-1 0 0,0 0 0,0 0 0,-1-18 0,-3-94 0,0 99 0,1 17 0,-1-1 0,0 0 0,0 1 0,-1-1 0,0 1 0,-1-1 0,0 1 0,-1 0 0,-6-11 0,10 22 0,0-1 0,0 1 0,0 0 0,-1 0 0,1-1 0,0 1 0,0 0 0,0 0 0,-1-1 0,1 1 0,0 0 0,0 0 0,-1-1 0,1 1 0,0 0 0,-1 0 0,1 0 0,0 0 0,0 0 0,-1 0 0,1-1 0,0 1 0,-1 0 0,1 0 0,0 0 0,-1 0 0,1 0 0,0 0 0,-1 0 0,1 0 0,0 0 0,-1 1 0,1-1 0,0 0 0,-1 0 0,1 0 0,0 0 0,-1 0 0,1 0 0,0 1 0,-1-1 0,1 0 0,0 0 0,0 0 0,-1 1 0,1-1 0,0 0 0,0 1 0,0-1 0,-1 0 0,1 0 0,0 1 0,0-1 0,0 0 0,0 1 0,0-1 0,0 0 0,0 1 0,-1-1 0,1 0 0,0 1 0,0-1 0,0 1 0,-7 23 0,2 24 0,2 1 0,6 87 0,-2-122 0,1 0 0,0 0 0,1 0 0,0 0 0,1-1 0,7 15 0,-10-24 0,1 0 0,0 0 0,0 0 0,0 0 0,0 0 0,1 0 0,-1-1 0,1 1 0,0-1 0,0 0 0,1 1 0,-1-2 0,1 1 0,-1 0 0,1-1 0,0 1 0,0-1 0,0 0 0,0-1 0,0 1 0,1-1 0,6 2 0,-7-2 0,1 0 0,0-1 0,-1 1 0,1-1 0,0 0 0,0-1 0,-1 1 0,1-1 0,0 0 0,-1 0 0,1 0 0,-1 0 0,1-1 0,-1 0 0,0 0 0,1 0 0,-1-1 0,0 1 0,-1-1 0,1 0 0,0 0 0,-1 0 0,0-1 0,1 1 0,-1-1 0,-1 0 0,1 0 0,0 0 0,2-6 0,3-7 0,0 0 0,-1-1 0,-1 1 0,6-33 0,6-75 0,2-6 0,-11 108 0,-9 22 0,0 1 0,1-1 0,-1 1 0,0 0 0,0-1 0,1 1 0,-1 0 0,0 0 0,1-1 0,-1 1 0,0 0 0,1 0 0,-1-1 0,0 1 0,1 0 0,-1 0 0,1 0 0,-1 0 0,0 0 0,1-1 0,-1 1 0,1 0 0,-1 0 0,1 0 0,-1 0 0,0 0 0,1 0 0,-1 0 0,1 0 0,-1 1 0,0-1 0,1 0 0,-1 0 0,1 0 0,-1 0 0,0 1 0,1-1 0,-1 0 0,0 0 0,1 0 0,-1 1 0,0-1 0,1 0 0,-1 1 0,0-1 0,1 0 0,-1 1 0,0-1 0,0 0 0,0 1 0,1-1 0,-1 1 0,0-1 0,0 0 0,0 1 0,0-1 0,0 1 0,15 32 0,-1 1 0,-2 0 0,13 65 0,-23-90 0,6 19-4,-2 0-1,-1 0 1,-1 0-1,-2 1 1,-1 38-1,7-108 0,2 0 0,2 2-1,31-74 1,-41 108 5,56-121 0,-52 113 0,1 2 0,1-1 0,0 1 0,0 0 0,1 0 0,1 1 0,18-16 0,-26 25 0,-1-1 0,1 1 0,0 0 0,0 0 0,0 0 0,0 0 0,0 0 0,0 0 0,0 1 0,3-1 0,-4 1 0,-1 0 0,1 0 0,-1 0 0,1 0 0,-1 0 0,1 0 0,-1 0 0,1 0 0,-1 0 0,1 1 0,-1-1 0,1 0 0,-1 0 0,1 1 0,-1-1 0,1 0 0,-1 1 0,0-1 0,1 0 0,-1 1 0,0-1 0,1 0 0,-1 1 0,0-1 0,1 1 0,-1 0 0,2 4 0,-1 0 0,0-1 0,-1 1 0,1 0 0,-1 0 0,0 0 0,-1 6 0,1 3 0,0 303 16,0-316-16,0 1 0,0 0 0,0 0 0,0-1 0,1 1 0,-1 0 0,1-1 0,-1 1 0,1 0 0,-1-1 0,1 1 0,0-1 0,0 1 0,0-1 0,0 1 0,0-1 0,0 0 0,0 1 0,0-1 0,0 0 0,1 0 0,-1 0 0,1 0 0,-1 0 0,0 0 0,1 0 0,0-1 0,-1 1 0,1 0 0,-1-1 0,4 1 0,4 1 0,0-1 0,0 0 0,1-1 0,16-1 0,-5 0 0,-16 1 0,1 0 0,0-1 0,0 1 0,-1-1 0,1-1 0,-1 1 0,1-1 0,-1 0 0,1 0 0,-1-1 0,0 1 0,0-1 0,0 0 0,-1-1 0,1 1 0,4-5 0,-2 0 0,0 0 0,-1 0 0,0 0 0,0-1 0,-1 0 0,0 0 0,-1 0 0,5-14 0,1-9-2,-2-1-1,-1 0 0,-2 0 0,2-52 1,-3-210-1,-5 283 3,-2-45 9,2 54-8,1 1-1,0-1 0,-1 1 1,0-1-1,0 1 0,0-1 1,0 1-1,0-1 1,0 1-1,0 0 0,-1-1 1,0 1-1,1 0 0,-1 0 1,0 0-1,0 0 1,-2-1-1,3 2 0,1 1 0,-1-1 0,1 1 0,-1 0 0,1 0 0,-1-1 0,1 1 0,-1 0 0,0 0 0,1 0 0,-1-1 0,0 1 0,1 0 0,-1 0 0,1 0 0,-1 0 0,0 0 0,1 0 0,-1 0 0,0 1 0,1-1 0,-1 0 0,1 0 0,-1 0 0,0 1 0,1-1 0,-1 0 0,1 1 0,-1-1 0,1 0 0,-1 1 0,1-1 0,-1 1 0,1-1 0,-1 0 0,1 1 0,0 0 0,-1-1 0,1 1 0,0-1 0,-1 2 0,-7 29 0,2 35 12,6 109 1,1-76-6,-1-62-7,1 1 0,1-1 0,2 0 0,15 62 0,-15-89 0,-1 0 0,1 0 0,0 0 0,1-1 0,0 0 0,1 0 0,0 0 0,0-1 0,10 11 0,-10-14 0,0 0 0,0 0 0,1-1 0,-1 0 0,1 0 0,0 0 0,0-1 0,1 0 0,-1 0 0,0-1 0,1 0 0,0 0 0,-1-1 0,9 1 0,2 0 0,0-1 0,0-1 0,0-1 0,29-4 0,-39 3 0,-1 1 0,0-1 0,0-1 0,0 1 0,0-1 0,0-1 0,-1 1 0,0-1 0,1 0 0,-1-1 0,-1 1 0,1-1 0,-1 0 0,6-6 0,-4 0 0,0 1 0,0-1 0,-1 0 0,-1 0 0,1-1 0,-2 0 0,0 1 0,0-2 0,-1 1 0,2-15 0,-1-10 0,-1-1 0,-3-40 0,0 66 0,-1 0 0,0 1 0,-1-1 0,0 0 0,0 1 0,-1 0 0,-7-17 0,8 25 0,1-1 0,-1 1 0,0 0 0,0 0 0,-1-1 0,1 1 0,0 1 0,-1-1 0,0 0 0,0 1 0,0-1 0,0 1 0,0 0 0,0 0 0,0 0 0,-1 0 0,1 0 0,-1 1 0,1 0 0,-1 0 0,0 0 0,0 0 0,1 0 0,-1 1 0,-6-1 0,6 1 0,1 1 0,-1-1 0,1 0 0,0 1 0,-1 0 0,1 0 0,0 0 0,-1 0 0,1 0 0,0 1 0,0 0 0,0-1 0,0 1 0,0 0 0,0 0 0,1 1 0,-5 3 0,3 0 0,-1 0 0,1 0 0,0 0 0,1 0 0,0 1 0,0-1 0,0 1 0,-2 8 0,0 9 0,0 0 0,1 0 0,-1 50 0,5-64 0,-1 11 0,1 0 0,1 0 0,1 0 0,7 32 0,-9-48 0,2-1 0,-1 0 0,0 1 0,1-1 0,0 0 0,0 0 0,0 0 0,1 0 0,-1 0 0,1-1 0,0 1 0,0-1 0,0 1 0,1-1 0,-1 0 0,1-1 0,0 1 0,-1 0 0,1-1 0,0 0 0,1 0 0,-1 0 0,0-1 0,0 1 0,1-1 0,-1 0 0,6 1 0,-4-2 0,-1 1 0,1-1 0,-1 1 0,0-2 0,1 1 0,-1-1 0,1 1 0,-1-1 0,0-1 0,0 1 0,1-1 0,-1 0 0,0 0 0,0-1 0,-1 1 0,9-7 0,-7 4 0,0-1 0,0-1 0,0 1 0,-1-1 0,0 0 0,-1 0 0,1-1 0,-1 1 0,-1-1 0,4-9 0,3-15 0,-2 0 0,-1-1 0,-2 0 0,-1-1 0,-1 1 0,-3-46 0,-8 168 0,0 16 0,7-75 0,0-18 0,0 0 0,1 1 0,1-1 0,3 22 0,-3-31 0,0-1 0,0 1 0,0 0 0,0-1 0,0 1 0,1-1 0,-1 1 0,1-1 0,-1 0 0,1 1 0,0-1 0,0 0 0,0 0 0,0 0 0,0 0 0,0-1 0,1 1 0,-1-1 0,1 1 0,-1-1 0,1 0 0,-1 0 0,1 0 0,0 0 0,4 1 0,7 1-6,1-1 1,-1 0-1,20-1 0,-30-1 6,0 0-1,0 0 1,1-1-1,-1 1 0,0-1 1,0 0-1,0 0 1,0-1-1,0 1 1,0-1-1,0 0 1,-1 0-1,1 0 1,-1 0-1,1-1 1,4-4-1,-1-2 1,1-1 0,-2-1 0,1 0 0,-2 0 0,1 0 0,-1 0 0,-1-1 0,4-15 0,18-104 0,-23 110 0,7-71 0,6-28 0,-16 118 0,1 0 0,-1 0 0,1 0 0,-1 0 0,1 0 0,0 0 0,0 0 0,0 0 0,0 0 0,0 1 0,0-1 0,1 0 0,-1 0 0,0 1 0,4-3 0,-4 4 0,0-1 0,0 1 0,0 0 0,0 0 0,0 0 0,0 0 0,0 0 0,0 0 0,0 0 0,0 0 0,0 0 0,0 0 0,0 0 0,-1 1 0,1-1 0,0 0 0,0 1 0,0-1 0,0 1 0,0-1 0,0 1 0,0-1 0,-1 1 0,1 0 0,0-1 0,0 1 0,-1 0 0,1-1 0,-1 1 0,1 0 0,0 0 0,-1 0 0,1 0 0,-1 0 0,1 1 0,36 69-9,-7-10 2,-30-60 7,1 1 0,-1-1 0,1 0 0,0 0 0,-1 0 1,1 0-1,0 0 0,-1 0 0,1 0 0,0 0 0,0 0 0,0-1 0,0 1 0,0 0 1,0 0-1,0-1 0,0 1 0,0-1 0,2 2 0,-2-3 0,0 1 0,-1 0 1,1-1-1,-1 1 0,1-1 0,-1 1 0,1-1 1,-1 1-1,1-1 0,-1 0 0,1 1 0,-1-1 1,0 1-1,1-1 0,-1 0 0,0 1 0,0-1 1,1 0-1,-1 1 0,0-1 0,0 0 0,0 1 1,0-3-1,2-55 8,-2 51-7,0 5-1,-1 1 0,1 0 0,0 0 0,-1 0 0,1-1 0,0 1 0,-1 0 0,1 0 0,-1 0 0,0 0 0,1 0 0,-1 0 0,0 0 0,0 0 0,1 0 0,-1 0 0,0 0 0,0 1 0,0-1 0,0 0 0,0 1 0,0-1 0,0 1 0,-1-1 0,1 1 0,0-1 0,0 1 0,0 0 0,0-1 0,-1 1 0,1 0 0,0 0 0,0 0 0,-1 0 0,1 0 0,0 0 0,-2 1 0,0-1 0,0 0 0,-1 0 0,1 1 0,0-1 0,-1 1 0,1 0 0,0 0 0,0 0 0,0 1 0,0-1 0,0 1 0,0 0 0,0-1 0,-4 5 0,1 1 0,0 1 0,1-1 0,-1 1 0,2 1 0,-1-1 0,1 1 0,0 0 0,1 0 0,0 0 0,0 0 0,1 0 0,-1 10 0,-1 17 0,1 67 0,3-81 0,0-14 0,0 0 0,1 0 0,0 0 0,0 0 0,1 0 0,0-1 0,4 10 0,-5-14 0,0 0 0,0-1 0,1 1 0,-1 0 0,1-1 0,0 0 0,0 1 0,0-1 0,0 0 0,0 0 0,0 0 0,1-1 0,-1 1 0,0 0 0,1-1 0,0 1 0,-1-1 0,1 0 0,0 0 0,0 0 0,-1 0 0,6 0 0,-2 0 0,-1 0 0,1-1 0,0 0 0,0 0 0,-1 0 0,1 0 0,0-1 0,7-2 0,-10 2 0,0 0 0,0-1 1,0 1-1,-1-1 0,1 1 1,-1-1-1,1 0 0,-1 0 1,1 0-1,-1 0 0,0-1 1,0 1-1,0-1 0,0 1 1,-1-1-1,3-5 0,5-15 4,-1-1 0,-1 0-1,-1-1 1,-1 0-1,-1 0 1,1-30 0,1-6-3,-2 25-1,12-61 0,-13 138 0,-3 21 0,1 31 0,-15 120 0,-95 523 0,106-714 0,0 9 0,-2 1 0,-2-2 0,-14 43 0,20-70 0,0 0 0,-1-1 0,0 1 0,0 0 0,1-1 0,-2 1 0,1-1 0,0 1 0,0-1 0,-1 0 0,1 0 0,-1 0 0,1 0 0,-1-1 0,0 1 0,0-1 0,0 0 0,0 1 0,0-1 0,0 0 0,0-1 0,0 1 0,-6 0 0,-1 0 0,0-1 0,-1 0 0,1 0 0,0-1 0,-1-1 0,-10-2 0,9 0 0,1 0 0,-1 0 0,1-1 0,0-1 0,0 0 0,0 0 0,1-1 0,-10-9 0,14 12 0,0-1 0,0-1 0,0 1 0,1-1 0,0 0 0,0-1 0,1 1 0,0-1 0,0 0 0,0 0 0,1 0 0,0 0 0,-4-14 0,6 13 0,0 1 0,1-1 0,-1 0 0,1 0 0,1 0 0,0 0 0,0 0 0,1 0 0,-1 0 0,2 0 0,-1 1 0,1-1 0,5-9 0,5-4 0,0 1 0,2 0 0,18-20 0,-19 24 0,154-180 0,64-77 0,-22-11 0,-194 259 0,-1 1 0,14-34 0,-24 46 0,-1 0 0,-1-1 0,1 1 0,-2-1 0,0 0 0,0 0 0,-1-16 0,-1 28 0,0-1 0,0 0 0,0 0 0,0 0 0,-1 0 0,1 1 0,0-1 0,-1 0 0,1 0 0,-1 1 0,0-1 0,0 0 0,0 1 0,0-1 0,0 1 0,0-1 0,0 1 0,0-1 0,0 1 0,-1 0 0,1-1 0,-3 0 0,1 0 0,0 0 0,-1 1 0,1 0 0,-1 0 0,1 0 0,-1 0 0,1 1 0,-1-1 0,0 1 0,-5 0 0,7 0 0,-1 1 0,1 0 0,0-1 0,0 1 0,0 0 0,0 0 0,0 0 0,0 1 0,0-1 0,0 0 0,0 1 0,1-1 0,-1 1 0,0 0 0,1-1 0,-1 1 0,1 0 0,0 0 0,0 0 0,0 0 0,0 0 0,0 0 0,0 0 0,-1 4 0,-3 9 0,1 0 0,-4 21 0,7-35 0,-5 50 0,1 1 0,3 66 0,2-90 0,0-14 0,1 0 0,0 0 0,0 0 0,2 0 0,0-1 0,7 23 0,-7-29 0,0 0 0,1 0 0,0 0 0,0-1 0,0 1 0,1-1 0,0 0 0,1-1 0,-1 1 0,1-1 0,0 0 0,0 0 0,9 5 0,-4-5 0,0 0 0,1 0 0,0-1 0,-1 0 0,1-1 0,1-1 0,-1 0 0,0 0 0,0-1 0,1-1 0,-1 0 0,22-3 0,-31 2 0,1 0 0,-1 0 0,0 0 0,-1 0 0,1 0 0,0-1 0,0 1 0,0-1 0,-1 0 0,1 0 0,-1 0 0,1 0 0,-1 0 0,0 0 0,0-1 0,0 1 0,0-1 0,0 1 0,-1-1 0,1 0 0,-1 0 0,0 0 0,0 0 0,0 0 0,0 0 0,1-5 0,2-11 0,-1 1 0,-1-1 0,0-24 0,-2 32 0,3-104 0,-3 35 0,17-121 0,-11 183 0,-1 16 0,2 12 0,24 75 0,33 143 0,-57-203 0,-1 0 0,-1 1 0,-2-1 0,0 1 0,-2 0 0,-1 0 0,-4 33 0,3-55 0,0 0 0,-1 1 0,0-1 0,0 0 0,0 0 1,-1 0-1,1 0 0,-1-1 0,0 1 0,0-1 0,0 0 0,-1 1 0,1-1 0,-1-1 0,0 1 1,-6 3-1,4-2-2,-1 0 0,1-1 0,-1 0 0,0-1-1,0 1 1,1-1 0,-1-1 0,-1 1 0,-11 0 0,-10-2-91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19:48.363"/>
    </inkml:context>
    <inkml:brush xml:id="br0">
      <inkml:brushProperty name="width" value="0.05" units="cm"/>
      <inkml:brushProperty name="height" value="0.05" units="cm"/>
      <inkml:brushProperty name="color" value="#E71224"/>
    </inkml:brush>
  </inkml:definitions>
  <inkml:trace contextRef="#ctx0" brushRef="#br0">134 76 30734,'0'-27'1585,"0"27"-1527,-1 0-55,0 0 0,0-1-1,0 1 1,0 0 0,0 0-1,0 1 1,0-1 0,0 0 0,0 0-1,0 0 1,1 1 0,-1-1-1,0 0 1,0 1 0,0-1-1,0 1 1,0-1 0,1 1-1,-2 0 1,-1 7-2,1 0 0,0 0 0,1 0 1,0 0-1,0 1 0,1-1 0,1 16 0,-1-3 6,0-20-6,0 1 0,1-1 0,-1 1-1,0-1 1,0 1 0,1-1 0,-1 0 0,1 1 0,-1-1 0,1 1 0,0-1 0,-1 0 0,1 0-1,0 1 1,0-1 0,0 0 0,0 0 0,0 0 0,0 0 0,0 0 0,1 0 0,-1 0 0,0-1-1,0 1 1,1 0 0,-1-1 0,0 1 0,1-1 0,-1 1 0,1-1 0,-1 0 0,3 1 0,5 0 14,0 0 0,0-1 0,0 0 0,10-1 1,-16 0-10,-2 1-4,1 0 1,-1-1-1,0 1 0,1-1 1,-1 0-1,0 1 0,0-1 1,0 0-1,0 0 0,1 1 1,-1-1-1,0 0 0,0 0 1,-1 0-1,1 0 0,0-1 1,0 1-1,0 0 0,-1 0 1,1 0-1,-1-1 0,1 1 1,-1 0-1,1-1 0,-1 1 1,0 0-1,0-1 0,1 1 1,-1-2-1,2-47 32,-3 39-29,2 4-3,-1 0-1,-1 0 1,1 0-1,-1 0 0,-1 1 1,1-1-1,-3-7 1,3 12-2,0 0 0,-1 0 0,1 0 1,0 0-1,-1 0 0,1 0 1,-1 0-1,0 0 0,1 1 1,-1-1-1,0 1 0,0-1 0,0 1 1,0 0-1,0-1 0,0 1 1,-1 0-1,1 1 0,0-1 0,-1 0 1,1 1-1,0-1 0,-1 1 1,-2-1-1,2 1-1,-1-1 0,1 1 0,0 0 0,0 0 0,0 0 0,-1 0 0,1 1 0,0-1 0,0 1 0,0 0 0,0 0 0,0 0 0,0 0 0,0 1 0,0-1 0,0 1 0,0-1 0,1 1 0,-1 0 0,-3 4 0,3-2 0,0 0-1,1 0 0,0 0 1,0 0-1,0 0 0,1 0 1,-1 1-1,1-1 0,0 0 1,0 1-1,0-1 1,1 1-1,0-1 0,0 7 1,-1-8 0,1 0 0,0 1 1,0-1-1,1 0 1,-1 0-1,0 0 0,1 0 1,0 0-1,0 0 1,0 0-1,0 0 0,0 0 1,0 0-1,1-1 1,0 1-1,1 3 0,0-5 2,0 1-1,0 0 1,0-1-1,0 1 1,0-1-1,0 0 1,0 0-1,0 0 1,0 0-1,1 0 1,-1-1-1,0 0 1,0 0-1,1 0 0,4 0 1,35 0 2,-42-2-2,0 0-1,-1 0 1,1 0 0,-1 0 0,1 0 0,-1 0 0,1 0 0,-1 0 0,0 0 0,0 0 0,0 0 0,0 0 0,-1-3-1,1 5 1,0-8-1,0 7 0,0 0 0,1 0 0,-1 0 0,0 0 0,0 0 0,-1-1 0,1 1 0,0 0 0,0 0 0,0 0 0,-1 0 0,1 0 0,-1 0 0,0-2 0,0 2 0,0 1 0,0-1 0,-1 0 0,1 1 1,0-1-1,-1 1 0,1-1 0,0 1 0,-1 0 0,1 0 1,-1-1-1,1 1 0,0 0 0,-1 0 0,1 0 0,-2 1 1,10 18 28,-3-8-28,-1 0 1,0 0-1,0 0 1,-1 0-1,0 1 0,-1-1 1,-1 0-1,0 13 1,2 24 1,6 238 12,-8-237-14,-2-48-1,-1-1 0,0 1 0,0-1 0,1 1 0,-1-1 0,0 0 0,0 0 0,-4-1 0,6 1 0,-36 0 0,12-1 0,0 1 0,1 1 0,-33 6 0,57-7 0,0 0 0,0 1 0,1-1 0,-1 0-1,0 0 1,0 0 0,0 0 0,0 0 0,0 0 0,0 0 0,0 0 0,0 0-1,1 0 1,-1 1 0,0-1 0,0 0 0,0 0 0,0 0 0,0 0 0,0 0 0,0 0-1,0 0 1,0 1 0,0-1 0,0 0 0,0 0 0,0 0 0,0 0 0,0 0 0,0 1-1,0-1 1,0 0 0,0 0 0,0 0 0,0 0 0,0 0 0,0 0 0,0 1-1,0-1 1,0 0 0,0 0 0,0 0 0,-1 0 0,1 0 0,0 0 0,0 0 0,0 0-1,0 1 1,0-1 0,0 0 0,0 0 0,0 0 0,-1 0 0,1 0 0,0 0 0,0 0-1,0 0 1,0 0 0,0 0 0,0 0 0,0 0 0,-1 0 0,1 0 0,0 0-1,0 0 1,0 0 0,0 0 0,-1 0 0,9 4-8,7-1 10,-1-1 0,1-1 0,-1 0 0,1-1 0,21-2 1,9 0 0,-12 2-3,1-1 0,58-10 0,-71 8-5,-9 1-15,-22 2-27,-7 0-220,1 2-483</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3:48.159"/>
    </inkml:context>
    <inkml:brush xml:id="br0">
      <inkml:brushProperty name="width" value="0.05" units="cm"/>
      <inkml:brushProperty name="height" value="0.05" units="cm"/>
      <inkml:brushProperty name="color" value="#FFFFFF"/>
    </inkml:brush>
  </inkml:definitions>
  <inkml:trace contextRef="#ctx0" brushRef="#br0">274 223 31486,'0'-14'116,"-1"-1"0,0 1 0,-1-1 0,0 1 0,-1 0 0,-1 0 0,-7-20 0,9 30-105,0-1 0,0 1-1,-1 0 1,1 0-1,-1 0 1,0 0 0,0 0-1,0 1 1,-1-1-1,1 1 1,-1 0-1,0 0 1,0 0 0,0 1-1,0-1 1,0 1-1,-1 0 1,1 0 0,-1 1-1,1-1 1,-1 1-1,0 0 1,0 0 0,1 1-1,-1-1 1,-5 1-1,5 0-10,1 0 1,0 0-1,0 1 0,0-1 0,0 1 0,0 0 0,0 0 1,0 0-1,0 1 0,1-1 0,-1 1 0,0 0 0,1 0 0,-1 0 1,1 1-1,0-1 0,0 1 0,-5 4 0,2 1 0,1 1 0,-1-1 0,1 1 0,1 0 0,0 0 0,-5 16 0,1 5 0,1 0 0,2 1 0,1-1 0,1 1 0,2 0 0,3 42 0,-2-67 0,0 1 0,1 0 0,0-1 0,0 1 0,1-1 0,-1 1 0,1-1 0,1 0 0,-1 0 0,1 0 0,0 0 0,7 9 0,-7-11 0,0-1 0,0 1 0,1-1 0,0 0 0,-1 0 1,1-1-1,0 1 0,0-1 0,1 0 0,-1 0 0,0 0 1,1-1-1,-1 1 0,1-1 0,-1 0 0,1 0 0,0-1 0,7 1 1,-6-1-1,0 1 1,0-1-1,0 0 1,0-1-1,0 0 1,0 0-1,0 0 1,0 0-1,-1-1 1,1 0-1,0 0 1,-1-1-1,0 0 1,1 0-1,-1 0 1,0 0-1,0-1 1,-1 0-1,1 0 1,-1 0-1,0 0 1,0-1-1,0 0 1,-1 1-1,6-11 1,-1-1 0,1-1-1,-2 0 1,0-1 0,-2 0 0,1 0-1,3-28 1,4-114 8,-7 59-7,-9 172-10,7 89 0,-2-144 8,0 1 0,1 0 0,0-1 0,1 0 0,1 0 0,1 0 0,11 23 0,-15-34 0,1 1 0,0-1 0,1 0 0,-1 0 0,1 0 0,0-1 0,0 1 0,1-1 0,-1 0 0,1 0 0,0 0 0,0-1 0,0 0 0,0 0 0,1 0 0,-1-1 0,1 1 0,0-1 0,-1-1 0,1 1 0,0-1 0,0 0 0,11 0 0,-15-1 0,0 0 0,0 0 0,1 0 0,-1-1 0,0 1 0,1-1 0,-1 0 0,0 1 0,0-1 0,0 0 0,0 0 0,0-1 0,0 1 0,0 0 0,0-1 0,0 1 0,2-4 0,-1 2 0,0-1 0,0-1 0,0 1 0,-1 0 0,0-1 0,0 1 0,0-1 0,1-4 0,2-11 0,-1 0 0,-1 0 0,0-25 0,-2 38 0,0-69 0,-2 51 0,1 1 0,2 0 0,0-1 0,9-40 0,-10 62 0,0 0 0,0 0 0,1 0 0,-1 0 0,0 1 0,1-1 0,0 0 0,0 1 0,0-1 0,0 1 0,0-1 0,0 1 0,0 0 0,1 0 0,-1 0 0,1 0 0,0 1 0,-1-1 0,1 1 0,0-1 0,3 0 0,4 0 0,-1 0 0,1 0 0,-1 1 0,1 1 0,13 0 0,-22 0 0,1 0 0,0 0 0,0 0 0,0 0-1,0 1 1,-1-1 0,1 1 0,0-1 0,0 1 0,-1 0 0,1-1 0,0 1-1,-1 0 1,1 0 0,-1 0 0,1 0 0,-1 1 0,1-1 0,1 3 0,0-1-1,-1 0 0,0 1 1,0-1-1,0 1 1,-1-1-1,1 1 0,-1 0 1,2 5-1,-1 8-1,1-1 0,-2 0 0,0 22 0,-1-36 2,0 4 0,0 13 0,0-1 0,-1 1 0,-1 0 0,0 0 0,-7 21 0,3-22 0,2 0 0,0 1 0,1-1 0,0 1 0,1 29 0,2-46 0,0-1 0,1 0 0,-1 1 0,0-1 0,1 0 0,0 1 0,-1-1 0,1 0 0,-1 0 0,1 0 0,0 1 0,0-1 0,0 0 0,0 0 0,0 0 0,0 0 0,0 0 0,0-1 0,0 1 0,0 0 0,1 0 0,-1-1 0,0 1 0,0-1 0,1 1 0,-1-1 0,0 1 0,1-1 0,-1 0 0,1 0 0,-1 0 0,3 0 0,9 2 2,0-2 1,23-1-1,-15 0 4,-12 1-6,1-1 1,0 0-1,-1 0 0,1-1 0,-1 0 0,0-1 0,0 0 1,0-1-1,0 0 0,0 0 0,-1-1 0,1 0 0,-1-1 1,-1 1-1,1-1 0,-1-1 0,0 0 0,12-14 0,-11 10 0,0-1 0,0 0 0,-1-1-1,-1 0 1,0 0 0,0 0 0,-2 0 0,0-1-1,0 0 1,-1 0 0,-1 0 0,1-18-1,-1 16-1,-2 0 0,0 0 0,-1 0-1,-1 0 1,-4-22 0,5 34 2,0 1 0,-1-1 0,1 0 0,-1 0 0,0 1 0,0-1 0,0 1 0,-1-1 0,1 1 0,-1 0 0,0 0 0,0 0 0,0 0 0,0 1 0,0-1 0,0 1 0,-1 0 0,0 0 0,1 0 0,-1 0 0,0 1 0,0-1 0,1 1 0,-1 0 0,0 0 0,-7 0 0,6 0 0,0 0 0,-1 0 0,1 1 0,-1 0 0,1 0 0,-1 1 0,1-1 0,0 1 0,-1 0 0,-7 3 0,11-2 0,-1-1 0,0 1 0,1-1 0,0 1 0,-1 0 0,1 0 0,0 0 0,0 0 0,0 0 0,0 0 0,1 1 0,-1-1 0,1 1 0,-1-1 0,1 1 0,0 0 0,0-1 0,0 1 0,0 0 0,0 0 0,0 3 0,-2 11 0,1 1 0,0 0 0,1 0 0,1 0 0,0-1 0,2 1 0,0 0 0,1 0 0,0-1 0,2 0 0,0 0 0,1 0 0,0 0 0,2-1 0,0 0 0,1-1 0,0 1 0,1-2 0,1 1 0,14 13 0,-20-22 0,1-1 0,0 0 0,0 0 0,0-1 0,0 1 0,1-1 0,0-1 0,0 1 0,0-1 0,0-1 0,9 3 0,-2-2 0,0-1 0,0 0 0,0-1 0,1-1 0,15-1 0,-23 0 0,1-1 1,-1 1-1,0-1 0,0-1 1,0 0-1,-1 0 1,1 0-1,-1 0 0,1-1 1,-1 0-1,0-1 1,-1 1-1,1-1 0,-1 0 1,0-1-1,0 1 0,-1-1 1,1 0-1,-1 0 1,4-8-1,6-12 2,0-1 0,-2-1 0,13-43 0,-6 7-4,-14 42 0,1 0-1,2 0 1,0 1 0,16-30 0,-23 49-2,0 0 1,1 0 0,0 0 0,-1 0 0,1 0-1,0 0 1,0 1 0,0-1 0,0 1 0,1-1-1,-1 1 1,0 0 0,0 0 0,1 0 0,-1 0 0,1 0-1,-1 0 1,1 1 0,2-1 0,-3 1-1,0 0 0,-1 0 0,1 0 0,0 0 0,-1 0 0,1 0 0,0 0 0,0 1 0,-1-1 0,1 1 0,-1 0 0,1-1 0,0 1 0,-1 0 0,1 0 0,-1 0 0,0 0 0,1 0 0,-1 0 0,0 0 0,0 0 0,1 1 0,-1-1 0,0 0 0,0 1 0,-1-1 0,2 3 0,7 12 21,-5-3 60,-22-12-16,11-1-59,1 0-2,-1 0 0,1 0 0,0 1 0,-1 0 0,1 0 0,0 1 0,0-1 0,0 1 0,0 0 0,0 1 0,1 0 0,-1 0 0,1 0 0,-1 0 0,1 1 0,0 0 0,0 0 0,1 0 0,-1 1 0,1-1 0,0 1 0,0 0 0,1 0 0,-6 11 0,4-7-1,0 0 0,1 0 0,0 0 0,0 0 0,1 1 0,0 0 0,-2 17 0,2 2-3,2 40 0,1-59 4,0-5 1,0 0 0,1 0 0,-1 0-1,1 0 1,0-1 0,1 1 0,-1 0 0,1 0 0,0-1 0,0 1-1,0-1 1,1 0 0,0 0 0,0 0 0,0 0 0,0 0 0,0-1-1,1 1 1,0-1 0,-1 0 0,1 0 0,0 0 0,1 0 0,-1-1 0,0 0-1,1 0 1,0 0 0,-1 0 0,1-1 0,0 0 0,0 0 0,-1 0-1,9 0 1,-1 0 2,-1 0 0,0-1 0,18-2 0,-25 1-3,-1 1 1,1-1-1,-1 0 0,0 0 1,0-1-1,1 1 1,-1-1-1,0 1 1,0-1-1,0 0 1,-1 0-1,1 0 1,0-1-1,-1 1 1,5-6-1,2-6 1,0 0-1,-1 0 1,-1-1 0,0 0-1,-1 0 1,-1 0 0,0-1-1,-1 0 1,3-26 0,-2-14 3,-2-80 1,-3 95-5,0 40 0,0 0 0,1 0 0,-1 0 0,0 0 0,-1 0 0,1-1 0,0 1 0,0 0 0,0 0 0,-1 0 0,1 0 0,0 0 0,-1 0 0,1 0 0,-1 0 0,0 0 0,1 0 0,-1 0 0,0 0 0,1 0 0,-1 0 0,0 0 0,-1 0 0,1 1 0,0 0 0,0 0 0,0 0 0,0 1 0,0-1 0,0 0 0,1 1-1,-1-1 1,0 1 0,0-1 0,0 1 0,0-1 0,1 1 0,-1 0 0,0-1 0,1 1 0,-1 0 0,0-1-1,1 1 1,-1 0 0,1 0 0,-1 0 0,1 0 0,0-1 0,-1 1 0,1 0 0,0 0 0,0 0 0,-1 0-1,1 2 1,-5 18-1,1 0-1,0 0 0,2 1 0,1-1 0,0 1 1,3 23-1,-1 2 4,-1-37-1,0 1 1,1-1 0,0 0 0,1 0 0,0 0-1,1 0 1,0 0 0,0 0 0,1-1-1,9 17 1,-10-21-1,1 0 1,-1-1-1,1 1 0,0-1 0,1 0 1,-1 0-1,1 0 0,-1-1 0,1 1 1,0-1-1,1 0 0,-1-1 0,0 1 0,1-1 1,0 0-1,-1 0 0,1-1 0,0 0 1,0 0-1,7 0 0,1 0 0,-1 0-1,1-2 1,0 1 0,26-6 0,-37 5-3,0 1 0,1-1 0,-1 0 1,0 0-1,1 0 0,-1-1 0,0 1 1,0-1-1,0 0 0,0 0 0,0 0 1,-1 0-1,1 0 0,-1 0 0,1-1 1,-1 1-1,0-1 0,0 0 0,0 0 1,0 0-1,0 0 0,-1 0 0,1 0 1,1-6-1,-3-2-171,-4 3-414</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20:41.359"/>
    </inkml:context>
    <inkml:brush xml:id="br0">
      <inkml:brushProperty name="width" value="0.05" units="cm"/>
      <inkml:brushProperty name="height" value="0.05" units="cm"/>
      <inkml:brushProperty name="color" value="#E71224"/>
    </inkml:brush>
  </inkml:definitions>
  <inkml:trace contextRef="#ctx0" brushRef="#br0">11 75 30990,'-11'-12'1409,"11"9"-1265,3-2-48,38 0-48,23-7-32,16 4 0,3 1-16,-3-3 0,-13 5 0,-20 2 0,-17 3-48,-27-4-384</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20:42.174"/>
    </inkml:context>
    <inkml:brush xml:id="br0">
      <inkml:brushProperty name="width" value="0.05" units="cm"/>
      <inkml:brushProperty name="height" value="0.05" units="cm"/>
      <inkml:brushProperty name="color" value="#E71224"/>
    </inkml:brush>
  </inkml:definitions>
  <inkml:trace contextRef="#ctx0" brushRef="#br0">306 81 32271,'-3'-4'19,"0"-1"0,-1 1 0,1-1 0,-1 1 0,0 0 1,0 0-1,-1 1 0,1-1 0,-1 1 0,0 0 0,1 0 0,-2 1 1,1-1-1,0 1 0,0 0 0,-1 1 0,1-1 0,-1 1 0,1 0 1,-1 0-1,1 1 0,-7 0 0,2-1-18,-1 1 0,1 0 0,0 1 0,0 0 1,0 1-1,0 0 0,0 1 0,-19 7 0,24-8-1,0 2 0,0-1 0,0 0 0,0 1-1,1 0 1,-1 0 0,1 0 0,0 1 0,1-1 0,-1 1 0,1 0 0,0 0-1,0 0 1,0 1 0,1-1 0,-4 10 0,4-8 0,-1 1 0,1-1 0,1 1 0,-1-1 0,1 1 0,0-1 0,1 1 0,0 0 0,0-1-1,1 1 1,0 0 0,3 13 0,-2-16 0,0-1 1,0 0-1,0 0 0,0 0 0,1 0 0,-1-1 0,1 1 0,0-1 1,0 1-1,1-1 0,-1 0 0,1 0 0,-1-1 0,1 1 1,0-1-1,0 0 0,0 0 0,0 0 0,1 0 0,-1-1 0,0 1 1,7 0-1,2 1 2,-1-1 0,1 0 1,0-1-1,0 0 1,-1-1-1,1-1 0,0 0 1,0 0-1,20-6 1,-27 5-2,0 0 0,0 0 0,-1 0 0,1-1 0,-1 0-1,0 0 1,1-1 0,-1 1 0,-1-1 0,1 0 0,-1 0 0,1-1 0,-1 1 0,0-1 0,-1 0 0,1 0 0,-1-1 0,0 1 0,0-1 0,-1 1 0,4-13 0,-3 9-1,-1 0 0,-1 0 0,1 0 0,-1-1 0,-1 1 0,0 0 0,0-1 0,-1 1 0,0 0 0,-3-12 0,3 16 0,0 1 0,-1-1 0,0 1 0,0 0 0,0 0 0,0 0 0,-1 0 0,1 0 0,-1 0 0,0 1 0,0-1 0,0 1 0,-1 0 0,1 0 0,-1 0 0,0 0 0,0 1 0,0-1 0,0 1 0,0 0 0,0 0 0,-5-1 0,3 1-7,0 1 0,0-1 0,0 1 1,0 0-1,0 0 0,0 1 0,0 0 0,0 0 0,-1 0 0,1 1 1,0 0-1,0 0 0,0 0 0,1 1 0,-1 0 0,0 0 0,0 1 1,1-1-1,0 1 0,-9 6 0,-25 32-425</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20:43.299"/>
    </inkml:context>
    <inkml:brush xml:id="br0">
      <inkml:brushProperty name="width" value="0.05" units="cm"/>
      <inkml:brushProperty name="height" value="0.05" units="cm"/>
      <inkml:brushProperty name="color" value="#E71224"/>
    </inkml:brush>
  </inkml:definitions>
  <inkml:trace contextRef="#ctx0" brushRef="#br0">122 6 30286,'-23'-3'679,"0"1"0,-30 2-1,31 0-396,22 0-199,21 0-64,112 16 8,35 2-25,1047-3-2,-1174-15 0,604-24 0,-417 12 0,223 10 0,-361 4 0,160 7 0,42 1 0,99-11 7,636 5 18,-804 4-25,50 1 0,393-7-5,-700 5-468,-3-4-634</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20:44.691"/>
    </inkml:context>
    <inkml:brush xml:id="br0">
      <inkml:brushProperty name="width" value="0.05" units="cm"/>
      <inkml:brushProperty name="height" value="0.05" units="cm"/>
      <inkml:brushProperty name="color" value="#E71224"/>
    </inkml:brush>
  </inkml:definitions>
  <inkml:trace contextRef="#ctx0" brushRef="#br0">94 237 32415,'0'0'173,"4"0"-138,1 0-31,0 0-1,0 0 1,0-1 0,0 0-1,0 0 1,0-1 0,0 1-1,0-1 1,0 0 0,-1 0-1,1-1 1,-1 1 0,0-1-1,1 0 1,-1 0-1,-1-1 1,1 1 0,0-1-1,-1 0 1,0 0 0,0 0-1,0 0 1,0 0 0,0-1-1,-1 1 1,0-1 0,2-5-1,2-8 3,-1 1 0,-1-1 0,-1 0 0,0 0 0,-1-1 0,-1-28 0,-17 84-6,4 16 0,2 1 0,-4 89 0,10 116 0,5-170 0,-1-88 0,0-1 0,0 0 0,0 1 0,0-1 0,0 1 0,-1-1 0,1 1 0,0-1 0,0 1 0,0-1 0,-1 0 0,1 1 0,0-1 0,0 1 0,-1-1 0,1 0 0,0 1 0,-1-1 0,1 0 0,0 0 0,-1 1 0,1-1 0,-1 0 0,1 0 0,0 1 0,-1-1 0,1 0 0,-1 0 0,1 0 0,-1 0 0,1 0 0,0 0 0,-1 1 0,1-1 0,-1 0 0,1 0 0,-1 0 0,1-1 0,-1 1 0,1 0 0,-1 0 0,1 0 0,0 0 0,-1 0 0,1 0 0,-1-1 0,1 1 0,-1 0 0,1 0 0,0-1 0,-1 1 0,1-1 0,-2 1 0,-16-8-8,0-1-1,0 0 1,-30-22 0,11 7 9,32 21-1,4 3 0,0-1 0,0 1 0,0-1 0,0 1 0,0-1 0,0 0 0,0 1 0,0-1 0,1 0 0,-1 1 0,0-1 0,0 0 0,1 0 0,-1 0 0,1 0 0,-1 0 0,1 0 0,-1-1 0,1 2 0,0 0 0,-1 0 0,1-1 0,0 1 0,0 0 0,0 0 0,0 0 0,0 0 0,0 0 0,0-1 0,0 1 0,0 0 0,0 0 0,1 0 0,-1 0 0,0 0 0,0-1 0,0 1 0,0 0 0,0 0 0,0 0 0,0 0 0,0 0 0,0 0 0,0-1 0,0 1 0,1 0 0,-1 0 0,0 0 0,0 0 0,0 0 0,0 0 0,0 0 0,0 0 0,0 0 0,1 0 0,-1 0 0,0-1 0,0 1 0,0 0 0,0 0 0,0 0 0,1 0 0,-1 0 0,0 0 0,0 0 0,26-2 0,0 0 0,-1 1 0,28 4 0,5-1 0,-21-1-29,26 1 85,-58-2-122,0-1 0,-1 1 0,1-1 0,0 0 0,-1 0 0,1 0 1,-1 0-1,1-1 0,5-3 0,3-5-1495</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20:45.035"/>
    </inkml:context>
    <inkml:brush xml:id="br0">
      <inkml:brushProperty name="width" value="0.05" units="cm"/>
      <inkml:brushProperty name="height" value="0.05" units="cm"/>
      <inkml:brushProperty name="color" value="#E71224"/>
    </inkml:brush>
  </inkml:definitions>
  <inkml:trace contextRef="#ctx0" brushRef="#br0">566 95 32175,'-2'-6'20,"-1"0"0,1 1 0,-1-1 0,0 1 0,-1 0 0,1 0 0,-1 0 0,0 1 0,0-1 0,0 1 0,-1 0 0,0 0 0,1 0 0,-1 1 0,-1-1 0,1 1 0,0 1 0,-1-1 0,1 1 0,-1 0 0,0 0 0,0 0 0,0 1 0,0 0 0,0 0 0,0 1 0,-11 0 0,6 0-20,-1 0 0,0 1 0,1 0 0,-1 1 0,1 0 0,0 1 0,-1 0 0,1 1 0,0 0 0,1 0 0,-1 2 0,1-1 0,-13 10 0,7-2 0,0 0 0,1 1 0,0 1 0,1 0 0,1 1 0,-21 34 0,14-15 0,1 0 0,2 1 0,2 1 0,1 0 0,2 1 0,2 1 0,1 0 0,2 0 0,1 0 0,3 1 0,2 66 0,1-95 0,0-1 0,1 0 0,1 0 0,-1 0 0,2 0 0,-1 0 0,1 0 0,1-1 0,0 1 0,0-1 0,1 0 0,0 0 0,1-1 0,0 1 0,0-1 0,0-1 0,1 1 0,1-1 0,-1 0 0,1-1 0,0 1 0,1-2 0,-1 1 0,1-1 0,0 0 0,16 5 0,-5-3 0,1 0 0,0-2 0,0 0 0,0-1 0,33 1 0,-18-4 0,1-1 0,54-8 0,-73 5 0,0 0 0,-1-2 1,1 0-1,-1-1 0,0-1 0,-1-1 0,0 0 1,0-1-1,-1 0 0,0-2 0,0 0 0,-1 0 0,-1-1 1,0-1-1,0 0 0,-2-1 0,1 0 0,-2-1 1,0 0-1,-1-1 0,0 0 0,-1 0 0,-1-1 1,-1 0-1,0 0 0,-2-1 0,6-34 0,-7 24 5,-1 0 1,-1 0-1,-2-1 0,-6-46 0,3 58-5,0-1 0,-1 1 0,0-1 0,-1 2 1,-2-1-1,1 1 0,-2 0 0,-12-18 0,5 12-3,-1 1 0,0 1 1,-2 0-1,-28-22 0,35 32 1,-1 1 0,1 0 0,-1 1 0,-1 1 0,0 0 0,0 1 0,0 0 0,-29-6 0,28 9 13,0 1 1,0 0-1,0 1 1,0 1-1,-22 2 1,32-2-116,0 1 1,0 0 0,0 0-1,0 1 1,0-1-1,0 1 1,0 0-1,0 1 1,1-1 0,-1 1-1,1 0 1,0 0-1,0 0 1,0 0-1,0 1 1,0 0 0,-5 8-1,3-3-1499,1 1 0,0 1 0,-5 14 0,9-21 1052</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20:47.810"/>
    </inkml:context>
    <inkml:brush xml:id="br0">
      <inkml:brushProperty name="width" value="0.05" units="cm"/>
      <inkml:brushProperty name="height" value="0.05" units="cm"/>
      <inkml:brushProperty name="color" value="#E71224"/>
    </inkml:brush>
  </inkml:definitions>
  <inkml:trace contextRef="#ctx0" brushRef="#br0">0 255 32623,'0'-17'116,"0"35"-88,15 247-28,-9-224 0,1-1 0,2 0 0,2 0 0,24 57 0,-31-89 0,-1 0 0,1-1 0,1 0 0,0 0 0,0 0 0,0 0 0,11 10 0,-14-16 0,0 1 0,0-1 0,0 1 0,0-1 0,0 1 0,0-1 0,0 0 0,1 0 0,-1 0 0,0 0 0,1-1 0,-1 1 0,1-1 0,-1 1 0,1-1 0,-1 0 0,1 0 0,-1 0 0,1 0 0,-1 0 0,1-1 0,-1 1 0,1-1 0,-1 1 0,0-1 0,1 0 0,-1 0 0,0 0 0,0 0 0,4-3 0,-1 0 0,-1 0 0,0 0 0,0 0 0,0-1 0,0 0 0,0 0 0,-1 0 0,0 0 0,0 0 0,-1 0 0,1-1 0,1-6 0,3-10 0,7-43 0,-4-17 0,-3-1 0,-6-98 0,-1 106 0,-11 337 0,10-223 0,0-14 0,1-1 0,0 1 0,2 0 0,10 47 0,-10-67 0,-1 0 0,1 0 0,0 0 0,0 0 0,1 0 0,-1-1 0,1 1 0,0-1 0,0 1 0,1-1 0,-1 0 0,1-1 0,0 1 0,0 0 0,0-1 0,0 0 0,1 0 0,-1 0 0,1-1 0,0 1 0,0-1 0,0 0 0,0-1 0,0 1 0,0-1 0,0 0 0,1 0 0,7 0 0,-8-1 0,1 1 0,0-1 0,0 0 0,0 0 0,0-1 0,0 0 0,0 0 0,0 0 0,0-1 0,-1 0 0,11-5 0,-11 4 0,-1 0 0,1-1 0,-1 0 0,0 0 0,0 0 0,0-1 0,-1 1 0,1-1 0,-1 0 0,0 0 0,-1 0 0,4-10 0,2-5 0,-1 0 0,-1-1 0,-1 0 0,-1 0 0,2-26 0,-2-109 0,-4 126 0,0-3 0,-8-58 0,7 80 0,-1 1 0,-1-1 0,0 1 0,0 0 0,-1 0 0,0 0 0,-1 0 0,0 1 0,-8-11 0,12 19 0,1 0 0,-1 0 0,1 1 0,-1-1 0,0 0 0,1 1 0,-1-1 0,0 0 0,0 1 0,0-1 0,1 1 0,-1-1 0,0 1 0,0 0 0,0-1 0,0 1 0,-2-1 0,3 2 0,-1-1 0,1 0 0,-1 0 0,1 0 0,-1 1 0,1-1 0,-1 0 0,1 1 0,-1-1 0,1 0 0,-1 1 0,1-1 0,0 0 0,-1 1 0,1-1 0,0 1 0,-1-1 0,1 1 0,0-1 0,-1 1 0,1-1 0,0 1 0,0-1 0,0 1 0,0 0 0,0-1 0,-1 1 0,1-1 0,0 1 0,0-1 0,0 1 0,1 0 0,-3 12 0,1 0 0,0 0 0,1-1 0,1 1 0,0 0 0,0-1 0,2 1 0,-1-1 0,2 1 0,-1-1 0,2 0 0,0 0 0,0-1 0,1 1 0,0-1 0,1 0 0,1-1 0,-1 0 0,12 12 0,-13-16 0,1 0 0,-1 0 0,1 0 0,1-1 0,-1 0 0,1 0 0,-1-1 0,1 0 0,0 0 0,1-1 0,-1 0 0,1 0 0,-1-1 0,1-1 0,0 1 0,0-1 0,0 0 0,11-2 0,-17 1 0,-1-1 0,0 1 0,1-1 0,-1 0 0,0 0 0,1 0 0,-1 0 0,0 0 0,0-1 0,0 1 0,0-1 0,0 1 0,0-1 0,0 0 0,-1 1 0,1-1 0,0 0 0,-1 0 0,0-1 0,1 1 0,-1 0 0,0 0 0,0-1 0,0 1 0,0-4 0,5-10 0,-1-1 0,4-26 0,-6 26 0,-2 11 0,1-1-1,-1 1 1,1-1 0,0 1 0,1 0-1,-1 0 1,5-7 0,-5 11-2,0 0 1,0 0 0,0 0-1,0 0 1,0 1-1,0-1 1,0 1-1,0 0 1,0 0 0,1 0-1,-1 0 1,0 0-1,1 0 1,-1 0-1,1 1 1,-1-1 0,1 1-1,-1 0 1,1 0-1,4 0 1,-3 0 1,-1-1 0,0 1 0,0 0 0,0 0 0,0 1 0,1-1 0,-1 1 0,0-1 0,0 1 0,0 0 0,0 0 0,0 0 0,0 1 0,-1-1 0,1 1 0,0 0 0,-1-1 0,1 1 0,-1 0 0,1 1 0,-1-1 0,0 0 0,0 1 0,0-1 0,2 4 0,-4-6 0,0 1 1,0-1-1,0 0 0,0 0 0,1 0 1,-1 1-1,0-1 0,0 0 1,0 0-1,0 0 0,0 1 0,0-1 1,0 0-1,0 0 0,0 1 1,0-1-1,0 0 0,0 0 0,0 1 1,0-1-1,0 0 0,0 0 1,0 1-1,0-1 0,0 0 0,0 0 1,0 0-1,-1 1 0,1-1 1,0 0-1,0 0 0,0 0 0,0 1 1,0-1-1,-1 0 0,1 0 1,0 0-1,0 0 0,0 1 0,-1-1 1,1 0-1,0 0 0,0 0 1,0 0-1,-1 0 0,1 0 0,0 0 1,0 0-1,-1 0 0,1 0 1,0 0-1,0 0 0,-1 0 0,1 0 1,-13 1 8,13-1-7,-12-1-1,0 2 0,0-1 0,0 2 0,-20 4 0,28-5-1,-1 1 0,1 0 0,-1 0 0,1 0 0,0 1 0,0-1 0,0 1 0,0 0 0,0 0 0,1 1 0,0-1 0,-1 1 0,1 0 0,-5 7 0,3-1 0,-1 0 0,1 1 0,1 0 0,0 0 0,1 0 0,0 0 0,0 0 0,0 13 0,1-4 0,1 0 0,1 0 0,4 37 0,-4-52-1,1 0 0,0 0 0,0 0 0,0 0 0,1-1 0,0 1 0,0 0 1,0-1-1,0 1 0,1-1 0,0 0 0,0 1 0,0-1 0,0-1 0,0 1 0,1 0 0,0-1 0,0 0 0,0 0 0,0 0 0,0 0 1,9 3-1,-1-1 3,1-1 0,-1-1 0,1 0 0,0-1 0,0-1 0,1 0 0,18-1 0,-29 0-2,0 0 0,0 0 0,0-1 0,1 0 1,-1 1-1,0-1 0,0-1 0,0 1 0,0 0 1,-1-1-1,1 1 0,0-1 0,-1 0 0,1 0 1,-1 0-1,1 0 0,-1 0 0,0-1 0,0 1 1,0-1-1,0 1 0,0-1 0,-1 0 0,1 0 1,-1 1-1,0-1 0,1 0 0,-2 0 0,3-7 1,1-8-2,-1-1 1,-1 1 0,1-38 0,-3 48 0,0-231 0,-2 222 0,-1 19 0,-1 12 0,-3 40 0,3-1 0,2 74 0,2-94 0,0-19 0,0-1 0,1 1 0,1 0 0,0-1 0,1 1 0,0-1 0,6 16 0,-7-25 0,0 0 0,0 0 0,0 0 0,1 0 0,-1 0 0,1-1 0,0 1 0,0-1 0,0 1 0,1-1 0,-1 0 0,1 0 0,0-1 0,0 1 0,0-1 0,0 0 0,0 0 0,0 0 0,0-1 0,1 1 0,-1-1 0,1 0 0,-1 0 0,7 0 0,-6 0 0,-1-1 0,1 0 0,0 0 0,0 0 0,-1 0 0,1-1 0,0 0 0,-1 0 0,1 0 0,-1-1 0,1 1 0,-1-1 0,8-4 0,-7 2 0,0 0 0,0-1 0,-1 0 0,1 0 0,-1 0 0,0 0 0,-1 0 0,1-1 0,4-11 0,9-20 0,-3-2 0,17-66 0,-18 58 0,22-56 0,-34 100 0,0 1 0,0-1 0,0 1 0,0 0 0,1 0 0,-1-1 0,1 1 0,-1 0 0,1 0 0,0 0 0,0 0 0,0 1 0,4-4 0,-6 5 0,1 0 0,-1 0 0,0 0 0,1 0 0,-1 0 0,1 0 0,-1-1 0,1 1 0,-1 1 0,1-1 0,-1 0 0,1 0 0,-1 0 0,1 0 0,-1 0 0,1 0 0,-1 0 0,1 1 0,-1-1 0,0 0 0,1 0 0,-1 1 0,1-1 0,-1 0 0,0 1 0,1 0 0,10 22 0,-3 13 0,-2 0 0,-1 1 0,-2 0 0,-2-1 0,-1 1 0,-6 44 0,4-72 0,0 0 0,-1 0 0,0 0 0,0 0 0,-1 0 0,0-1 0,-1 0 0,0 0 0,0 0 0,-1 0 0,0-1 0,-8 8 0,8-9 0,0 0 0,-1 0 0,1-1 0,-1 0 0,0 0 0,0-1 0,0 0 0,-1 0 0,1-1 0,-1 0 0,0 0 0,0-1 0,-16 3 0,13-4-5,82-6-54,152 4 43,-215 1 16,1-1 1,-1 0 0,0 0-1,1 0 1,-1-1-1,0-1 1,0 1-1,0-1 1,-1 0-1,1-1 1,-1 0-1,0 0 1,0-1-1,0 0 1,0 0-1,-1 0 1,0-1-1,0 0 1,-1 0-1,1-1 1,-1 1-1,-1-1 1,1 0-1,-1 0 1,0-1-1,-1 1 1,0-1-1,0 0 1,-1 0-1,3-15 1,3-28 7,-3 1 0,-2-1 1,-5-58-1,1 32-9,2 15 1,1 29 0,-2 0 0,-1-1 0,-2 1 0,-7-33 0,4 57-1,5 10 0,1-1 1,-1 0-1,1 1 1,0-1-1,-1 0 1,1 1-1,-1-1 1,1 1-1,-1-1 1,1 0-1,0 1 1,-1-1-1,1 1 1,0-1-1,0 1 1,-1-1-1,1 1 1,0 0-1,0-1 1,0 1 0,0-1-1,0 1 1,-1-1-1,1 2 1,-4 29 2,1 1 1,1 0 0,4 53 0,0-13-1,-1-25 6,2 0 0,8 47 0,-6-69-7,1 0 1,0-1-1,2 1 0,1-2 1,17 34-1,-23-51-1,1 0 0,-1-1 0,1 0 0,0 1 0,1-1 0,-1-1 0,1 1 0,0-1 0,0 1 0,0-1 0,1-1 0,-1 1 0,1-1 0,0 0 0,7 2 0,0-1 0,0-1 0,1 0 0,-1-1 0,1-1 0,27 0 0,-31-1 0,0-1 0,-1 0 0,1 0 0,-1-1 0,0-1 0,0 1 0,0-2 0,0 1 0,0-1 0,0 0 0,-1-1 0,0 0 0,0 0 0,0-1 0,-1 0 0,9-9 0,-7 6 0,-1-1 0,0 0 0,0-1 0,-1 0 0,-1 0 0,0 0 0,0-1 0,-1 0 0,0 0 0,-1 0 0,-1-1 0,2-12 0,0-6 0,-2 0 0,0-56 0,-3 76 0,-1 1 0,0-1 0,-1 0 0,0 0 0,0 1 0,-1-1 0,-1 1 0,0 0 0,0 0 0,-1 0 0,-9-14 0,11 20 0,0 1 0,-1-1 0,0 0 0,0 1 0,0 0 0,0 0 0,0 0 0,-1 1 0,1-1 0,-1 1 0,0 0 0,-5-1 0,8 2 0,-1 0 0,1 1 0,0-1 0,-1 1 0,1 0 0,-1 0 0,1 0 0,0 0 0,-1 0 0,1 0 0,-1 1 0,1-1 0,0 1 0,-1 0 0,1-1 0,0 1 0,-1 0 0,1 0 0,0 1 0,0-1 0,0 0 0,0 1 0,0-1 0,1 1 0,-1 0 0,0 0 0,-2 3 0,0 2 0,0 0 0,0 0 0,1 0 0,0 0 0,1 1 0,0-1 0,0 1 0,0 0 0,0 8 0,-1 75 0,3-71 0,0 6 0,1 0 0,1-1 0,8 37 0,-8-53 0,1 0 0,-1-1 0,1 1 0,1-1 0,0 1 0,0-1 0,1-1 0,-1 1 0,2 0 0,-1-1 0,1 0 0,0-1 0,9 9 0,-12-13 0,-1-1 0,0 1 0,0-1 0,1 1 0,-1-1 0,1 0 0,0 0 0,-1 0 0,1 0 0,0 0 0,-1 0 0,1-1 0,0 0 0,0 1 0,-1-1 0,1 0 0,0 0 0,0-1 0,0 1 0,-1 0 0,1-1 0,0 0 0,-1 0 0,4-1 0,-2 0 0,-1 0 0,1 0 0,0 0 0,-1-1 0,0 0 0,0 1 0,0-1 0,0 0 0,0-1 0,0 1 0,-1 0 0,1-1 0,-1 0 0,3-6 0,3-11 0,-1-1 0,-1-1 0,-1 1 0,-1-1 0,1-28 0,-1-100 0,-4 126 0,-3 269 0,3-236 0,0 0 0,1 0 0,-1 0 0,2 0 0,-1 0 0,1 0 0,0 0 0,1 0 0,5 11 0,-6-15 0,1-1 0,-1 1 0,1-1 0,0 0 0,0 0 0,0 0 0,0 0 0,0 0 0,1-1 0,-1 1 0,1-1 0,0 0 0,0 0 0,0 0 0,0-1 0,0 1 0,0-1 0,0 0 0,8 1 0,-8-1 0,1 0 0,-1-1 0,1 1 0,-1-1 0,1 0 0,-1 0 0,1-1 0,0 0 0,-1 1 0,1-1 0,-1-1 0,0 1 0,1-1 0,-1 1 0,0-1 0,0-1 0,0 1 0,4-3 0,-3 0 0,-1 0 0,0 0 0,0 0 0,0 0 0,-1 0 0,1-1 0,-1 0 0,-1 0 0,1 0 0,-1 0 0,0 0 0,2-11 0,3-21 0,3-49 1,-9 61-6,1 0 1,2 0-1,1 0 1,1 1-1,13-38 0,-18 60 4,0 0 0,1 1 0,-1-1-1,0 1 1,1-1 0,0 1 0,-1 0-1,1 0 1,0 0 0,0 0 0,0 0-1,1 0 1,-1 0 0,0 0 0,1 1-1,-1-1 1,1 1 0,-1 0 0,1 0 0,0 0-1,-1 0 1,1 0 0,0 1 0,0-1-1,0 1 1,0 0 0,-1 0 0,1 0-1,0 0 1,0 0 0,0 0 0,0 1-1,0 0 1,-1-1 0,1 1 0,0 0-1,-1 0 1,1 1 0,-1-1 0,1 0-1,-1 1 1,4 2 0,100 64 1,-95-60 3,-20-6 26,2-2-27,0 0-1,0 1 1,0 0 0,0 0 0,0 1-1,0 0 1,0 0 0,0 0 0,0 1-1,1 0 1,0 1 0,-1-1 0,1 1-1,0 0 1,1 1 0,-1-1 0,1 1-1,0 1 1,0-1 0,-8 12 0,7-7-1,0 1-1,0 1 1,1-1 0,0 1 0,1-1 0,0 1 0,1 0 0,1 1 0,0-1 0,0 0 0,1 21 0,1-22-1,0-1 0,0 1 0,2-1 0,-1 0 0,4 13 0,-4-20 0,0 0 0,0 0 0,1 0 0,-1 0 0,1-1 0,0 1 0,0 0 0,0-1 0,0 1 0,0-1 0,0 0 0,1 0 0,-1 0 0,1 0 0,-1 0 0,1 0 0,0-1 0,0 1 0,0-1 0,0 0 0,3 1 0,-1 0 0,1 0 0,-1-1 0,0 0 0,1 0 0,-1-1 0,1 0 0,-1 0 0,11-1 0,-13 1 0,0-1 0,0 0 0,0 0 0,0 0 0,-1 0 0,1 0 0,0-1 0,-1 1 0,1-1 0,-1 0 0,1 0 0,-1 1 0,0-2 0,0 1 0,0 0 0,0 0 0,3-4 0,4-11 0,1-1 0,-2 0 0,0 0 0,-1-1 0,8-38 0,10-102 0,-17 97 0,-4 34 0,-6 246 0,3-57 0,-34 422 0,32-567 0,-1 8 0,-1 0 0,-1 0 0,-1 0 0,-8 23 0,11-41 0,0-1 0,0 0 0,0 0 0,-1 0 0,0 0 0,0 0 0,0-1 0,-1 1 0,0-1 0,1 0 0,-1 0 0,-1 0 0,1 0 0,0-1 0,-1 0 0,0 0 0,0 0 0,0 0 0,0-1 0,0 0 0,-1 0 0,-10 2 0,4-1 0,0-2 0,-1 1 0,1-2 0,-1 0 0,0 0 0,1-1 0,0 0 0,-25-7 0,32 6 0,1 1 0,-1-1 0,1 0 0,-1 0 0,1-1 0,0 0 0,0 1 0,0-1 0,0-1 0,0 1 0,1 0 0,-1-1 0,1 0 0,0 0 0,0 0 0,1 0 0,-1 0 0,1-1 0,0 1 0,0-1 0,0 1 0,0-1 0,1 0 0,0 0 0,-1-7 0,0-7 0,0 0 0,1 0 0,3-30 0,0 39 0,-1 1 0,1-1 0,0 0 0,1 1 0,0-1 0,1 1 0,0 0 0,9-15 0,19-19 0,2 1 0,61-58 0,-3 4 0,-31 23 0,81-129 0,28-92 0,-99 149 0,-64 128 0,-1 1 0,-1-1 0,0-1 0,-1 1 0,-1-1 0,1-30 0,-4 47 0,0 0 0,0-1 0,0 1 0,0 0 0,0 0 0,0-1 0,0 1 0,0 0 0,-1-1 0,1 1 0,0 0 0,-1 0 0,1-1 0,-1 1 0,0 0 0,1 0 0,-1 0 0,0 0 0,0 0 0,1 0 0,-1 0 0,0 0 0,0 0 0,-2-1 0,0 1 0,1 0 0,-1 1 0,1-1 0,0 1 0,-1 0 0,1 0 0,-1 0 0,1 0 0,-1 0 0,1 1 0,-5 0 0,4 0 0,0 0 0,-1 1 0,1-1 0,0 1 0,0 0 0,0-1 0,0 1 0,1 0 0,-1 1 0,0-1 0,1 0 0,0 1 0,-1 0 0,1-1 0,0 1 0,0 0 0,1 0 0,-1 0 0,0 0 0,1 0 0,-2 7 0,-2 5 0,1 2 0,0-1 0,-1 19 0,-1 22 0,3 1 0,2-1 0,7 60 0,-4-98 0,0-1 0,2 1 0,1-1 0,0 1 0,1-2 0,1 1 0,0 0 0,1-1 0,21 30 0,-24-39 0,1-1 0,1 1 0,-1-1 0,1 0 0,1 0 0,-1-1 0,1 0 0,0-1 0,1 1 0,-1-2 0,1 1 0,0-1 0,0 0 0,0-1 0,1 0 0,-1-1 0,1 0 0,-1 0 0,1-1 0,13 0 0,-21 0-2,1-1 1,-1 0-1,0 0 0,0 1 0,1-2 1,-1 1-1,0 0 0,1 0 0,-1-1 1,0 0-1,0 1 0,0-1 0,1 0 1,-1 0-1,0 0 0,0 0 1,0 0-1,0-1 0,-1 1 0,1 0 1,0-1-1,0 0 0,-1 1 0,1-1 1,-1 0-1,0 0 0,1 0 0,-1 0 1,0 0-1,0 0 0,0 0 1,-1 0-1,1 0 0,0-1 0,-1 1 1,1 0-1,-1 0 0,0-1 0,0-2 1,2-39-218</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20:48.138"/>
    </inkml:context>
    <inkml:brush xml:id="br0">
      <inkml:brushProperty name="width" value="0.05" units="cm"/>
      <inkml:brushProperty name="height" value="0.05" units="cm"/>
      <inkml:brushProperty name="color" value="#E71224"/>
    </inkml:brush>
  </inkml:definitions>
  <inkml:trace contextRef="#ctx0" brushRef="#br0">1 108 32559,'0'-20'144,"25"3"-112,33-3 0,19 2-32,9 3 0,-3 10 0,-8 5-32,-20-2-64,-16-8-1441</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20:49.734"/>
    </inkml:context>
    <inkml:brush xml:id="br0">
      <inkml:brushProperty name="width" value="0.05" units="cm"/>
      <inkml:brushProperty name="height" value="0.05" units="cm"/>
      <inkml:brushProperty name="color" value="#E71224"/>
    </inkml:brush>
  </inkml:definitions>
  <inkml:trace contextRef="#ctx0" brushRef="#br0">53 663 32463,'0'-1'3,"0"0"0,0 0 1,-1 0-1,1 0 0,0 0 0,-1 0 0,1 0 1,-1 0-1,1 0 0,-1 0 0,0 0 1,1 0-1,-1 1 0,0-1 0,1 0 0,-1 0 1,0 1-1,0-1 0,0 0 0,0 1 0,0-1 1,0 1-1,0 0 0,-1-1 0,1 1 2,0 0-1,0 1 0,0-1 0,0 1 0,0-1 0,1 1 1,-1 0-1,0-1 0,0 1 0,1 0 0,-1 0 1,0-1-1,1 1 0,-1 0 0,1 0 0,-1 0 0,1 0 1,-1 0-1,0 1 0,-2 8 14,-1 0 1,2-1-1,-1 1 1,-1 12-1,2 2-18,0 1 0,1-1 0,5 42 0,-4-59 0,1-1 0,0 1 0,1-1 0,-1 0 0,1 1 0,1-1 0,-1 0 0,1 0 0,0 0 0,0 0 0,1-1 0,0 1 0,0-1 0,0 0 0,1 0 0,-1 0 0,1-1 0,9 7 0,-11-9 0,-1-1 0,0 0 1,1 1-1,-1-1 0,0 0 0,1 0 1,-1 0-1,1-1 0,0 1 0,-1-1 1,1 1-1,-1-1 0,1 0 0,0 0 1,-1 0-1,1 0 0,0-1 0,-1 1 0,1-1 1,3 0-1,-3-1 1,0 0 0,0 0-1,0 0 1,0 0 0,-1 0 0,1-1 0,-1 1 0,1-1 0,-1 1-1,0-1 1,0 0 0,0 0 0,2-5 0,3-9 4,-1 0 0,0-1 0,-1 0 0,4-28 0,-8 42-4,14-147 5,-12 107-7,1 0 1,16-68 0,-19 108 0,0 1 0,0-1-1,0 1 1,0-1 0,1 1 0,-1 0-1,1 0 1,0-1 0,0 1 0,0 0 0,1 1-1,-1-1 1,1 0 0,-1 1 0,1-1-1,0 1 1,0 0 0,0 0 0,0 0 0,0 0-1,5-1 1,2 0-3,-1 1-1,1 1 1,1-1-1,-1 2 1,0-1-1,12 2 0,1-1 7,-44-5 24,13 5-27,-1 0 0,1 1 0,0-1 0,0 1 0,-11 3 0,16-2 0,-1-1 0,1 1 0,0 0 0,-1 0 0,1 0 0,0 0 0,0 1 0,0-1 0,1 1 0,-1 0 0,0 0 0,1 0 0,-4 6 0,0 1 0,1 0 0,0 0 0,0 1 0,1-1 0,1 1 0,0 0 0,0 0 0,-2 22 0,3-4 0,2 0 0,3 39 0,-1-57 0,-1-1 0,1 0 0,1 0 0,0 0 0,1-1 0,0 1 0,0-1 0,1 0 0,0 0 0,0 0 0,1-1 0,0 1 0,1-1 0,0-1 0,0 1 0,12 8 0,-13-12 0,0 1 0,0-1 0,0 0 0,1 0 0,0-1 0,0 0 0,0 0 0,0-1 0,1 0 0,-1 0 0,0 0 0,1-1 0,-1 0 0,1-1 0,0 0 0,-1 0 0,1 0 0,-1-1 0,1 0 0,-1-1 0,1 0 0,-1 0 0,7-3 0,-8 2 0,-1 0 0,1 0 0,-1 0 0,0-1 0,0 1 0,-1-2 0,1 1 0,-1 0 0,0-1 0,0 1 0,0-1 0,-1-1 0,0 1 0,0 0 0,0-1 0,-1 1 0,1-1 0,-1 0 0,2-11 0,0-2 0,-1 0 0,-1 0 0,-1-1 0,-1 1 0,-1-21 0,-1 28 0,1 0 0,-2 1 0,1 0 0,-1 0 0,-1-1 0,0 2 0,-1-1 0,0 0 0,-1 1 0,-7-11 0,9 14 0,-1 2 0,1-1 0,-1 0 0,0 1 0,0 0 0,-1 0 0,1 1 0,-1 0 0,0 0 0,-1 0 0,1 0 0,-1 1 0,1 0 0,-1 1 0,0-1 0,0 1 0,-11-1 0,16 2 0,0 1 0,-1 0 0,1 0 0,0 0 0,-1 0 0,1 0 0,0 0 0,-1 1 0,1-1 0,0 1 0,0 0 0,-1 0 0,1 0 0,0 0 0,0 0 0,0 0 0,0 0 0,0 1 0,-2 2 0,1-2 0,1 1 0,0 0 0,0 0 0,1 0 0,-1 0 0,0 0 0,1 1 0,0-1 0,0 0 0,0 1 0,-1 5 0,1 7 0,0-1 0,1 0 0,1 0 0,4 28 0,-4-36-1,0-1-1,1 1 1,-1-1 0,1 0-1,1 0 1,-1 0 0,1 0-1,0 0 1,1-1-1,-1 1 1,1-1 0,0 0-1,0 0 1,1 0 0,-1 0-1,1-1 1,0 0 0,10 7-1,-7-7 4,0 0 0,1-1 0,-1 0 0,1 0 0,0-1 0,0 0 0,-1 0 0,1-1 0,0 0 0,0-1 0,1 0 0,16-2 0,-20 1-2,1-1 0,0 0 0,0-1 0,-1 0 0,1 0 0,-1 0 0,0-1 0,0 1 0,0-2 0,-1 1 0,1-1 0,-1 1 0,0-1 0,-1-1 0,1 1 0,-1-1 0,0 0 0,5-9 0,4-8 0,-1-1 0,-1 0 0,13-42 0,-13 28 0,-2-1 0,-1 0 0,2-46 0,-3-119 0,-7 191 0,-1-31 0,0 41 0,1 1 0,0-1 0,-1 1 0,0-1 0,1 1 0,-1 0 0,0-1 0,0 1 0,0 0 0,-1 0 0,1 0 0,0 0 0,-4-4 0,5 6 0,-1 0 0,1-1 0,-1 1 0,1 0 0,0 0 0,-1-1 0,1 1 0,-1 0 0,1 0 0,-1 0 0,1 0 0,-1 0 0,1 0 0,-1 0 0,1 0 0,-1 0 0,1 0 0,-1 0 0,1 0 0,-1 0 0,1 0 0,-1 0 0,1 0 0,-1 0 0,1 1 0,-1-1 0,1 0 0,-1 0 0,1 1 0,0-1 0,-1 0 0,1 1 0,-1-1 0,1 0 0,0 1 0,0-1 0,-1 1 0,1-1 0,0 0 0,-1 1 0,1-1 0,0 1 0,0-1 0,0 1 0,0-1 0,-1 1 0,1 0 0,-5 20 0,1 1 0,0 0 0,2 0 0,1 0 0,2 43 0,0-17 0,-1 60 0,-7 388 0,-2-354 0,-40 208 0,40-297 0,-3 0 0,-3-1 0,-1 0 0,-30 62 0,42-108 0,1-8 0,1-13 0,1 0 0,2-26 0,-1 5 0,16-277 0,-8 246 0,3 1 0,33-109 0,-38 157 2,0 1-1,1 0 1,1 0 0,1 0-1,0 1 1,19-24-1,-23 35-8,0-1 0,0 0-1,1 1 1,-1 0-1,1 1 1,0-1-1,1 1 1,-1 0-1,1 0 1,-1 1-1,1 0 1,0 0-1,1 1 1,-1 0-1,0 0 1,1 1-1,-1-1 1,14 1-1,-4 1-389</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20:52.266"/>
    </inkml:context>
    <inkml:brush xml:id="br0">
      <inkml:brushProperty name="width" value="0.05" units="cm"/>
      <inkml:brushProperty name="height" value="0.05" units="cm"/>
      <inkml:brushProperty name="color" value="#E71224"/>
    </inkml:brush>
  </inkml:definitions>
  <inkml:trace contextRef="#ctx0" brushRef="#br0">1 754 32319,'0'18'281,"0"102"-88,1-108-196,0 0 0,0-1 1,1 1-1,1-1 1,0 0-1,0 0 1,1 0-1,1 0 1,8 15-1,-13-25 3,1 0 0,0 0 0,0 0 0,-1 0 0,1 0 0,0 0 0,0-1 0,0 1 0,0 0 0,0 0 0,0-1 0,0 1 0,0-1 0,1 1 0,-1-1 0,0 1 0,0-1 0,0 0 0,1 1 0,-1-1 0,0 0 0,0 0 0,1 0 0,-1 0 0,0 0 0,0 0 0,1 0 0,-1-1 0,0 1 0,0 0 0,0-1 0,1 1 0,-1-1 0,0 1 0,0-1 0,0 1 0,0-1 0,0 0 0,0 0 0,1 0 0,2-3 0,0 1 0,-1-1 0,1 0 0,-1 0 0,1 0 0,-1 0 0,4-9 0,11-29 0,-3-1 0,-1 0 0,9-53 0,-10 39 0,22-58 0,-32 108 0,0 0 0,0 0 0,0 1 0,1-1 0,1 1 0,-1 0 0,1 0 0,0 0 0,10-9 0,-13 14 0,-1-1 0,1 1 0,0 0 0,0 0 0,0 0 0,0 0 0,0 0 0,0 0 0,0 0 0,0 1 0,0-1 0,1 1 0,-1 0 0,0-1 0,0 1 0,1 0 0,-1 0 0,0 0 0,0 1 0,0-1 0,1 1 0,-1-1 0,0 1 0,0-1 0,0 1 0,0 0 0,0 0 0,0 0 0,0 1 0,0-1 0,0 0 0,-1 1 0,1-1 0,0 1 0,-1-1 0,2 3 0,-3-4 0,1 0 0,-1 0 0,0 1 0,1-1 0,-1 0 0,0 0 0,0 0 0,0 1 0,1-1 0,-1 0 0,0 1 0,0-1 0,0 0 0,0 0 0,1 1 0,-1-1 0,0 0 0,0 1 0,0-1 0,0 0 0,0 1 0,0-1 0,0 0 0,0 1 0,0-1 0,0 0 0,0 1 0,0-1 0,0 0 0,0 0 0,0 1 0,0-1 0,-1 0 0,1 1 0,0-1 0,-14 5 0,-35-4 0,28-1 0,17 0 0,1 1 0,-1-1 0,1 1 0,0 0 0,-1 0 0,1 0 0,0 0 0,0 0 0,0 1 0,0-1 0,0 1 0,0 0 0,0 0 0,1 0 0,-1 0 0,-2 4 0,1-2 0,1 1 0,0 0 0,-1 0 0,2 0 0,-1 0 0,1 0 0,0 1 0,-3 9 0,0 8 0,2-1 0,1 1 0,0 41 0,2-61 0,0 8 0,1-1 0,0 1 0,1-1 0,0 1 0,0-1 0,1 0 0,0 0 0,1 0 0,1 0 0,-1 0 0,1-1 0,1 0 0,0 0 0,0-1 0,0 1 0,1-1 0,1-1 0,-1 1 0,1-1 0,1-1 0,-1 1 0,1-1 0,0-1 0,0 0 0,1 0 0,14 5 0,-15-7 0,1-1 0,0 1 0,0-2 0,0 1 0,0-1 0,0-1 0,0 0 0,0 0 0,0-1 0,14-3 0,-18 2 0,-1 1 0,1-1 0,0-1 0,-1 1 0,1-1 0,-1 0 0,0 0 0,0 0 0,0-1 0,0 0 0,-1 0 0,1 0 0,-1 0 0,0-1 0,-1 0 0,1 0 0,-1 0 0,4-7 0,-1-1 0,-1 0 0,0-1 0,-1 0 0,0 0 0,-1 0 0,2-22 0,-2-91 0,-3 90 0,0 19 0,1-43 0,-3 0 0,-14-82 0,14 131 0,-5-26 0,-2-1 0,-16-43 0,15 66 0,10 16 0,0 0 0,-1 0 0,1 0 0,0 0 0,0 0 0,-1 0 0,1 0 0,0 0 0,-1 0 0,1 0 0,0 0 0,0 0 0,-1 0 0,1 1 0,0-1 0,0 0 0,0 0 0,-1 0 0,1 0 0,0 1 0,0-1 0,0 0 0,-1 0 0,1 0 0,0 1 0,0-1 0,0 0 0,0 0 0,0 1 0,-1-1 0,1 0 0,0 0 0,0 1 0,0-1 0,0 1 0,-6 36 0,3 54 0,4-1 0,4 1 0,19 99 0,-12-124 0,49 236 0,-49-273 0,-12-29 0,1 1 0,-1-1 0,1 0 0,-1 1 0,0-1 0,1 1 0,-1-1 0,1 0 0,-1 1 0,1-1 0,0 0 0,-1 0 0,1 1 0,-1-1 0,1 0 0,-1 0 0,1 0 0,0 0 0,-1 0 0,1 0 0,-1 0 0,1 0 0,-1 0 0,1 0 0,0 0 0,-1 0 0,1 0 0,-1 0 0,1 0 0,-1-1 0,1 1 0,0 0 0,-1-1 0,1 1 0,-1 0 0,1-1 0,-1 1 0,0 0 0,1-1 0,-1 1 0,1-1 0,-1 1 0,0-1 0,1 1 0,-1-1 0,0 1 0,1-1 0,-1 1 0,0-1 0,0 0 0,11-19 0,-1-1 0,-1 1 0,-1-2 0,0 1 0,4-28 0,-5 22 0,17-65 0,33-104 0,-56 192 0,14-27 0,-15 30 0,1 0 0,-1 1 0,1-1 0,-1 0 0,1 0 0,-1 1 0,1-1 0,0 0 0,-1 1 0,1-1 0,0 0 0,0 1 0,-1-1 0,1 1 0,0-1 0,0 1 0,0 0 0,0-1 0,0 1 0,0 0 0,-1 0 0,1 0 0,0-1 0,0 1 0,0 0 0,0 0 0,0 0 0,0 0 0,0 1 0,1-1 0,4 10 0,-2 18 0,-1-1 0,-2 1 0,-2 42 0,0-19 0,0-14 0,0-10 0,1-1 0,5 29 0,-5-48 0,2 0 0,-1-1 0,1 0 0,0 1 0,0-1 0,1 0 0,-1 0 0,1 0 0,1 0 0,-1 0 0,1-1 0,0 0 0,6 7 0,-5-9 0,1 0 0,-1 1 0,1-2 0,-1 1 0,1-1 0,0 0 0,0 0 0,0 0 0,0-1 0,0 0 0,0 0 0,1-1 0,-1 0 0,0 0 0,10-1 0,-3 1 0,-6-1 0,0 1 0,-1-1 0,1 0 0,-1 0 0,1-1 0,-1 1 0,1-2 0,-1 1 0,0-1 0,0 0 0,0 0 0,0 0 0,-1-1 0,1 0 0,-1 0 0,0-1 0,0 1 0,-1-1 0,1 0 0,-1 0 0,0-1 0,-1 1 0,1-1 0,-1 0 0,5-12 0,0-1 0,-2-1 0,0 0 0,-1-1 0,-1 1 0,-1-1 0,-1 0 0,0-22 0,-1 28 0,-2 1 0,0-1 0,0 1 0,-1-1 0,-1 1 0,0 0 0,-1 0 0,-1 0 0,-8-18 0,10 27 0,0-1 0,-1 1 0,1 0 0,-1 0 0,0 0 0,0 1 0,-1-1 0,1 1 0,-1 0 0,0 1 0,0-1 0,0 1 0,-1 0 0,1 0 0,-1 0 0,1 1 0,-1 0 0,0 0 0,0 0 0,0 1 0,0 0 0,0 0 0,-1 1 0,-7-1 0,12 1 0,-1 0 0,1 1 0,-1-1 0,1 0 0,0 1 0,-1-1 0,1 1 0,0 0 0,0-1 0,-1 1 0,1 0 0,0 1 0,0-1 0,0 0 0,0 1 0,0-1 0,0 1 0,1-1 0,-1 1 0,0 0 0,1 0 0,-1 0 0,1 0 0,0 0 0,0 0 0,-1 0 0,2 0 0,-1 1 0,0-1 0,-1 3 0,0 8 0,0-1 0,0 1 0,1-1 0,1 23 0,0-23 0,0 22 0,1 1 0,7 44 0,-5-68 0,-1 1 0,2-1 0,-1 1 0,2-1 0,-1 0 0,1-1 0,1 1 0,0-1 0,1 0 0,11 14 0,-14-20 0,0-1 0,0 1 0,0-1 0,1 0 0,-1 0 0,1-1 0,-1 1 0,1-1 0,0 0 0,0 0 0,9 1 0,-11-2 0,-1 0 0,1-1 0,0 1 0,-1-1 0,1 0 0,0 0 0,-1 0 0,1 0 0,-1-1 0,1 1 0,0-1 0,-1 1 0,1-1 0,-1 0 0,0 0 0,1 0 0,-1 0 0,1 0 0,-1-1 0,0 1 0,0-1 0,0 0 0,0 1 0,0-1 0,0 0 0,1-2 0,3-7 0,0-1 0,0 1 0,-1-1 0,-1 0 0,0 0 0,4-25 0,5-78 0,-12-22 0,-2 130 0,-1 10 0,-2 9 0,-1 22 0,1 0 0,3 1 0,2 45 0,-1-69 0,1-2 0,-1 0 0,1 1 0,1-1 0,0 0 0,0 0 0,1 0 0,0 0 0,0 0 0,7 12 0,-7-17 0,-1 0 0,0-1 0,1 0 0,0 1 0,-1-1 0,1 0 0,1-1 0,-1 1 0,0 0 0,1-1 0,-1 0 0,1 0 0,0 0 0,-1 0 0,1 0 0,0-1 0,0 0 0,0 0 0,0 0 0,1 0 0,-1 0 0,7-1 0,-9 0 0,0-1 0,0 1 0,0-1 0,0 1 0,0-1 0,0 0 0,-1 1 0,1-1 0,0 0 0,0 0 0,-1-1 0,1 1 0,-1 0 0,1 0 0,-1-1 0,1 1 0,-1-1 0,0 1 0,0-1 0,0 0 0,0 1 0,1-3 0,19-46 0,-19 43 0,13-44 0,-3-1 0,8-76 0,3-12 0,-14 118 0,-2 19 0,3 14 0,8 36 0,-2 0 0,-2 0 0,14 88 0,-22-95 0,-1 0 0,-2 48 0,-1-83 0,0-7 0,3-8 0,30-124-1,5-20 4,-34 136-8,1 1 0,1-1 0,0 1 0,1 1 1,1 0-1,13-17 0,-10 22 5,-12 11 0,-1 0 0,0 0 0,1 0 0,-1 1 0,0-1 0,0 0 0,1 0 0,-1 0 0,0 0 0,1 0 0,-1 0 0,0 1 0,0-1 0,1 0 0,-1 0 0,0 0 0,0 1 0,0-1 0,1 0 0,-1 0 0,0 1 0,0-1 0,0 0 0,0 0 0,1 1 0,-1-1 0,0 0 0,0 1 0,0-1 0,0 1 0,2 32 0,-2-27 0,-1 86-1,4 120 34,-3-206-33,1 0 0,0-1 0,0 1 0,0-1 0,1 1 0,0-1 0,0 1 0,1-1 0,-1 0 0,1 0 0,0 0 0,7 8 0,-8-11 0,1 0 0,-1 1 0,1-1 0,0 0 0,0-1 0,0 1 0,0 0 0,0-1 0,0 0 0,0 1 0,1-1 0,-1 0 0,0-1 0,1 1 0,-1-1 0,1 1 0,-1-1 0,1 0 0,-1-1 0,1 1 0,5-2 0,-4 1-1,-1 0 0,0-1 1,0 0-1,0 0 0,0 0 0,0-1 1,0 1-1,-1-1 0,1 0 0,-1 0 1,0 0-1,0 0 0,0-1 0,0 1 1,0-1-1,-1 0 0,3-5 0,5-10-5,-1 0 0,9-26 0,-18 44 6,13-40 0,11-68 0,-17 71 1,2 0 1,16-44 0,-24 80-1,-1 1 0,1-1 0,-1 1 0,1 0-1,0-1 1,0 1 0,-1 0 0,1 0 0,0-1-1,0 1 1,0 0 0,0 0 0,1 0 0,-1 0-1,0 0 1,0 1 0,1-1 0,-1 0 0,0 0-1,1 1 1,-1-1 0,1 1 0,-1 0 0,1-1-1,-1 1 1,1 0 0,-1 0 0,1-1 0,-1 1 0,1 1-1,-1-1 1,1 0 0,-1 0 0,1 0 0,1 2-1,0-1 0,0 0 0,0 0 0,0 0 0,0 1 0,0-1-1,-1 1 1,1 0 0,-1 0 0,1 0 0,-1 0 0,0 0 0,0 1-1,0-1 1,0 0 0,3 5 0,2 10 0,-1 0 0,-1 0 0,0 0 0,-1 1 0,-1-1 0,0 1 0,-1 20 0,-4 127 0,-8-106 0,8-46 0,-1 0 0,-1 25 0,8-68 0,0 1 0,2-1 0,1 1 0,15-42 0,-8 30 0,-11 29 0,37-105 0,-33 101 0,0 1 0,1 0 0,0 0 0,1 1 0,14-17 0,-23 31 0,0 0 0,0 0 0,0-1 0,0 1 0,0 0 0,0 0 0,0 0 0,0-1 0,1 1 0,-1 0 0,0 0 0,0 0 0,0-1 0,0 1 0,0 0 0,0 0 0,0 0 0,1 0 0,-1-1 0,0 1 0,0 0 0,0 0 0,0 0 0,1 0 0,-1 0 0,0 0 0,0 0 0,0 0 0,1-1 0,-1 1 0,0 0 0,0 0 0,0 0 0,1 0 0,-1 0 0,0 0 0,0 0 0,0 0 0,1 0 0,-1 0 0,0 0 0,0 0 0,0 1 0,1-1 0,-1 0 0,0 0 0,0 0 0,0 0 0,0 0 0,1 0 0,-1 0 0,0 0 0,0 1 0,0-1 0,0 0 0,1 0 0,-1 0 0,0 0 0,0 1 0,0-1 0,0 0 0,0 0 0,0 1 0,1 14 0,-1-10 0,0 3 0,5 148 0,-3-136 0,1 1 0,1 0 0,1-1 0,0 1 0,13 28 0,-15-42 0,1-1 0,0-1 0,0 1 0,0 0 0,0-1 0,1 0 0,0 0 0,0 0 0,0-1 0,1 1 0,0-1 0,0-1 0,0 1 0,0-1 0,0 0 0,0 0 0,1-1 0,0 0 0,-1 0 0,1-1 0,0 1 0,0-1 0,0-1 0,11 0 0,-8 0 0,0 0 0,-1-1 0,1 0 0,0-1 0,-1 0 0,1-1 0,-1 0 0,0 0 0,0-1 0,0 0 0,0-1 0,-1 0 0,0 0 0,0 0 0,0-1 0,-1-1 0,9-8 0,-8 5 0,0-1 0,-1 0 0,0 0 0,-1-1 0,0 1 0,-1-1 0,0-1 0,-1 1 0,0-1 0,2-20 0,0-8 0,-2-84 0,-4 112 0,0 5 0,0-3 0,0 1 0,0-1 0,-2 1 0,-2-16 0,4 24 0,-1 1 0,1-1 0,-1 0 0,0 0 0,0 0 0,1 1 0,-1-1 0,0 0 0,0 1 0,-1-1 0,1 1 0,0-1 0,0 1 0,-1 0 0,1-1 0,-1 1 0,1 0 0,-1 0 0,0 0 0,1 0 0,-1 0 0,0 1 0,0-1 0,1 0 0,-1 1 0,0-1 0,0 1 0,0 0 0,0 0 0,-2-1 0,2 2 0,0-1 0,0 0 0,1 0 0,-1 0 0,0 1 0,0-1 0,1 1 0,-1 0 0,0-1 0,1 1 0,-1 0 0,1 0 0,-1 0 0,1 0 0,-1 0 0,1 0 0,0 0 0,0 1 0,-2 1 0,0 0 0,1 1 0,-1 0 0,1 1 0,0-1 0,0 0 0,1 0 0,-2 7 0,-1 6 0,1 0 0,-2 36 0,5-37 0,-2 9 0,1-1 0,1 1 0,2 0 0,4 25 0,-4-43 0,0 1 0,0-1 0,1 0 0,-1 0 0,2 0 0,-1-1 0,1 1 0,0-1 0,0 1 0,1-1 0,0-1 0,0 1 0,0-1 0,1 0 0,-1 0 0,1 0 0,10 5 0,-8-6 0,0 0 0,0-1 0,-1 0 0,2 0 0,-1-1 0,0 0 0,1 0 0,-1-1 0,0 0 0,15-1 0,-16 0 0,-1 0 0,1-1 0,-1 0 0,1 0 0,-1-1 0,0 0 0,1 0 0,-1 0 0,0-1 0,0 1 0,0-2 0,-1 1 0,1 0 0,5-6 0,1-4 0,0 0 0,-1-1 0,-1 0 0,0-1 0,-1 0 0,0 0 0,-1-1 0,-1 0 0,-1-1 0,0 1 0,-1-1 0,-1-1 0,2-19 0,2-27 0,-3 0 0,-5-82 0,-1 73 0,-3-29 0,2 90 0,0 0 0,0 0 0,-1 0 0,-1 0 0,-9-22 0,13 34 0,0-1 0,0 1 0,0 0 0,0-1 0,0 1 0,0 0 0,0-1 0,-1 1 0,1 0 0,0 0 0,0-1 0,0 1 0,0 0 0,-1 0 0,1-1 0,0 1 0,0 0 0,-1 0 0,1-1 0,0 1 0,0 0 0,-1 0 0,1 0 0,0 0 0,-1-1 0,1 1 0,0 0 0,-1 0 0,1 0 0,0 0 0,0 0 0,-1 0 0,1 0 0,0 0 0,-1 0 0,1 0 0,0 0 0,-1 0 0,1 0 0,0 0 0,-1 0 0,1 0 0,0 1 0,-1-1 0,1 0 0,-7 17 0,2 54 0,4 82 0,3-68 0,2 8 0,5 0 0,28 127 0,-19-124 0,-12-36-365,-6-76-1335</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21:05.805"/>
    </inkml:context>
    <inkml:brush xml:id="br0">
      <inkml:brushProperty name="width" value="0.05" units="cm"/>
      <inkml:brushProperty name="height" value="0.05" units="cm"/>
      <inkml:brushProperty name="color" value="#E71224"/>
    </inkml:brush>
  </inkml:definitions>
  <inkml:trace contextRef="#ctx0" brushRef="#br0">7 611 32431,'0'0'189,"0"6"-141,-4 97-45,2-47-3,7 107 0,-5-158 0,1-1 0,0 1 0,1-1 0,-1 1 0,1-1 0,-1 0 0,5 7-1,-5-9 2,0-1-1,0 1 0,0-1 1,0 0-1,0 1 0,1-1 0,-1 0 1,0 0-1,1 0 0,-1 0 0,1 0 1,-1 0-1,1 0 0,-1 0 0,1-1 1,0 1-1,-1-1 0,1 1 1,0-1-1,-1 1 0,4-1 0,-4 0 2,1-1 0,-1 1 0,0 0 0,0-1 0,0 1 0,0-1-1,0 1 1,0-1 0,0 0 0,0 0 0,0 1 0,0-1 0,0 0-1,-1 0 1,1 0 0,0 0 0,0 0 0,-1 0 0,1 0 0,-1 0 0,1 0-1,0-2 1,12-31 7,-10 24-5,15-54-2,19-128-1,-17 75-4,-17 98 0,2-1-1,0 1 0,14-34 0,-17 49 3,-1 0 0,1 0-1,0 1 1,0-1-1,1 1 1,-1-1-1,1 1 1,-1 0 0,1 0-1,0 0 1,0 0-1,1 1 1,-1-1-1,0 1 1,1 0 0,-1 0-1,1 0 1,0 0-1,0 1 1,0 0-1,0-1 1,0 1-1,0 1 1,8-2 0,-11 2-1,0 1 1,0-1-1,1 0 1,-1 0-1,0 1 0,0-1 1,0 1-1,0-1 1,0 1-1,0-1 1,0 1-1,0 0 1,0-1-1,0 1 1,0 0-1,0 0 1,0 0-1,-1 0 1,1 0-1,0 0 1,-1 0-1,1 0 1,-1 0-1,1 0 0,-1 0 1,1 0-1,-1 0 1,0 1-1,1 1 1,-1-2 2,0 0-1,1 1 1,-1-1 0,0 0 0,1 0 0,-1 0 0,1 0-1,-1 0 1,1 0 0,-1 0 0,1 0 0,0 0-1,0 0 1,-1 0 0,1 0 0,0 0 0,0 0 0,0 0-1,0-1 1,0 1 0,0 0 0,0-1 0,0 1-1,0-1 1,0 1 0,1-1 0,-1 0 0,0 0-1,3 1 1,-4-1 1,0 0-1,1 0 0,-1 0 1,0 0-1,1 0 0,-1 0 1,0 0-1,1 0 0,-1 0 1,0 0-1,0-1 0,1 1 1,-1 0-1,0 0 0,1 0 1,-1 0-1,0-1 0,0 1 0,1 0 1,-1 0-1,0 0 0,0-1 1,1 1-1,-1 0 0,0-1 1,0 1-1,0 0 0,0 0 1,1-1-1,-1 1 0,0 0 1,0-1-1,0 1 0,0 0 1,0-1-1,0 1 0,0 0 1,0-1-1,0 1 0,0 0 1,0-1-1,0 1 0,0 0 1,0-1-1,0 1 0,-1-1 1,1-2-3,0 3 1,1 0 0,-1-1 0,0 1 0,0 0 1,0 0-1,0 0 0,0-1 0,0 1 0,0 0 0,0 0 1,0 0-1,0 0 0,0-1 0,0 1 0,0 0 1,0 0-1,0 0 0,0 0 0,0-1 0,-1 1 0,1 0 1,0 0-1,0 0 0,0 0 0,0-1 0,0 1 0,0 0 1,0 0-1,-1 0 0,1 0 0,0 0 0,0 0 1,0-1-1,0 1 0,0 0 0,-1 0 0,1 0 0,0 0 1,0 0-1,0 0 0,0 0 0,-1 0 0,1 0 1,0 0-1,0 0 0,0 0 0,-1 0 0,1 0 0,0 0 1,0 0-1,0 0 0,0 0 0,-1 0 0,1 0 1,0 0-1,0 0 0,0 0 0,0 0 0,-1 0 0,1 1 1,0-1-1,0 0 0,0 0 0,0 0 0,0 0 1,-1 0-1,1 0 0,0 1 0,-1 0 1,-5 2-1,1 1 0,-1 0 0,1 0 0,1 1 0,-1-1 0,0 1 0,1 0 0,0 1 0,0-1 0,1 1 0,0-1 0,0 1 0,0 0 0,0 0 0,1 0 0,0 1 0,-1 6 0,-2 8 0,1 0-1,1 0 0,1 0 1,0 23-1,2-28 0,1-1-1,0 1 1,1 0 0,1-1-1,8 29 1,-8-38 0,0 1 1,0 0 0,0-1-1,0 1 1,1-1 0,0 0-1,1-1 1,-1 1 0,1-1 0,0 1-1,0-2 1,1 1 0,0 0-1,11 6 1,-12-9 1,0 0-1,0 0 1,0-1-1,0 1 1,0-1-1,0 0 1,0-1-1,0 1 1,1-1-1,-1 0 1,0-1-1,0 1 1,0-1-1,0 0 1,0 0 0,0 0-1,0-1 1,0 0-1,0 0 1,0 0-1,-1-1 1,1 1-1,-1-1 1,7-6-1,-4 0 1,0-1-1,-1 0 0,0-1 0,-1 1 0,0-1 1,0 0-1,-1 0 0,-1-1 0,4-18 1,-2-7-1,1-66 1,-7 77-3,2 0-1,1-1 1,1 1 0,2 0-1,9-33 1,-14 56 0,1 1 1,0-1 0,0 0 0,0 1-1,1-1 1,-1 0 0,1 1 0,-1-1-1,1 1 1,0 0 0,0 0 0,0 0-1,0 0 1,0 0 0,0 0 0,0 0-1,1 0 1,-1 1 0,1 0 0,0-1-1,-1 1 1,1 0 0,0 0 0,-1 0-1,1 1 1,0-1 0,0 1 0,0-1-1,0 1 1,0 0 0,5 0 0,-7 1 0,-1-1 0,1 0 0,-1 1 0,1-1-1,-1 1 1,1-1 0,-1 1 0,1-1 0,-1 1 0,1-1 0,-1 1 0,0-1 0,1 1 0,-1 0 0,0-1 0,0 1 0,1 0 0,-1-1 0,0 1 0,0 0 0,0-1 0,0 1 0,0 0 0,0-1 0,0 1 0,0 0 0,0-1 0,0 1 0,0 0 0,0-1 0,0 1 0,-1 0 0,1-1 0,0 1 0,0-1 0,-1 2-1,-7 22 17,-6-1-10,2 1 1,0 1 0,2 0-1,0 1 1,2 0 0,1 0-1,-7 44 1,13 41-6,1-108 0,0 0 0,0 1 0,0-1 0,0 0 0,1 0 0,-1 0 0,1 0 0,0 0 0,0 0 0,0-1 0,1 1 0,-1 0 0,0 0 0,1-1 0,0 1 0,0-1-1,0 1 1,0-1 0,0 0 0,0 0 0,1 0 0,-1 0 0,1 0 0,-1 0 0,1-1 0,4 3 0,2-1 2,0-1-1,-1 0 1,1-1-1,0 0 1,0 0 0,0-1-1,0 0 1,9-2-1,-12 2 0,0-1-1,0 0 1,-1 0 0,1-1-1,0 0 1,-1 0-1,0 0 1,1 0 0,-1-1-1,0 0 1,0 0-1,-1-1 1,1 1-1,-1-1 1,1 0 0,-1 0-1,-1-1 1,1 1-1,0-1 1,-1 1-1,0-1 1,0 0 0,-1-1-1,1 1 1,-1 0-1,2-9 1,2-6-1,-1 0 1,-1-1-1,-1 1 1,-1-1-1,0 0 1,-2-23-1,-1 33 0,-1 0 0,1 0 0,-2 0 0,1 0 0,-2 0 0,1 0 0,-2 1 0,1-1 0,-1 1 0,-1 1 0,-7-12 0,9 15 0,0 1 0,0-1 0,-1 1 0,0 0 0,0 0 0,0 1 0,0 0 0,-1 0 0,1 0 0,-1 0 0,0 1 0,0 0 0,-1 0 0,1 1 0,0-1 0,-1 2 0,0-1 0,1 1 0,-14-2 0,19 3 0,-1 0 0,0 1 0,1-1 0,-1 0 0,0 1 0,1-1 0,-1 0 0,0 1 0,1 0 0,-1-1 0,1 1 0,-1 0 0,1 0 0,0 0 0,-1 0 0,1 0 0,0 0 0,0 0 0,0 1 0,-1-1 0,0 2 0,0 1 0,0 0 0,0 0 0,0 0 0,1 0 0,-1 0 0,1 0 0,0 0 0,-1 6 0,1 9-1,0 1 0,2 37 1,-1-55-1,2 11 0,0 1 0,0-1-1,1 0 1,1 0 0,0 0-1,1 0 1,0-1 0,1 0-1,0 0 1,1 0 0,1-1-1,0 0 1,0 0 0,1-1-1,0 0 1,1-1 0,0 0-1,0 0 1,20 11 0,-26-17 1,1-1 0,-1 0 1,0 0-1,1-1 0,0 1 1,-1-1-1,1 0 0,0 0 1,0-1-1,0 0 0,-1 1 1,1-1-1,0-1 0,0 1 1,0-1-1,0 0 0,-1 0 1,1 0-1,0-1 0,-1 1 1,1-1-1,-1 0 0,0-1 1,0 1-1,1-1 0,-2 0 1,1 0-1,0 0 0,-1 0 1,1-1-1,2-3 0,4-8 1,-1 0-1,-1-1 1,-1 0-1,0-1 1,8-28-1,11-89 0,-5 25 0,-21 107 0,0 0 0,0 0 0,1 0 0,-1 1 0,1-1 0,-1 0 0,1 0 0,0 1 0,0-1 0,0 0 0,-1 1 0,2-1 0,-1 1 0,0 0 0,2-3 0,-2 4 0,-1 0 0,1 0 0,0 0 0,-1 0 0,1 0 0,-1 0 0,1 1 0,-1-1 0,1 0 0,-1 0 0,1 0 0,-1 1 0,1-1 0,-1 0 0,1 0 0,-1 1 0,1-1 0,-1 1 0,1-1 0,-1 0 0,0 1 0,1-1 0,-1 1 0,0-1 0,1 1 0,-1-1 0,0 1 0,0-1 0,1 1 0,-1 0 0,4 9 0,1 0 0,-2 1 0,4 14 0,6 40 4,-4-1 1,3 98-1,-12-156-3,0-2 0,0 1-1,0 0 0,0-1 0,1 1 0,0 0 0,0-1 0,0 1 0,0-1 1,1 1-1,-1-1 0,5 7 0,-5-10 0,0-1 0,0 0 0,1 1 0,-1-1 0,0 0 0,1 0 0,-1 0 0,0 0 0,0 0 0,1 0 0,-1 0 0,0 0 0,1-1 0,-1 1 0,0 0 0,0-1 0,1 1 0,-1-1 0,0 1 0,0-1 0,0 0 0,0 0 0,0 1 0,0-1 0,2-1 0,6-10 0,-1 0 0,0 0 0,0 0 0,-1-1 0,-1 0 0,0-1 0,-1 0 0,5-19 0,-8 26 0,28-95 0,-20 60-11,3 1-1,1 0 1,20-39 0,-23 62 8,-11 18 3,0 0 0,0 0 0,1 0 0,-1 0 0,0-1 0,0 1 0,0 0 0,0 0 0,0 0 0,0 0 0,0 0-1,0 0 1,0 0 0,0 0 0,0 0 0,1-1 0,-1 1 0,0 0 0,0 0 0,0 0 0,0 0 0,0 0 0,0 0 0,0 0 0,1 0 0,-1 0 0,0 0 0,0 0 0,0 0 0,0 0 0,0 0 0,0 0 0,0 0 0,1 0 0,-1 0 0,0 0 0,0 0-1,0 0 1,0 0 0,0 0 0,0 0 0,1 0 0,-1 0 0,0 1 0,0-1 0,0 0 0,0 0 0,0 0 0,0 0 0,0 0 0,0 0 0,0 0 0,0 0 0,1 0 0,-1 1 0,0-1 0,0 0 0,0 0 0,0 0 0,0 0 0,0 0 0,0 0 0,0 0-1,0 1 1,0-1 0,0 0 0,2 14-1,-1 0-1,0-1 1,0 1-1,-3 21 1,0 6 11,2 207 22,0-243-32,0 0 0,0 0 0,1 1 0,-1-1 0,1 0 0,0 0 0,1 0 0,-1 0 0,1 0 0,0 0 0,5 7 0,-5-10 0,0 1 0,0-1 0,0 1 0,1-1 0,-1 0 0,1 0 0,0 0 0,0 0 0,-1 0 0,1-1 0,0 1 0,0-1 0,1 0 0,-1 0 0,0 0 0,0 0 0,0-1 0,1 1 0,4-1 0,-3 1 0,1 0 0,0-1 0,0 0 0,-1 0 0,1 0 0,0-1 0,0 0 0,-1 0 0,1-1 0,-1 1 0,1-1 0,-1 0 0,1-1 0,-1 1 0,0-1 0,0 0 0,-1 0 0,1-1 0,0 1 0,-1-1 0,0 0 0,0 0 0,0-1 0,3-4 0,4-6 1,-1-1-1,-1 1 1,-1-1 0,0-1-1,-1 0 1,8-25 0,16-107 7,-8 28-5,-22 118-3,-1 0 0,1 0 0,0 0 0,0 0 0,0 0 0,0 1 0,1-1 0,-1 0 0,1 0 0,-1 1 0,1-1 0,0 1 0,0 0 0,0-1 0,0 1 0,3-2 0,-1 2 0,1 1 0,-1-1 0,0 1 0,1 0 0,-1 0 0,0 0 0,1 1 0,-1 0 0,1-1 0,5 2 0,-7-1 0,-1 1 0,1 0 0,0-1 0,0 1 0,-1 0 0,1 1 0,-1-1 0,1 0 0,-1 1 0,1-1 0,-1 1 0,0 0 0,0 0 0,0 0 0,0 0 0,0 0 0,0 0 0,-1 1 0,1-1 0,-1 0 0,1 1 0,-1-1 0,0 1 0,0 0 0,0-1 0,1 6 0,2 9 0,0-1 0,0 1 0,0 20 0,-3-25 0,0-23 0,-3-8 0,0 15 0,0 0 0,-1 0 0,1 1 0,-1-1 0,0 1 0,0 0 0,-1-1 0,1 1 0,-1 1 0,1-1 0,-1 1 0,0-1 0,0 1 0,0 0 0,0 0 0,0 1 0,-1-1 0,1 1 0,-7-1 0,7 1 0,0 0 0,0 1 0,-1-1 0,1 1 0,0 0 0,0 0 0,0 0 0,0 1 0,0 0 0,0-1 0,0 1 0,0 1 0,0-1 0,0 1 0,0-1 0,0 1 0,1 0 0,-1 0 0,1 1 0,0-1 0,-6 6 0,3 0 0,0 0 0,1 0 0,0 1 0,0-1 0,1 1 0,0 0 0,1 0 0,0 0 0,0 1 0,-2 18 0,2 3 0,1 0 0,3 36 0,-1-64 0,0 1 0,0-1 0,0 0 0,1 0 0,-1 0 0,1 0 0,0 0 0,0 0 0,0 0 0,0 0 0,0 0 0,1 0 0,-1 0 0,1 0 0,0-1 0,0 1 0,0-1 0,0 1 0,0-1 0,0 0 0,1 0 0,-1 0 0,1 0 0,5 3 0,0-3 0,0 1 0,0-1 0,0 0 0,1 0 0,-1-1 0,1 0 0,-1-1 0,10 0 0,-14-1 0,1 1 0,0-1 0,-1 0 0,1-1 0,-1 1 0,1-1 0,-1 0 0,0 0 0,1 0 0,-1 0 0,0-1 0,0 1 0,-1-1 0,1 0 0,0-1 0,-1 1 0,0 0 0,0-1 0,0 0 0,0 0 0,-1 0 0,1 0 0,-1 0 0,3-8 0,0-1 0,0 0 1,0-1 0,-1 0-1,-1 0 1,0 0 0,-1-1 0,0-15-1,-2-84 27,3 1036-27,-3-913 0,1 16 0,-2 0 0,-1 0 0,-8 45 0,8-64 0,0 1 0,0-1 0,-1 1 0,0-1 0,0 0 0,0 0 0,-1 0 0,-5 6 0,7-9 0,-1 0 0,0 0 0,0 0 0,-1-1 0,1 1 0,0-1 0,-1 0 0,1 0 0,-1 0 0,0-1 0,0 1 0,0-1 0,0 0 0,-7 2 0,4-2 0,0 0 0,0-1 0,0 1 0,0-1 0,0-1 0,0 1 0,0-1 0,-7-2 0,10 2 0,1 0 0,-1-1 0,1 1 0,0-1 0,0 0 0,0 0 0,0 0 0,0 0 0,0-1 0,1 1 0,-1-1 0,1 0 0,0 0 0,-1 1 0,1-1 0,1-1 0,-3-2 0,-2-7 0,1-1 0,0 0 0,0 1 0,2-2 0,0 1 0,0 0 0,0-17 0,2 2 0,1 1 0,6-50 0,-3 60 0,2 0 0,-1 0 0,2 1 0,1-1 0,0 2 0,12-22 0,67-95 0,-50 80 0,33-48 0,92-147 0,-139 209 0,-1 0 0,-3-2 0,-1 0 0,16-64 0,-28 83 0,-1 0 0,-1 0 0,-1-45 0,-2 67 0,-1-1 0,1 0 0,0 1 0,-1-1 0,1 0 0,0 1 0,-1-1 0,1 0 0,-1 1 0,1-1 0,-1 1 0,1-1 0,-1 1 0,1-1 0,-1 1 0,0 0 0,1-1 0,-1 1 0,0 0 0,1-1 0,-1 1 0,0 0 0,1 0 0,-1-1 0,0 1 0,0 0 0,1 0 0,-1 0 0,0 0 0,0 0 0,1 0 0,-1 0 0,-1 1 0,-27 2 0,25-2 0,1 1 0,0-1 0,-1 1 0,1 0 0,0 0 0,0 0 0,0 0 0,1 0 0,-1 1 0,0-1 0,1 1 0,0 0 0,-1 0 0,1 0 0,0 0 0,1 0 0,-1 0 0,0 0 0,1 1 0,0-1 0,0 1 0,0-1 0,0 1 0,0 5 0,-3 13 0,1 1 0,0 39 0,3-51 0,-1 9 0,0 1 0,2 0 0,0-1 0,2 1 0,0-1 0,1 0 0,1 0 0,13 36 0,-9-38 0,0 1 0,1-1 0,13 17 0,-19-30 0,0 0 0,0-1 0,0 1 0,1-1 0,-1 0 0,1 0 0,0 0 0,1-1 0,-1 0 0,0 0 0,1 0 0,0-1 0,-1 1 0,12 1 0,-11-2 0,0-1 0,0 0 0,0-1 0,0 0 0,0 0 0,0 0 0,0 0 0,0-1 0,0 0 0,0-1 0,0 1 0,0-1 0,0 0 0,-1 0 0,1-1 0,-1 0 0,1 0 0,-1 0 0,0-1 0,8-7 0,-6 4 0,0-1 0,-1 0 0,0 0 0,-1-1 0,0 1 0,0-1 0,-1 0 0,0-1 0,0 1 0,-1-1 0,4-18 0,-1-17 0,-2-1 0,-2 1 0,-4-57 0,2-31 0,0 131 0,0 0 0,0 0 0,0 1 0,0-1 0,1 0 0,-1 0 0,1 1 0,-1-1 0,1 0 0,0 1 0,0-1 0,-1 1 0,1-1 0,0 1 0,0 0 0,1-1 0,-1 1 0,0 0 0,0-1 0,1 1 0,-1 0 0,0 0 0,1 0 0,-1 0 0,1 1 0,-1-1 0,4-1 0,-3 2 0,0-1 0,1 1 0,-1 0 0,1 0 0,-1 0 0,0 0 0,1 0 0,-1 1 0,0-1 0,1 1 0,-1-1 0,0 1 0,0 0 0,0 0 0,1 0 0,-1 0 0,0 1 0,0-1 0,0 0 0,-1 1 0,1-1 0,2 3 0,5 6 0,-1 0 0,0 1 0,-1 0 0,0 0 0,-1 1 0,0 0 0,-1 0 0,0 0 0,-1 1 0,0-1 0,3 20 0,-3-5 0,0 0 0,-2 0 0,-1 0 0,-5 47 0,3-66 0,0 0 0,-1 0 1,0 0-1,-1 0 0,0 0 0,0-1 1,0 1-1,-1-1 0,0 0 0,-1 0 1,0-1-1,0 1 0,0-1 0,-1 0 1,0 0-1,0-1 0,0 1 0,-14 7 0,8-6-5,0 0 0,0-1 0,-1-1 0,1 0 0,-1-1 0,0 0 0,-1-1 0,1-1 0,-1 0 0,-25 1 0,74-3 2,1-1-1,-1-1 0,0-2 0,0-2 0,-1-1 0,37-12 1,58-32 15,-110 42-7,-1-1 1,0 0 0,0-2-1,24-20 1,-37 27-5,1-1 1,-2 0-1,1 0 1,-1 0-1,0 0 1,0-1-1,-1 0 1,0 0-1,0 0 1,0 0-1,-1 0 1,0-1-1,1-12 1,0-9 5,-1 0-1,-2-36 1,-1 27-11,1 33 4,1-19 0,-1 0 0,-1 0 0,-1 0 0,-1 0 0,-1 0 0,-12-36 0,9 49 0,2 16 0,1 20 0,3-9 0,-2 77 0,11 131 0,-5-204 0,1 0 0,1-1 0,0 0 0,9 21 0,-11-33 0,1 1 0,-1-1 0,1 0 0,0 0 0,1 0 0,-1 0 0,1-1 0,1 0 0,-1 0 0,1 0 0,0-1 0,11 8 0,-12-10 0,-1-2 0,1 1 0,-1-1 0,1 1 0,0-1 0,-1 0 0,1-1 0,0 1 0,0-1 0,0 0 0,-1 0 0,1-1 0,0 1 0,0-1 0,0 0 0,6-2 0,-4 0 0,0 0 0,0 0 0,0 0 0,0-1 0,-1 0 0,1 0 0,-1 0 0,0-1 0,6-7 0,-5 5 0,-1-1 0,0-1 0,0 1 0,-1-1 0,0 0 0,0 0 0,-1-1 0,-1 1 0,1-1 0,-2 0 0,4-19 0,-2-6 0,-1 0 0,-3-38 0,-1 37 0,2 34 0,-1-1 0,0 1 0,0 0 0,0-1 0,-1 1 0,1-1 0,-1 1 0,1 0 0,-1 0 0,0-1 0,-1-2 0,1 4 0,0 0 0,0 0 0,-1 0 0,1 0 0,0 1 0,0-1 0,-1 0 0,1 1 0,0-1 0,-1 1 0,1 0 0,0-1 0,-1 1 0,1 0 0,-1 0 0,1 0 0,-1 0 0,1 0 0,-2 0 0,1 0 0,1 1 0,0-1 0,0 1 0,0-1 0,-1 1 0,1 0 0,0-1 0,0 1 0,0 0 0,0 0 0,0 0 0,0-1 0,0 1 0,0 0 0,0 1 0,1-1 0,-1 0 0,0 0 0,1 0 0,-1 0 0,1 0 0,-1 1 0,1-1 0,-1 0 0,1 1 0,0-1 0,0 0 0,-1 2 0,-4 45 0,5-44 0,-1 166 0,1-162 0,0 0 0,0 0 0,1 0 0,1 0 0,-1 0 0,1 0 0,5 13 0,-6-19 0,1 1 0,-1-1 0,0 1 0,1-1 0,0 0 0,-1 0 0,1 0 0,0 0 0,0 0 0,0 0 0,0-1 0,1 1 0,-1 0 0,0-1 0,1 0 0,-1 0 0,1 1 0,-1-1 0,1-1 0,0 1 0,-1 0 0,1-1 0,0 1 0,-1-1 0,6 0 0,1 0 0,0 0 0,-1-1 0,1 0 0,-1 0 0,1-1 0,-1 0 0,0-1 0,1 0 0,-1 0 0,-1 0 0,1-1 0,0-1 0,-1 1 0,0-1 0,0 0 0,0-1 0,9-9 0,-6 5 0,0 0 0,0 0 0,-1 0 0,0-1 0,-1 0 0,-1-1 0,0 0 0,0 0 0,-1-1 0,-1 0 0,0 0 0,0 0 0,-2 0 0,0-1 0,0 0 0,-1 1 0,-1-1 0,0-14 0,-1 17 0,1 7 0,-1 0 0,0 0 0,0 0 0,-1 0 0,1 0 0,-1 0 0,0 1 0,-2-7 0,3 9 0,-1-1 0,-1 1 0,1 0 0,0 0 0,0 0 0,0 0 0,-1 0 0,1 0 0,0 0 0,-1 0 0,1 1 0,-1-1 0,1 1 0,-1-1 0,1 1 0,-1-1 0,1 1 0,-1 0 0,0 0 0,1 0 0,-1 0 0,1 0 0,-1 0 0,-1 0 0,1 0 0,0 0 0,0 1 0,0-1 0,0 0 0,0 1 0,0 0 0,0-1 0,1 1 0,-1 0 0,0 0 0,0 0 0,1 0 0,-1 0 0,1 0 0,-1 0 0,1 1 0,-1-1 0,1 1 0,0-1 0,-1 1 0,1-1 0,0 1 0,0 0 0,0 0 0,1-1 0,-1 1 0,0 0 0,1 0 0,-1 0 0,0 3 0,-1 7 0,0 0 0,1 0 0,0 23 0,1-35 0,-1 9 0,1 0 0,0 0 0,0 0 0,1-1 0,0 1 0,0 0 0,1-1 0,1 1 0,-1-1 0,1 1 0,0-1 0,1 0 0,0 0 0,7 9 0,-6-10 0,1-1 0,0 0 0,0 0 0,0 0 0,1-1 0,0 1 0,0-2 0,0 1 0,1-1 0,0 0 0,11 4 0,-7-5 0,0 0 0,1-1 0,0 0 0,-1-1 0,1 0 0,0-1 0,14-2 0,-22 2 0,-1-1 0,1 1 0,-1-2 0,0 1 0,1 0 0,-1-1 0,0 1 0,0-1 0,0-1 0,0 1 0,0 0 0,0-1 0,0 0 0,5-5 0,-4 2 0,0 0 0,-1 0 0,1 0 0,-1 0 0,0-1 0,-1 0 0,0 0 0,4-11 0,-4 8 0,0-1 0,-1 1 0,0-1 0,0 0 0,-2 0 0,1 0 0,-1 1 0,-1-1 0,0 0 0,0 0 0,-1 0 0,-6-19 0,5 22 0,-1 1 0,0 0 0,0 0 0,0 1 0,-1-1 0,0 1 0,0 0 0,-1 0 0,1 0 0,-1 1 0,-1 0 0,1 0 0,-1 1 0,-8-5 0,5 4 0,0 0 0,0 1 0,-1 1 0,1 0 0,-1 0 0,0 1 0,0 0 0,1 1 0,-22 0 0,29 2 0,1-1 0,-1 0 0,0 1 0,1 0 0,-1 0 0,1 0 0,-1 0 0,1 0 0,-1 0 0,1 0 0,0 1 0,0-1 0,0 1 0,0 0 0,0 0 0,0 0 0,0 0 0,0 0 0,1 0 0,-1 0 0,1 0 0,-1 1 0,1-1 0,0 0 0,0 1 0,0 0 0,1-1 0,-1 1 0,0-1 0,0 4 0,-1 9 0,0 0 0,1 0 0,0 0 0,3 18 0,-2-26 0,1 1 0,0-1 0,0 0 0,1 0 0,0 0 0,0 0 0,1 0 0,0-1 0,0 1 0,0-1 0,1 0 0,0 0 0,0 0 0,1 0 0,-1-1 0,1 0 0,12 10 0,-10-10 0,1 1 0,1-1 0,-1-1 0,1 0 0,0 0 0,0 0 0,0-1 0,0-1 0,0 1 0,1-2 0,-1 1 0,1-1 0,11-1 0,-19 0 0,6 1 0,1-1 0,-1 0 0,0-1 0,0 0 0,0 0 0,9-3 0,-14 2 0,0 0 0,1 1 0,-1-2 0,0 1 0,0 0 0,0 0 0,-1-1 0,1 0 0,0 1 0,-1-1 0,0 0 0,0 0 0,0 0 0,0-1 0,3-6 0,2-10-1,0 0 0,-2 0 0,0-1 0,-1 1 0,-1-1-1,-1 0 1,-2-34 0,8-48-22,-8 100 23,1 0 0,-1 0 0,1 0 0,0 0 0,0 0 0,1 1 0,-1-1 0,0 0 0,1 1 0,0-1 0,1-2 0,-2 5 0,-1-1 0,1 1 0,-1 0 0,1-1 0,-1 1 0,1-1 0,-1 1 0,1 0 0,-1 0 0,1-1 0,-1 1 0,1 0 0,0 0 0,-1 0 0,1 0 0,-1-1 0,1 1 0,0 0 0,-1 0 0,1 0 0,-1 0 0,1 0 0,0 1 0,1-1 0,-1 1 0,0 0 0,0-1 0,0 1 0,0 0 0,0 0 0,0 0 0,0 0 0,0 0 0,0 0 0,0 0 0,0 0 0,0 0 0,-1 0 0,2 2 0,5 11 0,-1 0 0,0 0 0,-1 1 0,5 23 0,9 69 0,-15-82 0,4 45 11,-7-50-6,0-1-1,2 0 0,0 1 0,12 33 0,-15-52-4,0 0 0,1 0 0,-1 0 0,0 0 0,1 0 0,-1 0 0,1 0 0,0 0 0,-1 0 0,1 0 0,0-1 0,-1 1 0,1 0 0,0-1 0,0 1 0,0 0 0,-1-1 0,1 1 0,0-1 0,0 1 0,0-1 0,0 1 0,0-1 0,0 0 0,0 0 0,1 1 0,0-1 0,0-1 0,0 1 0,0 0 0,0-1 0,0 0 0,0 1 0,0-1 0,0 0 0,0 0 0,-1 0 0,1 0 0,3-2 0,2-4 0,0 1 0,0-1 0,0 0 0,9-15 0,27-49 0,-4-1 0,55-146 0,-84 195 0,-10 85 0,-5-4 0,-5 112 0,10-154 0,-1-4-1,1-1 1,0 1-1,1-1 1,0 1-1,0-1 1,2 0-1,-1 1 1,1-1-1,5 11 1,-1-13-94,-2-8-271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3:49.396"/>
    </inkml:context>
    <inkml:brush xml:id="br0">
      <inkml:brushProperty name="width" value="0.05" units="cm"/>
      <inkml:brushProperty name="height" value="0.05" units="cm"/>
      <inkml:brushProperty name="color" value="#FFFFFF"/>
    </inkml:brush>
  </inkml:definitions>
  <inkml:trace contextRef="#ctx0" brushRef="#br0">263 142 30238,'1'-12'318,"0"-1"0,1 1 1,0 0-1,1 0 0,0 0 1,1 0-1,7-16 0,0 0-335,-20 54 17,3-8 0,-1-1 0,-10 20 0,-221 392 0,234-420 0,1-6 0,1 1 0,0 0 0,0 0 0,0 0 0,0 0 0,1 0 0,-1 0 0,1 0 0,0 0 0,1 0 0,-1 1 0,1-1 0,0 0 0,0 1 0,0 5 0,1-8 0,0-1 0,0 0 0,0 0 0,0 0 0,0 0 0,0 0 0,0 0 0,0 0 0,1 0 0,-1 0 0,0 0 0,1-1 0,-1 1 0,0 0 0,1-1 0,-1 1 0,1-1 0,-1 0 0,1 1 0,-1-1 0,1 0 0,-1 0 0,1 0 0,-1 0 0,3-1 0,6 2 0,104 7 0,155-9 0,-262 1 0,-1 0 0,0 0 0,0-1 0,0 1 0,0-1 0,0-1 0,6-1 0,-11 1-84,-7 1-181,4 1 179,-22-2-936</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21:06.149"/>
    </inkml:context>
    <inkml:brush xml:id="br0">
      <inkml:brushProperty name="width" value="0.05" units="cm"/>
      <inkml:brushProperty name="height" value="0.05" units="cm"/>
      <inkml:brushProperty name="color" value="#E71224"/>
    </inkml:brush>
  </inkml:definitions>
  <inkml:trace contextRef="#ctx0" brushRef="#br0">183 46 31262,'-8'-10'641,"-15"-19"161,22 28-800,0 1 0,1-1 0,-1 1-1,0-1 1,0 1 0,1-1 0,-1 1-1,0 0 1,0-1 0,0 1 0,0 0-1,0-1 1,0 1 0,0 0 0,1 0 0,-1 0-1,0 0 1,0 0 0,0 0 0,0 0-1,0 0 1,0 0 0,0 1 0,0-1-1,0 0 1,1 1 0,-1-1 0,0 0-1,0 1 1,0-1 0,0 1 0,1-1-1,-1 1 1,-1 0 0,-5 9-2,0 0 0,0 0 0,1 1 0,0 0 0,1 0 0,0 0 0,1 1 0,0-1 0,1 1 0,-3 19 0,4-22 0,1 0 0,0 1 0,1-1 0,0 0 0,2 13 0,-2-19 0,1 0 0,0 0 0,-1 0 0,2 0 0,-1 0 0,0-1 0,0 1 0,1 0 0,-1-1 0,1 1 0,0 0 0,0-1 0,0 0 0,0 0 0,0 0 0,1 0 0,-1 0 0,5 3 0,2-1 0,1 0 0,0 0 0,-1-1 0,1 0 0,1-1 0,-1 0 0,0-1 0,0 0 0,1 0 0,13-2 0,-20 1 0,-1 0 0,1 0 0,0-1 0,-1 1 0,1-1 0,-1 0 0,0 0 0,1 0 0,-1-1 0,0 1 0,1-1 0,-1 0 0,0 0 0,0 0 0,-1 0 0,1 0 0,0 0 0,-1-1 0,1 0 0,-1 1 0,0-1 0,0 0 0,0 0 0,0 0 0,0 0 0,-1 0 0,3-6 0,-1-1 0,-1 0 0,1-1 0,-1 1 0,-1 0 0,0-1 0,-1 1 0,0 0 0,-1-15 0,0 20 0,0 0 1,0 0-1,-1 0 1,0 1-1,1-1 0,-2 0 1,1 1-1,0-1 0,-1 1 1,0 0-1,0 0 1,0 0-1,0 0 0,-1 1 1,0-1-1,1 1 0,-1 0 1,0 0-1,-1 0 1,1 0-1,0 1 0,-1 0 1,0 0-1,1 0 0,-9-2 1,7 2-8,-1 1 1,1-1-1,-1 1 1,0 1-1,0-1 1,0 1-1,1 0 1,-1 0-1,0 1 1,0 0-1,0 0 1,1 1-1,-1 0 1,1 0-1,-1 0 1,1 1-1,0 0 1,0 0-1,-6 5 1,3-1-346,0 1 0,0 1-1,-7 9 1,-24 36-5610</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21:06.509"/>
    </inkml:context>
    <inkml:brush xml:id="br0">
      <inkml:brushProperty name="width" value="0.05" units="cm"/>
      <inkml:brushProperty name="height" value="0.05" units="cm"/>
      <inkml:brushProperty name="color" value="#E71224"/>
    </inkml:brush>
  </inkml:definitions>
  <inkml:trace contextRef="#ctx0" brushRef="#br0">9 90 32095,'-9'0'608,"12"0"-576,47-17-32,14 0 0,16 2 0,-6 2 0,-7-2-160,-20 3-2129</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21:08.184"/>
    </inkml:context>
    <inkml:brush xml:id="br0">
      <inkml:brushProperty name="width" value="0.05" units="cm"/>
      <inkml:brushProperty name="height" value="0.05" units="cm"/>
      <inkml:brushProperty name="color" value="#E71224"/>
    </inkml:brush>
  </inkml:definitions>
  <inkml:trace contextRef="#ctx0" brushRef="#br0">2 242 32303,'-1'-4'13,"1"1"-1,0 0 1,0-1 0,0 1-1,0-1 1,1 1 0,0-1-1,-1 1 1,1 0 0,0-1 0,1 1-1,-1 0 1,0 0 0,1 0-1,0 0 1,0 0 0,0 0 0,0 0-1,0 1 1,0-1 0,1 1-1,-1-1 1,1 1 0,0 0 0,0 0-1,0 0 1,0 1 0,0-1-1,0 0 1,0 1 0,0 0 0,1 0-1,6-1 1,-4 0-11,0 1 1,0 0-1,1 0 1,-1 0-1,0 1 0,1 0 1,-1 0-1,0 1 0,9 1 1,-12-1-3,0 0 1,0 0-1,0 0 1,0 1-1,0-1 0,0 1 1,0 0-1,0 0 1,0 0-1,-1 0 1,1 1-1,-1-1 0,0 0 1,0 1-1,1 0 1,-2 0-1,1-1 1,2 6-1,3 8 0,-1 0 0,0 1 0,-2-1 0,0 1 0,0 0 0,1 29 0,-5 112 0,-1-86 0,1-57-2,-1-6 3,1-1 0,0 1 0,1 0 0,2 10 0,-3-17-2,0-1 0,1 1 0,-1-1 0,1 0 0,-1 1 0,1-1 0,-1 0 0,1 1 0,0-1 0,0 0 1,-1 0-1,1 0 0,0 0 0,0 0 0,0 0 0,0 0 0,1 0 0,-1 0 0,0 0 0,0 0 0,0-1 0,1 1 1,-1 0-1,0-1 0,1 0 0,-1 1 0,1-1 0,-1 0 0,0 1 0,1-1 0,1 0 0,-1-1 2,0 1 0,-1-1 0,1 0-1,-1 1 1,1-1 0,-1 0 0,1 0 0,-1 0-1,0-1 1,0 1 0,1 0 0,-1 0-1,0-1 1,0 1 0,0-1 0,0 1 0,0-1-1,-1 1 1,1-1 0,0 1 0,0-4-1,16-45 12,-15 42-14,13-56 2,10-87 0,8-38 0,-24 166 0,-9 23 0,0 0 0,0-1 0,0 1 0,0 0 0,1-1 0,-1 1 0,0 0 0,0-1 0,0 1 0,0 0-1,1-1 1,-1 1 0,0 0 0,0 0 0,0-1 0,1 1 0,-1 0 0,0 0 0,0 0 0,1-1 0,-1 1 0,0 0-1,1 0 1,-1 0 0,0 0 0,1-1 0,-1 1 0,0 0 0,1 0 0,-1 0 0,0 0 0,1 0 0,-1 0-1,0 0 1,1 0 0,-1 0 0,0 0 0,1 0 0,-1 0 0,0 0 0,1 1 0,-1-1 0,0 0 0,0 0 0,1 0-1,-1 0 1,0 0 0,1 1 0,-1-1 0,0 0 0,0 0 0,1 1 0,-1-1 0,0 0 0,0 0 0,0 1-1,1-1 1,-1 0 0,0 1 0,0-1 0,0 0 0,0 0 0,0 1 0,0-1 0,1 1 0,11 38-1,-1 0 1,12 78 0,-23-115 1,39 188 4,-39-191-5,0 1 0,0 0 0,0 0 0,0 0 0,0 0 0,0 0 0,1 0 0,-1 0 0,0 0 0,0-1 0,0 1 0,0 0 0,0 0 0,0 0 0,1 0 0,-1 0 0,0 0 0,0 0 0,0 0 0,0 0 0,0 0 0,1 0 0,-1 0 0,0 0 0,0 0 0,0 0 0,0 0 0,0 0 0,1 0 0,-1 0 0,0 0 0,0 0 0,0 0 0,0 0 0,0 0 0,0 0 0,1 1 0,-1-1 0,0 0 0,0 0 0,0 0 0,0 0 0,0 0 0,0 0 0,0 0 0,1 0 0,-1 1 0,0-1 0,0 0 0,0 0 0,0 0 0,0 0 0,0 0 0,0 0 0,0 1 0,0-1 0,0 0 0,0 0 0,0 0 0,0 0 0,0 0 0,0 1 0,0-1 0,0 0 0,0 0 0,0 0 0,0 0 0,0 0 0,0 1 0,6-16 0,6-34-2,1-8 4,27-69 1,-34 111-6,0-1 0,2 1 0,0 0 0,0 1 0,2 0 0,-1 0 0,2 1 0,0 0 0,14-12 0,-22 22 3,0 0-1,1 0 0,0 0 0,-1 1 1,1 0-1,0 0 0,8-3 1,-11 4 0,-1 1 0,1 0 0,-1 0 0,1 0 0,0 0 0,-1 0 0,1 0 0,0 0 0,-1 0 0,1 0 0,0 0 0,-1 0 0,1 1 0,0-1 0,-1 0 0,1 0 0,-1 1 0,1-1 0,0 0 0,-1 1 0,2 0 0,-1 0 0,-1 0 0,1 1 0,0-1 0,0 0 0,-1 0 0,1 1 0,-1-1 0,1 1 0,-1-1 0,1 1 0,-1-1 0,0 0 0,0 4 0,4 216 18,-5-137-4,1-75-14,0 1 0,1-1 0,0 0 0,0 0 0,1 0 0,0 0 0,0 0 0,6 10 0,-6-15 0,0 1 0,1-1 0,-1-1 0,1 1 0,0 0 0,1-1 0,-1 1 0,0-1 0,1 0 0,0 0 0,0 0 0,0-1 0,0 0 0,0 1 0,0-1 0,0-1 0,9 4 0,3-1 0,-1-1 0,1 0 0,0-1 0,0 0 0,1-1 0,-1-1 0,0-1 0,27-4 0,-33 3 0,-1 0 0,0 0 0,0-1 0,0 0 0,-1-1 0,1 0 0,-1 0 0,1-1 0,-2 0 0,1 0 0,0-1 0,-1 0 0,0 0 0,0-1 0,-1 0 0,7-9 0,-7 6 0,-1-1 0,0 1-1,0-1 1,-2 0 0,1 0 0,-1 0 0,-1 0 0,0-1-1,0 1 1,-2-1 0,1 1 0,-1-1 0,-2-16-1,1 19 0,0-1-1,-1 1 0,0-1 0,-1 1 0,0 0 0,0 0 1,-1 0-1,0 0 0,0 0 0,-1 1 0,0 0 0,-1 0 1,1 0-1,-2 1 0,-13-14 0,15 18 2,0 0 0,0-1 0,-1 2 0,0-1 0,1 1 0,-1-1 0,0 2 0,0-1 0,0 1 0,-10-2 0,12 3 0,1 0 0,-1 0 0,1 0 0,0 0 0,-1 0 0,1 1 0,0-1 0,-1 1 0,1 0 0,0 0 0,0 0 0,-1 0 0,1 1 0,0 0 0,0-1 0,1 1 0,-1 0 0,0 0 0,1 0 0,-5 5 0,2 2 0,0 0 0,0 0 0,1 0 0,1 0 0,0 1 0,0-1 0,1 1 0,0 0 0,0 0 0,1 0 0,0 12 0,1-11 0,0 1 0,0-1 0,1 0 0,0 0 0,1 0 0,0 0 0,1 0 0,1 0 0,8 20 0,-8-25 0,1 0 0,0 0 0,0 0 0,0-1 0,1 1 0,-1-1 0,1-1 0,1 1 0,-1-1 0,0 0 0,1 0 0,0-1 0,0 0 0,0 0 0,0-1 0,1 0 0,-1 0 0,1-1 0,-1 1 0,1-2 0,-1 1 0,11-1 0,-15 0 0,1-1 0,-1 1 1,1 0-1,-1-1 0,1 0 0,-1 0 1,1 0-1,-1 0 0,0 0 0,0-1 0,0 1 1,1-1-1,-1 0 0,-1 0 0,1 0 1,0 0-1,4-5 0,-3 2 2,0-1 0,0 1 0,-1-1 0,1 0 0,-1 0-1,-1 0 1,1 0 0,2-12 0,0-6 1,-1 0 0,-1-1-1,0-47 1,-3 1-3,-7 87 0,0 19 0,6-26 0,-3 21 0,2 1 0,0-1 0,5 41 0,-2-62 0,1 0 0,0 0 0,0 0 0,1-1 0,0 1 0,8 15 0,-9-20 0,1 0 0,0 0 0,0 0 0,0 0 0,0 0 0,1-1 0,-1 1 0,1-1 0,0 0 0,0 0 0,0-1 0,1 1 0,6 2 0,-7-3 0,0 0 0,0-1 0,0 0 0,1 0 0,-1 0 0,0 0 0,0 0 0,0-1 0,1 0 0,-1 0 0,0 0 0,0 0 0,1-1 0,-1 0 0,0 0 0,0 0 0,0 0 0,0-1 0,0 1 0,0-1 0,0 0 0,-1 0 0,1 0 0,-1-1 0,1 0 0,-1 1 0,0-1 0,5-6 0,2-4 0,-2-1 0,0 1 0,0-1 0,-2-1 0,0 0 0,0 1 0,-1-2 0,-1 1 0,4-29 0,-3-6 0,-3-88 0,-3 78 0,1 59 0,0 1 0,0 0 0,0 0 0,0 0 0,0-1 0,0 1 0,0 0 0,0 0 0,0-1 0,0 1 0,0 0 0,0 0 0,-1-1 0,1 1 0,0 0 0,0 0 0,0 0 0,0 0 0,0-1 0,-1 1 0,1 0 0,0 0 0,0 0 0,0 0 0,0-1 0,-1 1 0,1 0 0,0 0 0,0 0 0,-1 0 0,1 0 0,0 0 0,0 0 0,0 0 0,-1 0 0,1 0 0,0 0 0,0 0 0,-1 0 0,1 0 0,0 0 0,0 0 0,-1 0 0,1 0 0,0 0 0,0 0 0,0 0 0,-1 0 0,1 0 0,0 0 0,0 1 0,0-1 0,-1 0 0,1 0 0,0 0 0,0 0 0,0 1 0,-1-1 0,1 0 0,0 0 0,0 0 0,0 0 0,0 1 0,0-1 0,0 0 0,-1 1 0,0 2 0,-1 1 0,0 0 0,1 0 0,0 0 0,-1 0 0,2 0 0,-1 0 0,0 0 0,1 1 0,0-1 0,0 0 0,1 6 0,-2 2 0,0 29 0,-1-15 0,1 0 0,2 0 0,5 37 0,-5-56 0,1 0 0,-1-1 0,1 1 0,1 0 0,-1-1 0,1 1 0,1-1 0,-1 0 0,1 0 0,0 0 0,0 0 0,0-1 0,1 0 0,0 0 0,0 0 0,1 0 0,8 5 0,-10-7 0,1-1 0,0 0 0,-1 0 0,1 0 0,0 0 0,0-1 0,0 0 0,0 0 0,0 0 0,0-1 0,0 0 0,0 0 0,0 0 0,0 0 0,0-1 0,0 0 0,0 0 0,0 0 0,0 0 0,0-1 0,-1 0 0,1 0 0,-1-1 0,1 1 0,-1-1 0,0 0 0,0 0 0,0 0 0,0 0 0,0-1 0,-1 0 0,0 0 0,5-6 0,-1-2 0,-1-1 0,-1 0 0,0 0 0,0 0 0,-2 0 0,1-1 0,-2 1 0,2-16 0,1-115 0,-6 110 0,2-107 0,18 784 0,-19-582 0,-7 234 0,3-242 0,-3-1 0,-1 0 0,-25 77 0,31-123 0,-17 41 0,19-45 0,-1 0 0,0-1 0,0 1 0,0-1 0,0 1 0,0-1 0,0 1 0,-1-1 0,1 0 0,0 1 0,-1-1 0,1 0 0,-1 0 0,1 0 0,-1 0 0,1 0 0,-1-1 0,0 1 0,1 0 0,-1-1 0,0 1 0,-2-1 0,2 0 0,1 0 0,-1-1 0,1 1 0,-1-1 0,1 1 0,0-1 0,-1 0 0,1 1 0,0-1 0,-1 0 0,1 0 0,0 0 0,0 0 0,0 0 0,0 0 0,0-1 0,0 1 0,0 0 0,0 0 0,0-1 0,1 1 0,-1-1 0,0 1 0,0-3 0,-12-45 0,10 37 0,-11-63 0,3 0 0,3-1 0,4 0 0,6-82 0,-1 143 0,0 1 0,1 0 0,1 0 0,0 0 0,1 0 0,1 0 0,0 1 0,1 0 0,0 0 0,1 0 0,0 1 0,1 0 0,1 0 0,12-13 0,-8 12 0,1-1 0,0 2 0,1 0 0,0 1 0,1 1 0,0 0 0,1 1 0,0 1 0,0 0 0,25-6 0,47-12-1123,-45 9-3981</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21:09.824"/>
    </inkml:context>
    <inkml:brush xml:id="br0">
      <inkml:brushProperty name="width" value="0.05" units="cm"/>
      <inkml:brushProperty name="height" value="0.05" units="cm"/>
      <inkml:brushProperty name="color" value="#E71224"/>
    </inkml:brush>
  </inkml:definitions>
  <inkml:trace contextRef="#ctx0" brushRef="#br0">123 80 32079,'0'-42'603,"1"41"-601,-1 1 1,0 0 0,0-1-1,0 1 1,0-1 0,0 1-1,0-1 1,0 1 0,0 0-1,0-1 1,0 1 0,0-1-1,0 1 1,0-1 0,0 1-1,0 0 1,-1-1 0,1 1-1,0-1 1,0 1 0,0 0-1,-1-1 1,1 1 0,0-1-1,0 1 1,-1 0 0,1-1-1,0 1 1,-1 0 0,1 0 0,0-1-1,-1 1 1,0 0 0,-6 4-15,6-3 18,-7 7-6,0 0 0,1 1 0,0 0 0,0 0 0,1 0 0,0 1 0,-7 17 0,4-6 0,0 1 0,-9 43 0,14-45 0,1 0 0,0 0 0,2 0 0,0 0 0,2 0 0,2 21 0,-2-38 0,-1 0 0,1 0 0,0 0 0,0 0 0,0 0 0,1 0 0,-1-1 0,1 1 0,-1-1 0,1 1 0,0-1 0,0 1 0,0-1 0,0 0 0,1 0 0,-1 0 0,0 0 0,1-1 0,0 1 0,-1 0 0,1-1 0,0 0 0,0 0 0,-1 0 0,5 1 0,6 1 0,0-1 0,0 0 0,0-1 0,19-1 0,-26 0 0,1 0 0,0 0 0,0-1 0,0 0 0,0 0 0,0-1 0,0 1 0,0-2 0,0 1 0,-1-1 0,1 0 0,-1 0 0,0-1 0,1 1 0,-2-2 0,1 1 0,0 0 0,-1-1 0,0 0 0,0-1 0,-1 1 0,1-1 0,-1 0 0,0 0 0,-1 0 0,1 0 0,-1-1 0,-1 1 0,1-1 0,-1 0 0,0 0 0,-1 0 0,2-7 0,-2-1 0,1 1 0,-2-1 0,0 1 0,-1 0 0,0-1 0,-1 1 0,-1 0 0,0 0 0,-1 0 0,0 0 0,-9-18 0,10 27 0,0-1 0,0 0 0,-1 1 0,1 0 0,-1 0 0,-1 0 0,1 0 0,-1 1 0,1-1 0,-1 1 0,-1 1 0,1-1 0,0 1 0,-1-1 0,0 2 0,0-1 0,0 1 0,0-1 0,0 2 0,0-1 0,0 1 0,-1 0 0,1 0 0,-1 0 0,1 1 0,-1 0 0,-10 2 0,12-1 0,1 0 0,-1 0 0,0 0 0,1 1 0,0 0 0,-1 0 0,1 0 0,0 0 0,0 1 0,0-1 0,0 1 0,1 0 0,-1 0 0,1 1 0,0-1 0,-1 1 0,2 0 0,-1-1 0,0 1 0,1 0 0,0 1 0,0-1 0,0 0 0,0 1 0,1-1 0,-1 1 0,0 6 0,-1 6 0,0 1 0,1 0 0,1 0 0,0 0 0,5 35 0,-3-45-1,0 0 0,1 0 1,0 0-1,1 0 0,0 0 0,0 0 1,1 0-1,0-1 0,0 0 0,1 0 0,0 0 1,0 0-1,0-1 0,1 0 0,0 0 1,9 7-1,-6-7-3,0 1 0,1-1 0,0-1 0,0 0 0,0 0 0,0-1 0,1 0 0,0-1 0,0 0 0,0-1 0,18 2 0,-18-3-1,3 0 2,1 0 1,-1-1-1,0 0 1,27-5-1,-38 4 4,1 0 0,0 0 0,0 0-1,0-1 1,-1 0 0,1 0 0,-1 0-1,0 0 1,1 0 0,-1 0 0,0-1-1,0 0 1,0 0 0,-1 0 0,1 0-1,-1 0 1,0 0 0,1 0 0,-2-1-1,1 1 1,0-1 0,1-4 0,2-11 4,0-1 0,-1 0-1,-1 0 1,-1 0 0,-1-23 0,-1 25-5,1 0 0,0 0 0,2 1 0,0-1 0,1 0 0,10-28 0,-13 43 0,1 0 0,-1 0 0,1 0 0,0 0 0,0 0 0,1 0 0,-1 0 0,1 1 0,-1-1 0,1 1 0,0 0 0,0 0 0,0 0 0,0 0 0,0 0 0,0 0 0,0 1 0,1 0 0,5-2 0,3 1 0,-1 0 0,1 1 0,0 1 0,18 1 0,-2-1 0,32 8 5,-63-2 22,-8 3-27,-1 0 0,0 0 0,0 1 0,1 0 0,1 1 0,0 0 0,0 1 0,1 0 0,-13 22 0,15-14 0,0 0 0,2 0 0,0 0 0,1 1 0,2-1 0,0 1 0,0 0 0,5 40 0,-3-56 0,0 1 0,1-1 0,0 0 0,0-1 0,0 1 0,0 0 0,1 0 0,0 0 0,0-1 0,0 1 0,0-1 0,1 1 0,0-1 0,0 0 0,0 0 0,0 0 0,1-1 0,7 7 0,-5-6 0,0 0 0,0-1 0,1 1 0,-1-1 0,1-1 0,0 1 0,0-1 0,0 0 0,0-1 0,0 1 0,0-2 0,14 1 0,-2-1 0,-8 1 0,0-1 0,0-1 0,20-2 0,-28 2 0,1 0 0,-1 0 0,0-1 0,1 1 0,-1-1 0,0 1 0,0-1 0,0 0 0,0 0 0,0 0 0,-1-1 0,1 1 0,-1-1 0,1 1 0,-1-1 0,2-3 0,5-10-2,-2 0 0,0-1 0,-1 1 0,0-1 0,-2-1-1,0 1 1,-1-1 0,0 1 0,-1-19 0,1 8-2,1 0 1,9-34-1,-12 58 3,0 1-1,0 0 1,0-1 0,0 1-1,1 0 1,-1 0 0,1 0-1,0 0 1,0 0 0,0 0-1,0 1 1,0-1 0,1 0-1,-1 1 1,1 0 0,0 0-1,0 0 1,0 0 0,5-2-1,0 1-3,0 1-1,0 1 0,0-1 1,1 2-1,-1-1 1,14 2-1,-14-1 8,-4 0-2,0 0 0,0 1 0,0 0 0,1 0 0,-1 0 0,-1 1 0,1-1 0,0 1 0,0 0 0,0 0 0,-1 0 0,1 0 0,-1 1 0,0-1 0,0 1 0,5 6 0,-7-9 0,2 9 3,-16-8 26,-7-1-17,13-1-12,0 1 1,0-1-1,0 2 1,0-1-1,0 1 1,0 0-1,0 0 1,0 1-1,1 0 1,-1 0 0,1 0-1,-12 7 1,9-3-1,1 1 1,0 1-1,0-1 1,1 2-1,0-1 1,1 1 0,-1 0-1,2 0 1,-1 0-1,1 1 1,1 0-1,0 0 1,0 0-1,1 1 1,0-1 0,1 1-1,0 0 1,0-1-1,1 1 1,1 0-1,0 0 1,1 0-1,2 17 1,-2-24-1,0 0 0,1-1 0,-1 1 1,1-1-1,0 1 0,0-1 0,0 0 0,0 1 1,0-1-1,1 0 0,0-1 0,-1 1 0,1 0 0,0-1 1,0 1-1,0-1 0,1 0 0,-1 0 0,1 0 0,-1-1 1,1 1-1,-1-1 0,1 0 0,6 1 0,8 2 6,1-2 0,-1 0 1,36-2-1,-33 0-3,-10 0-3,0 0 0,-1-1 0,1-1 0,-1 1 0,1-2 0,-1 1 0,1-2 0,-1 1 0,0-1 0,10-6 0,-14 6 0,-1 1 0,0-1 0,1 0 0,-2-1 0,1 1 0,0-1 0,-1 0 0,0 0 0,0 0 0,-1-1 0,1 0 0,-1 1 0,0-1 0,-1 0 0,1 0 0,-1-1 0,-1 1 0,2-8 0,2-27 0,-2 0 0,-4-76 0,-1 39 0,1 54 0,1 21 0,-1 4 0,-5 38 0,0 39 0,4 121 0,3-191 0,-1 1 0,2 0 0,-1-1 0,1 1 0,0-1 0,1 1 0,0-1 0,0 0 0,1 0 0,6 11 0,-7-15 0,0 0 0,0 0 0,0-1 0,1 1 0,-1-1 0,1 1 0,0-1 0,0 0 0,1-1 0,-1 1 0,0-1 0,1 0 0,0 0 0,-1 0 0,1 0 0,0-1 0,0 0 0,0 0 0,8 0 0,-8 0 0,1-1 0,0 0 0,-1 0 0,1-1 0,0 1 0,-1-1 0,1 0 0,0-1 0,-1 0 0,0 1 0,1-2 0,-1 1 0,0-1 0,0 0 0,0 0 0,0 0 0,4-4 0,-4 1 0,1 0 0,-1 0 0,-1 0 0,1-1 0,-1 0 0,0 0 0,0 0 0,-1 0 0,0 0 0,-1-1 0,4-14 0,2-26 0,-3 0 0,-1 0 0,-4-70 0,-1 54 0,1 58 0,0 3 0,1 0 0,-1 0 0,0 0 0,0 0 0,0 0 0,0 0 0,-1 0 0,0 0 0,1 0 0,-1 0 0,0 0 0,-2-4 0,2 9 0,0-1 0,1 0 0,-1 1 0,0-1 0,0 1 0,1-1 0,-1 1 0,1-1 0,0 1 0,-1 0 0,1-1 0,0 1 0,0-1 0,0 1 0,0 1 0,-1 0 0,-5 197 0,6-154 0,1-30 0,-1 0 0,2-1 0,0 1 0,1-1 0,1 1 0,8 23 0,-11-35 0,1 1 0,0 0 0,0-1 0,1 1 0,-1-1 0,1 0 0,0 0 0,0 0 0,1 0 0,-1-1 0,1 1 0,-1-1 0,1 0 0,0 0 0,0 0 0,1 0 0,-1-1 0,1 0 0,-1 0 0,1 0 0,0 0 0,-1-1 0,1 0 0,6 1 0,-7-1 0,0 0 0,-1-1 0,1 0 0,0 0 0,0 0 0,-1 0 0,1 0 0,0-1 0,-1 0 0,1 0 0,0 0 0,-1 0 0,1 0 0,-1-1 0,0 0 0,1 1 0,-1-1 0,0 0 0,0-1 0,0 1 0,-1 0 0,1-1 0,0 0 0,-1 0 0,0 0 0,1 0 0,-1 0 0,0 0 0,-1 0 0,1 0 0,-1-1 0,1 1 0,0-6 0,10-25 0,-3 0 0,0-1 0,6-67 0,-10 60 0,21-81 0,-24 117 0,1 0 0,-1 1 0,1-1 0,0 0 0,1 1 0,-1 0 0,1 0 0,0 0 0,0 0 0,1 0 0,-1 1 0,1 0 0,8-6 0,-11 9 0,0 0 0,0 0 0,-1 0 0,1 0 0,0 0 0,0 1 0,0-1 0,0 1 0,1-1 0,-1 1 0,0 0 0,0 0 0,0 0 0,0 0 0,0 0 0,0 0 0,1 0 0,-1 1 0,0-1 0,0 1 0,0 0 0,0-1 0,0 1 0,0 0 0,-1 0 0,1 0 0,0 1 0,0-1 0,-1 0 0,1 1 0,-1-1 0,1 1 0,-1-1 0,1 1 0,-1 0 0,0-1 0,0 1 0,0 0 0,0 0 0,1 4 0,5 8 0,-1 0 0,-1 1 0,0-1 0,-1 1 0,0 0 0,1 21 0,0 92 0,0 3 0,-4-127 0,-1 0 0,1 0 0,0 0 0,0 1 0,0-1 0,0 0 0,1 0 0,-1 0 0,1-1 0,0 1 0,1 0 0,-1-1 0,1 1 0,-1-1 0,1 0 0,0 0 0,0 0 0,0 0 0,1 0 0,-1-1 0,1 1 0,-1-1 0,1 0 0,0 0 0,7 2 0,0-1 0,1-1 0,0 0 0,0 0 0,0-2 0,0 1 0,1-1 0,21-4 0,-24 3 5,-1-1 1,1 0-1,15-5 0,-23 6-15,0 1 0,0-1 0,0 1-1,-1-1 1,1 0 0,0 0 0,-1 0-1,1 0 1,0 0 0,-1 0 0,1-1-1,-1 1 1,0 0 0,1-1-1,-1 1 1,0-1 0,0 1 0,0-1-1,0 0 1,0 1 0,0-1 0,0 0-1,-1 0 1,1 0 0,0-3 0,-1-9-1090</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20:59.974"/>
    </inkml:context>
    <inkml:brush xml:id="br0">
      <inkml:brushProperty name="width" value="0.05" units="cm"/>
      <inkml:brushProperty name="height" value="0.05" units="cm"/>
      <inkml:brushProperty name="color" value="#E71224"/>
    </inkml:brush>
  </inkml:definitions>
  <inkml:trace contextRef="#ctx0" brushRef="#br0">20 1253 32063,'-17'-35'699,"15"43"-694,1-1-5,2 0 0,-1 0 0,1 0 0,0 0 0,0-1 0,1 1 0,0 0 0,5 11 0,-6-16 0,1 1 0,-1-1 0,1 1 0,0-1 0,0 0 0,0 0 0,0 0 0,0 0 0,0 0 0,0 0 0,1-1 0,-1 1 0,1-1 0,-1 1 0,1-1 0,0 0 0,-1 0 0,1 0 0,0-1 0,0 1 0,0-1 0,0 1 0,0-1 0,4 0 0,-4 0 0,0-1 0,0 1 0,-1-1 0,1 0 0,0 0 0,-1 0 0,1 0 0,-1 0 0,1 0 0,-1-1 0,0 1 0,0-1 0,1 0 0,-1 0 0,0 1 0,0-1 0,-1-1 0,1 1 0,0 0 0,-1 0 0,2-3 0,4-7 0,-1 1 0,-1-1 0,6-15 0,-4 4 0,-1-1 0,0 0 0,-2 1 0,2-32 0,-4-100 0,-2 94 0,-1 17 0,-2 1 0,-2 0 0,-2 0 0,-18-66 0,25 109 0,0 0 0,-1 0 0,1 0 0,0 0 0,0 0 0,0 0 0,0 0 0,0 0 0,0 0 0,0 1 0,0-1 0,0 0 0,0 0 0,0 0 0,0 0 0,0 0 0,0 0 0,0 0 0,-1 0 0,1 0 0,0 0 0,0 0 0,0 0 0,0 0 0,0 0 0,0 0 0,0 0 0,0 0 0,0 0 0,-1 0 0,1 0 0,0 0 0,0 0 0,0 0 0,0 0 0,0 0 0,0 0 0,0 0 0,0 0 0,0 0 0,-1 0 0,1 0 0,0 0 0,0 0 0,0 0 0,0 0 0,0 0 0,0 0 0,0 0 0,0 0 0,0 0 0,0 0 0,0-1 0,-1 1 0,1 0 0,0 0 0,0 0 0,0 0 0,0 0 0,0 0 0,0 0 0,0 0 0,0 0 0,0 0 0,0-1 0,0 1 0,0 0 0,-4 11 0,-2 56 0,3 120 0,3-107 0,0-53 0,2-1 0,0 1 0,11 49 0,-11-67 0,1 0 0,0 0 0,0 0 0,1 0 0,0-1 0,1 1 0,0-1 0,0 0 0,1 0 0,0-1 0,0 0 0,0 0 0,1 0 0,12 8 0,-15-13 0,0 0 0,0 0 0,0 0 0,1-1 0,-1 1 0,1-1 0,-1 0 0,1 0 0,0-1 0,-1 1 0,1-1 0,0 0 0,-1-1 0,1 1 0,0-1 0,-1 0 0,1 0 0,-1 0 0,1 0 0,-1-1 0,0 0 0,1 0 0,-1 0 0,0 0 0,0-1 0,-1 0 0,1 0 0,0 0 0,-1 0 0,4-5 0,-3 2 0,0 0 0,0 0 0,-1-1 0,0 0 0,0 1 0,-1-1 0,0 0 0,0 0 0,1-13 0,-1-5 0,-2-38 0,0 29 0,-1 25 0,0-1 0,0 1 0,-1-1 0,-1 1 0,1 0 0,-1 0 0,-1 0 0,0 0 0,-5-9 0,-12-29 0,20 47 0,1-1 0,0 0 0,-1 0 0,1 1 0,0-1 0,0 0 0,0 0 0,-1 0 0,1 0 0,0 1 0,0-1 0,0 0 0,0 0 0,1 0 0,-1 1 0,0-1 0,0 0 0,0 0 0,1 0 0,-1 1 0,0-1 0,1 0 0,-1 0 0,1 1 0,-1-1 0,0 0 0,1 1 0,0-1 0,-1 1 0,2-2 0,24-8 0,-17 7 0,202-43 0,-5 1 0,-188 37 0,-30 7 0,-30 6 0,34-1 0,1 0 0,-1 0 0,1 0 0,0 1 0,1 0 0,-1 1 0,1-1 0,0 1 0,0 1 0,1-1 0,-1 1 0,2 0 0,-1 0 0,-5 12 0,2-4 0,1 0 0,1 1 0,1 0 0,0 0 0,1 0 0,-2 23 0,2-11-1,2 0-1,2 1 1,3 43 0,-2-67 0,1-1 0,-1 1 0,0-1 0,1 1-1,0-1 1,0 0 0,0 0 0,1 0 0,0 0 0,-1 0 0,1-1 0,1 1 0,-1-1 0,0 0 0,1 0 0,-1 0 0,1 0 0,0 0 0,0-1 0,0 0 0,1 0 0,-1 0 0,0 0 0,1-1 0,-1 1 0,1-1 0,8 1 0,-7-1 1,-1-1 0,0 1 0,1-1 0,-1 0 0,1 0 0,-1 0 0,0-1 0,1 0 1,-1 0-1,0-1 0,0 1 0,0-1 0,0 0 0,0 0 0,0-1 0,0 1 0,-1-1 0,1 0 0,-1 0 1,0-1-1,0 1 0,0-1 0,0 0 0,3-5 0,0-5 0,0 1 0,-1-1 0,0-1 0,-1 1 0,-1-1 0,-1 1 0,0-1 0,2-30 0,-3-9 0,-5-61 0,2 97 0,1 13 0,0 0 0,0-1 0,0 1 0,-1-1 0,1 1 0,-1-1 0,0 1 0,-1 0 0,1-1 0,-1 1 0,0 0 0,-1 0 0,1 0 0,-4-5 0,5 10 0,1-1 0,0 1 0,0 0 0,0 0 0,-1 0 0,1-1 0,0 1 0,-1 0 0,1 0 0,0 0 0,0 0 0,-1 0 0,1 0 0,0 0 0,-1-1 0,1 1 0,0 0 0,-1 0 0,1 0 0,0 0 0,-1 0 0,1 0 0,0 1 0,-1-1 0,1 0 0,0 0 0,0 0 0,-1 0 0,1 0 0,0 0 0,-1 0 0,1 1 0,0-1 0,0 0 0,-1 0 0,1 0 0,0 1 0,0-1 0,-1 0 0,1 0 0,0 1 0,0-1 0,-7 17 0,2 12 0,1 0 0,2 0 0,0 0 0,3 1 0,5 45 0,-4-60 0,1 0 0,0-1 0,1 0 0,1 1 0,0-2 0,1 1 0,12 19 0,-15-28 0,0 0 0,0 0 0,0-1 0,1 1 0,0-1 0,0 0 0,0 0 0,0 0 0,1-1 0,0 1 0,0-1 0,-1 0 0,2-1 0,-1 1 0,0-1 0,0 0 0,1 0 0,-1-1 0,1 1 0,0-1 0,10 0 0,-13-1 0,0 0 0,-1 0 0,1-1 0,0 1 0,0-1 0,-1 0 0,1 0 0,0 0 0,-1 0 0,1 0 0,-1 0 0,0-1 0,1 1 0,-1-1 0,0 0 0,3-2 0,-1-1 0,0 0 0,0 0 0,-1 0 0,1 0 0,-1 0 0,-1 0 0,4-8 0,1-8 0,-1 0 0,-1 0 0,3-25 0,-8 45 0,12-166 0,-7 54 0,-5 112 0,0 0 0,0 1 0,0-1 0,0 1 0,0-1 0,0 0 0,0 1 0,0-1 0,0 1 0,0-1 0,0 0 0,1 1 0,-1-1 0,0 1 0,0-1 0,1 1 0,-1-1 0,0 1 0,1-1 0,-1 1 0,1-1 0,-1 1 0,0-1 0,1 1 0,0-1 0,0 2 0,0-1 0,0 0 0,-1 1 0,1-1 0,0 1 0,0 0 0,-1-1 0,1 1 0,0 0 0,-1-1 0,1 1 0,0 0 0,-1 0 0,1 0 0,-1 0 0,1-1 0,-1 1 0,1 2 0,20 46 0,-2 0 0,17 71 0,21 59 0,-56-178 0,-1 0 0,0 0 0,0 0 0,0 0 0,1 0 0,-1-1 1,0 1-1,1 0 0,-1 0 0,1 0 0,-1-1 0,1 1 0,-1 0 0,1-1 0,0 1 0,-1 0 0,1-1 0,0 1 0,-1-1 0,1 1 1,0-1-1,0 1 0,-1-1 0,1 0 0,0 1 0,0-1 0,0 0 0,0 0 0,-1 1 0,1-1 0,0 0 0,1 0 0,-1-1 2,1 0-1,-1 0 0,1 0 1,-1 0-1,0 0 1,0-1-1,1 1 0,-1 0 1,0-1-1,0 1 0,0-1 1,-1 1-1,1-1 0,0 1 1,0-1-1,-1 1 0,1-3 1,43-148-11,-2 6-11,-34 124 17,1-1-1,1 1 1,1 1 0,15-23-1,-12 26-6,-14 17 10,0 1 0,0 0 0,0 0-1,0 0 1,0 0 0,0 0 0,1 0 0,-1 0 0,0-1 0,0 1 0,0 0 0,0 0 0,0 0 0,0 0 0,1 0 0,-1 0 0,0 0 0,0 0 0,0 0 0,0 0 0,0 0 0,1 0 0,-1 0 0,0 0 0,0 0 0,0 0 0,0 0-1,1 0 1,-1 0 0,0 0 0,0 0 0,0 0 0,0 0 0,0 0 0,1 0 0,-1 0 0,0 0 0,0 0 0,0 1 0,0-1 0,0 0 0,0 0 0,0 0 0,1 0 0,-1 0 0,0 0 0,0 0 0,0 1 0,0-1 0,0 0 0,0 0 0,0 0-1,0 0 1,0 0 0,0 1 0,0-1 0,0 0 0,0 0 0,0 0 0,0 0 0,0 1 0,0-1 0,0 0 0,0 0 0,0 0 0,0 0 0,0 0 0,0 1 0,0-1 0,1 15 0,-1-14 0,-2 84 9,6 121 1,-3-195-9,0-1 0,1 0 1,1 0-1,0 0 1,0 0-1,1 0 0,0-1 1,0 0-1,9 13 0,-10-17-1,1-1 0,-1 1 0,1-1 0,0 0 0,1 0 0,-1 0 0,1 0 0,-1-1 0,1 1 0,0-1 0,0-1 0,1 1 0,-1-1 0,0 0 0,1 0 0,0 0 0,-1-1 0,7 1 0,6 0 0,-1-1 0,1 0 0,29-4 0,-39 2 0,-1 0 0,0-1 0,0 0 0,0 0 0,0 0 0,0-1 0,-1 0 0,1-1 0,-1 1 0,0-1 0,8-7 0,-5 3 1,0 0 1,-1-1-1,0 0 1,-1-1-1,0 0 0,0 0 1,-1-1-1,-1 1 1,0-1-1,0 0 1,3-14-1,-2 2 2,-1 0 0,-1 0 0,-2 0 0,0-41 0,-1 55-3,-2 1 0,1-1 0,-1 0 0,-1 1 0,1-1 0,-2 1 0,1 0 0,-6-12 0,7 16 0,-1 1 0,0-1 0,-1 1 0,1 0 0,-1 0 0,1 0 0,-1 0 0,0 0 0,0 1 0,0-1 0,0 1 0,-1 0 0,1 0 0,-1 0 0,1 0 0,-1 1 0,0-1 0,0 1 0,1 0 0,-7-1 0,6 1 0,0 0 0,0 1 0,0-1 0,0 1 0,0 0 0,0 0 0,0 0 0,0 0 0,0 1 0,0 0 0,0 0 0,1 0 0,-1 0 0,0 1 0,0-1 0,1 1 0,-1 0 0,-3 2 0,3 0 0,0 0 0,1 0 0,-1 1 0,1-1 0,0 1 0,0 0 0,0 0 0,1 0 0,-1 0 0,1 0 0,1 1 0,-3 9 0,-1 13 0,1 0 0,2 1 0,1-1 0,3 47 0,-1-67 0,-1-1 0,1 0 0,0 0 0,1 0 0,0 0 0,0-1 0,0 1 0,1 0 0,0-1 0,0 1 0,1-1 0,4 6 0,-5-8 0,1 0 0,-1-1 0,1 0 0,-1 0 0,1 0 0,0 0 0,0 0 0,0-1 0,0 0 0,0 0 0,1 0 0,-1 0 0,1-1 0,-1 0 0,1 0 0,0 0 0,-1 0 0,1-1 0,7 1 0,-6-1 0,0 0 0,0-1 0,0 1 0,0-1 0,0 0 0,-1 0 0,1-1 0,0 0 0,0 0 0,-1 0 0,1-1 0,5-3 0,-6 1 0,0 1 0,1-1 0,-1 0 0,-1-1 0,1 1 0,-1-1 0,0 0 0,0 0 0,-1 0 0,4-8 0,1-5 0,-1-1 0,-1 1 0,-1-1 0,0 0 0,-1-1 0,1-26 0,-4-127 0,-2 121 0,0 20 0,-1 1 0,-2 0 0,-1 0 0,-2 1 0,-19-57 0,26 87 0,-1 0 0,1 0 0,0 0 0,0 0 0,-1 0-1,1 1 1,0-1 0,-1 0 0,1 0 0,-1 1 0,1-1 0,-1 0 0,1 1 0,-1-1 0,0 0 0,1 1 0,-1-1-1,0 1 1,0-1 0,1 1 0,-1-1 0,-1 0 0,1 2-1,0-1 0,1 1 0,-1 0 0,1-1 0,-1 1 0,1 0 0,-1-1 0,1 1 0,-1 0 0,1 0 0,-1-1 0,1 1 0,0 0 0,0 0 0,-1 0 0,1-1 0,0 1 0,0 0 0,0 0 0,0 0 0,0 0 0,0-1 0,0 1 0,0 2 0,2 296 24,3-235-21,3-1-1,27 110 0,-31-158-1,0-1 0,1 0 0,1 0 0,14 25 0,-18-35 0,1-1 0,0 1 0,0-1 0,0 1 0,0-1 0,0 0 0,1 0 0,0 0 0,-1-1 0,1 1 0,0-1 0,0 0 0,1 0 0,-1 0 0,0 0 0,0-1 0,1 0 0,-1 0 0,9 1 0,-8-2 0,0 1 0,-1-1 0,1 0 0,0 0 0,-1-1 0,1 1 0,-1-1 0,1 0 0,-1 0 0,1-1 0,-1 1 0,0-1 0,8-4 0,-8 2 0,1 0 0,-1 0 0,0 0 0,0 0 0,0-1 0,-1 0 0,0 1 0,1-1 0,-2-1 0,1 1 0,2-6 0,0-3 0,0-1 0,-1 1 0,0-1 0,-1 0 0,2-22 0,-3-79 0,-2 84 0,1 22 0,-1 0 0,0 0 0,-1 1 0,0-1 0,0 0 0,-1 0 0,-1 1 0,1-1 0,-2 1 0,-4-11 0,8 20 0,0-1 0,0 1 0,-1-1 0,1 1 0,0-1 0,0 1 0,-1-1 0,1 1 0,0-1 0,-1 1 0,1 0 0,0-1 0,-1 1 0,1 0 0,0-1 0,-1 1 0,1 0 0,-1-1 0,1 1 0,-1 0 0,1 0 0,-1-1 0,1 1 0,-1 0 0,-4 9 0,2 23 0,3-30 0,-1 32 0,2 126 0,0-145 0,1 0 0,1 0 0,0 0 0,1 0 0,1 0 0,0-1 0,1 1 0,8 14 0,-11-25 0,1 0 0,-1 0 0,1 0 0,-1 0 0,1-1 0,0 1 0,0-1 0,1 0 0,-1 0 0,1-1 0,-1 1 0,1-1 0,0 0 0,0 0 0,0-1 0,10 3 0,-11-3 0,1-1 0,-1 1 0,1-1 0,-1 0 0,1 0 0,0 0 0,-1 0 0,1-1 0,-1 0 0,0 0 0,1 0 0,-1 0 0,0-1 0,1 0 0,-1 0 0,0 0 0,0 0 0,-1-1 0,8-5 0,-5 1 0,0-1 0,0 0 0,-1 0 0,0 0 0,0-1 0,-1 0 0,0 0 0,0 0 0,-1 0 0,-1-1 0,1 1 0,1-19 0,-1-13 0,-1-72 0,-3 66 0,1 30 0,1 12 0,-1-1 0,0 1 0,0-1 0,0 1 0,-1-1 0,0 1 0,0-1 0,0 1 0,-4-9 0,5 14 0,0-1 0,0 1 0,0 0 0,0 0 0,0 0 0,0-1 0,0 1 0,0 0 0,0 0 0,0 0 0,0 0 0,-1-1 0,1 1 0,0 0 0,0 0 0,0 0 0,0 0 0,0 0 0,0-1 0,0 1 0,-1 0 0,1 0 0,0 0 0,0 0 0,0 0 0,0 0 0,-1 0 0,1 0 0,0-1 0,0 1 0,0 0 0,0 0 0,-1 0 0,1 0 0,0 0 0,0 0 0,0 0 0,-1 0 0,1 0 0,0 0 0,0 0 0,0 0 0,0 0 0,-1 1 0,1-1 0,0 0 0,0 0 0,0 0 0,0 0 0,-1 0 0,1 0 0,0 0 0,0 0 0,0 1 0,-4 13 0,2 27 0,1 0 0,7 48 0,-5-76 0,1-1 0,1 1 0,0-1 0,0 1 0,1-1 0,1 0 0,0-1 0,1 1 0,0-1 0,1 0 0,14 18 0,-17-26 0,0 1 0,0-1 0,0 0 0,0 0 0,1 0 0,-1-1 0,1 1 0,0-1 0,-1 0 0,1 0 0,0-1 0,0 0 0,1 0 0,-1 0 0,0 0 0,9-1 0,-10 0 0,1 0 0,-1 0 0,1-1 0,0 1 0,-1-1 0,1 0 0,-1 0 0,0-1 0,1 0 0,-1 1 0,0-1 0,0-1 0,0 1 0,0-1 0,0 1 0,-1-1 0,1 0 0,5-7 0,-3 1 0,1-1 0,-2 0 0,0 0 0,0 0 0,0 0 0,-1-1 0,-1 0 0,0 0 0,3-22 0,-3-4 0,-2-64 0,-1 87 0,-1 1 0,-1 0 0,0-1 0,-5-13 0,6 23 0,0 0 0,-1-1 0,1 1 0,-1 0 0,0 0 0,0 0 0,-1 0 0,1 0 0,-1 1 0,0-1 0,0 1 0,0 0 0,0 0 0,-1 0 0,-6-5 0,10 8 0,-1-1 0,1 1 0,-1 0 0,1-1 0,-1 1 0,0 0 0,1-1 0,-1 1 0,0 0 0,1 0 0,-1 0 0,0-1 0,1 1 0,-1 0 0,0 0 0,1 0 0,-1 0 0,0 0 0,1 0 0,-1 0 0,0 0 0,1 1 0,-1-1 0,0 0 0,1 0 0,-1 0 0,1 1 0,-1-1 0,0 0 0,1 1 0,-1-1 0,1 1 0,-1-1 0,1 1 0,-1-1 0,1 1 0,-1-1 0,1 1 0,0-1 0,-1 1 0,-5 29 0,5-15 0,1 0 0,0 1 0,1-1 0,1 1 0,1-1 0,0 0 0,0 0 0,9 20 0,-8-25 0,1 1 0,1-1 0,0 0 0,0-1 0,1 1 0,0-1 0,0 0 0,1-1 0,1 0 0,-1 0 0,1-1 0,12 8 0,-13-11 0,1 0 0,0 0 0,0 0 0,0-1 0,0-1 0,1 0 0,-1 0 0,1-1 0,-1 0 0,1 0 0,-1-1 0,19-2 0,-25 2 0,0-1 0,1 1 0,-1-1 0,0 1 0,0-1 0,0 0 0,0 0 0,0-1 0,0 1 0,0-1 0,0 1 0,-1-1 0,1 0 0,-1 0 0,1 0 0,-1 0 0,4-4 0,-2 0 0,0 0 0,0 0 0,0-1 0,-1 1 0,0-1 0,0 1 0,2-12 0,1-6 0,-2 0 0,0 0 0,-1-41 0,-2-94 0,-1 158 0,0-2 0,0 1 0,0 0 0,0-1 0,0 1 0,0-1 0,0 1 0,-1 0 0,1-1 0,-1 1 0,1 0 0,-1 0 0,0-1 0,0 1 0,-2-2 0,1 3 0,1 6 0,-2 28 0,2 1 0,1-1 0,1 0 0,2 1 0,1-1 0,2 0 0,17 54 0,-20-79 0,0 0 0,1 0 0,0-1 0,0 1 0,1-1 0,-1 0 0,9 8 0,-11-13 0,1 1 0,1 0 0,-1-1 0,0 1 0,0-1 0,1 0 0,0 0 0,-1 0 0,1-1 0,0 1 0,0-1 0,0 0 0,0 0 0,0 0 0,0-1 0,8 1 0,-6-1 0,1 0 0,0 0 0,0-1 0,-1 0 0,1 0 0,0 0 0,-1-1 0,7-3 0,-9 3 0,0 0 0,-1 0 0,0-1 0,1 1 0,-1-1 0,0 0 0,0 0 0,0 0 0,-1-1 0,1 1 0,-1-1 0,0 1 0,0-1 0,2-5 0,4-13 0,-1 1 0,-1-1 0,-1-1 0,-1 1 0,-1-1 0,-1 1 0,-2-37 0,1 19 0,7-50 0,-5 72 0,-2 1 0,-1-23 0,0 20 0,1 19 0,1 0 0,-1 1 0,0-1 0,1 0 0,-1 1 0,1-1 0,-1 1 0,1-1 0,-1 1 0,1 0 0,-1 0 0,1 0 0,-1 0 0,1 0 0,-1 0 0,1 0 0,2 1 0,-1-1 0,13-1 0,1 2 0,-1 0 0,32 7 0,-41-6 0,0 0 0,0 1 0,0 0 0,0 0 0,0 1 0,-1 0 0,1 0 0,-1 1 0,0-1 0,10 12 0,-16-16 0,0 0 0,0 0 0,-1 0 0,1 0 0,0 0 0,0 0 0,-1 0 0,1 0 0,0 0 0,0 0 0,-1 0 0,1 0 0,0 0 0,0 0 0,0 0 0,-1 0 0,1 1 0,0-1 0,0 0 0,0 0 0,-1 0 0,1 0 0,0 0 0,0 1 0,0-1 0,0 0 0,-1 0 0,1 0 0,0 1 0,0-1 0,0 0 0,0 0 0,0 0 0,0 1 0,0-1 0,0 0 0,0 0 0,0 1 0,0-1 0,0 0 0,0 0 0,0 1 0,0-1 0,0 0 0,0 0 0,0 0 0,0 1 0,0-1 0,0 0 0,0 0 0,0 1 0,0-1 0,0 0 0,1 0 0,-1 0 0,0 1 0,0-1 0,0 0 0,0 0 0,0 0 0,1 0 0,-1 0 0,0 1 0,0-1 0,0 0 0,1 0 0,-1 0 0,0 0 0,1 0 0,-21-1 0,20 1 0,-13-2 0,-3 0 0,1 0 0,-21 0 0,32 2 0,0 0 0,0 1 0,-1-1 0,1 1 0,0 0 0,0 0 0,0 0 0,1 1 0,-1-1 0,0 1 0,0 0 0,1 0 0,-1 0 0,-2 3 0,0 1 0,1 0 0,1 0 0,-1 0 0,1 1 0,0 0 0,1-1 0,0 1 0,0 0 0,0 1 0,1-1 0,0 1 0,0-1 0,-1 16 0,0 11 0,3 62 0,1-74 0,-1-16 0,0-1 0,1 1 0,0 0 0,0-1 0,0 1 0,1-1 0,-1 1 0,1-1 0,1 1 0,-1-1 0,1 0 0,0 0 0,0-1 0,0 1 0,1 0 0,-1-1 0,1 0 0,1 0 0,6 6 0,-4-5 0,1-1 0,-1 0 0,1 0 0,0-1 0,0 0 0,0 0 0,0-1 0,1 0 0,-1-1 0,1 1 0,-1-2 0,13 1 0,-15-1 0,1 0 0,-1 0 0,0 0 0,1-1 0,-1 0 0,0 0 0,10-4 0,-13 3 0,0 0 0,0 0 0,0 0 0,0 0 0,-1-1 0,1 1 0,-1-1 0,1 1 0,-1-1 0,0 0 0,0 0 0,0 0 0,-1 0 0,1 0 0,2-7 0,0-3 0,1-1 0,-1 0 0,-1 0 0,-1 0 0,2-19 0,-3-76 0,-1 63 0,-1-38 0,-3-1 0,-18-99 0,16 148 0,3 17 0,0 1 0,-11-30 0,12 45 0,0 10 0,0 17 0,2 22 0,-1 13 0,2 1 0,3-1 0,20 108 0,-16-134 0,-2-5 0,2-1 0,1 1 0,16 35 0,-23-57 0,1-1 0,0 0 0,0 1 0,0-1 0,1 0 0,0 0 0,0-1 0,0 1 0,1-1 0,-1 0 0,1 0 0,0 0 0,0-1 0,0 0 0,1 0 0,-1 0 0,1-1 0,0 1 0,-1-1 0,1-1 0,9 3 0,-9-3 0,0-1 0,1 1 0,-1-1 0,0-1 0,0 1 0,0-1 0,0 0 0,0 0 0,0 0 0,8-4 0,-10 3 0,0 0 0,-1-1 0,1 1 0,0-1 0,-1 0 0,0 0 0,0 0 0,0 0 0,0-1 0,0 1 0,0-1 0,-1 0 0,0 0 0,0 0 0,2-4 0,2-6 0,-2 0 0,1 0 0,-2 0 0,0-1 0,2-26 0,-4-77 0,-2 66 0,2 15 0,-5-122 0,2 132 0,-2 0 0,-1 0 0,-13-46 0,17 71 0,0 0 0,1 0 0,-1 0 0,0 1 0,0-1 0,0 0 0,0 0 0,-1 1 0,1-1 0,0 0 0,-4-2 0,5 4 0,0 0 0,-1 0 0,1-1 0,0 1 0,-1 0 0,1 0 0,0 0 0,0 0 0,-1 0 0,1 0 0,0 0 0,-1 0 0,1 0 0,0 0 0,-1 0 0,1 0 0,0 0 0,-1 0 0,1 0 0,0 0 0,-1 0 0,1 0 0,0 0 0,0 1 0,-1-1 0,1 0 0,0 0 0,-1 0 0,1 1 0,-8 15 0,2 21 0,2-1 0,1 1 0,5 73 0,0-34 0,-2-42 0,2-1 0,2 1 0,7 34 0,-7-52 0,0 0 0,1 0 0,1-1 0,0 0 0,1 0 0,1 0 0,0-1 0,13 17 0,-17-26 0,0-1 0,1 0 0,-1 0 0,1-1 0,0 1 0,0-1 0,0 0 0,1 0 0,-1-1 0,1 0 0,-1 0 0,1 0 0,0 0 0,0-1 0,0 0 0,0 0 0,0-1 0,0 0 0,0 0 0,0 0 0,0 0 0,0-1 0,0 0 0,-1-1 0,1 1 0,0-1 0,0 0 0,-1-1 0,1 1 0,-1-1 0,0 0 0,0 0 0,0-1 0,0 1 0,6-8 0,-1-2 0,-1 0 0,0 0 0,-1 0 0,0-1 0,-2-1 0,1 1 0,-2-1 0,0 0 0,-1 0 0,0-1 0,1-16 0,1-24 0,-3-100 0,-3 104 0,0 16 0,-2 0 0,-2 1 0,-15-69 0,18 97 0,1 6 0,0 0 0,0 0 0,0 0 0,0 0 0,0-1 0,-1 1 0,1 0 0,0 0 0,-1 0 0,1 0 0,-1 0 0,1 0 0,-1 0 0,0 0 0,1 0 0,-1 0 0,0 0 0,0 0 0,1 0 0,-1 0 0,0 1 0,-2-2 0,3 2 0,0 0 0,-1 0 0,1 0 0,0 0 0,0 0 0,-1 0 0,1 0 0,0 0 0,0 1 0,-1-1 0,1 0 0,0 0 0,0 0 0,0 0 0,-1 0 0,1 1 0,0-1 0,0 0 0,0 0 0,0 0 0,-1 1 0,1-1 0,0 0 0,0 0 0,0 1 0,0-1 0,0 0 0,0 0 0,0 1 0,0-1 0,0 0 0,0 0 0,0 1 0,0-1 0,0 0 0,0 1 0,-6 34 0,2 0 0,2 0 0,1 0 0,4 37 0,-2 4 0,-1-45 0,2 1 0,0 0 0,2-1 0,2 0 0,0 0 0,2 0 0,22 53 0,-28-81 0,-1-1 0,0 1 0,1-1 0,-1 1 0,1-1 0,0 1 0,0-1 0,0 0 0,0 0 0,0 0 0,0 0 0,0 0 0,1-1 0,-1 1 0,1-1 0,-1 1 0,1-1 0,0 0 0,4 1 0,-5-1 0,0-1 0,0 0 0,0 0 0,1 0 0,-1-1 0,0 1 0,0 0 0,0-1 0,0 1 0,0-1 0,0 0 0,0 0 0,0 0 0,0 0 0,0 0 0,0 0 0,0 0 0,-1-1 0,1 1 0,0 0 0,-1-1 0,1 0 0,-1 1 0,0-1 0,0 0 0,2-3 0,18-32 0,-2-2 0,-2 0 0,14-48-1,14-34-25,-38 105 24,26-53-1,-30 64 3,0 0 0,1-1 0,-1 2 0,1-1 0,0 0 0,0 1 0,1 0 0,-1 0 0,10-6 0,-14 9 0,1 1 0,0-1 0,-1 1 0,1-1 0,0 1 0,-1-1 0,1 1 0,0 0 0,0-1 0,0 1 0,-1 0 0,1 0 0,0 0 0,0 0 0,0 0 0,0-1 0,-1 1 0,1 1 0,0-1 0,0 0 0,0 0 0,0 0 0,-1 0 0,1 1 0,0-1 0,0 0 0,0 1 0,-1-1 0,1 0 0,0 1 0,-1-1 0,1 1 0,0-1 0,-1 1 0,1 0 0,0-1 0,-1 1 0,1 0 0,1 3 1,0 0-1,-1 0 1,0 0 0,1 0-1,-2 0 1,2 7 0,-2-10-1,5 39 14,-2 54 0,-3-58-14,2 0-1,9 55 1,-10-85 0,1 1 0,0-1 0,0 0 0,0 1 0,1-1 0,0 0 0,0-1 0,0 1 0,1 0 0,0-1 0,0 0 0,1 0 0,-1 0 0,1 0 0,0-1 0,0 0 0,10 6 0,-8-6 0,0-1 0,1 0 0,-1-1 0,1 1 0,0-1 0,-1-1 0,1 0 0,0 0 0,0 0 0,0-1 0,0 0 0,0-1 0,0 1 0,12-4 0,-14 2-29,-1 1 0,0-1 1,0 0-1,-1 0 0,1-1 0,0 1 0,-1-1 0,1 0 1,-1 0-1,0-1 0,0 1 0,0-1 0,-1 0 1,1 0-1,-1 0 0,0-1 0,0 1 0,0-1 1,-1 1-1,1-1 0,-1 0 0,-1 0 0,1 0 0,1-6 1,2-38-2646</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21:00.304"/>
    </inkml:context>
    <inkml:brush xml:id="br0">
      <inkml:brushProperty name="width" value="0.05" units="cm"/>
      <inkml:brushProperty name="height" value="0.05" units="cm"/>
      <inkml:brushProperty name="color" value="#E71224"/>
    </inkml:brush>
  </inkml:definitions>
  <inkml:trace contextRef="#ctx0" brushRef="#br0">1 50 32591,'0'0'128,"27"0"-112,29 0-16,16 0 0,-3-10 0,-8 0 0,-14 3 0,-20-6-144,-18 3-1425</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21:00.635"/>
    </inkml:context>
    <inkml:brush xml:id="br0">
      <inkml:brushProperty name="width" value="0.05" units="cm"/>
      <inkml:brushProperty name="height" value="0.05" units="cm"/>
      <inkml:brushProperty name="color" value="#E71224"/>
    </inkml:brush>
  </inkml:definitions>
  <inkml:trace contextRef="#ctx0" brushRef="#br0">284 56 32447,'-17'-5'19,"0"0"1,-1 2 0,1 0-1,-1 1 1,0 1-1,1 0 1,-1 1-1,-30 5 1,43-4-15,-1 0 0,1 0 0,-1 1 0,1 0-1,0 0 1,0 0 0,0 1 0,0 0 0,0 0 0,1 0 0,-1 0 0,1 1 0,-6 5-1,8-6-2,-1 1-1,1 0 1,0 0-1,0 0 0,0 0 1,1 0-1,-1 0 0,1 0 1,0 0-1,0 1 1,0-1-1,1 0 0,0 1 1,0-1-1,0 1 0,0-1 1,0 0-1,1 1 1,2 5-1,-2-6-1,0 0 0,1 1 0,0-1 0,0 0 0,1 0 0,-1 0 0,1-1 0,0 1 0,-1-1 0,2 1 0,-1-1 0,0 0 0,1 0 0,-1 0 0,1-1 0,0 1-1,0-1 1,0 0 0,0 0 0,0 0 0,1-1 0,7 2 0,6 2 1,0-1 0,1 0-1,0-2 1,20 1 0,-24-2 1,-1-1 0,1 0 1,0-1-1,-1-1 0,1 0 0,16-5 1,-26 5-2,-1 1 0,0-1 0,0 0 0,0 0 1,0-1-1,0 1 0,0-1 0,-1 0 0,1 1 0,-1-2 1,0 1-1,0 0 0,0-1 0,0 1 0,-1-1 0,1 0 1,-1 0-1,0 0 0,0 0 0,0 0 0,-1-1 0,1 1 1,-1 0-1,0-5 0,1 3-1,-1 1 0,0-1 0,-1 1 0,1-1 0,-1 1 0,0-1 0,-1 1 0,1-1 0,-1 1 0,0-1 0,0 1 0,-1 0 0,0-1 0,0 1 0,0 0 0,0 0 0,-1 0 0,0 1 0,0-1 0,0 1 0,0-1 0,-1 1 0,0 0 0,0 0 0,0 0 0,0 1 0,-1 0 0,1 0 0,-1 0 0,0 0 0,0 1 0,0-1 0,0 1 0,0 0 0,0 1 0,-1 0 0,1-1 0,-1 2 0,-8-2 0,9 2-15,0-1 0,-1 0 0,1 1 0,0 0 0,-1 0 0,1 1-1,-1-1 1,1 1 0,0 1 0,0-1 0,0 1 0,-1-1 0,1 1 0,1 1 0,-1-1 0,0 1 0,0 0 0,1 0-1,0 0 1,0 1 0,0-1 0,0 1 0,0 0 0,1 0 0,-5 6 0,-16 37-1258</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21:01.434"/>
    </inkml:context>
    <inkml:brush xml:id="br0">
      <inkml:brushProperty name="width" value="0.05" units="cm"/>
      <inkml:brushProperty name="height" value="0.05" units="cm"/>
      <inkml:brushProperty name="color" value="#E71224"/>
    </inkml:brush>
  </inkml:definitions>
  <inkml:trace contextRef="#ctx0" brushRef="#br0">312 427 31871,'2'-45'448,"-1"26"-338,0 1 0,-2-1 0,-3-30 0,3 48-110,0-1 1,0 1-1,0-1 0,0 1 1,0 0-1,0-1 0,0 1 1,-1 0-1,1 0 0,0 0 1,-1 0-1,1 0 0,-1 0 1,1 0-1,-1 0 0,1 1 1,-1-1-1,0 1 0,1-1 0,-1 1 1,0 0-1,1-1 0,-1 1 1,0 0-1,0 0 0,-2 0 1,-48 2-2,51-2 1,-9 2 0,0 0 0,0 0 0,1 1 0,-1 0 0,1 1 0,0 0 0,0 0 0,0 1 0,1 0 0,-1 1 0,1 0 0,0 0 0,1 1 0,0-1 0,-8 11 0,7-8 0,1 1 0,0 0 0,1 0 0,0 0 0,0 1 0,1 0 0,1 0 0,0 0 0,0 1 0,1 0 0,1-1 0,-2 18 0,3-17 0,0-1 0,0 0 0,1 0 0,0 1 0,2 10 0,-1-19 0,-1 0 0,1 1 0,0-1 0,0 0 0,1 0 0,-1 0 0,0 0 0,1-1 0,0 1 0,0 0 0,0-1 0,0 1 0,0-1 0,0 0 0,1 1 0,-1-1 0,1 0 0,3 1 0,3 3 0,1-2 0,0 1 0,0-2 0,0 1 0,0-1 0,1-1 0,-1 0 0,12 1 0,88 0 0,-71-4 0,23-3 0,-58 3 0,0 0 0,0 0 0,-1 0 0,1 0 0,0-1 0,-1 0 0,1 1 0,-1-1 0,0-1 0,0 1 0,1 0 0,-1-1 0,2-2 0,-4 4 0,-1 1 0,0 0 0,0 0 0,1 0 0,-1-1 0,0 1 0,0 0 0,0 0 0,1 0 0,-1-1 0,0 1 0,0 0 0,0 0 0,0-1 0,0 1 0,1 0 0,-1-1 0,0 1 0,0 0 0,0-1 0,0 1 0,0 0 0,0 0 0,0-1 0,0 1 0,0 0 0,0-1 0,0 1 0,0 0 0,0-1 0,0 1 0,-1 0 0,1 0 0,0-1 0,0 1 0,0 0 0,0 0 0,0-1 0,-1 1 0,1 0 0,0-1 0,-17-3 0,-27 5 0,41-1 0,-5 1 0,1 0 0,-1 0 0,1 0 0,-1 1 0,1 1 0,0-1 0,0 1 0,0 0 0,0 1 0,1-1 0,-1 1 0,1 1 0,0-1 0,0 1 0,0 0 0,1 1 0,0-1 0,0 1 0,-6 8 0,6-5 0,1-1 0,-1 1 0,1 0 0,1 0 0,0 0 0,0 1 0,0-1 0,2 1 0,-1-1 0,1 1 0,0 0 0,1 0 0,0-1 0,3 20 0,-2-25 0,0 0 0,0 0 0,0 0 0,0 0 0,1-1 0,-1 1 0,1 0 0,0-1 0,0 0 0,0 1 0,1-1 0,-1 0 0,1 0 0,0 0 0,3 2 0,-1-1 0,1 0 0,0 0 0,0-1 0,0 0 0,0 0 0,0-1 0,1 0 0,7 2 0,10 1 0,0-2 0,1-1 0,43-2 0,-66 0 0,10 0 0,0-1 0,0 0 0,0-1 0,-1-1 0,1 0 0,-1 0 0,0-1 0,0 0 0,0-1 0,0-1 0,-1 1 0,0-2 0,0 1 0,0-1 0,-1-1 0,9-9 0,-6 4 0,-1-1 0,0 0 0,-1 0 0,0-1 0,-1-1 0,-1 0 0,-1 0 0,0 0 0,-1-1 0,5-24 0,-1-18 0,-2-1 0,-3-1 0,-4-97 0,-1 90 0,-5-49 0,3 102 0,0 0 0,-2 1 0,1-1 0,-2 1 0,-11-25 0,14 35 0,0 1 0,0 0 0,0-1 0,0 1 0,-1 0 0,0 0 0,1 1 0,-1-1 0,-4-2 0,6 4 0,0 0 0,0 1 0,0-1 0,0 0 0,0 1 0,0-1 0,0 1 0,-1 0 0,1-1 0,0 1 0,0 0 0,0 0 0,0 0 0,-1 0 0,1 0 0,0 0 0,0 0 0,0 0 0,0 0 0,-1 0 0,1 1 0,0-1 0,0 0 0,0 1 0,0-1 0,0 1 0,0 0 0,0-1 0,0 1 0,0 0 0,0-1 0,0 1 0,0 0 0,0 0 0,1 0 0,-2 2 0,-2 2 0,1 0 0,1 1 0,-1-1 0,1 1 0,0 0 0,0 0 0,0 0 0,0 8 0,-5 60 0,6 140 0,4-171 0,1 0 0,22 83 0,114 266 0,-116-331 0,-21-54-70,0-1-37,-1 1 0,1-1 0,-1 1 0,-1 0 0,1 0 0,0 8 0</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21:14.673"/>
    </inkml:context>
    <inkml:brush xml:id="br0">
      <inkml:brushProperty name="width" value="0.05" units="cm"/>
      <inkml:brushProperty name="height" value="0.05" units="cm"/>
      <inkml:brushProperty name="color" value="#E71224"/>
    </inkml:brush>
  </inkml:definitions>
  <inkml:trace contextRef="#ctx0" brushRef="#br0">24 817 32063,'-4'-10'213,"3"7"-147,-1-1 0,1 0 0,0 1 0,0-1 0,1 0 0,-2-6 0,2 10-42,-1 0-24,1 0 0,-1 0 0,1 0 0,-1 1 1,1-1-1,-1 0 0,1 1 0,0-1 0,-1 1 1,1-1-1,-1 0 0,1 1 0,0-1 0,-1 1 1,1-1-1,0 1 0,-1-1 0,1 1 0,0-1 1,0 1-1,0 0 0,0-1 0,-1 1 0,1-1 1,0 1-1,0-1 0,0 1 0,0 0 1,-1 20-2,1-17 1,0 3 0,-1 0-4,0 1 0,1-1 1,0 1-1,1-1 1,0 1-1,3 13 0,-3-19 4,0 0-1,0 0 0,0 0 0,0-1 0,1 1 1,-1 0-1,0-1 0,1 1 0,-1 0 1,1-1-1,0 0 0,0 1 0,-1-1 1,1 0-1,0 0 0,0 0 0,0 0 0,0 0 1,0 0-1,0-1 0,0 1 0,0-1 1,1 0-1,-1 1 0,0-1 0,0 0 0,0 0 1,4-1-1,1 2 2,0-1 0,1-1 0,-1 0 1,0 0-1,0 0 0,9-3 0,-12 2 0,-1 1-1,1-1 1,-1 0-1,1-1 1,-1 1-1,0-1 1,0 1 0,0-1-1,0 0 1,0 0-1,-1 0 1,1 0-1,1-4 1,5-8-1,-2 0 0,0-1 0,0 0 0,-1 0 0,-1 0 0,-1-1 0,0 1 0,2-28 0,-2-17 8,-4-63 1,0 63 6,0 48-15,0-16 0,-1 22 0,1 9 0,-8 65-16,4 126 0,4-186 16,1 0 0,0 1 0,1-1 0,-1 0 0,2 0 0,-1 0 0,5 11 0,-5-16 0,-1 0 0,0 1 0,1-1 0,-1 0 0,1 0 0,0 0 0,-1 0 0,1 0 0,0 0 0,0-1 0,1 1 0,-1 0 0,0-1 0,0 0 0,1 1 0,-1-1 0,1 0 0,-1-1 0,1 1 0,-1 0 0,1-1 0,-1 1 0,6 0 0,0-1 1,0 0 1,0 0-1,0 0 1,0-1-1,-1 0 0,1-1 1,0 0-1,0 0 1,-1 0-1,0-1 0,1 0 1,-1-1-1,0 1 0,0-1 1,-1-1-1,1 1 1,-1-1-1,0 0 0,0-1 1,-1 0-1,0 0 1,9-12-1,-2 0-1,-2-1 0,0 0 0,-2-1 0,0 1 0,-1-2 0,9-40 0,10-131 0,-19 112 0,-8-142 0,1 221 0,-1 1 0,1-1 0,0 0 0,-1 0 0,1 0 0,-1 0 0,0 0 0,1 0 0,-1 1 0,1-1 0,-1 0 0,0 0 0,0 1 0,0-1 0,1 1 0,-1-1 0,0 1 0,0-1 0,0 1 0,0-1 0,0 1 0,0 0 0,0-1 0,0 1 0,0 0 0,0 0 0,0 0 0,0 0 0,0 0 0,0 0 0,0 0 0,0 0 0,0 0 0,0 0 0,0 1 0,0-1 0,0 0 0,0 1 0,0-1 0,0 1 0,1-1 0,-1 1 0,0-1 0,0 1 0,0-1 0,1 1 0,-1 0 0,0 0 0,0-1 0,0 2 0,-5 6 0,0-1 0,1 1 0,0 0 0,1 0 0,-1 1 0,1-1 0,1 1 0,0 0 0,-4 19 0,-1 10 0,-2 42 0,1 300 0,10-241 0,1 19 0,-5 198 0,1-324 0,-2 0 0,-8 37 0,9-57 0,0 0 0,-1-1 0,0 1 0,-1-1 0,0 0 0,-1 0 0,0-1 0,-13 17 0,19-26 0,-1-1 0,1 1 0,-1 0 0,1-1 0,-1 1 0,0-1 0,1 1 0,-1-1 0,0 1 0,1-1 0,-1 1 0,0-1 0,0 0 0,1 0 0,-1 1 0,0-1 0,0 0 0,0 0 0,1 0 0,-1 0 0,0 0 0,0 0 0,0 0 0,0 0 0,1 0 0,-1 0 0,0 0 0,0 0 0,0-1 0,1 1 0,-1 0 0,0-1 0,0 1 0,1 0 0,-1-1 0,0 1 0,1-1 0,-1 1 0,0-1 0,1 0 0,-1 1 0,1-1 0,-1 1 0,1-1 0,-1-1 0,-20-34 0,20 33 0,-10-25 0,2 0 0,0 0 0,2-1 0,1 0 0,-3-41 0,6 23 0,2 0 0,9-82 0,-4 102 0,2 0 0,0 1 0,2 0 0,1 0 0,1 0 0,2 1 0,0 1 0,17-26 0,-12 24 0,2 1 0,0 0 0,1 2 0,2 0 0,0 1 0,47-34 0,-64 52-28,0 1 1,1-1-1,-1 1 0,0 0 0,1 1 1,0-1-1,0 1 0,0 1 0,0-1 1,0 1-1,0 0 0,0 0 0,0 1 1,9-1-1</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21:15.001"/>
    </inkml:context>
    <inkml:brush xml:id="br0">
      <inkml:brushProperty name="width" value="0.05" units="cm"/>
      <inkml:brushProperty name="height" value="0.05" units="cm"/>
      <inkml:brushProperty name="color" value="#E71224"/>
    </inkml:brush>
  </inkml:definitions>
  <inkml:trace contextRef="#ctx0" brushRef="#br0">176 6 32415,'-12'-2'35,"-1"0"-1,0 1 1,0 0 0,-24 2-1,34 0-31,-1-1-1,0 1 0,1 0 1,-1 0-1,0 1 1,1-1-1,-1 1 1,1-1-1,0 1 0,0 0 1,-1 0-1,1 1 1,1-1-1,-1 1 0,0-1 1,1 1-1,-1 0 1,1 0-1,0 0 1,-3 5-1,1 2-2,0 0 0,1 1 0,0-1 0,1 1 0,0-1 0,1 1 0,0 0 0,0 0 0,1 0 0,1 0 0,2 14 0,-3-21 0,0 0 0,1-1 0,0 1 0,0 0 0,0 0 0,0 0 0,0 0 0,1-1 0,0 1 0,0-1 1,0 1-1,0-1 0,0 0 0,1 0 0,-1 0 0,1 0 0,0 0 0,0 0 0,0-1 0,0 0 0,1 1 0,5 2 0,0-1 4,0-1-1,0 0 0,0-1 1,0 0-1,1 0 1,-1-1-1,1 0 1,12-1-1,-16 0-1,-1-1 0,1 0 0,-1 0 0,0 0 0,1-1 0,-1 1 0,0-1 0,0 0 0,0-1-1,0 1 1,0-1 0,-1 0 0,1 0 0,-1-1 0,0 1 0,0-1 0,0 0 0,0 0 0,-1 0 0,1-1 0,-1 1 0,0-1 0,-1 0 0,3-6 0,0 1 2,-1 0 0,0-1 0,0 1-1,-1-1 1,-1 0 0,0 0 0,-1 0 0,0-1 0,0 1 0,-1 0 0,-2-12 0,2 21-4,-1-1 0,0 1 0,1 0 0,-1-1 0,0 1 0,-1 0 1,1 0-1,0 0 0,-1 0 0,1 0 0,-1 0 0,1 0 0,-1 1 0,0-1 0,0 0 0,0 1 0,0 0 0,0-1 0,0 1 0,0 0 0,-1 0 1,1 0-1,0 0 0,-1 0 0,-2 0 0,1 0-4,0 0 1,0 1-1,0-1 0,0 1 1,0-1-1,0 1 1,0 1-1,0-1 0,0 0 1,0 1-1,0 0 0,0 0 1,0 0-1,0 1 1,-4 1-1,5-1-12,0 1 1,1-1-1,-1 0 1,1 1-1,-1 0 1,1-1-1,0 1 1,0 0-1,0 0 1,-1 4-1,-16 39-493</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3:49.741"/>
    </inkml:context>
    <inkml:brush xml:id="br0">
      <inkml:brushProperty name="width" value="0.05" units="cm"/>
      <inkml:brushProperty name="height" value="0.05" units="cm"/>
      <inkml:brushProperty name="color" value="#FFFFFF"/>
    </inkml:brush>
  </inkml:definitions>
  <inkml:trace contextRef="#ctx0" brushRef="#br0">0 51 31022,'36'-51'1617,"-44"860"-1681,8-808-478</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21:17.378"/>
    </inkml:context>
    <inkml:brush xml:id="br0">
      <inkml:brushProperty name="width" value="0.05" units="cm"/>
      <inkml:brushProperty name="height" value="0.05" units="cm"/>
      <inkml:brushProperty name="color" value="#E71224"/>
    </inkml:brush>
  </inkml:definitions>
  <inkml:trace contextRef="#ctx0" brushRef="#br0">28 606 32351,'-6'14'8,"1"0"0,1 0 0,0 1 1,1-1-1,1 1 0,0 0 0,1 0 1,0 0-1,1-1 0,1 1 0,3 18 1,-4-30-9,1 1 0,0-1 1,0 1-1,0-1 1,0 1-1,1-1 1,-1 0-1,1 1 1,0-1-1,0 0 1,0 0-1,0 0 1,1-1-1,-1 1 1,1-1-1,-1 1 1,1-1-1,0 0 1,0 0-1,0 0 0,4 2 1,0-1 7,1 0 0,-1-1 0,1 0 0,0 0 0,0 0 0,0-1 0,0-1 0,12 1 0,-18-1-1,1-1 0,0 1 0,-1 0 0,1-1 0,-1 1-1,1-1 1,-1 0 0,1 0 0,-1 0 0,1 0 0,-1-1 0,0 1-1,0 0 1,1-1 0,2-3 0,-1 1 0,0-1 0,0 0 0,-1 1-1,1-1 1,-1 0 0,4-11 0,1-4 1,-2-1 1,9-42-1,-14 60-7,10-80 4,-4 0 0,-5-132 0,-2 128-1,0 50-4,-2-68 0,1 96 0,0 0 0,-1 0 0,0 0 0,0 0 0,-1 1 0,0-1 0,0 1 0,-8-14 0,11 22 0,-1-1 0,1 1 0,0-1 0,-1 1 0,1-1 0,0 1 0,-1-1 0,1 1 0,-1 0 0,1-1 0,0 1 0,-1-1 0,1 1 0,-1 0 0,1-1 0,-1 1 0,0 0 0,1 0 0,-1 0 0,1-1 0,-1 1 0,1 0 0,-1 0 0,0 0 0,1 0 0,-1 0 0,1 0 0,-1 0 0,1 0 0,-1 0 0,0 0 0,0 1 0,0-1 0,0 1 0,0 0 0,0-1 0,0 1 0,0 0 0,0 0 0,0 0 0,1 0 0,-1 0 0,0 0 0,1 0 0,-1 0 0,0 0 0,1 0 0,-1 1 0,1-1 0,-1 2 0,-4 19 0,1 1 0,0-1 0,1 35 0,4 78 0,0-54 0,10 126 0,-7-181 0,0 1 0,2-1 0,1 0 0,1-1 0,19 42 0,-24-61 0,1 1 0,0-1 0,0 0 0,0 0 0,1 0 0,0-1 0,0 1 0,0-1 0,10 7 0,-10-9 0,-1-1 0,1 1 0,0-1 0,0 0 0,-1 0 0,1-1 0,0 0 0,1 1 0,-1-2 0,0 1 0,0 0 0,0-1 0,1 0 0,5-1 0,-9 0 0,1 1 0,0-1 0,0 0 0,0 0 0,-1-1 0,1 1 0,0-1 0,-1 1 0,1-1 0,-1 0 0,0 0 0,0 0 0,1 0 0,-1 0 0,0 0 0,-1 0 0,1-1 0,0 1 0,-1-1 0,1 0 0,-1 1 0,0-1 0,0 0 0,1-3 0,3-10 0,-1 0 0,-1 0 0,2-18 0,-4 31 0,8-144 0,0-2 0,-8 145 0,-1 1-1,1-1 1,0 1 0,0 0 0,0-1-1,0 1 1,0 0 0,1 0 0,0 0-1,-1 0 1,1 0 0,0 0 0,0 0-1,1 0 1,-1 1 0,1-1 0,-1 1-1,1 0 1,0 0 0,0 0 0,0 0-1,0 0 1,0 1 0,0-1 0,0 1-1,0 0 1,1 0 0,-1 0-1,1 0 1,6 0 0,-5 1 0,1 0-1,-1 0 1,0 1-1,1-1 1,-1 1 0,1 1-1,-1-1 1,0 1-1,0-1 1,0 2 0,0-1-1,0 0 1,0 1-1,0 0 1,-1 0 0,0 1-1,1-1 1,-1 1-1,3 4 1,0 1-1,0 1 1,-1 0-1,0 0 0,0 0 1,-1 1-1,-1-1 0,0 1 1,0 0-1,-1 1 0,-1-1 1,2 18-1,-2-4-1,-1-1 1,-1 0-1,-1 1 1,-7 36-1,5-45-4,1 0-1,0 0 1,2 0-1,2 29 1,-2-43 3,1 1 1,0-1-1,0 0 1,0 0-1,0-1 1,0 1 0,0 0-1,0 0 1,0 0-1,1-1 1,-1 1-1,1-1 1,-1 1-1,1-1 1,0 1-1,-1-1 1,1 0-1,0 0 1,0 0-1,0 0 1,0 0-1,0 0 1,0-1-1,0 1 1,0-1-1,0 1 1,3-1-1,8 2-5,1 0 0,-1-1 0,17-2 0,-15 1 1,-11 0 6,1 0 1,-1 0 0,0 0 0,0 0-1,0-1 1,0 0 0,0 1 0,0-2 0,0 1-1,0 0 1,0-1 0,3-2 0,-4 2 1,1-2 0,-2 1 1,1 0-1,0 0 0,-1-1 1,1 0-1,-1 1 1,0-1-1,0 0 0,-1 0 1,3-8-1,7-24 25,9-47 0,-13 46-15,25-71 1,-28 99-12,0-1 1,0 1-1,1 0 1,0 1-1,1-1 0,0 1 1,0 0-1,0 0 0,1 1 1,1 0-1,-1 0 1,9-5-1,-10 9 3,1 0 0,-1 0 1,0 1-1,1 0 0,-1 0 0,1 1 1,0 0-1,-1 0 0,1 0 0,13 1 0,-19 0 5,-6 0-8,-1 0 1,0 0 0,0 0 0,1 0 0,-1 1 0,0 0 0,1 0-1,-1 0 1,1 1 0,-1 0 0,1 0 0,0 1 0,0-1 0,0 1-1,0 0 1,0 0 0,1 1 0,-1-1 0,1 1 0,0 0 0,0 0-1,0 1 1,1-1 0,-5 8 0,1 0-1,1-1 0,0 1 0,1 0 0,0 1 0,1-1 0,-5 24 0,5-10 0,1 1 0,1 37 0,2-59 0,-1-1 0,1 1 0,1 0 0,-1 0 0,1-1 0,0 1 0,0-1 0,0 1 0,1-1 0,-1 1 0,1-1 0,0 0 0,0 0 0,1 0 0,-1 0 0,1 0 0,0 0 0,0-1 0,0 1 0,0-1 0,1 0 0,0 0 0,-1 0 0,1 0 0,0-1 0,0 0 0,1 0 0,-1 0 0,0 0 0,1 0 0,7 1 0,-4-1 1,0 0 0,0-1 0,1 0 0,-1 0 0,1 0 0,-1-1 0,14-2 0,-19 2-1,0-1 1,0 0-1,1 0 1,-1 0-1,0 0 0,0-1 1,0 1-1,0-1 0,0 1 1,0-1-1,0 0 1,-1 0-1,1-1 0,-1 1 1,1 0-1,-1-1 0,0 0 1,0 1-1,0-1 1,3-6-1,1-5 0,-1-1 0,0 1 0,-1-1-1,-1 0 1,0 0 0,1-23 0,-4-96 7,-2 67 19,0 56-30,-4 25-19,4 10 22,0 0-1,2 35 0,1-14 2,-1-34 0,1 0 0,0 0 0,1 0 0,0 0 0,1 0 0,0 0 0,1 0 0,5 10 0,-8-17 0,1 0 0,0 0 0,1 0 0,-1 0 0,1 0 0,0-1 0,-1 1 0,2-1 0,-1 0 0,0 0 0,1 0 0,-1-1 0,1 1 0,0-1 0,0 1 0,0-1 0,0-1 0,0 1 0,0 0 0,1-1 0,-1 0 0,0 0 0,6 0 0,-7 0 0,0-1 0,0 1 0,0-1 0,0 0 0,0 0 0,0 0 0,0 0 0,0-1 0,0 1 0,0-1 0,0 0 0,0 0 0,0 0 0,-1 0 0,1 0 0,0-1 0,-1 1 0,1-1 0,-1 0 0,1 0 0,-1 0 0,0 0 0,0 0 0,0 0 0,0 0 0,0-1 0,0 1 0,-1-1 0,1 1 0,-1-1 0,0 0 0,0 0 0,1-3 0,6-22 5,-1 0 0,-1 0 0,-2-1 0,-1 0 0,-1-46 0,0 21-3,6-272-2,-9 317 0,-1 9 0,-2 11 0,4-9 0,-15 58 0,2 1 0,-6 98 0,8 137 0,6-91 0,2-158 0,-12 195 0,8-185 0,-2 0 0,-19 67 0,26-125 0,-1-9 0,-1-17 0,-10-286 0,14 295 0,1-1 0,0 1 0,2 0 0,0 1 0,1-1 0,1 0 0,0 1 0,2 0 0,0 0 0,0 1 0,20-31 0,5 2 0,75-81 0,-67 83 0,52-75 0,-81 101 0,-1 0 0,-1 0 0,0-1 0,-1 0 0,-1-1 0,-1 1 0,-1-1 0,5-33 0,-5 16 0,-3-1 0,-3-60 0,1 94 0,0 1 0,0-1 0,0 1 0,-1-1 0,1 1 0,-1-1 0,1 1 0,-1-1 0,0 1 0,0 0 0,0-1 0,0 1 0,0 0 0,-1 0 0,1 0 0,-1 0 0,1 0 0,-1 0 0,0 0 0,0 1 0,1-1 0,-1 1 0,0-1 0,-1 1 0,1 0 0,0-1 0,0 1 0,-1 0 0,1 1 0,0-1 0,-1 0 0,1 1 0,-1-1 0,1 1 0,-1 0 0,1-1 0,-1 1 0,-4 1 0,6-1 0,0 0 0,-1 1 0,1-1 0,0 0 0,0 1 0,0-1 0,0 1 0,-1-1 0,1 1 0,0 0 0,0-1 0,0 1 0,0 0 0,0 0 0,1-1 0,-1 1 0,0 0 0,0 0 0,0 0 0,1 0 0,-1 0 0,1 0 0,-1 0 0,0 2 0,-6 33 0,7-28 0,-5 204 0,6-131 0,4 42 0,40 215 0,-22-192 0,-17-94 0,-3 71 0,-2-120 0,-1 0 0,0 0 0,0 0 0,-1 0 0,1 0 0,-1 0 0,1 0 0,-1 0 0,0 0 0,0 0 0,0 0 0,-1-1 0,1 1 0,-1 0 0,1-1 0,-1 1 0,0-1 0,-4 4 0,3-3 0,-1-1 0,1 0 0,-1 0 0,0 0 0,0-1 0,0 1 0,0-1 0,0 0 0,0 0 0,0-1 0,-1 1 0,-5-1 0,-6 1 0,-1 0 0,1-1 0,-1-1 0,1 0 0,0-2 0,-26-6 0,38 8 0,-1-1 0,1 1 0,0-1 0,0 0 0,0 0 0,1-1 0,-1 1 0,0-1 0,1 0 0,0 0 0,-1 0 0,1 0 0,0 0 0,1-1 0,-1 0 0,1 1 0,-1-1 0,1 0 0,0 0 0,1 0 0,-1 0 0,1-1 0,-1 1 0,1 0 0,1-1 0,-1 1 0,0-1 0,1 1 0,0-6 0,1 7 0,-1 0 0,0-1 0,1 1 0,0 0 0,0 0 0,0-1 0,0 1 0,0 0 0,0 0 0,1 0 0,0 1 0,-1-1 0,1 0 0,0 1 0,5-5 0,3-3 0,0 1 0,20-12 0,-13 9 0,93-61 0,-53 36 0,57-47 0,-97 69 0,0 0 0,-1-1 0,-1-1 0,-1 0 0,0-1 0,-1-1 0,13-26 0,-14 18 0,-1-1 0,-2 0 0,0 0 0,-2-1 0,-1 0 0,-2 0 0,-1 0 0,-1-1 0,-2-32 0,-1 134 0,4 96 0,-2-150 0,2 0 0,0 0 0,1-1 0,1 1 0,1-1 0,0 0 0,9 18 0,-12-31 0,-1 1 0,1-1 0,-1 0 0,1 0 0,1 0 0,-1 0 0,0-1 0,1 1 0,0-1 0,-1 0 0,2 0 0,-1 0 0,0 0 0,0-1 0,1 0 0,-1 0 0,1 0 0,0 0 0,0-1 0,-1 0 0,1 0 0,0 0 0,0-1 0,8 1 0,-11-1 0,1-1 0,-1 1 0,0-1 0,0 1 0,0-1 0,-1 0 0,1 0 0,0 0 0,0 0 0,0 0 0,-1 0 0,1 0 0,0 0 0,-1-1 0,1 1 0,-1-1 0,1 1 0,-1-1 0,0 0 0,0 1 0,0-1 0,0 0 0,0 0 0,0 0 0,1-3 0,2-8 0,0 0 0,5-26 0,-7 25 0,9-45 0,17-73 1,-23 114-3,1 0 1,1 0 0,0 0 0,18-30 0,-22 45-1,-1-1-1,1 1 1,-1-1 0,1 1 0,0 0 0,1 0 0,-1 0 0,0 1 0,1-1 0,0 1 0,-1 0 0,1 0-1,0 0 1,0 0 0,0 1 0,0-1 0,1 1 0,-1 0 0,0 0 0,0 1 0,1-1 0,-1 1-1,0 0 1,1 0 0,-1 1 0,0-1 0,6 2 0,-8-1-2,-1-1 4,0 0-1,0 0 1,0 0-1,0 1 1,0-1 0,0 0-1,0 1 1,0-1-1,0 1 1,0-1 0,0 1-1,0-1 1,0 1-1,0 0 1,-1 0-1,1-1 1,0 1 0,0 0-1,-1 0 1,1 0-1,-1 0 1,1 0-1,-1 0 1,1 0 0,-1 0-1,1 0 1,-1 0-1,0 1 1,1 3 3,-26 4 10,15-4-12,0 0 0,0 1 0,1 0 0,-1 1 0,2 0 0,-1 1 1,1 0-1,0 0 0,0 0 0,1 1 0,0 0 0,1 1 0,0 0 0,-7 14 0,8-11 0,-1 0 1,2 1-1,0 0 0,1 0 1,0 0-1,1 0 0,0 0 1,1 1-1,1-1 0,1 1 1,2 18-1,-2-28-1,-1-1 0,1 0 0,0 0 0,1 0 0,-1 0 0,1 0 1,0 0-1,0 0 0,0-1 0,0 1 0,1-1 0,-1 1 0,1-1 0,0 0 0,0 0 0,0 0 0,0 0 1,1-1-1,-1 1 0,1-1 0,0 0 0,0 0 0,-1 0 0,1-1 0,7 3 0,7 0 6,-1-1-1,1-1 0,-1 0 1,33-2-1,-42 0-2,-3 1-2,-1-1 0,1-1 0,-1 1 0,1 0 1,-1-1-1,1 0 0,-1 0 0,1-1 0,-1 1 0,0-1 0,0 0 0,0 0 1,0 0-1,6-5 0,-8 4-19,1 1 0,0-1-1,-1 0 1,0-1 0,0 1 0,0 0 0,0-1 0,-1 1 0,1-1 0,-1 1-1,0-1 1,0 0 0,0 1 0,0-1 0,-1 0 0,1 0 0,-1-4 0,0-27-1114</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21:17.737"/>
    </inkml:context>
    <inkml:brush xml:id="br0">
      <inkml:brushProperty name="width" value="0.05" units="cm"/>
      <inkml:brushProperty name="height" value="0.05" units="cm"/>
      <inkml:brushProperty name="color" value="#E71224"/>
    </inkml:brush>
  </inkml:definitions>
  <inkml:trace contextRef="#ctx0" brushRef="#br0">205 10 32543,'-3'-1'8,"0"-1"0,0 1 0,0 0-1,0 0 1,0 0 0,0 0 0,0 1 0,0-1 0,0 1 0,0-1 0,-1 1-1,1 0 1,0 1 0,0-1 0,0 0 0,0 1 0,-1 0 0,1 0 0,0 0-1,0 0 1,0 0 0,-5 4 0,5-2-6,-1 0 0,1 0-1,0 1 1,0-1 0,0 1 0,1 0 0,-1 0-1,1 0 1,0 0 0,0 0 0,0 0 0,0 1 0,1-1-1,-1 6 1,0-1-4,0-1 1,1 1-1,0-1 0,0 1 0,1-1 1,0 1-1,1 0 0,0-1 1,0 1-1,1-1 0,0 1 0,0-1 1,1 0-1,0 0 0,1 0 0,7 13 1,-6-16 2,1 1 1,0-1-1,-1 0 1,2-1-1,-1 1 1,0-1-1,1-1 1,13 6-1,-16-7-1,1 0 0,0 0 0,0-1 0,0 0 0,0 0 0,1-1 0,-1 1 0,0-1 0,0 0 0,0 0 0,0-1 0,1 1 0,-1-1 0,6-2 0,-8 2 1,-1 0 0,0 0 0,0-1 0,0 1 0,-1 0 0,1-1 1,0 1-1,0-1 0,-1 1 0,1-1 0,-1 0 0,1 0 0,-1 0 0,0 0 0,0 0 0,0 0 0,0 0 0,0 0 1,0 0-1,-1 0 0,2-4 0,-1-5 1,1 1 1,-1 0 0,-1-16 0,0 17-6,0 6 2,0-1 0,0 1 0,-1 0 0,1-1 0,-1 1 0,0 0 0,0-1 0,0 1 0,0 0 0,-1 0 0,1 0 0,-1 0 0,1 0 0,-1 0 0,0 1 0,0-1 0,-1 0 1,1 1-1,-4-3 0,2 2 5,-1-1 0,0 2 1,0-1-1,-1 0 0,1 1 1,-1 0-1,1 0 0,-1 1 1,0-1-1,-8 0 0,2 1-47,0 0-1,0 1 1,-1 1-1,1-1 1,0 2-1,1 0 0,-1 0 1,0 1-1,0 1 1,-18 8-1,-26 23-1602</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21:18.097"/>
    </inkml:context>
    <inkml:brush xml:id="br0">
      <inkml:brushProperty name="width" value="0.05" units="cm"/>
      <inkml:brushProperty name="height" value="0.05" units="cm"/>
      <inkml:brushProperty name="color" value="#E71224"/>
    </inkml:brush>
  </inkml:definitions>
  <inkml:trace contextRef="#ctx0" brushRef="#br0">4 55 32127,'-3'0'608,"3"-5"-576,19-5-32,20 0 0,13 3 0,20 2 0,14 0 0,5 5-32,-13-5-48,-23-3-672</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21:19.752"/>
    </inkml:context>
    <inkml:brush xml:id="br0">
      <inkml:brushProperty name="width" value="0.05" units="cm"/>
      <inkml:brushProperty name="height" value="0.05" units="cm"/>
      <inkml:brushProperty name="color" value="#E71224"/>
    </inkml:brush>
  </inkml:definitions>
  <inkml:trace contextRef="#ctx0" brushRef="#br0">2 326 32255,'0'-40'441,"0"32"-362,0 29-87,-1 19 8,0-8 0,2 1 0,7 54 0,-7-79 0,1 0 0,0 1 0,0-1 0,1 0 0,0 0 0,0 0 0,1-1 0,0 1 0,1-1 0,-1 0 0,1 0 0,1 0 0,-1-1 0,1 0 0,10 8 0,-13-12 0,0 0 0,0 0 0,0-1 0,0 1 0,1-1 0,-1 1 0,0-1 0,1-1 0,-1 1 0,1 0 0,-1-1 0,1 1 0,-1-1 0,1 0 0,0-1 0,-1 1 0,1 0 0,-1-1 0,1 0 0,5-2 0,-4 1 0,1 0 0,0-1 0,0 0 0,-1 0 0,1-1 0,-1 1 0,0-1 0,0-1 0,-1 1 0,6-7 0,1-3 0,-1-1 0,-1 1 0,-1-2 0,0 0 0,-1 0 0,-1 0 0,0-1 0,-1 1 0,-1-1 0,3-30 0,-1-17 0,-3-100 0,-4 100 0,1 27 0,-1 27 0,-3 14 0,-2 15 0,-5 44 0,3 1 0,3 1 0,4 109 0,2-164 0,-1-1 0,1 1 0,1-1 0,-1 0 0,2 1 0,-1-1 0,1 0 0,7 13 0,-9-18 0,1-1 0,0 0 0,0 0 0,1 0 0,-1 0 0,1 0 0,-1 0 0,1-1 0,0 1 0,0-1 0,0 0 0,0 0 0,1 0 0,-1 0 0,0-1 0,1 1 0,0-1 0,-1 0 0,1 0 0,-1 0 0,1 0 0,0-1 0,0 1 0,4-1 0,-3 0 0,1 0 0,-1 0 0,1 0 0,-1-1 0,0 0 0,1 0 0,-1 0 0,0-1 0,0 0 0,0 0 0,0 0 0,7-5 0,-6 3 0,-1-1 0,0 0 0,-1 0 0,1-1 0,-1 1 0,0-1 0,0 0 0,-1 0 0,5-12 0,12-32 0,-3 0 0,-1-2 0,7-53 0,5-10-5,-26 105 1,1 0 1,1 0 0,0 1 0,0 0-1,1-1 1,0 2 0,13-17 0,-17 23 3,1-1 0,0 1 0,0 0 0,0 1 0,0-1 0,0 0 0,0 1-1,1-1 1,-1 1 0,1-1 0,-1 1 0,1 0 0,-1 0 0,1 0 0,-1 1 0,1-1 0,0 1 0,0-1 0,-1 1 0,1 0 0,0 0 0,0 0 0,-1 0 0,1 1 0,0-1 0,-1 1 0,1-1 0,0 1 0,-1 0 0,1 0 0,-1 0 0,1 1 0,-1-1 0,5 3 0,-2 1 0,1 0 0,-1 0 0,0 1 0,0-1 0,-1 1 0,1 0 0,-1 0 0,-1 1 0,1-1 0,4 14 0,2 5 0,10 45 0,-16-54 0,-1 1 0,0 0 0,-1 0 0,-1 0 0,-1 1 0,0-1 0,-5 30 0,3-35 0,-1-1 0,-1 0 1,0 0-1,-1 0 1,0 0-1,0 0 1,-1-1-1,0 0 1,-1-1-1,0 1 1,-16 15-1,11-13 6,-1-1-1,0 0 0,0-1 0,-21 12 1,25-18-6,1 1 0,-1-2 0,1 1 0,-1-1 0,0 0 0,0-1 0,0 0 0,-1 0 0,-13 0 0,21-2 0,0-1 0,0 1 0,0-1 0,1 1 0,-1-1 0,0 1 0,1-1 0,-1 0 0,0 0 0,1 0 0,-1 0 0,1 0 0,-1 0 0,1 0 0,0-1 0,-1 1 0,1-1 0,0 1 0,0-1 0,0 1 0,0-1 0,0 1 0,0-1 0,0 0 0,0-2 0,-3-7 0,1 0 0,0 0 0,-2-12 0,4 16 0,-7-49 0,3 1 0,3-75 0,2 110 0,0 19 0,0 0 0,0 1 0,0-1 0,0 0 0,0 1 0,0-1 0,0 0 0,1 0 0,-1 1 0,0-1 0,0 1 0,1-1 0,-1 0 0,0 1 0,1-1 0,-1 1 0,1-1 0,-1 0 0,1 1 0,-1-1 0,1 1 0,-1 0 0,1-1 0,-1 1 0,1-1 0,-1 1 0,1 0 0,0-1 0,-1 1 0,1 0 0,0 0 0,-1 0 0,1-1 0,0 1 0,-1 0 0,1 0 0,0 0 0,0 0 0,-1 0 0,1 0 0,0 0 0,-1 0 0,1 1 0,1-1 0,1 1 0,1 0 0,0 0 0,-1 0 0,1 1 0,-1-1 0,1 1 0,-1 0 0,4 3 0,69 57-1,-47-37 2,1-1-1,42 26 1,-60-43-2,0-1 0,1 0 0,-1-1 1,1 0-1,1-1 0,-1 0 0,0-1 0,1-1 1,0 0-1,17-1 0,-28-1-25,-1 1-5,0-1 0,0 0 0,0 0 0,0 0-1,-1 0 1,1 0 0,0 0 0,0 0 0,0-1 0,0 1-1,-1-1 1,1 1 0,0-1 0,-1 0 0,1 0 0,0 0-1,-1 0 1,1 0 0,-1 0 0,1 0 0,-1 0 0,0-1-1,3-1 1,4-26-2997</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21:20.096"/>
    </inkml:context>
    <inkml:brush xml:id="br0">
      <inkml:brushProperty name="width" value="0.05" units="cm"/>
      <inkml:brushProperty name="height" value="0.05" units="cm"/>
      <inkml:brushProperty name="color" value="#E71224"/>
    </inkml:brush>
  </inkml:definitions>
  <inkml:trace contextRef="#ctx0" brushRef="#br0">169 48 31630,'-6'-5'124,"0"1"0,-1 1-1,1 0 1,-1 0 0,0 0-1,0 0 1,-7-1-1,11 3-117,-1 1 0,1-1 0,0 1 0,-1-1 0,1 1 0,0 0 0,-1 0 0,1 1 0,0-1 0,-1 0 0,1 1 0,0 0 0,0 0 0,0 0 0,0 0 0,-1 1-1,1-1 1,-4 4 0,3-1-6,0 1 1,0 0-1,0 0 0,0 0 0,1 1 0,0-1 1,0 1-1,1-1 0,0 1 0,0 0 0,0 0 0,0 0 1,1 0-1,0 0 0,1 1 0,-1 10 0,1-11 0,0 0 0,0 1 0,0-1 0,1 0 0,0 0 0,0 0 0,1 0 0,-1 0 0,1 0 0,1 0 0,-1 0 0,1 0 0,0-1 0,0 0 0,1 1 0,7 7 0,-5-8 0,0 0 0,0-1 0,0 0 0,1 0 0,0-1 0,0 0 0,0 0 0,0 0 0,0-1 0,14 2 0,3 0 0,1-2 0,25-2 0,-45 1 1,0-1 0,-1-1-1,1 1 1,0-1 0,0 1 0,-1-1 0,1-1 0,-1 1-1,1-1 1,-1 0 0,1 0 0,-1 0 0,0 0 0,0-1 0,0 0-1,0 0 1,-1 0 0,1 0 0,-1 0 0,0-1 0,1 1-1,-2-1 1,1 0 0,0 0 0,-1 0 0,0-1 0,0 1-1,0 0 1,0-1 0,-1 1 0,2-8 0,-2 3-1,0 1 1,-1 0-1,0 0 0,0-1 1,-1 1-1,0 0 1,0 0-1,-1-1 1,0 1-1,-1 0 1,1 1-1,-9-16 0,8 18 0,0-1 0,-1 1 0,0 0 0,0 0 0,-1 0 0,0 1 0,1-1 0,-1 1 0,-1 0 0,1 0 0,-1 1 0,1 0 0,-1 0 0,0 0 0,0 1 0,0-1 0,-8 0 0,6 1 0,0 0 0,0 1 0,0 0 0,0 0 1,-1 1-1,1 0 0,0 0 0,0 1 0,-1 0 0,-10 3 0,14-2-3,0 0-1,1 0 1,-1 0-1,0 1 1,1 0-1,-1 0 1,1 0-1,0 0 1,0 1-1,0-1 1,1 1-1,-1 0 0,1 0 1,0 0-1,0 1 1,-5 9-1,4-5-66,-1 1 0,2 1 0,-5 15 0,-2 38-936</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21:21.424"/>
    </inkml:context>
    <inkml:brush xml:id="br0">
      <inkml:brushProperty name="width" value="0.05" units="cm"/>
      <inkml:brushProperty name="height" value="0.05" units="cm"/>
      <inkml:brushProperty name="color" value="#E71224"/>
    </inkml:brush>
  </inkml:definitions>
  <inkml:trace contextRef="#ctx0" brushRef="#br0">16 145 32271,'-2'-6'52,"-1"-2"-14,0 0-1,1 0 1,0 0 0,1 0 0,0-1 0,0 1 0,1 0 0,0-1 0,0 1 0,3-12 0,-3 18-36,1 1-1,0 0 0,0 0 0,0-1 0,0 1 1,0 0-1,0 0 0,0 0 0,1 0 0,-1 0 1,0 1-1,0-1 0,1 0 0,-1 1 0,1-1 1,-1 0-1,0 1 0,1 0 0,-1-1 0,1 1 1,-1 0-1,4 0 0,36 0-3,-38 0 3,2 1-1,0 0 0,-1 1 0,1-1 0,-1 1 0,1 0 0,-1 1 0,0-1 0,0 1 0,0-1 0,0 1 0,0 0 0,-1 1 0,1-1 0,-1 1 0,0-1 0,0 1 0,0 0 0,0 0 0,-1 1 0,0-1 0,3 6 0,3 7 0,-1 0 0,-1 1 0,0-1 0,4 25 0,-3 8 0,-3 0 0,-4 96 0,-1-63 0,23-187 0,-10-19 0,-12 93-1,3-1 0,0 1 0,2 0 0,1 0 1,16-45-1,-21 71 0,1-1 0,0 1 0,0 0 0,0 0 0,0 0 0,1 0-1,-1 0 1,1 0 0,0 1 0,0 0 0,1-1 0,-1 1 0,1 0 0,-1 1 0,1-1 0,0 0 0,0 1 0,0 0 0,0 0 0,1 0 0,-1 1 0,0 0 0,1-1 0,-1 1 0,8 0 0,-11 1 1,1 0 0,0 1 0,-1-1 0,1 0 0,-1 1 0,1 0 0,-1-1 0,1 1 0,-1 0 0,1 0 0,-1 0 0,1 0 0,-1 0 0,0 0 0,0 0 0,1 0 0,-1 0 0,0 1 0,0-1 0,0 0 0,-1 1 0,1-1 0,0 1 0,0-1 0,-1 1 0,2 2 0,9 49 0,-10-46 0,7 141 0,-1-6 0,-5-125 0,1 0 0,1 0 0,1 0 0,0-1 0,1 0 0,8 18 0,-12-31-1,1 1 1,-1-1-1,1 1 1,-1-1-1,1 0 1,0 0-1,1 0 0,-1 0 1,0 0-1,1-1 1,-1 0-1,1 0 1,0 0-1,0 0 1,0 0-1,0-1 0,0 1 1,0-1-1,0 0 1,1-1-1,-1 1 1,0-1-1,0 0 0,1 0 1,-1 0-1,0 0 1,0-1-1,1 0 1,-1 1-1,0-2 1,0 1-1,0 0 0,0-1 1,0 0-1,0 0 1,-1 0-1,6-4 1,-2-1-7,0-1-1,0 0 1,-1 0 0,0-1 0,0 0 0,-1 0 0,0 0 0,7-19-1,22-85-32,-30 99 38,7-32-9,-6 23 8,0 0 0,2 0 0,0 1 0,2 0 0,0 0 0,16-25 0,-1 22 3,-10 12 24,-28 16-16,7 0-4,1 1 0,0 1 1,1-1-1,-1 1 0,1 0 0,0 1 0,0-1 1,0 1-1,1 0 0,-4 7 0,-2 3 8,2 0 0,0 0 0,-7 20-1,9-17-9,1 1 0,0 0 0,1 1 0,1-1 0,2 1 0,0-1-1,0 1 1,2-1 0,5 29 0,-5-44-2,1 1 1,0-1-1,0 0 0,1 0 1,-1 0-1,1 0 0,0-1 1,1 1-1,-1-1 0,1 0 1,0 0-1,0 0 0,0 0 1,0 0-1,1-1 0,-1 0 1,1 0-1,0 0 0,0-1 1,0 0-1,0 0 0,1 0 1,5 1-1,4 1 1,1-1 0,-1-1 0,0 0 0,1-1 0,-1-1 0,1-1 0,16-2 0,-27 3-1,1-1 0,-1 0 0,1-1 0,-1 1 0,0-1 0,0 0 0,0-1 0,0 1 0,0-1 0,0 0 0,0 0 0,-1-1 0,0 1 0,1-1 0,5-7 0,-5 4 0,0 0 0,-1 0 0,0 0 0,0-1 0,0 1 0,-1-1 0,0 0 0,-1 0 0,3-14 0,-3 5 0,0 1 0,-1-1 0,-1 1 0,-1-1 0,0 1 0,-1 0 0,-1-1 0,0 1 0,-1 0 0,-8-20 0,7 24 0,-1 0 0,-1 0 0,0 1 0,0 0 0,-1 0 0,0 1 0,-12-12 0,16 18 0,1 1 0,-1-1 0,0 1 0,-1 0 0,1 0-1,0 1 1,-1-1 0,1 1 0,-1 0 0,0 0 0,0 0 0,0 1 0,0 0-1,0 0 1,0 0 0,0 0 0,0 1 0,0 0 0,0 0 0,0 0-1,-9 3 1,11-3 0,1 1-1,-1 0 0,1 1 1,0-1-1,-1 0 0,1 1 1,0-1-1,0 1 0,0 0 1,0-1-1,0 1 0,1 0 1,-1 0-1,0 0 0,1 1 1,0-1-1,-1 0 0,1 0 1,0 1-1,0-1 0,0 1 1,0 4-1,-2 5-2,1 1 1,0-1 0,0 19-1,2-25 2,0 2 0,-1 18 0,3 42 0,-1-60 1,0 1-1,0-1 1,2 0 0,-1 0 0,1 0-1,0 0 1,0-1 0,1 1 0,5 7-1,-3-5-2,2 0-1,-1 0 0,1-1 0,1 0 0,-1 0 1,13 8-1,-15-12 1,1-1 0,0 0 1,0-1-1,0 0 0,0 0 1,0 0-1,1-1 0,-1 0 1,1 0-1,12 0 0,-9 0 5,1-1 0,-1-1 0,0 0 0,12-2 0,-20 1-2,0 1 1,0-1-1,0 0 0,0 0 0,-1 0 0,1 0 0,0-1 1,0 1-1,-1-1 0,1 1 0,-1-1 0,0 0 0,1 0 1,-1 0-1,0 0 0,0-1 0,0 1 0,0-1 0,2-3 1,4-13 2,-1-1 1,0 0 0,-2 0 0,0-1 0,-1 1-1,1-34 1,1 10-1,-3 21-3,0-2 0,1-1 0,1 1 0,14-39 0,-19 62 0,1 0 0,-1 1 0,1-1 0,-1 1 0,1-1 0,0 1 0,0 0 0,0-1 0,0 1 0,0 0 0,0 0 0,0-1 0,0 1 0,0 0 0,1 0 0,-1 0 0,0 0 0,1 1 0,-1-1 0,1 0 0,-1 0 0,1 1 0,-1-1 0,1 1 0,2-1 0,-2 1 0,-1 1 0,1-1 0,0 1 0,0-1 0,-1 1 0,1 0 0,0-1 0,-1 1 0,1 0 0,0 0 0,-1 0 0,0 0 0,1 0 0,-1 1 0,1-1 0,-1 0 0,0 1 0,0-1 0,0 1 0,0-1 0,0 1 0,0 0 0,1 2 0,7 17 2,-1 0-1,0 0 1,-2 0 0,0 1-1,4 43 1,-1 117 15,-5-58-12,-4-123-5,0 0 0,-1-1 0,1 1 0,0 0 0,0 0 0,0 0 0,0-1 0,0 1 0,0 0 0,1 0 0,-1-1 0,0 1 0,0 0 0,0 0 0,1-1 0,-1 1 0,0 0 0,1-1 0,-1 1 0,1 0 0,-1-1 0,1 1 0,-1-1 1,1 1-1,-1-1 0,1 1 0,-1-1 0,1 1 0,0-1 0,1 1 0,-1-2-1,0 1 1,0-1 0,0 0 0,0 0 0,1 0 0,-1 0-1,0 0 1,-1-1 0,1 1 0,0 0 0,0 0 0,0-1-1,-1 1 1,1 0 0,-1-1 0,1 1 0,-1-1-1,1-1 1,49-174-55,-39 126 39,2 2-1,3 0 0,37-80 0,-51 126 19,-2 0 3,1 1-1,0 0 0,1-1 0,-1 1 1,0 0-1,0 0 0,1 0 0,0 0 0,-1 0 1,1 0-1,0 0 0,0 1 0,0-1 1,0 1-1,0-1 0,4-1 0,-4 8 12,6 253 36,-5-81-58,1-150-82,5-14-251</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21:24.221"/>
    </inkml:context>
    <inkml:brush xml:id="br0">
      <inkml:brushProperty name="width" value="0.05" units="cm"/>
      <inkml:brushProperty name="height" value="0.05" units="cm"/>
      <inkml:brushProperty name="color" value="#E71224"/>
    </inkml:brush>
  </inkml:definitions>
  <inkml:trace contextRef="#ctx0" brushRef="#br0">9 694 32639,'-2'8'8,"0"1"-1,0-1 1,1 1-1,0-1 1,1 1 0,0-1-1,1 16 1,1 8-5,-3-30-3,1 0 0,0 1 0,0-1-1,0 1 1,1-1 0,-1 1 0,1-1 0,-1 0 0,1 1 0,0-1-1,0 0 1,0 1 0,0-1 0,0 0 0,0 0 0,0 0 0,1 0 0,-1 0-1,4 2 1,-2-2-1,0 0 1,1-1-1,-1 1 0,1-1 0,-1 0 0,1 0 1,-1 0-1,1 0 0,0-1 0,-1 1 0,1-1 0,6-1 1,-3 2 1,-1-1 1,0-1 0,1 1 0,-1-1-1,1 0 1,-1-1 0,9-2 0,-12 2-2,1 0 0,-1 0 0,0 0 0,0-1-1,1 1 1,-2-1 0,1 0 0,0 0 0,-1 0 0,1 0 0,-1 0 0,0-1 0,2-3 0,3-6 1,-1-1 0,0 0-1,-1 0 1,-1 0 0,0-1 0,-1 1-1,2-23 1,-2-107 8,-3 96-8,0-10-1,-1-63 0,-4 104 0,4 17 0,1-1 0,0 1 0,0 0 0,0 0 0,-1-1 0,1 1 0,0 0 0,0 0 0,-1 0 0,1 0 0,0-1 0,0 1 0,-1 0 0,1 0 0,0 0 0,-1 0 0,1 0 0,0 0 0,-1 0 0,1 0 0,0 0 0,0 0 0,-1 0 0,1 0 0,0 0 0,-1 0 0,1 0 0,0 0 0,-1 0 0,0 1 0,-1 0 0,1 0 0,0 0 0,0 0 0,0 0 0,0 0 0,0 0 0,0 0 0,1 1 0,-1-1 0,0 0 0,0 1 0,1-1 0,-1 0 0,1 1 0,0-1 0,-1 1 0,1 2 0,-6 42 0,3 1 0,2 0 0,4 47 0,-1-68 0,-2-13-1,1 1 0,1 0 1,1 0-1,0-1 0,0 1 0,1-1 0,1 0 1,0 0-1,14 24 0,-16-32 1,1-1-1,-1 1 1,1 0 0,0-1-1,0 0 1,0 0 0,1 0 0,-1 0-1,1-1 1,0 0 0,0 0-1,1 0 1,-1 0 0,0-1-1,1 0 1,-1 0 0,1-1-1,0 1 1,0-1 0,-1 0-1,1-1 1,0 1 0,0-1 0,0-1-1,8 0 1,-11 0-1,0 0 0,0 0-1,0 0 1,0 0 0,0 0 0,0-1-1,-1 0 1,1 1 0,0-1 0,-1 0 0,1 0-1,-1 0 1,0-1 0,0 1 0,0 0 0,0-1-1,0 0 1,0 1 0,-1-1 0,1 0-1,-1 0 1,0 0 0,1-3 0,2-6-10,0-1 0,-1 0 1,-1 0-1,2-16 0,3-294-35,-8 269 98,12 276-56,-7-183 8,3 0 0,1 0 1,24 65-1,-30-99-5,0 1 1,1-1-1,0 0 1,0 0-1,1-1 1,-1 1-1,1-1 1,0 1-1,0-1 1,0 0-1,1-1 1,0 1-1,8 4 1,-11-6 0,0-1 0,0 0 0,0 0 1,1-1-1,-1 1 0,0 0 0,1-1 0,-1 1 1,0-1-1,1 0 0,-1 0 0,0 0 0,1 0 1,-1 0-1,1 0 0,-1-1 0,0 1 0,0-1 1,1 0-1,-1 1 0,0-1 0,0 0 0,0 0 1,1-1-1,-1 1 0,-1 0 0,1-1 0,0 1 1,0-1-1,0 0 0,-1 1 0,1-1 0,-1 0 1,1 0-1,0-2 0,6-10-9,0 1 1,-2-1-1,1-1 1,-2 1-1,6-22 0,13-81-29,-13 52 35,-10 64 2,4-27 4,1 1 0,1-1 0,2 1-1,15-33 1,-23 58-2,0-1 0,1 1 0,-1 0 0,1-1 1,0 1-1,-1 0 0,1 0 0,0 0 0,0 1 0,0-1 0,4-2 1,-5 4-1,0-1 0,0 1 1,0-1-1,0 1 0,1 0 1,-1-1-1,0 1 0,0 0 1,1 0-1,-1 0 0,0 0 1,1 0-1,-1 0 0,0 0 1,0 0-1,1 1 0,1 0 1,0 0-1,0 1 1,-1 0-1,1-1 1,0 1-1,-1 0 1,0 1-1,1-1 1,-1 0 0,0 1-1,0 0 1,0-1-1,0 1 1,-1 0-1,1 0 1,-1 0-1,2 4 1,8 26 9,-1 1 1,-2-1-1,-1 2 0,2 36 0,-1 143 10,-8-213-37,4-14-69,16-56-69,3 1 0,57-117 0,-75 176 150,0 1 0,0 0-1,1 1 1,0-1 0,0 1 0,9-7-1,-13 11 22,1 1 0,0 0 0,0 0 0,0 0 0,0 0 0,0 1 0,0-1-1,0 1 1,1 0 0,-1 0 0,1 0 0,-1 0 0,1 0 0,-1 1 0,1 0 0,-1 0-1,1 0 1,5 0 0,-7 1-16,-1 0 1,0 0-1,0 0 0,0 0 0,0 0 0,0 0 1,0 0-1,0 0 0,0 0 0,0 0 0,0 1 0,0-1 1,-1 0-1,1 0 0,-1 1 0,1-1 0,-1 1 1,1-1-1,-1 0 0,0 1 0,1-1 0,-1 1 1,0-1-1,0 1 0,0-1 0,0 1 0,-1 2 0,1 3 9,1 94 25,-2-68-17,1 1 1,5 38 0,-4-64-17,1 1 0,0-1 0,0 0 0,0 1 0,1-1 0,1 0 1,-1-1-1,1 1 0,1-1 0,-1 1 0,1-1 0,0 0 0,8 7 0,-8-10-2,1 0-1,-1 0 1,1 0 0,0-1 0,0 0 0,0 0-1,0-1 1,0 0 0,1 0 0,-1 0-1,12 1 1,-5-2-6,0 0 1,0 0-1,0-1 0,0-1 0,14-2 1,-23 2-4,0-1 1,0 1-1,0-1 1,-1 1 0,1-1-1,0 0 1,-1 0-1,1-1 1,-1 1 0,0-1-1,0 0 1,0 1 0,0-1-1,0-1 1,-1 1-1,1 0 1,-1-1 0,0 1-1,0-1 1,0 0-1,-1 1 1,1-1 0,-1 0-1,2-7 1,1-9-14,0 0 0,-1 0 0,0-33 0,-2 50 23,4-248 205,-20 295-126,10-9-80,2 0 0,2 0 0,4 59 0,-3-90-1,0 0 0,0 0 1,1 0-1,0 0 0,0 0 0,0 0 1,0 0-1,0 0 0,1-1 0,-1 1 0,1 0 1,0-1-1,0 1 0,1-1 0,-1 0 1,1 0-1,0 0 0,-1 0 0,1 0 1,0-1-1,1 1 0,-1-1 0,0 0 0,1 0 1,4 2-1,3 0 5,0-1 1,1 0-1,0-1 1,-1 0-1,1-1 1,0-1-1,13 0 1,-23 0-3,1-1-1,0 1 1,-1-1 0,1 1 0,-1-1-1,1 0 1,-1 0 0,1-1 0,-1 1 0,0 0-1,1-1 1,-1 1 0,0-1 0,0 0-1,0 0 1,0 0 0,-1 0 0,1 0-1,0 0 1,-1 0 0,1 0 0,-1-1-1,0 1 1,0-1 0,1-4 0,4-8 2,-1 0 1,-1-1-1,3-19 1,5-63 11,-5 0 0,-6-137 0,-2 113 32,-15 218-32,-6 201 16,10-98-32,-41 438 0,52-616 0,0-7 0,0 0 0,-1 0 0,0 0 0,-1 0 0,0 0 0,-1-1 0,-9 21 0,11-32 0,1 0 0,-1 0 0,1 0 0,-1-1 0,0 1 0,1 0 0,-1-1 0,0 0 0,0 1 0,0-1 0,0 0 0,0 0 0,-1 0 0,1 0 0,0 0 0,0-1 0,-1 1 0,1 0 0,-5-1 0,-45 0 0,47-1 0,2 0 0,0 0 0,-1 0 0,1 0 0,0 0 0,0-1 0,0 1 0,0-1 0,0 0 0,1 0 0,-1 0 0,1 0 0,-1-1 0,1 1 0,0 0 0,-1-1 0,1 0 0,1 0 0,-1 1 0,0-1 0,1 0 0,-1-1 0,-1-4 0,-3-8 0,1 0 0,1-1 0,-4-19 0,5 21 0,1 1 0,0-1 0,1 0 0,1 1 0,0-1 0,1 0 0,1 0 0,0 1 0,1-1 0,0 1 0,1 0 0,1 0 0,0 0 0,12-23 0,42-48-13,124-139 0,18-23 7,-95 79 6,-106 168 0,-1 0 0,1 0 0,0 0 0,0 0 0,-1 0 0,1 0 0,0 0 0,0 0 0,-1 0 0,1 0 0,0 0 0,-1 0 0,1 0 0,0 0 0,0-1 0,-1 1 0,1 0 0,0 0 0,0 0 0,-1 0 0,1 0 0,0-1 0,0 1 0,-1 0 0,1 0 0,0 0 0,0-1 0,0 1 0,0 0 0,-1 0 0,1 0 0,0-1 0,0 1 0,0 0 0,0 0 0,0-1 0,0 1 0,0 0 0,0-1 0,0 1 0,0 0 0,0 0 0,0-1 0,0 1 0,0 0 0,0-1 0,0 1 0,0 0 0,0 0 0,0-1 0,0 1 0,0 0 0,0 0 0,0-1 0,1 1 0,-1 0 0,0 0 0,0-1 0,0 1 0,0 0 0,1 0 0,-1 0 0,0-1 0,0 1 0,1 0 0,-1 0 0,-24 7 0,17-2 0,0 0 0,0 0 0,0 1 0,1 0 0,0 0 0,0 0 0,0 1 0,1-1 0,0 1 0,0 1 0,1-1 0,0 1 0,-6 15 0,4-6 0,0 1 0,0 0 0,2 0 0,0 0 0,-1 30 0,4-34 0,0 0 0,2 0 0,-1 0 0,2 0 0,0 0 0,5 18 0,-5-27 0,0 0 0,0 0 0,0 0 0,1 0 0,-1-1 0,1 1 0,1-1 0,-1 0 0,1 0 0,-1 0 0,1 0 0,0-1 0,0 1 0,1-1 0,-1 0 0,1 0 0,-1-1 0,1 0 0,7 3 0,0 0 3,0-2 0,0 1-1,1-2 1,-1 1 0,0-2 0,22 1 0,-30-2-3,0 0 0,0 0 1,0 0-1,-1-1 1,1 1-1,0-1 1,0 0-1,-1 0 1,1-1-1,-1 1 1,1-1-1,-1 1 1,0-1-1,1 0 1,-1-1-1,0 1 1,0 0-1,0-1 1,-1 1-1,1-1 1,-1 0-1,1 0 1,-1 0-1,0-1 1,3-4-1,-1-4-3,-1-1-1,0 1 1,-1-1 0,0 0-1,-1 1 1,0-1-1,-2-21 1,0 12 2,-2 1 0,0 0-1,-12-39 1,6 35-2,-1-1 1,-18-31-1,25 51 2,0 0 1,-1 0-1,1 0 1,-1 1-1,-1-1 1,1 1-1,-1 0 1,0 0-1,0 1 1,0-1-1,0 1 1,-1 1-1,0-1 1,-11-5-1,16 9 1,-1-1 0,0 0-1,1 1 1,-1-1 0,0 1 0,0 0 0,1-1 0,-1 1-1,0 0 1,0 0 0,0 0 0,1 0 0,-1 1 0,0-1-1,0 0 1,1 1 0,-1-1 0,0 1 0,1 0 0,-1-1-1,0 1 1,1 0 0,-1 0 0,1 0 0,-1 0 0,1 0-1,0 0 1,-1 1 0,1-1 0,0 0 0,0 1-1,0-1 1,0 1 0,0-1 0,0 1 0,0 0 0,1-1-1,-2 4 1,0 5-1,0 1-1,0-1 1,1 1-1,1 0 1,1 15-1,-1-8 2,0-10 0,-1 22-4,2-1 0,1 1 0,11 56-1,-11-78 4,0-1 0,0 1-1,1-1 1,0 0-1,0 0 1,1 0-1,0-1 1,0 1 0,0-1-1,1 0 1,0 0-1,0 0 1,1-1-1,-1 0 1,1 0 0,0 0-1,1-1 1,-1 0-1,1 0 1,0 0-1,7 2 1,-4-4 1,-1 0 0,1 0 0,1-1 0,-1 0 0,0-1 0,18-2 0,-18 2 0,-7-1 0,-1 1-1,0-1 1,0 1-1,0-1 1,0 0 0,0 0-1,0 0 1,0 0-1,0 0 1,0 0 0,-1 0-1,1-1 1,0 1-1,-1 0 1,1-1 0,-1 0-1,1 1 1,-1-1-1,0 0 1,0 0 0,0 0-1,0 0 1,0 0-1,0 0 1,0 0 0,0-3-1,3-9-17,-1-1-1,0 1 0,1-16 1,-2 11-22,3-22-54,21-118-504,-21 140 382,0-1-1,1 1 1,1 0-1,1 1 1,18-32-1,-23 46 219,1-1 0,-1 1 0,0 0 0,1 1 0,0-1-1,0 0 1,0 1 0,0 0 0,1 0 0,-1 1 0,1-1-1,0 1 1,-1 0 0,1 0 0,0 0 0,7-1 0,-8 2 66,0 1 0,0-1 1,0 1-1,0 0 0,0 0 0,0 1 1,0-1-1,0 1 0,0 0 1,0 0-1,0 0 0,0 0 1,-1 0-1,1 1 0,-1 0 1,1 0-1,-1 0 0,1 0 0,-1 1 1,0-1-1,5 6 0,1 3-26,-1 0-1,0 1 1,-1 0-1,0 0 1,-1 0-1,0 1 1,-1-1-1,-1 2 1,0-1-1,-1 0 1,3 26-1,-1 14-26,-3 93-1,-3-80 57,1-57-66,-1-4-3,1 1-1,1-1 1,-1 0-1,0 0 1,1 0-1,2 7 1,-2-11-2,-1 1 0,1 0 0,0-1 0,0 0 0,0 1 0,0-1 1,0 0-1,0 1 0,1-1 0,-1 0 0,0 0 0,1 0 0,-1 0 0,1 0 1,-1 0-1,1 0 0,-1-1 0,1 1 0,-1 0 0,1-1 0,0 0 0,3 1 1,-1 0-1,0 0 0,0 0 0,1-1 1,-1 1-1,0-1 0,1 0 1,-1 0-1,0-1 0,1 1 0,-1-1 1,0 0-1,0 0 0,1-1 1,-1 1-1,0-1 0,0 0 0,-1 0 1,1 0-1,0 0 0,-1-1 1,1 0-1,5-5 0,-3 0-4,-1 0 0,0 0 0,0 0 0,0 0 0,-1-1-1,0 0 1,-1 0 0,0 0 0,2-14 0,6-35-87,5-109 1,2-14 108,-17 178-8,-1 0-1,1 1 1,-1-1-1,1 0 1,0 1 0,0-1-1,0 1 1,1-1-1,-1 1 1,0-1-1,4-3 1,-4 5-8,0 1-1,0-1 1,0 1 0,0-1 0,0 1-1,0 0 1,0-1 0,0 1 0,0 0-1,0 0 1,0 0 0,0 0-1,0 0 1,0 0 0,0 0 0,-1 0-1,1 0 1,0 0 0,0 1 0,0-1-1,0 0 1,0 0 0,0 1-1,0-1 1,0 1 0,0-1 0,0 1-1,-1 0 1,1-1 0,0 1 0,0-1-1,-1 1 1,1 0 0,-1 0 0,1 0-1,1 1 1,7 9 0,0 1 0,-1 0 0,0 0 0,-1 1 0,0-1 0,-1 2 1,-1-1-1,5 15 0,-1 5 3,0 0 0,4 45 1,-6-1 0,-5 84 0,-2-111-5,0-49-1,0-1 0,0 0 0,0 0 0,0 1 0,0-1 0,0 0 0,0 0 0,0 1 0,0-1 0,0 0 0,0 1 0,1-1 0,-1 0 0,0 0 0,0 1 0,0-1 0,0 0 0,0 0 0,1 1 0,-1-1 0,0 0 0,0 0 0,0 0 0,1 0 0,-1 1 0,0-1 0,0 0 0,0 0 0,1 0 0,-1 0 0,0 0 0,0 1 0,1-1 0,-1 0 0,0 0 0,1 0 0,-1 0 0,0 0 0,0 0 0,1 0 0,-1 0 0,0 0 0,0 0 0,1 0 0,-1 0 0,0 0 0,1-1 0,11-6 0,-4-10-14,1 0 1,-2-1-1,0-1 0,6-31 1,-6 26-2,20-82-40,-14 51 54,2 0 0,28-66 0,-40 114 10,-3 6-7,1 0 1,-1 0 0,0 0 0,0 0 0,1 0 0,-1 0 0,1 0-1,-1 0 1,1 0 0,-1 0 0,1 0 0,0 0 0,-1 1 0,1-1 0,0 0-1,0 0 1,0 1 0,-1-1 0,1 1 0,0-1 0,2 0 0,-3 1-3,0 0 1,1 0-1,-1 0 1,0 0-1,0 0 1,1 1-1,-1-1 1,0 0 0,0 0-1,0 0 1,1 0-1,-1 1 1,0-1-1,0 0 1,0 0-1,0 1 1,1-1 0,-1 0-1,0 0 1,0 1-1,0-1 1,0 0-1,0 0 1,0 1-1,0-1 1,0 0 0,0 0-1,0 1 1,0-1-1,0 0 1,0 1-1,0-1 1,0 0-1,0 0 1,0 1 0,0-1-1,0 8 1,13 412 63,-13-420-64,0 0 0,0 0 0,0 0-1,0 0 1,0 0 0,0 0 0,1 0 0,-1 0 0,0 0 0,0 0 0,0-1 0,0 1-1,0 0 1,0 0 0,0 0 0,1 0 0,-1 0 0,0 0 0,0 0 0,0 0-1,0 0 1,0 0 0,0 0 0,1 0 0,-1 0 0,0 0 0,0 0 0,0 0-1,0 0 1,0 0 0,0 0 0,0 0 0,1 0 0,-1 0 0,0 1 0,0-1-1,0 0 1,0 0 0,0 0 0,0 0 0,0 0 0,0 0 0,1 0 0,-1 0-1,0 0 1,0 1 0,0-1 0,0 0 0,0 0 0,0 0 0,0 0 0,0 0-1,0 0 1,0 0 0,0 1 0,0-1 0,0 0 0,0 0 0,0 0 0,0 0 0,7-10-17,69-180-248,-53 125 104,42-83 0,-56 131 153,-5 7 53,1 1 1,0 0 0,0 0-1,1 1 1,0-1 0,0 1-1,1 1 1,12-12 0,-19 19-42,0 0-1,1-1 1,-1 1 0,0 0 0,0 0-1,1 0 1,-1 0 0,0-1 0,0 1-1,1 0 1,-1 0 0,0 0 0,0 0-1,1 0 1,-1 0 0,0 0-1,1 0 1,-1 0 0,0 0 0,1 0-1,-1 0 1,0 0 0,0 0 0,1 0-1,-1 0 1,0 0 0,1 0 0,-1 0-1,0 1 1,0-1 0,1 0 0,-1 0-1,0 1 1,5 12 37,3 75-5,-5 163 0,-5-123-36,2-70-48,0-57 34,0-1 0,0 0-1,0 1 1,0-1 0,-1 1 0,1-1 0,0 1-1,0-1 1,0 1 0,0-1 0,0 0 0,0 1-1,-1-1 1,1 1 0,0-1 0,0 0 0,-1 1 0,1-1-1,0 1 1,-1-1 0,1 0 0,0 0 0,-1 1-1,0-1 1,-15 2-1328</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6:21:24.628"/>
    </inkml:context>
    <inkml:brush xml:id="br0">
      <inkml:brushProperty name="width" value="0.05" units="cm"/>
      <inkml:brushProperty name="height" value="0.05" units="cm"/>
      <inkml:brushProperty name="color" value="#E71224"/>
    </inkml:brush>
  </inkml:definitions>
  <inkml:trace contextRef="#ctx0" brushRef="#br0">167 6 32463,'-6'-2'17,"-1"1"1,1 0-1,-1 0 0,1 1 1,-1-1-1,1 2 1,-1-1-1,1 1 0,-1 0 1,-8 2-1,11-1-15,0-1 0,0 1 1,0 0-1,0 1 0,0-1 0,1 1 0,-1-1 0,1 1 0,0 0 0,-1 0 0,1 1 0,1-1 0,-1 1 0,0-1 0,1 1 1,-3 5-1,0 3-1,0 1 1,1 0-1,0 1 0,1-1 1,1 0-1,0 1 1,1 0-1,0-1 1,1 1-1,2 15 1,-2-24-1,1 1 0,0-1 0,0 0 0,1 0 0,0 0 0,0 0 0,0 0 0,0 0 1,1 0-1,-1-1 0,1 1 0,1-1 0,-1 0 0,1 0 0,-1 0 0,1-1 0,0 1 0,0-1 1,1 0-1,-1 0 0,1 0 0,-1 0 0,1-1 0,0 0 0,5 2 0,7 1 0,0 0 0,0-1 0,1-1 0,-1 0 0,1-2-1,23 0 1,-36-1 3,0 0-1,0 0 1,0 0-1,1-1 1,-1 0-1,10-3 0,-13 3-2,-1 0-1,1 0 0,0 0 0,-1 0 0,1 0 0,0-1 0,-1 1 0,0 0 1,1-1-1,-1 1 0,0-1 0,0 1 0,0-1 0,0 0 0,0 1 0,0-1 0,0 0 1,0 0-1,-1 0 0,1 0 0,0-3 0,1-4 0,-1-1 0,0 1 0,0 0 0,-1-1 0,0 1 0,-1 0 0,0-1 0,-1 1 0,0 0 0,0 0 0,0 0 0,-1 0 0,-8-14 0,8 18 0,0-1 0,0 1 0,-1 0 0,0 1 0,0-1 0,0 1 0,-1-1 0,1 1 0,-1 0 0,0 1 0,0-1 0,-1 1 0,1 0 0,-1 1 0,1-1 0,-1 1 0,0 0 0,0 0 0,0 1 0,0 0 0,-10-1 0,13 2-1,0 0 1,0-1-1,0 2 0,0-1 1,0 0-1,0 0 0,0 1 0,0 0 1,0 0-1,0 0 0,0 0 1,0 0-1,1 0 0,-1 1 1,0-1-1,1 1 0,-1 0 1,1 0-1,0 0 0,-1 0 0,1 0 1,-3 4-1,1 0-16,1 0 0,0 0 0,0 1 0,0-1 0,1 1 0,0-1 0,0 1-1,1 0 1,-1 8 0,-1 50-564</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0:00.959"/>
    </inkml:context>
    <inkml:brush xml:id="br0">
      <inkml:brushProperty name="width" value="0.05" units="cm"/>
      <inkml:brushProperty name="height" value="0.05" units="cm"/>
      <inkml:brushProperty name="color" value="#FFFFFF"/>
    </inkml:brush>
  </inkml:definitions>
  <inkml:trace contextRef="#ctx0" brushRef="#br0">57 78 22890,'-2'-25'8306,"2"22"-8208,-1-1 1,1 0-1,-1 1 0,0-1 1,0 1-1,0-1 0,-1 1 0,1 0 1,-1-1-1,0 1 0,0 0 1,0 0-1,-5-5 0,6 8-79,1 0-19,0 0 0,-1 0 0,1 0 0,-1 0 1,1 1-1,-1-1 0,1 0 0,0 0 0,-1 1 0,1-1 0,0 0 0,-1 1 1,1-1-1,0 0 0,-1 1 0,1-1 0,0 1 0,0-1 0,-1 0 0,1 1 1,0-1-1,0 1 0,0-1 0,0 1 0,-1-1 0,1 1 0,0-1 0,0 1 1,0-1-1,0 1 0,0-1 0,0 1 0,0 0 0,0 4-1,-11 61 3,4 1 1,2 0 0,6 83 0,-1-67-1,11 219 7,0-43-2,-11-174-7,-1-26 0,2 0 0,3 0 0,20 104 0,-22-157 0,5 11-3,-5-39-26,-2-23-195,0-14-593</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0:01.523"/>
    </inkml:context>
    <inkml:brush xml:id="br0">
      <inkml:brushProperty name="width" value="0.05" units="cm"/>
      <inkml:brushProperty name="height" value="0.05" units="cm"/>
      <inkml:brushProperty name="color" value="#FFFFFF"/>
    </inkml:brush>
  </inkml:definitions>
  <inkml:trace contextRef="#ctx0" brushRef="#br0">1 73 29421,'0'-72'3023,"0"72"-2881,0 5-126,-1 310-7,3 361 19,1-623-28,14 74 0,-8-77 0,3 85 0,-12-98 3,13-54-27,-12 14-24,0 0 1,0 0-1,-1 0 1,1 0 0,-1 0-1,0-1 1,0 1-1,0 0 1,-1-5-1,1-1-486,-2-18-2182</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3:50.163"/>
    </inkml:context>
    <inkml:brush xml:id="br0">
      <inkml:brushProperty name="width" value="0.05" units="cm"/>
      <inkml:brushProperty name="height" value="0.05" units="cm"/>
      <inkml:brushProperty name="color" value="#FFFFFF"/>
    </inkml:brush>
  </inkml:definitions>
  <inkml:trace contextRef="#ctx0" brushRef="#br0">615 100 31727,'-5'-16'144,"2"6"-4,0 0 1,-1 0-1,-6-11 1,9 19-131,0-1 0,-1 1 0,1 0 0,-1 0 1,1 0-1,-1 1 0,0-1 0,0 0 0,1 0 1,-1 1-1,0 0 0,-1-1 0,1 1 0,0 0 0,0 0 1,0 0-1,-1 0 0,1 0 0,-3 0 0,-7 0-8,1 0-1,-1 1 1,1 1-1,-1 0 1,1 0 0,-1 1-1,1 1 1,0 0-1,0 0 1,0 1-1,0 0 1,1 1-1,-1 0 1,1 1-1,-14 11 1,-1 1 3,2 2-1,0 0 1,1 2 0,-33 42-1,29-30-4,2 2 1,1 1-1,2 1 0,2 1 0,1 1 1,2 0-1,2 1 0,1 1 0,3 0 0,1 0 1,2 1-1,-2 75 0,8-104 1,1 1-1,0-1 1,1 1 0,1-1-1,1 1 1,0-1-1,0 0 1,1 0 0,1 0-1,1-1 1,0 1 0,0-1-1,1 0 1,1-1-1,0 0 1,1 0 0,0-1-1,1 0 1,0-1 0,18 15-1,-9-11 1,0-1-1,1 0 0,1-2 1,0 0-1,0-1 0,1-1 1,0-2-1,38 10 0,-12-8 0,1-3 0,0-1 0,53-2 0,-79-3 0,-1-1 0,1 0 0,0-2 0,-1-1 0,1-1 0,-1 0 0,-1-2 0,1-1 0,-1 0 0,0-2 0,-1 0 0,0-1 0,20-15 0,-24 14 1,-1 0 0,0 0-1,0-2 1,-1 0 0,-1 0 0,0-2 0,-1 1 0,-1-1 0,0-1-1,-1 0 1,-1-1 0,-1 0 0,0 0 0,-2-1 0,0 1-1,-1-1 1,-1-1 0,4-35 0,-6 34-1,-1 0 0,-1-1 0,-1 1 0,-1 0 0,0 0 0,-2 0 0,-1 0 0,0 0 0,-1 1 0,-1 0 0,-2 0 0,1 1 0,-2 0 0,-24-35 0,13 27 0,-1 1 0,-1 1 0,-1 1 0,-2 1 1,-52-36-1,56 45-1,0 0 1,-1 2 0,-1 1-1,0 1 1,0 1-1,-1 1 1,0 1 0,-34-4-1,34 7-3,1 2-1,-1 1 1,0 1-1,-28 4 1,39-2-68,0 1 0,1 0 0,-1 1 0,1 1 0,0 0 0,0 0 1,0 2-1,-16 10 0,-47 37-1801</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0:02.054"/>
    </inkml:context>
    <inkml:brush xml:id="br0">
      <inkml:brushProperty name="width" value="0.05" units="cm"/>
      <inkml:brushProperty name="height" value="0.05" units="cm"/>
      <inkml:brushProperty name="color" value="#FFFFFF"/>
    </inkml:brush>
  </inkml:definitions>
  <inkml:trace contextRef="#ctx0" brushRef="#br0">18 7 30846,'-7'-4'311,"-4"1"816,12 23-900,13 29-204,38 87 1,-29-80-23,6 14 5,64 114 0,-78-159-7,2 0-1,1 0 1,0-2-1,2 0 0,1-2 1,0 0-1,34 24 1,-48-39 1,1-2 1,0 1-1,0-1 0,0-1 0,0 1 1,1-1-1,-1-1 0,1 1 1,0-1-1,0-1 0,0 0 1,16 0-1,-18-1 2,0-1-1,-1 0 1,1 0-1,-1 0 1,1-1-1,-1 0 1,1 0-1,-1-1 1,0 0 0,0 0-1,-1 0 1,1-1-1,0 0 1,-1 0-1,0 0 1,0-1-1,7-8 1,94-143 11,-26 34-10,21-9 8,51-76 10,-146 197-32,-24 33-546,-13 8-300</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0:07.132"/>
    </inkml:context>
    <inkml:brush xml:id="br0">
      <inkml:brushProperty name="width" value="0.05" units="cm"/>
      <inkml:brushProperty name="height" value="0.05" units="cm"/>
      <inkml:brushProperty name="color" value="#FFFFFF"/>
    </inkml:brush>
  </inkml:definitions>
  <inkml:trace contextRef="#ctx0" brushRef="#br0">8 731 31134,'-1'2'88,"0"-1"-1,0 1 1,1 0 0,-1-1-1,0 1 1,1 0-1,-1-1 1,1 1 0,-1 0-1,1 0 1,0-1-1,-1 1 1,1 0 0,0 2-1,2 34-94,-1-21 101,-2-4-84,1 0 1,1 0-1,0 0 1,1 0-1,0 0 0,1-1 1,1 1-1,-1-1 1,10 19-1,-12-30-9,-1 0-1,1 0 1,0 0-1,0-1 1,-1 1 0,1 0-1,0 0 1,0 0 0,0-1-1,0 1 1,0 0-1,0-1 1,0 1 0,0-1-1,1 1 1,-1-1-1,0 1 1,0-1 0,0 0-1,1 0 1,-1 0 0,0 0-1,0 0 1,0 0-1,1 0 1,-1 0 0,0 0-1,0 0 1,0-1 0,1 1-1,-1 0 1,0-1-1,2 0 1,0-1 1,0 1 1,1-1-1,-1 0 1,0 0-1,0 0 1,0 0-1,0 0 1,-1-1-1,1 0 1,3-3-1,1-7 0,1 0 0,-2 0 0,0-1 1,0 0-1,-2 0 0,0 0 0,5-26 0,-3-8-2,1-52-1,-5-336 1,-3 403 0,-2 1 0,-1-1 0,-1 1 0,-16-53 0,16 76 0,2 13 0,2 12-3,1 8-3,0 59 9,12 93 0,42 238 0,-52-403-3,-1 2 0,2 1 0,0-1 0,0 0 0,8 20 0,-9-30 0,-1 0 0,1 0 0,-1 0 0,1 0 0,0-1 0,0 1 0,0-1 0,0 0 0,0 1 0,1-1 0,-1 0 0,1 0 0,0 0 0,-1-1 0,1 1 0,0-1 0,0 1 0,0-1 0,0 0 0,0 0 0,0 0 0,0-1 0,0 1 0,7-1 0,-3 1 0,0-1 0,0-1 0,0 1 0,0-1 0,0 0 0,0-1 0,0 0 0,0 0 0,-1 0 0,1-1 0,-1 0 0,9-6 0,-6 3 0,0-1 0,-1 0 0,0-1 0,0 0 0,-1 0 0,0-1 0,8-13 0,-2 2 0,-1-1 0,-2 0 0,0 0 0,-1-1 0,-1-1 0,-1 1 0,-1-1 0,-1 0 0,-1-1 0,-1 1 0,0-41 0,-3 59 0,-1 1 0,0-1 0,0 1 0,0 0 0,-1-1 0,1 1 0,-1 0 0,0 0 0,0 0-1,0 0 1,-1 0 0,1 1 0,-1-1 0,0 1 0,-5-5 0,6 6 1,0 0-1,-1-1 1,1 1 0,-1 0-1,1 1 1,-1-1-1,0 0 1,0 1-1,0 0 1,0 0 0,0 0-1,0 0 1,0 0-1,0 0 1,0 1 0,0-1-1,0 1 1,0 0-1,-1 0 1,1 0 0,0 1-1,0-1 1,-4 2-1,5-1 0,-1 0-1,1 1 0,0-1 0,1 1 1,-1-1-1,0 1 0,0 0 1,1 0-1,-1 0 0,1 0 1,-1 0-1,1 0 0,0 0 0,0 0 1,0 0-1,0 1 0,0-1 1,0 1-1,0 4 0,-7 51 2,8-55-1,-3 42 0,4 89 0,0-120 0,1-1 0,1 1 0,-1-1 0,2 1 0,0-1 0,1 0 0,0-1 0,1 1 0,0-1 0,16 22 0,-19-29 0,1 0 0,1-1 0,-1 1 0,1-1 0,0 0 0,0-1 0,0 1 0,0-1 0,0 0 0,1 0 0,0-1 0,9 3 0,-2-2 0,1 0 0,-1-1 0,1-1 0,20 0 0,-30-1 0,1 0 0,-1-1 0,1 1 0,-1-1 0,0 0 0,1 0 0,-1-1 0,0 1 0,0-1 0,0 0 0,0 0 0,0 0 0,0-1 0,0 1 0,-1-1 0,6-5 0,-4 2 0,0 0 0,0-1 0,0 0 0,-1 0 0,0 0 0,0 0 0,-1-1 0,4-10 0,1-9 2,-2-1 0,-1 1 0,-1-1 0,0-35 1,-3-78-14,-1 140 11,0 0 0,1 0-1,-1 0 1,1 1 0,-1-1 0,1 0 0,-1 0-1,1 1 1,-1-1 0,1 0 0,0 1 0,0-1 0,-1 1-1,1-1 1,0 1 0,0-1 0,-1 1 0,1 0-1,0-1 1,0 1 0,0 0 0,0-1 0,0 1-1,0 0 1,-1 0 0,1 0 0,0 0 0,0 0-1,0 0 1,1 0 0,39 1-9,-28-1 8,-9 0 1,1 1 0,0-1 0,-1 1 0,1 0 0,0 0 0,-1 0 0,1 1 0,6 3 0,15 5 0,-23-9 3,-2-9 10,-1 6-13,0 0-1,0 0 1,0 1-1,0-1 1,0 0-1,-1 0 1,1 0 0,0 0-1,-1 0 1,1 1-1,-1-1 1,0 0-1,0 0 1,1 1 0,-1-1-1,0 0 1,-1 1-1,1-1 1,0 1-1,-2-2 1,0 1 0,0 1-1,0 0 1,-1-1 0,1 1-1,0 0 1,-1 1-1,1-1 1,-1 1 0,1-1-1,-1 1 1,-5 1 0,6-1 0,0 0 0,0 0 0,0 1 0,0-1 0,0 1 0,1 0 0,-1 0 0,0 0 1,0 0-1,1 1 0,-1-1 0,0 0 0,1 1 0,0 0 0,-1 0 0,-2 3 0,1-1 0,0 1 0,0 0 0,0 0 0,1 1 0,0-1 0,0 1-1,-3 8 1,1 2 0,0 1-1,1 0 1,1 0-1,0-1 1,0 19-1,2-11 1,0 0 0,2 0 0,0 0 0,9 41 0,-9-59 0,0-1 0,1 1 0,0-1 0,0 1 0,1-1 0,-1 0 0,1 0 0,0 0 0,0 0 0,1-1 0,0 1 0,0-1 0,0 0 0,0 0 0,0 0 0,1-1 0,-1 1 0,1-1 0,0 0 0,0 0 0,1-1 0,-1 0 0,0 0 0,1 0 0,9 2 0,-3-2 1,0 0 0,0-1-1,1 0 1,-1-1 0,0 0 0,1-1 0,-1 0-1,0-1 1,19-5 0,-23 4 0,1-1-1,-1 1 1,1-2-1,-1 1 1,0-1-1,-1-1 1,1 1 0,-1-1-1,0 0 1,-1-1-1,1 0 1,-2 0-1,9-11 1,-5 2-1,0 0 0,0-1 0,-2 0 0,0 0 0,-1-1 0,0 0 0,-2 0 0,0 0 0,1-22 0,0-24 0,-6-84 0,0 113 0,-1-9 0,-12-76 0,9 98 0,0-1 0,-1 1 0,-2 1 0,0 0 0,-13-25 0,15 38 0,5 8 0,1 0 0,0 0 0,0 0 0,-1 1 0,1-1 0,0 0 0,0 0 0,-1 0 0,1 0 0,0 0 0,0 0 0,0 1 0,-1-1 0,1 0 0,0 0 0,0 0 0,0 0 0,0 1 0,-1-1 0,1 0 0,0 0 0,0 1 0,0-1 0,0 0 0,0 0 0,0 0 0,0 1 0,0-1 0,0 0 0,0 0 0,0 1 0,0-1 0,0 0 0,0 0 0,0 1 0,0-1 0,0 0 0,0 0 0,0 1 0,0-1 0,0 0 0,0 0 0,0 1 0,0-1 0,0 0 0,1 0 0,-1 1 0,0 567 13,1-537-15,1 0-1,1 1 0,2-2 1,15 56-1,-20-85 3,0 1 0,1 0 0,-1 0 0,1 0 0,-1 0 0,1 0 0,0-1 0,0 1 0,0 0 0,0 0 0,0-1 0,0 1 0,0-1 0,1 1 0,-1-1 0,0 0 0,1 1 0,-1-1 0,1 0 0,-1 0 0,1 0 0,0 0 0,0 0 0,-1 0 0,1-1 0,0 1 0,2 0 0,-3-1 0,0-1 1,0 1-1,0-1 1,-1 1-1,1-1 1,0 0-1,0 1 0,-1-1 1,1 0-1,0 1 1,-1-1-1,1 0 1,-1 0-1,1 0 0,-1 1 1,1-1-1,-1 0 1,1 0-1,-1 0 1,0 0-1,0 0 0,1 0 1,-1 0-1,0 0 1,0 0-1,0 0 1,0-1-1,2-36 3,-2 32-5,1-27-5,-1 8 5,1 0 0,7-38-1,-6 54 3,0 1 0,1 0 1,0-1-1,0 1 0,0 1 0,1-1 0,1 0 0,-1 1 0,1 0 0,0 0 0,10-9 0,-6 6 0,2 1 0,-1 1 0,1-1 0,1 2 0,0-1 0,0 2 0,0 0 0,1 0 0,-1 1 0,1 0 0,1 1 0,-1 1 0,0 0 0,24-1 0,-36 4 0,0 0 0,-1 1-1,1-1 1,0 0 0,0 1 0,0-1 0,0 1-1,0-1 1,-1 1 0,1-1 0,0 1 0,-1 0-1,1-1 1,0 1 0,-1 0 0,1-1 0,-1 1-1,1 0 1,-1 0 0,1 0 0,-1 0 0,1 0-1,-1-1 1,0 1 0,0 0 0,1 0 0,-1 0-1,0 0 1,0 0 0,0 0 0,0 1 0,1 39-9,-1-32 8,-11 280 17,11-287-16,0 0 0,0 1 0,0-1 0,1 0 0,-1 0 0,1 1 0,0-1 0,-1 0 0,1 0 0,0 0 0,0 0 0,1 0 0,-1 0 0,0 0 0,1 0 0,-1-1 0,1 1 0,-1 0 0,1-1 0,0 1 0,-1-1 0,1 0 0,0 0 0,0 1 0,0-1 0,0 0 0,1-1 0,-1 1 0,0 0 0,0-1 0,0 1 0,1-1 0,-1 0 0,0 1 0,4-1 0,-1 0 0,1 0 0,-1 0 0,1-1 0,-1 1 0,1-1 0,-1 0 0,1-1 0,-1 1 0,0-1 0,1 0 0,-1 0 0,0-1 0,-1 0 0,7-3 0,-5-1 0,1 1 0,-1-1 0,0 0 0,-1 0 0,1-1 0,-1 0 0,-1 0 0,0 0 0,0 0 0,0-1 0,-1 1 0,-1-1 0,1 0 0,1-16 0,0-10 0,-2-1 0,-3-53 1,0 31 1,0 33 3,0 17-3,1 0-1,0-1 1,0 1-1,3-9 1,-3 16-2,1 0 0,0 0 0,-1 0 0,1 1 0,0-1 0,0 0 0,0 0 0,0 1 0,0-1 0,0 0 0,0 1 0,0-1 0,0 1 0,0-1 0,0 1 0,0 0 0,0-1 0,1 1 0,-1 0 0,0 0 0,0 0 0,0 0 0,0 0 0,1 0 0,-1 0 0,0 0 0,0 1 0,0-1 0,0 0 0,2 1 0,1 0 0,0 0 0,0 0 0,0 0 0,0 0 0,0 1 0,0 0 0,0-1 0,3 4 0,-2 1 0,0-1 0,-1 1 0,0 0 0,0 0 0,0 1 0,-1-1 0,0 1 0,0 0 0,-1 0 0,0 0 1,0 0-1,1 11 0,2 12-2,-1 50 0,-3 202 5,-1-282-3,0 0 0,0 0 0,0 1 0,0-1 0,0 0 0,0 0 0,1 1 0,-1-1 0,0 0 0,0 0 0,0 1 0,0-1 0,1 0 0,-1 0 0,0 0 0,0 1 0,0-1 0,1 0 0,-1 0 0,0 0 0,0 0 0,1 0 0,-1 1 0,0-1 0,0 0 0,1 0 0,-1 0 0,0 0 0,0 0 0,1 0 0,-1 0 0,0 0 0,0 0 0,1 0 0,-1 0 0,0 0 0,1 0 0,-1 0 0,0 0 0,0-1 0,1 1 0,-1 0 0,0 0 0,0 0 0,1 0 0,-1 0 0,0 0 0,0-1 0,16-9 0,-8-1 0,0-1 0,-1 0 0,0-1 0,-1 1 0,6-21 0,21-76 0,-16 50 0,-9 32 0,1-4 0,15-33 0,-21 57 0,0 0 0,1 0 0,0 1 0,0-1 0,0 1 0,1 0 0,0 0 0,0 0 0,1 0 0,6-4 0,-11 9 0,1 0 0,-1 0 0,1 0-1,-1 0 1,1 0 0,-1 0 0,1 1 0,-1-1 0,1 0 0,0 1 0,-1 0-1,1-1 1,0 1 0,-1 0 0,1 0 0,3 0 0,-4 0 0,0 1-1,0-1 1,0 0 0,0 1 0,0 0-1,0-1 1,0 1 0,-1-1 0,1 1-1,0 0 1,0 0 0,-1-1 0,1 1-1,0 0 1,-1 0 0,1 0 0,0 0-1,-1 0 1,1 1 0,2 6-2,-1 0 1,-1 0 0,1-1-1,-1 1 1,0 13-1,-1-13 2,3 75 1,4 49-3,-5-116 4,1 0 0,0 0 0,1 0 0,1 0 0,13 28 0,-16-41-2,0 0 0,0-1 0,0 1 0,0 0 0,1-1 0,-1 0 1,1 1-1,0-1 0,-1 0 0,1 0 0,0-1 0,0 1 0,0 0 1,1-1-1,-1 0 0,0 0 0,0 0 0,1 0 0,3 0 0,-3 0 0,1-1 1,-1 1-1,1-1 0,-1 0 0,0 0 0,1-1 0,-1 0 1,0 1-1,0-1 0,1-1 0,-1 1 0,0 0 0,0-1 1,0 0-1,5-4 0,-1 0 0,0-2-1,-1 1 1,0-1 0,0 0-1,-1-1 1,0 1 0,0-1-1,-1-1 1,-1 1 0,1-1-1,-1 1 1,3-16-1,5-17-3,8-68 0,-19 104 4,3-28-3,-3 25 3,-1-1 0,2 1 0,-1-1 0,1 1 0,0 0 0,1 0 0,0 0 0,1 0 0,5-9 0,-7 16 0,1 1 0,-1-1 0,1 1 1,-1 0-1,1-1 0,0 1 0,-1 0 0,1 1 0,0-1 0,0 0 1,0 1-1,0 0 0,-1-1 0,1 1 0,0 0 0,4 1 1,29 2-33,-44 0 32,-1-1 1,1 1-1,0 0 1,0 1-1,0 0 0,1 0 1,-1 1-1,1-1 1,0 2-1,0-1 1,1 1-1,0 0 1,0 0-1,0 1 1,1 0-1,0 0 1,0 0-1,1 1 1,-1-1-1,2 1 1,-1 0-1,1 0 1,1 0-1,-1 1 1,1-1-1,1 1 0,-2 16 1,-1 105 9,4-97-7,0-28-3,0 1 0,0 0 1,0-1-1,1 1 0,-1-1 0,1 1 0,1-1 0,-1 1 0,1-1 0,0 0 0,0 0 0,0 0 0,1 0 0,0 0 0,0 0 0,0-1 1,0 1-1,1-1 0,0 0 0,0 0 0,0 0 0,0-1 0,1 1 0,-1-1 0,1 0 0,0 0 0,0-1 0,0 0 0,0 0 0,0 0 1,1 0-1,-1-1 0,1 1 0,-1-1 0,1-1 0,8 1 0,0 0 1,1 0 0,-1-1 0,0-1 0,0 0 0,0-1 0,0 0 0,25-9 0,-33 9-1,0-1 1,0 1-1,-1-2 1,1 1-1,0-1 0,-1 1 1,0-2-1,0 1 1,0 0-1,-1-1 0,1 0 1,-1 0-1,0 0 1,-1-1-1,1 1 0,-1-1 1,0 0-1,-1 0 1,4-9-1,-1-3 0,-1 1 0,-1-1 0,0 0 0,-1 0 0,-1 0 0,-1 0 0,-3-33 0,1 36 0,-1 0 0,0 1 0,-1 0 0,0-1 0,-1 1 0,-1 1 0,0-1 0,-1 1 0,-15-23 0,18 32 0,0 0 0,0 0 0,0 0 0,0 0 0,-1 0 0,0 1 0,0 0 0,0 0 0,0 0 0,0 0 0,0 1 0,-1 0 0,-9-2 0,13 3 0,-1 1 0,1-1 0,0 1 0,-1 0 0,1 0 0,-1 0 0,1 0 0,-1 0 0,1 1 0,-1-1 0,1 1 0,0-1 0,-1 1 0,1 0 0,0 0 0,-1 0 0,1 0 0,0 0 0,0 1 0,0-1 0,0 1 0,0-1 0,1 1 0,-1 0 0,0 0 0,1 0 0,-1 0 0,1 0 0,-1 0 0,1 0 0,0 0 0,0 0 0,-1 4 0,-2 9-1,0 0 0,1 0 0,1 1 0,0-1 1,1 1-1,1-1 0,0 1 0,1 0 0,1-1 0,0 0 0,1 1 0,1-1 0,0 0 1,1 0-1,1-1 0,0 0 0,15 25 0,-16-32 2,0 0-1,1 0 1,0-1 0,0 1-1,1-1 1,0-1 0,0 1-1,0-1 1,0-1 0,1 1-1,15 6 1,-11-7 0,1-1 0,0 0 0,0 0 0,0-1 0,0-1 0,0 0 0,15-2 0,-22 1-1,0 0 0,-1-1 0,1 1 0,0-1 0,0-1 0,-1 1 0,1-1 0,-1 0 0,1-1 0,-1 1 0,0-1 0,0 0 0,0 0 0,0-1 0,4-4 0,-3 2 0,0 0 0,-1-1 0,0 0 0,0 0 0,-1 0 0,0 0 0,0-1 0,-1 0 0,4-12 0,0-9 0,-1 0 0,-1-1 0,-2 1 0,-1-57 0,-1 13 0,-4 0 0,-13-83 0,9 105 0,4 44 0,1 13 0,-3 240 0,-4 135 0,9-374 0,0 0 0,0 0 0,1 0 0,0 1 0,0-1 0,1 0 0,0 0 0,0 0 0,1-1 0,6 14 0,-6-17 0,-1 1 0,1-1 0,0 0 0,0 0 0,0 0 0,0-1 0,1 1 0,-1-1 0,1 1 0,-1-1 0,1 0 0,0 0 0,0-1 0,0 1 0,0-1 0,0 0 0,0 0 0,0 0 0,0-1 0,6 1 0,-5-1 0,0 0 0,0 0 0,1 0 0,-1-1 0,0 1 0,0-1 0,0-1 0,0 1 0,0-1 0,0 0 0,-1 0 0,1 0 0,0 0 0,6-6 0,-5 3 0,0 0 0,0-1 0,0 0 0,-1 0 0,0 0 0,-1-1 0,1 1 0,5-13 0,0-6 0,0-1 0,-2 1 0,-1-1 0,6-43 0,-4-11 0,-6 51 0,10-53 0,-12 78 0,-1 1 0,2-1 0,-1 1 0,0 0 0,1-1-1,-1 1 1,1 0 0,0 0 0,0 0 0,0 0 0,1 0 0,-1 1 0,1-1 0,-1 1 0,1-1 0,0 1 0,0 0-1,0 0 1,0 0 0,0 1 0,1-1 0,-1 1 0,0 0 0,1 0 0,-1 0 0,1 0 0,-1 0 0,1 1 0,0 0-1,-1-1 1,8 2 0,-11-1 0,0 0-1,0 0 1,1 0 0,-1 0-1,0 0 1,0-1-1,1 1 1,-1 0-1,0 1 1,0-1-1,0 0 1,1 0 0,-1 0-1,0 0 1,0 0-1,1 0 1,-1 0-1,0 0 1,0 0-1,0 0 1,1 0 0,-1 1-1,0-1 1,0 0-1,0 0 1,1 0-1,-1 0 1,0 1-1,0-1 1,0 0 0,0 0-1,0 0 1,0 1-1,1-1 1,-1 0-1,0 0 1,0 1-1,0-1 1,0 0 0,0 0-1,0 0 1,0 1-1,0-1 1,0 0-1,0 0 1,0 1-1,0-1 1,0 0 0,0 0-1,0 1 1,0-1-1,-1 0 1,1 0-1,0 0 1,0 1-1,0-1 1,0 0 0,0 0-1,0 0 1,-1 1-1,1-1 1,0 0-1,-9 10 3,-19 2 11,22-10-13,1 0 0,-1 0 0,0 1 0,0 0 0,1 0 0,0 1 0,-10 7 0,8-3 0,0 0 0,0 0 0,1 1 0,0 0 0,0 0 0,1 0 0,1 1 0,-1 0 0,2 0 0,-1 0 0,1 0 0,-1 12 0,-1 7 0,2-1 0,1 1 0,2 37 0,1-62 0,-1 0 0,1 0 1,-1 1-1,1-1 0,0 0 0,1 0 1,-1 0-1,1 0 0,0 0 0,0 0 0,0 0 1,0 0-1,1-1 0,-1 1 0,1-1 1,0 0-1,0 0 0,0 0 0,0 0 1,1 0-1,-1-1 0,1 0 0,0 1 0,0-1 1,0-1-1,0 1 0,0 0 0,0-1 1,0 0-1,5 1 0,13 2 2,-1-1 1,1-1-1,0-1 0,35-3 1,-49 2-3,-1-1 1,0 0-1,0 0 0,0-1 1,0 0-1,0 0 1,0 0-1,0-1 1,-1 0-1,1-1 0,-1 1 1,0-1-1,0-1 1,0 1-1,-1-1 1,1 0-1,-1 0 0,0 0 1,-1-1-1,1 0 1,-1 0-1,-1 0 1,1 0-1,-1-1 0,0 1 1,0-1-1,0 0 1,-1 0-1,-1 0 1,3-13-1,-1 2 0,-1-1 0,-1 0 0,-1 1 0,0-1 0,-1 0 0,-2 1 0,-7-37 0,6 43 0,0 0 0,-1 0 0,0 0 0,0 1 0,-2 0 0,1 0 0,-1 0 0,-1 1 0,0 0 0,0 0 0,-1 1 0,-15-12 0,20 17 0,-2 0 0,1 1 0,0-1 0,-1 1 0,1 0 0,-1 1 0,0 0 0,0 0 0,0 0 0,0 0 0,-1 1 0,1 0 0,0 1 0,0-1 0,-1 1 0,1 0 0,-10 2 0,14-2 0,-1 1 0,1-1 0,0 1 0,0 0 0,0 0 0,0 0 0,0 0 0,0 0 0,1 0 0,-1 1 0,0-1 0,0 1 0,1-1 0,-1 1 0,1-1 0,0 1 0,-1 0 0,1 0 0,0 0 0,0 0 0,0 0 0,0 0 0,0 0 0,1 0 0,-2 3 0,0 6 0,0 0 0,1 0 0,-1 22 0,2-25 0,0 9 0,0 0 0,1 0 0,0 0 0,2 0 0,0-1 0,1 1 0,0-1 0,2 0 0,-1 0 0,2-1 0,0 1 0,1-1 0,1-1 0,0 0 0,1 0 0,0-1 0,1 0 0,1 0 0,0-1 0,19 14 0,-15-15 0,0 0 0,1-1 0,-1 0 0,2-2 0,35 13 0,-41-17 0,0-1 0,0 0 0,0-1 0,0 0 0,1-1 0,-1-1 0,1 0 0,-1 0 0,1-1 0,16-4 0,-26 4 0,1-1 0,-1 1 0,1-1 0,-1 0 0,1 0 0,-1-1 0,0 1 0,0-1 0,0 0 0,0 1 0,-1-1 0,1 0 0,-1-1 0,0 1 0,0 0 0,0-1 0,0 1 0,0-1 0,-1 0 0,0 1 0,1-1 0,0-7 0,2-9 0,0-2 0,1-39 0,-4 52 0,0-32 0,6-53 0,-6 85 0,1 0 0,0 0-1,0 0 1,1 1-1,0-1 1,1 1 0,8-15-1,-10 20 0,0 0 1,1 0-1,-1 0 0,1 0 0,0 1 0,0-1 0,0 1 0,0 0 1,0 0-1,0 0 0,1 0 0,-1 0 0,1 1 0,6-2 0,-2 1-1,1 0 0,-1 1 0,0 0-1,1 1 1,12 1 0,-19-1 2,-1 0-1,1 0 1,-1 0 0,0 1 0,1-1 0,-1 1 0,0-1 0,1 1 0,-1-1 0,0 1-1,0 0 1,1 0 0,-1-1 0,0 1 0,0 0 0,0 0 0,0 0 0,0 0 0,0 0 0,-1 1-1,1-1 1,0 0 0,0 0 0,-1 0 0,1 1 0,-1-1 0,1 0 0,-1 1 0,1 1 0,0 5 0,0 0 0,0 1 1,0-1-1,-1 10 1,0-10 0,-1-9-1,1 0 0,0 0 1,-1 1-1,1-1 0,0 0 1,-1 1-1,1-1 0,-1 1 0,1-1 1,-1 0-1,1 1 0,-1-1 1,1 1-1,-1-1 0,1 1 1,-1 0-1,0-1 0,1 1 1,-1 0-1,0-1 0,0 1 1,1 0-1,-1 0 0,0-1 1,1 1-1,-2 0 0,-22-3 5,24 3-5,-9-1 0,0 0 0,0 1 0,0 0 0,0 1 0,1 0 0,-1 0 0,0 1 0,0 0 0,-15 6 0,19-5 0,1 0 0,-1 0 0,0 0 0,1 1 0,0-1 0,0 1 0,0 0 0,0 0 0,0 1 0,1-1 0,0 1 0,0 0 0,0-1 0,1 1 0,-1 1 0,-2 7 0,1 1-1,0-1 0,1 0-1,0 1 1,1 0 0,1 0 0,0 16-1,1-24 2,0-1 0,0 1 0,1-1-1,0 1 1,0-1 0,0 0-1,0 1 1,1-1 0,0 0 0,0 0-1,1 0 1,-1 0 0,1 0 0,0-1-1,0 1 1,1-1 0,6 7 0,-1-5 1,-1-1-1,0-1 1,1 1 0,0-2 0,0 1 0,0-1 0,1 0 0,-1-1 0,0 0 0,1-1-1,0 0 1,-1 0 0,1-1 0,10-1 0,-16 1-1,-1 0 0,0-1 1,0 1-1,0-1 0,0 0 0,0 1 0,0-1 1,0-1-1,0 1 0,0 0 0,0-1 0,0 1 1,-1-1-1,1 0 0,-1 0 0,1 0 0,-1 0 1,0-1-1,0 1 0,0-1 0,0 1 0,0-1 1,0 1-1,-1-1 0,1 0 0,-1 0 0,0 0 1,0 0-1,0 0 0,0 0 0,0-6 0,2-10 2,0-1 0,-2 1 0,0-1-1,-3-21 1,1 11-1,-7-132 4,13 322 21,-5-84-25,-11 676-1,9-729 0,-1 0 0,0 0 0,-2-1 0,-10 30 0,12-44 0,0-1 0,0 0 0,-1 0 0,0 0 0,0-1 0,-1 1 0,-6 6 0,8-9-1,-1-1 1,1-1 0,0 1-1,-1 0 1,0-1 0,0 0-1,1 0 1,-1 0-1,0 0 1,-1 0 0,1-1-1,0 0 1,-9 1 0,8-1-2,0 0 0,0-1 0,0 0 0,0 0 0,0 0 0,0-1 0,0 1 0,0-1 1,0 0-1,0-1 0,0 1 0,1-1 0,-1 0 0,-5-3 0,4 0 2,1 1 1,-1-1-1,1 0 0,0-1 0,0 1 0,0-1 0,1 0 1,0 0-1,-5-8 0,-4-9 0,1-1 0,1 0 0,1-1 0,2 0 0,0 0 0,1 0 0,2-1 0,0 0 0,2-1 0,0-30 0,3 51 0,1 0 0,0 0 0,0 0 0,0 0 0,1 0 0,0 1 0,0-1 0,0 0 0,1 1 0,0 0 0,0 0 0,0 0 0,1 0 0,0 0 0,6-6 0,7-6 0,2 1 0,30-21 0,-27 21 0,-16 12 0,153-119 0,-126 93 9,0 0 0,41-52 0,-50 52-7,-2-1 0,35-65-1,-49 80-1,-1 0 0,-1-1 0,0 0 0,-1 0 0,-1 0 0,0-1 0,-2 0 0,2-25 0,-3 21 0,0 17 0,-1-1 0,1 1 0,-1 0 0,0-1 0,0 1 0,-1-1 0,0 1 0,0 0 0,0-1 0,-2-5 0,3 11 0,-1-1 0,1 1 0,0 0 0,0-1 0,-1 1 0,1-1 0,0 1 0,-1 0 0,1-1 0,-1 1 0,1 0 0,-1-1 0,1 1 0,0 0 0,-1 0 0,1-1 0,-1 1 0,1 0 0,-1 0 0,1 0 0,-1 0 0,0 0 0,1 0 0,-1 0 0,1 0 0,-1 0 0,1 0 0,-1 0 0,1 0 0,-1 0 0,1 0 0,-1 0 0,1 0 0,-1 1 0,1-1 0,-1 0 0,1 0 0,-1 1 0,1-1 0,-1 0 0,1 0 0,0 1 0,-1-1 0,1 1 0,0-1 0,-1 0 0,1 1 0,0-1 0,-1 1 0,1-1 0,0 1 0,0-1 0,0 1 0,-1-1 0,1 2 0,-11 29 0,5 16 0,3 1 0,4 77 0,1-71 0,-2-39 0,2-1 0,0 1 0,0 0 0,1 0 0,1-1 0,0 0 0,11 24 0,-12-33 0,-1 0 0,1 0 0,-1-1 0,1 1 0,1 0 0,-1-1 0,1 0 0,-1 0 0,1 0 0,1 0 0,-1-1 0,0 1 0,1-1 0,0 0 0,-1 0 0,1-1 0,0 1 0,1-1 0,-1-1 0,0 1 0,1-1 0,-1 1 0,8-1 0,-11 0 0,6-1 0,0 0 0,-1 0 0,1 0 0,14-3 0,-19 2 0,0 0 0,0 0 0,0-1 0,-1 1 0,1-1 0,0 1 0,-1-1 0,1 0 0,-1 0 0,0 0 0,0 0 0,0-1 0,0 1 0,0 0 0,2-5 0,5-8 0,-1 0 0,-1-1 0,0-1 0,-1 1 0,-1-1 0,0 0 0,-2 0 0,4-26 0,-1-145 0,-7 138 0,1-1 0,0 46 0,0 32 0,-29 316 0,9-167 0,-16 328 0,35-491 0,1-4 0,-1 0 0,0 0 0,0-1 0,-5 17 1,5-23-2,1-1 1,-1 0 0,1 1 0,-1-1 0,0 0 0,0 1-1,1-1 1,-1 0 0,0 0 0,0 0 0,0 0 0,0 0-1,0 0 1,0 0 0,-1 0 0,1 0 0,0-1 0,0 1-1,-1 0 1,1-1 0,0 1 0,-1-1 0,1 1 0,-1-1-1,1 0 1,-1 1 0,1-1 0,0 0 0,-1 0 0,1 0-1,-1 0 1,1-1 0,-1 1 0,1 0 0,-3-1 0,1 0-2,0-1 1,0 0-1,-1 1 0,1-1 1,0-1-1,0 1 1,1 0-1,-1 0 1,0-1-1,1 0 1,0 1-1,-1-1 0,1 0 1,0 0-1,1-1 1,-1 1-1,-1-4 1,-1 0-1,-6-13 1,0-1 0,2 0 0,0 0 0,2-1 0,0 1 0,1-1 0,2-1 0,0 1 0,1 0 0,1-1 0,2 0 0,4-36 0,-3 51 1,0 1 1,0-1-1,1 1 0,0 0 0,0-1 1,1 1-1,0 1 0,0-1 1,1 1-1,-1-1 0,1 1 1,1 1-1,10-11 0,8-3 3,1 1 0,32-18-1,-44 28-1,104-64 17,227-100-1,-314 161-17,-30 11-1,0-1 1,1 1-1,-1-1 1,1 1-1,-1 0 0,1 0 1,-1-1-1,1 1 1,-1 0-1,1 0 0,-1 0 1,1-1-1,0 1 1,-1 0-1,1 0 0,-1 0 1,1 0-1,-1 0 1,1 0-1,0 0 0,-1 0 1,1 1-1,-1-1 0,1 0 1,-1 0-1,1 0 1,-1 1-1,2-1 0,-9 6-21,7-5 17,-38 23-265,-20 3-696</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0:08.086"/>
    </inkml:context>
    <inkml:brush xml:id="br0">
      <inkml:brushProperty name="width" value="0.05" units="cm"/>
      <inkml:brushProperty name="height" value="0.05" units="cm"/>
      <inkml:brushProperty name="color" value="#FFFFFF"/>
    </inkml:brush>
  </inkml:definitions>
  <inkml:trace contextRef="#ctx0" brushRef="#br0">0 0 30702,'104'8'1985,"-14"-6"-1985,-35 0 0,81-7 0,-123 2 238,-19 2-118,-23 1-3784,-16 0-9293</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0:13.067"/>
    </inkml:context>
    <inkml:brush xml:id="br0">
      <inkml:brushProperty name="width" value="0.05" units="cm"/>
      <inkml:brushProperty name="height" value="0.05" units="cm"/>
      <inkml:brushProperty name="color" value="#FFFFFF"/>
    </inkml:brush>
  </inkml:definitions>
  <inkml:trace contextRef="#ctx0" brushRef="#br0">27 642 30750,'-1'-36'1319,"1"30"-1224,1 0-1,-1 1 0,-1-1 1,1 0-1,-1 0 0,-2-7 1,3 12-95,0 1 0,0 0 0,-1 0 0,1-1 0,0 1 0,0 0 0,0 0 0,0 0 1,-1 0-1,1-1 0,0 1 0,0 0 0,0 0 0,-1 0 0,1 0 0,0 0 0,0 0 0,-1 0 0,1 0 1,0-1-1,0 1 0,-1 0 0,1 0 0,0 0 0,0 0 0,0 0 0,-1 0 0,1 0 0,0 0 0,0 0 1,-1 1-1,1-1 0,0 0 0,0 0 0,-1 0 0,1 0 0,0 0 0,0 0 0,0 0 0,-1 1 1,1-1-1,0 0 0,0 0 0,0 0 0,-1 0 0,1 1 0,0-1 0,0 0 0,0 0 0,0 0 0,0 1 1,0-1-1,0 0 0,-1 0 0,1 1 0,0-1 0,-3 14 0,0-1 0,1 1 0,0-1 0,2 1 0,-1 0 0,3 17 0,-2-2 0,0-23 0,0 0 0,0 1 0,1-1 0,0 0 0,0 0 0,1 0 0,-1 0 0,1 0 0,1 0 0,-1-1 0,7 11 0,-7-13 0,1 0 0,-1 0 0,1 0 0,0-1 0,0 1 0,0-1 0,0 0 0,0 0 0,0 0 0,0 0 0,1-1 0,-1 1 0,1-1 0,-1 0 0,1 0 0,0 0 0,0 0 0,-1-1 0,1 0 0,7 0 0,-8 1 0,1-1 0,-1 0 0,1 0 0,-1 0 0,1 0 0,-1 0 0,1-1 0,-1 0 0,0 0 0,1 0 0,-1 0 0,0 0 0,0 0 0,0-1 0,0 0 0,0 0 0,0 0 0,0 0 0,0 0 0,-1 0 0,1-1 0,-1 1 0,0-1 0,1 0 0,-1 1 0,-1-1 0,1 0 0,0 0 0,-1-1 0,1 1 0,-1 0 0,1-5 0,5-13 0,-1 0 0,-1 0 0,-1 0 0,1-32 0,-3-91 0,2-14 0,-3 148 0,0-1 0,1 2 0,0-1 1,1 0-1,0 0 0,6-11 0,-7 18-1,-1 0 1,1-1-1,0 1 0,0 0 1,0 1-1,1-1 0,-1 0 0,1 1 1,0-1-1,-1 1 0,1 0 1,0 0-1,0 0 0,1 0 1,-1 0-1,0 1 0,0-1 1,1 1-1,-1 0 0,5-1 1,-3 1-1,0 0 0,0 0 0,0 0 1,0 1-1,0 0 0,0 0 0,1 0 1,-1 0-1,0 1 0,0 0 0,0 0 1,0 0-1,0 1 0,-1-1 0,1 1 0,0 1 1,-1-1-1,1 1 0,-1-1 0,8 7 1,-1 4-1,0 0 1,-1 0-1,-1 1 1,0 1-1,8 15 1,-15-27 3,-7-33 7,3 28-11,0 0 1,0 1-1,0 0 0,-1-1 0,1 1 0,-1 0 1,1 0-1,-1 0 0,1 1 0,-1-1 0,1 0 0,-1 1 1,0 0-1,1 0 0,-1 0 0,-4 0 0,2 0 1,1 0 0,-1 0 0,0 1 1,0 0-1,0 0 0,0 0 0,0 0 0,-7 4 0,8-2 0,0 1 0,0 0 0,0 0 0,0 0 0,1 0 0,-1 0 0,1 1 0,0 0 0,1 0 0,-1-1 0,1 2 0,0-1 0,0 0 0,0 0 0,-1 9 0,-1 6-1,1 1 0,-1 38 0,4-57 1,-1 16-2,0 1 1,2 0-1,0-1 0,8 34 1,-8-47 0,0-1 1,1 1 0,0-1 0,0 1 0,0-1-1,0 0 1,1 0 0,-1 0 0,1 0 0,0-1 0,0 1-1,1-1 1,-1 1 0,1-1 0,-1 0 0,1-1-1,0 1 1,0-1 0,0 1 0,1-1 0,-1 0-1,1-1 1,-1 1 0,7 0 0,-3 0 1,0 0-1,0-1 1,0 0 0,0 0-1,0-1 1,0 0 0,0 0-1,0-1 1,1 0 0,-1-1-1,11-3 1,-15 3-1,0 0 1,0 0-1,0-1 0,0 1 1,0-1-1,-1 0 1,1 0-1,-1 0 0,1 0 1,-1-1-1,-1 0 0,1 1 1,0-1-1,-1 0 0,0 0 1,0-1-1,0 1 1,0 0-1,-1-1 0,1 1 1,0-8-1,2-8 1,-1-1 0,-1 0 0,0 0 0,-2 0 0,-1 0 0,0 0 0,-2 0 1,0 0-1,-1 1 0,-1-1 0,-1 1 0,-1 0 0,-1 1 0,-18-34 0,26 52-1,-4-4 0,2 15 0,2 9 0,-1 41 0,13 96 0,-10-138 0,2 1 0,0-1 0,2 1 0,-1-1 0,2-1 0,1 1 0,0-1 0,1-1 0,18 26 0,-25-39 0,0 0 0,0-1 0,1 1 0,-1-1 0,1 1 0,-1-1 0,1 0 0,0 0 0,0 0 0,0-1 0,0 1 0,1-1 0,-1 1 0,0-1 0,0 0 0,1 0 0,-1-1 0,1 1 0,-1-1 0,1 1 0,-1-1 0,1 0 0,-1 0 0,1-1 0,-1 1 0,0-1 0,1 0 0,5-1 0,-3-1 0,0 0 0,-1 0 0,1 0 0,0 0 0,-1-1 0,0 0 0,0 0 0,0 0 0,0-1 0,-1 0 0,1 0 0,-1 0 0,0 0 0,3-7 0,1-5 0,0-1 0,-1 0 0,-1-1 0,-1 0 0,0 1 0,-1-2 0,1-24 0,-1-143 0,-5 119 0,1 47 0,-1 0 0,0 0 0,-1 1 0,-2-1 0,0 1 0,-1-1 0,-1 1 0,-12-26 0,11 36 0,2 17 0,3 19 0,2-25 0,6 309 0,-1-260 0,3 1 0,1-1 0,3 0 0,20 54 0,-28-93-2,0 0 1,2 0-1,-1 0 0,11 14 0,-14-22 2,0 0 0,0-1 0,1 1-1,-1 0 1,1-1 0,-1 0 0,1 0-1,0 0 1,0 0 0,0 0 0,0-1 0,1 1-1,-1-1 1,0 0 0,1 0 0,-1 0-1,1 0 1,-1 0 0,4-1 0,-2 1 0,0-1 1,0 0-1,0 0 1,-1-1-1,1 0 1,0 1-1,0-2 1,-1 1 0,1 0-1,0-1 1,-1 0-1,1 0 1,-1 0-1,0-1 1,7-4-1,-6 1 1,1 0-1,-1 0 1,0 0-1,-1 0 1,0-1-1,0 0 1,0 0-1,-1 0 1,4-10-1,1-8 0,-1 1 0,-1-1 0,-1 0 0,3-46 0,-6-107 0,-4 100 0,3 49 3,-2 0 0,-1 0 1,-1 0-1,-14-56 0,17 85-3,0 0 0,0-1 0,0 1 0,0 0 0,0-1 0,0 1 0,0 0 0,0-1 0,0 1 0,-1 0 0,1-1 0,0 1 0,0 0 0,0-1 0,-1 1 0,1 0 0,0 0 0,0 0 0,-1-1 0,1 1 0,0 0 0,0 0 0,-1 0 0,1-1 0,0 1 0,-1 0 0,1 0 0,0 0 0,-1 0 0,1 0 0,0 0 0,-1 0 0,1 0 0,0 0 0,-1 0 0,1 0 0,0 0 0,-1 0 0,1 0 0,0 0 0,-1 0 0,1 0 0,0 0 0,0 0 0,-1 0 0,1 0 0,0 1 0,-1-1 0,1 0 0,0 0 0,0 0 0,-1 1 0,1-1 0,0 0 0,0 0 0,-1 1 0,1-1 0,0 0 0,0 0 0,0 1 0,0-1 0,-1 0 0,1 1 0,0-1 0,0 1 0,-12 23 0,5 11 0,2-1 0,1 1 0,2 0 0,3 48 0,-1-35 0,0-9 0,2 0 0,2 0 0,11 48 0,-13-72 0,2-2 0,0 1 0,1 0 0,0-1 0,1 0 0,1 0 0,0-1 0,1 1 0,0-2 0,0 1 0,1-1 0,14 12 0,-18-19-1,1 0 1,0 0-1,1-1 1,-1 0-1,0 0 1,1-1-1,0 1 1,0-2-1,-1 1 1,12 1-1,-15-3 2,1 1-1,0-1 0,-1 1 0,1-1 1,0 0-1,0-1 0,0 1 0,-1-1 1,1 1-1,0-1 0,-1 0 0,1 0 1,-1-1-1,1 1 0,-1-1 0,0 0 1,1 0-1,-1 0 0,0 0 0,0 0 1,3-4-1,-2 0 0,0-1 0,-1 0 0,1 0 0,-1-1 0,0 1 0,-1 0 0,0-1 0,0 0 0,-1 1 0,1-11 0,0-16 0,-2-36 0,0 37 0,0-214 0,0 244 0,0 1 0,0 0-1,1-1 1,-1 1 0,1 0 0,-1-1 0,1 1-1,0 0 1,0 0 0,0 0 0,0-1-1,0 1 1,1 1 0,-1-1 0,1 0 0,-1 0-1,1 0 1,0 1 0,-1-1 0,1 1 0,0-1-1,0 1 1,0 0 0,0 0 0,0 0 0,1 0-1,-1 0 1,0 0 0,0 0 0,1 1-1,2-1 1,9-2-1,0 2-1,0-1 0,0 2 0,16 0 0,-13 0 2,-16 0 0,0 0-1,1-1 1,-1 1 0,1 0-1,0 0 1,-1 0 0,1 0-1,-1 0 1,1 0 0,-1 1-1,1-1 1,-1 1 0,0-1-1,1 1 1,-1-1 0,1 1-1,-1-1 1,0 1 0,1 0-1,-1 0 1,0 0 0,0 0-1,0 0 1,0 0-1,0 0 1,0 0 0,0 1-1,0-1 1,0 0 0,0 0-1,-1 1 1,1-1 0,-1 1-1,1-1 1,-1 0 0,1 1-1,-1-1 1,0 1 0,0-1-1,1 1 1,-1-1 0,0 1-1,0-1 1,-1 1 0,1-1-1,-1 3 1,0-3 0,0 0 1,0 0-1,0 0 1,0-1-1,0 1 0,-1 0 1,1-1-1,0 1 1,0-1-1,-1 1 1,1-1-1,-1 1 0,1-1 1,0 0-1,-1 0 1,1 0-1,-1 0 0,-1 0 1,-7 2 4,4 0-4,1 0-1,-1 0 0,0 0 0,0 1 0,1 0 0,0 1 1,-1-1-1,1 1 0,0 0 0,1 0 0,-1 0 1,1 1-1,-5 5 0,3-1 0,1 0 0,0 0 0,0 0 0,1 1 0,0 0 0,0-1 1,-2 14-1,-1 12-1,3 1 1,0 0 0,3 55 0,1-78 0,-1-9 0,1 0 0,0 1 0,1-1 0,-1 0 0,1 0 0,0 1-1,0-1 1,0 0 0,0 0 0,1 0 0,-1 0 0,1 0 0,0-1 0,1 1 0,-1 0 0,1-1 0,-1 0 0,1 1 0,0-1-1,0 0 1,0 0 0,1-1 0,-1 1 0,1-1 0,-1 0 0,1 0 0,0 0 0,0 0 0,0 0 0,0-1 0,0 0 0,0 0-1,0 0 1,8 0 0,1 1 1,0-1-1,0-1 0,0 0 0,0-1 1,-1-1-1,1 1 0,0-2 0,-1 0 1,1-1-1,-1 0 0,0 0 0,21-12 1,-25 11-1,0-1 0,-1 0 0,1 0 0,-1 0-1,-1-1 1,1 0 0,-1 0 0,0 0 0,0-1 0,-1 0 0,0 0 0,-1-1 0,0 1 0,0-1 0,-1 0 0,0 0 0,0 0 0,1-14 0,-1 4 0,0 0 0,-2-1 0,-1 1 0,0 0 0,-1-1 0,-7-33 0,6 43 0,-1 0 0,0 1 0,0-1 0,-1 0 0,-1 1 0,1 0 0,-2 0 0,1 0 0,-1 1 0,0 0 0,-1 0 0,0 0 0,0 1 0,-10-8 0,12 12 0,0-1 0,-1 1 0,1 1 0,-1-1 0,1 1 0,-1 0 0,0 0 0,-7-1 0,11 3 0,0-1 0,0 1 0,0 0 0,0-1 0,0 1 0,0 0 0,0 0 0,0 0 0,0 1 0,0-1 0,0 0 0,0 1 0,0-1 0,0 1 0,0 0 0,0 0 0,0 0 0,0-1 0,1 2 0,-1-1 0,0 0 0,1 0 0,-1 1 0,1-1 0,-1 0 0,1 1 0,-1 1 0,-1 4 0,0-1 0,1 1 0,1-1 0,-1 1 0,1 0 0,0 0 0,0 0 0,1 10 0,4 61 0,-3-70 0,1 6 0,0-1 0,1 1 0,1 0 0,0-1 0,1 0 0,0 0 0,1 0 0,0-1 0,2 0 0,-1 0 0,13 15 0,-14-20 0,0 0 0,0 0 0,1 0 0,0-1 0,1 0 0,-1 0 0,1-1 0,0 0 0,1 0 0,-1-1 0,1 0 0,0 0 0,0-1 0,0 0 0,0-1 0,0 0 0,16 1 0,-16-3 0,6 1 0,0-1 0,24-3 0,-34 2 0,0 0 0,0 0 0,0-1 0,-1 0 0,1 0 0,0 0 0,-1 0 0,0-1 0,1 1 0,-1-1 0,6-6 0,-3 2 0,0-1 1,0 0-1,-1-1 1,0 0-1,0 1 1,-1-2-1,0 1 1,-1-1-1,0 1 0,0-1 1,-1 0-1,-1-1 1,3-12-1,-1-13 3,-2 0 0,-2-55 0,-1 35-2,-4 45-9,5 10 8,0 1 0,-1 0-1,1 0 1,0 0 0,-1 0 0,1 0 0,0 0-1,0 0 1,-1 0 0,1 0 0,0 0 0,-1 0-1,1 0 1,0 0 0,0 0 0,-1 0 0,1 0-1,0 0 1,-1 1 0,1-1 0,0 0 0,0 0-1,-1 0 1,1 0 0,0 1 0,0-1 0,0 0 0,-1 0-1,1 0 1,0 1 0,0-1 0,0 0 0,-1 0-1,1 1 1,0-1 0,0 0 0,0 0 0,0 1-1,0-1 1,0 1 0,-4 8 0,1-1 0,0 2 0,0-1 0,1 0 0,1 0 0,-2 17 0,2 64 0,2-56 0,-3 18 0,1-17 0,2 37 0,0-63 0,0 0 0,1 0 0,-1 0 0,2-1 0,-1 1 0,1-1 0,0 0 0,1 0 0,6 11 0,-7-15 0,0-1 0,0 0 0,0 1 0,0-1 0,0-1 0,0 1 0,1 0 0,0-1 0,-1 0 0,1 0 0,0 0 0,0 0 0,0-1 0,0 1 0,0-1 0,1 0 0,-1 0-1,0-1 1,1 1 0,-1-1 0,0 0 0,1 0 0,7-1 0,-6 0 0,-1 0 1,1-1-1,-1 1 0,1-1 0,-1 0 0,0 0 1,0 0-1,0-1 0,0 0 0,0 0 0,-1 0 1,1-1-1,-1 1 0,0-1 0,0 0 0,0-1 0,6-8 1,0-4 0,-2-1 1,0 0 0,-1 0-1,0-1 1,-2 0-1,0 0 1,-1 0 0,1-23-1,0-24-2,-6-72 0,0 54 2,-1 77-1,-1 10 0,-3 16 0,6-12 0,-3 62 0,2-1 0,9 69 0,-6-126 0,0-1 0,0 1 0,1 0 0,1-1 0,0 0 0,0 1 0,1-1 0,0-1 0,11 17 0,-12-22 0,0 1 0,0 0 0,1-1 0,-1 0 0,1 0 0,0-1 0,0 1 0,0-1 0,0 0 0,1 0 0,0-1 0,-1 1 0,1-1 0,0-1 0,0 1 0,0-1 0,0 0 0,11 0 0,-11 0 0,1-1 0,-1 0 0,0-1 0,0 1 0,0-1 0,1 0 0,-1-1 0,0 0 0,0 0 0,-1 0 0,1-1 0,0 1 0,-1-1 0,0 0 0,1-1 0,-1 0 0,0 0 0,-1 0 0,1 0 0,-1 0 0,0-1 0,0 0 0,0 0 0,-1 0 0,0-1 0,0 1 0,0-1 0,2-6 0,3-9 0,0-1 0,-2 0 0,-1 0 0,0-1 0,-2 1 0,-1-1 0,0 0 0,-2 0 0,0 0 0,-2 0 0,-1 1 0,-9-39 0,-5 13 0,15 45 0,1-1 0,-1 1 0,0 0 0,0 0 0,-1 0 0,1 0 0,0 0 0,-1 0 0,0 1 0,0-1 0,-3-2 0,5 5 0,0-1 0,1 1 0,-1-1 0,0 1 0,0-1 0,1 1 0,-1 0 0,0 0 0,0-1 0,0 1 0,0 0 0,0 0 0,1 0 0,-1 0 0,0 0 0,0 0 0,0 0 0,0 0 0,0 0 0,1 0 0,-1 1 0,0-1 0,0 0 0,0 1 0,0-1 0,1 0 0,-1 1 0,0-1 0,0 1 0,1-1 0,-1 1 0,0-1 0,1 1 0,-1 0 0,1-1 0,-1 1 0,1 0 0,-1 0 0,1-1 0,-1 1 0,1 0 0,-1 1 0,-1 3 0,1-1 0,-1 1 0,1 0 0,0 0 0,0 8 0,-2 20 0,2 0 0,1 0 0,8 60 0,-6-81 0,0 0 0,1 0 0,0 0 0,1-1 0,1 0 0,0 1 0,0-1 0,1-1 0,0 1 0,1-1 0,0 0 0,1-1 0,16 17 0,-19-22 0,1 0 0,-1 0 0,1-1 0,0 0 0,0 0 0,0 0 0,1-1 0,-1 0 0,0 0 0,1-1 0,8 2 0,3-2 0,0 0 0,35-3 0,-48 2 0,1-1 0,0 0 0,0-1 0,-1 1 0,1-1 0,-1 0 0,0-1 0,1 1 0,-1-1 0,0 0 0,-1 0 0,1-1 0,0 1 0,-1-1 0,0 0 0,0 0 0,0-1 0,0 1 0,-1-1 0,0 0 0,0 0 0,0 0 0,0 0 0,-1 0 0,0-1 0,3-10 0,1-8 0,-1 0 0,-1-1 0,-1 1 0,-1-1 0,-2-26 0,-5-182 0,5 232 0,0 1 0,0-1 0,1 1 0,-1-1 0,0 0 0,0 1 0,1-1 0,-1 1 0,0-1 0,1 1 0,-1-1 0,1 1 0,-1 0 0,0-1 0,1 1 0,-1-1 0,1 1 0,-1 0 0,1-1 0,-1 1 0,1 0 0,0 0 0,-1 0 0,1-1 0,-1 1 0,1 0 0,0 0 0,-1 0 0,1 0 0,-1 0 0,1 0 0,0 0 0,-1 0 0,1 0 0,0 0 0,25 4 0,-24-4 0,5 2 0,1 1 0,-1 0 0,1 0 0,-1 1 0,0 0 0,0 0 0,0 0 0,-1 1 0,0 0 0,0 1 0,0-1 0,5 7 0,2 3 0,-1 1 0,-1 0 0,18 32 0,-21-32 0,-2 0 0,1 1 0,-2 0 0,-1 0 0,0 0 0,-1 1 0,0-1 0,-2 1 0,0 0 0,-1-1 0,-4 32 0,2-40 0,0-1 0,0 1 0,-1-1 0,0 1 0,-1-1 0,0 0 0,0 0 0,-1-1 0,0 1 0,0-1 0,-1 0 0,-11 12 0,5-8 0,0-1 0,-1 1 0,0-2 0,-1 0 0,0 0 0,-17 7 0,26-14 0,0 1 0,0-1 0,0 0 0,0-1 0,-1 1 0,1-1 0,0 0 0,-1 0 0,1-1 0,-1 1 0,1-1 0,-10-2 0,14 2 0,-1-1 0,1 0 0,0 0 0,0 1 0,0-1 0,-1 0 0,1 0 0,0 0 0,0 0 0,0-1 0,0 1 0,1 0-1,-1 0 1,0-1 0,0 1 0,1 0 0,-1-1 0,1 1 0,-1 0 0,1-1 0,0 1 0,-1-1 0,1 1 0,0-1 0,0 1 0,0-1 0,0 1 0,0-1 0,1-1 0,-2-7-2,-5-80-4,7-118-1,-1 206 7,0 0-1,0 0 1,0 0 0,0 0-1,0 0 1,1 0 0,-1 0-1,1 1 1,-1-1 0,1 0-1,0 0 1,-1 0-1,1 1 1,0-1 0,0 0-1,0 1 1,0-1 0,1 1-1,-1-1 1,0 1 0,1 0-1,1-2 1,-1 3 0,-1 0-1,1-1 1,0 1 0,-1 0-1,1 0 1,0 0 0,-1 0 0,1 0-1,0 1 1,-1-1 0,1 1-1,-1-1 1,1 1 0,0-1 0,-1 1-1,1 0 1,-1 0 0,1-1-1,-1 1 1,0 0 0,1 1-1,-1-1 1,0 0 0,0 0 0,0 0-1,1 2 1,27 28 2,26 39 1,19 22 4,-63-80-6,1 0 0,1-1-1,0 0 1,26 16 0,-29-22-3,0-1 1,1-1-1,0 0 0,0-1 1,-1 0-1,1 0 0,0-1 1,1-1-1,-1 0 1,0 0-1,0-1 0,12-3 1,-21 4-34,0 0-1,-1-1 1,1 1 0,0-1 0,0 0 0,0 1 0,-1-1 0,1 0 0,-1 0 0,1 0 0,0 0 0,1-3-1,15-24-1839</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0:20.501"/>
    </inkml:context>
    <inkml:brush xml:id="br0">
      <inkml:brushProperty name="width" value="0.05" units="cm"/>
      <inkml:brushProperty name="height" value="0.05" units="cm"/>
      <inkml:brushProperty name="color" value="#FFFFFF"/>
    </inkml:brush>
  </inkml:definitions>
  <inkml:trace contextRef="#ctx0" brushRef="#br0">13 913 31262,'1'-21'598,"0"-24"15,-1 43-598,0 0 1,0-1-1,0 1 0,-1 0 1,1 0-1,0 0 0,-1 0 1,0-1-1,1 1 0,-1 0 1,0 0-1,0 0 0,0 0 1,-2-2-1,2 30 1,0 15-16,-1-17 0,2 0 0,2 30 0,-1-49 0,-1 0 0,1 0 0,0 0 0,1 0 0,-1 0 0,1 0 0,0 0 0,0 0 0,0-1 0,1 1 0,0-1 0,0 0 0,0 0 0,0 0 0,0 0 0,5 4 0,-6-6 0,1-1 0,0 1 1,-1 0-1,1-1 0,0 1 0,0-1 1,0 0-1,0 0 0,0 0 0,0-1 1,0 1-1,0-1 0,0 1 0,0-1 0,0 0 1,0 0-1,1 0 0,-1-1 0,0 1 1,0-1-1,0 0 0,0 1 0,0-1 1,0-1-1,0 1 0,-1 0 0,1-1 1,0 0-1,-1 1 0,1-1 0,-1 0 0,1 0 1,2-4-1,3-2 1,0-1 0,-1 0 0,0 0 0,0-1 0,-1 1 0,0-2 0,7-17 0,-3 1-1,-2-1 0,0 0 0,-2-1 0,-1 1 0,1-31 0,-3-148 0,-4 125 0,-13-181 0,1 78 0,11 160-3,-2 32-2,-1 41-3,-3 402 8,11-399 0,1-1 0,14 60 0,-13-85 0,2 1 0,0-1 0,2-1 0,1 1 0,1-2 0,15 25 0,-23-43 0,1 1 0,0-1 0,0 0 0,1 0 0,0-1 0,-1 1 0,1-1 0,1 0 0,-1 0 0,1 0 0,9 4 0,-6-5 0,0 0 0,0 0 0,0-1 0,0-1 0,0 1 0,0-1 0,15-1 0,-19 0 0,-1 0 0,0 0 0,0-1 0,1 1 0,-1-1 0,0 0 0,0-1 0,0 1-1,0-1 1,0 1 0,-1-1 0,1 0 0,0 0 0,-1-1 0,1 1 0,-1-1 0,4-4 0,-2 2 0,-1-1-1,0 0 1,0 0 0,0-1-1,-1 1 1,0-1 0,0 1 0,-1-1-1,3-10 1,0-8-2,-2 1 0,0-1 0,-2 0 0,-1 1 0,-2-26 0,-2 25 0,-1 1 1,-1 0-1,-1 1 0,-1-1 0,-1 1 1,-1 1-1,-21-35 0,26 48 3,-2-14 10,7 22-11,0 1 0,0-1 0,0 1 1,0-1-1,0 1 0,0-1 0,0 0 0,1 1 0,-1-1 0,0 1 0,0-1 1,1 1-1,-1-1 0,0 1 0,1 0 0,-1-1 0,0 1 0,1-1 0,-1 1 1,1 0-1,-1-1 0,1 1 0,0-1 0,2 0 0,0 0 0,1 1-1,-1-1 1,1 1 0,-1-1 0,1 1-1,-1 0 1,7 1 0,3-1 1,56-1-1,90 4 0,-154-3 0,-1 0 0,0 1 0,0 0 0,0 0 0,0 0 0,0 0 0,0 1 0,0-1 0,0 1 0,0 0 0,-1 0 0,1 0 0,4 5 0,-6-5 0,0 1 0,0 0 0,0-1 0,0 1 0,0 0 0,-1 0 0,0 1 0,1-1 0,-1 0 0,0 0 0,-1 1 0,1-1 0,-1 0 0,1 1 0,-1-1 0,0 6 0,-2 10 0,0 0 0,-1 0 0,-1 0 0,0-1 0,-14 34 0,11-33 0,0 2 0,1-1 0,1 0 0,-3 34 0,7-42 0,0 1 0,1-1 0,1 0 0,0 0 1,0 0-1,4 15 0,-3-23-1,-1-1 1,0 0-1,1 1 1,0-1-1,0 0 1,0 0-1,0 0 0,0 0 1,1-1-1,-1 1 1,1 0-1,0-1 1,0 0-1,0 0 1,0 0-1,0 0 1,0 0-1,0-1 0,1 1 1,-1-1-1,1 0 1,-1 0-1,1 0 1,-1 0-1,5 0 1,0 0 0,-1 0 0,1 0 0,0-1 0,-1 0 0,1 0 0,0 0 0,-1-1 0,1 0 0,-1-1 0,0 0 0,14-5 0,-16 4 1,1 0 0,-1 0 0,0-1 0,0 0-1,-1 0 1,1 0 0,-1-1 0,0 1-1,0-1 1,0 0 0,-1 0 0,1 0 0,-1-1-1,-1 1 1,4-8 0,1-5-1,-1 0 0,-1-1 0,-1 0 0,0 0 0,1-25 0,-3-98 0,0 1-3,-2 138 3,0-1-1,0 1 0,1 0 1,-1 0-1,1-1 0,-1 1 0,1 0 1,0 0-1,1 0 0,-1 0 1,0 0-1,1 0 0,-1 0 0,1 0 1,0 0-1,0 1 0,0-1 1,1 1-1,-1 0 0,0-1 1,1 1-1,0 0 0,-1 0 0,1 1 1,0-1-1,0 1 0,0-1 1,0 1-1,0 0 0,0 0 1,0 0-1,1 0 0,-1 1 0,0-1 1,1 1-1,-1 0 0,5 0 1,4 0-2,0-1 0,0 2 0,1 0 1,22 4-1,-32-4 0,0 0 0,0 0 0,1 0 1,-1 1-1,0-1 0,0 1 0,-1-1 0,1 1 0,0 0 0,0 0 1,-1 0-1,1 1 0,-1-1 0,0 1 0,0-1 0,0 1 0,0 0 0,0 0 1,0 0-1,-1 0 0,0 0 0,1 0 0,0 3 0,-2-5 2,0-1 0,0 1 0,0-1 0,0 1 0,0-1 0,0 1 0,0-1 0,0 1 0,0-1 0,0 1 0,0-1 0,0 1-1,0-1 1,0 0 0,0 1 0,-1-1 0,1 1 0,0-1 0,0 1 0,0-1 0,-1 0 0,1 1 0,0-1 0,-1 1 0,1-1 0,0 0 0,-1 1-1,1-1 1,0 0 0,-1 0 0,1 1 0,-1-1 0,1 0 0,-1 0 0,1 0 0,0 1 0,-1-1 0,1 0 0,-1 0 0,1 0 0,-1 0 0,1 0 0,-1 0-1,1 0 1,-1 0 0,1 0 0,-1 0 0,1 0 0,-1 0 0,0-1 0,-29-4 10,25 3-11,1 1 1,0 1 1,0-1-1,0 1 1,0-1 0,0 1-1,0 1 1,0-1 0,0 0-1,0 1 1,0 0-1,1 0 1,-1 0 0,0 0-1,0 1 1,1-1 0,-1 1-1,0 0 1,1 0-1,0 0 1,0 1 0,-1-1-1,1 1 1,-4 4-1,2 1-1,0-1 0,0 1-1,1 0 1,0 0-1,1 0 1,-1 0-1,1 1 1,1-1-1,-3 18 1,1-6 0,1 0 0,2 0 1,0 1-1,1-1 0,0 0 1,7 35-1,-6-49 1,1 1 1,0-1-1,0 1 0,1-1 1,0 0-1,0 0 0,0-1 0,1 1 1,-1 0-1,8 7 0,-7-10 1,0 0 0,0 1 1,0-2-1,0 1 0,0 0 0,0-1 0,1 0 0,-1 0 0,1 0 0,0-1 0,0 1 0,-1-1 0,1 0 0,0 0 1,9-1-1,-5 1 1,-1-1 1,1 0-1,-1-1 1,0 0-1,1 0 1,-1-1-1,12-3 1,-15 2-1,0 1 0,0-1 0,0 0-1,0 0 1,-1-1 0,1 1 0,-1-1 0,0 0 0,0 0 0,0 0-1,6-10 1,-4 4-1,0 0-1,-1 0 0,0-1 0,-1 0 0,0 0 1,-1 0-1,0 0 0,-1-1 0,2-15 1,-1-13 2,-4-54 0,0 62 4,1 31-7,-5-46 3,5 45-3,-1-1 0,1 1 0,-1 0 0,0-1 0,0 1 0,0 0 0,0-1 0,0 1 0,-1 0 0,1 0 0,0 0 0,-1 0 0,0 0 0,1 1 0,-5-4 0,5 4 0,1 1 0,0 0 0,-1 0 0,1-1 0,-1 1 0,1 0 0,-1 0 0,1-1 0,-1 1 0,1 0 0,-1 0 0,1 0 0,-1 0 0,1 0 0,-1 0 0,1 0 0,-1 0 0,1 0 0,-1 0 0,1 0 0,-1 0 0,1 0 0,-1 0 0,1 0 0,-1 1 0,1-1 0,-1 0 0,1 0 0,-1 1 0,-8 15-3,5 26-6,4-39 8,0 13 0,-2 23 0,2 0 0,7 54 0,-5-82 1,0 1 0,1 0 0,0-1 1,1 0-1,0 0 0,1 0 0,0 0 0,1-1 0,0 0 0,0 0 0,1 0 0,13 13 0,-16-20 0,0 1 1,0-1-1,0 0 0,1 0 1,-1-1-1,1 1 0,0-1 1,0 0-1,0 0 0,0-1 1,0 0-1,0 1 0,10-1 1,-12 0-1,1-1 0,-1 0 1,1 0-1,-1 0 1,1-1-1,-1 1 0,0-1 1,1 0-1,-1 0 1,0 0-1,1 0 0,-1 0 1,0-1-1,0 0 1,0 1-1,0-1 0,0 0 1,-1-1-1,1 1 1,-1 0-1,5-5 0,0-4 1,-1 0-1,0-1 0,-1 0 1,0 1-1,0-2 0,-1 1 1,-1 0-1,2-16 0,8-109 0,-4 24 0,-8 105 0,0 0 0,1 0 0,0 1 0,1-1 0,-1 0 0,7-11 0,-8 18 0,0-1 0,0 0 0,0 1 0,1-1 0,-1 1 0,0-1 0,1 1 0,-1 0 0,1 0 0,-1 0 0,1-1 0,-1 1 0,1 1 0,0-1 0,0 0 0,-1 0 0,1 1 0,0-1 0,0 1 0,0-1 0,0 1 0,0 0 0,0 0 0,0 0 0,-1 0 0,1 0 0,0 0 0,0 0 0,0 1 0,0-1 0,0 1 0,2 0 0,0 2 0,0-1-1,-1 0 1,0 1-1,1 0 1,-1-1 0,0 1-1,0 1 1,0-1-1,-1 0 1,1 1 0,-1-1-1,0 1 1,0 0-1,0-1 1,0 1 0,-1 0-1,0 0 1,1 1-1,0 6 1,3 13-3,-2-1 1,2 29-1,-2-9 3,-3-1 0,-1 1 0,-3-1 0,-10 54 0,11-88 0,2-6 0,1 1 0,-1-1 0,1 0 0,-1 0 0,1 0 0,-1 1 0,1-1 0,0 0 0,0 0 0,0 1 0,1-1 0,-1 0 0,0 0 0,2 5 0,3-12 3,12-29 0,-2-1-1,-1-1 1,-2 0 0,11-50 0,-14 45-3,2 1 0,2 1-1,28-57 1,-16 56 0,-24 39 0,1-1 0,-1 0 0,1 1 0,0-1 0,-1 1 0,1 0 0,0 0 0,0 0 0,0 0 0,0 0 0,0 0 0,0 0 0,0 0 0,0 1 0,0-1 0,0 1 0,4-1 0,-5 1 0,-1 0 0,1 0-1,0 1 1,-1-1 0,1 0 0,-1 0 0,1 0 0,0 1-1,-1-1 1,1 0 0,-1 1 0,1-1 0,-1 0-1,1 1 1,-1-1 0,0 1 0,1-1 0,-1 1 0,1-1-1,-1 1 1,0-1 0,0 1 0,1-1 0,-1 1-1,0 0 1,0-1 0,1 1 0,-1-1 0,0 1 0,0 0-1,0-1 1,0 2 0,0 26-9,0-19 8,0 285 1,0-282 0,0-1 0,1 1 0,1-1 0,-1 1 0,2-1 0,0 0 0,0 1 0,7 12 0,-7-18 0,0-1 0,0 0 0,0 0 0,1 0 0,0 0 0,0 0 0,0-1 0,0 0 0,1 0 0,0 0 0,0 0 0,0-1 0,0 0 0,0 0 0,1 0 0,-1-1 0,10 4 0,-7-4 1,1 0-1,-1 0 1,0 0 0,1-1-1,-1 0 1,1-1 0,-1 0-1,1 0 1,-1-1 0,0 0-1,14-4 1,-16 3-1,-1 0 1,1 0-1,-1-1 1,0 0-1,0 0 1,0-1-1,0 1 1,0-1-1,0 0 1,-1 0-1,0-1 1,0 1-1,0-1 1,-1 0-1,1 0 0,4-10 1,1-9-1,0 0 0,-1-1 0,-1 0 0,-2 0 0,0-1 0,1-32 0,-4 31 0,1 1 0,2-1 0,0 0 0,2 1 0,14-35 0,-19 57 0,0-1 0,0 1 0,1 0 0,0-1 0,0 1 0,0 1 0,0-1 0,1 0 0,-1 1 0,1 0 0,0-1 0,0 2 0,0-1 0,1 0 0,-1 1 0,1 0 0,-1 0 0,1 0 0,0 0 0,-1 1 0,1 0 0,0 0 0,0 0 0,0 1 0,0-1 0,0 1 0,8 1 0,-10-1-1,0 0 1,0 1-1,0-1 1,0 1-1,0 0 0,0 0 1,0 0-1,0 0 0,0 1 1,-1-1-1,1 0 1,-1 1-1,1 0 0,-1 0 1,1 0-1,-1 0 1,3 4-1,-1-1 0,0 1 1,0-1-1,-1 1 1,0 0-1,0 0 1,-1 1-1,4 10 1,-2 5-1,0 0 0,-1 0 0,0 41 0,-4-47 1,0 0 0,-1 0 0,0 0 0,-2 0 0,1-1 0,-2 1 0,0-1 0,-1 0 0,-12 21 0,6-16 0,-1 0 1,0-1-1,-2 0 1,0-1-1,-32 29 1,43-44 0,1 1 0,-1 0-1,0-1 1,0 0 0,-1 0 0,1 0 0,-1-1 0,1 1-1,-1-1 1,0 0 0,0-1 0,0 1 0,0-1 0,0 0-1,-10 1 1,13-2-1,1 0 1,-1-1-1,1 1 0,-1-1 0,1 1 0,0-1 0,-1 1 0,1-1 0,0 0 0,-1 0 1,1 0-1,0 1 0,0-1 0,0 0 0,0-1 0,0 1 0,0 0 0,0 0 0,0 0 1,0-1-1,0 1 0,1 0 0,-1-1 0,0 1 0,0-3 0,-11-42 0,10 40 0,-4-35 0,1 1 0,3-1 0,2-52 0,0 90-1,0 0 1,0 0-1,0 1 1,0-1-1,1 0 1,-1 1-1,1-1 1,0 0-1,0 1 1,0-1-1,0 1 1,1-1-1,-1 1 1,2-3-1,-1 3 1,0 1-1,0 0 1,-1-1-1,1 1 1,0 0-1,0 0 1,0 0-1,0 0 1,1 1 0,-1-1-1,0 1 1,0-1-1,0 1 1,0 0-1,1-1 1,-1 1-1,3 1 1,-2-1 0,-1 1 0,0-1 0,1 1 0,-1 0 0,0 0 0,0 0 0,1 0 0,-1 0 0,0 1 0,0-1 0,0 1 0,-1-1 0,1 1 0,0 0 0,0 0 0,-1 0 0,1-1 0,-1 2 0,0-1 0,2 2 0,26 56 0,-20-40 0,3 7 0,1 1 0,1-1 0,1 0 0,19 25 0,-30-46 0,1 0 0,0 0 0,0-1 0,1 1 0,-1-1 0,1 0 0,0-1 0,1 1 0,-1-1 0,1 0 0,0-1 0,0 0 0,0 0 0,0 0 0,1-1 0,-1 0 0,10 1 0,-10-2 0,-1-1 0,1 1 0,0-1 0,0 0 0,0-1 0,0 0 0,10-3 0,-14 3 0,0 0 0,0 0 0,0-1 0,0 1 0,-1-1 0,1 0 0,-1 0 0,1 0 0,-1 0 0,0-1 0,0 1 0,0-1 0,0 1 0,0-1 0,0 0 0,-1 1 0,1-1 0,0-3 0,6-17 0,-2 0 0,-1 0 0,-1 0 0,-1-1 0,-1 0 0,-2-39 0,1 18 0,0 8 0,-1 19 0,0 0 0,1-1 0,0 1 0,2 0 0,0 0 0,1 0 0,9-23 0,-13 40 0,1 0 0,-1 0 1,1 0-1,0 0 0,-1 0 1,1 0-1,0 0 0,0 0 0,0 0 1,-1 0-1,1 0 0,0 1 0,0-1 1,0 0-1,0 1 0,0-1 1,1 1-1,-1-1 0,0 1 0,0 0 1,0-1-1,0 1 0,1 0 0,-1 0 1,0 0-1,0 0 0,0 0 0,1 0 1,1 0-1,-1 1 0,0-1 1,0 1-1,0 0 1,0 0-1,0 0 1,0 0-1,-1 0 1,1 0-1,0 0 0,-1 1 1,1-1-1,0 1 1,-1-1-1,0 1 1,1-1-1,-1 1 1,2 3-1,5 11-1,-1 0 0,-1 0 1,-1 0-1,0 1 0,-1 0 0,-1 0 0,2 21 1,-1 129-9,-4-114 8,-8 19 14,9-81-12,0-1-1,1 0 1,0 1-1,1-1 0,0 1 1,9-18-1,0-3 3,27-81 3,26-65 1,-59 162-9,1 1 0,0 0 0,13-17 0,-18 27 1,0 1 1,1-1-1,-1 0 1,1 1-1,0-1 0,0 1 1,0 0-1,5-3 0,-7 5 1,1-1 0,-1 0 0,1 1 0,0 0 0,-1-1 0,1 1 0,-1 0 0,1 0-1,-1 0 1,1 0 0,0 0 0,-1 0 0,1 0 0,-1 0 0,1 1 0,-1-1-1,1 1 1,-1-1 0,1 1 0,1 0 0,-1 1 0,0 0 0,0 1 0,0-1 0,-1 0 0,1 0 0,-1 1 0,1-1 0,-1 1 0,0-1 0,0 1 0,0 0 0,0-1 0,-1 1 0,1 0 0,-1 0 0,1-1 0,-1 1 0,0 0 0,0 3 0,0 2 0,5 257 0,-6-157 0,35-182 16,8-48-21,-31 84 2,2 0 1,2 1-1,33-60 0,-45 91 3,2 0 0,-1 0 0,0 0 0,1 1 0,0-1 0,7-4 0,-9 8 0,0 0 0,-1 0 0,1 1-1,0-1 1,0 1 0,0 0 0,0 0 0,0 0 0,0 0-1,0 0 1,0 1 0,0 0 0,0-1 0,0 1-1,5 1 1,-6-1 0,-1 1 0,0-1-1,0 1 1,0 0 0,0-1 0,0 1-1,0 0 1,0 0 0,0 0-1,-1 0 1,1 0 0,0 0 0,0 0-1,-1 0 1,1 0 0,-1 0 0,1 0-1,-1 0 1,1 0 0,-1 1-1,0-1 1,1 0 0,-1 0 0,0 1-1,0-1 1,0 2 0,2 43-6,-2-37 6,1 362 0,-1-369 0,0 0 0,0 0 1,0 0-1,0 1 0,0-1 0,1 0 0,-1 0 1,1 0-1,0 0 0,-1 0 0,1 0 0,0 0 1,0 0-1,0 0 0,0 0 0,1-1 0,-1 1 0,1 0 1,-1-1-1,1 1 0,-1-1 0,1 0 0,3 3 1,-1-2-1,1 0 1,-1-1 0,1 1 0,0-1 0,0 0 0,0 0 0,0-1 0,0 1-1,8-1 1,-8 0-1,1 0 1,-1-1-1,0 1 0,0-1 0,1 0 0,-1-1 0,0 1 1,0-1-1,0 0 0,0 0 0,0-1 0,-1 1 0,1-1 0,-1 0 1,5-4-1,-4 2 0,0 0 0,0-1 0,0 0 0,-1 0 0,0 0 0,0-1 0,-1 1 0,1-1 0,3-11 0,-1-8 0,0 1 0,-1-1 0,-1 0 0,-2 0 0,-1-27 0,0-124 19,-3 300-22,5 153 3,-3-271 0,0-1 0,0 1 0,1-1 0,0 0 0,0 0 0,0 1 0,0-1 0,1 0 0,-1 0 0,1 0 0,0 0 0,1-1 0,-1 1 0,0 0 0,1-1 0,0 0 0,0 1 0,0-1 0,7 5 0,-4-5 0,0 0 0,1 0 0,-1 0 0,1-1 0,-1 0 0,1 0 0,0-1 0,0 0 0,0 0 0,0-1 0,10 0 0,-14 0 0,0 0 1,0-1-1,0 0 0,0 1 1,0-1-1,0 0 0,0 0 0,-1-1 1,1 1-1,0 0 0,-1-1 1,1 0-1,-1 0 0,1 0 1,-1 0-1,0 0 0,0 0 1,0 0-1,0-1 0,0 1 0,-1-1 1,1 1-1,1-5 0,4-7 3,-1-1-1,0 0 0,4-20 0,-8 28-2,23-107 0,2-8 0,-22 105 0,0 0 0,2 0 0,0 0 0,16-25 0,-20 37-1,1 1 1,0-1-1,0 1 1,0 0-1,1 0 0,-1 0 1,1 1-1,0-1 0,0 1 1,0 1-1,0-1 1,12-3-1,-15 5 1,1 0-1,-1 0 1,1 0 0,0 1 0,0-1-1,-1 1 1,1 0 0,0-1 0,0 1-1,-1 1 1,1-1 0,0 0-1,0 1 1,-1-1 0,1 1 0,0 0-1,-1 0 1,1 0 0,-1 0 0,1 1-1,-1-1 1,1 0 0,-1 1 0,0 0-1,0 0 1,0 0 0,0-1-1,0 2 1,2 2 0,1 4 0,0 0 0,-1 0 0,0 0 0,-1 1 0,0-1 0,0 1 0,-1 0 0,2 14 0,0 87 0,-4-89 0,0-7 0,-1 0 0,-1 0 0,0 0 0,-1-1 0,0 1 0,-1-1 0,-1 0 0,0 0 0,-1 0 0,-1-1 0,0 0 0,-1 0 0,0-1 0,-1 0 0,0 0 0,-1-1 0,0 0 0,-18 15 0,23-23 0,1 0 0,-1 0 0,0 0 0,0-1 0,0 1 0,0-1 0,-11 2 0,15-3 0,-1-1 0,0 1 0,0-1 0,0 0 0,0 1 0,0-1 0,1 0 0,-1 0 0,0-1 0,0 1 0,0 0 0,0-1 0,0 1 0,1-1 0,-1 1 0,0-1 0,0 0 0,1 0 0,-1 0 0,0 0 0,1 0 0,-1 0 0,1 0 0,0 0 0,-1-1 0,1 1 0,-2-4 0,-1-2-1,0-1 0,1-1 0,0 1 0,0-1 0,1 1 0,0-1 0,0 0 0,0-10 0,1-78-16,1 63 11,0 33 6,0-1-1,0 0 1,0 1 0,0-1-1,0 1 1,0-1 0,0 1 0,0-1-1,1 1 1,-1-1 0,0 1-1,1-1 1,0 1 0,-1-1-1,1 1 1,0 0 0,0-1 0,-1 1-1,1 0 1,0 0 0,0-1-1,1 1 1,-1 0 0,0 0-1,0 0 1,0 0 0,1 1-1,-1-1 1,0 0 0,1 0 0,-1 1-1,1-1 1,-1 1 0,1-1-1,-1 1 1,1 0 0,-1 0-1,1-1 1,0 1 0,-1 0 0,1 0-1,-1 1 1,1-1 0,-1 0-1,1 0 1,-1 1 0,1-1-1,-1 1 1,1-1 0,-1 1 0,0 0-1,3 1 1,1 2 0,0 0 0,-1 1 0,1-1 0,-1 1 0,0 1 0,0-1 0,0 0 0,-1 1 0,1 0 0,3 12 0,4 2 0,-1-2 1,-2-1-2,2-1 1,0 0 0,0-1-1,16 17 1,-22-27 1,1-1-1,0 0 1,0 0 0,0 0 0,0-1 0,1 0 0,-1 0 0,1 0-1,0-1 1,0 0 0,0 0 0,0 0 0,0-1 0,0 1 0,0-2-1,9 1 1,-6 0 0,-1-1-1,0 0 1,0 0-1,1-1 1,-1 0-1,11-4 1,-16 4-1,0 0 1,0-1 0,0 1-1,0-1 1,0 0 0,0 0 0,-1-1-1,1 1 1,-1 0 0,1-1-1,-1 1 1,0-1 0,0 0-1,0 0 1,0 0 0,-1 0 0,3-6-1,4-14 1,-1 0-1,-1 0 1,-2-1-1,0 1 1,0-26-1,7-36 0,-8 65 0,1 0 0,0 1 0,2-1 0,0 1 0,1 0 0,1 0 0,11-19 0,-17 35 0,1 1 0,-1-1 0,1 0 0,-1 1 0,1-1 0,0 1 0,0 0 0,0 0 0,0 0 0,0 1 0,0-1 0,1 1 0,-1-1 0,0 1 0,1 0 0,-1 1 0,1-1 0,-1 0 0,1 1 0,0 0 0,-1 0 0,1 0 0,-1 0 0,1 1 0,-1-1 0,1 1 0,-1 0 0,1 0 0,-1 0 0,1 0 0,-1 1 0,0 0 0,0-1 0,0 1 0,0 0 0,0 0 0,0 1 0,0-1 0,-1 1 0,1-1 0,-1 1 0,3 3 0,7 14 0,-1 1 0,0 0-1,-2 0 1,0 1 0,-1 0 0,-2 0 0,0 1-1,-1 0 1,-1 0 0,-2 0 0,0 1 0,-3 37-1,0-53 1,-1 1-1,0-1 0,0 0 1,-1 0-1,0 0 1,-1-1-1,0 1 0,0-1 1,-1 0-1,1 0 0,-1 0 1,-1 0-1,0-1 1,0 0-1,0 0 0,0-1 1,-1 0-1,-7 5 1,1-1 1,-1 0 1,0-1-1,0-1 1,-1 0 0,0-1-1,0 0 1,-1-2-1,-27 6 1,41-9-2,1-1 0,-1 1 0,0-1 0,0 0 0,0 1 0,0-1 0,1 0 0,-1 0 0,0 0 0,0-1 0,0 1 0,0 0 0,0-1 0,1 1 0,-1-1 0,0 1 0,0-1 0,1 0 0,-1 0 0,1 0 0,-1 0 0,1 0 0,-1 0 0,1 0 0,-2-2 0,1-1 0,1 0 0,0 1 0,0-1 0,1 0 0,-1 0 0,1 0 0,0 0 0,0 0 0,1-7 0,-1-9 0,0-1 0,4-97-1,-2 107-2,-1 0 0,1 0-1,1 0 1,0 0 0,1 0 0,0 1 0,1 0 0,6-11 0,-10 18 3,0 1 1,1 0-1,0 0 1,-1 0 0,1 0-1,0 0 1,0 0-1,0 0 1,0 1-1,0-1 1,0 1 0,5-3-1,-5 4 0,-1-1 1,1 1-1,0-1 0,-1 1 0,1 0 1,-1 0-1,1 0 0,-1 0 0,1 0 1,0 0-1,-1 1 0,1-1 0,-1 0 1,1 1-1,-1-1 0,3 2 0,0 1-1,1 0 0,-1 0 0,0 0 0,0 0 0,0 1 0,-1 0 0,1 0 0,-1 0 0,0 0 0,4 8 0,8 13 0,4 8 4,1 0-1,49 59 1,-63-85-2,1 1 0,1-1 1,-1 0-1,1-1 0,0 0 0,1 0 0,-1-1 0,1 0 0,0 0 0,1-1 1,-1 0-1,1-1 0,-1 0 0,1 0 0,0-1 0,15 1 0,-19-2 0,0-1 1,-1 0-1,1 0 0,-1-1 0,1 1 0,-1-1 0,1-1 0,-1 1 0,9-4 1,-11 3-2,0 0 1,1 0-1,-1-1 1,0 0-1,0 0 1,0 0-1,0 0 1,-1 0-1,1 0 1,-1-1-1,0 1 1,0-1-1,3-7 1,4-11-1,-1 0 1,-1-1-1,-1 0 1,-1 0-1,3-40 1,-4-123 0,-4 129-2,-6 456-2,6-396 3,0 0 1,0 1-1,0-1 1,1 0-1,-1 0 1,1 0-1,-1 0 0,1 0 1,0 0-1,0 0 1,1 0-1,-1 0 0,1 0 1,-1-1-1,1 1 1,0 0-1,0-1 1,3 4-1,-1-4 1,-1 0-1,1 0 1,-1 0-1,1 0 1,0-1-1,0 1 1,0-1 0,0 0-1,0 0 1,0 0-1,0-1 1,0 0-1,8 0 1,-6 0-1,-1 0 0,0 0 0,0-1 0,1 1 0,-1-1 0,0 0 0,0-1 0,0 1 0,0-1 0,0 0 0,0-1 0,7-3 0,-8 2 0,1-1 0,0 1 0,-1-1 0,0 0 0,0 0 0,-1 0 0,1 0 0,-1 0 0,0-1 0,4-11 0,-1-3 0,0-1 0,-1 0 0,-2 0 0,0-1 0,0-25 0,-2-94 0,-2 118 0,1 318 0,1-287 0,-1 0 0,1 1 0,0-1 0,1 0 0,0 0 0,0 0 0,0 0 0,1 0 0,1-1 0,-1 1 0,1-1 0,6 9 0,-6-12 0,0 1 0,0-1 0,0 0 0,0 0 0,1-1 0,0 1 0,-1-1 0,1 0 0,0 0 0,1-1 0,-1 1 0,0-1 0,1 0 0,-1-1 0,1 0 0,0 1 0,-1-2 0,8 2 0,-7-2 0,0 1 0,0-1 0,1 0 0,-1 0 0,0-1 0,1 0 0,-1 0 0,0-1 0,0 1 0,8-4 0,-10 2 0,0 1 0,-1-1 0,1 0 0,-1 0 0,0 0 0,0 0 0,0 0 0,0-1 0,-1 1 0,1-1 0,-1 1 0,0-1 0,0 0 0,0 0 0,2-8 0,1-6 0,-1-1 0,-1 1 0,-1-1 0,0 0 0,-1 0 0,-3-28 0,2 6 0,0 8 0,-8-59 0,6 81 0,0 0 0,-1 0 0,0 1 0,-1-1 0,0 1 0,0-1 0,-1 1 0,-1 0 0,-6-9 0,10 17 0,1 0 0,-1 0 0,1 0 0,-1 0 0,0 1 0,0-1 0,0 0 0,0 1 0,0 0 0,0-1 0,0 1 0,0 0 0,-1 0 0,1 0 0,0 0 0,-1 0 0,1 1 0,-1-1 0,1 1 0,-1 0 0,1 0 0,-1-1 0,1 2 0,-1-1 0,1 0 0,0 0 0,-1 1 0,1-1 0,-1 1 0,1 0 0,0 0 0,-1 0 0,1 0 0,-4 3 0,0-1 0,0 1 0,1 1 0,0-1 0,0 1 0,0 0 0,0 0 0,1 0 0,0 1 0,0-1 0,0 1 0,-4 9 0,2 0 0,1 0 0,0 1 0,1-1 0,1 1 0,-2 21 0,1 81 0,4-100 0,0-12 0,0 1 0,0-1 0,1 0 0,0 1 0,0-1 0,1 0 0,-1 0 0,1 0 0,1 0 0,5 10 0,-5-12 0,0 0 0,0 0 0,0-1 0,0 1 0,1-1 0,-1 0 0,1 0 0,0 0 0,0-1 0,0 1 0,0-1 0,1 0 0,-1 0 0,9 2 0,-6-1 0,0-1 0,1-1 0,-1 1 0,0-1 0,0 0 0,1-1 0,-1 1 0,0-2 0,1 1 0,-1-1 0,0 0 0,1 0 0,-1-1 0,0 0 0,0 0 0,0-1 0,0 0 0,-1 0 0,1-1 0,-1 1 0,0-1 0,0-1 0,0 1 0,-1-1 0,1 0 0,-1-1 0,0 1 0,-1-1 0,1 0 0,-1 0 0,0 0 0,-1-1 0,1 1 0,2-10 0,8-22-3,18-72 0,-24 75-2,2 1 1,23-57 0,-31 87 4,-1 1 0,1 0-1,0-1 1,-1 1-1,1 0 1,1 0 0,-1 0-1,0 1 1,1-1 0,0 0-1,-1 1 1,1 0-1,0-1 1,0 1 0,0 0-1,1 1 1,-1-1-1,0 1 1,1-1 0,-1 1-1,1 0 1,-1 0 0,1 0-1,0 1 1,-1-1-1,1 1 1,5 0 0,-7 1 0,0-1 0,-1 1 1,1-1-1,0 1 0,0-1 1,-1 1-1,1 0 0,-1 0 0,1 0 1,0 0-1,-1 0 0,0 0 1,1 1-1,-1-1 0,0 0 1,0 1-1,0-1 0,1 1 1,-2-1-1,1 1 0,0 0 1,0-1-1,0 1 0,-1 0 0,1 2 1,14 51 4,-14-49-5,6 46 0,-2-1 0,-2 1 0,-8 101 0,-12-73 7,11-54-1,22-63-3,87-208-23,-77 191 16,3 1 0,50-68 0,-79 121 4,0 0 0,0 0 0,0 1 0,-1-1-1,1 0 1,0 0 0,1 0 0,-1 0 0,0 0 0,0 0 0,0 0 0,0 0-1,0 1 1,0-1 0,0 0 0,0 0 0,0 0 0,0 0 0,0 0 0,0 0-1,0 0 1,0 0 0,0 0 0,0 0 0,0 0 0,0 1 0,0-1 0,1 0 0,-1 0-1,0 0 1,0 0 0,0 0 0,0 0 0,0 0 0,0 0 0,0 0 0,0 0-1,0 0 1,1 0 0,-1 0 0,0 0 0,0 0 0,0 0 0,0 0 0,0 0 0,0 0-1,0 0 1,0 0 0,0 0 0,1 0 0,-1 0 0,0 0 0,0 0 0,0 0-1,0 0 1,0 0 0,0-1 0,0 1 0,0 0 0,0 0 0,0 0 0,1 0-1,-1 0 1,0 0 0,0 12-4,0-10 3,1 102 3,2-19 12,-4 0 1,-19 127-1,20-212-48,0 1-13,0 0 1,0 0-1,0 0 0,0 0 0,0 0 0,0 0 0,0 0 0,-1 0 1,1 0-1,0 0 0,-1 0 0,1 0 0,-1 0 0,1 0 0,-1-1 1,1 1-1,-1 0 0,1 0 0,-1-1 0,0 1 0,0 0 0,1-1 1,-1 1-1,0 0 0,0-1 0,0 1 0,1-1 0,-1 1 1,0-1-1,0 0 0,0 1 0,0-1 0,0 0 0,0 0 0,0 0 1,0 0-1,-1 0 0,-13 0-7183</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0:20.892"/>
    </inkml:context>
    <inkml:brush xml:id="br0">
      <inkml:brushProperty name="width" value="0.05" units="cm"/>
      <inkml:brushProperty name="height" value="0.05" units="cm"/>
      <inkml:brushProperty name="color" value="#FFFFFF"/>
    </inkml:brush>
  </inkml:definitions>
  <inkml:trace contextRef="#ctx0" brushRef="#br0">120 10 32095,'-1'-1'9,"1"0"0,-1 1 0,1-1 1,-1 0-1,0 1 0,1-1 0,-1 1 0,0-1 1,0 1-1,1-1 0,-1 1 0,0-1 0,0 1 1,0 0-1,0-1 0,1 1 0,-1 0 1,0 0-1,0 0 0,0 0 0,0 0 0,0 0 1,0 0-1,0 0 0,1 0 0,-1 0 0,0 0 1,0 1-1,0-1 0,0 0 0,0 1 1,1-1-1,-1 0 0,0 1 0,0-1 0,1 1 1,-1-1-1,0 1 0,1 0 0,-2 0 0,-2 2-10,1 1 0,-1 0 0,1 0 0,0 0 0,-5 7 0,2-1 7,1 1 1,0 0 0,0 0 0,1 1 0,1-1 0,0 1 0,0 0 0,1 0 0,0 17 0,1-23-4,1 0-1,0-1 1,1 1 0,-1 0-1,1-1 1,0 1 0,1-1-1,-1 1 1,1-1 0,0 0-1,0 1 1,1-1 0,0 0-1,0 0 1,0-1 0,0 1-1,1-1 1,-1 1 0,1-1-1,0 0 1,9 6 0,0-3 3,0-1 0,0-1 1,0 0-1,1-1 0,-1 0 1,1-1-1,0 0 0,0-1 1,0-1-1,0 0 1,0-1-1,26-4 0,-36 4-4,-1-1-1,0 0 1,1 0-1,-1 0 1,0 0-1,0 0 0,0-1 1,0 0-1,0 0 1,0 1-1,0-2 1,-1 1-1,1 0 1,-1 0-1,1-1 1,-1 0-1,0 1 1,0-1-1,0 0 0,0 0 1,-1 0-1,1 0 1,-1 0-1,0 0 1,0-1-1,0 1 1,0 0-1,0-7 1,1-1 0,0 0 0,-2-1 0,1 1 0,-1 0 0,-1 0 0,0 0 0,-5-22 0,3 25-2,0 0 0,0 0 0,-1 1 0,0 0 0,0 0 0,0 0 0,-1 0 0,0 0 0,-1 1 1,0 0-1,1 0 0,-2 1 0,1 0 0,-1 0 0,0 0 0,-10-5 0,12 7-1,-1 1 1,0-1-1,1 1 1,-1 0 0,0 0-1,0 1 1,0-1-1,0 2 1,0-1-1,0 0 1,0 1-1,-1 0 1,1 1-1,0 0 1,0 0-1,0 0 1,0 0-1,0 1 1,0 0-1,1 0 1,-1 1-1,0-1 1,-7 6-1,3 0-24,0 1 0,1-1-1,-11 15 1,-30 38-279</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0:21.345"/>
    </inkml:context>
    <inkml:brush xml:id="br0">
      <inkml:brushProperty name="width" value="0.05" units="cm"/>
      <inkml:brushProperty name="height" value="0.05" units="cm"/>
      <inkml:brushProperty name="color" value="#FFFFFF"/>
    </inkml:brush>
  </inkml:definitions>
  <inkml:trace contextRef="#ctx0" brushRef="#br0">321 74 31807,'-1'-3'24,"1"-1"0,-1 1 1,0 0-1,0 0 1,-1 0-1,1 0 0,-1 0 1,1 0-1,-1 1 1,0-1-1,0 0 0,0 1 1,0 0-1,-1-1 1,1 1-1,0 0 0,-1 0 1,0 0-1,1 1 1,-1-1-1,0 0 0,0 1 1,0 0-1,0 0 1,0 0-1,-1 0 0,1 0 1,0 1-1,0-1 1,0 1-1,-1 0 0,1 0 1,-5 1-1,1-1-24,1 0 0,-1 0 1,0 1-1,1 0 0,-1 1 0,1 0 0,-1 0 0,1 0 0,0 0 0,0 1 0,0 0 0,0 1 0,1-1 0,-1 1 1,1 0-1,0 0 0,0 1 0,0 0 0,0 0 0,1 0 0,0 0 0,0 0 0,1 1 0,-1 0 0,1 0 1,0 0-1,1 0 0,-1 0 0,1 1 0,-1 7 0,1-6 0,1 0 0,0 1 0,1-1 0,-1 0 0,2 0 0,-1 1 0,1-1 0,3 13 0,-3-17 1,1 0 0,0 1 0,-1-1 0,1-1 0,1 1 0,-1 0 0,0 0 0,1-1 0,0 0 0,0 1 0,0-1 0,0 0 0,0 0 0,1-1 0,-1 1 1,1-1-1,5 3 0,6 1 4,0 0 0,1-2 1,-1 0-1,1 0 0,0-2 1,0 0-1,0 0 0,0-2 1,1 0-1,-1-1 0,20-3 1,-33 3-6,1 0 1,0 0-1,-1-1 1,1 1-1,-1-1 1,1 0-1,-1 0 1,0 0-1,0 0 1,0-1-1,0 1 1,0-1-1,0 1 1,-1-1-1,1 0 1,-1 0 0,0 0-1,0-1 1,0 1-1,0 0 1,-1-1-1,1 0 1,-1 1-1,0-1 1,0 0-1,1-5 1,-1 0 1,1 1 0,-1-1 0,-1 1 0,0-1 1,0 1-1,0-1 0,-1 1 0,-1 0 0,1-1 0,-1 1 1,-4-10-1,2 10-1,0 0 0,-1 0 0,0 0 0,-1 1 0,1 0 1,-1 0-1,-1 0 0,1 1 0,-1 0 0,0 0 0,-1 1 1,1 0-1,-1 0 0,0 1 0,0 0 0,-1 0 0,1 1 1,-1 0-1,0 0 0,-11-1 0,10 2-17,0 0-1,0 1 1,1 1-1,-1-1 1,0 2-1,0-1 1,0 1 0,0 1-1,1 0 1,-1 0-1,0 1 1,1 0-1,0 0 1,0 1-1,0 1 1,0-1-1,1 2 1,-14 9 0,-37 43-972</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0:22.065"/>
    </inkml:context>
    <inkml:brush xml:id="br0">
      <inkml:brushProperty name="width" value="0.05" units="cm"/>
      <inkml:brushProperty name="height" value="0.05" units="cm"/>
      <inkml:brushProperty name="color" value="#FFFFFF"/>
    </inkml:brush>
  </inkml:definitions>
  <inkml:trace contextRef="#ctx0" brushRef="#br0">111 37 30062,'-110'0'2214,"109"0"-1854,3 0-330,115-3 4,195-30 1,-356 34-633,-27 12-1221</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0:24.358"/>
    </inkml:context>
    <inkml:brush xml:id="br0">
      <inkml:brushProperty name="width" value="0.05" units="cm"/>
      <inkml:brushProperty name="height" value="0.05" units="cm"/>
      <inkml:brushProperty name="color" value="#FFFFFF"/>
    </inkml:brush>
  </inkml:definitions>
  <inkml:trace contextRef="#ctx0" brushRef="#br0">0 610 32159,'4'57'124,"2"0"0,2 0 0,21 72 0,-26-118-124,0 0 0,1-1 0,0 1 0,0-1 0,1 0 0,1 0 0,8 12 0,-12-20 0,0 1 0,0-1 0,1 0 0,-1 0 0,1 0 0,-1 0 0,1 0 0,0 0 1,-1 0-1,1-1 0,0 0 0,0 1 0,0-1 0,0 0 0,1 0 0,-1-1 0,0 1 0,0-1 1,0 0-1,1 0 0,-1 0 0,0 0 0,0 0 0,1 0 0,-1-1 0,0 0 0,0 0 0,0 0 0,0 0 1,3-2-1,0 1 1,-1-1 0,-1 0 0,1 0 0,0-1 0,-1 1 0,0-1 0,0 0 0,0-1 0,0 1 1,-1 0-1,1-1 0,-1 0 0,3-6 0,4-8 3,-2-1 0,8-24-1,-6 6-5,-1 1 0,-3-1 0,-1-1 0,0-53-1,10-68-31,-14 154 32,0 1-1,0-1 1,0 1 0,1 0-1,0 0 1,0-1 0,1 1-1,-1 1 1,1-1 0,0 0-1,6-6 1,-7 8 1,1 1 0,1-1-1,-1 1 1,0 0 0,1-1 0,-1 2 0,1-1 0,-1 0-1,1 1 1,0-1 0,0 1 0,0 0 0,0 1-1,0-1 1,-1 1 0,7-1 0,-4 1 0,0 0 1,1 0-1,-1 0 0,0 1 1,1 0-1,-1 0 1,0 1-1,0-1 0,0 1 1,0 1-1,0-1 1,0 1-1,-1 0 0,1 0 1,-1 1-1,0 0 0,0 0 1,0 0-1,0 0 1,-1 1-1,0 0 0,0 0 1,0 0-1,0 0 1,5 12-1,6 17-11,-9-18 11,-5-15 25,-1-6 26,0 1-49,0 0 0,-1 0 0,0 0 0,0 1 0,0-1 0,0 0 0,-1 0-1,1 1 1,-1-1 0,0 1 0,0-1 0,0 1 0,-1 0 0,1 0 0,-1 0 0,1 0 0,-1 0-1,0 1 1,-4-3 0,2 2-2,1 0 0,-1 1 0,0-1 0,0 1 0,0 1 0,-1-1 0,1 1 0,0 0-1,0 0 1,-1 0 0,1 1 0,-1 0 0,-10 0 0,13 1 1,-1 0 0,1 1 0,0-1 0,0 1 0,0-1 0,0 1 0,0 0 0,0 0 0,0 0 0,0 0 0,1 1 0,-1-1-1,1 1 1,0 0 0,-1-1 0,1 1 0,0 0 0,1 0 0,-1 1 0,1-1 0,-1 0 0,1 0 0,-2 8 0,-3 9-4,1 2 0,-4 33 0,9-53 4,-5 55-2,3 68 1,2-86 1,0-28 0,0-1 0,1 1 0,1 0 0,0 0 0,0-1 0,1 1 0,1-1 0,-1 0 0,2 0 0,10 19 0,-11-23 0,0 0 0,0 0 0,1-1 0,0 0 0,0 0 0,1 0 0,-1 0 0,1-1 0,0 0 0,0 0 0,1 0 0,-1-1 0,1 0 0,0 0 0,-1-1 0,1 0 0,9 2 0,-7-2 1,0-1 0,0 0 0,0-1 0,0 0 0,0 0 0,0-1 0,-1 0 0,1 0 0,0-1 0,-1 0 0,1-1 0,-1 0 0,1 0 0,-1-1 0,0 0 0,-1-1 0,12-7 0,-11 5 0,0 0 0,-1 0 0,0-1 0,0 0 0,-1-1 0,1 0 1,-2 1-1,0-2 0,0 1 0,0-1 0,-1 0 0,-1 0 0,1 0 0,2-17 1,-3 6-1,0-1 1,-1 0-1,-1 0 1,-1 0 0,-1 0-1,-1 1 1,-1-1-1,-9-34 1,9 47-2,0-1 0,-1 1-1,0 0 1,0 1 0,-1-1 0,0 1 0,0 0 0,-1 0-1,-10-10 1,11 13 0,-1 1 0,1 0 0,-1 0 0,0 0 0,0 0 1,0 1-1,0 0 0,-1 1 0,1-1 0,-1 1 0,1 0 0,-1 1 0,0 0 0,-11-1 0,15 2-1,0 0 0,-1 0 1,1 0-1,0 0 0,-1 1 0,1 0 1,0-1-1,0 1 0,0 1 0,-1-1 1,1 0-1,0 1 0,1-1 0,-1 1 1,0 0-1,0 0 0,1 0 0,-1 0 0,1 1 1,0-1-1,-1 1 0,1-1 0,0 1 1,1 0-1,-1 0 0,0 0 0,1 0 1,0 0-1,-1 0 0,1 0 0,0 0 1,1 1-1,-1-1 0,0 5 0,0 1 0,0 0-1,0 1 0,1-1 0,0 0 0,1 1 1,0-1-1,0 0 0,1 0 0,0 0 1,1 0-1,6 14 0,-7-17 2,2-1 0,-1 0 0,1 0 0,-1 0 0,2 0 0,-1 0 0,0-1 0,1 0 0,0 0 0,0 0 0,0-1 0,0 0 0,0 0 0,1 0 0,0 0 0,-1-1 0,12 3 0,-2-1 0,1-1 0,0-1 0,-1-1 0,1 0 0,30-3 0,-38 1 2,0-1-1,0 1 1,0-1 0,0-1-1,0 0 1,-1 0-1,1 0 1,-1-1 0,0 0-1,0-1 1,0 1 0,-1-1-1,0-1 1,0 1 0,0-1-1,0 0 1,-1 0 0,0-1-1,0 1 1,-1-1 0,5-9-1,1-5 6,0 0-1,-2-1 1,0 0 0,-2 0-1,0-1 1,4-32 0,-1-35 2,-4 0 1,-8-114 0,3 201-10,-1-4 0,1 0 0,-1 0 0,0 0 0,-3-10 0,4 16 0,-1 0 0,1 0 0,0 0 0,-1 1 0,1-1 0,0 0 0,-1 0 0,1 0 0,-1 0 0,0 1 0,1-1 0,-1 0 0,1 0 0,-1 1 0,0-1 0,0 1 0,1-1 0,-1 0 0,0 1 0,0 0 0,0-1 0,0 1 0,0-1 0,1 1 0,-1 0 0,0 0 0,0-1 0,0 1 0,0 0 0,0 0 0,0 0 0,0 0 0,0 0 0,0 0 0,0 0 0,0 1 0,0-1 0,0 0 0,-1 1 0,1 0 0,0-1 0,0 1 0,0-1 0,0 1 0,0 0 0,0-1 0,0 1 0,1 0 0,-1 0 0,0 0 0,0-1 0,1 1 0,-1 0 0,1 0 0,-1 0 0,0 0 0,1 1 0,-5 9 0,1-1 0,1 1 0,0 0 0,0 0 0,1 0 0,-1 14 0,1 75 0,2-70 0,4 305 0,-21 530 0,14-825 0,1-13 0,-1-1 0,-6 28 0,9-54 0,0 1 0,0-1 0,0 1 0,0-1 0,0 1 0,0 0 0,0-1 0,0 1 0,0-1 0,-1 1 0,1-1 0,0 1 0,0-1 0,-1 1 0,1 0 0,0-1 0,0 1 0,-1-1 0,1 0 0,-1 1 0,1-1 0,0 1 0,-1-1 0,1 0 0,-1 1 0,1-1 0,-1 0 0,1 1 0,-1-1 0,1 0 0,-1 0 0,1 1 0,-1-1 0,1 0 0,-1 0 0,0 0 0,1 0 0,-1 0 0,1 0 0,-1 0 0,0 0 0,1 0 0,-2 0 0,0-2 0,0 1 0,0-1 0,0 0 0,0 1 0,0-1 0,0 0 0,0 0 0,1-1 0,-3-3 0,-12-18 0,2-2 0,0 0 0,2-1 0,1 0 0,1-1 0,1 0 0,2 0 0,1-1 0,1 0 0,1 0 0,0-45 0,4 65-1,1 0 0,-1 0 1,2 1-1,-1-1 0,1 0 0,0 1 0,1-1 1,0 1-1,6-12 0,-3 9 0,1 0 0,1 1 0,0 0-1,0 1 1,0-1 0,12-8 0,56-43 9,158-96 0,-234 157-8,8-5-32,-5 3 7,-1 0-1,1 0 1,0 1-1,0-1 1,0 1-1,0 0 0,0 0 1,0 0-1,0 0 1,0 0-1,0 0 1,1 1-1,2 0 0</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0:29.924"/>
    </inkml:context>
    <inkml:brush xml:id="br0">
      <inkml:brushProperty name="width" value="0.05" units="cm"/>
      <inkml:brushProperty name="height" value="0.05" units="cm"/>
      <inkml:brushProperty name="color" value="#FFFFFF"/>
    </inkml:brush>
  </inkml:definitions>
  <inkml:trace contextRef="#ctx0" brushRef="#br0">1 698 27116,'7'16'872,"-5"-12"-443,0 0 0,0 0 0,-1 0 0,0 0 0,1 0 0,-1 1 0,0 7 549,5-37-263,-5 13-700,-1 10-15,1 1 0,-1 0 0,0 0 0,0-1 0,1 1 1,-1 0-1,0 0 0,0-1 0,0 1 0,0 0 1,0 0-1,-1-1 0,1 1 0,0 0 0,-1 0 0,1-1 1,0 1-1,-1 0 0,0 0 0,1 0 0,-1 0 1,0 0-1,1 0 0,-1 0 0,0 0 0,0 0 0,0 0 1,0 0-1,0 0 0,0 1 0,0-1 0,0 0 1,0 1-1,0-1 0,0 1 0,-1-1 0,1 1 0,-2-1 1,2 1 7,2 32-20,-1-24 12,0-1 0,1 0 1,0 1-1,0-1 0,4 14 0,9 18 0,45 112 0,-58-149 0,-1-1 0,1 1 1,0 0-1,0-1 0,0 1 0,0-1 0,0 1 1,0-1-1,0 1 0,1-1 0,-1 0 1,0 0-1,1 0 0,-1 0 0,1 0 0,-1 0 1,1 0-1,-1 0 0,1 0 0,0-1 0,0 1 1,-1-1-1,1 1 0,0-1 0,0 0 0,-1 1 1,1-1-1,0 0 0,0 0 0,0-1 1,0 1-1,-1 0 0,1 0 0,0-1 0,0 1 1,-1-1-1,3-1 0,1 0 1,-1-1-1,0 1 1,1-1-1,-1 0 1,-1 0 0,1-1-1,0 1 1,-1-1 0,0 1-1,0-1 1,0 0-1,5-9 1,2-12-1,-1 0 0,-1-1 0,-1 0 0,-2-1 0,0 0 0,1-49 0,-4 45 0,1 1 0,1 0 0,2 0 0,19-57 0,-23 82-1,0 0 1,0 0-1,1 0 1,0 0-1,0 1 1,0-1-1,0 1 1,1 0-1,0 0 1,-1 0-1,2 1 1,-1-1-1,0 1 1,1 0-1,-1 0 0,1 0 1,0 1-1,0 0 1,0 0-1,0 0 1,1 0-1,-1 1 1,0 0-1,1 0 1,-1 0-1,1 1 1,-1 0-1,0 0 1,10 1-1,-12 0 1,0-1 0,0 0 0,0 1 0,0 0 0,0 0 0,0 0 0,-1 0 0,1 0 0,0 1 0,0-1 0,-1 1 0,1 0 0,-1 0 0,1 0 0,-1 0 0,0 0 0,0 0 0,0 1 0,0-1 0,0 1 0,0-1 0,-1 1 0,2 3 0,4 8 0,-2 1 0,1 0 0,4 25 0,7 17 0,-14-53 0,0-21 0,-2-7 0,0-37 0,-1 58 0,-1-1 0,1 1 0,0-1 0,-1 1 0,0-1 0,0 1 0,0-1 0,0 1 0,0 0 0,-1 0 0,0 0 0,1-1 0,-4-2 0,4 5 0,0 0 0,0 0 0,0 0 0,-1 1 0,1-1 0,0 0 0,0 0 0,-1 1 0,1-1 0,-1 1 0,1-1 0,-1 1 0,1 0 0,-1-1 0,1 1 0,-1 0 0,1 0 0,-1 0 0,1 0 0,-1 0 0,1 0 0,-1 1 0,1-1 0,-1 0 0,1 1 0,0-1 0,-1 1 0,1 0 0,-1-1 0,0 2 0,-2 0 0,0 1 0,0 0 0,1 0 0,-1 0 0,1 0 0,0 0 0,0 1 0,-4 5 0,-1 4 0,0 2 0,1-1 0,1 1 0,0 0 0,1 1 0,1-1 0,0 1 0,-2 20 0,1 18-1,3 60 0,2-101 0,-1-7 0,1 0 0,1 0 0,-1-1 0,1 1 0,0 0 1,0 0-1,1-1 0,4 11 0,-5-13 0,0-1 1,1 0 0,0 0 0,-1 0 0,1 0-1,0 0 1,0-1 0,0 1 0,0 0 0,0-1-1,1 1 1,-1-1 0,0 0 0,1 0-1,-1 0 1,1 0 0,-1 0 0,1-1 0,0 1-1,-1-1 1,4 1 0,-1 0 0,0-1 1,1 1-1,-1-1 1,0 0-1,1 0 1,-1-1-1,0 0 1,0 0-1,0 0 0,0 0 1,1-1-1,-2 0 1,1 0-1,0 0 1,0-1-1,-1 1 1,6-6-1,-4 3 1,0-1-1,0 0 1,-1-1 0,0 0 0,-1 1-1,1-1 1,-1-1 0,0 1 0,-1-1-1,4-11 1,0-6-1,0 0 0,-2-1 0,0 1 0,0-37 0,-4-108 0,-3 86 0,0 28 4,-2 1 0,-3-1 0,-15-58 0,19 194-17,15 214 21,-5-230-6,3 0-1,28 98 1,-33-144-4,2 0 1,-1-1-1,2 0 1,11 18-1,-16-30 2,0 1-1,1-1 1,0 0-1,0-1 1,0 1-1,1-1 1,0 0-1,-1 0 1,1 0-1,1 0 1,-1-1-1,0 0 1,1 0-1,0-1 1,-1 0-1,8 3 1,-3-3 0,0-1 1,0 1-1,0-1 0,0-1 1,0 0-1,0 0 0,-1-1 1,1 0-1,0-1 0,0 0 1,0-1-1,-1 0 0,0 0 1,1-1-1,-1 0 0,0-1 1,-1 0-1,1 0 0,-1-1 1,0 0-1,-1 0 0,1-1 1,6-7-1,-3 1 1,-1-1-1,0 1 1,-1-2-1,0 1 1,-1-1 0,-1 0-1,0-1 1,-1 0 0,-1 0-1,0 0 1,-2-1-1,4-30 1,-7 46-1,2-15 0,0 0 0,-2 0 0,0 0 0,0 0 0,-6-26 0,5 38 0,0 0 0,-1 0 0,1 0 0,-1 0 0,0 0 0,0 0 0,0 1 0,-1-1 0,1 1 0,-1 0 0,0 0 0,0 0 0,0 0 0,0 0 0,-1 1 0,1-1 0,-1 1 0,0 0 0,1 0 0,-1 0 0,0 0 0,0 1 0,0 0 0,0 0 0,0 0 0,-5-1 0,1 1 0,1 0 0,-1 0 0,1 0 0,-1 1 0,-13 1 0,19-1 0,0 0 0,0 1 0,0-1 0,0 1 0,0 0 0,0 0 0,0 0 0,0 0 0,1 0 0,-1 0 0,0 0 0,1 0 0,-1 1 0,1-1 0,-1 0 0,1 1 0,0 0 0,-1-1 0,1 1 0,0 0 0,0 0 0,0-1 0,0 1 0,1 0 0,-2 2 0,-3 20 0,1 1 0,0 0 0,2-1 0,1 1 0,1 0 0,6 43 0,-5-59 0,0 0 0,1-1 0,0 1 0,1 0 0,0-1 0,0 1 0,1-1 0,0 0 0,8 12 0,-9-16 0,0 0 0,0 0 0,0-1 0,1 1 0,-1-1 0,1 0 0,0 0 0,0 0 0,0 0 0,0-1 0,1 1 0,-1-1 0,1 0 0,-1-1 0,1 1 0,0-1 0,0 0 0,8 1 0,-8-1 1,1 0-1,0-1 1,-1 0-1,1 0 1,0 0-1,-1-1 1,1 1-1,0-1 1,-1-1 0,1 1-1,-1-1 1,1 0-1,-1 0 1,0-1-1,0 1 1,0-1-1,0 0 1,-1-1-1,1 1 1,-1-1 0,0 0-1,0 0 1,0 0-1,0-1 1,-1 1-1,1-1 1,-1 0-1,3-6 1,1-3-1,0-1 0,-1 1 0,0-1 0,-2-1 0,1 1 0,-2-1 0,3-21 0,-3 6 0,-2 0 0,-5-57 0,4 88 0,0-1 0,0 1 0,0-1 0,0 1 0,0-1 0,-1 1 0,1-1 0,0 1 0,0-1 0,-1 1 0,1-1 0,0 1 0,-1 0 0,1-1 0,0 1 0,-1-1 0,1 1 0,-1 0 0,1 0 0,0-1 0,-1 1 0,1 0 0,-1 0 0,1-1 0,-1 1 0,1 0 0,-1 0 0,1 0 0,-1 0 0,1 0 0,-1 0 0,1 0 0,-1 0 0,1 0 0,-1 0 0,1 0 0,-1 0 0,1 0 0,-1 0 0,1 0 0,-1 0 0,1 1 0,-1-1 0,1 0 0,-1 0 0,1 1 0,-1-1 0,1 0 0,0 1 0,-1-1 0,1 0 0,0 1 0,-1-1 0,1 0 0,0 1 0,-1-1 0,1 1 0,0-1 0,0 1 0,-1-1 0,1 1 0,0-1 0,0 1 0,0 0 0,-3 11 0,0-1 0,1 1 0,0 0 0,1 0 0,0 0 0,1 0 0,2 15 0,-1 8 0,-2-14 0,2 1 0,1-1 0,7 34 0,-8-49 0,1 1 0,0 0 0,0-1 0,1 1 0,0-1 0,0 0 0,1 0 0,0 0 0,0-1 0,0 1 0,0-1 0,1 0 0,0 0 0,0 0 0,8 5 0,-9-8 0,1 1 0,0-1 0,-1 0 0,1 0 0,0 0 0,0-1 0,1 0 0,-1 0 0,0 0 0,0-1 0,0 1 0,1-1 0,-1 0 0,0-1 0,0 0 0,1 1 0,5-3 0,-4 1 0,0 0 0,0-1 0,0 0 0,0 0 0,-1 0 0,0-1 0,0 0 0,0 0 0,0-1 0,0 0 0,7-8 0,1-5 0,-2-1 0,0 1 0,-1-2 0,-1 0 0,-1 0 0,-1-1 0,0 1 0,-2-2 0,-1 1 0,6-41 0,-3-18 0,-4-130 0,-5 138 0,1 53-3,1 4 8,-1 0-1,0 0 0,-1 0 1,-1 0-1,-1 0 0,0 0 1,-8-25-1,7 37-4,-1 11 0,-2 40 0,1 1 0,3-1 0,4 75 0,0-45 0,-3 16 0,0-36 0,9 99 0,-6-148 0,1 0 0,0-1 0,0 1 0,1 0 0,0-1 0,0 0 0,1 0 0,7 12 0,-9-16 0,0-1 0,1 0 0,-1 0 0,1-1 0,0 1 0,0 0 0,0-1 0,0 0 0,1 1 0,-1-1 0,0-1 0,1 1 0,0 0 0,-1-1 0,1 0 0,0 0 0,0 0 0,-1 0 0,1 0 0,0-1 0,5 0 0,-4 0 0,-1 0 0,0 0 0,1 0 0,-1-1 0,1 0 0,-1 0 0,1 0 0,-1 0 0,0-1 0,0 1 0,0-1 0,0 0 0,0-1 0,0 1 0,4-4 0,-2-1 0,0 1 0,-1-1 0,0 1 0,0-2 0,-1 1 0,0 0 0,5-14 0,3-11 0,-1 0 0,9-48 0,-14 51 0,1 0 0,1 1 0,2 0 0,13-28 0,-21 53-1,-1 1 0,0-1 0,0 1 0,1-1 0,-1 1 0,1 0 1,0-1-1,0 1 0,0 0 0,0 0 0,0 1 0,0-1 0,0 0 0,1 1 0,-1-1 0,1 1 0,-1-1 0,1 1 0,0 0 1,-1 0-1,1 1 0,0-1 0,0 0 0,-1 1 0,1 0 0,0 0 0,0 0 0,0 0 0,0 0 0,-1 0 0,1 1 1,0-1-1,0 1 0,-1 0 0,4 1 0,0 1 1,0 0 0,0 0 0,0 1 0,-1-1 0,0 2 0,1-1 0,-1 0 0,-1 1 1,1 0-1,-1 0 0,0 0 0,0 1 0,5 9 0,16 49 0,-16-38 0,-7-52 27,-2 22-28,-1 0 0,0 0 0,0 1 1,0-1-1,0 1 0,-1-1 0,0 1 1,1-1-1,-1 1 0,0 0 0,-1 0 1,1 0-1,0 0 0,-1 0 0,0 1 0,0-1 1,1 1-1,-2-1 0,1 1 0,0 0 1,0 0-1,-1 1 0,1-1 0,-1 1 1,1-1-1,-1 1 0,1 0 0,-1 0 1,0 1-1,0-1 0,0 1 0,1 0 1,-1 0-1,-5 1 0,6-1 1,-1 1 0,1 0 0,0 0 0,0 1 0,0-1 0,0 1 0,0-1 0,0 1 0,0 0 0,0 0 0,1 0 0,-1 0 0,1 1 0,-1-1 0,1 1 0,0 0 0,0-1 0,0 1 0,1 0 0,-1 0 0,1 0 0,-1 0 0,1 0 0,-1 6 0,-3 6 0,0 0 0,2 0 0,0 0 0,-2 17 0,3-9 0,0 0 0,2-1 0,0 1 0,6 42 0,-5-61 0,0 1 0,0-1 0,0 1 0,1-1 0,-1 1 0,1-1 0,0 0 0,0 1 0,1-1 0,-1 0 0,1-1 0,0 1 0,0 0 0,0-1 0,1 1 0,-1-1 0,1 0 0,-1-1 0,1 1 0,0 0 0,0-1 0,1 0 0,-1 0 0,0 0 0,1-1 0,-1 1 0,1-1 0,-1 0 0,1 0 0,6 0 0,-5-1 1,1 1 0,0-1 1,-1 0-1,1-1 0,0 1 0,-1-1 0,1-1 0,-1 1 1,11-5-1,-12 4 0,-1-1 1,1 0-1,-1 0 1,0 0-1,0 0 0,0-1 1,-1 0-1,1 0 1,-1 0-1,0 0 1,0 0-1,0 0 1,2-6-1,2-6-1,-1 1 0,0-1 0,-1 0 0,-1 0 0,0 0 0,-1-1 0,1-28 0,-3-7 0,-5-56 0,4 108 0,0-8 0,0 0 0,-1 0 0,0 0 0,0 1 0,-1-1 0,0 1 0,0-1 0,-1 1 0,0 0 0,-5-11 0,8 18 0,0 1 0,0-1 0,0 0 0,0 0 0,0 0 0,0 0 0,0 1 0,0-1 0,0 0 0,0 0 0,0 0 0,0 0 0,0 0 0,0 1 0,0-1 0,0 0 0,0 0 0,0 0 0,0 0 0,0 1 0,0-1 0,0 0 0,0 0 0,0 0 0,0 0 0,-1 0 0,1 0 0,0 1 0,0-1 0,0 0 0,0 0 0,0 0 0,0 0 0,-1 0 0,1 0 0,0 0 0,0 0 0,0 0 0,0 0 0,0 0 0,-1 0 0,1 1 0,0-1 0,0 0 0,0 0 0,0 0 0,-1 0 0,1 0 0,0 0 0,0-1 0,0 1 0,0 0 0,0 0 0,-1 0 0,1 0 0,0 0 0,0 0 0,0 0 0,0 0 0,0 0 0,-1 0 0,1 0 0,0 0 0,0-1 0,0 1 0,0 0 0,0 0 0,0 0 0,0 0 0,-5 24 0,2 1 0,1 0 0,1 0 0,3 29 0,-1-7 0,-1-27 0,0 0 0,2 1 0,8 39 0,-7-52 0,-1 0 0,1 0 0,0-1 0,1 1 0,-1-1 0,1 1 0,1-1 0,0-1 0,0 1 0,0-1 0,1 1 0,8 7 0,-11-13 1,-1 1 0,0 0 1,1-1-1,-1 0 0,1 1 0,0-1 0,-1 0 1,1 0-1,0 0 0,0-1 0,0 1 0,-1-1 0,1 0 1,0 1-1,3-1 0,-4-1-18,-1 1 1,0 0-1,1 0 1,-1 0-1,0-1 0,1 1 1,-1-1-1,0 1 1,0-1-1,1 1 0,-1-1 1,0 0-1,0 0 1,0 0-1,0 1 0,0-1 1,0 0-1,0 0 1,0 0-1,0 0 0,-1-1 1,1 1-1,0 0 1,-1 0-1,1 0 0,-1-1 1,1 1-1,-1 0 1,1-1-1,-1 1 0,0-3 1,2-35-1729</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3:55.127"/>
    </inkml:context>
    <inkml:brush xml:id="br0">
      <inkml:brushProperty name="width" value="0.05" units="cm"/>
      <inkml:brushProperty name="height" value="0.05" units="cm"/>
      <inkml:brushProperty name="color" value="#FFFFFF"/>
    </inkml:brush>
  </inkml:definitions>
  <inkml:trace contextRef="#ctx0" brushRef="#br0">55 0 31791,'-2'102'341,"-15"101"1,-2-54-285,2 182 0,17-293-702,0-67-772</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0:30.269"/>
    </inkml:context>
    <inkml:brush xml:id="br0">
      <inkml:brushProperty name="width" value="0.05" units="cm"/>
      <inkml:brushProperty name="height" value="0.05" units="cm"/>
      <inkml:brushProperty name="color" value="#FFFFFF"/>
    </inkml:brush>
  </inkml:definitions>
  <inkml:trace contextRef="#ctx0" brushRef="#br0">0 23 32415,'0'0'256,"31"0"-224,24 0-16,14 0-16,6-5 16,-9-2-16,-13-1 0,-17 6 0,-14 2 0,-8 0 0,-11 0-16,-9 0-1105</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0:32.708"/>
    </inkml:context>
    <inkml:brush xml:id="br0">
      <inkml:brushProperty name="width" value="0.05" units="cm"/>
      <inkml:brushProperty name="height" value="0.05" units="cm"/>
      <inkml:brushProperty name="color" value="#FFFFFF"/>
    </inkml:brush>
  </inkml:definitions>
  <inkml:trace contextRef="#ctx0" brushRef="#br0">23 1 32527,'0'0'112,"0"2"-112,0 8 0,0 8 0,14 6 0,5 6 0,6-2 16,-3-1-16,-2-2 0,-7 2 0,-7-4 0,-6-1 0,0 1 0,-19-1 0,-17 0 0,0-4-80,8-13-304,6-5-2225</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0:35.149"/>
    </inkml:context>
    <inkml:brush xml:id="br0">
      <inkml:brushProperty name="width" value="0.05" units="cm"/>
      <inkml:brushProperty name="height" value="0.05" units="cm"/>
      <inkml:brushProperty name="color" value="#FFFFFF"/>
    </inkml:brush>
  </inkml:definitions>
  <inkml:trace contextRef="#ctx0" brushRef="#br0">29 554 32431,'-3'-20'229,"-4"27"-154,-4 35-75,8-21 0,0 0-1,2 0 1,1-1-1,0 1 1,5 26-1,-3-43 1,-1 0-1,1 0 0,-1-1 1,1 1-1,1-1 0,-1 1 1,0-1-1,1 0 1,-1 0-1,1 0 0,0 0 1,0-1-1,4 3 0,-6-4 2,0 0-1,0 0 0,0 0 0,0-1 1,1 1-1,-1 0 0,0-1 1,0 1-1,1-1 0,-1 1 0,1-1 1,-1 0-1,0 1 0,1-1 0,-1 0 1,0 0-1,1 0 0,-1 0 1,1 0-1,-1 0 0,0-1 0,1 1 1,-1 0-1,0-1 0,1 1 1,-1-1-1,0 1 0,1-1 0,-1 0 1,0 0-1,0 1 0,0-1 0,0 0 1,0 0-1,0 0 0,0 0 1,0 0-1,0 0 0,0 0 0,-1-1 1,2 0-1,7-18-2,-1 0-1,-1 0 1,-1-1-1,0 0 1,-2 0-1,2-23 1,0 10 0,7-53-8,-7 41 9,2 1 0,1-1 1,19-50-1,-26 90 0,1 1 1,0 0-1,0 0 1,0 0-1,0 0 1,1 0-1,0 1 1,0-1-1,0 1 1,1 0-1,-1 0 1,1 1-1,0 0 1,8-5-1,-11 7 1,0 0 0,1 0-1,-1 0 1,0 0 0,1 1 0,-1-1-1,1 1 1,-1-1 0,1 1 0,0 0-1,-1 0 1,1 0 0,-1 0 0,1 1 0,-1-1-1,1 1 1,-1-1 0,1 1 0,-1 0-1,1 0 1,-1 0 0,0 0 0,0 0-1,1 1 1,-1-1 0,0 1 0,0 0 0,0-1-1,-1 1 1,1 0 0,0 0 0,-1 0-1,1 0 1,1 4 0,4 8 2,-1 0-1,0 1 1,-1 0-1,-1 0 1,0 0 0,-1 1-1,-1-1 1,0 1-1,-1 29 1,-1-65-2,1 10 0,-1 0 0,0-1 0,-1 1 0,0 0 0,0 0 0,-4-11 0,4 18 0,0 1 0,0 0 0,0 0 0,0 0 0,0-1 0,0 1 0,-1 1 0,1-1 0,-1 0 0,0 0 0,0 0 0,1 1 0,-1-1 0,0 1 0,0 0 0,0-1 0,-1 1 0,1 0 0,0 0 0,0 0 0,-1 0 0,1 1 0,0-1 0,-1 1 0,1-1 0,-1 1 0,1 0 0,0 0 0,-1 0 0,1 0 0,-1 1 0,-2-1 0,3 1 0,-1-1 0,1 1 0,0 0 0,-1-1 0,1 1 0,0 0 0,-1 0 0,1 1 0,0-1 0,0 0 0,0 1 0,0-1 0,0 1 0,0 0 0,-3 3 0,1 0 0,0 1 0,1-1 0,-1 1 0,1 0 0,-4 12 0,1 1 0,0 1 0,2-1 0,-3 25 0,3 13 0,5 89 0,-1-137-1,1 1 0,0-1 1,1 1-1,0-1 0,0 0 0,1 0 0,0 0 1,1 0-1,7 14 0,-8-19 1,0 0-1,0 0 1,0 0-1,1-1 1,-1 1 0,1-1-1,0 1 1,0-1-1,0 0 1,0-1 0,0 1-1,1-1 1,-1 0-1,1 0 1,0 0 0,-1-1-1,1 1 1,0-1-1,9 1 1,-7-2 1,1 1 0,1-1-1,-1 0 1,0 0 0,0-1 0,-1 0 0,1-1-1,0 1 1,10-5 0,-12 3 0,0 0-1,-1 0 1,1-1-1,-1 1 1,0-1 0,0-1-1,0 1 1,-1-1 0,1 1-1,-1-1 1,0 0-1,4-9 1,-2 3 0,0 0 0,-1 0-1,-1-1 1,0 0 0,0 0 0,-1 0 0,-1 0-1,2-17 1,-1-101 8,-4 115-9,0-5 0,-1 0 0,-1 0 0,-1 0 0,-1 0 0,0 1 0,-2 0 0,-9-20 0,13 108 0,3-17 0,11 67 0,-8-95 0,2 0 0,1 0 0,0 0 0,2 0 0,11 22 0,-17-43 0,0 0 0,0 0 0,0 0 0,0 0 0,0-1 0,1 1 0,-1-1 0,1 1 0,0-1 0,-1 0 0,1 0 0,0 0 0,0 0 0,0-1 0,1 1 0,-1-1 0,0 0 0,1 0 0,-1 0 0,1 0 0,-1-1 0,1 1 0,-1-1 0,1 0 0,-1 0 0,1 0 0,-1 0 0,1-1 0,-1 0 0,1 1 0,-1-1 0,0 0 0,1-1 0,-1 1 0,0-1 0,0 1 0,0-1 0,0 0 0,0 0 0,0 0 0,-1-1 0,1 1 0,-1 0 0,1-1 0,-1 0 0,0 0 0,3-4 0,3-8 0,0-1 0,0 0 0,-2 0 0,0-1 0,-1 0 0,0 0 0,-2 0 0,3-25 0,-2-21 0,-3-65 0,-2 59 0,-1 145 0,0-22 0,8 89 0,-4-129 0,0-1 0,1 0 0,0 1 0,1-1 0,1-1 0,0 1 0,1-1 0,0 0 0,0 0 0,2 0 0,12 15 0,-18-25 0,0 0 0,0 0 1,1 0-1,-1-1 0,0 1 0,1-1 0,-1 0 0,1 0 1,0 0-1,-1 0 0,1 0 0,0-1 0,0 1 0,-1-1 1,1 1-1,0-1 0,0 0 0,0 0 0,-1 0 1,1-1-1,0 1 0,0-1 0,-1 1 0,1-1 0,3-2 1,-1 1-1,0 0 1,-1 0 0,0-1-1,1 0 1,-1 0-1,0 0 1,0 0 0,-1-1-1,1 1 1,-1-1-1,0 0 1,0 0 0,3-5-1,2-6 1,-1-1-1,0-1 0,-1 1 1,-1-1-1,-1 0 1,0 0-1,1-27 0,-1-126 0,-5 104 0,-2 184-5,1 91-6,3-195 11,0 0 0,1-1 0,1 1 0,0 0 0,1-1-1,0 0 1,7 14 0,-9-23 0,0 1 1,0-1-1,0 0 0,1 0 0,-1-1 0,1 1 0,0 0 0,0-1 1,0 0-1,1 0 0,-1 0 0,1 0 0,0 0 0,0-1 0,0 1 0,0-1 1,0 0-1,0 0 0,1-1 0,-1 1 0,0-1 0,1 0 0,0 0 1,7 0-1,-6-1 2,1 0-1,-1 0 1,0-1 0,1 0 0,-1 0 0,7-2 0,-9 1-2,-1 1 0,0-1 0,0 0 0,0 0 0,0 0 0,0-1 0,0 1 0,0-1 0,-1 1 0,0-1 0,1 0 0,1-4 0,7-9 0,-1-2 0,0 1 0,-2-1 0,0-1 0,-1 1 0,5-23 0,18-118 0,-17 82 0,-13 73 0,1-1 0,0 1 0,0-1 0,0 1 0,0 0 0,1-1 0,0 1 0,0 0 0,4-7 0,-4 9 0,0 1 0,0-1 0,0 1 0,0-1 0,1 1 0,-1 0 0,0 0 0,0 0 0,1 0 0,-1 1 0,0-1 0,1 1 0,-1-1 0,1 1 0,-1 0 0,1 0 0,-1 0 0,4 0 0,-1 0-1,0-1 1,0 2-1,0-1 1,0 0-1,0 1 0,0 0 1,0 0-1,0 1 1,0-1-1,-1 1 0,1 0 1,0 0-1,-1 1 1,0-1-1,1 1 0,-1 0 1,0 0-1,0 0 1,-1 1-1,1-1 1,-1 1-1,0 0 0,0 0 1,0 0-1,0 1 1,3 7-1,-3-5 3,5 8 7,-5-13-6,-2-10-1,-2 5-2,0 0 0,0 0 0,0 0 0,0 0 0,0 0 0,-1 0 0,1 0 0,-1 1 0,0-1 0,0 1 0,0-1 0,0 1 0,0 0 0,0-1 0,-1 1 0,1 0 0,-1 1 0,1-1 0,-1 0 0,0 1 0,0-1 0,0 1 0,0 0 0,0 0 0,-4-1 0,2 1 0,1-1 0,-1 1 0,0 1 0,0-1 0,0 1 0,0 0 0,0 0 0,0 0 0,1 0 0,-1 1 0,0 0 0,0 0 0,0 0 0,1 1 0,-1 0 0,1 0 0,-5 2 0,3 1 0,0-1 0,1 1 0,0 1 0,0-1 0,1 1 0,0-1 0,0 1 0,0 1 0,0-1 0,1 0 0,0 1 0,0 0 0,1-1 0,-3 14 0,1 2-1,0 0 1,1 0-1,1 35 0,2-41 0,0 0 0,2 0 0,0 0-1,0 0 1,2-1 0,9 30 0,-11-40 0,0 0 1,1 0 0,0 0 0,-1 0 0,2 0-1,-1-1 1,0 1 0,1-1 0,0 0 0,0 0 0,0-1-1,1 1 1,-1-1 0,1 0 0,0 0 0,0 0-1,0 0 1,0-1 0,0 0 0,1 0 0,-1-1-1,1 1 1,5 0 0,-5-1 1,0-1-1,0 1 1,0-1 0,0 0 0,0 0-1,0-1 1,0 0 0,0 0 0,0 0-1,8-4 1,-10 3 0,0 0-1,0 0 1,0-1-1,-1 1 1,1-1-1,-1 0 1,0 0-1,0 0 1,0-1-1,0 1 1,0-1-1,-1 0 1,1 0-1,3-7 1,1-7-1,-1 1 0,0-1 0,-1 0 0,-1-1 0,0 1 0,0-26 0,-2-119 0,-4 88 0,-15-230 0,16 299 0,-2 9 0,0 13 0,-3 574 0,7-577 0,-1-1 0,2 1 0,-1 0 0,2-1 0,0 1 0,8 21 0,-10-30 0,1-1 0,0 1 0,0-1 0,0 1 0,0-1 0,0 0 0,1 0 0,-1 0 0,1 0 0,0-1 0,0 1 0,0-1 0,0 1 0,0-1 0,0 0 0,1 0 0,-1-1 0,1 1 0,-1-1 0,1 0 0,0 0 0,0 0 0,0 0 0,-1 0 0,1-1 0,5 0 0,-5 0 0,0-1 0,0 0 0,0 0 0,0-1 0,0 1 0,0-1 0,0 0 0,-1 0 0,1 0 0,-1 0 0,1-1 0,-1 1 0,0-1 0,0 0 0,0 0 0,0 0 0,0-1 0,-1 1 0,0-1 0,1 1 0,1-6 0,6-10 0,-1 0 0,14-40 0,-14 27 0,-1 0 0,-1 0 0,3-46 0,-4-105 0,-16 298 0,1-12 0,9 58 0,0-156 0,0-1 0,0 0 0,1 1 0,-1-1 0,1 0 0,0 1 0,0-1 0,1 0 0,-1 0 0,1 0 0,0 0 0,0 0 0,1 0 0,-1-1 0,1 1 0,-1-1 0,1 1 0,5 4 0,-3-5 0,1 0 0,-1 0 0,0 0 0,1-1 0,0 1 0,0-1 0,0-1 0,0 1 0,0-1 0,0 0 0,0 0 0,11-1 0,-3 1 0,0-1 0,0-1 0,0 0 0,-1-1 0,27-6 0,-33 5 0,0 1 0,-1-2 1,1 1-1,-1-1 1,0 1-1,0-2 0,0 1 1,-1-1-1,1 0 1,-1 0-1,0 0 0,-1-1 1,6-7-1,-3 1 3,0 0 0,0 0 0,-2-1 0,1 0 0,-2 0 0,0 0 0,0 0 0,-1-1 0,1-14 0,0-19-9,-3-64-1,-2 54-10,0 71 16,-1 1 0,0 0 0,-1-1 0,-9 26 0,-5 28 1,12-30 0,3 65 0,2-82 0,0-17 0,0 0 0,0 0 0,0 0 0,1 0 0,0 0 0,-1 0 0,2 0 0,-1 0 0,0-1 0,1 1 0,0 0 0,-1-1 0,2 1 0,-1-1 0,0 0 0,1 0 0,-1 0 0,1 0 0,0 0 0,0 0 0,0-1 0,0 1 0,0-1 0,1 0 0,-1 0 0,1 0 0,-1-1 0,1 1 0,0-1 0,0 0 0,0 0 0,0 0 0,6 0 0,1 1 0,0 0 0,1-1 0,-1-1 0,0 0 0,1 0 0,-1-1 0,22-5 0,-27 4 0,-1 0 0,0 0 0,0 0 0,0 0 0,-1-1 0,1 0 0,0 0 0,-1 0 0,0 0 0,0-1 0,0 1 0,0-1 0,-1 0 0,1-1 0,-1 1 0,0-1 0,0 1 0,3-9 0,-1 1 0,-1 0 0,0 0 0,-1 0 0,-1 0 0,0-1 0,0 1 0,-2-1 0,1 1 0,-1-1 0,-1 1 0,-1-1 0,1 1 0,-2-1 0,0 1 0,0 0 0,-1 0 0,-1 1 0,0-1 0,0 1 0,-1 0 0,-1 0 0,0 1 0,-9-11 0,9 13 0,0 1 0,0 0 0,-1 1 0,0-1 0,-1 2 0,1-1 0,-1 1 0,0 0 0,0 1 0,-1 0 0,1 1 0,-1 0 0,0 0 0,0 1 0,0 0 0,0 1 0,0 0 0,-17 1 0,25 0 0,0 0 0,0 0 0,0 0 0,0 0 0,0 0 0,0 0 0,0 1 0,0-1 0,0 1 0,0-1 0,0 1 0,0 0 0,0 0 0,0 0 0,0 0 0,0 0 0,1 0 0,-1 1 0,1-1 0,-1 1 0,1-1 0,-2 3 0,1 0 0,0 0 0,0 0 0,1 0 0,0 0 0,0 1 0,0-1 0,0 1 0,1-1 0,0 9 0,0-3 0,1 1 0,0-1 0,1 0 0,0 0 0,1 1 0,0-2 0,0 1 0,1 0 0,0-1 0,1 1 0,0-1 0,1-1 0,0 1 0,0-1 0,0 0 0,1 0 0,1-1 0,-1 1 0,1-2 0,0 1 0,1-1 0,-1-1 0,1 1 0,0-1 0,1-1 0,-1 0 0,18 5 0,-15-6 4,0 0-1,0-1 1,0 0-1,0-1 1,0-1-1,0 0 1,0 0-1,15-3 1,-25 2-4,0 0 1,-1 1-1,1-1 1,-1 0-1,1 0 1,-1 0-1,0-1 1,1 1-1,-1 0 1,0 0-1,0-1 1,0 1-1,0 0 1,0-1-1,0 1 1,0-1-1,-1 0 1,1 1-1,0-1 1,-1 0-1,1 1 0,-1-1 1,0 0-1,1-1 1,-1 0-13,0 1-1,1 0 1,-1 0 0,0-1-1,0 1 1,0 0 0,0-1-1,-1 1 1,1 0 0,-1 0-1,1 0 1,-1-1 0,0 1-1,0 0 1,0 0 0,0 0-1,0 0 1,0 0 0,-3-3-1,-25-14-744</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0:35.537"/>
    </inkml:context>
    <inkml:brush xml:id="br0">
      <inkml:brushProperty name="width" value="0.05" units="cm"/>
      <inkml:brushProperty name="height" value="0.05" units="cm"/>
      <inkml:brushProperty name="color" value="#FFFFFF"/>
    </inkml:brush>
  </inkml:definitions>
  <inkml:trace contextRef="#ctx0" brushRef="#br0">221 26 32431,'-4'-3'11,"0"0"0,0 1 1,0-1-1,0 1 0,0 0 0,0 0 1,-1 0-1,1 1 0,-1 0 0,0-1 1,1 1-1,-1 1 0,0-1 0,1 1 1,-1 0-1,0 0 0,0 0 0,1 1 1,-7 1-1,6-1-11,-1 0 0,0 1 0,0 0 0,1 0-1,-1 0 1,1 1 0,0 0 0,0 0 0,0 0 0,0 1 0,0 0 0,1 0 0,-1 0 0,-5 7 0,4-1 0,0 1 0,1-1 0,0 1 0,1 0 0,0 1 0,1-1 0,0 1 0,1-1 0,0 1 0,1 0 0,0 0 0,1 0 0,0-1 0,3 19 0,-2-26 1,0 0 0,0 0 0,0 0 1,1 0-1,0 0 0,-1 0 0,1-1 0,0 1 0,1-1 0,-1 1 0,1-1 1,-1 0-1,1 0 0,0 0 0,0 0 0,0-1 0,1 1 0,-1-1 1,1 0-1,-1 0 0,1 0 0,0 0 0,0-1 0,0 1 0,0-1 1,5 1-1,6 1 6,0 0 1,1-1 0,-1-1 0,0-1 0,27-1-1,-40 0-6,0 1 0,1 0 0,-1-1 1,0 1-1,0-1 0,1 0 0,-1 0 0,0 0 0,0 0 0,0 0 0,0 0 0,0 0 0,0-1 0,-1 1 0,1-1 0,0 1 0,-1-1 0,1 0 0,-1 0 0,1 0 1,-1 0-1,0 0 0,0 0 0,0 0 0,0 0 0,0 0 0,0 0 0,0-4 0,1-5 0,0 0 0,-1 0 0,0 0 0,-2-19 0,1 14-2,0 10 1,0 0 0,0 1 0,-1-1 0,0 0 0,0 1 0,-1-1 0,1 1 0,-1-1 0,0 1 0,-1-1 0,1 1 0,-1 0 0,0 0 0,-6-7 0,6 8 0,-1 1 0,0 0 0,1 0-1,-1 0 1,0 1 0,0-1-1,0 1 1,-1 0 0,1 0-1,-1 0 1,1 0 0,-1 1-1,1 0 1,-1 0 0,0 0-1,1 1 1,-10 0 0,12-1-1,0 2-1,-1-1 1,1 0 0,0 0 0,0 1 0,0-1 0,0 1 0,0 0-1,0 0 1,0 0 0,0-1 0,0 2 0,0-1 0,0 0 0,1 0-1,-1 1 1,0-1 0,1 1 0,-1-1 0,1 1 0,0 0 0,-3 3-1,1 1-104,0 0 0,1 1-1,-1-1 1,1 1-1,0 0 1,0 7 0,-3 39-2832</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0:35.899"/>
    </inkml:context>
    <inkml:brush xml:id="br0">
      <inkml:brushProperty name="width" value="0.05" units="cm"/>
      <inkml:brushProperty name="height" value="0.05" units="cm"/>
      <inkml:brushProperty name="color" value="#FFFFFF"/>
    </inkml:brush>
  </inkml:definitions>
  <inkml:trace contextRef="#ctx0" brushRef="#br0">321 72 27485,'1'-3'562,"6"-66"4131,-15 89-4667,2-11-25,-28 57-1,3 2 0,3 2 0,3 0 0,-18 87 0,-40 300 0,52-261 0,23-149-5,-5 21-14,4 1 0,-1 75 1,13-153-471,11-27-1506</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0:37.873"/>
    </inkml:context>
    <inkml:brush xml:id="br0">
      <inkml:brushProperty name="width" value="0.05" units="cm"/>
      <inkml:brushProperty name="height" value="0.05" units="cm"/>
      <inkml:brushProperty name="color" value="#FFFFFF"/>
    </inkml:brush>
  </inkml:definitions>
  <inkml:trace contextRef="#ctx0" brushRef="#br0">17 304 32271,'-2'-7'142,"-7"-30"139,5 31-223,2 24-43,3 23-15,2-1 0,1 1 0,2-1 0,2 0 0,1 0 0,3-1 0,1-1 0,1 0 0,26 48 0,-37-81 0,-1-1 0,1 1 0,0 0 0,0-1 0,0 1 0,0-1 0,1 0 0,0 0 0,0 0 0,0 0 0,0-1 0,1 0 0,-1 0 0,1 0 0,0 0 0,0-1 0,0 0 0,0 0 0,0 0 0,0 0 0,1-1 0,-1 0 0,0 0 0,1-1 0,-1 1 0,7-1 0,-9-1 0,1 1 0,-1-1 0,0 0 0,1 0 0,-1 0 0,0-1 0,0 1 0,0-1 0,0 1 0,0-1 0,0 0 0,-1 0 0,1 0 0,-1-1 0,1 1 0,-1-1 0,0 1 0,0-1 0,0 0 0,0 0 0,0 0 0,-1 0 0,3-5 0,4-11 0,0 0 0,8-35 0,-15 48 0,9-46 0,-2 0 0,-2-1 0,-3 0 0,-2 0 0,-7-59 0,6 110 0,0 0 0,0 0 0,0 0 0,-1 0 0,1 0 0,-1-1 0,1 1 0,-1 0 0,0 0 0,0 0 0,0 0 0,0 1 0,0-1 0,0 0 0,0 0 0,-1 1 0,1-1 0,-1 1 0,1-1 0,-1 1 0,0-1 0,1 1 0,-5-2 0,3 2 0,0 0 0,0 0 0,0 0 0,-1 1 0,1-1 0,0 1 0,0 0 0,-1 0 0,1 0 0,0 1 0,0-1 0,-1 1 0,1-1 0,0 1 0,-3 2 0,2-2 0,1 1 0,0 0 0,-1 0 0,1 0 0,0 0 0,0 1 0,0-1 0,1 1 0,-1 0 0,1 0 0,-1 0 0,1 0 0,0 0 0,0 1 0,0-1 0,1 1 0,-1-1 0,1 1 0,0-1 0,0 1 0,0 0 0,0 4 0,-2 11 0,1 1 0,0 39 0,2-47 0,0 3-3,1 0 0,0 0 0,2 1 0,-1-1 0,2-1 0,0 1 0,0 0 0,14 26-1,-14-33 4,0-1 0,1 0 0,0 0-1,0 0 1,0 0 0,1-1 0,0 0-1,1 0 1,-1-1 0,1 0 0,0 0-1,0 0 1,0-1 0,1 0 0,0-1-1,0 1 1,13 3 0,-10-5 1,-1 1 0,1-1 1,0-1-1,-1 0 0,1-1 0,0 0 1,0 0-1,0-1 0,-1 0 0,21-6 0,-24 4 0,0 1 0,-1-1 0,1-1 0,-1 1-1,0-1 1,0 0 0,0-1 0,-1 1-1,0-1 1,1 0 0,-2 0 0,1-1 0,0 0-1,-1 0 1,0 0 0,5-12 0,-4 6-5,0 0 0,-1 0 0,0 0 0,-2 0 0,1-1 0,0-17 1,-1-78 4,-3 60-2,1 48 1,0 0 0,0-1 0,0 1 0,0 0 0,0 0 0,-1-1 0,1 1 0,0 0 0,0 0 0,0 0 0,0 0 0,0-1 0,-1 1 0,1 0 0,0 0 0,0 0 0,0 0 0,-1 0 0,1-1 0,0 1 0,0 0 0,0 0 0,-1 0 0,1 0 0,0 0 0,0 0 0,-1 0 0,1 0 0,0 0 0,0 0 0,0 0 0,-1 0 0,1 0 0,0 0 0,0 0 0,-1 0 0,1 0 0,0 0 0,0 0 0,-1 0 0,1 0 0,0 1 0,0-1 0,0 0 0,-1 0 0,1 0 0,0 0 0,0 0 0,0 1 0,0-1 0,-1 0 0,1 0 0,0 0 0,0 1 0,0-1 0,0 0 0,0 0 0,0 0 0,0 1 0,0-1 0,0 0 0,0 0 0,-1 1 0,1-1 0,0 0 0,0 0 0,0 1 0,0-1 0,-5 21 0,1-1 0,1 1 0,1 1 0,0-1 0,2 0 0,2 22 0,-2-3 0,-1 18 0,-1-31 0,1 0 0,2-1 0,7 47 0,-7-70 0,-1 1 0,1-1 0,0 0 0,1 0 0,-1 0 0,1-1 0,-1 1 0,1 0 0,0 0 0,0-1 0,0 1 0,0-1 0,0 0 0,1 0 0,-1 1 0,1-2 0,-1 1 0,1 0 0,0 0 0,0-1 0,0 1 0,-1-1 0,2 0 0,-1 0 0,0 0 0,0-1 0,0 1 0,0-1 0,0 1 0,1-1 0,-1 0 0,0 0 0,0-1 0,1 1 0,-1-1 0,0 1 0,0-1 0,0 0 0,0 0 0,0 0 0,0-1 0,0 1 0,0-1 0,-1 0 0,1 0 0,3-3 0,1-3 0,0 0 0,-1 0 0,0-1 0,-1 0 0,1 0 0,-2 0 0,1-1 0,5-18 0,19-89 0,-25 96 0,6-29 0,-2 7 0,18-53 0,-26 94-1,1 0 1,-1 0-1,1 1 0,-1-1 0,1 0 1,0 0-1,0 0 0,0 1 1,0-1-1,0 0 0,1 1 0,-1-1 1,0 1-1,1-1 0,-1 1 1,1 0-1,-1-1 0,1 1 0,0 0 1,-1 0-1,1 0 0,0 1 1,0-1-1,0 0 0,0 1 0,0-1 1,0 1-1,0-1 0,0 1 0,0 0 1,0 0-1,0 0 0,0 0 1,0 0-1,0 0 0,-1 1 0,1-1 1,0 1-1,4 1 0,0 1 1,1 0 0,-1 0-1,0 1 1,0 0 0,0 0-1,0 1 1,-1-1 0,0 1-1,8 9 1,69 92 0,-76-98 3,-9-31 26,1 19-29,-1 1 0,1 0 0,-1-1 0,0 1 0,0 0 0,0 0 0,-1 0 0,1 1 0,-1-1 0,1 1 0,-1 0 0,0 0 0,0 0 0,0 0 0,0 1 0,0 0 0,0-1 0,-8 0 0,2 1 0,-1-1 0,1 1 0,-1 1 0,0 0 0,0 0 0,-16 4 0,23-3 0,0 0 0,-1 1 0,1 0 0,1 0 0,-1 0 0,0 0 0,0 1 0,1-1 0,-1 1 0,1 0 0,0 0 0,0 0 0,0 0 0,0 1 0,1-1 0,-1 1 0,1-1 0,0 1 0,0 0 0,0 0 0,1 0 0,-1 0 1,1 1-1,0-1 0,-1 6 0,-2 12-4,1 1 1,1-1 0,1 34 0,1-51 2,0 2 1,0 0 0,1 0 0,0 0 0,0 0 0,1 0 0,0-1 0,0 1 0,1 0 0,-1-1 0,2 0 0,-1 1 0,0-1 0,1 0 0,0-1 0,1 1 0,-1-1 0,1 0 0,0 0 0,0 0 0,1-1 0,-1 0 0,1 0 0,0 0 0,0-1 0,1 1 0,-1-2 0,0 1 0,1-1 0,0 0 0,0 0 0,-1 0 0,1-1 0,0 0 0,11-1 0,-10 1 1,0-1 1,1 0-1,-1-1 1,0 0-1,0 0 1,0-1 0,0 0-1,9-3 1,-12 2-2,1 0 0,-1 0-1,0 0 1,0-1 0,0 0 0,0 0 0,-1 0 0,1-1 0,-1 1 0,-1-1 0,7-9 0,-1-2 0,0 0 0,-1-1 0,-1 0 0,0-1 0,-1 1 0,-1-1 0,-1-1 0,4-35 0,-4-14 0,-3-75 0,-3 68 0,4 1 0,0 33 0,-2 1 0,-7-50 0,7 90 0,0 0 0,0 0 0,0 0 0,0 0 0,0 0 0,0 0 0,0 1 0,0-1 0,0 0 0,0 0 0,0 0 0,0 0 0,0 0 0,0 0 0,0 1 0,0-1 0,0 0 0,0 0 0,0 0 0,0 0 0,0 0 0,0 0 0,0 0 0,0 1 0,0-1 0,-1 0 0,1 0 0,0 0 0,0 0 0,0 0 0,0 0 0,0 0 0,0 0 0,0 0 0,0 0 0,-1 0 0,1 1 0,0-1 0,0 0 0,0 0 0,0 0 0,0 0 0,0 0 0,-1 0 0,1 0 0,0 0 0,0 0 0,0 0 0,0 0 0,0 0 0,0-1 0,-1 1 0,1 0 0,0 0 0,0 0 0,0 0 0,0 0 0,0 0 0,0 0 0,0 0 0,-1 0 0,1 0 0,0 0 0,0 0 0,0-1 0,0 1 0,0 0 0,-6 14 0,-3 33 0,1 0 0,-1 64 0,7 102 0,3-121 0,-2-72 0,2 0 0,0 1 0,2-1 0,0 0 0,1 0 0,9 29 0,-10-42 0,1 0 0,-1 1 0,1-1 0,0-1 0,1 1 0,-1 0 0,2-1 0,-1 0 0,0 0 0,1-1 0,0 0 0,1 0 0,-1 0 0,1 0 0,0-1 0,0-1 0,0 1 0,0-1 0,10 3 0,-8-3 0,-1-1 0,1 1 0,0-2 0,-1 1 0,1-1 0,0-1 0,0 0 0,0 0 0,0 0 0,0-1 0,12-3 0,-16 2 0,1 0 0,-1 0 0,0 0 0,0-1 0,0 1 0,0-1 0,0-1 0,-1 1 0,1-1 0,-1 1 0,0-1 0,0-1 0,0 1 0,-1 0 0,1-1 0,-1 0 0,0 0 0,3-6 0,-1-3 0,0 0 0,0 1 0,-1-2 0,-1 1 0,0 0 0,0-18 0,-1-89 0,-3 70 0,1 24 0,1 14 0,0 0 0,-1 0 0,-1 0 0,0 0 0,-1 0 0,-1 1 0,0-1 0,-6-15 0,9 27 0,0-1 0,-1 1 0,1 0 0,-1 0 0,0 0 0,1 0 0,-1 0 0,0 0 0,0 0 0,0 1 0,1-1 0,-1 0 0,0 0 0,0 0 0,0 1 0,0-1 0,0 1 0,-1-1 0,1 1 0,0-1 0,0 1 0,0-1 0,0 1 0,-1 0 0,1 0 0,0 0 0,0 0 0,0 0 0,-1 0 0,1 0 0,0 0 0,0 0 0,0 0 0,-2 1 0,1 0 0,-1 0 0,1 0 0,0 0 0,0 1 0,-1-1 0,1 1 0,0-1 0,0 1 0,1 0 0,-1-1 0,0 1 0,0 0 0,1 0 0,-1 1 0,-1 2 0,-1 5 0,0 1 0,0-1 0,1 1 0,0 0 0,1 0 0,1 0 0,-1 13 0,2 84 0,1-74 0,-1-21 0,1 1 0,1-1 0,0 0 0,1 0 0,0 0 0,1 0 0,1-1 0,0 0 0,0 1 0,2-2 0,-1 1 0,9 11 0,-11-18 0,1 1 0,0-1 0,-1 0 0,2 0 0,-1 0 0,0-1 0,1 1 0,0-1 0,0-1 0,0 1 0,1-1 0,-1 0 0,1-1 0,-1 0 0,1 0 0,0 0 0,0-1 0,0 1 0,0-2 0,0 1 0,0-1 0,0 0 0,0-1 0,7-1 0,-12 2 0,0-1 0,0 1 0,0-1 0,-1 0 0,1 0 0,0 0 0,-1 0 0,1 0 0,-1 0 0,1-1 0,-1 1 0,0 0 0,1-1 0,-1 1 0,0-1 0,0 0 0,0 1 0,0-1 0,0 0 0,-1 1 0,1-1 0,0-2 0,11-48 0,-10 40 0,9-52-1,-6 24-2,2 1 0,2 0 0,2 0 0,28-69 0,-37 103 1,-1 1-1,2 0 1,-1-1-1,0 1 1,1 0 0,0 0-1,0 0 1,0 0 0,0 1-1,1-1 1,0 1-1,-1 0 1,1 0 0,0 0-1,1 1 1,-1-1-1,0 1 1,1 0 0,-1 0-1,1 1 1,0-1 0,-1 1-1,1 0 1,0 0-1,0 1 1,0-1 0,4 1-1,-6 1-7,-3-1 10,0 0 0,0 1 0,0-1 0,0 0 0,0 0 0,0 0 0,0 0 0,0 0-1,0 1 1,0-1 0,0 0 0,0 0 0,0 0 0,0 0 0,0 0 0,0 1 0,0-1 0,0 0 0,0 0 0,0 0 0,0 0 0,0 0 0,0 1 0,0-1 0,0 0 0,0 0 0,0 0 0,-1 0 0,1 0 0,0 0 0,0 0 0,0 1 0,0-1 0,0 0 0,0 0 0,0 0 0,-1 0 0,1 0 0,0 0 0,0 0 0,0 0 0,0 0 0,0 0 0,-1 0 0,1 0 0,0 0 0,0 0 0,0 0 0,0 0 0,0 0 0,-1 0 0,1 0 0,0 0 0,0 0 0,-1 0 1,-9 3 3,0 1 0,1 0 0,-1 0 0,1 1 0,0 1 0,0-1-1,0 1 1,1 1 0,0-1 0,0 2 0,1-1 0,-1 1 0,2 0 0,-1 0 0,1 1 0,1 0 0,-1 0 0,-4 12 0,2-2-3,0 1-1,1 0 1,1 0-1,1 1 1,1-1-1,1 1 1,0 0-1,2 24 1,1-38-1,0-1 0,1 1 1,0 0-1,0-1 1,1 1-1,-1-1 0,2 1 1,-1-1-1,1 0 1,0 0-1,0 0 1,0 0-1,1-1 0,0 1 1,0-1-1,0 0 1,1 0-1,0 0 0,0-1 1,0 0-1,0 0 1,1 0-1,0 0 0,-1-1 1,1 0-1,1 0 1,-1-1-1,0 0 0,1 0 1,-1 0-1,1-1 1,12 1-1,1 1 0,1-1 0,-1-1 0,1 0 0,23-4 0,-37 2 0,-1 0 0,0 0 0,0-1 0,0 1 0,-1-1 0,1-1 0,0 1 0,-1-1 0,1 0 0,-1 0 0,0 0 0,0-1 0,0 0 0,-1 0 0,1 0 0,-1-1 0,0 1 0,5-9 0,-4 5 0,-1-1 0,0 1 0,0-1 0,-1 0 0,0-1 0,-1 1 0,0 0 0,1-13 0,-1-11 0,-1-34 0,-2 64 0,1-11 0,-2 0 0,0-1 0,0 1 0,-1 0 0,-1 0 0,0 1 0,-1-1 0,-1 1 0,0 0 0,-1 0 0,0 1 0,-16-21 0,18 27 0,0 0 0,0 0 0,-1 0 0,0 1 0,0 0 0,0 0 0,-1 0 0,0 1 0,0 0 0,0 0 0,0 1 0,-1 0 0,1 0 0,-1 1 0,0 0 0,0 0 0,0 1 0,0 0 0,0 0 0,0 1 0,0 0 0,0 0 0,0 1 0,-10 2 0,16-2 0,-1 0 0,0 0 0,1 0 0,-1 1 0,1-1 0,-1 1 0,1 0 0,0-1 0,0 1 0,-1 0 0,1 0 0,1 1 0,-1-1 0,0 0 0,0 1 0,1-1 0,0 1 0,-1-1 0,1 1 0,0 0 0,0-1 0,0 1 0,1 0 0,-1 0 0,1 0 0,-1-1 0,1 5 0,-1 9 0,1-1 0,0 1 0,4 27 0,-3-35 0,1-1 1,0 1-1,0-1 0,1 0 0,-1 0 1,2 0-1,-1 0 0,1-1 0,0 1 1,0-1-1,1 0 0,0 0 0,0 0 1,0-1-1,1 0 0,-1 0 1,1 0-1,9 5 0,-4-4 2,0 0 1,0-1-1,0 0 1,0-1-1,1 0 1,0-1-1,0 0 1,0-1-1,0 0 1,22 0-1,-32-2-2,1 1 0,-1-1 0,1 0 0,-1 0 0,0-1 0,1 1 0,-1 0 0,1-1-1,-1 1 1,0-1 0,1 0 0,-1 0 0,0 0 0,0 0 0,0 0 0,3-2 0,-4 1-2,0-1 0,0 1 0,1-1 0,-1 1 0,-1-1 0,1 0 0,0 1-1,-1-1 1,1 0 0,-1 0 0,0 1 0,0-1 0,0 0 0,0-3 0,0 2-58,-1-1 0,1 1 0,-1 0 0,1-1 1,-1 1-1,0 0 0,-1 0 0,1 0 0,-1-1 0,0 2 0,0-1 0,0 0 1,0 0-1,-1 1 0,1-1 0,-1 1 0,-6-6 0,-38-35-4016</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0:38.280"/>
    </inkml:context>
    <inkml:brush xml:id="br0">
      <inkml:brushProperty name="width" value="0.05" units="cm"/>
      <inkml:brushProperty name="height" value="0.05" units="cm"/>
      <inkml:brushProperty name="color" value="#FFFFFF"/>
    </inkml:brush>
  </inkml:definitions>
  <inkml:trace contextRef="#ctx0" brushRef="#br0">157 6 30910,'-6'-1'206,"0"-1"1,-1 1-1,1 0 0,-1 1 1,1-1-1,-1 1 0,1 1 0,-14 1 1,17-1-215,-1-1 1,1 1-1,-1 1 1,1-1-1,0 0 1,-1 1-1,1-1 1,0 1-1,0 0 1,0 0-1,0 0 0,0 1 1,1-1-1,-1 1 1,1-1-1,-5 6 1,2 3 7,1 0 0,-1 1 0,2-1 0,-1 1 0,2-1 0,-1 1 0,2 0 0,0 0 0,0 0 0,1 0 0,1 13 0,-1-13 0,1-8 0,-1 1 1,1 0-1,-1-1 1,1 1-1,1-1 1,-1 1-1,1-1 1,-1 1-1,1-1 1,1 0-1,-1 0 0,1 0 1,-1 0-1,1 0 1,0-1-1,0 1 1,1-1-1,-1 0 1,1 0-1,0 0 1,-1 0-1,1 0 0,7 2 1,-4-1 4,-1-1 1,1-1-1,1 1 1,-1-1-1,0 0 1,1-1-1,-1 0 1,0 0-1,1 0 1,0-1-1,-1 0 1,1-1-1,-1 0 1,12-2-1,-17 2-4,0 1-1,0-1 0,0 0 1,-1 0-1,1 0 0,0 0 1,-1 0-1,1 0 1,-1 0-1,1-1 0,-1 1 1,1-1-1,-1 1 0,0-1 1,0 1-1,0-1 0,2-2 1,-1-1 1,0 0 1,0 0-1,-1 0 0,1 0 1,-1 0-1,0-8 1,1-5 0,-2 0 1,-3-31 0,2 44-4,0 0 0,0 0 0,0 1 0,0-1 0,-1 1 0,0-1 0,0 1 0,0 0 0,-1-1 0,1 1 0,-1 0 0,0 1 0,0-1 0,0 0 0,-1 1 0,1 0 0,-6-4 0,6 5-3,0 0 0,0 1-1,0-1 1,0 1 0,0-1 0,0 1-1,0 0 1,0 1 0,-1-1 0,1 0-1,0 1 1,0 0 0,-1 0 0,1 0-1,0 0 1,-1 0 0,1 1 0,0-1-1,-1 1 1,1 0 0,0 0 0,0 0 0,0 0-1,0 1 1,0-1 0,0 1 0,-3 2-1,0 1-82,1 0 1,0 0-1,0 0 0,0 1 0,-4 6 0,-22 34-1853</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0:49.307"/>
    </inkml:context>
    <inkml:brush xml:id="br0">
      <inkml:brushProperty name="width" value="0.05" units="cm"/>
      <inkml:brushProperty name="height" value="0.05" units="cm"/>
      <inkml:brushProperty name="color" value="#FFFF00"/>
    </inkml:brush>
  </inkml:definitions>
  <inkml:trace contextRef="#ctx0" brushRef="#br0">342 11 32575,'0'-1'1,"0"1"1,-1-1-1,1 1 1,0-1-1,0 1 1,-1-1-1,1 1 1,0-1-1,-1 1 1,1-1-1,0 1 1,-1-1-1,1 1 1,-1 0-1,1-1 1,-1 1-1,1 0 1,-1-1-1,1 1 1,-1 0-1,1 0 1,-1-1 0,1 1-1,-1 0 1,1 0-1,-1 0 1,1 0-1,-1 0 1,1 0-1,-1 0 1,0 0-1,1 0 1,-1 0-1,1 0 1,-1 0-1,1 0 1,-1 0-1,1 1 1,-1-1-1,0 0 1,1 0-1,-1 1 1,1-1-1,0 0 1,-2 1-1,-26 15 7,8 9 2,0 0-1,2 2 1,1 0 0,-14 31-1,-7 15 3,4 1 1,-33 100-1,55-135-13,2 1 1,1 0 0,2 0 0,2 0-1,2 1 1,3 66 0,2-94 1,0 0-1,2 0 1,-1 0 0,2 0 0,-1 0-1,2-1 1,0 0 0,0 0 0,1-1-1,1 1 1,0-1 0,0-1 0,1 0-1,0 0 1,21 16 0,-16-14-15,1-1 1,0 0 0,0-1-1,1-1 1,1-1-1,-1 0 1,1-1-1,1-1 1,-1-1-1,1 0 1,21 3 0,18-6-334</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0:50.433"/>
    </inkml:context>
    <inkml:brush xml:id="br0">
      <inkml:brushProperty name="width" value="0.05" units="cm"/>
      <inkml:brushProperty name="height" value="0.05" units="cm"/>
      <inkml:brushProperty name="color" value="#FFFF00"/>
    </inkml:brush>
  </inkml:definitions>
  <inkml:trace contextRef="#ctx0" brushRef="#br0">0 107 31919,'0'-94'787,"1"93"-786,0 0 0,0 0 1,0 1-1,1-1 0,-1 1 1,0-1-1,0 1 0,0-1 0,1 1 1,-1-1-1,0 1 0,0 0 1,1 0-1,-1 0 0,0 0 1,1 0-1,-1 0 0,0 0 1,1 0-1,-1 0 0,2 1 0,2-1 0,-3 0-1,0 1 0,-1-1 0,1 0 0,0 1 0,0-1 0,-1 1 0,1-1 0,0 1 0,-1 0 0,1-1 0,-1 1 0,1 0 0,-1 0 0,1 0 0,-1 1 0,0-1 0,0 0 0,1 0 0,0 2 0,1 2 0,0 0 0,0 0 0,0 0 0,-1 0 0,0 0 0,2 6 0,2 11 0,-1 1 0,2 26 0,-7-45 0,5 51 0,-2 1 0,-2-1 0,-11 79 0,9-121 0,2-18 0,4-12 5,94-293 22,-93 290-27,-2 3 0,1 0 0,11-24 0,-16 41 0,0-1 0,0 1 0,1 0 0,-1-1 0,0 1-1,0-1 1,1 1 0,-1 0 0,0-1 0,1 1 0,-1 0 0,0-1 0,1 1 0,-1 0 0,0-1-1,1 1 1,-1 0 0,0 0 0,1 0 0,-1-1 0,1 1 0,-1 0 0,1 0 0,-1 0 0,1 0 0,-1 0-1,1 0 1,-1 0 0,0 0 0,1 0 0,-1 0 0,1 0 0,-1 0 0,1 0 0,-1 0 0,1 0-1,0 1 0,0 0-1,0-1 1,1 1-1,-1 0 1,0 0-1,-1 0 1,1 0-1,0 0 1,0 0-1,0 0 0,0 0 1,-1 0-1,1 0 1,0 2-1,29 69 0,33 130-1,-41-92 3,1 7 0,-22-115 0,0-1 0,-1 1 0,1 0 0,0-1 0,0 1 0,0 0 0,0-1 0,1 1 0,-1-1 0,0 1 0,1-1 0,-1 0 0,1 0 0,-1 1 0,1-1 0,-1 0 0,1 0 0,0-1 0,0 1 0,-1 0 0,1-1 0,0 1 0,0-1 0,0 1 0,0-1 0,0 0 0,3 0 0,0 1 0,0-2 0,-1 1 0,1-1 0,0 1 0,0-1 0,-1 0 0,1-1 0,0 1 0,-1-1 0,9-5 0,-2-1-1,1 0 1,-1-2-1,-1 1 1,1-1-1,-2-1 1,1 0-1,-2 0 0,1-1 1,-2 0-1,1 0 1,-2-1-1,0 0 1,5-15-1,1-5-1,-2 0 1,-1-1-1,-2 0 1,4-47-1,-8-33 2,-2 111 0,0 0 0,0 0 0,1 0 0,-1 0 0,1 0 0,0 0 0,0 0 0,0 0 0,0 1 0,0-1 0,1 1 0,-1-1 0,1 1 0,-1 0 0,1 0 0,0 0 0,0 1 0,0-1 0,6-2 0,-6 4-3,-7 1 3,1 0 0,-1 1 0,1 0 0,-1-1 0,1 1 0,0 0 0,0 1 0,0-1 0,0 1 0,0-1 0,0 1-1,1 0 1,-5 6 0,2-4 1,-8 11 0,1 0 0,0 0 0,1 1 0,1 1 0,1 0 0,0 0 0,1 1 0,2 0 0,-1 0 0,2 0 0,1 1 0,0 0 0,1 0 0,2 0 0,0 1 0,1-1 0,0 0 0,5 23 0,-4-37-1,1-1 0,0 1 0,-1 0 0,2 0 0,-1-1 0,1 1 0,0-1 0,0 0 0,0 0 0,1 0 0,0 0 0,0-1 0,0 1 0,0-1 0,1 0 0,-1-1 0,1 1 0,0-1 0,1 1 0,-1-2 0,0 1 0,1 0 0,0-1 0,-1 0 0,11 1 0,10 3 0,1-1 0,0-2 0,0-1 0,34-2 0,-54 0 0,1 1 0,0-2 0,0 1 0,0-1 0,0 0 0,0-1 0,0 0 0,0 0 0,0 0 0,-1-1 0,0-1 0,1 1 0,-1-1 0,0 0 0,11-9 0,-13 7 0,1 1 0,-2-1 0,1 0 0,-1 0 0,1-1 0,-2 1 0,1-1 0,-1 0 0,0 0 0,0 0 0,-1 0 0,0 0 0,0 0 0,-1-1 0,0 1 0,0-9 0,0 1 0,-2 1 0,0 0 0,0-1 0,-1 1 0,-1 0 0,0 0 0,-1 1 0,-1-1 0,0 1 0,-1 0 0,-11-20 0,0 6 0,-1 0 0,-1 2 0,-2 0 0,-26-24 0,37 39 0,-1-1 0,0 2 0,-22-15 0,29 22 0,1 0 0,0 0 0,-1 0 0,1 1 0,-1-1 0,0 1 0,1 0 0,-1 0 0,0 1 0,0-1 0,0 1 0,1 0 0,-1-1 0,0 2 0,0-1 0,0 0 0,0 1 0,1 0 0,-6 1 0,8-1 0,-1 0 0,1 0 0,-1 0 0,1-1 0,0 1 0,-1 1 0,1-1 0,0 0 0,0 0 0,0 0 0,0 1 0,0-1 0,0 0 0,0 1 0,1-1 0,-1 1 0,0-1 0,1 1 0,-1 1 0,-5 33 0,6-32 0,-2 16 0,2 1 0,0 0 0,1-1 0,1 1 0,1-1 0,7 27 0,-7-36 0,1 0 0,0 0 0,1-1 0,0 1 0,1-1 0,0-1 0,0 1 0,1-1 0,0 0 0,1-1 0,0 0 0,18 15 0,-17-18 0,-1-1 0,1 1 0,0-2 0,0 1 0,0-1 0,1-1 0,-1 1 0,1-2 0,0 1 0,-1-1 0,1-1 0,0 0 0,12-1 0,-19 1 0,-2 0 1,0 0-1,0 0 1,0-1 0,0 1-1,0 0 1,0-1-1,0 1 1,0-1 0,0 1-1,0-1 1,0 1 0,0-1-1,0 0 1,0 1 0,0-1-1,-1 0 1,1 0 0,0 0-1,0 1 1,-1-1-1,1 0 1,-1 0 0,1 0-1,-1 0 1,1 0 0,-1 0-1,0 0 1,1 0 0,-1-1-1,0 1 1,0-1 0,3-41-227,-3 36 39,0-18-1454</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0:51.997"/>
    </inkml:context>
    <inkml:brush xml:id="br0">
      <inkml:brushProperty name="width" value="0.05" units="cm"/>
      <inkml:brushProperty name="height" value="0.05" units="cm"/>
      <inkml:brushProperty name="color" value="#FFFF00"/>
    </inkml:brush>
  </inkml:definitions>
  <inkml:trace contextRef="#ctx0" brushRef="#br0">10 520 32111,'-2'-7'44,"0"1"0,0-1 0,1 0 0,0 0 0,0 0-1,1 0 1,0-1 0,0 1 0,1 0 0,0 0 0,2-8 0,-2 10-39,2 0 0,-1 1 0,0-1 0,1 1 0,0-1 1,0 1-1,0 0 0,0 0 0,1 1 0,0-1 0,0 1 0,0-1 0,0 1 0,0 0 0,8-3 0,28-14 10,-38 19-15,1 0 0,-1 0 0,0 1 0,1-1 0,0 1 0,-1-1 0,1 1 0,-1 0 1,1 0-1,-1 0 0,1 0 0,0 1 0,-1-1 0,1 1 0,2 0 0,-4 0 0,1 1 0,-1-1 0,1 1 0,-1-1 0,0 1 0,0-1 0,0 1 0,0 0 0,0-1 0,0 1 0,0 0 0,-1 0 0,1 0 0,-1 0 0,1 0 0,-1-1 0,0 1 0,0 0 0,0 0 0,0 0 0,0 0 0,0 2 0,1 8 0,5 245 0,-4-61 0,4-171 0,-6-25 0,1-1 0,-1 1 0,0 0 0,0-1 0,0 1 0,0 0 0,0-1 0,0 1 0,1 0 0,-1-1 0,0 1 0,0 0 0,0 0 0,1-1 0,-1 1 0,0 0 0,0 0 0,1-1 0,-1 1 0,0 0 0,1 0 0,-1 0 0,0 0 0,0 0 0,1-1 0,-1 1 0,0 0 0,1 0 0,-1 0 0,0 0 0,1 0 0,-1 0 0,0 0 0,1 0 0,-1 0 0,0 0 0,1 0 0,-1 0 0,0 0 0,1 0 0,-1 1 0,0-1 0,1 0 0,-1 0 0,0 0 0,1 0 0,-1 1 0,0-1 0,0 0 0,1 0 0,-1 1 0,0-1 0,0 0 0,1 0 0,-1 1 0,0-1 0,0 0 0,0 0 0,0 1 0,1-1 0,-1 0 0,0 1 0,0-1 0,0 0 0,0 1 0,0-1 0,0 0 0,0 1 0,5-15 5,0 0 1,-1 0-1,-1 0 1,-1-1-1,2-23 1,0 4-7,5-50 3,11-69-10,-16 132 3,1 0-1,1 1 1,0-1 0,19-37 0,-23 55 5,-1 0 0,0 0 0,1 0 0,0 0 0,0 0 0,0 0 0,0 1 0,0-1 0,1 1 0,-1-1 0,1 1 0,-1 0 0,1 0 0,0 0 0,0 0 0,0 1 0,0-1 0,0 1 0,0 0 0,0 0 0,1 0 0,-1 0 0,0 0 0,1 1 0,5-1 0,-8 1 0,0 1 0,1 0 0,-1-1 0,0 1 0,0-1 0,1 1 0,-1 0 0,0 0 0,0 0 0,0 0 0,0 0 0,0 0 0,0 0 0,0 0 0,0 0 0,-1 0 0,1 1 0,0-1 0,-1 0 0,1 0 0,-1 1 0,1-1 0,-1 0 0,1 2 0,11 45 0,-9-35 0,8 45 0,5 77 0,7 44 0,-21-170 0,0 0 0,1-1 0,-1 1 0,2-1 0,6 13 0,-9-18 0,1 0 0,0 0 0,0-1 0,1 1 0,-1-1 0,0 0 0,1 1 0,-1-1 0,1 0 0,0 0 0,0-1 0,0 1 0,0-1 0,0 1 0,0-1 0,0 0 0,7 2 0,-3-2 0,0 0 0,0 0 0,0-1 0,1 0 0,-1 0 0,0 0 0,0-1 0,0 0 0,1-1 0,-1 1 0,0-1 0,-1-1 0,1 1 0,13-8 0,-12 5 0,1-2 0,-1 1 0,0-1 0,-1 0 0,1 0 0,-2-1 0,1 0 0,-1 0 0,8-15 0,-3 2 0,0 0 0,-2-1 0,-1 0 0,-1-1 0,0 0 0,-2 0 0,-1 0 0,2-35 0,-4 32 0,0-2 0,-3-49 0,1 71 0,-1 0 0,0 1 0,0-1 0,0 0 0,-1 0 0,1 0 0,-2 1 0,1-1 0,0 1 0,-1 0 0,0 0 0,0 0 0,-1 0 0,-4-5 0,4 7 3,1 0-1,-1 1 1,-1-1-1,1 1 1,0 0-1,-1 0 1,1 0-1,-8-1 1,10 2-3,1 1 0,-1-1 1,1 1-1,-1 0 0,1-1 0,-1 1 1,1 0-1,-1 0 0,1 0 1,-1 0-1,1 0 0,-1 0 1,1 1-1,-1-1 0,1 0 0,-1 1 1,1-1-1,-1 1 0,1 0 1,0-1-1,-1 1 0,1 0 0,0 0 1,0 0-1,-1 0 0,1 0 1,0 0-1,0 0 0,0 0 0,0 0 1,-1 2-1,-1 9-4,1-1 0,0 1 0,0-1 0,1 1 0,0 0 0,1-1 0,3 22 0,-2 10 4,-1-13 0,1 1 0,2-1 0,1 0 0,1 0 0,1-1 0,14 39 0,-17-58 0,1 0 0,1 0 0,0-1 0,0 0 0,1 0 0,0 0 0,0 0 0,1-1 0,0 0 0,0-1 0,1 1 0,0-1 0,1-1 0,-1 0 0,1 0 0,0-1 0,1 0 0,-1 0 0,1-1 0,0 0 0,17 4 0,-14-6 4,1 1 0,0-1-1,0-1 1,0-1 0,23-1 0,-31 0-4,0 0 1,0 0 0,0 0-1,0-1 1,-1 0-1,1 0 1,0-1-1,-1 1 1,1-1 0,-1 0-1,0-1 1,0 1-1,0-1 1,-1 0-1,5-5 1,0-2-1,-1-1 0,-1 0 0,0 0 0,0 0 0,-1-1 0,-1 0 0,0 0 0,-1-1 0,0 1 0,-1-1 0,1-18 0,-1-1 0,-1-1 0,-2 1 0,-7-55 0,6 74 0,-1 1 0,-1-1 0,0 1 0,-1 0 0,0 0 0,-1 1 0,-1-1 0,0 1 0,0 0 0,-11-15 0,16 26 0,0 0 0,0 0 0,0 0 0,1-1 0,-1 1 0,0 0 0,-1 0 0,1 1 0,0-1 0,0 0 0,0 0 0,0 0 0,-1 1 0,1-1 0,0 1 0,-1-1 0,1 1 0,0-1 0,-1 1 0,1 0 0,-1-1 0,1 1 0,0 0 0,-1 0 0,1 0 0,-1 0 0,1 1 0,-1-1 0,1 0 0,0 1 0,-1-1 0,1 0 0,0 1 0,-1 0 0,1-1 0,0 1 0,0 0 0,-1 0 0,1-1 0,0 1 0,0 0 0,0 0 0,0 0 0,0 0 0,-1 3 0,-2 1 0,0 1 0,0 0 0,1 0 0,0 0 0,0 0 0,0 1 0,1-1 0,-2 8 0,0 14 0,1 0 0,1 0 0,3 36 0,0-20 0,-1-30 0,1 1 0,0-1 0,1 0 0,1 1 0,0-1 0,1 0 0,1 0 0,0-1 0,1 1 0,0-1 0,10 15 0,-10-19 0,0-1 0,0 0 0,1-1 0,0 0 0,0 0 0,1 0 0,0-1 0,0 0 0,0 0 0,1-1 0,0 0 0,0-1 0,0 0 0,0 0 0,1-1 0,-1 0 0,11 1 0,-3 0 0,-1-2 0,1 0 0,0-1 0,-1-1 0,18-2 0,-30 2 0,1-1 0,-1 0 0,0 0 0,0 0 0,1 0 0,-1-1 0,0 0 0,0 0 0,0 0 0,-1 0 0,1-1 0,0 1 0,-1-1 0,0 0 0,1 0 0,-1 0 0,0 0 0,-1-1 0,1 1 0,-1-1 0,1 0 0,-1 1 0,3-8 0,-1-4 0,-1 1 0,0-1 0,-1 1 0,0-1 0,-1 0 0,-1 0 0,-1-17 0,0-7 0,-1-31 0,0 31-9,2 1 0,5-42 0,-5 79 9,1 0 0,-1 0 0,0 0-1,1 0 1,-1 0 0,1 0 0,-1 0 0,1 0-1,-1 0 1,1 0 0,0 0 0,0 0-1,-1 0 1,1 0 0,0 1 0,0-1 0,0 0-1,0 1 1,0-1 0,0 0 0,0 1 0,1-1-1,2 0 1,-1 0 0,1 0 0,0 0 0,-1 0 0,1 1 0,0-1 0,4 1 0,-1 1 0,1-1 0,-1 1 0,1 0 0,-1 0 0,1 1 0,10 4 0,-15-5-1,0 0 1,-1 0-1,1 1 1,0-1-1,0 1 1,0 0-1,-1 0 1,1 0-1,-1 0 1,0 0-1,1 1 1,-1-1-1,0 1 1,0-1-1,-1 1 1,1 0-1,0-1 1,-1 1-1,0 0 1,0 0-1,0 0 1,0 0-1,0 1 1,0-1-1,0 6 1,-9-8 13,-21-3-13,19 1 0,-1 0 0,1 1 0,-16 2 0,24-2 0,-1 0 0,1 1 0,-1 0 0,1-1 0,0 1 0,-1 0 0,1 0 0,0 0 0,-1 0 0,1 1 0,0-1 0,0 1 0,0-1 0,0 1 0,0 0 0,0 0 0,1 0 0,-4 4 0,-1 6 0,1 0 0,0 0 0,0 1 0,1 0 0,1 0 0,0 0 0,1 0 0,-1 18 0,3 109 0,0-137 0,0-1 0,0 1 0,0-1 0,0 0 0,0 0 0,1 0 0,-1 0 0,1 0 0,-1 0 0,1 0 0,0 0 0,0 0 0,0 0 0,0 0 0,0 0 0,0-1 0,1 1 0,-1 0 0,0-1 0,1 1 0,0-1 0,-1 1 0,1-1 0,0 0 0,-1 0 0,1 0 0,0 0 0,3 2 0,3-1 0,1-1 0,-1 1 0,0-1 0,0-1 0,17 0 0,-12 0 0,-10 0 0,1 0 0,-1-1 0,1 1 0,0-1 0,-1 0 0,1 0 0,-1 0 0,1-1 0,-1 1 0,0-1 0,0 0 0,0 1 0,0-2 0,6-3 0,-4 1 0,0-1 0,0 1 0,0-1 0,-1 0 0,0-1 0,7-12 0,-3 0 0,-1-1 0,-1 1 0,0-1 0,4-33 0,-2-31 1,-4-1 0,-7-88-1,1 129 3,1 7 6,-1-1 0,-16-70 0,18 106-10,0 1 1,0-1-1,-1 1 0,1 0 0,-1-1 1,1 1-1,-1 0 0,1-1 0,-1 1 1,0 0-1,0 0 0,0 0 0,0 0 1,-2-2-1,3 3 0,0-1 1,-1 1-1,1 0 1,-1 0-1,1 0 1,-1 0-1,1 0 1,-1-1-1,1 1 0,-1 0 1,1 0-1,-1 0 1,1 1-1,-1-1 1,1 0-1,-1 0 1,1 0-1,-1 0 1,1 0-1,-1 1 1,1-1-1,-1 0 1,1 0-1,-1 1 0,1-1 1,0 0-1,-1 1 1,-2 2-1,1-1 1,-1 1-1,1 0 1,0 1-1,-1-1 0,2 0 1,-1 1-1,0-1 1,-1 6-1,-4 19 1,1 2 0,1-1 1,2 1-1,0-1 0,4 56 0,0-36 4,2 13 5,3 0 0,23 100 0,1 6-9,-29-143-53,-1-24-86</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3:58"/>
    </inkml:context>
    <inkml:brush xml:id="br0">
      <inkml:brushProperty name="width" value="0.05" units="cm"/>
      <inkml:brushProperty name="height" value="0.05" units="cm"/>
      <inkml:brushProperty name="color" value="#FFFFFF"/>
    </inkml:brush>
  </inkml:definitions>
  <inkml:trace contextRef="#ctx0" brushRef="#br0">4 307 31919,'-1'-28'191,"0"20"-171,0 1 0,1 0 0,0 0 0,0-1 0,1 1 0,0 0 0,0 0 0,0 0 0,1 0 0,0 0 0,1 0 0,4-9-1,1 5-11,1 1-1,1 0 0,-1 0 0,2 1 0,-1 0 0,1 1 0,1 0 0,-1 1 0,1 1 0,21-10 0,0 3 17,0 1 0,0 2 0,38-7 0,-51 13-13,0 1 0,0 0 0,1 2 0,-1 0 0,0 1 0,28 4 0,-45-3-11,0 0 0,-1 0 0,1 0 0,0 0-1,0 0 1,-1 1 0,1-1 0,-1 1 0,0 0 0,1 0 0,-1 0-1,0 0 1,0 0 0,0 0 0,0 1 0,0-1 0,-1 0-1,1 1 1,-1 0 0,0-1 0,1 1 0,-1 0 0,0 0-1,-1-1 1,1 1 0,0 0 0,-1 0 0,0 4 0,2 8-2,-2 0 0,0 0 0,-1 0 1,-3 21-1,1-22 3,-1 0 0,-1-1-1,0 1 1,0-1 0,-1 0 0,-1 0 0,0-1-1,-1 0 1,-18 22 0,-5 1 3,-61 54 0,58-59-14,-1-1 0,-2-2 1,0-1-1,-2-2 0,-81 37 0,164-79-61,-4 2 67,0 1 0,49-10 1,-64 20 5,1 1 1,0 1 0,51 1-1,-75 2-3,0 0 0,-1 1 0,1-1 0,0 1 0,-1 0 0,1-1 0,0 1 0,-1 0 0,1 0 0,-1 0 0,1 0 0,-1 0 0,0 1 0,1-1 0,-1 0 0,0 1 0,0-1 0,0 0 0,0 1 0,0-1 0,0 1 0,0 0 0,-1-1 0,1 1 0,-1 0 0,1 0 0,0 2 0,1 7 1,0 0 0,0 1-1,0 12 1,-2-17 0,1 81 0,-2-64 0,0-1 0,2 1 0,1-1 0,0 1 0,2-1 0,11 38 0,-14-58 0,1 1 0,-1-1 0,1 0 0,0 0 0,0 1 0,0-1 0,0-1 0,0 1 0,1 0 0,-1 0 0,1-1 0,0 0 0,0 1 0,0-1 0,0 0 0,0-1 0,0 1 0,1 0 0,4 1 0,2-1 0,1 0 0,-1 0 1,1-1-1,0-1 0,12 0 0,-9 0 2,-5-1 1,1-1 1,0 1 0,-1-2-1,0 1 1,0-1 0,0 0-1,0-1 1,0 0 0,-1-1 0,1 0-1,-1 0 1,0-1 0,-1 0-1,1 0 1,-1-1 0,-1 1-1,11-15 1,-4 6 1,-2-1 1,0-1-1,0 0 1,-2 0-1,0-1 0,-1 0 1,10-36-1,-12 26 0,-2-1 1,-1 1-1,-1-1 0,-4-54 1,2 79-6,0-1 0,-1 1 0,1 0 0,-1 0 0,1 0 0,-1-1 0,0 1 0,-1 0 0,1 0 0,-1 0 0,0 1 0,0-1 1,0 0-1,0 1 0,-1-1 0,1 1 0,-1 0 0,0-1 0,0 1 0,0 1 0,0-1 0,-1 0 0,1 1 0,-1 0 0,0 0 1,1 0-1,-1 0 0,0 0 0,0 1 0,0 0 0,0 0 0,-1 0 0,1 0 0,0 1 0,-7-1 0,6 0 0,-1 1 1,1 0-1,0 0 0,-1 1 0,1-1 0,0 1 0,0 0 0,-1 0 1,1 1-1,0 0 0,0 0 0,0 0 0,1 0 0,-1 1 0,0 0 0,-4 3 1,3 0-3,0 0 1,1 1 0,0-1-1,0 1 1,0 0 0,1 0-1,0 1 1,1-1 0,-6 15 0,2 5 0,1 0 1,1 1-1,1-1 1,1 1 0,2-1-1,1 30 1,1-43-1,0 1 0,0-1 0,2 0 0,-1 0 0,2 0 0,0 0 0,10 23 0,-10-29 0,0 0 1,0 0-1,1 0 1,0-1-1,1 1 0,0-1 1,0 0-1,0-1 1,1 1-1,0-1 1,0-1-1,0 1 0,11 5 1,-9-8 3,0 0 0,0 0 0,1-1 0,-1 0 0,0-1 1,1 0-1,-1-1 0,18 0 0,-15 0 4,-6-1-5,-1 0 0,1 0 0,0 0 0,-1 0 1,1-1-1,-1 0 0,1 0 0,-1-1 1,0 1-1,0-1 0,0 0 0,0-1 0,-1 1 1,1-1-1,-1 0 0,0 0 0,0 0 0,5-8 1,7-9-2,-2 0 0,21-44 0,-34 63-1,36-81 1,-27 59-17,0 0 0,1 0 0,2 1-1,0 0 1,31-38 0,-41 58 14,0 0 0,0 1 0,0-1 0,1 1 0,-1 0 1,1 0-1,-1 0 0,1 0 0,0 1 0,-1 0 0,1 0 0,0 0 0,0 0 1,0 0-1,0 1 0,0-1 0,0 1 0,0 0 0,0 1 0,0-1 0,0 1 0,0-1 1,0 1-1,0 0 0,0 1 0,-1-1 0,1 1 0,0 0 0,-1-1 0,1 1 1,-1 1-1,0-1 0,4 4 0,12 19 5,-19-25 31,-3-17 6,0 15-41,1-1 1,-1 1-1,0-1 0,0 1 0,0 0 0,-1 0 1,1 0-1,0 1 0,-1-1 0,1 1 0,-1 0 1,1-1-1,-1 2 0,0-1 0,1 0 0,-1 1 1,-4 0-1,0-1 1,-1 0 0,1 1 0,-1 1 0,1 0 1,-1 0-1,-14 4 0,16-2-1,2 0 1,-1 0 0,0 0-1,0 1 1,1 0-1,0 1 1,0-1-1,0 1 1,1 0-1,-1 0 1,1 0 0,0 1-1,1-1 1,-1 1-1,1 0 1,-4 10-1,1-3-2,1 1 0,1 0 0,0 1 0,1-1 0,0 1 0,-1 24 0,4-33 2,-1 6-1,1-1-1,0 0 1,1 0 0,3 19 0,-3-27 1,1 1 1,-1-1 0,1 1-1,-1-1 1,1 1-1,0-1 1,0 0 0,0 0-1,1 0 1,-1 0 0,1 0-1,0-1 1,-1 1-1,1-1 1,0 0 0,1 0-1,4 3 1,3 0 2,0-1-1,0-1 1,0 0 0,1 0-1,0-1 1,-1-1-1,1 0 1,0 0 0,0-1-1,14-2 1,-21 2-1,1-1 0,0 0 0,0 0 0,0-1 1,-1 0-1,1 0 0,0 0 0,0 0 1,-1-1-1,0 0 0,1 0 0,-1-1 1,0 1-1,-1-1 0,1 0 0,-1 0 1,0-1-1,0 0 0,0 1 0,0-1 1,-1 0-1,0-1 0,0 1 0,4-9 1,0-3 0,0 0 0,-2 0 0,1-1 0,-2 1 1,-1-1-1,3-34 0,-3-45-2,-5-1 0,-19-132 0,20 219 0,-4-22 0,-1-57 0,6 496-32,1-379 32,0 0 0,2 0 0,1 0 0,10 34 0,-11-50 0,0-1 0,1 1 0,0-1 0,0 0 1,1 0-1,1 0 0,0 0 0,0-1 1,1 0-1,0-1 0,1 1 0,-1-1 0,12 8 1,-12-13 1,0 1 0,0-1 0,0-1 0,1 1 0,0-2 0,-1 1 0,1-1 0,0 0 0,0 0 1,0-1-1,-1 0 0,1 0 0,11-3 0,-16 3-1,0-1 0,0 0 0,0 0-1,0 0 1,0 0 0,0 0 0,0-1 0,-1 0 0,1 1 0,-1-1-1,1 0 1,-1 0 0,1 0 0,-1-1 0,0 1 0,0 0 0,0-1 0,-1 1-1,1-1 1,0 0 0,-1 0 0,2-4 0,2-5 1,-1 0 1,-1 0-1,1 0 1,1-17-1,-1-22 2,-2-101 0,-4 75 1,2 72-5,-2-22 8,2 26-8,0 1 1,0-1-1,0 0 0,0 0 0,0 1 1,0-1-1,-1 0 0,1 1 0,0-1 1,-1 0-1,1 1 0,0-1 0,-1 1 1,1-1-1,-1 1 0,1-1 0,-1 1 1,1-1-1,-1 1 0,1-1 0,-1 1 1,0-1-1,1 1 0,-1 0 0,1-1 1,-1 1-1,0 0 0,1 0 0,-1 0 1,0-1-1,0 1 0,0 0 0,1 0 0,0 0-1,0 0 1,-1 0 0,1 0 0,0 1-1,0-1 1,0 0 0,-1 0 0,1 0-1,0 0 1,0 0 0,0 0-1,-1 0 1,1 1 0,0-1 0,0 0-1,0 0 1,0 0 0,-1 1 0,1-1-1,0 0 1,0 0 0,0 0-1,0 1 1,0-1 0,0 0 0,0 0-1,0 0 1,0 1 0,-1-1 0,1 0-1,0 0 1,0 1 0,0-1-1,0 0 1,0 0 0,1 1 0,-6 33-1,3 0 0,2 55 0,1-39 1,-1-31 0,1 1 0,1-1 0,0 0 0,2 0 0,6 20 0,-8-31 0,1 0 0,0-1 0,0 0 0,1 0 0,-1 0 0,2 0 0,-1 0 0,1-1 0,0 1 0,0-2 0,1 1 0,0 0 0,0-1 0,0 0 0,8 5 0,-11-9 1,0 1 0,0 0 0,0-1 0,0 0 0,0 1 0,0-1 0,1 0 0,-1-1 0,0 1 0,1-1 0,-1 1 0,0-1 0,1 0 0,-1 0 0,1-1 0,-1 1 0,0-1 0,0 1 0,1-1 0,-1 0 0,0 0 0,0-1 0,0 1 0,0-1 0,0 1 0,0-1 0,0 0 0,0 0 0,-1 0 0,1 0 0,-1-1 0,0 1 0,1-1 0,-1 0 0,0 1 0,1-5 0,5-4 0,-2-2 1,0 1-1,0 0 1,-1-1-1,-1 0 0,0 0 1,3-22-1,0-27 3,-3-1 1,-5-69 0,0 50-3,-2 74-9,3 8 6,0 0 1,-1 0 0,1 0-1,0 0 1,0 0 0,0 0 0,-1 0-1,1 0 1,0 1 0,0-1 0,0 0-1,-1 0 1,1 0 0,0 0-1,0 0 1,0 1 0,-1-1 0,1 0-1,0 0 1,0 0 0,0 0-1,0 1 1,0-1 0,0 0 0,-1 0-1,1 0 1,0 1 0,0-1-1,0 0 1,0 0 0,0 1 0,0-1-1,0 0 1,0 0 0,0 1-1,0-1 1,0 0 0,0 0 0,0 1-1,-5 38-2,1 0 0,2 1 0,4 43 0,-2-18 2,1-53 1,-1 0 0,1-1 0,1 1 0,0 0 0,1-1 0,0 0 0,1 0 0,5 13 0,-7-20 0,0 0 0,0 0 0,0 0 0,1-1 0,-1 1 0,1-1 0,0 0 0,0 1 0,0-1 0,0 0 0,1-1 0,-1 1 0,1-1 0,-1 1 0,1-1 0,0 0 0,0-1 0,0 1 0,0-1 0,0 1 0,1-1 0,-1-1 0,0 1 0,8 0 0,-9-1 1,0 0 0,0 0-1,0 0 1,0-1 0,0 1 0,0-1-1,0 1 1,0-1 0,0 0 0,0 0 0,0-1-1,0 1 1,-1-1 0,1 1 0,-1-1 0,1 0-1,3-3 1,-1-1-1,-1 0 1,0-1-1,0 1 0,-1-1 0,1 0 1,3-12-1,4-17-3,-1 0 0,-2 0 0,4-50 0,-8 48-6,2 1 1,1 0 0,21-61 0,-28 95 7,1 1 0,0 0 0,-1 0 0,1 0 0,0 0 0,1 0 0,-1 1 0,0-1 0,0 0 0,1 0 0,-1 1 0,1-1 0,-1 1 0,1-1 0,0 1 0,0 0 0,-1 0 0,1 0 0,0 0 0,0 0 1,0 0-1,0 0 0,0 0 0,1 1 0,-1-1 0,0 1 0,0 0 0,0-1 0,0 1 0,1 0 0,-1 1 0,0-1 0,0 0 0,0 0 0,0 1 0,0-1 0,1 1 0,-1 0 0,0 0 0,0 0 0,0 0 0,-1 0 0,1 0 0,0 0 1,0 0-1,-1 1 0,1-1 0,0 1 0,-1 0 0,0-1 0,1 1 0,1 3 0,7 9 1,23 26 3,-32-40 10,-10-6 3,5 4-16,-1 0 0,0 0 0,0 0 0,0 1 0,-1 0 0,1 0 0,-8-1 0,9 2 0,1-1 0,-1 1 0,1 0 0,-1 0 0,1 1 0,-1-1 0,1 1 0,-1-1 0,1 1 0,-1 0 0,1 1 0,0-1 0,-5 3 0,4-1-1,0 1 0,1 0 1,-1 0-1,1 0 0,0 1 0,0-1 0,0 1 0,1 0 1,0-1-1,-1 1 0,2 0 0,-1 0 0,1 1 1,-1-1-1,1 8 0,-2 12-5,1 1 0,2 26 0,1-25 5,-1-18 2,2 0 1,-1 1 0,1-1-1,0 0 1,1 0-1,0-1 1,0 1 0,1-1-1,0 1 1,1-1-1,0 0 1,0-1 0,1 1-1,0-1 1,0 0-1,0-1 1,1 1-1,0-1 1,0-1 0,1 1-1,0-1 1,0 0-1,0-1 1,0 0 0,1 0-1,-1-1 1,1 0-1,0-1 1,0 0-1,0 0 1,16 1 0,-10-2 4,0-1 0,0 0 0,1-1 1,18-4-1,-27 4-4,0-1 1,-1 0-1,0-1 0,0 1 0,0-1 1,0 0-1,0-1 0,0 0 0,-1 0 1,1 0-1,7-9 0,-4 4 0,-1-1-1,-1 0 1,0 0-1,0-1 1,-1 0-1,0 0 1,-1 0-1,0-1 1,-1 0-1,0 0 1,3-21-1,-2-5-1,-1-1 1,-3-54-1,-1 62 0,0 25 0,-3-48 0,2 50 0,0 1 0,0-1 0,0 0-1,0 1 1,0-1 0,-1 1 0,1-1-1,-1 1 1,0 0 0,0 0 0,0 0 0,-3-3-1,4 5 1,0 0-1,1 1 1,-1-1-1,0 0 0,0 1 1,0-1-1,1 0 1,-1 1-1,0-1 0,0 1 1,0 0-1,0-1 1,0 1-1,0 0 1,0-1-1,0 1 0,0 0 1,0 0-1,0 0 1,0 0-1,0 0 0,0 0 1,0 0-1,0 0 1,0 0-1,0 1 1,0-1-1,0 0 0,0 1 1,0-1-1,0 1 1,0-1-1,0 1 1,0-1-1,0 1 0,0 0 1,1-1-1,-1 1 1,0 0-1,1 0 0,-2 0 1,-1 4-1,0-1 0,0 0 0,0 1 0,0 0-1,1-1 1,-3 9 0,-2 12-1,1 2 1,2-1-1,0 1 0,2-1 0,1 1 0,2 29 1,0-16 0,-1-28 1,0-1 0,1 1 0,1-1 0,0 1 0,0-1-1,1 0 1,1 0 0,0 0 0,0-1 0,1 1 0,7 10 0,-8-14-1,2 0 0,-1-1 0,1 1 0,0-1 0,0 0 0,0-1 0,1 1 0,0-1 1,0 0-1,0-1 0,1 0 0,-1 0 0,1-1 0,0 0 0,14 4 0,4-3 5,0-1 0,0-1 0,49-2 0,-73 0-4,2 0 1,0-1 0,0 1-1,0-1 1,0 0 0,0 0 0,0 0 0,0 0-1,0-1 1,0 1 0,0-1 0,-1 0 0,1-1-1,-1 1 1,0 0 0,1-1 0,3-3 0,-3 0-1,1 0 0,-1 1 0,0-2 0,0 1 0,-1 0 0,0-1 0,0 1 0,4-13 0,-2-5-4,0 0 1,-1-1 0,-2 0 0,0-37-1,-3 28-2,5-73-46,-4 105 51,0 1 0,0 0 0,0 0 0,1-1 0,-1 1 0,1 0 0,-1 0 0,1 0 0,-1-1 0,1 1 0,0 0 0,0 0 0,-1 0 1,1 0-1,0 0 0,0 0 0,0 0 0,0 1 0,0-1 0,0 0 0,0 0 0,2 0 0,1 0-3,-1 0 0,0 0 0,0 0 1,1 0-1,-1 1 0,0-1 0,1 1 0,5 0 0,-1 1-1,0 0 0,0 0-1,-1 0 1,1 1 0,0 1-1,-1-1 1,9 5 0,-37-8 32,8-1-15,0 1-1,0 0 1,0 1-1,0 1 0,-16 2 1,25-1-13,0 0 1,0 0 0,1 1-1,-1-1 1,1 1-1,0 0 1,0 0-1,0 1 1,0-1-1,0 0 1,1 1 0,0 0-1,-1-1 1,1 1-1,1 0 1,-1 0-1,-1 5 1,-1 4-2,0 0 1,0 0-1,1 0 1,-1 20-1,2-16 2,1 1 0,1 0 0,1 0 0,0-1 0,4 22 0,-3-33 0,-1-1 0,1 1 0,0-1 0,1 1 0,-1-1 0,1 0 0,0 0 0,0 0 0,0 0 0,1-1 0,0 0 0,0 1 0,0-1 0,0 0 0,1-1 0,0 1 0,-1-1 0,1 0 0,11 5 0,-6-5 3,-1 0 1,2 0 0,-1-1-1,0-1 1,0 0-1,0 0 1,1-1-1,14-1 1,-22 1-3,-1-1 0,1 1 0,0 0 0,0-1 0,-1 0 0,1 0 0,0 1 0,-1-1 0,1-1 0,-1 1 0,1 0-1,-1-1 1,0 1 0,0-1 0,1 0 0,-1 0 0,2-2 0,-1 0 0,0-1 1,0 1-1,0-1 0,-1 1 0,1-1 0,-1 0 0,0 0 1,1-8-1,2-9 0,-2 0 0,-1 0 0,0-32 1,-2 42-3,1-104-7,-23-198 0,14 258 8,-9-51 45,18 113-42,0 0 0,-1 0 0,0 0 0,0 0 0,-1 9-1,0 10 0,1 96 21,19 130-1,-6-152-66,2 109 0,-15-205-217</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0:56.420"/>
    </inkml:context>
    <inkml:brush xml:id="br0">
      <inkml:brushProperty name="width" value="0.05" units="cm"/>
      <inkml:brushProperty name="height" value="0.05" units="cm"/>
      <inkml:brushProperty name="color" value="#FFFF00"/>
    </inkml:brush>
  </inkml:definitions>
  <inkml:trace contextRef="#ctx0" brushRef="#br0">39 650 32383,'0'-1'5,"0"1"-1,-1-1 1,1 1 0,0-1 0,0 1-1,-1-1 1,1 1 0,0-1 0,-1 1-1,1-1 1,-1 1 0,1-1 0,-1 1 0,1 0-1,-1-1 1,1 1 0,-1 0 0,1-1-1,-1 1 1,1 0 0,-1 0 0,1 0-1,-1-1 1,1 1 0,-1 0 0,0 0-1,1 0 1,-1 0 0,1 0 0,-1 0 0,0 0-1,1 0 1,-1 0 0,1 0 0,-1 1-1,1-1 1,-1 0 0,0 0 0,1 0-1,-1 1 1,1-1 0,-1 0 0,1 1 0,-1-1-1,1 0 1,0 1 0,-1-1 0,1 1-1,-1-1 1,1 1 0,0-1 0,-1 1-1,1-1 1,0 1 0,-1-1 0,1 1-1,0-1 1,0 1 0,0-1 0,0 1 0,-1 1-1,-1 3-8,1 0 1,-1 1-1,1-1 0,0 1 0,0 6 0,0 4 4,-1 0 2,2 0 0,0 0 1,1 1-1,0-1 0,4 16 0,-4-28-2,0-1 0,0 1 0,0-1 1,0 0-1,1 0 0,-1 0 0,1 0 0,0 0 0,0 0 0,0 0 0,0-1 0,0 1 0,1-1 0,-1 1 1,1-1-1,0 0 0,0 0 0,-1 0 0,1 0 0,0-1 0,1 1 0,-1-1 0,0 0 0,0 1 1,1-2-1,-1 1 0,0 0 0,1-1 0,5 1 0,-6-1 1,1 0 0,-1 0 0,1 0 0,-1 0 0,1 0 0,-1-1 0,1 0 0,-1 0 0,0 0 0,1 0 0,-1 0 0,0 0 0,0-1 0,0 0 0,6-4 0,-4 1 1,0 0 0,0-1 0,-1 1-1,0-1 1,0-1 0,6-11 0,-1 0-1,-2 1-1,0-1 1,-1-1-1,-1 1 0,0-1 1,2-24-1,1-116 0,-2 14 0,-5 138 0,0 0 0,0 0 0,1 1 0,-1-1 1,2 0-1,-1 1 0,1-1 0,0 1 0,0 0 0,6-9 0,-6 12-2,0-1 0,1 1 0,-1 0 1,1-1-1,0 2 0,0-1 0,0 0 0,0 1 0,0 0 0,0 0 0,1 0 0,-1 0 0,1 1 0,-1 0 1,10-2-1,8 0-6,0 1 1,0 1-1,0 1 1,32 4-1,-30 4-2,-23-7 9,0-1 1,0 1-1,0-1 0,-1 1 0,1-1 1,0 1-1,0 0 0,0 0 1,0-1-1,0 1 0,-1 0 0,1 0 1,0 0-1,-1 0 0,1 0 1,-1 0-1,1 0 0,-1 0 0,1 0 1,-1 0-1,0 0 0,1 1 1,-1-1 29,-15-2 16,9 1-41,-47-1 11,50 1-15,-1 1 0,1-1 0,0 1 0,0 0 0,-1 0 0,1 0 0,0 1 0,0-1 0,0 1 0,0 0 0,1 0 0,-1 0 0,-4 4 0,-1 3 0,0 1 0,1 0 0,0 0 0,1 0 0,0 1 0,0 0 0,2 0 0,-1 0 0,1 1 0,1 0 0,-3 14 0,1 6 0,2 1 0,0 64 0,3-88 0,1 0 0,0 1 0,0-1 0,1 0 1,0 0-1,1 0 0,0 0 0,0-1 0,0 1 0,2-1 0,-1 0 0,1 0 0,0 0 0,0-1 1,1 1-1,0-1 0,0 0 0,1-1 0,0 0 0,0 0 0,0 0 0,1-1 0,0 0 1,15 6-1,-11-6 2,0-1 0,0 0 0,0-2 1,0 1-1,1-1 0,-1-1 0,1 0 1,-1-1-1,16-1 0,-18 0-1,0 0-1,0 0 1,0-1-1,-1-1 1,1 0-1,0 0 1,-1-1 0,0 0-1,0 0 1,0-1-1,14-10 1,-16 7 0,1 0 1,-1 0-1,-1 0 0,0-1 1,0 0-1,0 0 0,-1-1 1,-1 1-1,1-1 0,-2 0 1,1-1-1,-1 1 0,-1 0 1,2-20-1,0-2 2,-3-1 0,0 0 0,-7-48 0,5 68-3,-1 1 0,-1-1 0,0 1 0,0 0 0,-2 0 0,1 0 0,-1 0 0,-7-11 0,9 19 0,1-1 0,-1 1 0,0 0 0,-1 0 0,1 0 0,-1 0 0,0 1 0,0 0 0,0-1 0,0 1 0,0 0 0,-1 1 0,1-1 0,-1 1 0,0 0 0,1 0 0,-1 1 0,0-1 0,0 1 0,0 0 0,-1 0 0,-6 1 0,10 0 0,-1 0 0,1 0 0,-1 1 0,1-1 0,0 1 0,-1-1 0,1 1 0,0 0 0,-1 0 0,1 0 0,0 1 0,0-1 0,0 0 0,0 1 0,0-1 0,0 1 0,0 0 0,0 0 0,1 0 0,-1 0 0,1 0 0,-1 0 0,1 0 0,0 0 0,0 0 0,0 1 0,0-1 0,0 0 0,0 1 0,0 3 0,-2 9 0,1-1 0,0 1 0,1 0 0,1 15 0,0-23 0,1 9-3,-1-1 1,2 0-1,0 0 1,1 0-1,0 0 1,1 0-1,1-1 1,0 1-1,1-1 1,13 21-1,-14-28 3,0 1 0,0-1-1,1 0 1,0 0 0,0-1 0,1 0 0,-1 0-1,1-1 1,1 1 0,-1-1 0,1-1 0,0 0-1,0 0 1,0 0 0,0-1 0,1 0 0,0-1-1,-1 0 1,15 2 0,-12-3 3,0 0 0,1-1 0,-1 0 0,0-1 0,0 0 0,0-1-1,12-2 1,-17 1-2,-1 1 0,1 0-1,0-1 1,-1 0-1,1 0 1,-1-1 0,0 0-1,0 0 1,0 0 0,-1 0-1,1-1 1,-1 1-1,7-11 1,-3 1-1,-1-1 0,0 1 0,-1-1 0,0-1 0,-1 1 0,-1-1 0,0 1 0,-1-1 0,1-25 0,-2-20 0,-5-68 0,3 119 0,-1-9 0,-1-1 0,-1 1 0,-1-1 0,0 1 0,-1 0 0,-1 0 0,-1 1 0,-1 0 0,-14-24 0,8 28 0,14 14 0,-1 0 0,1 0 0,-1 0 0,1 0 0,-1 0 0,0 0 0,1 0 0,-1 0 0,1 0 0,-1 0 0,1 1 0,-1-1 0,1 0 0,-1 0 0,1 0 0,-1 1 0,1-1 0,0 0 0,-1 1 0,1-1 0,-1 0 0,1 1 0,0-1 0,-1 1 0,1-1 0,0 1 0,-1-1 0,1 1 0,0-1 0,0 0 0,0 1 0,-1 0 0,1-1 0,0 1 0,0-1 0,0 1 0,0-1 0,0 1 0,0 0 0,-7 30 0,2 1 0,2-1 0,1 1 0,1 0 0,4 35 0,-2 5 0,8 365 0,-2 163 0,-7-597 0,0 4 0,1-1 0,-2 1 0,1-1 0,-1 1 0,0-1 0,0 1 0,-1-1 0,0 0 0,0 0 0,-5 10 0,7-15 0,0-1 0,-1 0 0,1 0 0,0 1 0,-1-1 0,1 0 0,0 0 0,-1 0 0,1 1 0,0-1 0,-1 0 0,1 0 0,0 0 0,-1 0 0,1 0 0,0 0 0,-1 0 0,1 0 0,0 0 0,-1 0 0,1 0 0,-1 0 0,1 0 0,0 0 0,-1 0 0,1 0 0,0 0 0,-1 0 0,1-1 0,0 1 0,-1 0 0,1 0 0,0 0 0,-1-1 0,1 1 0,0 0 0,0 0 0,-1-1 0,1 1 0,0 0 0,0 0 0,0-1 0,-1 1 0,1 0 0,0-1 0,0 0 0,-4-7 0,0-2 0,1 1 0,0 0 0,1-1 0,0 0 0,-1-10 0,-1-1 0,-7-66 0,4 0 0,3-95 0,4 166 0,1-1 1,1 1-1,0 0 1,1-1-1,0 1 1,2 0-1,0 1 1,12-27-1,-13 34-3,0 1 1,0 0-1,1 0 0,0 0 0,1 1 1,-1-1-1,1 1 0,0 1 0,0-1 1,1 1-1,0 0 0,0 1 0,0-1 1,0 1-1,1 1 0,0-1 0,0 2 1,16-5-1,11 2-293,-1 1-753</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0:57.171"/>
    </inkml:context>
    <inkml:brush xml:id="br0">
      <inkml:brushProperty name="width" value="0.05" units="cm"/>
      <inkml:brushProperty name="height" value="0.05" units="cm"/>
      <inkml:brushProperty name="color" value="#FFFF00"/>
    </inkml:brush>
  </inkml:definitions>
  <inkml:trace contextRef="#ctx0" brushRef="#br0">48 295 32431,'0'-1'4,"0"1"0,0 0 0,0-1 1,0 1-1,0-1 0,0 1 0,0-1 0,0 1 0,0-1 1,0 1-1,0 0 0,0-1 0,0 1 0,-1-1 0,1 1 1,0-1-1,0 1 0,0 0 0,0-1 0,-1 1 1,1-1-1,0 1 0,-1 0 0,1-1 0,0 1 0,-1 0 1,1 0-1,0-1 0,-1 1 0,1 0 0,0 0 0,-1-1 1,1 1-1,-1 0 0,1 0 0,0 0 0,-1 0 1,1 0-1,-1-1 0,1 1 0,-1 0 0,1 0 0,-1 0 1,1 0-1,0 0 0,-1 1 0,1-1 0,-1 0 0,1 0 1,-1 0-1,1 0 0,-1 0 0,1 1 0,0-1 1,-1 0-1,1 0 0,0 0 0,-1 1 0,1-1 0,0 0 1,-1 1-1,1-1 0,0 0 0,-1 1 0,1-1 0,0 0 1,0 1-1,-1 0 0,-3 6-4,1 0 0,0 0 0,0 1 0,0-1 0,1 1 0,0 0 0,0 0 0,0 13 0,-1 68 0,3-87 0,-1 4 0,1 0 0,1 0 0,-1 0 0,1 0 0,0 0 0,0 0 0,1 0 0,0 0 0,0-1 0,5 11 0,-5-13 0,0-1 0,0 0 0,1 1 0,-1-1 0,0 0 0,1 0 0,-1 0 0,1 0 0,0-1 0,-1 1 0,1-1 0,0 1 0,0-1 0,0 0 0,0 0 0,0 0 0,0-1 0,1 1 0,-1-1 0,0 0 0,0 0 0,4 0 0,0 0 1,1 0 0,-1 0 0,0-1 0,1 0 0,-1 0 0,14-4 0,-17 3 0,-1 0 0,1-1 0,0 1 0,-1-1 0,1 1 0,-1-1 0,0 0 0,0 0 0,0 0 0,-1-1 0,1 1 0,-1-1 0,4-6 0,3-7 5,-1-1 0,-1 0-1,0-1 1,6-26-1,10-81-8,-15 74 5,-2 17-2,-5 18 0,2 0 0,0 0 0,1 1 0,0-1 0,2 1 0,0 0 0,12-22 0,-17 36-1,0 0 1,0 1-1,0-1 1,0 0-1,0 1 1,0-1-1,1 1 0,-1 0 1,1-1-1,-1 1 1,1 0-1,-1 0 0,1 0 1,0 0-1,0 0 1,-1 0-1,1 0 0,0 1 1,0-1-1,0 1 1,0-1-1,0 1 1,0 0-1,0-1 0,0 1 1,0 0-1,0 0 1,0 1-1,0-1 0,0 0 1,-1 1-1,4 0 1,-1 1-1,0 0 0,0 1 0,0-1 0,0 1 0,-1-1 0,1 1 0,-1 0 0,0 1 0,0-1 0,0 0 0,0 1 0,2 4 0,62 114 1,-67-122 0,0-1 0,0 1 0,0 0 0,0 0 0,0 0 0,0 0 0,0 0 0,0 0 0,0 0 0,0-1 0,0 1 0,0 0 0,0 0 0,0 0 0,0 0 0,0 0 0,1 0 0,-1 0 0,0 0 0,0 0 0,0 0 0,0-1 0,0 1 0,0 0 0,0 0 0,0 0 0,0 0 0,1 0 0,-1 0 0,0 0 0,0 0 0,0 0 0,0 0 0,0 0 0,0 0 0,0 0 0,1 0 0,-1 0 0,0 0 0,0 0 0,0 0 0,0 0 0,0 0 0,0 0 0,0 0 0,0 0 0,1 0 0,-1 0 0,0 0 0,0 0 0,0 1 0,0-1 0,0 0 0,0 0 0,0 0 0,0 0 0,0 0 0,0 0 0,1 0 0,-1 1 0,0-11 0,0 10 0,1-3 0,-1-1 0,0 1 0,0-1 0,0 1 0,-1 0 0,1-1 0,-1 1 0,1 0 0,-1-1 0,0 1 0,-1 0 0,1 0 0,-1 0 0,1 0 0,-1 0 0,0 0 0,0 0 0,0 1 0,0-1 0,0 1 0,-1-1 0,1 1 0,-1 0 0,0 0 0,0 0 0,1 0 0,-1 1 0,0-1 0,-1 1 0,1 0 0,0-1 0,0 2 0,0-1 0,-1 0 0,1 0 0,0 1 0,-1 0 0,1 0 0,-7 0 0,6 1 0,0-1 0,-1 1 0,1 0 0,0 0 0,0 1 0,0-1 0,0 1 0,0 0 0,0 0 0,0 0 0,1 0 0,-1 1 0,1-1 0,-1 1 0,1 0 0,0 0 0,0 0 0,1 1 0,-1-1 0,0 1 0,1-1 0,-2 6 0,-3 3 0,1 0 0,1 1 0,0 0 0,1 0 0,0 0 0,-2 15 0,1 10 0,2 0 0,2 0 0,4 60 0,-2-92 0,0-1 0,0 1 0,0-1 0,0 1 0,1-1 0,0 0 0,0 1 0,0-1 0,1 0 0,0 0 0,0-1 0,0 1 0,1-1 0,-1 1 0,1-1 0,0 0 0,0-1 0,0 1 0,7 3 0,-5-3 0,0-1 0,0 0 0,1 0 0,0-1 0,-1 1 0,1-1 0,0-1 0,0 0 0,0 0 0,0 0 0,0-1 0,1 0 0,-1 0 0,11-2 0,-14 1 0,-1 0 0,1 0 0,-1 0 0,1-1 0,-1 0 0,0 1 0,1-1 0,-1 0 0,0-1 0,0 1 0,-1 0 0,1-1 0,0 0 0,-1 1 0,1-1 0,-1 0 0,0 0 0,0-1 0,0 1 0,-1 0 0,1-1 0,-1 1 0,1-4 0,3-8 0,-1 0 0,-1-1 0,0 1 0,1-20 0,0-174 0,-5 143 5,1 56 0,1 6-3,-1 0 1,0 1-1,0-1 1,-1 0-1,1 0 1,-1 1-1,0-1 1,-2-6-1,3 10-2,0 1 0,0-1 0,0 0 0,0 0 0,0 0 0,0 0 0,0 0 0,0 0 0,0 0 0,0 0 0,0 0 0,0 0 0,-1 0 0,1 0 0,0 1 0,0-1 0,0 0 0,0 0 0,0 0 0,0 0 0,0 0 0,0 0 0,-1 0 0,1 0 0,0 0 0,0 0 0,0 0 0,0 0 0,0 0 0,0 0 0,0 0 0,0 0 0,-1 0 0,1 0 0,0 0 0,0-1 0,0 1 0,0 0 0,0 0 0,0 0 0,0 0 0,0 0 0,0 0 0,0 0 0,-1 0 0,1 0 0,0 0 0,0 0 0,0 0 0,0 0 0,0-1 0,0 1 0,0 0 0,0 0 0,0 0 0,0 0 0,0 0 0,0 0 0,0 0 0,0 0 0,0-1 0,0 1 0,0 0 0,0 0 0,0 0 0,0 0 0,0 0 0,-2 8 0,-2 63 0,5 90 0,0-117 0,-1-30 1,1-1 0,1 0 0,0 0 0,0 0 0,6 15 0,-7-24-4,0-1 0,0 0 0,0 1 0,1-1 0,0 0 0,0 0-1,-1 0 1,2 0 0,-1 0 0,0 0 0,1-1 0,-1 1 0,1-1-1,0 0 1,0 1 0,0-1 0,0-1 0,0 1 0,0 0 0,0-1 0,1 1-1,-1-1 1,1 0 0,4 1 0,24-1-229</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0:59.236"/>
    </inkml:context>
    <inkml:brush xml:id="br0">
      <inkml:brushProperty name="width" value="0.05" units="cm"/>
      <inkml:brushProperty name="height" value="0.05" units="cm"/>
      <inkml:brushProperty name="color" value="#FFFF00"/>
    </inkml:brush>
  </inkml:definitions>
  <inkml:trace contextRef="#ctx0" brushRef="#br0">129 701 32575,'0'6'112,"-2"28"-112,1-20 0,1 1 0,0 0 0,0 0 0,4 17 0,-3-29 1,0-1-1,1 0 1,-1 1 0,0-1 0,1 0-1,-1 0 1,1 0 0,0 0 0,-1 0-1,1 0 1,0 0 0,0-1 0,1 1-1,-1-1 1,0 1 0,0-1 0,1 0-1,-1 0 1,0 0 0,1 0-1,-1-1 1,1 1 0,0 0 0,-1-1-1,1 0 1,-1 0 0,6 0 0,-2 1 1,-1-1-1,1-1 1,0 1 0,0-1 0,-1 0 0,1 0 0,0-1 0,-1 1 0,1-1 0,-1 0 0,0-1-1,6-2 1,-3-2-1,0-1-1,0 0 0,-1 0 0,0 0 1,0-1-1,-1 0 0,0 0 1,0 0-1,7-20 0,-1 1 0,-2-2 0,9-40 0,-7 2 8,-4-2-1,-3 1 1,-4-82 0,-1 121-7,0-7-1,-5-39 0,4 67 0,0 0 0,-1-1 0,0 1 0,-1 0 0,0 0 0,-1 0 0,1 0 0,-2 1 0,-6-12 0,11 19 0,-1 1 0,1-1 0,-1 0 0,1 0 0,0 1 0,-1-1 0,1 0 0,-1 1 0,0-1 0,1 0 0,-1 1 0,1-1 0,-1 1 0,0-1 0,0 1 0,1 0 0,-1-1 0,0 1 0,0 0 0,1-1 0,-1 1 0,0 0 0,0 0 0,0 0 0,0-1 0,1 1 0,-1 0 0,0 0 0,0 0 0,0 1 0,0-1 0,1 0 0,-2 0 0,1 1 0,-1 1 0,1-1 0,0 0 0,0 1 0,0-1 0,0 0 0,0 1 0,1-1 0,-1 1 0,0 0 0,1-1 0,-1 1 0,1 0 0,-1-1 0,1 1 0,0 1 0,-10 75 0,5 0 0,5 106 0,1-77 0,2 723 0,-3-819 0,0 0 0,-1 0 0,-1 0 0,0 0 0,0 0 0,-1-1 0,0 1 0,-7 15 0,7-21 0,1 0 0,-1-1 0,0 1 0,-1-1 0,1 0 0,-1 0 0,1 0 0,-1 0 0,0-1 0,-1 1 0,1-1 0,0 0 0,-1 0 0,0-1 0,0 1 0,0-1 0,0 0 0,0-1 0,-8 3 0,7-3 0,1-1 0,-1 1 0,0-1 0,0 0 0,0-1 0,0 1 0,0-1 0,0 0 0,0 0 0,0-1 0,0 0 0,1 0 0,-1-1 0,1 1 0,0-1 0,-1 0 0,1 0 0,1-1 0,-1 0 0,0 0 0,1 0 0,0 0 0,0 0 0,0-1 0,-4-6 0,-1-3 0,0 0 0,1-1 0,1 1 0,0-2 0,1 1 0,0-1 0,1 0 0,-3-19 0,6 19 0,-1-1 0,2 0 0,0 1 0,1-1 0,4-27 0,-3 35 0,1-1 0,1 1 0,-1-1 0,1 1 0,1 0 0,0 0 0,0 0 0,1 1 0,0-1 0,11-13 0,0 5 0,0 1 0,2 0 0,0 1 0,0 1 0,36-20 0,109-46 0,-107 56 0,79-47 0,-118 60 0,-1-1 0,0 0 0,0-1 0,-1-1 0,-1-1 0,0 0 0,-1 0 0,17-28 0,-25 32 0,1 1 0,-2-2 0,0 1 0,0 0 0,-1-1 0,0 0 0,-1 0 0,0 1 0,-1-1 0,-1-1 0,0-15 0,-8 4 0,8 23 0,0 1 0,0 0 0,0-1 0,-1 1 0,1 0 0,0-1 0,0 1 0,0-1 0,0 1 0,0 0 0,-1-1 0,1 1 0,0 0 0,0-1 0,-1 1 0,1 0 0,0 0 0,0-1 0,-1 1 0,1 0 0,0 0 0,-1-1 0,1 1 0,0 0 0,-1 0 0,1 0 0,0 0 0,-1 0 0,1 0 0,-1-1 0,1 1 0,0 0 0,-1 0 0,1 0 0,-1 0 0,1 0 0,0 0 0,-1 0 0,1 1 0,0-1 0,-1 0 0,1 0 0,-1 0 0,1 0 0,0 0 0,-1 1 0,1-1 0,0 0 0,-1 0 0,1 0 0,0 1 0,0-1 0,-1 0 0,1 1 0,0-1 0,0 0 0,-1 0 0,1 1 0,0-1 0,0 1 0,-5 10 0,1 1 0,0 0 0,1 0 0,1 0 0,0 0 0,1 0 0,-1 17 0,1-8 0,-3 136 0,4-117 0,0-31 0,0 1 0,1-1 0,0 1 0,1-1 0,0 1 0,0-1 0,1 0 0,0 0 0,1 0 0,6 11 0,-7-15 0,0-1 0,0 1 0,0-1 0,1 0 0,0-1 0,-1 1 0,1-1 0,1 1 0,-1-1 0,1 0 0,-1-1 0,1 1 0,0-1 0,0 0 0,0 0 0,0 0 0,0-1 0,0 0 0,0 0 0,7 0 0,-8 0 0,-1-1 0,0 1 0,1-1 0,-1 0 0,1-1 0,-1 1 0,0 0 0,1-1 0,-1 0 0,0 0 0,0 0 0,1 0 0,-1 0 0,0-1 0,0 1 0,5-5 0,-4 3 0,-1-1 0,0-1 0,0 1 0,0 0 0,0-1 0,-1 0 0,1 0 0,-1 0 0,0 1 0,-1-2 0,2-4 0,6-29 0,-2 0 0,4-79 0,4-32 0,-14 144 0,0 0 0,1 0 0,0 0 0,-1 0 0,2 0 0,-1 1 0,1-1 0,0 1 0,0 0 0,6-8 0,-6 10 0,0 0 0,0 1 0,0 0 0,0-1 0,1 1 0,-1 0 0,0 1 0,1-1 0,0 1 0,-1-1 0,1 1 0,0 0 0,0 1 0,0-1 0,-1 1 0,1-1 0,7 1 0,-5 0 0,-1 0 0,0 0 0,0 1 0,0-1 0,0 1 0,0 0 0,0 0 0,0 1 0,0 0 0,5 2 0,-7-2 0,-1 0 0,1 0 0,0 1 0,-1-1 0,1 1 0,-1-1 0,0 1 0,0 0 0,0 0 0,-1 0 0,1 0 0,0 0 0,-1 1 0,0-1 0,0 0 0,1 6 0,2 14 0,0 1 0,-2-1 0,-1 1 0,0 0 0,-5 36 0,1-44 0,0 1 0,-1-2 0,-1 1 0,0 0 0,-2-1 0,1 0 0,-2 0 0,-12 18 0,9-13 0,0 0 0,1 0 0,-13 40 0,24-64 0,0 1 0,1-1 0,-1 1 0,1-1 0,0 1 0,0 0 0,0 0 0,4-4 0,8-13 0,88-168 0,-48 83 0,36-61 0,-85 158 0,-4 7 0,0 0 0,-1 0 0,1 0 0,0-1 0,0 1 0,-1 0 0,1-1 0,-1 1 0,1-1 0,-1 1 0,0 0 0,1-1 0,-1-2 0,-1 3 0,1 1 0,-1-1 0,0 1 0,1 0 0,-1-1 0,0 1 0,1 0 0,-1 0 0,0-1 0,0 1 0,1 0 0,-1 0 0,0 0 0,0 0 0,0 0 0,1 0 0,-1 0 0,0 0 0,0 0 0,1 0 0,-2 0 0,0 1 0,-2-1 0,0 1 0,0-1 0,1 1 0,-1 1 0,0-1 0,0 0 0,0 1 0,1 0 0,-1 0 0,1 0 0,-1 0 0,1 1 0,0-1 0,0 1 0,0 0 0,0 0 0,1 0 0,-1 0 0,1 0 0,0 1 0,-1-1 0,2 1 0,-1-1 0,-2 8 0,-4 7 0,2 1 0,0-1 0,-5 38 0,4-4 0,2 0 0,3 0 0,5 65 0,-3-114 0,0-1 0,1 1 0,-1 0 0,1-1 0,0 1 0,0-1 0,0 1 0,0-1 0,0 0 0,0 1 0,1-1 0,-1 0 0,1 0 0,0 0 0,-1 0 0,1 0 0,0 0 0,0 0 0,0-1 0,1 1 0,-1-1 0,0 1 0,0-1 0,1 0 0,-1 0 0,1 0 0,-1 0 0,5 0 0,6 2 0,1-1 0,-1-1 0,1 0 0,19-2 0,-12 1 0,-1 0 0,1-1 0,0 0 0,-1-2 0,26-6 0,-35 6 0,-1-1 0,0 0 0,0 0 0,0-1 0,-1 0 0,1-1 0,-1 0 0,-1-1 0,1 0 0,7-8 0,-6 5 0,-1-1 0,-1 0 0,0-1 0,0 1 0,-1-2 0,0 1 0,-1-1 0,-1 0 0,0 0 0,0 0 0,-2-1 0,3-17 0,0-10 0,-3-1 0,-4-76 0,1 115 0,0 0 0,0-1 0,-1 1 0,0 0 0,1-1 0,-1 1 0,0 0 0,-1 0 0,1 0 0,-1 0 0,1 0 0,-1 0 0,-4-5 0,5 7 0,0 0 0,-1-1 0,1 1 0,-1 0 0,1 0 0,-1 0 0,0 0 0,0 0 0,1 0 0,-1 1 0,0-1 0,0 0 0,0 1 0,0 0 0,0-1 0,1 1 0,-1 0 0,0 0 0,0 0 0,0 0 0,0 0 0,0 1 0,0-1 0,0 0 0,-2 2 0,1-1 0,0 0 0,1 1 0,-1 0 0,0-1 0,1 1 0,-1 0 0,1 0 0,0 1 0,0-1 0,0 0 0,0 1 0,0-1 0,0 1 0,1 0 0,-1-1 0,1 1 0,-2 4 0,-17 56 0,18-55 0,-5 23 0,1 0 0,2 0 0,1 0 0,2 0 0,1 0 0,6 53 0,-5-76 0,1-1 0,0 1 0,0-1 0,1 0 0,0 0 0,0 0 0,0 0 0,1 0 0,0-1 0,1 0 0,-1 1 0,1-2 0,0 1 0,1 0 0,-1-1 0,1 0 0,0-1 0,0 1 0,1-1 0,-1 0 0,1-1 0,0 1 0,0-1 0,0-1 0,1 1 0,13 1 0,-8-2 0,0-1 0,1 0 0,-1-1 0,1-1 0,-1 0 0,19-5 0,-26 4 0,0 0 0,-1 0 0,1-1 0,-1 1 0,1-1 0,-1-1 0,0 1 0,0-1 0,-1 0 0,1 0 0,-1 0 0,0-1 0,0 1 0,0-1 0,-1 0 0,5-8 0,2-5 0,-1-1 0,-1 0 0,-1 0 0,-1-1 0,4-21 0,14-107 0,-3 11 0,-21 134 0,1 1 0,-1 0 0,1 0 0,-1 0 0,1 0 0,0 0 0,0 0 0,0 0 0,0 1 0,0-1 0,0 0 0,0 0 0,1 1 0,-1-1 0,1 0 0,-1 1 0,1 0 0,-1-1 0,4 0 0,-4 1 0,1 1 0,0-1 0,-1 1 0,1 0 0,0 0 0,0 0 0,-1 0 0,1 0 0,0 0 0,-1 1 0,1-1 0,0 0 0,-1 1 0,1-1 0,0 1 0,-1 0 0,1 0 0,-1-1 0,1 1 0,-1 0 0,1 0 0,-1 0 0,2 2 0,38 40 0,-36-36 0,2 0 0,-1 1 0,1-2 0,0 1 0,0-1 0,1 0 0,13 8 0,-20-14 0,-1 0 0,0 0 0,0 0 0,0-1 0,1 1 0,-1 0 0,0 0 0,0 0 0,0 0 0,1 0 0,-1 0 0,0 0 0,0-1 0,0 1 0,1 0 0,-1 0 0,0 0 0,0 0 0,0-1 0,0 1 0,0 0 0,0 0 0,1 0 0,-1-1 0,0 1 0,0 0 0,0 0 0,0-1 0,0 1 0,0 0 0,0 0 0,0 0 0,0-1 0,0 1 0,0 0 0,0 0 0,0-1 0,0 1 0,0 0 0,0 0 0,0 0 0,-1-1 0,1 1 0,0 0 0,0-1 0,0-2 0,-1 1 0,1 0 0,-1 0 0,1-1 0,-1 1 0,0 0 0,0 0 0,0 0 0,0 0 0,-1 0 0,1 0 0,0 0 0,-1 0 0,1 1 0,-1-1 0,0 0 0,0 1 0,1-1 0,-1 1 0,0 0 0,0 0 0,0 0 0,0 0 0,-1 0 0,1 0 0,0 0 0,0 1 0,-1-1 0,-2 0 0,-1 0 0,0 0 0,0 0 0,0 0 0,-1 1 0,1 0 0,0 0 0,0 0 0,-1 1 0,1 0 0,-11 3 0,12-1 0,0 0 0,-1 0 0,1 0 0,0 1 0,1 0 0,-1 0 0,1 0 0,0 0 0,0 1 0,0 0 0,0-1 0,1 1 0,0 1 0,0-1 0,0 0 0,-3 11 0,0-1 0,1 0 0,1 0 0,0 1 0,2-1 0,-2 21 0,2-16 0,1 1 0,1-1 0,1 1 0,6 38 0,-6-53 0,1-1 0,-1 0 0,1 0 0,0 0 0,0 0 0,1 0 0,0 0 0,-1-1 0,2 1 0,-1-1 0,0 0 0,1 0 0,0 0 0,0 0 0,0-1 0,0 1 0,1-1 0,-1 0 0,1 0 0,0-1 0,0 0 0,0 1 0,8 1 0,-3-1 0,-1-1 0,1 0 0,-1-1 0,1 0 0,12 0 0,-19-1 0,1-1 0,-1 1 0,1 0 0,-1-1 0,0 0 0,1 0 0,-1 0 0,0 0 0,1 0 0,-1-1 0,0 1 0,0-1 0,0 0 0,0 0 0,-1 0 0,1 0 0,0-1 0,1-2 0,3-5 0,-1 0 0,0-1 0,0 0 0,-2 0 0,1-1 0,-1 1 0,-1-1 0,0 0 0,1-17 0,7-115 0,-11 131 0,2-367 0,-3 203 0,1 1032 0,-2-845-31,-3-11-5,-3-9-124,8 10 150,-21-39-793</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0:59.597"/>
    </inkml:context>
    <inkml:brush xml:id="br0">
      <inkml:brushProperty name="width" value="0.05" units="cm"/>
      <inkml:brushProperty name="height" value="0.05" units="cm"/>
      <inkml:brushProperty name="color" value="#FFFF00"/>
    </inkml:brush>
  </inkml:definitions>
  <inkml:trace contextRef="#ctx0" brushRef="#br0">307 51 31759,'-10'-6'62,"-1"0"1,-1 0 0,1 1 0,-1 0-1,0 1 1,0 0 0,-1 1 0,1 0 0,-1 1-1,1 1 1,-1 0 0,0 0 0,1 2 0,-26 2-1,33-2-61,0 0-1,1 0 1,-1 0-1,0 0 1,0 1-1,1 0 1,0 0-1,-1 0 1,1 1-1,0-1 0,0 1 1,0 0-1,0 0 1,0 0-1,1 1 1,0-1-1,-1 1 1,1 0-1,1 0 1,-1 0-1,0 0 1,1 1-1,0-1 1,0 0-1,0 1 1,1 0-1,0-1 0,-1 1 1,2 0-1,-1 0 1,0 0-1,1 0 1,1 7-1,-1-10 1,0 0-1,0 0 0,0 0 0,1 0 1,-1 0-1,1 1 0,0-1 0,-1 0 1,1 0-1,0 0 0,0-1 1,0 1-1,1 0 0,-1 0 0,0 0 1,1-1-1,-1 1 0,3 1 1,0 0-1,1 1 1,-1-2 0,1 1 0,0 0 0,0-1 0,0 0 0,7 2 0,3 0 5,1-1 1,-1 0 0,1-1-1,21-1 1,-18 0-4,-10-1-2,0 1-1,-1-2 0,1 1 1,10-3-1,-17 3 0,0-1 0,0 1 0,0-1 0,0 0 0,0 0 0,0 0 0,0 0 0,-1 0 0,1 0 0,0 0 0,0-1 0,-1 1 0,1-1 0,-1 1 0,1-1 0,-1 1 0,0-1 0,0 0 0,0 0 0,0 0 0,2-3 0,-1 0 0,0 0 0,0 0 0,-1 1 0,0-1 0,0 0 0,0 0 0,0 0 0,-1 0 0,0-1 0,0 1 0,0 0 0,-1 0 0,0 0 0,1 0 0,-2 0 0,1 0 0,-1 0 0,1 1 0,-2-1 0,1 0 0,0 1 0,-1 0 0,0-1 0,0 1 0,0 0 0,0 0 0,-1 1 0,1-1 0,-1 1 0,0 0 0,0 0 0,0 0 0,-1 0 0,1 1 0,-1-1 0,1 1 0,-1 0 0,0 1 0,0-1 0,0 1 0,0 0 0,-8-1 0,4 1 0,0 0 0,0 1 0,0 0 0,-1 0 1,-8 2-1,15-2-1,0 1 1,0 0-1,0 0 1,1 0-1,-1 0 1,0 1 0,1-1-1,-1 0 1,1 1-1,0 0 1,0 0-1,-1 0 1,1 0 0,0 0-1,0 0 1,1 0-1,-1 1 1,0-1-1,-1 4 1,0 0-25,0 1 1,0 0-1,1 0 1,-3 11-1,0 29-436</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1:03.257"/>
    </inkml:context>
    <inkml:brush xml:id="br0">
      <inkml:brushProperty name="width" value="0.05" units="cm"/>
      <inkml:brushProperty name="height" value="0.05" units="cm"/>
      <inkml:brushProperty name="color" value="#FFFF00"/>
    </inkml:brush>
  </inkml:definitions>
  <inkml:trace contextRef="#ctx0" brushRef="#br0">56 331 30574,'0'-34'2126,"0"33"-2107,0 12-3,-25 777 16,22-687-32,-3 31 0,3-121 0,1-16 0,2 5 0,-7-42 0,1 0 0,3 0 0,2-61 0,2 69 0,5-208 0,-1 188 0,2-1 0,19-72 0,-22 115 0,5-24 0,2 0 0,18-39 0,-25 66 0,0 0 0,1 0 0,0 1 0,0 0 0,1 0 0,0 0 0,1 1 0,-1 0 0,1 0 0,1 1 0,-1 0 0,1 0 0,13-7 0,-18 11 0,1 0 0,0 0 0,-1 1-1,1-1 1,0 1 0,0 0 0,0 0 0,0 0 0,0 1-1,0-1 1,0 1 0,0 0 0,0 0 0,0 1 0,0-1 0,0 1-1,0 0 1,0 0 0,-1 0 0,1 0 0,0 1 0,0-1-1,-1 1 1,1 0 0,-1 0 0,0 1 0,1-1 0,-1 1-1,0-1 1,0 1 0,-1 0 0,1 0 0,3 6 0,3 7-4,0 0 1,-1 1-1,-2 0 0,1 0 1,-2 0-1,0 1 1,4 33-1,-5-8 5,-1-1-1,-4 54 1,0-88 0,0 0 0,0-1 0,-1 1 0,0-1 0,0 0-1,-1 0 1,0 1 0,0-2 0,0 1 0,-1 0 0,0-1 0,-1 1 0,1-1 0,-1-1 0,0 1 0,-1-1-1,1 1 1,-1-1 0,0-1 0,-8 6 0,2-4-4,1 1 0,-1-1 0,0-1-1,-1 0 1,1-1 0,-1 0 0,0-1 0,0-1-1,0 0 1,-25 1 0,37-4 0,1 1 1,-1-1-1,0 1 1,1-1-1,-1 1 1,1-1-1,0 1 1,-1-1-1,1 0 1,-1 1-1,1-1 1,0 1-1,-1-1 1,1 0-1,0 0 1,0 1-1,0-1 1,-1 0-1,1 1 1,0-1-1,0 0 1,0 0-1,0 1 1,0-1-1,0 0 1,1 0-1,-1 1 1,0-1-1,0 0 1,0 1-1,1-1 1,-1 0-1,0 1 1,1-1-1,-1 0 1,1 1-1,-1-1 1,0 1-1,1-1 1,-1 1-1,1-1 1,0 1-1,-1-1 1,1 1-1,-1-1 1,1 1-1,1-1 1,13-3-1,0 0 1,1 2 0,0-1-1,15 1 1,25-4 19,-4-1-13,-22 3 5,-1 0-1,1-2 0,43-15 0,-65 18-5,1-1 0,-1 0-1,0 0 1,-1-1 0,1 0 0,-1 0-1,0-1 1,0 0 0,0 0-1,-1 0 1,0-1 0,0 0-1,-1 0 1,0-1 0,0 0-1,4-9 1,-2-1 0,0 1 0,-2-1-1,0-1 1,-1 1 0,3-35 0,-4-98 11,-3 101-13,0 31-1,-3-65 6,2 78-6,0 0 1,0 0 0,0 0-1,-1 0 1,1 1-1,-2-1 1,1 0 0,0 1-1,-1 0 1,0-1 0,-4-4-1,6 9 0,1 1 0,-1-1 1,1 0-1,-1 0 0,0 1 0,1-1 0,-1 0 0,0 1 0,1-1 0,-1 1 0,0-1 0,0 1 0,0-1 0,1 1 0,-1 0 0,0-1 0,0 1 0,0 0 1,0-1-1,0 1 0,0 0 0,0 0 0,0 0 0,1 0 0,-1 0 0,0 0 0,0 0 0,0 0 0,0 1 0,0-1 0,0 0 0,0 0 0,0 1 1,1-1-1,-1 1 0,0-1 0,0 1 0,0-1 0,1 1 0,-1-1 0,0 1 0,1 0 0,-2 0 0,-1 3 0,0 0 0,0 0 0,1 1 0,-1-1 0,1 0 0,-3 8 0,-3 13 0,1 1 0,1 0 0,1 0 0,-2 38 0,4 110 0,4-110 0,-1-37 0,-1 8 0,7 54 0,-5-79 0,1-1 0,0 1 0,1-1 0,0 1 0,0-1 0,1 0 0,0 0 0,0 0 0,1-1 0,8 11 0,-12-17 0,0-1 0,0 1 0,0-1 0,0 0 0,0 0 0,0 1 0,0-1 0,1 0 0,-1 0 0,0 0 0,1 0 0,-1 0 0,1-1 0,-1 1 0,1 0 0,-1 0 0,1-1 0,-1 1 0,1-1 0,0 0 0,-1 0 0,1 1 0,0-1 0,-1 0 0,1 0 0,0 0 0,-1-1 0,1 1 0,0 0 0,-1-1 0,1 1 0,-1-1 0,1 1 0,-1-1 0,1 0 0,-1 1 0,1-1 0,-1 0 0,1 0 0,-1 0 0,0 0 0,0 0 0,0-1 0,1 1 0,-1 0 0,0-1 0,1-1 0,5-7 0,0-1 0,0-1 0,-1 1 0,8-22 0,29-106-6,-34 102 4,1 1-1,2 0 1,26-53-1,-37 88 3,-1-1 0,1 1 0,0-1 0,-1 1 0,1-1 0,0 1 0,0 0 0,0-1 0,0 1 0,0 0 0,0 0 0,0 0 0,0-1 0,1 1 0,-1 0 0,0 1 0,1-1 0,-1 0 0,1 0 0,-1 1 0,1-1 0,-1 0 0,1 1 0,-1 0 0,1-1 0,0 1 0,2 0 0,0 7-3,-1 29-2,-2-1 1,-4 49-1,1-53 5,1-1 0,1 1 0,2-1 1,8 47-1,-8-69 1,0 0 0,1-1 0,0 1 0,0-1-1,1 0 1,0 0 0,0 0 0,10 12 0,-11-16-1,0 1 1,1-1-1,-1 0 1,1 0-1,0 0 1,-1-1-1,1 1 1,0-1-1,1 0 1,-1 0-1,0-1 1,1 1-1,-1-1 1,0 0-1,1 0 1,8 1-1,-2-2 2,0 1-1,1-1 1,-1-1-1,20-4 1,-27 4-2,1 0 1,-1-1-1,0 0 1,0 0-1,0 0 1,-1 0-1,1 0 1,-1-1-1,1 0 1,-1 0-1,0 0 1,0 0-1,0 0 1,0 0-1,3-7 1,2-3-1,-1 0 0,-1 0-1,0-1 1,-1 0 0,0 0 0,-1-1 0,-1 1-1,2-23 1,-1-14 7,-3-58 0,-1 62 13,-6 154-20,3-73 0,1 0 0,1 0 0,7 61 0,-5-90 0,0 0 0,1 0 0,-1 0 0,1 0 0,0 0 0,0-1 0,0 1 0,1 0 0,-1-1 0,1 0 0,0 0 0,1 0 0,-1 0 0,1 0 0,-1 0 0,1-1 0,0 0 0,1 0 0,-1 0 0,0 0 0,7 2 0,1-1 0,-1 0 0,1 0 0,0-1 0,0-1 0,1 0 0,-1-1 0,22 0 0,-31-2 0,0 1 0,0 0 0,0-1 0,0 1 0,0-1 0,0 0 0,0 0 0,0 0 0,0 0 0,-1-1 0,1 1 0,0-1 0,-1 0 0,1 0 0,-1 0 0,1 0 0,-1 0 0,0 0 0,0-1 0,0 1 0,0-1 0,-1 1 0,1-1 0,-1 0 0,1 0 0,-1 1 0,1-5 0,2-5 0,0-1 0,-1 0 0,0 0 0,-1 0 0,0-17 0,0-176 0,-3 116 0,-1 81 0,-2 16 0,-7 38 0,2 0 0,2 1 0,-2 59 0,5-58 0,-12 412 0,14-335 0,2-105 0,0 10 0,-7 47 0,6-69 0,0-1 0,0 1 0,-1-1 0,0 0 0,0 0 0,0 0 0,-1 0 0,0 0 0,0 0 0,-1-1 0,0 0 0,0 0 0,-5 6 0,6-9 0,-1 1 0,0-1 0,1 0 0,-1 0 0,0 0 0,0 0 0,-1-1 0,1 1 0,0-1 0,0-1 0,-1 1 0,1 0 0,0-1 0,-1 0 0,1 0 0,0 0 0,-1-1 0,-5 0 0,4 0 0,-1-1 0,1 1 0,0-1 0,0 0 0,0-1 0,0 1 0,1-1 0,-1-1 0,1 1 0,0-1 0,-8-6 0,6 3 0,1 0 0,0 0 0,1-1 0,0 0 0,0 0 0,0 0 0,1-1 0,0 0 0,-2-9 0,4 12 0,0 0 0,1-1 0,0 1 0,0-1 0,1 1 0,0-1 0,0 1 0,0-1 0,1 1 0,0 0 0,0-1 0,1 1 0,0 0 0,3-10 0,6-1 0,1 0 0,0 1 0,1 0 0,0 0 0,1 2 0,1 0 0,17-13 0,-6 5 0,32-32 0,86-103 0,-115 120 0,-1-2 0,-3 0 0,-1-2 0,22-52 0,-8-1 0,27-106 0,-77 343 0,11-113 0,-1 84 0,3-100 0,0 1 0,2 0 0,-1 0 0,2-1 0,7 22 0,9 9 0,-13-33 0,-1 0 0,-1 0 0,0 1 0,-1 0 0,0 0 0,-1 0 0,3 25 0,-6-36 0,0 1 0,0-1 0,-1 0 0,1 0 0,-1 0 0,0 0 0,0 0 0,0 0 0,0 0 0,0 0 0,0-1 0,0 1 0,0 0 0,-1 0 0,1-1 0,-1 1 0,1-1 0,-1 0 0,0 1 0,0-1 0,1 0 0,-1 0 0,0 0 0,0 0 0,0 0 0,0 0 0,0-1 0,-3 1 0,-7 3 0,0-2 0,0 0 0,-19 2 0,-3-2 0,-64-3 0,98 1 0,0 0 0,0 0 0,-1 0 0,1 0 0,0 0 0,0 0 0,0 0 0,-1 0 0,1 0 0,0 0 0,0 0 0,0 0 0,-1 0 0,1 0 0,0 0 0,0 0 0,0 0 0,0 0 0,-1 0 0,1 0 0,0 0 0,0 0 0,0-1 0,-1 1 0,1 0 0,0 0 0,0 0 0,0 0 0,0 0 0,0 0 0,-1-1 0,1 1 0,0 0 0,0 0 0,0 0 0,0 0 0,0-1 0,0 1 0,0 0 0,0 0 0,-1 0 0,1-1 0,0 1 0,0 0 0,0 0 0,12-3 0,312 2 0,-317 1 0,0 0 0,0-1 0,0 0 0,-1 0 0,1-1 0,0 0 0,-1 0 0,0 0 0,1-1 0,-1 0 0,0 0 0,0-1 0,-1 0 0,9-6 0,-7 3 0,-1 1 0,-1-1 0,1 0 0,-1 0 0,0-1 0,-1 0 0,1 0 0,-2 0 0,6-16 0,-1-8 0,-1 0 0,-2-1 0,-1 0 0,0-59 0,-6 18 0,0 40 0,6-55 0,-9 126 0,-9 122 0,12-109 0,1-22 0,0 1 0,2-1 0,6 34 0,-6-56 0,0 1 0,0-1 0,1 0 0,0 1 0,0-1 0,1 0 0,0-1 0,0 1 0,0 0 0,1-1 0,-1 0 0,1 0 0,1 0 0,-1 0 0,1 0 0,0-1 0,0 0 0,0 0 0,8 4 0,-9-6 0,0 0 0,0 0 0,1 0 0,-1-1 0,1 1 0,0-1 0,-1 0 0,1-1 0,0 1 0,0-1 0,-1 0 0,1 0 0,0-1 0,0 1 0,-1-1 0,1 0 0,0 0 0,-1 0 0,1-1 0,-1 0 0,1 0 0,-1 0 0,0 0 0,0-1 0,0 0 0,0 1 0,0-1 0,-1-1 0,0 1 0,1 0 0,-1-1 0,5-7 0,6-19 0,0-1 0,-2-1 0,-2 0 0,0 0 0,7-53 0,-8 40 0,1 1 0,18-44 0,-28 87 0,1 0 0,-1 0 0,1 0 0,0 1 0,-1-1 0,1 0 0,0 0 0,-1 1 0,1-1 0,0 0 0,0 1 0,0-1 0,0 0 0,0 1 0,0 0 0,0-1 0,0 1 0,0-1 0,0 1 0,0 0 0,0 0 0,0 0 0,0 0 0,0 0 0,0 0 0,0 0 0,0 0 0,0 0 0,0 0 0,0 0 0,0 0 0,0 1 0,0-1 0,0 1 0,0-1 0,0 1 0,0-1 0,1 2 0,33 19 0,-3 4 0,-62-24 0,22 0 0,0 1 0,0-1 0,1 1 0,-1 0 0,1 1 0,-1 0 0,1 0 0,0 0 0,0 1 0,0 0 0,1 1 0,-1 0 0,1 0 0,0 0 0,0 0 0,1 1 0,0 0 0,0 0 0,0 1 0,-6 10 0,3-3 0,1-1 0,0 2 0,1-1 0,1 1 0,0-1 0,1 2 0,0-1 0,1 0 0,-1 28 0,4-29 0,-1-1 0,1 1 0,3 25 0,-2-34 0,0-1 0,0 0 0,1 1 0,-1-1 0,1 0 0,0 0 0,0 0 0,0 0 0,1 0 0,-1-1 0,1 1 0,5 5 0,1-2 0,-1 0 0,1-1 0,0 0 0,1 0 0,-1-1 0,1 0 0,0-1 0,0 0 0,1 0 0,-1-1 0,21 3 0,7-2 0,0-1 0,40-2 0,-53-1 0,-9 0 0,-1 0 0,0-1 0,0-1 0,0-1 0,0 0 0,24-8 0,-32 8 0,0 0 0,0-1 0,0 0 0,-1 0 0,0 0 0,1-1 0,-1 0 0,-1 0 0,1-1 0,-1 1 0,0-1 0,0-1 0,-1 1 0,0 0 0,4-9 0,-3 3 0,0 0 0,0 0 0,-2-1 0,0 0 0,0 0 0,1-20 0,-2-81 0,-2 102 0,0-10 0,-2 0 0,-5-30 0,5 43 0,0-1 0,-1 1 0,0 0 0,-1 1 0,0-1 0,0 0 0,-11-14 0,13 20 0,0 1 0,0-1 0,0 1 0,0 0 0,-1 0 0,1 0 0,0 0 0,-1 1 0,0-1 0,1 1 0,-1-1 0,0 1 0,0 0 0,1 0 0,-1 0 0,0 0 0,0 1 0,0-1 0,0 1 0,0 0 0,0 0 0,0 0 0,-1 0 0,-4 1 0,4 0 0,-1 0 0,1 0 0,0 1 0,0 0 0,0-1 0,0 1 0,1 1 0,-1-1 0,0 0 0,1 1 0,0 0 0,0 0 0,-1 0 0,2 0 0,-1 1 0,-2 3 0,-3 5 0,1 2 0,0-1 0,1 1 0,1 0 0,0 0 0,1 0 0,-3 18 0,2 1 0,2 1 0,1 37 0,2-65 0,0-1 0,0 0 0,1 1 0,0-1 0,0 0 0,0 1 0,1-1 0,-1 0 0,1 0 0,1 0 0,-1 0 0,1 0 0,-1-1 0,1 1 0,1-1 0,-1 0 0,1 0 0,-1 0 0,1 0 0,0-1 0,1 1 0,-1-1 0,0 0 0,1 0 0,0-1 0,0 1 0,0-1 0,0 0 0,0 0 0,0-1 0,0 0 0,1 0 0,4 1 0,-3-1 0,0 0 0,-1 0 0,1-1 0,0 0 0,-1 0 0,1 0 0,0-1 0,-1 0 0,8-2 0,-11 1 0,-1 1 0,1 0 0,0-1 0,-1 1 0,1-1 0,-1 0 0,1 0 0,-1 0 0,0 0 0,0-1 0,0 1 0,0 0 0,0-1 0,-1 1 0,1-1 0,-1 0 0,1 0 0,-1 1 0,0-1 0,0 0 0,0-4 0,4-17 0,-2 0 0,-1 0 0,0 0 0,-5-43 0,2 11 0,-1 45 0,-2 10 0,-4 19 0,3 8 0,2-1 0,0 1 0,3 43 0,0-46 0,0-20 0,-1 0 0,1 0 0,0 0 0,0 0 0,1 1 0,-1-1 0,1 0 0,-1 0 0,1 0 0,0 0 0,0-1 0,0 1 0,1 0 0,-1 0 0,1 0 0,-1-1 0,1 1 0,0-1 0,0 0 0,0 1 0,0-1 0,0 0 0,1 0 0,-1 0 0,1 0 0,-1-1 0,1 1 0,0-1 0,0 1 0,0-1 0,-1 0 0,1 0 0,0-1 0,0 1 0,0 0 0,1-1 0,-1 0 0,0 0 0,0 0 0,0 0 0,3 0 0,0 0 0,0 0 0,-1 0 0,1 0 0,0-1 0,0 1 0,-1-1 0,1-1 0,0 1 0,-1-1 0,0 0 0,1 0 0,-1 0 0,0-1 0,0 0 0,0 0 0,0 0 0,-1-1 0,1 0 0,-1 0 0,0 0 0,0 0 0,0 0 0,-1-1 0,0 0 0,5-7 0,4-8 0,-2-1 0,0 0 0,-1-1 0,-1 1 0,9-40 0,13-119 0,-21 100 0,-3-1 0,-8-128 0,1 199 0,-1-1 0,0 0 0,0 1 0,-1-1 0,0 1 0,-10-20 0,11 26 0,1 1 0,-1 0 0,0-1 0,-1 1 0,1 0 0,0 0 0,-1 0 0,0 0 0,0 1 0,0-1 0,0 1 0,0-1 0,0 1 0,-1 0 0,1 0 0,-1 1 0,1-1 0,-1 1 0,1 0 0,-1 0 0,-8-1 0,11 1 0,0 1 0,0 0 0,0 0 0,-1 0 0,1 1 0,0-1 0,0 0 0,-1 0 0,1 1 0,0-1 0,0 1 0,0-1 0,0 1 0,0-1 0,0 1 0,0 0 0,0-1 0,0 1 0,0 0 0,0 0 0,0 0 0,0 0 0,1-1 0,-1 1 0,0 0 0,0 1 0,1-1 0,-1 0 0,0 2 0,-1 2 0,1 1 0,-1 0 0,1 0 0,0 12 0,0-8 0,-6 273 0,8-181 0,-1-92 0,6 218 0,-3-190 0,2 0 0,1 0 0,23 71 0,-27-103 0,14 29 0,-15-33 0,0-1 0,1 0 0,-1 0 0,0 0 0,0 0 0,0 0 0,1 0 0,-1 0 0,1 0 0,-1 0 0,0-1 0,1 1 0,-1 0 0,1-1 0,0 0 0,-1 1 0,1-1 0,-1 0 0,1 0 0,2 0 0,-3 0 0,0 0-1,0-1 1,-1 1 0,1-1-1,0 1 1,0-1-1,-1 1 1,1-1 0,0 1-1,-1-1 1,1 0 0,-1 1-1,1-1 1,-1 0 0,1 0-1,-1 1 1,1-1-1,-1 0 1,0 0 0,1 0-1,-1 0 1,0 1 0,0-1-1,0 0 1,0 0 0,1 0-1,-1 0 1,-1 0-1,1-1 1,1-35-845,-1 30 60,0-41-6426</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1:03.633"/>
    </inkml:context>
    <inkml:brush xml:id="br0">
      <inkml:brushProperty name="width" value="0.05" units="cm"/>
      <inkml:brushProperty name="height" value="0.05" units="cm"/>
      <inkml:brushProperty name="color" value="#FFFF00"/>
    </inkml:brush>
  </inkml:definitions>
  <inkml:trace contextRef="#ctx0" brushRef="#br0">203 31 32543,'0'-1'7,"0"0"-1,-1 0 1,1 0 0,0 0-1,0 0 1,-1 0 0,1 0-1,0 0 1,-1 0 0,1 0 0,-1 0-1,1 0 1,-1 0 0,1 0-1,-1 1 1,0-1 0,0 0-1,1 0 1,-1 1 0,0-1-1,0 0 1,0 1 0,1-1 0,-3 0-1,-1-1-1,0 1 0,0 0 0,0 0 0,0 0 0,0 0 0,-7 0 0,-4 1-8,0 0-1,-26 4 1,37-3 3,0 1 0,0-1 0,1 0 0,-1 1 0,0 0 0,1 0 0,-1 0 0,1 0 0,0 0 0,0 1 0,0 0 0,0-1 0,0 1 0,0 0 0,1 1 0,-1-1 0,1 0 0,0 1 0,0-1 0,0 1 0,1-1 0,-1 1 0,1 0 0,-2 6 0,0 2 0,1 0 0,0 1 0,0 0 0,1-1 0,1 1 0,1 21 0,0-30 1,-1 0 1,1 0-1,0 1 1,0-1-1,1 0 0,-1 0 1,1 0-1,0 0 1,0-1-1,0 1 1,0 0-1,1-1 0,0 0 1,-1 1-1,6 3 1,-2-2-1,0-1 0,0 1-1,1-1 1,-1-1 0,1 1 0,0-1 0,0 0 0,9 1 0,7 2-1,2-2 1,-1 0-1,0-2 0,34 0 0,-54-2 0,1 0 0,-1 0 0,1-1 0,-1 1 0,1-1 0,-1 0 0,1 0 0,-1 0 0,0-1 0,5-2 0,-7 3 0,0 0 0,0-1 0,0 0 0,-1 1 0,1-1 0,-1 0 0,1 0 0,-1 0 0,0 0 0,1 0 0,-1-1 0,0 1 0,0 0 0,-1 0 0,1-1 0,0 1 0,-1 0 0,1-1 0,-1 1 0,0-4 0,1-3 0,0 0 0,-1 1 0,0-1 0,0 0 0,-1 0 0,0 0 0,-1 0 0,0 1 0,0-1 0,-1 1 0,0-1 0,0 1 0,-1 0 0,0 0 0,-1 0 0,0 1 0,0 0 0,0 0 0,-1 0 0,0 0 0,0 1 0,-1 0 0,0 0 0,0 1 0,0 0 0,-1 0 0,0 1 0,1 0 0,-2 0 0,-7-2 0,8 3 0,0 0 0,0 1 0,0 1 1,0-1-1,0 1 0,0 1 0,-1-1 0,1 1 0,-10 2 0,15-2 0,-1 1-1,0 0 0,1 0 0,-1 0 0,1 0 1,0 0-1,-1 1 0,1-1 0,0 1 1,0 0-1,0 0 0,0 0 0,0 1 0,0-1 1,1 1-1,-1-1 0,1 1 0,-1 0 0,1 0 1,0 0-1,-2 6 0,-10 37-322,9 1-987</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1:05.900"/>
    </inkml:context>
    <inkml:brush xml:id="br0">
      <inkml:brushProperty name="width" value="0.05" units="cm"/>
      <inkml:brushProperty name="height" value="0.05" units="cm"/>
      <inkml:brushProperty name="color" value="#FFFF00"/>
    </inkml:brush>
  </inkml:definitions>
  <inkml:trace contextRef="#ctx0" brushRef="#br0">48 577 29950,'-4'5'230,"1"0"1,1 0-1,-1 0 1,1 0-1,0 1 1,0-1-1,0 1 0,1-1 1,0 1-1,-1 8 1,-2 7-85,-2 1-128,1 1-1,2-1 1,0 1-1,1 28 1,2-50-18,0 1 0,0-1 0,0 1 0,0-1 1,1 1-1,-1-1 0,0 1 0,1-1 0,0 1 0,-1-1 0,1 0 0,0 1 0,0-1 1,-1 0-1,1 1 0,0-1 0,0 0 0,0 0 0,1 0 0,-1 0 0,0 0 0,2 1 0,0 0 1,1-1 0,-1 1-1,1-1 1,0 0-1,-1 0 1,1 0-1,0 0 1,0 0-1,4-1 1,0 1 0,0-1 0,-1-1-1,1 1 1,0-1 0,0-1 0,0 1 0,-1-1-1,1-1 1,8-3 0,-7 0 1,1 0 1,-1-1-1,0 0 0,-1-1 1,0 0-1,0 0 0,-1-1 0,0 0 1,-1 0-1,1 0 0,-2-1 1,7-14-1,-1 0-2,-2 0 1,-1-1-1,-1 0 1,6-35-1,-3-27 0,-4-1 0,-6-92 0,-1 85 0,1 92 0,1-6 0,-1 1 0,-1-1 0,1 0 0,-1 1 0,-1-1 0,0 0 0,-3-10 0,4 18 0,1 0 0,-1 1 0,1-1 0,-1 1 0,1-1 0,-1 1 0,0-1 0,1 1 0,-1-1 0,0 1 0,1 0 0,-1-1 0,0 1 0,1 0 0,-1 0 0,0-1 0,0 1 0,1 0 0,-1 0 0,0 0 0,0 0 0,1 0 0,-1 0 0,0 0 0,0 0 0,1 0 0,-1 0 0,0 1 0,0-1 0,1 0 0,-1 0 0,0 1 0,1-1 0,-1 1 0,0-1 0,1 0 0,-1 1 0,0-1 0,1 1 0,-1-1 0,0 2 0,-3 4 0,0 0 0,1 0 0,0 1 0,0-1 0,0 1 0,1-1 0,0 1 0,0 0 0,0 0 0,0 8 0,-3 77 0,5-83 0,-1 35 0,7 211 0,-3-225 0,1 0 0,2-1 0,1 1 0,1-2 0,2 1 0,19 41 0,-25-63 0,0 1 0,0-1 0,0 0 0,1 0 0,0-1 0,0 1 0,1-1 0,-1 0 0,2-1 0,-1 1 0,0-1 0,1-1 0,0 1 0,0-1 0,1 0 0,-1 0 0,1-1 0,-1 0 0,1-1 0,0 0 0,0 0 0,15 1 0,-13-2 0,-1 0 0,1-1 0,-1-1 0,1 0 0,-1 0 0,1-1 0,-1 0 0,14-5 0,-17 4 0,0 0 0,-1 0 0,1-1 0,-1 0 0,1 0 0,-1 0 0,0-1 0,-1 0 0,1 0 0,-1 0 0,0 0 0,6-11 0,-4 4 0,0-1 0,0 1 0,-1-1 0,-1 0 0,0 0 0,-1 0 0,3-25 0,-2-96 0,-4 98 0,0 29 0,1-5 0,-1 1 0,0-1 0,-1 1 0,0-1 0,-1 1 0,0 0 0,0-1 0,-1 1 0,-1 1 0,-7-16 0,11 25 0,0 1 0,0-1 0,0 1 0,-1-1 0,1 1 0,0-1 0,0 0 0,-1 1 0,1-1 0,0 1 0,-1 0 0,1-1 0,-1 1 0,1-1 0,0 1 0,-1-1 0,1 1 0,-1 0 0,1-1 0,-1 1 0,1 0 0,-1 0 0,0-1 0,1 1 0,-1 0 0,0 3 0,-1 6 0,0-1 0,1 1 0,0 0 0,1 0 0,0 0 0,2 15 0,-1 8 0,-2 21 0,0-14 0,6 65 0,-4-93 0,1 0 0,1 0 0,-1 0 0,2 0 0,0 0 0,0 0 0,1-1 0,0 0 0,0 0 0,10 12 0,-11-17 0,1-1 0,0 1 0,0-1 0,0 0 0,1-1 0,-1 1 0,1-1 0,0 0 0,-1-1 0,1 1 0,1-1 0,-1 0 0,0-1 0,0 1 0,1-1 0,-1-1 0,1 1 0,-1-1 0,1 0 0,-1 0 0,1-1 0,-1 0 0,7-2 0,-10 3 0,-1-1 0,1 0 0,0-1 0,-1 1 0,1 0 0,-1-1 0,1 1 0,-1-1 0,0 0 0,0 0 0,0 0 0,0 0 0,0 0 0,0 0 0,0-1 0,-1 1 0,1-1 0,1-4 0,2-4 0,-1-1 0,0 0 0,3-12 0,-6 19 0,7-39 0,-2 1 0,-1-1 0,-3-81 0,0-9 0,-2 133 0,0 0 0,0 0 0,0 0 0,0 1 0,0-1 0,0 0 0,1 0 0,-1 1 0,0-1 0,0 0 0,0 1 0,1-1 0,-1 0 0,1 1 0,-1-1 0,0 0 0,1 1 0,-1-1 0,1 1 0,-1-1 0,1 0 0,0 1 0,-1 0 0,1-1 0,-1 1 0,1-1 0,0 1 0,-1 0 0,1-1 0,0 1 0,0 0 0,-1 0 0,1-1 0,0 1 0,0 0 0,-1 0 0,1 0 0,0 0 0,0 0 0,-1 0 0,1 0 0,0 0 0,0 1 0,-1-1 0,1 0 0,0 0 0,0 1 0,-1-1 0,1 0 0,0 1 0,-1-1 0,1 0 0,-1 1 0,1-1 0,0 1 0,-1-1 0,1 2 0,4 3 0,-1 0 0,1 1 0,-1-1 0,-1 1 0,1 0 0,-1 0 0,0 0 0,2 9 0,17 58 0,-19-62 0,6 35 0,-2 0 0,-1 1 0,-3-1 0,-4 56 0,1-56 0,12-71 0,56-161 0,8-19 0,-74 200 0,0 0 0,0-1 0,1 1 0,-1 0 0,1 0 0,0 0 0,1 0 0,-1 0 0,1 1 0,0 0 0,0 0 0,0 0 0,9-7 0,-13 11 0,0 0 0,0 0 0,1 0 0,-1 0 0,0 0 0,0 0 0,1 0 0,-1 0 0,0 1 0,0-1 0,1 0 0,-1 0 0,0 0 0,0 0 0,0 0 0,1 0 0,-1 0 0,0 0 0,0 1 0,0-1 0,1 0 0,-1 0 0,0 0 0,0 0 0,0 1 0,0-1 0,1 0 0,-1 0 0,0 0 0,0 1 0,0-1 0,0 0 0,0 0 0,0 1 0,0-1 0,0 0 0,0 0 0,0 1 0,0-1 0,0 0 0,0 0 0,0 1 0,0-1 0,0 0 0,0 0 0,0 1 0,0-1 0,1 18 0,-1-14 0,-1 40 0,0 9 0,10 80 0,-7-118 0,0 0 0,1-1 0,1 0 0,0 1 0,1-1 0,1-1 0,0 1 0,1-1 0,0 0 0,13 16 0,-15-24 0,0 1 0,0-1 0,0-1 0,1 1 0,0-1 0,0 0 0,0 0 0,0-1 0,1 0 0,-1 0 0,1 0 0,0-1 0,0 0 0,0 0 0,0-1 0,0 0 0,0 0 0,1 0 0,-1-1 0,0-1 0,0 1 0,10-2 0,-14 1 0,-1-1 0,0 1 0,1 0 0,-1-1 0,0 1 0,1-1 0,-1 0 0,0 0 0,0 0 0,0 0 0,-1 0 0,1 0 0,0 0 0,-1-1 0,0 1 0,1-1 0,-1 1 0,2-5 0,1-5 0,-1-1 0,4-21 0,0-30 0,-3 0 0,-4-70 0,-1 53 0,1 44 0,-1 0 0,-2 0 0,-1 0 0,-2 1 0,-2 0 0,-22-66 0,30 102 0,0-1 0,-1 1 0,1-1 0,0 1 0,0-1 0,0 1 0,0-1 0,-1 1 0,1-1 0,0 1 0,0-1 0,-1 1 0,1-1 0,0 1 0,-1-1 0,1 1 0,-1 0 0,1-1 0,0 1 0,-1 0 0,1-1 0,-1 1 0,1 0 0,-1 0 0,1-1 0,-2 1 0,-4 11 0,0 26 0,22 603 0,-15-627 0,-1-5 0,1 0 0,0 0 0,0-1 0,0 1 0,1 0 0,0-1 0,5 12 0,-7-19 0,1 1 0,-1 0 0,0-1 0,1 1 0,-1-1 0,0 1 0,1-1 0,-1 0 0,1 1 0,-1-1 0,1 1 0,-1-1 0,1 0 0,-1 1 0,1-1 0,-1 0 0,1 0 0,-1 1 0,1-1 0,-1 0 0,1 0 0,0 0 0,-1 0 0,1 0 0,-1 0 0,1 0 0,0 0 0,-1 0 0,1 0 0,-1 0 0,1 0 0,-1 0 0,1 0 0,0 0 0,-1-1 0,1 1 0,-1 0 0,1 0 0,-1-1 0,1 1 0,-1 0 0,1-1 0,-1 1 0,1-1 0,0 0 0,17-22 0,3-20 0,21-67 0,8-17 0,-42 110 0,0 0 0,2 1 0,0 1 0,1-1 0,14-15 0,-20 26 0,-1 1 0,1-1 0,0 1 0,0 0 0,1 1 0,-1-1 0,1 1 0,-1 0 0,1 1 0,0-1 0,0 1 0,0 0 0,1 0 0,-1 1 0,0 0 0,1 0 0,-1 1 0,10 0 0,-14 0 0,0 0 0,0 0 0,0 1 0,0-1 0,0 1 0,0 0 0,0-1 0,-1 1 0,1 0 0,0 0 0,0 0 0,-1 0 0,1 1 0,0-1 0,-1 0 0,1 1 0,-1-1 0,0 1 0,0-1 0,1 1 0,-1 0 0,0-1 0,0 1 0,0 0 0,-1 0 0,1 0 0,0 0 0,-1 0 0,1 0 0,-1-1 0,0 4 0,3 10 0,-2 0 0,0-1 0,-1 21 0,0-18 0,0-10 0,0 0 0,0 0 0,-1 0 0,0 0 0,0 0 0,0 0 0,-1 0 0,0-1 0,-1 1 0,1 0 0,-1-1 0,-1 0 0,1 1 0,-1-1 0,0-1 0,0 1 0,-1-1 0,0 1 0,0-1 0,0 0 0,0-1 0,-1 0 0,0 1 0,0-2 0,-9 6 0,-1-3 0,1-1 0,-1-1 0,0 0 0,0-1 0,0-1 0,-1 0 0,1-1 0,-28-2 0,40 1 0,1 0 0,1 0 0,0 0 0,0 0 0,-1-1 0,1 1 0,0-1 0,-1 1 0,1-1 0,0 0 0,0 0 0,0 0 0,0 0 0,0 0 0,0-1 0,0 1 0,0-1 0,1 1 0,-1-1 0,0 1 0,1-1 0,-1 0 0,1 0 0,0 0 0,0 0 0,0 0 0,-1 0 0,2 0 0,-1 0 0,0 0 0,0-1 0,0-2 0,0-5 0,-1 0 0,1 0 0,1 0 0,0 0 0,2-19 0,-2 28 0,1 1 0,-1-1 0,0 1 0,0-1 0,1 1 0,-1-1 0,0 1 0,1-1 0,-1 1 0,1-1 0,-1 1 0,0 0 0,1-1 0,-1 1 0,1 0 0,-1 0 0,1-1 0,0 1 0,-1 0 0,1 0 0,-1-1 0,1 1 0,-1 0 0,1 0 0,-1 0 0,1 0 0,0 0 0,-1 0 0,1 0 0,-1 0 0,2 0 0,17 4 0,-15 0 0,0 1 0,0-1 0,-1 1 0,1 0 0,-1 0 0,-1 0 0,1 0 0,0 0 0,-1 1 0,0-1 0,-1 1 0,2 7 0,4 7 0,1 2 0,2-1 0,0 0 0,2 0 0,0-1 0,1-1 0,1 0 0,1 0 0,0-2 0,28 24 0,-20-22 0,0 0 0,2-3 0,0 0 0,0-1 0,2-1 0,0-2 0,31 11 0,-45-19 0,0-1 0,0 0 0,1-1 0,-1 0 0,1-1 0,14 0 0,-27-1 0,0 0 0,-1 0 0,1-1 0,0 1 0,0 0 0,0 0 0,-1 0 0,1-1 0,0 1 0,0 0 0,-1-1 0,1 1 0,0-1 0,-1 1 0,1-1 0,0 1-1,-1-1 1,1 1 0,-1-1 0,1 1 0,-1-1 0,1 0 0,-1 1 0,1-2 0,5-25 2,-11-29-19,4 48-23,-1 0 0,-1 0 0,0 0 0,-5-12 0,-27-38-656</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1:06.276"/>
    </inkml:context>
    <inkml:brush xml:id="br0">
      <inkml:brushProperty name="width" value="0.05" units="cm"/>
      <inkml:brushProperty name="height" value="0.05" units="cm"/>
      <inkml:brushProperty name="color" value="#FFFF00"/>
    </inkml:brush>
  </inkml:definitions>
  <inkml:trace contextRef="#ctx0" brushRef="#br0">158 73 31198,'-2'-5'167,"0"-1"-1,0 1 1,-1 0-1,0-1 1,0 1-1,0 0 1,0 1-1,-7-7 1,8 9-163,-1 0 0,1 0-1,-1 0 1,0 0 0,0 0 0,0 1 0,0 0-1,0-1 1,-1 1 0,1 0 0,0 1 0,0-1-1,-1 0 1,1 1 0,0 0 0,-5 0 0,6 0-4,0 0 0,0 0 1,0 1-1,0-1 0,0 1 1,-1-1-1,1 1 0,0 0 1,0 0-1,0 0 0,1 0 0,-1 0 1,0 0-1,0 0 0,1 1 1,-1-1-1,0 0 0,1 1 1,-3 2-1,1 1 0,0 0-1,0-1 1,1 1 0,0 0-1,-1 1 1,2-1 0,-3 9-1,0 3-5,2 1 0,0-1 0,1 1 0,1 20 0,0-36 6,0 1 0,0-1 0,1 1-1,-1-1 1,1 0 0,0 1 0,0-1 0,0 0 0,0 0 0,0 1 0,0-1-1,0 0 1,1 0 0,-1 0 0,1 0 0,-1 0 0,1-1 0,3 3 0,-1-1 1,0 0 1,1 0-1,-1-1 1,1 0 0,0 0-1,-1 0 1,1-1 0,9 2-1,2-1 3,1 0 0,0-1 0,0-1 0,27-3 0,-42 2-4,1 1 0,-1-1 0,1 0 0,-1 0 0,1 0 0,-1 0 0,0 0 0,0 0 0,1-1 0,-1 1 0,0-1 0,0 1 0,0-1 0,-1 0 0,1 0 0,0 0 0,-1 0 0,1 0 0,-1 0 0,0 0 0,1 0 0,-1-1 0,0 1 0,0-1 0,-1 1 0,1 0 0,0-1 0,-1 1 0,0-1 0,1 0 0,-1-2 0,0-1 0,0 0 0,0 0 0,0 0 0,-1 0 0,1 0 0,-2 0 0,1 0 0,-1 0 0,1 1 0,-2-1 0,1 1 0,-5-10 0,2 10 0,1-1 0,-1 1 0,0 0 0,-1 0 0,1 1 0,-1-1 0,0 1 0,0 0 0,-8-3 0,10 5 0,0 0 0,-1 0-1,1 0 1,0 1 0,-1 0-1,1 0 1,-1 0 0,0 0-1,1 1 1,-1-1-1,0 1 1,1 0 0,-1 1-1,1-1 1,-7 2 0,9-1-7,1 1 0,-1-1 0,1 0 0,0 0 0,-1 1 0,1-1 0,0 1 0,0-1 1,0 1-1,0-1 0,0 1 0,0 0 0,0-1 0,1 1 0,-1 0 0,1 0 0,-1 0 0,1-1 1,-1 1-1,1 0 0,0 0 0,0 0 0,0 0 0,0 0 0,0 0 0,1 2 0,-1 3-89,0 39-865</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1:06.668"/>
    </inkml:context>
    <inkml:brush xml:id="br0">
      <inkml:brushProperty name="width" value="0.05" units="cm"/>
      <inkml:brushProperty name="height" value="0.05" units="cm"/>
      <inkml:brushProperty name="color" value="#FFFF00"/>
    </inkml:brush>
  </inkml:definitions>
  <inkml:trace contextRef="#ctx0" brushRef="#br0">83 84 32047,'-1'-3'47,"0"-1"-1,0 1 1,0-1 0,0 1 0,1-1 0,-1 1 0,1-1-1,0 0 1,0 1 0,0-1 0,0 0 0,1 1 0,0-1 0,1-4-1,-1 7-45,0-1 0,0 0 0,1 0-1,-1 0 1,1 1 0,-1-1 0,1 1-1,0-1 1,0 1 0,-1 0-1,1-1 1,0 1 0,0 0 0,0 0-1,0 1 1,1-1 0,-1 0 0,0 1-1,0-1 1,0 1 0,1 0 0,-1-1-1,4 1 1,-1 0-1,0 0 0,0 0 0,0 1 0,0-1 0,0 1 0,0 0 0,0 1 0,0-1 0,0 1 0,-1 0 0,1 0 0,-1 0 0,1 1 0,-1-1 0,0 1 0,0 0 0,0 1 0,0-1 0,5 7 0,4 6 0,-1 0 0,0 1 0,15 30 0,-24-41 0,16 31 0,-3 1 0,0 1 0,-3 0 0,-1 1 0,-2 0 0,6 58 0,-6-5 0,-6 162 0,-4-239 0,-1-1 0,-1 0 0,0 1 0,-1-1 0,-1 0 0,0 0 0,-1 0 0,-1-1 0,0 0 0,-1 0 0,0 0 0,-1-1 0,-1 0 0,0-1 0,-1 0 0,0 0 0,0-1 0,-23 18 0,20-18-15,-1 0 0,0-2 0,0 0 0,-1 0-1,0-2 1,-1 0 0,0 0 0,0-2 0,0 0 0,-1-1 0,-20 3 0,-33-4-764</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1:08.418"/>
    </inkml:context>
    <inkml:brush xml:id="br0">
      <inkml:brushProperty name="width" value="0.05" units="cm"/>
      <inkml:brushProperty name="height" value="0.05" units="cm"/>
      <inkml:brushProperty name="color" value="#FFFF00"/>
    </inkml:brush>
  </inkml:definitions>
  <inkml:trace contextRef="#ctx0" brushRef="#br0">285 16 32543,'0'-1'7,"0"1"0,0-1 1,-1 0-1,1 0 0,0 1 1,-1-1-1,1 0 0,-1 1 0,1-1 1,-1 0-1,0 1 0,1-1 1,-1 0-1,1 1 0,-1-1 0,0 1 1,0 0-1,1-1 0,-1 1 1,0-1-1,0 1 0,1 0 0,-1 0 1,0-1-1,0 1 0,-1 0 1,0 0-9,1-1 1,-1 1 0,0 0-1,1 0 1,-1-1 0,0 2 0,1-1-1,-1 0 1,0 0 0,1 0-1,-1 1 1,0-1 0,1 1 0,-1-1-1,-1 2 1,-1 1 0,0 1 0,0 0 0,0 0 0,0 0 0,1 1 0,0-1 0,0 1 0,0 0 0,1 0 0,0 0 0,-3 7 0,-4 8 0,-24 50 0,3 1 0,2 2 0,5 0 0,2 2 0,3 0 0,4 2 0,4-1 0,-2 105 0,12-167 0,0 0 0,1 1 0,1-1 0,0 0 0,1 1 0,1-1 0,8 21 0,-8-26 0,1-1 0,0 1 1,0-1-1,0-1 1,1 1-1,0-1 1,1 0-1,0 0 1,0-1-1,0 0 0,1 0 1,12 7-1,-11-8-4,0-1 0,0-1 0,0 1 0,1-1 0,-1-1 0,1 0 0,0 0 0,0-1 0,0 0 0,0-1 0,13 0 0,9-3-177</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3:59.151"/>
    </inkml:context>
    <inkml:brush xml:id="br0">
      <inkml:brushProperty name="width" value="0.05" units="cm"/>
      <inkml:brushProperty name="height" value="0.05" units="cm"/>
      <inkml:brushProperty name="color" value="#FFFFFF"/>
    </inkml:brush>
  </inkml:definitions>
  <inkml:trace contextRef="#ctx0" brushRef="#br0">0 60 31598,'1'0'25,"-1"1"-1,1-1 1,-1 1 0,1-1-1,-1 0 1,1 1-1,-1-1 1,1 1-1,-1-1 1,1 0-1,0 0 1,-1 1-1,1-1 1,0 0-1,-1 0 1,1 0-1,-1 0 1,1 0-1,0 0 1,-1 0-1,1 0 1,0 0-1,1 0 1,24 0-30,-18 0 67,-2 0-45,183-5 323,-151 2-315,0-2-1,-1-2 1,38-11 0,-51 12-22,36-15 10,-111 31-314,9 7-323,3-2-705</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1:10.778"/>
    </inkml:context>
    <inkml:brush xml:id="br0">
      <inkml:brushProperty name="width" value="0.05" units="cm"/>
      <inkml:brushProperty name="height" value="0.05" units="cm"/>
      <inkml:brushProperty name="color" value="#FFFF00"/>
    </inkml:brush>
  </inkml:definitions>
  <inkml:trace contextRef="#ctx0" brushRef="#br0">0 321 32127,'16'266'564,"-9"-189"-520,-7-74-44,2 38 0,2-1 0,2 0 0,1 0 0,16 47 0,-18-114 27,-16-653-22,23 707-5,9 35 0,0 0 0,2-1 0,57 105 0,-79-163 0,1-1 0,-1 0 0,1 1 0,0-1 0,0 0 0,0 0 0,0 0 0,1 0 0,-1 0 0,0-1 0,1 1 0,-1-1 0,1 1 0,3 0 0,-5-1 0,1-1 0,0 0 0,0 0 0,0 1 0,-1-1 0,1 0 0,0-1 0,0 1 0,0 0 0,-1 0 0,1-1 0,0 1 0,0-1 0,-1 1 0,1-1 0,-1 0 0,1 0 0,0 0 0,-1 0 0,1 0 0,-1 0 0,0 0 0,1 0 0,-1-1 0,2-1 0,9-13 0,0 1 1,-1-1-1,-1-1 0,-1 0 0,0 0 1,-1-1-1,-1 0 0,9-35 0,-7 16-7,-2-1 0,-2 0 0,0-70-1,-3 160 6,3 0 0,14 73 0,37 109 3,-36-155-1,-15-60 0,-4-10 0,1 0 0,1 1 0,0-1 0,0 0 0,1-1 0,8 16 0,-10-23 0,0 1 0,0-1 0,0 0 0,-1 0 0,1 0 0,0 0 0,0-1 0,0 1 0,0-1 0,1 1 0,-1-1 0,0 1 0,0-1 0,0 0 0,0 0 0,0 0 0,1 0 0,-1-1 0,0 1 0,0-1 0,0 1 0,0-1 0,0 1 0,0-1 0,0 0 0,0 0 0,0 0 0,0 0 0,1-2 0,3-3 0,-1 0 0,1 0 0,-2 0 0,1-1 0,-1 0 0,0 0 0,0 0 0,0 0 0,4-15 0,19-77 0,-25 89 0,6-23 0,2-12 0,19-52 0,-24 85 0,0-1 0,1 2-1,0-1 1,0 1 0,1 0-1,1 0 1,0 1 0,18-19-1,-22 26-2,-4 2 2,1 1 1,-1-1-1,1 0 0,0 1 1,-1-1-1,1 1 1,0-1-1,-1 1 1,1 0-1,0-1 1,-1 1-1,1-1 1,0 1-1,0 0 1,-1 0-1,1 0 1,1-1-1,-1 3 1,0 0 0,0 0 0,-1-1 0,1 1 0,-1 0 0,0 0 0,0 0 0,1 0 0,-1 0 0,0-1 0,0 1 0,-1 4 0,1-4 0,-1 3 0,0 1 0,0-1 0,-1 0 0,1 0 0,-1 0 0,0 0 0,0 0 0,-1-1 0,0 1 0,0-1 0,0 0 0,-7 8 0,-7 11 3,5-3 0,1 0-1,1 1 1,0 0 0,-11 39 0,17-47-3,1 0 0,1 1 0,0-1 0,1 1-1,0-1 1,1 1 0,0 0 0,1-1 0,4 21 0,-3-30 0,-1 1 0,1-1 0,0 0 0,0 0 0,0 0 0,1 0 0,-1 0 0,1 0 0,0 0 0,0-1 0,0 1 0,1-1 0,-1 0 0,1 0 0,0-1 0,0 1 0,0-1 0,0 1 0,0-1 0,0 0 0,0-1 0,1 1 0,-1-1 0,6 1 0,10 2 0,1-1 0,-1 0 0,41-2 0,-59-1 0,11 0 0,0 0 0,-1-1-1,1 0 1,0-1 0,0 0 0,-1-1 0,1-1-1,11-5 1,-19 7 1,0-1 1,0 0-1,-1 0 0,0 0 1,1-1-1,-1 1 0,0-1 0,-1 0 1,1 0-1,-1 0 0,0 0 1,0-1-1,0 0 0,0 1 1,-1-1-1,0 0 0,0 0 0,0 0 1,-1 0-1,1-1 0,0-10 1,0-1-2,-1 0 0,0-1 0,-1 1 1,-1 0-1,-1-1 0,-1 1 0,0 0 1,-1 0-1,0 0 0,-2 1 0,0-1 1,-1 1-1,-1 1 0,0-1 0,-1 1 1,0 1-1,-1 0 0,-1 0 0,-1 1 1,-13-13-1,22 23-2,0 0 1,-1 0-1,1 0 1,-1 1-1,0 0 0,0-1 1,0 1-1,0 0 1,0 1-1,0-1 0,0 1 1,-1 0-1,1 0 1,-1 0-1,1 1 0,0-1 1,-1 1-1,1 0 1,-8 2-1,10-2 2,0 1 0,0-1 0,1 1 0,-1 0 0,0 0 0,1 0 0,-1 0 0,1 0 0,-1 0 0,1 0 0,0 1 0,-1-1 0,1 0 0,0 1 0,0-1 0,0 1 0,0-1 0,0 1 0,0 0 0,0-1 0,1 1 0,-1 0 0,1 0 0,-1-1 0,0 4 0,-1 7 0,1-1 0,0 1 0,0 11 0,1-15 0,-1 11 0,2 1 0,0 0 0,0-1 0,2 0 0,10 37 0,-11-48 0,1-1 0,0 0 0,1 1 0,0-1 0,0-1 0,0 1 0,1 0 0,0-1 0,0 0 0,1 0 0,-1-1 0,1 1 0,0-1 0,1 0 0,-1-1 0,1 0 0,12 6 0,-11-7 0,0 0 0,1-1 0,-1 0 0,1 0 0,0-1 0,0 0 0,0-1 0,-1 1 0,1-2 0,9 0 0,-11 0 0,1 0 0,-1-1 0,0 1 0,0-1 0,0-1 0,-1 1 0,1-1 0,0-1 0,-1 1 0,0-1 0,0 0 0,7-6 0,-2-2 0,0 0 0,-1-1 0,0 0 0,-2-1 0,1 0 0,-2-1 0,0 1 0,0-2 0,-1 1 0,-1 0 0,-1-1 0,4-28 0,-1-13 0,-3 1 0,-4-74 0,0 102 0,-1 0 0,-2-1 0,-1 1 0,0 0 0,-13-40 0,8 50 0,9 18 0,0 0 0,-1 0 0,1 0 0,0 0 0,0-1 0,0 1 0,-1 0 0,1 0 0,0 0 0,0 0 0,-1 0 0,1 0 0,0 0 0,0-1 0,-1 1 0,1 0 0,0 0 0,-1 0 0,1 0 0,0 0 0,0 0 0,-1 0 0,1 1 0,0-1 0,-1 0 0,1 0 0,0 0 0,0 0 0,-1 0 0,1 0 0,0 0 0,0 1 0,-1-1 0,0 2 0,-1 0 0,1-1 0,0 1 0,-1 0 0,1 0 0,0 1 0,0-1 0,0 0 0,1 0 0,-1 0 0,0 5 0,-7 47 0,3 0 0,3 106 0,2-92 0,1-16 0,3 0 0,1 0 0,3 0 0,2-1 0,21 63 0,-27-102 0,0-1 0,1 0 0,0 0 0,11 16 0,-14-23 0,1-1 0,-1 0 0,1 1 0,0-1 0,1 0 0,-1-1 0,0 1 0,1-1 0,-1 1 0,1-1 0,0 0 0,0 0 0,0-1 0,0 1 0,0-1 0,6 1 0,-2 0 1,0-1 1,1-1-1,-1 1 1,0-1-1,0-1 0,0 1 1,0-2-1,0 1 1,0-1-1,0 0 0,0-1 1,0 1-1,-1-2 1,1 1-1,-1-1 0,13-9 1,-13 7-2,1 0 1,-1-1-1,-1 0 1,1 0-1,-1-1 1,0 0 0,-1 0-1,0 0 1,0-1-1,-1 0 1,0 0-1,-1 0 1,1 0-1,1-11 1,-1-2-1,0 1 0,-1-1 0,-1 0 0,-2-35 0,-1 48 0,1 0 0,-1 0 0,-1 0 0,0 0 0,0 0 0,0 0 0,-1 1 0,-1-1 0,1 1 0,-1 0 0,-1 0 0,0 0 0,-9-11 0,11 16 0,0 0 0,0 1 0,0-1 0,-1 1 0,1 0 0,-1 0 0,1 0 0,-1 0 0,0 1 0,0 0 0,0-1 0,0 1 0,0 1 0,0-1 0,0 0 0,0 1 0,0 0 0,-6 1 0,8-1 0,1 0-1,-1 1 1,0-1 0,1 1-1,0-1 1,-1 1 0,1 0-1,-1-1 1,1 1 0,0 0-1,-1 0 1,1 0-1,0 0 1,0 0 0,0 0-1,0 1 1,0-1 0,0 0-1,0 1 1,0-1 0,0 0-1,1 1 1,-1-1 0,1 1-1,-1-1 1,1 1 0,-1-1-1,1 1 1,0-1 0,0 1-1,0 0 1,0 2 0,-1 11-8,0-1 1,3 25 0,-1-27 8,0-3-1,0 0 0,0-1 0,1 1 1,1-1-1,-1 0 0,2 0 0,-1 0 0,1 0 0,0 0 1,0-1-1,1 1 0,0-1 0,0 0 0,1-1 0,0 1 1,0-1-1,1-1 0,-1 1 0,1-1 0,1 0 0,-1 0 1,1-1-1,-1 0 0,1-1 0,0 1 0,1-1 0,-1-1 1,0 0-1,1 0 0,-1-1 0,13 1 0,-13-2 3,1 0 1,0-1-1,0 0 0,-1 0 0,1-1 0,-1 0 1,1 0-1,11-6 0,-15 5-3,0 0 0,0 0-1,-1 0 1,1-1 0,-1 1 0,1-1 0,-1 0 0,-1-1 0,1 1 0,0-1 0,-1 1-1,0-1 1,0 0 0,3-9 0,-2 3 0,-1 0 0,0 0 0,-1 0 0,-1-1 0,1 1 0,-2 0 0,1-1 0,-2 1 0,1-1 0,-4-14 0,3 24 0,0 1 0,1-1 0,-1 0 0,0 1 0,0-1 0,0 1 0,0-1 0,-1 1 0,1 0 0,0-1 0,-1 1 0,1 0 0,0 0 0,-1 0 0,1 0 0,-1 0 0,0 0 0,1 1 0,-1-1 0,-3-1 0,4 2 0,0 0 0,0 0 0,0-1 0,0 1 0,0 0 0,0 0 0,0 0 0,0 0 0,0 0 0,0 0 0,0 0 0,0 0 0,0 1 0,0-1 0,0 0 0,0 0 0,1 1 0,-1-1 0,0 1 0,0-1 0,0 1 0,0-1 0,0 1 0,1 0 0,-1-1 0,0 1 0,0 0 0,1 0 0,-1-1 0,1 1 0,-1 0 0,1 0 0,-1 0 0,1 0 0,-1 0 0,1 0 0,0 0 0,-1 0 0,1 1 0,-4 24 0,2-1 0,1 1 0,3 43 0,0-29 0,-2-29 0,1 0 0,0 0 0,1 0 0,0 0 0,1 0 0,0 0 0,1 0 0,8 17 0,-9-23 0,-1-1 0,1 1 0,1-1 0,-1 1 0,1-1 0,-1 0 0,1-1 0,0 1 0,0-1 0,1 1 0,-1-1 0,1 0 0,0-1 0,-1 1 0,1-1 0,0 0 0,0 0 0,1-1 0,9 2 0,-8-1 0,0-1 0,0-1 0,-1 1 0,1-1 0,0 0 0,0-1 0,0 1 0,-1-1 0,1-1 0,0 1 0,-1-1 0,1-1 0,-1 1 0,0-1 0,0 0 0,0 0 0,0-1 0,0 1 0,-1-2 0,0 1 0,1 0 0,-2-1 0,1 0 0,0 0 0,-1 0 0,0-1 0,0 0 0,-1 1 0,0-1 0,0-1 0,3-6 0,4-14 0,0 0 0,-2 0 0,-1-1 0,-2 0 0,4-44 0,-4-149 0,-5 157 0,1 10 0,1 31 0,-1 0 0,-2 1 0,0-1 0,-1 1 0,-7-26 0,9 48 0,0 1 0,0-1 0,0 0 0,0 1 0,0-1 0,-1 0 0,1 0 0,0 1 0,0-1 0,0 0 0,-1 0 0,1 1 0,0-1 0,0 0 0,-1 0 0,1 0 0,0 1 0,0-1 0,-1 0 0,1 0 0,0 0 0,-1 0 0,1 0 0,0 0 0,0 0 0,-1 1 0,1-1 0,0 0 0,-1 0 0,1 0 0,0 0 0,-1 0 0,1 0 0,0-1 0,-1 1 0,1 0 0,0 0 0,-1 0 0,1 0 0,0 0 0,0 0 0,-1 0 0,1-1 0,0 1 0,0 0 0,-1 0 0,1 0 0,0-1 0,0 1 0,-1 0 0,1 0 0,0-1 0,0 1 0,0 0 0,0-1 0,-1 1 0,1 0 0,0 0 0,0-1 0,0 1 0,0 0 0,0-1 0,0 1 0,0 0 0,0-1 0,0 1 0,0 0 0,0-1 0,-11 27 0,-7 81 0,3 2 0,6-1 0,5 122 0,4-218 0,0 0 0,1 0 0,1 0 0,0 0 0,1-1 0,0 1 0,1 0 0,9 19 0,-10-25 0,1 1 0,0-1 0,0 0 0,0-1 0,1 1 0,0-1 0,0 0 0,0 0 0,1 0 0,-1-1 0,1 0 0,0 0 0,1 0 0,-1-1 0,1 0 0,9 3 0,-3-2 0,0-1 0,1 0 0,-1-1 0,1 0 0,0-1 0,-1 0 0,1-2 0,0 1 0,-1-2 0,24-4 0,-29 3 0,0 1 0,0-1 0,0 0 0,0-1 0,0 0 0,-1 0 0,0 0 0,1-1 0,-2 0 0,1-1 0,-1 0 0,0 0 0,0 0 0,0 0 0,-1-1 0,0 0 0,0 0 0,4-10 0,-3 3 0,0-1 0,-1 0 0,-1 0 0,0-1 0,-1 1 0,1-18 0,0-95 0,-5 95 0,1 20 0,1 5 0,0-1 0,-1 0 0,0 0 0,-1 1 0,0-1 0,-1 1 0,1-1 0,-1 1 0,-1-1 0,0 1 0,0 0 0,-5-8 0,8 16 0,0-1 0,-1 0 0,1 1 0,-1-1 0,1 1 0,-1-1 0,1 1 0,-1-1 0,1 1 0,-1-1 0,1 1 0,-1-1 0,0 1 0,1 0 0,-1-1 0,0 1 0,1 0 0,-1 0 0,0 0 0,1-1 0,-1 1 0,0 0 0,0 0 0,1 0 0,-1 0 0,0 0 0,0 0 0,1 0 0,-1 0 0,0 1 0,1-1 0,-1 0 0,0 0 0,1 0 0,-1 1 0,-1 0 0,1 0 0,-1 0 0,1 1 0,-1-1 0,1 1 0,-1-1 0,1 1 0,0 0 0,-1-1 0,1 1 0,0 0 0,1 0 0,-2 2 0,-5 21 0,1 1 0,2-1 0,0 1 0,2 0 0,1-1 0,2 35 0,0-20 0,-1-24 0,1 1 0,0-1 0,1 0 0,1 1 0,1-1 0,0 0 0,9 20 0,-11-31 0,0 0 0,1 0 0,-1 0 0,1 0 0,0-1 0,1 1 0,-1-1 0,1 0 0,0 1 0,0-2 0,0 1 0,0 0 0,1-1 0,-1 0 0,1 0 0,0 0 0,0-1 0,0 1 0,0-1 0,0-1 0,1 1 0,-1-1 0,1 0 0,9 1 0,-7-1 0,0-1 0,1 0 0,-1-1 0,0 1 1,14-4-1,-19 3-1,0 0 1,0-1-1,-1 1 1,1 0 0,0-1-1,-1 1 1,1-1-1,-1 0 1,0 0-1,1 0 1,-1 0-1,0 0 1,0-1 0,-1 1-1,1 0 1,0-1-1,-1 0 1,0 1-1,2-4 1,0-3-154,-1-1 1,0 1-1,0-1 0,-1 1 1,0-1-1,-1-18 1,0 25-47,0-49-4888</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1:11.184"/>
    </inkml:context>
    <inkml:brush xml:id="br0">
      <inkml:brushProperty name="width" value="0.05" units="cm"/>
      <inkml:brushProperty name="height" value="0.05" units="cm"/>
      <inkml:brushProperty name="color" value="#FFFF00"/>
    </inkml:brush>
  </inkml:definitions>
  <inkml:trace contextRef="#ctx0" brushRef="#br0">86 35 32111,'-17'-26'512,"16"26"-509,0-1 1,1 0 0,-1 1-1,1-1 1,-1 1 0,0-1-1,0 1 1,1 0 0,-1-1 0,0 1-1,0-1 1,0 1 0,1 0-1,-1 0 1,0 0 0,0-1 0,0 1-1,0 0 1,1 0 0,-1 0-1,0 0 1,0 0 0,0 1-1,0-1 1,0 0 0,1 0 0,-1 1-1,0-1 1,0 0 0,0 1-1,1-1 1,-1 0 0,0 1-1,0-1 1,1 1 0,-1 0 0,1-1-1,-2 2 1,-2 2-4,1 1 0,-1-1 0,1 1 0,0 0 1,1 0-1,-1 0 0,1 0 0,0 1 0,0-1 0,0 1 0,1-1 0,-1 9 1,-1 9-11,1 41 0,2-51 1,0-11 9,1 1 0,-1 0 0,0 0 0,1 0 0,0 0 0,-1-1 0,1 1 0,0 0 0,0 0 0,1-1 0,-1 1 0,1-1 0,-1 1 0,1-1 0,0 0-1,0 0 1,0 0 0,0 0 0,0 0 0,0 0 0,0 0 0,1-1 0,-1 1 0,1-1 0,-1 1 0,1-1 0,0 0 0,-1 0 0,5 0 0,1 1 3,1 0 0,0 0 0,-1-1 0,1-1 0,0 1 1,0-1-1,0-1 0,14-2 0,-20 2-3,0 1 0,1-1 0,-1 0 0,0-1 0,0 1 0,0 0 0,0-1 0,-1 0 0,1 1 0,0-1 0,-1 0 0,1-1 0,-1 1 0,0 0 0,1-1 0,-1 1 0,2-4 0,-2 1 0,1 0 0,-1 0 0,0 0 0,0 0 0,0 0 0,-1-1 0,1 1 0,-2 0 0,2-11 0,-2 9 0,0 0 0,0 1 0,0-1 0,-1 0 0,0 1 0,0-1 0,-1 0 0,0 1 0,0-1 0,-1 1 0,1 0 0,-1 0 0,-1 0 0,1 0 0,-1 1 0,0-1 0,-5-5 0,4 7 1,-1 0-1,1 0 1,-1 1-1,0-1 1,1 1 0,-1 1-1,-1-1 1,1 1 0,0 0-1,0 0 1,-14-1-1,17 3-3,0 0-1,0-1 0,0 1 1,1 1-1,-1-1 0,0 0 1,0 1-1,0 0 0,0-1 1,0 1-1,1 0 0,-1 1 1,0-1-1,1 0 1,-1 1-1,1-1 0,-1 1 1,1 0-1,0 0 0,0 0 1,0 0-1,0 0 0,0 0 1,0 1-1,0-1 0,1 1 1,-1-1-1,0 4 0,-11 34-297</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1:17.084"/>
    </inkml:context>
    <inkml:brush xml:id="br0">
      <inkml:brushProperty name="width" value="0.05" units="cm"/>
      <inkml:brushProperty name="height" value="0.05" units="cm"/>
      <inkml:brushProperty name="color" value="#FFFF00"/>
    </inkml:brush>
  </inkml:definitions>
  <inkml:trace contextRef="#ctx0" brushRef="#br0">29 615 32223,'0'0'6,"-1"0"1,1-1 0,0 1 0,0 0-1,-1 0 1,1-1 0,0 1 0,-1 0-1,1 0 1,0 0 0,-1 0-1,1 0 1,0-1 0,-1 1 0,1 0-1,0 0 1,-1 0 0,1 0-1,0 0 1,-1 0 0,1 0 0,-1 0-1,1 0 1,0 0 0,-1 1-1,1-1 1,0 0 0,-1 0 0,1 0-1,0 0 1,-1 0 0,1 1 0,0-1-1,0 0 1,-1 0 0,1 0-1,0 1 1,0-1 0,-1 0 0,1 1-1,0-1 1,0 0 0,0 0-1,-1 1 1,1-1 0,0 0 0,0 1-1,0-1 1,0 0 0,0 1-1,0 0 1,-5 15 3,2 0 0,0 0-1,1 0 1,1 1 0,1-1-1,2 32 1,-1-19-11,0-15 2,1 0 0,0 0 0,1-1 1,1 1-1,0-1 0,0 0 0,2 0 0,-1 0 0,2-1 1,0 0-1,0 0 0,1-1 0,0 1 0,1-2 0,12 13 1,-19-21-1,-1-1 1,1 1 0,0 0 0,0 0 0,0-1-1,0 1 1,0-1 0,0 0 0,0 0-1,0 1 1,0-1 0,1-1 0,-1 1 0,1 0-1,-1-1 1,0 1 0,1-1 0,-1 1-1,1-1 1,-1 0 0,1 0 0,-1 0 0,1-1-1,-1 1 1,1-1 0,-1 1 0,0-1-1,1 0 1,-1 0 0,0 0 0,0 0 0,1 0-1,-1 0 1,0-1 0,0 1 0,0-1-1,0 1 1,-1-1 0,3-2 0,3-4-1,0-1-1,-1 1 1,0-1 0,-1-1 0,0 1-1,0-1 1,5-15 0,4-23-1,-3 0 0,11-86 0,-15 78 0,22-84 0,-27 133 0,0 1 0,0 0 0,0 1 0,1-1 0,0 0 0,0 1 0,6-9 0,-7 12 0,0 0 0,0 0 0,0 0 0,0 1 0,1-1 0,-1 1 0,0-1 0,1 1 0,-1 0 0,1 0 0,-1 0 0,1 0 0,0 1 0,-1-1 0,1 1 0,0 0 0,0-1 0,4 1 0,-3 0-2,0 1 1,1-1-1,-1 1 1,0 0-1,1 0 1,-1 0-1,0 0 0,0 1 1,0-1-1,0 1 1,0 0-1,0 1 1,-1-1-1,1 1 0,-1-1 1,1 1-1,-1 0 1,4 5-1,3 1 0,-8-7 2,-1-1 0,1 0 0,0 0 1,0 0-1,-1 0 0,1 0 0,0 0 0,0 0 0,0-1 1,0 1-1,0-1 0,0 0 0,0 1 0,0-1 0,0 0 0,4 0 1,-5-1-1,-1 1 1,0 0-1,1 0 1,-1-1 0,0 1-1,0 0 1,1-1-1,-1 1 1,0 0 0,0-1-1,0 1 1,1 0-1,-1-1 1,0 1 0,0-1-1,0 1 1,0 0 0,0-1-1,0 1 1,0-1-1,1 1 1,-1 0 0,0-1-1,-1 1 1,1-1-1,0 1 1,0-1 0,0 1-1,0 0 1,0-1-1,-3-13 7,3 14-6,-1-2-1,1 1 1,-1 0-1,0 0 0,0 0 0,0 1 0,0-1 0,0 0 1,0 0-1,-1 0 0,1 1 0,0-1 0,0 1 0,0-1 0,-1 1 1,1-1-1,0 1 0,0 0 0,-1-1 0,-2 1 0,-30-1 0,23 2 0,6-1 0,1 0 0,0 1 0,0-1 0,0 1 0,-1 0 0,1 0 0,0 1 0,0-1 0,0 1 0,1 0 0,-1 0 0,0 0 0,1 0 0,-5 5 0,2-2 0,0 1 0,1-1 0,0 1 0,1 1 0,-1-1 0,1 0 0,-5 12 0,2-2 0,1 2-1,0-1 1,1 0 0,1 1-1,0 0 1,0 22-1,1-9 0,2 1-1,1-1 1,2 0 0,1 0-1,10 48 1,-10-69 0,0 1 1,0-1 0,1-1 0,0 1-1,1 0 1,0-1 0,0 0 0,1 0 0,0 0-1,1-1 1,0 0 0,0 0 0,1-1-1,0 0 1,0 0 0,1-1 0,0 0-1,0-1 1,19 10 0,-22-13 0,1 1 1,-1-1 0,1 0-1,-1 0 1,1 0-1,0-1 1,0 0-1,0-1 1,0 0-1,0 0 1,0 0-1,-1-1 1,1 0-1,0 0 1,0 0-1,0-1 1,-1 0-1,1-1 1,-1 1-1,0-1 1,0-1-1,0 1 1,0-1-1,0 0 1,-1 0-1,1-1 1,-1 1-1,-1-1 1,1 0-1,5-7 1,-2-2-1,0 1 0,-1-1 0,0 0 0,-1 0 0,-1 0 0,0-1 0,-1 0 0,2-18 0,0-15 0,1-62 0,-7 74 0,2-1-1,1 1 0,13-53 0,-15 86 1,-1 0-1,1 0 1,0 0 0,1 0-1,-1 0 1,0 0-1,1 1 1,0-1-1,-1 0 1,1 1 0,0 0-1,0-1 1,1 1-1,-1 0 1,0 0-1,1 0 1,-1 0 0,1 0-1,5-2 1,-2 2-1,-1 1 1,1 0-1,0 0 1,0 0-1,-1 0 1,1 1-1,0 0 1,0 1-1,10 1 1,15 11-8,-31-13 8,1 0 0,0 1-1,0-1 1,-1 0 0,1 1 0,0-1 0,-1 1-1,1-1 1,0 1 0,-1-1 0,1 1 0,-1 0-1,1-1 1,-1 1 0,1 0 0,-1-1 0,0 1 0,1 0-1,-1 0 1,0-1 0,1 1 0,-1 0 0,0 0-1,0 0 1,0-1 0,0 1 0,0 0 0,0 0-1,0 0 1,0-1 0,0 1 0,0 0 0,0 0-1,0 0 1,-1-1 0,1 1 0,0 0 0,-1 0 0,1-1-1,0 1 1,-2 1 0,-7 7 2,0 0 0,-1 0 0,-12 8 0,10-9 0,0 1 0,1 1 0,-11 12 0,12-9-2,1 0 0,0 0 0,1 1 0,0 0 0,1 1 0,1 0 0,0 0 0,-5 23 0,6-15 0,1 1 0,0 0 0,2 1 0,2-1 0,1 24 0,-1-43 0,1-1 1,0 1-1,-1-1 0,2 0 0,-1 1 1,0-1-1,1 0 0,0 0 0,0 0 1,0 0-1,1 0 0,-1 0 0,1-1 1,0 1-1,0-1 0,0 0 1,0 0-1,0 0 0,1 0 0,0 0 1,-1-1-1,1 0 0,0 0 0,0 0 1,0 0-1,1 0 0,-1-1 0,0 0 1,6 1-1,11 2 2,0-1-1,0-1 1,0-1-1,38-2 1,-51 1-2,-1-1 0,1 0 0,-1 0 0,1-1 0,-1 0 0,0 0 0,0-1 0,0 0 0,0 0 0,0 0 0,-1-1 0,1 0 0,-1 0 0,0-1 0,0 0 0,-1 0 0,1 0 0,5-9 0,-4 5 0,-2 0 0,1 0 1,-1-1-1,-1 1 1,0-1-1,0 0 1,-1 0-1,0-1 1,-1 1-1,0-1 0,-1 1 1,1-17-1,-2 11 2,0 0-1,-1 0 1,-1 0-1,-1 0 0,0 0 1,-1 0-1,0 1 1,-1 0-1,-1 0 0,0 0 1,-1 1-1,-1 0 1,0 0-1,-1 1 0,-1 0 1,0 0-1,0 1 1,-21-18-1,26 27-1,0 0 0,0-1 0,0 2 0,0-1 0,-1 1 0,1-1 0,-1 1 0,-5-1 0,9 3 0,0-1 0,0 1 0,0 0 0,1-1 0,-1 1 0,0 0 0,0 0 0,0 0 0,1 0 0,-1 1 0,0-1 0,0 0 0,0 1 0,1-1 0,-1 1 0,0 0 0,1-1 0,-1 1 0,0 0 0,1 0 0,-1 0 0,1 0 0,0 0 0,-1 1 0,1-1 0,0 0 0,0 1 0,-1-1 0,1 1 0,-1 1 0,-2 12 0,0-1-1,1 1 1,0-1 0,2 1 0,-1 0-1,2 0 1,2 27 0,-2-22-3,1-9 1,0 1-1,1 0 1,0-1 0,1 0 0,0 1 0,1-1 0,0 0 0,0-1 0,1 1 0,1-1 0,0 0 0,0 0 0,12 13 0,-11-15 2,0-1 0,0 0 1,0-1-1,1 1 1,0-1-1,0-1 1,1 1-1,-1-2 1,1 1-1,0-1 1,0 0-1,1-1 0,-1 0 1,1-1-1,0 0 1,14 1-1,-12-2 6,0 0-1,0-1 0,0-1 1,14-2-1,-22 2-5,0 0 0,0-1 0,0 1 0,0-1 0,0 0 0,0 0 0,0 0 0,0 0 0,-1-1 0,1 1 0,-1-1 0,0 0 0,1 0 0,4-7 0,0-1 0,-1 0 0,-1-1 0,0 0 0,0 0 0,-1 0 0,5-21 0,13-81 0,-17 77 0,12-45 0,-16 77 0,-1 1 0,1-1 0,0 1 0,0-1 0,1 1 0,-1 0 0,1 0 0,4-5 0,-6 7 0,0 1 0,0 0 0,0 0 0,1 0 0,-1 0 0,0 1 0,1-1 0,-1 0 0,0 0 0,1 1 0,-1-1 0,1 1 0,-1-1 0,1 1 0,-1 0 0,1 0 0,0-1 0,-1 1 0,1 0 0,-1 1 0,1-1 0,-1 0 0,1 0 0,-1 0 0,1 1 0,-1-1 0,1 1 0,2 1 0,-2 0 0,0 0 0,1 0 0,-1 0 0,0 0 0,0 1 0,0-1 0,-1 1 0,1-1 0,0 1 0,-1 0 0,0 0 0,0 0 0,0 0 0,0 0 0,0 0 0,0 0 0,-1 0 0,1 4 0,1 2 0,6 45 0,-1 0 0,-3 0 0,-4 86 0,-1-58 0,1-82 0,0 1 0,0-1 0,0 0 0,0 1 0,0-1 0,0 1 0,0-1 0,0 0 0,0 1 0,0-1 0,0 0 0,1 1 0,-1-1 0,0 0 0,0 1 0,0-1 0,1 0 0,-1 1 0,0-1 0,1 0 0,-1 0 0,0 1 0,0-1 0,1 0 0,-1 0 0,1 1 0,-1-1 0,0 0 0,1 0 0,-1 0 0,0 0 0,1 0 0,-1 0 0,1 0 0,-1 1 0,0-1 0,1 0 0,-1 0 0,0 0 0,1-1 0,-1 1 0,1 0 0,-1 0 0,0 0 0,1 0 0,-1 0 0,0 0 0,1 0 0,-1-1 0,1 1 0,-1-1 0,3 0 0,-1 0 0,0 0 0,1 0 0,-1-1 0,0 1 0,0-1 0,0 1 0,3-4 0,7-11 0,-1-1 0,0 0 0,-2 0 0,11-25 0,27-83 0,-26 66 0,-16 46 0,4-13 0,2 1 0,0-1 0,21-32 0,-20 44 0,-12 14 0,0 0 0,0 0 0,0 0 0,0 0 0,0 0 0,0 0 0,0-1 0,0 1 0,0 0 0,1 0 0,-1 0 0,0 0 0,0 0 0,0 0 0,0 0 0,0 0 0,0 0 0,1 0 0,-1 0 0,0 0 0,0 0 0,0 0 0,0 0 0,0 0 0,0 0 0,1 0 0,-1 0 0,0 0 0,0 0 0,0 0 0,0 0 0,0 0 0,0 0 0,1 0 0,-1 0 0,0 0 0,0 0 0,0 0 0,0 0 0,0 1 0,0-1 0,0 0 0,0 0 0,1 0 0,-1 0 0,0 0 0,0 0 0,0 0 0,0 0 0,0 1 0,0-1 0,0 0 0,0 0 0,0 0 0,0 0 0,0 0 0,0 0 0,0 1 0,0-1 0,2 14-6,0 0 0,-1 0 0,-1 0 0,-2 20 0,0 6 9,2 165 24,0-199-27,0-1 0,1 1 0,0-1 0,0 0 0,0 1 0,0-1 0,4 9 0,-4-13 0,-1 0 0,1 0 0,-1 0 0,1 1 0,0-1 0,-1 0 0,1 0 0,0 0 0,0 0 0,0-1 0,0 1 0,0 0 0,0 0 0,0 0 0,0-1 0,0 1 0,0-1 0,0 1 0,0-1 0,1 1 0,-1-1 0,0 1 0,0-1 0,1 0 0,-1 0 0,0 0 0,0 0 0,1 0 0,-1 0 0,0 0 0,0 0 0,1 0 0,-1 0 0,0-1 0,0 1 0,1-1 0,-1 1 0,2-2 0,-1 1 0,1-1 0,-1 1 0,0-1 0,0 0 0,0 0 0,0 0 0,0 0 0,0 0 0,0 0 0,0-1 0,-1 1 0,3-5 0,13-36 0,-12 30 0,29-94 0,-22 67 0,1 0 0,30-63 0,-42 100 0,0 0-1,1 0 1,0-1 0,-1 1 0,1 0-1,0 0 1,1 0 0,-1 1 0,0-1-1,1 0 1,0 1 0,0 0 0,-1 0-1,1 0 1,0 0 0,1 0-1,-1 0 1,0 1 0,7-3 0,-10 4-1,1 0 0,0 0 0,0 0 0,0 0 0,-1 1 0,1-1 0,0 0 0,0 0 0,-1 1 1,1-1-1,0 0 0,0 1 0,-1-1 0,1 1 0,0-1 0,-1 0 0,1 1 0,0 0 0,-1-1 0,1 1 0,-1-1 1,1 1-1,-1 0 0,0-1 0,1 1 0,-1 0 0,1 0 0,-1-1 0,0 1 0,1 1 0,4 29 5,-4-23-6,2 36 2,-2 58 0,-2-61 0,8 80 0,-6-113 0,0-1 0,1 0 0,0 0 0,1-1 0,-1 1 0,1 0 0,0-1 0,1 1 0,0-1 0,0 0 0,9 10 0,-9-12 0,0-1 0,0 1 0,0-1 0,0 0 0,0 0 0,1 0 0,0-1 0,-1 0 0,1 0 0,0 0 0,0 0 0,0-1 0,0 1 0,1-1 0,-1-1 0,10 1 0,-12 0 1,0-1 0,0 0 0,0 0 0,0 0 0,1 0 0,-1 0 0,0-1 0,0 0-1,0 1 1,0-1 0,0 0 0,0 0 0,-1-1 0,1 1 0,0 0 0,0-1 0,-1 0 0,1 0 0,-1 0 0,0 0 0,1 0 0,-1 0 0,0 0 0,0-1 0,0 1-1,-1-1 1,1 0 0,-1 1 0,1-1 0,-1 0 0,0 0 0,0 0 0,1-4 0,5-21-1,0-1 0,-3 1 0,0-1 0,-2 1 0,-1-46 0,-1 24 0,0 27 0,2-31 0,-1 50 0,-1 1 0,1 0 0,0-1 0,-1 1 0,2 0 0,-1 0 0,0-1 0,1 1 0,-1 0 0,1 0 0,0 1 0,3-5 0,-2 5 0,-1 1 0,1-1 0,0 1 0,-1 0 0,1 0 0,0 0 0,0 0 0,0 1 0,0-1 0,0 1 0,0 0 0,0-1 0,4 2 0,-1-1 0,0 0 0,1 0 0,-1 1 0,0 0 0,9 3 0,-11-2 0,1 1 0,-1-1 0,0 1 0,0 0 0,0 0 0,0 1 0,-1-1 0,1 1 0,-1 0 0,0 0 0,0 0 0,-1 0 0,1 0 0,-1 1 0,0-1 0,0 1 0,2 6 0,1 4 0,-1 0 0,0 0 0,-2 1 0,2 18 0,-1-11 0,-2-1 0,0 0 0,-2 1 0,0-1 0,-2 0 0,0 0 0,-1 0 0,-12 33 0,2-13 0,13-39 0,63-194 0,-52 149 0,-3 8 0,2 1 0,2-1 0,15-34 0,-26 67 0,1 0 0,-1 0 0,0 0 0,1 0 0,-1 0 0,1 0 0,0 0 0,-1 0 0,1 0 0,0 1 0,-1-1 0,1 0 0,0 0 0,0 0 0,0 1 0,0-1 0,-1 1 0,1-1 0,0 0 0,0 1 0,0 0 0,1-1 0,-1 1 0,0 0 0,0-1 0,0 1 0,0 0 0,0 0 0,0 0 0,0 0 0,0 0 0,2 0 0,-1 1 0,0 0 0,-1 0 0,1 0 0,0 0 0,-1 0 0,0 1 0,1-1 0,-1 1 0,1-1 0,-1 1 0,0-1 0,0 1 0,0-1 0,0 1 0,0 0 0,-1 0 0,1 0 0,0 2 0,13 44 0,-2 0 0,5 54 0,9 42 0,-19-122 0,-7-22 0,0 0 0,0 0 0,0 0 0,0 0 0,0 0 0,0 1 0,0-1 0,0 0 0,0 0 0,0 0 0,0 0 0,0 0 0,0 0 0,0 1 0,0-1 0,0 0 0,0 0 0,0 0 0,0 0 0,0 0 0,1 0 0,-1 0 0,0 0 0,0 0 0,0 1 0,0-1 0,0 0 0,0 0 0,0 0 0,0 0 0,0 0 0,1 0 0,-1 0 0,0 0 0,0 0 0,0 0 0,0 0 0,0 0 0,0 0 0,1 0 0,-1 0 0,0 0 0,0 0 0,0 0 0,0 0 0,0 0 0,0 0 0,1 0 0,-1 0 0,0 0 0,0 0 0,0 0 0,0 0 0,0 0 0,0-1 0,6-27 0,-3 3 0,9-29-8,2 0 0,3 1 0,36-81 0,-52 131 8,15-27 0,-15 29 0,0-1 0,0 1 0,0 0 0,-1 0 0,1 0 0,0 0 0,0 0 0,1 0 0,-1 0 0,0 0 0,0 0 0,0 0 0,1 0 0,-1 1 0,0-1 0,1 1 0,-1-1 0,0 1 0,3-1 0,-1 6 0,1 40 0,-1 1 0,-4 56 0,1 14 0,0-110 0,0 1 0,1 0 0,0 0 0,0 0 0,1-1 0,-1 1 0,2-1 0,-1 1 0,1-1 0,0 0 0,5 8 0,-5-10 0,-1-1 0,1 0 0,0 0 1,0-1-1,0 1 0,0-1 0,1 1 1,-1-1-1,1 0 0,-1 0 1,1-1-1,0 1 0,-1-1 0,1 1 1,0-1-1,0 0 0,0-1 1,0 1-1,0-1 0,7 0 0,-5 0 3,0 0 0,0 0 0,0 0-1,-1-1 1,1 0 0,0 0 0,0-1 0,-1 0-1,8-3 1,-9 3-3,0-1 0,0 0 0,-1 0 0,1 0 0,-1 0 0,0-1 0,0 0-1,0 1 1,0-1 0,-1 0 0,1 0 0,2-8 0,-1 3 0,0-1 0,-1 0 0,-1 0 0,1 0 0,-1 0 0,0-16 0,-1-65 0,-2 48 0,2 0 0,-1 7 0,0 1 0,-6-38 0,1 63 0,0 17 0,-2 18 0,1 41 0,6 119 0,1-158 0,-1-19 0,1 0 0,1 0 0,-1 0 0,1 0 0,0 0 0,1-1 0,0 1 0,0-1 0,1 0 0,0 0 0,0 0 0,0 0 0,1 0 0,0-1 0,0 0 0,10 8 0,-10-10 0,-1 0 0,1 0 0,1 0 0,-1-1 0,0 0 0,1 0 0,0-1 0,0 0 0,-1 0 0,1 0 0,0 0 0,1-1 0,-1 0 0,0 0 0,0-1 0,0 0 0,1 0 0,-1 0 0,0-1 0,0 0 0,0 0 0,7-2 0,-11 2 0,0-1 0,1 1 0,-1 0 0,0-1 0,0 1 0,0-1 0,0 1 0,0-1 0,-1 0 0,1 0 0,0 0 0,-1 0 0,0 0 0,1 0 0,-1-1 0,0 1 0,0 0 0,0-1 0,1-4 0,8-50 0,-10 55 0,5-77 0,-6-81 0,-2 46 0,3 114 0,0 0 0,0 0 0,0 0 0,0 0 0,0 0 0,0 1 0,0-1 0,0 0 0,-1 0 0,1 0 0,0 0 0,0 0 0,0 0 0,0 0 0,0 0 0,0 0 0,-1 0 0,1 0 0,0 0 0,0 0 0,0 1 0,0-1 0,0 0 0,0 0 0,-1 0 0,1 0 0,0 0 0,0-1 0,0 1 0,0 0 0,0 0 0,-1 0 0,1 0 0,0 0 0,0 0 0,0 0 0,0 0 0,0 0 0,0 0 0,-1 0 0,1 0 0,0 0 0,0-1 0,0 1 0,-4 30 0,2 0 0,2 51 0,0-35 0,0-31 0,1 0 0,0 0 0,1 0 0,1-1 0,0 1 0,1-1 0,1 1 0,0-1 0,1-1 0,0 1 0,14 22 0,-14-29 0,-1 0 0,1 0 0,0-1 0,0 0 0,1 0 0,-1 0 0,1-1 0,1 0 0,-1 0 0,1 0 0,0-1 0,0-1 0,0 1 0,0-1 0,0-1 0,1 0 0,0 0 0,-1 0 0,1-1 0,16 0 0,-23-1 0,0 0 0,1 0 0,-1 0 0,0-1 0,0 1 0,0 0 0,0-1 0,0 0 0,1 0 0,-1 1 0,0-1 0,-1 0 0,1 0 0,0-1 0,0 1 0,0 0 0,-1-1 0,1 1 0,-1-1 0,1 1 0,-1-1 0,1 0 0,-1 0 0,0 0 0,0 1 0,0-1 0,0 0 0,0 0 0,0-1 0,0-2 0,1-6 0,0 0 0,-1 0 0,0-1 0,-1-20 0,-1 14 0,1-59 0,1-97 0,-1 166 0,1 0 0,-1 0 0,1 0-1,1 0 1,0 0 0,0 0 0,0 0 0,7-12 0,-8 18-2,1-1 1,0 1 0,0 0 0,0-1 0,0 1 0,0 0-1,1 0 1,-1 0 0,1 1 0,-1-1 0,1 0 0,0 1-1,-1 0 1,1 0 0,0 0 0,0 0 0,0 0-1,0 0 1,0 1 0,0-1 0,0 1 0,0 0 0,0 0-1,0 0 1,5 1 0,-4 0 1,0 0 0,0 1 0,0-1 0,-1 1 0,1-1 0,-1 1 0,1 0 0,-1 1 0,0-1 0,1 1 0,-1-1 0,-1 1 0,1 0 0,0 0 0,-1 0 0,1 0 0,-1 1 0,0-1 0,0 1 0,0-1 0,-1 1 0,3 6 0,3 10 0,0 0 0,8 42 0,-10-17 1,-1-1 1,-2 1-1,-4 46 0,1-82 5,0 1-1,-1 0 0,0-1 0,-3 10 0,-5 21-4,12-59-1,9-45 0,16-37 0,12-40 0,-33 121-1,2 0 0,1 1 0,0 0 0,20-30 0,-25 45-3,-1-1 0,1 1 0,0-1 1,0 1-1,0 0 0,7-4 0,-9 7 6,0-1-1,0 1 0,0 0 1,0 0-1,0 1 1,0-1-1,0 0 0,0 1 1,0-1-1,0 1 1,0 0-1,1 0 0,-1 0 1,0 0-1,0 0 1,0 0-1,1 0 0,2 2 1,-3-2-3,-1 1 0,0 0 1,1 0-1,-1 0 0,0 0 0,1 0 1,-1 0-1,0 0 0,0 1 1,0-1-1,0 0 0,0 0 0,0 1 1,-1-1-1,1 1 0,0-1 1,-1 1-1,1-1 0,-1 1 0,1-1 1,-1 1-1,0 1 0,4 40-11,-4-38 14,1 281 25,-2-280-27,1-1 1,1 0-1,-1 1 1,1-1-1,0 1 1,0-1-1,1 0 1,-1 0-1,1 0 0,0 0 1,3 6-1,-3-9 0,0 1 0,0-1 0,1 0 0,-1 1 0,0-1 0,1 0 0,-1-1 0,1 1 0,0 0 0,-1-1 0,1 1 0,0-1 0,0 0 0,0 0 0,0 0 0,0 0 0,0-1 0,0 1 0,0-1 0,6 0 0,-4 1 0,1-1 0,-1 0 0,1 0 0,-1-1 0,1 1 0,-1-1 0,1 0 0,-1-1 0,0 1 0,0-1 0,0 0 0,10-6 0,-10 5 0,-1-1 0,0-1 0,0 1 0,0 0 0,0-1 0,0 0 0,-1 0 0,0 0 0,0 0 0,0 0 0,3-11 0,1-4 0,-1 0 0,-1-1 0,-1 1 0,4-42 0,-6-87 0,-2 58 0,3 27 0,-3 185 0,2-40 0,-3-28 0,-1-23 0,2 0 0,6 56 0,-5-79 0,1 1 0,-1-1 0,1-1 0,1 1 0,-1 0 0,1-1 0,0 1 0,0-1 0,1 0 0,0 0 0,0 0 0,0 0 0,1-1 0,0 1 0,0-1 0,0-1 0,8 6 0,-7-6 0,0-1 0,0-1 0,1 1 0,-1-1 0,0 0 0,1 0 0,12 1 0,-16-2 0,0-1 0,0 1 0,0-1 0,0 0 0,0 0 0,0 0 0,-1-1 0,1 1 0,0-1 0,0 0 0,0 1 0,-1-1 0,1 0 0,0-1 0,-1 1 0,1 0 0,-1-1 0,1 1 0,-1-1 0,0 0 0,3-2 0,0-4 0,0 0 0,-1 0 0,0 0 0,0-1 0,-1 0 0,0 0 0,4-17 0,7-75 0,-11 73 0,5-101 0,-5 73 0,9-58 0,-12 113 0,0 0 0,1 0 0,-1 0 0,0 0 0,1 0 0,-1 0 0,1 0 0,-1 0 0,1 1 0,0-1 0,-1 0 0,1 0 0,0 0 0,0 1 0,-1-1 0,1 0 0,0 1 0,0-1 0,0 1 0,0-1 0,2 0 0,28-4 0,30 10 0,-40-1 0,0 2 0,0 0 0,40 18 0,-77-19 0,1-2 0,-1 0 0,0 0 0,1 2 0,0 0 0,0 1 0,0 0 0,1 1 0,-22 14 0,28-15 0,0 0 0,0 1 0,1-1 0,0 2 0,0-1 0,1 1 0,0-1 0,0 2 0,1-1 0,0 1 0,0 0 0,1 0 0,0 0 0,1 0 0,-3 14 0,1-1 0,1 1 0,1-1 0,2 1 0,0 0 0,1 0 0,4 27 0,-3-45 0,1 0 0,0 0 0,0 0 0,0-1 0,0 1 0,1 0 0,0-1 0,0 0 0,0 0 0,0 0 0,1 0 0,0 0 0,0 0 0,0-1 0,0 0 0,0 0 0,0 0 0,1-1 0,0 1 0,-1-1 0,1 0 0,0 0 0,6 1 0,8 3 0,1-2 0,0 0 0,0-1 0,33 1 0,165-4 0,-210 0 0,-1 0 0,1-1 0,-1 0 0,0 0 0,1-1 0,-1 0 0,0 0 0,0-1 0,0 0 0,0 0 0,-1 0 0,1-1 0,-1 0 0,0 0 0,0-1 0,0 0 0,-1 0 0,1 0 0,-1-1 0,-1 1 0,1-1 0,-1-1 0,0 1 0,0 0 0,-1-1 0,0 0 0,3-7 0,0-10 0,-2 0 0,0 0 0,-1-1 0,-2 1 0,-2-49 0,0 21 0,1 41 0,0-2 0,0 1 0,-1-1 0,-4-20 0,5 31 0,0 0 0,-1 0 0,1-1 0,-1 1 0,0 0 0,0 0 0,0 0 0,0 0 0,0 0 0,-1 0 0,1 0 0,0 0 0,-1 0 0,0 1 0,1-1 0,-1 0 0,0 1 0,0 0 0,0-1 0,0 1 0,0 0 0,0 0 0,0 0 0,0 0 0,-5-1 0,2 1 0,0 1 0,0-1 0,-1 1 0,1 0 0,0 0 0,-1 1 0,1-1 0,0 1 0,0 1 0,0-1 0,0 1 0,0-1 0,0 2 0,0-1 0,-5 3 0,3 0 0,0 1 0,0-1 0,0 1 0,1 0 0,0 1 0,0 0 0,0 0 0,-6 11 0,2-1 0,1 1 0,1 0 0,1 1 0,0-1 0,1 1 0,1 1 0,-4 31 0,6-30 0,1 0 0,1 0 0,1 0 0,3 34 0,-2-50 0,0 0 0,1 0 0,-1 0 0,1 1 0,0-1 0,0-1 0,0 1 0,1 0 0,0 0 0,0-1 0,0 0 0,0 1 0,1-1 0,0-1 0,0 1 0,0 0 0,0-1 0,0 0 0,1 0 0,-1 0 0,1-1 0,8 4 0,-1-2 0,0-1 0,0 0 0,0-1 0,0-1 0,0 0 0,0-1 0,19-1 0,-27 1 0,0-1 0,0 0 0,0 0 0,-1 0 0,1 0 0,0 0 0,-1-1 0,1 0 0,-1 0 0,1 0 0,-1 0 0,0 0 0,0-1 0,0 1 0,0-1 0,-1 0 0,1 0 0,-1 0 0,1 0 0,-1 0 0,0-1 0,0 1 0,-1-1 0,1 1 0,-1-1 0,1 0 0,0-4 0,3-9 0,-1-1 0,-1 0 0,0 0 0,0-26 0,0-197 0,-4 253 0,-1 0 0,1 0 0,-7 18 0,-1 15 0,5 0 0,2 1 0,5 63 0,-3-105 0,0-1 0,1 1 0,-1 0 0,1 0 0,0 0 0,0 0 0,1-1 0,-1 1 0,1-1 0,0 1 0,0-1 0,0 1 0,0-1 0,0 0 0,1 0 0,-1 0 0,1-1 0,0 1 0,0 0 0,0-1 0,0 0 0,1 0 0,-1 0 0,0 0 0,6 2 0,0-1 0,0-1 0,0 0 0,0 0 0,0-1 0,0 0 0,0-1 0,0 0 0,0 0 0,0-1 0,10-1 0,-15 1 0,0-1 0,1 1 0,-1-1 0,0 1 0,0-1 0,0-1 0,0 1 0,0 0 0,0-1 0,-1 0 0,1 0 0,-1 0 0,0 0 0,0-1 0,0 1 0,0-1 0,-1 1 0,1-1 0,-1 0 0,0 0 0,2-6 0,2-6 0,0-1 0,-1-1 0,0 1 0,1-20 0,5-62 0,-5-193 0,-8 179 0,2-122 0,0 235 0,0 1 0,0-1 0,0 0 0,0 0 0,0 0 0,0 1 0,0-1 0,0 0 0,0 0 0,-1 1 0,1-1 0,0 0 0,0 0 0,0 0 0,0 0 0,-1 1 0,1-1 0,0 0 0,0 0 0,0 0 0,-1 0 0,1 0 0,0 0 0,0 0 0,-1 1 0,1-1 0,0 0 0,0 0 0,0 0 0,-1 0 0,1 0 0,0 0 0,0 0 0,-1 0 0,1 0 0,0 0 0,0 0 0,-1 0 0,1-1 0,0 1 0,0 0 0,-1 0 0,1 0 0,0 0 0,0 0 0,0 0 0,-1 0 0,1-1 0,0 1 0,0 0 0,0 0 0,0 0 0,-1-1 0,1 1 0,0 0 0,0 0 0,0 0 0,0-1 0,0 1 0,0 0 0,0 0 0,0 0 0,-1-1 0,1 1 0,0 0 0,0-1 0,-5 15 0,1 0 0,0 0 0,1 0 0,1 0 0,0 0 0,0 1 0,2 18 0,-2-4 0,-3 347 0,7-228 0,-2-137 0,0 0 0,1 0 0,0-1 0,1 1 0,0 0 0,1-1 0,0 1 0,1-1 0,0 0 0,6 11 0,-7-15 0,1-1 0,0 0 0,0 0 0,0-1 0,0 1 0,1-1 0,-1 0 0,1 0 0,0 0 0,0-1 0,1 0 0,-1 0 0,1 0 0,0-1 0,-1 1 0,1-1 0,0-1 0,0 1 0,7 0 0,-2 0 0,0-1 0,0 0 0,0 0 0,1-1 0,-1-1 0,0 0 0,0 0 0,12-4 0,-17 3 0,-1 0 0,1 0 0,-1-1 0,0 0 0,0 0 0,0 0 0,0-1 0,0 1 0,-1-1 0,0 0 0,0-1 0,0 1 0,0-1 0,-1 0 0,1 0 0,-1 0 0,2-6 0,4-9 0,0-1 0,-2-1 0,0 1 0,-2-1 0,0 0 0,2-35 0,-2-140 0,-5 150 0,-30 117 0,17-30 0,2 0 0,2 0 0,2 1 0,1 0 0,2 0 0,2 50 0,2-87 0,1 1 0,-1 0 0,2-1 0,-1 1 0,0-1 0,1 1 0,0-1 0,0 1 0,0-1 0,0 0 0,1 0 0,-1 0 0,1 0 0,0-1 0,1 1 0,-1-1 0,0 0 0,1 1 0,0-2 0,0 1 0,0 0 0,0-1 0,0 0 0,0 0 0,1 0 0,8 2 0,-1 0 0,0-1 0,0 0 0,0-1 0,0-1 0,0 0 0,0 0 0,1-2 0,-1 1 0,21-5 0,-27 4 0,0-2 0,1 1 0,-1-1 0,0 0 0,-1 0 0,1 0 0,0-1 0,-1 0 0,0 0 0,0 0 0,0-1 0,0 0 0,-1 0 0,0 0 0,0 0 0,0-1 0,-1 1 0,1-1 0,-1 0 0,3-11 0,3-7 0,-1-1 0,-1 0 0,6-50 0,-2-11 0,-2-122 0,-10 225 0,-1 1 0,-1-1 0,-7 24 0,-4 16 0,6-5 0,3 0 0,1 0 0,5 78 0,-1-126 0,1-1 0,-1 0 0,1 1 0,-1-1 0,1 0 0,0 1 0,0-1 0,1 0 0,-1 0 0,1 0 0,-1 0 0,1 0 0,0 0 0,0 0 0,1-1 0,-1 1 0,0-1 0,1 1 0,-1-1 0,1 0 0,0 0 0,0 0 0,0-1 0,0 1 0,0 0 0,0-1 0,6 2 0,5 0 0,0 0 0,0-1 0,0-1 0,0 0 0,18-1 0,-18-1 0,-11 1 0,1 0 0,-1 0 0,0 0 0,1-1 0,-1 0 0,0 1 0,0-1 0,0 0 0,0-1 0,1 1 0,-2-1 0,1 1 0,0-1 0,0 0 0,0 0 0,-1 0 0,1 0 0,-1-1 0,0 1 0,0-1 0,1 1 0,-2-1 0,1 0 0,0 0 0,0 0 0,-1 0 0,0 0 0,0 0 0,0 0 0,1-5 0,2-10 0,-1 0 0,-1 0 0,-1 0 0,-1-27 0,0 26 0,0 0 0,-1 1 0,-1-1 0,0 0 0,-2 1 0,0-1 0,-1 1 0,-1 0 0,0 1 0,-2-1 0,0 1 0,0 1 0,-2 0 0,-15-21 0,22 33 0,-1 0 0,0 0 0,0 1 0,0-1 0,-1 1 0,1 0 0,-1 0 0,1 0 0,-1 1 0,0 0 0,0 0 0,0 0 0,-1 0 0,1 1 0,0 0 0,-10-1 0,12 2 0,0 0 0,-1 0 0,1 0 0,0 0 0,0 1 0,0-1 0,-1 1 0,1 0 0,0 0 0,0 0 0,0 1 0,0-1 0,1 1 0,-1-1 0,0 1 0,1 0 0,-1 0 0,1 0 0,-1 1 0,1-1 0,0 0 0,0 1 0,0-1 0,0 1 0,1 0 0,-1 0 0,1 0 0,-2 3 0,-1 9 0,0 1 0,1 0 0,0 0 0,2 0 0,0 0 0,2 26 0,-1-18 0,0-17 0,0-1 0,1 1 0,0-1 0,0 1 0,0-1 0,1 0 0,0 0 0,0 0 0,1 0 0,0 0 0,0 0 0,0 0 0,1-1 0,-1 0 0,1 0 0,1 0 0,-1 0 0,1 0 0,-1-1 0,1 0 0,1 0 0,-1 0 0,10 4 0,-2-1 0,1-1 0,0-1 0,0 0 0,0-1 0,1-1 0,-1 0 0,1-1 0,0 0 0,20-1 0,-25-1 0,1 0 0,-1 0 0,0-1 0,1 0 0,11-4 0,-18 3 0,0 1 0,-1-1 0,1 0 0,-1 0 0,0 0 0,0 0 0,0-1 0,0 1 0,0-1 0,0 0 0,0 0 0,-1 0 0,0 0 0,1 0 0,-1-1 0,3-6 0,3-10 0,0-1 0,-2-1 0,0 1 0,-1-1 0,3-36 0,-5 34 0,0-1 0,2 1 0,16-45 0,-21 67 0,0 1 0,1-1 0,-1 1 0,1-1 0,0 1 0,0 0 0,-1 0 0,1-1 0,0 1 0,0 0 0,0 0 0,0 0 0,0 0 0,0 0 0,0 0 0,1 0 0,-1 0 0,0 0 0,1 0 0,-1 1 0,0-1 0,1 1 0,-1-1 0,1 1 0,-1-1 0,1 1 0,-1 0 0,1 0 0,-1 0 0,1 0 0,-1 0 0,1 0 0,-1 0 0,1 0 0,-1 0 0,1 1 0,-1-1 0,0 1 0,1-1 0,-1 1 0,1 0 0,-1-1 0,0 1 0,0 0 0,1 0 0,-1 0 0,0 0 0,0 0 0,0 0 0,0 0 0,0 0 0,0 1 0,0-1 0,0 0 0,-1 0 0,1 1 0,0 2 0,9 14 0,-2 1 0,0 0 0,-1 1 0,-1 0 0,-1 0 0,-1 0 0,3 34 0,-3 154 0,-4-134 0,8-85 0,162-329 0,-104 195 0,-58 131 0,-4 16 0,-3 25 0,-1-15 0,0 419 0,0-430 0,0 7 0,0 0 0,0 0 0,1 0 0,3 15 0,-3-22 0,-1 1 0,1 0 0,0 0 0,-1-1 0,1 1 0,0 0 0,0-1 0,0 1 0,1-1 0,-1 1 0,0-1 0,1 0 0,-1 1 0,0-1 0,1 0 0,-1 0 0,1 0 0,0 0 0,-1 0 0,1-1 0,0 1 0,0 0 0,-1-1 0,1 1 0,4 0 0,0 0 0,0-1 0,0 1 0,1-1 0,-1 0 0,0 0 0,0-1 0,1 0 0,-1 0 0,0 0 0,0-1 0,0 0 0,0 0 1,0 0-1,-1-1 0,1 0 0,-1 0 0,0 0 0,8-7 0,-8 5-1,1-1 1,-1-1-1,0 1 0,0-1 1,-1 0-1,0 0 1,0 0-1,-1 0 0,0-1 1,0 1-1,-1-1 1,0 0-1,0 0 1,0-9-1,1-45-98,-3-4-242</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1:17.459"/>
    </inkml:context>
    <inkml:brush xml:id="br0">
      <inkml:brushProperty name="width" value="0.05" units="cm"/>
      <inkml:brushProperty name="height" value="0.05" units="cm"/>
      <inkml:brushProperty name="color" value="#FFFF00"/>
    </inkml:brush>
  </inkml:definitions>
  <inkml:trace contextRef="#ctx0" brushRef="#br0">188 45 29037,'-4'-2'142,"-1"0"1,0 0-1,0 1 0,0 0 0,-1 0 0,1 0 0,0 0 1,0 1-1,0 0 0,-1 0 0,1 0 0,0 1 0,0 0 1,0 0-1,-1 0 0,1 0 0,0 1 0,1 0 1,-1 0-1,0 0 0,0 1 0,1 0 0,0 0 0,-1 0 1,1 0-1,-5 6 0,3-2-156,1 0 1,0 0-1,0 0 0,1 1 1,-1-1-1,2 1 0,-1 0 1,1 0-1,1 1 0,-1-1 1,1 1-1,1-1 1,0 1-1,0 0 0,0 9 1,1-14 15,1 1 0,-1-1 0,1 0 1,0 1-1,0-1 0,0 0 1,0 0-1,1 0 0,-1 0 1,1 0-1,0 0 0,0 0 0,1-1 1,-1 1-1,1-1 0,0 1 1,0-1-1,0 0 0,0 0 1,1 0-1,-1-1 0,1 1 0,-1-1 1,1 0-1,0 0 0,0 0 1,0-1-1,0 1 0,0-1 0,6 1 1,7 2 2,-1-1 1,2-1-1,-1 0 1,0-2-1,0 0 1,24-3-1,-38 3-5,1-1 0,-1 0 0,0 1 0,0-1 0,0-1 0,0 1 0,0 0 0,0-1 0,0 1 0,0-1 0,-1 0 0,1 0 0,-1 0 0,1 0 0,-1-1 0,0 1 0,1-1 0,-2 1 0,1-1 0,0 0 0,0 1 0,-1-1 0,1 0 0,-1 0 0,0 0 0,0 0 0,0-1 0,1-5 0,0-6 0,-1 1 0,0-1 0,0 1 0,-2-1 0,-2-16 0,3 24 0,-1 1 0,0-1 0,0 1 0,-1 0 0,1-1 0,-1 1 0,-1 0 0,1 0 0,-1 0 0,0 1 0,-1-1 0,1 1 0,-1 0 0,0 0 0,-1 0 0,1 0 0,-1 1 0,0-1 0,0 1 0,0 0 0,0 1 0,-1-1 0,0 1 0,0 0 0,1 1 0,-2 0 0,1-1 0,0 2 0,-7-2 0,6 1-7,0 1 1,0 0-1,0 1 1,0 0-1,0 0 0,0 0 1,-1 1-1,1 0 1,0 0-1,0 1 0,1 0 1,-1 0-1,0 1 1,0-1-1,1 1 0,0 1 1,0 0-1,-7 4 1,-22 28-333</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1:17.819"/>
    </inkml:context>
    <inkml:brush xml:id="br0">
      <inkml:brushProperty name="width" value="0.05" units="cm"/>
      <inkml:brushProperty name="height" value="0.05" units="cm"/>
      <inkml:brushProperty name="color" value="#FFFF00"/>
    </inkml:brush>
  </inkml:definitions>
  <inkml:trace contextRef="#ctx0" brushRef="#br0">1 30 32223,'0'0'240,"5"0"-64,34 0-128,16 0-32,9-5 0,-1-5-16,-7 5 16,-17 5-16,-15-2 0,-15 2-32,-9-3-192,-22-2-1233</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1:18.547"/>
    </inkml:context>
    <inkml:brush xml:id="br0">
      <inkml:brushProperty name="width" value="0.05" units="cm"/>
      <inkml:brushProperty name="height" value="0.05" units="cm"/>
      <inkml:brushProperty name="color" value="#FFFF00"/>
    </inkml:brush>
  </inkml:definitions>
  <inkml:trace contextRef="#ctx0" brushRef="#br0">270 57 32095,'0'-2'30,"1"0"0,-1-1 0,0 1 0,0 0 0,0 0 0,-1 0 0,1 0 0,0-1 0,-1 1 0,1 0 0,-1 0 0,0 0 0,1 0 0,-1 0 0,0 0 0,0 0 0,-1 1 0,1-1 0,0 0 0,-1 0 0,-1-1 0,-1 1-32,-1 1 0,0-1 0,1 1 0,-1 0 0,0 0 0,0 1 0,1-1 0,-1 1 0,-6 1 0,-5-2 2,-1 0 0,0 1 0,1 0 0,-1 1 0,-21 5 0,34-5 0,0-1 0,1 2 0,-1-1 0,0 0 0,1 1 0,-1-1 0,1 1 0,-1 0 0,1 1 0,0-1 0,0 0 0,0 1 0,0 0 0,0-1 0,1 1 0,-1 0 0,1 1 0,0-1 0,0 0 0,0 1 0,0-1 0,0 1 0,1-1 0,-2 5 0,1-2 1,1 0 0,-1 0 0,1 0 0,0 0 0,0 0 0,1 0 0,0 1 0,0-1 0,0 0 0,1 0 0,0 0 0,0 0 0,0 0 0,1 0 0,0 0-1,0 0 1,1 0 0,-1-1 0,1 1 0,0-1 0,1 0 0,-1 0 0,1 0 0,0 0 0,1-1 0,-1 0 0,1 1 0,-1-2 0,1 1 0,1 0 0,-1-1 0,9 4 0,-2-2-1,0 0 0,1 0 0,0-2 0,0 1 0,1-2 0,-1 1 0,0-2 0,1 0 0,17-1 0,-30 0 0,1 0 0,-1 0 0,0 0 0,1-1 0,-1 1 0,0 0 0,1 0 0,-1-1 0,0 1 0,0-1 0,0 0 0,1 1 0,-1-1 0,0 0 0,0 1 0,0-1 0,0 0 0,0 0 0,0 0 0,0 0 0,0 0 0,-1 0 0,1 0 0,0 0 0,0-1 0,-1 1 0,1 0 0,-1 0 0,1 0 0,-1-1 0,1-1 0,0-4 0,0-1 0,0 1 0,-1-1 0,-1-11 0,1 5 0,0 9 0,0-1 0,-1 1 0,0 0 0,0 0 0,0 0 0,0 0 0,-1 1 0,0-1 0,0 0 0,0 0 0,0 1 0,-1 0 1,0-1-1,0 1 0,0 0 0,0 0 0,-1 1 0,1-1 0,-1 1 0,0-1 0,0 1 0,-1 0 0,1 1 0,-5-3 0,-2 0-1,0 0 0,0 1-1,0 1 1,0 0 0,0 0 0,-1 1 0,1 1 0,-1 0-1,-17 0 1,25 1-14,1 0-1,0 1 0,-1-1 1,1 0-1,0 1 0,0 0 1,-7 2-1,7-1-36,1 0-1,0 0 1,-1 0 0,1 0-1,0 0 1,0 0 0,-3 5-1,4-7 48</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1:19.297"/>
    </inkml:context>
    <inkml:brush xml:id="br0">
      <inkml:brushProperty name="width" value="0.05" units="cm"/>
      <inkml:brushProperty name="height" value="0.05" units="cm"/>
      <inkml:brushProperty name="color" value="#FFFF00"/>
    </inkml:brush>
  </inkml:definitions>
  <inkml:trace contextRef="#ctx0" brushRef="#br0">114 42 31999,'-13'-27'606,"13"27"-602,0-1 0,0 1-1,1-1 1,-1 0 0,0 1-1,0-1 1,0 1 0,0-1-1,0 0 1,1 1 0,-1-1-1,0 1 1,1-1 0,-1 1-1,0-1 1,1 1 0,-1-1-1,0 1 1,1-1 0,-1 1-1,1 0 1,-1-1 0,1 1-1,-1 0 1,1-1 0,-1 1 0,1 0-1,0 0 1,-1-1 0,1 1-1,-1 0 1,1 0 0,0 0-1,-1 0 1,1 0 0,-1 0-1,1 0 1,0 0 0,-1 0-1,1 0 1,-1 0 0,1 0-1,1 1 1,6-2-4,1 0 0,-1 1 0,1 1 0,-1-1 0,1 1 0,-1 1 0,0 0 0,1 0 0,-1 0 0,0 1 0,0 0 0,0 1 0,-1 0 0,1 0 0,6 6 0,5 6 0,-1 1 0,-1 1 0,-1 0 0,0 1 0,-2 1 0,0 0 0,-1 1 0,-1 1 0,-1 0 0,-1 0 0,8 29 0,-1 2 0,-3 2 0,-2 0 0,9 101 0,-15 99 0,-6-235 0,-1 1 0,0-1 0,-2 0 0,-1 0 0,0 0 0,-2 0 0,0-1 0,-1 0 0,-1 0 0,-1-1 0,0 0 0,-20 28 0,10-21 0,-1 0 0,-1-1 0,-2-2 0,0 0 0,-1-1 0,-1-2 0,-1 0 0,-1-2 0,0-1 0,-47 20 0,66-32-26,0 0 1,-1-1-1,1-1 0,-1 1 1,0-1-1,1-1 0,-18 1 1,2-2-746</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1:46.577"/>
    </inkml:context>
    <inkml:brush xml:id="br0">
      <inkml:brushProperty name="width" value="0.05" units="cm"/>
      <inkml:brushProperty name="height" value="0.05" units="cm"/>
      <inkml:brushProperty name="color" value="#FFFF00"/>
    </inkml:brush>
  </inkml:definitions>
  <inkml:trace contextRef="#ctx0" brushRef="#br0">10 183 32271,'0'0'10,"-1"0"0,1 0 0,-1 0 1,1 0-1,0 0 0,-1 0 0,1 0 1,-1 0-1,1-1 0,0 1 0,-1 0 0,1 0 1,-1 0-1,1-1 0,0 1 0,-1 0 1,1-1-1,0 1 0,0 0 0,-1 0 1,1-1-1,0 1 0,0 0 0,-1-1 0,1 1 1,0-1-1,0 1 0,0 0 0,0-1 1,-1 1-1,1-1 0,0 1 0,0 0 0,0-1 1,0 1-1,0-1 0,0 1 0,0-1 1,0 1-1,0 0 0,0-1 0,1 1 1,-1-1-1,0 1 0,0 0 0,0-1 0,1 0 1,183 3-6,341-11-5,-382 6 0,-106 3 0,-36 0 0,0 1 0,0-1 0,0 0 0,-1 0 0,1 0 0,0 0 0,0 0 0,0 0 0,0 0 0,0 0 0,0-1 0,0 1 0,0 0 0,0 0 0,-1-1 0,1 1 0,0-1 0,0 1 0,0-1 0,-1 1 0,1-1 0,0 1 0,1-2 0,-2 1 0,-1 0 0,1 0 0,0 1 0,0-1 0,0 0 0,-1 0 0,1 1 0,0-1 0,-1 0 0,1 0 0,-1 1 0,1-1 0,-1 0 0,1 1 0,-1-1 0,0 1 0,1-1 0,-1 0 0,-1 0 0,-41-27 0,41 27 0,-30-15-7,0 2 0,-1 1 1,-46-11-1,-14-6 34,90 28-27,2-3 0,2 5 0,1-1 0,-1 1 0,0-1 0,0 1 0,0 0 0,1-1 0,-1 1 0,0 0 0,1 0 0,-1 0 0,0 0 0,0 0 0,1 0 0,1 0 0,-1 0 0,14 0 0,-1 0 0,1 1 0,0 0 0,-1 1 0,1 1 0,26 9 0,4 4 0,-22-8 0,0 0 0,-1 2 0,0 0 0,-1 2 0,40 27 0,-60-37 0,1 0 0,-1 0 0,1 1 0,-1-1 0,0 1 0,0 0 0,0-1 0,-1 1 0,1 0 0,0 0 0,-1 0 0,0 0 0,0 0 0,0 0 0,0 1 0,0-1 0,-1 0 0,0 0 0,1 1 0,-1-1 0,0 0 0,-1 0 0,1 1 0,0-1 0,-1 0 0,-1 6 0,-1-3 0,0 1 0,0-1 0,0 0 0,-1 0 0,1 0 0,-1 0 0,-1-1 0,1 0 0,-1 0 0,0 0 0,-8 6 0,-125 83-144,99-73-320</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1:51.179"/>
    </inkml:context>
    <inkml:brush xml:id="br0">
      <inkml:brushProperty name="width" value="0.05" units="cm"/>
      <inkml:brushProperty name="height" value="0.05" units="cm"/>
      <inkml:brushProperty name="color" value="#FFFF00"/>
    </inkml:brush>
  </inkml:definitions>
  <inkml:trace contextRef="#ctx0" brushRef="#br0">2 579 32463,'-1'35'204,"1"61"-128,1-87-77,0 1 0,1-1 1,-1 1-1,2-1 0,-1 0 0,2 0 0,-1 0 0,6 9 0,-8-16 2,-1-1-1,1 1 1,0-1 0,0 0-1,0 0 1,0 1-1,0-1 1,0 0 0,0 0-1,0 0 1,1 0 0,-1 0-1,0 0 1,0-1 0,1 1-1,-1 0 1,1-1 0,-1 1-1,1 0 1,-1-1-1,1 0 1,-1 1 0,1-1-1,-1 0 1,1 0 0,-1 0-1,1 0 1,0 0 0,-1 0-1,1-1 1,-1 1-1,3-1 1,-1-1 0,0 1-1,-1 0 1,1-1 0,-1 0-1,1 0 1,-1 0 0,0 0-1,0 0 1,0 0 0,0 0-1,0-1 1,0 1-1,0-1 1,-1 1 0,0-1-1,3-4 1,4-23-1,-1 1 0,-1-1 0,-1 0 0,-2 0 0,0-47 0,-2 38 0,1 1 0,13-65 0,-14 98 0,0 1 0,1 0 0,-1 0 0,1 0 0,0 0 0,0 0 0,0 0 0,0 1 0,1-1 0,0 1 0,-1-1 0,1 1 0,0 0 0,1 0 0,-1 0 0,0 1 0,1-1 0,0 1 0,7-4 0,-5 4 0,0 0 0,0 0 0,1 1 0,-1 0 0,1 0 0,-1 0 0,0 1 0,1 0 0,-1 0 0,1 1 0,-1 0 0,11 2 0,-14-2-2,-1 0 0,1 0 0,-1 0 0,1 0 1,-1 1-1,1-1 0,-1 1 0,0-1 0,0 1 0,0 0 0,0 0 0,0 0 1,0 0-1,0 0 0,-1 0 0,3 4 0,-41-15 29,31 8-29,-1 1 1,0 0 0,0 1 0,1 0 0,-1 0-1,1 0 1,-1 1 0,1 0 0,-1 0 0,1 0-1,0 1 1,0 0 0,0 0 0,0 1 0,1 0-1,-1 0 1,1 0 0,0 0 0,0 1-1,1 0 1,-1 0 0,1 0 0,-6 10 0,1-1 1,2 0 0,-1 0 0,1 1 1,1 0-1,1 0 0,0 0 0,1 1 1,-4 31-1,6-27 0,0-1 0,1 1 0,2 0 0,0-1 0,1 1 0,6 27 0,-6-40 0,0 1 0,1-1 0,0 0 0,0 0 0,0-1 0,1 1 0,0-1 0,1 1 0,-1-1 0,1 0 0,1-1 0,-1 1 0,1-1 0,-1 0 0,2-1 0,-1 1 0,0-1 0,1 0 0,10 4 0,-4-4 0,1 0 0,0-1 0,0-1 0,0 0 0,0 0 0,1-2 0,18 0 0,-20 0 0,-6 0 1,-1-1 0,1 1 0,-1-1 0,0 0-1,0-1 1,0 1 0,1-1 0,-1 0 0,-1-1 0,1 1 0,0-1 0,-1-1 0,1 1-1,-1-1 1,0 1 0,0-2 0,0 1 0,-1 0 0,0-1 0,0 0 0,0 0 0,0 0-1,-1 0 1,1-1 0,-1 0 0,-1 1 0,1-1 0,-1 0 0,2-10 0,2-10-4,-1-1 0,-1 0 0,-1 0 0,-1 0 1,-4-43-1,1 31-2,7-66 0,-6 99 5,1 1-1,1-1 1,-1 1-1,1 0 1,-1 0-1,2 0 1,-1 0 0,0 0-1,1 0 1,0 0-1,0 1 1,0 0-1,1-1 1,0 1 0,0 0-1,0 1 1,0-1-1,0 1 1,1 0-1,-1 0 1,1 0 0,0 0-1,0 1 1,0 0-1,0 0 1,0 0-1,0 1 1,1 0 0,-1 0-1,6 0 1,21-3-1,-1 1 0,33 2 0,-58 1 1,-6 0 0,0 0 0,0 0 0,1 0 0,-1 0 0,0 0 0,0 0 0,0 0 0,1 1 0,-1-1 0,0 0 0,0 0 0,0 0 0,0 0 0,1 0 0,-1 0 0,0 0 0,0 1 0,0-1 0,0 0 0,1 0 0,-1 0 0,0 1 0,0-1 0,0 0 0,0 0 0,0 0 0,0 0 0,0 1 0,0-1 0,0 0 0,0 0 0,0 1 0,1-1 0,-1 0 0,0 0 0,0 0 0,-1 1 0,1-1 0,0 0 0,0 0 0,0 0 0,0 1 0,0-1 0,0 0 0,0 0 0,0 0 0,0 1 0,0-1 0,0 0 0,-1 0 0,1 0 0,0 1 0,0-1 0,0 0 0,0 0 0,-1 0 0,1 0 0,0 0 0,0 0 0,0 1 0,0-1 0,-1 0 0,-8 10 0,-19 6 2,17-10 1,-1 0-1,1 1 0,1 0 0,0 1 1,-14 13-1,14-10-2,1 1 0,-1 0 0,2 0 0,0 1 0,0 0 0,2 1 0,-1-1 0,2 1 0,0 1 0,-4 14 0,3 0 0,2 0 0,0 0 0,2 1 0,2 34 0,1-56 0,0 0 0,1 0 0,0 1 0,0-1 0,0-1 0,1 1 0,0 0 0,1-1 0,0 1 0,0-1 0,1 0 0,-1-1 0,1 1 0,1-1 0,-1 0 0,1 0 0,0 0 0,1-1 0,-1 0 0,1 0 0,9 4 0,-2-1 0,0-1 0,1 0 0,0-1 0,0 0 0,0-1 0,1-1 0,0-1 0,-1 0 0,1-1 0,19 0 0,-26-1 0,1-1 0,-1-1 0,0 0 0,1 0 0,-1-1 0,0 0 0,18-7 0,-22 7 0,-1-1 0,1 0 0,-1 0 0,0 0 0,0-1 0,0 1 0,0-1 0,-1 0 0,1 0 0,-1 0 0,0 0 0,0-1 0,-1 1 0,1-1 0,-1 0 0,2-5 0,1-4 3,-1 0 0,-1 0 0,0 0 1,-1 0-1,0-28 0,-2 8 3,-7-49 1,3 59-7,-2 1 0,0 0 0,-2 0 0,0 0 0,-1 1 0,-2 0 0,0 1 0,-1 0 0,-1 1 0,-1 1 0,-31-34 0,42 50 0,0-1 0,0 1 0,-1 1 0,1-1 0,-1 1 0,0-1 0,0 1 0,0 0 0,0 0 0,0 1 0,0-1 0,0 1 0,0 0 0,-1 0 0,1 0 0,0 1 0,-1-1 0,-5 1 0,8 0 0,0 1 0,0-1 0,0 0 0,0 1 0,1-1 0,-1 1 0,0 0 0,0 0 0,1 0 0,-1 0 0,0 0 0,1 0 0,-1 0 0,1 0 0,-1 0 0,1 1 0,0-1 0,0 1 0,-1-1 0,1 1 0,0-1 0,0 1 0,1 0 0,-1-1 0,-1 3 0,-2 6 0,1 1 0,0-1 0,-3 14 0,5-17 0,-6 37-1,2 1 0,1 0 0,3 0 0,6 61 0,-4-94-2,0 0 0,1-1 0,1 1 0,0 0 0,0-1 0,2 0 0,-1 1 0,10 14 0,-11-20 3,1-1 0,-1 1 0,1-1 0,0-1 0,1 1 0,0 0 0,-1-1 0,1 0 0,0 0 0,1-1 0,-1 1 0,1-1 0,0 0 0,-1-1 0,1 1 0,0-1 0,10 2 0,-4-2 2,0 0 0,0 0 0,0-1 0,0-1-1,0 0 1,0-1 0,0 0 0,-1-1 0,16-4 0,-19 4-1,0-1 0,-1-1-1,0 1 1,1-1 0,-1 0 0,-1-1 0,1 1 0,-1-2 0,0 1 0,0-1-1,0 1 1,-1-1 0,1-1 0,5-9 0,-2 2-1,-1-1 0,-1-1 0,0 0-1,0 0 1,-2 0 0,0-1 0,3-18 0,-1-15-12,1-54 1,-2 21 3,-6 81 9,0 0 0,0 0 0,0 0 0,1 0 0,-1 0 0,1 0 0,-1 0 0,1 0 0,0 0 0,0 1 1,0-1-1,2-3 0,-2 4-2,-1 1 1,1-1 0,-1 1 0,1 0-1,-1-1 1,1 1 0,0 0-1,-1-1 1,1 1 0,0 0 0,-1 0-1,1-1 1,0 1 0,-1 0 0,1 0-1,0 0 1,-1 0 0,1 0-1,0 0 1,-1 0 0,1 0 0,0 0-1,0 0 1,0 1 0,2 0-1,0 1 1,-1-1-1,1 1 1,-1 0-1,1-1 1,-1 1 0,0 0-1,0 1 1,0-1-1,0 0 1,0 0-1,0 1 1,0-1-1,1 5 1,13 25 0,-2 2 0,-1 0 0,16 67 0,7 111 0,-34-191 0,-2-21 0,0 0 0,0 0 1,0 0-1,0 0 0,0 0 0,0 0 1,0 1-1,0-1 0,0 0 0,0 0 1,0 0-1,0 0 0,0 0 0,0 0 1,0 1-1,-1-1 0,1 0 0,0 0 1,1 0-1,-1 0 0,0 0 0,0 1 1,0-1-1,0 0 0,0 0 0,0 0 1,0 0-1,0 0 0,0 1 0,0-1 1,0 0-1,0 0 0,0 0 0,0 0 0,0 0 1,1 0-1,-1 0 0,0 1 0,0-1 1,0 0-1,0 0 0,0 0 0,0 0 1,0 0-1,1 0 0,-1 0 0,0 0 1,0 0-1,0 0 0,0 0 0,0 0 1,1 0-1,-1 0 0,0 0 0,0 0 1,0 0-1,0 0 0,0 0 0,1 0 1,-1 0-1,0 0 0,0 0 0,0 0 0,0 0 1,0 0-1,1 0 0,-1 0 0,3-7 11,5-33-9,-2 0 1,2-57-1,-7 61-8,2 1 1,1 0-1,2 0 0,12-40 0,-16 69 6,0 0-1,1 0 1,0 0-1,0 0 0,0 1 1,1-1-1,-1 1 1,1-1-1,9-7 1,-10 10 0,1 1 0,-1-1 0,1 1 0,0 0 0,0 0 0,0 0 0,0 0 0,0 1 0,0-1 0,0 1 0,1 1 0,-1-1 0,0 0 0,1 1 0,4 0 0,-6 0 0,0 1 0,-1 0 0,1 0 0,-1-1 0,1 2 0,-1-1 0,0 0 0,1 0 0,-1 1 0,0-1 0,0 1 0,0 0 0,0-1 0,0 1 0,-1 0 0,1 0 0,0 0 0,-1 1 0,1-1 0,-1 0 0,0 0 0,0 1 0,0-1 0,0 1 0,0-1 0,0 4 0,4 12 0,0 0 0,3 29 0,-7-41 0,4 56 0,-3 109 0,-3-88 0,1-83 0,0 1 0,1-1 0,-1 0 0,0 0 0,0 0 1,0 1-1,0-1 0,1 0 0,-1 0 0,0 0 0,0 0 0,1 0 0,-1 1 0,0-1 0,0 0 1,0 0-1,1 0 0,-1 0 0,0 0 0,0 0 0,1 0 0,-1 0 0,0 0 0,0 0 0,1 0 0,-1 0 1,0 0-1,1 0 0,-1 0 0,0 0 0,0 0 0,0 0 0,1 0 0,-1 0 0,0-1 0,0 1 1,1 0-1,-1 0 0,0 0 0,0 0 0,0 0 0,1-1 0,-1 1 0,0 0 0,0 0 0,0 0 0,0-1 1,1 1-1,-1 0 0,0 0 0,0-1 0,0 1 0,0 0 0,0 0 0,0-1 0,8-16 5,0 0-1,-1 0 0,-1-1 0,-1 1 1,3-22-1,-2 16-3,4-22 3,34-120-25,-37 145 18,1 0 1,0 1-1,1-1 1,2 2-1,21-32 1,-30 47 2,-1 1 0,1 0 0,-1 0 0,1 0 0,0 0 0,0 0 0,0 0 0,0 1 0,1-1 0,-1 1 0,0-1 0,0 1 0,1 0 0,-1 0 0,1 0 0,0 0 0,-1 0 0,1 0 0,-1 1 0,1 0 0,0-1 0,3 1 0,1 10 0,-3 11 0,0 2 0,-1-1 0,0 0 0,-2 23 0,3 30 0,16 68 0,-15-120 0,0 0 0,2-1 0,19 44 0,-24-63 0,-1 1 0,1-1 0,0 0 0,0 0 0,0 0 0,1 0 0,-1 0 0,1 0 0,-1 0 0,1-1 0,0 0 0,0 1 0,0-1 0,1 0 0,-1-1 0,0 1 0,5 1 0,1-1 0,0 0 0,0-1 0,1 0 0,-1 0 0,17-2 0,-20 0 0,1-1 0,0 1 0,-1-1 0,1 0 0,-1-1 0,0 0 0,0 0 0,0 0 0,0-1 0,0 1 0,-1-2 0,0 1 0,0 0 0,0-1 0,0 0 0,-1 0 0,1-1 0,-1 1 0,5-10 0,1-1 0,-1 0 0,-1-1 0,0 0 0,-2 0 0,0 0 0,5-24 0,-5 12 1,-2 1 0,-1-1 0,-2 0 0,-1 0-1,-4-34 1,4 59 0,0 1 0,0-1-1,-1 1 1,0-1 0,0 1 0,0-1-1,0 1 1,0 0 0,-1 0 0,1 0-1,-1 0 1,0 0 0,0 0-1,0 0 1,0 0 0,-1 1 0,1-1-1,-1 1 1,1 0 0,-1 0-1,0-1 1,0 2 0,0-1 0,0 0-1,0 1 1,-1-1 0,1 1 0,0 0-1,-1 0 1,1 0 0,0 1-1,-1-1 1,1 1 0,-1 0 0,1 0-1,-6 1 1,8-1-1,0 1 0,0-1 0,0 1 0,0-1 0,1 1 0,-1 0 0,0-1 0,1 1 0,-1 0 0,0-1 0,1 1 0,-1 0 0,1 0 0,-1 0 0,1 0 0,-1 0 0,1 0 0,0 0 0,-1 0 0,1-1 0,0 1 0,0 0 0,0 0 0,0 0 0,0 0 0,0 0 0,0 0 0,0 0 0,0 0 0,0 0 0,1 0 0,-1 1 0,0 5 0,1 61 0,21 134 0,1 30 0,-22-151 0,-2-27 0,2 0 0,3-1 0,11 55 0,-14-103 0,-1-3 0,1 0 0,-1 0 0,0 0 0,1 0 0,-1 0 0,1 0 0,0 0 0,0 0 0,0 0 0,0 0 0,0 0 0,0 0 0,3 3 0,-1-32 0,-2-78 0,22-160 0,-15 214 0,3 0 0,2 1 0,2 0 0,2 1 0,27-54 0,-40 94 0,0 1 0,-1 0 0,1 1 0,1-1 0,-1 1 0,1 0 0,0 0 0,1 0 0,0 1 0,11-11 0,-16 16 0,0 1 0,1-1 0,-1 0 0,0 0 0,0 1 0,1-1 0,-1 1 0,1-1 0,-1 1 0,0-1 0,1 1 0,-1 0 0,1 0 0,-1 0 0,1 0 0,-1 0 0,1 0 0,-1 0 0,0 0 0,1 0 0,-1 1 0,1-1 0,-1 1 0,0-1 0,1 1 0,-1-1 0,0 1 0,1 0 0,-1 0 0,0-1 0,0 1 0,0 0 0,0 0 0,0 0 0,0 1 0,0-1 0,0 0 0,0 0 0,0 0 0,-1 1 0,2 1 0,2 7 0,0-1 0,-1 0 0,0 1 0,3 17 0,-5-21 0,4 29 0,-1 0 0,-2 0 0,-4 56 0,1-81 0,0 0 0,-1 0 0,0 0 0,0-1 0,-1 1 0,-1-1 0,0 1 0,0-1 0,0 0 0,-1-1 0,-1 1 0,0-1 0,0 0 0,0 0 0,-9 7 0,2-3 0,0 0 0,-1-1 0,-1-1 0,0 0 0,0-1 0,-1-1 0,-27 11 0,12-13 2,25-5-8,16-2-25,38-1 32,0-2 0,0-2-1,91-25 1,-124 26-1,-1-1 0,1 0 0,-1-1 0,0-1 0,-1 0 0,24-19 0,-29 19 0,0 1 0,-1-1 0,1-1 0,-2 0 0,1 0 0,-1 0 0,-1 0 0,0-1 0,0 0 0,-1 0 0,4-11 0,-1-8 0,-2 0 0,-1 0 0,-1 0 0,-1 0 0,-1 0 0,-5-38 0,2 57 0,0 18 0,1 19 0,0 26 0,0-8 0,1 0 0,3 0 0,1 0 0,11 47 0,-14-87 0,1 0 0,-1 0 0,1-1 0,0 1 0,0 0 0,1-1 0,-1 0 0,1 1 0,0-1 0,0 0 0,1-1 0,-1 1 0,1 0 0,-1-1 0,1 0 0,0 0 0,1 0 0,-1 0 0,0-1 0,1 0 0,7 3 0,-1-2 0,0-1 0,0 0 0,0 0 0,0-1 0,1-1 0,-1 1 0,0-2 0,19-3 0,-25 4 0,-1-1 0,1 0 0,-1-1 0,0 1 0,1-1 0,-1 0 0,0 0 0,0 0 0,0 0 0,0-1 0,0 1 0,-1-1 0,1 0 0,5-7 0,-4 3 0,0 0 0,0 0 0,-1 0 0,0 0 0,0-1 0,-1 0 0,4-12 0,-1-6 0,0 0 0,-3 0 0,0 0 0,-1-30 0,0 17 0,-1 24 0,0 0 0,-1 0 0,0-1 0,-2 1 0,-5-29 0,-2 28 0,9 15 0,0 1 0,-1 0 0,1 0 0,0-1 0,0 1 0,0 0 0,0 0 0,0-1 0,0 1 0,0 0 0,0 0 0,0 0 0,-1-1 0,1 1 0,0 0 0,0 0 0,0 0 0,0-1 0,-1 1 0,1 0 0,0 0 0,0 0 0,-1 0 0,1-1 0,0 1 0,0 0 0,0 0 0,-1 0 0,1 0 0,0 0 0,0 0 0,-1 0 0,1 0 0,0 0 0,-1 0 0,1 0 0,0 0 0,0 0 0,-1 0 0,1 0 0,0 0 0,0 0 0,-1 0 0,1 0 0,0 0 0,0 1 0,0-1 0,-1 0 0,1 0 0,0 0 0,0 0 0,0 0 0,-1 1 0,1-1 0,0 0 0,0 0 0,0 0 0,0 1 0,-1-1 0,1 0 0,0 0 0,0 1 0,0-1 0,0 0 0,0 0 0,0 1 0,0-1 0,-4 25 0,1 0 0,2 0 0,2 44 0,0-20 0,-1-28 0,1-1 0,1 1 0,4 21 0,-4-36 0,-1 1 0,1-1 0,0 1 0,1-1 0,-1 0 0,1 0 0,1 0 0,-1 0 0,1 0 0,0-1 0,0 0 0,0 0 0,8 7 0,-7-9 1,0 0 0,0-1 0,1 0 0,-1 0 1,0 0-1,1 0 0,-1-1 0,1 0 0,0 0 0,10 0 0,-6-1 3,0 0-1,0 0 0,0-1 0,0-1 1,12-2-1,-16 2-3,-1-1 0,1 0 0,-1 0 0,1-1 0,-1 0 0,0 0 0,0 0 0,0 0 0,-1-1 0,0 1 0,1-1 0,-2 0 0,1-1 0,-1 1 0,1-1 0,-2 1 0,1-1 0,3-11 0,1-4 0,-1 0 0,0 0 0,-2-1 0,2-28 0,-1-20 0,-3 0 0,-7-73 0,0 100 0,-1 0 0,-2 1 0,-2 0 0,-24-62 0,32 100 0,1-1 0,-1 2 0,0-1 0,-1 0 0,1 0 0,-1 1 0,-4-6 0,7 9 0,0 0 0,0-1 0,-1 1 0,1 0 0,0 0 0,0 0 0,-1-1 0,1 1 0,0 0 0,0 0 0,-1 0 0,1 0 0,0-1 0,-1 1 0,1 0 0,0 0 0,-1 0 0,1 0 0,0 0 0,-1 0 0,1 0 0,0 0 0,-1 0 0,1 0 0,0 0 0,-1 0 0,1 0 0,0 1 0,-1-1 0,1 0 0,0 0 0,0 0 0,-1 0 0,1 1 0,-1 0 0,0 0 0,0 1 0,1-1 0,-1 1 0,0-1 0,1 0 0,-1 1 0,1-1 0,0 1 0,0 0 0,-1-1 0,1 3 0,-2 48 0,2-1 0,2 1 0,17 97 0,56 151 0,-71-287 0,1 8 0,2-1 0,1 0 0,13 26 0,-19-41 0,1 0 0,0 0 0,1 0 0,-1-1 0,1 1 0,0-1 0,0 0 0,0 0 0,1-1 0,-1 1 0,1-1 0,0 0 0,0 0 0,0 0 0,0-1 0,1 0 0,8 3 0,-4-3 0,0 0 0,0-1 0,0 0 0,0-1 0,0 0 0,1 0 0,15-3 0,-21 2 0,0 0 0,0-1 0,1 0 0,-1 0 0,0 0 0,-1 0 0,1-1 0,0 0 0,-1 0 0,1 0 0,-1-1 0,0 1 0,0-1 0,-1 0 0,7-7 0,-1-5 0,0-1 0,0 1 0,-2-1 0,0-1 0,-1 0 0,0 0 0,-2 0 0,0 0 0,2-27 0,-2-7 0,-3 0 0,-5-59 0,3 98 0,0 1 0,-1 0 0,0 0 0,-1 0 0,0 0 0,-1 0 0,-8-18 0,11 28 0,0 1 0,0-1 0,0 0 0,-1 1 0,1-1 0,0 1 0,-1-1 0,1 1 0,0 0 0,-1 0 0,0-1 0,1 1 0,-4-1 0,4 1 0,0 1 0,0 0 0,0 0 0,0-1 0,0 1 0,-1 0 0,1 0 0,0 0 0,0 0 0,0 1 0,0-1 0,0 0 0,0 0 0,0 1 0,0-1 0,0 0 0,0 1 0,-1 0 0,-1 1 0,1 0 0,0 0 0,-1 0 0,1 0 0,1 0 0,-1 1 0,0-1 0,0 0 0,1 1 0,-1 0 0,1-1 0,0 1 0,0 0 0,0 0 0,-1 3 0,-2 19 0,0 0 0,2 0 0,1 0 0,1 0 0,1 0 0,1 0 0,2 0 0,0-1 0,1 1 0,2-1 0,0 0 0,2-1 0,16 33 0,-19-44 0,0-1 0,1-1 0,0 1 0,17 17 0,-20-24 0,0-1 0,0 1 0,0-1 0,1 0 0,-1 0 0,1-1 0,-1 0 0,1 1 0,0-1 0,0-1 0,0 1 0,1-1 0,-1 0 0,9 1 0,-6-1 1,0-1 0,1 0 0,-1 0 0,1-1 0,-1 0 0,0 0 1,9-3-1,-14 3-10,0 0 0,0 0 1,-1-1-1,1 1 0,0-1 1,-1 0-1,1 0 1,-1 0-1,1 0 0,-1 0 1,0 0-1,0 0 0,0-1 1,0 1-1,0-1 0,-1 0 1,1 0-1,-1 1 0,0-1 1,0 0-1,2-5 1,3-40-579</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1:51.508"/>
    </inkml:context>
    <inkml:brush xml:id="br0">
      <inkml:brushProperty name="width" value="0.05" units="cm"/>
      <inkml:brushProperty name="height" value="0.05" units="cm"/>
      <inkml:brushProperty name="color" value="#FFFF00"/>
    </inkml:brush>
  </inkml:definitions>
  <inkml:trace contextRef="#ctx0" brushRef="#br0">1 30 32575,'11'-7'112,"36"2"-80,14 2-16,8-2 16,-3 3-32,-5-1 0,-11-2 0,-9 5 0,-10 0 0,-12 0 0,-10 0-80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4:02.957"/>
    </inkml:context>
    <inkml:brush xml:id="br0">
      <inkml:brushProperty name="width" value="0.05" units="cm"/>
      <inkml:brushProperty name="height" value="0.05" units="cm"/>
      <inkml:brushProperty name="color" value="#FFFFFF"/>
    </inkml:brush>
  </inkml:definitions>
  <inkml:trace contextRef="#ctx0" brushRef="#br0">234 209 19209,'4'-6'10152,"-1"-2"-6400,1 1-4528,0 15 1110,7 84-329,-4 1-1,-8 138 1,0-99-3,2-86-2,0-30 0,0 0 0,-1-1 0,-1 1 0,0-1 0,-1 1 0,-1 0 0,0-1 0,-7 19 0,9-32 0,0 0 1,-1-1-1,1 1 0,0 0 0,-1-1 1,1 1-1,-1-1 0,0 1 1,1-1-1,-1 0 0,0 0 0,0 0 1,0 0-1,0 0 0,0 0 1,0 0-1,0-1 0,0 1 0,0-1 1,0 0-1,0 1 0,0-1 1,-1 0-1,1 0 0,0 0 0,0-1 1,-4 0-1,-1 0 1,0 0 0,0-1 0,0 0 0,0 0 0,0 0 0,1-1 0,-8-4 0,-5-5-2,4 3-2,0 0 1,0 0-1,-1 2 1,0 0-1,-19-6 1,35 13 2,0 0 0,0 0-1,0 0 1,0 0 0,1 0 0,-1 0 0,0 0 0,0 0-1,0 0 1,0 0 0,0 0 0,0 0 0,0 0 0,0 0-1,0 0 1,0-1 0,0 1 0,0 0 0,0 0 0,1 0 0,-1 0-1,0 0 1,0 0 0,0 0 0,0 0 0,0 0 0,0 0-1,0 0 1,0 0 0,0-1 0,0 1 0,0 0 0,0 0-1,0 0 1,0 0 0,0 0 0,0 0 0,0 0 0,0 0-1,0 0 1,0 0 0,0 0 0,0-1 0,0 1 0,0 0-1,0 0 1,0 0 0,-1 0 0,14 1-8,23 13 8,-19-7 0,0 0 0,31 6 0,-9-7 0,-1-2 0,67-1 0,-101-3 0,0 0 0,0 0 0,0-1 0,0 1 0,0-1 0,-1 0 0,1 0 0,0 0 0,0-1 0,-1 1 0,1-1 0,-1 0 0,1 0 0,-1 0 0,0-1 0,0 1 0,3-4 0,-2 2 0,-1 0 0,-1 0 0,1 0 0,0 0 0,-1-1 0,0 1 0,0-1 0,-1 0 0,1 0 0,-1 1 0,0-1 0,0 0 0,0-9 0,-2-124-8,-1 101 6,2 0 0,1 0 0,7-48 0,-8 81 1,1-1 1,0 1-1,0 0 1,1 0-1,-1 0 1,1 0-1,0 1 1,0-1-1,0 0 1,0 1-1,1-1 1,0 1-1,-1 0 1,1 0-1,0 0 1,1 0-1,-1 0 1,0 1-1,1-1 1,-1 1-1,1 0 1,0 0-1,0 1 1,0-1-1,0 1 1,0-1-1,0 1 1,0 1-1,0-1 1,1 0-1,7 1 1,-10 1 0,0-1-1,0 1 1,0-1 0,0 1 0,0 0 0,0 0-1,-1 0 1,1 0 0,0 0 0,0 1-1,-1-1 1,1 1 0,-1-1 0,1 1-1,-1-1 1,0 1 0,1 0 0,-1-1 0,0 1-1,0 0 1,0 0 0,-1 0 0,1 0-1,0 0 1,-1 0 0,1 3 0,4 11-4,-1 1 1,2 20-1,-4-23 5,7 68 7,-1 128 0,7-242 5,55-164-23,-56 164-6,2 1 0,1 0 0,39-54 0,-35 62 13,-20 22 3,-1 1 0,1-1 0,-1 0 0,1 0 0,0 1-1,-1-1 1,1 1 0,0-1 0,0 1 0,-1-1 0,1 1 0,0-1 0,0 1 0,0 0 0,0-1-1,0 1 1,0 0 0,0 0 0,-1-1 0,1 1 0,0 0 0,0 0 0,0 0 0,0 0 0,0 0 0,0 1-1,0-1 1,1 1 0,0 8-13,0 33 2,12 106 17,-12-133-6,1-1 1,1 0 0,0 0-1,1 0 1,0 0 0,1-1-1,15 25 1,-19-35-1,0 0 1,1 0-1,0 0 1,0 0-1,-1-1 1,1 1-1,1-1 0,-1 0 1,0 0-1,1 0 1,-1 0-1,1-1 1,-1 1-1,1-1 0,0 0 1,-1 0-1,1 0 1,0-1-1,0 1 1,0-1-1,0 0 1,0 0-1,-1 0 0,8-2 1,-5 1-1,-1 0 1,1-1-1,-1 0 1,1 0-1,-1 0 1,0-1-1,0 1 0,0-1 1,-1 0-1,1-1 1,-1 1-1,1-1 1,-1 0-1,0 0 1,-1 0-1,5-6 1,2-8-1,0 0 1,-1-1 0,-1-1 0,-1 0 0,-1 0 0,0 0-1,-2 0 1,4-34 0,-3-21 2,-4-79-1,-2 79-1,1 53 7,-1 1 0,-1 0 0,-5-24 0,6 39-6,0 1-1,0-1 1,-1 1 0,0 0 0,0-1 0,-1 1-1,1 0 1,-1 0 0,0 1 0,0-1 0,-1 1-1,1-1 1,-1 1 0,0 0 0,0 0-1,-1 1 1,-4-4 0,8 6-2,0 0 0,-1 1 0,1-1 0,0 1 0,0-1 0,0 1 0,0-1 0,-1 1 0,1 0 0,0-1 0,0 1 0,-1 0 0,1 0 0,0 0 0,-3 0 0,4 1 0,-1-1 0,0 0 0,1 1 0,-1-1 0,1 0 0,-1 1 0,0-1 0,1 1 0,-1-1 0,1 1-1,-1-1 1,1 1 0,0-1 0,-1 1 0,1-1 0,0 1 0,-1 0 0,1-1 0,0 1 0,-1 1 0,0 3-2,0 1 1,0 0-1,1 0 1,0 0 0,1 9-1,-1-2-1,1 55 8,2 0 0,15 80 1,-4-61 5,8 45-9,-17-112-2,0 0 0,1-1 0,2 0 0,12 26 0,-16-39 0,-1-1 1,1 1 0,0-1-1,0 0 1,0 0-1,1 0 1,0 0-1,0-1 1,0 0-1,0 0 1,1 0-1,0-1 1,0 0-1,6 3 1,-3-3 0,-1-1 0,1 1-1,0-2 1,0 1 0,0-1 0,0 0 0,0-1-1,1 0 1,14-3 0,-21 2-1,1 0 1,-1 0-1,1-1 1,-1 1-1,0-1 1,0 0-1,0 0 0,0 0 1,0 0-1,0 0 1,-1-1-1,1 1 1,-1-1-1,1 0 0,2-4 1,31-51 8,-31 48-9,7-15 0,-1 1 0,-1-1 1,-1-1-1,-1 0 0,-2 0 0,-1-1 1,0 1-1,-2-1 0,-1 0 0,-2 0 0,-2-31 1,2 57-1,0-1 0,0 1 1,0-1-1,0 1 1,-1-1-1,1 1 0,0 0 1,-1-1-1,1 1 0,-1-1 1,1 1-1,-1 0 1,0-1-1,1 1 0,-1 0 1,0 0-1,0 0 0,0 0 1,0-1-1,0 1 1,0 1-1,-2-2 0,0 0 1,1 1-1,-1 0 1,0 1-1,0-1 1,0 0-1,0 1 1,0 0-1,-1-1 1,-3 2-1,5-1 0,1 0 0,-1 1 0,1-1 0,0 0 0,-1 1 0,1 0 0,0-1 0,-1 1 0,1 0 0,0 0 0,0-1 0,0 1 0,-1 0 0,1 0 0,0 0 0,1 1 0,-1-1 0,0 0 0,0 0 0,0 0 0,1 1 0,-1-1 0,0 0 0,1 1 0,-1-1 0,1 0 0,0 1 0,-1-1 0,1 2 0,-6 48 0,6-46 0,-3 25 0,3 0 0,0 0 0,2 0 0,1 0 0,1 0 0,2-1 0,1 0 0,11 31 0,-11-42 0,1 0 0,0-1 0,15 23 0,-20-36 0,-1 0 0,1 0 0,0-1 0,0 1 0,0-1 0,1 0 0,-1 0 0,1 0 0,0 0 0,0 0 0,0-1 0,0 0 0,0 0 0,1 0 0,-1 0 0,0-1 0,1 1 0,-1-1 0,8 0 0,-8 0 0,0-1 0,0 0 0,1 0 0,-1 0 0,0 0 1,0-1-1,1 0 0,-1 0 0,0 0 0,0 0 0,0-1 0,0 1 0,0-1 0,-1 0 0,1-1 0,0 1 1,-1 0-1,0-1 0,1 0 0,-1 0 0,0 0 0,0 0 0,-1 0 0,1-1 0,-1 1 0,1-1 0,-1 0 0,0 0 1,2-7-1,3-3 0,-1-1 0,-1-1 0,0 1 1,-1-1-1,3-20 0,2-81-2,0-1 0,-9 116 2,0-1-1,1 1 1,-1 0 0,1-1-1,-1 1 1,1 0 0,0-1 0,0 1-1,0 0 1,0 0 0,0 0-1,1 0 1,-1 0 0,0 0-1,1 0 1,0 0 0,-1 1-1,1-1 1,0 1 0,0-1-1,0 1 1,4-3 0,0 2-1,0 1 0,0 0 0,1 0 0,-1 0-1,0 0 1,1 1 0,6 1 0,-2-1 1,-6 0 0,0 0-1,1 0 1,-1 1-1,0-1 1,0 1-1,0 1 1,0-1-1,0 1 1,0 0 0,-1 0-1,1 0 1,-1 0-1,1 1 1,-1 0-1,0 0 1,0 0-1,0 0 1,0 1 0,-1 0-1,1-1 1,-1 1-1,0 1 1,0-1-1,0 0 1,-1 1-1,1-1 1,-1 1 0,0 0-1,-1 0 1,1 0-1,-1 0 1,0 0-1,0 0 1,-1 0-1,1 10 1,-1 8 0,0 0 0,-1 0 0,-2 0 0,0 0 0,-11 39 0,10-51-4,2 0 1,-1 1-1,2-1 0,-1 1 1,2 0-1,-1-1 0,3 17 1,-1-26 3,0 0-1,0-1 1,0 1 0,0 0 0,0-1 0,0 1 0,1-1 0,-1 1 0,1-1 0,-1 0-1,1 1 1,-1-1 0,1 0 0,0 0 0,0 0 0,0 0 0,-1 0 0,1-1 0,0 1 0,0-1-1,0 1 1,0-1 0,0 1 0,0-1 0,0 0 0,0 0 0,4-1 0,58-1 0,-58 0 1,0 0-1,0 0 1,0 0-1,0 0 1,0-1 0,0 0-1,-1-1 1,1 1-1,-1-1 1,0 0 0,0 0-1,0-1 1,-1 1-1,0-1 1,0 0 0,0 0-1,4-8 1,4-7 0,-1 0 0,0 0 1,11-35-1,-6 2 5,-3-1 1,-2 0-1,-2 0 0,-3-1 1,-2 0-1,-3-1 0,-5-57 1,3 104-5,1 5-1,0 1-1,0 0 1,-1-1 0,1 1-1,-1 0 1,0-1 0,0 1-1,0 0 1,0 0 0,-1 0 0,1 0-1,-1 0 1,0 0 0,0 0-1,-3-3 1,4 13-1,2 139 0,-6 356 0,-4-336 0,-31 167 0,39-322 0,-18 77 0,16-79 0,0 0 0,0-1 0,0 0 0,-1 0 0,-1 0 0,1 0 0,-10 12 0,13-19 1,0 0-1,0 0 1,1 0 0,-1 0-1,0 0 1,0 0 0,0 0-1,0 0 1,0-1 0,0 1-1,0 0 1,0-1 0,-1 1-1,1-1 1,0 1 0,0-1-1,-1 1 1,1-1 0,0 0-1,0 1 1,-1-1 0,1 0-1,0 0 1,-1 0 0,1 0-1,0 0 1,0-1 0,-1 1-1,1 0 1,0-1 0,-2 0-1,1 0 1,1 0 0,-1 0-1,1-1 1,-1 1-1,1-1 1,0 1-1,-1-1 1,1 0-1,0 0 1,0 1 0,0-1-1,0 0 1,1 0-1,-1 0 1,0 0-1,1 0 1,-1 0-1,1-2 1,-4-41-1,2 1 0,5-59 0,-3 92 0,2-15-8,0 0 0,2 0-1,1 0 1,1 1 0,1 0 0,14-32-1,-15 43 4,1 0-1,0 0 0,1 1 1,1 0-1,0 0 0,1 1 1,0 0-1,1 1 1,0 0-1,0 1 0,25-17 1,2 6 2,40-16 0,-44 22 10,-1-1-1,35-24 0,-58 34-2,-1-1 0,0-1 1,0 1-1,0-2 0,-1 1 0,-1-1 0,1 0 0,-2-1 0,1 1 0,9-22 0,-10 17-2,-1 0 0,-1-1-1,0 0 1,-1 0-1,2-23 1,-2-78 6,-3 80-7,0 33-1,0-1 0,0 1 0,0-1 0,-1 0 0,1 1 0,-1-1 0,0 1 0,0-1 0,-3-6 0,3 9 0,0-1 0,0 1 0,0 0 0,-1 0 0,1-1 0,0 1 0,-1 0 0,1 0 0,-1 1 0,1-1 0,-1 0 0,1 0 0,-1 1 0,1-1 0,-1 1 0,0-1 0,1 1 0,-1 0 0,0-1 0,1 1 0,-1 0 0,0 0 0,-1 1 0,1-1 0,-1 1 0,1-1 0,-1 1 0,1 0 0,0 0 0,-1 0 0,1 0 0,0 1 0,0-1 0,0 0 0,0 1 0,0 0 0,0-1 0,1 1 0,-1 0 0,0 0 0,1 0 0,0 0 0,-1 0 0,1 0 0,0 0 0,0 1 0,0-1 0,0 0 0,1 1 0,-2 4 0,-2 8 0,0 0 0,1 1 0,0 16 0,0 21-8,5 82 0,-1-125 8,0-1 0,1 1 0,0-1 0,1 1-1,0-1 1,0 0 0,1 0 0,0 0 0,1 0 0,5 8 0,-7-13 0,0 0 1,0 0 0,0 0 0,1-1-1,-1 1 1,1-1 0,0 0-1,0 0 1,0 0 0,1 0-1,-1-1 1,1 0 0,-1 1-1,1-2 1,0 1 0,0-1 0,0 1-1,0-1 1,0-1 0,7 1-1,-8 0 1,1-1-1,-1 0 0,0-1 1,0 1-1,0-1 0,0 1 1,0-1-1,0-1 0,6-1 1,-8 1-1,0 0 0,0 1 0,0-1-1,0 0 1,0 0 0,-1 0 0,1 0 0,-1-1 0,1 1 0,-1 0 0,0-1 0,0 1 0,0 0 0,0-1 0,1-4 0,5-22 0,-1-1 0,4-49 1,-9 57-2,1 0 1,1 1-1,0 0 1,2 0-1,1 0 1,14-35-1,-17 52 0,-1-1 1,1 0-1,0 1 0,1-1 0,-1 1 0,1 0 1,0 0-1,0 0 0,0 1 0,0-1 0,1 1 0,0 0 1,-1 0-1,1 1 0,0 0 0,8-3 0,-3 2 1,-1 1 0,1 0 0,0 1 1,0 0-1,0 0 0,0 1 0,0 1 0,11 1 0,-19-2 0,-1 1 0,1-1-1,0 1 1,0-1 0,-1 1 0,1 0-1,0 0 1,-1 0 0,1 0 0,-1 0 0,1 0-1,-1 1 1,0-1 0,1 0 0,-1 1-1,0-1 1,0 1 0,0-1 0,0 1 0,0-1-1,0 1 1,0 0 0,-1 0 0,1-1-1,-1 1 1,1 0 0,-1 0 0,1 2 0,0 8-3,0 0 1,0 0 0,-2 16 0,1-12 1,-1 7 1,-2 0 0,-8 41 0,6-41 0,1 0 0,-2 41 0,5-58 0,1-1 0,1 1 0,-1-1 0,1 1 0,0-1 0,0 1 0,0-1 0,1 0 0,4 10 0,-4-13 0,0 1 0,0 0 0,0-1 0,0 1 0,1-1 0,-1 1 0,1-1 0,0 0 0,0 0 0,0-1 0,0 1 0,0 0 0,0-1 0,0 0 0,0 0 0,1 0 0,4 1 0,11 1 0,1 0 0,0-2 0,39-1 0,-22-1 0,-29 2 0,0-2 0,0 1 0,0-1 0,0 0 0,-1-1 0,1 0 0,0 0 0,-1-1 0,1 0 0,8-5 0,-10 5 0,-1-1 0,0 0 0,0 0 0,-1 0 0,1-1 0,-1 1 0,0-1 0,0 0 0,-1 0 0,1-1 0,-1 1 0,0-1 0,4-11 0,-2 0 0,-1-1 0,-1 0 0,-1 0 0,0 0 0,-1 0 0,-2-30 0,0 11 3,1 15 0,-1-1 0,-1 1 1,-8-35-1,9 49-3,-1 1 0,-1-1 0,1 1 0,-1-1 0,-1 1 0,1 0 0,-1 0 0,-1 1 0,1-1 0,-1 1 0,0 0 0,0 0 0,-1 1 0,-6-6 0,11 10 0,-1 0 0,0-1-1,0 1 1,0 0 0,0 0 0,0 0 0,0 0 0,0 1 0,0-1-1,0 0 1,0 1 0,0-1 0,-1 1 0,1 0 0,-4 0-1,5 0 1,-1 1 0,1-1 0,0 1-1,-1-1 1,1 1 0,0-1-1,0 1 1,-1 0 0,1 0 0,0 0-1,0 0 1,0-1 0,0 2-1,0-1 1,0 0 0,0 0 0,0 0-1,0 2 1,-3 4-1,2-1 0,-1 1 0,1 0 0,0 0 0,0 1 0,1-1 0,-1 14 0,-2 42 1,8 125 0,-3-181 0,0 1 0,1-1 0,-1 1 0,1-1 0,1 0 0,0 0 0,0 0 0,0 0 0,0 0 0,1 0 0,1-1 0,-1 0 0,7 7 0,-7-9 0,0 0 0,1 0 0,0 0 0,0-1 0,0 0 0,0 0 0,1 0 0,-1-1 0,1 1 0,-1-1 0,1 0 0,0-1 0,0 0 0,0 0 0,0 0 0,10 0 0,-7-1 0,-1 0 0,0 0 0,1-1 0,-1 0 0,15-4 0,-20 3 0,1 1 0,-1-1 0,0 0 0,0 0 0,0 0 0,0 0 0,-1 0 0,1-1 0,-1 1 0,1-1 0,-1 0 0,0 0 0,0 0 0,0 0 0,0 0 0,2-4 0,2-8 0,0 0 0,0 0 0,-2-1 0,0 1 0,3-24-1,2-83 2,0 5 2,-9 115-2,0 0 0,0-1-1,1 1 1,-1 0 0,1-1 0,0 1 0,-1 0 0,1 0 0,0-1 0,1 1 0,-1 0 0,0 0 0,3-3 0,-2 3-1,0 1 0,0 0 0,0 1 0,0-1 0,0 0 0,0 0 0,0 1 0,0-1 0,0 1 0,0 0 0,0-1 0,0 1 0,0 0 0,3 1 0,-3-1 0,-1 0 0,1 0 0,-1 1 0,1-1 0,0 1 0,-1-1 0,0 1 0,1 0 0,-1 0 0,1 0 0,-1-1 0,0 1 0,0 0 0,1 1 0,-1-1 0,0 0 0,0 0 0,0 0 0,0 1 0,0-1 0,-1 0 0,2 4 0,14 37 0,-12-32 0,4 22 0,-1 0 0,-1 0 0,-2 1 0,-1 0 0,-2 0 0,-1 0 0,-5 38 0,-4-25 0,6-35 0,1-1 0,0 1 0,0 13 0,19-52 0,2-25-10,18-74 1,-27 82-12,3 1-1,35-80 1,-43 114 8,1 0-1,0 0 1,1 0-1,15-16 1,-20 24 10,0 0 1,-1 0 0,1 0-1,1 0 1,-1 0 0,0 0-1,0 1 1,1-1 0,-1 1-1,1 0 1,-1 0 0,1 0-1,0 0 1,-1 0 0,1 0-1,0 1 1,0-1 0,-1 1-1,1 0 1,0 0 0,0 0-1,0 0 1,-1 0 0,1 1 0,4 0-1,-6 0 2,1 0 0,-1 0 0,0 0-1,1 1 1,-1-1 0,0 0 0,0 0 0,0 1-1,0-1 1,0 0 0,0 1 0,0-1 0,-1 1-1,1-1 1,0 1 0,-1-1 0,0 1 0,1 0-1,-1 3 1,4 37-4,-3-31 5,2 264 93,-4-168-90,1-105-3,0 0 0,0-1 0,0 1 0,1 0 0,-1 0 0,0-1 0,1 1 0,-1 0 0,1 0 0,-1-1 0,1 1 0,0 0 0,0-1 0,0 1 0,0-1 0,0 1 0,0-1 0,0 0 0,1 1 0,-1-1 0,0 0 0,1 0 0,-1 0 0,1 0 0,-1 0 0,1 0 0,-1 0 0,1 0 0,0-1 0,-1 1 0,1-1 0,2 1 0,4 0-2,0 0 0,0 0 0,0-1 0,0 0 0,0-1 1,9-1-1,-14 2 1,0-1 1,-1 0 0,1 0 0,0 0 0,0 0 0,0 0-1,0-1 1,-1 1 0,1-1 0,-1 1 0,1-1 0,-1 0-1,0 0 1,4-4 0,-2 0 0,1 0 0,-1 0 0,0 0 0,-1 0 0,6-13 0,-2 0 0,-1-1 0,-1 1 0,4-31 0,-2-47 0,-7 69 0,2 1 0,1 0 0,1-1 0,11-38 0,-14 64 0,0 0 0,0-1 0,0 1-1,0 0 1,0 0 0,0 0 0,1 0 0,-1 0 0,0 0 0,3-1 0,-3 2-1,0 0 1,-1 1 0,1-1 0,0 1-1,0 0 1,-1-1 0,1 1 0,0 0-1,0-1 1,0 1 0,0 0-1,0 0 1,-1 0 0,1 0 0,0 0-1,0 0 1,0 0 0,0 0-1,1 0 1,2 2-1,0 0 0,0-1-1,0 2 1,-1-1 0,1 0-1,-1 1 1,1-1 0,4 6-1,18 11 5,-26-20-1,0 1 1,0 0-1,0 0 1,1-1-1,-1 1 1,0 0-1,0-1 0,0 1 1,0 0-1,0-1 1,0 1-1,0 0 1,0 0-1,0-1 0,0 1 1,0 0-1,0-1 1,0 1-1,0 0 1,0-1-1,0 1 0,0 0 1,0 0-1,-1-1 1,1 1-1,0 0 1,0-1-1,0 1 1,0 0-1,-1 0 0,1-1 1,0 1-1,0 0 1,0 0-1,-1 0 1,1-1-1,0 1 0,0 0 1,-1 0-1,1 0 1,0 0-1,-1 0 1,1 0-1,0-1 0,-1 1 1,-2-1-3,0-1 0,-1 1 0,1 0 0,-1 0-1,1 0 1,-1 0 0,1 0 0,-1 1 0,0 0 0,1 0 0,-1 0 0,1 0 0,-1 0 0,0 1-1,1-1 1,-1 1 0,1 0 0,-1 0 0,-4 3 0,3-1-1,1 0 1,-1 0-1,1 1 0,0-1 0,0 1 1,0 0-1,1 0 0,-1 1 0,1-1 1,0 1-1,-4 8 0,0 1 1,1 2-1,0-1 0,1 1 1,1 0-1,0 0 0,2 0 1,-2 26-1,3-35 1,0 9 0,1 0 1,1 1-1,0-1 1,5 26-1,-4-37 1,-1 1 0,1-1 0,1 0 0,-1 0 0,1-1 0,0 1 0,0 0 0,0-1-1,0 0 1,1 0 0,0 0 0,0 0 0,0 0 0,0-1 0,0 0 0,1 0 0,7 4 0,-3-3 2,0 0 0,0 0 0,1-1 0,0 0 0,-1-1 0,1 0 0,12 1 0,72-1 9,-56-3-6,-27 1-5,0 0-1,0-1 0,0 0 1,0-1-1,0 0 0,0-1 1,0 0-1,-1-1 0,15-6 1,-18 6-1,0-1 0,-1 1-1,1-1 1,-1-1 0,0 1 0,-1-1 0,1 0 0,-1 0 0,0-1 0,-1 0 0,1 1 0,-1-1 0,5-15 0,-3 7 0,-1-1 0,0 0 0,-2 0 0,0-1 0,1-21 0,-2-85 0,-2 72 0,0 28 0,1 11 0,-1 1 0,0-1 0,-1 1 0,0-1 0,0 1 0,-1 0 0,-1-1 0,0 1 0,-7-16 0,10 26-1,-1-1 1,1 1-1,-1 0 1,0-1-1,0 1 1,1 0-1,-1 0 1,0 0-1,0-1 1,0 1-1,0 0 1,-1 0-1,1 1 1,0-1-1,0 0 1,0 0-1,-1 0 1,1 1-1,0-1 1,-1 1-1,1-1 1,-1 1-1,1 0 1,-1-1-1,1 1 1,0 0-1,-1 0 0,1 0 1,-1 0-1,1 0 1,-1 0-1,1 0 1,-1 1-1,1-1 1,-1 1-1,1-1 1,0 1-1,-1-1 1,0 2-1,-2 0-1,0 1 0,0-1 0,0 1-1,1 0 1,-1 1 0,1-1 0,0 1-1,0-1 1,0 1 0,-4 8 0,-1 5 2,1 0 0,0 1 0,1 1 0,1-1 0,1 1 0,-3 27 0,4-9 15,1 1 0,5 50 0,-2-81-13,0 0-1,0 0 1,1-1 0,-1 1 0,1 0 0,1-1-1,-1 0 1,1 1 0,1-1 0,-1 0-1,1-1 1,0 1 0,0-1 0,0 1-1,1-1 1,0 0 0,0-1 0,0 1-1,1-1 1,-1 0 0,1-1 0,0 1-1,0-1 1,0 0 0,11 3 0,5 1-2,0-1 0,1-1 1,-1-1-1,1-1 0,1-1 1,28-1-1,-51-1-5,1 0 0,0 0 0,0 0 0,0 0 0,0 0 0,-1 0-1,1 0 1,0-1 0,0 1 0,-1-1 0,1 1 0,0-1 0,0 0 0,-1 0 0,1 0 0,-1 1 0,1-2 0,-1 1 0,1 0-1,-1 0 1,0 0 0,1-1 0,-1 1 0,0-1 0,0 1 0,0-1 0,0 1 0,0-1 0,0 1 0,-1-1 0,1 0 0,0 0-1,-1 1 1,0-1 0,1 0 0,-1 0 0,0 0 0,0 1 0,0-1 0,0-3 0,0-20-491</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1:54.912"/>
    </inkml:context>
    <inkml:brush xml:id="br0">
      <inkml:brushProperty name="width" value="0.05" units="cm"/>
      <inkml:brushProperty name="height" value="0.05" units="cm"/>
      <inkml:brushProperty name="color" value="#FFFF00"/>
    </inkml:brush>
  </inkml:definitions>
  <inkml:trace contextRef="#ctx0" brushRef="#br0">1 883 32367,'0'3'18,"0"-1"-1,0 0 1,0 0 0,0 0 0,0 0 0,1 0 0,-1 0-1,1 0 1,-1 1 0,1-1 0,0 0 0,0-1 0,-1 1-1,4 3 1,-3-3-17,1-1 1,0 0-1,0 0 0,0 1 0,0-2 1,0 1-1,1 0 0,-1 0 0,0-1 0,0 1 1,1-1-1,-1 1 0,0-1 0,0 0 1,1 0-1,3-1 0,-2 1 1,1 0 1,0 0-1,-1-1 1,1 1-1,-1-1 1,1-1-1,-1 1 1,1 0 0,-1-1-1,0 0 1,1 0-1,-1 0 1,0-1-1,-1 0 1,1 1-1,6-7 1,-5 3-1,0 0 1,-1 0 0,0 0-1,0-1 1,0 1-1,-1-1 1,0 0 0,0 0-1,2-11 1,2-11-1,-3-1 0,0 0 1,-2 1-1,-1-33 0,-1 61-2,-1-27 0,0 1 0,-7-37 0,7 55 0,-1 0 0,0 0 0,-1 1 0,0-1 0,-1 1 0,1 0 0,-2 0 0,1 0 0,-1 0 0,-11-13 0,16 20 0,-1 0 0,0 0 0,0 0 0,-1 0 0,1 0 0,0 0 0,0 0 0,0 0 0,-1 1 0,1-1 0,0 0 0,-1 1 0,1-1 0,-1 1 0,1-1 0,0 1 0,-3 0 0,3 0 0,0 0 0,1 0 0,-1 0 0,0 1 0,0-1 0,0 0 0,1 1 0,-1-1 0,0 0 0,0 1 0,1-1 0,-1 1 0,1 0 0,-1-1 0,0 1 0,1-1 0,-1 1 0,1 0 0,-1 0 0,1-1 0,-1 2 0,-1 3 0,0-1 0,0 1 0,1 0 0,0 0 0,0 0 0,0 0 0,0 7 0,1-3 0,-1 0 0,2-1 0,-1 1 0,1-1 0,0 1 0,1 0 0,4 13 0,-3-16 0,0-1 0,0 1 0,0-1 0,1 0 0,0 0 0,0 0 0,0-1 0,0 1 0,1-1 0,0 0 0,7 5 0,-5-5 0,-1 0 0,1-1 0,0 0 0,0 0 0,0 0 0,0-1 0,0 0 0,1 0 0,8 1 0,8-1 6,37-2 1,-32 0 7,-21 0-14,1-1 1,-1 0-1,0 0 1,1-1-1,-1 0 1,0-1-1,0 1 1,0-2-1,-1 1 1,1-1-1,7-5 0,-11 6 0,0 1 0,0-1 0,0 0 0,-1-1 0,1 1 0,-1 0 0,0-1 0,0 0 0,0 0 0,-1 0 0,1 0 0,-1 0 0,0-1 0,0 1 0,0-1 0,-1 1 0,0-1 0,0 0 0,0 1 0,1-11 0,-3 15 0,0-1 0,0 1 0,1 0 0,-1-1 0,0 1 0,0-1 0,1 1 0,-1 0 0,0 0 0,0 0 0,0-1 0,0 1 0,0 0 0,1 0 0,-1 0 0,0 0 0,0 0 0,0 0 0,0 1 0,-1-1 0,-1 1 0,-2-1 0,0 1 0,0 0 0,0 1 0,0-1 0,0 1 0,0 0 0,1 0 0,-1 1 0,1-1 0,-1 1 0,1 0 0,0 0 0,0 1 0,0-1 0,1 1 0,-1 0 0,1 0 0,0 0 0,0 0 0,0 0 0,1 1 0,-3 6 0,-1 1 0,0 1 0,1 0 0,1 1 0,0-1 0,1 1 0,0 0 0,0 17 0,0 12 0,2 0 0,6 56 0,-4-92 0,1 0 0,-1 0 0,1 0 0,1 0 0,0 0 0,0-1 0,0 1 0,1-1 0,-1 0 0,2 0 0,-1 0 0,1-1 0,-1 1 0,2-1 0,-1 0 0,0 0 0,1-1 0,0 0 0,0 0 0,0 0 0,1-1 0,-1 1 0,1-2 0,11 4 0,-9-3 0,0-1 0,0 0 0,0 0 0,0-1 0,0-1 0,0 1 0,0-1 0,0-1 0,0 0 0,0 0 0,0-1 0,0 0 0,0 0 0,0-1 0,0 0 0,-1-1 0,0 0 0,0 0 0,10-7 0,-6 1 0,-1 0 0,0 0 0,-1-2 0,0 1 0,0-1 0,-1 0 0,-1-1 0,0 0 0,-1-1 0,0 1 0,-1-1 0,6-19 0,-6 12 0,-2 1 0,1-1 0,-2 0 0,-1 0 0,-1 0 0,0 0 0,-2 0 0,-4-29 0,5 49 0,-1-1 0,1 0 0,-1 1 0,1-1 0,-1 1 0,0-1 0,0 1 0,0 0 0,0-1 0,0 1 0,0 0 0,0 0 0,0-1 0,0 1 0,-1 0 0,1 0 0,0 0 0,-1 1 0,1-1 0,-1 0 0,1 0 0,-1 1 0,1-1 0,-1 1 0,1-1 0,-1 1 0,0 0 0,1 0 0,-1 0 0,0 0 0,-1 0 0,0 0 0,0 0 0,0 0 0,0 0 0,1 0 0,-1 1 0,0-1 0,1 1 0,-1 0 0,0 0 0,1 0 0,-1 0 0,1 0 0,-1 1 0,1-1 0,0 1 0,0 0 0,0-1 0,-4 4 0,3 1 0,0 0 0,0-1 0,0 1 0,1 0 0,-1 0 0,1 1 0,1-1 0,-1 0 0,0 13 0,0 62 0,3-53 0,-1-19 0,0 0 0,1-1 0,1 1 0,-1-1 0,1 1 0,1-1 0,-1 0 0,2 0 0,-1 0 0,1 0 0,0 0 0,0-1 0,1 0 0,0 0 0,1 0 0,-1 0 0,1-1 0,1 0 0,-1 0 0,1-1 0,0 0 0,0 0 0,1 0 0,-1-1 0,1 0 0,0-1 0,0 0 0,0 0 0,17 3 0,-14-3 0,0-2 0,0 0 0,0 0 0,0-1 0,0 0 0,1-1 0,19-3 0,-26 2 0,1 0 0,-1 0 0,1 0 0,-1-1 0,0 1 0,0-1 0,0-1 0,0 1 0,0-1 0,-1 1 0,0-1 0,1-1 0,-2 1 0,1-1 0,0 1 0,3-8 0,1-3 0,0-1 0,-1 0 0,-1 0 0,-1-1 0,0 0 0,-1 0 0,-1 0 0,2-21 0,-1-145 0,-5 118 0,1 64 0,0 1 0,0-1 0,-1 0 0,1 1 0,0-1 0,0 1 0,0-1 0,0 1 0,0-1 0,1 0 0,-1 1 0,0-1 0,0 1 0,0-1 0,0 1 0,1-1 0,-1 1 0,0-1 0,0 1 0,1-1 0,-1 1 0,0-1 0,1 1 0,-1-1 0,1 1 0,-1 0 0,0-1 0,1 1 0,-1 0 0,1-1 0,-1 1 0,1 0 0,-1 0 0,1-1 0,-1 1 0,1 0 0,-1 0 0,1 0 0,0 0 0,-1 0 0,1 0 0,-1 0 0,1 0 0,-1 0 0,1 0 0,0 0 0,-1 0 0,1 0 0,-1 0 0,1 0 0,-1 1 0,1-1 0,-1 0 0,1 1 0,2 0 0,0 1 0,0-1 0,0 1 0,0 0 0,-1 0 0,1 0 0,-1 0 0,4 5 0,7 10 0,-1 1 0,-1 0 0,-1 1 0,-1 0 0,0 0 0,-2 1 0,0 0 0,8 41 0,-7-9 0,-3 0 0,0 79 0,7-147 0,2-18 0,-1 0 0,-1-1 0,-2 0 0,6-45 0,-8 40 0,1 1 0,2 0 0,19-44 0,-14 60 0,-16 23 0,0-1 0,1 1 0,-1 0 0,1-1 0,-1 1 0,1 0 0,-1-1-1,1 1 1,-1 0 0,1-1 0,0 1 0,-1 0 0,1 0 0,-1 0-1,1 0 1,0-1 0,-1 1 0,1 0 0,-1 0 0,1 0 0,0 0 0,-1 0-1,1 1 1,-1-1 0,1 0 0,-1 0 0,1 0 0,0 0 0,-1 1-1,1-1 1,-1 0 0,1 1 0,-1-1 0,1 0 0,-1 1 0,1-1 0,-1 0-1,1 1 1,-1-1 0,0 1 0,1-1 0,-1 1 0,1 0 0,5 13-4,1 0 0,-2 0 1,0 1-1,-1 0 0,0 0 0,1 15 1,-3-20 2,5 41 1,2 79 0,-2-14 32,3-79-32,-10-37 0,0 1 0,0-1 0,0 1 0,0-1 0,0 1 0,1-1 0,-1 1 0,0 0 0,0-1 0,1 1 0,-1-1 0,0 1 0,1-1 0,-1 0 0,0 1 0,1-1 0,-1 1 0,1-1 0,-1 0 0,1 1 0,-1-1 0,0 0 0,1 1 0,0-1 0,-1 0 0,1 0 0,-1 0 0,1 1 0,-1-1 0,1 0 0,-1 0 0,1 0 0,0 0 0,-1 0 0,1 0 0,-1 0 0,1 0 0,-1 0 0,1 0 0,0-1 0,-1 1 0,1 0 0,-1 0 0,1 0 0,-1-1 0,1 1 0,-1 0 0,1-1 0,-1 1 0,1 0 0,-1-1 0,1 1 0,-1 0 0,0-1 0,1 1 0,-1-1 0,0 1 0,1-1 0,-1 1 0,0-1 0,0 1 0,1-1 0,-1 0 0,0 0 0,8-15 0,-1-1 0,-1 0 0,0 0 0,-1 0 0,4-28 0,-3 16 0,6-37-4,-7 37-1,1-1 1,0 1-1,3 0 0,0 1 1,16-32-1,-24 57 5,1 0 0,0 1 0,-1-1 0,1 0 0,0 1 0,0 0 0,0-1 0,1 1 0,-1 0 0,1 0 0,-1 0 0,1 0 0,-1 1 0,1-1 0,0 1 0,0 0 0,0-1 0,0 1 0,0 1 0,0-1 0,0 0 0,0 1 0,0-1 0,1 1 0,-1 0 0,0 0 0,0 0 0,0 1 0,4 0 0,-5-1 0,0 1 0,-1 0 0,1-1 0,-1 1 0,1 0 0,-1 0 0,0-1 0,1 1 0,-1 0 0,0 0 0,1 1 0,-1-1 0,0 0 0,0 0 0,0 1 0,0-1 0,0 0 0,-1 1 0,1-1 0,0 1 0,0-1 0,0 4 0,9 39 0,-9-36 0,4 49 0,-1 1 0,-6 60 0,1-29 0,0-88 0,1 1 0,0 0 0,0 0 0,0 0 0,0 0 0,0 0 0,0 0 0,1-1 0,-1 1 0,1 0 0,-1 0 0,1 0 0,-1-1 0,1 1 0,0 0 0,0-1 0,0 1 0,0-1 0,0 1 0,0-1 0,1 1 0,-1-1 0,0 0 0,1 0 0,-1 1 0,1-1 0,-1 0 0,1 0 0,0 0 0,-1-1 0,1 1 0,0 0 0,0-1 0,0 1 0,-1-1 0,1 0 0,0 1 0,0-1 0,0 0 0,0 0 0,0 0 0,3-1 0,-1 2 0,0-1 0,0 0 0,0-1 0,0 1 0,0-1 0,-1 1 0,1-1 0,0 0 0,0-1 0,0 1 0,-1 0 0,1-1 0,6-4 0,-7 2 0,1 0 0,0 0 0,-1 0 0,0-1 0,0 0 0,0 1 0,-1-1 0,0 0 0,0 0 0,2-7 0,8-25 0,-2-2 0,7-59 0,-12 65 0,0 0 0,3 0 0,0 1 0,16-36 0,-23 66 0,0 0 0,0-1 0,0 1 0,1 0 0,-1 0 0,1 0 0,-1 0 0,1 0 0,0 1 0,0-1 0,0 0 0,0 1 0,0 0 0,0-1 0,0 1 0,1 0 0,-1 0 0,0 0 0,1 0 0,2 0 0,3 0 0,1 0 0,-1 0 0,1 1 0,13 1 0,2 0 0,-24-1 0,-1 0 0,1 0 0,0 0 0,0 0 0,0 0 0,0 0 0,-1 0 0,1 0 0,0 0 0,0 0 0,0 1 0,0-1 0,-1 0 0,1 0 0,0 0 0,0 0 0,0 0 0,0 0 0,0 1 0,-1-1 0,1 0 0,0 0 0,0 0 0,0 0 0,0 1 0,0-1 0,0 0 0,0 0 0,0 0 0,0 0 0,0 1 0,0-1 0,0 0 0,0 0 0,0 0 0,0 1 0,0-1 0,0 0 0,0 0 0,0 0 0,0 1 0,0-1 0,0 0 0,0 0 0,0 0 0,0 0 0,0 1 0,0-1 0,1 0 0,-1 0 0,0 0 0,0 0 0,0 0 0,0 1 0,0-1 0,1 0 0,-1 0 0,0 0 0,0 0 0,0 0 0,0 0 0,1 0 0,-1 0 0,0 0 0,0 0 0,0 1 0,0-1 0,1 0 0,-13 9 0,2-4 0,1 0 1,-1 1-1,1 0 0,0 1 1,1 0-1,-1 0 0,2 1 1,-1-1-1,1 2 1,0-1-1,0 1 0,1 0 1,0 1-1,-7 17 0,5-7 3,1 0-1,2 0 1,0 1-1,0 0 0,2 0 1,1 0-1,1 0 1,0 0-1,2 0 1,4 33-1,-4-50-2,0 1 0,0-1 0,1 0 0,-1 0 0,1 0 0,0 0 0,0 0 0,1 0 0,-1 0 0,1-1 0,0 1 0,0-1 0,0 0 0,0 0 0,5 4 0,-1-3 0,0 1 0,0-2 0,0 1 0,0-1 0,1 0 0,0 0 0,14 2 0,7-1 0,-1-1 0,0-2 0,48-3 0,-75 2 0,3 0 0,1 0 0,-1-1 0,0 0 0,0 0 0,0 0 0,0 0 0,0 0 0,0-1 0,0 0 0,0 0 0,0 0 0,-1 0 0,1-1 0,-1 1 0,0-1 0,1 0 0,-1 0 0,-1 0 0,1 0 0,0-1 0,-1 1 0,0-1 0,1 0 0,-1 1 0,-1-1 0,1 0 0,-1 0 0,1 0 0,-1 0 0,0-5 0,3-10 0,-2 0 0,0 0 0,-2 0 0,0 0 0,-3-27 0,1 31 0,-1-1 0,0 1 0,-1 0 0,0-1 0,-2 2 0,0-1 0,-8-14 0,9 19 0,-1 0 0,0 0 0,-1 1 0,0-1 0,-1 2 0,0-1 0,0 1 0,-1 0 0,0 1 0,-11-8 0,14 12 0,0 0 0,-1 1 0,1-1 0,-1 1 0,1 0 0,-1 1 0,-9-1 0,14 1 0,0 1 0,-1 0 0,1-1 0,-1 1 0,1 0 0,0 0 0,-1 1 0,1-1 0,0 0 0,-1 1 0,1 0 0,0-1 0,-1 1 0,1 0 0,0 0 0,0 0 0,0 1 0,0-1 0,0 0 0,0 1 0,0-1 0,1 1 0,-4 3 0,2 2 0,0 0 0,1 0 0,0 0 0,0 0 0,0 1 0,1-1 0,0 1 0,1-1 0,0 1 0,1 12 0,0-9 0,0-1 0,1 0 0,0 1 0,0-1 0,1 0 0,1 0 0,6 13 0,-3-10 0,1-1 0,0 0 0,1-1 0,0 0 0,0-1 0,2 0 0,-1 0 0,14 9 0,-16-13 0,1-1 0,-1 0 0,1 0 0,1-1 0,-1 0 0,1 0 0,-1-1 0,1-1 0,0 1 0,0-2 0,0 1 0,12-1 0,-13-1 0,-1 0 0,1 0 0,-1-1 0,1 0 0,-1-1 0,0 0 0,1 0 0,12-6 0,-14 4 0,-1 0 0,0 0 0,0-1 0,0 0 0,0 0 0,-1 0 0,0-1 0,0 0 0,0 0 0,4-7 0,2-5 0,-1 0 0,-1-1 0,-1 1 0,0-2 0,-2 1 0,0-1 0,-1 0 0,4-34 0,-3-14 0,-3-86 0,-4 104 0,2 39 0,-4-44 0,2 51 0,1 1 0,-1 0 0,0 0 0,0-1 0,0 1 0,0 0 0,-1 0 0,1 0 0,-1 0 0,0 0 0,0 0 0,0 1 0,-3-4 0,4 5 0,0 0 0,1 1 0,-1-1 0,0 0 0,0 1 0,1-1 0,-1 1 0,0-1 0,0 1 0,0-1 0,0 1 0,1 0 0,-1 0 0,0-1 0,0 1 0,0 0 0,0 0 0,0 0 0,0 0 0,0 0 0,0 0 0,0 0 0,0 0 0,0 0 0,0 0 0,0 1 0,1-1 0,-1 0 0,0 1 0,0-1 0,0 1 0,0-1 0,1 1 0,-1-1 0,-1 2 0,0 0 0,0 0 0,1 0 0,-1 0 0,1 0 0,-1 0 0,1 1 0,0-1 0,-1 0 0,2 1 0,-1-1 0,-1 4 0,-3 28 0,1 0 0,1 0 0,4 65 0,0-31 0,-2 19 0,2 90 0,0-153 0,2-1 0,1 1 0,0-1 0,2-1 0,11 30 0,-15-45 0,1-1 0,0 1 0,1-1 0,-1 1 0,1-1 0,1 0 0,-1-1 0,1 1 0,0-1 0,0 0 0,1 0 0,-1 0 0,1-1 0,0 0 0,12 6 0,-7-5 0,1-2 0,-1 1 0,1-2 0,0 1 0,0-1 0,0-1 0,0 0 0,19-2 0,-25 0 0,1 0 0,-1 0 0,1-1 0,-1 0 0,0 0 0,0 0 0,0-1 0,0 0 0,0 0 0,0-1 0,-1 1 0,0-1 0,1 0 0,-2-1 0,1 1 0,0-1 0,-1 0 0,0 0 0,0-1 0,0 1 0,-1-1 0,4-7 0,1-4 0,0 0 0,-1 0 0,-1 0 0,-1-1 0,0 0 0,3-35 0,-4-7 0,-6-93 0,2 149 0,0 0 0,0 0 0,-1 1 0,0-1 0,1 0 0,-1 1 0,0-1 0,-1 1 0,-3-7 0,5 8 0,-1 1 0,0 1 0,0-1 0,0 0 0,0 0 0,0 0 0,-1 0 0,1 1 0,0-1 0,0 1 0,0-1 0,-1 1 0,1-1 0,0 1 0,-1 0 0,1-1 0,0 1 0,-1 0 0,1 0 0,0 0 0,-1 0 0,1 0 0,0 0 0,-1 1 0,1-1 0,0 0 0,-1 1 0,1-1 0,-2 1 0,2 0 0,-1 0 0,0 0 0,0 0 0,1 1 0,-1-1 0,1 0 0,-1 1 0,1-1 0,0 1 0,-1-1 0,1 1 0,0-1 0,0 1 0,0 0 0,0 0 0,0 0 0,1-1 0,-1 1 0,1 0 0,-1 0 0,0 3 0,-5 48 0,6-46 0,-1 11 0,-1 16 0,1 1 0,6 54 0,-4-80 0,0 0 0,1 0 0,0-1 0,0 1 0,1-1 0,0 0 0,1 0 0,-1 0 0,2 0 0,-1 0 0,1-1 0,0 0 0,1 0 0,0 0 0,10 9 0,-10-12 0,0-1 0,0 0 0,1 0 0,-1-1 0,1 0 0,0 0 0,0 0 0,0-1 0,0 0 0,0 0 0,0 0 0,0-1 0,0-1 0,8 0 0,5 1 0,-16 0 0,0-1 0,0 1 0,0-1 0,0 0 0,0 0 0,0 0 0,0-1 0,0 1 0,0-1 0,-1 0 0,1 0 0,-1 0 0,1-1 0,-1 1 0,0-1 0,0 0 0,0 0 0,0 0 0,-1 0 0,1 0 0,-1-1 0,0 1 0,3-5 0,2-6 0,-1-1 0,0 0 0,-1 0 0,7-29 0,0-23 0,9-130 0,-18-70 0,-3 192 0,0 61 0,-3-61 0,2 69 0,0 0 0,-1 1 0,1-1 0,-1 0 0,0 1 0,-1 0 0,1-1 0,-1 1 0,0 0 0,-5-7 0,6 10 0,1 1 0,0-1 0,-1 1 0,1-1 0,-1 1 0,0-1 0,0 1 0,1 0 0,-1-1 0,0 1 0,0 0 0,0 1 0,0-1 0,0 0 0,0 0 0,-1 1 0,1-1 0,0 1 0,0 0 0,0 0 0,0 0 0,-1 0 0,1 0 0,0 0 0,0 0 0,0 1 0,0-1 0,-4 2 0,3-1 0,1 1 0,-1-1 0,0 1 0,1 0 0,-1 0 0,1 0 0,0 0 0,0 0 0,-1 0 0,1 1 0,1-1 0,-1 1 0,0-1 0,1 1 0,-1 0 0,1 0 0,0-1 0,0 1 0,-1 4 0,-4 22 0,2 0 0,-2 57 0,10 63 0,-3-126 0,2 30 0,3 0 0,2 0 0,2-1 0,3 0 0,1 0 0,27 59 0,-35-99 0,0 1 0,1-1 0,0 0 0,1 0 0,0-1 0,13 14 0,-16-20 0,1 0 0,-1 0 0,1-1 0,0 0 0,0 0 0,1 0 0,-1-1 0,1 0 0,0 0 0,-1-1 0,1 0 0,1 0 0,-1 0 0,7 0 0,-5-1 0,0 0 0,-1-1 0,1 0 0,11-1 0,-17 0 0,0 1 0,0-1 0,0 0 0,0 0 0,-1 0 0,1-1 0,0 1 0,-1 0 0,1-1 0,-1 0 0,0 1 0,1-1 0,-1 0 0,0 0 0,0-1 0,0 1 0,1-3 0,5-8 0,-1 0 0,0 0 0,-2-1 0,1 0 0,-2 0 0,0 0 0,0-1 0,2-29 0,0-127 0,-6 132 0,0 12 0,0-13 0,0 40 0,0 0 0,0 0 0,0 0 0,0 0 0,0 0 0,0 0 0,0 0 0,-1 1 0,1-1 0,0 0 0,0 0 0,0 0 0,0 0 0,0 0 0,0 0 0,0 0 0,0 0 0,0 0 0,0 0 0,0 0 0,0 0 0,0 0 0,0 0 0,-1 0 0,1 0 0,0 0 0,0 0 0,0 0 0,0 0 0,0 0 0,0 0 0,0 0 0,0 0 0,0 0 0,0 0 0,-1 0 0,1 0 0,0 0 0,0 0 0,0 0 0,0 0 0,0 0 0,0 0 0,0 0 0,0 0 0,0 0 0,0 0 0,0 0 0,-1 0 0,1 0 0,0 0 0,0 0 0,0-1 0,-7 26 0,0 13 0,2 0 0,1 0 0,2 0 0,2 0 0,5 45 0,-4-77 0,0 0 0,0 0 0,0 0 0,1 0 0,-1-1 0,2 1 0,-1 0 0,1-1 0,-1 0 0,1 1 0,1-1 0,-1 0 0,1 0 0,0-1 0,0 1 0,0-1 0,1 0 0,0 0 0,-1 0 0,8 3 0,-5-3 0,0-1 0,0 0 0,0 0 0,0-1 0,1 1 0,-1-2 0,1 1 0,-1-1 0,1 0 0,0-1 0,-1 0 0,1 0 0,0 0 0,-1-1 0,13-3 0,-17 3 0,1-1 0,-1 1 0,1-1 0,-1 1 0,1-1 0,-1 0 0,0-1 0,0 1 0,0 0 0,0-1 0,-1 0 0,1 1 0,-1-1 0,0 0 0,1 0 0,-1-1 0,0 1 0,2-6 0,2-5 0,-1 0 0,-1-1 0,5-20 0,-1-21 0,-2 0 0,-2-113 0,-4 118 0,-1 29 0,1 22 0,0 0 0,0 0 0,0 0 0,0-1 0,0 1 0,1 0 0,-1 0 0,0-1 0,0 1 0,0 0 0,0 0 0,0 0 0,0-1 0,0 1 0,-1 0 0,1 0 0,0-1 0,0 1 0,0 0 0,0 0 0,0 0 0,0-1 0,0 1 0,0 0 0,-1 0 0,1 0 0,0-1 0,0 1 0,0 0 0,0 0 0,-1 0 0,1 0 0,0 0 0,0-1 0,0 1 0,-1 0 0,1 0 0,0 0 0,0 0 0,0 0 0,-1 0 0,1 0 0,0 0 0,-4 3 0,4-3 0,0 0 0,-4 11 0,0 0 0,1 0 0,1 0 0,-1 0 0,2 1 0,0-1 0,0 15 0,-2 8 0,-35 566 0,20-248 0,16-303 0,-2-1 0,-2 0 0,-2 0 0,-27 84 0,33-125 0,-1-1 0,0 0 0,0 0 0,0 0 0,0 0 0,-1-1 0,0 1 0,-1-1 0,1 0 0,-1 0 0,-10 8 0,10-11 0,1 1 0,-1-1 0,1 0 0,-1 0 0,0 0 0,0-1 0,0 0 0,0 0 0,0 0 0,0-1 0,0 1 0,-1-1 0,1 0 0,0-1 0,0 1 0,-5-2 0,3 0 0,1 0 0,-1-1 0,1 1 0,0-1 0,0-1 0,0 1 0,0-1 0,0 0 0,1 0 0,0-1 0,0 0 0,0 1 0,1-2 0,-8-9 0,-3-7 0,1 0 0,-17-37 0,21 37 0,1 0 0,1-1 0,1 1 0,1-2 0,1 1 0,1-1 0,1 1 0,1-1 0,1 0 0,1 0 0,7-44 0,-5 57 0,1 0 0,1 1 0,0 0 0,1 0 0,0 0 0,0 0 0,1 1 0,0 0 0,1 0 0,0 0 0,0 1 0,1 0 0,0 1 0,17-13 0,8-3 0,1 1 0,63-29 0,347-137 0,-74 36 0,-331 134 0,189-91 0,-227 109 0,0-1 0,0 1 0,-1 0 0,1 0 0,0-1 0,-1 1 0,1-1 0,0 1 0,-1-1 0,1 1 0,-1-1 0,1 1 0,-1-1 0,1 1 0,-1-1 0,1 0-1,-1 1 1,1-1 0,-1 0 0,0 1 0,0-1 0,1 0 0,-1 1 0,0-1 0,0 0 0,0 0 0,1 1 0,-1-2 0,-1 1-4,0-1 1,1 1-1,-1 0 1,0-1-1,0 1 0,0 0 1,0 0-1,0 0 1,0 0-1,0 0 0,0 0 1,0 0-1,0 0 1,-1 0-1,-2-1 0,-38-19-409,-16-6-1020</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1:55.521"/>
    </inkml:context>
    <inkml:brush xml:id="br0">
      <inkml:brushProperty name="width" value="0.05" units="cm"/>
      <inkml:brushProperty name="height" value="0.05" units="cm"/>
      <inkml:brushProperty name="color" value="#FFFF00"/>
    </inkml:brush>
  </inkml:definitions>
  <inkml:trace contextRef="#ctx0" brushRef="#br0">256 0 31038,'2'0'678,"48"2"419,-34-1-1314,-32-1 343,-291 0-129,882 0-21,-574 0-123,-4 0-584,-13 0-1184</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1:57.384"/>
    </inkml:context>
    <inkml:brush xml:id="br0">
      <inkml:brushProperty name="width" value="0.05" units="cm"/>
      <inkml:brushProperty name="height" value="0.05" units="cm"/>
      <inkml:brushProperty name="color" value="#FFFF00"/>
    </inkml:brush>
  </inkml:definitions>
  <inkml:trace contextRef="#ctx0" brushRef="#br0">3 131 32271,'-1'1'18,"1"-1"-1,0 1 1,0-1 0,-1 1 0,1-1 0,0 1 0,0 0 0,0-1-1,-1 1 1,1-1 0,0 1 0,0-1 0,0 1 0,0-1 0,0 1-1,0 0 1,0-1 0,0 1 0,1-1 0,-1 1 0,0-1 0,0 1-1,0 0 1,1-1 0,-1 1 0,24 6-18,-1-1 0,43 5 0,-42-8 0,320 26 7,6-25-13,-344-4 5,-5 0 1,-1 0 0,0 0 0,0 0 0,1 0 0,-1 0 0,0 0 0,0-1 0,0 1 0,1 0 0,-1 0 0,0 0 0,0 0 0,0 0 0,1-1 0,-1 1 0,0 0 0,0 0 0,0 0 0,0-1 0,0 1 0,1 0 0,-1 0 0,0 0 0,0-1 0,0 1 0,0 0 0,0 0 0,0-1 0,0 1 0,0 0 0,0 0 0,0-1 0,0 1 0,0 0 0,0 0 0,0-1 0,0 1 0,0 0 0,0 0 0,0 0 0,0-1 0,0 1 0,-1-1 0,-3-9 0,-3 1-2,0 0 0,-1 1 0,0 0 0,0 0 1,-1 1-1,-13-10 0,-6-5-1,6 5 3,0 0 0,-2 1 0,1 1 0,-32-15 0,55 30 0,0 0 0,0 0 0,0 0 0,0-1 0,0 1 0,0 0 0,0 0 0,0 0 0,0 0 0,0-1 0,1 1 0,-1 0 0,0 0 0,0 0 0,0 0 0,0-1 0,0 1 0,1 0 0,-1 0 0,0 0 0,0 0 0,0 0 0,1 0 0,-1 0 0,0 0 0,0 0 0,0 0 0,1-1 0,-1 1 0,0 0 0,0 0 0,0 0 0,1 0 0,-1 0 0,0 0 0,0 1 0,0-1 0,1 0 0,-1 0 0,0 0 0,0 0 0,0 0 0,1 0 0,-1 0 0,0 0 0,0 0 0,0 0 0,0 1 0,1-1 0,12 1 1,0 0 0,0 1 0,0 1 0,0 0 0,0 1 0,15 6 0,74 39 13,-96-46-11,0 1-1,-1-1 0,1 1 0,-1 1 1,0-1-1,-1 1 0,1-1 0,-1 1 1,1 1-1,-2-1 0,5 7 0,-6-9-2,-1 0 0,1 1 0,-1-1 0,0 0 0,0 1 0,0-1 0,-1 1 0,1-1 0,-1 1 0,0-1 0,0 1 0,0-1 0,0 1 0,0-1 0,-1 1 0,0-1 0,0 1 0,0-1 0,0 0 0,0 1 0,-1-1 0,1 0 0,-4 5 0,-8 7 0,-1 0 0,0-1 0,-1 0 0,-1-1 0,0-1 0,-20 11 0,10-5 0,12-9-27,-58 47 84,66-52-97,2 1 1,-1 0 0,0 0-1,1 0 1,0 0 0,0 1-1,0 0 1,1 0 0,0 0-1,-4 9 1,6 2-1495</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2:01.299"/>
    </inkml:context>
    <inkml:brush xml:id="br0">
      <inkml:brushProperty name="width" value="0.05" units="cm"/>
      <inkml:brushProperty name="height" value="0.05" units="cm"/>
      <inkml:brushProperty name="color" value="#FFFF00"/>
    </inkml:brush>
  </inkml:definitions>
  <inkml:trace contextRef="#ctx0" brushRef="#br0">3 531 32431,'0'-39'242,"0"29"-152,0 29-86,-2 36-4,1 46 0,2-90 0,0-1 0,1 1 0,0 0 0,0-1 0,1 1 0,8 19 0,-10-28 0,1 0 0,-1 0 0,0 0 0,0 0 0,1 0 0,-1 0 0,1 0 0,-1 0 0,1-1 0,0 1 0,0 0 0,0-1 0,0 0 0,0 1 0,0-1 0,0 0 0,0 0 0,1 0 0,-1-1 0,0 1 0,1 0 0,-1-1 0,0 1 0,1-1 0,-1 0 0,1 0 0,-1 0 0,4-1 0,-2 1 0,0-1 0,-1 0 0,1-1 0,-1 1 0,1 0 0,-1-1 0,1 0 0,-1 0 0,0 0 0,0 0 0,0-1 0,0 1 0,-1-1 0,1 0 0,0 0 0,-1 1 0,3-6 0,5-10 0,0-1 0,-2 0 0,0 0 0,-1-1 0,7-28 0,11-105 0,-19 102 0,22-86 0,-27 132 0,1 1 0,0-1 0,0 1 0,0-1 0,0 1 0,0 0 0,1 0 0,0 0 0,0 0 0,4-4 0,-6 7 0,1 0 0,-1 0 0,1 0 0,-1 0 0,1 0 0,0 1 0,-1-1 0,1 0 0,0 1 0,-1-1 0,1 1 0,0-1 0,-1 1 0,1 0 0,0 0 0,0 0 0,0 0 0,-1 0 0,1 0 0,0 1 0,0-1 0,-1 0 0,1 1 0,0 0 0,-1-1 0,1 1 0,0 0 0,-1 0 0,1 0 0,-1 0 0,2 1 0,3 3 0,-1 0 0,0 1 0,0 0 0,0 0 0,-1 0 0,1 0 0,-2 1 0,1 0 0,3 10 0,21 32 0,-27-80 0,-1 8 0,1 11 0,0-1 0,-2 1 0,1 0 0,-3-13 0,2 23 0,1 0 0,-1-1 0,1 1 0,-1 0 0,0 0 0,1 0 0,-1 0 0,0 0 0,-1 0 0,1 0 0,0 0 0,0 1 0,-1-1 0,1 0 0,-1 1 0,1-1 0,-1 1 0,0 0 0,0-1 0,0 1 0,0 0 0,0 0 0,0 0 0,0 0 0,0 0 0,0 1 0,0-1 0,-3 0 0,0 1 0,0-1 0,1 1 0,-1 0 0,0 1 0,0-1 0,0 1 0,1 0 0,-1 0 0,1 0 0,-1 1 0,0 0 0,1-1 0,0 2 0,0-1 0,-1 0 0,1 1 0,1 0 0,-1 0 0,0 0 0,1 0 0,-1 1 0,1-1 0,0 1 0,0 0 0,1 0 0,-1 0 0,-2 6 0,-3 8 0,1-1 0,0 1 0,1 0 0,1 1 0,-4 31 0,3-16 0,2 0 0,2 0 0,1 0 0,1 1 0,7 40 0,-5-65 0,0 0 0,1 0 0,1-1 0,0 1 0,0-1 0,1 0 0,0 0 0,0-1 0,7 9 0,-7-11 0,0 0 0,0-1 0,0 0 0,0 0 0,1 0 0,0-1 0,0 0 0,0 0 0,1 0 0,-1-1 0,1 0 0,0 0 0,9 2 0,-7-2 0,-1-1 0,1-1 0,0 0 0,0 0 0,0-1 0,-1 0 0,1 0 0,0-1 0,0 0 0,0-1 0,-1 0 0,1 0 0,-1-1 0,1 0 0,-1 0 0,0-1 0,0 0 0,-1-1 0,1 1 0,-1-1 0,0-1 0,0 0 0,-1 0 0,1 0 0,-1-1 0,-1 1 0,1-1 0,-1-1 0,6-12 0,-3 5 0,-1 0 0,0-1 0,-2-1 0,0 1 0,-1-1 0,0 1 0,2-29 0,-4-123 0,-4 94 0,2 74 0,0 0-1,0 0 1,0-1 0,0 1 0,0 0-1,0 0 1,0 0 0,0 0 0,0 0-1,0 0 1,0-1 0,0 1-1,0 0 1,0 0 0,0 0 0,-1 0-1,1 0 1,0 0 0,0 0 0,0 0-1,0 0 1,0-1 0,0 1 0,-1 0-1,1 0 1,0 0 0,0 0-1,0 0 1,0 0 0,0 0 0,-1 0-1,1 0 1,0 0 0,0 0 0,0 0-1,0 0 1,0 0 0,0 0-1,-1 0 1,1 0 0,0 0 0,0 0-1,0 0 1,0 1 0,0-1 0,-1 0-1,1 0 1,0 0 0,0 0 0,0 0-1,0 0 1,0 0 0,0 0-1,0 0 1,0 1 0,0-1 0,-1 0-1,1 0 1,0 0 0,0 0 0,-8 8-11,3 0 11,1 0-1,-1 1 1,2-1-1,-1 1 0,1 0 1,0 0-1,1 0 1,0 1-1,-1 11 0,-1 91 2,4-95-1,0-8 0,0 1 0,0-1 0,1 1 0,0-1 0,1 1 0,0-1 0,1 0 0,0 0 0,0 0 0,1-1 0,0 1 0,0-1 0,1 1 0,0-2 0,1 1 0,-1 0 0,2-1 0,-1 0 0,1-1 0,8 7 0,-13-11 1,1 0-1,-1 0 1,1-1 0,0 1-1,0-1 1,-1 0 0,1 0 0,0 0-1,0 0 1,0-1 0,0 1-1,0-1 1,0 1 0,0-1 0,1 0-1,-1 0 1,0-1 0,0 1-1,0-1 1,0 1 0,0-1-1,0 0 1,0 0 0,-1 0 0,1 0-1,0-1 1,0 1 0,-1-1-1,1 0 1,-1 0 0,0 0-1,1 0 1,-1 0 0,0 0 0,0-1-1,0 1 1,2-5 0,6-10 0,-1-1 0,0-1-1,-2 0 1,0 0 0,5-25 0,12-102-1,-17 94 0,15-57 0,-21 107 0,-1 1 0,1-1 0,0 0 0,0 0 0,-1 1 0,1-1 0,0 1 0,0-1 0,0 1 0,1-1 0,-1 1 0,3-2 0,-4 2 0,1 1 0,-1 0 0,1-1 0,0 1 0,-1 0 0,1-1 0,0 1 0,-1 0 0,1 0 0,0 0 0,-1 0 0,1 0 0,0 0 0,-1 0 0,1 0 0,0 0 0,-1 0 0,1 0 0,0 0 0,-1 1 0,1-1 0,0 0 0,-1 0 0,1 1 0,-1-1 0,1 0 0,0 1 0,-1-1 0,1 0 0,-1 1 0,1-1 0,-1 1 0,1-1 0,-1 1 0,0-1 0,1 2 0,3 4 0,0 0 0,0 1 0,-1 0 0,0-1 0,0 1 0,-1 0 0,3 13 0,8 57 0,-11-68 0,5 68 0,-6 129 0,-2-101 0,1-105 0,0 1 0,0-1 0,0 0 0,0 1 0,0-1 0,0 0 0,0 1 0,0-1 0,0 0 0,1 1 0,-1-1 0,0 0 0,0 0 0,0 1 0,1-1 0,-1 0 0,0 0 0,0 1 0,0-1 0,1 0 0,-1 0 0,0 0 0,1 1 0,-1-1 0,0 0 0,0 0 0,1 0 0,-1 0 0,0 0 0,1 0 0,-1 0 0,0 0 0,1 0 0,-1 0 0,0 0 0,1 0 0,-1 0 0,0 0 0,1 0 0,-1 0 0,0 0 0,1 0 0,-1 0 0,0 0 0,1 0 0,-1-1 0,0 1 0,0 0 0,1 0 0,-1 0 0,0 0 0,0-1 0,1 1 0,-1 0 0,0 0 0,0-1 0,0 1 0,1 0 0,-1-1 0,0 1 0,0 0 0,0-1 0,6-8 0,-1 0 0,0-1 0,0 1 0,-1-1 0,-1 0 0,0-1 0,0 1 0,-1-1 0,1-14 0,2 2 0,12-81-1,-11 60-5,2 0 0,1 1 0,3 0-1,16-42 1,-25 79 6,1 0 0,-1 1 0,1-1 0,0 1 0,1-1 0,-1 1 0,6-4 0,-9 8 0,0 0 0,-1 0 0,1 0 0,0 0 0,0 1 0,0-1 0,0 0 0,0 1 0,0-1 0,-1 1 0,2-1 0,-1 1 0,0-1 0,0 1 0,0 0 0,0 0 0,0-1 0,0 1 0,0 0 0,0 0 0,0 0 0,0 0 0,1 0 0,-1 0 0,0 1 0,0-1 0,0 0 0,0 0 0,0 1 0,0-1 0,0 1 0,0-1 0,0 1 0,0-1 0,0 1 0,0 0 0,0-1 0,-1 1 0,1 0 0,0 0 0,0 0 0,-1-1 0,1 1 0,0 0 0,-1 0 0,1 0 0,-1 0 0,1 0 0,-1 0 0,1 2 0,7 22 0,-2 1 0,0-1 0,-2 1 0,-1 0 0,0 33 0,3 18 0,-4-63 0,14 102 0,-12-100 0,0 0 0,0 0 0,2-1 0,13 30 0,-17-42 0,-1-1 0,1 1 0,-1-1 1,1 0-1,0 1 0,0-1 0,0 0 0,1 0 0,-1 0 0,0 0 0,1 0 1,-1-1-1,1 1 0,0-1 0,-1 0 0,1 0 0,0 0 0,0 0 1,0 0-1,0 0 0,0-1 0,-1 1 0,1-1 0,0 0 0,0 0 1,0 0-1,0 0 0,0-1 0,0 1 0,0-1 0,0 0 0,0 0 1,0 0-1,0 0 0,-1 0 0,1-1 0,0 1 0,2-3 0,3-2 2,0-1 0,-1-1 1,0 1-1,0-1 0,0-1 0,-1 1 0,0-1 0,-1 0 0,0 0 0,-1-1 0,0 1 0,0-1 0,3-13 0,1-6-2,-2 0-1,-1-1 1,2-43-1,-6-117 1,-1 186 0,0 1 0,-1 0 0,1-1 0,-1 1 0,0 0 0,0 0 0,-3-6 0,4 8 0,-1 1 0,1-1 0,0 0 0,-1 1 0,1-1 0,-1 1 0,1-1 0,0 1 0,-1 0 0,1-1 0,-1 1 0,1-1 0,-1 1 0,0 0 0,1-1 0,-1 1 0,1 0 0,-1 0 0,0 0 0,1-1 0,-1 1 0,1 0 0,-1 0 0,0 0 0,1 0 0,-1 0 0,0 0 0,1 0 0,-1 0 0,1 0 0,-1 0 0,0 0 0,1 1 0,-1-1 0,0 0 0,1 0 0,-1 1 0,1-1 0,-1 0 0,1 1 0,-1-1 0,1 1 0,-1-1 0,1 0 0,-1 1 0,1-1 0,0 1 0,-1-1 0,1 1 0,0-1 0,-1 2 0,-1 1 0,-1 0 0,1 1 0,0-1 0,1 1 0,-1-1 0,1 1 0,-1 0 0,1 0 0,0 0 0,0-1 0,1 1 0,-1 5 0,0 55 0,2-40 0,-2 0 0,0-6 0,1 1 0,1-1 0,0 1 0,1-1 0,1 1 0,1-1 0,9 26 0,-7-29 0,1-1 0,0 1 0,1-2 0,1 1 0,14 18 0,-18-27 0,0 0 0,-1 0 0,1-1 0,1 0 0,-1 0 0,1 0 0,-1-1 0,1 0 0,0 0 0,0 0 0,1-1 0,-1 1 0,0-2 0,1 1 0,11 1 0,-6-2 0,-1 0 0,0-1 0,18-2 0,-25 2 0,0-1 0,-1 0 0,1 0 0,0 0 0,0-1 0,-1 1 0,1-1 0,-1 0 0,1 0 0,-1 0 0,0 0 0,1-1 0,-1 1 0,2-4 0,4-5 0,-2 0 0,1 0 0,-1 0 0,-1-1 0,0 0 0,-1-1 0,0 1 0,-1-1 0,0 0 0,-1 0 0,1-19 0,2-20 0,-2-79 0,-4 126 0,0-148 0,-1 141 0,-2 10 0,-2 9 0,5-7 0,-5 16 0,0 0 0,2 0 0,-1 0 0,2 1 0,0-1 0,1 31 0,-1-6 0,-7 131 0,-23 250 0,25-362 0,-18 109 0,21-147 0,-2-1 0,0 0 0,-2-1 0,0 1 0,-17 29 0,24-48 0,0 0 0,0 0 0,0 0 0,0-1 0,0 1 0,0 0 0,0-1 0,-1 1 0,1-1 0,-1 1 0,1-1 0,-1 0 0,0 1 0,0-1 0,1 0 0,-1 0 0,0 0 0,0-1 0,0 1 0,0 0 0,0-1 0,0 1 0,0-1 0,0 0 0,-4 1 0,3-2 0,1 0 0,0 0 0,-1 0 0,1-1 0,0 1 0,0 0 0,0-1 0,0 0 0,0 1 0,0-1 0,0 0 0,1 0 0,-1 0 0,0 0 0,1 0 0,0 0 0,-1 0 0,1-1 0,-1-4 0,-11-27 0,1-1 0,2 0 0,2-1 0,1 0 0,2 0 0,1-1 0,2-57 0,2 86 0,1 1 0,-1-1 0,1 0 0,1 1 0,-1-1 0,1 1 0,1 0 0,-1 0 0,1 0 0,0 0 0,1 0 0,5-8 0,0 4 0,-1 1 0,1 0 0,1 1 0,0 0 0,0 0 0,14-8 0,-2 2 0,1 1 0,0 1 0,0 1 0,35-12 0,-42 18 0,0 2 0,1 0 0,0 1 0,0 0 0,0 2 0,0 0 0,0 0 0,22 4 0,-32-2 0,1-1 0,0 1 0,0-1 0,13-2 0,-18 1 0,0 0 0,0 1 0,0-1 0,0 0 0,0-1 0,0 1 0,-1 0 0,1-1 0,-1 0 0,1 1 0,-1-1 0,1 0 0,-1 0 0,3-5 0,2-2 0,0-1 0,-1-1 0,-1 1 0,0-1 0,0 0 0,-1 0 0,-1-1 0,0 1 0,0-1 0,1-22 0,0-12 0,-5-68 0,-1 50 0,2 3 0,-1 172 0,3 147 0,-1-245 0,0-1 0,1 0 0,1 0 0,-1 0 0,2 0 0,0 0 0,6 12 0,-9-20 0,1-1 0,1 1 0,-1 0 0,0-1 0,1 0 0,0 1 0,0-1 0,0 0 0,0 0 0,0-1 0,1 1 0,-1-1 0,1 0 0,0 0 0,0 0 0,-1 0 0,1 0 0,0-1 0,1 0 0,-1 0 0,0 0 0,0 0 0,7 0 0,-6-1 0,0 0 0,0 1 0,-1-2 0,1 1 0,0-1 0,0 1 0,0-1 0,0-1 0,-1 1 0,1-1 0,-1 0 0,1 0 0,8-5 0,-8 3 0,-1-1 0,1 0 0,-1 0 0,0 0 0,0 0 0,0-1 0,-1 1 0,0-1 0,0 0 0,3-8 0,1-5 0,0-2 0,-2 1 0,0-1 0,-1 1 0,1-27 0,-1-109 0,-4 116 0,-1 88 0,0-5 0,8 70 0,-5-98 0,1 0 0,0 0 0,1-1 0,1 1 0,0-1 0,1 0 0,1-1 0,14 25 0,-18-34 0,0 0 0,0-1 0,1 1 0,-1 0 0,1-1 0,0 0 0,0 0 0,0 0 0,0-1 0,0 1 0,1-1 0,-1 0 0,1 0 0,0 0 0,7 1 0,2-1 0,-1 0 0,0-1 0,1-1 0,19-2 0,-29 2 0,1 0 0,0-1 0,-1 0 0,1 0 0,-1 0 0,1-1 0,-1 1 0,0-1 0,1 0 0,-1 0 0,0-1 0,0 1 0,0-1 0,-1 0 0,6-5 0,-4 3 0,0-1 0,-1 0 0,0 0 0,-1 0 0,1-1 0,-1 1 0,0-1 0,-1 0 0,3-8 0,1-12 0,-2-1 0,-1 1 0,-1-1 0,-1-31 0,-1 50 0,0-2 0,-1-1 0,0 1 0,0-1 0,-1 1 0,-1 0 0,0 0 0,-9-22 0,11 29 0,-1 1 0,0-1 0,0 1 0,-1-1 0,1 1 0,-1 0 0,1-1 0,-1 1 0,0 1 0,0-1 0,0 0 0,-1 1 0,1-1 0,0 1 0,-1 0 0,0 0 0,0 1 0,1-1 0,-1 1 0,0 0 0,0 0 0,0 0 0,0 0 0,0 1 0,-5-1 0,7 1 0,0 1 0,0-1 0,0 0 0,0 1 0,0-1 0,0 1 0,0-1 0,1 1 0,-1 0 0,0 0 0,0 0 0,1 0 0,-1 0 0,1 0 0,-1 1 0,1-1 0,-1 0 0,1 1 0,0-1 0,0 1 0,0-1 0,0 1 0,0 0 0,0 0 0,0-1 0,0 1 0,0 0 0,1 0 0,-1 0 0,1 0 0,-1 2 0,-1 9 0,1 0 0,0 0 0,1 23 0,0-20 0,0-4 0,1 0 0,0 1 0,1-1 0,0 0 0,1 0 0,1 0 0,0 0 0,0-1 0,1 0 0,10 18 0,-11-22 0,1-1 0,0 1 0,0-1 0,0 0 0,1 0 0,0 0 0,0-1 0,1 0 0,-1 0 0,1-1 0,0 0 0,0 0 0,1 0 0,-1-1 0,1 0 0,-1-1 0,10 2 0,0 0 0,0-2 0,-1 0 0,1 0 0,0-2 0,0 0 0,0-1 0,24-5 0,-34 5 0,0-1 0,0 0 0,-1 0 0,1-1 0,-1 0 0,1 0 0,-1-1 0,0 0 0,0 0 0,0 0 0,-1-1 0,0 0 0,1 0 0,-2 0 0,1 0 0,-1-1 0,1 0 0,-2 0 0,7-12 0,-2-1 0,-2 0 0,0 0 0,-1 0 0,-1-1 0,-1 0 0,1-23 0,-3-126 0,-3 83 0,1 57 0,-1 1 0,-1 0 0,-12-53 0,15 81 0,0-1 0,0 1 0,0-1 0,0 0 0,0 1 0,0-1 0,-1 1 0,1-1 0,0 0 0,0 1 0,0-1 0,-1 1 0,1-1 0,0 1 0,0-1 0,-1 1 0,1-1 0,0 1 0,-1-1 0,1 1 0,-1-1 0,1 1 0,-1 0 0,1-1 0,-1 1 0,1 0 0,-1-1 0,1 1 0,-1 0 0,1 0 0,-1-1 0,1 1 0,-1 0 0,0 0 0,1 0 0,-1 0 0,1 0 0,-1 0 0,0 0 0,1 0 0,-1 0 0,1 0 0,-1 0 0,0 0 0,-1 1 0,1 1 0,-1-1 0,1 0 0,-1 0 0,1 1 0,-1-1 0,1 1 0,0-1 0,0 1 0,0 0 0,0-1 0,0 1 0,0 0 0,0 2 0,-5 15 0,1 0 0,1 0 0,0 0 0,0 29 0,2 85 0,2-86 0,-1 47 0,3 123 0,-2-206 0,1 0 0,0 0 0,0 0 0,1 0 0,1-1 0,0 1 0,0-1 0,1 1 0,10 18 0,-14-29 0,0 1 0,0-1 0,1 1 0,-1-1 0,0 0 0,0 1 0,1-1 0,-1 1 0,0-1 0,0 0 0,1 1 0,-1-1 0,0 0 0,1 1 0,-1-1 0,0 0 0,1 0 0,-1 1 0,1-1 0,-1 0 0,0 0 0,1 0 0,-1 0 0,1 1 0,-1-1 0,1 0 0,-1 0 0,1 0 0,-1 0 0,0 0 0,1 0 0,-1 0 0,1 0 0,-1 0 0,1 0 0,-1-1 0,1 1 0,-1 0 0,0 0 0,1 0 0,-1 0 0,1-1 0,-1 1 0,0 0 0,1-1 0,-1 1 0,1-1 0,13-21 0,12-43 0,19-75 0,-31 87 0,4 1 0,46-98 0,-39 115 0,-24 34 0,0 0 0,0 0 0,0 0 0,1 0 0,-1 0 0,0 1 0,0-1 0,1 0 0,-1 1 0,0-1 0,0 1 0,3-1 0,-3 1 0,-1 0 0,1 0 0,0 0 0,-1 0 0,1 0 0,-1 0 0,1 0 0,0 1 0,-1-1 0,1 0 0,0 1 0,-1-1 0,1 0 0,-1 1 0,1-1 0,-1 0 0,1 1 0,-1-1 0,1 1 0,-1-1 0,0 1 0,1-1 0,-1 1 0,0 0 0,1-1 0,-1 1 0,0-1 0,1 2 0,4 16 0,-1 1 0,0-1 0,-1 1 0,-1 0 0,-1 0 0,-1 25 0,0-11 0,-1 30 0,-1-44 0,2 0 0,0-1 0,0 1 0,2 0 0,1-1 0,0 1 0,8 24 0,-9-37 0,1-1 0,0 0 0,1 0 0,-1-1 0,1 1 0,0-1 0,0 0 0,0 0 0,1 0 0,-1 0 0,1-1 0,0 0 0,0 0 0,0 0 0,1 0 0,-1-1 0,1 0 0,-1 0 0,11 2 0,-3-2 0,0 0 0,0 0 0,1-1 0,-1-1 0,0 0 0,0-1 0,25-5 0,-32 5 0,0 0 0,0-1 0,-1 0 0,1-1 0,0 1 0,-1-1 0,0 0 0,1 0 0,-1-1 0,0 1 0,-1-1 0,1-1 0,5-5 0,-4 2 0,-1 1 0,0-1 0,0 0 0,-1 0 0,0-1 0,0 1 0,4-19 0,-2-5 0,-1 0 0,-1 0 0,-2-63 0,-2 74 0,-1 1 0,-1-1 0,-9-33 0,9 44 0,-1 1 0,0-1 0,-1 1 0,0 0 0,0 0 0,-1 0 0,0 0 0,-1 1 0,-10-12 0,16 18 0,-1 1 0,0 0 0,0 0 0,0 0 0,0 0 0,0 0 0,0 0 0,0 1 0,0-1 0,-1 0 0,1 0 0,0 1 0,0-1 0,-1 1 0,1-1 0,0 1 0,-1-1 0,1 1 0,0 0 0,-1 0 0,1 0 0,-3 0 0,3 0 0,0 1 0,0 0 0,0 0 0,0-1 0,0 1 0,0 0 0,0 0 0,0 0 0,0 0 0,1 0 0,-1 0 0,0 0 0,1 0 0,-1 1 0,1-1 0,-1 0 0,1 0 0,-1 0 0,1 3 0,-3 9 0,2 0 0,0 0 0,0 20 0,1-27 0,0 19 0,5 139 0,-3-140 0,2-1 0,0 1 0,2-1 0,15 42 0,-20-62 0,0 1 0,1-1 0,-1 0 0,1 0 0,0 0 0,0 0 0,0 0 0,0 0 0,1 0 0,-1-1 0,1 1 0,0-1 0,0 1 0,0-1 0,0 0 0,0 0 0,0-1 0,4 3 0,2-2 0,0 0 0,0-1 0,0 0 0,0 0 0,17-1 0,-23 0 0,2 0 0,1 1 0,-1-2 0,1 1 0,-1 0 0,1-1 0,-1 0 0,0-1 0,1 1 0,-1-1 0,0 0 0,0 0 0,0 0 0,0-1 0,0 0 0,-1 0 0,1 0 0,-1-1 0,0 1 0,0-1 0,0 0 0,0 0 0,-1 0 0,0-1 0,0 1 0,0-1 0,0 0 0,-1 0 0,1 0 0,-1 0 0,0 0 0,-1 0 0,2-7 0,2-14 0,-1 1 0,-1-1 0,-1 0 0,-2 0 0,-3-36 0,2 27 0,0 0 0,6-41 0,-5 75 0,1 0 0,0-1 0,0 1 0,0 0 0,0 0 0,0-1 0,0 1 0,0 0 0,0 0 0,1 0 0,-1 0 0,0 0 0,1 1 0,-1-1 0,1 0 0,-1 1 0,1-1 0,-1 1 0,1-1 0,-1 1 0,1 0 0,-1-1 0,1 1 0,0 0 0,-1 0 0,1 0 0,2 1 0,1-1 0,0 0 0,-1 0 0,1 0 0,-1 1 0,1 0 0,-1 0 0,1 0 0,-1 0 0,6 3 0,-6 0 0,1 0 0,-1 0 0,0 0 0,0 1 0,0-1 0,-1 1 0,0 0 0,0 0 0,0 0 0,-1 1 0,1-1 0,-1 0 0,0 1 0,1 8 0,2 6 0,-2 1 0,3 36 0,-6 56 0,1 17 0,0-125 0,0-1 0,0 1 0,1-1 0,-1 0 0,1 0 0,0 0 0,0 0 0,0 0 0,1 0 0,0-1 0,-1 1 0,1-1 0,0 1 0,0-1 0,1 0 0,-1 0 0,1-1 0,0 1 0,-1-1 0,1 1 0,0-1 0,0-1 0,0 1 0,6 1 0,4 2 0,1 0 0,0-1 0,0-1 0,1-1 0,27 2 0,-42-4 0,16 1 0,-1-1 0,1-1 0,-1 0 0,18-4 0,-28 3 0,-1 0 0,1 0 0,-1 0 0,1 0 0,-1-1 0,0 0 0,0 0 0,0-1 0,0 1 0,-1-1 0,1 0 0,-1 0 0,0-1 0,7-8 0,-1-5 0,0 1 0,0-1 0,-2-1 0,0 0 0,-2 0 0,0 0 0,-1-1 0,-1 0 0,3-28 0,-3-7 0,-2-1 0,-5-63 0,3 115 0,0-1 0,-1 1 0,1 0 0,-1 0 0,0 0 0,0 0 0,0 0 0,0 0 0,-1 0 0,0 0 0,0 1 0,0-1 0,0 1 0,0-1 0,-3-3 0,2 5 0,0 0 0,0 0 0,0 1 0,0-1 0,-1 1 0,1-1 0,0 1 0,0 0 0,-1 0 0,1 0 0,-1 1 0,1-1 0,-1 1 0,1 0 0,-1 0 0,1 0 0,-6 1 0,3 0 0,0-1 0,0 1 0,0 1 0,0-1 0,0 1 0,0 0 0,1 0 0,-1 1 0,1 0 0,0 0 0,-1 0 0,1 0 0,1 1 0,-1 0 0,-4 4 0,2-1 0,1 1 0,1 0 0,-1 0 0,1 1 0,0-1 0,1 1 0,0 0 0,-5 15 0,3 0 0,1 0 0,1 0 0,1 1 0,1-1 0,1 1 0,5 43 0,-3-57 0,1 0 0,1 0 0,0 0 0,0 0 0,1-1 0,0 0 0,1 1 0,0-2 0,1 1 0,0-1 0,0 1 0,1-2 0,0 1 0,1-1 0,0 0 0,0-1 0,11 8 0,-7-6 0,0-1 0,0-1 0,1 0 0,1-1 0,-1 0 0,1-1 0,0-1 0,0 0 0,0-1 0,0 0 0,1-1 0,22 0 0,-36-2-2,0 0-1,0 1 1,0-1 0,1 0-1,-1-1 1,0 1-1,0 0 1,0 0 0,1 0-1,-1-1 1,0 1 0,0-1-1,0 1 1,0-1-1,0 1 1,0-1 0,2-1-1,10-27-210</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2:04.658"/>
    </inkml:context>
    <inkml:brush xml:id="br0">
      <inkml:brushProperty name="width" value="0.05" units="cm"/>
      <inkml:brushProperty name="height" value="0.05" units="cm"/>
      <inkml:brushProperty name="color" value="#FFFF00"/>
    </inkml:brush>
  </inkml:definitions>
  <inkml:trace contextRef="#ctx0" brushRef="#br0">217 706 31470,'5'-12'284,"3"-3"-166,-1 0 0,-1-1 1,0 0-1,-2 0 0,1 0 1,-2-1-1,2-23 0,-3 8-98,0-46 9,-2 70-27,-1 0 1,0 0-1,0-1 1,-1 1 0,0 0-1,-4-13 1,4 18-3,0 0 0,0 0 0,-1 0 0,1 0 0,0 1 0,-1-1 0,0 1 0,0-1 0,0 1 0,0 0 0,0 0 0,0 0 0,0 0 0,-1 1 0,1-1 0,0 1 0,-1 0 0,1 0 0,-1 0 0,0 0 0,-4 1 0,3-1 0,-1 1 0,1-1 0,0 1 0,0 1 0,0-1 0,0 1 0,0 0 0,0 0 0,0 1 0,0-1 0,0 1 0,1 0 0,-1 0 0,-8 6 0,4 0 0,1 0 0,1 1 0,-1 0 0,1 0 0,1 0 0,0 1 0,0 0 0,1 1 0,0-1 0,0 1 0,2 0 0,-1 0 0,-2 15 0,-1 9 0,2 0 0,2 0 0,0 42 0,3-69 0,0 9 0,0-1 0,1 1 0,0-1 0,8 30 0,-8-41 0,1-1 0,-1 0 0,1 0 0,0 0 0,0-1 0,0 1 0,1 0 0,-1-1 0,1 0 0,0 1 0,0-1 0,0 0 0,0 0 0,0-1 0,1 1 0,-1-1 0,1 1 0,0-1 0,0-1 0,-1 1 0,1 0 0,1-1 0,-1 0 0,5 1 0,-3 0 0,0-1 0,1 0 0,-1-1 0,1 1 0,-1-1 0,1 0 0,-1-1 0,1 0 0,-1 0 0,0 0 0,1-1 0,-1 0 0,0 0 0,0-1 0,0 1 0,0-1 0,-1 0 0,1-1 0,-1 0 0,0 0 0,0 0 0,0 0 0,6-7 0,-4 2 0,-1-1 0,1 1 0,-2-1 0,1 0 0,-1-1 0,-1 1 0,0-1 0,0 0 0,-1 0 0,-1 0 0,0 0 0,1-21 0,-2-206 0,-1 235 0,1 1 0,-1 0 0,0 1 0,0-1 0,0 0 0,0 1 0,0-1 0,-1 0 0,1 1 0,0-1 0,-1 1 0,1-1 0,-1 1 0,1-1 0,-1 1 0,0-1 0,0 1 0,-1-3 0,1 6 0,0 0 0,0 1 0,1-1 0,0 0 0,-1 0 0,1 1 0,0-1 0,0 0 0,0 1 0,0 1 0,0 3 0,-2 41 0,0 4 0,7 99 0,-3-139 0,0 1 0,1-1 0,1 0 0,0 1 0,1-2 0,0 1 0,10 16 0,-12-23 0,0 0 0,0-1 0,0 0 0,1 0 0,-1 0 0,1 0 0,0 0 0,0-1 0,0 1 0,0-1 0,1 0 0,0-1 0,-1 1 0,1-1 0,0 0 0,0 0 0,0 0 0,0-1 0,1 1 0,6 0 0,-8-2 0,0 0 0,0 0 0,1 0 0,-1 0 0,0 0 0,0-1 0,0 0 0,0 0 0,0 0 0,0 0 0,0-1 0,5-2 0,-6 2 0,-1 0 0,1-1 0,0 0 0,-1 1 0,0-1 0,1 0 0,-1 0 0,0-1 0,0 1 0,-1 0 0,1-1 0,-1 1 0,0-1 0,2-5 0,3-19 0,-1 0 0,-2-1 0,0 1 0,-3-54 0,-1 53 0,1-1 0,2 1 0,0 0 0,10-39 0,-11 64 0,0-1 0,1 1 0,-1 0 0,1 0 0,0 0 0,0 1 0,0-1 0,4-4 0,-5 7 0,0 0 0,0 0 0,1 0 0,-1 0 0,0 0 0,1 0 0,-1 0 0,1 0 0,-1 0 0,1 0 0,0 1 0,-1-1 0,1 1 0,0 0 0,-1-1 0,1 1 0,0 0 0,0 0 0,-1 0 0,4 0 0,-4 1 0,1-1 0,0 1 0,-1 0 0,1-1 0,-1 1 0,1 0 0,-1 0 0,0 0 0,1 0 0,-1 0 0,0 1 0,0-1 0,0 0 0,0 1 0,0-1 0,0 0 0,0 1 0,0-1 0,0 1 0,-1 0 0,1-1 0,-1 1 0,1 0 0,-1-1 0,0 1 0,1 2 0,2 6 0,8 30 0,-1 0 0,6 61 0,-12-66 0,2-1 0,1 0 0,1 0 0,17 43 0,-24-76 0,-1 0 0,0-1 0,1 1 0,-1 0 0,1 0 0,-1 0 0,1 0 0,-1 0 0,1 0 0,0-1 0,-1 1 0,1 0 0,0-1 0,0 1 0,-1 0 0,1-1 0,2 1 0,-3 0 0,1-1 0,-1 0 0,1-1 0,-1 1 0,1 0 0,-1 0 0,1 0 0,-1 0 0,1 0 0,-1 0 0,1-1 0,-1 1 0,1 0 0,-1 0 0,0-1 0,1 1 0,-1 0 0,1-1 0,-1 1 0,0 0 0,1-1 0,-1 1 0,0 0 0,1-1 0,16-36 0,-14 29 0,40-108 0,-26 64 0,3 1 0,1 1 0,44-73 0,-55 112 0,-5 17 0,-4 24 0,-2-21 0,1 9 0,-1 15 0,2 1 0,1 0 0,2-1 0,10 47 0,-11-72 0,0 1 0,0-1 0,1 1 0,-1-1 0,2 0 0,-1-1 0,1 1 0,1-1 0,8 10 0,-10-13 0,1 0 0,0 0 0,0 0 0,1-1 0,-1 1 0,1-1 0,0 0 0,0-1 0,0 0 0,0 0 0,0 0 0,0 0 0,1-1 0,10 1 0,-10-2 0,0 1 0,0-1 0,1 0 0,-1-1 0,0 0 0,0 0 0,13-3 0,-16 2 0,0 0 0,-1 0 0,1 0 0,0 0 0,-1-1 0,1 1 0,-1-1 0,0 0 0,0 0 0,0 0 0,0-1 0,0 1 0,-1-1 0,3-4 0,2-5 0,-1 0 0,0-1 0,-1 0 0,-1 0 0,0 0 0,0-1 0,-2 1 0,2-18 0,-2-121 0,-4 96 0,2 344 0,0-283 0,0 1 0,0-1 0,0 0 0,0 0 0,1 1 0,0-1 0,0 0 0,0 0 0,0 0 0,0 0 0,1 0 0,0 0 0,0 0 0,0-1 0,0 1 0,1 0 0,-1-1 0,1 0 0,0 0 0,0 0 0,0 0 0,0 0 0,1 0 0,-1-1 0,1 0 0,-1 0 0,1 0 0,0 0 0,0 0 0,0-1 0,0 1 0,0-1 0,0 0 0,0-1 0,6 1 0,2 2 0,0-2 0,0 1 0,-1-2 0,1 1 0,0-2 0,0 0 0,14-2 0,-22 2 0,0-1 0,0 1 0,0-1 0,0 0 0,0 0 0,0-1 0,0 1 0,-1-1 0,1 1 0,-1-1 0,0 0 0,0 0 0,0-1 0,0 1 0,0-1 0,-1 1 0,1-1 0,-1 0 0,0 0 0,0 0 0,-1 0 0,3-8 0,2-11 0,-1-1 0,-1 0 0,1-43 0,-5-69 0,0 98 0,0 67 0,0 82 0,-23 195 0,-17 38 0,25-187 0,12-131 0,0 0 0,-1-1 0,-2 0 0,-1 1 0,-14 33 0,18-51 0,-1-1 0,0 1 0,0-1 0,-1 0 0,0-1 0,0 1 0,-1-1 0,0 0 0,0 0 0,0-1 0,-1 0 0,1 0 0,-1 0 0,0-1 0,-1 0 0,1-1 0,-1 1 0,0-1 0,0-1 0,-13 3 0,-1 0 0,1-2 0,-2-1 0,-40 0 0,56-2 0,0-1 0,0 1 0,0-2 0,0 1 0,0-1 0,1 1 0,-1-2 0,0 1 0,1-1 0,0 0 0,-1-1 0,1 1 0,0-1 0,1 0 0,-1-1 0,-5-6 0,3 2 0,1-1 0,1 0 0,0 0 0,0-1 0,1 0 0,0 0 0,1 0 0,0-1 0,1 1 0,-2-13 0,2 2 0,0-1 0,2 0 0,0 1 0,4-33 0,-1 45 0,0 0 0,0 1 0,1-1 0,0 1 0,0 0 0,1 0 0,1 0 0,-1 0 0,1 1 0,1-1 0,0 1 0,0 1 0,0-1 0,1 1 0,12-10 0,9-5 0,1 1 0,61-32 0,-75 44 0,87-47 0,-22 14 0,128-90 0,-185 114 0,-1 0 0,0-2 0,-2 0 0,0-1 0,-2-2 0,0 1 0,-1-2 0,-2 0 0,21-43 0,-10 0 0,-4 0 0,-3-2 0,-2 0 0,7-75 0,-20 110 0,-1-51 0,-3 84 0,-1-1 0,1 1 0,0 0 0,0-1 0,0 1 0,-1-1 0,1 1 0,-1 0 0,1-1 0,-1 1 0,0 0 0,1 0 0,-1-1 0,0 1 0,0 0 0,0 0 0,0 0 0,0 0 0,0 0 0,0 0 0,0 0 0,0 0 0,0 1 0,0-1 0,-1 0 0,1 1 0,0-1 0,-1 1 0,1-1 0,0 1 0,-1 0 0,1-1 0,-1 1 0,1 0 0,0 0 0,-1 0 0,1 0 0,-3 0 0,1 1 0,0-1 0,0 0 0,0 1 0,0-1 0,-1 1 0,1 0 0,0 0 0,0 0 0,1 1 0,-1-1 0,0 1 0,0-1 0,1 1 0,-1 0 0,1 0 0,-1 0 0,-3 5 0,0 3 0,0 1 0,0 1 0,1-1 0,0 1 0,1 0 0,1 0 0,-1 0 0,-1 23 0,-3 108 0,7-133 0,0 45 0,-1 5 0,3 1 0,10 74 0,-8-116 0,1 0 0,0-1 0,1 1 0,2-1 0,0-1 0,0 1 0,2-1 0,0 0 0,1-1 0,0 0 0,20 21 0,-24-30 0,0-1 0,1-1 0,-1 1 0,1-1 0,1 0 0,-1-1 0,1 0 0,0 0 0,0 0 0,0-1 0,0 0 0,0-1 0,1 0 0,-1 0 0,1-1 0,-1 0 0,1 0 0,0-1 0,0 0 0,16-3 0,-22 2 0,1 0 0,-1 0 0,0-1 0,0 1 0,0-1 0,0 0 0,0 0 0,0 0 0,0 0 0,0 0 0,-1-1 0,0 1 0,1-1 0,-1 0 0,0 0 0,0 0 0,0 0 0,0 0 0,-1 0 0,0 0 0,1 0 0,-1-1 0,0 1 0,0-4 0,3-10 0,0 1 0,-2-1 0,2-27 0,-4-149 0,-3 176 0,1 32 0,1 46 0,-1-29 0,1 0 0,2-1 0,7 42 0,-6-66 0,-1 1 0,2-1 0,-1 0 0,1 0 0,1 0 0,-1 0 0,1 0 0,0-1 0,8 11 0,-9-14 0,0 0 0,1 1 0,-1-1 0,1 0 0,0-1 0,-1 1 0,1 0 0,1-1 0,-1 0 0,0 0 0,0-1 0,1 1 0,-1-1 0,1 0 0,-1 0 0,9 1 0,-10-2 0,1 1 0,-1-1 0,1 0 0,-1-1 0,1 1 0,-1 0 0,1-1 0,-1 0 0,1 0 0,-1 0 0,0 0 0,1 0 0,5-4 0,-6 2 0,-1 0 0,1 0 0,0 0 0,-1 0 0,0 0 0,1 0 0,-1-1 0,0 1 0,-1-1 0,1 0 0,-1 1 0,2-6 0,5-21 0,-1 0 0,-2-1 0,3-56 0,-5 48 0,13-66 0,-16 103 0,0 1 0,1-1 0,-1 0 0,1 1 0,0-1 0,0 1 0,-1-1 0,1 1 0,0-1 0,0 1 0,0 0 0,0-1 0,1 1 0,-1 0 0,0 0 0,0 0 0,1 0 0,-1 0 0,1 0 0,-1 0 0,1 1 0,-1-1 0,1 0 0,-1 1 0,1-1 0,0 1 0,-1-1 0,1 1 0,0 0 0,0 0 0,-1 0 0,1 0 0,0 0 0,-1 0 0,1 1 0,0-1 0,-1 0 0,1 1 0,0-1 0,-1 1 0,1 0 0,-1-1 0,1 1 0,-1 0 0,1 0 0,1 2 0,1 2 0,1 0 0,-1 0 0,0 1 0,0 0 0,0-1 0,-1 1 0,0 1 0,0-1 0,3 13 0,14 66 0,-16-44 0,-1 1 0,-3 53 0,-1-34 0,2-70 0,0 0 0,1 0 0,0 0 0,1 0 0,7-17 0,-1 0 0,9-31 0,-7 18 0,2 0 0,2 1 0,35-66 0,-49 102 0,1 0 0,-1 0 0,0 0 0,1 0 0,0 0 0,-1 0 0,1 0 0,0 1 0,0-1 0,3-2 0,-4 4 0,-1 0 0,1 0 0,-1 0 0,1 0 0,-1 0 0,0 0 0,1 0 0,-1-1 0,1 1 0,-1 0 0,1 1 0,-1-1 0,1 0 0,-1 0 0,1 0 0,-1 0 0,1 0 0,-1 0 0,1 1 0,-1-1 0,1 0 0,-1 0 0,0 1 0,1-1 0,-1 0 0,0 0 0,1 1 0,-1-1 0,0 1 0,1-1 0,-1 1 0,3 5 0,0 0 0,-1-1 0,1 1 0,-2 1 0,1-1 0,1 8 0,-2-7 0,8 51 0,-3 1 0,-1 107 0,-5-148 0,15-49 0,12-37 0,-8 16 0,3 1 0,1 0 0,42-63 0,-61 108 0,1 0 0,0 0 0,0 0 0,0 0 0,8-5 0,-12 12 0,-1 0 0,1 0 0,-1 0 0,1 0 0,-1 1 0,1-1 0,-1 0 0,0 0 0,1 0 0,-1 0 0,0 1 0,0-1 0,0 0 0,0 0 0,0 0 0,0 0 0,0 2 0,-2 61 0,0-27 0,2-1 0,6 51 0,-5-80 0,0 0 0,1-1 0,0 1 0,0-1 0,1 1 0,0-1 0,0 0 0,0 0 0,1 0 0,-1-1 0,1 1 0,1-1 0,-1 0 0,1 0 0,0-1 0,0 1 0,1-1 0,-1 0 0,1 0 0,0-1 0,7 4 0,-2-2 0,1-1 0,0-1 0,0 1 0,1-2 0,-1 0 0,0 0 0,1-1 0,-1-1 0,1 0 0,20-3 0,-28 2 0,0 0 0,0-1 0,0 1 0,0-1 0,-1-1 0,1 1 0,-1-1 0,1 1 0,-1-1 0,0 0 0,0-1 0,0 1 0,0-1 0,-1 0 0,0 0 0,1 0 0,-1 0 0,-1 0 0,1-1 0,-1 0 0,1 1 0,-1-1 0,1-6 0,4-8 0,-2 0 0,0-1 0,-1 0 0,2-33 0,-2-4 0,-5-85 0,0 136 0,1-1 0,-1 1 0,-1 0 0,1 0 0,-1-1 0,0 1 0,0 0 0,-4-6 0,5 10 0,-1 0 0,1 0 0,-1 0 0,1 0 0,-1 0 0,0 0 0,1 0 0,-1 1 0,0-1 0,0 1 0,0 0 0,0-1 0,-1 1 0,1 0 0,0 0 0,0 0 0,-1 1 0,1-1 0,0 0 0,-1 1 0,1 0 0,-1-1 0,-2 1 0,3 0 0,0 1 0,0-1 0,0 1 0,1-1 0,-1 1 0,0 0 0,0 0 0,1-1 0,-1 1 0,0 0 0,1 1 0,-1-1 0,1 0 0,-1 0 0,1 1 0,0-1 0,-1 0 0,1 1 0,0 0 0,0-1 0,0 1 0,0 0 0,0-1 0,1 1 0,-1 0 0,0 0 0,1 0 0,-1 3 0,-2 7 0,1 0 0,0 1 0,0 14 0,2-24 0,-4 54 0,5 68 0,1-104 0,0-1 0,2 0 0,0 0 0,1 0 0,1 0 0,15 35 0,-18-49 0,0 0 0,0 0 0,1 0 0,0-1 0,0 1 0,0-1 0,1 0 0,0 0 0,0-1 0,0 1 0,0-1 0,1 0 0,-1 0 0,1-1 0,0 0 0,0 0 0,1 0 0,-1-1 0,0 0 0,1 0 0,0 0 0,-1-1 0,1 0 0,12 0 0,-17-1 0,-1 0 0,1 0 0,-1 0 0,1 0 0,-1-1 0,1 1-1,-1 0 1,0-1 0,1 1 0,-1-1 0,0 1 0,1-1 0,-1 0 0,0 1 0,1-1 0,-1 0 0,0 0 0,0 0-1,0 0 1,0 0 0,0 0 0,0 0 0,0 0 0,0-1 0,-1 1 0,1 0 0,1-3 0,-1-1-41,1-1 0,-1 0 0,0 0 0,0 0 0,0-9 0,-1 14 38,1-49-931</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2:05.174"/>
    </inkml:context>
    <inkml:brush xml:id="br0">
      <inkml:brushProperty name="width" value="0.05" units="cm"/>
      <inkml:brushProperty name="height" value="0.05" units="cm"/>
      <inkml:brushProperty name="color" value="#FFFF00"/>
    </inkml:brush>
  </inkml:definitions>
  <inkml:trace contextRef="#ctx0" brushRef="#br0">189 46 27613,'-2'-23'4746,"-6"9"-3934,6 13-841,-1 0 0,1-1 0,0 1 0,-1 1 1,1-1-1,-1 0 0,1 0 0,-1 1 0,1 0 0,-1-1 1,1 1-1,-1 0 0,-4 1 0,0-1 29,0 0 0,0 0 0,0 1 0,0 0 0,0 1 0,0 0 0,1 0 0,-1 0 0,1 1 0,-1 0 0,-9 6 0,12-6 0,0 0 0,1 0 0,-1 0 0,1 0 0,0 1 0,0 0 0,0 0 0,0 0 0,1 0 0,-1 0 0,1 0 0,0 1 0,0-1 0,1 1 0,0-1 0,-1 1 0,1 0 0,0 6 0,0-6 0,1-1 0,0 1 0,0 0 0,0 0 0,0 0 0,1-1 0,0 1 0,0 0 0,0-1 0,1 1 0,-1 0 0,1-1 0,0 0 0,0 1 0,1-1 0,-1 0 0,4 4 0,-1-3 0,0 0 0,0 0 0,1-1 0,-1 0 0,1 0 0,0 0 0,0 0 0,1-1 0,-1 0 0,11 3 0,5 0 0,1-1 0,0-1 0,0-1 0,0-1 0,0 0 0,25-3 0,-46 0 0,0 1 0,0 0 0,0-1 0,1 0 0,-1 1 0,0-1 0,0 0 0,0 0 0,0 0 0,0-1 0,0 1 0,-1 0 0,1-1 0,0 1 0,-1-1 0,1 1 0,-1-1 0,1 0 0,-1 0 0,0 0 0,0 0 0,0 0 0,0 0 0,0 0 0,0 0 0,0 0 0,-1 0 0,1 0 0,-1-1 0,1-3 0,0-1 0,0 0 0,-1-1 0,0 1 0,0 0 0,0-1 0,-1 1 0,0 0 0,-4-13 0,2 13 0,-1-1-1,0 1 1,-1-1 0,0 1 0,0 0-1,0 1 1,-1 0 0,0-1 0,0 2-1,0-1 1,-1 1 0,0 0 0,0 0-1,0 1 1,-1 0 0,0 0 0,1 1-1,-1 0 1,0 0 0,-1 1 0,1 0-1,0 0 1,-1 1 0,1 0 0,-1 1-1,1 0 1,-1 0 0,1 1 0,-1 0-1,-10 2 1,15-1-25,0 0-1,0 1 1,0-1 0,1 1 0,-1-1-1,1 1 1,0 0 0,0 0 0,0 0-1,0 1 1,0-1 0,1 1 0,-1 0-1,-1 4 1,-14 25-1093</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2:05.550"/>
    </inkml:context>
    <inkml:brush xml:id="br0">
      <inkml:brushProperty name="width" value="0.05" units="cm"/>
      <inkml:brushProperty name="height" value="0.05" units="cm"/>
      <inkml:brushProperty name="color" value="#FFFF00"/>
    </inkml:brush>
  </inkml:definitions>
  <inkml:trace contextRef="#ctx0" brushRef="#br0">0 1 32015,'0'0'704,"17"0"-688,35 0-16,31 0 32,17 2-32,-1 6 0,-10-6 0,-14 1 0,-23-3 0,-19 0 0,-16 2-32,-39-2-1425</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2:07.096"/>
    </inkml:context>
    <inkml:brush xml:id="br0">
      <inkml:brushProperty name="width" value="0.05" units="cm"/>
      <inkml:brushProperty name="height" value="0.05" units="cm"/>
      <inkml:brushProperty name="color" value="#FFFF00"/>
    </inkml:brush>
  </inkml:definitions>
  <inkml:trace contextRef="#ctx0" brushRef="#br0">76 30 32031,'-3'-25'710,"1"21"-679,1 17-36,9 42 5,-5-43 0,-1 0 0,0 0 0,0 13 0,-2-21-5,0 4 8,0 1 0,0-1 0,-1 0 0,-4 17 0,4-23-15,0 1-1,0-1 0,0 1 0,0-1 1,-1 1-1,1-1 0,-1 0 0,0 0 1,1 1-1,-1-1 0,0-1 0,0 1 0,-1 0 1,1 0-1,0-1 0,0 1 0,-1-1 1,-4 2-1,-35 9-763</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2:35.323"/>
    </inkml:context>
    <inkml:brush xml:id="br0">
      <inkml:brushProperty name="width" value="0.05" units="cm"/>
      <inkml:brushProperty name="height" value="0.05" units="cm"/>
      <inkml:brushProperty name="color" value="#33CCFF"/>
    </inkml:brush>
  </inkml:definitions>
  <inkml:trace contextRef="#ctx0" brushRef="#br0">105 209 32079,'-44'0'592,"43"0"-576,1 0-16,0 0 1,0 0-1,0 0 0,0 0 1,0 0-1,0 0 1,0 1-1,0-1 0,0 0 1,0 0-1,0 0 0,0 0 1,0 0-1,0 0 1,0 1-1,0-1 0,0 0 1,0 0-1,0 0 0,0 0 1,0 0-1,0 0 1,0 0-1,0 1 0,0-1 1,0 0-1,0 0 0,0 0 1,0 0-1,0 0 1,1 0-1,-1 0 0,0 0 1,0 1-1,0-1 0,0 0 1,0 0-1,0 0 1,0 0-1,0 0 0,1 0 1,-1 0-1,0 0 0,0 0 1,0 0-1,0 0 0,0 0 1,0 0-1,1 0 1,0 0 0,1 0 0,0-1 0,0 1 1,-1 0-1,1-1 0,0 0 0,0 1 1,-1-1-1,1 0 0,-1 0 0,1 0 1,-1 0-1,1 0 0,-1 0 0,0-1 1,1 1-1,-1 0 0,0-1 0,0 1 1,0-1-1,0 1 0,1-4 0,21-40 5,-17 29-2,-2 0 0,0 0 0,0 0 0,-2 0-1,0-1 1,-1-29 0,13 549-4,-14-310 0,0-193 0,0 0 0,0 1 0,0-1 0,0 0 0,0 0 0,0 0 0,0 1 0,-1-1 0,1 0 0,0 0 0,0 0 0,0 0 0,0 0 0,0 1 0,0-1 0,-1 0 0,1 0 0,0 0 0,0 0 0,0 0 0,0 0 0,-1 0 0,1 0 0,0 1 0,0-1 0,0 0 0,-1 0 0,1 0 0,0 0 0,0 0 0,0 0 0,-1 0 0,1 0 0,0 0 0,0 0 0,0 0 0,-1 0 0,1-1 0,0 1 0,0 0 0,-1 0 0,-1 0 0,-12-1 1,-1-1-1,-26-6 1,26 5-8,0 0 0,-1 0 0,-15 1-1,122 3 32,-38 2-23,-1-3 0,1-2-1,102-18 1,-145 16-6,-8 3-41,-6 1-399,-17 0-1300</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2:35.839"/>
    </inkml:context>
    <inkml:brush xml:id="br0">
      <inkml:brushProperty name="width" value="0.05" units="cm"/>
      <inkml:brushProperty name="height" value="0.05" units="cm"/>
      <inkml:brushProperty name="color" value="#33CCFF"/>
    </inkml:brush>
  </inkml:definitions>
  <inkml:trace contextRef="#ctx0" brushRef="#br0">626 98 31695,'-7'-6'64,"0"1"0,0 0 0,0 0 0,0 1 1,-1 0-1,1 0 0,-1 0 0,0 1 1,0 1-1,0-1 0,-1 1 0,1 1 1,-1 0-1,-8-1 0,4 1-64,-1 1 0,1 0 0,0 1 0,0 1 0,0 0 0,0 0 0,0 1 0,-21 9 0,16-3 3,1 0 1,0 2-1,1 0 1,0 1-1,0 0 0,2 2 1,-1-1-1,2 2 1,0 0-1,1 1 1,-13 19-1,6-5-2,2 2 0,0 0-1,3 1 1,0 1-1,-11 46 1,10-8-1,3 0 0,4 1 0,2 137 0,6-181 0,1 1 0,1-1 0,2 1 0,7 28 0,-7-44 0,1 0 0,0-1 0,0 1 0,2-1 0,-1-1 0,2 1 0,0-1 0,0-1 0,1 1 0,13 12 0,-9-12 0,1 0 0,0 0 0,0-2 0,2 0 0,-1 0 0,1-2 0,0 0 0,1-1 0,0 0 0,19 4 0,-2-3 0,1-2 1,0-1-1,0-2 1,41-1 0,-58-1-1,0-2 1,-1 1 0,1-2 0,0-1 0,-1 0 0,0-1-1,0 0 1,0-2 0,0 0 0,-1-1 0,0-1 0,0 0-1,-1-1 1,0-1 0,23-18 0,-20 10 0,-1 0-1,0-1 1,-2-1 0,0 0-1,-1-1 1,-1 0 0,-1-1-1,-1-1 1,-1 0 0,-1 0-1,11-45 1,-9 21 0,-3 0 1,-2 0-1,-2-1 0,-2 0 1,-5-63-1,0 81 1,-2 0-1,0 0 1,-3 0 0,0 1-1,-2 0 1,-1 1 0,-1 0-1,-1 1 1,-2 0 0,0 1 0,-2 1-1,-1 0 1,-1 1 0,-1 1-1,-1 1 1,-1 1 0,-1 1-1,-37-26 1,37 32-2,0 0 0,-1 2 0,0 1 0,-1 0 0,0 2 0,-1 1 0,0 1 0,0 1 0,0 1 0,-1 1 0,1 2 0,-1 1 0,-33 2 0,47 0 0,0 0 0,-1 0 0,1 2 1,0-1-1,0 2 0,0 0 0,1 0 0,-1 1 0,1 1 0,-17 10 0,15-6-13,1 0-1,0 1 0,1 1 0,0 0 0,1 0 0,0 1 0,-16 27 1,-28 58-278</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4:03.872"/>
    </inkml:context>
    <inkml:brush xml:id="br0">
      <inkml:brushProperty name="width" value="0.05" units="cm"/>
      <inkml:brushProperty name="height" value="0.05" units="cm"/>
      <inkml:brushProperty name="color" value="#FFFFFF"/>
    </inkml:brush>
  </inkml:definitions>
  <inkml:trace contextRef="#ctx0" brushRef="#br0">0 43 14935,'20'0'9570,"4"-1"-3712,35-1-1848,65-2-7197,-74 4 4701,1 0-1514,-1-1 0,0-3 0,0-2 0,71-17 0,-139 22-488,-18 1-750</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2:38.714"/>
    </inkml:context>
    <inkml:brush xml:id="br0">
      <inkml:brushProperty name="width" value="0.05" units="cm"/>
      <inkml:brushProperty name="height" value="0.05" units="cm"/>
      <inkml:brushProperty name="color" value="#33CCFF"/>
    </inkml:brush>
  </inkml:definitions>
  <inkml:trace contextRef="#ctx0" brushRef="#br0">49 150 31695,'-5'-34'871,"5"61"-686,2 23-201,-7 328 16,-29-1 0,30-361 23,2-41-14,1-135-9,2-151 0,3 213 0,20-110 0,-21 191 0,0 1 0,10-28 0,-9 39 0,-2 14-3,-1-7 1,16 91-5,4-2 0,4-1 1,57 135-1,-80-221 7,0 0 0,0 0 0,0 0 0,0 0 0,1 0 0,-1 0 0,1-1 0,6 7 0,-8-10 0,0 1 0,0 0 0,1 0 0,-1-1 0,0 1 0,0-1 0,1 1 0,-1-1 0,0 0 0,0 1 0,1-1 0,-1 0 0,1 0 0,-1 0 0,0 0 0,1 0 0,-1 0 0,0 0 0,1 0 0,-1-1 0,0 1 0,1-1 0,-1 1 0,0-1 0,0 1 0,0-1 0,1 1 0,-1-1 0,0 0 0,0 0 0,0 0 0,0 0 0,0 0 0,1-1 0,5-5 0,-1 0 0,1-1 0,-2 0 0,1 0 0,-1 0 0,0-1 0,4-10 0,25-71 0,-7-12 0,17-125 0,-40 204 0,1 1 0,1 60 0,52 538 0,-55-559 0,-2-7 0,1 0 0,-1 0 0,2 0 0,-1-1 0,1 1 0,1-1 0,0 0 0,6 11 0,-10-19 0,1-1 0,-1 1 0,1 0 0,0 0 0,-1-1 0,1 1 0,-1-1 0,1 1 0,0 0 0,-1-1 0,1 1 0,0-1 0,0 1 0,0-1 0,-1 0 0,1 1 0,0-1 0,0 0 0,0 0 0,0 1 0,0-1 0,-1 0 0,1 0 0,0 0 0,0 0 0,0 0 0,0 0 0,0-1 0,0 1 0,-1 0 0,1 0 0,1-1 0,0 0 0,0 0 0,-1 0 0,1 0 0,0 0 0,-1-1 0,0 1 0,1-1 0,-1 1 0,0-1 0,0 1 0,0-1 0,0 1 0,0-1 0,2-3 0,6-24 0,-1-1 0,-1 0 0,5-56 0,-9 55 0,2 1 0,1 0 0,1 0 1,14-39-1,-17 61-1,0-1 0,0 1 1,1 0-1,0 0 0,0 1 0,1 0 1,0-1-1,0 2 0,1-1 0,0 1 1,0 0-1,1 1 0,-1-1 0,1 2 1,0-1-1,1 1 0,-1 0 0,16-5 1,6 4-7,-25 4-1,-20 1 7,11 1 1,-1-1 1,1 1-1,-1 0 1,1 0-1,-1 1 1,1 0 0,0-1-1,0 1 1,0 0-1,0 1 1,0-1-1,0 1 1,0 0 0,1 0-1,-1 0 1,1 0-1,0 1 1,0-1-1,0 1 1,1 0 0,-1 0-1,1 0 1,0 0-1,-2 6 1,-3 6-1,1 0 0,0 0 1,2 0-1,0 1 0,-3 23 1,2 7 2,1 1 0,3 0 1,7 69-1,-6-112-3,1 1 0,0-1 0,0 0 0,1 0 0,0 0 0,-1 0 0,1 0 0,1 0 0,-1 0 0,1-1 0,0 1 0,0-1 0,0 0 0,1 0 0,-1 0 0,1 0 0,0 0 0,0-1 0,1 0 0,-1 0 0,1 0 0,-1 0 0,1-1 0,0 0 0,0 0 0,0 0 0,0-1 0,0 1 0,0-1 0,1 0 0,9 0 0,0 0 0,0 0 0,-1-1 0,1-1 0,0 0 0,21-5 0,-30 4 0,1 0 0,-1 0 0,0-1 0,1 1 0,-1-2 0,-1 1 0,1-1 0,0 0 0,-1 0 0,0 0 0,0-1 0,0 1 0,-1-1 0,6-7 0,-4 3 0,-1 0 0,0 1 0,-1-2 0,0 1 0,0 0 0,-1-1 0,0 0 0,3-17 0,-3 0 0,-1 1 0,-1-32 0,-2 42 0,0 1 0,-1-1 0,0 1 0,-2 0 0,1 0 0,-2 0 0,-10-23 0,10 28 0,0 0 0,-1 0 0,0 1 0,0 0 0,-1 0 0,-1 0 0,1 1 0,-1 0 0,-1 0 0,0 1 0,-12-8 0,15 12 0,0 0 0,0 0 0,-1 0 0,1 1 0,-1 0 0,0 1 0,0-1 0,-11 0 0,15 2 0,0-1 0,1 1 0,-1 0 0,0 0 0,0 1 0,1-1 0,-1 0 0,0 1 0,0 0 0,1-1 0,-1 1 0,1 0 0,-1 0 0,0 1 0,1-1 0,0 1 0,-1-1 0,1 1 0,0 0 0,0-1 0,0 1 0,0 0 0,0 1 0,-1 1 0,-1 4 0,1 0 0,1 0 0,-1 0 0,1 0 0,1 0 0,-1 1 0,1-1 0,1 13 0,4 72 0,-2-79 0,1 1 0,0-2 0,1 1 0,0 0 0,1-1 0,1 1 0,0-2 0,1 1 0,0 0 0,1-1 0,10 12 0,-12-16 0,1 0 0,0-1 0,1 1 0,0-1 0,0-1 0,0 0 0,1 0 0,0-1 0,0 0 0,0 0 0,1-1 0,-1 0 0,1-1 0,0 0 0,20 3 0,-20-4 0,-1-2 0,1 1 0,0-1 0,-1-1 0,1 0 0,0 0 0,-1-1 0,15-4 0,-17 3 0,-1 0 0,1-1 0,-1 1 0,1-1 0,-1-1 0,0 1 0,-1-1 0,1 0 0,-1 0 0,0-1 0,7-9 0,0-4 0,0 0 0,-1-1 0,-1 0 0,-1-1 0,-1 0 0,-1 0 0,-1-1 0,0 0 0,4-40 0,-4-15 0,-5-113 0,-1 167 0,-1 10 2,2 7 0,-1 0-1,0 1 1,0-1 0,0 0 0,-1 0 0,0 1-1,0-1 1,-1 1 0,1-1 0,-1 1-1,0-1 1,-1 1 0,-2-6 0,4 11-2,1 0 0,0 0 0,-1-1 0,1 1 0,0 0 0,-1-1 0,1 1 0,0 0 0,-1 0 0,1 0 0,-1-1 0,1 1 0,0 0 0,-1 0 0,1 0 0,-1 0 0,1 0 0,-1 0 0,1 0 0,0 0 0,-1 0 0,1 0 0,-1 0 0,1 0 0,-1 0 0,1 0 0,0 0 0,-1 1 0,1-1 0,-1 0 0,1 0 0,0 0 0,-1 1 0,1-1 0,0 0 0,-1 0 0,1 1 0,0-1 0,-1 0 0,1 1 0,0-1 0,0 0 0,-1 1 0,1-1 0,0 1 0,0-1 0,0 0 0,0 1 0,-1-1 0,1 1 0,0-1 0,0 0 0,0 1 0,0-1 0,0 2 0,-5 21-5,0 0 1,2 1 0,0 0 0,2 0 0,3 46 0,-1-15 2,-1-40 7,0 43-2,1 1 1,16 90-1,-14-132-3,1 0-1,0 0 0,2-1 1,0 0-1,1 0 0,0 0 0,1-1 1,1 0-1,0-1 0,2 0 1,-1 0-1,1-1 0,18 16 0,-22-23 3,0-1-1,0 0 0,0 0 1,1 0-1,0-1 0,0 0 1,0-1-1,1 0 0,-1 0 1,1-1-1,-1 0 0,1 0 1,0-1-1,0 0 0,0-1 1,0 0-1,0 0 0,-1-1 1,12-2-1,-17 2-1,1 0 0,-1 0 0,0-1 0,1 1 0,-1-1 0,0 0 0,0 0 0,0 0 0,0 0 0,0-1 0,-1 1 0,1-1 0,-1 1 0,0-1 0,1 0 0,-1 0 0,0 0 0,-1 0 0,1 0 0,-1-1 0,1 1 0,-1-1 0,0 1 0,0-1 0,0-4 0,3-11 0,-2 0 0,0 0 0,-2-30 0,0 36 0,0 0 0,1-20 0,-8-61 0,5 84 0,0 0 0,0 1 0,-1-1 0,0 0 0,-1 1 0,0-1 0,-1 1 0,0 0 0,0 1 0,-9-12 0,12 17 0,0 1 0,-1-1 0,1 1 0,-1-1 0,0 1 0,1 0 0,-1 0 0,0 0 0,0 0 0,0 1 0,-1-1 0,1 1 0,0 0 0,-1 0 0,1 0 0,-1 0 0,1 1 0,0-1 0,-1 1 0,-4 0 0,6 0-1,1 0 0,0 1 1,-1-1-1,1 0 0,-1 1 0,1 0 1,0-1-1,-1 1 0,1 0 0,0-1 0,-1 1 1,1 0-1,0 0 0,0 0 0,0 0 1,0 0-1,0 1 0,0-1 0,0 0 0,1 0 1,-1 1-1,0-1 0,1 0 0,-1 1 1,0-1-1,1 0 0,0 1 0,-1-1 0,1 1 1,0-1-1,0 1 0,0 1 0,-2 10-2,1 0 0,2 24 0,0-20 3,-1-8-1,1 1 0,1-1 1,0 1-1,0-1 0,1 0 0,0 0 0,1 0 0,0 0 0,0-1 0,1 1 0,0-1 0,0 0 0,1-1 0,0 1 1,1-1-1,11 10 0,-11-10 2,0-1-1,0-1 1,0 1 0,1-1 0,0-1 0,0 1 0,1-1 0,-1-1 0,1 0-1,-1 0 1,1 0 0,0-1 0,0-1 0,1 1 0,-1-1 0,0-1-1,15 0 1,-20-1-1,-1 0 1,1-1-1,-1 1 0,0 0 0,1-1 0,-1 0 0,0 0 0,0 0 1,0 0-1,0 0 0,-1-1 0,1 1 0,0-1 0,-1 0 0,0 1 1,0-1-1,0 0 0,0-1 0,0 1 0,2-6 0,2-6 0,0 0 0,-1 0 0,4-22 0,-3 3 0,-3 1 1,0-1-1,-3-39 1,0 42 2,0 27 3,0 4-6,0-1-1,1 0 1,-1 0 0,0 1 0,0-1-1,0 0 1,0 1 0,0-1-1,0 0 1,0 0 0,0 1 0,0-1-1,0 0 1,0 0 0,0 1 0,0-1-1,-1 0 1,1 1 0,0-1 0,-1 0-1,1 1 1,0-1 0,-1 0 0,1 1-1,-1-1 1,1 1 0,-1-1 0,1 1-1,-1-1 1,1 1 0,-1-1 0,0 1-1,1 0 1,-1-1 0,1 1 0,-1 0-1,0-1 1,1 1 0,-1 0-1,0 0 1,-1-1 0,2 2 0,-1-1 0,1 0 0,-1 0 0,1 1 0,-1-1 0,1 0 0,-1 1 0,1-1 0,-1 0 0,1 1 0,-1-1 0,1 1 0,0-1 0,-1 1 0,1-1 0,0 1 0,-1-1 0,1 1 0,0-1 0,0 1 0,-1-1 0,1 1 0,0-1 0,0 1 0,0 0 0,0 0 0,-3 21 0,2-19 0,-2 72 0,6 104 0,-1-157 0,1 0 0,0 0 0,12 36 0,-13-50 0,1-1 0,0 1 0,0-1 0,0 0 0,1 0 0,0 0 0,0-1 0,1 1 0,0-1 0,0 0 0,0-1 0,1 1 0,10 7 0,-13-11 0,1 0 0,0 0 0,0 0 0,0-1 0,0 0 0,0 0 0,0 0 0,0 0 0,1 0 0,-1-1 0,0 0 0,0 0 0,0 0 0,1 0 0,-1-1 0,0 1 0,0-1 0,0 0 0,0-1 0,0 1 0,0-1 0,0 1 0,0-1 0,0-1 0,-1 1 0,1 0 0,-1-1 0,0 1 0,0-1 0,0 0 0,0 0 0,0-1 0,0 1 0,2-5 0,4-9 0,-1-1 0,-1 0 0,-1 0 0,0 0 0,4-27 0,8-99 0,-15 119 0,28-460 32,-31 481-32,0-1 0,-1 0 0,1 1 0,-1-1 0,0 1 0,0 0 0,-3-8 0,3 10 0,0 1 0,1 0 0,-1-1 0,0 1 0,0 0 0,0 0 0,0-1 0,0 1 0,0 0 0,0 0 0,0 0 0,-1 0 0,1 0 0,0 1 0,-1-1 0,1 0 0,0 0 0,-1 1 0,1-1 0,-1 1 0,1-1 0,-1 1 0,1 0 0,-1 0 0,-2 0 0,4 0 0,-1 0 0,0 0 0,1 0 0,-1 0 0,1 1 0,-1-1 0,1 0 0,-1 1 0,1-1 0,-1 0 0,1 1 0,-1-1 0,1 1 0,-1-1 0,1 1 0,-1-1 0,1 1 0,0-1 0,-1 1 0,1-1 0,0 1 0,0-1 0,-1 1 0,1-1 0,0 1 0,0 0 0,0 0 0,-4 23 0,3-17 0,-5 60 0,5 114 0,3-118 0,0-10 0,3 1 0,3-1 0,2-1 0,20 66 0,-26-106 0,0-1 0,0 1 0,1-1 0,1 1 0,0-2 0,12 18 0,-14-23 0,-1-1 0,1 0 0,0 0 0,1-1 0,-1 1 0,1-1 0,-1 0 0,1 0 0,0 0 0,0-1 0,0 1 0,0-1 0,1-1 0,-1 1 0,0-1 0,1 0 0,6 1 0,1-1 0,1 0 0,-1-1 0,0 0 0,1-1 0,19-4 0,-28 4 0,0-1 0,0 1 0,-1-1 0,1 0 0,0-1 0,-1 1 0,1-1 0,-1 0 0,0 0 0,0 0 0,0-1 0,0 1 0,-1-1 0,1 0 0,-1 0 0,0 0 0,3-6 0,1-4 0,-1 1 0,0-1 0,-1 0 0,0-1 0,-2 1 0,1-1 0,1-29 0,-4-106 0,-1 142 0,0-3 0,-1 0 0,0 1 0,-1-1 0,0 1 0,0 0 0,-1 0 0,-1 0 0,-9-19 0,11 25 0,0 0 0,-1 1 0,1 0 0,-1-1 0,0 1 0,0 0 0,0 0 0,0 0 0,-1 1 0,1-1 0,-1 1 0,1 0 0,-1 0 0,0 0 0,0 0 0,0 1 0,0-1 0,0 1 0,0 0 0,-1 0 0,1 1 0,0 0 0,-1-1 0,-6 2 0,10-1 0,-1 0 0,0 0 0,0 0 0,0 1 0,0-1 0,1 1 0,-1 0 0,0-1 0,1 1 0,-1 0 0,0 0 0,1 0 0,-1 0 0,1 0 0,0 0 0,-1 0 0,1 1 0,-2 1 0,0 1 0,1-1 0,0 1 0,0 0 0,1-1 0,-1 1 0,1 0 0,0 0 0,-1 5 0,-1 9 0,1 1 0,1 0 0,2 19 0,-1-20 0,1 1 0,1 1 0,0-1 0,2 1 0,0-1 0,1-1 0,1 1 0,1-1 0,14 27 0,-14-31 0,0-1 0,1 0 0,0-1 0,1 0 0,1 0 0,-1-1 0,2 0 0,0-1 0,0 0 0,1-1 0,23 14 0,-29-20 0,0-1 0,0 0 0,0 0 0,0-1 0,0 0 0,0 0 0,0 0 0,1-1 0,-1 0 0,7-1 0,-12 1-1,0 0 0,0 0 0,0 0 0,0 0 0,-1 0 0,1 0 0,0 0 0,0-1 0,0 1 0,-1 0 0,1-1 0,0 1 0,-1-1 0,1 1 0,0-1 0,-1 1 0,1-1 0,0 1 0,-1-1 0,1 1 0,-1-1 0,1 0 0,-1 0 0,1 1 0,-1-1 0,1-1 0,2-23-214,-2 19 118,0-50-1213</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2:39.074"/>
    </inkml:context>
    <inkml:brush xml:id="br0">
      <inkml:brushProperty name="width" value="0.05" units="cm"/>
      <inkml:brushProperty name="height" value="0.05" units="cm"/>
      <inkml:brushProperty name="color" value="#33CCFF"/>
    </inkml:brush>
  </inkml:definitions>
  <inkml:trace contextRef="#ctx0" brushRef="#br0">233 17 32383,'-13'-4'39,"0"1"1,0 0-1,0 1 0,-1 0 1,1 1-1,-26 1 1,28 0-33,6 0-7,1 0 0,0 0 0,0 1 0,0-1 1,-1 1-1,1 0 0,0 0 0,0 0 0,0 0 1,0 1-1,1 0 0,-1 0 0,0 0 0,1 0 1,-1 0-1,1 1 0,-1 0 0,1 0 0,0 0 1,0 0-1,1 0 0,-1 0 0,1 1 0,-1-1 1,1 1-1,0 0 0,1-1 0,-1 1 0,0 0 1,1 0-1,0 0 0,0 0 0,0 1 0,1-1 1,-1 0-1,1 0 0,0 0 0,0 1 0,1 4 1,0-5-1,0 0 0,0 0 0,1 0 0,-1 0 0,1 0 0,0 0 0,0-1 0,0 1 0,1-1 0,-1 1 0,1-1 0,0 0 0,0 0 0,0 0 0,0 0 0,0 0 0,1-1 0,-1 0 0,1 1 0,-1-1 0,1-1 0,5 3 0,4 2 3,0-1-1,0 0 1,1-1-1,0-1 1,20 3 0,-13-4 4,0-1 0,0 0 1,29-4-1,-48 2-5,1 1 0,-1-1 0,0 1 0,0-1 0,0 0 0,0 0 0,0 0 0,0 0 0,0 0-1,-1 0 1,1 0 0,0-1 0,-1 1 0,1-1 0,0 1 0,-1-1 0,0 1 0,1-1 0,1-3 0,-1 1-1,0-1 0,0 1 0,-1-1 1,1 1-1,-1-1 0,0 0 0,0 0 0,0-8 0,-1 6-1,0 0 0,0 0 0,0 0 0,-1 0 0,0 0 0,-1 0 0,0 1 0,0-1-1,0 0 1,0 1 0,-1-1 0,-6-9 0,5 12-1,1 0 1,-1 1-1,0-1 1,0 1-1,0 0 1,0 0-1,0 0 1,-1 0-1,1 1 1,-1 0-1,1 0 1,-1 0-1,0 1 1,0-1-1,0 1 0,0 0 1,0 1-1,0-1 1,-7 1-1,11 0-4,-1 0-1,1 0 1,0 0-1,-1 0 1,1 1-1,-1-1 1,1 0-1,0 1 1,0-1-1,-1 1 1,1-1-1,0 1 1,-1 0-1,1-1 1,-2 3-1,-14 26-231</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2:45.456"/>
    </inkml:context>
    <inkml:brush xml:id="br0">
      <inkml:brushProperty name="width" value="0.05" units="cm"/>
      <inkml:brushProperty name="height" value="0.05" units="cm"/>
      <inkml:brushProperty name="color" value="#33CCFF"/>
    </inkml:brush>
  </inkml:definitions>
  <inkml:trace contextRef="#ctx0" brushRef="#br0">1 793 30414,'0'7'337,"1"0"-1,0 0 1,0 0-1,0-1 1,5 14 0,0 5-52,-2 0-285,6 27 0,-9-49 0,-1 0 0,2 0 0,-1 0 0,0 1 0,1-1 0,-1-1 0,1 1 0,0 0 0,0 0 0,0-1 0,0 1 0,3 2 0,-3-4 0,0 1 0,1-1 1,-1 0-1,0 0 0,0 0 0,1 0 0,-1 0 1,1-1-1,-1 1 0,1-1 0,-1 0 1,1 1-1,-1-1 0,1 0 0,-1 0 0,0-1 1,1 1-1,-1 0 0,1-1 0,-1 0 0,5-1 1,-3 0-1,0 1 1,0-1 0,0 0 0,-1-1-1,1 1 1,-1-1 0,1 1-1,-1-1 1,0 0 0,0-1 0,5-5-1,5-12 1,-1-1-1,-1 0 1,-1 0-1,-1-1 1,7-28-1,23-124 0,-30 129 0,0 4 0,-3 3 0,2 0 0,2 0 0,1 1 0,25-55 0,-34 89-1,-1 1 1,1-1-1,0 0 1,0 1-1,1-1 1,-1 1-1,1 0 0,0 0 1,-1 0-1,1 0 1,1 0-1,-1 0 1,0 1-1,1 0 0,-1 0 1,1 0-1,0 0 1,-1 0-1,1 1 1,0-1-1,0 1 0,0 0 1,0 0-1,0 1 1,1-1-1,-1 1 1,5 0-1,-8 0 1,0 0 0,0 0 0,0 0 0,0 0 0,0 1 0,1-1 0,-1 0 0,0 1 0,0-1 0,0 0 0,0 1 0,0-1 0,0 1 0,0 0 0,0-1 0,0 1 0,0 0 0,-1-1 0,1 1 0,0 0 0,1 2 0,8 23 0,-1-2 0,-9-24 0,0 0 0,-1 0 1,1 0-1,0 1 0,0-1 0,1 0 0,-1 0 1,0 1-1,0-1 0,0 0 0,0 0 0,0 1 1,0-1-1,0 0 0,0 0 0,0 1 0,0-1 1,1 0-1,-1 0 0,0 0 0,0 0 0,0 1 1,0-1-1,1 0 0,-1 0 0,0 0 1,0 0-1,0 1 0,1-1 0,-1 0 0,0 0 1,0 0-1,1 0 0,-1 0 0,0 0 0,0 0 1,0 0-1,1 0 0,-1 0 0,0 0 0,0 0 1,1 0-1,-1 0 0,0 0 0,0 0 0,1 0 1,-1 0-1,0 0 0,0 0 0,1 0 0,-1-1 1,0 1-1,0 0 0,0 0 0,1 0 0,-1 0 1,0 0-1,0-1 0,0 1 0,0 0 0,1 0 1,-1 0-1,0-1 0,0 1 0,0-2 0,1 0 1,-1 0-1,0 0 0,0 0 0,0 0 0,-1 0 0,1 0 1,0 0-1,-1 0 0,0 0 0,1 0 0,-1 0 0,0 0 0,0 1 1,0-1-1,0 0 0,0 1 0,-3-4 0,1 4 0,1-1 0,-1 1 0,0 0 0,0 0 0,0 0 0,0 0 0,0 1 0,0-1 0,-1 1 0,1 0 0,0 0 0,-4 1 0,2-2 0,-1 1 0,1 1 0,0-1 0,-1 1 0,1 0 0,0 0 0,0 0 0,0 1 0,0 0 0,0 0 0,0 0 0,1 1 0,-6 3 0,4-1 0,0 1 0,0 0 0,1 0 0,0 0 0,0 1 0,0-1 0,1 1 0,-4 10 0,-4 8 0,2 0 0,1 1 0,1 0 0,2 1 0,0-1 0,1 1 0,0 29 0,4 193 0,2-231 0,-1-4 0,2 0 0,-1 0 0,2 0 0,0 0 0,0 0 0,2-1 0,8 20 0,-11-28 0,1 0 0,0 0 0,0 0 0,0 0 0,1 0 0,0 0 0,-1-1 0,2 0 0,-1 0 0,0 0 0,1 0 0,0-1 0,0 0 0,0 0 0,0 0 0,0 0 0,1-1 0,-1 0 0,1 0 0,9 1 0,-7-1 0,1-1 0,-1 0 0,1 0 0,-1-1 0,1-1 0,0 1 0,-1-1 0,1-1 0,-1 0 0,0 0 0,10-3 0,-12 2 0,-1 0 0,1-1 0,-1 1 0,0-1 0,0 0 0,0 0 0,-1-1 0,1 1 0,-1-1 0,0 0 0,-1 0 0,1 0 0,-1-1 0,0 1 0,4-12 0,3-10 0,-2 0 0,-2-1 0,0 0 0,-2-1 0,2-47 0,-3 36 0,12-67 0,-14 101-1,1 1 0,-1-1 1,1 0-1,0 0 0,1 1 0,-1-1 0,1 1 1,0 0-1,1 0 0,-1 0 0,1 0 0,0 1 1,0 0-1,7-6 0,-6 7-1,1-1 1,0 1-1,-1 1 1,1-1-1,1 1 1,-1 0-1,0 0 1,0 1-1,1 0 1,-1 0-1,1 0 1,11 1-1,11-1 5,-25 1 5,-12 1-2,-4 0-4,7 0-1,0 1-1,-1-1 1,1 1 0,0 0 0,1 1 0,-1-1 0,0 1 0,1 0 0,-1 0 0,1 1 0,0-1-1,0 1 1,0 0 0,1 0 0,-6 8 0,-5 7-1,0 1-1,-11 26 1,15-26 0,2 1 0,0 1 0,2-1 0,0 1 0,1 1 0,2-1 0,0 0 0,1 1 0,2 31 0,0-48 0,1 0 0,-1 1 0,1-1 0,1 0 0,-1 0-1,1 0 1,0-1 0,1 1 0,-1 0 0,1-1 0,0 0 0,0 1 0,1-1 0,-1 0 0,1-1 0,0 1 0,1-1-1,-1 1 1,1-1 0,0-1 0,0 1 0,0-1 0,0 0 0,1 0 0,-1 0 0,9 2 0,0 0 3,0-1-1,1 0 1,0-1 0,-1-1 0,1 0 0,0-1 0,0-1 0,0 0 0,27-4 0,-36 2-3,0 1 0,-1-1 0,1 0 1,-1 0-1,0 0 0,1-1 0,-1 0 1,0 0-1,-1 0 0,1-1 0,0 1 1,-1-1-1,0 0 0,0 0 0,0-1 1,-1 1-1,1-1 0,-1 0 0,0 0 1,0 0-1,-1 0 0,3-7 0,1-4 0,-1-1 0,-1 0 0,0 0 0,-1 0 0,-1 0 0,1-20 0,-2 5 0,-1 0 0,-2 0 0,-1 1 0,-7-35 0,7 53 0,-1 0 0,0 0 0,-1 0 0,0 1 0,-1-1 0,-1 1 0,0 1 0,0-1 0,-1 1 0,0 0 0,-1 1 0,-12-11 0,16 16 0,-1 1 0,0 0 0,0 1 0,0-1 0,0 1 0,0 0 0,-1 0 0,1 1 0,-11-2 0,14 3 0,0 0 0,0 1 0,-1-1 0,1 1 0,0 0 0,0 0 0,0 0 0,0 0 0,-1 0 0,1 1 0,0 0 0,0-1 0,0 1 0,0 0 0,0 1 0,0-1 0,0 0 0,1 1 0,-1 0 0,0 0 0,1-1 0,-1 1 0,-2 3 0,2 1 0,-1-1 0,0 1 0,1 0 0,0 0 0,0 0 0,1 0 0,0 1 0,0-1 0,0 1 0,0 11 0,-1 10 0,2 36 0,1-45 0,0 5 0,1-1 0,2 1 0,0 0 0,1-1 0,2 0 0,9 26 0,-12-39 0,1 0 0,1 0 0,0-1 0,0 1 0,1-1 0,0 0 0,0 0 0,1-1 0,0 0 0,1 0 0,0-1 0,0 0 0,1 0 0,0-1 0,17 10 0,-20-14 0,-1 1 0,0-1 0,1-1 0,0 1 0,-1-1 0,1 0 0,0 0 0,0-1 0,0 1 0,-1-1 0,1-1 0,10-1 0,-12 1 0,0 0 0,-1 0 0,1 0 0,-1-1 0,1 1 0,-1-1 0,1 0 0,-1 0 0,0 0 0,0-1 0,0 1 0,0-1 0,0 0 0,0 1 0,-1-1 0,0-1 0,1 1 0,-1 0 0,2-5 0,5-12 0,-1-1 0,-1 0 0,-1-1 0,-1 1 0,3-25 0,5-114 0,-11 119 0,4-72 0,-5 112 0,-1 1 0,0 0 0,0-1 0,0 1 0,0 0 0,1-1 0,-1 1 0,0 0 0,0-1 0,0 1 0,1 0 0,-1 0 0,0-1 0,1 1 0,-1 0 0,0 0 0,1 0 0,-1-1 0,0 1 0,1 0 0,-1 0 0,0 0 0,1 0 0,-1 0 0,0 0 0,1 0 0,-1 0 0,0 0 0,1 0 0,-1 0 0,1 0 0,-1 0 0,0 0 0,1 0 0,0 0 0,13 6 0,-5 5 0,-1 0 0,0 1 0,-1 0 0,0 0 0,-1 0 0,0 1 0,-1 0 0,4 15 0,-4-12 0,5 12-4,-2 1 0,-2 0 0,0 0 0,1 31 0,-2 123 10,-5-166 3,3-59-8,2 1 0,1 0 0,17-57 1,-4 20-2,-11 32 0,-6 28-5,1 1 1,1 0-1,1-1 1,0 2-1,1-1 1,13-24-1,-18 39 5,1 1 0,-1 0 0,1 0 0,-1 0 0,1 0 0,0 0 0,-1 0 0,1 1 0,0-1 0,0 1 0,0-1 0,-1 1 0,1-1 0,0 1 0,0 0 0,0 0 0,0 0 0,0 0 0,0 0 0,-1 1 0,1-1 0,0 0 0,0 1 0,0-1 0,0 1 0,-1 0 0,1 0 0,0 0 0,-1 0 0,3 1 0,4 6 0,0 1 0,-1-1 0,-1 1 0,1 0 0,-1 0 0,-1 1 0,8 18 0,25 78 0,-31-77 0,-1 1 0,-1 0 0,-2 0 0,-1 0 0,-2 30 0,0-55 0,0 0 0,0 0 0,-1 0 0,0 0 0,0-1 0,0 1 0,0 0 0,-1-1 0,0 1 0,0-1 0,0 1 0,-4 5 0,6-10 0,0 0 0,0-1 0,0 1 0,0 0 0,0 0 0,0 0 0,0 0 0,-1 0 0,1 0 0,0 0 0,0 0 0,0 0 0,0 0 0,0 0 0,0-1 0,0 1 0,-1 0 0,1 0 0,0 0 0,0 0 0,0 0 0,0 0 0,0 0 0,0 0 0,-1 0 0,1 0 0,0 0 0,0 0 0,0 0 0,0 0 0,0 0 0,0 1 0,-1-1 0,1 0 0,0 0 0,0 0 0,0 0 0,0 0 0,0 0 0,0 0 0,0 0 0,0 0 0,-1 0 0,1 0 0,0 1 0,0-1 0,0 0 0,0 0 0,0 0 0,0 0 0,0 0 0,0 0 0,0 0 0,0 1 0,0-1 0,0-12 0,0 12 0,9-61 0,18-64 0,-6 35 0,-21 90 0,50-201 0,-35 171-8,-15 30 8,0 0 0,0-1-1,1 1 1,-1 0 0,0 0 0,0-1 0,1 1-1,-1 0 1,0 0 0,1-1 0,-1 1 0,0 0-1,1 0 1,-1 0 0,0 0 0,1 0 0,-1-1-1,0 1 1,1 0 0,-1 0 0,1 0 0,-1 0-1,0 0 1,1 0 0,-1 0 0,1 0-1,0 1 1,0 0 0,-1-1 0,1 1 0,0 0 0,-1-1 0,1 1-1,0 0 1,-1 0 0,1-1 0,-1 1 0,1 0 0,-1 0 0,0 0-1,1 0 1,-1 0 0,0 1 0,9 37 0,-2 0 0,-2 0 0,-1 0 0,-3 66 0,-2-63 0,2-1 0,1 1 0,3-1 0,13 56 0,-18-93 0,1-1 0,0 0 0,1 1 0,-1-1 0,0 0 0,1 0 0,0 0 0,0 0 0,0 0 0,0 0 0,0-1 0,1 1 0,-1-1 0,1 1 0,-1-1 0,5 2 0,-3-1 0,1-1 0,0-1 0,0 1 0,0-1 0,0 1 0,1-2 0,-1 1 0,0 0 0,1-1 0,4 0 0,-6-1 0,0 1 0,0-1 0,0 0 0,-1 0 0,1 0 0,0 0 0,-1-1 0,1 1 0,-1-1 0,1 0 0,-1 0 0,0 0 0,0-1 0,0 1 0,0-1 0,0 1 0,-1-1 0,1 0 0,-1 0 0,0 0 0,1-1 0,-2 1 0,1 0 0,0-1 0,-1 1 0,3-7 0,1-7 0,0 0 0,-1-1 0,0 1 0,1-30 0,-2-136 0,-2 36 0,-1 145 0,0 0 0,1 1 0,-1-1 0,0 0 0,1 1 0,-1-1 0,1 0 0,-1 1 0,1-1 0,0 1 0,-1-1 0,1 1 0,0-1 0,0 1 0,0-1 0,0 1 0,1 0 0,-1 0 0,0 0 0,1 0 0,-1 0 0,0 0 0,1 0 0,-1 0 0,1 0 0,-1 0 0,1 1 0,0-1 0,-1 1 0,3-1 0,5 0 0,-1-1 0,1 2 0,0 0 0,15 1 0,-11-1 0,-9 1 0,0-1 0,0 1 0,0-1 0,0 1 0,0 0 0,-1 0 0,1 1 0,0-1 0,-1 1 0,1 0 0,-1 0 0,0 0 0,1 0 0,-1 1 0,4 3 0,-2 0 0,0-1 0,-1 1 0,0 0 0,0 0 0,0 0 0,-1 1 0,0-1 0,2 8 0,1 5 0,-1 0 0,-1 0 0,-1 0 0,-1 1 0,1 29 0,-3-9 0,0-1 0,-3 1 0,-1-1 0,-2 0 0,-11 39 0,14-67 0,0 0 1,1 0-1,0 0 1,1 0-1,0 13 1,4-91 1,3 0 0,3 1 0,2 0 0,40-125 0,-47 179-3,0 1 0,1 0 0,1 0-1,-1 0 1,2 1 0,7-11 0,-12 18 0,0 1 1,0 0 0,-1 0 0,2 0 0,-1 0 0,0 0 0,0 0-1,0 0 1,1 1 0,-1-1 0,1 1 0,0 0 0,-1-1 0,1 1-1,0 0 1,0 1 0,-1-1 0,1 0 0,0 1 0,0 0 0,0 0-1,0 0 1,0 0 0,0 0 0,0 0 0,-1 1 0,1-1 0,0 1-1,0 0 1,0 0 0,3 1 0,-4 0 0,0 0-1,1-1 1,-1 1 0,0 0 0,0 0 0,0 0-1,0 0 1,-1 0 0,1 1 0,0-1-1,-1 1 1,0-1 0,1 1 0,-1-1-1,1 6 1,10 46-8,-10-44 7,5 47 4,-3 0 1,-3 69 0,-1-69-2,-1-44-2,0 0 0,-1 0 0,0-1 0,-8 25 0,6-22 0,3-52 3,7 7 1,1-1 1,19-49-1,-8 27-4,-7 18 1,35-99-18,-40 119 14,1 1 1,1-1-1,0 1 0,1 1 1,1 0-1,16-19 0,5 7-6,-30 24 8,0 1 1,1-1-1,-1 0 0,0 0 1,0 1-1,1-1 0,-1 1 0,0-1 1,1 1-1,-1 0 0,0-1 1,1 1-1,-1 0 0,1 0 1,-1 0-1,1 0 0,-1 0 0,0 0 1,1 0-1,-1 1 0,1-1 1,-1 1-1,0-1 0,2 1 1,1 13-3,-4 201 10,1 23 2,-1-233-9,1 0 0,-1 0 0,1 0 0,0-1 0,0 1 0,0 0 0,1 0 0,-1-1 0,1 1 0,1-1 0,-1 0 0,0 1-1,1-1 1,0 0 0,0 0 0,0-1 0,1 1 0,5 5 0,-3-6 1,0 1-1,1-1 0,-1 0 0,0-1 1,1 1-1,-1-1 0,1-1 0,0 1 1,0-1-1,-1 0 0,1-1 0,11 0 1,-14 0-1,0 0 1,0 0 0,0-1-1,0 0 1,0 0 0,0 0 0,0 0-1,0 0 1,0-1 0,0 1-1,-1-1 1,1 0 0,-1-1 0,1 1-1,-1-1 1,0 1 0,4-5-1,-2 1 1,0 0-1,-1 0 0,0-1 0,0 1 0,0-1 0,-1 0 1,0 0-1,3-14 0,0-5 0,-1-2 1,-2 1-1,0 0 0,-2-32 1,-1 58-1,-9-324 16,6 314-2,1 18-15,-6 58 1,3 0 0,6 91 0,0-63 0,-1-82 0,0 2 0,0-1 0,0 0 0,2 0 0,3 20 0,-4-29 0,-1-1 0,1 1 0,0-1 0,0 1 0,1-1 0,-1 1 0,0-1 0,1 0 0,-1 0 0,1 0 0,0 0 0,-1 0 0,1 0 0,0 0 0,0 0 0,1-1 0,-1 1 0,0-1 0,1 1 0,-1-1 0,0 0 0,1 0 0,-1 0 0,1 0 0,0-1 0,-1 1 0,4 0 0,-1-1 0,0 0 0,0 0 0,0 0 0,0 0 0,0-1 0,0 0 0,0 0 0,0 0 0,0-1 0,-1 1 0,1-1 0,0 0 0,-1-1 0,1 1 0,-1-1 0,0 0 0,0 0 0,0 0 0,0-1 0,-1 1 0,1-1 0,-1 0 0,5-7 0,4-8 0,-2 0 0,0 0 0,-1-1 0,8-26 0,-13 37 0,11-31 4,-1-1 1,-3 0-1,-1-1 1,-1 0-1,4-86 1,-29 188-32,12 3 27,4 65 0,1-56 0,-2-44 0,2 0 0,2-1 0,7 41 0,-8-60 0,0-1 0,0 1 0,1-1 0,-1 0 0,1 0 0,1 0 0,0 0 0,0 0 0,0-1 0,1 0 0,-1 0 0,2 0 0,-1 0 0,1-1 0,-1 0 0,1 0 0,10 6 0,-14-10 0,1 1 0,0-1 0,-1 0 0,1 0 0,0 0 0,-1 0 0,1 0 0,0-1 0,0 1 0,0-1 0,-1 0 0,1 0 0,0 0 0,0 0 0,0 0 0,0-1 0,5 0 0,-6-1 0,1 1 0,-1 0 0,0-1 0,0 1 0,0-1 0,0 1 0,0-1 0,0 0 0,0 0 0,-1 0 0,1 0 0,-1 0 0,1-1 0,-1 1 0,0 0 0,0-1 0,0 1 0,0-1 0,0-3 0,9-34 0,-3 0 0,4-75 1,5-29-2,-13 126-1,2-1 0,0 1-1,0 0 1,2 0 0,13-25 0,-18 39 3,0 1-1,1 0 1,-1 0 0,0 0 0,1 0 0,0 1 0,-1-1 0,1 1 0,6-5 0,-8 6-1,1 1 0,-1-1 0,0 1 0,0-1 0,0 1 0,0 0 1,1-1-1,-1 1 0,0 0 0,0 0 0,1 0 0,-1 0 0,0 0 0,0 0 1,1 0-1,-1 0 0,0 0 0,0 1 0,1-1 0,-1 1 0,0-1 0,0 1 0,0-1 1,0 1-1,0-1 0,0 1 0,0 0 0,0 0 0,0 0 0,0-1 0,0 1 1,0 0-1,0 0 0,0 0 0,0 2 0,6 11 0,0 0 0,-2 1 0,0-1 0,0 1 0,-1 0 0,-1 0 0,2 22 0,-2-18 0,9 87 0,-1 127 0,-9-272-4,2 0-1,1 1 1,2 0 0,2 0-1,1 0 1,2 1 0,34-69-1,-40 94 4,0 0-1,2 0 1,-1 1 0,1 0-1,11-11 1,-15 18 0,0 0 1,-1 1 0,1 0 0,1 0-1,-1 0 1,0 0 0,1 1-1,-1-1 1,1 1 0,0 0 0,0 1-1,0-1 1,0 1 0,0 0 0,0 0-1,8 0 1,-12 1 0,0 0 0,0 0 0,0 1 0,0-1 0,-1 0 0,1 1 0,0-1 0,0 0 0,0 1 0,0-1 0,0 1 0,-1-1 0,1 1 0,0 0 0,-1-1 0,1 1 0,0 0 0,-1-1 0,1 1 0,-1 0 0,1 0 0,-1 0 0,1 0 0,-1-1 0,0 1 0,1 0 0,-1 0 0,1 2 0,4 31 0,-5-27 0,1 253 11,-4-118-6,3-141-5,0 0 0,0 0 0,1 0 0,-1 0 0,0 0 0,1 0 0,-1 0 0,1 0 0,-1 0 0,1 0 0,-1 0 0,1 0 0,0 0 0,-1 0 0,1 0 0,0 0 0,0-1 0,0 1 0,0 0 0,0-1 0,0 1 0,0 0 0,0-1 0,0 1 0,0-1 0,0 0 0,0 1 0,0-1 0,0 0 0,0 0 0,0 1 0,0-1 0,2 0 0,45-1 9,-40 0-5,-3 1-4,0-2 1,0 1-1,0-1 0,0 0 0,-1 0 0,1 0 0,-1 0 0,1-1 1,-1 0-1,0 0 0,0 0 0,0 0 0,0-1 0,0 1 0,-1-1 1,0 0-1,0 0 0,0-1 0,0 1 0,-1 0 0,1-1 0,2-8 1,2-4-1,-1 0-1,0-1 1,-1 0 0,-1 0 0,1-20 0,1-195 13,-7 145-10,0 180-3,8 190 0,-7-277 0,1-1 0,-1 1 0,1-1 0,0 0 0,1 0 0,-1 1 0,1-1 0,-1 0 0,1 0 0,1 0 0,-1-1 0,0 1 0,1-1 0,0 1 0,0-1 0,0 0 0,0 0 0,0 0 0,1 0 0,-1 0 0,1-1 0,0 0 0,7 4 0,-3-3 0,0-1 0,0 0 0,1 0 0,-1-1 0,0 0 0,1 0 0,-1-1 0,0 0 0,1-1 0,-1 0 0,14-3 0,-19 3 0,1-1 0,-1 1 0,0-1 0,0 0 0,0 0 0,0 0 0,0 0 0,0 0 0,-1-1 0,1 1 0,-1-1 0,1 0 0,-1 0 0,0 0 0,0 0 0,0 0 0,-1 0 0,1 0 0,-1-1 0,0 1 0,0 0 0,0-1 0,0 1 0,0-5 0,3-13 0,-1 1 0,0-39 0,-3 56 0,0-271 0,0 270 0,0 1 0,0-1 0,0 0 0,0 1 0,0-1 0,1 0 0,0 1 0,0-1 0,0 1 0,0-1 0,1 1 0,-1 0 0,3-4 0,-3 6 0,1-1 0,0 0 0,0 1 0,0 0 0,1-1 0,-1 1 0,0 0 0,0 0 0,1 0 0,-1 1 0,0-1 0,1 0 0,-1 1 0,1 0 0,-1-1 0,1 1 0,-1 0 0,5 1 0,3-2 0,0 1 0,0 0 0,0 1 0,0 0 0,-1 1 0,1-1 0,0 2 0,-1 0 0,1 0 0,14 7 0,7 8 0,-73-14 27,36-3-29,0 0 1,0 0-1,0 1 1,0 0-1,0 0 1,0 0 0,1 1-1,-1 0 1,1 0-1,0 0 1,0 1-1,0 0 1,0 0-1,0 0 1,1 1-1,0-1 1,-6 10 0,-2 1 6,0 1 0,2 1 0,0 0 0,-10 26 1,14-27-9,0 1 0,2 0 0,0 0 0,1 1 0,1-1 0,0 1 0,2-1 0,1 28 0,0-39 3,0 0 0,0 0-1,0 0 1,0 0 0,1-1 0,0 1-1,1 0 1,-1-1 0,1 1 0,0-1 0,0 0-1,1 0 1,7 9 0,-4-7 1,1-1 0,-1 0 0,1 0-1,0 0 1,1-1 0,-1 0 0,1-1 0,9 4 0,8 0 3,-1-1 1,1-1-1,0-1 1,1-1-1,40 0 1,-49-3-5,11 0 0,44-3 0,-64 1 0,0-1 0,1 0 0,-1 0 0,0-1 0,0 0 0,0-1 0,0 0 0,12-7 0,-11 4 0,0 0 0,-1 0 0,0-1 0,-1 0 0,1-1 0,-2 0 0,1 0 0,-1-1 0,-1 1 0,1-2 0,-2 1 0,1-1 0,-2 1 0,1-1 0,-2-1 0,5-17 0,-2-9 0,-1-1 0,-2 0 0,-4-64 0,1 91 0,0 3 0,-5-58 0,4 63 0,1 0 0,-1 0 0,0 0 0,-1 0 0,1 0 0,-1 0 0,0 0 0,0 1 0,0-1 0,0 1 0,0-1 0,-1 1 0,-5-5 0,5 6 0,-1 0 0,1 1 0,-1 0 0,0 0 0,1 0 0,-1 0 0,0 0 0,0 1 0,0 0 0,0 0 0,0 0 0,1 0 0,-1 0 0,0 1 0,0 0 0,0 0 0,1 0 0,-1 0 0,-4 3 0,1 0 0,1 1 0,-1 1 0,1-1 0,1 1 0,-1 0 0,1 0 0,0 1 0,0 0 0,-3 7 0,-3 5 0,1 1 0,-9 28 0,10-19-5,2-1 1,2 1-1,0 0 1,2 1-1,1-1 1,4 56-1,-1-80 6,-1-1 0,1 1-1,1 0 1,-1 0 0,1-1 0,0 1 0,0-1-1,0 0 1,0 1 0,1-1 0,0 0 0,-1 0-1,2-1 1,-1 1 0,0-1 0,1 1 0,0-1-1,-1 0 1,1 0 0,0-1 0,1 1 0,-1-1-1,0 0 1,1 0 0,-1 0 0,1-1 0,0 1-1,-1-1 1,1 0 0,0-1 0,0 1 0,0-1-1,0 0 1,-1 0 0,1-1 0,0 1 0,0-1-1,0 0 1,8-3 0,-9 2-1,0 0 0,-1 0 0,1 0 0,-1-1 0,0 1 0,0-1 0,0 1 0,0-1 0,0 0 0,-1-1 0,1 1 0,-1 0 0,4-6 0,0-3 0,0-1 0,8-23 0,-7 6 0,-1-1 0,-1 1 0,-1-1 0,-2 0 0,-3-46 0,1 48 0,-1 99 0,4 112 0,-3-178 0,0 0 0,1 1 0,-1-1 0,1 0 0,0 0 0,0 0 0,1 0 0,-1 0 0,1 0 0,0-1 0,0 1 0,0 0 0,1-1 0,-1 0 0,1 1 0,0-1 0,-1 0 0,2 0 0,-1-1 0,5 4 0,-3-3 0,1 0 0,0-1 0,-1 0 0,1-1 0,0 1 0,0-1 0,0 0 0,1 0 0,-1-1 0,0 0 0,0 0 0,0 0 0,9-2 0,-9 0 0,0 1 0,-1-1 0,1 0 0,-1-1 0,1 1 0,-1-1 0,0 0 0,0 0 0,0-1 0,0 1 0,-1-1 0,1 0 0,-1 0 0,0-1 0,0 1 0,-1-1 0,7-10 0,1-5 0,0-1 0,-1 0 0,10-31 0,-4-1 0,-2-1 0,-3 1 0,9-103 0,-11-169 0,-10 274 0,-1 36 0,-1 20 0,-2 10 0,1 1 0,1 0 0,1 0 0,0 1 0,0 23 0,0 4 0,-6 75 0,11 201 0,-1-296 0,2-1 0,0 1 0,2-1 0,8 24 0,-9-35 0,-1-1 0,1 0 0,1 0 0,0 0 0,1-1 0,0 1 0,0-2 0,1 1 0,14 13 0,-20-22 0,0 1 0,0 0 0,1 0 0,-1-1 0,1 1 0,-1-1 0,1 0 0,-1 0 0,1 0 0,0 0 0,-1 0 0,1-1 0,0 1 0,0-1 0,-1 0 0,1 1 0,0-1 0,0-1 0,0 1 0,0 0 0,-1-1 0,1 1 0,3-2 0,-3 1 0,1-1 0,-1 0 0,0 0 0,0 0 0,0 0 0,0-1 0,0 1 0,0-1 0,0 0 0,-1 1 0,0-1 0,1 0 0,-1-1 0,0 1 0,-1 0 0,3-6 0,10-27 0,-2-1 0,-1 0 0,-3-1 0,9-75 0,-9-157 0,-8 257 0,-1 0 0,-2 18 0,3-4 0,-8 18 0,2-1 0,0 1 0,1 0 0,1 0 0,1 1 0,-2 32 0,7 126 0,0-149 0,-2-14 0,2-1 0,0 1 0,1 0 0,0-1 0,11 28 0,-13-38 0,1 0 0,-1 0 0,1 0 0,0 0 0,0-1 0,1 1 0,-1-1 0,1 1 0,0-1 0,0 0 0,0 0 0,0 0 0,0 0 0,1-1 0,-1 1 0,1-1 0,0 0 0,0 0 0,0 0 0,0-1 0,0 0 0,0 1 0,0-1 0,7 1 0,-7-2 0,-1 0 0,1 0 0,0 0 0,0 0 0,0-1 0,0 1 0,0-1 0,0 0 0,0 0 0,0-1 0,-1 1 0,1-1 0,-1 1 0,1-1 0,3-3 0,-2 0 0,0 0 0,0 0 0,-1-1 0,0 1 0,0-1 0,0 0 0,-1 0 0,3-7 0,3-8 0,0-1 0,-2 1 0,0-1 0,-2 0 0,-1-1 0,3-23 0,-2-138 0,-5 145 0,0 38 0,0 1 0,0 0 0,0-1 0,0 1 0,0 0 0,0-1 0,0 1 0,0 0 0,-1 0 0,1-1 0,0 1 0,0 0 0,0-1 0,-1 1 0,1 0 0,0 0 0,0-1 0,0 1 0,-1 0 0,1 0 0,0 0 0,-1-1 0,1 1 0,0 0 0,0 0 0,-1 0 0,1 0 0,0 0 0,-1 0 0,1 0 0,0-1 0,-1 1 0,1 0 0,0 0 0,-1 0 0,1 0 0,0 0 0,-1 0 0,1 1 0,0-1 0,-1 0 0,0 0 0,-12 6 0,10-3 0,0 0 0,1 1 0,0 0 0,0 0 0,0 0 0,0 0 0,0 0 0,1 0 0,0 0 0,0 0 0,0 1 0,0 4 0,-4 58 0,5-57 0,0 2 0,-1 17 0,0 1 0,3-1 0,0 0 0,10 43 0,-10-65 0,0 0 0,1 1 0,0-1 0,0 0 0,1 0 0,0 0 0,0-1 0,0 1 0,9 8 0,-9-11 0,0 0 0,1-1 0,-1 0 0,1 1 0,0-2 0,-1 1 0,1 0 0,1-1 0,-1 0 0,0 0 0,0-1 0,1 0 0,-1 0 0,12 1 0,-12-1 0,0-1 0,0 1 0,0-1 0,0-1 0,0 1 0,0-1 0,0 0 0,0 0 0,0 0 0,-1 0 0,1-1 0,5-2 0,-7 1 0,1 0 0,-1 0 0,0 0 0,0 0 0,0 0 0,0 0 0,0-1 0,-1 0 0,0 1 0,0-1 0,0 0 0,0 0 0,0 0 0,1-7 0,4-16 0,-1 0 0,-1 0 0,-2-1 0,0 0 0,-2 0 0,-1 0 0,-8-55 0,7 75 0,-1-1 0,-1 1 0,1 0 0,-1 0 0,-1 0 0,1 0 0,-1 0 0,-1 1 0,1-1 0,-8-8 0,8 12 0,0-1 0,0 1 0,-1 0 0,1 0 0,-1 1 0,0-1 0,0 1 0,-1 0 0,1 0 0,0 1 0,-1 0 0,0 0 0,1 0 0,-1 0 0,-7 0 0,8 1 0,0 0 0,0 1 0,0-1 0,1 1 0,-1 0 0,0 1 0,0-1 0,0 1 0,1 0 0,-1 0 0,0 0 0,1 1 0,-1 0 0,-5 2 0,7-1 0,1 0 0,-1-1 0,0 1 0,1 0 0,-1 0 0,1 1 0,0-1 0,0 0 0,0 1 0,1-1 0,-1 1 0,1-1 0,0 1 0,0 0 0,0 0 0,0-1 0,1 1 0,-1 6 0,0 7 0,0 0 0,0 0 0,2 0 0,0 0 0,1 0 0,1 0 0,6 21 0,-6-27 0,1 0 0,0-1 0,1 0 0,0 0 0,1 0 0,0-1 0,1 1 0,0-1 0,0-1 0,1 0 0,0 0 0,10 8 0,-11-11 0,-1-2 0,1 1 0,0-1 0,0 0 0,0 0 0,0-1 0,1 0 0,-1 0 0,0 0 0,1-1 0,0-1 0,-1 1 0,1-1 0,-1 0 0,9-2 0,-12 1 0,-1 1 0,0-1 0,1 0 0,-1-1 0,0 1 0,0 0 0,0-1 0,0 0 0,0 0 0,-1 0 0,1 0 0,0 0 0,-1 0 0,1-1 0,-1 1 0,0-1 0,0 0 0,0 0 0,0 1 0,2-6 0,5-10 0,0-1 0,7-24 0,-12 32 0,21-63 0,-16 42 0,1 1 0,2 0 0,1 0 0,31-50 0,-41 77 0,0 0 0,1 0 0,-1 0 0,1 0 0,0 1 0,5-4 0,-8 6 0,0 0 0,0 1 0,0-1 0,0 0 0,1 1 0,-1-1 0,0 1 0,0-1 0,0 1 0,0 0 0,0-1 0,1 1 0,-1 0 0,0 0 0,0 0 0,1 0 0,-1 0 0,0 0 0,0 0 0,0 0 0,1 1 0,-1-1 0,0 0 0,0 1 0,0-1 0,0 1 0,0-1 0,0 1 0,0 0 0,0-1 0,0 1 0,0 0 0,2 1 0,1 4 0,-1-1 0,1 1 0,-1 0 0,0 0 0,0 0 0,-1 1 0,0-1 0,2 9 0,10 61 0,-13-68 0,8 65 0,-4 2 0,-7 140 0,0-202 0,4-49 0,-1 16 0,6-34 0,6 6 0,2 1 0,1 1 0,3 1 0,2 0 0,1 2 0,46-66 0,-64 104 0,24-31 0,-26 34 0,0 0 0,0 0 0,0 0 0,0 0 0,0 0 0,1 1 0,-1-1 0,0 1 0,1-1 0,0 1 0,-1 0 0,5-1 0,-7 2 0,1 0 0,-1 0 0,1 0 0,-1 0 0,1 0 0,-1 0 0,1 0 0,-1 1 0,1-1 0,-1 0 0,1 0 0,-1 0 0,1 1 0,-1-1 0,0 0 0,1 0 0,-1 1 0,0-1 0,1 0 0,-1 1 0,0-1 0,1 0 0,-1 1 0,0-1 0,1 1 0,-1-1 0,0 1 0,0-1 0,0 0 0,0 1 0,1-1 0,-1 1 0,0-1 0,0 1 0,0-1 0,0 1 0,0-1 0,0 1 0,0-1 0,0 1 0,0-1 0,0 1 0,-1-1 0,1 1 0,2 190 0,-3-102 0,1-82 0,-11 269 0,11-275-1,0-1-1,0 1 1,0-1-1,0 1 0,0 0 1,0-1-1,0 1 0,0-1 0,0 1 1,0 0-1,0-1 0,0 1 0,0 0 1,0-1-1,0 1 0,-1-1 0,1 1 1,0-1-1,-1 1 0,1-1 0,0 1 1,-1-1-1,1 1 0,0-1 1,-1 1-1,1-1 0,-1 1 0,1-1 1,-1 0-1,1 1 0,-1-1 0,1 0 1,-1 1-1,1-1 0,-1 0 0,0 0 1,1 0-1,-1 1 0,1-1 0,-1 0 1,-1 0-1,-9 0-230</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2:45.833"/>
    </inkml:context>
    <inkml:brush xml:id="br0">
      <inkml:brushProperty name="width" value="0.05" units="cm"/>
      <inkml:brushProperty name="height" value="0.05" units="cm"/>
      <inkml:brushProperty name="color" value="#33CCFF"/>
    </inkml:brush>
  </inkml:definitions>
  <inkml:trace contextRef="#ctx0" brushRef="#br0">236 43 32495,'-1'-3'7,"-1"0"1,0 1 0,1-1-1,-1 0 1,0 1-1,0-1 1,0 1-1,-1 0 1,1 0-1,-1 0 1,1 0 0,-1 0-1,0 0 1,1 1-1,-1 0 1,0-1-1,0 1 1,0 0-1,0 0 1,0 0 0,0 1-1,0-1 1,-1 1-1,1 0 1,0 0-1,0 0 1,0 0-1,0 0 1,-1 1 0,1-1-1,0 1 1,0 0-1,0 0 1,-4 2-1,-2 0-6,0 1 0,0 1-1,1-1 1,-1 1 0,1 1-1,1 0 1,-1 0 0,1 0 0,0 1-1,-8 9 1,10-10-1,0 0 0,1 1 0,0 0 0,1-1 0,-1 1 0,1 0 0,0 1 0,1-1 0,0 0 0,0 1 0,0 0 0,1-1 0,0 1 0,1 0 0,0-1 0,0 1 0,2 10 0,-1-15 0,0 0 0,0 0 0,1 0 0,-1 0 0,1 0 0,0-1 0,0 1 0,0 0 0,0-1 0,0 1 0,0-1 0,1 0 0,-1 0 0,1 0 0,0 0 0,-1 0 0,1-1 0,0 1 0,0-1 0,0 0 0,0 0 0,6 2 0,5 0 0,0 1 0,0-2 0,26 2 0,-31-3 0,3 0 0,0-1 0,0 0 0,-1-1 0,13-1 0,-21 1 0,0 1 0,0-1 0,0 0 0,0 0 0,0-1 0,0 1 0,0-1 0,0 1 0,0-1 0,-1 0 0,1 0 0,-1 0 0,0 0 0,1 0 0,-1-1 0,0 1 0,0-1 0,0 1 0,2-6 0,0-3 0,-1 0 0,0-1 0,0 1 0,-2-1 0,1 0 0,-1 1 0,-1-1 0,0 0 0,-3-20 0,3 28 0,-1 0 0,1 1 0,-1-1 0,0 0 0,0 0 0,0 1 0,0-1 0,-1 1 0,0-1 0,1 1 0,-1 0 0,0 0 0,-1-1 0,1 1 0,0 1 0,-1-1 0,0 0 0,-3-2 0,2 2 0,-1 1 0,1-1 0,-1 1 0,0 0 0,0 0 0,0 1 0,0-1 0,0 1 0,0 0 0,-1 1 0,1-1 0,-8 1 0,10 0-1,0 0 0,0 1 1,1-1-1,-1 0 0,0 1 0,1 0 1,-1 0-1,0 0 0,1 0 0,-1 0 1,1 0-1,-1 1 0,1-1 0,0 1 1,-1 0-1,1 0 0,0-1 0,-3 5 1,-1 2-29,1 0 0,-1 1 0,-7 17 1,5-11-59,-17 37-577</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2:46.162"/>
    </inkml:context>
    <inkml:brush xml:id="br0">
      <inkml:brushProperty name="width" value="0.05" units="cm"/>
      <inkml:brushProperty name="height" value="0.05" units="cm"/>
      <inkml:brushProperty name="color" value="#33CCFF"/>
    </inkml:brush>
  </inkml:definitions>
  <inkml:trace contextRef="#ctx0" brushRef="#br0">1 40 31903,'0'0'816,"25"0"-800,27 0 16,12 0-32,5-5 0,-5-2 0,-14-3 0,-15 5 0,-18 0 0,-17 3-96,0-3-400</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2:46.865"/>
    </inkml:context>
    <inkml:brush xml:id="br0">
      <inkml:brushProperty name="width" value="0.05" units="cm"/>
      <inkml:brushProperty name="height" value="0.05" units="cm"/>
      <inkml:brushProperty name="color" value="#33CCFF"/>
    </inkml:brush>
  </inkml:definitions>
  <inkml:trace contextRef="#ctx0" brushRef="#br0">242 31 32047,'-10'-5'48,"-1"0"1,1 1 0,-1 0-1,0 1 1,0 0 0,0 1 0,-1 0-1,1 1 1,-1 0 0,1 1-1,-13 1 1,20-1-48,0 0 0,0 1-1,0 0 1,0 0 0,0 0 0,1 0 0,-1 1 0,0-1-1,1 1 1,-1 0 0,1 0 0,-1 0 0,1 1 0,0-1 0,0 1-1,0 0 1,1-1 0,-1 1 0,0 1 0,1-1 0,0 0-1,0 1 1,0-1 0,0 1 0,1-1 0,-1 1 0,0 5-1,-2 1 0,2 1 1,-1 0-1,2 0 0,-1 0 0,1 0 0,1 0 0,0 1 0,3 19 0,-2-28 2,0 1-1,0-1 1,0 1-1,0-1 1,1 1 0,0-1-1,-1 1 1,1-1-1,0 0 1,1 0 0,-1 0-1,0 0 1,1-1-1,0 1 1,-1-1-1,1 1 1,0-1 0,0 0-1,1 0 1,-1 0-1,0 0 1,1-1 0,-1 0-1,1 1 1,4 0-1,4 1 6,0-1-1,1 0 0,-1-1 1,1 0-1,-1-1 0,17-1 0,-25 0-5,1 0 1,-1 0-1,1-1 0,-1 1 0,0-1 0,0 0 0,0 0 1,0-1-1,0 1 0,0-1 0,0 0 0,-1 0 0,1 0 1,-1 0-1,0-1 0,0 1 0,0-1 0,0 0 0,-1 0 1,0 0-1,0 0 0,0 0 0,0-1 0,2-7 0,-1 3-1,0 0 0,-1 0 0,0 0 0,-1-1-1,0 1 1,0 0 0,-1-1 0,0 1 0,0-1-1,-1 1 1,-3-14 0,3 21 0,0-1 0,-1 1 0,1-1 0,0 1 0,-1-1 0,1 1 0,-1 0 0,0 0 0,1 0 1,-1 0-1,0 0 0,-1 0 0,1 1 0,0-1 0,0 0 0,-1 1 0,1 0 0,-1 0 0,1 0 0,-1 0 0,-4-1 0,4 1-1,-1 0 0,0 0 1,1 1-1,-1 0 0,0-1 0,0 1 0,1 1 0,-1-1 0,0 1 1,0-1-1,1 1 0,-1 0 0,1 0 0,-1 1 0,1-1 1,-5 3-1,4-1-130,0 0 0,0 1 0,0-1 1,0 1-1,1 0 0,-6 7 1,-15 29-4192</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2:48.073"/>
    </inkml:context>
    <inkml:brush xml:id="br0">
      <inkml:brushProperty name="width" value="0.05" units="cm"/>
      <inkml:brushProperty name="height" value="0.05" units="cm"/>
      <inkml:brushProperty name="color" value="#33CCFF"/>
    </inkml:brush>
  </inkml:definitions>
  <inkml:trace contextRef="#ctx0" brushRef="#br0">210 100 31839,'-3'-1'36,"1"-1"0,-1 0 0,1 0 0,0 0 0,0 0 0,0 0 0,0-1 0,0 1 0,0 0 0,0-1 0,1 0 0,-1 1 0,1-1 1,0 0-1,0 0 0,0 0 0,0 0 0,1 0 0,-1 0 0,1 0 0,-1 0 0,1 0 0,0 0 0,1-5 0,-1 7-35,1-1 0,-1 1 0,1-1 0,-1 1 0,1-1 0,0 1 0,0 0 0,0-1 0,0 1 0,0 0 0,0 0 0,0 0 0,0 0 0,0 0-1,0 0 1,1 0 0,-1 0 0,0 0 0,1 0 0,-1 1 0,0-1 0,1 1 0,-1-1 0,1 1 0,-1-1 0,1 1 0,-1 0 0,1 0 0,0 0 0,1 0 0,56-3-6,-51 3 7,-4 0-2,-1-1 0,1 1 0,-1 1 0,1-1 0,-1 0 0,0 1 0,1 0 0,-1 0 0,0 0 0,0 0 0,1 0 0,-1 1 0,0-1 0,0 1 0,0 0 0,-1 0 0,1 0 0,2 3 0,-2-1 0,0 0 0,-1 0 0,1 1 0,-1-1 0,0 1 0,-1-1 0,1 1 0,-1 0 0,0 0 0,0 0 0,0 0 0,-1 7 0,2 0 0,-1 0 0,-1-1 0,0 1 0,0-1 0,-1 1 0,-1 0 0,0-1 0,0 0 0,-1 1 0,-1-1 0,0 0 0,0-1 0,-1 1 0,-1-1 0,-9 15 0,-5 0 0,-1 0 0,-1-2 0,-2-1 0,-33 26 0,4-9-2,-63 34-1,109-70-20,8-7 18,8-8 6,3 1-1,0-1 0,0 2 0,1 0 0,0 0 0,1 1 0,0 1 0,0 0 0,1 1 0,17-6 0,-28 12 0,-1 0 0,1 1 0,-1 0 0,1 0 0,-1 0 0,1 0 0,-1 1 0,1-1 0,0 1 0,-1 0 0,0 0 0,1 0 0,-1 0 0,4 3 0,3 1 0,0 2 0,0-1 0,8 9 0,21 13 0,-23-19-66,0-1-1,1-1 1,0-1-1,0 0 1,1-1-1,-1-1 1,1-1 0,0 0-1,31 0 1,-35-3-1639</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2:48.483"/>
    </inkml:context>
    <inkml:brush xml:id="br0">
      <inkml:brushProperty name="width" value="0.05" units="cm"/>
      <inkml:brushProperty name="height" value="0.05" units="cm"/>
      <inkml:brushProperty name="color" value="#33CCFF"/>
    </inkml:brush>
  </inkml:definitions>
  <inkml:trace contextRef="#ctx0" brushRef="#br0">586 64 31823,'-39'-8'150,"-2"1"1,1 3-1,-1 1 0,-65 3 1,96 1-146,0 1 1,0-1-1,0 2 1,1-1-1,-1 1 1,1 1-1,0 0 0,0 0 1,0 1-1,0 0 1,1 0-1,0 1 1,0 0-1,0 0 1,1 1-1,0 0 1,0 1-1,-10 15 0,0 1-1,2 1 0,1 1-1,1 0 1,1 1 0,-10 33-1,9-15-3,1 1 0,3 0 0,1 1 0,3-1 0,0 81 0,5-111 0,1-1-1,0 1 0,0-1 0,2 1 1,0-1-1,1 0 0,0 0 1,1 0-1,1-1 0,0 0 1,1 0-1,1 0 0,0-1 0,1 0 1,0 0-1,1-1 0,0 0 1,17 14-1,-12-14 1,1 0 0,0-1 0,1-1 0,0 0 0,0-2 0,1 0 0,0 0 0,1-2 0,0 0 0,0-2 0,0 0 0,0-1 0,40 2 0,-39-5 0,0 0 0,0-2 0,0 0 0,0-1 0,0-1 0,-1-1 0,0 0 0,0-2 0,0 0 0,0-1 0,-1-1 0,-1-1 0,26-18 0,-25 14 1,-1-2 0,0-1 1,-2 0-1,0-1 0,-1 0 0,0-1 1,-2-1-1,0 0 0,-1 0 0,-1-1 0,-1-1 1,7-25-1,-6 8 1,-2 1 1,-1-1-1,-2 0 0,-1-1 0,-3 1 1,-4-54-1,2 75-1,-1 0-1,-1 0 1,-1 1-1,-1-1 1,0 1-1,-1 0 1,-1 1-1,0-1 1,-2 1-1,0 1 1,0-1-1,-2 1 1,1 1-1,-2 0 1,0 1 0,-1 0-1,0 1 1,-1 0-1,0 1 1,-1 1-1,0 0 1,0 1-1,-1 1 1,-23-9-1,19 10 1,0 0-1,0 2 1,-1 1 0,0 0-1,1 2 1,-1 0-1,0 1 1,0 2-1,-38 4 1,47-3-21,0 0 0,0 1 0,0 1-1,1 0 1,-1 0 0,1 1 0,0 1 0,0 0-1,1 0 1,0 1 0,0 0 0,0 1 0,1 0 0,0 0-1,1 1 1,0 0 0,-13 20 0,11-11-328,-15 37 0</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2:51.721"/>
    </inkml:context>
    <inkml:brush xml:id="br0">
      <inkml:brushProperty name="width" value="0.05" units="cm"/>
      <inkml:brushProperty name="height" value="0.05" units="cm"/>
      <inkml:brushProperty name="color" value="#33CCFF"/>
    </inkml:brush>
  </inkml:definitions>
  <inkml:trace contextRef="#ctx0" brushRef="#br0">62 223 32207,'-3'-7'97,"2"4"-58,0-1 0,-1 1 0,1 0 0,-1-1 0,1 1 0,-1 0 0,0 0 0,0 0 0,0 1-1,-5-5 1,2 14-39,0 28 1,0 1 0,3-1-1,2 65 1,1-38-1,0 17 0,0 30 0,-22 188 0,22-362 0,-2 27 0,1 19 6,4-264 13,1 191-32,19-97 1,-11 135 12,-12 54 0,-1 0 0,0-1 0,0 1 0,0 0 0,0 0 0,0 0 0,0 0 0,0-1 0,0 1 0,0 0 0,0 0 0,1 0 0,-1 0 0,0-1 0,0 1 0,0 0 0,0 0 0,0 0 0,1 0 0,-1 0 0,0 0 0,0 0 0,0 0 0,0 0 0,1-1 0,-1 1 0,0 0 0,0 0 0,0 0 0,1 0 0,-1 0 0,0 0 0,0 0 0,0 0 0,0 0 0,1 0 0,-1 0 0,0 0 0,0 1 0,0-1 0,1 0 0,-1 0 0,0 0 0,0 0 0,0 0 0,0 0 0,1 0 0,-1 0 0,0 0 0,0 1 0,0-1 0,0 0 0,0 0 0,0 0 0,1 0 0,-1 1 0,0-1 0,0 0 0,0 0 0,0 0 0,0 0 0,0 1 0,0-1 0,0 0 0,6 13 0,10 33 0,14 45 0,77 163 0,-101-243 0,-4-7 0,0 1 0,0-1 0,1 1 0,-1-1 0,1 0 0,5 5 0,-8-8 0,1-1 0,-1 1 0,1-1 0,0 1 0,-1-1 0,1 0 0,-1 1 0,1-1 0,0 0 0,-1 1 0,1-1 0,0 0 0,-1 0 0,1 0 0,0 0 0,0 0 0,-1 0 0,1 0 0,0 0 0,1 0 0,-1 0 0,0-1 0,1 0 0,-1 1 0,0-1 0,0 0 0,0 0 0,0 0 0,1 1 0,-1-1 0,0 0 0,-1-1 0,1 1 0,0 0 0,1-2 0,8-13 0,-1 0 0,-1 0 0,-1-1 0,9-30 0,16-80 0,-29 114 0,58-319 32,-58 324-48,0 16 6,0 25 3,-3-26 8,12 125-1,9 177 0,-20-292 0,-2 5 0,1 1 0,2 0 0,0-1 0,2 0 0,0 1 0,9 23 0,-12-44 0,0 1 0,0-1 0,0 0 0,0 0 0,0 0 0,1 0 0,-1 0 0,1 0 0,0 0 0,0-1 0,-1 1 0,1 0 0,0-1 0,0 1 0,0-1 0,1 0 0,-1 0 0,0 0 0,0 0 0,1 0 0,-1-1 0,0 1 0,1 0 0,-1-1 0,1 0 0,-1 0 0,1 0 0,-1 0 0,4 0 0,-2-1 0,0 1 0,-1-1 0,1 0 0,0 0 0,-1 0 0,1-1 0,-1 1 0,0-1 0,1 0 0,-1 0 0,0 0 0,0 0 0,0-1 0,-1 1 0,1-1 0,0 0 0,3-5 0,2-5 0,-2 0 0,1-1 0,-2 0 0,0 0 0,5-23 0,9-79 0,-14 78 0,15-59 0,-19 91 0,1 1 0,0-1 0,1 1 0,-1-1 0,1 1 0,0 0 0,0 0 0,5-5 0,-6 7 0,1 1 0,-1 0 0,0 0 0,0 0 0,1 1 0,-1-1 0,1 1 0,0-1 0,-1 1 0,1 0 0,0 0 0,0 0 0,0 0 0,0 0 0,0 1 0,0-1 0,5 1 0,-13 1 1,0 0 0,0 0 0,0 0 1,0 1-1,0 0 0,0 0 0,0 0 0,0 0 0,1 1 0,-1 0 0,1 0 1,0 0-1,0 0 0,0 1 0,0 0 0,1 0 0,0 0 0,-1 0 0,1 0 1,-2 6-1,-7 9 1,0 1 0,2 1 0,-10 27 0,11-22-2,2 1 0,1 1 0,0-1 0,3 1 0,0 0 0,1 0 0,4 48 0,-1-71 0,-1 1 0,1-1 0,0 0 0,0 0 0,1 0 0,-1-1 0,1 1 0,0 0 0,1 0 0,-1-1 0,1 0 0,0 1 0,0-1 0,0 0 0,0 0 0,1-1 0,0 1 0,-1-1 0,1 1 0,1-1 0,-1-1 0,0 1 0,1 0 0,-1-1 0,1 0 0,0 0 0,0-1 0,5 2 0,12 2 0,-1-1 0,1 0 0,0-2 0,0-1 0,27-1 0,-42 0 0,0-1 0,0 0 0,0 0 0,0 0 0,0-1 0,0 0 0,0 0 0,0 0 0,-1-1 0,1 0 0,-1-1 0,0 0 0,0 0 0,0 0 0,0 0 0,-1-1 0,1 0 0,-1 0 0,-1 0 0,1-1 0,-1 0 0,0 0 0,0 0 0,-1 0 0,1 0 0,-1-1 0,-1 0 0,1 1 0,-1-1 0,1-10 0,1-4 0,-1 1 0,-1-1 0,0 0 0,-2 0 0,-1 0 0,0 0 0,-2 0 0,-4-20 0,4 28 0,-1 1 0,0-1 0,0 1 0,-1 0 0,-1 0 0,0 1 0,0 0 0,-1 0 0,-1 0 0,1 1 0,-2 0 0,0 0 0,-19-16 0,26 24 0,-1 0 0,1 1 0,-1-1 0,1 1 0,-1-1 0,0 1 0,0 0 0,1 0 0,-1 0 0,0 0 0,0 0 0,0 1 0,0 0 0,0-1 0,0 1 0,0 0 0,0 0 0,-4 1 0,5 0 0,0 0 0,-1 0 0,1 0 0,0 0 0,0 0 0,1 0 0,-1 1 0,0-1 0,0 1 0,1-1 0,-1 1 0,1 0 0,-1 0 0,1 0 0,0-1 0,0 1 0,-1 0 0,2 1 0,-1-1 0,0 0 0,0 0 0,1 0 0,-2 5 0,-2 21 0,1 0 0,1 1 0,1-1 0,6 54 0,-3-70-1,0 0 1,0-1-1,1 1 0,0-1 1,1 0-1,0 0 1,1 0-1,0-1 0,1 0 1,0 0-1,1 0 0,13 15 1,-13-18-2,0 0 1,0 0-1,1-1 1,0-1-1,0 1 1,0-1-1,0 0 1,1-1-1,0 0 1,0-1-1,0 1 1,0-2-1,1 1 1,-1-1-1,20 1 1,-11-2 1,1 0 0,0-2 0,29-4 0,-42 4 0,0 0 0,0-1 1,0 0-1,-1 0 0,1-1 1,-1 1-1,1-1 0,-1 0 1,0-1-1,0 1 1,0-1-1,0 0 0,-1-1 1,0 1-1,4-5 0,2-6 3,-1 1 0,-1-1 0,-1-1 0,0 1 0,0-1 0,-2-1 0,0 1 0,-1-1-1,3-28 1,-1-18-4,-2-77-1,-4 128 3,1-71-1,1 24 0,-11-104 0,9 161 0,0-1 0,-1 0 0,1 0 0,-1 1 0,0-1 0,0 0 0,0 1 0,0-1 0,-1 1 0,-1-4 0,3 6 0,-1 0 0,1 0 0,0-1 0,0 1 0,0 0 0,-1 0 0,1 0 0,0 0 0,0 0 0,0-1 0,-1 1 0,1 0 0,0 0 0,0 0 0,-1 0 0,1 0 0,0 0 0,0 0 0,-1 0 0,1 0 0,0 0 0,-1 0 0,1 0 0,0 0 0,0 0 0,-1 0 0,1 0 0,0 0 0,0 0 0,0 1 0,-1-1 0,1 0 0,0 0 0,0 0 0,-1 0 0,1 0 0,0 1 0,-10 18 0,3 16 0,1 0 0,1 1 0,2-1 0,4 69 0,0-49 0,7 158 0,-5-185 0,1 1 0,2-1 0,1 1 0,1-2 0,15 35 0,-18-52 0,0 0 0,1-1 0,0 1 0,0-1 0,1 0 0,0-1 0,1 1 0,-1-2 0,17 13 0,-19-16 0,0-1 0,0 1 0,1-1 0,-1-1 0,1 1 0,0-1 0,-1 0 0,1 0 0,0 0 0,0-1 0,0 0 0,0-1 0,1 1 0,-1-1 0,0 0 0,0 0 0,0-1 0,12-2 0,-14 1 0,0 0 0,1 0 0,-1-1 0,0 1 0,-1-1 0,1 0 0,0 0 0,-1 0 0,0 0 0,0 0 0,0-1 0,0 0 0,0 0 0,-1 1 0,1-1 0,-1-1 0,0 1 0,0 0 0,1-8 0,3-5 0,-2 1 0,0-1 0,-1-1 0,1-17 0,-3 21 0,3-21 0,-3 0 0,-3-47 0,2 74 0,-1 0 0,-1-1 0,1 1 0,-1 0 0,0 0 0,-1 0 0,0 0 0,0 0 0,-1 0 0,0 1 0,-1 0 0,1 0 0,-1 0 0,0 0 0,-9-7 0,12 12 0,0 0 0,0 1 0,1-1 0,-1 1 0,-1-1 0,1 1 0,0 0 0,0 0 0,0 0 0,-1 0 0,1 0 0,0 1 0,-1-1 0,1 1 0,0 0 0,-1-1 0,1 1 0,-1 0 0,1 0 0,-1 1 0,-3 0 0,4 0 0,0 0 0,0 0 0,0 0 0,0 0 0,0 0 0,1 1 0,-1-1 0,0 1 0,1-1 0,-1 1 0,1 0 0,0 0 0,0-1 0,-1 1 0,1 0 0,0 0 0,1 0 0,-1 0 0,0 0 0,0 0 0,1 1 0,0-1 0,-1 3 0,-2 12 0,1 1 0,0 0 0,2 0 0,0 0 0,1 0 0,5 29 0,-3-34 0,0-1 0,1 0 0,0 0 0,1 0 0,1 0 0,0-1 0,0 0 0,1 0 0,0-1 0,10 11 0,-10-14 0,0 0 0,0 0 0,1-1 0,0 0 0,1 0 0,-1-1 0,1 0 0,0-1 0,0 0 0,0 0 0,1-1 0,-1 0 0,1-1 0,0 0 0,0 0 0,0-1 0,0 0 0,18-2 0,-23 1 0,-1 0 0,0-1 0,0 0 0,0 0 0,0 0 0,0-1 0,0 1 0,0-1 0,0 0 0,-1 0 0,1 0 0,-1-1 0,1 1 0,-1-1 0,0 0 0,0 0 0,0 0 0,0 0 0,-1 0 0,1-1 0,-1 1 0,0-1 0,0 0 0,0 1 0,0-1 0,1-6 0,4-9 0,-2 0 0,0-1 0,0 0 0,1-24 0,3-164 0,-11 292 0,4 100 0,0-163 0,1 0 0,0 0 0,2 0 0,0 0 0,2-1 0,13 31 0,-17-46 0,0 1 0,0 0 0,1-1 0,-1 1 0,1-1 0,1 0 0,-1 0 0,1-1 0,0 1 0,0-1 0,0 0 0,0 0 0,1-1 0,0 1 0,-1-1 0,1-1 0,0 1 0,1-1 0,-1 0 0,0 0 0,1-1 0,-1 0 0,1 0 0,-1 0 0,1-1 0,12-1 0,-15 0 0,1 0 0,-1 0 0,1 0 0,-1-1 0,0 1 0,0-1 0,0 0 0,0 0 0,0-1 0,0 1 0,0-1 0,-1 0 0,0 0 0,1 0 0,-1 0 0,0-1 0,0 1 0,-1-1 0,1 0 0,-1 1 0,3-7 0,6-11 0,-1-1 0,12-40 0,-20 57 0,14-50 0,-2-1 0,-3-1 0,7-86 0,-9-177 0,-9 299 0,0 21 0,0 0 0,0 0 0,0-1 0,0 1 0,0 0 0,0 0 0,0-1 0,0 1 0,0 0 0,0 0 0,0 0 0,-1-1 0,1 1 0,0 0 0,0 0 0,0-1 0,0 1 0,0 0 0,0 0 0,0 0 0,-1 0 0,1-1 0,0 1 0,0 0 0,0 0 0,0 0 0,-1 0 0,1-1 0,0 1 0,0 0 0,0 0 0,-1 0 0,1 0 0,0 0 0,0 0 0,0 0 0,-1 0 0,1 0 0,0 0 0,0 0 0,-1 0 0,1 0 0,0 0 0,0 0 0,0 0 0,-1 0 0,1 0 0,0 0 0,0 0 0,-1 0 0,-9 7 0,6 1 0,0-1 0,0 2 0,1-1 0,0 0 0,0 1 0,-2 13 0,-7 59 0,10-62 0,-10 287 0,12-261 0,0-27 0,1 0 0,1 1 0,0-1 0,2 0 0,0-1 0,0 1 0,10 22 0,-11-33 0,1 0 0,-1 0 0,1-1 0,0 1 0,0-1 0,1 0 0,0 0 0,0 0 0,0-1 0,1 0 0,0 0 0,0 0 0,0-1 0,0 0 0,1 0 0,0 0 0,0-1 0,0 0 0,0-1 0,8 3 0,-5-3 0,0 0 0,0-1 0,0 0 0,0-1 0,0 0 0,0 0 0,0-1 0,0 0 0,0-1 0,-1 0 0,1-1 0,0 0 0,-1 0 0,0-1 0,0 0 0,0-1 0,0 0 0,-1 0 0,1-1 0,6-6 0,-5 2 0,0 0 0,-1-1 0,0 1 0,0-2 0,-1 1 0,-1-1 0,0 0 0,-1-1 0,0 0 0,-1 0 0,0 0 0,-1 0 0,4-26 0,-4 4 0,-2-1 0,-3-37 0,1 68 0,0-3 0,0 0 0,-1 1 0,0-1 0,0 0 0,-1 1 0,0-1 0,0 0 0,-1 1 0,-5-11 0,6 15 0,0 0 0,0 0 0,0 0 0,-1 1 0,1-1 0,0 1 0,-1 0 0,0 0 0,1-1 0,-1 2 0,0-1 0,0 0 0,0 1 0,0-1 0,-1 1 0,1 0 0,0 0 0,0 0 0,-1 0 0,1 1 0,-1-1 0,1 1 0,-4 0 0,4 0 0,0 1 0,1-1 0,-1 1 0,0-1 0,1 1 0,-1 0 0,1 0 0,-1 0 0,1 0 0,-1 0 0,1 1 0,0-1 0,0 1 0,0-1 0,0 1 0,0 0 0,0 0 0,0 0 0,0 0 0,1 0 0,-1 0 0,1 1 0,-1-1 0,1 0 0,0 1 0,0-1 0,0 1 0,0 0 0,1-1 0,-1 5 0,-3 10 0,2-1 0,0 1 0,1 29 0,1-39 0,0 7 0,-1 2 0,1 0 0,0 0 0,2 0 0,-1 0 0,2 0 0,0 0 0,1-1 0,0 1 0,9 16 0,-7-18 0,1-2 0,1 1 0,1-1 0,0 0 0,0-1 0,13 13 0,-17-20 0,1 1 0,-1-1 0,1 0 0,-1-1 0,1 1 0,0-1 0,1 0 0,-1 0 0,0-1 0,1 0 0,0 0 0,-1-1 0,1 0 0,0 0 0,8 0 0,-13-1-9,-1 0-1,1 0 1,-1 0 0,0 0-1,1 0 1,-1 0 0,0 0 0,1-1-1,-1 1 1,0-1 0,0 1-1,1-1 1,-1 1 0,0-1-1,0 0 1,0 1 0,0-1 0,1 0-1,-1 0 1,0 0 0,-1 0-1,1 0 1,0 0 0,0 0-1,0 0 1,-1-1 0,1 1-1,0 0 1,-1 0 0,1-1 0,-1 1-1,1 0 1,-1 0 0,0-1-1,0 1 1,0 0 0,1-1-1,-2-1 1,4-44-1357</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2:52.096"/>
    </inkml:context>
    <inkml:brush xml:id="br0">
      <inkml:brushProperty name="width" value="0.05" units="cm"/>
      <inkml:brushProperty name="height" value="0.05" units="cm"/>
      <inkml:brushProperty name="color" value="#33CCFF"/>
    </inkml:brush>
  </inkml:definitions>
  <inkml:trace contextRef="#ctx0" brushRef="#br0">163 61 32591,'-1'-4'9,"-1"0"1,1 1-1,-1-1 1,0 0-1,0 1 1,0 0-1,0-1 1,-1 1-1,1 0 1,-1 0-1,0 0 1,0 1-1,0-1 1,0 1-1,-1-1 1,1 1-1,-6-2 1,7 3-10,-1 0 0,1 1 0,-1-1 0,1 1 1,-1 0-1,1 0 0,-1 0 0,1 0 0,-1 0 1,1 0-1,-1 1 0,1-1 0,-1 1 0,1 0 0,0 0 1,-1 0-1,1 0 0,0 0 0,-1 0 0,1 0 0,0 1 1,0-1-1,0 1 0,0 0 0,1 0 0,-1-1 1,0 1-1,1 0 0,-3 4 0,-2 3 0,1 0 0,-1 1 0,2 0 0,-1 0 0,2 0 0,-1 1 0,1-1 0,1 1 0,0 0 0,0 0 0,1 0 0,1 0 0,-1 0 0,2 0 0,0 0 0,3 15 0,-3-21 0,1-1 0,0 0 0,0 0 0,0 0 0,0 0 0,0-1 0,1 1 0,0-1 0,0 1 0,0-1 0,0 0 0,0 0 0,1 0 0,-1-1 0,1 1 0,0-1 0,0 0 0,-1 0 0,2 0 0,-1 0 0,0-1 0,0 0 0,0 0 0,9 2 0,12 0 0,0 0 0,-1-1 0,33-2 0,-33-1 0,-14 1 0,1 0 0,-1 0 0,1-2 0,-1 1 0,0-1 0,1-1 0,-1 0 0,12-5 0,-19 7 0,0-1 0,0 0 0,0 0 0,-1 0 0,1 0 0,0 0 0,-1 0 0,1-1 0,-1 0 0,0 1 0,0-1 0,0 0 0,0 0 0,-1 0 0,1 0 0,-1 0 0,0 0 0,1 0 0,-1-1 0,-1 1 0,1 0 0,0-1 0,-1 1 0,0 0 0,0-1 0,0 1 0,0-1 0,0 1 0,-2-4 0,1 1 0,-1 0 0,0 1 0,0-1 0,0 1 0,-1-1 0,0 1 0,0 0 0,0 0 0,0 0 0,-1 0 0,0 1 0,0-1 0,0 1 0,-1 0 0,0 1 0,1-1 0,-1 1 0,0 0 0,-1 0 0,-7-3 0,3 1 0,0 0 0,-1 1 0,0 1 0,0 0 0,0 0 0,0 1 0,0 1 0,-1 0 0,-21 1 0,31 0-6,-1 0 0,1 0 1,-1 1-1,1 0 0,-1-1 0,1 1 0,-1 0 1,1 0-1,-1 0 0,1 1 0,0-1 0,0 1 1,0-1-1,0 1 0,0 0 0,0-1 0,0 1 1,0 0-1,1 0 0,-1 0 0,1 1 0,-1-1 1,1 0-1,0 1 0,0-1 0,0 0 0,0 1 1,0 3-1,-10 36-578</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4:06.823"/>
    </inkml:context>
    <inkml:brush xml:id="br0">
      <inkml:brushProperty name="width" value="0.05" units="cm"/>
      <inkml:brushProperty name="height" value="0.05" units="cm"/>
      <inkml:brushProperty name="color" value="#FFFFFF"/>
    </inkml:brush>
  </inkml:definitions>
  <inkml:trace contextRef="#ctx0" brushRef="#br0">1 715 32479,'0'0'155,"0"14"-86,0-10-69,-1 1 0,1 0 0,1-1 0,-1 1 0,1 0 0,-1-1 0,1 1 0,1 0 0,-1-1 0,1 1 0,-1-1 0,1 0 0,1 0 0,-1 0 0,0 0 0,1 0 0,0 0 0,0 0 0,0-1 0,1 0 0,-1 1 0,1-1 0,-1-1 0,1 1 0,0 0 0,0-1 0,0 0 0,1 0 0,6 3 0,1-2 0,0-1 1,1 0-1,-1 0 0,0-1 0,1 0 1,-1-1-1,0-1 0,19-3 1,-27 3-1,0-1 0,0 1 1,0-1-1,0 0 1,0 0-1,-1 0 1,1-1-1,-1 0 0,1 1 1,-1-1-1,0 0 1,0 0-1,0-1 1,-1 1-1,1-1 0,-1 1 1,0-1-1,0 0 1,2-4-1,5-13 2,-1 1-1,8-31 1,-15 47-2,12-48 0,-2 0 0,7-91 0,-12-109 0,-6 233 0,0-1 0,-2 0 0,-5-22 0,6 35 0,-1 1 0,1 0 0,-2 0 0,1 0 0,-1 0 0,0 0 0,0 0 0,0 1 0,-1-1 0,0 1 0,0 0 0,-1 0 0,-5-5 0,-8 0 0,18 10 0,-1 1 0,0-1 0,1 0 0,-1 0 0,0 0 0,1 1 0,-1-1 0,0 0 0,1 1 0,-1-1 0,1 1 0,-1-1 0,1 0 0,-1 1 0,1-1 0,-1 1 0,1-1 0,-1 1 0,1 0 0,0-1 0,-1 1 0,1-1 0,0 1 0,0 0 0,-1-1 0,1 1 0,0 0 0,0-1 0,0 1 0,0 0 0,0-1 0,0 1 0,0 0 0,0 0 0,-6 58 0,3 0 0,5 63 0,-1-25 0,13 187 9,-1-21-2,-9 232-7,-4-471-1,-1 0 1,-1 0-1,-5 25 1,6-44 1,0 0 1,0 1-1,-1-1 0,0 0 1,0 0-1,0 0 1,0 0-1,-1 0 1,0 0-1,0 0 1,0-1-1,-1 0 1,1 0-1,-1 0 0,0 0 1,0 0-1,-1-1 1,1 0-1,-8 5 1,11-8-2,0 1 0,-1-1 0,1 1 0,0-1 0,-1 0 1,1 0-1,0 0 0,0 0 0,-1 0 0,1 0 0,0 0 1,-1 0-1,1 0 0,0 0 0,-1-1 0,1 1 0,0-1 1,0 1-1,0-1 0,-1 1 0,1-1 0,0 0 0,0 1 0,0-1 1,0 0-1,0 0 0,0 0 0,0 0 0,0 0 0,1 0 1,-1 0-1,0 0 0,0 0 0,1 0 0,-1-1 0,0 0 1,-3-7-2,1 0 1,-1 0 0,-3-17 0,6 19 0,-7-34-6,2-1 0,2 1 1,2-1-1,1 0 0,6-46 0,-2 69 5,0 0-1,1 1 1,0-1-1,2 1 1,0-1-1,1 1 0,1 1 1,10-18-1,16-19 2,44-55 1,28-45 12,-89 124-12,-1 0-1,-1 0 0,-2-1 0,-2-1 1,0 0-1,-2-1 0,-2 0 0,-1 0 1,-1-1-1,-1-35 0,-3 69 0,-1-1 0,1 1 0,-1-1 0,1 1 0,-1 0 0,1-1 0,-1 1 0,1 0 0,-1 0 0,1-1 0,-1 1 0,1 0 0,-1 0 0,1 0 0,0 0 0,-1 0 0,1 0 0,-1 0 0,1 0 0,0 0 0,-1 0 0,1 0 0,-1 0 0,1 0 0,0 0 0,0 1 0,18 4 0,-9 1 0,0 1 0,-1 0 0,0 1 0,-1-1 0,0 2 0,10 11 0,-2 1 0,24 40 0,-32-45 0,0 0 0,-1 0 0,-1 0 0,0 1 0,-2 0 0,6 34 0,-6-2 0,-1 58 0,-3-93 0,0-10-1,-1-1-1,2 1 1,-1-1-1,0 0 1,1 1-1,-1-1 1,1 0 0,0 0-1,0 1 1,2 2-1,-2-5 1,0 1 0,0-1 1,0 0-1,1 1 0,-1-1 0,1 0 0,-1 0 0,1 0 0,-1 0 0,1 0 0,-1-1 0,1 1 0,0 0 1,0-1-1,-1 1 0,1-1 0,0 0 0,0 1 0,0-1 0,2 0 0,6 1 0,1 0 0,0 0 0,0-2-1,-1 1 1,1-1 0,20-5 0,-26 5 0,-1-1 1,1 0 0,-1 0 0,1-1-1,-1 1 1,0-1 0,0 0 0,0 0-1,0 0 1,-1-1 0,1 1 0,-1-1-1,0 0 1,0 0 0,0 0-1,-1 0 1,3-6 0,6-17 1,0 0 1,-2-1-1,-2-1 1,0 1-1,-2-1 0,2-32 1,-2 22 0,1 1 0,17-54 0,-23 88-3,1 1 1,0-1 0,0 1-1,1-1 1,-1 1-1,1 0 1,-1 0-1,1 0 1,0 0-1,0 0 1,0 0-1,1 0 1,-1 1-1,1-1 1,0 1-1,-1 0 1,1 0-1,0 0 1,0 0-1,0 0 1,1 0-1,-1 1 1,0 0-1,1-1 1,-1 1-1,1 1 1,-1-1-1,1 0 1,-1 1-1,1 0 1,-1 0-1,7 0 1,-1-1-5,-7 0 3,1 1 0,0 0 0,-1-1 0,1 1 0,-1 0 0,1 0 0,-1 0 0,1 1 0,-1-1 0,1 1 0,3 0 0,-6 0 1,1-1 0,-1 1 1,0-1-1,0 0 1,0 1-1,0-1 1,0 1-1,0-1 0,0 0 1,1 1-1,-1-1 1,0 1-1,-1-1 0,1 0 1,0 1-1,0-1 1,0 1-1,0-1 1,0 0-1,0 1 0,0-1 1,-1 1-1,1-1 1,0 0-1,0 1 0,0-1 1,-1 0-1,1 1 1,0-1-1,-1 0 1,0 1-1,-9 12 1,-20 15 5,17-18-4,1 1 1,0 1-1,0 0 1,2 1-1,-1 0 0,2 1 1,-13 23-1,14-17 1,1 1 0,1 0-1,2 1 1,-1-1 0,2 1 0,1 0-1,1 0 1,3 41 0,-2-57-2,1 0 1,-1 0-1,1 0 1,1 0-1,-1 0 1,1 0-1,0-1 1,0 1-1,1-1 1,-1 1-1,1-1 1,1 0-1,-1 0 1,1 0-1,0 0 0,0-1 1,0 1-1,0-1 1,1 0-1,0-1 1,0 1-1,0-1 1,0 0-1,0 0 1,1 0-1,-1-1 1,1 0-1,0 0 1,0 0-1,0-1 1,0 0-1,0 0 0,9 0 1,-4 0 0,0-1 0,0 0 1,-1 0-1,1-1 0,17-4 0,-24 4 0,0-1 0,1 1-1,-1-1 1,0 0 0,0-1 0,0 1-1,0-1 1,0 1 0,-1-1-1,1 0 1,-1-1 0,0 1 0,0-1-1,0 1 1,4-8 0,-1 1 1,-1 0 0,-1-1 0,0 1 0,-1-1 0,0 0 0,0 0-1,-1 0 1,0-1 0,-1-12 0,0-13 3,-6-55 0,3 74-5,-1 0 0,-1 0 0,-1 0 0,-1 0 0,0 1 0,-1 0 0,-1 0 0,-1 1 0,0 0 0,-1 1 0,-1 0 0,0 0 0,-22-22 0,27 32-1,0 0 0,-1 1 0,1-1-1,-1 1 1,1 0 0,-16-6 0,20 9 1,0 0-1,0 1 1,-1-1 0,1 0-1,0 1 1,-1-1 0,1 1 0,-1-1-1,1 1 1,-1 0 0,1 0-1,-1 1 1,1-1 0,0 0 0,-1 1-1,1-1 1,0 1 0,-1 0-1,1 0 1,0 0 0,-1 0-1,1 0 1,0 0 0,0 1 0,0-1-1,-2 3 1,1 0-1,0 1 1,0 0-1,0-1 1,1 1-1,0 0 0,0 0 1,0 0-1,1 1 1,-1-1-1,1 0 0,0 7 1,-3 66-9,4-68 9,1 3 0,0 1 0,1 0 0,0-1 0,1 1 0,1-1 0,0 1 0,1-1 0,0-1 0,12 22 0,-12-25 0,0-1 0,1 0 0,0 0 0,0 0 0,1 0 0,0-1 0,0 0 0,1-1 0,0 0 0,0 0 0,0 0 0,1-1 0,0-1 0,11 5 0,-12-6 0,1-1 0,-1 0 0,1 0 0,0-1 0,0 0 0,0 0 0,13-2 0,-18 1 0,0 0 0,0-1 0,-1 0 0,1 0 0,0 0 0,0 0 0,-1 0 0,1-1 0,-1 1 0,1-1 0,-1 0 0,0 0 0,1-1 0,-1 1 0,0-1 0,-1 1 0,1-1 0,4-5 0,4-13 0,0-1 0,-2 0 0,0-1 0,-2 1 0,0-2 0,3-28 0,18-54 0,-26 101 0,-1 0 0,1 0 0,1 1 0,-1-1 0,1 0 0,0 1 0,4-5 0,-6 7 0,1 0 0,0 1 0,-1-1 0,1 1 0,0 0 0,0 0 0,0-1 0,0 1 0,0 1 0,0-1 0,1 0 0,-1 0 0,0 1 0,0-1 0,0 1 0,1 0 0,4 0 0,-6 0 0,0 0 0,0 0 0,0 1 0,1-1 0,-1 0-1,0 1 1,0-1 0,0 1 0,0 0 0,0-1 0,0 1 0,0 0 0,0 0 0,0 0 0,0-1 0,0 1-1,0 0 1,-1 0 0,1 0 0,0 0 0,-1 0 0,1 1 0,-1-1 0,1 0 0,-1 0 0,1 2 0,9 37-9,-8-29 7,11 67 6,-2 0 1,0 139-1,-11-217-4,0 0 0,0 0 0,0 1 0,0-1 0,0 0 0,0 0 0,0 0 0,1 0 0,-1 1 0,0-1 0,0 0 0,0 0 0,0 0 0,0 0 0,0 1 0,0-1 0,0 0 0,0 0 0,0 0 0,0 0 0,1 0 0,-1 0 0,0 1 0,0-1 0,0 0 0,0 0 0,0 0 0,1 0 0,-1 0 0,0 0 0,0 0 0,0 0 0,0 0 0,1 0 0,-1 0 0,0 0 0,0 0 0,0 0 0,0 0 0,1 0 0,-1 0 0,0 0 0,0 0 0,0 0 0,0 0 0,1 0 0,-1 0 0,0 0 0,0 0 0,0 0 0,0 0 0,1 0 0,-1 0 0,0 0 0,0 0 0,0-1 0,10-8 3,-2-13 0,-1 0 0,-1-1 0,3-25 0,-1 8-2,33-113-6,-34 132 4,1 0-1,2 0 0,0 1 0,24-37 1,-13 35-1,-9 16 0,-11 6 2,-1 0-1,0 0 1,1 0-1,-1 0 1,0 0 0,1 0-1,-1 0 1,0 1-1,1-1 1,-1 0 0,0 0-1,0 1 1,1-1-1,-1 0 1,0 0 0,0 1-1,0-1 1,1 0-1,-1 0 1,0 1-1,0-1 1,0 0 0,0 1-1,1-1 1,-1 0-1,0 1 1,0-1 0,0 0-1,0 1 1,0-1-1,0 0 1,0 1 0,0-1-1,0 0 1,0 1-1,0-1 1,4 128-5,-2-44 8,19 130-1,-21-214-2,1 0 1,-1 0-1,0 0 0,0 0 1,0 0-1,0 0 0,0 0 1,1 0-1,-1-1 0,0 1 0,0 0 1,0 0-1,0 0 0,1 0 1,-1 0-1,0 0 0,0 0 1,0 0-1,0 0 0,1 0 1,-1 0-1,0 0 0,0 0 1,0 0-1,0 0 0,1 0 1,-1 0-1,0 0 0,0 0 1,0 0-1,0 1 0,1-1 0,-1 0 1,0 0-1,0 0 0,0 0 1,0 0-1,0 0 0,0 0 1,1 1-1,-1-1 0,4-16 3,57-198-14,-49 180 7,1 1 0,2 0-1,1 1 1,24-35 0,-23 46 2,-6 12 7,-11 9-4,0 0 0,0 0 0,0 0-1,1 0 1,-1 0 0,0 0-1,0 0 1,0 0 0,1 0-1,-1 0 1,0 0 0,0 0-1,1 0 1,-1 0 0,0 0 0,0 0-1,0 0 1,1 0 0,-1 0-1,0 0 1,0 1 0,0-1-1,1 0 1,-1 0 0,0 0 0,0 0-1,0 0 1,0 1 0,1-1-1,-1 0 1,0 0 0,0 0-1,0 0 1,0 1 0,0-1-1,0 0 1,0 0 0,0 0 0,1 1-1,-1-1 1,8 33 5,-2 0-1,0 1 1,-3 0 0,0 38-1,1-6-1,-1 4-4,-3-31 0,3-1 0,10 57 0,-13-94-8,0 0 0,0 0 0,0 0 0,0 0 0,1 0 0,-1 0 0,0 0 0,0 0 0,1 0 0,-1 0 0,1 0 0,-1 0 0,1 0 0,-1-1 0,1 1 0,0 0 0,-1 0 0,1-1 0,0 1 0,-1 0 0,1-1 0,0 1 0,0 0 0,0-1 0,0 1 0,0-1 0,0 0 0,-1 1 0,1-1 0,0 0 0,0 0 0,0 1 0,0-1 0,0 0 0,0 0 0,0 0 0,0 0 0,0 0 0,0 0 0,0 0 0,2-1 0,20-1-1289</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2:55.564"/>
    </inkml:context>
    <inkml:brush xml:id="br0">
      <inkml:brushProperty name="width" value="0.05" units="cm"/>
      <inkml:brushProperty name="height" value="0.05" units="cm"/>
      <inkml:brushProperty name="color" value="#33CCFF"/>
    </inkml:brush>
  </inkml:definitions>
  <inkml:trace contextRef="#ctx0" brushRef="#br0">85 637 31582,'-1'-1'38,"0"0"0,0 1 0,0-1 0,-1 0-1,1 1 1,0-1 0,-1 1 0,1 0 0,0-1-1,-1 1 1,1 0 0,0 0 0,-1 0 0,1 0-1,-1 0 1,1 0 0,0 0 0,-1 1 0,1-1-1,0 0 1,-1 1 0,1-1 0,0 1 0,-2 0-1,1 1-21,-1 0 0,1 0 0,-1 0 0,1 0 0,0 1 0,0-1 0,0 0 0,1 1 0,-1 0 0,-2 3 0,0 3-27,0 1 1,0 0-1,1-1 0,1 1 1,-3 16-1,4-21 11,0 4 0,0 1 0,0-1 0,1 1-1,2 18 1,-1-26 0,-1 0 1,0 0-1,1 0 1,0-1-1,-1 1 1,1 0-1,0 0 1,0-1-1,0 1 1,0 0-1,0-1 1,0 1-1,1-1 1,-1 1-1,0-1 1,1 0-1,-1 0 1,1 1-1,-1-1 0,1 0 1,0 0-1,-1-1 1,1 1-1,0 0 1,0-1-1,0 1 1,0-1-1,-1 1 1,5-1-1,1 1 2,-1-2 0,1 1 0,0-1-1,-1 0 1,1 0 0,-1-1 0,0 0-1,1 0 1,-1 0 0,0-1 0,0 0-1,-1 0 1,1-1 0,-1 0 0,1 0 0,-1 0-1,0 0 1,-1-1 0,8-8 0,5-8 5,0-1 1,-2 0 0,21-38 0,-18 22-7,0 0-1,19-66 1,12-84 4,6-20 1,-54 204-5,1 0-1,0 0 0,0 1 1,0-1-1,0 0 0,0 1 1,6-7-1,-7 9 0,-1 1 0,1-1 0,0 0 0,-1 1 0,1-1 0,0 1 0,-1-1 0,1 1 0,0-1 0,0 1 0,0 0 0,0-1 0,0 1 0,-1 0 0,1 0 0,0-1 0,0 1 0,0 0 0,0 0 0,0 0 0,0 0 0,0 0 0,0 0 0,0 1 0,-1-1 0,1 0 0,0 0 0,0 1 0,0-1 0,0 0 0,0 1 0,-1-1 0,1 1 0,0-1 0,0 1 0,-1-1 0,1 1 0,0 0 0,-1-1 0,1 1 0,-1 0 0,1-1 0,0 1 0,0 1 0,5 7 0,-1 0 0,0 1 0,0-1 0,-1 1 0,0 0 0,3 14 0,14 70 0,-17-70 0,7 35 0,-4 0 0,-2 1 0,-2 0 0,-9 94 0,2-130 0,0 0 0,-1-1 0,-2 1 0,0-1 0,-1-1 0,-2 0 0,0 0 0,-1 0 0,-25 33 0,32-49 0,0-1 0,-1 0 0,0 0 0,0-1 0,0 0 0,0 1 0,0-2 0,-1 1 0,0-1 0,0 0 0,0 0 0,0 0 0,0-1 0,0 0 0,-1 0 0,1-1 0,-1 1 0,0-1 0,1-1 0,-1 0 0,0 0 0,1 0 0,-1 0 0,0-1 0,1 0 0,-1-1 0,1 1 0,-1-1 0,-8-5 0,3 1 0,1-2 0,0 0 0,1 0 0,0-1 0,0 0 0,1 0 0,0-1 0,-14-22 0,6 8 0,2-2 0,-24-54 0,30 57-1,2 0-1,0 0 1,1-1 0,1 0-1,2 0 1,0 0 0,2 0-1,0-1 1,5-44 0,-3 66 0,0-1 0,-1 1 1,1-1-1,1 1 0,-1-1 1,0 1-1,1 0 1,-1 0-1,1 0 0,0 0 1,0 0-1,1 0 0,-1 0 1,0 1-1,1-1 0,0 1 1,-1-1-1,1 1 0,0 0 1,0 0-1,0 1 1,1-1-1,-1 1 0,0-1 1,7-1-1,4 0 3,1 0 0,0 1-1,0 1 1,26 0 0,-36 1 0,-1 1-2,0-1 1,-1 0-1,1 1 0,0-1 0,-1 1 0,1 0 0,-1 1 1,1-1-1,-1 0 0,0 1 0,1 0 0,-1 0 0,0 0 1,0 0-1,0 0 0,0 1 0,-1-1 0,1 1 0,4 6 1,1 2-2,-1 1 1,0 1 0,9 25 0,-9-24 0,31 90 0,-21-56 0,28 59 0,-38-94 0,0-1 0,0 0 0,2 0 0,-1 0 0,1-1 0,1 0 0,0-1 0,1 0 0,12 9 0,-15-14 0,-1-1 0,1 0 0,-1-1 0,1 1 0,0-1 0,0-1 0,16 3 0,-21-4 0,1 0 0,-1-1 0,1 1 0,0-1 0,-1 0 0,1 0 0,0 0 0,-1-1 0,1 0 0,-1 1 0,1-1 0,-1 0 0,1 0 0,-1-1 0,0 1 0,0-1 0,1 0 0,-1 0 0,0 0 0,4-4 0,-1-1 0,-1 0 0,-1-1 0,1 1 0,-1-1 0,-1 0 0,1 0 0,-1-1 0,-1 1 0,0 0 0,0-1 0,1-14 0,0-15 0,-2-53 0,-2 50 0,1 16-3,-1 6-9,1 0 0,1 0 0,1 0 0,5-24 0,-6 38 9,0 1 0,0 0 0,1-1 0,-1 1 0,1 0 0,0 0 0,0 0 0,1 1 0,-1-1 1,1 0-1,0 1 0,0 0 0,0 0 0,0 0 0,1 0 0,-1 0 0,1 0 0,-1 1 0,1 0 0,0 0 1,0 0-1,0 0 0,1 0 0,3 0 0,10-1-7,0 1 0,-1 1 0,32 1 0,-18 1 10,-16 4 35,-24-5-28,0 1-1,-1 0 1,1 0 0,0 1 0,0 0 0,0 1 0,0 0 0,1 0 0,-1 1 0,1 0 0,0 0 0,0 1 0,0 0 0,0 1 0,1-1 0,0 1-1,0 1 1,1 0 0,0 0 0,0 0 0,0 0 0,1 1 0,-6 11 0,2-1-8,1 1 0,0 0 0,1 0 0,1 0 0,1 1 1,1 0-1,1 0 0,0 1 0,1 29 0,2-45 1,1 0 0,-1 1 0,1-1 0,0 0 0,0 0 0,0 0 0,1 0 0,0 0 0,0 0 0,0 0 0,1 0 0,-1-1 0,1 1 0,0-1 0,1 0 0,-1 0 0,1 0 0,-1 0 0,1 0 0,1-1 0,-1 0 0,0 0 0,1 0 0,-1 0 0,1-1 0,0 0 0,0 0 0,8 2 0,8 2 0,0-1 0,1-1 0,0-1 0,0 0 0,34-2 0,-45-1 1,-1-1 1,0 1-1,0-2 0,1 1 0,-1-2 1,-1 1-1,1-1 0,0-1 1,-1 1-1,1-2 0,15-9 0,-19 10 0,0-1 0,0 0 0,-1 0 0,0 0 0,0-1 0,0 0 0,-1 0 0,0 0 0,0 0 0,0-1 0,-1 0-1,0 1 1,0-1 0,-1 0 0,0-1 0,0 1 0,1-8 0,0-7-1,-1 0 0,0-1 0,-2 1 0,-1-1 0,-5-37 0,4 49 0,0 0 0,-1 0 0,-1 0 0,0 0 0,0 1 0,-1-1 0,0 1 0,-1 0 0,0 1 0,0-1 0,-1 1 0,-14-14 0,17 20-2,-1-1 1,1 1-1,-1 0 0,0 0 1,0 1-1,0 0 0,0 0 1,0 0-1,0 0 0,-1 1 0,-8-2 1,11 3 0,0-1 1,0 1-1,0 0 1,1 0-1,-1 0 1,0 0-1,0 0 1,0 1-1,0 0 1,0-1-1,0 1 1,0 0-1,1 0 1,-1 0-1,0 1 1,1-1-1,-1 1 1,1 0-1,-1-1 1,1 1-1,0 0 1,0 0-1,-2 3 1,1 0 0,0-1 0,1 1 0,0 0 0,0 1 0,0-1 0,1 0 0,-1 0 0,1 1 0,0 10 0,1 56 0,1-47 0,0-15-1,0 0 1,0 0-1,1-1 1,1 1-1,0-1 1,0 1-1,1-1 1,0 0-1,0 0 1,1-1-1,0 1 1,1-1-1,0 0 1,0-1-1,1 1 1,-1-1-1,2-1 1,-1 1-1,1-1 1,0 0-1,0-1 1,1 0-1,-1 0 1,1-1-1,0 0 1,1-1-1,-1 0 1,0 0-1,1-1 1,18 2-1,-18-2 2,0-2-1,-1 0 1,1 0 0,0-1-1,-1 0 1,1 0 0,0-1-1,-1 0 1,0-1 0,1 0-1,8-5 1,-11 4 0,1-1-1,-1 0 1,-1-1-1,1 1 1,-1-1 0,0 0-1,0-1 1,0 1 0,-1-1-1,0-1 1,-1 1-1,8-16 1,3-11-1,-2 0 0,-2-1 0,-1-1 0,-1 1 0,7-74 0,-6-188 26,-10 269-20,0 27-6,0 0 0,0-1 0,0 1 0,0-1 0,0 1 0,0 0 0,0-1 0,-1 1 0,1 0 0,-1-1 0,1 1 0,-1 0 0,1 0 0,-1-1 0,1 1 0,-1 0 0,0 0 0,0 0 0,0 0 0,0 0 0,0 0 0,-1-1 0,1 2 0,0 0 0,0 0 0,0 0 0,0 0 0,0 0 0,0 0 0,0 0 0,1 1 0,-1-1 0,0 0 0,0 1 0,0-1 0,0 0 0,0 1 0,0-1 0,1 1 0,-1 0 0,0-1 0,0 1 0,1-1 0,-1 1 0,0 0 0,1 0 0,-1-1 0,1 1 0,-1 0 0,1 0 0,-1 0 0,1 0 0,-1 0 0,1 0 0,-1 1 0,-4 11 0,0 0 0,0 0 0,1 0 0,0 1 0,2-1 0,-3 29 0,2 93 0,4-87 0,7 746 0,-8-744 0,-2 0 0,-10 61 0,10-97 0,-1 0 0,0 0 0,-1-1 0,-1 0 0,0 0 0,-1 0 0,0-1 0,-1 1 0,0-1 0,-1-1 0,0 0 0,-1 0 0,-10 10 0,18-20 0,1-1 0,0 1 0,-1-1 0,1 1 0,-1-1 0,1 0 0,-1 1 0,1-1 0,-1 0 0,1 1 0,-1-1 0,1 0 0,-1 1 0,1-1 0,-1 0 0,1 0 0,-1 0 0,1 0 0,-1 0 0,0 0 0,1 1 0,-1-1 0,1 0 0,-1-1 0,0 1 0,1 0 0,-1 0 0,1 0 0,-1 0 0,1 0 0,-1 0 0,1-1 0,-1 1 0,0 0 0,1-1 0,-1 1 0,1 0 0,0-1 0,-1 1 0,1 0 0,-1-1 0,1 1 0,0-1 0,-1 1 0,1-1 0,0 1 0,-1-2 0,-10-31 0,8 21 0,-20-58 0,9 32 0,2 0 0,1-1 0,2-1 0,2 1 0,-2-43 0,8 59 0,2-1 0,3-29 0,-2 45 0,0 0 0,0-1 0,1 1 0,0 0 0,0 0 0,1 0 0,-1 1 0,2-1 0,6-8 0,13-11 0,1 0 0,1 2 0,2 1 0,0 1 0,37-22 0,-36 25 0,0-1 0,0-1 0,-2-2 0,-1 0 0,32-40 0,-38 33 0,0-1 0,-2 0 0,-2-2 0,-1 0 0,-1 0 0,-2-2 0,-1 1 0,-2-1 0,-2-1 0,-1 0 0,-2 0 0,-1-38 0,-3 74 0,0 0 0,-1 0 0,1 0 0,0 0 0,-1 0 0,1 0 0,-1 0 0,0 0 0,1 0 0,-1 0 0,0 0 0,1 1 0,-1-1 0,0 0 0,0 0 0,0 1 0,0-1 0,0 1 0,0-1 0,1 1 0,-1-1 0,0 1 0,-1 0 0,1-1 0,0 1 0,0 0 0,0 0 0,0 0 0,0-1 0,0 1 0,0 0 0,0 1 0,0-1 0,0 0 0,0 0 0,0 0 0,0 1 0,0-1 0,0 0 0,0 1 0,0-1 0,0 1 0,0-1 0,0 1 0,0 0 0,0-1 0,0 1 0,0 0 0,1 0 0,-1-1 0,-1 3 0,-3 4 0,1 0 0,-1 0 0,1 1 0,0-1 0,1 1 0,0 0 0,0 0 0,1 0 0,0 1 0,1-1 0,-2 10 0,-3 104 0,6-104 0,-1 246 0,1-247 0,1-1 0,1 1 0,0-1 0,1 0 0,1 0 0,0 0 0,2 0 0,11 25 0,-14-35 0,1 1 0,0 0 0,0-1 0,0 0 0,1 0 0,0 0 0,0 0 0,1-1 0,0 0 0,0 0 0,0 0 0,0-1 0,1 0 0,-1 0 0,1-1 0,0 0 0,0 0 0,1 0 0,-1-1 0,13 2 0,-8-2 0,0-1 0,0 0 0,-1-1 0,1-1 0,22-2 0,-30 2 0,1-1 0,0 1 0,-1 0 0,1-1 0,-1 0 0,0 0 0,0-1 0,1 1 0,-1-1 0,-1 1 0,1-1 0,0-1 0,-1 1 0,0 0 0,1-1 0,-1 0 0,2-4 0,1-2 0,-1 0 0,-1 0 0,0-1 0,0 1 0,-1-1 0,0 0 0,-1 0 0,1-13 0,-1-93 0,-3 72 0,1 23 0,-2 1 0,0-1 0,-2 0 0,0 1 0,-2 0 0,-8-24 0,8 78 0,3 8 0,-1 1 0,2 0 0,2 1 0,5 46 0,-4-83 0,0-1 0,1 0 0,-1 0 0,1 0 0,0 0 0,0-1 0,0 1 0,1 0 0,0-1 0,-1 0 0,2 1 0,-1-1 0,0-1 0,1 1 0,0 0 0,0-1 0,0 0 0,0 1 0,0-2 0,1 1 0,-1 0 0,1-1 0,5 2 0,1-1 0,-1 0 0,1 0 0,0-1 0,0-1 0,0 0 0,0 0 0,0-1 0,0 0 0,19-4 0,-27 4 0,0-1 0,0 0 0,0-1 0,0 1 0,-1-1 0,1 1 0,0-1 0,-1 0 0,1 0 0,-1 0 0,1 0 0,-1 0 0,0-1 0,0 1 0,0-1 0,0 1 0,0-1 0,-1 0 0,1 0 0,-1 0 0,0 0 0,0 0 0,0 0 0,0 0 0,0-5 0,3-9 0,-1 0 0,-1 0 0,0-24 0,-1-5 0,1 8 0,-2 1 0,-1-1 0,-7-40 0,-1 50 0,1 18 0,8 10 0,-1 0 0,1 0 0,0 0 0,-1 0 0,1 0 0,0 0 0,-1 0 0,1 1 0,0-1 0,-1 0 0,1 0 0,0 0 0,-1 0 0,1 1 0,0-1 0,0 0 0,-1 0 0,1 1 0,0-1 0,0 0 0,-1 0 0,1 1 0,0-1 0,0 0 0,0 1 0,0-1 0,0 0 0,-1 0 0,1 1 0,0-1 0,0 0 0,0 1 0,0-1 0,0 1 0,0-1 0,-5 25 0,1-1 0,1 0 0,1 1 0,1 0 0,2 25 0,0-10 0,-1-24 0,1 0 0,0 0 0,1-1 0,9 32 0,-9-40 0,1 1 0,0-1 0,0 0 0,1 0 0,0 0 0,0 0 0,0-1 0,1 1 0,0-1 0,1 0 0,11 10 0,-13-14 0,0 0 0,0 0 0,0-1 0,1 1 0,-1-1 0,1 0 0,-1 0 0,1 0 0,5 0 0,-8-1 0,0 1 0,0-1 0,0 0 0,0 0 0,0 0 0,-1 0 0,1 0 0,0 0 0,0-1 0,0 1 0,0-1 0,0 1 0,-1-1 0,1 1 0,0-1 0,-1 0 0,1 0 0,0 0 0,-1 0 0,1 0 0,-1-1 0,1 1 0,-1 0 0,0-1 0,2-1 0,0-10 0,0 1 0,-1-1 0,-1 0 0,0 0 0,-1-1 0,0 1 0,-3-15 0,2 1 0,-11-80 0,6 67 0,0-48 0,6 86-1,0 1 1,0-1-1,0 0 1,1 0-1,-1 0 1,0 0-1,1 1 1,-1-1-1,1 0 0,0 0 1,0 1-1,0-1 1,0 0-1,0 1 1,0-1-1,0 1 1,0-1-1,1 1 1,-1 0-1,0 0 0,1-1 1,-1 1-1,1 0 1,-1 0-1,1 0 1,0 1-1,-1-1 1,1 0-1,0 1 0,0-1 1,0 1-1,2-1 1,7-1-4,1 1 0,-1 0 1,0 1-1,17 2 0,-3-1 9,275 9-34,-308-24 63,2 12-32,0 0-1,1 0 0,-1 0 0,-1 1 0,1 0 1,0 0-1,0 1 0,0 0 0,0 0 0,-1 0 1,1 1-1,0-1 0,0 1 0,0 1 1,0-1-1,0 1 0,0 1 0,1-1 0,-1 1 1,0-1-1,-6 6 0,3 2-1,1 1 0,0-1 0,0 1 0,1 1 0,0 0 0,1 0 0,0 0 0,1 1 0,1-1 0,0 1 0,-3 21 0,2-7 0,2 1 0,1 0 0,1 0 0,4 43 0,-2-65 0,-1-1 0,1 1 0,1-1 0,-1 0 0,1 0 0,0 0 0,0 0 0,0 0 0,1 0 0,-1 0 0,1-1 0,0 1 0,1-1 0,-1 0 0,1 0 0,0 0 0,0 0 0,0-1 0,0 1 0,10 4 0,-8-5 0,0 0 0,1 0 0,0-1 0,0 0 0,-1 0 0,1-1 0,0 0 0,0 0 0,1 0 0,-1-1 0,0 0 0,0-1 0,0 1 0,0-1 0,11-3 0,-14 3 0,-1-1 0,0 1 0,0 0 0,0-1 0,0 0 0,0 1 0,0-1 0,0 0 0,-1-1 0,1 1 0,-1 0 0,1-1 0,-1 0 0,3-4 0,-1 1 0,0-1 0,-1 0 0,0 0 0,0 0 0,-1 0 0,2-10 0,1-8 0,-2 0 0,-1-48 0,-1 31 0,0 2 0,-2 0 0,-2 1 0,-9-50 0,9 81 0,3 8 0,-1 0 0,1 0 0,0 0 0,0 0 0,-1 0 0,1 1 0,0-1 0,0 0 0,-1 0 0,1 0 0,0 0 0,0 0 0,0 0 0,-1 1 0,1-1 0,0 0 0,0 0 0,0 0 0,-1 0 0,1 1 0,0-1 0,0 0 0,0 0 0,0 1 0,0-1 0,0 0 0,0 0 0,0 1 0,-1-1 0,1 0 0,0 0 0,0 1 0,0-1 0,0 0 0,0 0 0,0 1 0,0-1 0,0 0 0,0 0 0,1 1 0,-5 26 0,2-1 0,0 1 0,4 34 0,-1-8 0,-2-34 0,2-1 0,1 0 0,0 1 0,1-1 0,1 0 0,8 24 0,-10-37 0,0 0 0,0 0 0,0-1 0,0 1 0,1-1 0,0 1 0,0-1 0,0 0 0,1 0 0,-1 0 0,1-1 0,0 1 0,0-1 0,0 0 0,0 0 0,1 0 0,-1-1 0,1 1 0,0-1 0,-1 0 0,1-1 0,0 1 0,0-1 0,0 0 0,0 0 0,1 0 0,6-1 0,-11 0 0,4 0 0,0 1 0,0-2 0,0 1 0,0 0 0,0-1 0,8-2 0,-11 1 0,0 1 0,0 0 0,0-1 0,0 1 0,0-1 0,0 1 0,-1-1 0,1 0 0,0 0 0,-1 0 0,0 0 0,1 0 0,-1 0 0,0 0 0,1-4 0,6-15-4,-2 0-1,-1 0 1,0-1 0,-2 1-1,0-1 1,-2 0-1,-1-31 1,7-58 9,-6 98-2,2 1 1,0-1-1,0 1 1,1-1 0,1 1-1,8-18 1,-10 27-5,0-1 0,-1 0 1,1 1-1,0 0 1,1-1-1,-1 1 0,1 0 1,-1 1-1,1-1 0,0 1 1,0-1-1,0 1 1,0 0-1,0 1 0,1-1 1,-1 1-1,0 0 0,1 0 1,-1 0-1,1 1 1,0-1-1,-1 1 0,1 0 1,-1 0-1,1 1 1,-1-1-1,1 1 0,-1 0 1,1 1-1,-1-1 0,0 1 1,0-1-1,1 1 1,-1 0-1,0 1 0,-1-1 1,1 1-1,0 0 0,-1 0 1,0 0-1,1 0 1,4 7-1,1 3 1,-1 1 0,0 0 0,-1 1 0,-1 0 0,0 0 0,-1 0 0,-1 0 0,0 1 0,-1 0 0,-1 0 0,1 21 0,-2-3 0,-3 0 0,0 0 0,-2-1 0,-12 47 0,15-76 0,-9 56-1,10-57 2,0-1-1,0 1 0,0-1 1,0 1-1,0-1 0,0 0 0,1 1 1,-1-1-1,1 1 0,0-1 0,0 0 1,0 1-1,0-1 0,0 0 0,0 0 1,0 0-1,1 0 0,-1 0 1,1 0-1,-1 0 0,4 2 0,2 0 3,0-1 0,0 0 0,0-1-1,0 0 1,1 0 0,-1 0 0,1-1 0,-1 0-1,11 0 1,4-1-3,0 0-1,24-4 1,-41 3 0,0 0 0,0 0 0,0-1 0,0 0 0,0 1 0,0-2 0,-1 1 0,1 0-1,-1-1 1,1 0 0,-1 0 0,0 0 0,0-1 0,6-6 0,-4 2 0,0 0 1,-1 0-1,0 0 0,0-1 1,-1 0-1,0 0 0,4-13 0,-1-5-5,-1-1-1,-1-1 1,-1 1-1,0-43 0,-4-166 28,-3 222-17,-5 15-5,-4 12 0,5 2 0,0 0 0,1 0 0,0 1 0,2 0 0,-1-1 0,2 2 0,-3 26 0,-2 115 0,8-143 0,0 1 0,1-1 0,1 0 0,0 0 0,5 15 0,-5-22 0,1-1 0,-1 0 0,1 1 0,1-1 0,-1 0 0,1-1 0,0 1 0,1-1 0,-1 1 0,1-1 0,0-1 0,8 6 0,-5-3-2,2-1 0,-1-1 0,1 0 0,0 0 0,0-1 0,0 0 0,0 0 0,1-2 0,0 1 0,-1-1 0,1-1 0,0 0 0,0 0 0,0-1 0,21-2 0,-30 1-37,1 1-1,0 0 1,-1-1 0,1 1 0,-1-1-1,1 0 1,-1 0 0,0 0 0,1 0-1,-1-1 1,0 1 0,0 0 0,0-1-1,0 0 1,0 1 0,0-1 0,0 0-1,0 0 1,-1 0 0,1 0 0,-1 0-1,0-1 1,1 1 0,-1 0 0,0-1-1,0 1 1,0-3 0,9-38-4272</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2:56.174"/>
    </inkml:context>
    <inkml:brush xml:id="br0">
      <inkml:brushProperty name="width" value="0.05" units="cm"/>
      <inkml:brushProperty name="height" value="0.05" units="cm"/>
      <inkml:brushProperty name="color" value="#33CCFF"/>
    </inkml:brush>
  </inkml:definitions>
  <inkml:trace contextRef="#ctx0" brushRef="#br0">16 1 31054,'-16'0'1376,"42"0"-1103,253 0-318,-279 2-473,-4 1-104</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2:57.694"/>
    </inkml:context>
    <inkml:brush xml:id="br0">
      <inkml:brushProperty name="width" value="0.05" units="cm"/>
      <inkml:brushProperty name="height" value="0.05" units="cm"/>
      <inkml:brushProperty name="color" value="#33CCFF"/>
    </inkml:brush>
  </inkml:definitions>
  <inkml:trace contextRef="#ctx0" brushRef="#br0">92 28 31727,'-12'-6'311,"11"5"-270,-1 1 0,0-1 1,0 0-1,0 0 0,1 1 1,-1-1-1,1 0 0,-1-1 1,0 1-1,1 0 0,0 0 1,-1-1-1,1 1 0,0-1 1,0 1-1,-2-3 0,11 3-14,409 1-27,-407 2 0,-17 3 0,3-3 0,-58 32 5,24-14-12,0 2-1,-44 35 0,73-51 7,1 2 1,-1-1-1,1 1 0,1 0 0,0 0 0,0 1 0,1 0 0,0 0 0,0 1 0,1 0 0,0 0 0,1 0 0,0 0 0,-3 15 0,7-24 1,-1 1 0,1-1-1,-1 0 1,1 1 0,0-1 0,0 1 0,0-1 0,0 0-1,0 1 1,0-1 0,0 1 0,1-1 0,-1 0-1,1 1 1,-1-1 0,0 0 0,1 1 0,0-1 0,-1 0-1,1 0 1,0 0 0,0 1 0,0-1 0,-1 0-1,1 0 1,0 0 0,1 0 0,-1 0 0,1 0 0,3 1-2,0 0 0,-1 0 1,1-1-1,0 0 1,0 0-1,10 0 1,5 2 4,-9-2 0,14 3-1,0 0 0,0 2 0,-1 0 0,35 15 0,-56-20-2,-1 1 0,0-1 0,1 1 0,-1-1 0,0 1 0,0 0 0,0 0 0,0-1 0,0 1 0,-1 1 0,1-1 0,-1 0 0,1 0 0,-1 1 0,0-1 0,1 1 0,-1-1 0,-1 1 0,1-1 0,0 1 0,-1 0 0,1-1 0,-1 1 0,0 0 0,1-1 0,-2 1 0,1 0 0,0-1 0,0 1 0,-1 0 0,1-1 0,-1 1 0,0 0 0,-2 3 0,0 2 0,0 0 0,-1 0 0,0 0 0,-1-1 0,0 1 0,0-1 0,-1 0 0,1-1 0,-9 8 0,-8 5 0,-1-2 0,0 0 0,-35 18 0,46-29 0,-1 0 0,0 0 0,0-1 0,0-1 0,-1-1 0,0 1 0,0-2 0,-27 2 0,-24-4 0,64 0 0,-1 0 0,1 0 0,-1-1 0,1 1 0,0 0 0,-1 0 0,1-1 0,-1 1 0,1-1 0,0 1 0,-1-1 0,1 0 0,0 0 0,0 1 0,0-1 0,-1 0 0,1 0 0,0 0 0,0 0 0,-1-2 0,0 0 0,1 0 0,-1 1 0,1-1 0,0 0 0,-1-1 0,1 1 0,1 0 0,-2-6 0,1-7 0,0 1-1,1-1 1,2-17 0,-1 21-2,0 3-74,1 1-1,0-1 1,0 0-1,1 1 1,0-1-1,0 1 1,1 0-1,0 0 1,0 0 0,1 1-1,11-14 1,6-7-2125</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2:58.148"/>
    </inkml:context>
    <inkml:brush xml:id="br0">
      <inkml:brushProperty name="width" value="0.05" units="cm"/>
      <inkml:brushProperty name="height" value="0.05" units="cm"/>
      <inkml:brushProperty name="color" value="#33CCFF"/>
    </inkml:brush>
  </inkml:definitions>
  <inkml:trace contextRef="#ctx0" brushRef="#br0">876 25 31422,'-28'-8'112,"-1"2"0,1 2 0,-1 0-1,0 2 1,0 1 0,0 2 0,0 0-1,-32 7 1,43-4-100,-1 1 0,1 1 0,0 1-1,1 1 1,-1 0 0,2 1 0,-1 1 0,1 1-1,1 0 1,0 1 0,0 0 0,-20 25-1,2 0 3,3 1 0,1 2 0,-42 77-1,36-51-8,3 1 0,-24 77-1,40-97-3,3 1 0,2 0 0,3 1 0,-4 58 0,11-89-2,0 0 0,2 0 0,0 0 0,1 0 0,1 0 0,0-1 0,11 30-1,-9-36 1,0 1-1,1-1 0,0 0 0,1 0 0,0-1 0,1 0 0,0 0 0,1-1 0,0 0 0,0 0 0,16 10 0,-8-7-3,1 0 1,1-2-1,0-1 1,0 0-1,1-1 1,0-1-1,27 6 1,-7-5-13,0-3-1,75 3 1,-87-7 22,1-2 0,-1 0-1,0-2 1,0-1 0,0-2 0,-1 0 0,0-2 0,0-1 0,0-1 0,-2-1-1,1-2 1,-1 0 0,-1-1 0,0-2 0,-2-1 0,42-38 0,-48 39 3,-1-1 0,-1-1 0,0 0 0,-2-1 0,0 0 0,-1-1 0,-1 0 0,0-1 0,8-32 0,-7 15-4,-3-1-1,-1-1 1,-2 1 0,0-60-1,-4 69-2,-2 0 0,-2 0-1,0 1 1,-2-1-1,-11-38 1,8 45 1,0 1-1,-2 0 1,0 1-1,-2 0 1,0 1-1,-1 0 1,-20-22-1,17 23-1,-1 1 1,-1 1-1,-1 1 0,0 1 0,-1 0 0,-1 1 0,0 2 0,-1 0 1,0 1-1,-1 1 0,0 1 0,0 1 0,-1 1 0,0 2 0,-1 0 0,1 1 1,-1 2-1,1 0 0,-37 3 0,49-1-21,0 1 0,0 0 1,0 0-1,0 1 0,0 1 0,0 0 1,1 0-1,0 2 0,-1-1 0,1 1 1,1 1-1,-1 0 0,1 0 0,0 1 1,1 1-1,-1-1 0,1 1 0,1 1 0,0 0 1,0 0-1,1 1 0,-13 19 0,-22 57-1310</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3:00.808"/>
    </inkml:context>
    <inkml:brush xml:id="br0">
      <inkml:brushProperty name="width" value="0.05" units="cm"/>
      <inkml:brushProperty name="height" value="0.05" units="cm"/>
      <inkml:brushProperty name="color" value="#33CCFF"/>
    </inkml:brush>
  </inkml:definitions>
  <inkml:trace contextRef="#ctx0" brushRef="#br0">62 470 28621,'6'-249'4114,"-8"272"-4114,0 0 0,-7 30 0,-1 2 0,-18 327 0,12-99 0,20-407 32,21-84-33,21-319-30,-34 548 31,-8-9 0,76 214 0,-62-182 0,2-1 0,2-1 0,28 40 0,-48-78 0,1 0 0,0-1 0,0 0 0,0 1 0,0-1 0,0 0 0,0-1 0,1 1 0,7 4 0,-10-7 0,1 1 0,0-1 0,-1 1 0,1-1 0,0 1 0,-1-1 0,1 0 0,0 0 0,0 0 0,-1 0 0,1 0 0,0 0 0,0-1 0,-1 1 0,1-1 0,0 1 0,-1-1 0,1 1 0,-1-1 0,1 0 0,-1 0 0,1 0 0,-1 0 0,1 0 0,-1 0 0,0 0 0,1 0 0,0-2 0,7-8 0,0-1 0,-1 1 0,0-1 0,-1 0 0,0-1 0,-1 0 0,7-22 0,26-105 0,-30 102 0,40-164 0,-50 217-4,-1 0 0,3 30 0,0 6 13,-3 268-6,4-292-3,1 0 0,2-1 0,9 36 0,-9-47 0,0-1 0,0 0 0,1 0 0,1 0 0,1-1 0,0 0 0,14 18 0,-20-29 0,0 0 0,0 0 0,0 0 0,0 0 0,0-1 0,0 1 0,0-1 0,1 1 0,-1-1 0,0 0 0,1 0 0,-1 0 0,1 0 0,0 0 0,-1-1 0,1 1 0,0-1 0,-1 1 0,1-1 0,0 0 0,0 0 0,-1-1 0,1 1 0,5-2 0,-4 1 0,0-1 0,0 1 0,1-1 0,-1 0 0,-1-1 0,1 1 0,0-1 0,-1 1 0,1-1 0,-1 0 0,0 0 0,0-1 0,5-6 0,2-6 0,0 0 0,-2-1 0,0 0 0,11-32 0,11-73 0,-24 88 0,2 1-1,1 0 0,27-62 0,-35 92-4,1-1 0,-1 0 0,1 1 0,0 0 0,0-1 0,1 1 0,-1 0 0,1 0 0,-1 0 0,1 1 0,0-1 0,0 0 0,1 1 0,-1 0 0,0 0 0,1 0 0,-1 0 0,1 1 0,-1-1 0,1 1 0,0 0 0,0 0 0,0 0 0,4 0 0,-26 13 18,5-4-9,1 0 0,0 0 0,1 1 0,0 1 0,0 0 0,1 0 0,0 1 0,1 0 0,1 1 0,-1 0 0,2 0 0,0 1 0,-7 15 0,6-6 1,0 1 0,2 0 1,0 0-1,2 0 1,0 0-1,2 1 1,0 30-1,2-46-4,0 0-1,1-1 1,0 1 0,0 0-1,0-1 1,1 1 0,1-1-1,-1 0 1,1 1 0,0-1-1,5 8 1,-4-10 0,0 0-1,0 0 1,0 0-1,1-1 1,-1 0-1,1 0 1,0 0-1,0 0 1,1-1-1,-1 0 1,1 0-1,0 0 1,-1-1-1,9 3 1,4-1-1,1 0 0,1-2 0,-1 0 0,0-1 0,1 0 0,-1-2 0,21-3 0,-33 3 0,0 0 0,1-1 0,-1 1 0,0-2 0,0 1 0,0-1 0,-1 0 0,1 0 0,-1-1 0,1 0 0,-1 0 0,0-1 0,-1 1 0,1-1 0,-1 0 0,0-1 0,0 1 0,-1-1 0,1 0 0,-1 0 0,-1-1 0,1 1 0,-1-1 0,3-8 0,0-4 0,-1-1 0,-1 1 0,0-1 0,-1 0 0,-2 0 0,0 0 0,-3-35 0,1 36 0,-2 1 0,0-1 0,-1 1 0,-1 0 0,-1 0 0,0 0 0,-1 1 0,-1 0 0,-1 0 0,0 1 0,-2 0 0,1 1 0,-2 0 0,-21-22 0,30 34 0,1 1 0,-1 0 0,0 0 0,0 0 0,0 0 0,0 0 0,0 1 0,0-1 0,0 1 0,0 0 0,0 0 0,-1 0 0,1 0 0,-1 1 0,1-1 0,0 1 0,-1 0 0,1 0 0,-5 0 0,5 1 0,1 0 0,-1 0 0,1 0 0,-1 0 0,1 0 0,0 0 0,-1 1 0,1-1 0,0 1 0,0 0 0,0-1 0,0 1 0,0 0 0,0 0 0,1 0 0,-1 1 0,1-1 0,-1 0 0,1 1 0,0-1 0,0 0 0,0 1 0,-1 4 0,-3 17 0,1 0 0,1 0 0,1 1 0,2 0 0,3 43 0,-2-58 0,0-1 0,0 1 0,1 0 0,1-1 0,0 0 0,0 1 0,0-1 0,1 0 0,1-1 0,0 1 0,0-1 0,0 0 0,1 0 0,0 0 0,1-1 0,0 0 0,0 0 0,0-1 0,1 0 0,0 0 0,0-1 0,0 0 0,1 0 0,0-1 0,-1 0 0,2-1 0,-1 0 0,0 0 0,1-1 0,-1 0 0,17 1 0,-10-2 0,1-1 0,-1 0 0,0-1 0,26-5 0,-35 4 0,0 0 0,0-1 0,0 1 0,-1-1 0,1-1 0,-1 1 0,1-1 0,-1 0 0,-1-1 0,1 1 0,-1-1 0,9-9 0,-5 1 0,0 0 0,-1 0 0,0 0 0,-1-1 0,0 0 0,-1-1 0,-1 0 0,-1 1 0,0-2 0,3-21 0,0-18 2,-1-83 0,-6 128-1,2-51 15,0 25-13,-2 0 1,-6-52 0,6 85-4,-1 0 0,0 0 0,0 0 0,0 0 0,-1 0 0,1 1 0,-1-1 0,1 0 0,-1 1 0,0-1 0,0 1 0,-4-5 0,5 7 0,0-1 0,0 0 0,1 1 0,-1-1 0,0 0 0,0 1 0,0-1 0,0 1 0,0 0 0,0-1 0,0 1 0,0 0 0,0-1 0,0 1 0,0 0 0,0 0 0,0 0 0,0 0 0,0 0 0,0 0 0,0 0 0,0 0 0,0 0 0,0 1 0,0-1 0,0 0 0,0 1 0,0-1 0,0 1 0,1-1 0,-1 1 0,0-1 0,0 1 0,0-1 0,0 1 0,1 0 0,-1 0 0,0-1 0,1 1 0,-1 0 0,0 1 0,-2 3 0,0 0 0,0 1 0,1-1 0,-1 1 0,1 0 0,1 0 0,-1 0 0,1 0 0,-1 11 0,0 65 0,3-54 0,3 197 0,0-171 0,3 1 0,14 59 0,-15-89 0,0-1 0,2 0 0,21 45 0,-27-64 0,1 1 0,0-1 0,0 0 0,1-1 0,-1 1 0,1-1 0,0 1 0,0-1 0,1 0 0,-1-1 0,1 1 0,0-1 0,0 0 0,0 0 0,0 0 0,1-1 0,-1 0 0,1 0 0,-1 0 0,1-1 0,0 1 0,0-1 0,5 0 0,-2-1 0,-1 0 0,0 0 0,1-1 0,-1 0 0,0 0 0,0-1 0,0 0 0,0 0 0,11-5 0,-14 4 0,0 0 0,1-1 0,-2 1 0,1-1 0,0 0 0,-1-1 0,0 1 0,0-1 0,0 0 0,0 0 0,-1 0 0,0 0 0,0-1 0,2-5 0,2-6 0,-2 0 0,0 0 0,0 0 0,-2-1 0,0 0 0,0-21 0,-1-2 0,-7-66 0,3 94 0,0 0 0,-1 0 0,0 1 0,-1-1 0,-6-14 0,9 24 0,0 0 0,0 0 0,-1 0 0,1 0 0,-1 1 0,1-1 0,-1 0 0,0 1 0,0-1 0,0 1 0,0 0 0,-1 0 0,1 0 0,0 0 0,-1 0 0,0 0 0,1 1 0,-1-1 0,0 1 0,0 0 0,0 0 0,0 0 0,0 0 0,0 0 0,0 1 0,-6-1 0,8 1 0,1 0 0,-1 0 0,0 0 0,1 1 0,-1-1 0,1 0 0,-1 0 0,0 1 0,1-1 0,-1 0 0,1 1 0,-1-1 0,1 0 0,-1 1 0,1-1 0,-1 1 0,1-1 0,0 1 0,-1-1 0,1 1 0,0-1 0,-1 1 0,1 0 0,0-1 0,0 1 0,-1-1 0,1 1 0,0 1 0,-1 21 0,1-15 0,-1 13 0,1 0 0,2 0 0,0-1 0,1 1 0,1-1 0,11 36 0,-11-47 0,-1 0 0,1 0 0,1-1 0,-1 0 0,1 0 0,1 0 0,0 0 0,0-1 0,0 0 0,1 0 0,0-1 0,0 0 0,1 0 0,0 0 0,0-1 0,0 0 0,14 5 0,-13-6 0,1-1 0,-1-1 0,1 0 0,-1 0 0,1 0 0,0-1 0,0-1 0,0 0 0,0 0 0,11-3 0,-15 3 0,0-1 0,-1-1 0,1 1 0,-1-1 0,1 0 0,-1 0 0,0-1 0,0 0 0,0 0 0,0 0 0,0 0 0,-1-1 0,1 1 0,-1-1 0,0-1 0,0 1 0,-1 0 0,5-7 0,-2 0 0,-1 0 0,0-1 0,-1 1 0,0-1 0,0 0 0,-2 0 0,3-16 0,-2-10 0,-1-37 0,-13 206 0,10-101 0,0-15 0,1 0 0,0 0 0,2 1 0,-1-1 0,6 21 0,-6-33 0,0 1 0,1-1 0,-1 1 0,1-1 0,0 0 0,-1 0 0,2 0 0,-1 0 0,0 0 0,0 0 0,1-1 0,0 1 0,-1-1 0,1 1 0,0-1 0,0 0 0,0 0 0,1-1 0,-1 1 0,0-1 0,1 1 0,-1-1 0,1 0 0,-1 0 0,1 0 0,0-1 0,6 1 0,-3 0 0,1-1 0,-1 0 0,1 0 0,-1 0 0,1-1 0,11-3 0,-16 3 0,0 0 0,0 0 0,0-1 0,0 1 0,-1-1 0,1 0 0,0 0 0,-1 0 0,0 0 0,1 0 0,-1 0 0,0-1 0,0 1 0,0-1 0,0 0 0,-1 0 0,1 1 0,1-5 0,4-11 0,0-2 0,-1 1 0,-1 0 0,5-32 0,2-84 0,-10 95 0,5-316 0,-8 253 0,-1 87 0,-4 15 0,-3 13 0,2 2 0,2 0 0,0 0 0,0 0 0,1 1 0,1 0 0,0-1 0,-1 25 0,3 116 0,3-86 0,-2-29 0,-1 9 0,2 0 0,9 51 0,-8-86 0,1 0 0,0 0 0,1 0 0,1 0 0,0 0 0,1-1 0,1 0 0,0 0 0,0-1 0,1 0 0,15 16 0,-16-21 0,2 0 0,-1 0 0,1-1 0,0 0 0,0-1 0,0 0 0,1-1 0,-1 1 0,1-2 0,1 0 0,-1 0 0,16 2 0,-18-3 0,0-1 0,0 0 0,0-1 0,0 0 0,0 0 0,0 0 0,0-1 0,0 0 0,0-1 0,-1 0 0,1 0 0,0-1 0,-1 0 0,0 0 0,0-1 0,0 1 0,8-7 0,-6 1 0,1-1 0,-1-1 0,-1 1 0,0-2 0,-1 1 0,0-1 0,-1 0 0,0 0 0,0-1 0,-2 1 0,0-1 0,0-1 0,-1 1 0,2-21 0,0-19 0,-2 0 0,-4-68 0,1 119 0,-1-13 0,0 0 0,-1 0 0,0 1 0,-6-17 0,8 28 0,-1 0 0,0 0 0,0 1 0,0-1 0,0 0 0,0 0 0,-1 1 0,1-1 0,-1 1 0,0-1 0,0 1 0,0 0 0,0 0 0,0-1 0,0 1 0,0 1 0,-1-1 0,1 0 0,-1 1 0,1-1 0,-1 1 0,0 0 0,0 0 0,1 0 0,-1 0 0,-6-1 0,7 2 0,0 0 0,0 0 0,1 1 0,-1-1 0,0 1 0,0-1 0,0 1 0,0 0 0,1-1 0,-1 1 0,0 0 0,1 0 0,-1 0 0,1 1 0,-1-1 0,1 0 0,-1 0 0,1 1 0,0-1 0,0 1 0,0-1 0,0 1 0,0 0 0,0-1 0,0 1 0,0 0 0,1 0 0,-1-1 0,0 4 0,-2 7 0,0 0 0,1-1 0,-1 19 0,0 3 0,2 0 0,1 0 0,2 1 0,11 64 0,-10-84 0,1 0 0,0-1 0,1 1 0,0-1 0,1 0 0,0-1 0,2 0 0,-1 0 0,1 0 0,1-1 0,0 0 0,0 0 0,1-1 0,16 12 0,-23-20 0,0 1 0,1-1 0,-1 0 0,0 0 0,1 0 0,-1-1 0,1 1 0,0-1 0,-1 0 0,1 0 0,0 0 0,0-1 0,0 1 0,7-1 0,-10 0-1,0 0 1,-1 0-1,1 0 1,0 0-1,-1 0 1,1 0-1,-1 0 1,1 0-1,0-1 1,-1 1-1,1 0 1,0 0-1,-1-1 1,1 1-1,-1 0 1,1-1-1,-1 1 1,1 0-1,-1-1 1,1 1-1,-1-1 1,0 1-1,1-1 1,-1 1-1,1-1 1,-1 0-1,1 0 1,2-21-68,-3 17 43,1-43-316</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3:01.168"/>
    </inkml:context>
    <inkml:brush xml:id="br0">
      <inkml:brushProperty name="width" value="0.05" units="cm"/>
      <inkml:brushProperty name="height" value="0.05" units="cm"/>
      <inkml:brushProperty name="color" value="#33CCFF"/>
    </inkml:brush>
  </inkml:definitions>
  <inkml:trace contextRef="#ctx0" brushRef="#br0">233 11 32319,'-8'-2'21,"0"0"0,1 0 0,-1 0 0,0 1 0,0 0 0,0 1 0,0 0 0,0 0 0,0 1 0,0 0 0,0 0 0,0 1 0,1 0 0,-1 0 0,0 1 0,1 0 0,0 0 0,-12 7 0,13-5-22,0 0 0,1 0 0,-1 1 1,1-1-1,0 1 0,0 0 0,1 0 1,0 1-1,0 0 0,0-1 1,1 1-1,0 1 0,0-1 0,1 0 1,0 1-1,0-1 0,1 1 0,0-1 1,-1 11-1,2-13 2,0 1 0,0-1-1,0 0 1,1 0 0,0 1 0,0-1 0,0 0 0,0 0-1,1 0 1,0 0 0,0 0 0,0-1 0,1 1-1,0-1 1,0 1 0,0-1 0,0 0 0,0 0 0,6 4-1,-3-3 2,1 0-1,-1 0 0,1-1 0,0 0 0,0-1 1,1 1-1,-1-1 0,1-1 0,0 0 0,-1 0 1,1 0-1,9 0 0,-9-1 2,-1 0-1,1 0 1,0-1-1,0 0 1,0-1 0,0 1-1,-1-2 1,1 1-1,14-6 1,-18 6-3,0-1 1,-1-1-1,1 1 0,-1 0 0,0-1 1,0 0-1,0 0 0,0 0 1,0 0-1,0 0 0,-1-1 0,0 1 1,0-1-1,0 1 0,0-1 1,0 0-1,-1 0 0,1 0 0,-1 0 1,0-5-1,2-1 0,-1-1 0,0 1 0,0-1 0,-2 0 0,1 0 0,-1 0 0,-1 0 0,0 0 0,-1 1 0,-4-17 0,5 22 0,-1 1 0,1 0 0,-1 0 0,-1 0 0,1 1 0,0-1 0,-1 0 0,0 1 0,0 0 0,0-1 0,0 1 0,0 0 0,-1 1 0,1-1 0,-1 1 0,0-1 0,0 1 0,0 0 0,0 1 0,0-1 0,0 1 0,0-1 0,0 1 0,-1 0 0,1 1 0,-1-1 0,1 1 0,-5 0 0,5 0-1,-1 0 0,1 0-1,0 1 1,0-1 0,-1 1 0,1 0 0,0 0 0,0 0-1,0 1 1,0-1 0,0 1 0,0 0 0,1 0-1,-7 5 1,4-1-14,-1 0 0,2 0 0,-1 1 0,1 0 0,-1 0 0,-4 10 0,-19 35-310</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3:04.817"/>
    </inkml:context>
    <inkml:brush xml:id="br0">
      <inkml:brushProperty name="width" value="0.05" units="cm"/>
      <inkml:brushProperty name="height" value="0.05" units="cm"/>
      <inkml:brushProperty name="color" value="#33CCFF"/>
    </inkml:brush>
  </inkml:definitions>
  <inkml:trace contextRef="#ctx0" brushRef="#br0">55 279 31342,'9'-47'713,"2"-49"-1,-16 179-712,-19 113 0,3-46 0,-4 197 0,32-376 0,2 2 0,-2-20 0,2-47 0,-8 61 0,2 1 0,2 0 0,0 0 0,15-46 0,-20 77-1,1 1 1,-1-1-1,0 0 1,1 0-1,-1 0 0,1 1 1,-1-1-1,1 0 0,-1 1 1,1-1-1,0 0 1,-1 1-1,1-1 0,0 1 1,0-1-1,-1 1 1,1-1-1,0 1 0,0 0 1,-1-1-1,1 1 0,0 0 1,0 0-1,0 0 1,0-1-1,0 1 0,0 0 1,-1 0-1,1 0 0,0 0 1,0 1-1,0-1 1,0 0-1,0 0 0,-1 0 1,1 1-1,0-1 1,0 0-1,0 1 0,-1-1 1,1 1-1,0-1 0,1 1 1,32 26-6,-31-25 7,7 7-1,1 0 0,0-1 0,0 0 0,14 7 0,-20-13 0,-1 0 0,1 0 1,0 0-1,0 0 0,-1-1 1,1 0-1,0 0 1,0 0-1,0-1 0,0 0 1,1 0-1,-1 0 1,0 0-1,9-3 0,-12 2 2,1 0 0,-1 0-1,0 0 1,0 0-1,0-1 1,0 1 0,0-1-1,-1 1 1,1-1 0,0 0-1,-1 0 1,1 0 0,-1 0-1,0 0 1,1 0-1,0-3 1,15-39-4,-15 39 3,8-33-1,-1 0 0,-2 0 0,4-51 0,-6-116 0,-5 197 0,-12 27 0,6 2 0,1 1 0,0-1 0,1 1 0,0 32 0,3 96 0,2-78 0,-2 9 0,3 96 0,-1-173 0,-1-1 0,0 1 0,1-1 0,0 0 0,-1 1 0,1-1 0,1 0 0,-1 1 0,0-1 0,1 0 0,0 0 0,0 0 0,0 0 0,0 0 0,0-1 0,0 1 0,1-1 0,-1 1 0,1-1 0,4 3 0,-4-3 0,1-1 0,0 0 0,0 1 0,0-1 0,0 0 0,0-1 0,0 1 0,0-1 0,1 0 0,-1 0 0,0 0 0,0 0 0,0-1 0,0 0 0,0 0 0,8-2 0,-7 1-1,0-1 1,0 1-1,-1-1 0,1 0 0,-1 0 1,1-1-1,-1 1 0,0-1 0,-1 0 1,1 0-1,-1 0 0,1-1 0,-1 1 1,0-1-1,-1 0 0,3-5 0,5-12-5,-1-1-1,8-28 1,-16 48 6,6-23 0,1-2-2,1 0 0,1 0 1,1 1-1,15-27 0,-22 47 2,0 1-1,0 0 1,1 0 0,-1 0-1,1 1 1,1-1 0,-1 1-1,1 1 1,-1-1 0,1 1 0,1 0-1,-1 0 1,1 1 0,-1-1-1,1 2 1,0-1 0,0 1-1,0 0 1,0 0 0,1 1-1,9-1 1,15 1-8,-24 1 2,-21 1 4,6-2 3,0 1-1,-1 0 1,1 0 0,0 1 0,-1 0-1,1 0 1,0 1 0,0 0 0,0 1-1,0-1 1,0 1 0,1 0-1,-1 1 1,1 0 0,0 0 0,0 0-1,0 0 1,0 1 0,1 0 0,0 1-1,-5 5 1,1 1 0,1 0 0,0 0 0,0 0 0,2 1-1,-1 0 1,2 1 0,0 0 0,-6 23 0,6-7 1,0 0 0,3 0 0,0 37 0,1-62-2,1 0 0,0 0 0,1 1 0,-1-1 0,1 0 0,0 0 0,0 0 0,1 0 0,-1 0 0,1 0 0,0 0 0,1 0 0,-1-1 0,1 1 0,0-1 0,0 1 0,0-1 0,1 0 0,-1-1 0,1 1 0,0 0 0,0-1 0,0 0 0,1 0 0,-1 0 0,1-1 0,-1 1 0,1-1 0,0 0 0,0-1 0,7 3 0,0-1 0,0-1 0,0 0 0,0 0 0,0-1 0,0-1 0,0 0 0,14-2 0,-21 2 0,1-1 0,0 0 0,-1-1 0,1 0 0,-1 0 0,1 0 0,-1 0 0,0-1 0,0 0 0,0 0 0,0 0 0,0-1 0,-1 1 0,1-1 0,-1 0 0,7-9 0,-5 2 0,1 0 0,-1 0 0,-1-1 0,0 0 0,-1 0 0,0 0 0,-1-1 0,0 1 0,2-21 0,-2-13 0,-3-61 0,-1 73 0,0 11 8,-1 0 0,-1 0 0,-10-38 0,10 51-8,0 10 0,1 11-5,2-11 5,-6 213-25,6-153 23,0-49 2,1-1 0,0 0 0,1 0 0,0 0 0,0 0 0,1 0 0,0-1 0,1 1 0,0-1 0,7 12 0,-8-16 0,0 0 0,1 0 0,-1-1 0,1 0 0,0 1 0,0-1 0,0-1 0,0 1 0,1-1 0,0 1 0,0-1 0,0-1 0,0 1 0,0-1 0,0 0 0,1 0 0,-1 0 0,1-1 0,-1 1 0,7-1 0,-11-1 0,7 1 0,1 0 0,-1-1 0,1 0 0,15-3 0,-22 3 0,1-1 0,-1 0 0,0 1 0,1-1 0,-1-1 0,0 1 0,0 0 0,0 0 0,0-1 0,0 1 0,0-1 0,0 1 0,-1-1 0,1 0 0,0 0 0,-1 0 0,0 0 0,1 0 0,-1 0 0,2-4 0,2-8 0,-1 0 0,0 0 0,0 0 0,-2-1 0,3-26 0,-5-78 0,-2 58 0,1 21 0,0 26 5,0 0-1,1 0 1,1 0-1,0 0 1,1 1-1,4-17 1,-5 27-6,1 1 0,-1-1 1,1 1-1,-1 0 0,1 0 0,0 0 1,0 0-1,0 0 0,0 0 0,0 0 1,0 0-1,0 1 0,1-1 0,-1 1 1,1 0-1,-1-1 0,1 1 0,-1 0 1,1 1-1,0-1 0,0 0 0,-1 1 0,4-1 1,-2 1-1,1-1 0,-1 1 0,0 0 0,1 0 0,-1 0 0,0 1 0,1-1 0,-1 1 0,0 0 1,0 0-1,0 1 0,0-1 0,0 1 0,7 4 0,-5-1 1,-1 0 0,0 0 0,0 0 0,-1 1 0,0 0 0,1 0 0,-2 0 0,1 0 0,-1 1 0,0 0 0,0-1 0,-1 1 0,0 0 0,2 13 0,0 6 0,-1 1 0,-1 45 0,-3-58 0,0-1 0,-2 1 0,1-1 0,-2 1 0,0-1 0,-11 25 0,10-26 0,-1 2 0,2-1 0,0 1 0,0-1 0,1 1 0,-1 27 0,4-39 0,-1 0 0,2 0 0,-1-1 0,0 1 0,0 0 0,1 0 0,-1-1 0,1 1 0,-1 0 0,1-1 0,0 1 0,-1 0 0,1-1 0,0 1 0,0-1 0,0 0 0,0 1 0,0-1 0,1 0 0,-1 1 0,0-1 0,1 0 0,-1 0 0,1 0 0,-1 0 0,1 0 0,-1-1 0,1 1 0,0 0 0,-1-1 0,3 1 0,5 1-1,0-1 0,0 0 0,0-1 0,0 1 0,9-2 0,3 0-6,-17 1 6,0 0 0,1 0 0,-1-1 0,0 1 0,0-1 0,1 0 0,-1-1 0,0 1 0,0-1 0,0 1 0,0-1 0,-1 0 0,1-1 0,0 1 0,5-5 0,-4 1 1,1 0-1,-1-1 1,0 1 0,-1-1-1,1 0 1,-2-1-1,6-11 1,3-12 0,-3-1 0,8-37 0,-8 29 0,15-39 0,-20 68 1,0 0 1,1 1-1,0 0 1,1 0-1,0 0 1,1 0-1,0 1 1,10-10-1,-12 15-1,-1 0-1,1 0 1,0 1-1,0 0 0,0 0 1,1 0-1,-1 1 1,1-1-1,-1 2 0,1-1 1,0 0-1,6 0 1,3 0-2,0 1 1,1 1-1,22 1 1,-34 0 1,0-1 0,0 1 0,0 0 0,0 0 1,0 1-1,0-1 0,0 1 0,5 3 0,-7-4 0,0 0-1,-1 0 0,1 0 1,-1 0-1,1 0 0,-1 1 1,0-1-1,0 1 0,1-1 1,-1 1-1,0-1 1,0 1-1,0 0 0,-1 0 1,1-1-1,0 1 0,-1 0 1,1 0-1,-1 0 1,1 0-1,-1 0 0,0 1 1,-16-2 29,-23-5-13,32 3-14,0 0 0,0 0 0,0 0 0,0 1 0,0 0-1,0 0 1,0 1 0,0 0 0,0 0 0,0 0 0,1 1 0,-1 0 0,-12 6 0,12-2-2,-1 0 0,1 0 1,0 1-1,1 0 1,0 0-1,0 1 0,1 0 1,0 0-1,0 0 1,0 1-1,1-1 0,1 1 1,0 0-1,-3 11 0,0 3 0,2 0 0,0 0 0,2 0 0,0 44 0,2-62 0,1 1-1,0-1 1,0 0 0,0 0-1,0 0 1,1 0 0,0 0 0,0-1-1,0 1 1,1 0 0,-1-1-1,1 1 1,0-1 0,0 0-1,1 0 1,-1 0 0,1-1 0,0 1-1,0-1 1,0 0 0,1 0-1,-1 0 1,1-1 0,-1 1-1,1-1 1,9 2 0,1 1 1,1 0 0,0-2 0,0 0 0,0-1 0,1 0 0,-1-2 0,24-1 0,-37 1-1,0-1 0,1 1 0,-1-1 0,0 0 0,0 0 0,0 0 0,1 0 0,-1-1 0,-1 1 0,1-1 0,0 0 0,0 0 0,-1 0 0,1 0 0,3-3 0,-2 0 0,0-1 0,1 0 0,-2 1 0,1-1 0,-1 0 0,5-13 0,0-5 0,-1-1 0,-2 1 0,3-28 0,-7 48 0,33-312 0,-7 52 0,-24 243-15,-3 21 4,-4 21 5,-57 332 11,55-145 23,6-179-29,-1-18 1,2 0 0,0 0 0,0 0 0,1 1 0,0-1 0,1 0 0,0-1 0,1 1 0,0-1 0,1 1 0,0-1 0,0 0 0,1-1 0,0 0 0,1 0 0,0 0 0,1 0 0,0-1 0,0-1 0,13 10 0,-14-11-1,0-1-1,1 0 1,0-1-1,-1 1 1,2-2 0,-1 1-1,0-1 1,1 0-1,0-1 1,-1 0 0,1-1-1,0 1 1,0-2-1,0 1 1,0-1 0,0 0-1,0-1 1,12-3-1,-17 3 2,0-1 0,-1-1 0,1 1-1,-1 0 1,0-1 0,1 0-1,-1 0 1,0 0 0,0 0 0,-1 0-1,1 0 1,-1-1 0,0 1 0,0-1-1,0 0 1,0 0 0,0 0 0,-1 0-1,0 0 1,0 0 0,1-6-1,3-14 2,-1 0-1,0-35 0,-3 50 0,4-140 0,6-74 0,-20 430 0,7-176 0,0-1 0,1 0 0,6 49 0,-5-73 0,1 1 0,1 0 0,-1 0 0,1 0 0,0-1 0,1 1 0,-1-1 0,1 0 0,1 0 0,-1 0 0,1 0 0,0 0 0,0-1 0,1 0 0,-1 0 0,11 9 0,-9-11 0,-1 0 0,0-1 0,1 0 0,-1 0 0,1 0 0,0 0 0,-1-1 0,1 0 0,0 0 0,0-1 0,0 0 0,8 0 0,-12 0 0,1 0 0,-1-1 0,0 1 0,0-1 0,0 1 0,1-1 0,-1 0 0,0 0 0,0 0 0,0 0 0,0 0 0,0-1 0,-1 1 0,1 0 0,0-1 0,0 0 0,-1 1 0,1-1 0,-1 0 0,0 0 0,1 1 0,-1-1 0,0 0 0,0 0 0,0-1 0,0 1 0,0-3 0,3-8 0,0-1 0,-1 0 0,1-20 0,-2 20 0,15-395 3,-17 390-1,-3 293-7,3-257 6,1-1 0,1 1 0,1 0-1,0-1 1,1 0 0,1 0 0,0 0 0,10 18 0,-10-24 0,0 0 1,1-1 0,0 1 0,0-1-1,1 0 1,0-1 0,1 0 0,0 0-1,0-1 1,1 1 0,0-2 0,0 1-1,11 4 1,-15-8-2,-1-2 0,1 1 0,-1 0 0,1-1 0,0 0 0,0 0 0,6 0 0,-9-1 0,-1 0 0,1 0 0,-1 0 0,0 0 0,1 0 0,-1 0 0,1-1 0,-1 1 0,1 0 0,-1-1 0,0 1 0,1-1 0,-1 1 0,0-1 0,0 0 0,1 0 0,-1 1 0,0-1 0,0 0 0,0 0 0,0 0 0,0 0 0,0 0 0,0-1 0,0 1 0,-1 0 0,1 0 0,1-3 0,3-19 0,-2 0 0,0 0 0,-1-1 0,-1 1 0,-4-38 0,1 1 0,-3-180 0,5 239-1,0-1 0,-1 1 0,1-1 0,0 0 1,1 1-1,-1-1 0,0 1 0,0-1 0,1 1 0,-1-1 0,1 1 0,-1-1 0,1 1 0,-1-1 1,1 1-1,0 0 0,0-1 0,0 1 0,0 0 0,0 0 0,2-2 0,-1 2-1,1 0-1,0 0 1,0 0-1,0 0 0,0 1 1,0-1-1,0 1 1,0 0-1,0 0 1,4 0-1,29 1-1,0 1 0,0 2 0,56 14 0,-62-11 5,0-1-1,0-2 1,42 2 0,-71-8 1,-1 1 0,0-1 0,1 1 0,-1 0 0,0-1 0,0 1 0,0-1 0,0 1 1,0 0-1,0-1 0,-1 1 0,1-1 0,-1-1 0,0 2-2,0-1 0,1 1 0,-2 0 0,1 0 0,0-1 0,0 1 0,0 0 0,0 0 0,-1 0 0,1 0 0,0 0 0,-1 1 0,1-1 0,-1 0 0,1 1 0,-1-1 0,1 1 0,-1-1 0,-3 1 0,-33-3 0,34 3 0,-3 1 0,1 0 0,-1 0 1,0 1-1,1-1 0,-1 2 0,1-1 0,0 1 1,0 0-1,0 0 0,0 0 0,0 1 0,0 0 1,1 0-1,0 0 0,0 1 0,0 0 1,1 0-1,-1 0 0,1 1 0,-4 6 0,-2 3 4,1 1 0,0 0 0,2 1 0,-1 0 0,2 0 0,-7 27 0,10-28-4,0 0 0,1 0 0,0 0 1,1 0-1,1 1 0,1-1 0,0 0 0,4 16 0,-4-26-1,1 0-1,-1 0 1,1-1 0,0 1-1,1-1 1,-1 0 0,1 1-1,0-1 1,0 0 0,1 0 0,-1-1-1,1 1 1,0-1 0,1 0-1,-1 0 1,1 0 0,-1-1-1,1 1 1,0-1 0,0 0-1,1-1 1,-1 1 0,1-1-1,8 2 1,-7-2 3,0 0 1,0-1-1,0 0 1,0 0-1,0 0 1,1-1-1,-1 0 1,0-1-1,0 0 1,9-2-1,-13 2-2,1 0 1,-1-1-1,1 1 0,-1-1 0,0 0 1,0 0-1,0-1 0,0 1 0,0 0 1,0-1-1,-1 0 0,1 0 0,-1 0 0,0 0 1,0 0-1,0 0 0,0 0 0,0-1 1,-1 1-1,2-6 0,3-10 0,-1 0 0,-1 0 0,-1-1 0,2-21 0,-2-85 0,-3 43 0,8-21 0,-21 491 0,13-378 0,1 1 0,0 0 0,0-1 0,1 0 0,1 1 0,-1-1 0,1 0 0,1 0 0,6 11 0,-9-17 0,1 0 0,0 0 0,0 0 0,0 0 0,0 0 0,0-1 0,1 1 0,-1-1 0,1 1 0,-1-1 0,1 0 0,0 0 0,0 0 0,0-1 0,0 1 0,0-1 0,1 1 0,-1-1 0,0 0 0,1 0 0,-1-1 0,1 1 0,-1-1 0,1 1 0,-1-1 0,1 0 0,-1-1 0,7 0 0,-9 0 0,1 1 0,0-1 0,0 0 0,-1 0 0,1 0 0,-1-1 0,1 1 0,-1 0 0,1-1 0,-1 1 0,0-1 0,0 1 0,1-1 0,-1 1 0,0-1 0,-1 0 0,1 1 0,0-1 0,0 0 0,-1 0 0,1 0 0,-1 0 0,1 0 0,-1-2 0,3-5 0,8-36 0,-1 1 0,6-82 0,-13 89 0,1 0 0,2 1 0,2 0 0,1 0 0,17-45 0,-24 77-1,0 1-1,1-1 1,-1 0-1,0 1 1,1 0-1,0-1 1,0 1-1,0 0 1,0 1-1,0-1 1,1 1-1,-1-1 1,1 1-1,0 0 1,4-2-1,-6 3 2,1 0 0,0 0-1,0 1 1,-1-1 0,1 0-1,0 1 1,0 0 0,-1 0-1,1 0 1,0 0 0,0 0-1,0 0 1,-1 1 0,1 0-1,0-1 1,0 1 0,-1 0-1,1 0 1,-1 0 0,1 1-1,-1-1 1,1 1 0,-1-1-1,4 4 1,-1 0 0,-1 1 0,1 0 0,-1 0 0,0 1 0,0-1 0,-1 1 0,1 0 0,-2 0 0,1 0 0,-1 0 0,0 0 0,0 1 0,0 13 0,1 13 0,-2 59 0,-2-82 0,0 8 0,-2-1 0,0 1 0,-9 27 0,7-30 0,1 2 0,0-1 0,2 0 0,-2 22 0,4-36 0,0-1 0,0 1 0,0 0 0,0 0 0,0 0 0,1 0 0,0 0 0,-1-1 0,1 1 0,0 0 0,0 0 0,0-1 0,1 1 0,-1-1 0,1 1 0,3 3 0,-2-3 0,0-1 0,0 0 1,1 0-1,-1-1 1,1 1-1,-1-1 1,1 1-1,0-1 1,0 0-1,-1 0 0,1-1 1,6 1-1,4 1 6,0-1-1,0-1 1,0 0-1,23-3 1,-31 2-6,0 0 0,0-1 0,0 0 0,0 0 0,0 0-1,0-1 1,0 0 0,-1 0 0,1 0 0,-1-1 0,0 0 0,8-7 0,-3-1 0,-1 0 0,0 0 0,0-1 0,-1-1 0,-1 0 0,0 0 0,-1 0 0,0 0 0,-2-1 0,1 0 0,-2 0 0,2-19 0,2-22 0,-4-113 0,-4 111 0,2 40 0,0 11 0,-1 0 0,0-1 0,0 1 0,-1 0 0,-2-11 0,3 17 0,-1 0 0,1 0 0,0 0 0,-1 0 0,1 0 0,-1 0 0,1 0 0,-1 1 0,0-1 0,1 0 0,-1 0 0,0 0 0,0 1 0,0-1 0,1 0 0,-1 1 0,0-1 0,0 1 0,0-1 0,0 1 0,0-1 0,0 1 0,0 0 0,0-1 0,0 1 0,0 0 0,0 0 0,0 0 0,0 0 0,-1 0 0,1 0 0,0 0 0,0 0 0,0 0 0,0 1 0,0-1 0,0 0 0,0 1 0,0-1 0,0 0 0,0 1 0,-1 0 0,-1 1 0,0 0 0,0 0 0,0 0 0,0 0 0,0 1 0,0-1 0,1 1 0,-1-1 0,1 1 0,0 0 0,0 0 0,0 0 0,0 1 0,0-1 0,1 0 0,-1 1 0,1-1 0,-2 6 0,-1 9 0,-1 1 0,-1 23 0,5-36 0,-6 185 0,7-151 0,0-30 0,1 1 0,-1-1 0,2 0 0,-1 0 0,1 0 0,1 0 0,0 0 0,0 0 0,1 0 0,0-1 0,1 0 0,0 0 0,0 0 0,1 0 0,0-1 0,1 0 0,0 0 0,0-1 0,0 0 0,1 0 0,0-1 0,1 0 0,-1 0 0,1-1 0,16 7 0,-13-7 0,0-1 0,1-1 0,-1 0 0,1-1 0,0-1 0,0 0 0,18 0 0,-29-1 1,-1 0 0,1 0 0,-1 0 0,1 0 0,-1 0 0,1-1 0,-1 1 0,1 0 0,-1-1 0,1 1 0,-1-1 0,0 1 0,1-1 0,-1 0 1,0 0-1,1 1 0,-1-1 0,0 0 0,0 0 0,0 0 0,0 0 0,0 0 0,0-1 0,0 1 0,1-2 0,0-1-56,-1 0 0,0 1 1,-1-1-1,1 0 0,-1 0 1,1 0-1,-1 1 0,0-1 0,-1-5 1,-4-33-2291</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2:25.043"/>
    </inkml:context>
    <inkml:brush xml:id="br0">
      <inkml:brushProperty name="width" value="0.05" units="cm"/>
      <inkml:brushProperty name="height" value="0.05" units="cm"/>
      <inkml:brushProperty name="color" value="#FFFFFF"/>
    </inkml:brush>
  </inkml:definitions>
  <inkml:trace contextRef="#ctx0" brushRef="#br0">57 186 31246,'-3'-129'1463,"3"84"-1405,0 45-58,0 0 0,-1 0 0,1 0 0,0 0 0,-1 0 0,1 0 0,0 0 0,0 0 0,-1 0 0,1 0 0,0 0 0,0 0 0,-1 0 0,1 0 0,0 0 0,0 0 0,-1 0 0,1 1 0,0-1 0,0 0 0,-1 0 0,1 0 0,0 0 0,0 0 0,0 1 0,-1-1 0,1 0 0,0 0 0,0 0 0,0 1 0,0-1 0,-1 0 0,1 0 0,0 1 0,0-1 0,0 0 0,0 0 0,0 1 0,0-1 0,0 0 0,0 0 0,0 1 0,0-1 0,0 0 0,0 1 0,0-1 0,-12 48 0,2-1 0,2 2 0,-3 80 0,7 215 0,5-214 0,-2-117 0,1-9 0,-1 0 0,1 1 0,0-1 0,0 0 0,1 0 0,-1 0 0,1 0 0,0 1 0,0-1 0,1 0 0,2 6 0,-4-10 0,0 0 0,0 0 0,0 0 0,0 0 0,0 0 0,0 1 0,1-1 0,-1 0 0,0 0 0,0 0 0,0 0 0,0 0 0,0 0 0,0 0 0,0 0 0,1 0 0,-1 0 0,0 0 0,0 0 0,0 0 0,0 0 0,0 0 0,1 0 0,-1 0 0,0 0 0,0 0 0,0 0 0,0 0 0,0 0 0,0 0 0,1 0 0,-1 0 0,0 0 0,0 0 0,0 0 0,0 0 0,0 0 0,0 0 0,1 0 0,-1 0 0,0-1 0,0 1 0,0 0 0,0 0 0,0 0 0,0 0 0,0 0 0,0 0 0,0 0 0,0-1 0,0 1 0,1 0 0,-1 0 0,0 0 0,0 0 0,0 0 0,0-1 0,0 1 0,0 0 0,0 0 0,0 0 0,0 0 0,0 0 0,0 0 0,0-1 0,-1 1 0,1 0 0,5-32 0,-2-1 0,-1 0 0,-4-50 0,0 11 0,2-461 0,0 532 0,0 0 0,-1 0 0,1 0 0,0 1 0,0-1 0,0 0 0,0 0 0,1 0 0,-1 0 0,0 0 0,0 0 0,0 0 0,1 0 0,-1 0 0,1 0 0,-1 1 0,0-1 0,1 0 0,-1 0 0,1 1 0,0-1 0,-1 0 0,1 0 0,0 1 0,-1-1 0,1 1 0,0-1 0,0 1 0,0-1 0,-1 1 0,1-1 0,0 1 0,0 0 0,0-1 0,1 1 0,0 0 0,0 0 0,0 0 0,0 1 0,0-1 0,0 1 0,0 0 0,0-1 0,0 1 0,0 0 0,-1 0 0,1 0 0,0 0 0,-1 1 0,1-1 0,0 0 0,2 3 0,7 9 0,0 0 0,-1 1 0,0 0 0,-1 0 0,14 31 0,29 88 0,-22-51 0,-22-60 0,-6-15 0,0 0 0,1 0 0,0-1 0,7 13 0,-10-19 0,0 0 0,0 0 0,1 0 0,-1 0 0,0 0 0,0 1 0,0-1 0,1 0 0,-1 0 0,0 0 0,0 0 0,0 0 0,1 0 0,-1 0 0,0 0 0,0 0 0,0 0 0,1 0 0,-1 0 0,0 0 0,0 0 0,0 0 0,1 0 0,-1 0 0,0 0 0,0 0 0,0 0 0,1 0 0,-1-1 0,0 1 0,0 0 0,0 0 0,1 0 0,-1 0 0,0 0 0,0 0 0,0-1 0,0 1 0,0 0 0,0 0 0,1 0 0,-1 0 0,0-1 0,0 1 0,0 0 0,0 0 0,0 0 0,0-1 0,0 1 0,0 0 0,0-1 0,4-13 0,0 0 0,-1 0 0,-1-1 0,0 1 0,-1-16 0,3-21 0,-3 46-1,23-131 4,-20 120-7,1 0 0,0 0 0,2 0 0,0 0 0,0 1-1,12-17 1,-18 32 4,-1-1 0,0 1 0,0-1 0,0 1 0,0 0 0,1-1 0,-1 1 0,0-1 0,1 1-1,-1 0 1,0-1 0,1 1 0,-1 0 0,0-1 0,1 1 0,-1 0 0,1 0 0,-1-1 0,0 1 0,1 0-1,-1 0 1,1 0 0,-1 0 0,1 0 0,-1-1 0,1 1 0,-1 0 0,0 0 0,1 0 0,-1 0 0,1 0-1,-1 0 1,1 1 0,-1-1 0,1 0 0,-1 0 0,1 0 0,-1 0 0,0 0 0,1 1 0,-1-1 0,1 0-1,-1 0 1,0 1 0,1-1 0,-1 0 0,0 1 0,1-1 0,-1 0 0,0 1 0,1-1 0,-1 1 0,0-1-1,0 0 1,1 1 0,-1-1 0,0 1 0,0-1 0,0 1 0,0-1 0,0 0 0,0 1 0,0 0 0,9 32 0,-9-33 0,10 76 0,-1 145 0,-6-75 0,-3-133-1,1 0 0,0 0 0,1 0 1,1 0-1,0 0 0,1 0 0,10 23 0,-12-33 0,0 0 1,0 1-1,0-1 0,0 0 0,1 0 1,-1-1-1,1 1 0,0 0 0,-1-1 1,1 0-1,0 1 0,1-1 0,-1 0 0,0-1 1,1 1-1,-1-1 0,1 1 0,-1-1 1,1 0-1,0 0 0,-1-1 0,1 1 1,0-1-1,0 0 0,-1 0 0,1 0 1,0 0-1,0-1 0,-1 1 0,1-1 0,0 0 1,3-2-1,-2 2 1,0-2-1,-1 1 1,1 0-1,-1-1 1,1 0 0,-1 0-1,0 0 1,0-1 0,-1 1-1,1-1 1,-1 0-1,1 0 1,-1 0 0,-1 0-1,1-1 1,-1 1 0,3-7-1,4-8-7,-2 0-1,10-39 1,-4-15-11,-12 57 14,2-1 0,0 1 0,1-1 0,0 1 0,1 0 0,1 1 0,1-1 0,9-16 0,-14 29 4,0 1 1,0-1-1,1 0 0,0 1 1,-1-1-1,1 1 0,0 0 1,0 0-1,0 0 1,0 0-1,1 0 0,-1 1 1,0-1-1,1 1 0,-1 0 1,5-1-1,5 1 0,-1-1 0,0 2-1,18 0 1,-9 0 1,-20 0-2,0 0 1,0 0-1,0 0 1,0 0 0,0 0-1,0 0 1,0 0-1,0 0 1,0 1-1,0-1 1,0 0-1,0 1 1,0-1-1,0 0 1,-1 1-1,1-1 1,0 1-1,1 0 1,-1 1-1,-1-1 1,1 1-1,0 0 0,-1 0 1,1 0-1,-1-1 0,0 1 1,0 0-1,0 0 0,0 0 1,0 3-1,-3-6 9,-1-1 0,1 1-1,0 0 1,-1 0 0,1 0 0,-1 0 0,1 0-1,-5 1 1,3-1-7,-1 1 0,0 0 1,0 0-1,0 0 0,1 1 0,-1 0 0,0 0 0,0 0 0,1 1 0,-1 0 0,1 0 1,-1 0-1,1 1 0,0 0 0,0 0 0,0 0 0,1 0 0,-1 1 0,1 0 0,0 0 1,-1 0-1,2 0 0,-1 1 0,-3 6 0,-3 5-1,1 0 0,0 1 0,1 0 0,2 1 0,-1 0 0,2 0 0,0 0 0,2 0 0,0 1 0,1 0 0,0-1 0,2 1 1,3 37-1,-2-50 1,-1-1 1,2 1 0,-1-1 0,0 0 0,1 1-1,0-1 1,0 0 0,1 0 0,-1-1-1,1 1 1,0 0 0,1-1 0,-1 1 0,1-1-1,-1 0 1,1-1 0,1 1 0,-1 0 0,0-1-1,1 0 1,0 0 0,9 4 0,-5-3 1,-1-1 0,1 0 1,1-1-1,-1 0 0,0 0 1,1 0-1,-1-2 0,0 1 0,1-1 1,-1 0-1,1-1 0,16-3 1,-22 3-2,0-1 0,1 1 0,-1-1 0,0 1 0,0-1 0,0-1 0,0 1-1,0-1 1,0 1 0,-1-1 0,1 0 0,-1 0 0,6-7 0,-5 3 1,1 1-1,-1-1 0,0 0 1,-1 0-1,0-1 0,0 1 0,2-11 1,1-8-1,-2 0 0,-2 0 1,1-47-1,-4 51-3,0-1-1,-2 1 1,0 0 0,-2 0 0,0 1-1,-16-41 1,12 49 0,0 16-6,7-1 7,1 0 1,0 0-1,-1 0 1,1 0-1,0 1 0,0-1 1,0 0-1,0 0 1,0 5-1,-3 25 1,1 1 0,3 64 0,1-38 0,-1-45 0,0 0 0,1 1 0,1-1 0,0 0 0,1 0 0,0 0 0,2 0 0,-1-1 0,2 1 0,-1-1 0,11 15 0,-14-25 0,0-1 1,0 0-1,0 0 0,0 0 1,0 0-1,1 0 0,-1 0 0,1-1 1,-1 1-1,1-1 0,-1 1 1,1-1-1,0 0 0,0 0 1,0 0-1,0-1 0,0 1 1,0-1-1,0 0 0,0 1 1,0-1-1,0-1 0,0 1 1,0 0-1,-1-1 0,1 1 1,0-1-1,0 0 0,0 0 0,0 0 1,-1 0-1,1-1 0,0 1 1,-1-1-1,1 1 0,-1-1 1,0 0-1,1 0 0,-1 0 1,0 0-1,3-5 0,2-5 2,-1-1-1,0 0 0,-1 0 0,0 0 0,-1 0 1,-1-1-1,0 0 0,2-24 0,-2-120 9,-4 98-12,1 9 5,0 113-4,2 0 0,18 95 0,-13-116 1,-3-17 0,1 0 0,0 0 0,2 0 0,1-1 0,17 37 0,-22-56 0,0 0 0,-1 0 0,1-1 0,1 1 0,-1-1 0,0 0 0,1 0 0,0 0 0,0-1 0,6 4 0,-9-5 0,0 0 0,1-1 0,-1 1 0,0-1 0,1 1 0,-1-1 0,1 0 0,-1 0 0,1 1 0,-1-1 1,0 0-1,1 0 0,-1-1 0,1 1 0,-1 0 0,1 0 0,-1-1 0,0 1 0,1-1 0,-1 1 0,1-1 0,-1 1 0,0-1 0,0 0 1,1 0-1,-1 0 0,0 0 0,0 0 0,0 0 0,0 0 0,0 0 0,0 0 0,0 0 0,0 0 0,-1-1 0,1 1 0,0 0 0,-1-1 1,1-1-1,8-17 1,-2-1 0,0 0 1,-2 0-1,4-25 1,8-94 3,-10 71-4,-4 35-1,0 5 0,13-57 0,-16 85 0,0 1 0,0-1-1,0 0 1,0 0 0,1 1 0,-1-1 0,0 0-1,0 0 1,1 1 0,-1-1 0,1 0 0,-1 1 0,0-1-1,1 0 1,0 1 0,-1-1 0,1 1 0,-1-1-1,1 1 1,1-2 0,-2 2 0,1 0-1,-1 1 1,1-1 0,-1 0-1,1 0 1,-1 0 0,1 1-1,-1-1 1,1 0-1,-1 0 1,0 1 0,1-1-1,-1 0 1,0 1 0,1-1-1,-1 0 1,0 1-1,1-1 1,-1 1 0,0-1-1,0 0 1,1 1 0,-1 0-1,12 30-15,21 157 21,1-2 3,-34-185-8,0 1 0,0-1 0,0 0 0,1 0 0,-1 0 0,0 1 0,1-1 0,-1 0 0,1 0 0,-1 0 0,1 0 0,0 0 0,0 0 1,-1 0-1,1 0 0,0 0 0,0 0 0,0 0 0,2 0 0,-2-1 0,-1 0 1,1 0-1,0-1 1,0 1-1,0 0 1,0-1-1,0 1 1,0-1-1,-1 1 1,1-1 0,0 1-1,0-1 1,-1 0-1,1 1 1,-1-1-1,1 0 1,0 0-1,-1 1 1,1-1-1,-1 0 1,0 0-1,1 0 1,-1 0-1,0 0 1,1 0-1,-1 0 1,0 1-1,0-3 1,49-167 17,-38 124-20,2 0 1,35-86-1,-45 126 1,0 0-1,0 0 0,1 0 1,0 0-1,0 0 0,1 1 1,7-8-1,-12 13 2,0 0 0,0 0 0,0-1 0,0 1 0,1 0 0,-1 0 0,0 0 0,0 0 0,0-1 0,0 1 0,0 0 0,1 0 0,-1 0 0,0 0 0,0 0 0,0-1 0,1 1 0,-1 0 0,0 0 0,0 0 0,0 0 0,1 0 0,-1 0 0,0 0 0,0 0 0,0 0 0,1 0 0,-1 0 0,0 0 0,0 0 0,1 0 0,-1 0 0,0 0 0,0 0 0,0 0 0,1 0 0,-1 0 0,0 1 0,0-1 0,0 0 0,1 0 0,-1 0 0,0 0 0,0 0 0,0 0 1,0 1-1,1-1 0,-1 0 0,0 0 0,0 0 0,0 0 0,0 1 0,0-1 0,1 11-2,-1-10 0,-1 52 5,3 0 1,2 0-1,3-1 0,2 0 0,19 66 0,0-53-54,-26-60-264</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2:25.435"/>
    </inkml:context>
    <inkml:brush xml:id="br0">
      <inkml:brushProperty name="width" value="0.05" units="cm"/>
      <inkml:brushProperty name="height" value="0.05" units="cm"/>
      <inkml:brushProperty name="color" value="#FFFFFF"/>
    </inkml:brush>
  </inkml:definitions>
  <inkml:trace contextRef="#ctx0" brushRef="#br0">152 43 31839,'-10'-3'45,"0"0"1,-1 1 0,0 0-1,0 1 1,1 0-1,-1 1 1,0 0 0,-19 3-1,28-2-43,0-1-1,1 1 0,-1 0 1,1 0-1,-1 0 1,1 0-1,0 1 0,-1-1 1,1 0-1,0 0 0,0 1 1,-1-1-1,1 1 0,1-1 1,-1 1-1,0 0 0,0-1 1,0 1-1,1 0 0,-1-1 1,1 1-1,0 0 0,-1 0 1,1-1-1,0 1 1,0 0-1,0 0 0,0 0 1,1 3-1,-1-1 4,0-1 0,0 1 0,0 0 0,1 0 1,-1-1-1,1 1 0,0 0 0,0-1 0,1 1 0,-1-1 0,1 1 0,0-1 1,-1 0-1,5 5 0,-2-5 0,1 0 1,-1 0 0,1 0-1,0-1 1,-1 0 0,1 0-1,0 0 1,1 0-1,-1-1 1,0 0 0,6 0-1,0 1 14,-1-2 0,1 1 0,0-2 0,17-1 1,-25 1-16,-1 0 1,0 0 0,0 1 0,0-1 0,0-1 0,0 1-1,0 0 1,-1 0 0,1-1 0,0 1 0,0-1 0,-1 0-1,1 1 1,-1-1 0,0 0 0,1 0 0,-1 0 0,0 0-1,0 0 1,0 0 0,-1 0 0,1 0 0,0 0 0,-1 0 0,1-1-1,-1 1 1,0-3 0,2-7 8,-1 0 0,-1 1-1,-2-22 1,1 30-12,1 1-1,-1 0 0,0-1 0,0 1 0,0 0 0,0 0 1,0-1-1,-1 1 0,1 0 0,-1 0 0,1 0 1,-1 1-1,0-1 0,0 0 0,0 1 0,0-1 1,0 1-1,0 0 0,0-1 0,0 1 0,-1 0 1,1 0-1,0 1 0,-1-1 0,1 0 0,0 1 1,-1-1-1,1 1 0,-1 0 0,-2 0 0,-2-1-5,0 1 0,0 0 0,0 0 0,0 0 0,1 1-1,-1 0 1,0 1 0,1-1 0,-1 1 0,-9 5 0,11-4-39,0 0 0,0 1 0,0-1 0,1 1 0,-7 7 0,-16 24-744</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2:28.509"/>
    </inkml:context>
    <inkml:brush xml:id="br0">
      <inkml:brushProperty name="width" value="0.05" units="cm"/>
      <inkml:brushProperty name="height" value="0.05" units="cm"/>
      <inkml:brushProperty name="color" value="#FFFFFF"/>
    </inkml:brush>
  </inkml:definitions>
  <inkml:trace contextRef="#ctx0" brushRef="#br0">15 479 32271,'0'0'2,"0"0"1,0 0 0,0 0 0,0 0-1,0 0 1,0 0 0,0 0-1,0 0 1,0 0 0,0 0-1,0 0 1,0 0 0,0 0 0,0 1-1,0-1 1,-1 0 0,1 0-1,0 0 1,0 0 0,0 0-1,0 0 1,0 0 0,0 0 0,0 0-1,0 0 1,0 0 0,0 0-1,0 0 1,0 0 0,0 0-1,0 0 1,0 0 0,-1 0-1,1 0 1,0 0 0,0 0 0,0 0-1,0 0 1,0 0 0,0 0-1,0 0 1,0 0 0,0 0-1,0 0 1,0 0 0,0 0 0,0 0-1,0 0 1,-1 0 0,1 0-1,0-1 1,0 1 0,0 0-1,0 0 1,0 0 0,-2 13 142,-1 18 7,1 3-153,-1-2-2,1 0 0,2-1 0,7 53 0,-6-77 2,1 0 1,1 0 0,-1-1-1,1 1 1,0-1 0,0 0-1,1 0 1,5 8 0,-8-13 0,0 1 0,1 0 0,-1-1 0,0 1 0,1-1 0,-1 1 0,1-1 0,-1 0 0,1 0 0,0 1 1,-1-1-1,1 0 0,0-1 0,0 1 0,0 0 0,0 0 0,0-1 0,0 1 0,0-1 0,0 0 0,0 0 0,0 1 1,0-1-1,0-1 0,0 1 0,0 0 0,0 0 0,0-1 0,0 1 0,0-1 0,0 1 0,0-1 0,0 0 1,1-1-1,1-1 0,0-1 1,0 1 0,-1-1-1,1 1 1,-1-1 0,0-1-1,0 1 1,0 0 0,-1-1-1,1 1 1,-1-1-1,2-5 1,18-64 4,-21 71-5,10-55 0,6-83 1,6-33-5,-22 171 3,0 0 0,-1-1 0,1 1-1,1 0 1,-1 0 0,0-1 0,1 1-1,-1 0 1,1 1 0,0-1 0,0 0-1,0 0 1,1 1 0,-1-1 0,0 1-1,1 0 1,0 0 0,-1 0 0,1 0 0,4-2-1,-2 2 0,0 1-1,0 0 0,-1 0 0,1 0 1,0 0-1,0 1 0,0 0 1,0 0-1,0 0 0,0 1 0,0-1 1,0 1-1,6 2 0,-5-1-1,-1 0 0,0 1 0,0 0 0,0-1 0,0 2 0,0-1-1,-1 0 1,1 1 0,-1 0 0,7 9 0,-9-9 7,-2-3 42,-1-2-44,1 0-1,0 0 1,-1 0 0,1 0 0,-1 1-1,1-1 1,-1 0 0,0 0 0,1 0-1,-1 1 1,0-1 0,1 0 0,-1 1 0,0-1-1,0 1 1,0-1 0,1 1 0,-1-1-1,0 1 1,0 0 0,0-1 0,0 1-1,0 0 1,0 0 0,0-1 0,0 1-1,0 0 1,0 0 0,-1 0 0,-35-2 8,33 3-9,-2-1 0,1 1 0,0 0 0,0 0 0,0 1 0,-1-1 0,1 1 0,1 0 0,-1 1 0,0-1 0,0 1 0,1 0 0,0 0 0,0 0 0,-1 1 0,2-1 0,-1 1 0,0 0 0,1 0 0,0 1 0,0-1 0,-5 10 0,-2 4 0,1 1 0,1 0 0,0 1 0,-6 26 0,7-12-1,1-1 1,2 1-1,2 0 1,1 36-1,0-63 0,2 0 0,-1 0 0,1 0 0,0 0 0,0 0 0,1 0 0,0 0 0,0 0 0,1 0 0,-1-1 0,2 1 0,4 7 0,-4-9 1,0-1 1,0 1 0,0-1 0,0 0 0,1-1 0,0 1 0,0-1-1,0 0 1,0 0 0,0 0 0,1-1 0,-1 1 0,1-1 0,0-1-1,6 2 1,10 1 2,1-1 0,-1-2-1,1 0 1,0-1 0,29-4-1,-46 3-2,1 0 1,-1-1-1,1 1 0,-1-1 0,0-1 0,0 1 0,0-1 0,0 0 1,0 0-1,0-1 0,-1 0 0,0 0 0,0 0 0,0-1 1,0 1-1,-1-1 0,1 0 0,-1-1 0,-1 1 0,1-1 0,-1 0 1,0 1-1,0-1 0,-1-1 0,1 1 0,1-11 0,3-13-2,-1-1 0,-2 0 0,-1 0 0,-2-43-1,0 44-3,-1 7-1,-1 11 5,2 0 0,-1 0 0,1 0 1,6-24-1,-6 33 2,0 1 0,0-1 0,0 0 0,0 1 0,1-1 0,-1 1 0,1-1 0,-1 1 0,1 0 0,0-1 0,0 1 0,0 0 0,1 0 0,-1 1 0,0-1 0,1 0 0,-1 1 0,1-1 0,-1 1 0,1 0 0,0 0 0,-1 0 0,1 0 0,0 0 0,5 0 0,67-2-2,-36 3 23,-65 0-13,9-1-6,-1 2 0,-33 3 0,46-3-2,0 0 0,0 1 0,0-1 0,0 1-1,0 0 1,0 1 0,1-1 0,-1 1 0,1 0 0,-1 0 0,1 0 0,0 0 0,0 1 0,-3 4 0,0 2 0,0-1 0,2 1 0,-1 0 0,1 1 0,0 0 0,1-1 0,1 1 0,0 1 0,0-1 0,-2 23 0,2-3 0,2 0 0,5 59 0,-3-82 0,0 0 1,1 0-1,0 0 1,0 0-1,1-1 0,-1 1 1,2-1-1,-1 1 1,1-1-1,0 0 0,1-1 1,0 1-1,0-1 1,0 0-1,1 0 0,-1-1 1,1 1-1,1-1 1,8 5-1,-3-3 1,-1-1-1,1 0 1,1-1 0,-1 0 0,1-1-1,0 0 1,0-1 0,0-1 0,0 0-1,27 0 1,-23-2-1,-5 1 0,0-2 0,0 1-1,16-4 1,-24 3 1,0 0-1,0 0 0,0-1 0,0 0 1,0 1-1,-1-1 0,1-1 0,-1 1 0,1 0 1,-1-1-1,0 0 0,0 0 0,4-4 1,-1-2 0,0 0 0,-1 1 0,0-2 0,0 1 1,-1-1-1,0 1 0,-1-1 0,0 0 0,-1-1 0,0 1 1,1-17-1,-1-6-2,-2 0 1,-5-45 0,3 59 0,-1 1 0,-1-1 0,0 1 0,-2 0 0,-9-22 0,10 30 0,0-1 0,0 1 0,-1 1 0,0-1 0,-1 1 0,0 0 0,0 1 0,-1 0 0,0 0 0,-10-7 0,16 13 0,-1 0 0,0 0 0,0 0 0,0 0 0,0 0 0,-1 1 0,1 0 0,0-1 0,0 1 0,-1 1 0,1-1 0,-1 0 0,1 1 0,-1 0 0,1-1 0,-1 1 0,1 1 0,-1-1 0,1 0 0,-1 1 0,1 0 0,-1 0 0,-3 2 0,3-1 0,1 0 0,-1 0 0,1 1 0,0-1 0,0 1 0,0 0 0,0 0 0,0 0 0,1 1 0,-1-1 0,1 1 0,0-1 0,0 1 0,0 0 0,1 0 0,-1 0 0,1 0 0,-1 5 0,-3 18 0,2 1 0,0-1 0,2 1 0,1-1 0,5 35 0,-4-49 0,1 0 0,0 0 0,1 0 0,1-1 0,0 1 0,0-1 0,2 0 0,-1 0 0,2-1 0,11 18 0,-13-23 0,0 0 0,0 0 0,1 0 0,0-1 0,0 0 0,0 0 0,1 0 0,0-1 0,0 0 0,0 0 0,0-1 0,1 0 0,-1 0 0,1-1 0,-1 0 0,1 0 0,0-1 0,9 1 0,-10-1 0,0-1 0,1 0 0,-1 0 0,0 0 0,0-1 0,9-2 0,-13 2 0,-1 0 0,1 0 0,0-1 0,-1 1 0,1-1 0,-1 0 0,0 0 0,0 1 0,1-1 0,-1-1 0,0 1 0,-1 0 0,1 0 0,0-1 0,-1 1 0,1-1 0,1-3 0,3-8 0,-1 1 0,-1-1 0,0 0 0,0 0 0,-2 0 0,2-20 0,-1-90 0,-3 83 0,-2 3 1,1 29 1,0-1 1,1 0-1,0 0 1,0 0 0,1 0-1,1 1 1,-1-1-1,1 0 1,5-11 0,-6 19-4,1 0 0,-1 0 1,1 1-1,0-1 1,-1 0-1,1 1 0,0-1 1,0 1-1,0-1 1,0 1-1,1 0 0,-1 0 1,0 0-1,0 0 1,1 0-1,-1 1 1,1-1-1,-1 1 0,0-1 1,1 1-1,-1 0 1,1 0-1,-1 0 0,5 1 1,-3-1-1,0 0 0,0 1 0,0-1 0,0 1 1,1 0-1,-1 1 0,0-1 0,-1 1 0,1 0 0,0-1 0,0 2 1,-1-1-1,6 5 0,-2 1 1,0 1 0,-1 0 0,0 0 0,-1 1 0,0 0 0,0 0 0,-1 0 0,-1 0 0,1 1 0,-2-1 0,4 22 0,-2 11 0,-1 71 0,-3-90 0,1 10 0,-1-6 0,0 0 0,-5 31 0,3-43 0,8-30 0,18-57 0,24-118 0,-43 154 0,10-40 0,-13 69 0,0 0 0,0 0 0,0 0 0,1 0 0,0 0 0,0 1 0,0-1 0,1 1 0,4-5 0,-7 9 0,-1 0 0,1 1 0,-1-1 0,1 1 0,0-1 0,-1 0 0,1 1 0,0-1 0,-1 1 0,1-1 0,0 1 0,0 0 0,-1-1 0,1 1 0,0 0 0,0 0 0,0-1 0,0 1 0,-1 0 0,1 0-1,0 0 1,0 0 0,0 0 0,0 0 0,0 0 0,-1 0 0,1 0 0,0 1 0,0-1 0,0 0 0,0 1 0,-1-1 0,1 0 0,0 1 0,0-1 0,-1 1 0,1-1 0,0 1 0,-1-1 0,1 1 0,0 0 0,-1-1 0,1 1 0,-1 0 0,1-1 0,-1 1 0,0 0 0,1 0 0,-1-1 0,0 1 0,1 1 0,3 6-3,-1 0 0,0 0 1,3 16-1,-5-21 2,4 27 0,-1 1 0,-2 0 0,-2 59 0,-1-56 2,1 1-1,8 59 0,-7-90 0,-1 0 1,1-1-1,0 1 0,0 0 1,0-1-1,1 1 0,-1-1 1,1 1-1,0-1 0,0 0 1,0 0-1,0 0 0,0 0 1,1 0-1,-1 0 0,1-1 1,0 1-1,0-1 0,0 0 1,0 0-1,0 0 0,1 0 1,-1 0-1,0-1 1,1 1-1,0-1 0,-1 0 1,1 0-1,0-1 0,-1 1 1,1-1-1,0 1 0,0-1 1,-1-1-1,1 1 0,0 0 1,0-1-1,6-1 0,-6 0 0,0 0 1,-1 1-1,1-1 0,-1-1 0,0 1 0,0 0 0,1-1 1,-1 1-1,-1-1 0,1 0 0,0 0 0,-1 0 0,1-1 0,-1 1 1,0 0-1,0-1 0,-1 0 0,1 1 0,-1-1 0,2-4 0,3-12 0,0-1-1,4-30 0,-9 43 0,11-103-11,-10 81 9,0 1 1,2-1 0,2 1-1,0 0 1,14-37 0,-19 64 2,0 0 0,0 0-1,0 0 1,1 0 0,-1 1 0,0-1 0,1 0 0,-1 1 0,1-1 0,-1 1 0,1 0 0,0-1 0,0 1 0,0 0 0,-1 0 0,1 0 0,0 0 0,0 1 0,0-1 0,0 0 0,1 1 0,-1-1-1,0 1 1,0 0 0,0 0 0,0 0 0,0 0 0,0 0 0,1 0 0,-1 1 0,0-1 0,0 1 0,0-1 0,0 1 0,0 0 0,2 1 0,4 1-2,0 0 0,0 1 0,0 1 1,-1-1-1,1 1 0,-1 0 0,8 9 1,11 15-2,-24-28 6,-1-1 10,-3-14 3,1 12-16,-1 0 0,1 1 0,-1-1 0,0 1 0,1-1 0,-1 1 0,0 0 0,0-1 0,0 1 0,0 0 0,0 0 0,0 0 0,0 1 0,0-1 0,0 0 0,0 1 0,0-1 0,-1 1 0,1 0 0,0 0 0,0 0 0,-1 0 0,-3 1 0,1-1 0,0 0 0,0 1 0,1-1 0,-1 1 0,0 1 0,1-1 0,-1 1 0,0-1 0,1 1 0,-6 4 0,5-2 0,0 1 0,1 0 0,-1 0 0,1 0 0,0 1 0,1-1 0,-1 1 0,1 0 0,1 0 0,-1 0 0,1 1 0,0-1 0,0 0 0,1 1 0,-2 9 0,0 12 0,1 0 0,3 36 0,-1-51 0,0-7 0,1 1 0,-1-1 0,1 0 0,1 1 0,-1-1 0,1 0 0,0 0 0,0 0 0,1 0 0,-1 0 0,1 0 0,1-1 0,-1 1 0,1-1 0,0 0 0,0 0 0,0 0 0,1-1 0,0 0 0,0 1 0,7 3 0,0-1 0,-1-2 0,1 1 0,0-2 0,0 1 0,0-2 0,1 0 0,-1 0 0,1-1 0,0-1 0,13 1 0,-5-1 2,0-1-1,0 0 1,0-2-1,26-5 1,-39 5-1,1 0-1,-1-1 1,0-1-1,0 1 1,0-1-1,-1-1 1,1 1 0,-1-1-1,0 0 1,0-1-1,-1 0 1,1 0-1,5-7 1,-4 2-1,0 1 0,-1-2 0,0 1 0,0-1 0,-1 1 0,-1-2 0,0 1 0,0-1 0,2-15 0,-2 0 0,-1 0 0,-1 0 0,-2-35 0,0 50 0,-2 1 0,0-1 0,-1 1 0,0-1 0,-7-22 0,8 31 0,0 1 0,0 0 0,-1 0 0,1 0 0,-1 0 0,1 1 0,-1-1 0,0 0 0,0 1 0,0-1 0,0 1 0,-1 0 0,1 0 0,-1 0 0,1 0 0,-1 0 0,0 0 0,0 1 0,0-1 0,0 1 0,0 0 0,0 0 0,0 0 0,0 0 0,0 0 0,-1 1 0,-5-1 0,7 2 0,-1-1 0,0 1 0,1-1 0,-1 1 0,0 0 0,1 0 0,-1 1 0,1-1 0,0 0 0,-1 1 0,1-1 0,0 1 0,0 0 0,0 0 0,0 0 0,0 0 0,0 0 0,1 0 0,-1 0 0,1 1 0,0-1 0,-1 1 0,1-1 0,0 1 0,0-1 0,0 1 0,0 3 0,-3 10 0,0 0 0,1-1 0,-1 25 0,3 178 0,1-209 0,1 0 0,0 0 0,0 0 0,1 0 0,1 0 0,-1-1 0,1 1 0,1-1 0,0 0 0,0 1 0,0-2 0,1 1 0,10 12 0,-10-14 0,1-1 0,0 0 0,-1 0 0,1-1 0,1 0 0,-1 0 0,1 0 0,-1-1 0,1 0 0,0 0 0,0 0 0,1-1 0,-1 0 0,0-1 0,1 0 0,-1 0 0,8 0 0,-8-1 1,-1 0 0,1 0 0,-1 0 0,0-1-1,1 0 1,-1 0 0,0-1 0,0 1 0,0-1 0,0-1 0,0 1 0,0-1-1,6-4 1,-7 3 1,0-1-1,0 0 1,0 0-1,0 0 1,-1-1-1,0 1 1,0-1-1,-1 0 1,0 0-1,0-1 1,0 1 0,2-10-1,2-6-1,-1-1 0,-1 0 0,-1 0 0,0-28 0,-2-97 0,-3 84 0,-3 20 0,2 34 0,3 30 0,5 43 0,7 161 0,-13 380 0,0-664 0,5-237 0,0 221 0,28-142 0,-23 173 0,27-71 0,-32 104 0,0 0 0,0 1 0,1 0 0,0 1 0,1-1 0,0 1 0,1 0 0,0 1 0,1 0 0,-1 0 0,12-8 0,-14 13 0,0 1 0,1 0 0,-1 0 0,1 0 0,-1 0 0,1 1 0,0 0 0,0 1 0,12-2 0,-16 3 0,0 0 0,0-1 0,0 1 0,1 1 0,-1-1 0,0 0 0,0 1 0,0-1 0,0 1 0,-1 0 0,1 0 0,0 0 0,0 1 0,0-1 0,-1 0 0,1 1 0,-1 0 0,1 0 0,-1 0 0,0 0 0,1 0 0,-1 0 0,3 5 0,-1 1 0,1 1 0,-1 0 0,-1 0 0,0 1 0,0-1 0,-1 1 0,2 15 0,-1 73 0,-3-78 0,-1-10 0,0 1 0,0-1 0,-1 1 0,-1-1 0,0 0 0,0 0 0,-1 0 0,0 0 0,-1-1 0,0 1 0,-1-1 0,0 0 0,0-1 0,-1 0 0,-14 15 0,8-11 0,0 0 0,-1-1 0,-1-1 0,1 0 0,-1-1 0,-1 0 0,0-2 0,0 0 0,-18 6 0,34-13 0,0-1-1,0 1 1,-1 0-1,1 0 1,0 0-1,0 0 1,0 0-1,-1 0 1,1 0-1,0 0 1,0 0-1,-1 0 1,1 0-1,0 1 1,0-1-1,-1 0 1,1 0-1,0 0 1,0 0-1,0 0 1,-1 0-1,1 0 1,0 0 0,0 1-1,0-1 1,0 0-1,-1 0 1,1 0-1,0 1 1,0-1-1,0 0 1,0 0-1,0 0 1,0 1-1,-1-1 1,1 0-1,0 0 1,0 0-1,0 1 1,0-1-1,0 0 1,0 0-1,0 1 1,0-1-1,0 0 1,0 0 0,0 0-1,0 1 1,0-1-1,0 0 1,0 0-1,1 1 1,-1-1-1,0 0 1,0 0-1,0 0 1,0 1-1,0-1 1,0 0-1,1 0 1,-1 0-1,0 0 1,0 1-1,0-1 1,1 0-1,9 6 1,4-2 0,-1 0 0,1-1 0,-1-1 0,1 0 0,18-1 0,73-2 0,-94 0 0,2 0 0,0-1 0,0-1 0,0 0 0,-1 0 0,1-1 0,-1-1 0,0 0 0,0-1 0,-1 0 0,1 0 0,-2-2 0,1 1 0,-1-1 0,10-10 0,1-3 0,0-1 0,-2-1 0,0-1 0,-2 0 0,15-29 0,-21 33-1,-1-1 0,-2 0 0,0 0 0,-1-1 0,-1 1 0,-1-2 0,2-22 0,-1-21-3,-3-70 0,-3 135 4,0-10 2,0-1-1,-1 1 1,0-1-1,-3-12 1,3 22-2,1 0 1,-1 0-1,1 0 0,-1 0 0,0 0 1,0 0-1,1 1 0,-1-1 0,-1 0 1,1 1-1,0-1 0,0 0 0,-1 1 1,1 0-1,-1-1 0,1 1 0,-1 0 1,1-1-1,-1 1 0,0 0 0,0 0 1,1 1-1,-1-1 0,0 0 0,0 1 1,0-1-1,0 1 0,0-1 0,0 1 1,-3 0-1,4 0 0,0 0 0,0 1 0,-1-1 0,1 1 0,0-1 0,0 1 0,0 0 0,0-1 0,0 1 0,0 0 0,0 0 0,0 0 0,0 0 0,0-1 0,1 1 0,-1 0 0,0 1 0,0-1 0,1 0 0,-1 0 0,1 0 0,-1 0 0,1 0 0,0 1 0,-1-1 0,1 0 0,0 2 0,-7 42 0,6-37 0,-7 97 17,8 116-1,2-94-17,-2 102-1047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19:50.304"/>
    </inkml:context>
    <inkml:brush xml:id="br0">
      <inkml:brushProperty name="width" value="0.05" units="cm"/>
      <inkml:brushProperty name="height" value="0.05" units="cm"/>
      <inkml:brushProperty name="color" value="#E71224"/>
    </inkml:brush>
  </inkml:definitions>
  <inkml:trace contextRef="#ctx0" brushRef="#br0">148 71 27148,'-15'5'4501,"13"-3"-4375,1-1 0,-1 1 0,1 0-1,0 0 1,0-1 0,-1 1 0,1 0 0,0 0 0,1 0 0,-2 3-1,0 3-219,0-1-1,1 0 0,0 1 0,0 14 0,1-21 95,0 0 0,1 0 0,-1 1 0,1-1 0,-1 0 1,1 0-1,-1 0 0,1 0 0,0 0 0,-1 0 0,1 0 0,0 0 0,0 0 0,0 0 1,0 0-1,0-1 0,0 1 0,0 0 0,0-1 0,0 1 0,0 0 0,1-1 0,-1 1 1,0-1-1,0 0 0,0 0 0,1 1 0,-1-1 0,0 0 0,0 0 0,2 0 0,50 1 31,-40-1-14,-12 0-15,0 0 0,0 1 1,0-1-1,0 0 1,0 0-1,1-1 0,-1 1 1,0 0-1,0 0 1,0-1-1,0 1 1,0 0-1,0-1 0,0 1 1,0-1-1,0 1 1,0-1-1,0 0 0,0 1 1,0-1-1,0 0 1,1-1-1,-1 0 1,-1 0-1,1-1 0,-1 1 1,1 0-1,-1 0 1,0-1-1,1 1 1,-1 0-1,-1-4 0,1-2-1,0-12 6,1 11-6,-1 0 0,0 0 0,0 0 0,-1 1 0,0-1 0,-4-13 0,4 20-1,0-1 0,-1 1 0,1 0 0,0 0 0,-1 0 0,1 0 0,-1 0 0,1 0 0,-1 0 0,0 1-1,0-1 1,0 0 0,0 1 0,0 0 0,0-1 0,0 1 0,-1 0 0,1 0 0,0 0 0,-1 1 0,1-1 0,-1 0 0,1 1 0,0 0 0,-1 0 0,1-1 0,-1 1 0,-3 1 0,2-1-1,1 0 0,-1 0 0,1 0-1,-1 0 1,1 1 0,-1 0 0,1-1 0,-1 1 0,1 1 0,0-1-1,-1 0 1,1 1 0,0 0 0,-4 2 0,5-2 0,0 0 0,0 1 1,1-1-1,-1 1 0,0-1 0,1 1 0,0 0 1,0-1-1,0 1 0,0 0 0,0 0 0,0 0 1,1 0-1,-1 0 0,1 0 0,0 0 1,0 0-1,0 3 0,0-5 1,0 0 1,0 0-1,0 0 0,0 0 0,0 0 1,0 0-1,0 0 0,0 0 0,0 0 1,1 0-1,-1 0 0,0 0 1,1 0-1,-1 0 0,1 0 0,-1 0 1,1 0-1,-1 0 0,1-1 1,0 1-1,-1 0 0,1 0 0,0-1 1,1 2-1,25 1 9,-21-3-9,-3 0 1,0 0-1,-1 1 1,1-1 0,0 1-1,-1-1 1,1 1 0,-1 0-1,1 0 1,-1 0 0,1 0-1,-1 0 1,0 1 0,1-1-1,-1 1 1,0 0-1,0-1 1,0 1 0,2 3-1,15 12 4,-17-15-4,0 0 0,0 0 0,0 0 0,-1 0 0,1 0 0,-1 0 0,0 1 0,1-1 0,-1 1 0,0-1 0,0 1 0,0-1 0,-1 1 0,1 0 0,-1-1 0,1 6 0,-1 49 0,-1-35 0,1 100 0,-4-121 0,1 0 0,-1 0 0,0-1 0,0 0 0,0 0 0,1 0 0,-5 0 0,6 0 0,-42-2 0,28 1 0,0 0 0,0 1 0,0 1 0,-29 5 0,43-6 0,0 1-1,0-1 1,1 0-1,-1 1 1,0 0-1,1-1 1,-1 1-1,1 0 1,-1 0 0,1 0-1,-1 0 1,1 0-1,-1 0 1,1 0-1,0 1 1,0-1-1,0 0 1,0 1 0,0-1-1,0 1 1,0-1-1,0 1 1,0-1-1,1 1 1,-1 0-1,1-1 1,-1 1-1,1 0 1,0 0 0,-1-1-1,1 1 1,0 0-1,0 0 1,0-1-1,1 5 1,-1-6 0,1 1 0,-1-1 0,1 1 0,-1-1 0,1 1 0,-1-1 0,1 1 0,-1-1 0,1 0 0,-1 1 0,1-1 0,0 0 0,-1 1 0,1-1 0,0 0 0,-1 0 0,1 1 0,0-1 0,-1 0 0,1 0 0,0 0 0,-1 0 0,1 0 0,1 0 0,22 0 0,-22 0 0,79 2 2,-43 0 0,0-1 1,0-2-1,0-2 0,-1-1 1,42-10-1,-71 9-76,-20 3 75,-22 5-1401,13 3-2249</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4:08.470"/>
    </inkml:context>
    <inkml:brush xml:id="br0">
      <inkml:brushProperty name="width" value="0.05" units="cm"/>
      <inkml:brushProperty name="height" value="0.05" units="cm"/>
      <inkml:brushProperty name="color" value="#FFFFFF"/>
    </inkml:brush>
  </inkml:definitions>
  <inkml:trace contextRef="#ctx0" brushRef="#br0">259 330 32399,'0'-2'14,"0"-1"1,0 0-1,0 0 1,0 0-1,-1 1 1,1-1-1,-1 0 1,1 0-1,-1 1 1,0-1-1,0 1 0,-3-5 1,3 5-9,0 1 0,-1 0 1,0 0-1,1 0 0,-1 0 1,1 1-1,-1-1 0,0 0 1,0 1-1,0-1 0,1 1 0,-1-1 1,0 1-1,0 0 0,0 0 1,0 0-1,1 0 0,-1 0 0,0 0 1,-3 1-1,-1 1-6,0 0 0,0 0 0,1 0 0,-1 0 0,1 1 0,-1 0 0,1 0 0,0 1 0,0-1 0,1 1 0,-1 0 0,1 0 0,0 1 0,0-1 0,-6 11 0,-7 8 0,-25 49 0,32-51 1,1 0 1,0 1-1,2 0 0,0 1 1,-5 36-1,6-10 3,1 77 0,5-120-4,0-1 0,0 1 0,1-1 0,-1 0 0,1 1 0,0-1 0,0 0 0,1 1 0,0-1 0,0 0 0,0 0 0,0 0 0,1-1 0,0 1 0,0 0 0,0-1 0,1 0 0,-1 0 0,1 0 0,0 0 0,0 0 0,0-1 0,1 0 0,-1 0 0,1 0 0,0 0 0,0-1 0,0 0 0,0 0 0,7 2 0,-1-2 0,0 0 0,-1 0 0,1-1 0,0 0 0,0-1 0,0 0 0,0-1 0,0 0 0,16-4 0,-20 3 0,-1-1 0,1 1 0,-1-1 0,0 0 0,1 0 0,-1-1 0,-1 0 0,1 0 0,-1-1 0,1 1 0,-1-1 0,0 0 0,-1 0 0,1-1 0,5-9 0,-3 2 3,0-1-1,-1 1 1,-1-1 0,-1 0 0,0-1-1,0 1 1,-1-1 0,0-15 0,0-17-13,-3-55 0,-1 87 10,0 1-1,-1-1 1,-1 1-1,0-1 0,-1 1 1,-1 0-1,0 0 1,-1 0-1,-11-19 1,14 27 0,-1 0 0,0 1 0,0-1 0,-1 1 0,1 0 0,-1 0 0,0 0 0,0 1 0,-1-1 0,0 1 0,1 1 0,-1-1 0,0 1 0,-1 0 0,1 0 0,-1 1 0,1 0 0,-1 0 0,0 1 0,1-1 0,-1 1 0,-8 0 0,13 2 0,-1-1-1,1 0 1,0 1-1,0 0 1,0-1-1,-1 1 1,1 0-1,0 0 1,0 0 0,0 0-1,0 0 1,1 1-1,-1-1 1,0 1-1,0-1 1,1 1 0,-1-1-1,1 1 1,0 0-1,-1 0 1,1 0-1,0 0 1,0 0-1,0 0 1,0 0 0,0 0-1,1 0 1,-1 0-1,1 1 1,-1 3-1,-2 10-2,1 0-1,1 0 0,1 22 1,0-27-1,0 3 3,2-1 0,-1 0 1,2 1-1,0-1 0,0 0 0,1 0 1,1 0-1,0-1 0,1 0 0,0 0 1,1 0-1,0-1 0,1 1 0,0-2 1,1 1-1,0-1 0,1-1 0,0 0 1,0 0-1,23 14 0,-22-16 2,1-2 0,-1 1 1,1-1-1,0-1 0,1 0 0,-1-1 1,1 0-1,-1-1 0,1 0 0,0-1 0,0 0 1,14-2-1,-24 1-1,0 0 0,0-1 0,0 1 1,0-1-1,0 1 0,0-1 0,0 0 0,0 0 0,0 0 0,-1-1 0,1 1 1,0-1-1,-1 1 0,1-1 0,-1 0 0,1 0 0,1-3 0,0 0 1,0 0 0,0 0 0,0 0-1,-1-1 1,0 0 0,0 1-1,3-13 1,0-3 1,-1 0-1,-1 0 1,-1-1-1,0-21 1,-2-314-2,-5 301 8,-10-60 0,9 101-8,3 24 0,-1 24 0,2 315 0,2-317 0,1 0 0,2 0 0,1-1 0,14 47 0,-13-57 0,1 0 0,2-1 0,0 0 0,0 0 0,2-1 0,0 0 0,22 25 0,-28-38 0,1 0 0,0 0 0,0 0 0,0-1 0,1 1 0,-1-2 0,1 1 0,0-1 0,0 0 0,14 4 0,-18-6 0,0 0 0,-1 0 0,1-1 0,0 1 0,0-1 0,-1 0 0,1 0 0,0 0 0,0 0 0,-1 0 0,1 0 0,0-1 0,0 1 0,-1-1 0,1 0 0,0 0 0,-1 0 0,1 0 0,-1-1 0,1 1 0,-1 0 0,0-1 0,0 0 0,1 0 0,-1 1 0,0-1 0,-1-1 0,1 1 0,0 0 0,0 0 0,-1-1 0,2-2 0,3-12 0,0 0 0,-1 0 0,0 0 0,3-33 0,0-78 0,-6 92 0,1-328 0,-3 233 0,-2 124 0,-2 9 0,-4 14 0,1 24 0,2 0 0,2 0 0,3 78 0,1-48 0,-1 8 0,4 1 0,24 138 0,-19-173 0,-9-44 0,0-1 0,0 1 0,1 0 0,-1 0 0,0-1 0,0 1 0,0 0 0,0 0 0,0 0 0,1-1 0,-1 1 0,0 0 0,0 0 0,0 0 0,1 0 0,-1-1 0,0 1 0,0 0 0,1 0 0,-1 0 0,0 0 0,0 0 0,1 0 0,-1 0 0,0 0 0,0 0 0,1 0 0,-1 0 0,0 0 0,1 0 0,-1 0 0,0 0 0,0 0 0,1 0 0,-1 0 0,0 0 0,0 0 0,1 0 0,-1 0 0,0 0 0,0 1 0,1-1 0,-1 0 0,0 0 0,0 0 0,0 0 0,1 1 0,-1-1 0,0 0 0,0 0 0,0 1 0,0-1 0,0 0 0,1 0 0,-1 0 0,0 1 0,0-1 0,0 0 0,0 0 0,0 1 0,0-1 0,0 1 0,13-38 0,15-75 0,-14 52 0,-8 33 0,0 1 0,0 1 0,2 0 0,0 0 0,2 0 0,18-32 0,-27 55 0,1 0-1,-1 0 1,1 0-1,-1 0 1,1 0-1,0 1 1,0-1-1,0 0 1,0 1 0,0 0-1,0 0 1,0-1-1,0 1 1,1 0-1,-1 1 1,0-1-1,5-1 1,-5 2 0,-1 0-1,1 0 1,0 0 0,-1 0 0,1 1-1,-1-1 1,1 0 0,-1 1 0,0-1-1,1 1 1,-1-1 0,1 1 0,-1 0-1,0-1 1,1 1 0,-1 0 0,0 0-1,0 0 1,0 0 0,0 0 0,1 0-1,-2 1 1,1-1 0,0 0 0,0 0-1,0 1 1,0-1 0,-1 0-1,1 1 1,0 1 0,5 17 0,0-1 0,-1 1 0,-1 1 0,2 39 0,-6 90 0,-2-71 0,2-72 0,0 1 1,0-1 0,0 0-1,1 0 1,0 0-1,1 0 1,-1 0-1,5 8 1,-5-12-1,1 0 0,0-1 1,0 0-1,0 1 1,0-1-1,0 0 0,1 0 1,-1 0-1,0 0 1,1-1-1,0 1 0,-1-1 1,1 0-1,0 1 1,0-1-1,0 0 0,0-1 1,0 1-1,0 0 1,0-1-1,6 1 0,7 1 1,1-1-1,-1 0 0,1-2 1,0 1-1,-1-2 1,1 0-1,17-5 0,-24 4 0,-1-1 0,1 0 0,-1 0 0,0-1 0,0 0 0,-1 0 0,1-1 0,-1 0 0,0 0 0,-1-1 0,0 0 0,12-16 0,-8 8-2,0-2 0,-2 0 0,0 0 0,0-1 1,-2 0-1,0 0 0,-2-1 0,0 1 0,0-1 0,-2-1 0,-1 1 0,0 0 1,-1-1-1,-1 1 0,-1-1 0,-5-27 0,5 37 2,-2-1 0,0 1 1,0-1-1,-1 1 0,0 0 0,0 0 0,-1 1 1,-1-1-1,1 1 0,-2 0 0,1 0 0,-12-10 1,16 16-1,-1 1 1,1 0-1,-1 0 1,1 1 0,-1-1-1,0 1 1,0-1-1,0 1 1,0 0-1,0 0 1,0 0 0,0 0-1,0 1 1,-6-1-1,7 0 0,0 2 1,-1-1-1,1 0 0,0 0 0,0 0 0,0 1 1,0 0-1,1-1 0,-1 1 0,0 0 0,0 0 1,0 0-1,0 0 0,1 0 0,-1 0 0,0 0 0,1 0 1,-1 1-1,1-1 0,0 1 0,-1-1 0,1 1 1,0 0-1,-2 3 0,-2 6 0,1 0 0,0 0 0,1 0 0,0 1 0,1 0 0,-1 21 0,1 80 0,2-74 0,0-17 0,1 0 0,1-1 0,0 1 0,2-1 0,9 31 0,-11-45 0,0-1 0,0 0 0,1 0 0,0 0 0,0-1 0,0 1 0,1-1 0,0 1 0,0-1 0,0 0 0,1-1 0,-1 1 0,1-1 0,0 0 0,1 0 0,-1 0 0,1-1 0,-1 0 0,1 0 0,0 0 0,0-1 0,9 2 0,-10-2 1,0-2 0,0 1 0,0 0 0,0-1 0,0 0 0,0 0 0,8-1 0,-11 0-1,0 1 1,-1-1-1,1 1 1,0-1-1,0 0 0,0 0 1,0 0-1,-1 0 0,1 0 1,0 0-1,-1 0 1,1-1-1,-1 1 0,1 0 1,-1-1-1,0 1 0,1-1 1,-1 0-1,0 1 1,1-5-1,10-27 0,-1-1 0,-2-1 0,-1 0 0,3-43 0,15-64 0,-19 118 0,1 1 0,0-1 0,2 1 0,20-33 0,-28 53 0,0 0 0,0 0 0,1 1 0,-1-1 0,1 1 0,0 0 0,0 0 0,-1 0 0,2 0 1,-1 0-1,5-2 0,-7 4-1,1-1 1,0 0-1,0 1 0,-1-1 1,1 1-1,0-1 1,0 1-1,-1 0 1,1 0-1,0 0 0,0 0 1,0 0-1,-1 0 1,1 0-1,0 1 1,0-1-1,-1 1 1,1-1-1,0 1 0,-1 0 1,1 0-1,0-1 1,-1 1-1,4 3 1,-2 0-1,1 1 1,-1-1 0,0 1 0,0 0-1,-1 0 1,0 0 0,1 1-1,-2-1 1,1 0 0,0 1 0,0 6-1,7 69 2,-8-69-1,3 229 13,-4-154-10,0-82-3,0 0 0,0 0 0,1 0 0,0 1 0,0-1 0,0 0 0,0 0 0,1 0 0,0 0 0,0-1 0,1 1 0,2 4 0,-3-6 0,0 0 0,1 0 0,0-1 0,-1 1 0,1-1 0,0 1 0,0-1 0,0 0 0,0 0 0,1-1 0,-1 1 0,0-1 0,1 1 0,0-1 0,-1 0 0,1 0 0,-1-1 0,5 1 0,5 0 3,-1 0 0,1-1 0,0 0 0,0-2 0,0 1-1,17-5 1,-25 5-20,1-1 0,-1 0 0,0 0 0,0 0 0,0 0 0,0-1-1,0 1 1,-1-2 0,1 1 0,-1 0 0,1-1 0,-1 1 0,-1-1-1,1-1 1,0 1 0,-1 0 0,4-7 0,-1-14-768</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2:28.838"/>
    </inkml:context>
    <inkml:brush xml:id="br0">
      <inkml:brushProperty name="width" value="0.05" units="cm"/>
      <inkml:brushProperty name="height" value="0.05" units="cm"/>
      <inkml:brushProperty name="color" value="#FFFFFF"/>
    </inkml:brush>
  </inkml:definitions>
  <inkml:trace contextRef="#ctx0" brushRef="#br0">0 85 32383,'47'0'160,"14"-2"-64,19-6-48,-2-2-16,-1 1-16,-13-6-16,-20 5 32,-13 2-32,-20 1 0,-11 2-32,0 0-112,-34 0-2897</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3:43.714"/>
    </inkml:context>
    <inkml:brush xml:id="br0">
      <inkml:brushProperty name="width" value="0.05" units="cm"/>
      <inkml:brushProperty name="height" value="0.05" units="cm"/>
      <inkml:brushProperty name="color" value="#FFFFFF"/>
    </inkml:brush>
  </inkml:definitions>
  <inkml:trace contextRef="#ctx0" brushRef="#br0">0 578 30606,'2'-2'212,"0"-1"0,0 1 0,0-1-1,0 0 1,0 0 0,-1 0 0,0 0 0,2-4 0,-1 4 101,-2 20-372,-4 42 59,1-33 0,1 0 0,1 0 0,5 38 0,-3-57 0,1-1 0,0 0 0,1 1 0,-1-1 0,1-1 0,0 1 0,0 0 0,1-1 0,0 1 0,0-1 0,0 0 0,1 0 0,-1-1 0,1 1 0,10 6 0,-11-8 0,1 0 0,0 0 0,0 0 0,0 0 0,0-1 0,1 0 0,-1 0 0,0 0 0,1-1 0,0 0 0,-1 0 0,1 0 0,-1-1 0,1 0 0,0 0 0,0 0 0,-1-1 0,9-1 0,-12 1 0,0-1 0,0 1 0,0 0 0,-1-1 0,1 1 0,-1-1 0,1 1 0,-1-1 0,1 0 0,-1 0 0,0 0 0,0 0 0,0 1 0,0-2 0,0 1 0,0 0 0,-1 0 0,1 0 0,-1 0 0,1 0 0,-1 0 0,0-3 0,2-2 0,9-62-9,-2-1-1,-4 1 1,-4-90 0,-1 106 14,-1 109-5,3 0 0,3 0 0,2 0 0,2-1 0,19 60 0,-27-109 0,1 0 0,0 0 0,1 0 0,-1 0 0,1 0 0,0-1 0,0 1 0,1-1 0,0 0 0,0 0 0,0 0 0,0-1 0,1 1 0,0-1 0,0 0 0,0 0 0,0-1 0,1 0 0,-1 0 0,1 0 0,0 0 0,0-1 0,0 0 0,0 0 0,0-1 0,0 1 0,0-1 0,1-1 0,-1 1 0,12-2 0,-15 1 0,0-1 0,0 0 0,0 1 0,0-1 0,0 0 0,0-1 0,-1 1 0,1 0 0,0-1 0,-1 0 0,1 1 0,-1-1 0,0 0 0,1 0 0,-1-1 0,0 1 0,0 0 0,0-1 0,-1 1 0,1-1 0,-1 1 0,1-1 0,-1 0 0,0 0 0,0 0 0,1-3 0,4-14-1,-1 1 0,6-37 1,-11 53-1,11-130-7,-9 86 6,11-71-1,-13 116 3,1-1 0,-1 1 0,0 0 0,1 0 0,-1 0 0,1 0 0,0 0 0,0 0 0,0 0 0,0 1 0,0-1 0,0 0 0,0 0 0,1 1 0,-1-1 0,1 1 0,-1-1 0,1 1 0,-1-1 0,1 1 0,0 0 0,0 0 0,3-2 0,-3 3 0,0 0 0,-1 0 0,1 0 0,0 1 0,0-1 0,0 0 0,-1 1 0,1-1 0,0 1 0,0-1 0,-1 1 0,1 0 0,-1 0 0,1 0 0,-1 0 0,1 0 0,-1 0 0,1 0 0,-1 1 0,0-1 0,0 0 0,1 1 0,-1-1 0,0 1 0,0-1 0,1 3 0,7 12 0,-1 0 0,-1 0 0,0 0 0,-1 1 0,-1 0 0,0 1 0,-1-1 0,2 26 0,-2 19 0,-3 68 0,-2-60 0,2-78 0,1 1 0,0-1 0,0 1 0,1 0 0,4-10 0,6-16 0,18-78-7,-22 73 2,1 0-1,3 0 0,29-64 1,-39 96 4,0 1 1,1 0-1,-1 0 0,1 0 1,8-7-1,-11 10 1,1 1 0,-1 0 0,1 0 0,0 0 0,-1 0 0,1 0 1,0 0-1,0 0 0,0 0 0,0 1 0,0-1 0,0 1 0,0-1 0,0 1 0,0 0 0,0 0 0,0 0 0,0 0 0,3 1 0,-4-1 0,1 1 0,-1 0-1,1 0 1,0 0 0,-1 0 0,0 0 0,1 0-1,-1 1 1,0-1 0,0 0 0,1 1 0,-1-1 0,0 1-1,0-1 1,-1 1 0,1-1 0,0 1 0,0 0-1,-1 0 1,1 3 0,10 40-8,-10-39 7,3 31-1,1 43 1,-4-42 1,8 41 0,-7-66 0,0-1 0,2 0 0,-1 0 0,2 0 0,0 0 0,0-1 0,9 15 0,-11-23 1,-1 1-1,1-1 1,0 0 0,1 0-1,-1 0 1,0-1 0,1 1-1,0-1 1,-1 0 0,1 0-1,5 2 1,-7-3-1,-1 0 1,1-1-1,0 1 0,0 0 0,0-1 1,0 1-1,0-1 0,0 0 1,-1 0-1,1 0 0,0 0 0,0 0 1,0 0-1,0 0 0,0-1 1,0 1-1,0-1 0,0 1 0,0-1 1,-1 0-1,1 0 0,0 0 1,-1 0-1,1 0 0,0 0 0,-1 0 1,3-3-1,-1 0 0,0 0-1,-1-1 1,1 0 0,-1 1-1,0-1 1,0 0 0,0 0 0,-1 0-1,0-1 1,1-8 0,1-61-10,-3 61 7,1-55-9,1 27 12,-2 1 0,-2-1 1,-1 0-1,-11-43 0,11 66 16,-1-1 8,3 19-13,0 9 0,2 50-12,2 1-1,17 86 1,-15-120 1,1 1 0,1-1 1,1 0-1,2-1 0,0 0 0,2 0 0,0-1 0,19 25 0,-26-40 0,1-1 0,0 0 0,0 0 0,1 0 0,0-1 0,0 0 0,1 0 0,0 0 0,0-1 0,0-1 0,0 1 0,1-1 0,0-1 0,0 1 0,0-2 0,0 1 0,0-1 0,1 0 0,-1-1 0,13 0 0,-20-1 0,0 0 0,0 0 0,0-1 0,0 1 1,0 0-1,0-1 0,0 0 0,0 1 0,0-1 0,0 0 0,0 0 1,0 0-1,-1 0 0,1 0 0,0 0 0,-1-1 0,1 1 0,1-2 0,0-1 1,-1 1 0,0-1-1,1 1 1,-1-1-1,-1 0 1,1 0 0,0 0-1,1-6 1,0-8 1,0 0 0,-1-1 0,-1-23 0,-1 40-2,0-4 0,2-29 0,-2 0 0,-1 0 0,-2 0 0,-14-66 0,-8 36 0,-3-11 0,26 57-1,3 18 0,-1 1 1,1-1-1,0 1 1,0-1-1,-1 1 1,1-1-1,0 1 0,0-1 1,-1 1-1,1 0 1,0 0-1,0-1 1,0 1-1,0 0 1,0 0-1,-1 0 0,1 0 1,0 0-1,0 0 1,0 0-1,1 0 1,384 0-3,-400-4 19,11 4-16,-1 0 0,0 0 0,1 1 0,-1 0 0,0 0 0,1 0 0,-1 0 0,1 0 0,-1 1 0,1-1 0,0 1 0,0 0 0,0 0 0,0 1 0,-5 3 0,2 0 0,1 0 0,0 1 0,0 0 0,0 0 0,1 0 0,-6 13 0,-1 7 0,1 2 0,-12 55 0,22-82 0,-6 31 0,2 2 0,1-1 0,2 37 0,1-66 0,0 0-1,1-1 1,-1 1-1,1 0 1,0 0 0,0 0-1,1-1 1,-1 1-1,1-1 1,0 1-1,0-1 1,0 0 0,1 0-1,0 0 1,0 0-1,0 0 1,0 0 0,0-1-1,1 0 1,0 0-1,-1 0 1,1 0-1,0 0 1,0-1 0,1 1-1,-1-1 1,6 2-1,6 1 1,0 0 0,1-1 0,-1-1-1,1-1 1,0 0 0,27-1 0,-38-1 0,0 0 1,0 0-1,-1-1 1,1 1-1,0-1 1,0-1-1,-1 1 1,1-1-1,-1 0 1,1 0-1,-1 0 1,0-1-1,0 0 1,0 0-1,0 0 1,0-1-1,-1 0 1,0 1-1,0-2 1,0 1-1,0 0 1,0-1-1,-1 0 1,0 1-1,0-1 0,3-7 1,0 0-1,-1-1 0,-1 1 0,0-1 0,0 0 0,-1 0 0,1-18 0,1-83-3,-5 113 3,-1-15-1,0-1 0,0 0 0,-2 0 0,0 1 1,-1-1-1,0 1 0,-2 0 0,-7-17 0,10 27 0,0 0 1,0 1 0,0-1 0,0 1 0,-1 0 0,0 0-1,0 0 1,0 0 0,-1 1 0,0 0 0,0 0-1,0 0 1,0 0 0,0 1 0,-1 0 0,0 0-1,1 1 1,-1-1 0,0 1 0,0 0 0,0 1 0,-1 0-1,1-1 1,-11 1 0,15 1 0,0 0 0,0 0-1,0 0 1,0 0 0,0 0 0,-1 0-1,1 1 1,0-1 0,0 1 0,1 0-1,-1-1 1,0 1 0,0 0 0,0 0-1,0 0 1,1 0 0,-1 1 0,0-1 0,-2 3-1,2-1 1,1 0-1,-1 0 0,1 0 0,0 0 0,0 1 1,0-1-1,0 0 0,1 1 0,-1-1 0,1 6 1,-2 11-1,1 0 1,1 0 0,1 0-1,1 0 1,1 0 0,0-1-1,1 1 1,13 32 0,-14-43 0,1-1 0,0 0 0,1 0 0,-1 0 0,1-1 0,1 1 0,0-1 0,0 0 0,0-1 0,1 0 0,0 0 0,0 0 0,0-1 0,1 0 0,0 0 0,0-1 0,0 0 0,0 0 0,1-1 0,-1 0 0,15 2 0,-6-2 0,-1 0 0,1-1 0,-1-1 0,18-1 0,-29 0 0,0-1 0,0 1 0,0-1 0,0 0 0,0 0 0,0-1 0,0 0 0,-1 1 0,1-1 0,-1-1 0,1 1 0,-1-1 0,0 0 0,0 0 0,0 0 0,0 0 0,4-6 0,3-8 0,-1 1 0,0-1 0,-2-1 0,0 0 0,-1 0 0,0 0 0,-2-1 0,7-38 0,-4-7 0,1-86 0,-9-146 3,0 294-3,0 0 1,0-1 0,0 1 0,-1 0-1,1-1 1,-1 1 0,1 0 0,-1 0-1,0 0 1,-1-3 0,1 4-1,1 1-1,0-1 1,-1 1 0,1 0 0,0-1 0,-1 1-1,1 0 1,-1-1 0,1 1 0,0 0-1,-1-1 1,1 1 0,-1 0 0,1 0 0,-1-1-1,1 1 1,-1 0 0,1 0 0,-1 0-1,1 0 1,-1 0 0,1 0 0,-1 0 0,0 0-1,1 0 1,-1 0 0,0 0 0,-1 1-1,0 0 1,1 0 0,-1 0 0,0 0 0,1 1-1,-1-1 1,1 1 0,-1-1 0,1 1-1,0-1 1,-1 1 0,1 0 0,0-1-1,0 1 1,0 0 0,1 0 0,-1 0-1,0 0 1,0 4 0,-5 20 0,1 1 0,1 0 0,-1 35 0,7 87 0,0-79 0,-1-26 0,1-1 0,3 1 0,2 0 0,2-1 0,1 0 0,2-1 0,20 43 0,-30-79 0,1 0 0,0 0 0,0-1 0,1 1 0,-1-1 0,1 0 0,0 0 0,1 0 0,-1-1 0,1 0 0,0 1 0,10 5 0,-8-7 0,0 0 0,-1 0 0,1-1 1,0 0-1,0-1 0,0 1 0,0-1 1,1-1-1,-1 1 0,0-1 0,10-1 1,-12 0-1,-1 0 0,1 0 1,-1 0-1,1-1 1,-1 1-1,0-1 0,0 0 1,1 0-1,-1-1 1,-1 1-1,1-1 0,0 0 1,-1 0-1,1 0 1,-1-1-1,0 1 0,0-1 1,0 1-1,0-1 1,-1 0-1,4-8 0,1-3 1,-1 1 0,0-1 0,-2 0-1,1 0 1,2-22 0,-1-15-5,-1 0 0,-3-1 0,-7-78 0,4 122 4,0 0 0,-1-1 0,0 1 0,-1 0 0,1 1 0,-7-13 0,9 21 0,0 0 0,0 0 0,0 0 0,0 0 0,0 0 0,0 0 0,0 0 0,0 0 0,-1 0 0,1 0 0,0 1 0,0-1 0,0 0 0,0 0 0,0 0 0,0 0 0,0 0 0,0 0 0,0 0 0,0 0 0,0 0 0,0 0 0,-1 0 0,1 0 0,0 0 0,0 0 0,0 0 0,0 0 0,0 0 0,0 0 0,0 0 0,0 0 0,0 0 0,-1 0 0,1 0 0,0 0 0,0 0 0,0 0 0,0 0 0,0 0 0,0 0 0,0 0 0,0 0 0,0 0 0,-1 0 0,1 0 0,0 0 0,0 0 0,0 0 0,0 0 0,0 0 0,0 0 0,0-1 0,0 1 0,0 0 0,0 0 0,0 0 0,-2 10 0,1 27 0,1 0 0,2 0 0,10 59 0,-8-76 0,1 0 0,0-1 0,2 1 0,1-1 0,0 0 0,1-1 0,1 0 0,15 21 0,-19-31 0,0-1 0,0-1 0,0 1 0,1-1 0,0 0 0,0-1 0,0 0 0,1 0 0,0 0 0,0-1 0,0 0 0,0-1 0,1 1 0,0-2 0,-1 1 0,1-1 0,0-1 0,0 0 0,0 0 0,0 0 0,0-1 0,0-1 0,17-2 0,-23 2 1,1-1-1,-1 1 1,1-1-1,-1 0 1,0 0-1,1 0 1,-1-1 0,0 1-1,0-1 1,-1 1-1,1-1 1,-1 0 0,1 0-1,-1 0 1,0 0-1,0-1 1,0 1-1,-1-1 1,1 1 0,-1-1-1,0 1 1,0-1-1,1-4 1,2-11-1,-1 0 0,0-1-1,-1-22 1,0 12-6,0-3 6,-2 0-1,-4-42 1,3 67 2,0 0-1,-1 0 1,0-1 0,0 1-1,-1 0 1,0 1-1,0-1 1,0 0-1,-1 1 1,-1 0-1,1 0 1,-1 0-1,0 1 1,-8-8-1,2 8 2,6 10-6,3 18-6,3-16 8,-2 10 2,0 0 0,2 0 0,0 0 0,1 0 0,0 0-1,1 0 1,1 0 0,1-1 0,0 1 0,9 17 0,-7-21 0,0-1-1,0-1 0,1 1 0,0-1 0,1-1 1,0 0-1,0 0 0,1 0 0,0-1 1,1-1-1,0 0 0,15 8 0,-11-10 0,-1 1 0,1-2 0,-1 0 0,1 0 0,1-1 0,-1-1 0,0-1 0,0 0 0,31-3 0,-41 1 0,0 1 0,0-1 0,0 0 0,-1 0 0,1-1 0,0 0 0,-1 1 0,1-1 0,-1-1 0,0 1 0,1-1 0,-1 0 0,-1 0-1,1 0 1,5-6 0,-3 3 1,-1-1-1,0 0 0,-1 0 0,0 0 0,0-1 0,0 1 1,-1-1-1,3-12 0,1-7-3,-2-1 0,-2 0 0,0 0 0,-1-38 1,-1 33 0,0 25 2,-1 0 0,1-1 0,-1 1 0,-1 0 0,1 0 1,-1-1-1,-1 1 0,0 0 0,0 0 0,-5-13 1,7 20-1,-1 0 0,1 0 0,-1 0 1,1 0-1,-1 0 0,1 0 1,-1 0-1,1 0 0,-1 1 0,0-1 1,0 0-1,1 0 0,-1 1 0,0-1 1,0 0-1,0 1 0,0-1 1,0 0-1,0 1 0,0 0 0,0-1 1,0 1-1,0 0 0,0-1 0,0 1 1,0 0-1,0 0 0,0 0 1,-1 0-1,1 0 0,0 0 0,0 0 1,0 0-1,0 0 0,0 1 0,0-1 1,0 0-1,0 1 0,0-1 1,0 1-1,0-1 0,0 1 0,0-1 1,0 1-1,0 0 0,0-1 0,1 1 1,-1 0-1,0 0 0,0 0 0,1 0 1,-1-1-1,0 3 0,-4 3 0,1 0-1,0 1 1,1-1-1,-1 1 0,1 0 1,-3 11-1,0 19-1,0 1-1,3-1 0,1 1 1,4 49-1,-1-63 3,-1-15 1,0-1-1,1 1 1,0-1-1,1 1 1,-1-1-1,2 1 1,-1-1-1,1 0 1,1 0-1,-1 0 1,1 0-1,1-1 1,-1 0-1,7 8 1,-6-10-1,0 0 1,1 0-1,-1-1 1,1 1-1,0-1 1,0-1-1,1 1 1,-1-1-1,1 0 1,0 0-1,0-1 1,0 0-1,0 0 1,0-1-1,0 0 1,14 1-1,1-1 0,-1 0 0,1-2 0,31-4 0,-45 3 0,-1 0 0,1 0 0,-1 0 0,0-1 0,0 0 0,0-1 0,0 1 0,0-1 0,-1 0 0,1-1 0,-1 0 0,10-10 0,-1-6 160,-15 20-203,0 1-1,1-1 1,-1 1-1,0-1 1,0 1-1,0-1 0,0 1 1,1-1-1,-1 1 1,0-1-1,0 1 0,0-1 1,0 1-1,0-1 1,0 1-1,0-1 1,0 1-1,0-1 0,0 1 1,-1-1-1,1 1 1,0-1-1,0 1 0,0-1 1,-1 1-1,1-1 1,0 1-1,-1-1 1,1 1-1,0-1 0,-1 1 1,1 0-1,0-1 1,-1 1-1,1 0 0,-1-1 1,1 1-1,-1 0 1,1 0-1,-1-1 1,1 1-1,-1 0 0,1 0 1,-1 0-1,1 0 1,-1 0-1,1 0 0,-1-1 1,1 1-1,-2 1 1,-40-4-9004</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3:44.435"/>
    </inkml:context>
    <inkml:brush xml:id="br0">
      <inkml:brushProperty name="width" value="0.05" units="cm"/>
      <inkml:brushProperty name="height" value="0.05" units="cm"/>
      <inkml:brushProperty name="color" value="#FFFFFF"/>
    </inkml:brush>
  </inkml:definitions>
  <inkml:trace contextRef="#ctx0" brushRef="#br0">259 53 32063,'-12'-7'33,"0"1"0,0 0 0,-1 1 0,0 0 0,1 1 0,-1 1 1,-1 0-1,1 0 0,0 1 0,-1 1 0,-25 1 0,36 0-31,0 1-1,0-1 1,0 1-1,0 0 1,0 0-1,1 0 1,-1 0-1,0 0 1,0 1-1,1-1 1,-1 1-1,1 0 1,-1-1-1,1 1 1,0 0-1,0 1 1,0-1-1,0 0 1,0 1-1,0-1 1,0 1-1,1-1 1,0 1-1,-1 0 1,1 0-1,0-1 1,0 1-1,0 4 1,-3 6 8,1 1 0,0 1 0,1-1 0,0 23 0,1-21-8,1 0 1,0 0 0,2 0 0,-1 0 0,8 24 0,-8-35-2,1 0 0,0 0 0,0-1 0,1 1-1,-1-1 1,1 1 0,0-1 0,0 0 0,0 0 0,1 0 0,-1-1 0,1 1 0,0-1 0,0 0 0,0 0-1,1 0 1,-1-1 0,1 1 0,-1-1 0,1 0 0,9 2 0,-5-1 5,0-1 0,0 0 0,0 0 0,1-1 0,-1-1 0,0 1 0,1-1 0,-1-1 0,1 0 0,-1 0 0,0-1 0,11-3 0,-16 3-4,1 0 1,-1 0-1,0 0 1,0-1-1,0 1 1,0-1-1,0 0 1,0 0-1,-1-1 0,1 1 1,-1-1-1,0 1 1,0-1-1,-1 0 1,1 0-1,-1-1 0,0 1 1,0 0-1,0-1 1,0 1-1,-1-1 1,0 0-1,0 0 0,0 1 1,0-6-1,1-5 1,-1 1-1,-1-1 0,0 1 1,-1-1-1,-1 0 0,0 1 1,-1 0-1,0 0 0,-8-19 1,9 27-3,-1 0 1,0 0-1,0 1 1,-1-1-1,1 1 1,-1-1-1,-1 1 1,1 1-1,-1-1 1,1 0-1,-2 1 1,1 0-1,0 0 1,-1 1-1,1 0 1,-1-1-1,0 2 1,0-1-1,0 1 1,-1 0-1,1 0 1,-13-1-1,13 2 0,0 0-1,0 0 1,0 1 0,0 0 0,-1 0-1,1 1 1,0 0 0,-9 2-1,12-2-2,0 0 0,0 1 0,0-1 0,0 1 0,1 0 0,-1 0 0,1 0 0,-1 0 0,1 0-1,0 0 1,0 0 0,0 1 0,0-1 0,0 1 0,1 0 0,-1-1 0,1 1 0,-2 4 0,0 1-41,0 1 1,1 0 0,-1 0 0,0 16 0,1 46-592</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3:45.470"/>
    </inkml:context>
    <inkml:brush xml:id="br0">
      <inkml:brushProperty name="width" value="0.05" units="cm"/>
      <inkml:brushProperty name="height" value="0.05" units="cm"/>
      <inkml:brushProperty name="color" value="#FFFFFF"/>
    </inkml:brush>
  </inkml:definitions>
  <inkml:trace contextRef="#ctx0" brushRef="#br0">56 16 31983,'0'-1'12,"-1"1"0,1-1 0,0 0 0,0 0 1,-1 1-1,1-1 0,0 0 0,-1 0 1,1 1-1,-1-1 0,1 0 0,-1 1 0,1-1 1,-1 1-1,0-1 0,1 1 0,-1-1 0,0 1 1,1-1-1,-1 1 0,0-1 0,1 1 0,-1 0 1,0 0-1,0-1 0,0 1 0,1 0 0,-1 0 1,0 0-1,0 0 0,0 0 0,0 0 1,1 0-1,-1 0 0,0 0 0,0 0 0,0 0 1,1 0-1,-1 1 0,0-1 0,0 0 0,1 1 1,-1-1-1,0 1 0,0-1 0,1 0 0,-1 1 1,1 0-1,-1-1 0,0 1 0,1-1 0,-1 1 1,1 0-1,-1-1 0,1 1 0,0 0 1,-1-1-1,0 2 0,-2 6-13,0-1 0,0 1-1,1 0 1,0 0 0,0 0 0,1 0-1,0 0 1,0 0 0,1 0 0,0 1-1,0-1 1,3 10 0,-3-17 2,1 0-1,0 0 1,0 0-1,-1 0 1,1-1 0,0 1-1,0 0 1,0-1-1,0 1 1,0-1 0,0 1-1,0-1 1,0 0 0,0 1-1,0-1 1,0 0-1,0 0 1,1 1 0,-1-1-1,0 0 1,0 0-1,0 0 1,0 0 0,2-1-1,-2 1 1,0 0 0,1 0 0,-1 0 0,0 0 0,1 0 0,-1 0-1,0 0 1,1-1 0,-1 1 0,0-1 0,0 1 0,1-1 0,-1 1 0,0-1-1,0 0 1,0 1 0,0-1 0,1 0 0,-1 0 0,0 0 0,1-1 0,0-9 0,0 0 1,-1 0 0,0 1-1,-1-1 1,0 0 0,-1 0-1,-2-14 1,3 25-2,0-1 0,0 0 0,0 0 0,0 1 0,-1-1 0,1 0 0,0 0 0,-1 1 0,1-1 0,0 0 0,-1 1 0,1-1 0,-1 1 0,1-1 0,-1 0 0,0 1 0,1-1 0,-1 1 0,1-1 0,-1 1 0,0 0 0,1-1 0,-1 1 0,0 0 0,0-1 0,1 1 0,-2 0 0,1 40-77,2-29-668,6-3-2291</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3:46.159"/>
    </inkml:context>
    <inkml:brush xml:id="br0">
      <inkml:brushProperty name="width" value="0.05" units="cm"/>
      <inkml:brushProperty name="height" value="0.05" units="cm"/>
      <inkml:brushProperty name="color" value="#FFFFFF"/>
    </inkml:brush>
  </inkml:definitions>
  <inkml:trace contextRef="#ctx0" brushRef="#br0">60 27 31759,'0'0'755,"-2"0"-743,0 0 1,0 0-1,0 0 1,0 0 0,0 1-1,0-1 1,0 1-1,0-1 1,0 1 0,-3 1-1,4 2-13,-1 1-1,1-1 1,0 1-1,0 0 1,1 0 0,-1 0-1,1-1 1,1 10-1,-1-4-1,1-9 4,0-1 0,0 1 0,-1-1-1,1 1 1,0-1 0,0 0 0,0 1 0,0-1-1,0 0 1,0 0 0,0 1 0,-1-1 0,1 0-1,0 0 1,0 0 0,0 0 0,0 0 0,0-1-1,0 1 1,0 0 0,0 0 0,0-1-1,0 1 1,-1 0 0,1-1 0,1 0 0,0-8 8,-1 1 0,0-1 0,-1 0 1,-1-17-1,1 4 3,-1 21-12,0 1 0,0-1 0,0 1 0,0-1 0,0 1 0,0 0 0,0-1 0,0 1 0,0 0 0,0 0 0,0 0 0,0 0 0,0 0 0,-1 0 0,1 0 0,0 0 0,0 0 0,0 0 0,0 1 0,0-1 0,0 0 0,-1 2 0,0-1 0,1 0-1,0 1 0,0 0 1,0-1-1,0 1 0,0 0 1,0-1-1,0 1 0,1 0 1,-1 0-1,1 0 0,-1 0 1,1 0-1,0 0 0,-1 0 1,1-1-1,0 1 0,0 0 1,1 0-1,-1 0 0,0 0 1,1 0-1,-1 0 0,2 2 1,-2-1-1,1-1 0,0 0 1,0 0-1,0 0 1,0 0-1,0 0 0,1 0 1,-1 0-1,0 0 1,1-1-1,-1 1 0,1 0 1,0-1-1,0 0 1,0 1-1,-1-1 0,1 0 1,0 0-1,1 0 1,1 1-1,-3-1 1,0-1 1,0 1-1,1-1 1,-1 0-1,0 1 0,0-1 1,0 0-1,0 0 1,0 0-1,0 0 1,0 0-1,1 0 0,-1 0 1,0 0-1,0 0 1,0 0-1,0-1 0,0 1 1,0 0-1,0-1 1,0 1-1,0-1 0,0 0 1,0 1-1,0-1 1,0 0-1,0 1 1,0-1-1,-1 0 0,1 0 1,0 0-1,0 1 1,-1-1-1,1 0 0,-1 0 1,2-2-1,-2-1 2,1-1 1,0 1-1,-1-1 0,0 1 0,0 0 0,-1-1 0,1 1 1,-3-8-1,3 10-3,-1 0 1,1 0 0,-1 1-1,0-1 1,0 0 0,0 1-1,0-1 1,0 1 0,0-1-1,0 1 1,-1-1 0,1 1-1,-1 0 1,1 0-1,-1 0 1,1 0 0,-1 0-1,1 0 1,-1 0 0,0 0-1,0 0 1,1 1 0,-1-1-1,0 1 1,0-1 0,0 1-1,0 0 1,1 0 0,-1 0-1,0 0 1,0 0 0,0 0-1,0 0 1,0 1 0,0-1-1,1 1 1,-1-1 0,0 1-1,0 0 1,1 0-1,-1 0 1,0 0 0,1 0-1,-1 0 1,1 0 0,-1 0-1,1 1 1,0-1 0,0 0-1,-1 1 1,1-1 0,0 1-1,-1 2 1,0 1-11,0 1 0,0-1 0,1 0-1,0 1 1,0-1 0,0 0 0,1 1 0,0-1 0,0 1-1,1 9 1,1-14 11,0-1-1,0 1 0,0 0 0,0-1 1,0 1-1,0-1 0,0 0 1,1 0-1,-1 0 0,0 0 1,0 0-1,0 0 0,2-1 0,0 1-7,13 0-190,-3 0-536</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5:01.705"/>
    </inkml:context>
    <inkml:brush xml:id="br0">
      <inkml:brushProperty name="width" value="0.05" units="cm"/>
      <inkml:brushProperty name="height" value="0.05" units="cm"/>
      <inkml:brushProperty name="color" value="#FFFFFF"/>
    </inkml:brush>
  </inkml:definitions>
  <inkml:trace contextRef="#ctx0" brushRef="#br0">9 329 30558,'-8'1'1397,"10"1"-897,15 2-404,-14-4-91,0-1-1,0 1 1,0-1 0,-1 0 0,1 0-1,0 0 1,-1 0 0,1-1 0,0 1-1,-1-1 1,0 1 0,1-1 0,-1 0-1,0 0 1,0 0 0,0 0 0,0 0-1,1-3 1,33-51 6,-26 38-5,51-93 6,-53 94-8,-1 0 1,-1 0-1,-1 0 1,7-36-1,-20 252 43,-6 69-51,11-236 4,3-23 0,0-1 0,-1 1 0,0-1 0,-1 1 0,0-1 0,0 0 0,-6 12 0,7-19 0,0 0 0,0-1 0,-1 1 0,1-1 0,0 1 0,0-1 0,0 0 0,-1 1 0,1-1 0,0 0 0,0 0 0,-1 0 0,1 0 0,0 0 0,-1 0 0,1 0 0,0 0 0,-2-1 0,-1 1 0,-3-2 0,-1 1 0,1-1 0,0 0 0,-1 0 0,1-1 0,0 0 0,0 0 0,1-1 0,-1 0 0,1 0 0,-1 0 0,1-1 0,-10-10 0,13 11-3,19 2-10,49 1 12,-18-1-8,87 9 0,-106-6-730,-25-1-760</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5:02.268"/>
    </inkml:context>
    <inkml:brush xml:id="br0">
      <inkml:brushProperty name="width" value="0.05" units="cm"/>
      <inkml:brushProperty name="height" value="0.05" units="cm"/>
      <inkml:brushProperty name="color" value="#FFFFFF"/>
    </inkml:brush>
  </inkml:definitions>
  <inkml:trace contextRef="#ctx0" brushRef="#br0">591 42 31839,'-3'-4'30,"-1"0"1,0 0 0,0 1 0,0 0 0,-1 0 0,1 0 0,-1 0 0,1 1-1,-1 0 1,0 0 0,0 0 0,0 0 0,0 1 0,0 0 0,0 0 0,0 0-1,-1 1 1,1 0 0,0 0 0,-8 1 0,0-2-25,1 1 1,0 0 0,-1 1-1,1 1 1,0 0-1,0 0 1,0 1-1,0 1 1,1 0-1,-22 11 1,10-1-4,0 1 1,2 1-1,0 0 1,0 2 0,2 1-1,0 0 1,2 2-1,0 0 1,1 0-1,1 2 1,1 0-1,1 0 1,1 2-1,-13 38 1,11-19-3,3-1 1,1 2-1,2-1 0,2 1 1,2 0-1,2 1 1,7 83-1,-3-113-4,1 0 1,0 1 0,1-1-1,1-1 1,1 1-1,0-1 1,1 0-1,0 0 1,1-1-1,1 0 1,0 0 0,1-1-1,1 0 1,0-1-1,0 0 1,1-1-1,1 0 1,15 9 0,-6-4-23,2-2 1,0-1 0,1-1 0,0-1 0,1-1 0,0-1-1,0-2 1,1 0 0,0-2 0,31 2 0,-20-4-11,0-1 0,0-2-1,69-9 1,-88 5 41,-1 0 0,0-1 0,0-1-1,0 0 1,-1-1 0,1-1 0,-2-1 0,0-1-1,26-19 1,-26 15 13,0 0-1,-2-2 1,1 1-1,-2-2 1,0 0 0,-2 0-1,1-1 1,-2-1-1,-1 0 1,0 0 0,-1-1-1,10-39 1,-10 20-10,-1 0 1,-2-1-1,-2 1 1,-1-1-1,-8-76 1,4 91-5,-2 1 1,-1 0 0,-1 1-1,-1-1 1,-1 1 0,-1 1-1,0-1 1,-2 2-1,-1-1 1,-16-21 0,17 28-1,0 1 1,-1 1-1,-1-1 1,0 2-1,-1 0 1,0 0-1,-1 2 1,0 0-1,-1 0 0,0 2 1,0-1-1,-1 2 1,0 1-1,-21-6 1,14 6-2,0 2 0,-1 0 0,1 2 0,0 1-1,-1 0 1,1 2 0,-43 7 0,48-5-26,1 2-1,0 0 1,0 1-1,0 1 1,1 1-1,0 0 1,0 2-1,1-1 1,0 2-1,-21 18 1,-26 34-610</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5:08.988"/>
    </inkml:context>
    <inkml:brush xml:id="br0">
      <inkml:brushProperty name="width" value="0.05" units="cm"/>
      <inkml:brushProperty name="height" value="0.05" units="cm"/>
      <inkml:brushProperty name="color" value="#FFFFFF"/>
    </inkml:brush>
  </inkml:definitions>
  <inkml:trace contextRef="#ctx0" brushRef="#br0">3 558 32207,'0'0'440,"0"9"-400,-1 23-40,0-20 0,0 1 0,1 0 0,1 0 0,2 14 0,-3-24 0,1 0 0,0 0 0,0-1 0,0 1 0,0 0 0,0 0 0,0-1 0,1 1 0,-1-1 0,1 1 0,0-1 0,0 1 0,0-1 0,0 0 0,0 0 0,0 0 0,1 0 0,-1-1 0,1 1 0,-1-1 0,1 1 0,4 1 0,-1-1 1,0 0-1,0 0 1,1 0 0,-1-1-1,0 0 1,0 0-1,1-1 1,-1 0 0,1 0-1,-1 0 1,0-1 0,0 0-1,1 0 1,-1-1 0,0 0-1,0 0 1,0 0 0,0 0-1,-1-1 1,1 0-1,0-1 1,-1 1 0,0-1-1,0 0 1,0 0 0,-1-1-1,1 1 1,7-11 0,-3 0-1,-1-1 1,0-1 0,-1 1 0,0-1 0,-2 0 0,0 0 0,-1-1-1,4-34 1,-3-13 2,-4-71 0,-1 80-3,0-54 13,-1 212-18,3 137-3,-2-229 8,1-1 0,0 0 0,1 0 0,0 0 0,0 0 0,1 0 0,0 0 0,1-1 0,0 1 0,0-1 0,1 0 0,10 15 0,-11-19 0,0 0 0,0-1 0,0 1 0,0-1 0,0 0 0,1 0 0,-1 0 0,1 0 0,0-1 0,0 0 0,0 0 0,0 0 0,0-1 0,1 0 0,-1 0 0,0 0 0,1 0 0,-1-1 0,0 0 0,1 0 0,-1 0 0,0-1 0,9-2 0,-9 2 0,0 0 0,-1-1 0,1 0 0,-1 0 0,1 0 0,-1 0 0,0-1 0,0 0 0,0 1 0,0-1 0,-1-1 0,5-4 0,-1 0 0,-1 0 0,0-1 0,0 1 0,-1-1 0,6-14 0,-2-1 0,0 0 0,-2-1 0,7-49 0,-4-163 15,-10 219-14,-2 101-4,6 123-10,-3-191 13,2-1 0,0 1 0,6 17 0,-7-26 0,0-1 0,0 1 0,1-1 0,-1 0 0,1 0 0,1 0 0,-1 0 0,1 0 0,-1-1 0,9 8 0,-9-10 0,-1-1 0,0 1 0,1-1 0,-1 0 0,1 1 0,0-1 0,0-1 0,-1 1 0,1 0 0,0-1 0,0 1 0,0-1 0,-1 0 0,1 0 0,0 0 0,0 0 0,0 0 0,0-1 0,-1 1 0,1-1 0,0 0 0,5-2 0,-3 1 0,0-1 0,-1 0 0,1 1 0,-1-2 0,1 1 0,-1 0 0,0-1 0,0 0 0,-1 0 0,1 0 0,2-5 0,7-12 1,-1 0-1,-2 0 1,0-1 0,7-24-1,21-94 7,-27 93-5,1 1 0,29-67 0,-40 110-2,0 0 0,0 0 0,1 1 0,-1-1 0,1 0 0,0 1 0,0-1 0,0 1-1,0 0 1,0 0 0,0 0 0,0 0 0,1 0 0,-1 0 0,1 0 0,0 1 0,-1 0 0,1-1 0,0 1 0,0 0 0,0 0 0,0 0 0,0 1 0,0-1 0,0 1 0,0 0-1,0-1 1,0 1 0,0 1 0,0-1 0,0 0 0,0 1 0,0 0 0,0-1 0,0 1 0,0 0 0,0 1 0,0-1 0,-1 0 0,1 1 0,0 0 0,-1-1 0,1 1 0,-1 0-1,0 0 1,4 5 0,3 4 0,-1 0-1,0 0 0,-1 1 0,0-1 0,-1 2 1,0-1-1,-1 1 0,0 0 0,-1 0 0,3 17 1,-1 6-2,-2 0 1,0 63-1,-4-85 2,-1 0 0,0 1 0,-1-1 0,-1 0 0,0 0 0,-1-1 0,-1 1 0,0-1 0,-7 14 0,8-19 0,-1 0 0,0 0 0,-1 0 0,0 0 0,0-1 0,0 0 0,-1-1 0,0 1 0,-1-1 0,1 0 0,-1-1 0,0 0 0,-1 0 0,-12 5 0,15-8 0,-1 0 0,1 0 0,-1 0 0,1-1 0,-1 0 0,0 0 0,-12 0 0,16-1 0,0-1 0,-1 1 0,1-1 0,0 1 0,0-1 0,0 0 0,0 0 0,0-1 0,0 1 0,1 0 0,-1-1 0,0 0 0,1 0 0,-1 1 0,1-1 0,-1-1 0,1 1 0,-4-5 0,0-3-3,-1-1 1,1 0-1,1 0 0,0 0 1,1-1-1,0 0 0,1 0 1,-3-18-1,1-3-9,1-64 0,4 95 12,-1 1-1,1-1 1,0 0-1,1 0 1,-1 0 0,0 1-1,0-1 1,1 0 0,-1 0-1,1 1 1,0-1-1,-1 1 1,1-1 0,0 0-1,0 1 1,0-1 0,0 1-1,0 0 1,0-1-1,1 1 1,-1 0 0,0 0-1,1-1 1,-1 1-1,3-1 1,0 1 1,-1 0 0,1 0-1,-1 0 1,1 1 0,-1-1 0,1 1-1,-1 0 1,1 0 0,0 0 0,-1 1-1,1-1 1,4 2 0,-4-1-1,1 1 0,-1 0 0,0 0 0,0 0 0,0 0 0,0 0 0,0 1 0,-1 0 0,1 0 0,-1 0 0,0 0 0,4 5 0,35 50 5,-21-28 3,-3-5-7,1-2-1,1-1 1,1 0 0,1-1-1,41 29 1,-52-43-1,-1 0 0,1-1 0,1 0-1,-1-1 1,1 0 0,0-1 0,0-1 0,0 1 0,0-2 0,1 0 0,-1 0 0,1-1 0,-1-1 0,1 0 0,-1-1 0,15-2 0,-22 1 0,0 1 1,0-1-1,-1 0 1,1-1-1,0 1 0,-1-1 1,0 0-1,0 0 1,1 0-1,-2-1 0,1 1 1,0-1-1,-1 0 1,0 0-1,0 0 0,0 0 1,0-1-1,-1 1 1,4-8-1,1-5 2,0-1-1,-1 1 1,-1-1-1,3-21 1,-2-8-2,-2 0 0,-4-60 0,0 63 0,0 28 2,0 1-1,-1-1 1,-1 1-1,-4-18 1,5 30-2,1 0 0,-1 0 1,0 1-1,0-1 0,0 0 1,0 1-1,0-1 0,-1 1 0,1-1 1,-1 1-1,0-1 0,0 1 0,1 0 1,-1 0-1,-1 0 0,1 0 0,0 0 1,0 1-1,-1-1 0,1 1 0,-1-1 1,1 1-1,-1 0 0,0 0 0,1 0 1,-1 0-1,0 1 0,0-1 0,0 1 1,-3-1-1,3 2 0,0 0-1,0-1 1,0 1 0,0 0-1,0 0 1,0 1 0,0-1 0,0 1-1,0-1 1,1 1 0,-1 0-1,0 0 1,1 0 0,0 0-1,0 1 1,-1-1 0,1 1-1,0-1 1,1 1 0,-1 0-1,0-1 1,1 1 0,0 0 0,0 0-1,-1 4 1,-4 9-2,0 1 0,2-1 0,-4 26 0,2 7 2,2 0 0,2 0 0,8 75 0,-5-116 0,0-1 0,0 1 0,1-1 0,0 0 0,0 1 1,1-1-1,0 0 0,0 0 0,0 0 0,1-1 0,0 1 0,1-1 0,-1 0 0,1 0 0,1-1 0,-1 1 0,1-1 1,-1 0-1,2 0 0,-1-1 0,0 0 0,1 0 0,0-1 0,0 1 0,0-2 0,0 1 0,0-1 0,1 0 1,10 2-1,0-2 2,1-1 0,0 0 0,0-1 1,0-1-1,28-5 0,-40 4-1,0 0 0,0 0-1,-1 0 1,1-1 0,-1 0-1,0-1 1,0 1 0,0-1-1,0 0 1,-1 0 0,1-1-1,-1 0 1,0 0 0,-1 0 0,1 0-1,-1-1 1,0 0 0,4-7-1,-2 1 0,-1-1 0,0 1-1,-1-1 1,0 0 0,-1 0-1,-1-1 1,2-13-1,-2-98-8,-2 81 8,-8-103 1,8 146 0,0 0 0,0-1 0,0 1 0,0 0-1,0 0 1,1-1 0,-1 1 0,1 0 0,-1 0 0,1 0 0,-1-1 0,1 1 0,-1 0-1,1 0 1,0 0 0,0 0 0,0 0 0,0 0 0,-1 1 0,1-1 0,0 0 0,3-1-1,-1 0 1,0 1-1,0 0 1,0 0-1,1 0 0,-1 0 1,0 0-1,1 0 1,5 1-1,-1-1 0,0 1 0,0 1 0,1 0 0,-1 0 0,0 0 0,0 1 0,8 3 0,-10-2 1,-1 0-1,0 0 1,0 0-1,0 1 1,0 0 0,-1 0-1,1 0 1,-1 0-1,0 1 1,0-1 0,-1 1-1,1 0 1,-1 0-1,0 1 1,-1-1 0,1 1-1,-1-1 1,0 1-1,2 10 1,0 5-2,0 0 1,-2 1-1,-1-1 1,-1 28-1,-1-34 3,-1-1-1,-1 1 1,0-1 0,-1 0 0,-10 24 0,8-25 0,1 0 0,1 1 0,0-1 1,1 1-1,1-1 0,-2 20 0,4-30 0,1-1-1,-1 1 1,0-1-1,1 1 0,-1-1 1,1 0-1,0 1 1,0-1-1,0 0 1,0 1-1,0-1 0,1 0 1,-1 0-1,1 0 1,-1 0-1,1 0 0,0-1 1,-1 1-1,1 0 1,0-1-1,0 1 1,0-1-1,1 0 0,-1 0 1,0 1-1,0-2 1,5 3-1,5 0 4,1 1 0,0-2 0,0 1 0,14-1 0,-22-1-4,37 2 0,0-1 0,65-6 0,-104 4-10,-1 0 0,1 0 0,-1 0 0,0 0 0,1-1 0,-1 1 0,0-1 0,1 0 1,-1 0-1,0 0 0,0 0 0,0 0 0,0 0 0,0 0 0,0-1 0,0 1 0,0-1 0,0 1 0,-1-1 0,1 0 0,-1 0 0,1 0 0,-1 0 0,0 0 0,1 0 0,0-4 0,1-19-887</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5:12.588"/>
    </inkml:context>
    <inkml:brush xml:id="br0">
      <inkml:brushProperty name="width" value="0.05" units="cm"/>
      <inkml:brushProperty name="height" value="0.05" units="cm"/>
      <inkml:brushProperty name="color" value="#FFFFFF"/>
    </inkml:brush>
  </inkml:definitions>
  <inkml:trace contextRef="#ctx0" brushRef="#br0">1 561 31406,'-1'-8'134,"1"-1"-1,1 1 1,0-1-1,0 1 0,0 0 1,1 0-1,1-1 1,3-8-1,-5 14-130,1-1 0,1 1 1,-1 0-1,0 0 0,1 0 0,0 0 0,0 0 1,-1 0-1,2 1 0,-1-1 0,0 1 0,0 0 1,1 0-1,-1 0 0,1 0 0,0 1 0,0-1 1,-1 1-1,7-1 0,-6 1-2,-1 0 0,0 0-1,1 1 1,-1-1 0,1 1 0,-1 0 0,1 0-1,-1 0 1,0 0 0,1 1 0,-1-1 0,1 1-1,-1 0 1,5 2 0,-6-2-1,0 1 0,1 0 1,-1-1-1,0 1 0,0 1 0,-1-1 0,1 0 1,0 0-1,-1 0 0,1 1 0,-1-1 0,0 1 1,0-1-1,0 1 0,0 0 0,0-1 1,0 1-1,0 3 0,5 35 0,-2-1 0,-1 0 0,-4 54 0,1-35 3,-10 74 10,0 1-13,10-133 0,0-1 0,1 1 0,-1 0 0,0-1 0,0 1 0,0-1 0,1 0 0,-1 1 0,0-1 0,0 1 0,1-1 0,-1 1 0,0-1 0,1 0 0,-1 1 0,1-1 0,-1 0 0,1 1 0,-1-1 0,0 0 0,1 1 0,-1-1 0,1 0 0,-1 0 0,1 0 0,-1 1 0,1-1 0,-1 0 0,1 0 0,0 0 0,-1 0 0,1 0 0,-1 0 0,1 0 0,-1 0 0,1 0 0,-1 0 0,1-1 0,-1 1 0,1 0 0,-1 0 0,1 0 0,-1-1 0,1 1 0,-1 0 0,1-1 0,-1 1 0,0 0 0,1-1 0,-1 1 0,1-1 0,3-2 0,-1 0 0,0 0 0,-1 0 0,1 0 0,0-1 0,-1 1 0,0-1 0,1 0 0,-2 0 0,1 1 0,0-1 0,1-8 0,12-56 0,-13 58 0,12-152 0,-11 106 0,14-74 0,-17 128 0,0 0 0,1 0 0,-1 0 0,1-1 0,0 1 0,-1 0 0,1 0 0,0 0 0,0 1 0,1-1 0,-1 0 0,0 0 0,0 0 0,1 1 0,-1-1 0,1 1 0,0-1 0,3-1 0,-4 2 0,1 1 0,-1 0 0,0 0 0,1 0 0,-1 0 0,1 0 0,-1 0 0,0 0 0,1 0 0,-1 0 0,1 1 0,-1-1 0,0 1 0,1-1 0,-1 1 0,0-1 0,1 1 0,-1 0 0,0 0 0,0 0 0,0-1 0,0 1 0,0 0 0,0 0 0,0 1 0,0-1 0,0 0 0,0 0 0,1 3 0,8 11 0,0 1 0,-1 0 0,-1 1 0,-1 0 1,0 0-1,-1 1 0,-1 0 0,5 28 0,-3 2-5,-2 0 0,-1 57 1,-4-115 3,2 1 0,-1-1 1,1 1-1,6-16 0,1-7 2,-3 5-2,-1-5-3,3-1-1,1 1 0,1 0 0,1 1 0,28-53 1,-36 79 4,-1 1-1,1-1 1,0 1 0,1 0 0,-1 0 0,1 0 0,-1 0 0,1 1 0,0 0-1,1-1 1,-1 1 0,0 1 0,1-1 0,0 1 0,-1 0 0,1 0 0,0 0 0,0 0-1,0 1 1,1 0 0,-1 0 0,7 0 0,-11 1 0,1 1-1,0-1 1,0 1 0,0-1 0,-1 1-1,1-1 1,0 1 0,-1 0-1,1 0 1,0 0 0,-1 0 0,1 0-1,-1 1 1,0-1 0,1 0 0,-1 1-1,0-1 1,0 0 0,0 1-1,0 0 1,0-1 0,0 1 0,0 0-1,-1-1 1,1 1 0,0 0 0,-1 0-1,1 3 1,2 7-2,-1 0 0,0 1 0,0 12 0,-2-23 2,-1 234 15,-3-93 2,4-142-18,0 1 1,0-1-1,0 0 1,0 1-1,1-1 1,-1 0-1,0 0 0,1 0 1,-1 1-1,1-1 1,-1 0-1,1 0 1,0 0-1,-1 0 1,1 0-1,0 0 0,0 0 1,0 0-1,0 0 1,0 0-1,0 0 1,1 0-1,1 1 1,0-1 0,-1 0 1,1 0-1,0 0 0,0 0 0,0-1 0,0 1 1,0-1-1,5 1 0,-2-1 1,0-1 0,0 1 1,-1-1-1,1 0 0,0 0 0,-1-1 1,1 1-1,0-1 0,-1-1 0,9-4 1,-6 0-2,-1 0 1,1-1 0,-1 1 0,0-2-1,-1 1 1,0-1 0,-1 0 0,1 0-1,-2-1 1,1 0 0,-1 0 0,-1 0-1,0 0 1,2-12 0,4-21-14,6-86-1,-15 126 14,1-29 1,0 17-4,-1 0 1,2-1-1,5-23 1,-6 35 2,0 1 0,0-1 1,1 1-1,-1-1 0,1 1 1,0 0-1,0-1 0,0 1 0,0 0 1,0 0-1,1 1 0,-1-1 1,1 0-1,0 1 0,0 0 1,0 0-1,0-1 0,0 2 1,7-4-1,0 2-2,1 0-1,-1 0 1,1 1 0,0 1-1,0 0 1,0 1 0,16 0-1,-4 1 3,-23-1 0,0 0 0,0 1 0,0-1 0,1 0 0,-1 1 0,0-1 0,0 1 0,0-1 0,0 0 0,0 1 0,0-1 0,0 1 0,0-1 0,-1 0 0,1 1 0,0-1 0,0 0 0,0 1 0,0-1 0,0 0 0,-1 1 0,1-1 0,0 0 0,0 1 0,0-1 0,-1 0 0,1 1 0,-5 2 3,0 1 0,0-1-1,0-1 1,0 1 0,-9 2-1,-22 13 17,25-10-18,0 0 0,0 1 0,1 1 0,0-1 0,0 2 0,1-1 0,1 1 0,0 1 0,0-1 0,1 1 0,-7 18 0,7-12-1,0 1 1,2 0-1,0 0 1,1 1-1,1-1 1,1 1-1,0 27 1,2-41-1,0 0 0,1 1 0,-1-1 0,1 0 0,0 0 0,1 0 0,-1 0 0,1 0 0,1 0 0,-1-1 0,1 1 0,0-1 0,0 1 0,0-1 0,1 0 0,0 0 0,0-1 0,0 1 0,1-1 0,-1 0 0,1 0 0,0 0 0,0 0 0,0-1 0,1 0 0,-1 0 0,1-1 0,8 3 0,1 0 2,1-1-1,0-1 1,0 0-1,0-1 1,0-1 0,0-1-1,0 0 1,0-1-1,27-5 1,-39 5-2,1 0 0,-1-1 0,0 0 0,0 0 0,1 0 0,-1-1 0,0 1 0,-1-1 0,1 0 0,0 0 0,-1 0 0,0-1 0,0 1 0,0-1 0,0 1 0,0-1 0,-1 0 0,1 0 0,-1-1 0,0 1 0,-1 0 0,1-1 0,-1 1 0,2-9 0,1-9-2,-1-1-1,0 0 1,-2-40-1,-2 48 0,1-4 3,-1 0 0,-1 1 0,-1-1 0,-1 1 0,0 0 0,-2 0 0,0 0 0,-1 1 0,0 0 0,-1 0 0,-1 1 0,-1 0 0,-1 0 0,0 1 0,-25-26 0,33 38 0,0 1 1,0 0 0,0 0-1,0 0 1,0 1 0,0-1 0,0 1-1,0-1 1,-1 1 0,1 0-1,-1 0 1,1 1 0,-1-1-1,1 1 1,-1 0 0,1 0 0,-1 0-1,-4 1 1,6-1-1,1 1 0,-1-1 0,1 1 0,-1 0 0,1-1 0,-1 1 0,1 0-1,0 0 1,0 0 0,-1 0 0,1 0 0,0 1 0,0-1 0,0 0 0,0 0 0,0 1 0,0-1 0,1 1 0,-1-1 0,0 1 0,1-1 0,-1 1-1,1-1 1,-1 1 0,1-1 0,0 1 0,0 2 0,-6 52-9,6-47 7,-1 12 1,1 1 1,0-1-1,2 1 0,1-1 1,9 37-1,-7-44 1,0 1 0,1-1 1,1 1-1,0-2 0,1 1 0,1-1 0,0 0 0,18 19 0,-19-24 0,0 0 0,0 0 0,1-1 0,0 0 0,0-1 0,0 0-1,1-1 1,0 0 0,17 7 0,-11-8 1,1 0-1,-1-1 1,1 0 0,0-1-1,27-1 1,-36-1-1,-1-1 1,0 1-1,0-1 1,1-1-1,-1 0 1,0 0 0,0 0-1,0-1 1,-1 0-1,1 0 1,-1 0-1,0-1 1,1 0-1,-2 0 1,1-1 0,0 0-1,-1 0 1,0 0-1,0 0 1,-1-1-1,1 0 1,-1 0-1,0 0 1,-1-1 0,6-12-1,-1-3 0,0-1 0,-1 0 0,-2 0-1,0 0 1,-2-1 0,2-44 0,-4 19 1,-1-149 7,-2 178-7,0 0 0,-1 1 0,-1-1 0,-1 1-1,-1-1 1,-1 1 0,-14-29 0,21 47-1,-1 0 0,1 0 0,-1 0 0,1 1 0,-1-1 0,1 0 0,-1 0 0,0 0 0,0 0 0,1 1 0,-1-1 0,0 0 0,0 1 0,0-1 0,0 1 0,-1-1 0,2 1 0,0 0 0,-1 0 0,1 0 0,-1 0 0,1 0 0,0 0 0,-1 0 0,1 0 0,0 0 0,-1 0 0,1 1 0,0-1 0,-1 0 0,1 0 0,0 0 0,-1 1 0,1-1 0,0 0 0,-1 1 0,1-1 0,0 0 0,0 0 0,-1 1 0,1-1 0,0 0 0,0 1 0,0 0 0,-9 32 0,1 52 0,6 150 0,3-171 0,0-37 0,1 0 0,2 0 0,0 0 0,9 29 0,-8-39 0,1-1 0,0 0 0,2 0 0,-1-1 0,2 0 0,0 0 0,17 21 0,-19-30 1,0 1-1,0-1 1,1 0 0,0-1-1,0 0 1,0 0-1,1 0 1,0-1 0,0-1-1,0 0 1,0 0 0,0 0-1,1-1 1,-1-1 0,1 1-1,-1-2 1,1 1-1,-1-1 1,1-1 0,17-2-1,-24 2 0,1 0 1,0 0-1,0-1 0,-1 1 0,1-1 0,-1 0 0,1 0 0,-1 0 0,0 0 0,0 0 1,0-1-1,0 0 0,0 1 0,0-1 0,-1 0 0,1 0 0,-1-1 0,0 1 1,0 0-1,0-1 0,-1 1 0,1-1 0,-1 0 0,2-5 0,2-8 0,-1-1 0,-1 1 0,0-1 0,0-18 0,-2 19 0,1-4 0,-1 0 0,-1 0 0,-1-1 0,-5-26 0,6 44 0,-1 0 0,0 1 0,0-1 0,0 0 0,0 0 0,0 1 0,-1-1 0,0 0 0,0 1 0,0 0 0,0-1 0,-1 1 0,1 0 0,-1 0 0,1 0 0,-1 1 0,0-1 0,0 1 0,-1-1 0,1 1 0,0 0 0,-1 0 0,1 1 0,-1-1 0,0 1 0,0-1 0,1 1 0,-1 0 0,-6 0 0,4 0 0,-18 1 0,23 0 0,0 1 0,0-1 0,1 0 0,-1 1 0,0-1 0,1 0 0,-1 1-1,0-1 1,1 1 0,-1-1 0,0 1 0,1-1 0,-1 1 0,1 0 0,-1-1 0,1 1 0,-1 0-1,1-1 1,0 1 0,-1 0 0,1 0 0,0-1 0,0 1 0,-1 0 0,1 0 0,0-1 0,0 1-1,0 1 1,-1 8-1,0 0 0,1 0 0,1 0 0,-1 0 0,2 0 0,-1 0 0,1 0 0,1 0 0,0 0 0,0-1 1,1 1-1,0-1 0,1 0 0,6 9 0,-7-12 1,1 1 0,0-1 0,0-1 0,1 1 1,-1-1-1,1 0 0,1 0 0,-1 0 0,0-1 1,1 0-1,0 0 0,0-1 0,1 0 0,-1 0 1,0-1-1,1 0 0,0 0 0,-1-1 0,11 1 1,-12-1 1,5 0-1,-1 0 1,1-1 0,-1 0-1,1-1 1,-1 0 0,14-3-1,-21 3-1,1-1 1,-1 1-1,0-1 0,0 0 0,1 0 1,-1 0-1,-1 0 0,1-1 0,0 1 0,0-1 1,-1 1-1,0-1 0,1 0 0,-1 0 1,0 0-1,0 0 0,-1-1 0,1 1 0,-1 0 1,0-1-1,1 1 0,-1-5 0,4-13 7,-1-1 0,0 0 0,-1-40 0,-6-69-9,2 118 3,-3-4-3,3 16 2,1 1 0,0 0-1,0 0 1,0 0-1,-1 0 1,1-1-1,0 1 1,0 0-1,0 0 1,-1 0 0,1 0-1,0 0 1,0 0-1,-1 0 1,1 0-1,0 0 1,0 0-1,-1 0 1,1 0 0,0 0-1,0 0 1,0 0-1,-1 0 1,1 0-1,0 0 1,0 0-1,-1 0 1,1 0 0,0 0-1,0 1 1,0-1-1,-1 0 1,1 0-1,0 0 1,-1 1-1,0 0 0,-1 1 0,1-1 0,0 1 0,-1 0-1,1 0 1,0 0 0,0 0 0,0 0 0,0 0-1,0 0 1,0 4 0,-5 31 1,3 0 0,0 0 0,3 0 0,5 48 0,-4-68 0,1-1 0,1 1 0,0-1 0,2 0 0,9 26 0,-12-37 0,0 0 0,1 0 0,-1 0 0,1 0 0,0 0 0,0-1 0,1 1 0,-1-1 0,1 0 0,0 0 0,0 0 0,0 0 0,1-1 0,0 0 0,-1 0 0,1 0 0,0 0 0,0-1 0,0 0 0,11 3 0,-7-3 0,0-1 0,0 0 0,0-1 0,0 0 0,0 0 0,13-2 0,-18 1 0,1 0 0,-1 0 0,-1-1 0,1 1 0,0-1 0,0 1 0,0-1 0,-1-1 0,1 1 0,-1 0 0,0-1 0,0 0 0,0 1 0,0-1 0,0 0 0,2-4 0,5-9 0,-1 0 0,0-1 0,-2 0 0,0 0 0,-1-1 0,0 0 0,-2 0 0,5-33 0,-3-12 0,-3-75 0,-3 130 0,2-81 0,0 31 0,-3 1 0,-8-65 0,8 115 0,-5-23 0,6 29 0,0 0 0,0 0 0,0 1 0,0-1 0,-1 0 0,1 0 0,0 0 0,-1 1 0,1-1 0,-1 0 0,1 0 0,-1 1 0,1-1 0,-1 0 0,0 1 0,1-1 0,-1 1 0,0-1 0,1 1 0,-1-1 0,0 1 0,0-1 0,1 1 0,-1 0 0,0-1 0,-1 1 0,1 0 0,0 0 0,0 1 0,1-1 0,-1 0 0,0 1 0,0-1 0,1 1 0,-1-1 0,0 1 0,1-1 0,-1 1 0,0 0 0,1-1 0,-1 1 0,1 0 0,-1 0 0,1-1 0,0 1 0,-1 0 0,1 0 0,-1 0 0,1-1 0,0 1 0,0 0 0,0 1 0,-7 29 0,6-23 0,-10 71 0,3 0 0,5 132 0,3-140 0,0-56 0,1 1 0,1 0 0,0-1 0,1 0 0,0 1 0,2-1 0,0 0 0,0-1 0,1 1 0,1-1 0,15 24 0,-16-30 0,0-1 0,0 1 0,1-1 0,-1 0 0,2-1 0,-1 0 0,1 0 0,0 0 0,0-1 0,0 0 0,1-1 0,-1 0 0,1 0 0,0-1 0,1 0 0,-1 0 0,0-1 0,1 0 0,18 0 0,-18-1 0,1-1 0,-1 0 0,0-1 0,0 0 0,0 0 0,18-6 0,-24 5 0,0 0 0,0 0 0,0-1 0,0 1 0,0-1 0,0 0 0,-1 0 0,1 0 0,-1-1 0,0 1 0,0-1 0,0 0 0,0 0 0,-1 0 0,0 0 0,4-9 0,1-4 0,-1-2 0,0 1 0,-2-1 0,0 1 0,2-29 0,-2-98 0,-4 115 0,0 24 0,-1 1 0,0-1 0,0 0 0,0 0 0,0 1 0,-1-1 0,-5-9 0,7 13 0,0 1 0,-1 0 0,0-1 0,1 1 0,-1 0 0,0 0 0,0-1 0,0 1 0,1 0 0,-1 0 0,0 0 0,-1 0 0,1 0 0,0 0 0,0 1 0,0-1 0,0 0 0,-1 0 0,1 1 0,0-1 0,-1 1 0,1-1 0,0 1 0,-1 0 0,1 0 0,-1-1 0,1 1 0,-1 0 0,1 0 0,0 0 0,-1 0 0,1 1 0,-1-1 0,1 0 0,0 1 0,-3 0 0,3 0 0,0 0 0,0 0 0,0 0 0,0 1 0,0-1 0,0 0 0,0 0 0,0 1 0,0-1 0,1 1 0,-1-1 0,1 1 0,-1-1 0,1 1 0,-1-1 0,1 1 0,0-1 0,0 1 0,0 0 0,0-1 0,0 1 0,0 1 0,0 4 0,-2 25 0,1 1 0,1 0 0,8 54 0,-7-78 0,0 0 0,1-1 0,1 1 0,-1-1 0,1 1 0,1-1 0,-1 0 0,1 0 0,1 0 0,0-1 0,0 1 0,0-1 0,1 0 0,0-1 0,0 1 0,0-1 0,1 0 0,13 8 0,-9-10 0,-1 0 0,1-1 0,0 0 0,0 0 0,1-1 0,-1-1 0,0 0 0,1 0 0,-1-1 0,0-1 0,21-3 0,-27 3 1,0-1-1,0 1 1,-1-1 0,1 0-1,-1 0 1,1-1 0,-1 1-1,0-1 1,0 0 0,0 0-1,0-1 1,-1 1 0,1-1-1,-1 1 1,0-1 0,0 0-1,0 0 1,0-1 0,-1 1-1,3-7 1,2-5 2,-1 0 1,-1 0 0,0 0-1,4-33 1,-2-16-4,-4 0 0,-7-95 0,-3 96 0,-3 1 0,-3 1 0,-21-64 0,23 86 0,6 31-6,0 13-11,-2 14 8,-5 90 9,5 0 0,6 113 0,2-110 0,-1-93 0,1-1 0,0 1 0,1-1 0,2 0 0,-1 0 0,2 0-1,0 0 1,1-1 0,11 22 0,-12-29 2,-1-1 0,2-1-1,-1 1 1,1-1 0,0 0 0,1 0-1,-1-1 1,1 0 0,1 0-1,-1 0 1,1-1 0,0 0 0,0-1-1,1 0 1,-1 0 0,1 0 0,0-1-1,17 3 1,-15-4-2,0 0 0,0-1 0,1 0 0,-1-1 0,22-2 0,-30 1 0,1 1 0,0-1 0,0 0 0,-1 0 0,1-1 0,-1 1 0,1-1 0,-1 0 0,1 0 0,-1 0 0,0 0 0,0-1 0,0 1 0,0-1 0,-1 1 0,1-1 0,-1 0 0,1 0 0,-1-1 0,2-3 0,2-5 0,-1-1 0,-1 0 0,0 1 0,-1-1 0,0-1 0,2-25 0,-5-84 0,-1 86 0,1 36 0,-5-60 0,5 57 0,-1 0 0,0-1 0,-1 1 0,1 0 0,-1 0 0,0 0 0,0 0 0,0 0 0,0 1 0,-1-1 0,-4-5 0,7 9 0,0-1 0,-1 0 0,1 1 0,-1-1 0,1 1 0,0-1 0,-1 1 0,1-1 0,-1 1 0,1-1 0,-1 1 0,0-1 0,1 1 0,-1 0 0,1-1 0,-1 1 0,0 0 0,1-1 0,-1 1 0,0 0 0,1 0 0,-1 0 0,0 0 0,1 0 0,-1 0 0,0 0 0,1 0 0,-1 0 0,0 0 0,1 0 0,-1 0 0,0 0 0,0 0 0,1 1 0,-1-1 0,1 0 0,-1 0 0,0 1 0,1-1 0,-1 1 0,1-1 0,-1 0 0,1 1 0,-1-1 0,1 1 0,-1-1 0,1 1 0,-1-1 0,1 1 0,0 0 0,-1 0 0,-1 3 0,1-1 0,0 1 0,-1 0 0,1 0 0,1 0 0,-1 0 0,0 4 0,0 17 0,1-1 0,0 1 0,2 0 0,1-1 0,6 28 0,-5-38 0,0-1 0,1 0 0,1 1 0,0-2 0,0 1 0,1-1 0,1 0 0,0 0 0,1-1 0,14 15 0,-19-22 0,-1-1 0,1 1 0,0-1 0,0 0 0,0 0 0,1-1 0,-1 1 0,1-1 0,-1 0 0,1-1 0,0 1 0,0-1 0,0 1 0,0-2 0,0 1 0,0 0 0,0-1 0,0 0 0,9-1 0,-12 1 0,0-1 0,0 0 0,1 1 0,-1-1 0,0 0 0,0 0 0,0-1 0,0 1 0,0 0 0,0-1 0,0 1 0,0-1 0,-1 1 0,1-1 0,-1 0 0,1 0 0,-1 0 0,1 0 0,-1 0 0,0 0 0,0 0 0,1-2 0,3-8 0,-1 0 0,5-24 0,-6 24 0,5-29 0,-3 0 0,-1 0 0,-3-74 0,-1 71 0,-1 44 0,1 0 0,0 0 0,-1 0 0,1 0 0,-1 0 0,1 0 0,0 0 0,-1 0 0,1 0 0,-1 0 0,1 1 0,0-1 0,-1 0 0,1 0 0,0 0 0,-1 1 0,1-1 0,0 0 0,0 0 0,-1 1 0,1-1 0,0 0 0,0 1 0,-1-1 0,1 0 0,0 1 0,0-1 0,0 0 0,0 1 0,-1-1 0,1 1 0,0-1 0,0 0 0,0 1 0,-12 26 0,2 1 0,1 0 0,-12 55 0,-5 98 0,5 500 0,22-497 0,-1-159 0,0 1 0,-2-1 0,-1 1 0,-1-1 0,-7 25 0,9-44 0,0 0 0,0 0 0,0 0 0,-1-1 0,1 1 0,-1-1 0,-1 1 0,1-1 0,-1 0 0,0-1 0,0 1 0,-1-1 0,1 1 0,-1-1 0,0-1 0,0 1 0,0-1 0,0 0 0,-1 0 0,1 0 0,-1-1 0,0 0 0,0 0 0,0 0 0,0-1 0,-7 1 0,-4 0 0,-1 0 0,-32-3 0,44 1 0,0-1 0,0 0 0,0 0 0,1-1 0,-1 1 0,1-1 0,-1 0 0,1-1 0,0 0 0,-1 0 0,1 0 0,-8-7 0,3 0 0,2 0 0,-1-1 0,2 0 0,-1-1 0,1 1 0,1-1 0,0 0 0,1-1 0,1 0 0,-1 0 0,-3-25 0,1-4 0,1-1 0,1-63 0,4 86 0,2-1 0,0 1 0,0 0 0,2 0 0,1 0 0,1 0 0,0 1 0,1-1 0,1 1 0,1 1 0,1 0 0,0 0 0,18-24 0,8-3 0,1 3 0,3 0 0,1 3 0,2 1 0,2 2 0,58-36 0,300-157 0,-375 215 0,15-8 0,162-90 0,-199 109 1,-1 1-1,0-1 1,0 0-1,-1 0 1,1 0-1,0-1 1,-1 1 0,0-1-1,4-6 1,-6 8-5,0 1 1,-1-1-1,1 1 1,-1-1-1,0 1 1,1-1-1,-1 1 1,0-1-1,0 1 1,0-1-1,0 0 1,0 1-1,0-1 1,-1 1-1,1-1 1,0 1-1,-1-1 1,0 1-1,1-1 1,-1 1-1,0-1 1,1 1 0,-1 0-1,0-1 1,0 1-1,0 0 1,0 0-1,0 0 1,-1-1-1,1 1 1,0 1-1,-3-3 1,-43-27-579,-13-3-1208</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5:13.057"/>
    </inkml:context>
    <inkml:brush xml:id="br0">
      <inkml:brushProperty name="width" value="0.05" units="cm"/>
      <inkml:brushProperty name="height" value="0.05" units="cm"/>
      <inkml:brushProperty name="color" value="#FFFFFF"/>
    </inkml:brush>
  </inkml:definitions>
  <inkml:trace contextRef="#ctx0" brushRef="#br0">269 95 31518,'-2'-3'39,"0"-1"-1,0 0 1,0 1-1,0-1 1,-1 1-1,1 0 1,-1-1-1,0 1 1,0 1-1,0-1 1,0 0-1,-1 1 1,1-1-1,-1 1 1,1 0-1,-5-2 1,1 1 5,-1 0 1,1 0-1,-1 0 0,1 1 1,-1 0-1,0 1 0,0 0 1,-8-1-1,12 2-41,0-1 0,0 1 0,0 0 0,0 1 0,0-1 0,0 0 0,0 1 0,0 0 0,0 0 0,0 0 0,1 1 0,-1-1 0,0 1 0,1 0 0,-1 0 0,1 0 0,-1 1 0,1-1 0,0 1 0,0 0 0,0 0-1,1 0 1,-1 0 0,1 0 0,-1 0 0,-1 4 0,-2 4-2,0 0-1,0 1 0,1-1 1,1 1-1,0 0 0,0 0 1,1 1-1,1-1 0,0 1 1,0-1-1,1 14 0,1-20 0,0 0-1,1 0 1,-1 0-1,1 0 0,0 0 1,1 0-1,-1 0 1,1-1-1,0 1 0,1 0 1,-1-1-1,1 0 1,0 1-1,1-1 0,-1 0 1,1-1-1,0 1 1,0-1-1,0 1 1,1-1-1,0 0 0,0-1 1,0 1-1,7 3 1,0-3 3,1 0-1,-1 0 1,1-1 0,-1-1 0,1 0 0,0-1 0,0 0 0,0-1 0,26-3 0,-35 3-2,1-1 0,-1 0 0,1-1 1,-1 1-1,0-1 0,0 0 0,0 0 0,0 0 0,0 0 1,0-1-1,0 0 0,-1 1 0,1-1 0,-1-1 0,0 1 0,0 0 1,0-1-1,0 0 0,-1 0 0,1 1 0,-1-2 0,0 1 1,0 0-1,-1 0 0,2-7 0,1-2 3,-1 0 0,0 0 0,-1 0 0,-1 0 0,0-1 0,-1 1-1,-3-23 1,2 29-4,-1-1 1,0 0-1,0 0 0,-1 1 0,0-1 0,0 1 0,-1 0 0,0 0 1,0 0-1,0 0 0,-1 1 0,0 0 0,-1 0 0,1 0 0,-1 1 1,0-1-1,-1 1 0,1 1 0,-9-5 0,5 3 0,1 1 0,-1 1 0,0 0 0,0 0 0,-1 1 0,1 0 0,-1 1 0,1 0 0,-1 1 0,0 0 0,0 0 0,0 1 0,-20 3 0,28-2 0,1-1-1,-1 1 1,0 0-1,0 0 1,1 0-1,-1 1 1,1-1-1,-1 0 1,1 1 0,-1 0-1,1-1 1,0 1-1,0 0 1,0 0-1,0 0 1,0 1-1,0-1 1,1 0 0,-1 1-1,1-1 1,-1 1-1,1-1 1,0 1-1,-1 3 1,-1 6-122,0-1 1,1 1-1,1 0 1,-1 19-1,1 35-1852</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4:08.817"/>
    </inkml:context>
    <inkml:brush xml:id="br0">
      <inkml:brushProperty name="width" value="0.05" units="cm"/>
      <inkml:brushProperty name="height" value="0.05" units="cm"/>
      <inkml:brushProperty name="color" value="#FFFFFF"/>
    </inkml:brush>
  </inkml:definitions>
  <inkml:trace contextRef="#ctx0" brushRef="#br0">0 13 32239,'0'0'128,"3"0"0,28 0-32,13 0-32,11 0-16,3 0-48,-3 0 0,-2 0 16,-9 0-16,-5 0 0,-14-3-16,-11 1-80,-14-6-1009</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5:13.401"/>
    </inkml:context>
    <inkml:brush xml:id="br0">
      <inkml:brushProperty name="width" value="0.05" units="cm"/>
      <inkml:brushProperty name="height" value="0.05" units="cm"/>
      <inkml:brushProperty name="color" value="#FFFFFF"/>
    </inkml:brush>
  </inkml:definitions>
  <inkml:trace contextRef="#ctx0" brushRef="#br0">0 0 32015,'11'0'288,"39"0"-144,19 0-32,17 0-48,5 0-16,-5 0-16,-11 0-16,-14 0-16,-23 0 0,-13 0 0,-16 0 0,-23 0-176,-39 0-496</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5:13.870"/>
    </inkml:context>
    <inkml:brush xml:id="br0">
      <inkml:brushProperty name="width" value="0.05" units="cm"/>
      <inkml:brushProperty name="height" value="0.05" units="cm"/>
      <inkml:brushProperty name="color" value="#FFFFFF"/>
    </inkml:brush>
  </inkml:definitions>
  <inkml:trace contextRef="#ctx0" brushRef="#br0">252 35 31839,'-1'-2'20,"0"0"0,0 0 0,-1 0 1,1 0-1,-1 0 0,1 0 1,-1 1-1,1-1 0,-1 0 0,0 1 1,0-1-1,0 1 0,0 0 1,0-1-1,0 1 0,-1 0 1,1 1-1,0-1 0,0 0 0,-5 0 1,-4-1 23,0 1 0,0 0 1,-15 1-1,11 0-39,11 0 1,0 1-1,-1-1 1,1 0 0,0 1 0,0 0-1,0 0 1,0 0 0,0 1-1,0-1 1,0 1 0,1 0 0,-1 0-1,0 0 1,1 0 0,-6 6 0,4-3-3,1-1 1,0 1-1,1 0 1,-1 0 0,1 1-1,0-1 1,0 1 0,1 0-1,-4 10 1,2 1-2,1-1 1,1 1-1,0 0 0,1 1 1,0-1-1,2 0 0,2 19 1,-2-30-3,0 0 1,1 0 0,-1 1 0,2-1 0,-1 0 0,0 0 0,1-1 0,0 1 0,1 0-1,-1-1 1,1 0 0,0 0 0,0 0 0,1 0 0,-1-1 0,1 1 0,0-1-1,0-1 1,9 6 0,-4-4 2,0 0 0,0-1 0,0 0-1,0-1 1,1 0 0,0 0 0,-1-1-1,1-1 1,0 0 0,20 0 0,-28-1-2,0-1 1,0 1 0,0-1 0,0 1-1,0-1 1,0 0 0,0 0-1,0 0 1,-1-1 0,1 1 0,0-1-1,-1 1 1,1-1 0,-1 0 0,0 0-1,0 0 1,1 0 0,-1 0 0,0-1-1,-1 1 1,1 0 0,0-1-1,-1 0 1,1 1 0,-1-1 0,0 0-1,0 0 1,0 0 0,0-3 0,3-10 5,-2 1 1,0-1-1,-1 0 1,-1-21 0,0 27-8,0 1 1,0 0-1,0 0 0,-1 1 0,-1-1 1,0 1-1,0-1 0,0 1 0,-1 0 1,0 0-1,-1 0 0,0 0 0,0 0 1,-11-13-1,11 16-1,-1 0 1,-1 0 0,1 0-1,0 1 1,-1 0-1,0 0 1,0 1-1,0-1 1,-1 1-1,1 1 1,-1-1-1,1 1 1,-1 0-1,0 1 1,0-1-1,0 1 1,0 1-1,-7-1 1,9 1-19,0 0 1,-1 0-1,1 0 0,0 0 1,0 1-1,0 0 0,0 0 1,0 0-1,0 1 0,0 0 1,0 0-1,1 0 0,-1 0 1,1 1-1,-1 0 0,1 0 1,0 0-1,-7 7 0,-32 43-1043</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5:33.535"/>
    </inkml:context>
    <inkml:brush xml:id="br0">
      <inkml:brushProperty name="width" value="0.05" units="cm"/>
      <inkml:brushProperty name="height" value="0.05" units="cm"/>
      <inkml:brushProperty name="color" value="#FFFFFF"/>
    </inkml:brush>
  </inkml:definitions>
  <inkml:trace contextRef="#ctx0" brushRef="#br0">158 217 31999,'5'-16'56,"1"0"0,0 1 1,1 0-1,1 0 1,0 0-1,1 1 1,1 0-1,12-13 0,-16 20-47,1 1 0,-1 0 0,2 0-1,-1 0 1,0 1 0,1 0 0,0 1-1,1 0 1,-1 0 0,0 1 0,1 0-1,0 0 1,0 1 0,0 0-1,0 1 1,12-1 0,-18 2-7,0-1-1,0 1 1,0 0-1,1 0 1,-1 1-1,0-1 1,0 1 0,0-1-1,5 3 1,-7-3-2,0 2 0,1-1-1,-1 0 1,0 0 0,0 0 0,0 1 0,0-1 0,0 0 0,0 1 0,-1-1-1,1 1 1,0-1 0,-1 1 0,1-1 0,-1 1 0,0-1 0,1 1 0,-1 0 0,0-1-1,0 3 1,2 10 0,-2 1-1,1-1 1,-2 1 0,0-1-1,-1 1 1,0-1-1,-1 0 1,0 0 0,-2 0-1,1 0 1,-2-1-1,0 0 1,0 0-1,-13 19 1,-3-2 1,0-1 1,-2-2-1,-2 0 0,-44 38 0,67-63-1,-96 80-23,82-70 16,-1 0 0,0-1 0,0-1 0,-21 8 0,39-18 7,0 0 1,-1 0-1,1 0 0,0 0 1,0 0-1,0 0 1,-1 0-1,1 0 1,0 0-1,0 0 1,-1 0-1,1 0 1,0 0-1,0 0 1,0 0-1,-1 0 1,1 0-1,0 0 1,0 0-1,0-1 0,-1 1 1,1 0-1,0 0 1,0 0-1,0 0 1,0 0-1,-1-1 1,1 1-1,0 0 1,0 0-1,0 0 1,0-1-1,0 1 1,0 0-1,0 0 1,-1 0-1,1-1 0,0 1 1,0 0-1,0 0 1,0-1-1,0 1 1,0 0-1,0 0 1,0-1-1,0-11 3,0 12-1,0-9-1,0 0 0,1 0-1,0 1 1,0-1-1,1 0 1,0 1 0,5-13-1,-5 16 1,1 0 0,0 1 0,0-1 0,0 0 0,0 1 0,1 0 0,0 0 0,0 0 0,0 0 0,0 1 0,1-1 0,-1 1 0,8-4 0,-8 5 0,-1 1 0,1-1-1,-1 1 1,1-1 0,0 1 0,0 0-1,0 1 1,0-1 0,-1 1 0,1-1 0,0 1-1,0 0 1,0 1 0,0-1 0,0 1 0,0-1-1,0 1 1,3 2 0,-1-1-1,-1 1 0,0-1-1,1 1 1,-1 0 0,-1 1 0,1-1 0,0 1 0,-1 0 0,0 0-1,7 8 1,37 56-17,-29-40 22,0 0 0,41 41 0,-53-62-7,0-1-1,0 0 1,0 0-1,1-1 1,-1 0-1,1 0 1,1-1-1,-1 0 1,1-1-1,-1 0 0,1 0 1,0 0-1,0-1 1,15 1-1,-15-2-17,1 0-74,-1-1 0,0 0 0,0 0 0,1-1 0,16-3 0,8-15-1200</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5:34.004"/>
    </inkml:context>
    <inkml:brush xml:id="br0">
      <inkml:brushProperty name="width" value="0.05" units="cm"/>
      <inkml:brushProperty name="height" value="0.05" units="cm"/>
      <inkml:brushProperty name="color" value="#FFFFFF"/>
    </inkml:brush>
  </inkml:definitions>
  <inkml:trace contextRef="#ctx0" brushRef="#br0">780 15 29469,'-20'-5'348,"-1"2"0,1 0-1,-1 1 1,0 1-1,0 1 1,-28 3 0,38-1-311,0 0 1,0 1-1,0 0 1,0 0 0,0 2-1,1-1 1,0 1-1,0 1 1,0 0 0,1 0-1,-16 14 1,-9 10 28,-47 55 0,77-81-62,-38 45 13,2 2 0,2 2 1,2 2-1,-45 93 0,61-105-16,2 2-1,2 0 0,1 1 0,3 0 0,2 1 0,-8 93 1,17-127-2,1 0 1,0 1-1,1-1 1,1 1 0,0-1-1,1 0 1,0 1 0,1-2-1,9 24 1,-7-25-1,1-1 0,0 0-1,0 0 1,1 0 0,0-1 0,1 0 0,0 0 0,0-1 0,1 0 0,19 11 0,-6-5 2,0-2 0,1-1 0,1-1 0,0-1 0,51 11 0,-23-10-3,105 5 0,-122-14-11,1-2 0,-1-1 0,1-1-1,-1-2 1,0-2 0,38-13 0,-45 10 10,-1-1 0,0-1 0,-1-2 1,-1 0-1,0-2 0,-1-1 0,41-36 1,-46 34 8,-1 0 1,-1-1-1,-1-1 1,-1 0-1,0-2 1,-2 0-1,-1 0 1,18-43 0,-20 36-3,-2 0-1,-1-1 1,-1 0 0,-2 0 0,-1-1 0,-1 1 0,-2-36 0,-1 50 0,-1-1-1,0 1 0,-1-1 1,-1 1-1,0 0 1,-2 0-1,0 0 0,-1 1 1,0 0-1,-1 0 0,-1 0 1,-1 1-1,0 0 1,-14-17-1,3 9 4,-2 1 0,0 1 0,-1 0 1,-1 2-1,-1 1 0,-1 1 0,0 1 0,-1 1 1,-1 1-1,0 2 0,-45-13 0,24 11-3,0 2-1,-1 3 0,-1 2 0,1 2 1,-1 2-1,-61 5 0,88-1-2,0 2 0,1 0-1,0 2 1,0 0-1,0 2 1,-28 11 0,34-10-32,0 1 1,1 0-1,1 1 1,-1 1-1,2 0 1,0 1 0,0 1-1,-17 20 1,-34 57-674</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5:37.497"/>
    </inkml:context>
    <inkml:brush xml:id="br0">
      <inkml:brushProperty name="width" value="0.05" units="cm"/>
      <inkml:brushProperty name="height" value="0.05" units="cm"/>
      <inkml:brushProperty name="color" value="#FFFFFF"/>
    </inkml:brush>
  </inkml:definitions>
  <inkml:trace contextRef="#ctx0" brushRef="#br0">20 287 29053,'0'-14'3364,"0"39"-3331,-13 453 121,7-258-151,6-205-3,0-12 0,0 0 0,0 0 0,1 0-1,-1 0 1,1 0 0,-1 0 0,1 0 0,0 0 0,2 4 0,-2-6 0,-1 0 0,1-1 0,0 1 0,-1 0 1,1 0-1,0-1 0,-1 1 0,1 0 0,0-1 1,0 1-1,-1-1 0,1 1 0,0-1 1,0 1-1,0-1 0,0 0 0,0 1 0,0-1 1,0 0-1,0 0 0,0 0 0,-1 0 0,1 0 1,0 0-1,0 0 0,0 0 0,0 0 0,0 0 1,0 0-1,0-1 0,2 1 0,-3-1 1,1 1 1,0 0-1,0-1 0,-1 1 0,1-1 0,0 1 0,-1-1 0,1 1 0,0-1 0,-1 1 1,1-1-1,-1 0 0,1 1 0,-1-1 0,1 0 0,-1 1 0,1-1 0,-1-1 1,7-16 2,-1 0 0,-2-1-1,0 1 1,0-1 0,-2 0 0,0 0 0,-2-23 0,1 16-1,-5-488 16,3 476-16,1 37-3,0 1 0,0 0 0,1 0 0,-1 0 0,0 0 0,0 0 0,0 0 1,1 0-1,-1 0 0,0 0 0,0 0 0,0 0 0,1-1 0,-1 1 0,0 0 1,0 0-1,0 0 0,1 0 0,-1 1 0,0-1 0,0 0 0,0 0 0,1 0 1,-1 0-1,0 0 0,0 0 0,0 0 0,0 0 0,1 0 0,-1 0 0,0 1 1,0-1-1,0 0 0,0 0 0,1 0 0,-1 0 0,0 0 0,0 1 0,0-1 0,0 0 1,0 0-1,0 0 0,0 0 0,0 1 0,0-1 0,1 0 0,9 12-5,13 25 4,-3 0 0,-1 2 1,-2 0-1,19 64 0,19 44 2,-45-123-1,2 0 0,1 0 0,29 38 0,-41-60 0,1 1 1,0-1-1,0 0 0,1 0 0,-1 0 1,0 0-1,1 0 0,-1 0 1,1-1-1,0 1 0,-1-1 0,1 0 1,0 0-1,0 0 0,3 1 1,-4-2-1,0 0 0,0 0 1,0 0-1,0 0 0,-1 0 1,1-1-1,0 1 0,0-1 1,0 1-1,0-1 0,-1 1 0,1-1 1,0 0-1,0 0 0,-1 0 1,1 0-1,-1 0 0,1-1 1,-1 1-1,0 0 0,1-1 1,-1 1-1,0-1 0,0 1 1,0-1-1,1-1 0,7-13-1,-2 0-1,0 0 1,0 0-1,-2-1 1,0 0-1,4-30 1,8-109-5,-8-165 9,-12 313-3,0 11 0,2-3 0,-1 3 0,0 0 0,0 0 0,0 0 0,0 0 0,1 1 0,0-1 0,-1 1 0,1-1 0,0 1 0,0-1 0,0 5 0,-3 45 0,3-43 0,1 255 0,2-233 0,1-1 0,2 0 0,1 0 0,2-1 0,1 0 0,19 43 0,-23-62 0,0-1 0,1 1 0,1-1 0,0-1 0,0 1 1,11 10-1,-13-16-1,0 0 1,0 1 0,0-2 0,1 1-1,0-1 1,-1 0 0,1 0 0,0 0-1,1-1 1,-1 0 0,0 0 0,12 1-1,-3-1 1,-1 0 0,0-1 0,1-1-1,-1-1 1,23-3 0,-31 3 0,1-1 0,-1 0 0,0 0 0,0 0 0,1-1 0,-2 0 1,1 0-1,0-1 0,-1 1 0,1-1 0,-1-1 0,0 1 0,0-1 0,4-5 0,0-3-2,0 0-1,-1 0 1,-1 0 0,0-1-1,-1 0 1,-1 0-1,0-1 1,-1 1 0,5-30-1,-5 13-2,-2 0 0,-1-1-1,-5-55 1,4 81 5,-1 1 0,0 0 0,0 0 0,0 0 0,-1 0 0,1 0 0,-1 0 0,-1 0 0,1 1 0,-1-1 0,1 1 0,-1 0 0,-1-1 0,-6-6 0,7 8 0,0 1 0,-1 0 0,1 0 0,0 0 0,-1 0 0,1 0 0,-1 1 0,0-1 0,0 1 0,1 0 0,-1 0 0,0 1 0,0-1 0,0 1 0,0 0 0,0 0 0,0 0 0,0 0 0,0 1 0,-6 1 0,7-1 0,0 0 0,0 1 0,0-1 0,0 1 0,1 0 0,-1 0 0,0 0 0,1 0 0,-1 0 0,1 1 0,0-1 0,0 1 0,0-1 0,0 1 0,0 0 0,0 0 0,1 0 0,-1 0 0,1 0 0,0 0 0,0 0 0,0 0 0,1 1 0,-2 4-1,-1 11-2,1 0-1,0 38 1,2-51 1,0 2 1,-1 6 1,1 0 0,0-1-1,1 1 1,0 0 0,1 0 0,1 0 0,0 0 0,1-1-1,0 0 1,11 21 0,-9-22 1,1-1 0,0 0-1,1 0 1,0-1 0,0 1 0,1-2 0,1 1-1,0-2 1,0 1 0,0-1 0,1-1 0,1 0 0,-1 0-1,1-1 1,0-1 0,0 0 0,1 0 0,0-1-1,-1-1 1,1 0 0,0-1 0,21 1 0,-24-3 1,0 0 0,0 0 0,0-1 0,-1 0 0,12-3 0,-17 3-2,0-1 0,0 1 0,0-1 0,-1 0 0,1 0 1,0-1-1,-1 1 0,0-1 0,1 1 0,-1-1 0,0 0 0,-1-1 0,1 1 0,3-5 0,2-6 2,0-1-1,0 0 1,-2 0-1,0-1 1,0 0-1,-2 0 1,0 0 0,4-31-1,-3-15 0,-3-64 0,-2 88-1,1-29-1,-1-65 7,-1 118-2,0-1-1,-2 0 1,0 0-1,0 1 0,-1 0 1,-9-21-1,13 34-2,-1 0 0,1 0 0,-1 0 0,1 0-1,-1 0 1,1 0 0,-1 0 0,1 0 0,-1 0 0,0 0-1,0 0 1,1 0 0,-1 1 0,0-1 0,0 0 0,0 0-1,0 1 1,0-1 0,0 1 0,-1-1 0,1 1-1,0 0 0,1 0 0,-1 0 0,1 1 0,-1-1 1,0 0-1,1 1 0,-1-1 0,1 0 0,-1 1 0,1-1 0,-1 1 0,1-1 1,-1 1-1,1-1 0,-1 1 0,1-1 0,0 1 0,-1 0 0,1-1 0,0 1 1,0-1-1,-1 2 0,-2 6-1,1 0 0,0-1-1,-2 17 1,-3 270 3,8-191-1,-2-67-1,2-1 0,2 0 0,9 45 0,-10-71 0,0-1 0,0 0 0,1 0 0,-1 0 0,2 0 0,-1 0 0,1 0 0,1-1 0,-1 0 0,1 0 0,1 0 0,-1 0 0,1-1 0,0 0 0,0 0 0,1-1 0,0 1 0,0-1 0,11 5 0,-13-7 0,0-1 0,1 0 0,-1 0 0,1 0 0,-1-1 0,1 1 0,0-1 0,-1-1 0,1 1 0,0-1 0,0 0 0,0 0 0,0-1 0,-1 0 0,1 0 0,0 0 0,-1-1 0,1 0 0,-1 0 0,1 0 0,-1 0 0,0-1 0,0 0 0,0 0 0,0-1 0,-1 1 0,1-1 0,-1 0 0,0 0 0,0-1 0,0 1 0,-1-1 0,1 0 0,-1 0 0,3-5 0,0-6-3,0 0 1,0-1-1,-2 1 1,0-1-1,0 0 1,0-26-1,-2-111-22,-4 82 23,-1 51 13,3 21-11,0 0 0,0 0 0,0 1 0,0-1 1,0 0-1,-1 0 0,1 0 0,0 1 1,0-1-1,0 0 0,0 0 0,-1 0 1,1 0-1,0 0 0,0 1 0,-1-1 0,1 0 1,0 0-1,0 0 0,-1 0 0,1 0 1,0 0-1,0 0 0,-1 0 0,1 0 1,0 0-1,0 0 0,-1 0 0,1 0 0,0 0 1,0 0-1,-1 0 0,1 0 0,0 0 1,0 0-1,0-1 0,-1 1 0,1 0 0,0 0 1,0 0-1,-1 0 0,1 0 0,0-1 1,0 1-1,0 0 0,0 0 0,-1 0 1,1-1-1,0 1 0,0 0 0,0 0 0,0 0 1,0-1-1,0 1 0,0 0 0,-1 0 1,1-1-1,0 1 0,0 0 0,0 0 1,0-1-1,0 1 0,0 0 0,0 0 0,0-1 1,0 1-1,1 0 0,-1-1 0,-2 7-1,1-1 0,-1 1 0,1-1 0,1 1-1,-1 0 1,1 0 0,0-1 0,0 1 0,2 10-1,-1 6 1,0 0 2,1 0 1,1 1-1,0-1 1,2 0-1,0 0 1,2-1-1,0 0 1,2 0-1,0 0 1,21 33-1,-28-50-1,0 0 0,1-1 0,-1 1 0,1-1 0,0 0 0,-1 0 0,2 0 0,-1 0 0,0 0 0,0-1 0,1 1 0,-1-1 0,1 0 0,0 0 0,0-1 0,0 1 0,0-1 0,0 1 0,0-1 0,0 0 0,0-1 0,0 1 0,1-1 0,-1 0 0,0 0 0,0 0 0,1-1 0,6-1 0,-9 2 0,0-1 0,0 1 0,0-1 0,0 0 0,0 0 0,0 0 0,0 1 0,-1-2 0,1 1 0,0 0 0,-1 0 0,1-1 0,-1 1 0,1 0 0,-1-1 0,0 0 0,2-1 0,0-2 0,0 0 0,-1 0 0,1-1 0,-1 1 0,3-12 0,-1-4 0,0-1 0,0-29 0,-3 47 0,3-64 0,-8-110 0,5 178 0,-1-1 0,0 1 0,0-1 0,0 1 0,0 0 0,0-1 0,0 1 0,0-1 0,0 1 0,0 0 0,0-1 0,0 1 0,0-1 0,0 1 0,0 0 0,-1-1 0,1 1 0,0 0 0,0-1 0,0 1 0,-1 0 0,1-1 0,0 1 0,0 0 0,-1-1 0,1 1 0,0 0 0,-1 0 0,1-1 0,0 1 0,-1 0 0,1 0 0,0-1 0,-1 1 0,1 0 0,0 0 0,-1 0 0,1 0 0,0 0 0,-1 0 0,1 0 0,-1 0 0,1 0 0,0 0 0,-1 0 0,1 0 0,-1 0 0,1 0 0,0 0 0,-1 0 0,1 0 0,-1 0 0,1 0 0,0 1 0,-1-1 0,1 0 0,0 0 0,-1 0 0,1 1 0,0-1 0,-1 1 0,-1 0 0,1 1 0,-1-1 0,1 1 0,-1-1 0,1 1 0,0 0 0,-1 0 0,1 0 0,0 0 0,0 0 0,-1 3 0,-3 21 0,2 0 0,0 0 0,2 1 0,1-1 0,6 49 0,-5-66 0,1 1 0,0-1 0,1 0 0,0 0 0,0-1 0,1 1 0,0-1 0,1 1 0,0-1 0,0 0 0,1-1 0,11 13 0,-12-15 0,1 0 0,0 0 0,0 0 0,0-1 0,0 0 0,1 0 0,-1-1 0,1 1 0,0-2 0,0 1 0,1-1 0,-1 0 0,0 0 0,1-1 0,-1 0 0,10 0 0,-10-1 0,-3 0 1,0 0 0,0 0 0,-1 0 1,1 0-1,0-1 0,0 1 0,7-3 0,-10 2-1,1 0 1,-1-1-1,0 1 0,1 0 1,-1 0-1,0 0 0,0-1 1,0 1-1,0-1 0,0 1 1,0-1-1,0 1 0,0-1 1,0 0-1,-1 1 0,1-1 1,-1 0-1,1 1 0,-1-1 1,0-2-1,3-13-2,-1 0 1,0-1 0,-1 1-1,-2 0 1,1-1-1,-2 1 1,-4-20-1,-6-11-6,-21-54 0,8 26 7,23 72 3,-4-24 7,6 28-9,0-1 0,0 0 0,0 1 0,0-1 1,0 0-1,0 1 0,0-1 0,0 1 0,0-1 0,0 0 0,0 1 0,1-1 0,-1 1 0,0-1 0,0 1 0,1-1 0,-1 0 0,0 1 0,1-1 0,-1 1 0,0 0 0,1-1 0,-1 1 0,1-1 0,-1 1 0,1-1 0,-1 1 0,1 0 0,-1 0 1,1-1-1,-1 1 0,1 0 0,0 0 0,-1-1 0,1 1 0,-1 0 0,1 0 0,0 0 0,0 0 0,223-2 0,-117 3 0,-106 0 0,0-1 0,0 0 0,0 0 0,0 0 0,0-1 0,0 1 0,0 0 0,0 0 0,0 0 0,-1-1 0,1 1 0,0-1 0,0 1 0,0 0 0,0-1 0,-1 1 0,1-1 0,0 0 0,0 1 0,-1-1 0,1 0 0,-1 1 0,1-1 0,0 0 0,-1 0 0,1 1 0,-1-1 0,0 0 0,1-2 0,0 0 0,-1 1 0,1-1 0,-1 0 0,0 0 0,0 0 0,0 0 0,0 0 0,-2-5 0,1 7 0,1 0 0,-1 0 0,0 0 0,0 1 0,-1-1 0,1 0 0,0 1 0,0-1 0,0 1 0,0-1 0,-1 1 0,1-1 0,0 1 0,0 0 0,-1-1 0,1 1 0,0 0 0,0 0 0,-1 0 0,1 0 0,0 0 0,-2 1 0,-32 1 0,32-1 0,0-1 0,0 1 0,0 0 0,1 0 0,-1 0 0,0 0 0,1 1 0,-1-1 0,1 1 0,-1 0 0,1-1 0,0 1 0,-1 0 0,-2 5 0,1-2 0,0 1 0,0 0 0,0 0 0,1 0 0,0 0 0,-2 7 0,-1 5 0,2-1 0,0 1 0,0 0 0,0 19 0,3-20 0,-2 20 0,1 0 0,1 1 0,8 56 0,-6-88 0,1 0 0,-1 1 0,2-1 0,-1 0 0,0 0 0,1 0 0,0-1 0,1 1 0,-1 0 0,1-1 0,0 0 0,1 0 0,-1 0 0,1-1 0,0 0 0,0 0 0,0 0 0,0 0 0,1-1 0,0 1 0,0-2 0,7 4 0,1-1 0,0-1 0,0-1 0,0 0 0,0 0 0,0-2 0,1 0 0,-1 0 0,1-1 0,14-3 0,-24 3 0,-1-1 1,1 0-1,-1-1 0,1 1 0,-1-1 1,0 0-1,1 0 0,-1 0 1,0 0-1,0-1 0,0 1 1,-1-1-1,1 0 0,-1-1 0,1 1 1,-1 0-1,0-1 0,0 0 1,-1 0-1,1 0 0,-1 0 1,0 0-1,0 0 0,0 0 0,-1-1 1,3-8-1,0-7 1,0 1 1,-2-1-1,0 1 0,-1-1 1,-2-21-1,-1 21 0,0 1 0,-1 0 0,-1 0 0,-1 0 0,-1 1 0,0 0 0,-10-18 0,10 22 0,-1 1 0,0 1-1,-1-1 1,0 1 0,-1 0 0,-1 1 0,0 0-1,0 1 1,-22-17 0,27 24-1,1 1 0,-1-1 0,1 1 0,-1 0 0,0 1 0,0-1 0,0 1 0,0 0 0,0 0 0,-7 0 0,10 0 0,0 1 0,0 0 0,0 0 0,0 0 0,0 1 0,0-1 0,0 0 0,0 1 0,0-1 0,0 1 0,0 0 0,0 0 0,0 0 0,0 0 0,1 0 0,-1 0 0,0 0 0,1 0 0,-1 1 0,1-1 0,-1 0 0,1 1 0,0 0 0,-1-1 0,1 1 0,0 0 0,0 0 0,0 1 0,-3 11-1,1-1 0,0 1 0,1 0 0,1 0 1,0 0-1,1 0 0,0 0 0,1 0 0,1 0 0,0 0 0,1 0 0,0 0 0,1-1 1,7 14-1,-5-15 0,2 1 1,-1-1-1,2-1 1,0 0 0,0 0-1,1-1 1,12 11 0,-15-15 0,0-1 0,0 0 0,1 0 0,-1-1 1,1 0-1,0 0 0,1-1 0,-1 0 1,0 0-1,1-1 0,-1 0 0,17 1 1,-22-2-1,0-1 1,0 0 0,0 0 0,1 0-1,-1 0 1,0-1 0,0 1 0,0-1-1,0 0 1,1 0 0,-1 0 0,0 0-1,-1 0 1,1-1 0,0 1 0,0-1-1,0 0 1,2-2 0,-2-1-1,1 0 0,-1 0 0,0 0-1,-1 0 1,1 0 0,-1-1 0,0 1 0,0-1 0,1-8 0,3-16 0,-1 0 0,1-57 0,-5 59 0,1-1 0,1 1 0,9-37 0,-11 62 0,0 0 0,0 1-1,0-1 1,0 0 0,0 1 0,0-1-1,1 1 1,-1-1 0,1 1 0,0-1 0,0 1-1,0 0 1,0 0 0,0 0 0,0 0-1,0 0 1,1 1 0,-1-1 0,1 1 0,-1 0-1,1-1 1,0 1 0,-1 0 0,1 0-1,0 1 1,0-1 0,0 1 0,0-1 0,-1 1-1,1 0 1,0 0 0,0 0 0,0 0-1,0 1 1,5 0 0,0 1-1,-1 0 1,0 1-1,0-1 1,1 2-1,-2-1 0,1 1 1,0-1-1,-1 2 0,1-1 1,-1 1-1,-1 0 1,8 8-1,-5-3 0,0 1 0,-1 0-1,0 0 1,-1 1 0,0-1 0,-1 1 0,0 1 0,-1-1-1,0 1 1,3 22 0,-3 5-5,-1 1 0,-3 45 1,-1-33 3,1-51 2,0 0 0,0 0 0,1 0 0,-1 1 1,1-1-1,-1 0 0,1 0 0,0 0 0,-1 0 0,1 0 0,0 0 0,1 0 1,-1 0-1,0-1 0,0 1 0,1 0 0,-1-1 0,1 1 0,2 2 0,0-1 1,1-1 0,0 1-1,-1-1 1,1 1 0,0-1-1,0 0 1,10 1 0,6 1 1,0-1 0,0-1 0,23-2 0,-40 0-2,6 1-2,0-2 1,0 1-1,0-1 1,19-5-1,-25 5 1,0 0 1,-1-1-1,1 0 1,-1 0-1,1 0 1,-1 0-1,0 0 1,0-1-1,0 1 1,0-1-1,-1 0 1,1 0-1,-1 0 1,1 0-1,2-5 1,0-3-1,1 0 1,-2 0-1,1-1 0,-2 1 0,1-1 1,-2 0-1,0 0 0,1-14 1,-1-104-8,-3 73 9,-1-4 5,-3 1 0,-13-70 1,-38-117 34,52 230-35,5 30-7,0 0 0,0 1 0,-3 21 0,0 8 0,28 272 1,-3-82 0,-21-205 0,-1 8 0,2-1 0,11 54 0,-14-88 0,0 0 0,0 0 0,1 0 0,-1 0 0,0-1 0,0 1 0,1 0 0,-1 0 0,0 0 0,1 0 0,-1 0 0,1-1 0,-1 1 0,1 0 0,0 0 0,-1-1 0,1 1 0,0-1 0,-1 1 0,1 0 0,0-1 0,0 1 0,0-1 0,-1 0 0,1 1 0,0-1 0,0 1 0,0-1 0,0 0 0,0 0 0,0 0 0,1 1 0,0-2 0,-1 1 0,1-1 0,-1 0 0,0 1 0,1-1 0,-1 0 0,0 0 0,1 0 0,-1 0 0,0 0 0,0 0 0,0 0 0,0 0 0,0 0 0,0 0 0,0-1 0,0 1 0,-1 0 0,1-1 0,1-2 0,12-33 0,-2 0 0,9-41 0,15-49 0,-28 104-2,1 1 0,2 0 0,24-39 0,-31 54 2,0 1-1,1 0 1,0 1-1,0-1 1,0 1-1,1 0 1,-1 1-1,1-1 1,0 1-1,1 0 1,-1 0-1,1 1 1,0 0-1,-1 0 1,1 1-1,14-4 1,-15 5 0,1 0 0,-1 1 0,1-1 0,-1 1 0,1 0 0,-1 1 0,1 0 0,-1 0 0,1 0 0,-1 1 0,1-1 0,-1 2 0,0-1 0,0 1 0,0 0 0,7 5 0,-8-4 0,-1 0 0,1 1 0,-1 0 0,0 0 0,0 0 0,-1 0 0,1 0 0,-1 1 0,0 0 0,-1 0 0,0 0 0,1 0 0,-2 0 0,1 0 0,-1 0 0,1 12 0,-1-11 0,0-1-1,-1 1 1,1 0 0,-2-1 0,1 1-1,-1 0 1,0-1 0,0 1-1,-1-1 1,0 1 0,-3 6 0,3-8 0,-1-1 0,0 1 0,0-1 0,0 0 0,-1 0 0,1 0 0,-1-1 0,0 1 0,0-1 0,-1 0 0,1 0 0,-1 0 0,1-1 0,-9 4 0,-9 1 1,0 0-1,-1-2 0,0 0 1,0-1-1,0-2 0,0 0 1,-31-2-1,47 0-1,0-1 1,0 1-1,0-1 0,0 0 1,1-1-1,-1 0 0,0 0 1,1 0-1,-1-1 0,1 1 1,-9-7-1,13 8 1,-1-2-1,0 1 1,1 0 0,-1 0-1,1-1 1,0 0 0,0 1-1,0-1 1,0 0 0,0 0-1,0 0 1,1 0 0,0 0-1,-1 0 1,1-1 0,0 1 0,1 0-1,-1-1 1,1 1 0,-1-1-1,1 1 1,0 0 0,0-1-1,1-6 1,0 9 0,0 0 0,0 0 0,0 0 0,0 0 0,0 0 0,0 0 0,1 1 0,-1-1 0,0 0 0,0 1 0,1-1 0,-1 1 0,0-1 0,1 1 0,-1 0 0,0-1 0,1 1 0,-1 0 0,0 0 0,1 0 0,-1 0 0,1 0 0,2 1 0,37 3 0,-35-1 0,0 1 0,-1-1 0,0 1 0,1 1 0,-1-1 0,-1 1 0,1-1 0,-1 1 0,0 1 0,0-1 0,0 0 0,-1 1 0,6 11 0,-1-2 0,36 59 1,-5-6 3,60 78 1,-85-127-5,2-1 1,0 0 0,1-2 0,0 0-1,1-1 1,1-1 0,1 0-1,33 17 1,-41-26 0,-1-1 1,1 0-1,0-1 1,0 0-1,0-1 1,0 0-1,0-1 1,21 0-1,-31-1-2,1 0-1,-1 0 1,1 0-1,0-1 1,-1 1-1,1 0 1,-1-1-1,1 0 0,-1 0 1,1 0-1,-1 0 1,0 0-1,1 0 1,-1 0-1,0-1 1,0 1-1,3-3 1,-3 1-19,0 0 0,0 0 0,-1 0 0,1 0 0,-1 0 0,1 0 0,-1-1 0,0 1 0,0 0 0,-1-1 0,1 1 0,-1-1 0,1-3 1,0-43-841</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5:38.323"/>
    </inkml:context>
    <inkml:brush xml:id="br0">
      <inkml:brushProperty name="width" value="0.05" units="cm"/>
      <inkml:brushProperty name="height" value="0.05" units="cm"/>
      <inkml:brushProperty name="color" value="#FFFFFF"/>
    </inkml:brush>
  </inkml:definitions>
  <inkml:trace contextRef="#ctx0" brushRef="#br0">11 0 30878,'-10'5'669,"10"-5"-662,0 0 1,0 0-1,0 1 1,0-1-1,-1 0 1,1 0-1,0 0 1,0 1-1,0-1 1,0 0-1,0 0 1,0 0-1,0 1 1,0-1-1,0 0 1,0 0-1,0 1 1,0-1-1,0 0 1,0 0-1,0 0 1,0 1-1,0-1 1,1 0-1,-1 0 1,0 0-1,0 1 1,0-1-1,0 0 1,0 0 0,0 0-1,1 0 1,-1 1-1,0-1 1,0 0-1,0 0 1,0 0-1,1 0 1,-1 0-1,0 1 1,0-1-1,0 0 1,1 0-1,-1 0 1,0 0-1,0 0 1,0 0-1,1 0 1,-1 0-1,0 0 1,0 0-1,1 0 1,-1 0-1,0 0 1,0 0-1,0 0 1,1 0-1,-1 0 1,0 0-1,0 0 1,0-1-1,1 1 1,39 6 149,0-2 1,55-2-1,-4 0-63,171 2-41,-246-4-53,-21 5-217,-10 2 18,-19 1-458</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5:42.152"/>
    </inkml:context>
    <inkml:brush xml:id="br0">
      <inkml:brushProperty name="width" value="0.05" units="cm"/>
      <inkml:brushProperty name="height" value="0.05" units="cm"/>
      <inkml:brushProperty name="color" value="#FFFFFF"/>
    </inkml:brush>
  </inkml:definitions>
  <inkml:trace contextRef="#ctx0" brushRef="#br0">0 515 32031,'1'-4'40,"0"-1"0,0 1 0,0 0 0,0 0 0,1 0 0,0 0 0,-1 0 1,2 0-1,-1 1 0,0-1 0,1 0 0,-1 1 0,5-4 0,-4 5-35,-1 0-1,1 0 0,0 1 1,0-1-1,1 1 1,-1 0-1,0 0 0,0 0 1,0 0-1,1 1 0,-1-1 1,0 1-1,1 0 0,-1 0 1,1 0-1,-1 0 1,6 1-1,-7 0-4,0 0 0,0 0 0,0 0 0,1 0 0,-1 0 0,0 0 0,0 0 0,-1 1 0,1-1 0,0 1 0,0-1 0,-1 1 0,1 0 0,-1-1 0,1 1 0,-1 0 0,0 0 0,0 0 0,0 0 0,0 1 0,1 2 0,16 53 0,-16-49 0,7 34 2,-2 0-1,2 70 1,-9 94 7,-2-87-7,6-104-3,1-16 2,2-10 2,3-18-1,-1 0 0,-1 0 0,-2-1 0,-1 0 0,1-30 0,1 6-1,-1 6-1,1-6 0,1-1 0,28-89 0,-34 136 0,-1 3 0,0 1 0,0-1 0,0 1 0,1 0 0,-1 0 0,1-1 0,0 1 0,-1 0 0,1 1 0,1-1 0,-1 0 0,0 0 0,6-4 0,-2 8 0,0 11-3,57 212-7,-28-87 7,1-5 3,-33-126 0,0-9 0,0-13 0,-2 14 0,12-97-16,-8 50-5,2 1 0,2-1 0,2 2 1,23-60-1,-32 101 20,0 1 0,1 0 1,0-1-1,0 1 0,0 0 0,1 1 0,0-1 1,0 1-1,0-1 0,7-5 0,-7 8 1,-1 0 0,1 0 0,0 0 0,0 0 0,0 1 1,0 0-1,0 0 0,1 0 0,-1 0 0,0 1 0,0-1 0,0 1 0,1 0 0,-1 1 0,5 0 0,-5 0 0,-1 0 0,1 0 0,-1 0 0,0 1 0,0-1 0,1 1 0,-1 0 0,0 0 0,-1 0 0,1 1 0,0-1 0,-1 1 0,1-1 0,-1 1 0,0 0 0,0 0 0,0 0 0,0 0 0,0 0 0,-1 0 0,2 4 0,2 5 0,0 1 0,-1-1 0,0 1 0,2 20 0,-2 12 3,-3 89 0,-2-88 2,6 76 0,-5-118-8,1 0-1,-1-1 1,1 1 0,0 0-1,0-1 1,0 1 0,0-1 0,1 0-1,-1 1 1,1-1 0,0 0-1,4 5 1,-4-6 0,0 0 0,1 0-1,-1-1 1,1 1 0,-1-1-1,1 0 1,0 0 0,-1 0 0,1 0-1,0 0 1,0-1 0,0 1-1,-1-1 1,1 0 0,0 0 0,5 0-1,-4 0-1,1 1-1,0-1 1,-1 0 0,1-1-1,-1 1 1,1-1-1,0 0 1,-1 0-1,1-1 1,-1 1 0,0-1-1,0 0 1,1 0-1,-1 0 1,0-1-1,-1 1 1,1-1 0,0 0-1,-1 0 1,0 0-1,1-1 1,-1 1 0,0-1-1,-1 0 1,1 0-1,-1 0 1,0 0-1,0 0 1,0 0 0,0-1-1,1-5 1,8-28 25,12-78 0,-19 84 1,2 0 0,1 1 1,1 0-1,18-43 0,-22 66-17,0-1-1,1 1 0,0 0 0,1 0 0,0 1 0,0 0 0,0 0 0,1 0 0,0 0 0,0 1 0,1 1 0,0-1 0,0 1 0,0 0 1,1 1-1,-1 0 0,1 0 0,0 1 0,13-3 0,14 2-6,-35 4-13,-26 0 3,20 0 14,1 0 1,-1 0-1,1 1 0,0-1 1,-1 1-1,1 0 0,0 0 1,-1 1-1,1-1 0,0 1 1,0 0-1,0 0 0,0 0 1,0 0-1,1 1 0,-1 0 1,1-1-1,0 1 0,-1 1 1,1-1-1,1 0 0,-1 1 1,-2 3-1,-6 9-1,1-1 1,0 2-1,1-1 1,1 1-1,1 0 1,0 1 0,1 0-1,-6 36 1,5-5 1,2 0 1,3 59 0,1-101-2,1 0 0,1 0-1,-1 0 1,1 0 0,0 0 0,1 0 0,-1 0-1,2 0 1,-1-1 0,1 1 0,0 0-1,0-1 1,0 0 0,1 0 0,0 0-1,0 0 1,1-1 0,0 0 0,0 0-1,0 0 1,0 0 0,1-1 0,0 0-1,0 0 1,0 0 0,0-1 0,12 5 0,0-3 1,1-1 0,0 0 0,0-1 0,1-2 0,-1 0 0,27-2 0,-17 1 0,-21 0-2,1 0 1,-1-1 0,1 0 0,-1 0 0,0-1 0,1 0 0,-1 0 0,0-1 0,0 0 0,-1-1 0,1 1 0,-1-2 0,1 1-1,-1-1 1,0 0 0,-1 0 0,1-1 0,-1 0 0,-1 0 0,1 0 0,-1-1 0,0 0 0,0 0 0,-1 0 0,0-1-1,0 0 1,-1 1 0,3-10 0,-1 1-2,-1-1 1,0 0-1,-1 0 0,-1 0 0,-1 0 0,-1-1 0,0 1 0,-1 0 1,-1-1-1,0 1 0,-10-31 0,8 35 3,0 0-1,-1 0 1,0 1 0,-1-1-1,-1 1 1,0 1 0,-1-1-1,0 1 1,0 1-1,-1-1 1,-1 2 0,1-1-1,-2 1 1,1 1 0,-19-12-1,20 15 2,-1 1-1,0 0 1,0 1-1,0 0 1,0 0-1,0 1 1,0 1-1,-1-1 1,1 2-1,-1 0 1,1 0-1,-1 0 0,-11 3 1,19-2-4,-1 0 1,0 1-1,1-1 1,-1 1-1,1-1 1,-1 1-1,1 0 1,0 0-1,0 1 1,0-1-1,0 1 1,0-1-1,0 1 1,1 0-1,-1 0 1,1 0-1,0 0 1,0 1-1,0-1 1,0 1-1,1-1 1,-1 1-1,1 0 1,0-1-1,-1 5 1,-1 9-1,0 1 1,1-1-1,0 1 1,2 19-1,0-28 1,0 1 0,1-1 0,0 1 0,1-1 0,0 1 0,0-1 0,1 0 0,0 0 0,1 0 0,9 16 0,-5-14 0,0 0 1,1 0-1,0 0 0,1-1 1,0-1-1,21 16 1,-22-19 0,0 0 1,1 0-1,-1-1 1,1-1-1,0 1 1,1-2-1,-1 1 1,13 1-1,1-1-1,-1-1 0,41-1 0,-57-2 0,0 0 1,0 0-1,0-1 0,0 0 1,0-1-1,-1 1 1,1-1-1,-1-1 0,1 1 1,-1-1-1,0 0 0,0-1 1,0 1-1,7-6 1,-7 3 0,1-1-1,-1 1 1,-1-1 0,1 0 0,-1-1 0,0 1 0,-1-1 0,0 0 0,0 0 0,4-15 0,0-1-1,-2 0 0,-1-1 0,-1 0 0,1-25 0,-3-103 0,-3 91 0,2 15 1,0 15 7,-1 1-1,-1 0 0,-1 0 1,-2 0-1,-10-37 0,14 67-7,0 1 0,0 0 0,0-1 0,0 1 1,0 0-1,0 0 0,0-1 0,0 1 0,0 0 0,0-1 0,0 1 0,0 0 0,-1 0 0,1-1 0,0 1 0,0 0 0,0 0 0,0-1 0,0 1 0,-1 0 0,1 0 0,0-1 0,0 1 1,-1 0-1,1 0 0,0 0 0,0 0 0,-1-1 0,1 1 0,0 0 0,0 0 0,-1 0 0,1 0 0,0 0 0,0 0 0,-1 0 0,1 0 0,0 0 0,-1 0 0,1 0 0,0 0 0,-1 0 0,1 0 1,0 0-1,0 0 0,-1 0 0,1 0 0,0 0 0,-1 0 0,1 0 0,0 0 0,0 1 0,-1-1 0,1 0 0,0 0 0,0 0 0,0 1 0,-1-1 0,-10 19-3,5 0 2,1 0-1,1 0 1,0 1 0,-1 30-1,4 87-3,2-75 4,0-19 3,2 0 0,2 0 0,2 0 0,2 0 0,2-1 0,1-1 0,24 53 0,-31-82-2,1 0 0,0-1 0,1 1 0,0-1 0,1-1 0,0 0 0,11 11 0,-14-16 0,1-1 0,0 1 0,0-1 0,0 0 0,1 0 0,-1-1 0,1 1 0,0-2 0,0 1 0,0-1 0,0 0 0,0 0 0,15 1 0,-10-2-2,0-1 0,1 1 1,-1-2-1,0 0 0,1 0 1,21-7-1,-27 6 1,-1 0-1,0-1 1,0 0 0,-1 0 0,1-1 0,-1 1 0,1-1 0,-1-1-1,0 1 1,-1 0 0,1-1 0,-1 0 0,0 0 0,6-11 0,-3 5-1,-1-1 1,0-1-1,-1 1 1,-1-1 0,0 1-1,0-1 1,-2 0-1,1-1 1,-2 1 0,0 0-1,0-1 1,-1 1-1,-1 0 1,-2-17 0,1 23 1,1-1 0,-1 1 0,0 0 0,0 0 0,-1 0 1,0 0-1,0 1 0,0-1 0,-1 1 0,0 0 1,-1 0-1,1 0 0,-1 0 0,0 1 0,0 0 1,-1 0-1,0 0 0,0 1 0,0 0 0,0 0 1,-1 0-1,1 1 0,-1 0 0,0 0 0,0 1 0,-11-3 1,9 3 1,1 1 0,0-1 0,0 2 0,-1-1 1,-12 2-1,19-1-3,0 0 1,1 0-1,-1 1 1,0-1 0,1 1-1,-1-1 1,0 1-1,1 0 1,-1 0 0,1-1-1,-1 1 1,1 0-1,0 0 1,-1 0 0,1 1-1,0-1 1,0 0-1,0 1 1,-1-1 0,1 0-1,1 1 1,-1-1-1,0 1 1,0-1-1,1 1 1,-1 0 0,0-1-1,1 1 1,0 0-1,-1-1 1,1 3 0,-1 3-1,1 0 1,-1 1 0,1-1 0,1 0-1,-1 1 1,2-1 0,-1 0 0,0 0 0,1 0-1,1 0 1,-1 0 0,1-1 0,0 1-1,1-1 1,-1 1 0,6 5 0,-3-4 1,1-1 0,0 0 0,0 0 1,0-1-1,1 0 0,0 0 0,0-1 0,1 0 1,-1 0-1,1-1 0,14 5 0,-8-4 2,0-1-1,1 0 0,-1-1 0,19 0 1,-29-2-3,0-1 0,-1 1 1,1-1-1,0-1 1,0 1-1,-1-1 0,1 0 1,0 0-1,-1 0 1,1 0-1,-1-1 1,1 0-1,-1 0 0,0 0 1,0 0-1,0-1 1,6-5-1,-4 2 0,-1-1 0,-1-1 0,1 1 0,-1 0 0,-1-1 0,1 0 0,-1 0 0,-1 0 0,1 0 0,-2-1 0,3-16 0,-1-9 0,-3-57 0,-2 44 0,3 46 0,-1 0 1,0 0-1,0-1 0,0 1 1,0 0-1,0-1 0,-1 1 1,1 0-1,0 0 0,-1-1 1,1 1-1,0 0 0,-1 0 1,0 0-1,1-1 0,-1 1 1,0 0-1,1 0 0,-1 0 1,0 0-1,0 0 0,0 0 1,-2-1-1,2 2 0,0 0 0,0 0 1,0 0-1,0 1 0,1-1 0,-1 0 1,0 0-1,0 1 0,0-1 0,0 0 1,0 1-1,0-1 0,0 1 0,0-1 1,1 1-1,-1 0 0,0-1 0,0 1 1,1 0-1,-1-1 0,0 1 0,1 0 1,-1 0-1,1 0 0,-1-1 0,1 1 1,-1 0-1,1 0 0,0 0 0,0 0 1,-1 2-1,-3 7 0,1 1 0,0 0 0,0 0 0,1 0 0,1 0 0,-1 21 0,8 72 0,-5-93 0,1 0 0,1 1 0,0-1 0,1 0 0,0-1 0,0 1 0,1-1 0,1 0 0,-1 0 0,2 0 0,-1-1 0,12 12 0,-12-14 0,0 0 0,1-1 0,0 0 0,1 0 0,-1-1 0,1 0 0,0 0 0,0-1 0,1 0 0,-1 0 0,1-1 0,0 0 0,0 0 0,0-1 0,16 1 0,-18-2 0,3 0 0,0-1 0,-1 0 1,16-2-1,-22 1 1,0 1 0,0-1-1,0 0 1,0 0 0,-1 0 0,1 0-1,0-1 1,0 1 0,-1-1 0,1 0-1,-1 1 1,0-1 0,1 0 0,-1-1 0,3-3-1,1-2-1,-1-1 0,-1 0 1,1 0-1,-1 0 0,-1-1 0,0 1 0,0-1 0,-1 0 0,2-18 0,-1-12-6,-2-46 0,-1 51 4,0-73 3,-5-1 0,-20-120 0,21 205 4,-1 1 5,1 1-1,0-32 0,-5 98-21,-15 473 10,24-489 3,1-1 1,1 1-1,2-1 1,1 0-1,13 42 1,-15-59-1,1-1 0,1 1 0,0 0 1,0-1-1,1 0 0,0-1 0,11 14 0,-12-17 1,0-1-1,0 0 0,0 1 0,1-2 0,-1 1 0,1-1 0,0 1 0,0-2 0,0 1 0,1-1 0,-1 0 0,0 0 0,8 1 0,-3-1 0,0 0 0,0-1-1,0 0 1,0-1 0,1 0 0,-1-1-1,0 0 1,21-5 0,-27 4 0,0 0-1,0-1 1,0 1 0,0-1 0,-1 0 0,1 0 0,-1-1 0,0 1-1,0-1 1,0 0 0,-1 0 0,1 0 0,-1-1 0,0 1 0,0-1 0,-1 1-1,1-1 1,-1 0 0,0 0 0,2-7 0,1-12 0,0 0 0,-2 0 0,0 0 0,-2 0 0,0 0 0,-6-44 0,4 52 2,-1 1-1,-1-1 1,0 0 0,-1 1-1,-1-1 1,0 1 0,-1 0 0,-1 1-1,0 0 1,-18-26 0,24 39-1,1 1-1,0-1 0,0 1 1,0 0-1,0 0 0,0-1 0,0 1 0,0 0 1,0 0-1,0-1 0,0 1 0,0 0 0,-1 0 0,1 0 1,0-1-1,0 1 0,0 0 0,0 0 0,0 0 1,-1-1-1,1 1 0,0 0 0,0 0 0,0 0 1,-1 0-1,1 0 0,0-1 0,0 1 0,0 0 0,-1 0 1,1 0-1,0 0 0,0 0 0,-1 0 0,1 0 1,0 0-1,0 0 0,-1 0 0,1 0 0,0 0 0,0 0 1,0 0-1,-1 0 0,1 0 0,0 0 0,0 0 1,-1 0-1,1 0 0,0 0 0,-1 1 0,0 18-2,1 0 0,1 0 0,0 0-1,2 0 1,0 0 0,7 24 0,1-9 7,2 0 0,26 50 0,-37-79-4,1 0-1,0-1 0,0 1 0,0-1 0,0 1 0,1-1 1,-1 0-1,1 0 0,0 0 0,1-1 0,-1 0 0,1 1 1,-1-2-1,1 1 0,9 3 0,-4-3 0,0 0 0,1-1 0,0 0 0,0-1 0,-1-1 0,21 0 0,-26-1 0,-1 0-1,1 0 1,-1 0 0,0 0-1,0-1 1,1 1 0,-1-1-1,0 0 1,0-1 0,-1 1-1,1 0 1,0-1 0,-1 0 0,0 0-1,1 0 1,-1-1 0,-1 1-1,1 0 1,0-1 0,-1 0-1,0 0 1,1 0 0,-2 0-1,4-7 1,2-8-2,0-1 1,-2 0-1,0 0 1,2-24-1,0-26 7,-3-113 0,-1 2 1,5-80-1,-8 260-4,0 0-1,0 0 1,0 0-1,0 0 0,0 0 1,-1 0-1,1 1 1,0-1-1,-1 0 0,1 0 1,-1 0-1,1 0 1,-1 0-1,1 1 0,-1-1 1,1 0-1,-1 0 1,0 1-1,0-1 0,1 0 1,-1 1-1,0-1 1,0 1-1,0-1 0,1 1 1,-1 0-1,0-1 1,0 1-1,0 0 0,0-1 1,0 1-1,0 0 1,0 0-1,0 0 0,0 0 1,0 0-1,0 0 1,0 0-1,0 0 0,0 0 1,0 1-1,0-1 1,0 0-1,1 1 1,-1-1-1,0 0 0,0 1 1,0-1-1,0 1 1,1-1-1,-1 1 0,0 0 1,0-1-1,1 1 1,-1 0-1,0 0 0,1-1 1,-1 1-1,1 0 1,-1 0-1,1 0 0,0 0 1,-1 0-1,1-1 1,-1 3-1,-3 10-4,0-1 0,1 1 0,0 0 0,1 1 0,-1 19 0,2 77-6,2-60 12,-3 84-1,-1-27 15,15 139-1,-9-225-17,1 1-1,0 0 1,2-1 0,1 0-1,0-1 1,2 1 0,0-1-1,14 23 1,-18-36 3,-1-1 0,1 0-1,0 1 1,0-1 0,0-1 0,1 1 0,0-1-1,0 0 1,1 0 0,-1-1 0,1 0 0,0 0-1,0-1 1,0 1 0,1-2 0,-1 1 0,1-1 0,-1 0-1,1 0 1,0-1 0,0 0 0,0-1 0,0 0-1,0 0 1,11-2 0,-15 1-1,0 0 0,-1-1 0,1 1 0,0-1 0,-1 0 0,0 0 0,0 0 0,1 0 0,-1-1 0,0 0 0,-1 1 0,1-1 0,0 0 0,-1 0 0,0 0 0,0-1 0,0 1 0,0 0 0,0-1 0,-1 1 0,1-1 0,-1 0 0,2-7 0,2-10 0,0-1 0,3-41 0,-3-197-1,-6 204-3,-1 119-16,0-21 17,2 0 0,7 51 1,-6-83 2,1 1 0,0-1 0,0 1 0,1-1 0,1 0 0,0 0 0,0-1 0,1 1 1,0-1-1,1 0 0,0 0 0,0 0 0,15 14 0,-16-18 0,1-1 0,0-1 0,0 1 0,0-1 0,1 0 0,-1-1 0,1 1 0,0-1 0,-1 0 0,1-1 0,7 1 0,-9-1 0,-1 0 0,0-1 0,0 0 0,1 0 0,-1 0 0,0 0 0,0-1 0,1 0 0,-1 1 0,0-2 0,0 1 0,0 0 0,0-1 0,0 0 0,0 0 0,-1 0 0,1 0 0,0 0 0,3-4 0,-2-1 2,0-1 1,0 1-1,-1-1 0,0 1 0,0-1 1,-1 0-1,0-1 0,0 1 0,-1 0 1,3-18-1,-1-10 2,0-44 0,-4 71-5,0-162 1,-1 191 0,-1 1 0,-9 34 0,1 1 0,-23 300 0,8-65 0,15-212 0,-33 125 0,35-176 0,-2 0 0,0-1 0,-22 39 0,25-54 0,0 0 0,-1-1 0,-1 1 0,0-2 0,0 1 0,-1-1 0,0-1 0,-23 17 0,29-24 0,1 1 0,-1-1 0,0 0 0,0-1 0,0 1 0,0-1 0,0 0 0,0 0 0,0 0 0,0 0 0,-1-1 0,-5 1 0,9-1 0,-1 0 0,1 0 0,0-1 0,0 1 0,-1 0 0,1 0 0,0-1 0,0 1 0,-1 0 0,1-1 0,0 1 0,0-1 0,0 0 0,0 1 0,0-1 0,0 0 0,0 0 0,0 1 0,0-1 0,0 0 0,-1-2 0,-10-27 0,10 22 0,-6-25 0,1-2 0,1 1 0,0-37 0,2-108 0,4 148 0,0 6 0,1 0 0,1-1 0,0 1 0,8-28 0,-7 43 0,1 0 0,0-1 0,0 1 0,1 1 0,0-1 0,1 1 0,0 0 0,0 0 0,1 0 0,0 1 0,1 0 0,9-8 0,3 1 0,0 1 0,0 0 0,1 2 0,33-14 0,96-32 0,-96 38 0,181-62 0,63-24 0,-283 101 3,-1-1 1,1 0-1,-1-1 1,-1-1-1,0 0 1,14-10-1,-25 15-14,1 1 0,-1-1 0,1 1 0,-1-1 0,0 0 0,0 0 0,0 0 0,0 0 0,-1 0-1,1 0 1,-1 0 0,0-1 0,0 1 0,0-1 0,0 1 0,0-1 0,-1 1 0,0-1 0,0 1 0,0-1 0,0 1-1,0-1 1,-1 1 0,1-1 0,-1 1 0,0-1 0,0 1 0,0 0 0,-1-1 0,1 1 0,-1 0 0,-3-5 0,-27-37-1009</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5:42.730"/>
    </inkml:context>
    <inkml:brush xml:id="br0">
      <inkml:brushProperty name="width" value="0.05" units="cm"/>
      <inkml:brushProperty name="height" value="0.05" units="cm"/>
      <inkml:brushProperty name="color" value="#FFFFFF"/>
    </inkml:brush>
  </inkml:definitions>
  <inkml:trace contextRef="#ctx0" brushRef="#br0">229 46 32095,'-2'-3'34,"0"-1"1,0 1-1,-1 0 1,1 0-1,-1 0 1,0 0-1,0 0 1,0 0-1,0 1 0,-1 0 1,1-1-1,-1 1 1,1 0-1,-1 1 1,-4-2-1,6 2-33,0 1 0,0-1 0,0 1-1,0 0 1,0-1 0,0 1 0,-1 0-1,1 1 1,0-1 0,0 0 0,0 0-1,0 1 1,1 0 0,-1-1 0,0 1-1,0 0 1,0 0 0,0 0-1,1 0 1,-1 0 0,0 0 0,1 0-1,-1 1 1,1-1 0,-1 0 0,1 1-1,0 0 1,-1-1 0,1 1 0,0 0-1,0-1 1,-1 4 0,-3 7 0,-1 1 0,2 0 0,0 0 0,0 1 0,2-1 0,-3 22 0,2 86 7,3-94-7,-1-22-1,1 0 0,1 1 0,-1-1 0,1-1 0,0 1 0,0 0 0,0 0 0,1 0 0,-1 0 0,1-1-1,0 1 1,1-1 0,-1 1 0,7 7 0,-6-9 0,0 0 1,1 0-1,-1-1 0,1 0 0,-1 1 0,1-1 1,0 0-1,0-1 0,0 1 0,0-1 0,0 1 1,1-1-1,-1-1 0,0 1 0,0 0 0,1-1 0,6 0 1,-8 0 0,1 0 0,-1 0 0,1 0 0,-1-1 1,1 1-1,-1-1 0,0 1 0,1-1 0,-1 0 1,0-1-1,0 1 0,0-1 0,0 1 0,0-1 1,0 0-1,0 0 0,3-2 0,-4 0 1,1 0-1,0 0 1,-1 0 0,0 0-1,0 0 1,0-1 0,-1 1-1,1 0 1,-1-1-1,0 1 1,0-1 0,0-8-1,1-6 0,-1 0-1,-1 0 1,-1 0-1,0 0 0,-1 1 1,-7-27-1,7 36 0,-1 0 0,0 0 0,-1 0 0,0 1 0,0-1 0,-1 1 0,0 0 0,0 0 0,-1 0 0,0 1 0,0 0 0,-1 0 0,0 1 0,-12-10 0,13 13 0,-1 0 0,1 0 0,0 0 0,-1 1 0,1 0 0,-1 0 0,0 1 0,0 0 0,0 0 0,1 1 0,-14 0 0,17 0 0,1 0-1,-1 0 1,0 1-1,0-1 1,0 1-1,0-1 1,1 1 0,-1 0-1,0 0 1,0 0-1,1 1 1,-1-1-1,1 1 1,0-1-1,-1 1 1,1 0 0,-3 2-1,2 0 1,0 0 0,0 0-1,1 0 1,-1 0 0,1 1-1,0-1 1,0 1 0,0-1 0,-1 8-1,-1 8-90,2 1 0,0-1-1,1 40 1,1-54 45,3 76-1053</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5:43.558"/>
    </inkml:context>
    <inkml:brush xml:id="br0">
      <inkml:brushProperty name="width" value="0.05" units="cm"/>
      <inkml:brushProperty name="height" value="0.05" units="cm"/>
      <inkml:brushProperty name="color" value="#FFFFFF"/>
    </inkml:brush>
  </inkml:definitions>
  <inkml:trace contextRef="#ctx0" brushRef="#br0">261 94 31454,'0'-3'18,"0"0"0,0 0 0,-1 1-1,1-1 1,-1 0 0,0 0-1,1 1 1,-1-1 0,0 1 0,0-1-1,-1 1 1,1-1 0,0 1-1,-1 0 1,0-1 0,1 1 0,-1 0-1,-3-2 1,2 1 19,-1 1 0,0-1 0,0 1 0,0 0 0,0 0 0,0 0 1,0 1-1,0-1 0,0 1 0,-8-1 0,4 1-2,0 0-1,0 1 1,1 0 0,-1 0 0,0 1 0,0 0 0,0 0 0,1 1 0,-1 0-1,1 0 1,-1 1 0,1 0 0,-7 4 0,9-4-36,0 1 1,0 0-1,0 0 1,0 0-1,1 1 1,0-1-1,0 1 1,0 0-1,0 0 1,1 1-1,0-1 1,0 1-1,0 0 1,-3 11-1,3-3 0,0 1-1,1-1 1,0 0 0,2 0-1,0 22 1,1-32 1,-1-1 1,1 1 0,-1-1-1,1 0 1,0 1-1,0-1 1,1 0-1,-1 0 1,1 1-1,-1-1 1,1 0-1,0-1 1,0 1-1,0 0 1,1 0 0,-1-1-1,1 0 1,-1 1-1,1-1 1,0 0-1,0 0 1,0 0-1,0-1 1,0 1-1,0-1 1,1 0-1,-1 0 1,0 0-1,5 1 1,10 2 2,1-1 0,0-1 0,-1-1 0,22 0 0,-35-1-2,-2 0 0,0 0-1,0 0 1,0-1 0,0 1-1,0 0 1,0-1-1,0 0 1,0 0 0,0 0-1,0 0 1,0 0 0,0-1-1,-1 1 1,1-1 0,0 0-1,-1 1 1,0-1 0,4-4-1,-3 2 1,-1 1 1,0-1-1,0 0 0,0 0 1,0 0-1,0 0 0,-1 0 1,0-1-1,0 1 0,0 0 1,0-1-1,-1-6 0,1-3 0,0-1-1,-1 1 1,-1-1-1,0 1 0,-1-1 1,-6-19-1,6 26 0,-1 1 0,-1-1 0,1 0 0,-1 1 0,0 0 0,0 0 0,-1 0 0,0 1 0,-1-1 0,1 1 0,-1 1 0,-9-8 0,13 11 0,0 0 0,0 1 0,-1-1 0,1 1 0,-1-1 0,1 1 0,-1 0 0,1 0 0,-1 0 0,0 0 0,0 0 0,1 1 0,-1-1 0,0 1 0,0 0 0,0 0 0,0 0 0,0 0 0,1 0 0,-1 1 0,-3 0 0,3 0-3,1 0 0,0 0 0,0 1-1,-1-1 1,1 0 0,0 1 0,0 0 0,0-1 0,1 1 0,-1 0-1,0 0 1,1 0 0,-1 0 0,1 0 0,0 1 0,-1-1-1,1 0 1,0 1 0,0-1 0,1 0 0,-2 5 0,-4 44-366,5 3-874</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5:43.887"/>
    </inkml:context>
    <inkml:brush xml:id="br0">
      <inkml:brushProperty name="width" value="0.05" units="cm"/>
      <inkml:brushProperty name="height" value="0.05" units="cm"/>
      <inkml:brushProperty name="color" value="#FFFFFF"/>
    </inkml:brush>
  </inkml:definitions>
  <inkml:trace contextRef="#ctx0" brushRef="#br0">1 40 31679,'0'5'496,"19"-3"-288,31 1-96,25-1-32,13-2-16,1 0-16,-7 0-16,-12 0-32,-21-5 0,-13-7 0,-19 4 0,-17 1-16,0-6-144,-28 6-2529</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4:14.359"/>
    </inkml:context>
    <inkml:brush xml:id="br0">
      <inkml:brushProperty name="width" value="0.05" units="cm"/>
      <inkml:brushProperty name="height" value="0.05" units="cm"/>
      <inkml:brushProperty name="color" value="#FFFFFF"/>
    </inkml:brush>
  </inkml:definitions>
  <inkml:trace contextRef="#ctx0" brushRef="#br0">26 454 31102,'-1'0'63,"1"0"0,-1 1 0,0-1 0,0 1 0,1-1 0,-1 1 0,0-1 0,0 1 0,1 0 0,-1-1 0,1 1 0,-1 0-1,1-1 1,-1 1 0,1 0 0,-1 0 0,1-1 0,-1 1 0,1 0 0,0 0 0,0 0 0,-1 0 0,1 0 0,0-1 0,0 1 0,0 2 0,-5 34-343,4-25 413,-5 169-116,6-168-18,0-11 1,0 0 0,0 0 0,0 0 0,0 0 0,0 0 0,0 0 0,1 0 0,-1 0 0,1 0 0,-1 0 0,1 0 0,0 0 0,0 0 0,-1-1 0,2 1 0,-1 0 0,0 0 0,0-1 0,0 1 0,1-1 0,-1 1 0,1-1 0,2 2 0,-1-1 1,1-1 0,0 0 0,-1 0 0,1-1 0,0 1 0,0-1 0,0 0 0,-1 1 0,1-2 0,0 1 0,0 0 0,5-2 0,-3 0 0,1 0 0,-1-1-1,1 0 1,-1 0-1,0 0 1,0-1 0,0 0-1,-1 0 1,1 0 0,-1-1-1,0 0 1,0 0 0,-1 0-1,5-7 1,12-16 4,25-46-1,-41 65-4,26-49 0,-2-1 0,-4-1 0,-1-1 0,-4-2 0,21-103 0,-38 144 0,0 0 0,-1-29 0,-3 49 0,1 1 0,0 0 0,0 0 0,0-1 0,-1 1 0,1 0 0,-1 0 0,1 0 0,-1-1 0,1 1 0,-1 0 0,0 0 0,1 0 0,-1 0 0,0 0 0,0 0 0,0 0 0,0 1 0,0-1 0,0 0 0,0 0 0,0 1 0,0-1 0,0 0 0,0 1 0,0-1 0,-1 1 0,1 0 0,0-1 0,0 1 0,-1 0 0,1 0 0,0 0 0,0 0 0,-1 0 0,1 0 0,0 0 0,0 0 0,-2 1 0,-4-1 0,1 1 0,0 0 0,-1 0 0,1 1 0,0 0 0,0 0 0,-7 4 0,6-2 0,1 1-1,0-1 1,0 1 0,0 1-1,0-1 1,1 1 0,0 0-1,0 0 1,1 1 0,0-1-1,0 1 1,0 0 0,1 0-1,0 0 1,0 1 0,1-1 0,0 1-1,0-1 1,0 9 0,0-4-1,1 1 0,0 0 1,1-1-1,0 1 1,1 0-1,0-1 1,1 1-1,1-1 0,0 1 1,0-1-1,7 15 1,5-1 2,1-1 0,1-1 1,1 0-1,0-2 0,39 36 1,-31-32-4,-1 2 1,40 54 0,-62-76 0,0 1 0,0-1 0,0 0 0,-1 1 0,0-1 0,3 14 0,-5-17 0,1 0 0,-1 0 0,0 0 0,0 0 0,0 0 0,0 0 0,0 0 0,-1 1 0,1-1 0,-1 0 0,0-1 0,0 1 0,0 0 0,0 0 0,0 0 0,-1 0 0,-2 4 0,-2-2 0,1-1 0,-1 0 0,0 0 0,0 0 0,0-1 0,-1 1 0,1-2 0,-1 1 0,1-1 0,-1 0 0,0 0 0,0-1 0,-9 1 0,-17 2 0,-50-2 0,67-2 0,-22-2-4,10 1-4,56 10 4,20 0 4,1-3 0,-1-1 0,97-5 0,-136 0 0,1-1 0,-1 0 0,0-1 0,0 0 0,0-1 0,0 0 0,0 0 0,0 0 0,-1-1 0,0-1 0,0 0 0,0 0 0,0 0 0,-1-1 0,0 0 0,10-10 0,-9 5 0,1 1 0,-2-1 0,0-1 0,0 1 0,-1-1 0,0 0 0,-1-1 0,-1 1 0,0-1 0,0 0 0,1-14 0,2-36 0,-2 0 0,-5-71 0,0 64 0,-2 59 0,-2 12 0,-4 22 0,4 54 0,6 101 0,-1-152-3,2-1 1,10 47-1,-11-62 2,0-1 1,1 0-1,1 0 0,-1-1 1,1 1-1,1-1 0,0 0 1,0 0-1,0 0 0,1-1 1,7 8-1,-10-12 1,1-1 1,-1 0-1,1 1 1,-1-1-1,1 0 0,0 0 1,0-1-1,0 1 1,0-1-1,0 0 1,0 0-1,0 0 0,0-1 1,1 0-1,-1 1 1,0-1-1,0-1 1,0 1-1,1-1 0,-1 1 1,0-1-1,0 0 1,0-1-1,0 1 0,0-1 1,0 1-1,-1-1 1,1-1-1,0 1 1,-1 0-1,0-1 0,1 0 1,-1 1-1,0-1 1,-1 0-1,1-1 1,4-5-1,5-18-5,0 1 1,-2-2-1,-1 0 0,-2 0 0,7-46 1,5-14-19,-16 76 22,1-6-34,2 0 1,-1 1-1,15-29 0,-19 42 30,1 1-1,0-1 1,0 1 0,0 0-1,1 0 1,-1 0-1,1 0 1,-1 0 0,1 0-1,0 1 1,0 0-1,0-1 1,1 1 0,-1 0-1,0 0 1,1 1 0,-1-1-1,1 1 1,0 0-1,0 0 1,-1 0 0,1 0-1,7 0 1,-9 2 5,1-1-1,-1 1 1,1 0 0,-1 0-1,0 0 1,0 0 0,1 0-1,-1 0 1,0 1 0,0-1 0,0 1-1,-1 0 1,1-1 0,0 1-1,0 0 1,-1 0 0,1 0-1,-1 0 1,0 0 0,0 0 0,2 4-1,23 56-8,-21-49 9,26 59 24,-31-71 24,0-7 112,0 2-158,0 0-1,-1 0 1,0 0 0,0 0-1,0 0 1,0 0 0,-1 0-1,0 0 1,1 0 0,-1 1 0,-1-1-1,1 1 1,0 0 0,-1-1-1,0 1 1,0 0 0,0 0-1,0 1 1,0-1 0,0 1 0,-1-1-1,-4-1 1,1 0-9,-1 0 1,1 1-1,-1 0 1,1 0-1,-1 1 0,0 0 1,0 1-1,0-1 1,0 2-1,0-1 0,-9 1 1,13 0 4,0 1 0,0-1 0,0 1 0,0 0 0,1 0 0,-1 1 0,0-1 0,1 1 0,-1-1 0,1 1 0,-1 0 0,1 0 0,0 1 0,0-1 0,0 1 0,-5 5 0,4-2-2,-1 0-1,1 1 0,0-1 0,1 1 1,0 0-1,0 0 0,0 0 1,-1 10-1,-1 6-6,1 1 1,2-1 0,0 1-1,3 40 1,-1-58 12,1 1-1,1-1 1,-1 0 0,1 0 0,0 0 0,0 0 0,0-1-1,1 1 1,0 0 0,0-1 0,0 0 0,1 0-1,0 0 1,0 0 0,0-1 0,1 1 0,-1-1 0,1 0-1,0 0 1,0-1 0,7 4 0,-5-3 1,1 0 1,0-1-1,0 1 1,0-2-1,0 1 1,1-1-1,-1-1 1,1 1-1,-1-1 1,1-1-1,0 1 1,-1-2-1,1 1 1,-1-1-1,11-3 1,-14 3-1,-1-1 1,0-1 0,0 1-1,0 0 1,0-1-1,0 0 1,0 0-1,-1 0 1,1-1 0,-1 1-1,0-1 1,0 0-1,0 1 1,-1-1-1,1-1 1,-1 1-1,0 0 1,0 0 0,-1-1-1,1 1 1,0-8-1,4-8 6,-2 0-1,-1 0 1,2-32-1,-4-121 8,-1 102-3,0 112-20,-16 486 46,3-257-35,-3 22-5,16-287 1,-2 10 0,1 0 0,-2 0 0,0 0 0,-6 16 0,8-27 0,-1-1 0,1 0 0,-1 0 0,1 0 0,-1 0 0,0 0 0,0 0 0,0-1 0,0 1 0,-1-1 0,1 1 0,-1-1 0,1 0 0,-1 0 0,0 0 0,0 0 0,0 0 0,0-1 0,0 1 0,0-1 0,0 0 0,-1 0 0,1 0 0,-4 0 0,-3 0 0,1 0-1,0-1 1,-1 0-1,1-1 1,-1 1 0,1-2-1,0 0 1,0 0-1,0 0 1,0-1 0,-17-8-1,21 8 1,0 0 0,0 0-1,1-1 1,-1 1-1,1-1 1,0 0 0,0 0-1,0 0 1,1-1-1,-1 1 1,1-1 0,0 0-1,1 0 1,-1 0-1,1 0 1,0-1 0,0 1-1,1 0 1,-1-1-1,1 0 1,0-8 0,-1 6-1,2-1-1,-1 1 1,1-1 0,1 0 0,-1 1 0,2-1 0,-1 1 0,1-1 0,0 1 0,1 0 0,0 0-1,0 0 1,1 0 0,0 0 0,0 1 0,6-8 0,66-87 3,-9 14 7,79-136-1,-129 193-6,-1-2-1,-2 1 1,-1-2-1,-1 0 0,-2 0 1,-2-1-1,-1-1 1,4-52-1,-11 56-1,0 22 0,0 1 0,0-1 0,1 1 0,0-1 0,1 1 0,0 0 0,4-13 0,-5 21 0,-1-1 0,1 1 0,0-1 0,0 1 0,0 0 0,0-1 0,1 1 0,-1 0 0,0 0 0,1 0 0,-1 0 0,0 0 0,1 0 0,-1 0 0,1 0 0,0 0 0,-1 1 0,1-1 0,0 1 0,2-1 0,35-1 0,-26 2 0,-10 0 0,-1 0 0,1 1 0,-1-1 0,1 0 0,0 1 0,-1 0 0,1 0 0,-1 0 0,1 0 0,-1 0 0,0 0 0,0 1 0,1-1 0,-1 1 0,0-1 0,3 4 0,-2-1 0,1 0 0,0 1 0,-1 0 0,0 0 0,0 0 0,-1 0 0,4 7 0,-1 4 0,-1 0 0,0 0 0,0 0 0,0 25 0,1 101 8,-6-123-7,-1 0 1,-1 1-1,0-1 0,-1 0 1,-8 20-1,-3 3-1,13-38 0,2-6 0,-1-6 0,1 6 0,3-36 0,2 0 0,2 1 0,15-51 0,-14 56 0,2-6 0,16-40 1,-22 68-3,0 0 1,1 1 0,-1 0-1,2 0 1,0 0-1,0 0 1,0 1-1,1 0 1,10-9 0,-15 15 1,-1 1-1,1-1 1,-1 1 0,1 0 0,0 0 0,-1 0 0,1 0 0,0 0-1,0 0 1,0 0 0,0 0 0,0 1 0,0-1 0,0 1 0,0 0 0,0-1-1,0 1 1,0 0 0,0 0 0,0 0 0,0 0 0,0 1 0,0-1 0,0 1-1,3 0 1,-3 1 0,0-1 0,0 1 0,0 0 0,0 0 0,0-1 0,-1 1 1,1 0-1,-1 1 0,0-1 0,1 0 0,-1 0 0,0 0 0,0 1 0,0-1 0,-1 1 0,1-1 0,-1 1 0,1-1 0,-1 4 0,6 96 0,-7-80 0,1 1 0,1-1 0,2 1 0,0-1 0,1 0 0,1 0 0,13 32 0,-16-49 0,0 0 0,1 0 0,0-1 0,0 0 0,1 1 0,-1-1 0,1 0 0,0-1 0,0 1 0,0-1 0,0 1 0,1-1 0,0-1-1,-1 1 1,1-1 0,0 1 0,0-1 0,9 2 0,-1-1 1,1-1-1,-1-1 1,1 0-1,-1 0 1,1-2-1,19-2 1,-26 3 0,-1-1-1,0-1 1,1 1 0,-1-1 0,0 0 0,0-1 0,0 1 0,-1-1 0,1-1-1,-1 1 1,1-1 0,-1 1 0,7-8 0,-6 4-1,0 0 1,0-1-1,0 1 0,-1-1 0,-1 0 1,1 0-1,-1-1 0,5-13 0,-4 4 0,-1-1-1,0 1 1,-1-1 0,-1 0-1,-1 0 1,0 0-1,-1 0 1,-5-30-1,4 43 0,0 0 1,0 0-1,-1 0 0,0 0 0,0 1 0,0-1 1,-1 1-1,0 0 0,0 0 0,0-1 0,0 2 0,-1-1 1,0 0-1,0 1 0,0 0 0,0 0 0,-1 0 0,-9-6 1,5 5-2,0 1 1,-1 0 0,1 1 0,-1 0-1,0 1 1,0-1 0,1 2 0,-2 0-1,1 0 1,-12 1 0,18-1 1,0 2 0,0-1 0,1 0 0,-1 1 0,0 0 0,1-1 0,-1 1 0,1 1 0,-1-1 0,1 1 0,-1-1 0,1 1 0,0 0 0,0 0 0,0 0 0,-4 4 0,4-2 0,-1 0 0,1 0 0,0 1 0,0-1 0,0 1 0,1 0 0,-1-1 0,1 1 0,0 1 0,-1 5 0,-1 13 0,1-1 0,0 1 0,2 0 0,2 29 0,0-21 0,-1-23 0,0 0 0,1 0 0,1 0 0,0 1 0,0-1 0,0-1 0,1 1 0,1 0 0,-1-1 0,1 1 0,1-1 0,5 7 0,-6-9 0,-1-1 0,2-1 0,-1 1 0,0-1 0,1 1 1,0-1-1,0-1 0,0 1 0,0-1 0,1 0 0,-1 0 1,1 0-1,0-1 0,0 0 0,0 0 0,0 0 0,0-1 0,10 1 1,-10-1-1,-1 0 1,1-1 0,0 0 0,0 0 0,0 0 0,0-1-1,0 0 1,0 0 0,0 0 0,-1-1 0,1 0 0,-1 0-1,1-1 1,-1 1 0,0-1 0,0 0 0,0-1 0,0 1-1,0-1 1,-1 0 0,1 0 0,-1 0 0,0-1 0,-1 1-1,1-1 1,-1 0 0,0 0 0,0 0 0,0-1 0,-1 1-1,3-8 1,1-9 0,0 0-1,-1 0 0,-2-1 1,0 1-1,-1-1 0,-1 0 0,-3-29 1,1 9-1,-1 31 0,-3 11 0,3 3 0,1-1 0,0 0 0,0 0 0,0 1 0,0-1 0,0 1 0,0-1 0,1 1 0,-1-1 0,0 1 0,0 2 0,-4 20-3,1 0 0,2 1 1,0-1-1,3 48 0,0-22 1,-1-39 2,1 0 1,0 1-1,1-1 1,0 0-1,1 0 1,0 0-1,0 0 1,1-1-1,7 13 1,-9-19-1,1 1 0,-1-1 1,1 0-1,0 0 0,0 0 1,1-1-1,-1 1 1,1-1-1,-1 1 0,1-1 1,0 0-1,0-1 0,1 1 1,-1-1-1,0 0 0,1 0 1,0 0-1,-1 0 0,1-1 1,0 0-1,0 0 1,0 0-1,6 0 0,-7-1 0,0 1 1,-1-1-1,1 0 0,0 0 0,0-1 0,0 1 0,-1-1 0,1 0 0,0 0 0,-1 0 0,1 0 1,-1-1-1,1 1 0,-1-1 0,1 0 0,-1 0 0,0 0 0,0-1 0,0 1 0,0-1 1,-1 1-1,1-1 0,-1 0 0,4-6 0,3-6 0,-1 0 0,-1 0 0,-1-1 0,0 0 0,-1 0 0,6-32 0,6-107 0,-16 141 0,10-396 16,-11 401-16,1-7-3,-2 1 0,-4-32 0,5 44 3,-1 0 0,1 0-1,-1 1 1,0-1 0,0 0-1,0 1 1,0-1 0,0 1 0,0 0-1,-1-1 1,1 1 0,-1 0-1,0 0 1,0-1 0,0 2 0,0-1-1,0 0 1,0 0 0,0 0-1,0 1 1,-1 0 0,1-1 0,-1 1-1,-2-1 1,4 2 0,0-1 0,-1 1 0,1 0 0,0 0 0,-1 0 0,1 0 0,0 0 0,-1 0 0,1 0 0,0 0 0,-1 0 0,1 1 0,0-1 0,-1 1 0,1-1 0,0 1 0,0-1 0,0 1 0,-1 0 0,1-1 0,0 1 0,0 0 0,0 0 0,0 0 0,0 0 0,0 0 0,1 0 0,-3 2 0,1 2 0,-1-1 0,1 1 0,0 0 0,0 0 0,1 0 0,-2 6 0,-2 19 0,2 0 0,0 0 0,4 55 0,0-30 0,0 13 4,20 129 0,-13-151-2,3 0 0,1-1 0,32 74 0,-40-110-2,1 0 0,0 0 0,0 0 0,1-1 0,0 0 0,0 0 0,1 0 0,12 10 0,-16-15 0,1-1 0,0 1 0,-1-1 0,1 1 0,0-1 0,1 0 0,-1-1 0,0 1 0,0-1 0,1 0 0,-1 0 0,1 0 0,-1 0 0,1-1 0,-1 0 0,1 0 0,-1 0 0,1 0 0,-1-1 0,1 0 0,5-2 0,-5 1 0,0 0 0,0-1 0,0 0 0,-1 0 0,0 0 0,1-1 0,-1 1 0,-1-1 0,1 0 0,0 0 0,-1-1 0,0 1 0,0-1 0,0 1 0,-1-1 0,1 0 0,2-8 0,4-11 0,-2 0 0,7-35 0,4-36-2,-6 27-3,36-114-1,-44 172 4,-1 1 0,2-1 1,-1 1-1,1 0 1,0 0-1,12-13 0,-14 18 2,0 1-1,0 0 1,1 0 0,-1 1-1,1-1 1,0 1-1,0-1 1,0 1 0,0 0-1,0 1 1,0-1-1,0 1 1,1 0 0,-1 0-1,1 0 1,-1 1-1,5-1 1,-3 1 0,-1-1 0,0 1 0,1 1 0,-1-1 0,0 1 0,1 0 0,-1 0 0,0 1 0,0-1 0,0 1 0,0 0 0,0 1 0,8 4 0,-7-1 0,0-1 0,-1 1 0,1 0 0,-1 0 0,0 0 0,-1 1 0,0 0 0,6 12 0,-1 1 1,-1 1 1,-1 0-1,-1 1 1,0-1-1,-2 1 1,-1 0-1,0 0 1,-2 0-1,0 1 1,-5 36-1,3-52-1,0 1 1,-1 0-1,0 0 1,0-1-1,-1 1 1,0-1-1,0 0 0,-1 0 1,0 0-1,0 0 1,0-1-1,-1 1 0,0-1 1,-1-1-1,1 1 1,-1-1-1,0 1 1,-7 3-1,4-3 1,-1 0-1,0 0 1,0-1-1,0 0 1,-1-1 0,1 0-1,-1-1 1,0 0 0,0-1-1,-1 0 1,1-1-1,-12 0 1,21-1-1,0 0 0,0 0-1,0-1 1,0 1 0,0-1 0,0 1 0,1-1-1,-1 0 1,0 1 0,0-1 0,0 0-1,1-1 1,-1 1 0,0 0 0,1 0 0,-1-1-1,-1-1 1,0-1-1,0 0 0,0 0-1,0-1 1,0 1 0,1-1 0,-4-7-1,0-6-3,0-1-1,-4-31 1,10 49 5,-7-44-10,2 1 1,3-1 0,4-74-1,-2 118 10,0 0 0,0 1-1,0-1 1,0 0-1,0 0 1,1 1 0,-1-1-1,0 0 1,0 0 0,1 1-1,-1-1 1,0 0 0,1 1-1,-1-1 1,1 0-1,-1 1 1,1-1 0,-1 1-1,1-1 1,-1 1 0,1-1-1,-1 1 1,1-1-1,0 1 1,-1 0 0,1-1-1,0 1 1,-1 0 0,1-1-1,0 1 1,0 0 0,-1 0-1,1 0 1,0 0-1,0 0 1,-1 0 0,1 0-1,1 0 1,1 0 0,-1 0 0,0 1 0,0 0 0,0-1 0,0 1 0,0 0 0,0 0 0,0 0 1,0 0-1,0 0 0,-1 0 0,1 1 0,0-1 0,1 3 0,17 19 7,-1 2 1,29 51-1,26 68 20,-32-60-12,-38-77-14,0 0 0,0 0 0,0 0 0,1 0 0,0-1 0,1 0 0,11 11 0,-13-14 0,0 0-1,1 0 1,0-1-1,-1 0 1,1 0-1,0 0 1,0 0 0,0-1-1,0 0 1,0 0-1,0 0 1,0-1-1,9 0 1,-7 1 0,1-1-1,-1 0 1,1-1 0,-1 0-1,0 0 1,0-1-1,1 0 1,-1 0 0,0 0-1,0-1 1,-1 0 0,1 0-1,-1-1 1,1 0-1,-1 0 1,0-1 0,-1 1-1,1-1 1,-1-1 0,6-6-1,-5 6-12,0-1 1,-1-1-1,1 1 0,-2-1 0,1 0 0,-1 0 1,0-1-1,-1 1 0,1-1 0,-2 0 0,1 0 0,0-10 1,1-37-2685,-4 22-7802</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5:55.873"/>
    </inkml:context>
    <inkml:brush xml:id="br0">
      <inkml:brushProperty name="width" value="0.05" units="cm"/>
      <inkml:brushProperty name="height" value="0.05" units="cm"/>
      <inkml:brushProperty name="color" value="#FFFFFF"/>
    </inkml:brush>
  </inkml:definitions>
  <inkml:trace contextRef="#ctx0" brushRef="#br0">66 27 32447,'1'-26'239,"-3"56"-190,-20 200-49,-15 221 0,31-149-173,6-346-342</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5:52.191"/>
    </inkml:context>
    <inkml:brush xml:id="br0">
      <inkml:brushProperty name="width" value="0.05" units="cm"/>
      <inkml:brushProperty name="height" value="0.05" units="cm"/>
      <inkml:brushProperty name="color" value="#FFFFFF"/>
    </inkml:brush>
  </inkml:definitions>
  <inkml:trace contextRef="#ctx0" brushRef="#br0">12 1 31262,'0'0'19,"-1"0"0,0 0 0,1 1 0,-1-1-1,0 0 1,1 1 0,-1-1 0,1 1 0,-1-1 0,1 1 0,-1-1-1,1 1 1,-1-1 0,1 1 0,-1-1 0,1 1 0,0 0-1,-1-1 1,1 1 0,0 0 0,-1-1 0,1 1 0,0 0-1,0 0 1,0-1 0,0 1 0,0 0 0,0-1 0,0 1-1,0 0 1,0 0 0,0-1 0,0 1 0,0 0 0,0 0-1,1-1 1,-1 1 0,0 0 0,0-1 0,1 1 0,-1 0-1,1-1 1,-1 1 0,0-1 0,1 1 0,-1-1 0,1 1 0,-1-1-1,1 1 1,0-1 0,-1 1 0,1-1 0,-1 0 0,1 1-1,0-1 1,-1 0 0,1 1 0,0-1 0,0 0 0,-1 0-1,1 0 1,0 0 0,-1 0 0,1 0 0,1 0 0,48 6 34,-1-2 0,78-5 0,-47-1-34,147 0-19,-229 2-1,-1 1 0,1-1 0,0 1 0,0 0 0,0 0 0,0 0 0,0 0 0,0 0 0,0 0 0,0 1 0,-2 1 0,-7 5 3,-12 6-1,-27 15 2,1 3 0,2 1 0,-63 59 0,54-32-3,55-56-9,9-3 5,299-1 33,-306 0-29,0 1 0,0-1-1,0 1 1,0-1 0,-1 1 0,1-1 0,0 1-1,0 0 1,0-1 0,-1 1 0,1 0 0,-1 0-1,1-1 1,0 1 0,-1 0 0,1 0 0,-1 0-1,0 0 1,1 0 0,-1 0 0,0 0 0,1 0-1,-1 0 1,0 0 0,0 0 0,0 0 0,0 0-1,0 0 1,0 1 0,0 42-9,-1-33 8,1 10 1,-1 0 0,-1-1 0,0 1 0,-2-1 0,-8 27 0,9-38 0,0-1 0,0 0 0,-1 0 0,0 0 0,0-1 0,-1 1 0,0-1 0,-1 0 0,1 0 0,-1-1 0,0 0 0,-1 0 0,1 0 0,-1-1 0,-11 7 0,11-9 1,0 0-1,-1 0 1,1 0 0,-1-1 0,1 0-1,-1 0 1,0-1 0,0 0 0,1-1-1,-10 0 1,12 0-1,1 0 1,-1-1-1,0 0 1,0 0-1,0 0 1,1 0-1,-1-1 1,0 1-1,1-1 1,0-1-1,-1 1 1,1 0-1,0-1 1,0 0-1,0 0 0,-6-7 1,-2-4-28,0-2 0,0 1 0,1-2 0,1 1 0,1-1 0,1-1 0,0 0 0,-6-20 0,13 21-642,1 6-1204</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5:52.709"/>
    </inkml:context>
    <inkml:brush xml:id="br0">
      <inkml:brushProperty name="width" value="0.05" units="cm"/>
      <inkml:brushProperty name="height" value="0.05" units="cm"/>
      <inkml:brushProperty name="color" value="#FFFFFF"/>
    </inkml:brush>
  </inkml:definitions>
  <inkml:trace contextRef="#ctx0" brushRef="#br0">752 44 31118,'-5'-5'83,"0"1"0,0 0 1,0 1-1,-1-1 0,1 1 0,-1 0 0,0 0 0,0 1 0,0 0 0,0 0 0,0 0 1,-12-1-1,-5 0-1,-1 2 1,-28 2-1,15-1-65,19 1-6,-1 0 0,0 1 0,1 1 0,-1 1 0,1 0-1,0 2 1,1 0 0,-1 1 0,1 0 0,0 1 0,1 1 0,-17 12 0,14-6-4,1 0-1,0 0 1,1 2-1,1 0 1,0 1 0,2 1-1,0 0 1,1 1-1,-15 29 1,9-7-5,2 0 0,2 1 0,2 0 0,1 1 0,-8 67 0,11-23 0,4 166 0,5-231-2,2-1 0,0 1-1,1-1 1,2 1 0,0-1 0,1-1 0,1 1 0,2-1-1,0 0 1,1-1 0,0 0 0,2 0 0,1-1-1,24 28 1,-23-32-5,1 0 0,1-1-1,0-1 1,1-1 0,0 0 0,1-1-1,1-1 1,-1 0 0,1-2-1,31 10 1,-13-8-11,1-2 0,1-1 0,-1-2 0,67 0 0,-78-5 3,-1 0 1,0-2 0,1 0 0,-1-2 0,-1-1-1,1-1 1,-1-2 0,0 0 0,0-1 0,-1-2-1,0 0 1,-1-2 0,34-23 0,-31 15 23,-1 0-1,-1-1 1,0-1 0,-2-2 0,-1 0 0,-1-1-1,-1-1 1,-1-1 0,-2-1 0,24-57-1,-31 63-6,-1-1-1,-1 0 1,-1 0-1,-2 0 1,0-1-1,-1 1 0,-2-1 1,-1 0-1,0 0 1,-2 1-1,-1-1 1,-1 0-1,-1 1 0,-1 0 1,-11-28-1,5 24 6,-2 1-1,-1 1 1,-1 0-1,-1 1 1,-1 1 0,-30-31-1,3 10 8,-1 3-1,-57-41 1,62 53-6,-2 1 0,-2 3 0,-71-32 0,87 46-7,-1 1 1,-1 1-1,1 2 1,-2 1-1,1 2 1,-59-3-1,82 7-5,1 1 0,-1 0 1,1 0-1,-1 1 0,0 0 1,1 0-1,-1 1 0,1 0 0,0 0 1,0 1-1,0 0 0,0 0 0,0 0 1,0 1-1,1 0 0,0 0 0,0 1 1,0 0-1,0 0 0,1 0 0,0 1 1,-6 7-1,0 3-54,0 0 0,1 1 0,-12 25 0,-24 71-544</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6:06.383"/>
    </inkml:context>
    <inkml:brush xml:id="br0">
      <inkml:brushProperty name="width" value="0.05" units="cm"/>
      <inkml:brushProperty name="height" value="0.05" units="cm"/>
      <inkml:brushProperty name="color" value="#FFFFFF"/>
    </inkml:brush>
  </inkml:definitions>
  <inkml:trace contextRef="#ctx0" brushRef="#br0">27 226 28077,'-1'0'207,"0"0"1,-1 1-1,1-1 1,0 0 0,0 0-1,0 0 1,0-1-1,0 1 1,0 0-1,0 0 1,0 0-1,0-1 1,0 1-1,0-1 1,0 1-1,0-1 1,0 1-1,0-1 1,0 1 0,1-1-1,-1 0 1,-1 0-1,2-1-225,-1-1 1,1 1-1,-1 0 0,1 0 1,0-1-1,0 1 0,0 0 1,0-1-1,1-3 0,-1 5 75,1-2-57,0-1 0,0 1 1,0 0-1,0 0 0,1 0 1,-1 0-1,1 0 0,0 1 1,0-1-1,0 0 0,0 1 1,0 0-1,0-1 0,1 1 1,-1 0-1,5-3 0,49-27 0,-8 10 0,1 4 0,1 1 0,1 2 0,0 3 0,55-6 0,-69 13 0,0 2 0,68 3 0,-102 1 0,0-1 0,-1 1 0,1-1 0,0 1 0,0 0 0,-1 0 0,1 0 0,0 0 0,-1 0 0,1 1 0,-1-1 0,0 1 0,1 0 0,-1 0 0,0 0 0,0 0 0,0 0 0,0 0 0,0 0 0,-1 1 0,1-1 0,-1 1 0,0-1 0,1 1 0,-1-1 0,0 1 0,0 0 0,-1 0 0,1-1 0,-1 1 0,1 0 0,-1 0 0,0 0 0,0 0 0,0 3 0,0 2 0,-1 0 0,0-1 0,0 1 0,0 0 0,-1-1 0,0 1 0,0-1 0,-1 0 0,0 1 0,-1-1 0,1-1 0,-7 10 0,-3-1-1,-1-1 0,0 0 0,-1-1 0,0 0 0,-1-1 0,-25 14 0,-112 49-8,126-63 9,45-10 0,76-3 0,120 4 0,-204-3 0,1 2 0,-1-1 0,-1 1 0,1 1 0,0-1 0,-1 2 0,1-1 1,12 8-1,-18-8-1,0-1 1,0 1 0,0 0 0,0 0 0,-1 0 0,1 0-1,-1 1 1,0-1 0,0 1 0,0 0 0,-1 0 0,1 0-1,-1 0 1,0 1 0,0-1 0,0 1 0,-1-1 0,0 1-1,2 9 1,-2-6 0,0 1-1,-1 0 0,0-1 1,-1 1-1,0-1 0,0 1 1,-1-1-1,0 1 0,0-1 1,-1 0-1,0 0 0,0 0 1,-1 0-1,0 0 0,-1-1 1,0 0-1,0 0 0,0 0 1,-11 11-1,-27 29 5,-1-2 0,-3-1 0,-59 42 0,97-80-4,0 0 0,0-1 0,-1-1 0,1 1 0,-1-2 0,0 1 0,-1-1 0,1-1 0,0 0 0,-1 0 0,1-1 0,-1 0 0,1-1 0,-1 0 0,0-1 0,1 0 0,-1-1 0,1 0 0,0-1 0,-1 0 0,1 0 0,1-1 0,-1 0 0,0-1 0,1 0 0,0 0 0,0-1 0,1-1 0,0 1 0,0-1 0,0-1 0,1 1 0,0-1 0,0-1 0,-6-9 0,6 8 0,5 7 0,0 0 0,-1 0 0,1 0-1,0-1 1,1 1 0,-1-1 0,0 1 0,1-1-1,0 1 1,0-1 0,0 0 0,0 0 0,1-3-1,9 15-12,6 4 15,1-2-1,0 0 1,0-1-1,33 13 1,79 20 6,-96-35-8,0-2 0,0-1 0,0-1 0,0-2 0,57-5 0,-63 1-1,0-1 0,0-1 0,-1-2 0,0 0 1,0-2-1,-1-1 0,0 0 0,34-22 0,-31 16 0,0-2 0,-2-2 0,0 0-1,-1-1 1,-1-1 0,32-41 0,-44 48 1,-1-1 0,0 0 1,-1 0-1,0-1 0,-1 0 0,-1-1 0,-1 0 0,-1 0 1,0 0-1,-1-1 0,-1 1 0,-1-1 0,-1 0 0,-1-20 1,0 37-1,0 0 0,0-1 1,0 1-1,0-1 0,-1 1 1,1 0-1,-1-1 0,0 1 1,1 0-1,-1 0 0,0 0 1,-1-1-1,1 1 0,0 0 1,0 0-1,-1 1 0,0-1 1,1 0-1,-1 0 0,0 1 1,1-1-1,-1 1 0,0-1 1,0 1-1,-3-1 0,1 0 1,1 1-1,-1 0 0,0 0 1,-1 0-1,1 0 0,0 1 1,0-1-1,0 1 0,0 0 1,-1 0-1,1 1 0,0-1 1,-8 3-1,9-2 0,1 0 0,-1 1 0,0-1 0,1 0 0,-1 1 0,1 0 0,0 0 0,0 0 0,0 0 0,0 0 0,0 0 0,0 0 0,0 1 0,0-1 1,1 1-1,0-1 0,-1 1 0,-1 5 0,-1 4-1,0 0-1,-4 24 1,2 1-1,2 0-1,2 0 0,1 0 1,6 58-1,-4-87 3,1 1 0,-1 0 0,1 0 0,1-1 0,0 1 0,0-1 0,0 1 0,1-1 0,0-1 0,1 1 0,0 0 0,0-1 0,1 0 0,-1 0 0,2-1 0,-1 0 0,1 0 0,0 0 0,0-1 0,0 1 0,1-2 0,0 1 0,0-1 0,0-1 0,0 1 0,1-1 0,-1-1 0,1 0 0,0 0 0,-1 0 0,1-1 0,12 0 0,-10-1 0,6 1 0,0 0 0,0-2 0,29-3 0,-41 3 0,0 0 0,0-1 0,-1 1 0,1-1 0,0 0 0,-1 0 0,0-1 0,0 1 0,1-1 0,-2 0 0,1 0 0,0 0 0,0 0 0,-1-1 0,0 0 0,0 1 0,5-8 0,-2-1-1,0 0 1,-1 0 0,0 0-1,-1 0 1,0-1-1,2-15 1,6-79-7,-10 78 5,0 0 0,14-57 0,-14 83 2,-1 0 0,0 0 0,0 0 0,1 1 0,0-1 0,-1 0 0,1 1 0,0-1 0,0 1 0,0-1 0,1 1 0,-1 0 0,1 0 0,-1 0 0,1 0 0,0 0 0,-1 1 0,1-1 0,0 1 0,0 0 0,0 0 0,0 0 0,0 0 0,4 0 0,8-1 0,0 1 0,0 0 0,0 1 0,15 2 0,3-1 0,1 0-8,-29 0 2,-21 0 4,-10-2 2,-31 1 0,53 1 0,1-1 0,-1 1 0,1 0 0,-1 0 0,1 0 0,0 1 0,-1-1 0,1 1 0,0 0 0,0-1 0,0 1 0,0 1 0,-3 2 0,-2 4 1,1 0 0,0 1 0,0 0 0,1 0 0,0 0 0,1 1 0,1 0 1,-1 0-1,2 0 0,-1 0 0,-2 21 0,1 8-1,2 0 0,1 42 0,2-75 1,0 0-1,1-1 0,-1 1 0,1-1 1,0 1-1,1-1 0,0 0 0,0 1 1,0-1-1,1 0 0,-1 0 0,7 9 1,-6-12-1,0 1 0,0-1 0,0 0-1,1 0 1,-1-1 0,1 1 0,0-1 0,0 1 0,0-1 0,0 0 0,0-1 0,0 1 0,0-1 0,1 1 0,-1-1 0,0-1 0,1 1 0,-1-1 0,7 1 0,0-1 1,1 0 0,-1 0-1,0-1 1,0 0 0,21-6 0,-26 5-1,-1 0 1,1-1 0,-1 1-1,0-1 1,0 0 0,0-1-1,0 1 1,-1-1 0,1 0-1,-1 0 1,0-1 0,7-9-1,-3 3 2,-2-1 0,1 0-1,-1-1 1,-1 1 0,0-1-1,-1 0 1,0-1 0,-1 1-1,2-25 1,-2-12-1,-3-68 1,-2 49 0,2 63 0,-1-31 7,1 37-9,0-1 0,0 0 0,0 0 0,0 1 0,0-1 0,0 0 0,0 0 0,-1 1 0,1-1 0,0 0 0,0 0 0,-1 1 0,1-1 1,0 0-1,-1 1 0,1-1 0,-1 0 0,1 1 0,-1-1 0,1 1 0,-1-1 0,1 1 0,-1-1 0,1 1 0,-1-1 0,0 1 0,1 0 0,-1-1 1,0 1-1,0 0 0,1-1 0,-1 1 0,0 0 0,1 0 0,-2 0 0,0 0 0,1 1 0,0 0 0,0 0 0,0 0 0,0 0 0,-1 0 0,1 0 0,1 0 0,-1 0 0,0 0 0,0 0 0,0 0 0,1 0 0,-1 1 0,0-1 0,1 0 0,-1 1 0,1-1 0,0 1 0,-1-1 0,1 0 0,0 1 0,0 1 0,-5 42 0,4-37 0,-2 23 0,1 0 0,2 0 0,1 0 0,5 31 0,-4-52 0,0 0 0,1 0 0,0 0 0,0 0 0,1 0 0,1-1 0,0 1 0,0-1 0,0-1 0,1 1 0,1-1 0,-1 0 0,1 0 0,1-1 0,14 12 0,-11-12 0,-1-1 0,1 0 0,1-1 0,-1-1 0,1 1 0,0-2 0,0 0 0,0 0 0,0-1 0,1-1 0,-1 0 0,16 0 0,-26-1 0,1-1 0,-1 1 0,0-1 0,0 1 0,0-1 0,0 1 0,0-1 0,0 0 0,0 0 0,0 0 0,0 0 0,-1-1 0,1 1 0,0 0 0,-1-1 0,1 1 0,-1-1 0,1 1 0,-1-1 0,0 0 0,0 0 0,1 1 0,-1-1 0,0 0 0,-1 0 0,1 0 0,0 0 0,-1 0 0,1-1 0,0-2 0,1-9 0,1 0 0,-2-1 0,0-21 0,-1 24 0,1-296-16,-1 306 16,0 0 0,0-1 0,0 1 0,0 0 0,1-1 0,-1 1 0,1 0 0,0 0 0,0 0 0,0 0 0,0 0 0,0-1 0,0 2 0,0-1 0,1 0 0,-1 0 0,1 0 0,2-2 0,-1 1 0,1 1 0,-1 0 0,1 0 0,0 0 0,-1 0 0,1 1 0,0 0 0,0-1 0,8 0 0,3 0 0,1 1 0,-1 1 0,0 0 0,26 4 0,-36-3 0,0 0 0,0 1-1,0-1 1,0 1 0,0 0 0,0 0 0,0 1 0,-1-1-1,1 1 1,-1 0 0,0 0 0,0 1 0,0-1 0,0 1-1,-1 0 1,1 0 0,-1 0 0,0 1 0,0-1 0,0 1-1,-1 0 1,0-1 0,0 1 0,0 0 0,0 0 0,0 6-1,1-1 1,-1 1-1,0 0 0,-1 0 0,0 0 1,-1 0-1,0 0 0,-1 0 1,0 0-1,-1 0 0,0 0 0,-7 19 1,-19 27 2,22-47-1,1 0 0,0 0 0,0 0 0,1 1 0,0-1-1,1 1 1,0 0 0,-2 21 0,5-25-3,-1-1 0,1 0 0,0 0 0,0 0 1,1-1-1,1 11 0,-1-14 2,0 0 1,0 0-1,0 0 0,0-1 0,0 1 0,0 0 0,0 0 0,0-1 0,1 1 0,-1-1 1,1 1-1,-1-1 0,1 0 0,0 1 0,-1-1 0,1 0 0,0 0 0,0 0 1,3 1-1,13 3 1,-1-1 1,1-1 0,0 0 0,0-1 0,0-1 0,30-2-1,-21 1 0,-13 0-1,0-1 0,0 1 0,0-2 0,-1 0 0,1-1 0,0 0 0,18-8 0,-25 8 0,0-1 0,0 0 0,0-1 0,0 1 0,-1-1 0,0 0 0,0-1 0,0 0 0,-1 0 0,1 0 0,-1 0 0,-1-1 0,1 0 0,3-9 0,-1 1 0,-1 0 0,-1-1 0,0 0 0,-1 1 0,-1-1 0,3-30 0,-4 5 0,-5-61 0,2 94 1,0 0-1,0-1 1,-1 1 0,0 0-1,0 0 1,-1 0 0,0 0-1,0 0 1,-1 1 0,0 0-1,-6-8 1,7 11-1,0 0 1,0 1-1,0-1 1,-1 1-1,0 0 0,0 0 1,0 0-1,0 0 1,0 1-1,0-1 0,-1 1 1,1 0-1,-1 0 1,1 1-1,-1 0 0,0-1 1,0 2-1,0-1 1,-9 0-1,12 1 0,0 1-1,0-1 1,0 1 0,0-1 0,0 1 0,0 0-1,0 0 1,0 0 0,0 0 0,0 0-1,1 0 1,-1 1 0,0-1 0,1 0-1,-1 1 1,1-1 0,-1 1 0,1 0-1,0 0 1,0-1 0,0 1 0,0 0-1,0 0 1,0 0 0,0 0 0,1 0-1,-1 0 1,0 3 0,-3 9-2,1 0 0,1 1-1,-1 14 1,2-19 2,-4 230 0,5-233 0,1-1 0,-1 1 0,1 0 0,0-1 0,1 1 0,0-1 0,0 0 0,0 0 0,1 0 0,0 0 0,0 0 0,0 0 0,1-1 0,0 1 0,0-1 0,0 0 0,1 0 0,5 4 0,-3-3 0,1-1 0,0 0 0,0-1 0,1 1 0,-1-1 0,1-1 0,0 0 0,0 0 0,0-1 0,1 0 0,-1 0 0,12-1 0,-17 0 0,17 0 3,0 0-1,35-3 1,-50 2-2,-1-1-1,0 0 1,1 0-1,-1-1 1,0 1-1,0-1 1,0 0-1,0-1 1,0 1-1,0-1 1,-1 0-1,1 0 1,-1 0-1,0-1 1,7-7-1,-3 0-1,0-1 0,-1-1 0,-1 0 0,0 1-1,-1-2 1,0 1 0,-1-1 0,-1 1 0,4-25 0,-2-9 0,0-73 0,-4 62 14,1 30-13,-2 1 0,-6-53 0,3 69 0,3 11 0,0 0 0,0 0 0,0-1 0,0 1 0,0 0 0,0 0 0,0 0 0,0 0 0,0 0 0,0-1 0,0 1 0,0 0 0,0 0 0,0 0 0,0 0 0,0-1 0,0 1 0,0 0 0,0 0 0,0 0 0,0 0 0,0 0 0,0-1 0,0 1 0,0 0 0,0 0 0,0 0 0,0 0 0,0 0 0,0-1 0,1 1 0,-1 0 0,0 0 0,0 0 0,0 0 0,0 0 0,0 0 0,0 0 0,1 0 0,-1 0 0,0-1 0,0 1 0,0 0 0,0 0 0,0 0 0,1 0 0,-1 0 0,0 0 0,0 0 0,0 0 0,0 0 0,1 0 0,-1 0 0,0 0 0,0 0 0,10 2 0,-9-1 0,188 56 0,-185-56 0,5 1 0,-1 1 0,1 0 0,0 0 0,-1 1 0,13 7 0,-19-9 0,0 0 0,0 0 0,0 0 0,0 0 0,0 0 0,0 0 0,0 1 0,-1-1 0,1 1 0,-1-1 0,0 1 0,1 0 0,-1 0 0,-1-1 0,1 1 0,0 0 0,-1 0 0,1 0 0,-1 0 0,0 0 0,0 3 0,-1 5 0,-1 0 0,0-1 0,-1 1 0,0-1 0,0 0 0,-1 0 0,-1 0 0,0 0 0,0-1 0,-1 0 0,-8 11 0,7-10 0,1 0 0,-1 0 0,1 1 0,1 0 0,0 0 0,1 0 0,0 1 0,0-1 0,-2 20 0,5-26 0,1 1 0,0 0 0,0-1 0,0 1 0,0 0 0,1-1 0,0 1 0,1 0 0,-1-1 0,1 1 0,0-1 0,0 0 0,0 0 0,5 7 0,-3-8 0,0 1 0,0-1 0,0-1 0,1 1 0,0-1 0,-1 0 0,1 0 0,0 0 0,0 0 0,1-1 0,-1 0 0,0 0 0,1 0 0,8 0 0,4 2 5,0-1-1,1-1 1,-1 0-1,1-2 1,-1 0-1,23-3 1,-40 2-10,0 1-1,0-1 1,0 1-1,0-1 1,-1 0 0,1 1-1,0-1 1,0 0-1,0 0 1,-1 1 0,1-1-1,0 0 1,-1 0-1,1 0 1,0 0 0,-1 0-1,0 0 1,1 0-1,-1 0 1,1 0 0,-1 0-1,0 0 1,0 0-1,0 0 1,0 0 0,0-1-1,0 1 1,0 0-1,0 0 1,0 0 0,0 0-1,0 0 1,-1 0-1,1 0 1,0 0 0,-1 0-1,1 0 1,-1 0-1,1 0 1,-2-1 0,-17-18-686</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6:10.106"/>
    </inkml:context>
    <inkml:brush xml:id="br0">
      <inkml:brushProperty name="width" value="0.05" units="cm"/>
      <inkml:brushProperty name="height" value="0.05" units="cm"/>
      <inkml:brushProperty name="color" value="#FFFFFF"/>
    </inkml:brush>
  </inkml:definitions>
  <inkml:trace contextRef="#ctx0" brushRef="#br0">2 635 31358,'-1'-39'567,"0"18"-338,1-1 1,5-33 0,-4 48-223,0 0-1,1 1 1,0-1 0,0 1 0,1 0 0,0-1 0,0 1 0,0 0 0,1 0-1,0 1 1,0-1 0,6-5 0,-4 4-5,1 1 0,-1 0 0,1 0 0,1 0-1,-1 1 1,1 0 0,0 0 0,0 1 0,0 0 0,1 1 0,-1 0 0,1 0-1,0 1 1,0 0 0,0 0 0,10 0 0,-18 2-2,1 0 0,-1 0 0,0 0 0,0 1 0,0-1 0,1 0 0,-1 1 0,0-1 0,0 1 0,0-1 0,0 1 0,0-1 0,0 1 0,0 0 0,0-1 0,0 1 0,0 0 0,0 0 0,0 0 0,0 0 0,-1 0 0,1 0 0,0 0 0,-1 0 0,1 0 0,0 0 0,0 2 0,6 36-2,-6-33 1,5 104 3,-8 119 0,-1-68-3,3-158 1,-1 0-1,1 1 0,0-1 0,0 0-1,1 0 1,-1 0 0,1 1-1,-1-1 1,3 5 0,-3-8 1,1 1 0,0 0 0,0 0 0,0-1-1,0 1 1,-1 0 0,1-1 0,0 1 0,0-1 0,0 1 0,0-1 0,0 1 0,0-1 0,1 0 0,-1 0 0,0 1 0,0-1-1,0 0 1,0 0 0,0 0 0,0 0 0,0 0 0,0 0 0,0-1 0,1 1 0,-1 0 0,1-1 0,0 0 0,0 1 1,0-1 0,1 0-1,-1 0 1,0 0 0,0-1-1,0 1 1,0 0 0,-1-1-1,1 1 1,0-1 0,0 0-1,-1 1 1,1-1 0,-1 0-1,0 0 1,0 0 0,1 0-1,-1 0 1,1-3 0,15-48-2,-17 52 1,9-44 0,4-70 0,-12 86 0,2-1 0,1 1 0,1 0 0,2 0 0,0 0 0,17-37 0,-23 63 0,1 0 0,0-1 0,0 1 0,1 1 0,-1-1 0,1 0 0,-1 1 0,7-5 0,-8 6 0,-1 1 0,1-1 0,0 1 0,-1-1 0,1 1 0,0-1 0,0 1 0,0 0 0,0-1 0,-1 1 0,1 0 0,0 0 0,0 0 0,0 0 0,0 0 0,0 0 0,-1 0 0,1 0 0,0 0 0,0 0 0,0 0 0,0 0 0,0 1 0,-1-1 0,1 0 0,0 0 0,0 1 0,0-1 0,-1 1 0,1-1 0,0 1 0,-1-1 0,1 1 0,0 0 0,-1-1 0,1 1 0,-1 0 0,1-1 0,-1 1 0,1 0 0,-1-1 0,1 1 0,-1 0 0,1 1 0,3 9-1,1 1 1,-1 0-1,-1 0 0,0 0 0,1 19 1,3 70-8,-2-11 4,1-51 4,2 39 0,-8-79 0,0 1 0,0 0 0,0 0 0,0 0 0,1 0 0,-1-1 0,0 1 0,0 0 0,0 0 0,0 0 0,0 0 0,1 0 0,-1 0 0,0 0 0,0-1 0,0 1 0,1 0 0,-1 0 0,0 0 0,0 0 0,0 0 0,1 0 0,-1 0 0,0 0 0,0 0 0,0 0 0,1 0 0,-1 0 0,0 0 0,0 0 0,0 0 0,1 0 0,-1 0 0,0 1 0,0-1 0,0 0 0,0 0 0,1 0 0,-1 0 0,0 0 0,0 0 0,0 0 0,0 1 0,1-1 0,-1 0 0,0 0 0,0 0 0,0 0 0,0 1 0,0-1 0,0 0 0,0 0 0,0 0 0,1 1 0,-1-1 0,0 0 0,0 0 0,0 0 0,0 1 0,0-1 0,0 0 0,0 0 0,0 0 0,0 1 0,0-1 0,0 0 0,-1 0 0,14-17 0,41-132 0,-38 99 0,2 1 0,36-71 0,-48 110-2,0 0 1,1 0-1,0 1 1,10-10-1,-14 16 1,0 0 1,0 0-1,0 1 1,0 0-1,0 0 1,0 0-1,1 0 1,-1 0-1,1 0 1,-1 1-1,1 0 1,0 0-1,-1 0 1,1 0-1,8-1 1,-11 3 0,0-1 0,1 0 0,-1 1 0,0-1 0,1 1 0,-1-1 0,0 1 0,0-1 0,1 1 0,-1 0 0,0 0 0,0-1 0,0 1 0,0 0 0,0 0 0,0 0 0,0 0 0,0 0 0,0 1 0,-1-1 0,1 0 0,0 0 0,-1 1 0,1-1 0,-1 0 0,1 3 0,9 40 0,-10-40 0,4 39 0,-2-1 0,-3 49 0,-1-47 0,7 87 0,-4-122 0,1 0 0,0-1 0,0 1 0,5 10 0,-6-17 0,0 0 0,-1 0 0,1 0 0,1 0 0,-1 0 0,0 0 0,0-1 0,1 1 0,-1 0 0,1-1 0,-1 1 0,1-1 0,0 0 0,0 1 0,-1-1 0,1 0 0,0 0 0,0 0 0,0 0 0,0-1 0,0 1 0,4 0 0,1 0-1,1 0 0,-1-1 0,1 0-1,-1 0 1,1-1 0,11-2 0,-15 2 0,0 0 1,-1-1-1,1 1 1,0-1-1,-1 0 1,0 0-1,1 0 0,-1-1 1,0 1-1,0-1 1,0 0-1,0 0 1,4-6-1,3-5 0,-2 0 1,0-1-1,0 0 1,-1-1-1,-1 0 0,7-25 1,15-107-8,0 4 4,-27 138 3,1 0 1,0 1-1,0-1 1,1 1-1,-1-1 0,1 1 1,6-8-1,-8 11 1,1 1-1,-1 0 1,1-1-1,-1 1 1,1 0 0,-1 0-1,1 0 1,0 0-1,-1 0 1,1 0 0,0 1-1,0-1 1,0 0-1,0 1 1,0 0-1,-1-1 1,1 1 0,0 0-1,0 0 1,0 0-1,0 0 1,0 0 0,0 1-1,0-1 1,0 0-1,2 2 1,-3-2-1,-1 1 1,1-1-1,-1 0 0,0 1 1,1-1-1,-1 0 0,0 1 0,1-1 1,-1 1-1,0-1 0,1 1 1,-1-1-1,0 1 0,0-1 1,0 1-1,0-1 0,1 1 1,-1-1-1,0 1 0,0-1 0,0 1 1,0-1-1,0 1 0,0-1 1,0 1-1,0-1 0,-1 1 1,1-1-1,0 1 0,0-1 1,0 1-1,0-1 0,-1 2 0,-9 17-7,-4-4 12,1 0 0,0 1 1,1 1-1,1 0 0,0 1 1,2 0-1,0 0 0,1 1 0,1 0 1,0 1-1,2 0 0,0 0 0,1 0 1,-1 29-1,4-34-3,0 0 0,1 0 0,1 0 1,1 0-1,0 0 0,5 20 0,-4-28-1,-1-1 1,1 0-1,0 0 1,1 0-1,-1 0 1,1-1-1,0 1 1,0-1-1,1 0 1,0 0-1,0-1 1,0 1-1,0-1 1,1 0-1,-1-1 0,11 5 1,-4-2-1,1-1 0,0-1 0,1 0 0,-1-1 0,1 0 0,-1-1 0,1 0 0,0-2 0,0 1 0,0-2 0,0 0 0,25-5 0,-34 5 0,-1 0 0,1-1 1,-1 0-1,0 0 0,0 0 0,0-1 0,0 1 0,0-1 1,-1 0-1,1 0 0,-1 0 0,0-1 0,5-5 0,-3 2 1,-1 0 0,0 0 0,-1 0-1,0 0 1,0-1 0,0 1-1,1-12 1,0-3 1,-2 0-1,0 1 1,-1-1-1,-5-43 1,1 43-1,-2-1 0,0 1 1,-1 0-1,-1 1 0,-1 0 0,-1 0 1,-1 1-1,-1 0 0,0 0 0,-2 1 1,0 1-1,-18-19 0,27 33-1,0 0 0,0 1 0,0 0 0,0 0 0,-1 0 0,1 0 0,-1 1 0,1-1 0,-1 1 0,0 1 0,-9-3 0,11 3 0,1 1-1,0-1 1,0 1 0,0 0-1,0 0 1,0 0-1,0 0 1,-1 1-1,1-1 1,0 0-1,0 1 1,0 0 0,0-1-1,0 1 1,0 0-1,0 0 1,0 0-1,0 0 1,1 0-1,-1 1 1,0-1 0,1 0-1,-1 1 1,1-1-1,-1 1 1,1 0-1,0 0 1,0-1 0,-1 1-1,0 4 1,-1 2-1,0 0 1,0 1-1,1 0 1,0 0-1,1-1 1,-1 17-1,4 59 2,-1-52-1,0-20 0,1 1 0,-1-1 0,2 1 0,0-1 0,0 0 0,1 0 0,1 0 0,0 0 0,1-1 0,0 0 0,0 0 0,1-1 0,1 1 0,-1-1 0,2-1 0,0 0 0,0 0 0,0-1 0,1 0 0,0 0 0,1-1 0,-1 0 0,2-1 0,-1-1 0,0 1 0,1-2 0,0 0 0,0 0 0,1-1 0,-1-1 0,1 0 0,22 1 0,-22-2 0,0-1 0,0-1 0,23-3 0,-31 2 0,-1 1 0,1-1 0,0 1 0,-1-1 0,1-1 0,-1 1 0,0-1 0,0 1 0,0-1 0,0 0 0,0-1 0,0 1 0,3-5 0,3-5 0,-1-1 1,0 0-1,0-1 1,-1 0-1,-1 0 0,-1-1 1,9-31-1,17-120 0,-20 45-1,-4-166 1,-8 277 1,0 9 0,0 0-1,0 0 1,0 0 0,0 0 0,-1 0 0,1 0 0,-1 1 0,1-1 0,-1 0 0,0 0-1,1 0 1,-1 0 0,-2-2 0,3 4-1,-1-1-1,0 1 1,1-1 0,-1 1-1,0 0 1,1-1 0,-1 1-1,0 0 1,0-1-1,1 1 1,-1 0 0,0 0-1,0 0 1,0 0 0,1-1-1,-1 1 1,0 0 0,0 1-1,0-1 1,1 0-1,-1 0 1,0 0 0,0 0-1,1 1 1,-1-1 0,0 0-1,0 0 1,1 1-1,-1-1 1,0 1 0,1-1-1,-1 1 1,-1 0 0,-1 2-1,0 1 1,1-1 0,-1 1 0,1-1 0,0 1 0,0 0-1,0 0 1,0 0 0,0 0 0,1 0 0,0 0-1,0 0 1,0 1 0,0 7 0,0-8 0,-4 39 0,1 0 0,3 67 0,2-53 0,-1-12 0,1-1 0,3 0 0,1 0 0,3-1 0,1 1 0,2-1 0,29 71 0,-34-103 0,0 1 0,1-1 0,0 0 0,0 0 0,1-1 0,1 0-1,-1 0 1,17 12 0,-17-16 1,0 0-1,0-1 0,0 0 0,1 0 1,-1-1-1,1 0 0,0-1 0,1 0 1,-1 0-1,0-1 0,1-1 0,9 2 1,-8-2 1,0-1 1,0 0-1,0 0 1,17-3-1,-25 2-2,1 0 0,-1 0 0,0 0 0,1 0 0,-1-1 0,0 0 0,0 1 0,0-1 1,0 0-1,0 0 0,0-1 0,-1 1 0,1-1 0,-1 1 0,0-1 0,1 0 0,2-5 0,0-1 0,-1-1 0,0 1 0,-1-1 0,0 1 0,-1-1 0,0 0 0,0 0 0,0-11 0,-1-8 0,-3-45 0,1 61-1,-1-1 1,-1 1-1,0-1 0,0 1 1,-2 0-1,1 0 0,-9-15 1,9 20-1,-1 0 1,0 0-1,0 0 1,-1 1-1,0 0 1,0 0 0,-1 0-1,0 1 1,0 0-1,0 0 1,-13-7-1,18 12 1,-1-1 0,1 1 0,-1-1 0,0 1 1,0 0-1,0 0 0,0 0 0,0 1 0,0-1 0,0 1 0,0 0 0,0-1 0,0 1 0,-4 1 0,5-1 0,1 1 0,0 0 0,-1-1 0,1 1-1,0 0 1,0 0 0,-1 0 0,1 0 0,0 0 0,0 0 0,0 0 0,0 0-1,0 1 1,1-1 0,-1 0 0,0 1 0,1-1 0,-1 0 0,0 1 0,1-1 0,0 1-1,-1-1 1,1 0 0,0 1 0,0-1 0,0 1 0,0-1 0,0 3 0,-1 9 0,0 0-1,2 0 1,-1 0 0,2 0 0,-1 0 0,2 0 0,0 0 0,0-1-1,1 1 1,1-1 0,0 0 0,1 0 0,0-1 0,1 0 0,0 0-1,0 0 1,1-1 0,16 16 0,-16-17 1,0-1 0,1 0-1,0-1 1,0 1 0,0-2 0,1 1-1,0-1 1,1-1 0,-1 0 0,1 0-1,0-1 1,0-1 0,0 0 0,1 0-1,-1-1 1,1-1 0,-1 1 0,1-2-1,0 0 1,22-3 0,-29 3-1,-1-1 0,1 0 0,-1-1 0,1 1 0,-1-1 0,0 0 0,1 0 0,-1 0 0,0-1 0,-1 1 0,1-1 0,0 0 0,-1 0 0,5-5 0,-3 2 0,-1 0 0,0 0 0,0-1 0,-1 1 0,1-1 0,-1 0 0,-1 1 0,3-12 0,0-9 0,-1 0 0,-1 0 0,-2-53 0,-1 60 0,1-3 0,0 17 0,0 0 0,-1 0 0,0 0 0,0 0 0,-1 0 0,1 0 0,-1 0 0,-1 0 0,-2-9 0,4 15 0,0 0 0,0-1 0,0 1 0,0 0 0,0 0 0,0 0 0,-1-1 0,1 1 0,0 0 0,0 0 0,0-1 0,0 1 0,-1 0 0,1 0 0,0 0 0,0 0 0,0-1 0,-1 1 0,1 0 0,0 0 0,0 0 0,0 0 0,-1 0 0,1 0 0,0 0 0,0 0 0,-1 0 0,1 0 0,0-1 0,0 1 0,-1 0 0,1 0 0,0 0 0,0 1 0,-1-1 0,1 0 0,0 0 0,0 0 0,-1 0 0,1 0 0,0 0 0,0 0 0,-1 0 0,1 0 0,0 1 0,0-1 0,0 0 0,-1 0 0,1 0 0,0 0 0,0 1 0,0-1 0,0 0 0,-1 0 0,1 0 0,0 1 0,0-1 0,0 0 0,0 0 0,0 1 0,0-1 0,0 0 0,0 0 0,0 1 0,0-1 0,0 0 0,-4 36 0,2 1 0,2-1 0,5 43 0,-4-62 0,2-1 0,0-1 0,1 1 0,1 0 0,0-1 0,1 0 0,14 26 0,-16-34 0,0 0 0,1 0 0,-1-1 0,1 0 0,1 0 0,-1 0 0,1 0 0,0-1 0,1 0 0,-1-1 0,1 1 0,0-1 0,0 0 0,0-1 0,1 0 0,-1 0 0,12 3 0,-10-4 0,0-1 0,-1 1 0,1-1 0,0-1 0,0 0 0,0 0 0,14-3 0,-19 2 0,0 0 0,-1 0 0,1-1 0,-1 1 0,1-1 0,-1 0 0,1 0 0,-1 0 0,0 0 0,0-1 0,0 1 0,0-1 0,-1 0 0,1 0 0,-1 0 0,1 0 0,-1 0 0,0 0 0,0-1 0,1-3 0,6-16 0,0-1 0,-2-1 0,0 1 0,-2-1 0,4-46 0,-4-133 0,-5 153 0,0-349 32,0 400-32,0 0 0,-1 0 0,1 0 0,0 0 0,0 0 0,0 0 0,0 0 0,0 0 0,0 0 0,0 0 0,0 0 0,0 0 0,-1 0 0,1 0 0,0 0 0,0 0 0,0 0 0,0 0 0,0 0 0,0 0 0,0 0 0,0 0 0,0 0 0,-1 0 0,1 0 0,0 0 0,0 0 0,0 0 0,0 0 0,0 0 0,0 0 0,0 0 0,0 0 0,0 0 0,-1 0 0,1 0 0,0 0 0,0 0 0,0-1 0,0 1 0,0 0 0,0 0 0,0 0 0,0 0 0,0 0 0,0 0 0,0 0 0,0 0 0,0 0 0,0-1 0,0 1 0,0 0 0,0 0 0,0 0 0,0 0 0,0 0 0,0 0 0,-6 9 0,1 1-1,1 1 0,0 0 0,1 1-1,0-1 1,0 0 0,2 1 0,-2 12 0,2 91-21,2-66 26,-3 43 15,0-17-14,10 101-1,-5-154-4,0-1 0,2 0 0,0 1 0,1-1 0,1-1-1,1 1 1,1-2 0,0 1 0,17 23 0,-21-36 0,0 1 0,1-1 0,1-1 0,-1 1 0,1-1 0,0 0 0,0-1 0,1 1 0,-1-2 0,1 1 0,0-1 0,1 0 0,-1 0 0,1-1 0,0-1 0,-1 1 0,1-1 0,0-1 0,0 0 0,1 0 0,-1 0 0,0-1 0,17-3 0,-22 2 0,1 0 0,-1 0 0,0-1 0,0 1 0,1-1 0,-1 0 0,0-1 0,0 1 0,-1-1 0,1 1 0,-1-1 0,1 0 0,-1 0 0,0-1 0,0 1 0,0-1 0,0 1 0,-1-1 0,0 0 0,1 0 0,-1 0 0,2-8 0,2-4 0,-1-1 0,-1 1 0,0-1 0,3-33 0,-3-2 0,-3-1 0,-7-80 0,5 122 0,-1 0 0,0 0 0,0 1 0,-1-1 0,-1 1 0,0-1 0,0 1 0,-9-13 0,13 23 0,0 0 0,0-1-1,0 1 1,0 0 0,0 0 0,-1 0 0,1 0-1,0 0 1,0 0 0,0 0 0,0 0 0,0-1 0,-1 1-1,1 0 1,0 0 0,0 0 0,0 0 0,0 0-1,-1 0 1,1 0 0,0 0 0,0 0 0,0 0-1,0 0 1,-1 0 0,1 0 0,0 0 0,0 0 0,0 0-1,0 0 1,-1 0 0,1 1 0,0-1 0,0 0-1,0 0 1,0 0 0,0 0 0,-1 0 0,1 0-1,0 0 1,0 1 0,0-1 0,0 0 0,0 0-1,0 0 1,0 0 0,-1 0 0,1 1 0,0-1 0,0 0-1,0 0 1,0 0 0,0 0 0,0 0 0,0 1-1,0-1 1,0 0 0,0 0 0,0 0 0,0 1-1,0-1 1,0 0 0,0 0 0,0 0 0,0 1 0,-2 14-15,-3 43 12,4 61 1,2-98 2,0-1 0,2 0 0,0 0 0,2 0 0,0 0 0,14 34 0,-18-51 0,1 1 0,0-1 0,0 0 0,0 1 0,1-1 0,-1 0 0,1 0 0,0-1 0,0 1 0,-1 0 0,2-1 0,-1 0 0,0 0 0,0 0 0,1 0 0,-1 0 0,1-1 0,5 2 0,2 0 0,0-1 0,0-1 0,1 0 0,19-1 0,-19 0 0,-7 0 1,0 0 1,0-1-1,0 1 0,1-1 1,-1 0-1,0 0 0,0-1 1,0 0-1,0 0 0,-1 0 1,1 0-1,0-1 0,-1 0 1,0 0-1,1 0 0,-1 0 1,0-1-1,-1 1 0,1-1 0,-1 0 1,0 0-1,4-5 0,-1-3 0,0 0-1,0 0 0,-1-1 0,-1 1 0,0-1 1,-1 0-1,3-24 0,14-57 0,-13 62 0,0 1 0,3-58 0,-8 30 0,-8-59 0,3 93 0,-1 1 0,-1 0 0,-1 0 0,-1 1 0,-12-28 0,18 71 0,1 497 0,0-489 0,1 0 0,1 0 0,2 0 0,0 0 0,15 45 0,-16-64 0,1 0 0,-1-1 0,2 0 0,-1 0 0,1 0 0,1 0 0,-1-1 0,1 0 0,8 8 0,-9-11 0,0 0 0,1 0 0,-1-1 0,1 0 0,-1 0 0,1 0 0,0 0 0,0-1 0,1 0 0,-1 0 0,0-1 0,1 0 0,-1 0 0,10 0 0,-7 0 0,1-1 0,-1 0 0,0-1 0,18-3 0,-23 2 0,-1 1 0,1 0 0,-1-1 0,1 0 0,-1 1 0,0-1 0,0-1 0,0 1 0,0 0 0,0-1 0,0 1 0,-1-1 0,1 0 0,3-6 0,1-3 0,-1 0 0,0 0 0,0-1 0,-2 0 0,1 0 0,-2-1 0,0 1 0,0-1 0,0-20 0,0-16 0,-6-61 0,2 97 0,1 8 0,0 1 0,0-1 0,0 1 0,0 0 0,-1 0 0,0-1 0,0 1 0,0 0 0,-1 0 0,1 0 0,-1 0 0,0 0 0,-1 0 0,-4-6 0,7 11 0,0-1 0,0 1 0,0 0 0,0 0 0,0 0 0,0 0 0,-1 0 0,1 0 0,0 0 0,0 0 0,0-1 0,0 1 0,0 0 0,-1 0 0,1 0 0,0 0 0,0 0 0,0 0 0,0 0 0,-1 0 0,1 0 0,0 0 0,0 0 0,0 0 0,0 0 0,0 0 0,-1 0 0,1 0 0,0 0 0,0 0 0,0 0 0,0 1 0,-1-1 0,1 0 0,0 0 0,0 0 0,0 0 0,0 0 0,0 0 0,0 0 0,0 0 0,-1 1 0,1-1 0,0 0 0,0 0 0,0 0 0,0 0 0,0 0 0,0 1 0,0-1 0,0 0 0,0 0 0,0 0 0,0 0 0,0 0 0,0 1 0,0-1 0,0 0 0,0 0 0,0 0 0,0 0 0,0 1 0,0-1 0,0 0 0,-4 22 0,1 0 0,2 1 0,0-1 0,1 1 0,3 22 0,-1-20 0,-2-15 0,2 1 0,-1 0 0,1-1 0,1 1 0,0-1 0,1 0 0,0 0 0,0 0 0,7 11 0,-8-17 0,0 1 0,0 0 0,0-1 0,1 0 0,0 0 0,0 0 0,0 0 0,0 0 0,1-1 0,-1 0 0,1 0 0,0 0 0,0-1 0,0 1 0,0-1 0,0 0 0,1-1 0,-1 1 0,9 0 0,-6-1 0,0 0 0,-1-1 0,1 0 0,0 0 0,0-1 0,0 0 0,0 0 0,0-1 0,8-3 0,-11 3 0,0 0 0,-1-1 0,1 0 0,-1 0 0,0 0 0,0 0 0,0-1 0,0 0 0,0 1 0,-1-1 0,0-1 0,0 1 0,0 0 0,5-10 0,0-4 0,-1 0 0,0-1 0,-1 1 0,-1-1 0,-1-1 0,2-21 0,2-119 0,-8 159 0,0 1 0,0 0 0,0 0 0,0 0 0,0 0 0,0-1 0,0 1 0,0 0 0,0 0 0,0 0 0,0 0 0,0-1 0,0 1 0,0 0 0,-1 0 0,1 0 0,0 0 0,0-1 0,0 1 0,0 0 0,0 0 0,0 0 0,0 0 0,0 0 0,-1-1 0,1 1 0,0 0 0,0 0 0,0 0 0,0 0 0,0 0 0,-1 0 0,1 0 0,0 0 0,0 0 0,0 0 0,0 0 0,-1 0 0,1-1 0,0 1 0,0 0 0,0 0 0,0 0 0,-1 0 0,1 1 0,0-1 0,0 0 0,0 0 0,-1 0 0,1 0 0,0 0 0,0 0 0,0 0 0,0 0 0,0 0 0,-1 0 0,1 0 0,0 0 0,0 1 0,0-1 0,0 0 0,0 0 0,0 0 0,-1 0 0,1 0 0,0 1 0,0-1 0,0 0 0,-10 11 0,2 5 0,1 1 0,0-1 0,1 1 0,1 1 0,1-1 0,-4 24 0,1-4 0,-59 445 0,33-183 0,26-248 0,-3 0 0,-1 0 0,-20 53 0,24-87 0,0 0 0,-2-1 0,1 0 0,-2 0 0,-13 16 0,16-24 0,0 0 0,-1 0 0,0-1 0,0 0 0,0 0 0,-1-1 0,0 0 0,-1 0 0,-16 6 0,-16 1 0,41-13 0,0 1 0,-1-1 0,1 0 0,-1 0 0,1 0 0,-1 0 0,1 0 0,0 0 0,-1 0 0,1 0 0,-1 0 0,1-1 0,0 1 0,-1-1 0,1 1 0,0-1 0,-1 1 0,1-1 0,0 0 0,0 0 0,-1 1 0,1-1 0,0 0 0,0 0 0,0 0 0,0 0 0,0-1 0,-1-1 0,-2-12 0,0 0 0,1 0 0,1-1 0,1 1 0,0-1 0,1 1 0,2-21 0,-1-4 0,-2-21 0,4-1 0,2 1 0,15-67 0,-15 104 0,2 0 0,0 0 0,2 1 0,0 0 0,2 0 0,1 1 0,0 1 0,1 0 0,2 0 0,27-29 0,-12 21 0,1 2 0,2 1 0,0 2 0,2 1 0,1 2 0,0 1 0,48-18 0,283-84 0,-299 102 0,8-1 0,-15 4 0,77-31 0,-98 25 1,-39 23-1,0-1-1,0 1 1,-1-1 0,1 1 0,0-1-1,0 1 1,-1-1 0,1 0 0,-1 1-1,1-1 1,0 0 0,-1 1 0,1-1-1,-1 0 1,0 0 0,1 0 0,-1 1-1,1-1 1,-1 0 0,0 0 0,0 0-1,0 0 1,0 0 0,1 0 0,-1 0-1,0 1 1,0-1 0,-1 0 0,1 0-1,0 0 1,0 0 0,0 0 0,-1 0-1,1 0 1,0 1 0,-1-1 0,1 0-1,-1 0 1,1 0 0,-1 1 0,1-1-1,-1 0 1,1 0 0,-1 1 0,-1-2-1,-9-5-44,0 1-1,-1 0 1,1 0-1,-1 2 1,-1-1-1,-12-2 0,-11-5-315,-70-26-1493</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6:10.592"/>
    </inkml:context>
    <inkml:brush xml:id="br0">
      <inkml:brushProperty name="width" value="0.05" units="cm"/>
      <inkml:brushProperty name="height" value="0.05" units="cm"/>
      <inkml:brushProperty name="color" value="#FFFFFF"/>
    </inkml:brush>
  </inkml:definitions>
  <inkml:trace contextRef="#ctx0" brushRef="#br0">327 48 31711,'-10'-6'60,"0"0"0,0 1 0,-1 0 1,1 1-1,-1 0 0,-1 0 1,1 1-1,-15-1 0,-8 0 22,-50 2-1,80 2-85,0-1 5,1 1-1,-1 0 1,1 0 0,0 1-1,-1-1 1,1 1-1,-1 0 1,1 0 0,0 0-1,-1 0 1,1 0-1,0 1 1,0-1-1,0 1 1,0 0 0,0 0-1,0 0 1,1 1-1,-1-1 1,1 0 0,0 1-1,-1 0 1,1 0-1,0-1 1,0 1 0,1 0-1,-1 0 1,1 1-1,-1-1 1,1 0 0,0 0-1,0 1 1,1-1-1,-1 1 1,0 6 0,-1 2 3,1 0 1,-1 1 0,2-1-1,0 1 1,1-1 0,0 1-1,0-1 1,5 17 0,-3-21-2,-1-1 1,2 1 0,-1-1-1,1 0 1,0 0-1,0 0 1,1-1-1,-1 0 1,2 1 0,-1-2-1,1 1 1,0-1-1,0 1 1,7 3 0,-3-3 5,0 0 0,0-1 0,1-1 0,0 1 0,0-2 0,0 1 1,0-2-1,1 1 0,-1-2 0,1 1 0,-1-2 0,1 1 0,11-2 1,-20 1-7,0-1 0,0 1 0,0-1 0,0 1 0,0-1 0,0 0 0,0 0 0,0 0 0,0 0 0,0-1 1,0 1-1,-1-1 0,1 0 0,-1 0 0,1 0 0,-1 0 0,4-4 0,-2 1 0,-1 0 0,0 0 1,0 0-1,0 0 0,-1-1 0,0 1 0,0-1 0,2-11 0,-1 2 1,-1-1 0,-1 1-1,0-1 1,-1 1 0,-1-1-1,-4-21 1,4 32-4,0 0 0,0 0 0,-1 0 0,0 1 0,0-1 0,0 0 0,0 1 0,-1-1 0,1 1 0,-1 0 0,-1 0 0,1 0 0,0 0 0,-1 1 0,0-1 0,0 1 0,0 0 0,0 0 0,0 0 0,-1 1 0,1-1 0,-1 1 0,0 0 0,1 0 0,-1 1 0,0 0 0,0-1 0,0 2 0,0-1 0,-1 1 0,-7 0 0,10 0-4,1 0 0,-1 0 0,0 0 0,1 1 0,0-1 0,-1 1 0,1 0 1,-1 0-1,1 0 0,0 0 0,-1 0 0,1 0 0,0 1 0,0-1 0,0 1 0,-3 3 0,1-1 9,1 0 1,0 0-1,0 1 0,0-1 0,1 1 0,-1 0 0,-2 8 1,0 3-272,1 0 0,1 0 0,1 0 0,-2 25 0,3 28-4190</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6:11.109"/>
    </inkml:context>
    <inkml:brush xml:id="br0">
      <inkml:brushProperty name="width" value="0.05" units="cm"/>
      <inkml:brushProperty name="height" value="0.05" units="cm"/>
      <inkml:brushProperty name="color" value="#FFFFFF"/>
    </inkml:brush>
  </inkml:definitions>
  <inkml:trace contextRef="#ctx0" brushRef="#br0">284 128 31598,'0'-16'268,"1"8"-154,-1-1 0,0 1 1,-1 0-1,0 0 0,-4-16 0,4 22-109,0-1 1,0 1-1,0 0 0,-1-1 0,1 1 1,-1 0-1,0 0 0,1 0 0,-1 0 0,0 0 1,0 0-1,0 1 0,-1-1 0,1 1 0,0-1 1,-1 1-1,1 0 0,0 0 0,-1 0 0,0 0 1,1 0-1,-4 0 0,-3-1-4,0 0 1,0 0-1,-1 1 0,1 1 1,0 0-1,-1 0 0,1 1 0,0 0 1,0 0-1,-1 1 0,1 0 1,0 1-1,-12 5 0,15-5-1,0 0-1,1 0 0,0 0 0,-1 1 1,1 0-1,1 0 0,-1 0 0,0 1 1,1 0-1,0 0 0,0 0 0,1 0 1,-1 0-1,1 1 0,0 0 0,1-1 1,-1 1-1,1 0 0,0 0 0,-1 10 1,1-7-1,1 0 1,0 0 0,0 0-1,1 0 1,0 0 0,1 0-1,2 13 1,-2-18 1,0 0-1,1 1 1,-1-1 0,1 0 0,0 0 0,0 0-1,0-1 1,1 1 0,-1 0 0,1-1 0,0 0-1,0 1 1,0-1 0,0 0 0,1-1-1,5 5 1,0-2 0,1 0-1,-1-1 0,1 0 1,-1 0-1,1-1 0,0-1 1,16 3-1,4-2 5,37-2 0,-57-1-2,-5 1-2,-1-2 0,1 1 0,-1 0 0,0-1 0,1 0-1,-1 0 1,1 0 0,-1 0 0,0-1 0,0 0 0,0 0 0,0 0 0,0 0-1,0-1 1,6-5 0,-6 4 0,-1 0-1,0 0 1,0 0-1,0-1 1,0 1-1,-1-1 1,0 0-1,0 1 1,0-1-1,0 0 1,-1 0 0,0-1-1,1-9 1,-1 3 0,0 1 1,0-1 0,-2 0-1,1 0 1,-1 0 0,-1 0-1,0 1 1,-1-1 0,-5-13-1,7 21-2,-1 1 0,0-1 0,0 1 0,0-1 0,0 1 0,0-1 0,-1 1 0,1 0 1,-1 0-1,0 0 0,0 1 0,0-1 0,0 1 0,-1-1 0,1 1 0,-1 0 0,1 0 0,-1 1 0,0-1 0,0 1 0,1 0 0,-1 0 0,0 0 0,0 0 0,0 1 0,0-1 0,0 1 0,-1 0 0,1 1 0,-6 0 0,8-1-22,-1 1-1,1 0 0,0-1 1,-1 1-1,1 0 1,0 0-1,0 1 0,0-1 1,0 0-1,0 1 0,0-1 1,0 1-1,0 0 0,0-1 1,1 1-1,-1 0 1,1 0-1,-1 0 0,1 0 1,0 0-1,0 0 0,0 1 1,0-1-1,0 0 1,1 1-1,-1-1 0,0 5 1,-9 41-1658</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6:11.438"/>
    </inkml:context>
    <inkml:brush xml:id="br0">
      <inkml:brushProperty name="width" value="0.05" units="cm"/>
      <inkml:brushProperty name="height" value="0.05" units="cm"/>
      <inkml:brushProperty name="color" value="#FFFFFF"/>
    </inkml:brush>
  </inkml:definitions>
  <inkml:trace contextRef="#ctx0" brushRef="#br0">1 55 32175,'14'0'224,"33"0"0,22 0-176,11 0-32,3 0 0,-8-3 0,-15 1-16,-15-3 0,-18 0 0,-16-5 0,-11 3-16,-2-3-208,-34-3-2930</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6:22.363"/>
    </inkml:context>
    <inkml:brush xml:id="br0">
      <inkml:brushProperty name="width" value="0.05" units="cm"/>
      <inkml:brushProperty name="height" value="0.05" units="cm"/>
      <inkml:brushProperty name="color" value="#FFFF00"/>
    </inkml:brush>
  </inkml:definitions>
  <inkml:trace contextRef="#ctx0" brushRef="#br0">327 43 31294,'3'-10'157,"5"-23"994,-17 33-1114,3 1-36,0 0 1,0 0-1,0 0 0,0 1 1,0 0-1,0 0 0,0 1 1,1-1-1,-1 1 0,1 0 1,0 1-1,-6 4 0,-4 4-1,1 0-1,-25 28 1,18-13 3,1 0 1,1 1-1,2 0 1,1 2-1,1 0 0,1 1 1,2 0-1,1 1 1,2 0-1,0 1 0,3 0 1,1 0-1,1 1 1,2-1-1,1 1 1,2 0-1,5 34 0,-4-57-3,1 0 0,0-1 0,0 0 0,2 0-1,-1 0 1,1 0 0,0-1 0,1 1 0,0-1 0,1-1-1,0 1 1,0-1 0,0 0 0,1-1 0,1 0-1,-1 0 1,1-1 0,0 0 0,0 0 0,1-1 0,0 0-1,0-1 1,0 0 0,0-1 0,1 0 0,-1-1 0,1 0-1,0 0 1,19 0 0,-16-2-20,-10 1-3,0-1-1,0 1 0,-1-1 0,1-1 1,0 1-1,0 0 0,0-1 1,-1 0-1,1 0 0,0 0 1,3-1-1,-5-1-77,1 1 0,0-1 0,-1 1 0,0-1 0,1 0 0,-1 0 0,1-3-1</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6:23.953"/>
    </inkml:context>
    <inkml:brush xml:id="br0">
      <inkml:brushProperty name="width" value="0.05" units="cm"/>
      <inkml:brushProperty name="height" value="0.05" units="cm"/>
      <inkml:brushProperty name="color" value="#FFFF00"/>
    </inkml:brush>
  </inkml:definitions>
  <inkml:trace contextRef="#ctx0" brushRef="#br0">1 371 30862,'-1'6'70,"1"1"-1,0-1 1,1 0-1,0 1 1,0-1-1,0 0 0,1 0 1,-1 0-1,5 8 1,-5-11-53,1-1 0,0 0 0,0 0 0,0 0 0,0 0 0,0 0 0,0 0 0,0-1 1,1 1-1,-1-1 0,1 1 0,-1-1 0,1 0 0,-1 0 0,1 0 0,0 0 0,0 0 0,-1-1 0,1 0 0,0 1 0,0-1 1,0 0-1,5-1 0,-4 2-7,-1-1 0,1 0 0,0 1 0,0-2 0,0 1 1,0 0-1,-1-1 0,1 0 0,0 0 0,0 0 0,-1 0 1,1-1-1,-1 1 0,1-1 0,-1 0 0,0 0 0,1 0 0,-1-1 1,0 1-1,0-1 0,-1 0 0,1 1 0,-1-1 0,1 0 1,-1-1-1,0 1 0,0 0 0,0-1 0,-1 1 0,3-7 0,3-6 2,-1 0-1,-1-1 1,-1 1-1,0-1 1,-1 0-1,1-21 1,-4-107 136,-2 71-78,-2 49-1,0 23-45,-2 16-29,-2 31 3,2 0-1,2 0 1,2 0-1,5 48 1,-2-16 1,-1-70 1,0 1 0,0-1 0,1 1 0,0-1 0,1 1 0,0-1 0,0 0 0,0 0 0,6 11 0,-6-15 0,0 0 0,0 0 0,0 0 0,0 0 0,1-1 1,-1 1-1,1-1 0,0 1 0,0-1 0,0 0 0,0 0 0,0 0 0,1-1 1,-1 1-1,0-1 0,1 1 0,-1-1 0,1 0 0,-1-1 0,1 1 1,6 0-1,0 0 2,-1-1 0,1 0 0,0 0 0,-1-1 0,1 0 0,16-5 0,-21 5-2,0-1-1,0-1 1,0 1 0,0-1 0,0 0 0,-1 0 0,1 0 0,-1 0 0,0-1 0,0 0 0,0 0 0,-1 0 0,5-7 0,0 0 0,-1-1 0,-1 0 0,0-1 0,0 0 0,-2 0 0,1 0 0,-2 0 0,5-28 0,-4-3 1,-1-64-1,-4 80 2,2 14 2,-1 8-3,1 0 1,-1 0 0,0 0 0,-1 0 0,0 0 0,0 0 0,0 0 0,0 0 0,-1 0 0,0 0-1,-4-7 1,3 13 1,0 7-3,0 11-3,1 325 6,2-337-4,0 0 1,1 1-1,0-1 0,0 0 0,0 0 1,1 0-1,0 0 0,0 0 0,0-1 1,7 12-1,-7-15 1,0 1-1,0 0 1,1-1-1,-1 1 1,1-1 0,0 0-1,0 0 1,0 0 0,0 0-1,0 0 1,0-1-1,0 1 1,0-1 0,1 0-1,-1 0 1,1 0-1,-1 0 1,1-1 0,-1 1-1,6-1 1,-2 0 0,0 0 0,0 0 0,1 0 0,-1-1 0,0 0 0,0 0 0,0-1 0,0 0 0,0-1 0,12-4 0,-12 2 0,0 0 0,0 0 0,-1-1 0,0 1 0,0-1 0,0-1 0,0 1 0,-1-1 0,5-8 0,1-3 0,0-1 0,-2 0 0,0 0 0,9-29-1,16-84 2,-1 4 2,-32 123-2,1 0 1,0 0 0,1 1 0,-1-1 0,1 1-1,-1 0 1,2-1 0,3-3 0,-6 7-2,0 0 0,0 0 0,0 0 0,0 0 0,0 0 0,0 0 0,0 1 0,0-1 0,0 0 0,0 1 0,1-1 0,-1 1 0,0 0 0,0-1 0,1 1 0,-1 0 0,0 0 0,1 0 0,-1-1 0,0 1 0,1 1 0,-1-1 0,0 0 0,0 0 0,1 0 0,-1 1 0,0-1 0,1 1 0,-1-1 0,0 1 0,0-1 0,0 1 0,0 0 0,0-1 0,0 1 0,0 0 0,2 1 0,2 4-1,-1-1 1,1 1 0,-1 0-1,0 1 1,0-1 0,-1 1-1,0-1 1,2 8 0,18 62 0,-16-40-1,-1 0 1,-2 0-1,-1 0 1,-4 55-1,1-85 1,-1 1 0,-1-1-1,1 0 1,-1 0-1,0 0 1,-1 0 0,1 0-1,-1 0 1,0-1 0,-1 1-1,1-1 1,-1 0 0,0 0-1,-1 0 1,1 0 0,-1-1-1,0 0 1,0 0-1,0 0 1,0-1 0,-1 1-1,0-1 1,-9 3 0,-1 1-1,0-1 0,0-1 1,-1 0-1,0-1 1,0-1-1,0-1 1,-29 1-1,44-3 1,-1 0-1,1-1 1,0 1 0,0 0 0,0-1-1,0 1 1,0-1 0,0 0-1,0 0 1,0 1 0,0-1 0,0-1-1,0 1 1,1 0 0,-1 0-1,0-1 1,1 1 0,-1-1 0,1 1-1,-1-1 1,1 1 0,0-1-1,0 0 1,0 0 0,0 0 0,0 0-1,0 0 1,0 0 0,0 0-1,1 0 1,-1 0 0,1-3 0,-2-9-4,0 0 1,2 0 0,0 0 0,1-16 0,1 0-1,-2-157 1,0 187 3,1-1 0,0 1 0,-1 0 0,1-1 0,0 1 0,-1-1 0,1 1 0,0 0 0,0 0 0,-1 0 0,1-1 0,0 1 0,0 0 0,0 0 0,-1 0 0,1 0 0,0 0 0,0 0 0,0 0 0,-1 1 0,1-1 0,0 0 0,0 0 0,-1 1 0,1-1 0,1 1 0,7 3 0,0 0 0,0 1 0,0 0 0,-1 1 0,0 0 0,0 0 0,0 1 0,-1 0 0,8 9 0,12 11 0,12 9-1,1-2 1,2-1-1,74 43 0,-109-72-1,0-1 0,0 0 0,0-1 0,0 1 0,1-1 0,-1-1 0,1 0 0,-1 0-1,1 0 1,0-1 0,13-1 0,-16 0 2,0 1 0,0-2-1,-1 1 1,1 0 0,-1-1 0,1 0 0,-1 0-1,0 0 1,0-1 0,0 1 0,0-1 0,0 0-1,0 0 1,-1-1 0,1 1 0,-1-1 0,0 1-1,0-1 1,4-7 0,0-3 1,-1-1 1,1 0-1,-2 0 0,0 0 1,-1-1-1,-1 1 0,2-21 1,0-114 34,-5 118-32,0 26-4,0-2 3,0-1-1,0 1 0,-1-1 0,0 1 0,0-1 0,-3-8 0,3 15-1,0 0-1,0 0 1,0 0-1,0 0 1,-1 0-1,1 0 1,0 1-1,-1-1 1,0 1-1,1-1 1,-1 1-1,0-1 1,0 1-1,1 0 1,-1 0-1,0 0 1,0 0-1,0 0 1,-1 0-1,1 0 1,0 1-1,0-1 1,0 1-1,0 0 0,-1-1 1,1 1-1,-3 0 1,1 0-1,0 0 0,0 0 0,0 0 0,0 1 0,0-1 1,1 1-1,-1 0 0,0 0 0,0 1 0,0-1 0,1 1 0,-1-1 0,1 1 0,0 0 0,-1 1 0,1-1 1,-4 4-1,2-1-1,2 0 1,-1 0-1,0 0 1,1 0 0,0 1-1,0-1 1,1 1-1,-1 0 1,1-1 0,-1 9-1,-1 9-1,0 0 0,2 0 0,1 0 0,3 45 0,0-56 3,0 1 0,0-1 0,1 0 0,1 0 0,0 0 0,0 0 0,1-1 0,1 0 0,0 0 0,1 0 0,0-1 0,0 0 0,11 11 0,-10-12-1,0-1 0,1 0 0,-1-1 0,2 0 0,-1 0 0,1 0 0,0-2-1,1 1 1,-1-1 0,1-1 0,0 0 0,0 0 0,0-1 0,17 2 0,-16-3 0,1-1 0,0-1 0,0 0 0,-1-1 0,22-3 0,-28 2 0,0 1 0,-1-1 0,1 0 1,-1-1-1,1 1 0,-1-1 0,0 0 0,0-1 0,0 1 1,-1-1-1,1 0 0,-1 0 0,0 0 0,4-6 1,1-2 0,0-1 0,-2 0 0,1 0 0,-2-1 0,0 0 0,0 0 0,5-25 0,-1-6-8,3-55 0,-5 33 10,-8 65-3,1 0 0,-1 0 0,1 0 0,-1 0 0,1 1 0,0-1 0,0 0 0,0 0 0,0 0 0,0 1 0,0-1 0,1 0 0,-1 1 0,0-1 0,1 1 0,-1-1 0,1 1 0,0 0 0,-1 0 0,1 0 0,0 0 0,0 0 0,0 0 0,0 0 0,0 0 0,0 1 0,3-1 0,0 0 0,-1 0 0,0 1 0,0 0 0,1 0 0,-1 0 0,0 1 0,1-1 0,-1 1 0,0 0 0,0 0 0,0 1 0,7 2 0,-4 0 0,-1 0 0,0 0 0,0 0 0,-1 1 0,1 0 0,-1 0 0,0 0 0,-1 1 0,1 0 0,-1 0 0,0 0 0,0 0 0,-1 1 0,0-1 0,0 1 0,0 0 0,-1 0 0,0 0 0,1 9 0,1 13 0,-1-1 0,-1 1 0,-4 45 0,-2-44 0,-1 24 0,5-52 0,0 0 0,0 0 0,0 0 0,0 0 0,0 0 0,1 0 0,-1 0 0,1 0 0,0 0 0,0 0 0,-1-1 0,1 1 0,0 0 0,0 0 0,1-1 0,-1 1 0,0-1 0,0 1 0,1-1 0,-1 1 0,3 1 0,4 1 1,1 0 0,0 0 0,0-1 0,0 0 0,0-1 0,0 0 0,11 1 0,68 2 7,-85-5-8,0 1-4,-1-1 0,1 0 0,0 1 0,-1-1-1,1 0 1,-1-1 0,1 1 0,-1 0 0,1-1 0,-1 1-1,1-1 1,-1 0 0,1 0 0,-1 0 0,0 0-1,0 0 1,1-1 0,-1 1 0,0-1 0,0 1 0,0-1-1,0 0 1,-1 0 0,4-3 0,3-32-324</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4:15.031"/>
    </inkml:context>
    <inkml:brush xml:id="br0">
      <inkml:brushProperty name="width" value="0.05" units="cm"/>
      <inkml:brushProperty name="height" value="0.05" units="cm"/>
      <inkml:brushProperty name="color" value="#FFFFFF"/>
    </inkml:brush>
  </inkml:definitions>
  <inkml:trace contextRef="#ctx0" brushRef="#br0">393 103 30158,'-3'-7'173,"-1"0"0,1 1 0,-1 0 0,-1 0 1,1 0-1,-1 1 0,0-1 0,-9-7 0,10 10-134,-1 1-1,0-1 1,1 0-1,-1 1 1,0 0 0,0 1-1,0-1 1,0 1-1,-1 0 1,1 0-1,0 0 1,-8 0-1,3 1-15,0 0 0,0 0 0,0 1 0,1 0 0,-1 0 0,0 1-1,0 1 1,1 0 0,-11 4 0,13-3-17,1 0 0,0 0 1,0 0-1,0 1 0,1-1 0,-1 1 1,1 1-1,0-1 0,0 1 0,1 0 0,0 0 1,-6 12-1,4-7-1,2 0-1,-1 0 1,1 1 0,1 0 0,0-1 0,1 1-1,0 0 1,0 21 0,2-29-2,0 1-1,0-1 1,0 1 0,0 0 0,1-1-1,0 1 1,0-1 0,0 0 0,0 1-1,1-1 1,-1 0 0,1 0 0,1 0 0,-1 0-1,0 0 1,1 0 0,0 0 0,0-1-1,0 1 1,0-1 0,0 0 0,1 0-1,-1 0 1,1-1 0,5 4 0,1-3 4,-1 1 1,1-1 0,0-1-1,0 0 1,0 0-1,1-1 1,-1-1 0,0 1-1,14-2 1,-18 0-7,0 0 0,0 0 0,1 0 0,-1-1 0,0 1 0,0-2 0,0 1 0,-1-1 0,1 1 0,0-2 0,-1 1 0,0-1 0,0 1 0,0-1 0,0-1 0,4-4 0,-2-2-1,0 1 0,-1-2 0,0 1 0,-1-1 0,0 0 0,0 0 0,-2 0 0,0 0 0,0-1 0,-1 0 0,0 1 0,-1-1 0,-1 0 0,0 0 0,-1 0 0,-2-17 0,2 27 0,0-1 0,0 0 0,0 0 0,0 1 0,0-1 0,-1 0-1,0 1 1,0 0 0,0-1 0,0 1 0,0 0 0,-1 0 0,1 0 0,-1 0 0,0 0 0,0 1 0,-3-3 0,1 2 0,-1-1 0,1 2 1,-1-1-1,0 0 0,0 1 1,0 0-1,0 1 0,-1 0 1,-11-2-1,9 2-2,0 1 0,0 0 0,0 1 0,0-1 0,0 2 1,0-1-1,0 1 0,0 1 0,0-1 0,1 2 0,0-1 0,-1 1 0,1 0 0,-14 11 0,4 2-153,0 2 0,2 0-1,-21 30 1,0 8-1710</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6:27.126"/>
    </inkml:context>
    <inkml:brush xml:id="br0">
      <inkml:brushProperty name="width" value="0.05" units="cm"/>
      <inkml:brushProperty name="height" value="0.05" units="cm"/>
      <inkml:brushProperty name="color" value="#FFFF00"/>
    </inkml:brush>
  </inkml:definitions>
  <inkml:trace contextRef="#ctx0" brushRef="#br0">39 729 29502,'0'0'2339,"-2"2"-1848,-3 6-483,1 0-1,-1 0 0,1 0 1,1 1-1,-1-1 1,1 1-1,1 0 0,0 0 1,0 0-1,1 0 1,0 1-1,0-1 0,1 0 1,0 0-1,1 0 1,0 1-1,3 9 1,-3-17-6,0 1 1,1 0 0,-1 0-1,1 0 1,0-1 0,0 1-1,0-1 1,0 0 0,1 1-1,-1-1 1,1 0 0,-1 0-1,1-1 1,0 1 0,-1 0-1,1-1 1,0 0 0,0 0-1,0 1 1,0-2 0,0 1 0,0 0-1,1-1 1,-1 1 0,0-1-1,5 0 1,-1 0 5,-1 0 0,0 0 0,0 0 0,0-1 0,1 0 0,-1 0 0,0-1 0,0 1 0,0-1 0,-1-1 0,1 1 0,0-1 0,6-4 0,-2-3-6,1 0 1,-1-1 0,-1-1-1,0 1 1,-1-1-1,0-1 1,-1 1 0,-1-1-1,1-1 1,-2 1 0,0-1-1,-1 0 1,0 0 0,1-16-1,4-26-2,-3 1 1,-2-70-1,-4-299 32,-4 408-20,4 15-12,-1 1 0,1 0 0,0 0 0,0 0 0,-1 0 0,1-1 0,0 1 0,0 0 0,-1 0 0,1 0 0,0 0 0,0 0 0,-1 0 0,1 0 1,0 0-1,-1 0 0,1 0 0,0 0 0,0 0 0,-1 0 0,1 0 0,0 0 0,-1 0 0,1 0 0,0 0 0,0 0 0,-1 0 0,1 0 0,0 0 0,-1 1 0,1-1 0,0 0 0,0 0 0,0 0 0,-1 0 0,1 1 0,0-1 0,0 0 0,0 0 0,-1 1 0,1-1 0,0 0 0,0 0 0,0 1 0,0-1 0,0 0 0,0 0 0,-1 1 0,1-1 0,0 0 0,0 1 0,0-1 0,0 0 0,0 0 0,0 1 0,-3 11 0,0-1 0,0 1 0,1-1 0,0 1 0,0 18 0,1-11 0,1 437 0,8-188 0,-8-267 0,0 0 0,0 0 0,0 0 0,1 0 0,-1-1 0,0 1 0,1 0 0,-1 0 0,0 0 0,1-1 0,-1 1 0,1 0 0,0 0 0,-1-1 0,1 1 0,-1 0 0,1-1 0,0 1 0,0-1 0,-1 1 0,1-1 0,0 1 0,0-1 0,0 0 0,-1 1 0,1-1 0,0 0 0,0 0 0,0 1 0,0-1 0,0 0 0,0 0 0,0 0 0,-1 0 0,1 0 0,0 0 0,0-1 0,0 1 0,0 0 0,0 0 0,0-1 0,-1 1 0,1 0 0,0-1 0,0 1 0,0-1 0,-1 1 0,1-1 0,0 1 0,-1-1 0,1 1 0,0-2 0,5-3 0,0 0 0,-1 0 0,0-1 0,-1 1 0,1-1 0,-1 0 0,5-9 0,23-52 0,-23 48 0,11-27-1,29-58-8,-42 92 8,0 0 0,0 1 0,2 0 0,-1 0 1,1 1-1,13-11 0,-19 19 1,-1 0-1,1 0 1,0 0-1,0 0 1,0 1-1,0-1 1,0 1 0,0 0-1,0 0 1,4-1-1,-6 2 1,0 0 0,0 0 0,1 0-1,-1 0 1,0 0 0,0 0 0,0 0-1,0 0 1,-1 1 0,1-1 0,0 0 0,0 1-1,0-1 1,0 0 0,0 1 0,0-1-1,0 1 1,0 0 0,-1-1 0,1 1 0,0 0-1,-1-1 1,1 1 0,0 0 0,-1 0-1,1 0 1,-1 0 0,1-1 0,-1 1-1,1 0 1,-1 0 0,0 0 0,1 0 0,-1 0-1,0 0 1,0 0 0,0 1 0,6 42-1,-3-1 0,-4 84 0,0-47-2,0-77 3,1 0-1,0-1 1,1 1-1,-1 0 1,0-1-1,1 1 1,-1 0-1,1-1 0,0 1 1,0-1-1,0 1 1,0-1-1,0 1 1,1-1-1,1 3 1,-1-4-1,0 1 1,-1-1 0,1 0 0,0 0-1,1 1 1,-1-1 0,0-1 0,0 1-1,0 0 1,1 0 0,-1-1 0,0 1-1,1-1 1,-1 0 0,0 0-1,1 0 1,2 0 0,6 0-3,1 0 0,-1-1 1,1 0-1,-1-1 0,15-4 0,-20 4 1,0-1 0,0 1-1,-1-1 1,1 0-1,-1-1 1,0 1 0,0-1-1,0 0 1,0-1-1,0 1 1,5-8 0,-2 1-3,0-1 0,-1 1 1,0-2-1,-1 1 1,0-1-1,-1 0 1,0 0-1,-1 0 0,-1-1 1,2-17-1,0-7 11,-3 0 0,-3-56 1,-5 65 37,6 29-43,-1-1 0,1 1 0,0-1-1,0 1 1,-1-1 0,1 0 0,0 1 0,-1-1-1,1 1 1,0 0 0,-1-1 0,1 1-1,-1-1 1,1 1 0,-1 0 0,1-1 0,-1 1-1,1 0 1,-1-1 0,1 1 0,-1 0-1,1 0 1,-1-1 0,1 1 0,-1 0-1,0 0 1,1 0 0,-1 0 0,1 0 0,-1 0-1,0 0 1,1 0 0,-1 0 0,1 0-1,-1 0 1,1 1 0,-1-1 0,0 0 0,1 0-1,-1 0 1,0 1 0,-5 12-4,0 20 0,2 1 0,2 0 0,3 48 0,-1-37 2,0-27 3,1 1-1,0-1 1,1 0 0,1 0-1,1 0 1,7 18-1,-10-31-1,1 0 0,0-1-1,0 0 1,0 1-1,0-1 1,1 0 0,-1 0-1,1 0 1,0-1-1,1 1 1,-1 0 0,0-1-1,1 0 1,0 0-1,0 0 1,0-1-1,0 1 1,0-1 0,1 0-1,-1 0 1,1 0-1,-1-1 1,1 0 0,-1 0-1,1 0 1,0 0-1,8 0 1,-5-1 0,-1 0 0,0 0-1,0 0 1,0-1 0,12-2-1,-16 2 0,0-1 0,0 1 0,-1 0 0,1-1 0,0 1 0,-1-1 0,1 0 0,-1 0 0,0 0 0,1 0 0,-1-1 0,0 1 0,3-5 0,3-5-6,-1 0 0,-1-1 0,0 1-1,0-1 1,-1-1 0,5-21 0,9-85-8,-16 90 20,2-1 0,0 1 0,12-34 0,-16 61-5,-1 1 0,1 0 1,0 0-1,-1 0 1,1 0-1,0 1 0,1-1 1,-1 0-1,0 0 1,0 0-1,1 1 1,-1-1-1,1 1 0,-1-1 1,1 1-1,0 0 1,0-1-1,-1 1 0,1 0 1,0 0-1,0 0 1,0 1-1,0-1 1,0 0-1,0 1 0,1-1 1,-1 1-1,0 0 1,0 0-1,0 0 0,0 0 1,0 0-1,1 0 1,3 1-1,-2 0 0,0 1 0,0-1 0,0 1 0,0 0 0,-1 0 0,1 0 0,0 0 0,-1 1-1,0 0 1,1-1 0,-1 1 0,0 0 0,-1 1 0,1-1 0,0 0 0,2 6 0,1 4-1,0 0 0,-1 0 0,-1 1-1,0 0 1,0 0 0,2 27 0,-4-8-3,-3 63 0,0-87 6,-1 0 1,1 0-1,-1 0 1,-1 0-1,0 0 1,0 0-1,-1-1 1,0 1-1,-1-1 1,1 0-1,-1 0 0,-9 9 1,13-21 10,2-20-15,2 0 0,0 0 0,1 0 0,2 1 0,10-30 0,54-113-15,-60 143 26,1 2-1,2-1 1,15-19 0,-28 40-9,0 1 1,0 0 0,1-1 0,-1 1 0,0-1 0,1 1 0,-1-1-1,0 1 1,1 0 0,-1-1 0,0 1 0,1 0 0,-1-1-1,1 1 1,-1 0 0,1-1 0,-1 1 0,1 0 0,-1 0 0,0 0-1,1-1 1,0 1 0,-1 0 0,1 0 0,-1 0 0,1 0 0,-1 0-1,1 0 1,-1 0 0,1 0 0,-1 0 0,1 0 0,-1 0-1,1 1 1,-1-1 0,1 0 0,-1 0 0,1 0 0,-1 1 0,1-1-1,-1 0 1,0 1 0,1-1 0,-1 0 0,1 1 0,-1-1-1,0 0 1,1 1 0,-1-1 0,0 1 0,1-1 0,-1 1 0,0 0-1,12 28-15,-11-26 17,11 44-3,-2 0-1,7 80 1,-10 100 2,-4-247-2,0 0 0,1 1-1,1 0 1,1 0 0,15-35 0,-6 22-6,0 1 0,2 0 0,28-38 0,-36 57-7,1 0-1,0 1 0,1 0 1,16-12-1,-22 19 13,1 0 1,-1 1-1,1-1 0,-1 2 0,1-1 1,0 0-1,0 1 0,0 0 0,1 1 0,-1-1 1,0 1-1,12 0 0,-17 1 2,-1 0 0,1 0 1,-1 0-1,0 0 0,1 1 0,-1-1 0,1 0 0,-1 0 0,0 1 0,1-1 0,-1 0 0,0 1 0,0-1 1,1 0-1,-1 1 0,0-1 0,0 0 0,1 1 0,-1-1 0,0 0 0,0 1 0,0-1 0,1 1 0,-1-1 1,0 1-1,0-1 0,0 0 0,0 1 0,0-1 0,0 1 0,0 0 0,0 19 0,-1-13 0,-1 90 15,2 79-14,1-171 0,0 0 0,0 0 0,0 0 0,0 0 0,1 0 0,0 0 0,0 0 0,0-1 0,0 1 0,5 6 0,-5-9-1,0 1 1,0-1-1,0 0 1,0 0-1,0 0 0,0 0 1,1 0-1,-1-1 0,1 1 1,-1-1-1,1 1 0,0-1 1,0 0-1,-1 0 0,1 0 1,0 0-1,0-1 1,0 1-1,0-1 0,3 0 1,3 1 1,0-1 0,0-1 0,0 0 1,0 0-1,15-5 0,-20 5-3,1-1 0,-1-1 0,0 1 0,0 0 0,0-1 0,0 0 0,0 0 0,-1 0 0,1-1 0,-1 1 0,0-1 0,5-6 0,3-8 4,-1-1 1,0 0 0,-2 0 0,0 0 0,-1-1 0,-1 0 0,5-31-1,12-145 44,-14 98 1,-9 98-48,1-1 1,-1 1-1,0 0 1,1-1-1,-1 1 1,0-1-1,1 1 1,-1 0-1,0-1 0,1 1 1,-1 0-1,1 0 1,-1-1-1,1 1 1,-1 0-1,1 0 1,-1 0-1,1-1 1,-1 1-1,1 0 0,-1 0 1,1 0-1,-1 0 1,1 0-1,-1 0 1,1 0-1,-1 0 1,1 0-1,-1 0 0,1 1 1,17 2-12,-12 0 10,0 0 1,-1 1 0,1-1 0,-1 1-1,1 1 1,-1-1 0,0 1-1,-1 0 1,1 0 0,-1 0 0,6 10-1,4 6 2,18 42-1,-26-49 0,0 1 0,-1 0 0,0 1 0,-2-1 0,1 1 0,-2 0 0,1 27 0,-3-35 0,0 1 0,-1 0 0,0-1 0,0 1 0,-1-1 0,0 1 0,0-1 0,-1 0 0,0 0 0,-1 0 0,1 0 0,-2-1 0,1 0 0,-1 1 0,-8 9 0,6-9-1,0-1 0,-1 1 0,0-1 0,0-1 0,0 0 0,-1 0 0,0 0 0,0-1 1,-1 0-1,1-1 0,-1 0 0,0-1 0,0 0 0,0 0 0,-1-1 0,-14 1 0,25-29-74,2 25 75,0 0 0,0 0-1,-1 0 1,1 0 0,0 0 0,0 1-1,0-1 1,0 0 0,0 1 0,0 0-1,0-1 1,0 1 0,0 0 0,0 0-1,0 0 1,0 1 0,0-1 0,3 1-1,6 0 1,50 0 0,78 12 0,-81-7 0,80-2 0,-131-3 0,0-1 0,-1-1 0,1 1 0,-1-1 0,1 0 0,11-5 0,-15 5 1,0 0 0,-1 0 0,0-1 0,1 0-1,-1 1 1,0-1 0,0 0 0,0 0 0,0 0 0,0 0-1,0 0 1,-1-1 0,1 1 0,-1-1 0,1 1-1,-1-1 1,0 1 0,1-4 0,2-7 4,-1-1 0,0 0 0,-1 1 1,-1-1-1,0 0 0,-1-15 0,-2 2 3,0 1 1,-8-33-1,6 41-5,0-1 0,-1 1-1,-1 0 1,-1 0 0,0 0-1,-15-24 1,22 41-3,-1 1 0,1 0 0,0-1 0,0 1 0,-1 0 0,1 0 0,0-1 0,0 1 0,-1 0 0,1 0 0,0-1 0,0 1 0,-1 0 0,1 0 0,0 0 0,-1 0 0,1 0 0,0-1 0,-1 1 0,1 0 0,0 0 0,-1 0 0,1 0 0,-1 0 0,1 0 0,0 0 0,-1 0 0,1 0 0,0 0 0,-1 0 0,1 1 0,0-1 0,-1 0 1,1 0-1,0 0 0,-1 0 0,1 0 0,0 1 0,0-1 0,-1 0 0,1 1 0,-12 14-4,5-1 2,0 1 0,1 0-1,1 1 1,0-1-1,-4 32 1,4-10 2,1 59 1,4-90-1,0-1 0,1 1 0,-1-1 0,1 1 0,0-1 0,1 0 0,-1 0 0,1 0 0,0 1 0,1-1 0,-1-1 0,1 1 0,0 0 0,0-1 0,5 6 0,-2-4 0,0 0 0,0-1 0,1 0 0,0 0 0,0-1 0,0 0 0,0 0 0,1-1 0,11 4 0,-1-2 0,1 0 0,-1-2 0,1 0 0,0-1 0,0-1 0,0 0 0,0-2 0,25-3 0,-39 3 0,0 0 0,-1-1 0,1 1 0,0-1 0,-1 1 0,0-1 0,1-1 0,-1 1 0,0-1 0,0 1 0,0-1 0,-1 0 0,5-5-1,-2 2 0,-1-1-1,0 0 0,0 0 1,-1 0-1,0 0 0,0-1 0,2-8 1,3-11-7,-2 0 0,-1 0 0,4-44 1,-1-41 20,-10-215 0,1 315-10,-1 1-1,-1-1 1,0 1-1,-1-1 1,0 1-1,0 0 1,-1 0-1,-1 0 1,0 0-1,0 1 1,-1 0-1,0 0 0,-16-17 1,22 26-3,0 1 0,0 0 0,0 0 0,0-1-1,0 1 1,0 0 0,0 0 0,0 0 0,0-1 0,0 1 0,-1 0 0,1 0 0,0 0 0,0-1-1,0 1 1,0 0 0,-1 0 0,1 0 0,0 0 0,0 0 0,0 0 0,-1-1 0,1 1 0,0 0-1,0 0 1,0 0 0,-1 0 0,1 0 0,0 0 0,0 0 0,-1 0 0,1 0 0,0 0 0,0 0-1,0 0 1,-1 0 0,1 0 0,0 0 0,0 0 0,-1 0 0,1 0 0,0 0 0,0 0 0,0 1-1,-1-1 1,1 0 0,0 0 0,0 0 0,0 0 0,0 0 0,-1 1 0,1-1 0,0 0-1,0 0 1,0 0 0,0 0 0,0 1 0,-1-1 0,0 18-9,1-11 8,-1 85 1,4 0 0,4 0 0,4 0 0,38 148 0,-42-215 0,1 1 0,0-1-1,2-1 1,1 0 0,24 38 0,-30-54 1,1 0-1,0-1 1,0 0 0,0 1 0,1-2-1,0 1 1,1-1 0,-1 0 0,1-1-1,0 0 1,1 0 0,-1-1 0,1 0-1,0 0 1,0-1 0,0 0 0,1 0 0,15 1-1,-13-2 1,0-2-1,0 1 1,0-1-1,0-1 1,0 0-1,12-3 1,-19 3-1,-1 0 0,0-1 0,0 0 0,0 0-1,0 0 1,0 0 0,0 0 0,-1-1 0,1 1 0,-1-1 0,0 0 0,0 0 0,0-1 0,0 1 0,0-1 0,0 1 0,-1-1 0,0 0 0,3-6 0,4-13 0,-1 0 0,-1-1 0,-2 1 0,0-1 0,2-30 0,0-129 0,-6 102 0,15-238 13,-15 304-10,-1 10-3,-1 13 0,-2 25 0,-12 47 0,0-5 0,-14 262 0,25 5 26,4-104-20,0-236-6,-1 35 0,-6 42 0,6-70 0,-1 1 0,0-1 0,0 0 0,-1 1 0,0-1 0,-1-1 0,0 1 0,-1 0 0,-8 12 0,11-18 0,-1 0 0,1 0 0,-1-1 0,1 1 0,-1-1 0,0 0 0,0 0 0,0 0 0,0 0 0,0-1 0,0 1 0,-1-1 0,1 0 0,0 0 0,-1 0 0,1 0 0,-1 0 0,1-1 0,-1 0 0,1 1 0,-1-1 0,1-1 0,-1 1 0,0 0 0,1-1 0,-1 0 0,1 0 0,-4-1 0,-1-1 0,1 0 0,0-1 0,0 0 0,0 0 0,0 0 0,1-1 0,0 0 0,0-1 0,0 1 0,1-1 0,-6-7 0,2 0 0,0 0 0,1 0 0,1-1 0,0 0 0,1 0 0,0-1 0,1 0 0,1 0 0,0 0 0,1 0 0,1-1 0,1 0 0,-1-17 0,3 27-1,-1 0-1,1 1 1,0-1 0,0 0-1,1 1 1,0-1 0,0 1-1,0 0 1,0 0 0,1 0-1,0 0 1,0 0 0,0 0-1,1 1 1,-1 0 0,1-1-1,7-5 1,7-4-2,1 0 1,0 1-1,24-12 0,-22 13 6,226-120-5,64-40 31,-277 149-29,-62 22-144,-16 2-347,-10 3-1174</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6:27.563"/>
    </inkml:context>
    <inkml:brush xml:id="br0">
      <inkml:brushProperty name="width" value="0.05" units="cm"/>
      <inkml:brushProperty name="height" value="0.05" units="cm"/>
      <inkml:brushProperty name="color" value="#FFFF00"/>
    </inkml:brush>
  </inkml:definitions>
  <inkml:trace contextRef="#ctx0" brushRef="#br0">141 3 32159,'0'0'16,"0"0"-1,0 0 1,-1-1 0,1 1 0,0 0-1,0 0 1,-1 0 0,1-1 0,0 1 0,-1 0-1,1 0 1,0 0 0,-1 0 0,1 0-1,0 0 1,-1 0 0,1-1 0,0 1 0,0 0-1,-1 0 1,1 0 0,0 0 0,-1 1-1,1-1 1,0 0 0,-1 0 0,1 0 0,0 0-1,-1 0 1,1 0 0,0 0 0,0 1-1,-1-1 1,1 0 0,0 0 0,-1 1 0,-15 7-56,6 0 40,0 2 0,1-1 0,-1 1 0,2 1 0,0 0 0,0 0 0,1 0 0,0 1 0,1 0 0,0 1 0,1-1 0,0 1 0,1 0 0,1 0 0,0 0 0,-2 28 0,5-37 0,0 0 0,0-1 0,1 1 0,0 0 1,-1 0-1,1 0 0,0-1 0,1 1 0,-1 0 0,1-1 0,-1 1 0,1-1 1,0 0-1,0 0 0,1 1 0,-1-1 0,4 2 0,-1 0 1,0-1-1,0-1 1,0 1-1,1-1 1,0 0-1,-1 0 1,1-1-1,0 1 1,10 1-1,11 1 2,0-1 0,0-1 1,53-2-1,-58-1-2,-16 0 1,0 0-1,0 0 1,0-1-1,0 0 1,0 0 0,-1 0-1,1-1 1,0 0 0,0 0-1,-1 0 1,1-1-1,6-4 1,-9 5-1,0-1 1,0 0-1,0 0 1,0-1-1,0 1 1,-1 0-1,0-1 0,1 0 1,-1 1-1,-1-1 1,1 0-1,0 0 0,-1 0 1,0 0-1,0-1 1,0 1-1,0 0 1,-1-6-1,1 2 1,-1-1 1,0 0-1,0 0 0,-1 0 0,0 0 1,-1 0-1,0 1 0,0-1 0,-1 1 1,0-1-1,0 1 0,-7-11 0,7 14 0,0 0-1,-1 0 1,0 0-1,0 1 1,0-1-1,0 1 1,-1 0-1,0 1 1,1-1 0,-1 1-1,-1 0 1,1 0-1,0 0 1,-1 1-1,1 0 1,-1 0-1,0 0 1,0 1-1,-8-1 1,11 1-3,0 1 0,0-1 0,0 1 0,0 0 0,0 0 0,0 1 0,0-1 0,0 1 0,0-1 1,0 1-1,0 0 0,0 0 0,0 0 0,1 0 0,-1 1 0,0-1 0,1 1 0,-5 3 0,4-2-9,0 1 0,1-1-1,0 0 1,-1 1 0,1 0-1,1-1 1,-1 1 0,0 0-1,1 0 1,0 0 0,0 0 0,0 0-1,0 4 1,-2 51-493</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6:28.158"/>
    </inkml:context>
    <inkml:brush xml:id="br0">
      <inkml:brushProperty name="width" value="0.05" units="cm"/>
      <inkml:brushProperty name="height" value="0.05" units="cm"/>
      <inkml:brushProperty name="color" value="#FFFF00"/>
    </inkml:brush>
  </inkml:definitions>
  <inkml:trace contextRef="#ctx0" brushRef="#br0">1 86 31422,'3'-44'686,"-3"41"-649,1 1 0,0-1-1,-1 1 1,1 0 0,0-1-1,0 1 1,0 0 0,0 0-1,1-1 1,-1 1 0,1 0-1,-1 0 1,1 0 0,0 1-1,3-4 1,-3 4-36,0 1 0,0-1 0,1 1 0,-1-1 0,0 1 1,0 0-1,1 0 0,-1 0 0,0 0 0,1 0 0,-1 1 0,0-1 0,1 1 0,-1-1 0,0 1 0,0 0 1,0 0-1,0 0 0,1 0 0,-1 0 0,3 3 0,8 6-1,-1 0 0,0 1 0,0 1 0,-1 0 0,14 20 0,-3 1 0,22 42 0,-24-35 2,-2 0-1,-2 1 1,-2 1-1,18 83 1,-21-55 1,-3 0-1,-1 94 1,-7-137-3,-1-1 0,-2 1 0,0-1 1,-2 0-1,-8 27 0,8-38-2,-1 0 0,0 0 0,-1-1 0,-1 0 0,0 0 0,-1-1 0,0 0 0,-1 0 0,-19 17 0,16-17-41,-2-2 0,1 1 0,-1-2 0,-1 0 0,0-1 0,-28 11 0,-28 5-806</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6:29.439"/>
    </inkml:context>
    <inkml:brush xml:id="br0">
      <inkml:brushProperty name="width" value="0.05" units="cm"/>
      <inkml:brushProperty name="height" value="0.05" units="cm"/>
      <inkml:brushProperty name="color" value="#FFFF00"/>
    </inkml:brush>
  </inkml:definitions>
  <inkml:trace contextRef="#ctx0" brushRef="#br0">471 35 32127,'9'-34'584,"-20"33"-560,1 2-24,1 0 0,-1 1 0,1 0 1,0 1-1,0-1 0,0 2 0,0-1 0,1 1 0,-1 1 1,1-1-1,0 1 0,0 1 0,-8 7 0,-7 7 6,2 0 0,0 1 1,-21 29-1,13-12-6,3 1 0,1 1 1,2 1-1,1 1 0,3 1 1,1 1-1,2 0 1,3 1-1,1 1 0,2 0 1,2 1-1,3 0 0,1 0 1,4 67-1,1-99 0,1 0 0,1-1 0,0 0 1,1 0-1,0 0 0,1 0 0,1 0 0,0-1 0,1 0 0,0 0 0,1-1 1,0 0-1,1 0 0,1-1 0,0 0 0,0-1 0,13 10 0,-7-8-2,0-1 0,1 0 0,0-1-1,1-1 1,0-1 0,0 0 0,1-1-1,0-2 1,0 1 0,0-2 0,1-1 0,20 1-1,-28-3-10,-3 1-12,0-1 1,-1-1-1,1 0 0,0 0 0,0-1 1,0 0-1,-1 0 0,1-1 0,-1 0 1,11-4-1,-15 3-102,-1 1 0,1-2 0,-1 1 0,1 0 0,-1-1 0,0 0-1,4-7 1</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6:33.050"/>
    </inkml:context>
    <inkml:brush xml:id="br0">
      <inkml:brushProperty name="width" value="0.05" units="cm"/>
      <inkml:brushProperty name="height" value="0.05" units="cm"/>
      <inkml:brushProperty name="color" value="#FFFF00"/>
    </inkml:brush>
  </inkml:definitions>
  <inkml:trace contextRef="#ctx0" brushRef="#br0">70 629 32559,'0'0'4,"0"-1"0,1 0 0,-1 1 0,0-1 0,0 0 0,0 1 0,0-1 0,0 0 0,0 0 0,0 1 0,0-1 0,-1 0 0,1 1 0,0-1 0,0 0 0,-1 1 0,1-1 0,0 0 0,-1 1 0,1-1 0,0 0 0,-1 1 0,1-1 0,-1 1 0,1-1 0,-1 1 0,1-1 0,-1 1 0,1 0 0,-1-1 0,0 1 0,1-1 0,-1 1 0,0 0 0,1 0 0,-1-1 0,0 1 0,1 0 0,-1 0 0,0 0 0,1 0-1,-1 0 1,0 0 0,0 0 0,1 0 0,-1 0 0,0 0 0,1 0 0,-1 0 0,0 1 0,-1-1 0,-6 1-3,6-1-2,1 0 0,-1 0 0,0 1 1,1-1-1,-1 1 0,0-1 0,1 1 0,-1 0 0,1-1 0,-1 1 1,1 0-1,-1 0 0,1 0 0,0 0 0,-1 1 0,1-1 0,0 0 1,0 0-1,0 1 0,0-1 0,0 1 0,0-1 0,0 1 0,1-1 1,-1 1-1,0 0 0,1-1 0,-1 1 0,1 0 0,0-1 0,0 1 1,-1 3-1,0 7 0,0 0 0,1 0 0,2 19 0,-1-24 1,0 0 0,1-1 0,-1 0 0,1 1 0,1-1-1,-1 0 1,1 0 0,0 0 0,0 0 0,1 0 0,0-1 0,0 0 0,0 0 0,0 0 0,1 0-1,0 0 1,0-1 0,0 0 0,1 0 0,-1-1 0,12 6 0,-4-3 3,0-1 1,0 0-1,0-1 0,1 0 1,-1-1-1,1 0 1,0-2-1,0 1 1,22-2-1,-33 0-4,-1-1 0,0 1 0,0-1 0,1 1 0,-1-1 0,0 0 0,0 0 1,0 0-1,0 0 0,0 0 0,0 0 0,0 0 0,0-1 0,-1 1 0,1-1 0,0 1 0,-1-1 0,1 0 0,-1 0 0,0 0 0,0 0 0,1 0 1,-1 0-1,0 0 0,-1 0 0,1 0 0,1-4 0,1-7-1,0 0 0,-1 0 0,1-23 0,-3 22 4,1-74-2,-2 67 0,1 0 0,0 0 0,2 0 0,0 0 0,1 0 0,9-28 0,-10 44 0,0 1 0,1-1 0,0 1 0,0-1 0,0 1 0,0 0 0,0 1 0,1-1 0,0 0 0,0 1 1,0 0-1,0 0 0,0 0 0,1 1 0,0-1 0,-1 1 0,1 0 0,0 0 0,0 1 0,0-1 0,0 1 0,8-1 0,-6 1-1,1 0 0,-1 1 0,1 0 0,-1 0 0,1 0 0,-1 1 0,1 0 0,-1 1 0,1-1 0,-1 2 0,0-1 1,0 1-1,0 0 0,9 5 0,-12-5-1,0 0-1,0 0 1,0 0 0,0 1 0,-1-1 0,0 1 0,0 0 0,0 0 0,0 0-1,0 0 1,3 9 0,-4-8-2,-32-5 31,30 0-27,-6-1 0,0 0 0,1 0 0,-1 1 0,1 0 0,-10 1 0,12-1 0,1 1 0,-1 0 0,1 0 0,-1 0 0,1 0 0,-1 0 0,1 1 0,0-1 0,0 1 0,0 0 0,0-1 0,0 1 0,0 0 0,-3 5 0,-10 12-1,2 1 0,0 0 0,2 1 0,0 1 0,1 0 0,1 0 0,1 1 0,2 0 0,0 0 0,1 1 0,1 0 1,1 0-1,1 31 0,2-52 0,0 0 0,0 1 1,0-1-1,0 0 0,1 1 1,0-1-1,-1 0 0,1 0 1,0 1-1,1-1 0,-1 0 1,0 0-1,1 0 1,0-1-1,0 1 0,0 0 1,0 0-1,0-1 0,0 0 1,1 1-1,-1-1 0,4 2 1,0-1 0,0 0-1,0 0 1,0-1 0,0 0 0,1 0 0,-1-1 0,1 0 0,-1 0 0,1 0 0,9-1 0,-3 1 2,1-1 0,0 0 0,0-1 1,0-1-1,18-4 0,-26 4-2,0-1 0,-1 1 1,1-1-1,-1 0 0,0 0 0,0 0 0,0-1 0,0 0 1,0 0-1,-1 0 0,0-1 0,0 1 0,0-1 0,6-10 1,-3 3-1,-1 0 1,0-1 0,0 0 0,-2 0 0,0-1 0,0 0-1,-1 1 1,2-20 0,-2-16 2,-2-53 0,-2 52-3,-11-192 8,-1-15 0,0 906-8,13-633 0,1 0 0,0 0 0,1-1 0,1 1 0,1 0 0,0-1 0,12 28 0,-13-37 0,0 1 0,1 0 0,0-1 0,0 1 0,1-1 0,-1-1 0,1 1 0,1 0 0,-1-1 0,1 0 0,0-1 0,0 1 0,0-1 0,1 0 0,-1-1 0,1 1 0,0-1 0,12 3 0,-8-3 0,0-1 0,0 0 0,0-1 0,0 0 0,0-1 0,0 0 0,12-2 0,-17 1 0,-1 0 0,1 0 0,-1-1 0,0 1 0,0-1 0,1 0 0,-1-1 0,0 1 0,-1-1 0,1 0 0,0 0 0,-1-1 0,0 1 0,0-1 0,6-6 0,-2-2 0,-1 0 0,0 0 0,0-1 0,-1 1 0,-1-1 0,0-1 0,-1 1 0,-1-1 0,0 0 0,2-16 0,-1-20 0,-3-76 0,-2 70 0,1 45 0,-3-58-1,3 64 2,-1 1-1,0-1 1,-1 0-1,1 0 1,-1 1-1,0-1 1,0 1-1,0-1 1,0 1-1,-1 0 1,-3-5-1,5 8 1,1 1 0,0-1 0,-1 1 0,1 0-1,-1-1 1,1 1 0,-1-1 0,1 1 0,-1 0 0,1-1-1,-1 1 1,1 0 0,-1-1 0,1 1 0,-1 0 0,0 0-1,1 0 1,-1 0 0,1-1 0,-1 1 0,0 0 0,1 0-1,-1 0 1,1 0 0,-1 0 0,0 1 0,1-1 0,-1 0-1,1 0 1,-1 0 0,0 1 0,0 0-1,0-1-1,0 1 1,0 0 0,0 0-1,0 0 1,0 0 0,0 0-1,1 0 1,-1 1 0,0-1 0,1 0-1,-1 0 1,1 0 0,0 1-1,-1-1 1,1 2 0,-4 28-7,1 0 1,2 1-1,2 34 1,0-26 5,0-21 1,0 0 1,2 0-1,0 0 1,1-1-1,0 1 1,2-1-1,0 0 1,1-1-1,12 21 1,-15-29 0,1-2 0,0 1 0,0-1 0,1 1 0,0-1 0,0-1 0,1 1 0,-1-1 0,2-1 0,-1 1 0,0-1 0,1 0 0,0-1 0,0 0 0,1 0 0,-1 0 0,1-1 0,0-1 0,-1 0 0,1 0 0,11 1 0,-6-2 0,-1 0 0,1-1 0,0-1 0,-1 0 0,23-5-1,-30 5 0,-1-1 0,0 0 0,0 0 0,0 0 0,0-1 0,0 0 0,0 0 0,-1 0 0,1-1 0,-1 1 0,0-1 0,0 0 0,-1 0 0,1-1 0,-1 1 0,6-10 0,-1-2 0,-1 0 0,0-1 0,-1 0 0,-1 0 0,-1-1 0,0 1 0,1-23 0,1-128 0,-6 131 0,-1-75 0,-22-165 0,11 202 0,6 106 0,-13 326 0,-9 87 0,-52 35 0,76-462 0,-1 0 0,-1 0 0,0-1 0,-1 0 0,-1 0 0,-10 15 0,16-27 0,0-1 0,-1 1 0,1-1 0,-1 1 0,0-1 0,0 0 0,-1 0 0,1 0 0,0-1 0,-1 1 0,0-1 0,0 0 0,1 0 0,-1 0 0,0-1 0,0 1 0,-1-1 0,1 0 0,0 0 0,0 0 0,-1-1 0,1 1 0,0-1 0,-1 0 0,1 0 0,0-1 0,-1 1 0,1-1 0,-8-3 0,8 3 0,1-1 0,0 0 0,0 0 0,0 0 0,0 0 0,0 0 0,0 0 0,1-1 0,-1 0 0,1 1 0,-1-1 0,1 0 0,0 0 0,0 0 0,1-1 0,-1 1 0,-1-5 0,-3-8 0,1 1 0,-5-25 0,9 32 0,-3-9 0,1 0 0,0-1 0,2 0 0,0-28 0,1 39 0,1 0 0,0 0 0,1 1 0,-1-1 0,1 0 0,0 1 0,1 0 0,0-1 0,0 1 0,0 0 0,0 1 0,1-1 0,0 1 0,0-1 0,7-5 0,26-21 0,2 2 0,65-39 0,-64 45 0,-1-2 0,-1-2 0,46-44 0,-64 49 0,0 0 0,-2-2 0,-1-1 0,-1 0 0,-1-1 0,-1 0 0,-1-1 0,10-34 0,3-27 0,21-124 0,-45 200 0,4-11 0,-2 0 0,0-1 0,-2 1 0,-1-1 0,-3-42 0,-3 56 0,-1 17 0,-5 22 0,-1 52 0,-3 114 0,14 87 0,0-2 0,-3-194 0,-19 106 0,18-163 0,-2 1 0,0-1 0,-20 45 0,27-72 0,0-1 0,0 1 0,0-1 0,0 0 0,0 1 0,0-1 0,0 1 0,-1-1 0,1 1 0,0-1 0,0 0 0,0 1 0,-1-1 0,1 1 0,0-1 0,-1 0 0,1 1 0,0-1 0,-1 0 0,1 0 0,0 1 0,-1-1 0,1 0 0,-1 0 0,1 1 0,-1-1 0,1 0 0,0 0 0,-1 0 0,1 0 0,-1 0 0,1 0 0,-1 0 0,1 0 0,-1 0 0,1 0 0,-1 0 0,1 0 0,-1 0 0,1 0 0,0 0 0,-1 0 0,1 0 0,-1-1 0,1 1 0,-1 0 0,1 0 0,0-1 0,-1 1 0,-13-20 0,-2-16 0,-20-66 0,32 86 0,1 0 0,0-1 0,1 1 0,0-1 0,2 0 0,0 1 0,2-18 0,0 26 0,0 1 0,1-1 0,0 1 0,0 0 0,0-1 0,1 2 0,0-1 0,1 0 0,-1 1 0,1 0 0,1 0 0,-1 0 0,1 0 0,0 1 0,0 0 0,11-6 0,7-5 0,0 2 0,2 0 0,32-11 0,10-1 0,-37 15 0,0-1 0,-1-1 0,35-22 0,-56 30 0,-1 0 0,-1-1 0,1-1 0,-1 1 0,0-1 0,0 0 0,-1-1 0,0 0 0,0 0 0,-1 0 0,0 0 0,-1-1 0,1 0 0,-2 0 0,5-13 0,-4-1 0,0-1 0,-1 1 0,-2-1 0,0 0 0,-1 0 0,-5-28 0,5 50 0,-1-1 0,0 1 0,1-1 0,-1 1 0,0 0 0,0-1 0,0 1 0,-1 0 0,1 0 0,-1 0 0,1 0 0,-1 0 0,1 0 0,-1 0 0,0 0 0,0 1 0,0-1 0,0 1 0,0-1 0,0 1 0,-1 0 0,1 0 0,0 0 0,-1 0 0,1 0 0,-1 0 0,1 1 0,-1-1 0,1 1 0,-1 0 0,1 0 0,-1 0 0,1 0 0,-1 0 0,1 0 0,-1 1 0,1-1 0,-1 1 0,1 0 0,-1-1 0,1 1 0,0 1 0,-1-1 0,1 0 0,0 0 0,0 1 0,0-1 0,0 1 0,-2 2 0,0 2 0,0 0 0,0 0 0,0 0 0,1 1 0,0-1 0,1 1 0,-1 0 0,1 0 0,0 0 0,1 0 0,-1 11 0,-1 15 0,3 40 0,0-43 0,0 0 0,-1-1 0,1 0 0,2 0 0,7 35 0,-8-57 0,1 1 0,0-1 0,0 0 0,1 0 0,0 1 0,1-2 0,-1 1 0,1 0 0,0-1 0,1 0 0,0 0 0,0 0 0,0 0 0,0-1 0,1 0 0,0 0 0,8 5 0,-8-7 0,0-1 0,1 1 0,-1-1 0,1 0 0,-1-1 0,1 1 0,-1-1 0,1-1 0,0 1 0,0-1 0,-1 0 0,1-1 0,0 0 0,0 0 0,-1 0 0,9-4 0,-11 3 0,0-2 0,0 1 0,-1 0 0,0-1 0,0 0 0,0 0 0,0 0 0,0 0 0,-1 0 0,0 0 0,1-1 0,-2 1 0,3-6 0,15-66 0,0-53 0,-15 88 0,2 0 0,2 1 0,1 0 0,17-43 0,-24 79 0,0 0 0,0-1 0,1 1 0,0 0 0,0 0 0,0 1 0,0-1 0,0 0 0,1 1 0,0 0 0,0 0 0,0 0 0,0 0 0,0 1 0,6-3 0,-7 4 0,0-1 0,0 1 0,0 1 0,1-1 0,-1 0 0,0 1 0,0-1 0,1 1 0,-1 0 0,0 0 0,0 1 0,1-1 0,-1 0 0,0 1 0,0 0 0,0 0 0,0 0 0,0 0 0,0 0 0,0 1 0,0 0 0,0-1 0,0 1 0,3 3 0,0 1-1,-1 0 0,1 1 0,-1-1-1,-1 1 1,1 0 0,-1 1 0,-1-1 0,1 1 0,-1-1 0,0 1-1,-1 0 1,0 0 0,2 15 0,0 11-8,0 67 0,-4-91 11,-1 16-2,-2 0 0,-10 45 0,8-46 0,0 1 0,-1 44 0,6-67 1,0 0-1,0-1 1,0 1-1,1 0 1,-1 0 0,1 0-1,0-1 1,-1 1-1,1 0 1,1-1-1,-1 1 1,0 0 0,1-1-1,-1 0 1,1 1-1,0-1 1,-1 0 0,1 0-1,0 0 1,1 0-1,-1 0 1,0 0-1,0-1 1,1 1 0,-1-1-1,1 0 1,0 1-1,-1-1 1,1 0 0,3 0-1,8 2 4,0 0-1,0-1 1,0-1-1,26-1 1,-25 0-8,-9 0 4,0 1 0,-1-1 0,1-1 0,-1 1 0,1-1 0,-1 0 0,1 0 0,-1 0 0,0-1 0,1 0 0,-1 0 0,0 0 0,0-1 0,-1 1 0,1-1 0,0 0 0,-1-1 0,0 1 0,1-1 0,-1 0 0,-1 0 0,1 0 0,-1-1 0,6-9 0,0-2-1,-2-1 1,0 0-1,-1 0 0,0 0 0,-2-1 1,0 0-1,-1 0 0,1-28 1,-6-146-21,1 180 26,0 0-1,-1 0 0,0-1 0,-1 1 0,-8-22 0,10 31-3,0 0-1,-1 0 0,1 0 0,-1 0 0,0 1 0,0-1 0,0 0 0,0 1 0,0-1 0,0 1 0,-1 0 0,1-1 0,-1 1 0,1 0 0,-1 1 0,0-1 0,0 0 0,0 1 1,0 0-1,0 0 0,0 0 0,0 0 0,-1 0 0,1 0 0,0 1 0,-4-1 0,4 2 0,1-1 0,-1 1 0,0-1 0,1 1 0,-1 0 0,1 0 0,-1 0 0,1 1 0,0-1 0,-1 0 0,1 1 0,0-1 0,0 1 0,0 0 0,0 0 0,0 0 0,1 0 0,-1 0 0,0 0 0,1 0 0,0 1 0,-1-1 0,1 1 0,0-1 0,0 1 0,0-1 0,1 1 0,-1 2 0,-3 11 0,0-1 0,2 1 0,-2 24 0,4 159 0,0-190 0,1 0 0,0 0 0,0 0 0,1 0 0,1 0 0,-1 0 0,1-1 0,1 1 0,-1-1 0,2 0 0,-1 0 0,1 0 0,0-1 0,1 0 0,-1 0 0,1 0 0,1 0 0,0-1 0,-1 0 0,2-1 0,-1 0 0,1 0 0,0 0 0,0-1 0,0 0 0,0 0 0,1-1 0,-1 0 0,1-1 0,10 2 0,-1-2 0,0 0 0,33-2 0,-48 0 0,0-1 0,0 1 0,0-1 0,-1 0 0,1 0 0,0 0 0,0 0 0,-1 0 0,1 0 0,0-1 0,-1 0 0,0 1 0,1-1 0,-1 0 0,0 0 0,0 0 0,0 0 0,0-1 0,0 1 0,0 0 0,-1-1 0,1 0 0,-1 1 0,0-1 0,0 0 0,0 1 0,0-1 0,0 0 0,0-3 0,3-12 0,-1 1 0,-1-1 0,0-30 0,-2 41 0,-3-382 0,3 390 0,0-1 0,1 0 0,-1 0 0,0 0 0,0 0 0,0 1 0,0-1 0,0 0 0,0 0 0,0 0 0,0 0 0,0 0 0,1 1 0,-1-1 0,0 0 0,0 0 0,0 0 0,0 0 0,0 0 0,1 0 0,-1 0 0,0 0 0,0 0 0,0 0 0,0 0 0,1 0 0,-1 1 0,0-1 0,0 0 0,0 0 0,1 0 0,-1 0 0,0-1 0,0 1 0,0 0 0,0 0 0,1 0 0,-1 0 0,0 0 0,0 0 0,0 0 0,0 0 0,1 0 0,-1 0 0,0 0 0,0 0 0,0-1 0,0 1 0,0 0 0,0 0 0,1 0 0,-1 0 0,0 0 0,0-1 0,0 1 0,0 0 0,0 0 0,0 0 0,0 0 0,0-1 0,0 1 0,0 0 0,0 0 0,0 0 0,0 0 0,0-1 0,0 1 0,0 0 0,0 0 0,10 11 0,1 4 0,-1 1 0,-1 1 0,-1 0 0,0 0 0,-1 0 0,-1 1 0,0 0 0,4 30 0,-3-1 0,-2 1 0,-2 58 0,-3-98 0,0 0 0,-1 0 0,0 0 0,0-1 0,-1 1 0,0 0 0,-1-1 0,1 1 0,-6 10 0,4-9 0,7-9 0,9-14 0,96-174 0,-8 10 0,-99 177 0,1-4 0,2-1 0,-1 2 0,0-1 0,1 0 0,0 1 0,0 0 0,0 0 0,0 0 0,1 0 0,0 1 0,0-1 0,7-3 0,-12 7 0,1 0 0,-1 0 0,0 0 0,0 0 0,0 0 0,1 0 0,-1 0 0,0 0 0,0 0 0,0 0 0,1 0 0,-1 0 0,0 0 0,0 0 0,0 0 0,0 0 0,1 0 0,-1 0 0,0 0 0,0 0 0,0 0 0,0 0 0,1 1 0,-1-1 0,0 0 0,0 0 0,0 0 0,0 0 0,0 0 0,1 0 0,-1 1 0,0-1 0,0 0 0,0 0 0,0 0 0,0 0 0,0 1 0,0-1 0,0 0 0,0 0 0,0 0 0,0 1 0,0-1 0,0 0 0,0 0 0,0 0 0,0 0 0,0 1 0,5 25-15,1 52 1,0 7 11,-1-53 9,1 0 0,16 50 0,-19-72-5,1 0 0,0-1 0,0 1 0,1-1 0,1 0 1,-1 0-1,1-1 0,1 0 0,0 0 0,0 0 0,0-1 0,12 8 0,-14-12-1,1 0 0,0 0 0,0-1 0,0 0 0,0 0 0,0 0 0,0-1 0,1 0 0,-1 0 0,0-1 0,1 0 0,9 0 0,-12 0 0,-2-1 0,1 1 0,0 0 0,0-1 0,0 0 0,-1 1 0,1-1 0,0 0 0,-1 0 0,1-1 0,-1 1 0,1 0 0,-1-1 0,0 0 0,0 1 0,0-1 0,0 0 0,0 0 0,0 0 0,0-1 0,0 1 0,-1 0 0,1-1 0,-1 1 0,0-1 0,1 1 0,-1-1 0,-1 1 0,1-1 0,1-4 0,1-8-1,0 0 0,-1-1 0,0 1 0,-1-19 0,-7-385-30,1 170 62,-19 614-29,2-86 1,21-120-8,1-158-1,0-1 1,0 1 0,0-1-1,0 1 1,0-1 0,0 1 0,0 0-1,0-1 1,0 1 0,0-1-1,0 1 1,0-1 0,0 1 0,1-1-1,-1 0 1,0 1 0,0-1-1,0 1 1,1-1 0,-1 1-1,0-1 1,1 1 0,-1-1 0,0 0-1,1 1 1,-1-1 0,0 0-1,1 1 1,-1-1 0,1 0-1,-1 0 1,1 1 0,-1-1 0,1 0-1,-1 0 1,1 0 0,-1 0-1,1 1 1,-1-1 0,1 0 0,-1 0-1,1 0 1,-1 0 0,1 0-1,-1 0 1,1-1 0,-1 1-1,1 0 1,-1 0 0,1 0 0,-1 0-1,1 0 1,-1-1 0,0 1-1,1 0 1,-1 0 0,1-1-1,-1 1 1,1 0 0,-1-1 0,0 1-1,1-1 1,-1 1 0,0 0-1,0-1 1,1 0 0,8-26-900</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6:33.380"/>
    </inkml:context>
    <inkml:brush xml:id="br0">
      <inkml:brushProperty name="width" value="0.05" units="cm"/>
      <inkml:brushProperty name="height" value="0.05" units="cm"/>
      <inkml:brushProperty name="color" value="#FFFF00"/>
    </inkml:brush>
  </inkml:definitions>
  <inkml:trace contextRef="#ctx0" brushRef="#br0">1 41 32175,'0'0'224,"36"0"-128,13 0-16,15 0-16,13-8-32,9 1 0,-8-3-16,-15 2 0,-27 6-16,-25-1 0,-30 3-144,-39 0-304,-20-2-2978</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6:34.069"/>
    </inkml:context>
    <inkml:brush xml:id="br0">
      <inkml:brushProperty name="width" value="0.05" units="cm"/>
      <inkml:brushProperty name="height" value="0.05" units="cm"/>
      <inkml:brushProperty name="color" value="#FFFF00"/>
    </inkml:brush>
  </inkml:definitions>
  <inkml:trace contextRef="#ctx0" brushRef="#br0">83 132 30062,'4'-3'121,"0"0"1,0-1-1,-1 1 0,1-1 1,-1 0-1,0 0 0,0-1 1,0 1-1,0-1 1,-1 1-1,0-1 0,0 0 1,0 0-1,-1 0 1,0 0-1,1 0 0,-2 0 1,1 0-1,-1 0 1,1 0-1,-2-8 0,0 12-120,1 0-1,-1 0 1,1 0-1,-1 1 1,0-1-1,0 0 0,1 0 1,-1 1-1,0-1 1,0 1-1,0-1 1,0 1-1,0-1 1,0 1-1,0-1 1,0 1-1,0 0 0,0-1 1,0 1-1,0 0 1,0 0-1,0 0 1,0 0-1,0 0 1,0 0-1,0 0 0,-1 1 1,-33 1 21,31 0-23,1-1-1,0 1 1,0 0 0,0 0-1,0 0 1,0 0 0,1 1-1,-1-1 1,1 1 0,-1 0-1,1-1 1,0 1 0,0 0-1,0 1 1,0-1 0,1 0-1,-1 0 1,1 1 0,0-1-1,-1 5 1,-2 7 0,0 1 0,1-1 0,-2 21 0,5-32 1,-2 15 0,1 0 0,0 0 0,2 0 0,3 21 0,-4-35 0,2 0 0,-1 0 0,0 0 1,1 0-1,0 0 0,0-1 1,1 1-1,-1-1 0,1 1 0,0-1 1,0 0-1,1 0 0,-1 0 1,1 0-1,0-1 0,-1 0 0,2 1 1,-1-1-1,8 4 0,-1-2 3,-1 0 0,2-1 0,-1-1 0,0 1 0,1-2 0,0 1-1,-1-2 1,1 1 0,19-2 0,-26 0-3,0 0 0,-1 0 0,1-1 0,0 1 0,0-1 0,-1 0-1,1-1 1,0 1 0,-1-1 0,0 0 0,1 0 0,-1 0 0,0-1 0,0 0 0,0 1 0,0-1 0,-1-1 0,1 1 0,-1 0-1,0-1 1,0 0 0,0 0 0,0 0 0,-1 0 0,4-7 0,-2-4 0,0 0 0,-2 0 0,0 0 0,0-1 0,-1 1 0,-1-1 0,-1 1 0,0 0 0,-5-23 0,4 30 0,0-1 0,-1 1 1,0 0-1,-1 0 0,0 0 0,0 0 0,0 1 0,-1-1 1,0 1-1,-1 0 0,1 1 0,-1-1 0,0 1 0,-11-8 1,11 10-3,0 0 0,0 0 0,0 0 0,0 1 1,-1 0-1,1 0 0,-1 1 0,0 0 0,0 0 0,0 0 1,0 1-1,0 0 0,0 0 0,0 1 0,0 0 0,-1 0 1,1 1-1,-9 2 0,11-2-44,0 1-1,0 0 1,1 1-1,-1-1 1,1 1-1,0 0 1,0 0-1,0 0 1,0 0-1,1 1 1,-1 0 0,1 0-1,0 0 1,0 0-1,0 0 1,-4 9-1,-21 38-2845</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6:38.234"/>
    </inkml:context>
    <inkml:brush xml:id="br0">
      <inkml:brushProperty name="width" value="0.05" units="cm"/>
      <inkml:brushProperty name="height" value="0.05" units="cm"/>
      <inkml:brushProperty name="color" value="#FFFF00"/>
    </inkml:brush>
  </inkml:definitions>
  <inkml:trace contextRef="#ctx0" brushRef="#br0">20 547 32223,'-6'24'46,"1"0"0,1 0 0,1 0 1,2 1-1,1 31 0,0-51-38,1 0 0,-1 0 0,1 0 0,0-1 0,1 1 0,-1 0 1,1 0-1,0-1 0,0 0 0,1 1 0,-1-1 0,1 0 0,0 0 0,0 0 0,0 0 0,1-1 0,-1 1 0,1-1 0,0 0 0,0 0 0,0 0 0,6 3 0,-4-3-6,0 0 0,0 0-1,0-1 1,0 0 0,0 0 0,1 0-1,-1-1 1,0 0 0,1 0 0,-1-1-1,1 0 1,-1 0 0,1 0-1,-1-1 1,1 0 0,-1 0 0,8-3-1,-9 2 0,-1-1-1,1 1 1,0-2 0,-1 1-1,0 0 1,1-1-1,-1 0 1,-1 1-1,1-2 1,-1 1-1,1 0 1,-1-1-1,0 1 1,-1-1 0,5-9-1,0-3 4,-1 0 0,0-1 0,5-28-1,6-102 25,-14 105-28,2 0-1,16-70 1,-20 109 0,1 0 0,-1-1 0,1 1-1,0 0 1,0 0 0,0 0 0,1 0 0,-1 0 0,1 1-1,0-1 1,0 1 0,0 0 0,0 0 0,1 0 0,-1 0 0,1 0-1,0 1 1,0 0 0,0-1 0,0 2 0,0-1 0,0 0 0,1 1-1,-1 0 1,1 0 0,-1 0 0,1 0 0,-1 1 0,1 0-1,-1 0 1,1 0 0,-1 0 0,1 1 0,6 1 0,-10-1-1,0-1 0,0 1 0,0-1 0,0 1 0,-1-1 1,1 1-1,0 0 0,-1 0 0,1-1 0,0 1 0,-1 0 1,1 0-1,-1 0 0,1-1 0,-1 1 0,1 0 0,-1 0 1,0 0-1,1 0 0,-1 0 0,0 0 0,0 0 0,0 0 1,0 0-1,0 0 0,0 0 0,0 0 0,0 0 0,0 0 1,0 0-1,-1 1 0,-3-1 1,0 0 0,0-1 0,1 0 0,-1 1 0,0-1 0,0-1 0,-4 0 0,1 1 0,3 0 0,0 0 0,-1 1 0,1 0 0,0-1 0,0 1 0,0 0 0,0 1 0,0-1 0,0 1 0,1 0 0,-1 0 0,0 0 0,1 0 0,-6 5 0,4-1 0,-1-1 0,1 1 0,0 0 0,1 0 0,0 0 0,0 1 0,-5 11 0,2-2 0,1 0 0,1 1 0,1 0 0,0 0 0,1 0 0,-1 26 0,2-16 0,2-1 0,1 1 0,1-1 0,1 1 0,11 40 0,-12-59 0,0 0 0,1 0 0,1 0 0,-1-1 0,1 1 0,0-1 0,1 0 0,-1-1 0,1 1 0,1-1 0,-1 0 0,1 0 0,0 0 0,1-1 0,-1 0 0,1 0 0,0-1 0,0 1 0,1-2 0,-1 1 0,1-1 0,10 3 0,-6-3 0,0 0 0,0-1 0,1-1 0,-1 0 0,0 0 0,0-1 0,20-3 0,-26 2 0,1 0 0,-1-1 0,1 0 0,-1 0 0,1 0 0,-1-1 0,0 0 0,0 0 0,0-1 0,-1 1 0,1-1 0,-1-1 0,0 1 0,0-1 0,5-6 0,-1-1-1,0-1 1,-1 0-1,-1 0 0,0-1 1,-1 0-1,7-24 0,14-89 19,-24 99-19,2 0-1,2 0 1,0 1 0,2 0 0,14-32-1,-21 55 2,1 0-1,-1 0 1,1 0 0,0 0-1,0 0 1,0 0-1,0 1 1,1-1 0,-1 1-1,1 0 1,0 0-1,0 1 1,6-4 0,-4 4 0,1-1 0,-1 1 0,1 1 0,0-1 0,0 1 0,0 0 0,0 1 0,8 0 0,-14-1 0,-1 1 0,0 0 0,0 0 0,0 0 0,1 0 0,-1 0 0,0 0 0,0 0 0,1 0 0,-1 0 0,0 0 0,0 0 0,0 0 0,1 0 0,-1 0 0,0 1 0,0-1 0,0 0 0,1 0 0,-1 0 0,0 0 0,0 0 0,0 0 0,0 0 0,1 1 0,-1-1 0,0 0 0,0 0 0,0 0 0,0 0 0,0 1 0,1-1 0,-1 0 0,0 0 0,0 0 0,0 0 0,0 1 0,0-1 0,0 0 0,0 0 0,0 0 0,0 1 0,0-1 0,0 0 0,0 0 0,0 1 0,0-1 0,0 0 0,0 0 0,0 0 0,0 1 0,0-1 0,0 0 0,0 0 0,-1 1 0,-5 8 0,-44 33 0,27-24 0,1 0 0,-30 34 0,46-44 0,0 0 0,0 0 0,1 1 0,0-1 0,0 1 0,1 0 0,0 0 0,1 1 0,0-1 0,1 1 0,-3 15 0,3-13 0,1 1 0,1 0 0,0-1 0,1 1 0,0 0 0,0 0 0,6 19 0,-3-23 0,-1 0 0,1 0 0,0 0 0,1-1 0,0 0 0,0 1 0,1-2 0,0 1 0,0-1 0,13 12 0,-9-11 0,0 0 0,1-1 0,-1 0 0,1 0 0,1-1 0,-1-1 0,1 0 0,0 0 0,19 4 0,-5-4 0,0-1 0,1-1 0,40-1 0,-63-2 0,0 0 0,0 0 0,-1-1 0,1 1 0,0-1 0,0 0 0,-1 0 0,1 0 0,-1 0 0,1-1 0,-1 0 0,0 1 0,1-1 0,-1 0 0,0-1 0,0 1 0,0-1 0,-1 1 0,1-1 0,-1 0 0,1 0 0,-1 0 0,0 0 0,0 0 0,0 0 0,0-1 0,-1 1 0,1-1 0,-1 1 0,0-1 0,1-6 0,1-8 0,-1 0 0,-1 0 0,0 0 0,-1 0 0,-4-27 0,0 17 0,-2 2 0,0-1 0,-2 1 0,-1 0 0,-1 0 0,-1 1 0,-1 1 0,-1 0 0,-2 1 0,0 0 0,-18-21 0,26 37 0,1 1 0,-1-1 0,0 1 0,-1 1 0,-10-8 0,16 12 0,1 0 0,0 0 0,-1 0 0,1 0 0,-1 0 0,0 1 0,1-1 0,-1 0 0,0 1 0,1-1 0,-1 1 0,0 0 0,1 0 0,-1 0 0,0-1 0,0 2 0,1-1 0,-1 0 0,0 0 0,0 0 0,1 1 0,-1-1 0,0 1 0,1-1 0,-1 1 0,0 0 0,1 0 0,-1 0 0,1 0 0,0 0 0,-1 0 0,1 0 0,0 0 0,-1 0 0,0 2 0,-1 3 0,0-1 0,1 1 0,-1-1 0,1 1 0,0 0 0,1 0 0,0 0 0,-1 0 0,1 8 0,0 63 0,1-48 0,0-12 0,1 1 0,1 0 0,0 0 0,1-1 0,1 1 0,0-1 0,12 27 0,-12-34 0,1-1 0,1 1 0,0-1 0,0 0 0,0-1 0,1 1 0,0-1 0,1-1 0,0 1 0,0-1 0,1-1 0,-1 0 0,20 11 0,-10-11 0,-1 1 0,1-2 0,0 0 0,1-2 0,-1 0 0,1-1 0,-1 0 0,1-2 0,0 0 0,-1-1 0,22-4 0,-35 4 0,1 0 0,-1 0 0,0-1 0,1 0 0,-1 0 0,0 0 0,0-1 0,0 1 0,0-1 0,-1 0 0,1-1 0,-1 1 0,0-1 0,5-5 0,-4 3 0,0-1 0,-1 0 0,0 1 0,0-2 0,0 1 0,-1 0 0,0-1 0,3-15 0,-1-7 0,-1 0 0,-2-1 0,-1 1 0,-3-37 0,1 44 0,0 1 5,-1 0-1,-1 1 1,-1 0-1,-1-1 1,-1 1-1,-13-33 1,19 54-5,0 0 0,0 0 0,0 0 0,0-1 0,0 1 0,0 0 0,0 0 0,0 0 0,0 0 0,0-1 0,0 1 0,0 0 0,0 0 0,0 0 0,-1 0 0,1 0 0,0-1 0,0 1 0,0 0 0,0 0 0,0 0 0,0 0 0,0 0 0,0 0 0,0-1 0,-1 1 0,1 0 0,0 0 0,0 0 0,0 0 0,0 0 0,0 0 0,0 0 0,-1 0 0,1 0 0,0 0 0,0 0 0,0 0 0,0 0 0,0 0 0,-1 0 0,1 0 0,0 0 0,0 0 0,0 0 0,0 0 0,-1 0 0,1 0 0,0 0 0,0 0 0,0 0 0,0 0 0,0 0 0,-1 0 0,1 0 0,-4 12-5,-1 38-2,3 0 0,1 0 1,6 50-1,-4-87 7,1 0 0,0 0 0,1 0 0,1 0 0,0-1 0,0 0 0,1 0 0,1 0 0,0 0 0,1-1 0,0 0 0,11 14 0,-11-18 0,0 0 0,-1 0 0,2-1 1,-1 1-1,1-2 0,0 1 1,0-1-1,1 0 0,0-1 1,-1 0-1,2-1 0,-1 1 1,0-2-1,0 1 0,1-1 1,0-1-1,12 1 0,-10-1 9,29-3 8,-39 2-17,0-1 0,0 0 0,0 1 0,0-1 0,-1 0 0,1 0 0,0 0 0,0 0 0,-1 0 0,1-1 1,-1 1-1,1 0 0,-1-1 0,1 1 0,-1-1 0,0 0 0,0 1 0,2-4 0,1-4-3,0-1 1,-1 0-1,0 0 0,0 0 0,-1 0 1,-1 0-1,1-16 0,-3-80-10,0 66 16,1 23-2,0-1-1,-2 1 1,0-1 0,0 1-1,-2 0 1,0 0 0,-8-19-1,11 69 0,0 31-5,-1-6-1,7 59 1,-3-101 4,0 0 1,1 0-1,0 0 1,2-1-1,0 1 1,0-1-1,2 0 1,12 22-1,-17-34 1,0 1 0,1-1 0,-1 0 0,1 0 0,0 0 0,0 0 0,0 0 0,0 0 0,0-1 0,1 1 0,-1-1 0,1 0 0,-1 0 0,1-1 0,0 1 0,0-1 0,0 1 0,0-1 0,0 0 0,0-1 0,0 1 0,0-1 0,0 0 0,8 0 0,-9-1 0,-1 1 1,1-1-1,-1 1 0,0-1 0,1 0 1,-1 0-1,0 0 0,0 0 0,0 0 1,0-1-1,0 1 0,0-1 0,0 1 1,0-1-1,0 0 0,-1 0 1,1 1-1,-1-1 0,1 0 0,-1 0 1,0-1-1,0 1 0,1 0 0,-2 0 1,1-1-1,0 1 0,0 0 0,-1-1 1,1-2-1,2-11 2,0 0 0,-1 0 0,0-20 0,0-201-2,-3 134 0,1 101 0,0 1 0,0-1 0,0 1 0,0-1 0,0 1 0,0-1 0,1 1 0,-1-1 0,0 0 0,1 1 0,-1-1 0,1 1 0,0 0 0,-1-1 0,1 1 0,0 0 0,0-1 0,0 1 0,0 0 0,1-2 0,0 3 0,-1-1 0,1 1 0,-1-1 0,1 1 0,-1 0 0,1-1 0,-1 1 0,1 0 0,0 0 0,-1 0 0,1 0 0,-1 0 0,1 1 0,-1-1 0,1 0 0,-1 1 0,1-1 0,-1 1 0,1-1 0,1 2 0,1 0 0,-1 0 0,1 1 0,-1-1 0,1 1 0,-1 0 0,0 0 0,0 0 0,0 0 0,-1 0 0,1 1 0,-1-1 0,1 1 0,2 7 0,19 54 0,-23-62 0,6 22 0,-1 0 0,-2 0 0,3 46 0,-8 76 0,-4-92 0,1-37 0,2-32 0,5-15-3,1 1 0,1 1 1,1-1-1,2 1 0,12-31 1,-7 19-1,-4 12-2,32-86-13,-36 103 16,-1 0-1,2 0 1,0 1 0,0-1 0,0 1 0,1 1 0,1-1 0,10-9 0,-14 15 1,0 1 1,0 0 0,0-1-1,1 1 1,-1 1 0,1-1-1,-1 0 1,8 0 0,-10 1 0,-1 1 0,1-1 0,0 1 0,-1 0 0,1 0 0,-1 0 0,1 0 0,0 0 0,-1 0 0,1 0 0,0 1 0,-1-1 0,1 0 0,-1 1 0,1-1 0,-1 1 0,1 0 0,-1-1 0,1 1 0,-1 0 0,0 0 0,1 0 0,-1 0 0,0 0 0,0 0 0,0 1 0,1-1 0,0 2 0,2 9 0,-1 0 0,-1 0 0,0 0 0,0 0 0,-1 1 0,-1-1 0,-1 20 1,0-4 1,-10 121 20,5-100-19,1 72 1,5-118-4,1 0 1,-1-1-1,0 1 0,1 0 0,-1-1 1,1 1-1,0-1 0,0 1 0,0-1 1,0 1-1,0-1 0,1 1 0,-1-1 1,1 0-1,-1 0 0,1 0 1,0 0-1,0 0 0,0 0 0,0 0 1,0-1-1,0 1 0,0-1 0,1 1 1,-1-1-1,1 0 0,-1 0 0,1 0 1,4 1-1,5 0 1,0 0 1,0-1-1,-1 0 0,1-1 1,17-2-1,-25 2-1,0-1 0,1 1 0,-1-1 0,0 0 0,0-1 0,-1 1 0,1-1 0,0 1 0,0-1 0,-1 0 0,1-1 0,-1 1 0,0 0 0,5-5 0,-3 2 0,0-1 0,0 0 0,-1 0 0,1-1 1,-2 1-1,1-1 0,4-9 0,-2-2-1,0-1 1,-1 1-1,-1-1 0,-1 0 1,2-29-1,-2-34-1,-3 1 0,-4 0 0,-3-1 0,-19-82 0,-5 30 18,31 217-18,20 422 17,-18-485-15,1 0 0,1-1 0,1 0 0,1 0 0,1 0 0,0 0 0,19 33 0,-22-46 0,0 0 0,1 0 0,-1 0 0,1-1 0,0 0 0,0 0 0,1 0 0,-1 0 0,1-1 0,0 0 0,1-1 0,-1 1 0,1-1 0,-1 0 0,1 0 0,0-1 0,0 0 0,0-1 0,0 1 0,0-1 0,0 0 0,1-1 0,-1 0 0,10-1 0,-15 1 0,0 0 0,0-1 0,0 1 0,0-1 0,0 0 0,0 1 0,0-1 0,0 0 0,-1 0 0,1 0 0,0 0 0,0-1 0,-1 1 0,1 0 0,-1-1 0,1 1 0,1-4 0,0 1 0,0-1 0,-1 1 0,1-1 0,-1 0 0,0 0 0,2-9 0,1-6 0,-2 0 0,2-34 0,-5 50 0,0-147 0,-3 97 0,9-90 0,-5 141 0,-1 1 0,0-1 0,1 1 0,-1 0 0,1-1 0,0 1 0,0-1 0,0 1 0,0 0 0,0 0 0,0 0 0,0 0 0,1 0 0,-1 0 0,1 0 0,0 0 0,0 0 0,-1 1 0,1-1 0,0 1 0,0-1 0,1 1 0,-1 0 0,0 0 0,0 0 0,3-1 0,4 0 0,0 0 0,1 1 0,-1 0 0,0 1 0,17 1 0,-26-1 0,4 0 0,1 1 0,-1 0 0,1 0 0,-1 1 0,0-1 0,1 1 0,-1 0 0,0 0 0,0 0 0,0 0 0,-1 1 0,1-1 0,0 1 0,-1 0 0,0 0 0,0 1 0,0-1 0,4 6 0,-3-4 0,-1 1 0,1 0 0,-1 0 0,0 0 0,0 0 0,-1 0 0,0 1 0,0-1 0,0 1 0,-1-1 0,0 1 0,0 8 0,-1-3 0,0 0 0,-1 0 0,-1 0 0,0 0 0,0 0 0,-1 0 0,0-1 0,-1 1 0,-1-1 0,0 0 0,-10 16 0,8-16 0,0 1 0,1-1 0,0 1 0,1 1 0,0-1 0,1 1 0,1-1 0,0 1 0,0 0 0,0 15 0,3-25 0,0-1 0,0 0 0,0 1 0,1-1 0,-1 0 0,1 0 0,0 1 0,0-1 0,0 0 0,0 0 0,0 0 0,0 0 0,0 0 0,0 0 0,1 0 0,-1 0 0,1-1 0,2 3 0,0-1 0,0 0 0,0 0 0,0-1 0,1 1 0,-1-1 0,1 0 0,0 0 0,5 1 0,6 0 0,0 0 0,1 0 0,-1-2 0,19 0 0,-18-1 0,-10 1 0,0-1 0,0 0 0,0-1 0,10-1 0,-15 1 0,1 0 0,0 0 0,-1 0 0,1-1 0,-1 1 0,0 0 0,0-1 0,1 1 0,-1-1 0,0 0 0,0 0 0,0 0 0,-1 0 0,4-4 0,2-5 0,-1-1 0,0 1 0,-1-1 0,0 0 0,-1 0 0,0-1 0,-1 1 0,-1-1 0,2-14 0,-1-21 0,-1-52 0,-3 62 0,0-134 0,-12 501 0,13-319 0,1 0 0,0 0 0,0 0 0,0 0 0,2 0 0,-1 0 0,1 0 0,0-1 0,1 0 0,6 11 0,-7-15 0,0-1 0,0 1 0,1-1 0,0 1 0,0-1 0,0 0 0,0 0 0,0-1 0,1 0 0,0 1 0,0-1 0,0-1 0,0 1 0,0-1 0,1 0 0,-1 0 0,0 0 0,1-1 0,6 1 0,3 0 0,1 0 0,0-1 0,30-2 0,-40 0 2,0 0 0,0 0 0,1 0 1,-1-1-1,0 0 0,0 0 0,-1-1 0,1 1 0,0-1 0,-1-1 0,0 1 0,7-7 0,1-2-2,-1-1 1,0 0-1,-1-1 1,-1 0-1,0-1 1,-1 0-1,-1-1 1,0 0-1,-1 0 0,-1-1 1,6-24-1,-6 13 0,-1 0 0,-1 0 0,-2 0 0,0 0 0,-2-1 0,-5-38 0,4 61 0,0 1 0,0-1 0,-1 1 0,1-1 0,-1 1 0,0 0 0,-1 0 0,-4-9 0,5 12 0,0 0 0,1-1 0,-1 1-1,0 0 1,0 0 0,-1 0 0,1 0-1,0 1 1,0-1 0,-1 1 0,1-1-1,-1 1 1,1 0 0,-1 0 0,0 0-1,1 0 1,-1 0 0,0 1-1,0-1 1,0 1 0,-3 0 0,5 0-2,0 0 1,-1 0 0,1 1-1,0-1 1,0 1-1,0-1 1,-1 1 0,1-1-1,0 1 1,0-1-1,0 1 1,0 0 0,0 0-1,0 0 1,0-1 0,0 1-1,0 0 1,1 0-1,-1 0 1,-1 2 0,-13 26 5,9-16-6,-10 15 2,9-19 0,2 0 0,-1 1 0,1 0 0,1 0 0,-1 0 0,2 0 0,-1 1 0,2 0 0,-1-1 0,-1 21 0,4-19 0,0 3 0,0-1 0,1 0 0,0 0 0,1 0 0,5 18 0,5 26 0,-10-43 0,1 0 0,9 27 0,-10-38 0,0 1 0,0-1 0,0 1 0,1-1 0,-1 0 0,1 0 0,0 0 0,1-1 0,-1 1 0,0-1 0,1 1 0,0-1 0,4 2 0,10 5 2,1-1 1,0 0-1,1-2 1,-1 0-1,1-2 1,1 0-1,-1-1 0,1-1 1,-1-1-1,32 0 1,-50-3-3,-1 1 0,1 0 0,0-1 1,0 0-1,0 1 0,-1-1 0,1 0 0,0 0 1,0 0-1,-1 0 0,1 0 0,-1 0 1,1-1-1,-1 1 0,0 0 0,1-1 1,-1 1-1,0-1 0,0 0 0,0 1 0,0-1 1,0 0-1,-1 1 0,1-1 0,1-3 1,2-9-2,0 1 1,3-22 0,-5 24 0,6-30 0,37-164 0,-36 173 0,1 1 0,2 0 0,1 0 0,22-36 0,-33 64 0,-1 0 0,1 1 0,0-1 0,-1 0 0,1 1 0,1 0 0,-1-1 0,0 1 0,0 0 0,1 0 0,-1 0 0,1 0 0,0 1 0,-1-1 0,1 1 0,0 0 0,0-1 0,0 1 0,0 1 0,0-1 0,0 0 0,0 1 0,1-1 0,-1 1 0,0 0 0,0 0 0,0 0 0,0 1 0,0-1 0,1 1 0,-1-1 0,4 3 0,0 0 0,0 1 0,0-1 0,0 1 0,-1 1 0,0-1 0,0 1 0,0 0 0,-1 0 0,0 1 0,0 0 0,0 0 0,5 7 0,1 8 0,0-1 0,-2 1 0,0 1 0,-1 0 0,-1 0 0,-1 0 0,-1 1 0,-1 0 0,-2 0 0,0 0 0,-1 1 0,-1-1 0,-6 45 0,3-56 0,-1-1 0,1 1 0,-2-1 0,0 0 0,0 0 0,-1 0 0,0 0 0,-1-1 0,-1 0 0,1-1 0,-1 0 0,-1 0 0,0 0 0,0-1 0,0-1 0,-1 1 0,0-2 0,-19 10 0,11-6 0,0-2 0,-1 0 0,0-1 0,0 0 0,0-2 0,-1 0 0,0-2 0,0 0 0,0-1 0,-32-1 0,51-1 0,0-1 0,0 1 0,1 0 0,-1-1 0,0 1 0,0-1 0,0 1 0,0-1 0,0 1 0,1-1 0,-1 1 0,0-1 0,0 0 0,1 1 0,-1-1 0,0 0 0,1 0 0,-1 0 0,1 0 0,-1 1 0,1-1 0,0 0 0,-1 0 0,1 0 0,0 0 0,-1 0 0,1 0 0,0 0 0,0 0 0,0-2 0,-1-38 0,2 27 0,0-6-1,1 1 0,0 0 0,2 0 0,0 0 0,1 1 0,1 0 0,10-21-1,-1 6-5,1 1-1,41-58 0,-55 88 8,-1 0 0,1 1 0,-1-1 0,1 0 0,-1 0 0,1 1 0,0-1 0,0 1 0,0-1 0,0 1 0,3-2 0,-4 3 0,0 0 0,0-1 0,-1 1 0,1 0 0,0 0 0,0 0 0,0 0 0,0 0 0,-1 0 0,1 0 0,0 0 0,0 1 0,0-1 0,-1 0 0,1 0 0,0 1 0,0-1 0,-1 0 0,1 1 0,0-1 0,-1 1 0,2 0 0,2 3 0,-1 1 0,1-1 0,-1 1 0,0 0 0,0 0 0,-1 0 0,4 8 0,-5-10 0,15 33-2,65 132 9,-68-145-3,2-1 1,0-1-1,1-1 1,1 0-1,25 23 1,-32-34-5,1 1 0,0-1 0,1-1 0,0 0 0,0 0 0,1-2 0,-1 1 0,2-2 0,-1 1 0,0-2 0,1 0 0,0 0 0,0-2 0,0 0 0,18 1 0,-30-3 0,0 0-1,0 0 1,0-1 0,1 1-1,-1 0 1,0-1 0,0 0-1,0 1 1,0-1 0,0 0 0,0 0-1,0 0 1,0 0 0,0-1-1,0 1 1,-1 0 0,1-1-1,-1 1 1,1-1 0,-1 0-1,1 0 1,-1 1 0,0-1-1,0 0 1,0 0 0,0 0-1,0 0 1,0 0 0,0 0-1,0-4 1,2-6-19,-1 0 0,-1-1-1,0 1 1,-1-19 0,0 23-3,0-6-308,0 0 0,-1 1-1,-4-19 1,-1 12-1414,-1 0 0,-10-20 0,17 39 1718</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6:38.601"/>
    </inkml:context>
    <inkml:brush xml:id="br0">
      <inkml:brushProperty name="width" value="0.05" units="cm"/>
      <inkml:brushProperty name="height" value="0.05" units="cm"/>
      <inkml:brushProperty name="color" value="#FFFF00"/>
    </inkml:brush>
  </inkml:definitions>
  <inkml:trace contextRef="#ctx0" brushRef="#br0">178 31 32175,'-2'-2'8,"1"-1"0,-1 1 0,0 0 0,-1 0 0,1 0 1,0 0-1,-1 0 0,1 0 0,-1 0 0,1 1 0,-1 0 0,0-1 0,0 1 1,0 0-1,0 0 0,0 0 0,0 1 0,0-1 0,0 1 0,0 0 1,0-1-1,0 2 0,0-1 0,0 0 0,0 0 0,0 1 0,0 0 0,0-1 1,0 1-1,-4 2 0,1 0 5,0 0 0,1 0-1,-1 0 1,1 1 0,0 0 0,0 0 0,0 0 0,0 1 0,1-1-1,0 1 1,0 0 0,0 1 0,-5 8 0,7-10-11,0 0-1,-1 1 1,1 0 0,1-1 0,-1 1-1,1 0 1,0 0 0,0 0 0,0 0-1,1 0 1,0 0 0,0 0-1,0 0 1,0 0 0,1 0 0,0 0-1,0 0 1,0 0 0,1 0 0,-1-1-1,1 1 1,1 0 0,-1-1-1,0 0 1,1 1 0,0-1 0,0 0-1,0 0 1,1-1 0,-1 1 0,1-1-1,0 1 1,0-1 0,0 0-1,0-1 1,9 5 0,2-2 4,1 0 0,0-1 0,0-1 0,0-1 0,0 0 0,1-1 0,29-2 0,-25 1-3,-19 0-3,-1 0 1,1 0-1,0 0 1,0 0-1,-1-1 1,1 1-1,0 0 1,-1-1 0,1 0-1,0 1 1,-1-1-1,1 0 1,-1 0-1,1 0 1,-1 0-1,0 0 1,1 0-1,-1 0 1,0 0 0,0-1-1,0 1 1,2-2-1,-2 0 0,1-1 1,-1 1-1,1-1 0,-1 1 0,0-1 0,0 1 0,0-1 1,-1 0-1,1 0 0,-1-4 0,0-1 0,-1 0 0,1 0 0,-2 0 0,1 1 0,-1-1-1,0 0 1,-1 0 0,-5-10 0,4 12 1,0 1 0,0 0-1,0 0 1,-1 0 0,0 1 0,0-1 0,0 1-1,-1 1 1,0-1 0,0 1 0,0 0 0,0 0-1,-1 0 1,-10-3 0,6 3-25,0 0 0,-1 1-1,0 1 1,0 0 0,0 1 0,0 0 0,0 0 0,-14 2 0,-7 6-1380,4 13-3998</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6:38.929"/>
    </inkml:context>
    <inkml:brush xml:id="br0">
      <inkml:brushProperty name="width" value="0.05" units="cm"/>
      <inkml:brushProperty name="height" value="0.05" units="cm"/>
      <inkml:brushProperty name="color" value="#FFFF00"/>
    </inkml:brush>
  </inkml:definitions>
  <inkml:trace contextRef="#ctx0" brushRef="#br0">1 0 31951,'2'0'240,"29"8"-160,16-6 64,16-2-64,12 3-16,11-1-16,5 1-32,6 2-16,-3 2-32,-6-7-320,-16 0-4562</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4:15.985"/>
    </inkml:context>
    <inkml:brush xml:id="br0">
      <inkml:brushProperty name="width" value="0.05" units="cm"/>
      <inkml:brushProperty name="height" value="0.05" units="cm"/>
      <inkml:brushProperty name="color" value="#FFFFFF"/>
    </inkml:brush>
  </inkml:definitions>
  <inkml:trace contextRef="#ctx0" brushRef="#br0">42 26 32655,'0'-26'80,"-16"34"-48,12-3-32,0-1 0,0 2 0,1-1 0,0 0 0,-5 10 0,11-40-528,-3 46-1441</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6:39.304"/>
    </inkml:context>
    <inkml:brush xml:id="br0">
      <inkml:brushProperty name="width" value="0.05" units="cm"/>
      <inkml:brushProperty name="height" value="0.05" units="cm"/>
      <inkml:brushProperty name="color" value="#FFFF00"/>
    </inkml:brush>
  </inkml:definitions>
  <inkml:trace contextRef="#ctx0" brushRef="#br0">133 1 32143,'0'0'443,"4"6"-379,22 38-44,72 128 33,-80-134-47,-2 0-1,22 73 1,-24-53 3,-4 0 0,7 91 1,-16 118-11,-3-232-2,-2-1 0,-2 0 0,0-1 1,-3 1-1,-1-2 0,-1 1 0,-1-1 0,-2-1 0,-2 0 1,0-1-1,-2-1 0,-1 0 0,-2-2 0,-1 0 0,-43 41 1,56-60-102,0 0 0,-1 0 0,-1-1-1,-10 6 1,-43 11-2115</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6:41.025"/>
    </inkml:context>
    <inkml:brush xml:id="br0">
      <inkml:brushProperty name="width" value="0.05" units="cm"/>
      <inkml:brushProperty name="height" value="0.05" units="cm"/>
      <inkml:brushProperty name="color" value="#FFFF00"/>
    </inkml:brush>
  </inkml:definitions>
  <inkml:trace contextRef="#ctx0" brushRef="#br0">482 20 32255,'0'0'14,"0"-1"0,-1 0 1,1 0-1,0 1 0,0-1 0,-1 0 1,1 1-1,0-1 0,-1 0 0,1 1 1,0-1-1,-1 1 0,1-1 1,-1 0-1,1 1 0,-1-1 0,0 1 1,1-1-1,-1 1 0,1 0 0,-1-1 1,0 1-1,1 0 0,-1-1 0,0 1 1,0 0-1,0-1 0,-32-3 53,21 4-75,0 0 0,0 1 1,-19 5-1,20-3 10,0 2 0,1 0 0,0 0 0,0 1 0,1 0 0,-1 0 1,1 1-1,1 0 0,-1 1 0,1 0 0,1 0 0,-12 17 0,-1 3-1,1 1 1,2 1-1,-14 32 0,3 1 0,3 2 1,3 1 0,2 1-1,4 0 1,2 1 0,3 1-1,-2 104 1,13-155-2,0 0 0,1-1 0,1 1 0,1 0 0,9 32 0,-8-40 0,0 0 0,1 0 0,0 0 0,0-1 0,1 0 0,1 0 0,-1 0 0,1-1 0,1 0 0,13 12 0,-10-11 0,1 0 0,1-1 0,-1-1 0,1 0 0,1 0 0,-1-1 0,1-1 1,0 0-1,19 3 0,-1-2-3,1-2 0,66 0 0,-90-4-63,-4 1-13,0-1 0,0 1 0,0-1 0,-1-1 1,1 1-1,0-1 0,0 1 0,-1-1 0,1 0 1,0-1-1,-1 1 0,1-1 0,-1 0 0,0 0 1,1-1-1,6-5 0,-8 5-607,-1 0 1,0 0-1,-1 0 0,1 0 1,0-1-1,-1 1 0,2-5 1</inkml:trace>
</inkml:ink>
</file>

<file path=ppt/ink/ink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6:45.124"/>
    </inkml:context>
    <inkml:brush xml:id="br0">
      <inkml:brushProperty name="width" value="0.05" units="cm"/>
      <inkml:brushProperty name="height" value="0.05" units="cm"/>
      <inkml:brushProperty name="color" value="#FFFF00"/>
    </inkml:brush>
  </inkml:definitions>
  <inkml:trace contextRef="#ctx0" brushRef="#br0">23 433 30990,'-1'20'511,"-1"1"-1,-6 27 1,4-29-536,1 1 0,-1 28 0,4-46 30,-1 1-1,1 0 1,0-1 0,1 1 0,-1 0-1,0-1 1,1 1 0,-1 0 0,1-1 0,0 1-1,0-1 1,0 1 0,0-1 0,0 1-1,3 3 1,-2-5 0,1 0-1,-1 1 1,1-1-1,-1 0 1,1 0 0,-1 0-1,1 0 1,-1 0-1,1-1 1,0 1-1,-1-1 1,1 0 0,0 0-1,0 0 1,3 0-1,0-1 4,0 1-1,0-1 0,0 0 1,0 0-1,0-1 1,0 1-1,-1-1 0,1-1 1,-1 1-1,1-1 1,7-5-1,-4 1-2,0 0 0,0-1 0,-1 0 0,1 0 0,9-15 0,-1-1-2,-2 0 1,0-1-1,-2-1 1,10-28-1,-6 9 2,-2-1-1,-2-1 0,-2-1 0,-2 1 0,-3-2 0,2-95 1,-17 217-32,10-63 27,0 0 0,0 0 0,0 0 0,1 0 0,1 0 0,0 0 0,0-1 0,1 1 0,5 8 0,6 8 0,31 41 0,-35-53 0,1 1 0,-2 0 0,0 1 0,-1 0 0,-1 1 0,0 0 0,-1 0 0,5 19 0,-10-25 0,0 0 0,-1 0 0,0 0 0,-1 0 0,0 0 0,-3 20 0,2-25 0,0 0 0,-1 0 0,0-1 0,0 1 0,0-1 0,-1 0 0,0 1 0,0-1 0,0 0 0,-1-1 0,1 1 0,-1-1 0,0 1 0,-7 5 0,2-3 0,-1-1 0,0 1 0,0-2 0,0 1 0,-1-1 0,0-1 0,0 0 0,-17 4 0,5-4 0,0 0 0,0-2 0,-30 0 0,49-2 0,1 0 0,-1 0 0,0-1 0,1 1 0,-1-1 0,1 0 0,-1 0 0,1 0 0,-1 0 0,1 0 0,-1-1 0,1 0 0,0 1 0,0-1 0,0 0 0,0-1 0,0 1 0,1 0 0,-1-1 0,0 0 0,1 1 0,0-1 0,0 0 0,0 0 0,0-1 0,0 1 0,1 0 0,-1 0 0,1-1 0,0 1 0,0-1 0,0 1 0,1-1 0,-1-5 0,1 9 0,1-1 0,0 0 0,0 1 0,0-1 0,0 0 0,0 1 0,-1-1 0,1 1 0,0 0 0,0-1 0,0 1 0,0 0 0,0 0 0,1-1 0,-1 1 0,0 0 0,0 0 0,0 0 0,0 0 0,0 0 0,0 0 0,0 1 0,0-1 0,1 1 0,4-1 0,8 1 0,0 1 0,-1 0 0,1 1 0,-1 0 0,21 8 0,-16-4 0,1-2 0,22 5 0,3-5 0,-1-2 0,1-2 0,62-6 0,-96 4 0,0-1 0,-1 0 0,1 0 0,0-1 0,-1 0 0,1 0 0,-1-1 0,0-1 0,0 1 0,-1-1 0,1-1 0,-1 0 0,0 0 0,-1 0 0,1-1 0,-1 0 0,-1-1 0,1 0 0,-1 0 0,-1 0 0,1 0 0,-2-1 0,1 0 0,-1 0 0,0 0 0,-1-1 0,3-12 0,0-18 0,-1 0 0,-3 0 0,-2-47 0,-1 35 0,1 48 0,1 0 0,-1 0 0,-1 0 0,1 0 0,-1-1 0,1 1 0,-1 0 0,-1 0 0,1 0 0,0 1 0,-1-1 0,0 0 0,-2-4 0,2 7 0,0-1 0,1 1 0,-1-1 0,0 1 0,0 0 0,0 0 0,0 0 0,-1 0 0,1 0 0,0 1 0,0-1 0,0 1 0,-1-1 0,1 1 0,0 0 0,0 0 0,-1 0 0,1 0 0,0 0 0,-1 0 0,1 1 0,0-1 0,0 1 0,-5 1 0,4-1 0,0 1 0,0-1 0,0 1 0,0 0 0,0 0 0,0 0 0,1 0 0,-1 1 0,1-1 0,-1 1 0,1 0 0,0-1 0,0 1 0,0 0 0,0 0 0,1 0 0,-1 0 0,1 1 0,0-1 0,0 0 0,0 1 0,0-1 0,0 6 0,-2 9 0,0 1 0,1 36 0,2-35 0,1 1 0,1-1 0,0 0 0,2 0 0,8 28 0,-7-34 0,0-1 0,1 1 0,1-2 0,0 1 0,1-1 0,0 0 0,1-1 0,15 16 0,-16-19 0,0-1 0,0 0 0,0-1 0,1 1 0,0-2 0,0 1 0,0-1 0,1-1 0,0 0 0,0 0 0,0-1 0,0 0 0,1 0 0,-1-2 0,1 1 0,-1-1 0,19-1 0,-27 0 0,0 0 0,0 0 0,0-1 0,0 1 0,0-1 0,0 0 0,0 1 0,0-1 0,0 0 0,0 0 0,-1 0 0,1 0 0,0 0 0,-1-1 0,1 1 0,-1 0 0,1-1 0,-1 1 0,1-1 0,-1 0 0,0 1 0,0-1 0,0 0 0,0 0 0,0 0 0,0 1 0,-1-1 0,1 0 0,0-4 0,2-7 0,-1 1 0,0-1 0,0-22 0,-2 24 0,1-83 0,-2 49 0,10-83 0,-8 123 0,0 0 0,0-1 0,0 1 0,1 0 0,0 0 0,0 0 0,0 1 0,0-1 0,1 0 0,5-6 0,-6 8 0,0 1 0,1 0 0,-1 0 0,1 0 0,-1 1 0,1-1 0,0 0 0,0 1 0,0 0 0,0 0 0,0 0 0,0 0 0,0 0 0,0 1 0,0-1 0,0 1 0,0 0 0,5 0 0,0-1 0,1 2 0,-1-1 0,0 1 0,1 0 0,-1 0 0,10 4 0,-14-3 0,-1-1 0,1 1 0,-1 0 0,0 0 0,1 1 0,-1-1 0,0 1 0,-1-1 0,1 1 0,0 0 0,-1 0 0,1 0 0,-1 0 0,0 1 0,3 6 0,-1-2 0,-1 0 0,0 0 0,-1 1 0,0-1 0,0 1 0,-1-1 0,0 1 0,0 0 0,-1 0 0,0-1 0,0 1 0,-1 0 0,-3 13 0,-4 6 0,0 0 0,-21 44 0,18-47 0,6-14 0,1 1 0,1-1 0,0 1 0,0 0 0,1 0 0,0 0 0,1 0 0,1 13 0,0-23 0,0 0 0,1 0 0,-1 0 0,1 0 0,-1 0 0,1 0 0,0 0 0,0 0 0,0-1 0,0 1 0,0 0 0,0-1 0,0 1 0,1 0 0,-1-1 0,0 0 0,1 1 0,0-1 0,-1 0 0,1 0 0,-1 0 0,1 0 0,0 0 0,0 0 0,0 0 0,0-1 0,0 1 0,-1 0 0,1-1 0,0 0 0,4 1 0,9 1 0,0-1 0,0 0 0,19-1 0,-17 0 0,-9 0 0,0-1 0,1 1 0,-1-1 0,0-1 0,1 0 0,-1 0 0,0 0 0,0-1 0,-1 0 0,14-7 0,-16 6 0,1 0 0,-1 0 0,0 0 0,0-1 0,-1 0 0,1 0 0,-1 0 0,0 0 0,0-1 0,-1 1 0,0-1 0,0 0 0,0 0 0,2-8 0,0-8-2,0 0-1,-1 0 1,-2-1-1,0 1 1,-3-42-1,1 28 2,0 19 3,-1 0-1,0 0 1,-1-1 0,0 1-1,-2 0 1,0 1 0,-12-30-1,9 23 3,5 18 8,2 24-19,0-18 6,8 199-4,-5-173 5,1 0 0,1 0 0,2-1 0,0 0 0,18 39 0,-23-59 0,1 0 0,0 0 1,0-1-1,0 1 0,1-1 0,0 1 0,0-1 1,0 0-1,0-1 0,1 1 0,0-1 0,0 0 0,0 0 1,1 0-1,-1-1 0,1 0 0,0 0 0,0 0 1,0-1-1,0 0 0,0 0 0,1 0 0,-1-1 1,1 0-1,-1 0 0,1-1 0,7 0 0,-9 0 2,-1 0 0,1 0 0,0 0 0,0-1 0,0 1 0,-1-1 0,1 0 0,0-1 0,-1 1 0,1-1 0,-1 0 0,1 0 0,6-5 0,-7 3-2,0 0 0,-1 0 0,1-1 0,-1 1 0,0-1 0,0 1 0,-1-1 0,1 0-1,-1 0 1,0 0 0,-1-1 0,2-6 0,5-22 0,-1 0 0,-2 0 0,1-39 0,-6-108 0,-2 83 0,2 97 0,1 0 0,-1-1 0,0 1 0,0 0 0,0 0 0,0 0 0,0 0 0,0 0 0,0 0 0,0 0 0,0 0 0,-1 0 0,1 0 0,0 0 0,-1 0 0,1 0 0,-1 0 0,1 0 0,-1 0 0,1 0 0,-1 0 0,0 0 0,1 0 0,-1 1 0,0-1 0,0 0 0,0 0 0,1 1 0,-1-1 0,-1 0 0,1 2 0,-1-1 0,1 1 0,0-1 0,0 1 0,0 0 0,0-1 0,0 1 0,1 0 0,-1 0 0,0 0 0,0 0 0,0 0 0,1 0 0,-1 0 0,0 0 0,1 0 0,-1 0 0,1 0 0,-1 0 0,1 0 0,0 0 0,0 0 0,-1 1 0,1-1 0,0 0 0,0 2 0,-3 14 0,1 1 0,0-1 0,1 1 0,1-1 0,1 1 0,0 0 0,1-1 0,1 1 0,10 31 0,-9-38 0,0-1 0,1 1 0,0-1 0,1 1 0,0-2 0,0 1 0,1-1 0,0 0 0,1 0 0,0-1 0,0 0 0,1 0 0,0-1 0,0 0 0,1-1 0,13 8 0,-14-11 0,0 1 0,0-1 0,0-1 0,0 0 0,1 0 0,9 0 0,-16-1 0,1-1 0,-1 1 0,0-1 0,1 0 0,-1-1 0,0 1 0,1 0 0,-1-1 0,0 0 0,1 0 0,-1 0 0,0 0 0,0 0 0,0-1 0,0 1 0,0-1 0,0 0 0,0 0 0,-1 0 0,4-3 0,-2-1 0,0-1 0,-1 0 0,1 0 0,-1 0 0,-1 0 0,0-1 0,0 1 0,0-1 0,1-12 0,-1-12 0,-1-32 0,-2 37 0,1-90 0,-7 187 0,-2 68 0,8-100 0,0-20 0,0 1 0,2 0 0,3 21 0,-4-36 0,1 1 0,1 0 0,-1 0 0,1 0 0,-1-1 0,1 1 0,1-1 0,-1 0 0,1 1 0,-1-1 0,1 0 0,1 0 0,-1-1 0,0 1 0,1-1 0,6 6 0,-1-4 0,0-1 0,0 0 0,0 0 0,0 0 0,0-1 0,1-1 0,0 0 0,-1 0 0,1-1 0,0 0 0,0 0 0,0-1 0,0-1 0,13-1 0,-21 1 0,1 0 0,0 0 0,-1 0 0,1 0 0,-1 0 0,1-1 0,-1 1 0,1-1 0,-1 1 0,0-1 0,0 0 0,0 0 0,0 0 0,0 0 0,0 0 0,0 0 0,-1-1 0,1 1 0,-1-1 0,0 1 0,0-1 0,0 1 0,0-1 0,0 0 0,0 0 0,0-3 0,2-11 0,0-1 0,-1 1 0,0-20 0,-2 24 0,1-12 0,1-13 0,9-66 1,-9 93-2,1 1 0,0-1 1,0 0-1,1 1 1,1 0-1,-1 0 1,2 0-1,-1 1 1,1-1-1,12-13 1,-14 20-2,-1 0 1,0 0-1,1 0 1,0 1-1,0-1 1,0 1-1,0 0 1,0 0-1,0 1 1,1-1 0,-1 1-1,1 0 1,-1 0-1,1 0 1,-1 1-1,1-1 1,-1 1-1,1 0 1,7 1-1,-12-1 2,1 0 0,0 0 0,0 0-1,-1 0 1,1 0 0,0 0-1,-1 1 1,1-1 0,0 0 0,0 0-1,-1 1 1,1-1 0,0 0 0,-1 1-1,1-1 1,0 0 0,-1 1-1,1-1 1,-1 1 0,1-1 0,-1 1-1,1-1 1,-1 1 0,1 0 0,-1-1-1,1 1 1,-1-1 0,1 2 0,1 21-6,-2-17 6,-2-4 0,0-1 0,0 1 0,0-1 0,0 1 0,-1-1 0,1 0 0,0 0 0,-1 0 0,1 0 0,-1 0 0,1 0 0,-5 0 0,1 1 0,-4 1 0,0 1 1,1 0-1,-1 1 1,1 0-1,1 0 1,-1 1-1,1 0 1,0 1-1,0 0 1,0 0-1,1 0 1,0 1-1,1 0 1,0 1-1,0-1 1,-7 16-1,6-9 1,1 0 0,1 0-1,1 1 1,0-1 0,1 1 0,1 0 0,0 0-1,1 0 1,2 32 0,-1-44 0,1 0 1,-1 0-1,1-1 1,0 1-1,0 0 1,0 0-1,1-1 1,-1 1-1,1-1 0,0 1 1,0-1-1,0 0 1,0 0-1,1 0 1,-1 0-1,6 4 1,-3-2-2,1-1 1,0 0 0,1-1 0,-1 1 0,0-1 0,1-1 0,0 1-1,9 2 1,11 0-1,0-1 0,-1-1 0,47-2 0,-69-1 0,12 0 0,0 0 0,0-1 0,0-1 0,0-1 0,0 0 0,22-9 0,-29 9 0,-1-1 0,0 0 0,0-1 0,0 1 0,-1-2 0,1 1 0,-1-1 0,-1 0 0,1-1 0,-1 1 0,0-1 0,9-15 0,-8 10 0,0-1 0,-1 1 0,-1-1 0,0 0 0,-1-1 0,0 1 0,-1-1 0,1-14 0,0-14 0,-3-55 0,-1 58 0,0 39 0,1-14 0,-2 0 0,1 0 0,-2 0 0,-5-24 0,6 35 0,0 0 0,0 1 0,0-1 0,0 1 0,0-1 0,0 1 0,-1-1 0,1 1 0,-1 0 0,0 0 0,0 0 0,0 0 0,0 0 0,0 0 0,0 0 0,0 0 0,0 1 0,-1 0 0,1-1 0,-1 1 0,1 0 0,-1 0 0,0 0 0,1 0 0,-1 1 0,0-1 0,0 1 0,1-1 0,-6 1 0,5 0 0,0 0 0,1 1 0,-1-1 0,1 1 0,-1-1 0,1 1 0,-1 0 0,1 0 0,-1 0 0,1 0 0,0 0 0,0 1 0,0-1 0,-1 1 0,1-1 0,-3 4 0,1 0 0,1 0 0,-1-1 0,1 1 0,0 0 0,0 1 0,0-1 0,-2 6 0,0 6 0,0 0 0,0 1 0,2-1 0,-2 21 0,2 73 0,4-77 0,-1-23 0,2 0 0,-1 0 0,1 0 0,1 0 0,0-1 0,1 1 0,-1-1 0,2 0 0,0 0 0,0 0 0,1-1 0,0 0 0,0 0 0,1 0 0,0-1 0,1 0 0,0 0 0,0-1 0,1 0 0,0 0 0,0-1 0,0 0 0,1-1 0,0 0 0,0-1 0,0 0 0,1 0 0,-1-1 0,1 0 0,0-1 0,0 0 0,13 0 0,-10-1-6,28-1 15,-41-1-13,1 1 0,-1 0-1,0 0 1,1-1 0,-1 1-1,0-1 1,1 1-1,-1-1 1,0 1 0,0-1-1,0 0 1,0 0 0,0 1-1,0-1 1,0 0-1,0 0 1,0 0 0,0 0-1,0 0 1,0 0 0,-1-1-1,1 1 1,0 0-1,-1 0 1,1-1 0,0 0-1,-1-32-502,-6-7-1048</inkml:trace>
</inkml:ink>
</file>

<file path=ppt/ink/ink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6:45.483"/>
    </inkml:context>
    <inkml:brush xml:id="br0">
      <inkml:brushProperty name="width" value="0.05" units="cm"/>
      <inkml:brushProperty name="height" value="0.05" units="cm"/>
      <inkml:brushProperty name="color" value="#FFFF00"/>
    </inkml:brush>
  </inkml:definitions>
  <inkml:trace contextRef="#ctx0" brushRef="#br0">268 11 32271,'-8'-3'39,"-1"1"0,1 0 0,-1 0 0,0 1 0,0 1 0,0-1 0,1 1 0,-1 1 0,0-1 0,-17 5 0,21-4-39,-1 1 0,1 0 1,0 0-1,0 0 0,0 0 0,0 1 0,0 0 0,1 0 0,-1 0 0,1 1 0,0-1 0,0 1 0,0 0 0,1 0 0,-1 0 1,1 1-1,0-1 0,0 1 0,0 0 0,1 0 0,0 0 0,0 0 0,0 0 0,0 1 0,1-1 0,0 0 0,0 1 0,0-1 1,1 1-1,0-1 0,0 1 0,0-1 0,2 7 0,-1-8 0,1 0 1,-1-1-1,1 1 0,0 0 1,0 0-1,1-1 1,-1 0-1,1 1 0,0-1 1,0 0-1,0 0 0,0 0 1,0-1-1,1 1 0,-1-1 1,1 0-1,-1 0 1,1 0-1,0 0 0,0-1 1,5 2-1,5 2 2,1-1-1,0 0 1,0-1-1,24 1 1,-18-3-1,-6 1 2,0-1-1,1 0 1,-1-1-1,0-1 1,25-5-1,-38 5-1,1 0 0,-1 0 0,0 0 0,1-1 0,-1 1 0,0-1 0,0 0 0,0 0 0,0 0 0,0 0 0,0 0 0,-1 0 0,1 0 0,-1 0 0,1-1 0,-1 1 0,0 0 0,0-1 0,0 0 0,0 1 0,0-1 0,-1 1 0,1-1 0,0-5 0,0-3 1,-1 0-1,1 1 0,-2-1 1,-2-20-1,2 27-1,0 0 0,0 0 0,0 1 0,0-1 0,-1 1 0,1-1 0,-1 1 0,0 0 0,0-1 0,0 1 0,0 0 0,-1 0 0,1 1 0,-1-1 0,0 0 0,-4-2 0,1 1 0,0 0 0,-1 0 0,1 1 0,-1 0 0,0 1 0,0-1 1,-14-2-1,-1 2-2,0 1 0,0 1 0,0 1 1,-38 4-1,51-3-25,0 0 1,1 1-1,-1 0 0,1 1 1,0 0-1,-1 0 0,1 0 1,1 1-1,-1 1 0,0-1 1,1 1-1,-7 6 0,-22 26-1187</inkml:trace>
</inkml:ink>
</file>

<file path=ppt/ink/ink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6:49.295"/>
    </inkml:context>
    <inkml:brush xml:id="br0">
      <inkml:brushProperty name="width" value="0.05" units="cm"/>
      <inkml:brushProperty name="height" value="0.05" units="cm"/>
      <inkml:brushProperty name="color" value="#FFFF00"/>
    </inkml:brush>
  </inkml:definitions>
  <inkml:trace contextRef="#ctx0" brushRef="#br0">127 394 32287,'-1'0'4,"-1"-4"277,-1 12-118,-18 106-151,-5 130 0,11 121-2,8-132-12,6-213 2,2-12 0,-1 0 0,-1 0 0,1 0 0,-1-1 0,-1 1 0,1 0 0,-1-1 0,-5 12 0,7-19 0,0 0 0,0 1 0,0-1 0,0 0 0,-1 0 0,1 1 0,0-1 0,0 0 0,0 0 0,0 1 0,-1-1 0,1 0 0,0 0 0,0 0 0,0 1 0,-1-1 0,1 0 0,0 0 0,0 0 0,-1 0 0,1 0 0,0 1 0,-1-1 0,1 0 0,0 0 0,0 0 0,-1 0 0,1 0 0,0 0 0,-1 0 0,1 0 0,0 0 0,0 0 0,-1 0 0,1 0 0,0 0 0,-1 0 0,1-1 0,0 1 0,0 0 0,-1 0 0,1 0 0,0 0 0,-1-1 0,-7-12 0,1-25 0,2 0 0,1 0 0,2 0 0,3-41 0,-1 33 0,2 1 0,2 0 0,1 0 0,3 1 0,1 0 0,19-52 0,95-205 0,-100 251 0,1 1 0,37-54 0,-59 99 0,1 1 0,-1 0 0,0-1 0,1 1 0,0 0 0,0 0 0,0 1 0,0-1 0,0 1 0,0-1 0,1 1 0,-1 0 0,1 0 0,-1 0 0,1 1 0,0-1 0,0 1 0,0 0 0,0 0 0,0 0 0,0 1 0,0 0 0,4-1 0,-5 2 0,-1-1 0,0 0 0,0 1 0,1 0 0,-1-1 0,0 1 0,0 0 0,0 0 0,0 0 0,0 1 0,0-1 0,0 0 0,0 1 0,0-1 0,-1 1 0,1 0 0,0-1 0,-1 1 0,0 0 0,1 0 0,-1 0 0,0 0 0,0 0 0,1 4 0,4 7 0,-2 1 0,1-1 0,1 15 0,-5-24 0,5 29 0,-1 0 0,-2 0 0,-1 1 0,-2-1 0,-5 47 0,3-66 0,-2-1 0,0 1-1,-1-1 1,0 0 0,-1 0 0,0 0-1,-1-1 1,-1 0 0,0 0 0,0-1-1,-2 0 1,1-1 0,-1 1 0,0-2 0,-1 0-1,0 0 1,-1-1 0,0 0 0,0-1-1,0 0 1,-1-1 0,-15 5 0,-9-4-30,36-7 17,23 0-43,2 0 54,0-1 0,-1 0-1,39-9 1,-52 8 2,-1-1 0,0 0 0,0-1 0,-1 0 1,1 0-1,-1-1 0,0 0 0,0-1 0,0 0 0,-1 0 0,0 0 0,8-10 0,-7 7 1,-1-1 0,1 0 0,-2-1 0,0 0 0,0 0 1,-1 0-1,0-1 0,-1 0 0,0 0 0,2-14 0,0-11-4,-2 0 0,-1-40 0,-3 42 8,2-1 1,9-45-1,-11 78-4,1 1 0,0-1 1,0 1-1,0-1 0,0 1 1,0-1-1,0 1 0,1 0 1,-1-1-1,1 1 1,0 0-1,0 0 0,0 0 1,0 1-1,0-1 0,0 0 1,0 1-1,4-3 0,-1 2 0,0 0 0,0 0-1,0 0 1,0 1-1,1 0 1,-1 0 0,1 0-1,9 0 1,-3 1-2,1 1 1,0 0 0,-1 1 0,1 0 0,-1 1-1,0 1 1,15 5 0,-19-5 0,0 0 0,0 1 0,0-1 0,-1 2 0,0-1 0,0 1 0,0 0 0,0 0 0,-1 1 0,0 0 0,-1 0 0,10 15 0,-12-17 0,-1 1 0,1 0 0,-1-1 0,-1 1 0,1 0 0,-1 0 0,0 1 0,0-1 0,0 0 0,-1 0 0,0 0 0,0 0 0,-1 1 0,0-1 0,0 0 0,0 0 0,-1 0 0,0 0 0,0 0 0,-3 5 0,-4 5 0,-1 0 0,0-1 0,-1-1 0,-23 25 0,18-23 0,2 2 0,-18 25 0,28-36 0,0 0 0,1 0-1,0 0 1,0 0 0,0 0 0,1 1-1,0-1 1,1 1 0,-1 0 0,1 14-1,1-19 0,0-1 1,1 1-1,-1-1 0,1 1 0,-1-1 0,1 0 0,0 1 0,0-1 0,0 0 0,0 0 0,0 1 1,1-1-1,-1 0 0,1 0 0,-1 0 0,1-1 0,0 1 0,-1 0 0,1-1 0,0 1 0,0-1 1,0 1-1,1-1 0,-1 0 0,0 0 0,0 0 0,1 0 0,-1-1 0,0 1 0,1 0 0,-1-1 0,5 1 1,11 1 0,-1-1 0,0 0 1,30-4-1,-27 2-1,-14 0 1,0 1 0,0-1 0,0 0 0,1-1 0,-1 0 0,0 0 0,-1 0 0,1-1 0,0 1 0,-1-1 0,1-1 0,-1 1 0,0-1 0,0 0 0,-1 0 0,1 0 0,-1-1 0,0 0 0,0 0 0,0 0 0,0 0 1,-1 0-1,0-1 0,0 1 0,-1-1 0,3-7 0,1-8-2,0 0 0,-1 0 0,-1-1 0,-1 0 0,-1 0 0,-1-28 0,-2-12-1,3-77 6,-2 136-3,0 1 1,0-1-1,0 0 1,0 1-1,1-1 1,-1 0 0,1 1-1,0-1 1,0 1-1,0-1 1,0 1 0,0-1-1,0 1 1,1 0-1,-1 0 1,1 0-1,0 0 1,0 0 0,0 0-1,-1 0 1,2 0-1,2-1 1,0 0-1,1 1 0,0 0 0,-1 1 0,1 0 0,0 0 0,0 0 0,0 0 0,10 1 0,4-1 1,34 0-6,-51 1 4,0 0 0,0 0 0,1 1 0,-1-1 0,0 1 0,0 0 0,0 0 0,0 0 1,0 0-1,0 1 0,-1-1 0,5 3 0,-6-4 1,-1 1 0,0-1-1,1 0 1,-1 0 0,1 0 0,-1 1-1,1-1 1,-1 0 0,0 1 0,1-1-1,-1 0 1,0 1 0,1-1 0,-1 1 0,0-1-1,0 0 1,1 1 0,-1-1 0,0 1-1,0-1 1,0 1 0,1-1 0,-1 1-1,0-1 1,0 0 0,0 1 0,0-1 0,0 1-1,0-1 1,0 1 0,0-1 0,0 1-1,0-1 1,0 1 0,0-1 0,-1 1 0,1-1-1,0 1 1,0-1 0,0 1 0,-1-1-1,1 0 1,0 1 0,-1-1 0,1 1-1,0-1 1,-1 0 0,1 1 0,0-1 0,-1 0-1,1 0 1,-1 1 0,1-1 0,0 0-1,-1 0 1,1 1 0,-1-1 0,1 0-1,-1 0 1,0 0 0,-33 6 7,28-5-3,-3 1-3,1 0 0,0 0 0,0 1-1,0 0 1,0 1 0,0 0 0,0 0 0,1 0-1,0 1 1,0 0 0,0 1 0,1 0 0,0 0-1,0 0 1,0 0 0,-5 10 0,-1 1 2,2 0 0,0 0 0,1 1 0,0 0 0,-11 37 0,17-42-2,-1 1-1,2-1 0,-1 0 1,2 1-1,0 0 0,1-1 1,2 24-1,-2-31 0,1 0 0,1 0 0,-1-1 0,1 1 1,0-1-1,0 1 0,0-1 0,1 0 0,0 1 0,0-2 0,0 1 1,1 0-1,0 0 0,0-1 0,0 0 0,0 0 0,1 0 0,-1-1 0,11 7 1,-3-4 1,0-1-1,0 0 1,1 0 0,0-2 0,0 1 0,22 2 0,81-1-2,-111-5 0,0 0 1,0 0-1,0-1 1,0 0-1,0 0 1,-1 0-1,1 0 1,0-1-1,-1 0 0,1 0 1,-1 0-1,1 0 1,-1-1-1,0 1 1,0-1-1,0 0 1,5-5-1,-5 2 1,0 1-1,0-1 1,0 0-1,-1 0 1,0 0 0,0 0-1,-1 0 1,0-1 0,0 1-1,0-1 1,-1 1-1,2-11 1,-1-9-1,0 0 0,-2 0 0,-1 0 0,-1 0 0,-10-50 0,8 60 0,-1 0 0,0 0 0,-1 1 0,0-1 0,-2 2 0,0-1 0,0 1 0,-1 0 0,-1 0 0,-15-15 0,22 26 0,0 0 0,0 1 0,0-1 0,0 1 0,-1 0 0,1 0 0,-1 0 0,0 1 0,1-1 0,-1 1 0,0 0 0,-7-2 0,9 3 0,0 0 0,0 0 0,0 0 0,0 0 0,0 0 0,0 0 0,1 0 0,-1 1 0,0-1 0,0 1 0,0-1 0,0 1 0,1 0 0,-1 0 0,0-1 0,1 1 0,-1 0 0,0 1 0,1-1 0,0 0 0,-1 0 0,1 1 0,0-1 0,-1 1 0,1-1 0,0 1 0,0 0 0,-1 1 0,-3 12-2,1 1 0,0-1 0,1 1 0,1-1 0,0 1 0,1 0 0,2 27 0,-1-31 2,0 0 1,1 1-1,0-1 1,1 0 0,0 1 0,1-1-1,0 0 1,1-1 0,0 1 0,1-1-1,11 20 1,-11-24-1,0 0 1,0 0-1,0-1 1,1 1-1,0-1 1,0-1-1,1 1 1,0-1-1,0 0 1,0-1-1,0 0 1,1 0-1,-1 0 1,1-1-1,0 0 1,13 3-1,-10-4 0,0 0 1,0-1 0,0 0-1,0 0 1,0-1-1,0-1 1,0 0-1,17-3 1,-20 2-1,-1-1 1,1 0 0,-1 0-1,0 0 1,0-1 0,0 0-1,0 0 1,-1-1 0,1 0-1,-1 0 1,0-1 0,7-8-1,-6 5 1,0-1-1,0 0 0,-1 0 0,0-1 1,-1 0-1,0 0 0,-1 0 0,0-1 1,-1 0-1,3-20 0,-1-7 0,-2-76 0,-4 77 0,0 15 0,0 21 0,0 8 0,-1 12 0,2 23 0,-2 7 0,3 1 0,2-1 0,17 92 0,-16-127 0,0 1 0,1-1 0,0 0 0,1 0 0,0 0 0,1-1 0,15 20 0,-16-25 0,1 0 0,0 0 0,0 0 0,0-1 0,1 0 0,0 0 0,0-1 0,1 0 0,-1-1 0,1 0 0,0 0 0,14 3 0,-10-3 0,0-2 0,0 1 0,1-1 0,22-1 0,-31-1 0,-1 0 0,1 0 0,-1 0 0,1-1 0,-1 0 0,1 0 0,-1 0 0,1-1 0,-1 1 0,0-1 0,0 0 0,0 0 0,0 0 0,0-1 0,0 0 0,-1 0 0,5-4 0,-2-1 2,0-1 0,-1 0 0,0 0 0,0-1 0,-1 0 0,-1 0 0,0 0-1,0 0 1,-1 0 0,0 0 0,1-16 0,-1-18-10,-4-62 0,0 68 6,2 24 4,-1 0 1,-1 0-1,0 0 0,-1 0 0,0 0 0,-1 0 0,-1 1 0,0 0 1,-12-23-1,15 34-5,1 0 1,-1-1 0,1 1-1,-1 0 1,0 0 0,0 0 0,0 0-1,0 0 1,-4-2 0,5 3 1,0 0 1,0 1 0,0 0 0,0-1-1,1 1 1,-1 0 0,0-1 0,0 1-1,0 0 1,0 0 0,0 0 0,-1 0-1,1 0 1,0 0 0,0 0-1,0 0 1,0 1 0,-1-1 0,0 1 0,0 1 0,0-1 0,1 0 0,-1 1 0,1-1 0,-1 1 0,1-1 0,0 1 0,-1 0 0,1-1 0,0 1 0,0 0 0,0 0 0,0 0 1,1 0-1,-1 0 0,0 0 0,1 0 0,-1 0 0,1 0 0,0 0 0,0 3 0,-3 50 0,6 71 0,-3-115 0,2 1 0,0-1 0,0 0 0,1 0 0,0 0 0,1 0 0,0 0 0,1-1 0,0 0 0,0 0 0,1 0 0,8 9 0,-9-13 0,1 1 0,0-2 0,0 1 0,0-1 0,0 0 0,1 0 0,0 0 0,0-1 0,1 0 0,-1-1 0,1 0 0,0 0 0,-1 0 0,1-1 0,0 0 0,1-1 0,9 1 0,-10-1 1,-1-1 0,0 1 1,0-2-1,1 1 0,-1-1 0,0 0 1,0-1-1,9-2 0,-12 2 0,-1 1 0,1-1 1,-1-1-1,0 1 0,0 0 0,1-1 1,-2 0-1,1 0 0,0 0 0,0 0 1,-1 0-1,0 0 0,0-1 0,0 1 1,0-1-1,2-5 0,3-10-1,0 1 0,-2-1 0,0 0 0,-1-1 0,1-28 0,-3-106 0,-2 83 0,-1 92-7,-1-1 0,-6 28-1,-3 28-2,11 102 10,1-172 1,-1 0-1,1 0 1,0 0 0,0-1-1,0 1 1,1 0 0,0-1-1,0 1 1,1-1 0,-1 1-1,1-1 1,1 0 0,-1 0-1,0-1 1,1 1 0,0-1-1,0 1 1,1-1 0,-1 0-1,10 6 1,-5-6 0,0 1 1,0-1-1,1-1 1,-1 0-1,1 0 1,0-1-1,0 0 1,0 0-1,0-1 1,0-1 0,15 0-1,-22-1-1,0 0-1,-1 1 1,1-1-1,0-1 1,0 1-1,-1 0 1,1-1-1,0 1 1,-1-1-1,0 0 1,1 0-1,-1 0 1,0 0-1,0 0 1,0 0-1,0-1 1,-1 1 0,1 0-1,0-1 1,-1 0-1,0 1 1,0-1-1,0 0 1,0 0-1,1-4 1,4-13-7,-1 0 0,4-33 0,-8 43 8,6-50-1,14-75 0,-18 121 0,1 1 0,0-1-1,1 1 1,0 0-1,1 0 1,1 0 0,10-14-1,-14 23 0,0 1 0,0 0 0,1-1 0,-1 1 0,1 1 0,-1-1-1,1 0 1,0 1 0,0 0 0,1 0 0,-1 0 0,0 0 0,1 1-1,-1 0 1,1 0 0,-1 0 0,1 0 0,0 1 0,-1-1 0,1 1-1,-1 0 1,1 1 0,0-1 0,-1 1 0,1 0 0,-1 0 0,1 1 0,-1-1-1,0 1 1,1 0 0,-1 0 0,0 0 0,0 1 0,0-1 0,-1 1-1,1 0 1,-1 0 0,1 0 0,2 5 0,-6-8 1,0-1 0,0 1 0,0 0 0,-1 0 0,1 0 0,0 0 0,0 0 0,0 0 0,-1 0 0,1 0 0,0 0 0,0 0 0,0 0 0,-1 0 0,1 0 0,0 0 0,0 0 0,0 0 0,0 0-1,-1 0 1,1 0 0,0 0 0,0 0 0,0 1 0,-1-1 0,1 0 0,0 0 0,0 0 0,0 0 0,0 0 0,0 0 0,-1 0 0,1 1 0,0-1 0,0 0 0,0 0 0,0 0 0,0 0 0,0 1 0,0-1 0,0 0 0,0 0 0,-1 0 0,1 1 0,0-1 0,0 0 0,0 0 0,0 0 0,0 0 0,0 1 0,0-1 0,0 0 0,0 0 0,0 0 0,1 1 0,-1-1 0,0 0 0,0 0 0,0 0 0,0 1 0,0-1 0,0 0-1,0 0 1,0 0 0,1 0 0,-3 0 2,-24 0 13,11-1-7,1 1 0,-26 3 0,36-2-7,0-1 0,0 2-1,0-1 1,0 0-1,0 1 1,0-1 0,0 1-1,0 0 1,0 1 0,1-1-1,-1 1 1,1-1-1,-6 7 1,0 2-1,0 1-1,0 0 1,2 0-1,-1 1 1,1 0 0,1 0-1,1 1 1,0-1-1,-4 17 1,4-6 1,1 1 0,1-1-1,1 1 1,1 38 0,1-60-1,1 1 0,-1 0 0,1 0 0,0-1 0,-1 1 0,1-1 0,1 1 0,-1-1 0,1 1 0,-1-1 0,1 0 0,0 0 0,0 0 0,0 0 0,1 0 0,-1 0 0,1 0 0,-1-1 0,1 1 0,0-1 0,0 0 0,0 0 0,0 0 0,1 0 0,-1 0 0,0-1 0,1 0 0,4 2 0,7 1 0,-1-1 0,1-1 0,0 0 0,0-1 0,27-1 0,-36-1 0,0 0 0,-1 0 0,1 0 0,0-1 0,0 0 0,-1 0 0,1 0 0,-1-1 0,0 0 0,1 0 0,-1 0 0,0-1 0,-1 1 0,1-1 0,-1-1 0,0 1 0,0 0 0,0-1 0,0 0 0,-1 0 0,0 0 0,5-10 0,1-4 0,-1 0 0,-1-1 0,0 1 0,-2-1 0,5-32 0,0-40 0,-5-178 0,-6 233 0,2 12 3,-2 1 1,-1-1-1,0 1 0,-2-1 1,-1 1-1,-1 0 0,-10-24 1,16 47-4,0 1 0,0 0 0,0 0 0,0 0 0,0 0-1,0-1 1,0 1 0,0 0 0,0 0 0,0 0 0,0 0 0,0 0 0,0-1 0,-1 1 0,1 0 0,0 0 0,0 0 0,0 0 0,0 0 0,0 0 0,0-1 0,-1 1 0,1 0 0,0 0 0,0 0 0,0 0 0,0 0 0,0 0 0,-1 0 0,1 0 0,0 0 0,0 0 0,0 0 0,0 0 0,-1 0-1,1 0 1,0 0 0,0 0 0,0 0 0,0 0 0,0 0 0,-1 0 0,1 0 0,0 0 0,0 0 0,0 0 0,0 0 0,-1 0 0,1 0 0,0 1 0,-6 10-20,-3 30 18,2 1 0,-3 53 0,4 93 3,6-165-1,-1 7 3,0 8 4,1 0-1,2-1 0,10 62 1,-9-88-7,0 0 0,0-1 0,1 1 0,0 0 1,1-1-1,0 0 0,1 0 0,0-1 0,1 1 1,0-1-1,0-1 0,1 1 0,0-1 0,0-1 1,1 0-1,14 10 0,-10-9 0,0-1 0,0-1 0,1 0 0,0-1 0,0-1 0,0 0 0,1-1 0,-1 0 0,1-1 0,0-1 0,-1 0 0,1-1 0,0-1 0,22-3 0,-33 3 0,1 0 0,-1 0 0,0-1 0,0 1 0,0-1 0,0 0 0,0 0 0,-1 0 0,1-1 0,-1 1 0,1-1 0,-1 0 0,0 0 0,4-5 0,-2 2 0,-1 0 0,0-1 0,-1 1 0,1-1 0,-1 0 0,-1 0 0,4-13 0,-1-6 0,-1-1 0,-1 1 0,-2-45 0,-1 60 0,0-10 0,0-18 0,-5-41 0,4 67 0,-2 1 0,1 0 0,-1 0 0,-1 0 0,0 1 0,-1-1 0,-9-16 0,12 26 0,1-1 0,-1 1 0,0-1 0,0 1 0,0 0 0,0 0 0,-1 0 0,1 0 0,0 0 0,-1 0 0,0 1 0,-3-2 0,5 2-1,0 1 1,0-1-1,-1 1 0,1 0 0,0 0 0,0 0 1,-1 0-1,1 0 0,0 0 0,-1 0 0,1 0 0,0 0 1,0 0-1,-1 1 0,1-1 0,0 0 0,0 1 1,0-1-1,0 1 0,-1 0 0,1-1 0,0 1 0,0 0 1,0-1-1,0 1 0,0 0 0,1 0 0,-1 0 1,0 0-1,0 0 0,0 0 0,0 2 0,-4 7 1,1-1-1,0 1 0,0 0 1,1 0-1,0 0 0,1 0 1,0 0-1,0 14 0,-1 94 2,4-79-1,-2-18 0,2 1 0,0-1 0,1 0 0,2 1 0,10 37 0,-12-52 0,1-1 0,0 1 0,0-1 0,1 1 0,0-1 0,0 0 0,0-1 0,1 1 0,-1-1 0,1 0 0,1 0 0,-1 0 0,1-1 0,0 1 0,0-2 0,0 1 0,0-1 0,1 1 0,-1-2 0,1 1 0,9 1 0,-5-1 4,1 0-1,1-1 1,-1-1-1,0 0 1,14 0 0,-22-1-4,0-1 1,0 1-1,1 0 1,-1-1-1,0 0 1,0 0-1,0 0 1,0-1 0,0 1-1,-1-1 1,1 0-1,0 0 1,-1 0-1,1-1 1,-1 1-1,0-1 1,0 0-1,4-4 1,0-3-1,-2 0 0,1-1 0,-2 1 0,1-1 0,-1 0 0,-1-1 0,0 1 0,2-16 0,5-99 0,-9 97 0,1-25 0,5-64 0,-5 104 0,0 0 0,1 0 0,1 1 0,0-1 0,1 1 0,6-13 0,-9 22-1,0 1 0,1 0 0,-1-1 0,1 1-1,0 0 1,0 0 0,0 1 0,0-1 0,0 1 0,0-1 0,1 1 0,-1 0-1,1 1 1,0-1 0,-1 0 0,1 1 0,0 0 0,0 0 0,0 0 0,0 0-1,0 1 1,0 0 0,0-1 0,0 1 0,0 1 0,8 0 0,-7 0 1,0 0 0,-1 0-1,1 0 1,0 1 0,0-1 0,-1 1 0,1 0 0,-1 0 0,0 1 0,1-1 0,-1 1 0,0 0 0,-1 0 0,1 1 0,0-1-1,-1 1 1,0 0 0,0 0 0,0 0 0,0 0 0,3 7 0,-1 7 0,-2 0 0,0 0 0,0 1 0,-2-1 0,0 1 0,-1-1 0,-5 35 0,2-35 1,-1 0-1,-1 0 1,-1 0 0,0-1-1,-1 1 1,-10 15 0,9-18 2,1-1 0,0 1 0,1 0 0,1 0 0,1 1 0,0-1 0,1 1 0,-2 26 0,5-39-3,0 0 0,0 0 0,0 0 0,0 0 0,1 0 0,0 0 0,-1-1 0,1 1 0,0 0 0,0-1 0,1 1 0,-1 0 0,0-1 0,1 1 0,0-1 0,-1 0 0,1 0 0,0 1 0,0-1 0,1 0 0,-1-1 0,0 1 0,0 0 0,1-1 0,-1 1 0,1-1 0,0 0 0,-1 0 0,6 2 0,5 0 0,0-1 0,1 0 0,-1 0 0,1-1 0,14-2 0,-21 1 0,-2 1 0,1-1 0,0 0 0,-1-1 0,1 1 0,-1-1 0,1 0 0,-1 0 0,1-1 0,-1 0 0,0 0 0,0 0 0,0-1 0,0 1 0,0-1 0,0 0 0,-1-1 0,1 1 0,-1-1 0,0 0 0,0 0 0,0 0 0,-1 0 0,0-1 0,1 1 0,2-7 0,3-6-4,0-1 0,-2 0-1,0 0 1,7-29 0,12-81-7,3-16 11,-19 112 0,14-33 0,-19 55 0,0 0 0,0 1 0,0-1 0,1 2 0,1-1 0,-1 0 0,12-10 0,-16 17 0,0 0 0,0 0 0,0 1 0,0-1 0,0 0 0,0 1 0,1-1 0,-1 1 0,0 0 0,1 0 0,-1 0 0,1 0 0,-1 0 0,1 1 0,0-1 0,-1 1 0,1-1 0,0 1 0,-1 0 0,1 0 0,0 0 0,-1 1 0,1-1 0,0 1 0,-1-1 0,1 1 0,-1 0 0,1 0 0,-1 0 0,1 0 0,-1 0 0,1 1 0,-1-1 0,0 1 0,0-1 0,0 1 0,0 0 0,0 0 0,2 3 0,4 5 0,0 1 0,-1 0 0,-1 0 0,0 0 0,0 1 0,7 21 0,-5-6 1,-1 0-1,-1 0 1,-1 0-1,-1 1 1,-1-1 0,-2 1-1,-1 0 1,-6 46-1,5-66 2,-1 0-1,0 0 0,-1 0 1,0-1-1,0 1 0,0-1 1,-1 0-1,0 0 0,-1 0 0,1-1 1,-1 1-1,-1-1 0,1 0 1,-1 0-1,0-1 0,0 0 1,-1 0-1,1 0 0,-1-1 1,0 0-1,-10 4 0,-1-1-1,0 0 0,-1-1-1,0-2 1,0 0 0,0 0 0,0-2-1,-35 0 1,51-2 0,0 0 0,0-1 0,-1 0 0,1 1 0,0-1 0,0 0 0,0-1 0,0 1 0,0 0 0,0-1 0,1 0 0,-1 0 0,0 1 0,1-2 0,-1 1 0,1 0 0,0 0 0,0-1 0,0 1 0,0-1 0,0 0 0,0 1 0,1-1 0,0 0 0,-1 0 0,1 0 0,0 0 0,0 0 0,0-5 0,-3-8 0,1 0 0,0 0 0,2 0 0,0-24 0,1 19-5,1 1 0,1-1 0,1 1 0,8-30 0,-9 40 5,1 1-1,1 0 0,0 0 1,0 1-1,1-1 1,0 1-1,0 0 0,1 0 1,0 0-1,0 1 1,12-10-1,-18 16 1,1 0 0,0 0 0,0 1 0,-1-1 0,1 0 0,0 1 0,0-1 0,0 1 0,0-1 0,0 1 0,0 0 0,0-1 0,0 1 0,0 0 0,0-1 0,0 1 0,1 0 0,-1 0 0,0 0 0,0 0 0,0 0 0,0 0 0,0 1 0,0-1 0,1 0 0,0 2 0,0-1 0,-1 0 0,1 0-1,-1 1 1,1-1 0,-1 1 0,1 0 0,-1-1-1,0 1 1,0 0 0,0 0 0,0-1 0,1 4-1,33 70-8,-9-18 13,56 93 0,-70-132-3,1-1 0,0 0 0,2-1 0,0 0 0,0-2 0,1 0 0,1 0-1,0-1 1,22 11 0,-21-15 1,1 0 0,0-2 0,0 0 1,0-1-1,1-1 0,0 0 0,0-2 0,1 0 0,-1-2 0,1 0 0,-1-1 0,26-4 0,-43 4-3,-1-1 0,1 1 1,-1-1-1,1 0 0,-1 0 0,0 0 1,1 0-1,-1 0 0,0-1 0,0 1 1,0-1-1,0 1 0,0-1 0,0 0 1,0 1-1,0-1 0,-1 0 0,1-1 1,-1 1-1,1 0 0,-1 0 0,0 0 0,2-5 1,-1-2-29,1 0 1,-1 0-1,-1 0 1,0 0-1,0-12 1,0-43-567</inkml:trace>
</inkml:ink>
</file>

<file path=ppt/ink/ink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6:49.703"/>
    </inkml:context>
    <inkml:brush xml:id="br0">
      <inkml:brushProperty name="width" value="0.05" units="cm"/>
      <inkml:brushProperty name="height" value="0.05" units="cm"/>
      <inkml:brushProperty name="color" value="#FFFF00"/>
    </inkml:brush>
  </inkml:definitions>
  <inkml:trace contextRef="#ctx0" brushRef="#br0">184 63 32399,'-14'0'24,"1"0"0,-1 1-1,1 1 1,-1 0 0,1 1 0,0 0 0,-20 8 0,29-9-24,1-1 1,-1 1-1,1 0 1,0 0-1,-1 1 1,1-1-1,0 0 0,1 1 1,-1 0-1,0 0 1,1 0-1,-1 0 1,1 0-1,0 0 1,0 1-1,0-1 1,1 1-1,-1-1 0,1 1 1,0 0-1,0 0 1,0-1-1,0 1 1,1 0-1,0 0 1,-1 0-1,1 0 0,1 0 1,-1-1-1,1 1 1,0 4-1,0-4 1,1-1 0,-1 1 0,1-1 0,-1 1 0,1-1 0,0 0 0,1 1 0,-1-1 0,0 0 0,1-1 0,0 1 0,0 0 0,0-1 0,0 1 0,0-1 0,0 0 0,0 0 0,1 0 0,-1-1 0,1 1 0,-1-1 0,7 2 0,5 1 5,0 0-1,0-1 1,1 0-1,21 0 1,-9-1 3,-16-1-2,-1 0 0,1 0 0,0-1 0,-1-1 0,1 0 1,21-5-1,-30 5-7,-1-1 1,1 0 0,-1 0 0,1 0 0,-1 0-1,0-1 1,0 1 0,0 0 0,0-1 0,-1 0 0,1 1-1,-1-1 1,1 0 0,-1 0 0,0 0 0,0 0-1,0 0 1,-1 0 0,1 0 0,-1 0 0,1 0-1,-1 0 1,-1-6 0,2-3-1,-1 1 1,-1 0-1,0 0 0,-1-1 1,-4-17-1,3 22 0,0 0 0,0 0 0,-1 0 0,0 0 0,0 1 0,0-1 0,-1 1 0,0 0 0,-11-10 0,12 12 0,0 1 0,-1-1 0,1 1 0,-1 0 0,0 0 0,0 1 0,0-1 0,0 1 0,-1 0 0,1 1 0,-1-1 0,1 1 0,-1 0 0,-9 0 0,13 1 0,0 0 0,-1 0-1,1 0 1,0 1 0,0-1 0,-1 1-1,1-1 1,0 1 0,0 0 0,0 0 0,0 0-1,0 0 1,0 0 0,0 0 0,0 1 0,1-1-1,-1 0 1,0 1 0,1 0 0,-1-1-1,-1 4 1,-1 1-149,1 0 0,0 0 0,1 1 0,0-1 0,0 0 0,-2 9-1,-3 34-3891</inkml:trace>
</inkml:ink>
</file>

<file path=ppt/ink/ink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6:50.312"/>
    </inkml:context>
    <inkml:brush xml:id="br0">
      <inkml:brushProperty name="width" value="0.05" units="cm"/>
      <inkml:brushProperty name="height" value="0.05" units="cm"/>
      <inkml:brushProperty name="color" value="#FFFF00"/>
    </inkml:brush>
  </inkml:definitions>
  <inkml:trace contextRef="#ctx0" brushRef="#br0">95 47 30862,'0'-10'506,"1"-12"472,-1 21-968,1 1 1,-1-1-1,0 0 1,1 0 0,-1 1-1,1-1 1,-1 1-1,1-1 1,-1 0-1,1 1 1,-1-1-1,1 1 1,0-1 0,-1 1-1,1 0 1,0-1-1,-1 1 1,1 0-1,0-1 1,0 1-1,-1 0 1,1 0 0,0-1-1,0 1 1,1 0-1,7-1-5,1 0 0,-1 0 0,1 1 0,-1 1 0,0-1-1,1 2 1,-1-1 0,0 1 0,1 0 0,-1 1 0,0 0 0,-1 1 0,1 0-1,-1 0 1,1 1 0,-1 0 0,-1 0 0,1 1 0,-1 0 0,0 0 0,0 1-1,8 10 1,4 6-5,-2 1 1,-1 1-1,0 1 0,-2 0 0,-2 0 0,0 1 0,-1 1 0,-2 0 0,-1 1 0,-1-1 0,3 32 0,1 43 8,-3 185 0,-8-214 5,0-43-13,-1 0 0,-2 0 1,-1 0-1,-1 0 0,-16 52 1,16-69-3,-1-1 0,0 1 0,-1-1 0,0 0 0,-1-1 0,0 1 0,-1-2 0,-1 1 0,1-1 1,-2-1-1,0 0 0,0 0 0,0-1 0,-17 9 0,7-6-13,-1-2 0,0 0-1,-1-1 1,0-2 0,0 0 0,-35 5-1,-56 1-389</inkml:trace>
</inkml:ink>
</file>

<file path=ppt/ink/ink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7:32.595"/>
    </inkml:context>
    <inkml:brush xml:id="br0">
      <inkml:brushProperty name="width" value="0.05" units="cm"/>
      <inkml:brushProperty name="height" value="0.05" units="cm"/>
      <inkml:brushProperty name="color" value="#FFFFFF"/>
    </inkml:brush>
  </inkml:definitions>
  <inkml:trace contextRef="#ctx0" brushRef="#br0">360 0 31807,'-3'3'75,"0"-1"0,0 1 1,0 0-1,1 0 1,0 0-1,-1 0 1,1 0-1,0 0 0,1 1 1,-1-1-1,-1 5 1,-9 13-53,-96 139-23,51-79 0,3 2 0,-42 90 0,96-172 0,-1 0 1,1 0-1,-1 0 1,1 0-1,0 0 1,-1 0-1,1 0 1,0 0-1,0 0 1,0 1-1,0-1 1,0 0-1,0 0 1,0 0-1,0 0 1,0 0-1,0 0 0,1 0 1,-1 0-1,0 0 1,1 0-1,-1 0 1,1 0-1,-1 0 1,1 0-1,0 0 1,-1 0-1,1-1 1,0 1-1,-1 0 1,1 0-1,0-1 1,0 1-1,0 0 1,0-1-1,0 1 0,0-1 1,0 1-1,0-1 1,0 0-1,0 1 1,0-1-1,0 0 1,2 1-1,8 1 4,0 0 0,0-1-1,19 1 1,-10-1-8,72 8 4,281 17-5,-372-26-33</inkml:trace>
</inkml:ink>
</file>

<file path=ppt/ink/ink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7:32.970"/>
    </inkml:context>
    <inkml:brush xml:id="br0">
      <inkml:brushProperty name="width" value="0.05" units="cm"/>
      <inkml:brushProperty name="height" value="0.05" units="cm"/>
      <inkml:brushProperty name="color" value="#FFFFFF"/>
    </inkml:brush>
  </inkml:definitions>
  <inkml:trace contextRef="#ctx0" brushRef="#br0">81 29 31775,'1'-1'16,"-1"0"-1,0 0 1,0 0 0,0 0 0,0 0 0,0 0 0,0 0 0,0 0 0,-1 0 0,1 0 0,0 0 0,0 0 0,-1 0 0,1 0 0,-1 0 0,1 0 0,-1 0 0,1 0 0,-1 1 0,1-1 0,-1 0 0,0 0 0,1 1 0,-1-1 0,0 0 0,0 1-1,0-1 1,1 1 0,-1-1 0,0 1 0,0-1 0,0 1 0,0-1 0,0 1 0,0 0 0,0 0 0,0-1 0,0 1 0,0 0 0,0 0 0,0 0 0,0 0 0,0 0 0,0 1 0,0-1 0,0 0 0,0 0 0,0 1 0,0-1 0,0 0 0,0 1-1,0-1 1,1 1 0,-1-1 0,0 1 0,-1 1 0,-1 0-15,1 1-1,0-1 0,0 1 0,0 0 0,0 0 1,1 0-1,-1 0 0,1 0 0,-1 0 1,1 0-1,0 0 0,0 1 0,1-1 1,-1 0-1,1 6 0,-2 1 2,-8 65 6,3 0 1,6 129 0,2-105-6,-1 385-35,3-438-131,-3-45-221,3-1-558</inkml:trace>
</inkml:ink>
</file>

<file path=ppt/ink/ink9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7:33.500"/>
    </inkml:context>
    <inkml:brush xml:id="br0">
      <inkml:brushProperty name="width" value="0.05" units="cm"/>
      <inkml:brushProperty name="height" value="0.05" units="cm"/>
      <inkml:brushProperty name="color" value="#FFFFFF"/>
    </inkml:brush>
  </inkml:definitions>
  <inkml:trace contextRef="#ctx0" brushRef="#br0">801 76 31470,'-5'-7'53,"-1"1"0,0 0 0,-1 0-1,1 0 1,-1 1 0,0 0-1,0 0 1,-1 1 0,1-1 0,-1 2-1,0-1 1,0 1 0,-1 1 0,1-1-1,0 1 1,-1 1 0,0 0-1,1 0 1,-1 0 0,-15 2 0,6 0-49,-1 2 1,1-1 0,-1 2 0,1 1 0,0 0 0,0 1 0,1 1 0,0 0 0,0 2 0,1 0-1,0 1 1,0 0 0,1 1 0,-16 16 0,2 0 1,1 1-1,1 1 1,2 1-1,1 2 1,-35 60-1,33-45-3,3 1 0,1 1 0,3 1 0,2 1 0,3 0-1,1 1 1,3 1 0,2 0 0,-1 58 0,8-85-2,1 0 0,2-1 0,0 1 0,2-1 0,9 37 0,-7-44 0,0 0 0,1-1 0,1 1 0,1-2 0,1 1 0,0-1 0,24 29 0,-17-27 0,0-1 0,1-1 0,0 0-1,2-1 1,0-1 0,0-1 0,1-1 0,1-1 0,0-1-1,44 15 1,-29-15-4,0-2 0,0-1 0,1-2 0,0-2 1,0-1-1,49-4 0,-65-1 4,1 0 1,-1-2-1,0 0 1,-1-1-1,1-1 1,-2-2-1,1 0 1,-1-1-1,0 0 1,-1-2-1,0-1 1,-1 0-1,0-1 0,-1-1 1,27-31-1,-23 22 2,-1-1 0,-2-2 0,0 0-1,-2 0 1,0-2 0,-2 0-1,-2-1 1,0 0 0,-2 0 0,9-49-1,-13 40 0,0 0 0,-3-1-1,-2-65 1,-3 86-1,0-1 0,-1 0 0,-1 1 0,-1 0 0,0 0 0,-2 0 0,0 0 0,-1 1 0,-12-20 0,6 17 1,0 1 1,-1 1-1,-2 0 0,1 1 0,-2 1 1,-1 0-1,0 2 0,0 0 0,-2 1 1,0 1-1,-40-19 0,31 20 1,-1 1 0,-1 1 0,1 2 0,-1 1 0,-1 1-1,1 2 1,-1 2 0,-43 1 0,58 2-14,0 0 1,1 1-1,-1 1 1,1 1-1,0 1 1,0 0-1,0 1 1,1 1-1,0 0 0,0 2 1,0-1-1,1 2 1,1 0-1,0 1 1,0 0-1,1 1 0,-23 27 1,-35 56-554,69-93 554</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6:30.778"/>
    </inkml:context>
    <inkml:brush xml:id="br0">
      <inkml:brushProperty name="width" value="0.05" units="cm"/>
      <inkml:brushProperty name="height" value="0.05" units="cm"/>
      <inkml:brushProperty name="color" value="#FFFFFF"/>
    </inkml:brush>
  </inkml:definitions>
  <inkml:trace contextRef="#ctx0" brushRef="#br0">93 343 31118,'0'0'534,"9"0"-238,-3-1-268,-1 0 1,1 0-1,0-1 0,-1 1 0,1-1 1,-1 0-1,0-1 0,0 0 0,0 1 1,0-2-1,0 1 0,-1 0 1,1-1-1,-1 0 0,0 0 0,5-6 1,6-8 15,-1 0 0,21-35 1,-27 38-38,0 0 0,-1 0 0,0-1 1,-2 1-1,0-1 0,0-1 1,-2 1-1,0-1 0,-1 1 0,0-22 1,-2 38-8,0-1 0,0 1 1,0 0-1,0-1 0,0 1 0,0 0 1,-1-1-1,1 1 0,0 0 1,0-1-1,-1 1 0,1 0 0,0-1 1,0 1-1,-1 0 0,1 0 1,0-1-1,-1 1 0,1 0 1,0 0-1,-1 0 0,1-1 0,0 1 1,-1 0-1,1 0 0,-1 0 1,1 0-1,0 0 0,-1 0 1,1 0-1,-1 0 0,1 0 0,0 0 1,-1 0-1,1 0 0,-1 0 1,1 0-1,0 0 0,-1 0 0,1 0 1,0 1-1,-1-1 0,1 0 1,0 0-1,-1 0 0,1 1 1,0-1-1,-1 0 0,-19 13-1,16-7 1,0 1 0,1-1 0,0 1 0,0 0 0,0 0 0,1 1 0,0-1 0,0 0 0,0 8 0,-6 74 0,7-77 0,-1 61 0,-7 82 0,7-137 0,-1-1 0,-1 0 0,0 0 0,-2 0 0,0 0 0,-12 24 0,16-38 0,0-1 0,0 0 0,0 0 0,0 0 0,0 0 0,0 0 0,-1-1 0,1 1 0,-1-1 0,1 1 0,-1-1 0,1 0 0,-1 0 0,0 0 0,0 0 0,1-1 0,-1 1 0,0-1 0,-5 1 0,-9 0 0,0-1 0,-21-2 0,10 1 0,-2 1-16,416 17 29,-384-17-34,-17 0-697,-14 0-861</inkml:trace>
</inkml:ink>
</file>

<file path=ppt/ink/ink9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7:34.266"/>
    </inkml:context>
    <inkml:brush xml:id="br0">
      <inkml:brushProperty name="width" value="0.05" units="cm"/>
      <inkml:brushProperty name="height" value="0.05" units="cm"/>
      <inkml:brushProperty name="color" value="#FFFFFF"/>
    </inkml:brush>
  </inkml:definitions>
  <inkml:trace contextRef="#ctx0" brushRef="#br0">21 23 32287,'-1'-19'235,"1"19"-233,0 0 1,0 0-1,0-1 1,0 1-1,0 0 1,0 0-1,0 0 1,0 0-1,0 0 1,0 0-1,0 0 1,0 0-1,0 0 1,0-1-1,0 1 1,0 0-1,0 0 0,0 0 1,0 0-1,0 0 1,0 0-1,0 0 1,0 0-1,0 0 1,0 0-1,0 0 1,-1-1-1,1 1 1,0 0-1,0 0 1,0 0-1,0 0 1,0 0-1,0 0 1,0 0-1,0 0 1,0 0-1,0 0 1,0 0-1,0 0 1,-1 0-1,1 0 1,0 0-1,0 0 1,0 0-1,0 0 1,0 0-1,0 0 1,0 0-1,0 0 0,0 0 1,-1 0-1,1 0 1,0 0-1,0 0 1,0 0-1,0 0 1,0 0-1,0 0 1,0 0-1,0 0 1,0 0-1,0 0 1,0 0-1,-1 0 1,1 1-1,-8 33 45,2 35-47,5 104 0,2-85 0,1 32 0,32 203 0,-33-315 0,5 23 1,-6-31-2,1 1 1,-1 0 0,0 0 0,0 0-1,1-1 1,-1 1 0,1 0 0,-1 0 0,0-1-1,1 1 1,0 0 0,-1 0 0,1-1-1,-1 1 1,1-1 0,0 1 0,-1-1 0,1 1-1,0-1 1,0 1 0,-1-1 0,1 0 0,0 1-1,0-1 1,0 0 0,1 1 0,-1-2-23,0 0 0,0 1 0,0-1 0,0 0 0,0 0 0,0 0 1,-1 0-1,1 0 0,0 0 0,0 0 0,-1 0 0,1 0 0,-1 0 1,1 0-1,-1 0 0,0 0 0,1 0 0,-1-1 0,0 1 0,0 0 0,1 0 1,-1-1-1,0 1 0,-1-2 0,2-2-256,5-52-3203</inkml:trace>
</inkml:ink>
</file>

<file path=ppt/ink/ink9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7:36.191"/>
    </inkml:context>
    <inkml:brush xml:id="br0">
      <inkml:brushProperty name="width" value="0.05" units="cm"/>
      <inkml:brushProperty name="height" value="0.05" units="cm"/>
      <inkml:brushProperty name="color" value="#FFFFFF"/>
    </inkml:brush>
  </inkml:definitions>
  <inkml:trace contextRef="#ctx0" brushRef="#br0">1 173 31294,'-1'-21'221,"2"-29"485,0 47-690,-1 1 0,1-1 0,0 1 0,-1 0 0,1-1 0,0 1 0,0 0 0,1 0 0,-1-1 0,0 1 0,1 0-1,-1 0 1,1 1 0,0-1 0,-1 0 0,1 0 0,3-1 0,7-4 3,1 1-1,0 0 1,0 0-1,0 1 0,1 1 1,14-3-1,10 0 19,41-2 0,-78 9-37,42-4 10,76 4 0,-107 1-9,0 0-1,0 1 0,0 0 1,0 1-1,0 0 0,-1 1 0,1 1 1,-1 0-1,0 0 0,0 1 1,10 7-1,-8-1 0,1-1 0,-2 2 0,0 0 0,0 0 0,-1 1 0,-1 1 0,0 0 0,-1 0 0,0 1 0,-2 0 0,0 0 0,8 28 0,-9-20 0,0 0 0,-2 0 0,-1 1 0,-1-1 0,-1 1 0,-1 0 0,-1 0 0,-7 38 0,4-47 0,0 0 0,-2 0 0,0 0 0,-1-1 0,0 0 0,-1 0 0,-1 0 0,0-1 0,-20 21 0,2-4 0,-1-2 0,-61 47 0,63-56-1,0-2 0,-2 0 0,-53 24 0,62-34-3,0-1 1,0-1-1,0-1 1,-1 0-1,1-2 1,-1 0-1,-28 0 1,36-3 3,-7 0 0,18 0 0,1 0 0,-1 0 0,1 0 0,0 0 0,-1 0 0,1 0 0,-1-1 0,1 1 0,0 0 0,-1 0 0,1 0 0,0-1 0,-1 1 0,1 0 0,0 0 0,-1-1 0,1 1 0,0 0 0,0-1 0,-1 1 0,1 0 0,0-1 0,0 1 0,0-1 0,-1 1 0,1 0 0,0-1 0,0 1 0,0-1 0,0 1 0,0 0 0,0-1 0,0 0 0,0 1 0,1-1-1,-1 1 1,0-1-1,1 1 1,-1 0-1,1-1 1,-1 1-1,1 0 1,-1-1-1,1 1 1,-1 0 0,1 0-1,-1-1 1,1 1-1,0 0 1,-1 0-1,1 0 1,-1 0-1,1 0 1,0 0-1,-1 0 1,1 0 0,-1 0-1,1 0 1,0 0-1,2 0 0,314 0-3,-84 2 18,-211-3-13,0-2-1,1 0 0,-1-1 0,-1-1 1,1-1-1,-1-1 0,0-1 1,0-1-1,-1-1 0,0 0 1,-1-2-1,0 0 0,20-18 0,-25 19 0,0-1-1,-1-1 0,-1 0 0,0-1 0,-1 0 0,-1-1 0,0 0 0,-1 0 1,0-1-1,-1-1 0,-1 1 0,-1-1 0,0 0 0,-1-1 0,-1 1 1,3-32-1,-6 34-4,0 4 8,0 0-1,-1 0 0,-1-18 0,1 27-2,-1 1 1,1-1-1,0 0 0,0 0 1,-1 1-1,1-1 0,-1 1 1,0-1-1,1 0 0,-1 1 0,0-1 1,0 1-1,0 0 0,0-1 1,0 1-1,0 0 0,-1-1 0,1 1 1,0 0-1,-1 0 0,1 0 1,0 0-1,-1 0 0,1 1 0,-1-1 1,0 0-1,1 1 0,-1-1 1,-1 0-1,-4 0 0,0 0 0,1 1 0,-1-1 0,1 1 0,-1 1 0,0-1 0,1 1 0,-1 0 0,1 1 0,-1-1 0,1 1 0,0 1 0,-1-1 0,-9 6 0,10-3 0,0 0 0,0 0 0,0 1 0,1-1 0,-1 1 0,1 0 0,1 0 0,0 1 0,-1 0 0,2-1 0,-1 1 0,-3 12 0,0 1 0,1 1 0,2 0 0,0 0 0,1 0 0,1 0 0,1 1 0,0-1 0,4 24 0,-3-39 0,1-1 0,0 1 0,0-1 0,1 1 0,-1-1 0,1 0 0,0 0 0,1 1 0,-1-2 0,1 1 0,0 0 0,0 0 0,0-1 0,8 8 0,-5-6 0,1-1 0,0 0 0,0-1 0,0 0 0,0 0 0,1 0 0,-1-1 0,17 5 0,5-1 0,0-2 0,1-1 0,-1-2 0,41-1 0,-63-1 0,0 0 0,-1-1 0,1 0 0,-1 0 0,1 0 0,0-1 0,-1 0 0,0-1 0,0 1 0,1-1 0,-2 0 0,1 0 0,0-1 0,7-6 0,-6 4 0,-1-1 0,0 1 0,0-1 0,-1 0 0,0 0 0,-1-1 0,1 0 0,-1 1 0,-1-1 0,6-17 0,-3-2 0,-2 0 0,0 0 0,-2 0 0,-1 0 0,-3-45 0,1 60 2,0 1 0,-1 0 0,0-1 0,0 1 0,-6-15-1,7 24 0,0 0 0,1-1-1,-1 1 1,0 0 0,0 0-1,-1-1 1,1 1 0,0 0-1,-1 0 1,1 0 0,-1 1-1,0-1 1,0 0 0,0 0-1,1 1 1,-2 0 0,1-1-1,0 1 1,0 0 0,0 0-1,0 0 1,-1 0 0,1 0-1,0 0 1,-1 1 0,1-1-1,-1 1 1,1 0 0,-1 0-1,-4 0 1,6 1-1,0 0 0,0 0 0,0 0 0,0 0 0,0 0 0,0 0 0,0 0 0,1 0 0,-1 0 0,0 0 0,1 1 0,-1-1 0,1 0 0,-1 1 0,1-1 0,-1 0 0,1 1 0,0-1 0,0 0 0,0 1 0,0-1 0,0 0 0,0 1 0,0-1 0,0 2 0,0 3 0,-2 22 0,1 1 0,2 0 0,0-1 0,2 1 0,1-1 0,2 1 0,0-1 0,14 35 0,-16-54 0,3 12 0,2-1 0,18 33 0,-24-48 0,0 0 0,1-1 0,-1 1 0,1-1 0,0 0 0,0 0 0,0 0 0,0-1 0,1 1 0,-1-1 0,1 0 0,0-1 0,0 1 0,0-1 0,0 0 0,6 2 0,-1-2 0,1 0 0,-1 0 0,0-1 0,0-1 0,19-1 0,-25 1 0,1-1 0,-1 0 0,0 0 0,1 0 0,-1-1 0,0 1 0,0-1 0,0 0 0,0 0 0,-1 0 0,1-1 0,0 0 0,-1 1 0,0-1 0,6-7 0,0-1 0,-1-1 0,-1-1 0,0 1 0,0-1 0,-1 0 0,-1-1 0,-1 1 0,0-1 0,0 0 0,1-17 0,1-17 0,-2-81 0,-4 116 0,0 2-2,-4-55 16,3 61-13,1 1 1,-2 0-1,1 0 1,0-1 0,-1 1-1,1 0 1,-1 0-1,0 0 1,-1 1-1,1-1 1,-1 0-1,-4-4 1,5 6-2,0 1 0,0 0 0,0-1 0,0 1 0,0 0 0,-1 0 0,1 0 0,0 0 0,-1 0 0,1 1 0,-1-1 0,1 1 0,-1-1 0,1 1 0,-1 0 0,1 0 0,-1 0 0,1 0 0,-1 1 0,1-1 0,0 1 0,-1-1 0,1 1 0,-1 0 0,1 0 0,0 0 0,0 0 0,-1 1 0,1-1 0,0 0 0,0 1 0,0-1 0,1 1 0,-1 0 0,0 0 0,0 0 0,1 0 0,0 0 0,-1 0 0,1 0 0,0 0 0,-2 4 0,0 8 0,1-1 0,0 1 0,1-1 0,1 1 0,0 0 0,0-1 0,1 1 0,1 0 0,1-1 0,0 0 0,0 1 0,1-1 0,1 0 0,0-1 0,1 1 0,0-1 0,15 20 0,-13-21 0,1 0 0,0-1 0,1 0 0,0 0 0,22 15 0,-25-21 0,0 1 0,0-1 0,1-1 0,-1 1 0,1-1 0,0-1 0,0 0 0,0 0 0,1 0 0,15 0 0,-16-1 0,2-1 0,-1 1 0,1-1 0,-1-1 0,1 0 0,10-2 0,-17 2 0,0 0 0,0 0 0,0-1 0,-1 1 0,1 0 0,-1-1 0,1 0 0,-1 1 0,0-1 0,1 0 0,-1 0 0,0-1 0,0 1 0,-1 0 0,1-1 0,0 1 0,-1-1 0,1 1 0,-1-1 0,2-5 0,2-11 0,-1 0 0,-1 0 0,0 0 0,-2 0 0,0-1 0,-2-19 0,1 12 0,0 9 0,0 1 0,-1 0 0,-1-1 0,-1 1 0,0 0 0,-2 0 0,1 0 0,-11-21 0,15 38 0,0 0 0,0 0 0,0 0 0,0 0 0,0 0 0,0 0 0,0 0 0,0 0 0,0 0 0,0 0 0,-1 1 0,1-1 0,0 0 0,0 0 0,0 0 0,0 0 0,0 0 0,0 0 0,0 0 0,0 0 0,0 0 0,-1 0 0,1 0 0,0-1 0,0 1 0,0 0 0,0 0 0,0 0 0,0 0 0,0 0 0,0 0 0,0 0 0,0 0 0,0 0 0,-1 0 0,1 0 0,0 0 0,0 0 0,0 0 0,0 0 0,0 0 0,0-1 0,0 1 0,0 0 0,0 0 0,0 0 0,0 0 0,0 0 0,0 0 0,0 0 0,0 0 0,0 0 0,0 0 0,0-1 0,0 1 0,0 0 0,0 0 0,0 0 0,0 10-3,0-6 1,-1 51-16,6 127 8,-3-162 10,1-1 0,0 1 0,2-1 0,0 0 0,2 0 1,0 0-1,11 20 0,-15-33 0,1 1 0,1-1 0,-1 1 0,1-1 0,0-1 0,0 1 0,1-1 0,0 0 0,0 0 0,0 0 0,13 7 0,-9-8 0,-1-1 0,0 0 0,1 0 0,-1 0 0,1-2 0,0 1 0,-1-1 0,19 0 0,-24-1 0,1 0 0,-1-1 0,1 0 0,-1 1 0,1-1 0,-1-1 0,0 1 0,0-1 0,0 1 0,0-1 0,0 0 0,0-1 0,0 1 0,4-4 0,-2 0 0,-1 1 0,0-1 0,0 0 0,0 0 0,0-1 0,-1 1 0,5-12 0,1-4 0,-2 0 0,-1-1 0,0 0 0,4-32 0,29-218 0,-40 271 0,0 0 0,1 0 0,-1 0 0,1 0 0,-1 0 0,1 0 0,0 0 0,0 0 0,-1 0 0,1 0 0,1 1 0,-1-1 0,0 0 0,0 0 0,1 1 0,-1-1 0,1 1 0,-1 0 0,1-1 0,0 1 0,1-1 0,1 0 0,0 1 0,0 0 0,0 1 0,0-1 0,0 1 0,0 0 0,0 0 0,0 0 0,8 2 0,-7-1 0,0 0 0,-1 0-1,1 1 1,-1-1 0,0 1 0,1 1 0,-1-1-1,0 0 1,0 1 0,-1 0 0,1 0 0,0 0 0,4 5-1,-10-7 2,0 0-1,1-1 0,-1 1 0,0-1 0,0 0 1,1 1-1,-1-1 0,0 0 0,0 0 1,1 0-1,-3 0 0,4 0 0,-10 0 0,1-1 0,-1 1 0,1 1 0,-1 0 0,-11 2 0,18-1 0,-1-1 0,0 0 0,1 1 0,-1 0 0,1 0 0,-1 0 0,1 0 0,0 1 0,0-1 0,0 1 0,0 0 0,0 0 0,-2 4 0,-4 4 0,1 1 0,1 0 0,0 0 0,1 1 0,0-1 0,1 2 0,1-1 0,-4 14 0,3-1 0,2 0 0,0 1 0,1 34 0,2-56 0,0 1 0,0-1 0,1 1 0,0-1 0,0 1 0,0-1 0,1 0 0,-1 1 0,1-1 0,0 0 0,1 0 0,-1 0 0,1-1 0,0 1 0,0-1 0,1 1 0,-1-1 0,1 0 0,0 0 0,0-1 0,0 1 0,1-1 0,-1 0 0,8 4 0,1 0 0,-1-1 0,1 0 0,1-1 0,-1 0 0,1-1 0,-1-1 0,20 3 0,7-2 2,52-1 1,-82-3-2,0-1 0,0 0 0,0 0 0,-1-1 0,1 0 0,0 0 1,0-1-1,-1-1 0,0 0 0,0 0 0,0 0 0,0-1 0,-1-1 0,1 0 0,-1 0 0,-1 0 0,1-1 0,-1 0 0,-1 0 0,1-1 0,-1 0 0,0 0 0,-1-1 0,0 1 0,6-15 0,-4 7-1,0 0 0,-2-1 0,0 0 0,-1 0 0,-1 0 0,2-24 0,-3-105 0,-2 120 0,0 19 0,0 0-1,-1 0 1,1 1-1,-1-1 1,-1 0-1,1 0 1,-1 1-1,0-1 1,-4-7-1,5 12 0,-1 0 0,1 0 0,-1 0 0,0 1 0,0-1 0,0 0 0,0 1 0,0-1 0,0 1 0,0-1 0,0 1 0,-1 0 0,1 0 0,0 0 0,-1 0 0,1 1 0,-1-1 0,1 1 0,-1-1 0,1 1 0,-1 0 0,1 0 0,-1 0 0,1 0 0,-1 0 0,-3 2 0,2-1 1,0 0 0,0 0 0,0 1 0,0-1 0,0 1 0,0 0 0,1 0 0,-1 1 0,1-1 0,-1 1 0,1 0 0,0 0 0,0 0 0,1 0 0,-1 0 0,0 0 0,1 1 0,0 0 0,0-1 0,0 1 0,0 0 0,1 0 0,-2 6 0,-3 7 0,2-1 0,0 1 0,1 0 0,-2 28 0,3-21 1,2 0 0,0 1-1,2-1 1,6 34 0,-6-48 1,1 1 0,0-1 0,1 0 1,0 0-1,1 0 0,0 0 0,1-1 0,0 0 0,0 0 1,1 0-1,0-1 0,10 9 0,-4-6-2,0 0 0,1-1 0,1 0 0,0-2 0,0 0 0,0 0 0,1-1 0,0-1 0,1-1 0,-1 0 0,1-1 0,0-1 0,0-1 0,0 0 0,29-1 0,-44-1 0,0 0-1,0 0 1,-1 0 0,1 0-1,0 0 1,0 0 0,-1-1-1,1 1 1,0-1 0,-1 1-1,1-1 1,0 0 0,-1 1 0,1-1-1,-1 0 1,1 0 0,-1 0-1,0 0 1,1 0 0,-1-1-1,0 1 1,0 0 0,0 0-1,2-3 1,-1 0-46,-1-1 0,0 1-1,1-1 1,-1 0 0,-1 1 0,1-1-1,-1 0 1,0-5 0,1-39-1531</inkml:trace>
</inkml:ink>
</file>

<file path=ppt/ink/ink9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7:36.567"/>
    </inkml:context>
    <inkml:brush xml:id="br0">
      <inkml:brushProperty name="width" value="0.05" units="cm"/>
      <inkml:brushProperty name="height" value="0.05" units="cm"/>
      <inkml:brushProperty name="color" value="#FFFFFF"/>
    </inkml:brush>
  </inkml:definitions>
  <inkml:trace contextRef="#ctx0" brushRef="#br0">129 9 32351,'-3'-1'12,"0"-1"0,0 1 0,0 0 0,0 0 1,0 0-1,0 1 0,0-1 0,0 1 0,0-1 0,0 1 1,0 0-1,0 0 0,0 1 0,0-1 0,0 1 0,-1-1 1,1 1-1,1 0 0,-1 0 0,-6 3 0,5-1-9,1 0 0,-1 0 0,1 0 0,-1 0 0,1 1 0,0-1 0,0 1 0,1 0 0,-1 0 0,1 0 0,0 0 0,-3 8 0,1-1-4,0 1 1,1-1-1,1 1 1,0 0-1,0 0 1,1 0-1,1 0 1,0 0-1,0 0 0,4 15 1,-3-22 1,1 0 0,-1 1 0,1-1 0,1 0 1,-1 0-1,1 0 0,0-1 0,0 1 0,0-1 0,1 0 0,0 1 0,-1-1 1,2-1-1,-1 1 0,0-1 0,1 1 0,-1-1 0,1-1 0,0 1 0,0-1 1,0 0-1,6 2 0,4 1 6,0-1 0,1-1 1,-1-1-1,1 0 1,0-1-1,23-1 0,-35 0-5,0 0-1,0 0 0,-1-1 1,1 0-1,0 0 1,-1 0-1,1 0 0,-1 0 1,1-1-1,-1 1 0,1-1 1,-1 0-1,0 0 1,0 0-1,0-1 0,0 1 1,-1-1-1,1 0 0,0 1 1,-1-1-1,0 0 1,0 0-1,0-1 0,0 1 1,0 0-1,-1-1 0,2-5 1,1-2-1,-2-1 1,1 1-1,-2-1 1,1 0-1,-2 0 1,1 0-1,-3-17 1,2 25-2,-1 0 0,1-1 0,-1 1 0,0-1 0,0 1 0,-1 0 0,1 0 0,-1 0 0,0 0 0,0 0 0,0 0 0,-1 0 0,1 1 0,-1-1 0,0 1 0,0 0 0,0-1 0,-1 2 0,1-1 0,-1 0 0,-6-3 0,2 2 0,-1 0 0,1 1 0,-1 0 0,0 1 0,0 0 0,0 0 0,0 1 0,0 0 0,-14 1 0,18-1 0,1 2 0,-1-1 0,1 0 0,-1 1 0,1 0 0,-1 0 0,1 0 0,0 1 0,0-1 0,-1 1 0,1 0 0,0 0 0,1 1 0,-1-1 0,-6 6 0,5-2-47,0-1 1,1 1-1,0 0 1,0 0 0,0 0-1,1 0 1,0 1 0,0-1-1,-3 12 1,-7 40-1539</inkml:trace>
</inkml:ink>
</file>

<file path=ppt/ink/ink9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7:40.085"/>
    </inkml:context>
    <inkml:brush xml:id="br0">
      <inkml:brushProperty name="width" value="0.05" units="cm"/>
      <inkml:brushProperty name="height" value="0.05" units="cm"/>
      <inkml:brushProperty name="color" value="#FFFFFF"/>
    </inkml:brush>
  </inkml:definitions>
  <inkml:trace contextRef="#ctx0" brushRef="#br0">0 668 31951,'1'-7'26,"-1"0"0,1 0 0,0 0 0,0 0 0,1 1 1,0-1-1,0 0 0,1 1 0,0-1 0,0 1 0,0 0 0,1 0 1,0 0-1,0 1 0,0-1 0,1 1 0,0 0 0,0 0 0,0 1 1,0-1-1,1 1 0,0 0 0,0 1 0,0 0 0,0 0 0,1 0 1,-1 0-1,1 1 0,9-2 0,-13 3-25,-1 0 1,1 0-1,-1 0 0,1 1 1,-1-1-1,1 1 0,0 0 1,-1 0-1,1 0 1,0 0-1,-1 0 0,1 0 1,-1 1-1,1-1 0,-1 1 1,1 0-1,-1-1 0,1 1 1,-1 0-1,1 1 0,-1-1 1,0 0-1,0 1 1,4 3-1,-3 0-1,0 0 0,0 0-1,0 1 1,-1-1 0,0 1 0,0-1 0,-1 1 0,1 0-1,-1 0 1,0 6 0,5 45 0,-3 0 0,-4 57 1,3 62-7,-2-172 3,4 22-16,-4-25 19,0 0 0,0 0 0,0-1-1,0 1 1,0 0 0,1 0 0,-1-1 0,0 1-1,1 0 1,-1 0 0,0-1 0,1 1 0,-1 0 0,1-1-1,-1 1 1,1-1 0,-1 1 0,1-1 0,-1 1-1,1-1 1,-1 1 0,1-1 0,0 1 0,-1-1-1,1 0 1,1 1 0,4-7 0,2-24 0,-2 0 0,-1 0 0,3-58 0,-2 17 0,-3 41 0,12-76 0,-13 94 0,1 0 0,0 0 0,1 0 0,1 0 0,0 1 0,7-12 0,-12 21 0,1 1 0,0 0 0,0 0 0,-1-1 0,1 1 0,0 0 0,1 0 0,-1 0 0,0 0 0,0 0 0,0 0 0,0 0 0,1 0 0,-1 1 0,0-1 0,1 0 0,1 0 0,-2 1 0,0 0 0,0 0 0,0 0 0,0 0 0,0 1 0,0-1 0,-1 0 0,1 0 0,0 1 0,0-1 0,0 0 0,0 1 0,0-1 0,0 1 0,-1-1 0,1 1 0,0-1 0,0 1 0,0 1 0,3 3 0,0 0 0,0 0 0,-1 0 0,0 0 0,0 1 0,2 5 0,20 55 0,-3 0 0,24 118 0,-46-182 0,1 0 0,-1 0 0,1 0 0,-1 0 0,1 0 0,0 0 0,-1 0 0,1 0 0,0 0 0,0 0 0,2 1 0,-3-3 1,0 1-1,1-1 1,-1 0-1,0 0 0,1 0 1,-1 0-1,0 0 0,1 0 1,-1 0-1,0 0 0,1 0 1,-1 0-1,0 0 1,1 0-1,-1 0 0,0 0 1,0 0-1,1 0 0,-1 0 1,0 0-1,1 0 0,-1-1 1,0 1-1,1 0 0,-1 0 1,0 0-1,0 0 1,1-1-1,-1 1 0,0 0 1,0 0-1,0-1 0,1 1 1,-1 0-1,0 0 0,0-1 1,0 1-1,1-1 0,3-7 5,0 0 0,0 0 0,3-14 0,-4 15-7,27-88 4,-7 23-19,42-93 0,-62 160 17,-1 0 0,0 1 0,0 0 0,0 0 0,1 0 0,-1 0 0,1 1 0,0-1 0,6-5 0,-9 8 0,0 1 0,1 0 0,-1 0 0,0-1 0,0 1 0,1 0 0,-1 0 0,0 0 0,0-1 0,1 1 0,-1 0 0,0 0 0,1 0 0,-1 0 0,0 0 0,1-1 0,-1 1 0,0 0 0,1 0 0,-1 0 0,1 0 0,-1 0 0,0 0 0,1 0 0,-1 0 0,0 1 0,1-1 0,-1 0 0,0 0 0,1 0 0,-1 0 0,0 0 0,1 0 0,-1 1 0,0-1 0,0 0 0,1 0 0,-1 0 0,0 1 0,1-1 0,-1 0 0,0 1 0,0-1 0,0 0 0,1 0 0,-1 1 0,0-1 0,0 0 0,0 1 0,0-1 0,0 0 0,0 1 0,1-1 0,-1 0 0,0 1 0,0-1 0,0 1 0,0 0 0,13 43 0,-2 1 0,7 63 0,-10-54 0,-3-14 0,-3-21 0,1 0 0,1 0 0,0 0 0,9 23 0,-11-39 0,0-1 0,0 1 0,0 0 0,0-1 0,0 1 0,1-1 0,-1 1 0,1-1 0,-1 0 0,1 0 0,0 0 0,0-1 0,0 1 0,0-1 0,0 1 0,0-1 0,1 0 0,-1 0 0,0 0 0,1-1 0,5 1 0,-3 0 0,-1-1 0,1 0 0,-1 0-1,1 0 1,-1-1 0,1 0 0,-1 0-1,1 0 1,-1-1 0,0 0 0,0 0 0,9-5-1,-6 2 0,-1-2-1,0 1 0,0-1 0,-1 0 0,0 0 0,0-1 1,0 0-1,-1 0 0,-1 0 0,7-14 0,3-11-12,13-49 0,28-134-15,-55 216 30,0 0-1,0 0 1,-1 0 0,1 0-1,0 0 1,0 0 0,0 0 0,0 0-1,-1 1 1,1-1 0,0 0-1,0 0 1,0 0 0,-1 0-1,1 0 1,0 0 0,0 0-1,0 0 1,-1 0 0,1 0 0,0-1-1,0 1 1,0 0 0,-1 0-1,1 0 1,0 0 0,0 0-1,0 0 1,0 0 0,-1 0-1,1-1 1,0 1 0,0 0 0,0 0-1,0 0 1,0 0 0,0 0-1,-1-1 1,1 1 0,0 0-1,0 0 1,0 0 0,0 0-1,0-1 1,0 1 0,0 0 0,0 0-1,0 0 1,0-1 0,0 1-1,0 0 1,0 0 0,0 0-1,0-1 1,0 1 0,0 0-1,-16 16 6,7-5-6,1 1 1,1-1-1,-1 1 0,2 1 0,0-1 0,0 1 1,1 0-1,1 1 0,-3 15 0,1 1 4,2 1-1,1 0 1,0 36-1,4-60-3,-1 0 1,1 0-1,0 0 0,0 0 0,0 0 0,1 0 0,0 0 0,1 0 0,0-1 0,0 1 0,0-1 1,1 0-1,0 1 0,0-2 0,0 1 0,1 0 0,0-1 0,0 0 0,0 0 0,1-1 0,-1 1 0,1-1 1,0 0-1,1-1 0,-1 0 0,8 3 0,2 0 0,0-2 0,0 0 0,1-1 0,-1 0 0,1-1 0,0-1 0,20-2 0,-32 2 0,-1-2 1,1 1-1,-1 0 1,1-1-1,-1 0 1,0 0-1,1 0 1,-1 0-1,0-1 0,0 0 1,0 0-1,0 0 1,0 0-1,0-1 1,0 1-1,-1-1 1,7-6-1,-6 3 1,0 1-1,0-1 1,-1 0 0,0 0-1,0 0 1,0 0 0,-1 0-1,0-1 1,0 1 0,-1-1-1,2-11 1,-1-2-1,0 0 0,-1 0 0,-2 0 0,0 0 0,-1 0 0,0 0 0,-2 0 0,0 1 0,-2-1 0,0 1 0,-1 0 0,-1 1 0,-1 0 0,0 0 0,-1 1 0,-1 0 0,-1 0 0,-15-15 0,22 26 0,-1 0 0,0 1 0,-1 0 0,1 0 0,-1 1 0,0-1 0,0 1 0,-1 1 0,-10-4 0,15 5 0,1 2 0,-1-1 0,0 0 0,0 1 0,0-1 0,0 1 0,0 0 0,1 0 0,-1 0 0,0 0 0,0 0 0,0 1 0,0-1 0,0 1 0,0 0 0,1 0 0,-1 0 0,0 0 0,1 0 0,-1 1 0,1-1 0,-1 1 0,1-1 0,0 1 0,0 0 0,-1 0 0,1 0 0,1 1 0,-4 2 0,1 2 0,1 1 0,-1-1 0,1 1 0,0 0 0,1 0 0,0 0 0,0 0 0,1 0 0,-1 9 0,1 6 0,1-1 0,2 29 0,0-41 0,0 1 0,0-1 0,1 0 0,0 0 0,0 0 0,1 0 0,1-1 0,0 1 0,0-1 0,1 0 0,0-1 0,0 1 0,1-1 0,0-1 0,0 1 0,1-1 0,15 11 0,-11-10 0,0 0 0,1-1 0,1-1 0,-1 0 0,1 0 0,0-1 0,0-1 0,1-1 0,-1 0 0,1 0 0,-1-2 0,18 1 0,-22-2 0,1 0 0,0-1 0,0 0 0,-1-1 0,1 0 0,-1 0 0,1-1 0,13-6 0,-17 5 0,1-1 0,-1 1 0,0-1 0,-1-1 0,1 1 0,-1-1 0,0 0 0,0-1 0,-1 0 0,0 1 0,6-11 0,3-9 0,-2 0 0,0 0 0,-1-1 0,-2-1 0,-1 1 0,-1-2 0,-1 1 0,2-30 0,-2-26 0,-5-122 0,-2 190 3,0 0 1,-1 0-1,-1 0 0,-5-20 1,7 33-4,1 0 1,-1 0-1,0 0 1,0 0-1,0 0 1,-1 1-1,1-1 1,-1 0 0,0 1-1,1-1 1,-1 1-1,0-1 1,-1 1-1,1 0 1,0 0-1,-1 0 1,1 0-1,-1 0 1,1 1-1,-1-1 1,0 1-1,0 0 1,1 0-1,-1 0 1,0 0-1,0 0 1,0 0-1,-5 0 1,7 2-1,-1-1 0,1 0-1,0 0 1,-1 1 0,1-1 0,0 1 0,-1-1-1,1 1 1,0-1 0,-1 1 0,1 0 0,0 0-1,0 0 1,0 0 0,0 0 0,0 0-1,0 0 1,0 0 0,0 0 0,0 0 0,1 0-1,-1 1 1,0-1 0,1 0 0,-1 0 0,1 1-1,-1-1 1,0 3 0,-6 46-19,7-47 17,-4 80 7,12 155 1,-2-186-3,3 0 0,2 0 0,1-1 1,23 55-1,-30-93-5,0 0 1,2-1-1,-1 0 1,1 0-1,1-1 1,0 0-1,1 0 0,0-1 1,11 10-1,-12-13 3,0-1 0,0 0 0,1-1 0,0 0-1,0 0 1,0-1 0,1 0 0,0 0-1,-1-1 1,1-1 0,0 1 0,17 0 0,-15-1-1,-1-2 1,1 1 0,0-1 0,0-1 0,0 0 0,19-5-1,-26 4 0,0 0 0,0 0 0,0 0 0,0-1 0,0 0 0,0 0 0,-1 0 0,0 0 0,1-1 0,-1 1 0,0-1 0,-1 0 0,1-1 0,-1 1 0,0-1 0,4-5 0,-2 0 0,-1 0 0,0 0 0,0 0 0,-1 0 0,0-1 0,-1 0 0,1-11 0,1-76-4,-4 88 3,0-6-4,0 1 1,-2-1 0,0 0 0,-1 1-1,-6-20 1,7 29 4,0-1 0,-1 1 0,1 0 0,-2 0 0,1 0 0,-1 0 0,0 1 0,0-1-1,0 1 1,-1 0 0,1 0 0,-1 0 0,-1 1 0,-9-7 0,13 10 0,0 0 0,0 0 0,0 0 0,0 0 0,0 0 0,0 0 0,-1 0 0,1 1 0,0-1 0,-1 1 0,1-1 0,-1 1 0,1 0 0,0 0 0,-1 0 0,1 1 0,-4 0 0,5-1 0,-1 1 0,1 0 0,0 0 0,-1-1 0,1 1 0,0 0 0,0 0 0,0 1 0,0-1 0,0 0 0,0 0 0,0 1 0,0-1 0,0 0 0,1 1 0,-1-1 0,0 0 0,1 1 0,-1-1 0,1 1 0,0-1 0,-1 1 0,1 0 0,0-1 0,0 4 0,-1 5 0,1 0 0,1 0 0,-1 0 0,2 0 0,-1 0 0,1 0 0,1 0 0,0-1 0,0 1 0,8 16 0,-4-14 0,1 0 0,0-1 0,0 0 0,1 0 0,0-1 0,1 0 0,16 13 0,-19-17 0,1 0 0,1-1 0,-1 0 0,1 0 0,-1-1 0,1 0 0,1-1 0,11 3 0,-4-2 0,0-1 0,1-1 0,29-1 0,-45-1 1,1 0 0,0 0 1,-1 0-1,1-1 0,0 1 0,-1-1 0,1 0 1,-1 0-1,1 0 0,-1 0 0,0 0 0,1 0 1,-1-1-1,0 1 0,0-1 0,0 0 0,3-2 1,-2 0-1,0 0 0,0 0 0,-1 0 0,1-1 0,-1 1 0,0-1 0,0 1 0,2-10 0,0-5-1,0-1 0,-2-1 1,0-31-1,-2 43 0,2-29 0,-1 17 0,0-1 0,-6-40 0,-2 45-1,7 16 0,-1 1 1,1 0-1,0 0 1,-1 0-1,1-1 1,0 1-1,-1 0 1,1 0-1,-1 0 0,1 0 1,0 0-1,-1 0 1,1 0-1,-1 0 1,1 0-1,0 0 1,-1 0-1,1 0 0,-1 0 1,1 0-1,0 0 1,-1 0-1,1 0 1,0 1-1,-1-1 0,1 0 1,-1 0-1,-1 2 0,1-1 0,-1 0 0,1 1 0,-1-1 0,1 1 0,0 0 0,-1 0 0,1-1 0,0 1 0,0 0 0,0 0 0,1 0 0,-1 0 0,0 3 0,-5 27 1,2 0 0,2 1 0,1-1 0,6 61 0,-4-84 0,0 0 0,1 0 0,0 0 0,0-1 0,1 1 0,0 0 0,1-1 0,0 0 0,0 0 0,0 0 0,1 0 0,1-1 0,-1 0 0,1 0 0,0 0 0,11 8 0,-11-10 0,0 0 0,0-1 0,1 0 0,0 0 0,0-1 0,0 0 0,0 0 0,0-1 0,1 0 0,-1 0 0,1 0 0,-1-1 0,1 0 0,-1-1 0,1 0 0,0 0 0,-1-1 0,1 1 0,13-5 0,-18 4 0,0 0 0,0 0 1,0-1-1,0 1 0,0-1 0,-1 0 0,1 0 0,-1 0 1,1 0-1,-1 0 0,0-1 0,0 1 0,0-1 0,0 1 1,0-1-1,-1 0 0,1 0 0,1-5 0,3-6 7,-1-1 0,4-25 0,-7 34-4,11-64 0,6-123 0,-15-73-4,-4 223 1,0 26 0,0 1 0,-2 0 0,0 0 0,-1 0 0,0 0 0,-8-21 0,11 37 0,0-1 0,-1 0 0,1 0 0,0 1 0,-1-1 0,1 0 0,0 1 0,-1-1 0,1 0 0,-1 1 0,1-1 0,-1 1 0,1-1 0,-1 1 0,1-1 0,-1 1 0,0-1 0,1 1 0,-1-1 0,0 1 0,1 0 0,-1-1 0,0 1 0,0 0 0,1 0 0,-1 0 0,0-1 0,0 1 0,1 0 0,-1 0 0,0 0 0,0 0 0,1 0 0,-1 1 0,0-1 0,0 0 0,1 0 0,-1 0 0,0 1 0,0-1 0,1 0 0,-1 1 0,0-1 0,1 0 0,-1 1 0,0-1 0,1 1 0,-1-1 0,1 1 0,-1-1 0,1 1 0,-1 0 0,1-1 0,-1 1 0,1 0 0,0-1 0,-1 2 0,-3 13-4,1-1-1,1 1 1,0 0-1,2 0 1,-1 0-1,3 23 1,0 8 8,-2 384 23,-1-411-27,2-1 0,1 0 0,0 0 0,1 0 0,1 0 0,1 0 0,0-1 0,9 20 0,-10-29 0,-1-1 0,1 0 0,1-1 0,-1 1 0,1-1 0,0 0 0,1 0 0,-1 0 0,1-1 0,0 0 0,1 0 0,-1-1 0,1 1 0,0-1 0,0-1 0,0 1 0,1-1 0,-1-1 0,1 1 0,0-1 0,8 1 0,-11-2 0,-1 0 0,0 0 0,1-1 0,0 1 0,-1-1 0,1 0 0,-1 0 0,1-1 0,-1 1 0,1-1 0,-1 0 0,1 0 0,-1-1 0,0 1 0,0-1 0,0 0 0,0 0 0,0 0 0,0-1 0,0 1 0,0-1 0,-1 0 0,0 0 0,1 0 0,-1-1 0,0 1 0,-1-1 0,1 0 0,-1 0 0,1 1 0,-1-2 0,0 1 0,2-7 0,2-7 0,0-1 0,-1 0 0,-1 0 0,-1 0 0,1-31 0,-4-100 0,-2 107 0,2 36 0,0 1 0,0 0 0,-1 0 0,0 0 0,0 0 0,-1 0 0,-3-9 0,5 14 0,0 1 0,0-1 0,0 1 0,0 0 0,-1-1 0,1 1 0,0 0 0,0 0 0,-1-1 0,1 1 0,0 0 0,0-1 0,-1 1 0,1 0 0,0 0 0,-1 0 0,1-1 0,0 1 0,-1 0 0,1 0 0,0 0 0,-1 0 0,1 0 0,-1 0 0,1-1 0,0 1 0,-1 0 0,1 0 0,0 0 0,-1 0 0,1 0 0,-1 1 0,1-1 0,0 0 0,-1 0 0,1 0 0,0 0 0,-1 0 0,1 0 0,0 1 0,-1-1 0,1 0 0,0 0 0,-1 0 0,1 1 0,0-1 0,-1 0 0,1 1 0,0-1 0,0 0 0,0 0 0,-1 1 0,1-1 0,0 1 0,-4 17 0,0 0 0,2 1 0,0-1 0,2 1 0,2 32 0,-2-8 0,1-26 0,-1-1 0,2 0 0,0 1 0,1-1 0,0 0 0,10 24 0,-12-35 0,1 0 0,1 0 0,-1 0 0,1 0 0,0 0 0,0-1 0,0 1 0,0-1 0,1 0 0,0 0 0,0-1 0,0 1 0,0-1 0,1 1 0,-1-1 0,1-1 0,0 1 0,0-1 0,0 1 0,0-2 0,0 1 0,0 0 0,8 0 0,-3 0 0,1-1 0,0-1 0,0 1 0,0-2 0,0 0 0,18-3 0,-24 2 0,0 1 0,0-1 0,0 0 0,0 0 0,0-1 0,-1 1 0,1-1 0,-1 0 0,1-1 0,-1 1 0,0-1 0,0 1 0,-1-1 0,1-1 0,4-6 0,0-3 0,0-1-1,-1 0 1,0-1 0,-2 0-1,0 1 1,0-2 0,-1 1-1,2-26 1,-2-16-12,-3-65 0,-2 60 7,-1 4 14,-3 0 0,-15-79 0,14 101-8,2 1 1,2-62 0,2 96-2,-15 34 0,8-3 0,0 0 0,2 0 0,-2 37 0,4 92 0,3-125 0,0 9 0,3-1 0,1 1 0,2-1 0,1 0 0,15 42 0,-15-61 0,1 0 0,1-1 0,1 0 0,1 0 0,0-1 0,2 0 0,1-1 0,0-1 0,1 0 0,26 24 0,-35-37 0,1 0 0,0 0 0,-1-1 0,2 0 0,-1 0 0,0 0 0,11 3 0,-16-6 0,1-1 0,-1 1 0,1 0 0,-1-1 0,0 0 0,1 1 0,-1-1 0,1 0 0,-1 0 0,1 0 0,-1-1 0,1 1 0,-1-1 0,0 1 0,1-1 0,-1 0 0,0 0 0,1 0 0,-1 0 0,0 0 0,0-1 0,0 1 0,0 0 0,0-1 0,0 0 0,-1 1 0,1-1 0,0 0 0,1-2 0,4-8 0,-1 0 0,-1 0 0,1 0 0,-2-1 0,0 0 0,0 0 0,2-24 0,6-101 0,-11 117 0,2-163 0,-6 163 0,3 21 0,0-1 0,0 1 0,0 0 0,0 0 0,0 0 0,0 0 0,0 0 0,0 0 0,0-1 0,0 1 0,0 0 0,0 0 0,0 0 0,-1 0 0,1 0 0,0 0 0,0 0 0,0-1 0,0 1 0,0 0 0,0 0 0,-1 0 0,1 0 0,0 0 0,0 0 0,0 0 0,0 0 0,0 0 0,-1 0 0,1 0 0,0 0 0,0 0 0,0 0 0,0 0 0,0 0 0,-1 0 0,1 0 0,0 0 0,0 0 0,0 0 0,0 0 0,0 0 0,-1 0 0,1 0 0,0 0 0,0 1 0,-9 11 0,9-11 0,-5 9 0,1 1 0,1 0 0,0 1 0,0-1 0,1 0 0,-1 23 0,3 2 0,3 38 0,-3-67 0,1-1 0,0 1 0,0 0 0,1 0 0,0 0 0,0 0 0,1-1 0,0 1 0,0-1 0,0 0 0,1 0 0,0 0 0,0-1 0,0 1 0,1-1 0,0 0 0,7 7 0,-4-7 0,0 0 0,1 0 0,-1 0 0,1-1 0,0 0 0,0-1 0,0 0 0,0 0 0,1-1 0,-1 0 0,1-1 0,10 0 0,-10 0 0,-1-1 0,1 0 0,-1 0 0,0-1 0,14-3 0,-18 2 0,-1 1 0,0-1 0,0 0 0,0 0 0,0 0 0,-1 0 0,1-1 0,-1 1 0,1-1 0,-1 0 0,0 0 0,0-1 0,5-6 0,0-2 0,-1 0 0,0-1 0,-1 0 0,0 0 0,-1-1 0,-1 0 0,0 0 0,-1 0 0,3-24 0,-2-14 0,-3-71 0,-2 60 0,-6 49 0,7 13 0,-1 1 0,1 0 0,0 0 0,-1 0 0,1 0 0,0 0 0,-1-1 0,1 1 0,-1 0 0,1 0 0,0 0 0,-1 0 0,1 0 0,-1 0 0,1 0 0,0 1 0,-1-1 0,1 0 0,-1 0 0,1 0 0,0 0 0,-1 0 0,1 0 0,0 1 0,-1-1 0,1 0 0,0 0 0,-1 1 0,1-1 0,0 0 0,0 0 0,-1 1 0,1-1 0,0 0 0,0 1 0,-1-1 0,1 0 0,0 1 0,0-1 0,0 1 0,0-1 0,0 0 0,-1 1 0,1-1 0,0 1 0,-10 22 0,2 1 0,0 0 0,-6 33 0,-11 84 0,23-128 0,-36 346 0,9-52 0,18-231 0,-42 147 0,46-201 0,0 1 0,-2-1 0,0-1 0,-2 0 0,0 0 0,-1-1 0,-1 0 0,-1-1 0,-31 31 0,44-48 0,-1-1 0,0 1 0,1-1 0,-1 0 0,0 1 0,0-1 0,0 0 0,0 0 0,-4 1 0,5-2 0,1 0 0,-1 0 0,0 0 0,0 0 0,0 0 0,1-1 0,-1 1 0,0 0 0,0 0 0,1-1 0,-1 1 0,0 0 0,0-1 0,1 1 0,-1-1 0,1 1 0,-1-1 0,0 1 0,1-1 0,-1 1 0,1-1 0,-1 0 0,1 1 0,-1-1 0,1 0 0,0 0 0,-1 1 0,1-1 0,0 0 0,-1 1 0,1-1 0,0 0 0,0 0 0,0-1 0,-5-19 0,0 0 0,2-1 0,-1-35 0,5-76 0,1 51 0,-2 76 0,8-210 0,-5 192 0,1 0 0,1-1 0,1 2 0,1-1 0,1 1 0,19-39 0,-20 50 0,1 0 0,1 1 0,0 0 0,0 1 0,1 0 0,1 0 0,0 1 0,0 0 0,0 1 0,1 1 0,0-1 0,1 2 0,23-10 0,15-1 0,0 1 0,69-11 0,-72 17 0,94-18 0,155-39 0,-295 66-1,-1 1 1,1-1-1,-1 1 1,1-1-1,0 1 1,-1-1-1,1 0 1,-1 0-1,0 0 0,1 0 1,-1 0-1,2-2 1,-3 3-1,0 0 0,0-1 0,1 1 0,-1 0-1,0 0 1,0-1 0,0 1 0,0 0 0,0-1 0,0 1 0,0 0 0,0-1 0,0 1 0,-1 0 0,1-1-1,0 1 1,0 0 0,0-1 0,0 1 0,0 0 0,0-1 0,-1 1 0,1 0 0,0 0 0,0-1 0,-1 1-1,1 0 1,0 0 0,0 0 0,-1-1 0,1 1 0,0 0 0,0 0 0,-1 0 0,1-1 0,-42-14-252,38 14 203,-64-20-898</inkml:trace>
</inkml:ink>
</file>

<file path=ppt/ink/ink9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7:40.553"/>
    </inkml:context>
    <inkml:brush xml:id="br0">
      <inkml:brushProperty name="width" value="0.05" units="cm"/>
      <inkml:brushProperty name="height" value="0.05" units="cm"/>
      <inkml:brushProperty name="color" value="#FFFFFF"/>
    </inkml:brush>
  </inkml:definitions>
  <inkml:trace contextRef="#ctx0" brushRef="#br0">211 109 31791,'-5'-4'37,"0"1"0,1 0 1,-1-1-1,-1 1 0,1 1 1,0-1-1,-1 1 0,1 0 1,-1 0-1,0 1 0,1 0 1,-1 0-1,0 0 0,0 0 1,0 1-1,0 0 1,0 1-1,0-1 0,0 1 1,1 0-1,-1 0 0,0 1 1,-10 4-1,12-3-37,-1 1 0,1-1 0,-1 1 0,1 1 0,0-1 0,1 0 0,-1 1 0,1 0 0,0 0 0,0 0 0,0 0 0,1 0 0,0 1 0,0-1 0,0 1 0,-1 8 0,-1 7 0,1 0 0,1 0 0,1 27 0,0-43 0,1 0 0,0 0 0,1 1 0,-1-1 0,1 0 0,0 0 0,0 0 1,1-1-1,-1 1 0,1 0 0,0 0 0,1-1 0,-1 1 0,1-1 0,0 0 0,0 0 0,0 0 0,0 0 0,1 0 0,-1-1 1,1 1-1,0-1 0,0 0 0,1 0 0,-1-1 0,1 1 0,-1-1 0,1 0 0,0 0 0,-1-1 0,1 1 0,0-1 0,0 0 0,0 0 1,10 0-1,-1 1 2,0-1 1,1 0 0,-1-1-1,1-1 1,28-4 0,-39 4-2,-1 0 0,1-1 0,0 1 0,0-1 0,-1 0 0,1 0 0,-1 0 0,1-1 0,-1 1 0,0-1 0,0 1 0,0-1 0,0 0 0,-1-1 0,1 1 0,-1 0 0,0-1 0,0 1 0,0-1 0,0 1 0,0-1 0,-1 0 0,0 0 0,0 0 0,1-6 0,1-8 4,0-1-1,-1 1 0,-1-1 1,-1 0-1,0 1 0,-5-31 1,3 38-5,-1 0 0,1 0 1,-2 0-1,0 1 0,0-1 1,-1 1-1,0 0 1,0 0-1,-1 0 0,-1 1 1,-14-17-1,18 23 0,-1 0 0,1 0 0,-1 0 0,1 0 0,-1 1 0,0-1 0,0 1 0,0 0 0,0 1 0,-1-1 0,1 1 0,0-1 0,-1 1 0,1 0 0,-1 1 0,-6-1 0,8 1-1,0 1-1,0-1 1,0 1 0,1-1-1,-1 1 1,0 0 0,0 0-1,1 0 1,-1 1 0,0-1-1,1 0 1,-1 1 0,1 0-1,0 0 1,0 0 0,-1 0-1,1 0 1,1 0 0,-1 0-1,0 0 1,0 1 0,1-1-1,-1 1 1,1 0 0,-2 5-1,-1 3-20,0 1 0,1 0 0,-2 21 0,0 51-239</inkml:trace>
</inkml:ink>
</file>

<file path=ppt/ink/ink9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7:40.990"/>
    </inkml:context>
    <inkml:brush xml:id="br0">
      <inkml:brushProperty name="width" value="0.05" units="cm"/>
      <inkml:brushProperty name="height" value="0.05" units="cm"/>
      <inkml:brushProperty name="color" value="#FFFFFF"/>
    </inkml:brush>
  </inkml:definitions>
  <inkml:trace contextRef="#ctx0" brushRef="#br0">219 67 32543,'0'-3'7,"-1"-1"0,-1 1 1,1-1-1,-1 1 0,1 0 0,-1 0 0,0 0 1,0-1-1,0 2 0,-1-1 0,1 0 1,-1 0-1,1 1 0,-1-1 0,0 1 1,0 0-1,0 0 0,0 0 0,0 0 0,-1 1 1,1-1-1,0 1 0,-1 0 0,1 0 1,-1 0-1,0 0 0,1 1 0,-1 0 1,0-1-1,-6 2 0,5-2-7,0 1 0,1 0 0,-1 0 0,1 0 0,-1 1 0,1-1 0,-1 1 0,1 0 0,-1 1 0,1-1 0,0 1 0,-1 0 0,1 0 0,0 0 0,0 0 0,0 1 0,1-1 0,-1 1 0,1 0 0,-1 1 0,1-1 0,0 0 0,0 1 0,0 0 0,1-1 0,0 1 0,-1 0 0,1 0 0,0 1 0,-2 6 0,1 2 0,0 0 0,0-1 0,1 1 0,0 0 0,2 0 0,-1 1 0,2 13 0,0-24 0,-1 0 0,1 0 0,0-1 0,-1 1 0,1 0 0,0 0 0,1-1 0,-1 1 0,0-1 0,1 1 0,-1-1 0,1 1 0,0-1 0,0 0 0,0 0 0,0 0 0,0 0 0,0 0 0,1 0 0,-1-1 0,1 1 0,-1-1 0,1 0 0,-1 1 0,1-1 0,0 0 0,0-1 0,0 1 0,-1 0 0,5-1 0,11 3 0,1-1 0,-1-1 0,31-1 0,-33-1 0,-9 1 0,1-1 0,-1 0 0,1-1 0,-1 1 0,1-1 0,-1-1 0,0 1 0,0-2 0,0 1 0,0 0 0,0-1 0,-1-1 0,0 1 0,0-1 0,0 0 0,8-9 0,-10 10 0,-1-1 0,1 1 0,-1-1 0,0 1 0,-1-1 0,1 0 0,-1 0 0,0-1 0,0 1 0,0 0 0,-1-1 0,0 1 0,0-1 0,0 1 0,-1-1 0,0 1 0,0-1 0,0 0 0,-1 1 0,0-1 0,0 1 0,0-1 0,-4-8 0,3 10 0,0 0 0,-1 0 0,1 0 0,-1 0 0,0 1 0,0-1 0,-1 1 0,1 0 0,-1 0 0,1 0 0,-1 0 0,0 1 0,0-1 0,0 1 0,0 0 0,-1 0 0,1 1 0,-1-1 0,-5 0 0,-2-1 0,0 0 0,0 2 0,0-1 0,0 2 0,0-1 0,-18 3 0,28-2-6,-1 0 0,0 1 0,0 0 0,1-1 0,-1 1 0,0 0 0,1 0 0,-1 0 0,1 1 0,-1-1 0,1 1 0,0-1 0,-1 1 0,1 0 0,0 0 0,0 0 0,0 0 0,1 0 0,-1 0 0,0 0 0,1 1 0,-1-1 0,1 1 0,0-1 0,0 1 0,0-1 0,-1 5 0,-11 43-514</inkml:trace>
</inkml:ink>
</file>

<file path=ppt/ink/ink9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7:41.335"/>
    </inkml:context>
    <inkml:brush xml:id="br0">
      <inkml:brushProperty name="width" value="0.05" units="cm"/>
      <inkml:brushProperty name="height" value="0.05" units="cm"/>
      <inkml:brushProperty name="color" value="#FFFFFF"/>
    </inkml:brush>
  </inkml:definitions>
  <inkml:trace contextRef="#ctx0" brushRef="#br0">0 1 32319,'0'0'400,"36"0"-384,17 0-16,8 0 32,-1 0-32,-1 0 0,-7 0 0,-8 0 0,-8 0 0,-11 0 0,-14 0-32,-19 0-1793</inkml:trace>
</inkml:ink>
</file>

<file path=ppt/ink/ink9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8:07.630"/>
    </inkml:context>
    <inkml:brush xml:id="br0">
      <inkml:brushProperty name="width" value="0.05" units="cm"/>
      <inkml:brushProperty name="height" value="0.05" units="cm"/>
      <inkml:brushProperty name="color" value="#FFFFFF"/>
    </inkml:brush>
  </inkml:definitions>
  <inkml:trace contextRef="#ctx0" brushRef="#br0">366 1 32191,'0'0'11,"0"0"0,0 0-1,0 0 1,0 0 0,-1 0 0,1 0 0,0 0 0,0 0 0,0 0 0,0 0 0,0 1 0,0-1-1,0 0 1,0 0 0,0 0 0,0 0 0,0 0 0,0 0 0,0 0 0,0 0 0,0 0 0,0 0-1,0 0 1,0 1 0,0-1 0,0 0 0,0 0 0,0 0 0,0 0 0,0 0 0,0 0 0,0 0 0,0 0-1,0 0 1,0 0 0,0 1 0,0-1 0,0 0 0,0 0 0,0 0 0,0 0 0,0 0 0,0 0-1,0 0 1,0 0 0,0 0 0,0 0 0,0 0 0,0 0 0,0 1 0,0-1 0,1 0 0,-1 0-1,0 0 1,-14 3-34,-26-3 23,-1 2 0,1 1 0,0 2 0,-60 16 0,16 5 0,83-25 0,1 0 0,-1 0 0,1 0 0,-1 0 0,1-1 0,0 1 0,-1 0 0,1 0 0,0 0 0,0 0 0,0 0 0,-1 0 0,1 0 0,0 0 0,0 0 0,0 0 0,1 0 0,-1 0 0,0 2 0,1-2 0,-3 66 0,0-29 0,2 0 0,6 49 0,-5-82 0,-2-4 0,1 0 0,0 1 0,1-1 0,-1 0 0,0 1 0,0-1 0,1 0 0,-1 1 0,0-1 0,1 0 0,-1 0 0,1 1 0,0-1 0,-1 0 0,1 0 0,0 0 0,0 0 0,0 0 0,-1 0 0,3 1 0,-3-1 0,1-1 0,-1 0 0,0 0 0,1 1 0,-1-1 0,0 0 0,1 0 0,-1 0 0,1 0 0,-1 1 0,1-1 0,-1 0 0,0 0 0,1 0 0,-1 0 0,1 0 0,-1 0 0,1 0 0,-1 0 0,0 0 0,1 0 0,-1 0 0,1-1 0,-1 1 0,1 0 0,-1 0 0,0 0 0,1 0 0,-1-1 0,0 1 0,1 0 0,-1 0 0,1-1 0,-1 1 0,1-1 0,10-13 0,-9 10 0,2-1 0,0 0 0,0 0 0,0 0 0,1 1 0,0 0 0,0-1 0,0 2 0,0-1 0,0 0 0,1 1 0,-1 0 0,1 1 0,8-4 0,-2 3 0,1 1 0,-1 0 0,1 1 0,0 0 0,23 2 0,-31-1 0,0 1 0,-1 0 0,1 1 0,0-1 0,-1 1 0,1-1 0,-1 1 0,0 1 0,0-1 0,1 1 0,-2-1 0,1 1 0,0 1 0,0-1 0,-1 0 0,0 1 0,0-1 0,0 1 0,0 0 0,0 0 0,3 8 0,-1-2 0,0 0 0,-1 0 0,-1 0 0,0 0 0,0 1 0,0 0 0,-2-1 0,1 1 0,-1 11 0,-1-14 0,0-2 0,0 1 0,0 0 0,0-1 0,-1 1 0,0-1 0,-3 10 0,3-13 0,0-1 0,-1 0 0,1 0 0,0 0 0,-1 0 0,1 0 0,-1 0 0,0 0 0,0 0 0,0-1 0,0 1 0,0 0 0,0-1 0,0 0 0,0 0 0,-1 1 0,1-1 0,-1-1 0,1 1 0,-5 1 0,-9 2 0,1-1 0,-29 1 0,39-3 0,1-1 0,-1 0 0,1 0 0,-1 0 0,1-1 0,-1 1 0,1-1 0,0 0 0,-1 0 0,1-1 0,0 0 0,0 1 0,0-1 0,-5-4 0,-19-25 230,28 30-321,-1-1-1,0 1 0,0 0 1,1 0-1,-1 0 1,1 0-1,-1 0 1,1-1-1,-1 1 0,1 0 1,0 0-1,0-1 1,0 1-1,0 0 1,-1-1-1,2 1 1,-1 0-1,0 0 0,0-1 1,0 1-1,1 0 1,-1-1-1,0 1 1,1 0-1,-1 0 0,1 0 1,0 0-1,-1-1 1,1 1-1,0 0 1,1-1-1,17-10-11871</inkml:trace>
</inkml:ink>
</file>

<file path=ppt/ink/ink9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8:08.115"/>
    </inkml:context>
    <inkml:brush xml:id="br0">
      <inkml:brushProperty name="width" value="0.05" units="cm"/>
      <inkml:brushProperty name="height" value="0.05" units="cm"/>
      <inkml:brushProperty name="color" value="#FFFFFF"/>
    </inkml:brush>
  </inkml:definitions>
  <inkml:trace contextRef="#ctx0" brushRef="#br0">834 27 31134,'-21'-7'129,"1"2"-1,-1 0 0,0 1 1,0 1-1,-1 1 1,1 1-1,0 1 0,-42 5 1,36 0-96,0 0-1,0 2 1,0 1 0,1 1-1,0 1 1,-34 20 0,33-14-26,0 2 0,1 0 0,1 2 1,1 1-1,0 1 0,2 1 0,1 1 0,0 1 1,2 0-1,1 2 0,1 0 0,-18 41 0,21-36-6,1 1 0,1 0 0,2 1 0,2 1 0,1-1 0,1 1-1,2 1 1,2-1 0,1 0 0,2 1 0,5 35 0,-3-53-1,0-1 1,1 1-1,2-1 0,-1 0 1,2 0-1,0-1 1,1 0-1,1 0 0,17 23 1,-11-20-1,2 0 0,0 0 1,1-2-1,1 0 0,1-1 0,27 17 1,-11-12-3,0-1 1,2-3 0,0 0 0,0-3-1,1-1 1,1-2 0,0-2 0,51 6 0,-44-10-6,1-2 0,0-2 0,59-6 0,-88 3 9,1-1 0,-1-1 0,0-1 0,0 0 0,-1-2 0,0 0 0,0-1 0,0-1 0,-1 0 0,27-21 0,-26 15 4,-1-2 0,0 0 0,-1-1 0,-1 0 0,-1-1-1,0-1 1,-2 0 0,0-1 0,-1-1 0,-2 1 0,0-2 0,-1 1 0,9-44-1,-12 41-3,-1 0 0,-2 0-1,0 0 1,-1 0 0,-2-1 0,-1 1-1,0 0 1,-2 0 0,-1 0-1,-1 1 1,-1 0 0,-20-46-1,12 41 1,-2 1 0,-1 1 0,-1 0 0,-1 2 1,-1 0-1,-45-40 0,34 38-2,-1 1 1,-1 2 0,-1 2 0,-71-34 0,82 46-1,0 0 1,0 2-1,-1 2 1,0 0-1,0 1 1,-32-2-1,44 6-3,1 1-1,-1 0 0,0 1 1,0 0-1,1 1 1,-1 0-1,1 1 0,0 0 1,0 1-1,0 1 1,0 0-1,0 0 0,1 1 1,-13 9-1,12-5-46,1 0-1,0 1 0,0 0 1,-9 14-1,-31 53-734</inkml:trace>
</inkml:ink>
</file>

<file path=ppt/ink/ink9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8:11.116"/>
    </inkml:context>
    <inkml:brush xml:id="br0">
      <inkml:brushProperty name="width" value="0.05" units="cm"/>
      <inkml:brushProperty name="height" value="0.05" units="cm"/>
      <inkml:brushProperty name="color" value="#FFFFFF"/>
    </inkml:brush>
  </inkml:definitions>
  <inkml:trace contextRef="#ctx0" brushRef="#br0">2 911 32095,'-2'17'365,"2"-16"-365,0-1-1,0 1 1,0 0 0,1 0 0,-1 0 0,0-1-1,0 1 1,1 0 0,-1-1 0,0 1 0,1 0-1,-1 0 1,0-1 0,1 1 0,-1-1-1,1 1 1,-1 0 0,1-1 0,0 1 0,-1-1-1,1 1 1,-1-1 0,1 0 0,0 1 0,0-1-1,-1 0 1,1 1 0,0-1 0,-1 0-1,1 0 1,0 1 0,0-1 0,0 0 0,-1 0-1,3 0 1,3-1 11,0 0 1,-1-1-1,1 1 0,0-1 0,0 0 0,-1 0 1,1-1-1,-1 0 0,0 0 0,0 0 0,0-1 1,0 1-1,0-1 0,-1 0 0,0-1 0,0 1 1,0-1-1,4-5 0,11-16-7,-2-1 0,17-32-1,-27 46 8,36-77 3,51-148 0,25-54 3,-110 274-16,1 0 0,0 1-1,20-23 1,-27 36-1,0 0 0,0 1 0,0 0 0,0-1 0,1 1 0,0 0 0,0 1 0,0-1 0,0 1 0,0-1 0,0 1 0,0 0 0,1 1 0,-1-1 0,1 1 0,0 0 0,-1 0 0,1 0 0,0 1 0,5 0 0,-7 0 0,-1 1 0,1 0 0,-1 0 0,1 0 0,-1 0 0,0 0 0,0 0 0,1 1 0,-1-1 0,0 1 0,0 0 0,0-1 0,-1 1 0,1 0 0,0 0 0,-1 0 0,1 0 0,-1 1 0,0-1 0,1 0 0,1 5 0,2 7 0,0 0 0,5 25 0,-6-24 0,7 41 0,-3 1 0,-1 0 0,-4 0 0,-5 85 0,1-123 0,0-1 0,-2 0 0,0 0 0,-1 0 0,-1 0 0,0 0 0,-1-1 0,-1 0 0,-1 0 0,-1-1 0,0 0 0,-12 16 0,13-22 0,0 0 0,-1-1 0,0 0 0,-1 0 0,0-1 0,0 0 0,-1 0 0,0-1 0,0-1 0,0 0 0,-1-1 0,0 0 0,0 0 0,-1-2 0,1 1 0,-1-1 0,-23 1 0,26-3 0,0 0 0,0-1 0,0-1 0,0 0 0,0 0 0,-13-4 0,17 3 0,0 0 0,0-1 0,1 0 0,-1 0 0,1 0 0,0 0 0,0-1 0,0 0 0,0 0 0,0 0 0,-5-7 0,-4-9-1,0 0 0,1 0 0,1-2 0,1 1 0,1-1 0,1-1 0,1 0 0,1 0 0,1-1 0,1 1 0,1-1 0,2 0 0,0-1 0,1 1 0,3-33 0,-1 54 1,-1 0 0,1 0 0,0 0 0,-1 0 0,2 0 0,-1 1 0,0-1 0,0 0 0,1 0 0,-1 1 0,1-1 0,0 1 0,0 0 0,0-1 0,0 1 0,0 0 0,1 0 0,-1 0 0,1 0 0,-1 1 0,1-1 0,0 1 0,-1 0 0,1-1 0,0 1 0,0 0 0,0 1 0,3-2 0,7 0 0,0-1 0,0 2 0,0 0 0,0 1 0,18 1 0,-23 0 0,-1 1 0,0-1 0,0 2 0,0-1 0,0 1 0,0 0 0,0 1 0,-1-1 0,1 1 0,-1 1 0,0-1 0,0 1 0,-1 0 0,0 0 0,1 1 0,6 10 0,7 9 0,-2 1 0,24 46 0,-10-8 0,34 60 0,-57-111 0,0-1 0,1-1 0,0 1 0,1-1 0,0-1 0,1 0 0,14 11 0,-16-16 1,0 0-1,0-1 1,0 0-1,1-1 1,0 0-1,-1 0 1,1-1-1,0 0 1,0 0 0,1-1-1,-1-1 1,0 0-1,0 0 1,0-1-1,0 0 1,0-1-1,0 0 1,0-1-1,0 0 1,-1 0 0,1-1-1,-1 0 1,0-1-1,0 0 1,0 0-1,-1-1 1,0 0-1,9-9 1,-7 4-2,0 0 1,-1-1-1,0 0 0,-1 0 0,0-1 1,-1 0-1,-1-1 0,0 0 0,0 0 1,5-26-1,-4 6-1,-2-1 0,-1 0 0,-2-52 0,-2 77 2,0 0 0,-1 1 0,0-1 0,-1 0 0,0 0 0,0 1 0,-1-1 0,0 1 0,-9-16 0,10 21 0,-1 0 0,1 0 0,-1 1 0,0-1 0,0 1 0,0 0 0,-1 0 0,1 0 0,-1 0 0,0 0 0,1 1 0,-1 0 0,-1 0 0,1 0 0,0 0 0,0 0 0,-1 1 0,1 0 0,0 0 0,-1 0 0,0 1 0,1-1 0,-7 1 0,7 0 0,-1 0 0,1 0 0,0 1 0,-1-1 0,1 1 0,0 0 0,0 0 0,0 0 0,-1 1 1,1-1-1,-4 4 0,5-3-1,0 0 1,1 0 0,-1 1 0,1-1 0,0 1-1,0 0 1,0-1 0,0 1 0,0 0 0,1 0-1,-1 0 1,1 1 0,0-1 0,0 0 0,-1 4-1,-3 15 2,1 0-1,1 0 0,2 1 0,0 0 0,1-1 1,1 1-1,1-1 0,1 0 0,1 1 1,1-1-1,10 26 0,-8-28 0,2 0 0,0-1 0,1 0 0,1-1 0,1 0 0,0-1 0,16 17 0,-20-26 0,0 0 0,0-1 0,1 0 0,0-1 0,0 0 0,0 0 0,1-1 0,0 0 0,0 0 0,0-1 0,1-1 0,0 0 0,-1 0 0,1-1 0,15 1 0,-13-1 0,1-2 0,0 0 0,23-3 0,-32 2 0,0 0 0,0 0 0,0-1 0,0 0 0,-1 0 0,1 0 0,-1 0 0,1-1 0,-1 0 0,0 0 0,1 0 0,6-8 0,0-2 0,0-1 1,-1-1-1,-1 0 1,0 0-1,-1-1 1,-1 0-1,0-1 0,-1 1 1,-1-1-1,3-20 1,4-28 3,4-84 0,-15 147-4,0-42 3,-1 32-3,0 0 0,1 0 0,0-1 0,1 1 0,0 0 0,1 0 0,8-22 0,-9 32 1,-1 0 1,1-1-1,0 1 0,1 0 0,-1 0 1,0 0-1,0 0 0,1 0 1,0 1-1,-1-1 0,1 1 0,0-1 1,-1 1-1,1 0 0,0 0 1,0 1-1,0-1 0,0 0 1,0 1-1,5 0 0,-1-1 0,1 1-1,-1 0 1,1 0 0,0 1-1,-1 0 1,0 0-1,12 4 1,-11-1-1,0 0 0,0 0-1,0 1 1,0 0 0,-1 0 0,0 1 0,0 0-1,0 0 1,5 8 0,1 1-6,-2 0 0,0 1-1,13 23 1,-17-24 6,0 1-1,-2 1 1,1-1-1,-2 1 1,0 0-1,-1 0 1,-1 0-1,0 0 1,-2 29-1,0-34 1,-1 1 0,-1-1 0,0 0 0,-1 0 0,0 0 0,-1-1 0,0 1 0,0-1 0,-2 0 0,1 0 0,-1 0 0,-13 16 0,8-13 0,0-1 0,-1 0 0,-1-1 0,0 0 0,-1-1 0,0 0 0,-1-1 0,-18 10 0,28-18 1,1 0-1,0 0 1,-1 0 0,1 0-1,-1-1 1,0 1 0,0-1-1,1 0 1,-1-1 0,0 1-1,0-1 1,0 0 0,-7-1-1,9 0 1,0 0 1,0 0-1,0 0 0,0-1 0,0 1 0,0-1 0,0 1 0,1-1 0,-1 0 0,1 0 0,-1 0 0,1-1 0,0 1 0,0 0 1,0-1-1,0 0 0,0 1 0,1-1 0,-1 0 0,-1-5 0,-7-16-1,1-1 0,2 0 0,0 0 0,2 0 0,-4-36 0,3-132 0,6 192 0,0 1 0,-1-1 0,1 0 0,0 0 0,1 0 0,-1 0-1,0 1 1,0-1 0,0 0 0,0 0 0,1 0 0,-1 1 0,0-1 0,1 0 0,-1 0 0,0 1 0,1-1 0,-1 0-1,1 1 1,-1-1 0,1 1 0,0-1 0,-1 0 0,1 1 0,-1-1 0,1 1 0,0 0 0,0-1 0,-1 1 0,1-1 0,0 1-1,1 0 1,-1-1-1,1 1 0,-1 1-1,1-1 1,-1 0 0,1 0-1,-1 0 1,1 1 0,-1-1-1,1 1 1,-1-1 0,1 1-1,-1 0 1,0-1 0,1 1-1,-1 0 1,0 0 0,2 2-1,5 6 1,0 0 0,-1 1-1,12 19 1,-2-3 1,17 24 0,65 72 0,-85-107 0,0-1 0,2 0 0,-1-1 0,2 0 0,0-2 0,0 0 0,1-1 0,29 13 0,-36-20 0,1 1 0,-1-2 0,1 1 0,16 0 0,-24-3 0,0 1 0,0-1 0,0 0 0,1-1 0,-1 1 0,0-1 0,0 1 0,0-1 0,0 0 0,0-1 0,0 1 0,0-1 0,0 0 0,-1 0 0,7-4 0,-5 1 0,-1 0 0,0-1 0,0 1 0,-1-1 0,0 0 0,0 0 0,0 0 0,0 0 0,-1 0 0,2-12 0,2-9 0,2-34 0,-7 56 0,5-123 0,-6 84 0,3 0 0,9-52 0,-12 91 0,1 1 0,0 0 0,1-1 0,-1 1 0,1 0 0,-1 0 0,1 0 0,1 0 0,-1 0 0,0 1 0,1-1 0,0 1 0,4-5 0,-4 6 0,0 0 0,0 0 0,0 1 0,0-1 0,0 1 0,0 0 0,0 0 0,0 0 0,1 0 0,-1 0 0,0 1 0,1 0 0,-1 0 0,0-1 0,1 2 0,-1-1 0,6 1 0,-5 0 0,0 0 0,0 1 0,0-1 0,0 1 0,0 0 0,0 0 0,-1 0 0,1 0 0,-1 0 0,0 1 0,1 0 0,-1 0 0,0 0 0,-1 0 0,1 0 0,3 5 0,4 7 0,-1 0 0,11 25 0,-15-29 0,5 12 0,-2-1 0,0 1 0,-2 0 0,0 1 0,-2 0 0,-1 0 0,0 0 0,-2 0 0,-2 28 0,0-42 0,0 1 0,-1 0 0,-1 0 0,1-1 0,-2 1 0,0-1 0,0 0 0,0 0 0,-2-1 0,1 1 0,-1-1 0,0 0 0,-1-1 0,0 1 0,0-1 0,-1-1 0,0 1 0,-1-1 0,1-1 0,-1 1 0,0-2 0,-16 9 0,23-14 0,0 1 0,0 0 0,0 0 0,0-1 0,-1 1 0,1-1 0,0 1 0,0-1 0,0 0 0,0 0 0,0 0 0,-1 0 0,1 0 0,0-1 0,0 1 0,0-1 0,0 1 0,0-1 0,0 0 0,0 0 0,0 0 0,0 0 0,0 0 0,0 0 0,1 0 0,-1-1 0,0 1 0,1-1 0,-1 1 0,1-1 0,0 1 0,-1-1 0,0-2 0,-4-6 0,1-1 0,0 1-1,1-1 1,0 0 0,-3-11-1,4 12 0,-6-31-8,1 0 0,1 0 0,3-1 0,1-69 0,3 110 9,0 1 0,0-1 1,0 1-1,0-1 0,1 1 0,-1-1 0,0 1 0,0 0 1,0-1-1,1 1 0,-1-1 0,0 1 0,0 0 1,1-1-1,-1 1 0,0-1 0,1 1 0,-1 0 1,0-1-1,1 1 0,-1 0 0,1 0 0,-1-1 0,0 1 1,1 0-1,-1 0 0,1 0 0,-1 0 0,1-1 1,-1 1-1,1 0 0,-1 0 0,1 0 0,-1 0 1,0 0-1,1 0 0,-1 0 0,1 0 0,-1 0 0,1 0 1,-1 1-1,1-1 0,-1 0 0,1 0 0,-1 0 1,0 1-1,1-1 0,-1 0 0,1 0 0,-1 1 1,0-1-1,1 0 0,-1 1 0,0-1 0,1 0 0,-1 1 1,0-1-1,10 9-2,-2 0 1,1 0 0,-1 1 0,-1 0 0,1 0-1,-2 1 1,11 22 0,-2-6 0,-1-2 1,1 0 0,1-1 0,29 33 0,-37-49 0,0 0 0,0-1 0,0 0 0,1 0 0,0-1 0,0-1 0,1 1 0,-1-1 0,1-1 0,0 0 0,1 0 0,18 3 0,-14-4 1,0 0 0,0-1 0,1-1 1,-1-1-1,0 0 0,24-3 0,-34 2-1,1-1 1,-1 1-1,1-1 0,-1 0 1,0 0-1,0 0 1,0-1-1,0 0 0,0 0 1,-1 0-1,0-1 1,1 1-1,-1-1 0,0 0 1,-1 0-1,1-1 0,-1 1 1,1-1-1,-1 1 1,4-11-1,0-1 0,-2-1 0,1 0 0,-2 0 0,0 0 0,-1-1 0,0-19 0,-2-109 0,-2 75 0,1 60 4,0 0-1,-1 0 1,0 0 0,-1 0-1,0 0 1,-1 0 0,-3-11-1,4 78 0,2-3-3,-1 2 0,7 64 0,-4-102 0,1-1 0,0 1 0,2-1 0,0 1 0,0-1 0,2-1 0,0 1 0,10 17 0,-14-29 0,1 1 0,-1 0 0,1-1 0,0 1 0,0-1 0,1 0 0,-1-1 0,1 1 0,0-1 0,0 0 0,0 0 0,0 0 0,0-1 0,8 3 0,0-2 0,-1 0 0,1-1 0,0 0 0,0-1 0,16-1 0,-26 0 0,0 0 0,0-1 0,0 0 0,0 1 0,0-1 0,0-1 0,0 1 0,-1 0 0,1-1 0,0 1 0,-1-1 0,1 0 0,-1 1 0,0-1 0,0-1 0,1 1 0,-1 0 0,0 0 0,-1-1 0,1 1 0,0-1 0,-1 0 0,0 1 0,1-1 0,-1 0 0,0 0 0,1-4 0,2-9 0,0 0 0,0 0 0,1-32 0,-1-167 0,-4 144 5,0 54 3,1 12-6,-1 0 0,1 0 0,-2 0 0,1-1 0,0 1 0,-1 0-1,0 0 1,0 0 0,-3-7 0,4 12-2,0 0 0,0 0 0,0 0 0,-1 0 0,1 0 0,0 0 0,0 0 0,0 0 0,0 0 0,0 0 0,0 0 0,0 0 0,-1-1 0,1 1 0,0 0 0,0 0 0,0 0 0,0 0 0,0 0 0,-1 0 0,1 0 0,0 0 0,0 0 0,0 0 0,0 0 0,0 1 0,0-1 0,-1 0 0,1 0 0,0 0 0,0 0 0,0 0 0,0 0 0,0 0 0,0 0 0,0 0 0,-1 0 0,1 0 0,0 0 0,0 1 0,0-1 0,0 0 0,0 0 0,0 0 0,0 0 0,0 0 0,0 0 0,0 1 0,0-1 0,0 0 0,0 0 0,0 0 0,0 0 0,0 0 0,0 0 0,0 1 0,0-1 0,0 0 0,0 0 0,0 0 0,0 0 0,0 0 0,0 0 0,0 1 0,-5 32 0,2-1 0,1 1 0,4 54 0,0-13 0,-1-56 0,0-1 0,0 1 0,2-1 0,0 0 0,1 0 0,1 0 0,9 23 0,-10-31 0,1 0 0,-1-1 0,1 0 0,0 1 0,1-2 0,0 1 0,0-1 0,1 0 0,0 0 0,0 0 0,1-1 0,0 0 0,0-1 0,16 9 0,-9-8 0,1-1 0,-1 0 0,1-1 0,0-1 0,-1-1 0,1 0 0,28 0 0,-39-2 0,-1-1 0,1 1 0,-1-1 0,1 0 0,-1 0 0,1 0 0,-1-1 0,0 1 0,1-1 0,-1 0 0,0-1 0,0 1 0,0-1 0,-1 1 0,1-1 0,-1 0 0,1 0 0,-1-1 0,0 1 0,0-1 0,0 0 0,-1 1 0,0-1 0,1 0 0,-1-1 0,0 1 0,-1 0 0,1-1 0,1-6 0,2-10 0,-1-1 0,-1 0 0,0 0 0,-2-40 0,-1 43 0,-2 0 0,0 0 0,-1 0 0,-1 1 0,-1-1 0,0 1 0,-1 0 0,-1 0 0,-1 1 0,-1 0 0,0 1 0,-1-1 0,-1 2 0,0-1 0,-1 2 0,-1-1 0,0 2 0,-1 0 0,0 0 0,-1 2 0,-22-14 0,29 20 0,-1 1 0,0 1 0,0-1 0,0 1 0,0 1 0,0-1 0,-1 2 0,-14-2 0,20 3 0,1-1 0,-1 1 0,1 0 0,-1 1 0,0-1 0,1 1 0,-1-1 0,1 1 0,-1 0 0,1 0 0,0 1 0,-1-1 0,1 1 0,0 0 0,0-1 0,0 2 0,0-1 0,0 0 0,1 0 0,-1 1 0,1-1 0,-1 1 0,1 0 0,-3 5 0,1 1 0,0 0 0,1 1 0,0-1 0,1 1 0,0 0 0,0-1 0,1 1 0,0 10 0,6 82 0,-3-85 0,2-1 0,-1 1 1,2-1-1,0 0 0,1 0 0,1 0 1,0-1-1,1 0 0,16 22 0,-18-28-1,0-1-1,0 0 1,1-1-1,-1 0 0,2 0 1,-1 0-1,1-1 0,0 0 1,1 0-1,-1-1 1,1 0-1,0-1 0,0 1 1,1-2-1,-1 0 1,1 0-1,14 2 0,-17-4 2,0 0-1,1-1 1,-1 0-1,1 0 0,-1-1 1,1 0-1,-1 0 1,0-1-1,10-3 1,-12 2 0,0 1 0,0-1 0,-1 0 0,1 0 0,-1-1 0,0 0 0,0 1 0,0-1 0,0-1 0,-1 1 0,1 0 0,-1-1 0,3-6 0,9-20 0,-2 0 0,-1-1 0,-1-1 0,-2 0 0,8-52 0,1 1 5,-17 78-2,1 1 0,-1 0 0,1 0 0,0 0 0,1 0 1,-1 0-1,1 0 0,5-7 0,-7 11-4,0 0 0,0 0 0,0 0 1,1 0-1,-1 0 0,0 0 0,0 1 1,0-1-1,1 0 0,-1 0 0,0 1 1,1-1-1,-1 1 0,1 0 1,-1-1-1,1 1 0,-1 0 0,1 0 1,-1 0-1,1 0 0,-1 0 0,0 0 1,1 0-1,-1 0 0,1 0 0,-1 1 1,1-1-1,-1 1 0,0-1 0,1 1 1,-1 0-1,0-1 0,1 1 0,-1 0 1,0 0-1,2 1 0,2 3 1,-1 0-1,1-1 1,-1 2-1,0-1 0,0 0 1,0 1-1,-1 0 1,0-1-1,3 10 1,20 60 0,-17-30 3,-1 1 0,-3 0-1,-1 0 1,-4 64 0,0-74 15,1-56-18,1-1 0,0 1-1,11-34 1,24-67-19,-30 101 12,5-18 6,2-1 1,2 2-1,2 0 0,1 1 0,35-49 0,-36 66 1,-17 18 0,-1 1 0,0 0 0,1-1 0,-1 1 0,0 0 0,1-1 0,-1 1 0,1 0 0,-1-1 0,1 1 0,-1 0 0,1 0 0,-1-1 0,1 1 0,-1 0 0,1 0 0,-1 0 0,1 0 0,-1 0 0,1 0 0,-1 0 0,1 0 0,-1 0 0,1 0 0,-1 0 0,1 0 0,-1 0 0,1 0 0,-1 0 0,1 1 0,-1-1 0,1 0 0,-1 0 0,1 1 0,-1-1 0,1 0 0,-1 1 0,0-1 0,1 0 0,-1 1 0,1-1 0,-1 0 0,0 1 0,0-1 0,1 1 0,-1-1 0,1 2 0,3 11 0,0 0 0,0 1 0,-2-1 0,3 24 0,-1 66 0,-3-57 0,5 295 27,-6-340-28,0-1 1,0 1-1,0 0 1,0 0-1,0 0 0,0 0 1,0 0-1,0 0 1,-1 0-1,1 0 1,0 0-1,-1 0 1,1 0-1,-1 0 1,1-1-1,-1 1 1,1 0-1,-1 0 1,1-1-1,-1 1 0,0 0 1,1 0-1,-1-1 1,0 1-1,0-1 1,0 1-1,-1 0 1,-1 0-141,0-1-1,1 1 1,-1-1 0,0 0 0,0 1-1,0-2 1,0 1 0,0 0 0,-3-1-1,-21-5-5132</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6:31.249"/>
    </inkml:context>
    <inkml:brush xml:id="br0">
      <inkml:brushProperty name="width" value="0.05" units="cm"/>
      <inkml:brushProperty name="height" value="0.05" units="cm"/>
      <inkml:brushProperty name="color" value="#FFFFFF"/>
    </inkml:brush>
  </inkml:definitions>
  <inkml:trace contextRef="#ctx0" brushRef="#br0">538 35 30766,'-8'-5'78,"1"1"0,-1 0 0,0 0 0,0 1 0,0 0 0,0 0 0,0 1 0,-1 0 0,0 0 0,1 1 0,-1 0 0,1 1 0,-1 0-1,0 0 1,0 1 0,-8 1 0,6 1-59,0-1 0,1 2 0,0-1-1,-1 2 1,1-1 0,1 1-1,-1 1 1,1 0 0,0 0 0,0 1-1,1 0 1,-10 9 0,-8 14-3,2 0 1,1 1-1,1 2 0,1 0 1,3 1-1,0 1 1,3 1-1,0 0 1,-14 61-1,15-39-9,3 2 1,3-1-1,2 1 0,3 0 1,7 95-1,-2-139-6,0 1-1,1 0 1,1-1-1,0 0 1,1 0 0,1 0-1,1 0 1,0-1 0,1 0-1,0-1 1,1 0 0,1 0-1,14 15 1,-10-15 3,0 0 1,1-1-1,0-1 0,1-1 1,0 0-1,1-1 0,0 0 1,1-2-1,0 0 1,0-1-1,21 5 0,-5-4 1,0-2 0,0-1 0,1-2 0,-1-1 0,1-2 0,61-7 0,-80 4-3,-1-1 0,1 0 1,-1-1-1,0-1 0,0 0 0,-1-1 0,0 0 1,0-2-1,0 1 0,-1-2 0,-1 1 0,0-2 1,0 0-1,-1 0 0,0-1 0,16-24 0,-11 13 1,-2 0 0,-1-1-1,-1 0 1,-1 0 0,-2-2-1,0 1 1,-1-1 0,-2 0-1,5-34 1,-7 26-3,-2-1 0,-1 0 0,-3-38 0,0 56 0,-1 0 0,0 0-1,-1 0 1,-1 1 0,-1 0-1,0 0 1,-1 0 0,-11-19-1,7 18 0,-1-1 0,0 2 0,-2 0 0,0 0 0,0 1-1,-2 1 1,0 0 0,0 1 0,-1 1 0,-30-16 0,24 17-2,-1 1 1,-1 1-1,0 0 1,0 2-1,-1 1 1,0 2 0,0 0-1,-28 0 1,23 2-72,0 2 1,0 1 0,0 1 0,0 1 0,1 2 0,-36 11-1,32-3-427,-38 19-1</inkml:trace>
</inkml:ink>
</file>

<file path=ppt/ink/ink9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8:11.475"/>
    </inkml:context>
    <inkml:brush xml:id="br0">
      <inkml:brushProperty name="width" value="0.05" units="cm"/>
      <inkml:brushProperty name="height" value="0.05" units="cm"/>
      <inkml:brushProperty name="color" value="#FFFFFF"/>
    </inkml:brush>
  </inkml:definitions>
  <inkml:trace contextRef="#ctx0" brushRef="#br0">252 32 32239,'-8'-5'18,"1"1"0,-1 0 1,0 1-1,0-1 0,0 2 1,0-1-1,-1 1 0,1 0 0,0 1 1,-1 0-1,0 0 0,1 1 1,-18 2-1,21-1-9,-1 0-1,1 0 1,-1 1 0,1 0 0,0 0-1,0 0 1,0 0 0,0 1-1,0 0 1,0 0 0,1 0 0,-1 1-1,1 0 1,0 0 0,0 0 0,1 0-1,-1 0 1,1 1 0,0-1-1,0 1 1,-4 10 0,3-7-8,1 0 0,0 1 0,1 0 0,0-1 0,0 1 0,1 0 0,0 0 0,0 0 0,1 0 0,0 0 0,1 0 0,2 13 0,-1-15 0,0 0 0,0-1 0,1 1 0,-1-1 0,1 1 0,1-1-1,-1 0 1,1 0 0,1 0 0,-1-1 0,1 0 0,-1 1 0,1-2 0,1 1 0,-1 0 0,7 3 0,-3-3 0,-1 0 0,1-1 0,0 0-1,0 0 1,0-1 0,1 0 0,13 2 0,0-2 5,46 0 0,-66-3-5,-1 0 0,0-1 0,1 1 0,-1 0 0,0-1 0,0 1 0,1-1 0,-1 0 0,0 1 0,0-1 0,0 0 0,0-1 0,0 1 0,0 0 0,0 0 0,0-1 0,0 1 0,2-4 0,-2 2 0,0 0 0,1-1 0,-1 1 0,0-1 0,-1 0 0,1 0 0,-1 1 0,0-1 1,2-8-1,-2 0-1,0-1 0,0 1 1,-1 0-1,-1 0 0,0-1 1,-4-17-1,3 21 0,-1 1 0,0 0 0,0 0 0,-1 1 0,0-1 0,0 1 0,-1 0 0,0 0 0,0 0 0,-1 1 0,0-1 0,-12-9 0,14 13 0,1 0 0,-1 0 0,0 1 0,0-1-1,-1 1 1,1 0 0,0 0 0,-1 0-1,1 1 1,-1-1 0,0 1 0,1 0-1,-1 1 1,0-1 0,0 1 0,1 0 0,-1 0-1,0 0 1,0 1 0,1 0 0,-1 0-1,0 0 1,1 0 0,-9 4 0,9-2-4,0-1 0,1 1 1,-1 0-1,1 0 1,-1 0-1,1 0 0,0 1 1,0-1-1,1 1 1,-1 0-1,-2 5 0,-20 48-192,1 12-487</inkml:trace>
</inkml:ink>
</file>

<file path=ppt/ink/ink9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8:28.081"/>
    </inkml:context>
    <inkml:brush xml:id="br0">
      <inkml:brushProperty name="width" value="0.05" units="cm"/>
      <inkml:brushProperty name="height" value="0.05" units="cm"/>
      <inkml:brushProperty name="color" value="#FFFFFF"/>
    </inkml:brush>
  </inkml:definitions>
  <inkml:trace contextRef="#ctx0" brushRef="#br0">22 876 31102,'-3'-7'131,"0"1"0,1 0-1,-1-1 1,1 0 0,0 1 0,1-1-1,-1 0 1,1 0 0,1 0 0,-1 0-1,2-12 1,-2-16-105,0 13-14,1-1 0,1 0-1,5-33 1,-6 51-11,1 1 0,0 0 0,0-1 0,1 1 0,-1 0 0,1 0 0,0 0-1,0 0 1,0 0 0,0 0 0,1 0 0,0 1 0,-1-1 0,1 1 0,1 0 0,-1 0 0,0 0 0,1 0 0,0 1 0,-1-1 0,1 1 0,0 0 0,7-3 0,-9 5-1,-1 0 0,0-1 0,1 1 0,-1 0 0,0 0 0,1 0 0,-1 0 0,0 0 0,0 0 0,1 0 0,-1 0 0,0 1 0,1-1 0,-1 0 0,0 1 0,0-1 0,0 1 0,1-1 0,-1 1 0,0 0 0,0 0 0,0-1 0,0 1 0,0 0 0,0 0 0,0 0 0,0 0 0,-1 0 0,1 0 0,0 0 0,0 0 0,-1 1 0,1 1 0,3 4 0,-2 1 0,1 0 0,-1-1 0,2 12 0,-3-11 0,8 49 0,-4 0 0,-1 66 0,-3-63 0,15 106 0,-11-152 0,-4-14 0,-1 0 0,1 0 0,-1-1 0,1 1 0,-1 0 0,1-1 0,-1 1 0,1-1 0,-1 1 0,1 0 0,-1-1 0,0 1 0,1-1 0,-1 1 0,0-1 0,0 1 0,1-1 0,-1 1 0,0-1 0,0 1 0,0-1 0,1 1 0,-1-1 0,0 0 0,0 1 0,0-1 0,0 0 0,33-146 0,-25 104 0,1 0 0,2 0 0,3 1 0,18-42 0,-29 78 0,1 1 0,-1-1 0,1 1 0,0-1 0,0 1 0,1 1 0,0-1 0,10-8 0,-14 12 0,0 0 0,1 0 0,-1 0 0,1 1 0,-1-1 0,1 0 0,-1 0 0,1 1 0,0-1 0,-1 1 0,1 0 0,0-1 0,-1 1 0,1 0 0,0 0 0,0 0 0,-1 0 0,1 0 0,0 0 0,-1 1 0,1-1 0,0 0 0,-1 1 0,1 0 0,0-1 0,-1 1 0,1 0 0,-1 0 0,1 0 0,-1 0 0,0 0 0,1 0 0,-1 0 0,0 0 0,0 0 0,0 1 0,0-1 0,0 0 0,2 3 0,3 7 0,-1 0 0,1 0 0,-2 1 0,0 0 0,0 0 0,-1 0 0,0 0 0,1 21 0,-1 108 0,-3-92 0,0-85 0,3 1 0,1-1 0,1 1 0,2 1 0,2-1 0,1 1 0,1 1 0,29-58 0,-35 81 0,1 1 0,0-1 0,1 1 0,0 1 0,0-1 0,1 1 0,8-7 0,-12 11 0,0 1 0,0 0 0,0 1 0,1-1 0,-1 1 0,1 0 0,-1 0 0,1 0 0,0 0 0,0 1 0,0 0 0,0 0 0,0 0 0,0 1 0,0 0 0,0 0 0,7 1 0,-10-1 0,1 1 0,-1 0 0,1 0 0,-1 1 0,0-1 0,0 0 0,0 1 0,0-1 0,0 1 0,0 0 0,0 0 0,0-1 0,-1 1 0,1 0 0,-1 1 0,1-1 0,-1 0 0,0 0 0,0 1 0,0-1 0,2 5 0,1 7 0,0 0 0,4 22 0,-8-32 0,6 45 0,-3 0 0,-4 76 0,0-85 0,-7 148 0,8-186-1,0-1 0,0 0 0,1 0 0,-1 0 0,0 1 1,1-1-1,-1 0 0,0 0 0,1 0 0,-1 0 0,1 0 0,0 0 0,-1 0 0,1 0 0,0 0 1,0 0-1,-1 0 0,1 0 0,0 0 0,0 0 0,0-1 0,2 2 0,0 0 0,0-1 0,1 1 0,-1-1 0,0 0 0,1 0 0,-1 0 0,1-1 0,3 1-1,1 0 2,-1-1 0,1 0 0,-1 0 0,1-1 0,-1 0-1,0-1 1,14-3 0,-14 1-1,-1 0 1,1 0-1,-1-1 1,0 0-1,0 0 1,-1 0-1,1-1 1,-1 1-1,0-1 1,-1-1-1,1 1 1,-1-1-1,-1 0 1,1 1-1,3-14 0,0 2-3,-1-2 0,0 1 0,-2 0 0,4-41 0,-8-17-7,-2 59 13,1 1-1,2-1 0,-1 1 0,2 0 1,4-18-1,-5 31-1,0 1 0,0 0 1,1 0-1,0 0 0,-1 0 0,1 0 0,1 1 1,-1-1-1,0 0 0,0 1 0,1 0 0,0-1 0,-1 1 1,1 0-1,0 1 0,0-1 0,0 0 0,0 1 1,0-1-1,0 1 0,1 0 0,2-1 0,7-1 2,0 1 0,0 0 0,0 0 0,22 1-1,-35 1-9,-15 0 19,10 0-11,1 0 0,-1 1 1,0 0-1,1 0 0,-1 0 0,1 0 0,-1 1 0,1 0 1,0-1-1,0 2 0,0-1 0,0 0 0,-5 5 0,2-2 1,1 1 0,-1 1 0,1-1 0,1 1-1,-1 0 1,-6 13 0,3-3 0,0 0 0,2 0 0,0 1 1,1 0-1,1 0 0,-3 22 0,4-2-1,1 0 0,4 63 0,-1-96 0,1 1 0,0-1 0,0 1 0,0-1 0,1 1 0,-1-1 0,1 1 0,1-1 0,-1 0 0,1 0 0,0 0 0,0-1 0,0 1 0,1-1 0,-1 1 0,1-1 0,0 0 0,1-1 0,-1 1 0,0-1 0,1 1 0,0-2 0,0 1 0,0 0 0,0-1 0,10 3 0,5 1 0,1-1 0,-1-1 0,1-1 0,0 0 0,38-2 0,-50-1 0,0 0 0,0 0 0,0-1 0,0-1 0,-1 1 0,1-1 0,0-1 0,-1 1 0,0-2 0,1 1 0,-1-1 0,-1 0 0,1-1 0,-1 0 0,1 0 0,-1 0 0,-1-1 0,1 0 0,-1-1 0,0 1 0,0-1 0,-1 0 0,0-1 0,0 1 0,-1-1 0,0 0 0,-1 0 0,1-1 0,-1 1 0,-1 0 0,0-1 0,0 0 0,1-10 0,-1 4 0,-1 0 0,-1-1 0,0 1 0,-1-1 0,0 1 0,-1 0 0,-1 0 0,-1 0 0,0 0 0,-1 0 0,0 1 0,-1-1 0,-1 2 0,0-1 0,-1 1 0,0 0 0,-1 0 0,-1 1 0,0 0 0,0 1 0,-1 0 0,-14-9 0,20 15 0,-1 1 0,0 0 0,-1 1 0,1-1 0,-1 1 0,1 0 0,-1 1 0,0 0 0,0 0 0,0 0 0,-1 1 0,1 0 0,0 1 0,0-1 0,-11 2 0,15-1 0,1 0 0,0 0 0,0 1 0,0-1 0,0 1 0,0-1 0,0 1 0,0 0 0,0 0 0,0 0 0,1 0 0,-1 0 0,0 0 0,0 0 0,1 0 0,-1 1 0,1-1 0,-1 1 0,1-1 0,0 1 0,-1 0 0,1-1 0,0 1 0,0 0 0,0 0 0,0 0 0,1 0 0,-1 0 0,0 0 0,1 0 0,0 0 0,-1 3 0,-1 8 0,1 1 0,0-1 0,2 27 0,0-28 0,0 1 0,1 0 0,1 0 0,0-1 0,0 1 0,1-1 0,1 0 0,0 0 0,1 0 0,0-1 0,1 0 0,0 0 0,9 10 0,-7-10 0,0 0 0,1-1 0,1 0 0,0 0 0,0-1 0,1-1 0,0 0 0,0 0 0,1-1 0,23 9 0,-29-13 0,1-1 0,-1 0 0,1 0 0,-1-1 0,1 0 0,0-1 0,0 1 0,-1-1 0,1-1 0,0 0 0,-1 0 0,1 0 0,0-1 0,-1 0 0,11-4 0,-10 2 0,0-1 0,-1 0 0,1 0 0,-1 0 0,0 0 0,-1-1 0,1-1 0,-1 1 0,-1-1 0,1 0 0,-1 0 0,0 0 0,4-11 0,0-1 2,0 0-1,-2-1 1,-1 0 0,0 0-1,-2 0 1,5-40 0,-4-130 21,-6 129-26,2 45 3,-1 1 0,0-1 0,-2 1 0,1-1 0,-2 1 0,0 0 0,-1-1 0,0 2 0,-12-26 0,16 39 0,0 1 0,0-1 0,-1 1 0,1-1 0,0 1-1,-1-1 1,1 1 0,0-1 0,-1 1 0,1 0 0,0-1 0,-1 1 0,1-1 0,-1 1 0,1 0 0,0-1-1,-1 1 1,1 0 0,-1 0 0,1-1 0,-1 1 0,0 0 0,1 0 0,-1 0 0,1 0 0,-1 0 0,1 0-1,-1 0 1,1 0 0,-1 0 0,0 0 0,1 0 0,-1 0 0,1 0 0,-1 0 0,0 0 0,0 1-2,-1 0 0,1 0 1,0 0-1,0 0 0,0 0 1,0 1-1,0-1 0,0 0 1,0 0-1,0 1 0,0-1 1,0 1-1,0 1 0,-4 9 1,1 1 0,0 0 0,0 0 0,2 0 0,-3 26 0,4 72 2,1-65-1,0 0 0,1-1 0,2 0 0,18 85 0,-18-116 0,1-1 0,1 1 0,0-1 0,1 0 0,0 0 0,1 0 0,1-1 0,0 0 0,0-1 0,1 1 0,1-2 0,0 1 0,0-1 0,1-1 0,0 0 0,21 12 0,-16-13 0,0-1 0,1 0 0,-1-1 0,1-1 0,0-1 0,0 0 0,1-1 0,-1-1 0,1-1 0,0 0 0,-1-1 0,20-3 0,-33 2 1,0 1 0,0-1 0,0 0 1,0 0-1,0 0 0,0-1 0,-1 1 0,1-1 0,0 0 0,-1 0 1,1 0-1,-1 0 0,0-1 0,0 0 0,4-4 0,-3 3 0,0-1 0,-1-1 1,1 1-1,-1 0 0,-1-1 0,1 0 0,-1 0 0,0 0 0,2-7 0,-1-9 0,0 0-1,-1 0 1,-1 0-1,-3-35 1,0 39-1,0 2 0,-1-1 0,-1 0 0,-1 1 0,-1-1 0,0 1 0,0 1 0,-2-1 0,0 1 0,-1 0 0,0 1 0,-1 0 0,-15-15 0,22 26 0,0 0 0,-1 0 0,1 0 0,-1 0 0,1 1 0,-1 0 0,0 0 0,-4-2 0,7 4 0,0-1 0,0 1 0,0 0 0,1-1 0,-1 1 0,0 0 0,0 0-1,0-1 1,0 1 0,0 0 0,0 0 0,0 0 0,0 0 0,0 1-1,0-1 1,0 0 0,0 0 0,0 0 0,0 1 0,1-1 0,-1 0 0,0 1-1,0-1 1,0 1 0,0-1 0,1 1 0,-1 0 0,0-1 0,0 1-1,1 0 1,-1-1 0,1 1 0,-1 0 0,1 0 0,-1-1 0,1 1-1,-1 0 1,1 0 0,0 0 0,-1 0 0,1 0 0,0 1 0,-3 10-2,1 0 0,0 1-1,1-1 1,1 1 0,0-1 0,0 1 0,1-1 0,1 0 0,0 1 0,1-1 0,0 0 0,1 0 0,6 12 0,-5-11 2,2 0 0,0-1 0,1 1 0,0-1 1,0-1-1,1 0 0,1 0 0,0-1 0,0 0 1,1 0-1,15 9 0,-18-14 0,-1-1 0,1-1 0,-1 1 0,1-1 0,0 0 0,0-1 0,1 0 0,-1-1 0,0 1 0,1-1 0,-1-1 0,14 0 0,-16-1 0,0 1 0,0-1 0,0 0 1,-1 0-1,1-1 0,0 0 1,0 0-1,-1 0 0,0-1 1,1 0-1,-1 0 0,0 0 1,0 0-1,-1-1 0,1 0 1,-1 0-1,8-9 0,-5 2 3,0 0 0,-1 0 0,0 0 0,-1-1 0,-1 0 0,0 0-1,0 0 1,-1-1 0,2-17 0,-1-12-5,-3-63 0,-1 61 4,0 43-2,0 0 0,0 0 0,0 0 0,1 0 0,-2 0 0,1 0 0,0 0 0,0 0 0,0 0 0,0 0 0,-1 0 0,1 0 0,0 0 0,-1 0 0,1 0 0,0 0 0,-1 1 0,0-1 0,1 0 0,-1 0 0,1 0 0,-1 1 0,0-1 0,1 0 0,-1 1 0,0-1 0,0 1 0,0-1 0,0 1 0,1-1 0,-1 1 0,0 0 0,-2-1 0,2 1 0,0 0 0,0 0 0,0 1 0,0-1 0,0 1 0,0-1 0,0 0 0,0 1 0,0 0 0,0-1 0,1 1 0,-1 0 0,0-1 0,0 1 0,0 0 0,1 0 0,-1-1 0,0 1 0,1 0 0,-1 0 0,1 0 0,-1 0 0,1 0 0,0 0 0,-1 0 0,1 0 0,0 0 0,0 0 0,-1 0 0,1 2 0,-3 19 0,1-1 0,1 0 0,0 0 0,2 1 0,1-1 0,0 0 0,1 0 0,2 0 0,0 0 0,1-1 0,1 0 0,1 0 0,1 0 0,11 18 0,-18-34 0,1 0 0,0 0 0,0-1 0,0 1 0,0-1 0,1 1 0,-1-1 0,1 0 0,0-1 0,0 1 0,0-1 0,0 1 0,0-1 0,0 0 0,8 2 0,-2-2 0,0 0 0,1-1 0,-1 0 0,1-1 0,19-1 0,-26 1 0,0-1 0,1 0 0,-1 1 0,0-1 0,0-1 0,0 1 0,0-1 0,0 1 0,0-1 0,0-1 0,0 1 0,-1 0 0,1-1 0,-1 0 0,5-4 0,-2 1 0,-1-1 0,-1 1 0,1-1 0,-1 0 0,0 0 0,-1 0 0,6-14 0,-2-5 0,-1-1 0,-1 1 0,-1-1 0,0-28 0,0 1 0,-3 0 0,-2 0 0,-3 0 0,-2 0 0,-2 0 0,-20-69 0,-27-57 0,52 176 0,0 11 0,-4 83 0,6 121 0,1-170 0,1-3 0,2 0 0,1-1 0,2 1 0,1-1 0,2 0 0,2-1 0,1 0 0,32 64 0,-39-90 0,1-1 0,0 0 0,0 0 0,1 0 0,1-1 0,-1 0 0,2 0 0,-1-1 0,1 0 0,0 0 0,17 9 0,-13-10 0,0-1 0,0 0 0,0-1 0,0-1 0,1 0 0,-1-1 0,1 0 0,27-1 0,-37 0 0,0-1 0,0 0 0,0-1 0,0 1 0,0-1 0,0 0 0,0 0 0,0 0 0,0 0 0,0-1 0,-1 1 0,1-1 0,0 0 0,-1 0 0,0-1 0,1 1 0,-1-1 0,0 1 0,0-1 0,-1 0 0,1 0 0,0 0 0,-1-1 0,0 1 0,0-1 0,0 1 0,0-1 0,-1 1 0,1-1 0,-1 0 0,2-7 0,2-12 0,-1 0 0,-1-1 0,-1 1 0,-1-1 0,-4-40 0,3 52 0,-2-6 0,0 0 0,-2 0 0,0 0 0,-13-34 0,0-2 0,18 110 0,1-34 0,1 1 0,1-2 0,1 1 0,1 0 0,0-1 0,2 0 0,1 0 0,0-1 0,2-1 0,19 30 0,-26-45 0,0 0 0,0 0 0,0 0 0,0 0 0,1-1 0,-1 1 0,1-1 0,0 0 0,0-1 0,0 1 0,1-1 0,-1 0 0,8 1 0,2 0 0,1 0 0,-1-2 0,26 0 0,-38-1 0,0 0 0,0 0 0,0 0 0,0 0 0,0-1 0,0 0 0,0 1 0,0-1 0,0 0 0,0-1 0,-1 1 0,1 0 0,0-1 0,-1 1 0,1-1 0,4-4 0,-4 3 0,0-1 0,0 0 0,-1-1 0,1 1 0,-1 0 0,0-1 0,0 1 0,0-1 0,-1 0 0,1-5 0,6-28 0,-3-2 0,-1 1 0,-2-1 0,-4-47 0,1 19 0,2-53 0,-2-145 0,1 262 0,0-1 0,0 0 0,0 0 0,-1 0 0,1 0 0,-1 1 0,0-1 0,-1 0 0,1 0 0,-1 1 0,0-1 0,0 1 0,0 0 0,-6-8 0,8 12 0,-1-1 0,1 1 0,-1 0 0,1-1 0,0 1 0,-1 0 0,1-1 0,-1 1 0,1 0 0,-1-1 0,1 1 0,-1 0 0,0 0 0,1 0 0,-1-1 0,1 1 0,-1 0 0,1 0 0,-1 0 0,1 0 0,-1 0 0,0 0 0,1 0 0,-1 0 0,1 1 0,-1-1 0,1 0 0,-1 0 0,0 0 0,1 0 0,-1 1 0,1-1 0,-1 0 0,1 1 0,0-1 0,-1 0 0,1 1 0,-1-1 0,1 1 0,-1-1 0,1 0 0,0 1 0,-1-1 0,1 1 0,0-1 0,0 1 0,-1-1 0,1 1 0,0 0 0,0-1 0,0 1 0,0 0 0,-9 34 0,9-32 0,-5 42 0,3 89 0,2-74 0,1-9 0,2 0 0,2-1 0,2 1 0,3-1 0,1 0 0,3-1 0,22 51 0,-31-88 0,1 0 0,1-1 0,0 0 0,0 0 0,1 0 0,0-1 0,1 0 0,0-1 0,1 0 0,0 0 0,0-1 0,16 9 0,-17-11 0,0-2 0,1 1 0,-1-1 0,1 0 0,0-1 0,0-1 0,0 1 0,1-1 0,-1-1 0,1 0 0,-1-1 0,1 0 0,-1 0 0,1-1 0,18-4 0,-25 4 0,0-1 0,-1 1 0,1-1 0,-1 0 0,1 0 0,-1 0 0,0-1 0,0 1 0,0-1 0,0 0 0,-1 1 0,1-1 0,-1-1 0,1 1 0,-1 0 0,0 0 0,0-1 0,-1 1 0,1-1 0,-1 0 0,1 1 0,-1-1 0,-1 0 0,2-5 0,1-11 0,0-1 0,-1 0 0,-2-26 0,0 40 0,2-34 0,-2-40 0,0 74 0,-1 0 0,1 0 0,-2 0 0,1 0 0,-1 0 0,0 1 0,-1-1 0,-4-9 0,7 15 0,0 1 0,0-1 0,-1 1 0,1-1 0,0 1 0,-1-1 0,1 1 0,0-1 0,-1 1 0,1-1 0,-1 1 0,1-1 0,-1 1 0,1 0 0,-1-1 0,1 1 0,-1 0 0,1-1 0,-1 1 0,1 0 0,-1 0 0,1-1 0,-1 1 0,0 0 0,1 0 0,-1 0 0,1 0 0,-1 0 0,0 0 0,1 0 0,-1 0 0,0 0 0,1 0 0,-1 0 0,1 1 0,-1-1 0,0 0 0,1 0 0,-1 0 0,1 1 0,-1-1 0,1 0 0,-1 1 0,1-1 0,-1 1 0,1-1 0,-1 0 0,1 1 0,0-1 0,-1 1 0,1-1 0,0 1 0,-1-1 0,1 1 0,0-1 0,-1 1 0,1 0 0,0-1 0,0 1 0,0 1 0,-4 8 0,1 1 0,1 0 0,0 0 0,0 0 0,0 21 0,5 63 0,-2-81 0,0-5 0,0 0 0,1-1 0,-1 1 0,2 0 0,-1-1 0,1 1 0,1-1 0,0 0 0,7 12 0,-8-15 0,0-1 0,0 1 0,1-1 0,-1 0 0,1 0 0,0-1 0,0 1 0,0-1 0,1 0 0,-1 0 0,1 0 0,0 0 0,0-1 0,0 0 0,0 0 0,0 0 0,6 0 0,1 0 0,0 0 0,0-1 0,0-1 0,-1 0 0,23-3 0,-29 2 0,0 0 0,0 0 0,0-1 0,0 0 0,0 0 0,0 0 0,-1 0 0,1-1 0,-1 1 0,1-1 0,-1 0 0,0-1 0,0 1 0,-1-1 0,6-6 0,-2-1 0,0-1 0,0 0 0,-1 0 0,-1-1 0,0 0 0,-1 0 0,0 0 0,-1 0 0,2-23 0,-1-14 0,-2-64 0,-3 66 0,1 45 0,1-5 0,-1-1 0,0 1 0,0 0 0,-1 0 0,0 0 0,0 0 0,-1 1 0,0-1 0,-1 0 0,1 0 0,-1 1 0,-8-13 0,11 20 0,-1 0 0,0 1 0,1-1 0,-1 1 0,1-1 0,-1 1 0,1-1 0,-1 1 0,1 0 0,-1-1 0,1 1 0,0-1 0,-1 1 0,1 0 0,0-1 0,0 1 0,-1 0 0,1 0 0,0-1 0,0 1 0,0 0 0,0 1 0,-21 164 0,8-52 0,-52 535 0,63-603 0,2 6 0,-3 0 0,-3 0 0,-15 70 0,19-115 0,0-1 0,0 1 0,0 0 0,-1-1 0,0 0 0,-1 0 0,1 0 0,-1 0 0,0 0 0,-9 9 0,10-12 0,-1-1 0,0 1 0,1-1 0,-1 0 0,0 0 0,0 0 0,0 0 0,0-1 0,-1 0 0,1 0 0,0 0 0,0 0 0,-1 0 0,1-1 0,-1 0 0,1 0 0,0 0 0,-6-1 0,6 0 0,0 0 0,0 0 0,0 0 0,0-1 0,0 1 0,0-1 0,0 0 0,0 0 0,1-1 0,-1 1 0,1-1 0,-1 1 0,1-1 0,0 0 0,0-1 0,1 1 0,-5-6 0,-3-7 0,0 0 0,-12-32 0,18 39 0,-13-28 0,3-1 0,1 0 0,2 0 0,1-2 0,2 1 0,2-1 0,2 0 0,1 0 0,5-78 0,0 110 0,0 0 0,0-1 0,1 1 0,0 0 0,0 0 0,0 1 0,1-1 0,1 1 0,-1-1 0,1 1 0,1 1 0,-1-1 0,1 1 0,0 0 0,0 0 0,12-8 0,8-4 0,1 1 0,1 2 0,33-15 0,280-106 0,19-9 0,-346 138 0,-4 3 0,0-1 0,1-1 0,-2 1 0,14-11 0,-20 10-7,-13 5-27,6 1 19,-42-1-270,-20-6-559</inkml:trace>
</inkml:ink>
</file>

<file path=ppt/ink/ink9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8:28.472"/>
    </inkml:context>
    <inkml:brush xml:id="br0">
      <inkml:brushProperty name="width" value="0.05" units="cm"/>
      <inkml:brushProperty name="height" value="0.05" units="cm"/>
      <inkml:brushProperty name="color" value="#FFFFFF"/>
    </inkml:brush>
  </inkml:definitions>
  <inkml:trace contextRef="#ctx0" brushRef="#br0">239 8 32063,'-17'-3'82,"1"1"0,-1 0 0,1 2 0,-1-1 0,-20 4-1,31-3-77,1 1 0,0 0-1,0 0 1,0 1-1,0-1 1,0 1-1,0 0 1,0 1-1,1-1 1,-1 1 0,1 0-1,0 0 1,-1 0-1,1 1 1,1-1-1,-1 1 1,0 0-1,1 0 1,-5 9 0,4-4-3,0 1 0,0 0 1,1 0-1,0 0 0,1 0 1,0 0-1,1 0 0,0 1 1,1 16-1,0-23-1,0-1 1,0 0-1,1 0 1,-1 0-1,1 0 1,0 0 0,0 0-1,0 0 1,0 0-1,0 0 1,1-1-1,-1 1 1,1 0-1,0-1 1,-1 1-1,1-1 1,1 1-1,1 1 1,1 0 2,-1-1 0,1 0 1,0 0-1,0 0 1,1-1-1,-1 1 0,0-1 1,1-1-1,6 3 1,4-1 3,0-1 0,-1-1 0,1 0 0,0-1 0,0-1 0,24-3 0,-36 3-5,0-1-1,1 1 0,-1-1 0,0 0 0,0 0 0,-1 0 1,1 0-1,0-1 0,-1 0 0,1 0 0,-1 0 1,0 0-1,0 0 0,0 0 0,-1-1 0,1 0 1,-1 1-1,0-1 0,0 0 0,0 0 0,0 0 0,-1 0 1,1-1-1,-1 1 0,0 0 0,0-5 0,0 3 0,0 0-1,0 1 0,-1-1 0,1 0 0,-1 0 0,-1 0 0,1 0 0,-1 0 1,0 0-1,-1 1 0,1-1 0,-1 0 0,0 1 0,0-1 0,-1 1 0,0 0 1,0 0-1,0 0 0,-4-5 0,1 5 0,0 0 0,0 0 0,0 1 0,-1 0 0,0 0 0,0 1 0,0 0 0,0 0-1,0 0 1,-1 1 0,-10-2 0,14 3-3,1 1 1,-1-1-1,1 1 0,-1-1 0,1 1 0,-1 0 0,1 1 1,-1-1-1,1 0 0,-1 1 0,1 0 0,0 0 0,-1 0 1,1 0-1,0 1 0,0-1 0,0 1 0,0 0 0,0 0 1,0 0-1,0 0 0,0 0 0,1 0 0,-1 1 0,1 0 1,0-1-1,-2 4 0,0 1-47,1 0 0,0 0-1,1 0 1,-3 12 0,-2 33-772</inkml:trace>
</inkml:ink>
</file>

<file path=ppt/ink/ink9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8:28.818"/>
    </inkml:context>
    <inkml:brush xml:id="br0">
      <inkml:brushProperty name="width" value="0.05" units="cm"/>
      <inkml:brushProperty name="height" value="0.05" units="cm"/>
      <inkml:brushProperty name="color" value="#FFFFFF"/>
    </inkml:brush>
  </inkml:definitions>
  <inkml:trace contextRef="#ctx0" brushRef="#br0">0 62 31390,'0'0'1137,"39"0"-1057,25 0-32,19-7-32,13-3 16,-2 5-16,-16 0-16,-23-5 0,-30 5 0,-17 0 0,-8 2 0,-14 1-48,-38-1-192,-28-4-2385</inkml:trace>
</inkml:ink>
</file>

<file path=ppt/ink/ink9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8:29.492"/>
    </inkml:context>
    <inkml:brush xml:id="br0">
      <inkml:brushProperty name="width" value="0.05" units="cm"/>
      <inkml:brushProperty name="height" value="0.05" units="cm"/>
      <inkml:brushProperty name="color" value="#FFFFFF"/>
    </inkml:brush>
  </inkml:definitions>
  <inkml:trace contextRef="#ctx0" brushRef="#br0">272 105 19209,'-19'-23'7910,"-3"2"-3377,16 16-4178,0 0 1,0 1-1,-1 0 1,0 0-1,-12-5 1,15 8-398,0-1 0,-1 1 0,1 0 0,-1 0 0,1 0 0,-1 1 0,1 0 0,-1-1 0,1 2 0,-1-1 0,1 0 0,-1 1 0,1 0 0,-1 0 0,1 0 0,0 1 0,-1-1 0,1 1 0,0 0 0,0 0 0,0 1 0,1-1 0,-1 1 0,-5 4 0,2 0 42,1 1 0,-1 0 0,1 0 0,1 1 0,-1 0 0,1 0 0,1 0 0,0 0 0,0 1 0,1-1 0,0 1 0,1 0 0,0 0 0,0 0 0,1 0 0,1 0 0,0 17 0,0-22 0,0-1 0,0 0 0,1 1 0,0-1 0,-1 1 0,2-1-1,-1 0 1,0 0 0,1 0 0,0 0 0,0 0 0,0 0 0,0 0 0,1 0 0,-1-1 0,1 1 0,0-1 0,0 0 0,0 0 0,1 0 0,-1 0-1,1-1 1,-1 1 0,1-1 0,0 0 0,0 0 0,0 0 0,0-1 0,6 2 0,9 2 5,0-1-1,0-1 1,1 0 0,-1-2 0,26-1 0,-42 1-5,1-1 0,0 0 0,0 0 0,0 0 0,0 0 1,0-1-1,0 0 0,-1 0 0,1 0 0,0 0 0,0 0 0,-1-1 1,1 1-1,-1-1 0,0 0 0,1 0 0,-1-1 0,0 1 0,0-1 1,0 1-1,0-1 0,-1 0 0,1 0 0,-1 0 0,0 0 0,0-1 1,0 1-1,0-1 0,-1 1 0,1-1 0,-1 0 0,0 1 0,0-1 1,0 0-1,0 0 0,-1-4 0,3-7 0,-2 0 0,0-1 0,-1 1 0,0 0 0,-1-1 0,-1 1 0,0 0 0,-1 0 0,-7-18 0,9 27 0,-1 1 0,0-1 0,-1 1 0,1 0 0,-1 0 0,0 0 0,0 1 0,-1-1 0,1 1 0,-1-1 0,0 1 0,0 0 0,-1 1 0,1-1 0,-1 1 0,1 0 0,-1 0 0,0 0 0,0 0 0,-1 1 0,1 0 0,0 0 0,-1 1 0,0-1 0,1 1 0,-1 0 0,-10 0 0,13 2 0,0-1 0,0 0 1,0 1-1,0-1 0,1 1 0,-1 0 1,0 0-1,1 0 0,-1 1 0,0-1 1,1 0-1,-1 1 0,1 0 0,0-1 1,0 1-1,-1 0 0,1 0 0,0 0 1,1 1-1,-1-1 0,-2 5 0,-3 4-61,1 1 0,0 0 1,-5 20-1,6-20-64,-18 59-1305</inkml:trace>
</inkml:ink>
</file>

<file path=ppt/ink/ink9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8:33.452"/>
    </inkml:context>
    <inkml:brush xml:id="br0">
      <inkml:brushProperty name="width" value="0.05" units="cm"/>
      <inkml:brushProperty name="height" value="0.05" units="cm"/>
      <inkml:brushProperty name="color" value="#FFFF00"/>
    </inkml:brush>
  </inkml:definitions>
  <inkml:trace contextRef="#ctx0" brushRef="#br0">345 73 31919,'49'-72'763,"-112"172"-710,-4 1-53,-64 125 0,108-178 0,2 1 0,2 0 0,2 2 0,2 0 0,-10 64 0,18-52 0,2 1 0,5 72 0,0-118 0,2 1 0,0 0 0,1-1 0,1 0 0,1 0 0,0 0 0,2-1 0,0 1 0,0-1 0,2-1 0,0 0 0,1 0 0,1 0 0,0-2 0,1 1 0,0-1 0,1-1 0,1 0 0,0-1 0,27 17 0,-28-21-12,1 0-1,0 0 1,1-2-1,-1 1 1,1-2-1,0 0 1,1-1-1,-1 0 1,1-2-1,0 0 1,0 0 0,0-1-1,0-1 1,27-4-1,-5-10-504</inkml:trace>
</inkml:ink>
</file>

<file path=ppt/ink/ink9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8:34.830"/>
    </inkml:context>
    <inkml:brush xml:id="br0">
      <inkml:brushProperty name="width" value="0.05" units="cm"/>
      <inkml:brushProperty name="height" value="0.05" units="cm"/>
      <inkml:brushProperty name="color" value="#FFFF00"/>
    </inkml:brush>
  </inkml:definitions>
  <inkml:trace contextRef="#ctx0" brushRef="#br0">20 469 32351,'-1'1'12,"0"0"0,0 0 1,0 0-1,1 1 0,-1-1 0,1 0 1,-1 0-1,1 0 0,-1 1 0,1-1 1,0 0-1,-1 1 0,1-1 0,0 0 0,0 0 1,0 3-1,0-2 4,-6 42-8,2-1 0,3 1 0,5 70 0,-4-110-8,1-1-1,0 1 1,0 0 0,0 0-1,0 0 1,0-1 0,1 1-1,0-1 1,0 1 0,0-1 0,0 0-1,0 0 1,1 0 0,-1 0-1,1 0 1,0 0 0,0-1-1,0 1 1,0-1 0,0 0 0,0 0-1,1 0 1,-1 0 0,1 0-1,0-1 1,-1 0 0,1 0-1,0 0 1,0 0 0,0 0-1,-1-1 1,1 0 0,0 0 0,7 0-1,-8-1 3,-1 0 0,1 0 0,-1 1 0,1-2 0,-1 1 0,1 0 0,-1 0 0,1-1 0,-1 0 0,0 1 0,0-1 0,0 0 1,0 0-1,0 0 0,0 0 0,0 0 0,-1 0 0,1-1 0,-1 1 0,0-1 0,0 1 0,1-1 0,-2 1 0,2-5 0,4-10 4,-1-1 0,5-28 0,-8 35-3,14-125 6,-13 98-7,1 1 0,2 0 0,1 0 0,13-39 0,-18 73-3,0-1 1,-1 1-1,1-1 1,0 1-1,1 0 1,-1 0-1,1 0 1,-1 0-1,1 0 0,0 0 1,0 1-1,0-1 1,0 1-1,1 0 1,-1 0-1,1 0 1,-1 0-1,1 1 0,0-1 1,-1 1-1,1 0 1,5-1-1,0 1-1,1 0 1,-1 1-1,0 0 0,1 0 0,-1 1 0,1 0 0,-1 0 0,12 4 1,-13-2-2,0 0 1,0 0 0,-1 1-1,1 0 1,-1 0 0,0 1-1,10 8 1,-17-13 2,0 0 0,0 1 0,0-1 0,-1 0 0,1 0 0,0 0 0,0 0 0,0 0 0,-1 0 0,1 0 0,0 0 0,0 0 0,0 0 0,0 0 0,0 0 0,-1 1 0,1-1 0,0 0 1,0 0-1,0 0 0,0 0 0,0 0 0,0 1 0,0-1 0,-1 0 0,1 0 0,0 0 0,0 0 0,0 1 0,0-1 0,0 0 0,0 0 0,0 0 0,0 0 0,0 1 0,0-1 0,0 0 0,0 0 0,0 0 0,0 1 0,0-1 0,0 0 0,0 0 0,0 0 0,0 0 0,0 1 0,1-1 0,-1 0 0,0 0 0,0 0 0,0 0 0,0 1 0,0-1 1,-14-3 13,-4-3-5,-24-6 6,40 12-15,-1 0 0,0 0 1,1 0-1,-1 0 0,1 1 1,-1-1-1,1 1 0,0-1 1,-1 1-1,1 0 0,-1 0 1,1 0-1,0 1 0,0-1 1,0 0-1,-3 3 0,-3 4-1,0 0-1,0 1 1,1 0 0,0 0-1,1 1 1,0-1 0,1 2-1,0-1 1,-5 13-1,-1 7 7,2 1 0,-7 34-1,10-28-4,2 1 0,2 0 0,2 46 0,0-79 0,0-1-1,1 1 0,-1-1 0,1 1 1,0-1-1,1 0 0,-1 1 0,1-1 1,-1 0-1,1 0 0,1 0 1,-1 0-1,0 0 0,1-1 0,0 1 1,0-1-1,0 0 0,4 4 1,-2-3 0,1 0 0,0-1 0,0 1 1,0-1-1,0-1 0,0 1 0,1-1 1,-1 0-1,1 0 0,-1-1 0,12 1 1,-3 0 0,0-1 1,1-1-1,-1 0 0,0-1 1,19-4-1,-26 3 0,0-1-1,0 1 0,0-1 1,0-1-1,0 1 1,-1-1-1,0-1 0,0 1 1,0-1-1,0 0 1,6-7-1,3-6 0,0 0 0,-1-1 0,-2-1 0,0 0 0,0-1-1,-2 0 1,12-32 0,-11 18 1,-1 1 0,-1-2-1,-2 1 1,4-43 0,-11 69 2,0-1 1,1 0 0,-2-1-1,0 1 1,0 0 0,-3-18 0,3 27-3,-1 0-1,1 1 1,-1-1-1,1 1 1,-1-1-1,0 1 1,1-1 0,-1 1-1,1-1 1,-1 1-1,0-1 1,1 1-1,-1 0 1,0 0-1,1-1 1,-1 1-1,0 0 1,0 0-1,1 0 1,-1 0-1,0-1 1,0 1-1,1 0 1,-1 1 0,0-1-1,-1 0 1,-20 5 3,19-2-5,0 0 0,0 0 1,1 1-1,-1-1 0,1 1 0,-1 0 1,1 0-1,1 0 0,-1 0 0,0 0 1,1 0-1,0 0 0,0 0 0,0 1 1,0-1-1,1 5 0,-1-6 1,-4 38-1,2 0 0,2 54 0,1-58 1,0-22 0,1-1 0,0 1 0,1 0 0,1 0 0,0-1 0,1 1 0,1-1 0,0 0 0,10 18 0,-12-25 0,1-1 0,0 1 0,1-1 0,0 0 0,0 0 0,0-1 0,0 0 0,1 1 0,0-2 0,0 1 0,1-1 0,-1 0 0,1 0 0,0-1 0,0 1 0,0-2 0,0 1 0,1-1 0,-1 0 0,9 1 0,-1-1 1,-1-1 0,1 0 0,0-1 0,-1 0 0,1-1 0,-1-1 1,26-6-1,-31 5-1,-1 0 0,1-1 1,-1 0-1,0 0 0,0-1 1,-1 0-1,1 0 0,-1-1 1,0 0-1,-1 0 0,1 0 1,-1-1-1,9-13 0,-4 1-2,0 0 0,-1-1 0,-1 0 0,-1-1 0,-1 0 0,7-32 0,-4 3 4,6-87 0,-11 53 4,-11-147 1,6 226-7,0 2 2,0 1 0,0-1 0,0 1 0,-1-1 1,1 1-1,-1-1 0,1 1 0,-1 0 0,0-1 0,0 1 0,0 0 1,0 0-1,0-1 0,-2-1 0,3 4-2,0 0 0,-1 0 0,1 0 0,0 0 0,0 0 0,-1 0 0,1 0 0,0 0 0,0 0 0,-1 0 0,1 0 0,0 0 0,0 0 0,-1 0 0,1 0 0,0 1 0,0-1 0,-1 0 0,1 0 0,0 0 0,0 0 0,0 1 0,-1-1 0,1 0 0,0 0 0,0 0 0,0 1 0,0-1 0,0 0 0,-1 0 0,1 0 0,0 1 0,0-1 0,0 0 0,0 0 0,0 1 0,-4 15 0,-3 63 0,4 150 0,5-116 0,-3-37 0,4 96 0,-3-162 0,1 0 0,1 0 0,0 0 0,0 0 0,1 0 0,0-1 0,7 15 0,-8-20 0,1 0 0,-1-1 0,0 1 0,1 0 0,0-1 0,0 0 0,0 0 0,0 0 0,1 0 0,-1 0 0,1 0 0,-1-1 0,1 0 0,0 0 0,0 0 0,0 0 0,0-1 0,0 1 0,7 0 0,-3 0 0,0-1 0,0 0 0,0-1 0,0 1 0,0-2 0,0 1 0,1-1 0,-1 0 0,0-1 0,8-2 0,-11 1 0,1 1 0,-1-1 0,0 0 0,0 0 0,0 0 0,0-1 0,0 0 0,-1 0 0,0 0 0,0 0 0,0-1 0,0 1 0,-1-1 0,5-8 0,3-8 0,-1 0 0,-1-1 0,-1-1 0,-1 0 0,-1 0 0,-1 0 0,3-33 0,-1-173 0,-7 174 0,0 52 0,-11-296 0,8 404 0,2 23 0,8 266 0,-6-378 1,0 0 0,1 0 0,1 0 1,9 26-1,-11-39-4,0 1 0,1-1 1,-1 1-1,1-1 1,-1 0-1,1 0 1,0 0-1,1 0 0,-1 0 1,0 0-1,1-1 1,0 1-1,-1-1 0,1 0 1,0 0-1,0 0 1,0 0-1,1 0 1,-1 0-1,0-1 0,1 0 1,-1 0-1,1 0 1,-1 0-1,1 0 1,4 0-1,19-1-1219,-2 0-4151</inkml:trace>
</inkml:ink>
</file>

<file path=ppt/ink/ink9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8:36.868"/>
    </inkml:context>
    <inkml:brush xml:id="br0">
      <inkml:brushProperty name="width" value="0.05" units="cm"/>
      <inkml:brushProperty name="height" value="0.05" units="cm"/>
      <inkml:brushProperty name="color" value="#FFFF00"/>
    </inkml:brush>
  </inkml:definitions>
  <inkml:trace contextRef="#ctx0" brushRef="#br0">51 380 32527,'1'-13'41,"-1"9"-17,1 0-1,-1-1 1,0 1 0,0 0 0,-1 0 0,0-6 0,0 10-23,1 0-1,0 0 1,0 0 0,-1 0-1,1 0 1,0 0 0,0 0-1,-1 0 1,1 0 0,0 0-1,0 0 1,0 1 0,-1-1 0,1 0-1,0 0 1,0 0 0,0 0-1,-1 0 1,1 1 0,0-1-1,0 0 1,0 0 0,0 0-1,0 1 1,-1-1 0,1 0-1,0 0 1,0 0 0,0 1-1,0-1 1,0 0 0,0 0-1,0 1 1,0-1 0,0 0 0,0 0-1,0 1 1,0-1 0,0 0-1,0 0 1,0 1 0,0-1-1,0 0 1,0 0 0,0 0-1,1 1 1,-7 180-1,6-74 0,-21 215 0,3-29 0,18-373 0,3 1 0,23-137 0,37-39 0,-45 198-1,2 0-1,37-71 0,-52 118-1,32-53-16,-34 58 18,1 0 1,-1 0-1,1 0 1,0 1-1,1 0 1,-1 0-1,1 0 1,0 1-1,7-5 1,-11 8 0,-1-1 0,0 1 0,1 0 0,-1 0 0,0-1 0,1 1 0,-1 0 0,1 0 0,-1 0 0,1 0 0,-1 0 0,0 0 0,1 0 0,-1 0 0,1-1 0,-1 1 0,1 1 0,-1-1 0,0 0 0,1 0 0,-1 0 0,1 0 0,-1 0 0,1 0 0,-1 0 0,0 1 0,1-1 0,-1 0 0,1 0 0,-1 1 0,0-1 0,1 0 0,-1 0 0,0 1 0,0-1 0,1 0 0,-1 1 0,0-1 0,1 0 0,-1 1 0,4 21 0,-3-17 0,4 86 0,-9 112 0,4-189 0,-2 0 0,0 0 0,-1-1 0,0 1 0,-1-1 0,0 0 0,-1 0 0,-1 0 0,0-1 0,-15 23 0,9-19 0,0-1 0,-2 0 0,0-1 0,0-1 0,-1 0 0,-32 20 0,37-24-8,16-9 1,-5 0 3,32-4-39,-1-1-1,0-1 1,47-16 0,-56 15 22,-10 4 24,0-1 0,-1 0 1,1-1-1,-1 0 1,0-1-1,-1-1 1,1 1-1,-1-2 1,-1 0-1,1 0 0,-2-1 1,1 0-1,-1-1 1,0 1-1,-1-2 1,0 0-1,-1 0 1,0 0-1,-1 0 1,0-1-1,-1-1 0,0 1 1,5-23-1,1-11 9,-2 0 1,3-66-1,-6-98 28,-4 115-34,-2 6 23,0 89-29,0 0 0,0 0 0,0 1 0,0-1 1,0 0-1,0 0 0,0 1 0,0-1 0,-1 0 0,1 0 0,0 1 0,0-1 0,0 0 0,0 0 0,0 0 0,-1 0 0,1 1 0,0-1 0,0 0 0,0 0 0,0 0 0,-1 0 0,1 0 0,0 1 0,0-1 0,-1 0 0,1 0 0,0 0 0,0 0 0,0 0 1,-1 0-1,1 0 0,0 0 0,0 0 0,-1 0 0,1 0 0,0 0 0,0 0 0,-1 0 0,1 0 0,0 0 0,0 0 0,-1 0 0,1 0 0,0-1 0,0 1 0,0 0 0,-1 0 0,1 0 0,0 0 0,0 0 0,0-1 0,0 1 0,-1 0 0,1 0 0,0 0 1,0 0-1,0-1 0,0 1 0,0 0 0,-1 0 0,1-1 0,0 1 0,0 0 0,0 0 0,0 0 0,0-1 0,0 1 0,0-1 0,-3 9 0,1-1 0,-1 1 0,1 0 0,1 0 0,0 0 0,0-1 0,0 1 0,2 15 0,-1-15 0,3 336 10,2-82-4,-6-242-6,0-13 0,1-1 0,0 1 0,0 0 0,0 0 0,1 0 0,0-1 0,1 1 0,-1 0 0,1-1 0,4 9 0,-5-14 0,1 0 0,-1 0 0,1 0 0,0 0 0,-1-1 0,1 1 0,0 0 0,0-1 0,0 1 0,0-1 0,0 1 0,-1-1 0,1 0 0,0 0 0,0 0 0,0 0 0,0 0 0,0-1 0,0 1 0,0 0 0,0-1 0,-1 1 0,1-1 0,2-1 0,0-1 0,1 0 0,-1 0 0,0 0 0,-1-1 0,1 1 0,0-1 0,-1 0 0,0-1 0,0 1 0,0 0 0,-1-1 0,5-9 0,-3 6 0,18-37-6,19-57 0,-30 68 0,3 0-1,1 1 0,1 0 0,21-30 1,-34 58 3,1 1 1,0 0 0,0 0 0,1 0 0,-1 1 0,1-1-1,-1 1 1,1 0 0,0 1 0,10-5 0,-13 6 1,0 0 0,0 1 1,0-1-1,-1 1 0,1-1 1,0 1-1,0 0 0,0-1 1,0 1-1,0 0 0,0 0 0,0 0 1,0 1-1,0-1 0,0 0 1,0 1-1,0-1 0,-1 1 1,1 0-1,0 0 0,0 0 1,-1 0-1,1 0 0,0 0 0,-1 0 1,1 0-1,-1 0 0,1 1 1,-1-1-1,0 1 0,1-1 1,-1 1-1,0 0 0,1 1 1,1 6-1,1 0 1,-2 0-1,1 0 1,-1 0-1,0 0 1,0 18 0,-2 64 1,-1-48 1,0-7 7,-1-26-8,1 0-1,1 0 1,0 1-1,1-1 1,0 0-1,0 0 0,5 17 1,-5-25-1,1 0 0,-1 0-1,1-1 1,-1 1 0,1-1 0,0 1 0,-1-1-1,1 1 1,0-1 0,0 0 0,0 0 0,0 0-1,0 0 1,1 0 0,-1-1 0,0 1 0,0 0-1,0-1 1,1 0 0,-1 1 0,0-1 0,5-1-1,-3 2 1,-1-1-1,1-1 1,0 1-1,0-1 0,-1 1 1,1-1-1,-1 0 1,1 0-1,-1 0 1,1-1-1,-1 1 0,0-1 1,1 0-1,2-3 1,2-3 1,-1-1 1,0 0-1,-1 0 1,0-1-1,-1 1 1,0-2 0,0 1-1,5-20 1,20-92-3,-15 33 6,-8 40 8,2-1 1,18-52-1,-20 89-10,-5 22-3,-5 24 0,0-20 1,-2 0-1,0-1 1,-1 1 0,-11 18-1,-8 16 13,16-26-11,1 1 0,0-1 0,2 1 0,0 1 0,2-1 0,0 1 0,-1 42 0,5-59-2,1-1 0,-1 0 0,1 1 0,0-1 0,0 0 0,1 1 0,-1-1 0,1 0 0,1 0 0,-1 0 0,0 0 0,1-1 0,0 1 0,0-1 0,1 1 0,-1-1 0,1 0 0,0 0 0,0-1 0,0 1 0,1-1 0,-1 0 0,1 0 0,-1 0 0,1-1 0,0 0 0,0 0 0,0 0 0,1 0 0,6 1 0,6 0 4,0 1 1,0-2-1,1-1 1,-1 0-1,33-3 1,-47 2-5,1-1 0,0 0 1,0 0-1,0 0 0,-1 0 0,1-1 1,-1 0-1,1 0 0,-1 0 1,0 0-1,1-1 0,-1 1 1,-1-1-1,1 0 0,0-1 0,4-4 1,-3 2-1,0-1 0,-1 0 0,0 0 0,0 0 0,-1-1 0,0 1 0,0-1 0,0 1 0,1-10 0,0-9 0,-1-1 0,-1 0 0,-1 0 0,-4-49 0,1 57 0,-1 1 0,-1-1 0,0 1 0,-2 0 0,-10-25 0,13 35 0,-1 0 0,0 0 0,-1 0 0,1 0 0,-2 1 0,1 0 0,-1 0 0,0 0 0,0 1 0,-1 0 0,1 0 0,-1 1 0,-11-7 0,15 10 0,0 1 0,0-1 0,0 1 0,0 0 0,-1 0 0,1 0 0,0 0 0,-1 0-1,1 1 1,0 0 0,-1 0 0,1 0 0,-1 0 0,1 0 0,0 0 0,-1 1 0,1 0 0,0 0 0,-1 0 0,1 0 0,-4 2 0,3-1-2,1 1 1,0 0-1,0-1 1,0 1-1,0 0 1,1 0-1,-1 1 1,1-1-1,-1 0 1,1 1-1,1 0 1,-1-1-1,0 1 1,1 0-1,0 0 1,-2 8-1,0 3 0,0 0-1,1 1 0,1 0 1,0-1-1,1 1 0,1 0 1,4 25-1,-3-30 2,1-1-1,0 0 1,1 0 0,0 0 0,0 0 0,1-1-1,1 0 1,-1 1 0,1-2 0,1 1-1,0-1 1,8 8 0,-8-10 2,1 1 0,0-1 0,0 0 0,0-1 0,1 0 0,-1 0 0,2-1 0,-1 0 0,0-1 0,1 1 0,-1-2 0,1 0 0,0 0 0,0 0 1,0-2-1,-1 1 0,15-2 0,-22 1-1,0 0 1,0 0-1,0-1 1,0 1-1,0-1 1,-1 0-1,1 0 1,0 1-1,0-1 1,0 0-1,-1 0 1,1-1-1,0 1 1,-1 0-1,0-1 1,1 1-1,-1-1 1,1 1 0,-1-1-1,0 1 1,0-1-1,0 0 1,0 0-1,0 1 1,-1-1-1,1 0 1,0-2-1,3-10 0,0 1-1,-1 0 0,1-16 1,-1 7 1,1-3-1,7-40-8,30-94 0,-40 153 8,2 1 0,-1 0 0,0 0 0,1 1 0,0-1 0,0 0 0,0 1 0,1 0 0,4-5 0,-8 9 0,2-1 0,-1 0 0,0 0 0,0 0 0,0 1 0,0-1 0,0 0 0,1 1 0,-1-1 0,0 1 0,0 0 0,1-1 0,-1 1 0,0 0 0,1 0 0,-1 0 0,3 0 0,-2 0 0,-1 1 0,1 0 0,0-1 0,-1 1 0,1 0 0,0 0 0,-1 0 0,1 0 0,-1 0 0,0 0 0,1 1 0,-1-1 0,0 0 0,0 1 0,1-1 0,-1 1 0,1 1 0,6 12 0,0 1 0,0 0 0,-2 1 0,0 0 0,-1 0 0,6 29 0,-4-3 0,2 74 0,-9-98 0,0 138 0,-5-133 5,3-27-1,1-16 0,2 0-3,1-1-1,0 1 1,2-1 0,6-22-1,32-79 0,-33 95 0,6-15 0,24-45 0,-33 74 0,1 0 0,0 1 0,1 0 0,0 0 0,0 1 0,1 0 0,0 1 0,13-11 0,2 9 0,-24 11 0,1 0 0,-1 0 0,1 0 0,-1 0 0,1 0 0,-1 0 0,1 0 0,-1 0 0,1 0-1,-1 0 1,1 1 0,-1-1 0,1 0 0,-1 0 0,1 0 0,-1 1 0,1-1 0,-1 0 0,0 1-1,1-1 1,-1 0 0,0 1 0,1-1 0,-1 1 0,0-1 0,1 1 0,0 2-1,0 1-1,0 0 1,0 0 0,0 0 0,-1-1 0,0 1 0,0 0-1,0 5 1,0-6 1,0 366 13,0-363-13,0-1 0,0 1 0,0 0 0,1-1 0,0 1 0,0-1 0,0 0 0,1 1 0,0-1 0,0 0 0,0 0 0,1 0 0,-1 0 0,1 0 0,0-1 0,1 1 0,-1-1 0,1 0 0,0 0 0,0 0 0,0-1 0,0 1 0,1-1 0,0 0 0,-1 0 0,1 0 0,0-1 0,0 0 0,1 0 0,-1 0 0,0-1 0,1 1 0,8 0 0,-6-1 0,0 0 0,0 0 0,0-1 0,0 1 0,0-2 0,0 1 0,0-1 0,0-1 0,-1 1 0,1-2 0,0 1 0,-1-1 0,1 0 0,-1 0 0,0-1 0,0 0 0,0 0 0,0 0 0,-1-1 0,0 0 0,0-1 0,0 1 0,7-11 0,-2 1 0,-1 0 0,-1 0 0,0-1 0,-1-1 0,-1 0 0,-1 0 0,0 0 0,-1 0 0,3-23 0,-1-9 0,-3 0 0,-1-56 0,-3 96 0,0 0 0,-1 0 0,0-1 0,-1 1 0,0 0 0,0 1 0,-1-1 0,0 0 0,0 1 0,-9-16 0,10 21 0,0 0 0,0 0 0,-1 1 0,1-1 0,-1 0 0,0 1 0,0 0 0,0 0 0,0 0 0,0 0 0,0 0 0,0 0 0,-1 1 0,1-1 0,0 1 0,-1 0 0,0 0 0,1 1 0,-1-1 0,1 1 0,-1-1 0,0 1 0,1 0 0,-1 0 0,0 1 0,1-1 0,-1 1 0,0 0 0,-6 2 0,7-2 0,1 1 0,-1-1 0,1 0 0,-1 0 0,1 1 0,0 0 0,-1-1 0,1 1 0,0 0 0,0 0 0,0 0 0,0 0 0,1 1 0,-1-1 0,1 0 0,-1 1 0,1-1 0,0 1 0,0-1 0,0 1 0,0 0 0,-1 3 0,0 7 0,0 0 0,0 0 0,1 20 0,1-27 0,-1 17 2,1 0 1,2 0-1,0 0 1,1-1-1,2 1 1,0-1-1,1 1 1,1-2-1,1 1 1,1-1-1,1 0 1,22 32-1,-23-39 0,1-1 1,0 0-1,1-1 0,0 0 1,1 0-1,0-1 1,27 18-1,-31-25-16,0 0 0,-1 0 0,1 0 1,1-1-1,-1-1 0,0 1 0,1-1 0,-1 0 1,1-1-1,0 0 0,-1-1 0,1 1 0,0-2 0,-1 1 1,1-1-1,12-3 0,17-13-746</inkml:trace>
</inkml:ink>
</file>

<file path=ppt/ink/ink9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8:37.198"/>
    </inkml:context>
    <inkml:brush xml:id="br0">
      <inkml:brushProperty name="width" value="0.05" units="cm"/>
      <inkml:brushProperty name="height" value="0.05" units="cm"/>
      <inkml:brushProperty name="color" value="#FFFF00"/>
    </inkml:brush>
  </inkml:definitions>
  <inkml:trace contextRef="#ctx0" brushRef="#br0">0 34 32095,'0'-34'621,"21"36"-597,-12 0-21,-1 1-1,0 0 1,1 1-1,-1 0 1,-1 0 0,1 0-1,-1 1 1,1 1-1,-1-1 1,9 10-1,9 11-2,28 37-1,-23-22 1,-1 1 0,-2 2 0,-2 1 0,-1 0 0,-3 2 0,-2 1 0,13 52 0,-16-38 0,-3 0 0,-3 0 0,-3 1 0,-2 1 0,-5 86 0,-2-126 0,-1 0 1,0 0-1,-2 0 1,-1-1-1,-1 0 0,-1 0 1,-1 0-1,-21 38 1,15-36-9,-2 0 1,-1-1-1,0 0 1,-2-2 0,-1 0-1,-39 31 1,-17 2-105</inkml:trace>
</inkml:ink>
</file>

<file path=ppt/ink/ink9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8:38.200"/>
    </inkml:context>
    <inkml:brush xml:id="br0">
      <inkml:brushProperty name="width" value="0.05" units="cm"/>
      <inkml:brushProperty name="height" value="0.05" units="cm"/>
      <inkml:brushProperty name="color" value="#FFFF00"/>
    </inkml:brush>
  </inkml:definitions>
  <inkml:trace contextRef="#ctx0" brushRef="#br0">396 50 32431,'1'-2'17,"-1"-1"0,0 0-1,0 0 1,-1 0 0,1 0 0,-1 0 0,1 0 0,-1 0 0,0 1 0,0-1-1,-1-3 1,0 5-13,1 0-1,0-1 0,-1 1 0,1 0 0,-1 0 0,1 0 1,-1 0-1,1 1 0,-1-1 0,0 0 0,1 1 1,-1-1-1,0 1 0,0 0 0,1-1 0,-1 1 1,0 0-1,0 0 0,0 0 0,-2 1 0,-3-1-2,1 0 1,-1 1-1,1 0 0,0 1 0,-1-1 0,1 1 0,0 0 0,0 1 0,0 0 0,0 0 0,0 0 0,1 0 1,0 1-1,-1 0 0,1 0 0,1 0 0,-7 7 0,-4 7 2,1 1 0,1 0 0,-19 36 0,10-12 3,1 1-1,3 2 1,2 0 0,-11 50-1,-23 195 2,37-8-7,13-261 0,0 0 0,2 0 0,1-1 0,8 33 0,-8-43 0,0-1 0,2 0 0,-1 0 0,1-1 0,0 1 0,1-1 0,0 0 0,1-1 0,0 1 0,14 12 0,-11-12 0,1 0 1,-1-1-1,2-1 0,-1 0 1,1-1-1,0 0 1,0 0-1,1-1 0,23 5 1,-8-4-20,0-2 0,0-1 0,44-1 0,-4-5-680,-57 0-13,-1 0 1,1-1-1,12-5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6:32.079"/>
    </inkml:context>
    <inkml:brush xml:id="br0">
      <inkml:brushProperty name="width" value="0.05" units="cm"/>
      <inkml:brushProperty name="height" value="0.05" units="cm"/>
      <inkml:brushProperty name="color" value="#FFFFFF"/>
    </inkml:brush>
  </inkml:definitions>
  <inkml:trace contextRef="#ctx0" brushRef="#br0">93 122 32415,'2'-7'8,"0"1"1,1-1-1,0 0 1,1 1-1,-1-1 1,1 1-1,0 0 1,1 0-1,-1 0 1,1 1-1,0 0 1,1 0-1,-1 0 0,1 0 1,0 1-1,0 0 1,0 0-1,1 1 1,0 0-1,-1 0 1,1 0-1,0 1 1,0 0-1,0 1 1,1-1-1,-1 1 1,0 1-1,0-1 1,1 1-1,-1 0 1,0 1-1,1 0 0,6 2 1,-12-3-9,-1 1 0,0-1 0,1 1 0,-1 0 0,0-1 0,0 1 0,0 0 0,0 0 0,0 0 0,0 0 0,0 0 0,0 0 0,0 0 0,0 0 0,0 0 0,0 1 0,-1-1 0,1 0 0,-1 0 0,1 1 0,-1-1 0,1 0 0,-1 1 0,0-1 0,1 3 0,0 40 0,-1-31 0,-1-3 0,0 0 0,-1 0 0,0 0 0,-1-1 0,0 1 0,-1-1 0,0 0 0,0 0 0,-1 0 0,0 0 0,0-1 0,-1 0 0,0 0 0,0 0 0,-1-1 0,-12 10 0,0 0 0,-2 0 0,0-2 0,0 0 0,-2-2 0,-27 13 0,38-20 0,-1 0 0,1-2 0,-24 7 0,36-11 0,-1 0 0,1 0 1,0 0-1,0 0 0,-1 0 0,1 0 1,0-1-1,0 1 0,0 0 0,-1 0 1,1 0-1,0 0 0,0 0 0,0 0 1,-1-1-1,1 1 0,0 0 0,0 0 1,0 0-1,0 0 0,-1-1 0,1 1 1,0 0-1,0 0 0,0 0 0,0-1 1,0 1-1,0 0 0,0 0 0,0-1 1,0 1-1,0 0 0,0 0 0,0-1 1,0 1-1,0 0 0,0 0 0,0 0 1,0-1-1,0 1 0,0 0 0,0 0 1,0-1-1,0 1 0,0 0 0,1-2 2,-1-4-1,0 0-1,1 0 0,0 0 1,0 0-1,0 1 0,1-1 0,0 0 1,0 1-1,1 0 0,3-8 1,-4 10-1,0 1 0,0-1 0,0 1 0,0-1 0,0 1-1,0 0 1,1 0 0,-1 0 0,1 0 0,-1 0 0,1 0 0,0 1 0,0-1 0,0 1 0,-1 0 0,2 0 0,-1 0 0,0 0 0,0 0 0,0 1 0,0 0 0,4-1 0,0 2-1,1-1 1,-1 1-1,0 1 1,1-1-1,-1 1 1,0 0-1,0 1 1,0 0-1,11 6 1,4 4-5,30 25 1,-8-6 2,-29-21-47,-8-5-22,0-1 1,1 1 0,0-1 0,0-1 0,1 1 0,-1-2 0,1 1 0,0-1 0,0 0 0,0-1 0,0 0 0,17 2 0,-3-4-1563</inkml:trace>
</inkml:ink>
</file>

<file path=ppt/ink/ink9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8:38.628"/>
    </inkml:context>
    <inkml:brush xml:id="br0">
      <inkml:brushProperty name="width" value="0.05" units="cm"/>
      <inkml:brushProperty name="height" value="0.05" units="cm"/>
      <inkml:brushProperty name="color" value="#FFFF00"/>
    </inkml:brush>
  </inkml:definitions>
  <inkml:trace contextRef="#ctx0" brushRef="#br0">461 115 32239,'0'-14'158,"1"7"-111,-1 1-1,0-1 0,-1 0 0,0 1 1,1-1-1,-5-11 0,4 16-45,0 0-1,0 0 1,-1 0 0,1-1-1,-1 1 1,0 1 0,1-1-1,-1 0 1,0 0-1,0 1 1,0-1 0,0 1-1,0-1 1,-1 1 0,1 0-1,0 0 1,-1 0-1,1 0 1,-1 0 0,1 1-1,-4-1 1,-5-2 1,0 0 0,-1 2-1,1-1 1,-1 1 0,1 1 0,-1 0-1,1 1 1,-1 0 0,1 1 0,-1 0 0,1 1-1,0 0 1,0 0 0,0 1 0,0 1-1,1 0 1,-15 10 0,9-4-2,1 2 0,1 0 0,0 0 0,1 2 0,1-1 0,0 2 0,1 0 0,0 0 0,2 1 0,0 0 0,-9 22 0,9-13 0,1 0 0,1 1 0,2 0 0,0 0 0,2 0 0,1 0 0,2 39 0,0-58 0,1 0 0,0-1 0,0 1 0,1 0 0,0-1 0,0 0 0,1 1 0,0-1 0,0 0 0,0 0 0,1 0 0,0-1 0,1 1 0,-1-1 0,1 0 0,0 0 0,1-1 0,0 0 0,-1 0 0,2 0 0,-1 0 0,0-1 0,1 0 0,0 0 0,8 2 0,5 3 0,1-1 0,1-2 0,0 0 0,0-1 0,0-1 0,34 2 0,1-4 0,76-6 0,-129 4 1,0-1-1,-1 1 1,1-1 0,0 1-1,-1-1 1,1 0 0,-1 0-1,1-1 1,-1 1-1,0-1 1,1 1 0,3-4-1,-5 3-26,0 0 0,-1 0-1,1 0 1,-1 0-1,0 0 1,1 0-1,-1 0 1,0 0 0,0-1-1,-1 1 1,1 0-1,0-1 1,-1 1 0,1-1-1,-1 1 1,0-1-1,0 1 1,0-4-1,0-28-1688</inkml:trace>
</inkml:ink>
</file>

<file path=ppt/ink/ink9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8:39.176"/>
    </inkml:context>
    <inkml:brush xml:id="br0">
      <inkml:brushProperty name="width" value="0.05" units="cm"/>
      <inkml:brushProperty name="height" value="0.05" units="cm"/>
      <inkml:brushProperty name="color" value="#FFFF00"/>
    </inkml:brush>
  </inkml:definitions>
  <inkml:trace contextRef="#ctx0" brushRef="#br0">2 21 32431,'0'-20'266,"0"20"-216,1 20-30,9 604-20,-16-779 0,-1-31 0,8 157 0,1 1 0,1-1 0,1 1 0,11-35 0,-14 61 0,3-12 0,0 1 0,12-24 0,-14 34 0,-1 1 0,0 0 0,1-1 0,-1 1 0,1 0 0,0 0 0,0 0 0,-1 0 0,1 0 0,1 0 0,-1 0 0,0 1 0,0-1 0,1 1 0,-1 0 0,0 0 0,1 0 0,0 0 0,-1 0 0,1 0 0,3 0 0,-2 1 0,0 0 0,0 0 0,-1 0 0,1 1 0,0 0 0,0 0 0,0 0 0,-1 0 0,1 0 0,0 1 0,-1 0 0,0-1 0,1 1 0,-1 1 0,0-1 0,0 0 0,0 1 0,0-1 0,0 1 0,3 5 0,4 5 0,-1 1 0,-1 0 0,12 25 0,-13-24 0,7 15 0,-2 1 0,-1 0 0,-1 1 0,-2 0 0,-1 1 0,-2 0 0,-1 0 0,0 59 0,-4-85 0,-1 1 0,1-1 0,-1 1 0,0-1 0,-1 0 0,0 1 0,0-1 0,-1 0 0,1 0 0,-2 0 0,1-1 0,-1 1 0,-8 11 0,6-11 0,-1 0 0,0 0 0,-1-1 0,0 0 0,0 0 0,0 0 0,0-1 0,-1-1 0,0 1 0,-10 2 0,4-2 1,1 0 1,-30 4-1,37-8-21,0 0 0,0 0 0,1-1 0,-1 0 0,0 0 0,0-1 0,0 0 0,-11-3 0,-1-10-444</inkml:trace>
</inkml:ink>
</file>

<file path=ppt/ink/ink9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8:39.930"/>
    </inkml:context>
    <inkml:brush xml:id="br0">
      <inkml:brushProperty name="width" value="0.05" units="cm"/>
      <inkml:brushProperty name="height" value="0.05" units="cm"/>
      <inkml:brushProperty name="color" value="#FFFF00"/>
    </inkml:brush>
  </inkml:definitions>
  <inkml:trace contextRef="#ctx0" brushRef="#br0">0 60 32207,'0'-25'368,"0"29"-200,0 42-144,1 405-24,-2-437 0,2 0 0,0 0 0,0 0 0,2 0 0,0-1 0,0 1 0,1-1 0,8 19 0,-12-32 0,0 0 0,0 0 0,1 0 0,-1 0 0,0 0 0,0 0 0,1 0 0,-1 0 0,0 0 0,0 0 0,0 0 0,1 0 0,-1 0 0,0 0 0,0 0 0,0 0 0,1 0 0,-1 0 0,0 0 0,0 0 0,0 0 0,1-1 0,-1 1 0,0 0 0,0 0 0,0 0 0,0 0 0,0 0 0,1-1 0,-1 1 0,0 0 0,0 0 0,0 0 0,0 0 0,0-1 0,0 1 0,0 0 0,0 0 0,0 0 0,1-1 0,-1 1 0,0 0 0,0 0 0,0-1 0,0 1 0,0 0 0,0 0 0,0 0 0,0-1 0,-1 1 0,1 0 0,5-18 0,2-57 0,-3-112 0,-3 62 0,0 87 0,0-15 0,2 1 0,10-54 0,-13 105 0,0 0 0,0 0 0,0 0 0,0 1 0,1-1 0,-1 0 0,0 0 0,1 0 0,-1 0 0,0 0 0,1 0 0,-1 1 0,1-1 0,0 0 0,-1 0 0,1 1 0,-1-1 0,1 0 0,1 0 0,-2 1 0,1 0 0,-1 0 0,1 0 0,-1 0 0,1 0 0,-1 0 0,1 0 0,-1 1 0,1-1 0,-1 0 0,1 0 0,-1 0 0,0 1 0,1-1 0,-1 0 0,1 0 0,-1 1 0,0-1 0,1 0 0,-1 1 0,0-1 0,1 1 0,-1-1 0,1 1 0,16 32 0,125 360 0,-124-359 0,-18-33 0,1-1 0,-1 1 0,1 0 0,-1-1 0,1 1 0,-1-1 0,1 1 0,-1-1 0,1 0 0,0 1 0,-1-1 0,1 1 0,0-1 0,-1 0 0,1 0 0,0 1 0,-1-1 0,1 0 0,0 0 0,-1 0 0,1 0 0,0 0 0,0 0 0,-1 0 0,1 0 0,0 0 0,-1 0 0,1 0 0,0-1 0,0 1 0,-1 0 0,1 0 0,0-1 0,-1 1 0,1 0 0,-1-1 0,1 1 0,0-1 0,-1 1 0,1-1 0,-1 1 0,1-1 0,-1 1 0,1-1 0,-1 1 0,0-1 0,1 0 0,-1 1 0,0-1 0,1 0 0,-1 0 0,12-22 0,-2-1 0,0 1 0,-2-1 0,0-1 0,4-28 0,1 1 0,-9 38 0,2-10 0,0 0 0,2 0 0,1 1 0,1 0 0,14-24 0,-24 47 0,0-1 0,0 1 0,0 0-1,0 0 1,0 0 0,0 0 0,0-1 0,0 1 0,0 0 0,0 0 0,0 0-1,0 0 1,0 0 0,0 0 0,1-1 0,-1 1 0,0 0 0,0 0-1,0 0 1,0 0 0,0 0 0,0 0 0,0 0 0,1-1 0,-1 1 0,0 0-1,0 0 1,0 0 0,0 0 0,0 0 0,1 0 0,-1 0 0,0 0-1,0 0 1,0 0 0,0 0 0,1 0 0,-1 0 0,0 0 0,0 0 0,0 0-1,0 0 1,0 0 0,1 0 0,-1 0 0,0 0 0,0 0 0,0 0 0,0 0-1,0 0 1,1 1 0,0 7-17,0-4 14,18 119-2,7 70 37,-22 10-34,-4-135-36,0-67-138</inkml:trace>
</inkml:ink>
</file>

<file path=ppt/ink/ink9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8:40.450"/>
    </inkml:context>
    <inkml:brush xml:id="br0">
      <inkml:brushProperty name="width" value="0.05" units="cm"/>
      <inkml:brushProperty name="height" value="0.05" units="cm"/>
      <inkml:brushProperty name="color" value="#FFFF00"/>
    </inkml:brush>
  </inkml:definitions>
  <inkml:trace contextRef="#ctx0" brushRef="#br0">97 84 19033,'4'-19'9665,"3"-8"-6007,-1 10-3228,-5 18-557,0 9 235,-3 16-108,-1 0 0,-2-1 0,-1 1 0,-12 34 0,-8 36 0,21-71 0,-12 55 0,3 1 0,-6 129 0,23-238 0,1 1 0,1-1 0,2 1 0,11-31 0,3-15 0,0-13 0,25-87 0,-36 140 0,2 1 0,2 0 0,18-33 0,-31 63 0,-1 1 0,1-1 0,0 1 0,0 0 0,-1-1 0,1 1 0,0 0 0,0-1 0,1 1 0,-1 0 0,0 0 0,0 0 0,0 0 0,1 0 0,-1 0 0,0 1 0,1-1 0,-1 0 0,1 1 0,-1-1 0,1 1 0,2-1 0,-2 1 0,-1 0 0,1 1 0,-1-1 0,0 1 0,1 0 0,-1-1 0,0 1 0,0 0 0,1 0 0,-1 0 0,0 0 0,0 0 0,0 0 0,0 0 0,0 0 0,0 1 0,0-1 0,-1 0 0,2 2 0,4 9 0,-1 0 0,0 0 0,7 26 0,43 230 0,5 17 0,-43-220-45,-16-63-166</inkml:trace>
</inkml:ink>
</file>

<file path=ppt/ink/ink9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8:40.779"/>
    </inkml:context>
    <inkml:brush xml:id="br0">
      <inkml:brushProperty name="width" value="0.05" units="cm"/>
      <inkml:brushProperty name="height" value="0.05" units="cm"/>
      <inkml:brushProperty name="color" value="#FFFF00"/>
    </inkml:brush>
  </inkml:definitions>
  <inkml:trace contextRef="#ctx0" brushRef="#br0">0 13 32447,'0'-5'208,"14"0"-128,28 3-80,18 2 32,4 0-32,0 0 0,-9 0 0,-5 0-80,-3 0-704</inkml:trace>
</inkml:ink>
</file>

<file path=ppt/ink/ink9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8:41.516"/>
    </inkml:context>
    <inkml:brush xml:id="br0">
      <inkml:brushProperty name="width" value="0.05" units="cm"/>
      <inkml:brushProperty name="height" value="0.05" units="cm"/>
      <inkml:brushProperty name="color" value="#FFFF00"/>
    </inkml:brush>
  </inkml:definitions>
  <inkml:trace contextRef="#ctx0" brushRef="#br0">39 220 32175,'6'-38'553,"-6"81"-516,-1 2-35,-10 516-2,11-561 0,1 0 0,-1 0 0,0 1 0,0-1 0,0 0 0,0 0 0,0 1 0,0-1 0,0 0 0,0 0 0,0 1 0,1-1 0,-1 0 0,0 0 0,0 1 0,0-1 0,0 0 0,-1 0 0,1 1 0,0-1 0,0 0 0,0 0 0,0 1 0,0-1 0,0 0 0,0 0 0,0 1 0,0-1 0,-1 0 0,1 0 0,0 0 0,0 1 0,0-1 0,0 0 0,-1 0 0,1 0 0,0 0 0,0 1 0,-1-1 0,1 0 0,0 0 0,0 0 0,0 0 0,-1 0 0,1 0 0,0 0 0,-1 0 0,1 0 0,0 0 0,0 0 0,-1 0 0,1 0 0,0 0 0,0 0 0,-1 0 0,1 0 0,0 0 0,0 0 0,-1 0 0,1 0 0,0 0 0,-12-17 0,8 1 0,1 0 0,0 0 0,1 0 0,1-1 0,1 1 0,1-21 0,0-1 0,0 1 0,2 1 0,2-1 0,1 1 0,19-61 0,63-136 0,-88 233 0,1 0 0,-1 0 0,0 0 0,0 0 0,0 0 0,0 0 0,0 0 0,0 0 0,0 0 0,0 0 0,0-1 0,0 1 0,0 0 0,0 0 0,1 0 0,-1 0 0,0 0 0,0 0 0,0 0 0,0 0 0,0 0 0,0 0 0,0 0 0,0 0 0,1 0 0,-1 0 0,0 0 0,0 0 0,0 0 0,0 0 0,0 0 0,0 0 0,0 0 0,0 0 0,0 0 0,1 0 0,-1 0 0,0 0 0,0 0 0,0 1 0,0-1 0,0 0 0,0 0 0,0 0 0,0 0 0,0 0 0,0 0 0,0 0 0,0 0 0,1 0 0,-1 0 0,0 0 0,0 1 0,0-1 0,0 0 0,0 0 0,0 0 0,0 0 0,0 0 0,0 0 0,0 0 0,0 0 0,0 1 0,0-1 0,0 0 0,0 0 0,0 0 0,5 16 0,8 31 0,-8-27 0,62 201 0,-52-180 0,2-1 0,2 0 0,30 49 0,-45-84 0,0 0 0,0 0 0,0 0 0,1-1 0,-1 1 0,1-1 0,0 0 0,1 0 0,6 3 0,-10-6 0,-1 0 0,1 0 0,0 0 0,0-1 0,0 1 0,0-1 0,0 1 0,0-1 0,0 1 0,0-1 0,0 0 0,0 0 0,0 0 0,0 0 0,0-1 0,0 1 0,0 0 0,0-1 0,0 0 0,-1 1 0,1-1 0,0 0 0,0 0 0,0 0 0,-1 0 0,1 0 0,0 0 0,-1 0 0,1-1 0,-1 1 0,1-1 0,-1 1 0,0-1 0,2-2 0,4-8 0,0 0 0,-1-1 0,-1 0 0,1 0 0,-2 0 0,0 0 0,2-16 0,1-12 0,2-47 0,-8-250 0,-15 225 0,11 88 0,8 133-507,3-51-1643</inkml:trace>
</inkml:ink>
</file>

<file path=ppt/ink/ink9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8:41.845"/>
    </inkml:context>
    <inkml:brush xml:id="br0">
      <inkml:brushProperty name="width" value="0.05" units="cm"/>
      <inkml:brushProperty name="height" value="0.05" units="cm"/>
      <inkml:brushProperty name="color" value="#FFFF00"/>
    </inkml:brush>
  </inkml:definitions>
  <inkml:trace contextRef="#ctx0" brushRef="#br0">220 116 29149,'35'-116'3613,"-43"143"-3612,-1 0 1,-18 36 0,0 0-2,-102 339 0,112-326-1,3 0 0,3 1-1,-1 112 1,12-186-24,0-2 15,0-1 1,0 0-1,0 1 1,0-1-1,0 0 1,0 1-1,0-1 0,0 0 1,0 1-1,0-1 1,0 1-1,0-1 0,0 0 1,0 1-1,0-1 1,0 0-1,0 1 1,0-1-1,0 0 0,1 1 1,-1-1-1,0 0 1,0 1-1,0-1 0,1 0 1,-1 0-1,0 1 1,0-1-1,1 0 1,-1 0-1,0 1 0,1-1 1,-1 0-1,0 0 1,1 0-1,-1 0 0,0 1 1,1-1-1,-1 0 1,0 0-1,1 0 1,-1 0-1,0 0 0,1 0 1,-1 0-1,0 0 1,1 0-1,-1 0 0,0 0 1,1 0-1,0 0 1,16 0-1768</inkml:trace>
</inkml:ink>
</file>

<file path=ppt/ink/ink9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8:42.378"/>
    </inkml:context>
    <inkml:brush xml:id="br0">
      <inkml:brushProperty name="width" value="0.05" units="cm"/>
      <inkml:brushProperty name="height" value="0.05" units="cm"/>
      <inkml:brushProperty name="color" value="#FFFF00"/>
    </inkml:brush>
  </inkml:definitions>
  <inkml:trace contextRef="#ctx0" brushRef="#br0">81 37 32495,'-1'-13'141,"-1"11"-40,-6 26-71,-12 51-30,3 0 0,4 0 0,4 2 0,-1 124 0,10-199 0,0 0 0,0 1 0,0-1 0,0 1 0,0-1 0,1 0 0,-1 1 0,1-1 0,0 0 0,0 0 0,-1 1 0,2-1 0,-1 0 0,0 0 0,0 0 0,1 0 0,-1 0 0,1 0 0,-1-1 0,1 1 0,2 1 0,-1-1 0,1 0 0,0 0 0,-1-1 0,1 1 0,0-1 0,0 0 0,0 0 0,0-1 0,0 1 0,0-1 0,7 0 0,-7 0 0,0-1 0,0 1 0,-1-1 0,1 0 0,0 0 0,0-1 0,-1 1 0,1-1 0,-1 1 0,1-1 0,-1 0 0,0-1 0,0 1 0,0 0 0,0-1 0,0 0 0,0 0 0,-1 0 0,1 0 0,-1 0 0,0 0 0,0 0 0,0-1 0,-1 1 0,3-6 0,4-10 0,-2-2 0,0 1 0,6-32 0,-7 27 0,23-143 0,-12 66 0,-13 206 0,-4-53-3,-1-22 5,2 0-1,2 0 0,7 47 1,-7-68-4,0 1 0,0-1 0,1 0 1,0 0-1,1-1 0,-1 1 0,1-1 1,1 0-1,0 0 0,0 0 0,0 0 0,1-1 1,0 0-1,0 0 0,0-1 0,1 0 0,8 6 1,-7-7-2,1 0 1,-1-1-1,1 0 1,0 0-1,-1 0 1,1-1-1,1-1 1,-1 0-1,0 0 1,0-1 0,0 0-1,11-1 1,-16 0 2,-1 1 1,1-1 0,-1 0 0,1 0 0,-1-1 0,1 1 0,-1-1-1,1 0 1,-1 0 0,0 0 0,0 0 0,0-1 0,0 1-1,-1-1 1,1 1 0,-1-1 0,1 0 0,-1 0 0,0 0-1,0-1 1,0 1 0,-1 0 0,1-1 0,-1 1 0,2-8-1,2-6 2,0-1-1,-2 1 1,0-1-1,0-20 1,0-303 30,-3 336-32,-1-6 0,1 1 0,-1 0 0,-5-20 0,6 29 0,-1-1 0,1 0 0,-1 1 0,1-1 0,-1 1 0,0-1 0,0 1 0,0-1 0,0 1 0,0-1 0,0 1 0,0 0 0,0 0 0,0-1 0,0 1 0,-1 0 0,1 0 0,-1 0 0,1 0 0,-1 1 0,1-1 0,-1 0 0,1 0 0,-1 1 0,0-1 0,1 1 0,-1 0 0,0-1 0,-2 1 0,2 1 1,0-1-1,1 1 1,-1-1-1,0 1 1,0 0-1,0-1 1,1 1-1,-1 0 1,1 0-1,-1 1 1,0-1-1,1 0 1,0 0-1,-1 1 1,1-1-1,0 1 1,0-1-1,0 1 1,0 0-1,0-1 1,0 1-1,0 0 1,0 2-1,-16 45-967,10-4-3200</inkml:trace>
</inkml:ink>
</file>

<file path=ppt/ink/ink9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8:42.817"/>
    </inkml:context>
    <inkml:brush xml:id="br0">
      <inkml:brushProperty name="width" value="0.05" units="cm"/>
      <inkml:brushProperty name="height" value="0.05" units="cm"/>
      <inkml:brushProperty name="color" value="#FFFF00"/>
    </inkml:brush>
  </inkml:definitions>
  <inkml:trace contextRef="#ctx0" brushRef="#br0">6 113 31150,'-3'-31'806,"1"-47"0,3 78-806,1-1 0,-1 1 1,1-1-1,-1 1 0,1-1 1,-1 1-1,1 0 0,-1 0 1,1 0-1,-1 0 0,1 0 1,0 0-1,1 0 1,2 0-1,4 1 0,1 0 0,-1 0 0,1 1 0,-1 0 0,0 0 0,1 1 0,-1 1 0,0-1 0,-1 1 0,1 1 0,-1 0 0,12 9 0,2 3 0,-1 2 0,0 0 0,20 27 0,-17-19 0,-2 2 0,-1 0 0,-1 2 0,-2 0 0,-1 1 0,-1 0 0,-2 2 0,-2 0 0,-1 0 0,-1 1 0,-2 0 0,-1 1 0,2 54 0,-7-49 0,-7 71 0,2-92 0,0-1 0,-2 0 0,0 0 0,-1 0 0,-14 30 0,0-11-1,-3-1 0,0-1 0,-3-1 0,-1-2 1,-1 0-1,-2-2 0,-1-1 0,-39 29 0,25-29-154,6-15-466</inkml:trace>
</inkml:ink>
</file>

<file path=ppt/ink/ink9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8:54.450"/>
    </inkml:context>
    <inkml:brush xml:id="br0">
      <inkml:brushProperty name="width" value="0.05" units="cm"/>
      <inkml:brushProperty name="height" value="0.05" units="cm"/>
      <inkml:brushProperty name="color" value="#FFFFFF"/>
    </inkml:brush>
  </inkml:definitions>
  <inkml:trace contextRef="#ctx0" brushRef="#br0">402 15 31022,'0'-1'34,"0"1"1,0-1-1,0 1 0,0-1 1,0 1-1,0-1 0,0 0 0,0 1 1,0-1-1,0 1 0,-1-1 0,1 1 1,0-1-1,0 1 0,-1-1 0,1 1 1,0 0-1,-1-1 0,1 1 0,-1-1 1,1 1-1,0 0 0,-1-1 1,1 1-1,-1 0 0,1-1 0,-1 1 1,1 0-1,-1 0 0,1 0 0,-1-1 1,1 1-1,-1 0 0,1 0 0,-1 0 1,1 0-1,-1 0 0,0 0 0,1 0 1,-1 0-1,1 0 0,-1 0 0,1 0 1,-1 0-1,1 1 0,-1-1 1,1 0-1,-1 0 0,1 1 0,-1-1 1,1 0-1,-1 0 0,1 1 0,-1 0 1,-31 18-175,-15 26 140,2 2 0,2 2 0,-52 75 0,77-98 0,2 0 0,0 1 0,-18 44 0,27-53 0,0 0 0,2 1 0,1 0 0,0 0 0,1 0 0,-1 35 0,4-49 0,0 0 0,0 0 0,0 1 0,0-1 0,1 0 0,0 0 0,0 0 0,0 0 0,1 0 0,-1-1 0,1 1 0,1 0 0,-1-1 0,0 1 0,1-1 0,0 0 0,0 0 0,1 0 0,-1 0 0,1 0 0,-1-1 0,1 0 0,0 1 0,0-2 0,1 1 0,-1 0 0,1-1 0,-1 0 0,1 0 0,8 3 0,6 0 0,0-1 0,1-1 0,-1-1 0,0 0 0,1-1 0,-1-1 0,29-4 0,-44 3 0,0 1 0,0-1 0,1 0 0,-1 0 0,0 0 0,0-1 0,0 0 0,0 0 0,0 0 0,-1 0 0,1 0 0,0-1 0,-1 1 0,0-1 0,0 0 0,0 0 0,0 0 0,0-1 0,0 1 0,-1-1 0,0 0 0,0 1 0,0-1 0,3-7 0,-3 3 0,1 0 0,-2 1 0,1-1 0,-1 0 0,0 0 0,-1 0 0,0 0 0,0 0 0,-1 0 0,0 0 0,0 0 0,-4-14 0,3 17 0,-1-1 0,1 1 0,-1 0 0,0 0 0,0 0 0,0 0 0,-1 1 0,0-1 0,0 1 0,0 0 0,0 0 0,-1 0 0,0 0 0,1 1 0,-1 0 0,0 0 0,-1 1 0,1-1 0,-10-2 0,-1 0 0,0 1 0,0 0 0,0 2 0,0 0 0,-30 0 0,43 2 0,-1 0 0,1 0 0,-1 0 0,0 0 0,1 1 0,-1 0 0,1 0 0,-1 0 0,1 0 0,0 0-1,-5 3 1,6-3-2,0 1 0,1 0 0,-1-1 0,1 1 0,-1 0 0,1 0 0,0-1 0,-1 1 0,1 0 0,0 0 0,0 0-1,1 1 1,-1-1 0,0 0 0,1 0 0,-1 0 0,1 1 0,-1 2 0,0 27-195,1 0-510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6:32.460"/>
    </inkml:context>
    <inkml:brush xml:id="br0">
      <inkml:brushProperty name="width" value="0.05" units="cm"/>
      <inkml:brushProperty name="height" value="0.05" units="cm"/>
      <inkml:brushProperty name="color" value="#FFFFFF"/>
    </inkml:brush>
  </inkml:definitions>
  <inkml:trace contextRef="#ctx0" brushRef="#br0">612 150 29934,'-13'-10'154,"-1"0"1,0 1-1,0 0 0,-1 1 1,0 1-1,0 0 1,-1 2-1,1-1 1,-1 2-1,-1 0 0,1 1 1,0 0-1,-1 2 1,1 0-1,-1 0 0,-22 4 1,29-2-152,-1 1 1,1 1-1,-1 0 1,1 0-1,0 1 1,0 0-1,0 1 0,1 0 1,0 1-1,0 0 1,0 0-1,1 1 1,0 0-1,0 0 1,0 1-1,1 0 1,-11 16-1,1 2-3,0 1 1,1 1-1,2 0 1,-19 54-1,20-43 0,2 0 0,2 1 0,1 0 0,2 0 0,2 0 0,1 1 0,3 0 0,6 58 0,-5-87-1,2 0-1,-1-1 1,1 0 0,1 1 0,0-1 0,1-1-1,0 1 1,0-1 0,1 1 0,12 14 0,-8-13 1,1 0 0,1-1 0,-1 0 1,2-1-1,-1 0 0,1-1 0,17 9 0,-3-5 4,1-1 0,0-1 0,0-2 0,1 0-1,0-2 1,1-2 0,55 5 0,-61-9 0,0-1 0,0 0 0,0-2 0,26-6 0,-35 5-1,-1-1 0,0 0 0,0-1 0,-1-1 1,0 0-1,0-1 0,23-16 0,-21 11 0,0 0 1,0-1-1,-1-1 1,-1 0-1,-1-1 0,0-1 1,-1 0-1,0 0 1,-1-1-1,-1 0 0,9-24 1,-8 11-3,-1 0 0,-2-1 0,-1 0 0,-1-1 0,-2 1 0,0-38 0,-3 47-1,0-1 0,-2 1 0,-1 0 0,0 0 0,-2 0 0,0 0 0,-1 1 0,-2-1 0,0 2 0,-1-1 0,-1 1 0,-1 1 0,-1 0 0,-25-32 0,19 29 0,-2 1 0,0 1 1,-1 1-1,-1 1 0,0 1 0,-2 0 1,-33-17-1,42 26-2,-1 1 0,0 0 0,0 2 1,0-1-1,-1 2 0,0 0 0,0 1 0,0 1 0,0 0 0,0 1 1,0 1-1,0 1 0,-27 4 0,34-2-18,1 0 0,0 0-1,-1 1 1,1 0 0,1 1 0,-1 0 0,1 1 0,-1-1-1,2 1 1,-1 1 0,1 0 0,0 0 0,0 0 0,1 1-1,-8 12 1,-38 64-673</inkml:trace>
</inkml:ink>
</file>

<file path=ppt/ink/ink9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8:54.968"/>
    </inkml:context>
    <inkml:brush xml:id="br0">
      <inkml:brushProperty name="width" value="0.05" units="cm"/>
      <inkml:brushProperty name="height" value="0.05" units="cm"/>
      <inkml:brushProperty name="color" value="#FFFFFF"/>
    </inkml:brush>
  </inkml:definitions>
  <inkml:trace contextRef="#ctx0" brushRef="#br0">739 56 30926,'-8'-7'133,"-1"1"0,0 1 0,-1 0 0,1 0-1,-1 1 1,0 0 0,0 0 0,0 1 0,-14-2 0,-6 1-46,0 2 0,-31 1 0,57 1-81,-10 0 1,-1 0 0,1 1 1,0 1-1,0 0 1,0 1-1,0 0 0,0 2 1,1-1-1,0 2 1,0-1-1,0 2 0,0 0 1,1 0-1,0 1 1,1 1-1,0 0 1,-13 13-1,3 1 0,1 1-1,2 0 1,0 2 0,2 0-1,1 0 1,-20 49 0,10-12-7,-30 127 1,44-141-1,2 0 0,3 0 0,1 1 0,3-1 0,2 1 0,9 78 0,-4-107 0,0 0 0,1 0 0,1-1 0,1 0 0,0 0 0,2-1 0,0 0 0,1-1 0,1 0 0,1-1 0,0 0 0,2-1 0,0-1 0,0 0 0,1-1 0,1-1 0,22 14 0,-9-8 0,2-2 0,0 0 0,1-3 0,0 0 0,1-3 0,1 0 0,-1-2 0,2-2 0,52 4 0,-27-6 0,75-5 0,-114-1 0,-1-1 0,1-2 0,-1 0 0,0-1 0,-1-1 0,1-1 0,20-10 0,-19 6 1,-1-2-1,-1 0 1,0-2-1,-1 0 1,0-1-1,-1 0 1,-1-2-1,-1 0 1,0-1-1,-2-1 1,0 0-1,-1-1 1,-1 0-1,15-39 1,-13 22 0,-1-1 0,-2 0 0,-2-1 0,-2 0-1,-2 0 1,-1 0 0,-2-1 0,-4-46 0,0 60 0,-1 0 0,-2 1 0,0 0 0,-2-1 0,-1 2 0,-1-1 0,-1 1 0,-1 1 0,-1 0 0,-2 1 0,0 0 0,-1 1 0,-2 0 0,0 1 0,-35-33 0,26 31-1,-1 0 0,0 1 0,-2 2 0,0 1 0,-2 1 0,0 2 0,-51-20 0,40 22 0,-1 2 0,0 1 0,0 3 0,-1 1 0,-71-1 0,93 7-1,-1 2 0,1 0 0,0 1 0,-33 9 0,40-7-6,0 1 0,1 1 0,0 0 0,-1 1 0,2 0 0,-1 1 0,-12 10 0,6-1-983,0 0 0,1 1 0,-25 30 0,-42 70-18048,86-117 18966</inkml:trace>
</inkml:ink>
</file>

<file path=ppt/ink/ink9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9:30.700"/>
    </inkml:context>
    <inkml:brush xml:id="br0">
      <inkml:brushProperty name="width" value="0.05" units="cm"/>
      <inkml:brushProperty name="height" value="0.05" units="cm"/>
      <inkml:brushProperty name="color" value="#FFFFFF"/>
    </inkml:brush>
  </inkml:definitions>
  <inkml:trace contextRef="#ctx0" brushRef="#br0">48 17 32159,'-10'-17'395,"5"34"-189,2-2-263,-9 58 61,2 2 0,4-1 0,5 96 0,1-143-4,1-10 0,0 0 0,2 0 0,4 18 0,-3-19 0,-1 1 0,0 0 0,0 17 0,-3-29 0,17-4 0,842-1-83,-858-1 82,0 0 0,-1 0 0,1 0-1,0-1 1,-1 1 0,1 0-1,-1 0 1,1 0 0,-1-1 0,0 1-1,0 0 1,1 0 0,-1-1 0,0 1-1,0 0 1,0 0 0,0-1 0,-1 1-1,1-2 1,0 1-3,-1-2 1,1 1 0,-1-1 0,0 0 0,0 1 0,0-1 0,-1 0 0,1 1 0,-1 0 0,0-1 0,0 1 0,0 0 0,0 0 0,-1 0 0,1 0 0,-1 1 0,0-1 1,1 1-1,-1-1 0,-1 1 0,1 0 0,-5-3 0,-11-5 4,0 0 0,-35-10 1,33 11-5,-93-35 19,137 52-2,1 2-1,-1 1 1,-1 1 0,0 1 0,-1 1-1,35 30 1,-51-40-13,-1 1 0,0 0 0,0 0 0,0 0 0,-1 0 0,0 1 0,0-1 0,0 1 0,-1 0 0,0 0 0,0 0 0,0 0 0,-1 0 0,0 0 0,0 1-1,-1-1 1,0 0 0,0 1 0,0-1 0,-1 0 0,1 0 0,-2 1 0,1-1 0,-1 0 0,0 0 0,0 0 0,0 0 0,-1-1 0,0 1 0,0-1 0,0 1 0,-7 6 0,-5 4-63,-1 0-1,-35 27 1,31-30-487</inkml:trace>
</inkml:ink>
</file>

<file path=ppt/ink/ink9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9:32.331"/>
    </inkml:context>
    <inkml:brush xml:id="br0">
      <inkml:brushProperty name="width" value="0.05" units="cm"/>
      <inkml:brushProperty name="height" value="0.05" units="cm"/>
      <inkml:brushProperty name="color" value="#FFFFFF"/>
    </inkml:brush>
  </inkml:definitions>
  <inkml:trace contextRef="#ctx0" brushRef="#br0">33 451 32447,'0'0'7,"-1"0"0,0-1 0,0 1 0,1 0 0,-1 0 0,0 0 0,0 0 0,1 0 0,-1 0 0,0 0 0,0 0 0,0 0 0,1 1 0,-1-1 0,0 0 0,1 0 0,-1 1 0,0-1 0,0 0 0,1 1 0,-1-1 0,0 0 0,1 1 0,-1-1 0,1 1 0,-1 0 0,-9 22 27,6 35-80,4-52 61,0-2-15,0 0 0,0 0 0,1 0 0,-1 0 0,1 0 0,0 0 0,0 0 0,1 0 0,-1 0 0,1-1 0,0 1 0,0 0 0,0-1 0,0 0 0,0 1 0,1-1 0,0 0-1,0 0 1,-1 0 0,2-1 0,-1 1 0,0-1 0,0 0 0,1 1 0,4 1 0,0-1-1,0 0 0,1 0 1,-1-1-1,1 0 0,-1-1 0,1 1 0,0-2 0,0 1 0,0-1 0,16-2 0,-21 1 3,0 0 0,0 0-1,-1-1 1,1 1 0,0-1-1,-1 0 1,1 0 0,-1 0-1,1 0 1,-1 0 0,0-1-1,0 1 1,0-1 0,0 0 0,-1 0-1,1 0 1,-1-1 0,0 1-1,0 0 1,3-6 0,2-5-1,-1-1 1,-1 0 0,7-30 0,-4 0 1,-2 1 0,-3-1 1,-1 0-1,-7-80 0,2 101 1,-1 1 0,-13-41 0,12 46 0,0 61-1,4-16-4,-1 40 0,7 70 0,-3-117 1,1 1 0,1-1 0,0 0 0,2 0 0,0-1 0,1 1 0,19 34 0,-23-50 0,-1 1 0,1-1 0,0-1 0,0 1 0,1 0 0,-1-1 0,1 1 0,-1-1 0,1 0 0,0 0 0,0-1 0,1 1 0,7 3 0,-3-3 0,0-1 0,0 0 0,0-1 0,0 1 0,0-2 0,14 0 0,-18 0-1,0 0 0,0-1 0,0 1 0,0-1 1,0-1-1,0 1 0,-1-1 0,1 0 0,0 0 0,-1 0 0,1 0 0,7-7 1,-5 3-4,0 0 0,0 0 0,-1-1 0,0 0 0,0-1 0,8-12 0,-2-1-1,-1-2-1,-1 0 1,-1 0-1,9-37 0,-7 9 18,-1-1 0,-4 1 0,2-99 0,-9 150-11,1-1 0,0 1-1,0-1 1,0 1 0,-1 0 0,1-1-1,0 1 1,0-1 0,-1 1-1,1 0 1,0-1 0,-1 1-1,1 0 1,0 0 0,-1-1 0,1 1-1,0 0 1,-1 0 0,1-1-1,-1 1 1,1 0 0,-1 0 0,1 0-1,0 0 1,-1 0 0,1 0-1,-1 0 1,1 0 0,-1 0 0,1 0-1,-1 0 1,1 0 0,-1 0-1,1 0 1,0 0 0,-1 0-1,1 0 1,-1 0 0,1 1 0,-1-1-1,1 0 1,0 0 0,-1 1-1,1-1 1,0 0 0,-1 0 0,1 1-1,-1 0 1,-1 2-1,0 1 0,0 0 0,0-1 0,1 1 0,-1 0 0,1 0 0,0 0 0,0 0 0,0 0 0,1 0 0,-1 1 0,1 4 0,0-5 0,-2 45 0,2-1 0,2 0 0,2 0 0,3 0 0,1 0 0,3-1 0,17 47 0,-27-90 0,3 9 0,0-1 0,1 1 0,7 11 0,-11-22 0,0 1 0,1-1 0,-1 1 0,1-1 0,0 0 0,0 1 0,0-1 0,0 0 0,0 0 0,1-1 0,-1 1 0,0 0 0,1-1 0,-1 1 0,1-1 0,0 0 0,0 0 0,-1 0 0,6 1 0,-4-2 0,-1 1 0,1-1 0,0 0 0,-1 0 0,1 0 0,-1 0 0,1-1 0,-1 0 0,1 1 0,-1-1 0,1-1 0,-1 1 0,1 0 0,-1-1 0,0 0 0,0 1 0,0-1 0,0-1 0,5-4 0,-1 0 0,-1-1 0,-1-1 0,1 0 0,-1 1 0,0-1 0,3-11 0,2-4 0,-1-1 0,-1-1 0,9-51 0,-1-78 0,-9 65 0,-6 78 1,1 0 0,0 1 0,0-1 0,1 0 0,1 1 0,0-1 0,7-12 0,-9 20-1,0 0 1,1 0-1,-1 1 0,1-1 1,0 1-1,0 0 0,1 0 1,-1 0-1,1 0 0,-1 0 1,1 1-1,0 0 0,0 0 1,0 0-1,0 0 1,0 0-1,0 1 0,1 0 1,-1 0-1,0 0 0,1 0 1,4 0-1,-4 1 0,0 0 0,0-1 0,0 2 0,-1-1 0,1 0 0,0 1 0,0 0 0,0 0 0,-1 0 0,1 1 0,0 0 0,-1 0 0,1 0 0,-1 0 0,0 1 0,6 4 0,-4-1 0,0 0 0,-1 1 0,0 0 0,0 0 0,0 0 0,-1 0 0,0 1 0,5 13 0,0 4 0,-2 0 0,-1 0 0,-1 1 0,-1 0 0,-1 0 0,-1 0 0,-2 0 0,-2 30 0,0-40 0,-1 0 0,0 0 0,-1-1 0,0 1 0,-2-1 0,0 0 0,0 0 0,-2-1 0,1 0 0,-2 0 0,0-1 0,-1 0 0,0 0 0,0-1 0,-2-1 0,1 0 0,-2 0 0,1-1 0,-21 12 0,29-19 0,-1-1 0,0 1 0,0-1 0,0 0 0,-11 3 0,15-5 0,-1 0 0,1 0 0,0 1 0,0-1 0,-1 0 0,1 0 0,0 0 0,0 0 0,-1-1 0,1 1 0,0 0 0,0 0 0,0-1 0,-1 1 0,1-1 0,0 1 0,0-1 0,0 1 0,0-1 0,0 0 0,0 1 0,0-1 0,0 0 0,0 0 0,0 0 0,0 0 0,1 0 0,-1 0 0,0 0 0,1 0 0,-1 0 0,0 0 0,0-2 0,-6-24-3,1-1-1,2 1 1,0-1 0,1-49-1,0 3 2,0 42-4,-3-77-4,7 111 9,0 0 0,0 1 0,0-1 0,0 0 0,0 0 0,0 0 0,1 0 0,-1 0 0,1-1 0,-1 1 0,4 2 0,4 6 3,15 22 5,8 11-5,1-2-1,3-1 1,65 58-1,-92-92 0,0 0 0,1 0 0,-1-1 0,2-1 0,-1 1 0,0-1 0,1-1 0,0 0 0,0-1 0,0 0 0,0 0 0,0-1 0,0-1 0,0 0 0,20-2 0,-24 1-1,-1 0 0,0 0 1,1 0-1,-1-1 0,0 0 0,0 0 0,0 0 0,0-1 1,-1 0-1,1 0 0,-1-1 0,1 1 0,5-7 0,-4 3 1,0 0 0,-1 0-1,0-1 1,0 0 0,-1 0-1,0 0 1,0-1-1,3-9 1,0-4 0,-1 1 0,-1-1 0,-1 0 1,-1-1-1,-1 1 0,0-41 0,-3 49-1,-1 0 0,0 1 0,-1-1 0,-1 1 0,0-1 0,-1 1 0,-8-21 0,10 30 0,0 0 0,0 0 0,0 0 0,0 0 0,-1 1 0,1-1 0,-1 1 0,0-1 0,0 1 0,0 0 0,0 0 0,-1 0 0,1 1 0,-1-1 0,0 1 0,0 0 0,0 0 0,0 0 0,0 0 0,0 1 0,0 0 0,-1 0 0,1 0 0,0 0 0,-1 1 0,1-1 0,-5 1 0,7 1 0,1-1 0,0 0 0,-1 1 0,1-1 0,0 1 0,0-1 0,0 1-1,0 0 1,0-1 0,-1 1 0,1 0 0,0 0 0,0 0 0,1 0 0,-1 0 0,0 0 0,0 0 0,0 0 0,1 0 0,-1 0 0,0 0 0,1 0 0,-1 1-1,1-1 1,0 0 0,-1 0 0,1 3 0,-5 42-9,4-38 7,0 23 1,1-1 0,2 1 1,0 0-1,11 43 0,-9-56 1,1 0 0,1 0 1,1-1-1,0 0 0,1-1 0,1 1 0,0-2 0,21 28 0,-27-41 0,0 1 0,0-1 0,0 0 0,0 1 0,1-2 0,-1 1 0,1 0 0,-1-1 0,1 1 0,0-1 0,0 0 0,-1 0 0,1 0 0,0-1 0,0 1 0,0-1 0,0 0 0,0 0 0,-1-1 0,1 1 0,0-1 0,0 0 0,0 0 0,0 0 0,-1 0 0,1-1 0,-1 1 0,1-1 0,-1 0 0,0 0 0,1 0 0,-1-1 0,0 1 0,3-4 0,2-3-1,-1-1 0,0 1 0,-1-1 1,0 0-1,0-1 0,-2 0 0,1 1 0,-1-2 1,4-18-1,0-8-7,3-64 0,-9 66 4,14-65 0,-15 98 4,-1 1 1,1 0-1,0-1 0,0 1 1,0 0-1,0 0 0,0 0 1,0 0-1,1 0 0,-1 0 1,1 0-1,0 1 0,-1-1 1,1 0-1,0 1 0,0-1 1,0 1-1,0 0 0,0 0 1,0-1-1,0 1 0,4-1 1,3 0 0,-1 1 0,0-1 1,0 2-1,1-1 1,8 1-1,-14 0-1,-1 0 0,1 0 0,0 1 0,0-1 0,0 1 0,0-1 0,-1 1 0,1 0 0,0 0 0,-1 0 0,1 0 0,0 1 0,-1-1 0,0 1 0,1-1 0,-1 1 0,4 3 0,-2 0 0,-1-1 0,0 0 0,0 1 0,0 0 0,0 0 0,-1-1 0,1 2 0,1 5 0,0 7 3,0-1-1,0 0 1,-2 1 0,1 28-1,-3 219 14,0-263-16,1 1 1,-1-1-1,1 0 0,-1 1 0,1-1 0,0 0 0,0 0 0,0 0 0,0 1 0,0-1 0,0 0 0,1 0 1,-1-1-1,1 1 0,-1 0 0,1 0 0,0-1 0,-1 1 0,1-1 0,0 1 0,0-1 0,0 0 1,0 0-1,1 0 0,-1 0 0,0 0 0,0 0 0,1-1 0,-1 1 0,0-1 0,1 0 0,3 1 0,0-1 0,-1 1 0,1-1 0,0 0 0,0 0-1,0-1 1,-1 1 0,1-1 0,0 0-1,-1-1 1,1 0 0,-1 0 0,1 0 0,5-4-1,-6 3-6,-1-1 0,0 1 0,0-1-1,0-1 1,-1 1 0,6-8 0,17-34-196</inkml:trace>
</inkml:ink>
</file>

<file path=ppt/ink/ink9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9:35.499"/>
    </inkml:context>
    <inkml:brush xml:id="br0">
      <inkml:brushProperty name="width" value="0.05" units="cm"/>
      <inkml:brushProperty name="height" value="0.05" units="cm"/>
      <inkml:brushProperty name="color" value="#FFFFFF"/>
    </inkml:brush>
  </inkml:definitions>
  <inkml:trace contextRef="#ctx0" brushRef="#br0">74 570 31230,'-6'3'50,"1"1"1,0 0-1,0 0 0,1 1 0,-1 0 0,1-1 0,0 1 0,1 0 0,-1 1 0,1-1 1,0 1-1,0 0 0,-3 8 0,3-7-33,1-1 0,0 1 0,0 0-1,0 0 1,1 0 0,0 0 0,1 0 0,-1 0 0,1 0 0,0 0 0,3 13 0,-3-19-15,1 0 0,-1 0 0,1 0 0,-1-1 0,1 1 0,-1 0 0,1-1 0,-1 1 0,1 0 0,0-1 0,-1 1 0,1-1 0,0 1 0,0-1 0,-1 1 0,1-1 0,0 0 0,0 1 0,0-1 0,-1 0 0,1 0 0,0 1 1,0-1-1,0 0 0,1 0 0,28 0 49,-19-1-9,-6 1-33,0-1-1,0 0 1,-1 0-1,1 0 0,0-1 1,-1 1-1,0-1 1,1 0-1,-1-1 0,0 1 1,0-1-1,0 1 1,0-1-1,0 0 0,-1-1 1,1 1-1,-1-1 1,4-5-1,6-9 29,0-1-1,17-33 1,-29 49-32,14-27 17,-1-1-1,-2-1 1,-1 1-1,-2-2 0,-1 1 1,4-37-1,-6 11-11,-2 0-1,-7-98 1,3 155-10,-4-32 0,4 32 0,0 0 0,0 0 0,0 0 0,0 0 0,-1 0 0,1 0 0,0 1 0,0-1 0,-1 0 0,1 0 0,-1 0 0,1 0 0,-1 0 0,1 0 0,-1 1 0,0-1 0,1 0 0,-1 1 0,0-1 0,1 0 0,-1 1 0,0-1 0,0 1 0,0-1 0,1 1 0,-2-1 0,1 1 0,1 0 0,-1 1 0,1-1 0,0 1 0,-1-1 0,1 1 0,-1-1 0,1 0 0,0 1 0,0-1 0,-1 1 0,1-1 0,0 1 0,0 0 0,0-1 0,0 1 0,-1-1 0,1 1 0,0-1 0,0 1 0,0-1 0,0 1 0,0 0 0,0-1 0,1 2 0,-1 0 0,-2 11 0,1 2 0,1-1 0,0 0 0,1 0 0,0 0 0,1 0 0,1-1 0,0 1 0,1 0 0,0-1 0,1 0 0,1 0 0,13 22 0,71 75 0,-59-75 0,38 55 0,-66-86 0,-1 0 0,1 0 0,-1 0 0,0 0 0,0 0 0,-1 1 0,1-1 0,-1 0 0,0 1 0,0 0 0,0-1 0,-1 1 0,0-1 0,0 1 0,0 0 0,0-1 0,-1 1 0,1 0 0,-3 7 0,0-7 0,1-1 0,0 1 0,-1-1 0,0 1 0,0-1 0,-1 0 0,1 0 0,-1-1 0,1 1 0,-1-1 0,0 1 0,-1-1 0,1-1 0,-1 1 0,1 0 0,-9 2 0,-3 1 0,0-1 0,-1 0 0,1-2 0,-1 0 0,-28 2 0,-84-6 0,126 2 0,0-1 0,1 0 0,-1 0 0,0-1 0,1 1 0,-1-1 0,0 1 0,1-1 0,-1 0 0,1 0 0,-1 0 0,1 0 0,-1 0 0,1-1 0,0 1 0,0-1 0,-3-2 0,28 1 0,-3 5 0,-1 1 0,33 9 0,-31-6 0,1-1 0,24 1 0,-27-4 0,93 1 0,-102-3 0,0-1 0,0 0 0,0-1 0,0 0 0,-1 0 0,1-1 0,0-1 0,14-7 0,-10 3 0,-1-1 0,0-1 0,0 0 0,-1-1 0,0 0 0,-1 0 0,-1-2 0,0 1 0,0-1 0,9-18 0,-5 5 0,-2 0 0,-1-1 0,-2 0 0,12-50 0,-17 56 0,-2 0 0,0 1 0,-2-37 0,-1 23 0,1 31 0,0 0 0,0 0 0,-1 0 0,1 1 0,-1-1 0,0 0 0,0 0 0,0 1 0,0-1 0,0 0 0,0 1 0,-1-1 0,0 1 0,1 0 0,-1-1 0,0 1 0,0 0 0,0 0 0,0 0 0,0 0 0,-1 1 0,1-1 0,-1 0 0,1 1 0,-1 0 0,1 0 0,-1 0 0,0 0 0,0 0 0,-4-1 0,5 3 0,1 0 0,-1-1 0,0 1 0,0 0 0,1 0 0,-1 0 0,1 0 0,-1 1 0,1-1 0,-1 0 0,1 0 0,0 1 0,-1-1 0,1 1 0,0 0 0,0-1 0,0 1 0,0 0 0,1-1 0,-1 1 0,0 0 0,1 0 0,-1 0 0,1 2 0,-12 50 0,8-12 0,4 51 0,0-50 0,1-32 0,0 0 0,0 0 0,2 0 0,-1 0 0,1-1 0,1 1 0,0-1 0,0 0 0,1 0 0,0 0 0,1 0 0,0-1 0,0 0 0,1-1 0,0 1 0,1-1 0,0-1 0,0 1 0,1-1 0,0-1 0,0 1 0,0-2 0,1 1 0,0-1 0,0-1 0,0 0 0,1 0 0,-1-1 0,1 0 0,0-1 0,0 0 0,18 0 0,-21-2 0,-4 0 0,0 0 0,0 0 0,0 0 0,-1 0 0,1-1 0,6-1 0,-8 1 0,-1 1 0,0-1 0,0 0 0,0 0 0,0 1 0,0-1 0,0 0 0,0 0 0,-1 0 0,1 0 0,0 0 0,0 0 0,-1 0 0,1 0 0,-1 0 0,1 0 0,-1-1 0,1 1 0,-1 0 0,0 0 0,1 0 0,-1-1 0,0 1 0,0-1 0,2-44 0,-2 37 0,0 0 0,0 0 0,1 1 0,0-1 0,1 0 0,5-16 0,11-21 0,-9 27 0,0-1 0,-2 0 0,-1-1 0,0 0 0,-2 0 0,5-42 0,-9-135 0,6 210 0,53 104 0,12 31 0,-64-129 0,-1 0 0,-1 1 0,0 0 0,-1-1 0,-2 2 0,2 29 0,-4-36 0,0 0 0,-1 0 0,-3 17 0,3-25 0,-1-1 0,1 0 0,-1 0 0,0 0 0,0 0 0,0 0 0,0 0 0,-1-1 0,1 1 0,-1-1 0,0 0 0,0 1 0,-5 2 0,-1 1 0,0 0 0,0 0 0,-1-2 0,0 1 0,0-1 0,0 0 0,-1-1 0,-17 4 0,7-3 0,-1-2 0,1-1 0,-35 0 0,51-5 0,15 1 0,30 2 0,0 1 0,0-1 0,0-2 0,73-14 0,-104 14 0,0 0 0,1-1 0,-1 0 0,0-1 0,-1 1 0,1-2 0,-1 1 0,0-1 0,0-1 0,0 1 0,0-1 0,-1-1 0,0 1 0,-1-1 0,1 0 0,-1-1 0,-1 0 0,1 1 0,-1-2 0,-1 1 0,7-16 0,-6 6 0,0-1 0,-1 0 0,-1 0 0,1-25 0,-3-80 0,-2 66 0,1-81 27,0 138-27,1 1 0,-1-1 0,0 1 0,1-1 0,-1 1 1,1-1-1,-1 1 0,1-1 0,-1 1 0,1 0 0,-1-1 0,1 1 1,-1 0-1,1-1 0,-1 1 0,1 0 0,0 0 0,-1-1 0,1 1 1,-1 0-1,1 0 0,0 0 0,-1 0 0,1 0 0,0 0 0,-1 0 1,1 0-1,0 0 0,-1 0 0,1 0 0,-1 1 0,1-1 0,0 0 1,1 1-1,4-1 0,0 1 0,0 1 0,0-1 0,0 1 0,-1 0 0,1 0 0,-1 1 0,1 0 0,-1 0 0,0 0 0,0 1 0,0-1 0,0 1 0,-1 0 0,6 7 0,1 1 0,0 0 0,-1 1 0,-1 0 0,14 26 0,-17-27-3,-1 0 0,-1 0 0,0 0 0,-1 1 0,0 0 0,1 18 0,-2 4 13,-2 41 1,-1-70-11,1 0 0,-1 0 0,-1 1 0,1-1 0,-1 0 0,-1 0 0,1 0 0,-1-1 0,0 1 0,0-1 0,0 1 0,-1-1 0,0 0 0,0 0 0,0 0 0,0-1 0,-1 0 0,0 0 0,-9 6 0,5-4 0,0-1 0,0 0 0,0 0 0,-1-1 0,1-1 0,-1 0 0,0 0 0,0-1 0,0 0 0,0 0 0,-15-1 0,0-1 0,40 0 0,17 0-5,29 2-22,-33 0 27,1-2 0,-1-1 0,30-4 0,-52 3 0,1 1 0,-1-1 0,1 0 0,-1-1 0,1 0 0,-1 0 0,0 0 0,-1 0 0,1-1 0,0 0 0,-1 0 0,0-1 0,8-8 0,-6 4 0,0-1 0,-1 1 0,0-1 0,-1 0 0,0 0 0,-1-1 0,6-16 0,-2-6 0,-2 0 0,-1 0 0,-1 0 0,-2-52 0,-1 53 0,0 23 0,0 0 0,-1 0 0,0 0 0,0 0 0,-1 0 0,0 0 0,-4-12 0,4 20 0,0 0 0,1-1 0,-1 1 0,0 0 0,0 0 0,0-1 0,0 1 0,-1 0 0,1 0 0,0 0 0,0 0 0,-1 1 0,1-1 0,0 0 0,-1 0 0,1 1 0,-1-1 0,1 1 0,-2-1 0,2 1 0,1 1 0,-1-1 0,1 1 0,-1 0 0,1-1 0,0 1 0,-1-1 0,1 1 0,0 0 0,0-1 0,-1 1 0,1 0 0,0-1 0,0 1 0,0 0 0,0 0 0,0-1 0,0 1 0,0 0 0,0-1 0,0 1 0,0 0 0,1 1 0,-1 0 0,1 35 0,3-1 0,11 54 0,26 74 0,-37-150 0,0 0 0,1 0 0,1 0 0,0-1 0,1 0 0,0 0 0,1-1 0,13 16 0,-16-23 0,0 0 0,0 0 0,1 0 0,0 0 0,-1-1 0,2 0 0,-1 0 0,0-1 0,1 0 0,0 0 0,0 0 0,0-1 0,0 0 0,0 0 0,0-1 0,1 0 0,13 1 0,-18-2 0,0-1 1,-1 1-1,1 0 1,-1-1-1,1 1 1,-1-1-1,0 0 1,1 0-1,-1 0 1,0 0-1,1 0 0,-1 0 1,0-1-1,0 1 1,0-1-1,0 1 1,0-1-1,-1 0 1,1 0-1,0 0 1,-1 0-1,1 0 1,-1 0-1,0 0 0,0-1 1,0 1-1,1-4 1,2-6 3,0 0 0,-1-1 0,-1 0 0,1-16 1,-2 19-7,9-164 2,2-28 0,-9 189 0,-2 20 0,-3 22 0,-8 24 0,4-24 0,2-1 0,-2 47 0,6-67 0,0 7 0,0-1 0,4 22 0,-3-31 0,0 0 0,1 0 0,-1 0 0,1 0 0,0 0 0,1-1 0,-1 1 0,1-1 0,0 0 0,5 7 0,0-3 0,0 0 0,0-1 0,1 0 0,0-1 0,0 0 0,1 0 0,-1-1 0,1 0 0,0 0 0,1-1 0,12 3 0,-9-4 0,0 0 0,1-1 0,-1 0 0,1-1 0,-1-1 0,1 0 0,28-5 0,-39 5 0,-1-1 0,0 0 0,1 0 0,-1 0 0,0-1 0,1 1 0,-1-1 0,0 1 0,0-1 0,0 0 0,0-1 0,-1 1 0,1 0 0,-1-1 0,1 1 0,-1-1 0,0 0 0,0 0 0,0 0 0,0 0 0,-1 0 0,1 0 0,-1-1 0,0 1 0,2-5 0,0-7 0,0 0 0,-1 0 0,-1 0 0,-1-24 0,0 35 0,-1-11 0,0 0 0,-1 1 0,0-1 0,-2 1 0,0-1 0,0 1 0,-1 0 0,-1 1 0,0-1 0,-1 1 0,-12-17 0,8 14 0,0 1 0,-1 1 0,-1 0 0,0 1 0,-1 0 0,-1 1 0,1 1 0,-28-17 0,33 24 0,1 0 0,-1 0 0,0 1 0,1-1 0,-1 2 0,-1 0 0,1 0 0,0 0 0,-1 1 0,1 1 0,0-1 0,-1 2 0,1-1 0,-10 3 0,15-2 0,2 0 0,-1 0 0,0 0 0,0 0 0,0 1 0,0 0 0,1-1 0,-1 1 0,1 0 0,-1 0 0,1 0 0,0 1 0,0-1 0,0 0 0,0 1 0,0 0 0,1-1 0,-1 1 0,1 0 0,-1 0 0,1 0 0,0 0 0,0 0 0,1 0 0,-1 0 0,1 0 0,-1 4 0,0 7 0,0 0 0,1-1 0,0 1 0,1 0 0,3 14 0,-2-18 0,1-1 0,0 1 0,1 0 0,0-1 0,0 0 0,1 0 0,1 0 0,-1 0 0,1-1 0,1 0 0,-1 0 0,10 8 0,2 0-1,0-1 0,1 0 0,0-2 0,25 14 0,-37-24-2,1 1 1,-1-2-1,1 1 1,-1-1 0,1 0-1,0-1 1,0 0-1,0 0 1,0 0-1,12-2 1,-17 1 2,-1 0 0,1-1 0,0 1 0,-1-1 0,1 1 0,0-1 0,-1 0 0,1 0 0,-1 0 0,0-1 0,1 1 0,-1 0 0,0-1 0,0 0 0,1 1 0,-1-1 0,-1 0 0,1 0 0,0 0 0,0 0 0,-1 0 0,1-1 0,-1 1 0,2-5 0,2-5 0,0 0 0,-1 0 0,5-25 0,-7 28 0,3-24 0,3-42 0,-8 55 1,2-1-1,0 1 1,2-1 0,0 1 0,1 0 0,10-24-1,-14 42 1,0 0 0,0 0 0,0 0 0,1 1 0,-1-1 0,1 0 1,-1 1-1,1-1 0,-1 1 0,1 0 0,0-1 0,0 1 0,0 0 0,0 0 0,0 0 0,0 0 0,0 1 0,0-1 0,0 0 0,0 1 0,0 0 0,0-1 0,0 1 0,1 0 0,-1 0 0,0 0 0,2 1 0,0-1-1,0 1 0,-1-1 0,1 1 0,-1 0-1,1 0 1,-1 1 0,1-1 0,-1 1 0,0 0 0,0-1 0,1 1-1,-1 1 1,-1-1 0,1 0 0,3 5 0,10 14 0,-2 1 0,0 1 0,-2 0 0,0 1 0,-2 1 0,0 0 0,-2 0 0,10 50 0,-15-49 0,-2 50 0,-1-48 0,1-48 0,1 1 0,1 0 0,0 0 0,2 0 0,8-26 0,43-89-4,-51 121 3,2-4-4,1 0 1,1 0-1,0 1 1,1 0-1,21-25 1,-31 41 5,1-1 0,-1 0-1,1 1 1,-1-1 0,1 1 0,-1-1 0,1 1-1,-1-1 1,1 1 0,-1-1 0,1 1 0,-1-1-1,1 1 1,0 0 0,-1-1 0,1 1 0,0 0-1,0 0 1,-1-1 0,1 1 0,0 0 0,-1 0-1,1 0 1,0 0 0,0 0 0,-1 0 0,1 0-1,0 0 1,0 0 0,1 1 0,-1 0-1,0 0 1,0 1-1,0-1 1,0 0-1,0 1 1,0-1-1,-1 1 1,1-1-1,0 1 1,-1-1-1,1 1 1,-1-1-1,1 3 1,81 413-1,-78-393-112,1 46 0,-5-63-528</inkml:trace>
</inkml:ink>
</file>

<file path=ppt/ink/ink9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9:35.861"/>
    </inkml:context>
    <inkml:brush xml:id="br0">
      <inkml:brushProperty name="width" value="0.05" units="cm"/>
      <inkml:brushProperty name="height" value="0.05" units="cm"/>
      <inkml:brushProperty name="color" value="#FFFFFF"/>
    </inkml:brush>
  </inkml:definitions>
  <inkml:trace contextRef="#ctx0" brushRef="#br0">117 44 32287,'-8'-2'61,"1"1"-1,-1-1 1,0 2 0,-12-1 0,18 2-59,0-1 1,0 0-1,0 1 0,0-1 0,0 1 1,0 0-1,0-1 0,0 1 1,0 0-1,0 0 0,0 1 0,0-1 1,0 0-1,1 1 0,-1-1 1,0 1-1,1-1 0,0 1 0,-1 0 1,-1 3-1,-1 2-1,0 2 1,1-1 0,0 0-1,0 1 1,1-1-1,0 1 1,0 0-1,1 0 1,0 10-1,0-14 1,1 1 0,0-1 0,1 1 0,-1-1 0,1 1 0,0-1 0,1 0 0,-1 0 0,1 1 0,0-1-1,0 0 1,0-1 0,1 1 0,0 0 0,0-1 0,5 6 0,-2-4 0,1 0 0,0-1 0,1 0 1,-1 0-1,1-1 0,0 0 0,0-1 0,1 1 0,-1-1 0,18 3 1,-14-4 0,1 0 0,0-1 0,0 0 0,0-1 0,0-1 0,25-4 0,-34 4-1,0 0-1,-1 0 0,1-1 0,-1 0 1,1 0-1,-1 0 0,0 0 0,1 0 1,-1-1-1,0 1 0,-1-1 0,1 0 0,0 0 1,-1 0-1,0 0 0,1 0 0,-1-1 1,-1 1-1,1-1 0,0 1 0,-1-1 1,0 0-1,0 1 0,0-1 0,1-8 1,0 3-2,-1 0 0,-1-1 0,1 1 1,-1 0-1,-1-1 0,0 1 0,0 0 0,-1 0 1,0 0-1,-4-10 0,3 11 0,-1 0 0,-1 1 0,0-1 0,0 1 0,0 1 0,-1-1 0,1 1 0,-2 0 0,1 0 0,-1 0 0,-11-6 0,14 9 0,-1 0 0,1 0 0,-1 1 0,0-1 0,0 1 0,0 0 0,0 1 0,0-1 0,-1 1 0,1 0 0,0 1 0,-1-1 0,1 1 0,0 0 0,-1 0 0,1 1 0,0-1 0,-1 1 0,1 1 0,-8 1 0,9 0-4,0 1 1,-1-1-1,1 1 0,1 0 1,-1 0-1,0 0 0,1 0 1,0 1-1,0-1 0,0 1 1,1 0-1,-1 0 0,1 0 1,0 0-1,-1 7 0,-17 45-161</inkml:trace>
</inkml:ink>
</file>

<file path=ppt/ink/ink9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9:37.129"/>
    </inkml:context>
    <inkml:brush xml:id="br0">
      <inkml:brushProperty name="width" value="0.05" units="cm"/>
      <inkml:brushProperty name="height" value="0.05" units="cm"/>
      <inkml:brushProperty name="color" value="#FFFFFF"/>
    </inkml:brush>
  </inkml:definitions>
  <inkml:trace contextRef="#ctx0" brushRef="#br0">10 2410 31582,'0'0'35,"-1"0"-1,0 0 1,1 0-1,-1-1 1,1 1-1,0 0 1,-1 0-1,1-1 1,-1 1-1,1 0 1,-1-1-1,1 1 1,0-1-1,-1 1 1,1 0-1,0-1 1,-1 1-1,1-1 1,0 1-1,0-1 1,-1 1-1,1-1 1,0 1-1,0-1 1,0 1-1,0-1 1,0 1-1,-1-1 1,1 1-1,0-1 1,0 1-1,1-1 0,-1 0 1,0 0-1,2-24-199,-2 21 244,5-23-70,2 1 0,19-52 0,2-6 1,13-71 17,61-197-27,-93 328 0,54-158 0,98-196 0,-133 324 0,2 1 0,2 1 0,2 2 0,3 1 0,2 2 0,1 2 0,88-76 0,-69 77 0,2 3 0,2 2 0,1 4 0,91-38 0,-26 24 0,184-44 0,-310 92 0,111-27 0,212-82 0,-326 109 0,0 1 0,-1-1 0,1 1 0,0 0 0,0-1 0,-1 1 0,1 0 0,0 0 0,-1-1 0,1 1 0,0 0 0,-1 0 0,1-1 0,-1 1 0,1 0 0,0 0 0,-1 0 0,1 0 0,0 0 0,-1-1 0,1 1 0,-1 0 0,1 0 0,-1 0 0,1 0 0,0 0 0,-1 0 0,1 0 0,-1 1 0,1-1 0,-1 0 0,1 0 0,-24-2 0,-10 0 0,0-1 0,0-2 0,0-1 0,1-1 0,0-2 0,-44-19 0,70 23 0,12 3 0,12 1 0,-16 1 0,16 0 0,9-1 0,0 1 0,0 2 0,0 1 0,42 9 0,-61-10 0,-1 0 0,0 0 0,0 1 0,0-1 0,0 1 0,0 1 0,0-1 0,-1 1 0,0 0 0,0 0 0,0 1 0,0-1 0,-1 1 0,0 0 0,0 0 0,0 1 0,0-1 0,-1 1 0,0 0 0,0 0 0,0 0 0,-1 0 0,0 0 0,1 8 0,1 15 0,-1 0 0,-1 1 0,-4 42 0,1-16 0,1-51-3,0-1-1,0 0 1,0 0 0,-1 0 0,1 0-1,-1 0 1,0 0 0,0 0-1,-1 0 1,1 0 0,-1-1-1,0 1 1,0 0 0,0-1 0,0 1-1,-5 4 1,-27 19-149</inkml:trace>
</inkml:ink>
</file>

<file path=ppt/ink/ink9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9:39.265"/>
    </inkml:context>
    <inkml:brush xml:id="br0">
      <inkml:brushProperty name="width" value="0.05" units="cm"/>
      <inkml:brushProperty name="height" value="0.05" units="cm"/>
      <inkml:brushProperty name="color" value="#FFFFFF"/>
    </inkml:brush>
  </inkml:definitions>
  <inkml:trace contextRef="#ctx0" brushRef="#br0">0 814 31406,'1'0'37,"-1"1"0,0-1 0,1 0 0,-1 1 0,1-1 0,-1 0 0,1 0 0,-1 0 0,1 1 0,-1-1 0,0 0 0,1 0 0,-1 0 0,1 0 0,-1 0 0,1 0 0,-1 0 0,1 0 0,-1 0 0,1 0 0,-1 0 0,1 0 0,-1 0 0,2 0 0,2-1 42,13 2-59,0-1 2,0 0-1,31-5 1,-42 3-15,1 0 1,0 0-1,-1 0 0,0-1 0,1 0 1,-1 0-1,0 0 0,-1-1 0,1 0 1,8-7-1,0-3-1,-1-1 0,0-1 0,0 0 0,-2-1-1,0 0 1,-1 0 0,-1-1 0,0-1 0,-2 1 0,6-22 0,6-28 17,14-105 1,-29 152-24,6-59 25,2-136 1,-12 216-26,0-1 1,0 1-1,0 0 0,0-1 1,0 1-1,0 0 1,0-1-1,-1 1 1,1 0-1,0-1 1,0 1-1,0 0 1,0 0-1,-1-1 0,1 1 1,0 0-1,0-1 1,-1 1-1,1 0 1,0 0-1,0 0 1,-1-1-1,1 1 0,0 0 1,0 0-1,-1 0 1,1 0-1,0 0 1,-1 0-1,1-1 1,0 1-1,-1 0 1,1 0-1,0 0 0,-1 0 1,1 0-1,0 0 1,-1 0-1,1 0 1,0 1-1,-1-1 1,1 0-1,0 0 1,-1 0-1,1 0 0,0 0 1,-1 0-1,1 1 1,0-1-1,0 0 1,-1 0-1,1 0 1,0 1-1,0-1 0,-1 0 1,1 0-1,0 1 1,0-1-1,0 0 1,-1 1-1,1-1 1,0 0-1,0 1 1,0-1-1,-6 8 0,0 1 0,0-1 0,1 1 0,0 0 0,1 0 0,0 1 0,0-1 0,1 1 0,0 0 0,1 0 0,-1 11 0,-2 18 0,-1 62 0,27 709 0,-15-487 0,-6-317 0,-1 0 0,1 0 0,-1 0 0,0-1 0,-1 1 0,1 0 0,-1-1 0,0 1 0,-1-1 0,1 0 0,-5 8 0,5-11 0,0 1 0,-1-1 0,1 1 0,0-1 0,-1 0 0,0 1 0,1-1 0,-1-1 0,0 1 0,0 0 0,0-1 0,0 1 0,0-1 0,0 0 0,-1 0 0,1 0 0,0-1 0,-1 1 0,1-1 0,-6 0 0,6 0 0,0-1 0,0 0 0,0 1 0,0-1 0,0-1 0,0 1 0,0 0 0,0-1 0,1 0 0,-1 1 0,1-1 0,-1 0 0,1 0 0,0 0 0,0-1 0,0 1 0,0 0 0,0-1 0,0 0 0,1 1 0,-1-1 0,1 0 0,-1 0 0,0-3 0,-5-12-1,0-1 0,-6-30-1,11 41 1,-4-22-5,1 0 1,2-1 0,0 1-1,4-44 1,0 65 5,0 0 0,1 1 0,0-1 0,0 1 0,1-1 0,0 1 0,1 0 0,0 0 0,0 0 0,1 0 0,0 1 0,0 0 0,7-8 0,12-10 0,0 1 0,32-23 0,-15 13 0,-16 12 4,-1-1 1,-1-1-1,-1-1 0,35-55 0,-45 61-2,-2-1-1,0 0 0,-1-1 0,-2 0 0,0-1 0,-1 0 1,-1 1-1,3-27 0,-1-121-1,23 251 0,-22-63 0,0 1 0,-1 0 0,-1 0 0,5 31 0,-8-2 0,-3 54 0,-1-40 0,1-62 0,0 0 0,0 0 0,1 0 0,-1 1 0,0-1 0,1 0 0,-1 0 0,0 0 0,1 0 0,-1 0 0,1 0 0,0 0 0,-1 0 0,1 0 0,0 0 0,0 0 0,-1-1 0,1 1 0,0 0-1,0 0 1,0-1 0,0 1 0,0-1 0,0 1 0,0 0 0,0-1 0,0 0 0,0 1 0,1-1 0,-1 0 0,1 1 0,41 2-18,-36-4 10,2 1 6,-4 1 2,1-1-1,-1 0 0,1-1 1,-1 1-1,11-4 1,-14 3 0,0 0 0,0 0 0,0 0 0,-1 0 0,1 0 0,0 0 0,-1-1 0,1 1 0,0-1 0,-1 1 0,0-1 0,1 0 0,-1 0 0,0 1 0,0-1 0,0 0 0,0 0 0,1-4 0,6-19 0,-1-1 0,6-46 0,7-26 0,17-12 0,-30 94 0,0 0 0,1 1 0,1 0 0,18-25 0,-30 58 0,-8 3 0,2 0 0,0 0 0,1 1 0,1 0 0,1 1 0,1-1 0,1 1 0,-2 40 0,6-50 0,-1 1 0,1 0 0,1 0 0,1 0 0,2 15 0,-2-24 0,-1 0 0,1 0 0,0-1 0,1 1 0,-1 0 0,1-1 0,0 1 0,0-1 0,0 0 0,0 0 0,1 0 0,0-1 0,0 1 0,7 4 0,-4-3 0,1-1 0,-1 0 0,0 0 0,1-1 0,0 0 0,0 0 0,0-1 0,14 2-1,3-1 11,39-1 0,-50-3-2,-10 2-8,1-2 0,-1 1 1,1 0-1,-1-1 0,0 0 0,0 0 1,1 0-1,-1 0 0,0-1 1,0 0-1,0 0 0,0 0 1,-1 0-1,1-1 0,0 1 1,-1-1-1,0 0 0,6-5 0,-5 2 0,-1 1 0,1-1 0,-1 0 0,0 0 0,0 0 0,-1-1 0,1 1 0,-2-1 0,1 1 0,-1-1 0,2-12 0,-2 6 0,1 0 0,-2-1 0,0 1 0,0 0 0,-1 0 0,-1 0 0,0 0 0,-1 0 0,0 0 0,-1 0 0,-1 1 0,0 0 0,-12-22 0,6 16 0,-1 1 0,-1 0 0,0 0 0,-23-20 0,30 31 0,0 1 0,0 1 0,0-1 0,-1 1 0,1 0 0,-1 0 0,0 1 0,0 0 0,-1 0 0,1 1 0,0 0 0,-1 0 0,0 1 0,1 0 0,-15-1 0,19 3 0,1-1-1,-1 1 1,1 0-1,0-1 1,-1 1 0,1 0-1,0 0 1,0 1-1,-1-1 1,1 0 0,0 1-1,0-1 1,1 1-1,-1 0 1,0-1 0,0 1-1,1 0 1,-1 0-1,1 0 1,0 0 0,-1 0-1,1 1 1,0-1-1,0 0 1,1 1-1,-1-1 1,0 0 0,1 1-1,-1-1 1,1 5-1,-2 10-4,0 0 0,2 0 0,1 22 0,-1-33 6,1 6-1,1-1 0,0 1 0,1-1 0,0 0 0,1 1 0,0-2 0,1 1 0,0 0 0,1-1 0,0 0 0,1 0 0,-1-1 0,2 0 0,-1 0 0,14 11 0,-11-11 0,0 0 0,1-1 0,0 0 0,0-1 0,1 0 0,0-1 0,0 0 0,0-1 0,0 0 0,1-1 0,0-1 0,0 0 0,20 2 0,-21-4 0,32 0-1,-41-1 2,-1 0-1,0-1 1,1 1-1,-1-1 0,0 1 1,1-1-1,-1 0 0,0 0 1,0 0-1,0 0 0,0 0 1,0 0-1,0-1 1,0 1-1,2-3 0,1-3 3,0 0 0,0-1 0,-1 1 0,0-1-1,-1 0 1,0 0 0,0 0 0,-1-1 0,2-9 0,10-84-7,-12 85 6,1-18-2,5-44 0,-6 71 0,0 0 0,0 0 0,0 0 0,1 0 0,0 1 0,0-1 0,6-7 0,-8 13 0,-1 1 0,1 0 0,0 0 0,0 0 0,0 0 0,1 0 0,-1 0 0,0 0 0,0 0 0,0 0 0,1 1 0,-1-1 0,0 0 0,1 1 0,-1-1 0,1 1 0,-1-1 0,1 1 0,-1 0 0,1 0 0,-1 0 0,1 0 0,-1 0 0,1 0 0,-1 0 0,1 0 0,-1 0 0,2 1 0,0 0 0,0 0 0,0 0 0,-1 0 0,1 1 0,0-1 0,-1 1 0,1 0 0,-1-1 0,0 1 0,1 0 0,-1 0 0,0 1 0,3 3 0,4 8 0,0 1 0,-2 0 0,1 0 0,-2 1 0,0 0 0,0 0 0,-2 1 0,0-1 0,2 22 0,-1 22 0,-3 80 0,-2-85 0,1-70 0,2 0 0,0 0 0,0 1 0,2-1 0,-1 1 0,14-26 0,0-4 0,-3 4 0,3-11 0,2 2 0,39-69 0,-59 119 0,0-1 0,0 0 0,0 0 0,0 0 0,0 0 0,0 0 0,1 0 0,-1 0 0,0 1 0,0-1 0,0 0 0,0 0 0,0 0 0,0 0 0,0 0 0,1 0 0,-1 0 0,0 0 0,0 0 0,0 0 0,0 0 0,0 0 0,0 0 0,1 0 0,-1 0 0,0 0 0,0 0 0,0 0 0,0 0 0,0 0 0,1 0 0,-1 0 0,0 0 0,0 0 0,0 0 0,0 0 0,0 0 0,1 0 0,-1 0 0,0 0 0,0 0 0,0 0 0,0 0 0,0 0 0,0-1 0,0 1 0,1 0 0,-1 0 0,0 0 0,0 0 0,0 0 0,0 0 0,0 0 0,0-1 0,0 1 0,0 0 0,0 0 0,0 0 0,0 0 0,0 0 0,0-1 0,0 1 0,0 0 0,0 0 0,0 0 0,0 0 0,1 14 0,-1-9 0,3 37 0,2 1 0,1-1 0,3 0 0,1-1 0,20 53 0,-29-91 0,-1-2 0,0 0 0,0 0 0,0-1 0,0 1 0,1 0 0,-1 0 0,0-1 0,1 1 0,-1 0 0,0-1 0,1 1 0,-1 0 0,1-1 0,-1 1 0,1-1 0,-1 1 0,1-1 0,-1 1 0,1-1 0,0 1 0,-1-1 0,2 1 0,-2-1 0,1 0 0,-1 0 0,1 1 0,-1-1 0,0 0 0,1 0 0,-1 0 0,0 0 0,1 0 0,-1 0 0,1 0 0,-1 0 0,0 0 0,1-1 0,-1 1 0,0 0 0,1 0 0,-1 0 0,1 0 0,-1 0 0,0-1 0,1 1 0,-1 0 0,0 0 0,0-1 0,1 1 0,-1 0 0,0-1 0,0 1 0,1 0 0,-1 0 0,0-1 0,0 1 0,0 0 0,1-1 0,-1 1 0,0-1 0,0 1 0,7-15 0,-1 0 0,-1 0 0,5-20 0,7-21 0,45-91 0,-55 132 0,1 0 0,1 1 0,0 0 0,1 0 0,1 1 0,0 1 0,17-16 0,-26 26 0,-1 1 0,1-1 0,-1 1 0,1 0 0,0-1 0,-1 1 0,1 0 0,0 0 0,0 0 0,0 1 0,0-1 0,0 0 0,0 1 0,0-1 0,0 1 0,0 0 0,1 0 0,-1 0 0,0 0 0,0 0 0,0 0 0,0 0 0,0 1 0,0-1 0,0 1 0,0-1 0,4 3 0,-3-1 0,0 0 0,-1 1 0,1-1 0,-1 1 0,0 0 0,1 0 0,-1 0 0,0 0 0,-1 0 0,1 0 0,0 1 0,-1-1 0,0 0 0,2 6 0,3 26 0,0 1 0,-3 0 0,0 0 0,-6 64 0,2-25 0,0-62-6,3 16-220,5-22-679</inkml:trace>
</inkml:ink>
</file>

<file path=ppt/ink/ink9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9:50.250"/>
    </inkml:context>
    <inkml:brush xml:id="br0">
      <inkml:brushProperty name="width" value="0.05" units="cm"/>
      <inkml:brushProperty name="height" value="0.05" units="cm"/>
      <inkml:brushProperty name="color" value="#FFFFFF"/>
    </inkml:brush>
  </inkml:definitions>
  <inkml:trace contextRef="#ctx0" brushRef="#br0">235 77 31566,'1'-4'79,"-1"0"1,-1 1-1,1-1 0,0 0 0,-1 0 0,0 1 0,0-1 0,0 0 0,-1 1 0,1-1 0,-1 1 0,-3-6 0,3 7-73,0 0 1,0 0-1,0 0 1,0 0-1,0 0 1,0 1-1,-1-1 0,1 1 1,-1 0-1,1 0 1,-1-1-1,1 2 1,-1-1-1,0 0 1,0 0-1,1 1 0,-1 0 1,-4-1-1,3 1-5,0 0 1,0 0-1,0 1 0,0-1 0,0 1 0,0 0 0,0 0 0,0 0 0,0 0 0,0 1 0,1 0 0,-1-1 1,1 1-1,-1 1 0,-6 4 0,5-2-1,-1 1 1,0 0-1,1 1 0,0-1 1,1 1-1,0 0 0,-6 11 1,0 6-2,1 1 1,1 0 0,1 0-1,-3 28 1,4-18 0,2 0 0,2 1 0,1-1 0,6 68 0,-4-95 0,1-1 0,0 1 0,0-1 0,0 1-1,1-1 1,0 0 0,0 0 0,1 0 0,-1 0 0,2-1 0,-1 0 0,1 1 0,0-2-1,0 1 1,1 0 0,-1-1 0,1 0 0,0-1 0,9 6 0,-4-5 2,-1 0 1,1 0-1,0-1 0,1-1 1,-1 1-1,1-2 1,0 0-1,-1 0 0,1-1 1,0-1-1,22-1 1,-29 0-3,1 1 0,0-1 1,-1 0-1,1-1 0,-1 1 1,1-1-1,-1 0 0,0-1 1,1 1-1,-1-1 0,-1 0 1,1 0-1,0-1 0,7-6 1,-6 3-1,-1 1 0,0-1 0,0 0 0,-1 0 0,0 0 0,0-1 0,-1 1 0,0-1 0,3-10 0,0-13 0,0 0 0,-3 0 0,0 0 0,-3-41 0,0 70 0,-1-23 0,-1 0 0,-1 1 0,-1-1 0,-1 1 0,-2 0 0,0 0 0,-2 1 0,0 0 0,-21-35 0,27 52 0,0 0 0,-1 1 0,1-1 0,-1 1 0,-7-6 0,10 10 0,0-1 0,-1 1 0,1 0 0,-1 0 0,1 0 0,-1 1 0,1-1 0,-1 0 0,1 0 0,-1 1 0,0-1 0,0 1 0,1-1 0,-1 1 0,0 0 0,0 0 0,1 0 0,-1 0 0,0 0 0,0 0 0,1 0 0,-1 1 0,-2 0 0,3 0 0,-1 0 0,1 0 0,-1 0 0,1 0 0,0 1 0,-1-1 0,1 1 0,0-1 0,0 1 0,0-1 0,0 1 0,0-1 0,0 1 0,1 0 0,-1 0 0,0-1 0,1 1 0,0 0 0,-1 0 0,1 0 0,0 0 0,0 0 0,0 2 0,-1 3 0,-3 22 0,2-1 0,1 1 0,4 54 0,-1-64 0,2 1 0,-1-1 0,2-1 0,1 1 0,0-1 0,15 30 0,-18-42 0,0-1 0,1 1 0,0-1 0,0 0 0,0 0 0,0-1 0,1 1 0,-1-1 0,1 0 0,1 0 0,-1 0 0,0-1 0,1 0 0,8 4 0,-6-4 0,0-1 0,0 0 0,0-1 0,0 1 0,1-1 0,-1-1 0,0 0 0,0 0 0,1 0 0,11-3 0,-17 2 0,0 0 0,0 0 0,-1 0 0,1 0 0,0 0 0,-1-1 0,1 1 0,-1-1 0,0 0 0,1 0 0,-1 1 0,0-2 0,0 1 0,0 0 0,-1 0 0,1 0 0,0-1 0,-1 1 0,1-1 0,-1 0 0,0 1 0,0-1 0,1-3 0,2-8 0,-1 0 0,0 1 0,1-22 0,-4 33 0,3-96 0,-4 76 0,1 0 0,1 0 0,1 0 0,1 0 0,7-31 0,-9 51 0,-1 0 0,1-1 0,0 1 0,0 0 0,0-1 0,0 1 0,0 0 0,0 0 0,0 0 0,1 0 0,-1 0 0,1 0 0,-1 0 0,1 1 0,0-1 0,0 1 0,0-1 0,0 1 0,0 0 0,0-1 0,0 1 0,0 0 0,0 0 0,1 1 0,-1-1 0,0 0 0,1 1 0,-1-1 0,1 1 0,-1 0 0,4 0 0,-5 0 0,1 0 0,0 1 0,-1-1 0,1 1 0,-1-1 0,1 1 0,-1 0 0,1 0 0,-1-1 0,1 1 0,-1 0 0,0 0 0,1 1 0,-1-1 0,0 0 0,0 0 0,0 0 0,0 1 0,0-1 0,0 1 0,0-1 0,-1 1 0,1-1 0,0 2 0,15 45 0,-14-38 0,7 26 0,-2 1 0,4 65 0,-9 76 0,-3-112 0,2-65 0,-1-1 0,0 1 0,0-1 0,0 1 0,1-1 0,-1 0 0,0 1 0,1-1 0,-1 0 0,0 1 0,1-1 0,-1 0 0,0 1 0,1-1 0,-1 0 0,1 1 0,-1-1 0,0 0 0,1 0 0,-1 0 0,1 0 0,-1 1 0,1-1 0,-1 0 0,1 0 0,-1 0 0,1 0 0,-1 0 0,0 0 0,1 0 0,-1 0 0,1 0 0,-1 0 0,1 0 0,-1-1 0,1 1 0,-1 0 0,1 0 0,-1 0 0,0-1 0,1 1 0,-1 0 0,1 0 0,-1-1 0,0 1 0,1 0 0,-1-1 0,0 1 0,1 0 0,-1-1 0,0 1 0,1-1 0,6-10 0,-1 0 0,0 0 0,-1 0 0,0-1 0,0 0 0,5-22 0,4-11 0,2 2 0,41-103 0,-48 128 0,0 1 0,1 0 0,0 1 0,2 0 0,22-25 0,-34 41 0,0-1 0,0 1 0,0 0 0,0 0 0,0 0 0,0 0 0,0-1 0,1 1 0,-1 0 0,0 0 0,0 0 0,0 0 0,0-1 0,0 1 0,0 0 0,0 0 0,1 0 0,-1 0 0,0 0 0,0 0 0,0 0 0,0-1 0,1 1 0,-1 0 0,0 0 0,0 0 0,0 0 0,0 0 0,1 0 0,-1 0 0,0 0 0,0 0 0,0 0 0,0 0 0,1 0 0,-1 0 0,0 0 0,0 0 0,0 0 0,1 0 0,-1 0 0,0 0 0,0 0 0,0 1 0,0-1 0,1 0 0,-1 0 0,0 0 0,0 0 0,0 0 0,0 0 0,0 0 0,0 1 0,1-1 0,-1 11 0,0-7 0,0 229 0,1-221 0,0 1 0,0-1 0,1 1 0,1-1 0,0 1 0,0-1 0,1 0 0,1-1 0,0 1 0,7 11 0,-8-18 0,-1 0 0,1 0 0,-1 0 0,1-1 0,1 1 0,-1-1 0,1 0 0,0 0 0,0 0 0,0-1 0,0 0 0,0 0 0,1 0 0,-1-1 0,1 1 0,0-1 0,0-1 0,0 1 0,0-1 0,0 0 0,0 0 0,7-1 0,-6 1 0,-1-1 0,1 0 0,0-1 0,-1 1 0,1-1 0,-1 0 0,1-1 0,-1 1 0,0-2 0,1 1 0,-1 0 0,0-1 0,0 0 0,-1-1 0,1 1 0,-1-1 0,1 0 0,-1-1 0,0 1 0,-1-1 0,1 0 0,-1 0 0,0 0 0,0-1 0,4-7 0,-1-1 0,1 0 0,-2 0 0,0-1 0,-1 0 0,0 0 0,-1 0 0,-1 0 0,2-29 0,-2-7 0,-5-67 0,2 111 0,0 0 0,0 0 0,-1 0 0,0 1 0,0-1 0,-1 1 0,0-1 0,0 1 0,0-1 0,-1 1 0,0 0 0,0 0 0,0 0 0,-9-10 0,12 15 0,-1 1 0,0-1 0,0 0 0,0 1 0,0-1 0,0 0 0,0 1 0,0-1 0,0 1 0,-1-1 0,1 1 0,0 0 0,0-1 0,0 1 0,0 0 0,-1 0 0,1 0 0,0 0 0,0 0 0,0 0 0,0 0 0,-1 0 0,1 1 0,0-1 0,0 0 0,0 1 0,0-1 0,0 1 0,0-1 0,0 1 0,0-1 0,0 1 0,0 0 0,-1 1 0,-1 3 0,0 2 0,0-1 0,1 0 0,0 0 0,0 1 0,1-1 0,0 1 0,-1 8 0,1 60 0,1-53 0,0-12 0,-1 10 0,1 0 0,1 0 0,0-1 0,2 1 0,0-1 0,12 39 0,-8-43 0,-1 0 0,2 0 0,0 0 0,0-1 0,17 21 0,-21-30 0,1 0 0,0-1-1,0 1 1,0-1 0,1 0-1,-1 0 1,1-1 0,0 1-1,0-1 1,0-1 0,1 1-1,-1-1 1,1 0 0,-1 0-1,1-1 1,8 1 0,29-1-80,0-1-219</inkml:trace>
</inkml:ink>
</file>

<file path=ppt/ink/ink9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9:50.578"/>
    </inkml:context>
    <inkml:brush xml:id="br0">
      <inkml:brushProperty name="width" value="0.05" units="cm"/>
      <inkml:brushProperty name="height" value="0.05" units="cm"/>
      <inkml:brushProperty name="color" value="#FFFFFF"/>
    </inkml:brush>
  </inkml:definitions>
  <inkml:trace contextRef="#ctx0" brushRef="#br0">1 1 32319,'0'2'224,"14"-2"-176,16 0 0,9 0-32,-1 0-16,-2 0 16,-5 0-16,-6 0 0,-11 0-144,-9 0-1089</inkml:trace>
</inkml:ink>
</file>

<file path=ppt/ink/ink9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9:52.065"/>
    </inkml:context>
    <inkml:brush xml:id="br0">
      <inkml:brushProperty name="width" value="0.05" units="cm"/>
      <inkml:brushProperty name="height" value="0.05" units="cm"/>
      <inkml:brushProperty name="color" value="#FFFFFF"/>
    </inkml:brush>
  </inkml:definitions>
  <inkml:trace contextRef="#ctx0" brushRef="#br0">6 521 28445,'-6'70'4189,"7"-70"-4185,1-1 0,-1 1 0,0-1 1,1 1-1,-1-1 0,0 1 1,1-1-1,-1 0 0,0 1 1,0-1-1,0 0 0,0 0 0,0 0 1,0 0-1,0 0 0,0 0 1,0 0-1,-1 0 0,1-1 0,0 1 1,0-2-1,14-31-10,-12 27 16,8-29-6,0 1-1,-3-2 1,8-65-1,-3-114 19,-12 193-23,-1-22 1,0 45 0,0 3 0,-5 329 0,5-316 0,1 0 0,0 0 0,1-1 0,1 1 0,0-1 0,1 1 0,11 24 0,-13-35 0,0 0 0,1 0 0,-1 0 0,1 0 0,1-1 0,-1 0 0,0 0 0,1 0 0,0 0 0,0 0 0,0-1 0,1 1 0,-1-1 0,1 0 0,-1 0 0,1-1 0,0 0 0,0 0 0,0 0 0,1 0 0,-1-1 0,0 0 0,1 0 0,-1 0 0,9 0 0,-10-1 0,-1 0 0,1 0 0,0 0 0,-1-1 0,1 1 0,-1-1 0,1 0 0,-1 0 0,1 0 0,-1 0 0,1-1 0,-1 1 0,0-1 0,0 0 0,0 0 0,5-4 0,-4 1 0,0 0 0,-1 0 0,0 0 0,0 0 0,0-1 0,-1 1 0,1-1 0,-1 0 0,2-9 0,5-30 0,-2 0 0,-1-1 0,-1-54 0,4-40 0,-6 115 0,-1 2 0,-1 42 0,-2 43 0,-1-19 0,2 1 0,11 78 0,-9-111 0,0 0 0,1 0 0,0 0 0,1-1 0,0 1 0,0-1 0,1 0 0,1 0 0,0 0 0,0-1 0,1 0 0,0 0 0,0-1 0,1 1 0,17 13 0,-21-19 0,0-1 0,0 1 0,1-1 0,-1 0 0,1 0 0,-1 0 0,1-1 0,-1 1 0,1-1 0,0 0 0,-1-1 0,1 1 0,10-1 0,-13 0 0,1-1 0,0 1 0,0-1 0,-1 0 0,1 1 0,-1-1 0,1-1 0,-1 1 0,1 0 0,-1-1 0,1 1 0,-1-1 0,0 1 0,0-1 0,0 0 0,0 0 0,0 0 0,0 0 0,-1-1 0,1 1 0,-1 0 0,1-1 0,-1 1 0,2-5 0,11-36 0,-2-1 0,-2 0 0,5-48 0,-8 43 0,2-1 0,18-52 0,-25 97 0,0 0 0,0 1 0,0-1 0,0 1 0,1 0 0,0 0 0,-1 0 0,2 0 0,3-4 0,-6 7 0,0 0 0,0 0 0,0 0 0,1 1 0,-1-1 0,0 0 0,1 0 0,-1 1 0,0-1 0,1 1 0,-1-1 0,1 1 0,-1 0 0,1 0 0,-1-1 0,1 1 0,-1 0 0,1 0 0,-1 1 0,1-1 0,-1 0 0,1 0 0,-1 1 0,1-1 0,-1 1 0,1-1 0,-1 1 0,0-1 0,1 1 0,-1 0 0,0 0 0,0 0 0,1 0 0,0 2 0,5 3 0,-1 1 0,0 0 0,0 1 0,-1 0 0,0 0 0,-1 0 0,0 0 0,0 1 0,3 10 0,1 5 0,-1 1 0,5 31 0,-8-36 0,-2 0 0,0 0 0,-1 1 0,-1-1 0,-5 35 0,3-45 0,0-1 0,-1 1 0,0-1 0,0 0 0,-1 0 0,0-1 0,-1 1 0,0-1 0,0 0 0,-1 0 0,0-1 0,0 1 0,-1-1 0,-7 6 0,6-6 0,0-1 0,0 0 0,-1 0 0,0-1 0,0 0 0,-1 0 0,1-1 0,-1-1 0,0 1 0,0-2 0,0 1 0,0-1 0,-1-1 0,1 0 0,-13 0 0,21-1 0,0-1 0,0 1 0,1 0 0,-1 0 0,0-1 0,1 1 0,-1-1 0,0 0 0,1 0 0,-1 1 0,1-1 0,-1 0 0,1 0 0,-1 0 0,1 0 0,0-1 0,-1 1 0,1 0 0,0-1 0,0 1 0,0 0 0,0-1 0,0 1 0,1-1 0,-1 0 0,0 1 0,1-1 0,-1 1 0,1-1 0,-1 0 0,1 0 0,0-2 0,-2-9 0,1 1 0,1 0 0,1-22 0,0 13 0,-1 17 0,0 0 0,0 0 0,1 0 0,-1 0 0,1 0 0,0 0 0,0 0 0,0 1 0,1-1 0,-1 0 0,1 0 0,0 1 0,0-1 0,0 1 0,1 0 0,4-6 0,-4 7 0,-1 0 0,0 1 0,1-1 0,0 1 0,-1-1 0,1 1 0,0 0 0,-1 0 0,1 1 0,0-1 0,0 0 0,0 1 0,0 0 0,0-1 0,0 1 0,0 1 0,-1-1 0,1 0 0,0 1 0,0-1 0,0 1 0,0 0 0,-1 0 0,6 2 0,6 4 0,0 1 0,0 0 0,14 13 0,18 11 0,-27-21 0,1-2 0,0 0 0,0 0 0,1-2 0,0-1 0,0 0 0,1-2 0,-1 0 0,1-2 0,0 0 0,0-2 0,0 0 0,28-4 0,-44 3 0,1 0 0,-1 0 0,0-1 0,0 0 0,0 0 0,-1 0 0,1-1 0,0 0 0,-1 0 0,0-1 0,1 1 0,-1-1 0,7-8 0,-6 6 0,0-1 0,-1-1 0,0 1 0,0-1 0,-1 0 0,0 0 0,0 0 0,4-15 0,-1-6 0,-2 0 0,-1-1 0,-1 1 0,-1-51 0,-2 61 0,0-1 0,-2 1 0,0 0 0,-9-36 0,10 51 0,0 0 0,0 0 0,-1 0 0,1 0 0,-1 1 0,0-1 0,0 0 0,-1 1 0,1 0 0,-1-1 0,1 1 0,-1 0 0,0 0 0,0 0 0,0 1 0,-1-1 0,1 1 0,-1 0 0,1 0 0,-1 0 0,0 0 0,1 1 0,-1-1 0,0 1 0,0 0 0,0 0 0,-1 0 0,1 1 0,-5-1 0,7 1 0,0 0 0,0 1 0,-1-1 0,1 0 0,0 1 0,0-1 0,0 1 0,0 0 0,0 0 0,1 0 0,-1 0 0,0 0 0,0 0 0,0 0 0,1 0 0,-1 1 0,1-1 0,-3 3 0,1 0 0,1 0 0,-1 0 0,1 0 0,-1 0 0,1 0 0,1 1 0,-4 8 0,1 6 0,1-1 0,1 1 0,-1 23 0,2-19 0,-1 8 0,1 0 0,2 0 0,1 1 0,7 34 0,-7-57 0,0-1 0,1 1 0,0-1 0,0 1 0,1-1 0,0 0 0,0 0 0,1-1 0,0 1 0,0-1 0,1 0 0,0 0 0,0-1 0,1 0 0,0 0 0,0-1 0,0 1 0,1-1 0,11 5 0,-3-4 0,1-1 0,-1 0 0,2-1 0,-1-1 0,0 0 0,1-2 0,-1 0 0,0-1 0,24-2 0,-39 1 0,1 0 0,0 1 0,-1-1 0,1 0 0,0 0 0,-1-1 0,1 1 0,-1-1 0,0 1 0,0-1 0,1 0 0,-1 1 0,0-1 0,0 0 0,-1 0 0,1-1 0,0 1 0,-1 0 0,1-1 0,-1 1 0,0-1 0,1 1 0,-1-1 0,-1 1 0,1-1 0,0 0 0,0-5 0,3-11 0,-2 0 0,2-38 0,-4 42 0,1-86 0,-3 64 0,2 0 0,2 0 0,2 1 0,10-50 0,-14 84 0,1-1 0,-1 1 0,1 0 0,0-1 0,0 1 0,0-1 0,0 1 0,0 0 0,0 0 0,1 0 0,-1 0 0,1 0 0,0 0 0,-1 0 0,1 0 0,0 0 0,0 1 0,0-1 0,0 1 0,0-1 0,1 1 0,-1 0 0,0 0 0,1 0 0,-1 0 0,1 1 0,-1-1 0,1 1 0,-1-1 0,1 1 0,-1 0 0,1 0 0,-1 0 0,5 0 0,-3 1 0,1 0 0,-1 1 0,1-1 0,-1 1 0,0 0 0,0 0 0,0 0 0,0 1 0,0 0 0,0-1 0,-1 1 0,1 0 0,-1 1 0,0-1 0,0 1 0,0-1 0,4 8 0,0 4 0,0 0 0,-1 0 0,-1 1 0,0 0 0,-1 0 0,-1 0 0,0 0 0,0 22 0,-3-14 0,0 0 0,-1 0 0,-1 0 0,-1-1 0,-8 27 0,7-31 0,0-1 0,1 1 0,1 0 0,1-1 0,1 29 0,1-45 0,-1 0 0,1 0 0,0 0 0,-1 0 0,1 0 0,0 0 0,0 0 0,0 0 0,0-1 0,0 1 0,1 0 0,-1-1 0,1 1 0,-1-1 0,1 1 0,-1-1 0,1 0 0,0 1 0,0-1 0,-1 0 0,1 0 0,0 0 0,0-1 0,0 1 0,0 0 0,0-1 0,0 1 0,0-1 0,1 0 0,1 1 0,12 1 0,0-1 0,0 0 0,16-2 0,-13 0 0,-16 2-16,0-1 0,1 0 0,-1 0 0,0 0 0,1 0 0,-1-1-1,0 0 1,1 1 0,-1-1 0,0 0 0,0-1 0,0 1 0,0 0 0,0-1 0,0 0 0,0 0 0,0 0 0,0 0 0,-1 0-1,1 0 1,-1-1 0,0 1 0,0-1 0,0 1 0,0-1 0,0 0 0,0 0 0,-1 0 0,1 0 0,-1 0 0,0-1 0,0 1 0,0 0-1,-1 0 1,1-1 0,-1 1 0,1 0 0,-1-5 0,0-26-2542</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5:26:35.621"/>
    </inkml:context>
    <inkml:brush xml:id="br0">
      <inkml:brushProperty name="width" value="0.05" units="cm"/>
      <inkml:brushProperty name="height" value="0.05" units="cm"/>
      <inkml:brushProperty name="color" value="#FFFFFF"/>
    </inkml:brush>
  </inkml:definitions>
  <inkml:trace contextRef="#ctx0" brushRef="#br0">26 84 31246,'1'-58'1129,"-1"32"-759,-1 69-380,-11 193 10,0 68 0,12-258 0,-1 56 0,20 166 0,-9-161-3,-6-93-24,-3-14 20,-1 0-1,0 0 1,0 1 0,0-1-1,0 0 1,1 0 0,-1 0-1,0 1 1,0-1 0,0 0-1,1 0 1,-1 0 0,0 0-1,0 0 1,1 1 0,-1-1-1,0 0 1,0 0 0,1 0-1,-1 0 1,0 0 0,0 0-1,1 0 1,-1 0 0,0 0-1,0 0 1,1 0 0,-1 0-1,0 0 1,1 0 0,-1 0-1,0 0 1,0 0-1,1-1 1,-1 1 0,0 0-1,0 0 1,0 0 0,1 0-1,-1 0 1,0-1 0,0 1-1,0 0 1,1 0 0,-1 0-1,0-1 1,0 1 0,0 0-1,0 0 1,1-1 0,-1 1-1,0 0 1,8-19-727</inkml:trace>
</inkml:ink>
</file>

<file path=ppt/ink/ink9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9:54.265"/>
    </inkml:context>
    <inkml:brush xml:id="br0">
      <inkml:brushProperty name="width" value="0.05" units="cm"/>
      <inkml:brushProperty name="height" value="0.05" units="cm"/>
      <inkml:brushProperty name="color" value="#FFFFFF"/>
    </inkml:brush>
  </inkml:definitions>
  <inkml:trace contextRef="#ctx0" brushRef="#br0">105 96 31791,'-1'-3'82,"0"-1"27,0 0 0,-1-1 1,0 1-1,0 0 0,0 0 1,-3-5-1,4 9-102,1-1 1,0 1-1,-1-1 0,1 1 0,-1-1 0,1 1 0,-1-1 1,0 1-1,1 0 0,-1-1 0,1 1 0,-1 0 1,0 0-1,1-1 0,-1 1 0,1 0 0,-1 0 0,0 0 1,1 0-1,-1 0 0,0 0 0,-1 0-9,1 1 0,0-1 1,0 1-1,-1-1 0,1 1 0,0-1 0,0 1 1,0 0-1,0 0 0,0 0 0,0-1 0,0 1 0,0 0 1,0 0-1,0 2 0,-6 7 2,0 0 0,1 0 0,1 0 0,0 1 0,0 0 0,1 0 0,1 1 0,0-1 0,-2 15 0,2-5 0,1 0 0,0 0 0,2 0 0,3 32 0,-3-50 0,1 0 0,-1-1 0,1 1 0,-1-1 0,1 1 0,0-1 0,0 1 0,0-1 0,0 0 0,0 1 0,1-1 0,-1 0 0,1 0 0,-1 0 0,1 0 0,0 0 0,0 0 0,0-1 0,0 1 0,0-1 0,0 1 0,1-1 0,-1 0 0,0 0 0,5 2 0,3 0 0,-1-1 0,1-1 0,0 0 0,0 0 0,14-1 0,-21 0 0,0 0 0,-1 0 0,1-1 0,0 1 0,0-1 0,0 1 0,-1-1 0,1 0 0,0 0 0,-1 0 0,1-1 0,-1 1 0,1-1 0,-1 1 0,0-1 0,0 0 0,4-3 0,-3 2 0,0-1 0,0-1 0,-1 1 0,1 0 0,-1-1 0,0 1 0,0-1 0,-1 1 0,2-8 0,1-10 0,-1 1 0,-1-1 0,-2-38 0,0 39 0,0 10 0,0 0 0,0-1 0,-1 1 0,-1-1 0,0 1 0,0 0 0,-1 0 0,-1 0 0,0 1 0,0-1 0,-7-11 0,10 20 0,0 1 0,0-1 0,0 0 0,0 1 0,0-1 0,0 1 0,-1 0 0,1-1 0,0 1 0,-1 0 0,1 0 0,-1 0 0,1 0 0,-1 0 0,1 0 0,-1 0 0,0 0 0,0 1 0,1-1 0,-4 0 0,3 1 0,0 0 0,0 1 0,0-1 0,1 0 0,-1 1 0,0-1 0,0 1 0,1 0 0,-1 0 0,0 0 0,1-1 0,-1 1 0,1 1 0,-1-1 0,1 0 0,-3 3 0,-2 3 0,0 0 0,1 1 0,-1 0 0,2 0 0,-1 0 0,-5 15 0,-1 9 0,2 1 0,1 0 0,2 0 0,1 0 0,2 1 0,1-1 0,1 1 0,6 44 0,-4-72 0,0 0 0,0 1 0,0-1 0,1 0 0,0 1 0,0-1 0,1 0 0,0-1 0,0 1 0,0 0 0,1-1 0,0 0 0,0 0 0,0 0 0,1 0 0,-1 0 0,1-1 0,0 0 0,0 0 0,1-1 0,-1 1 0,12 4 0,-6-3 0,1-1 0,0 0 0,0-1 0,0-1 0,0 0 0,1 0 0,-1-1 0,1-1 0,-1 0 0,0 0 0,14-4 0,-21 3 0,1 0 0,-1-1 0,0 0 0,0 0 0,0 0 0,0-1 0,0 1 0,0-1 0,-1-1 0,1 1 0,-1-1 0,0 1 0,0-1 0,0 0 0,-1-1 0,1 1 0,-1-1 0,0 1 0,0-1 0,-1 0 0,1 0 0,2-9 0,2-7 0,0 0 0,-2-1 0,0 0 0,1-27 0,0-50 0,-5 63 0,2 1 0,7-41 0,-9 73 0,0 0 0,-1 0 0,1-1 0,0 1 0,1 0 0,-1 0 0,0 0 0,1 0 0,0 1 0,0-1 0,0 0 0,0 1 0,0-1 0,0 1 0,1 0 0,-1 0 0,5-3 0,-2 2 0,-1 1 0,1 1 0,0-1 0,0 1 0,0 0 0,0 0 0,0 0 0,0 0 0,0 1 0,6 0 0,-9 0 0,1 1 0,-1-1 0,1 0 0,-1 1 0,1-1 0,-1 1 0,0 0 0,1-1 0,-1 1 0,0 0 0,1 1 0,-1-1 0,0 0 0,0 1 0,0-1 0,0 1 0,2 2 0,-1 0 0,0 0 0,0 0 0,0 0 0,-1 1 0,0-1 0,0 1 0,0-1 0,2 7 0,0 6 0,-1 1 0,0-1 0,0 35 0,-1 6 0,-2 0 0,-3 0 0,-11 62 0,79-288 0,-41 94 0,-17 48 0,1 0 0,1 1 0,2 1 0,0-1 0,18-26 0,-29 51 0,0 0 0,0-1 0,0 1-1,0 0 1,0-1 0,0 1 0,0 0 0,0-1 0,1 1-1,-1 0 1,0 0 0,0-1 0,0 1 0,1 0 0,-1 0-1,0-1 1,0 1 0,1 0 0,-1 0 0,0 0 0,0 0-1,1-1 1,-1 1 0,0 0 0,1 0 0,-1 0 0,0 0-1,1 0 1,-1 0 0,0 0 0,0 0 0,1 0 0,-1 0-1,0 0 1,1 0 0,-1 0 0,0 0 0,1 0 0,-1 0-1,0 0 1,1 0 0,-1 0 0,0 1 0,0-1 0,1 0-1,-1 0 1,0 0 0,1 1 0,5 14-19,13 126 13,-14-88 7,24 97-1,-28-145 0,0-1 0,0 1 0,1-1 0,0 1 0,0-1 0,0 0 0,1 0 0,-1 0 0,1 0 0,0-1 0,0 1 0,0-1 0,1 1 0,-1-1 0,1 0 0,4 2 0,-2-2 0,0 0 0,1 0 0,0-1 0,-1 0 0,1-1 0,0 0 0,0 0 0,0 0 0,0 0 0,8-2 0,-13 1 0,-1 0 0,1-1 0,0 1 0,-1-1 0,1 1 0,-1-1 0,1 1-1,-1-1 1,1 0 0,-1 0 0,1 0 0,-1 0 0,0 0 0,0 0 0,1 0 0,-1-1 0,1-1 0,21-32 17,-4 8-1,-11 16-16,0 1-1,-1-1 1,0-1-1,-1 1 1,0-1-1,-1-1 1,-1 1-1,1-1 1,-2 1-1,0-1 1,2-18 0,-1-15 3,-4-90 1,-2 60-6,2 124 2,-2-18 0,2 0 0,1-1 0,1 1 0,2-1 0,8 35 0,-3-34 0,1-1 0,1 0 0,30 53 0,-37-75 0,0-1 0,0 1 0,1-1 0,0 0 0,0 0 0,1-1 0,-1 1 0,1-1 0,0 0 0,1-1 0,-1 1 0,1-1 0,0-1 0,0 1 0,0-1 0,0-1 0,1 1 0,-1-1 0,1 0 0,0-1 0,8 1 0,-11-1 0,1-1 0,-1 0 0,1 0 0,-1-1 0,1 1 0,-1-1 0,0 0 0,1-1 0,-1 1 0,6-4 0,-8 3 0,1 0 0,-1 0 0,0-1 0,-1 0 0,1 0 0,0 0 0,-1 0 0,0 0 0,1 0 0,-1 0 0,-1-1 0,1 1 0,0-1 0,-1 1 0,2-6 0,5-23 0,-1 0 0,-2 0 0,-1 0 0,-1-1 0,-2 1 0,-3-34 0,2 15 0,0 48 0,0-4 0,1 1 0,-1 0 0,0 0 0,-1 0 0,0-1 0,0 1 0,0 0 0,0 0 0,-1 0 0,0 0 0,0 0 0,-1 1 0,-6-11 0,9 15 0,-1 1 0,1-1 0,0 1 0,-1-1 0,1 1 0,-1 0 0,1-1 0,-1 1 0,1-1 0,-1 1 0,1 0 0,-1 0 0,1-1 0,-1 1 0,1 0 0,-1 0 0,0 0 0,1 0 0,-1 0 0,1 0 0,-1-1 0,1 1 0,-1 0 0,0 1 0,1-1 0,-1 0 0,1 0 0,-1 0 0,1 0 0,-1 0 0,0 1 0,1-1 0,-1 0 0,1 0 0,-1 1 0,1-1 0,-1 0 0,1 1 0,-1-1 0,1 1 0,0-1 0,-1 0 0,1 1 0,0-1 0,-1 1 0,1-1 0,0 1 0,-1-1 0,1 2 0,-12 24 0,10-14-1,1 1 0,-1-1 0,2 0 0,0 0 0,1 17 0,0-25 0,0 1-1,-1-1 1,1 0-1,1 0 1,-1 0 0,1 0-1,-1 0 1,1 0 0,0-1-1,0 1 1,1-1 0,-1 1-1,1-1 1,0 0-1,0 0 1,0 0 0,0 0-1,6 4 1,4-1 3,1 0 1,0-1-1,0-1 0,0 0 0,1-1 1,-1 0-1,1-1 0,0-1 1,0 0-1,-1-1 0,1 0 0,0-2 1,17-3-1,-24 3-2,0 0 0,0 0 0,-1-1 0,1 0 0,-1 0 0,8-6 0,-13 8 0,1 0 0,-1-1 0,1 1-1,-1-1 1,0 0 0,0 0 0,0 0-1,0 0 1,0 0 0,0 0-1,-1 0 1,1-1 0,-1 1 0,1 0-1,-1-1 1,0 0 0,0 1-1,0-1 1,0 0 0,0-4 0,-1 6-30,-2 1-103,-7 0-355</inkml:trace>
</inkml:ink>
</file>

<file path=ppt/ink/ink9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9:54.671"/>
    </inkml:context>
    <inkml:brush xml:id="br0">
      <inkml:brushProperty name="width" value="0.05" units="cm"/>
      <inkml:brushProperty name="height" value="0.05" units="cm"/>
      <inkml:brushProperty name="color" value="#FFFFFF"/>
    </inkml:brush>
  </inkml:definitions>
  <inkml:trace contextRef="#ctx0" brushRef="#br0">64 31 32511,'0'-1'12,"0"0"1,0 0-1,0 0 1,0 0-1,0-1 1,0 1-1,0 0 0,0 0 1,-1 0-1,1 0 1,0 0-1,-1 0 1,1 0-1,-1 0 1,1 0-1,-1 1 0,1-1 1,-2-2-1,1 3-11,0 0 0,0 0 0,0 0 0,0 0-1,0 0 1,0 0 0,0 0 0,1 0 0,-1 0-1,0 1 1,0-1 0,0 0 0,0 1 0,0-1 0,0 0-1,0 1 1,1-1 0,-1 1 0,0-1 0,0 1-1,1 0 1,-1-1 0,-1 2 0,-1 1-1,0 1 0,-1-1 0,1 1 0,0 0 0,1 0 0,-1 0 0,1 0 0,0 1 0,0-1 0,0 0 0,0 1 0,1 0 0,0-1 0,0 1 0,0 0 0,0 0 0,1-1 0,0 7 0,0-10 0,1-1 0,-1 1 0,0-1 0,0 0 0,1 1 0,-1-1 0,0 1 0,1-1 0,-1 1 0,1-1 0,-1 0 0,1 1 0,-1-1 0,1 0 0,-1 0 0,1 1 0,-1-1 0,1 0 0,-1 0 0,1 0 0,-1 1 0,1-1 0,-1 0 0,1 0 0,-1 0 0,1 0 0,0 0 0,0 0 0,22 0 0,-18 0 0,7 0 0,-6 0 0,-1 1 0,0-2 0,1 1 0,-1-1 0,7-1 0,-10 2 0,-1-1 0,1 1 0,-1-1 0,0 0 0,1 1 0,-1-1 0,0 0 0,1 0 0,-1 0 0,0 0 0,0 0 0,0 0 0,0 0 0,0-1 0,0 1 0,-1 0 0,1 0 0,0-1 0,0 1 0,-1-1 0,1 1 0,-1 0 0,1-3 0,1-8 0,-1 0 0,0 0 0,-1-18 0,0 13 0,0 17 0,0 1 0,0-1 0,0 0-1,0 1 1,0-1 0,-1 0 0,1 1 0,0-1 0,0 0 0,0 0 0,0 1-1,0-1 1,-1 0 0,1 1 0,0-1 0,0 0 0,0 0 0,-1 0-1,1 1 1,0-1 0,0 0 0,-1 0 0,1 0 0,0 1 0,-1-1 0,1 0-1,0 0 1,0 0 0,-1 0 0,1 0 0,0 0 0,-1 0 0,1 0-1,0 0 1,-1 0 0,1 0 0,0 0 0,-1 0 0,1 0 0,0 0-1,-1 0 1,1 0 0,0 0 0,0 0 0,-1 0 0,1 0 0,0-1 0,-1 1-1,1 0 1,0 0 0,0 0 0,-1-1 0,1 1 0,0 0 0,0 0-1,0-1 1,-1 1 0,1-1 0,0 35-1113,0-28-3609</inkml:trace>
</inkml:ink>
</file>

<file path=ppt/ink/ink9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9:56.672"/>
    </inkml:context>
    <inkml:brush xml:id="br0">
      <inkml:brushProperty name="width" value="0.05" units="cm"/>
      <inkml:brushProperty name="height" value="0.05" units="cm"/>
      <inkml:brushProperty name="color" value="#FFFFFF"/>
    </inkml:brush>
  </inkml:definitions>
  <inkml:trace contextRef="#ctx0" brushRef="#br0">38 775 32063,'-2'-1'45,"1"0"0,0 0 1,0 0-1,-1 0 0,1 0 0,0 0 1,-1 1-1,1-1 0,-1 0 1,1 1-1,-1-1 0,0 1 0,1 0 1,-3-1-1,4 2-44,-1 0 1,0 1-1,0-1 1,0 0-1,1 1 1,-1-1-1,1 1 1,-1-1-1,1 0 1,-1 1-1,1-1 1,0 1-1,0-1 1,0 1-1,0-1 1,0 3-1,-3 19-1,0 0 0,2 0 0,1 0 0,3 25 0,-2-46 0,-1 0 0,1 0 0,0 0 0,-1-1 0,1 1 0,0 0 0,0 0 0,1-1 0,-1 1 0,0 0 0,1-1 0,-1 0 0,0 1 0,1-1 0,0 0 0,-1 1 0,1-1 0,0 0 0,-1 0 0,1-1 0,0 1 0,0 0 0,0 0 0,0-1 0,2 1 0,0 0 0,-1-1 0,1 1 0,-1-1 0,0 0 0,1 0 0,-1 0 0,1 0 0,-1 0 0,0-1 0,1 0 0,-1 0 0,0 0 0,1 0 0,2-2 0,-1 0 0,0-1 0,-1 1 0,1-1 0,-1-1 0,0 1 0,0-1 0,-1 1 0,0-1 0,1 0 0,2-8 0,4-6 0,11-35 0,-4-3 0,-3-1 0,-2 0 0,7-111 0,-13-185 0,-7 221 0,0 133 0,1 0 0,0 0 0,0 0 0,0 0 0,0 0 0,0 0 0,0 0 0,0 0 0,0 0 0,0 0 0,0 0 0,0 0 0,0 0 0,0 0 0,0 0 0,0 0 0,-1 0 0,1 0 0,0 0 0,0 0 0,0 0 0,0 0 0,0 0 0,0 0 0,0 0 0,0 0 0,0 0 0,0 0 0,0 0 0,0 0 0,0 0 0,0-1 0,0 1 0,-1 0 0,1 0 0,0 0 0,0 0 0,0 0 0,0 0 0,0 0 0,0 0 0,0 0 0,0 0 0,0 0 0,-3 9 0,-7 46 0,3 0 0,2 0 0,3 70 0,1-35 0,-1 280 0,2-360 0,1-1 0,0 1 0,1 0 0,0-1 0,0 1 0,1-1 0,0 0 0,5 10 0,-6-15 0,0 0 0,0-1 0,1 1 0,-1-1 0,1 0 0,0 0 0,0 0 0,0 0 0,1 0 0,-1-1 0,0 1 0,1-1 0,0 0 0,0 0 0,-1 0 0,1-1 0,0 1 0,0-1 0,1 0 0,6 1 0,-3-1 0,1 1 0,0-2 0,-1 1 0,1-1 0,0 0 0,0-1 0,-1 0 0,1 0 0,0-1 0,-1 0 0,1-1 0,-1 0 0,0 0 0,0 0 0,0-1 0,0-1 0,-1 1 0,0-1 0,1 0 0,-2-1 0,1 0 0,-1 0 0,0 0 0,0-1 0,-1 0 0,1 0 0,-2 0 0,1-1 0,6-15 0,-4 6 0,-1-1 0,0 1 0,-1-1 0,-1-1 0,2-27 0,-2-96 0,-4 122 0,0 19 0,0 0 0,0 1 0,0-1 0,0 0 0,0 0 0,0 1 0,0-1 0,-1 0 0,1 1 0,0-1 0,-1 0 0,1 1 0,0-1 0,-1 0 0,1 1 0,-1-1 0,1 1 0,-1-1 0,1 0 0,-1 1 0,1 0 0,-1-1 0,0 1 0,1-1 0,-1 1 0,1 0 0,-1-1 0,0 1 0,0 0 0,1 0 0,-1-1 0,0 1 0,1 0 0,-1 0 0,0 0 0,0 0 0,1 0 0,-1 0 0,0 0 0,0 0 0,1 0 0,-1 1 0,-1-1 0,0 1 0,-1-1 0,1 1 0,-1 0 0,1 0 0,0 0 0,0 0 0,-1 0 0,1 0 0,0 0 0,0 1 0,0-1 0,0 1 0,1 0 0,-3 1 0,0 5 0,0-1 0,0 1 0,0 0 0,1 0 0,0 0 0,1 1 0,0-1 0,0 0 0,1 1 0,-1 11 0,0 17 0,4 40 0,-1-69 0,-1-2 0,0 1 0,1 0 0,0-1 0,0 1 0,1-1 0,0 0 0,0 1 0,1-1 0,-1 0 0,1 0 0,0 0 0,1-1 0,-1 1 0,1-1 0,1 0 0,-1 0 0,1 0 0,-1 0 0,1-1 0,1 0 0,-1 0 0,0 0 0,1-1 0,0 1 0,0-2 0,0 1 0,0 0 0,0-1 0,1 0 0,-1-1 0,1 0 0,-1 0 0,8 1 0,0-1 0,0-1 0,0 0 0,0-1 0,17-3 0,-26 3 0,-1 0 0,0 0 0,0 0 0,0-1 0,0 0 0,0 0 0,0 0 0,-1 0 0,1-1 0,-1 0 0,1 1 0,-1-1 0,0 0 0,0-1 0,0 1 0,-1 0 0,1-1 0,2-4 0,-1-1 0,0-1 0,0 1 0,-1 0 0,0-1 0,-1 0 0,0 1 0,1-19 0,-2-4 0,-2-34 0,0 55 0,0 0 0,-1 1 0,0 0 0,0-1 0,-1 1 0,0 0 0,-1 0 0,0 1 0,-1-1 0,0 1 0,0 0 0,-1 0 0,-1 0 0,1 1 0,-1 0 0,0 0 0,-1 1 0,0 0 0,0 0 0,-1 1 0,1 0 0,-1 1 0,-1-1 0,1 2 0,-1-1 0,0 2 0,0-1 0,0 1 0,0 1 0,0-1 0,-15 0 0,21 3 0,-3-1 0,0 1 0,-1-1 0,1 2 0,-1-1 0,-12 3 0,19-3 0,-1 1 0,0 0 0,1-1 0,-1 1 0,0 0 0,1 0 0,-1 0 0,1 0 0,-1 0 0,1 1 0,0-1 0,0 0 0,-1 1 0,1-1 0,0 0 0,0 1 0,0 0 0,0-1 0,1 1 0,-1-1 0,0 1 0,1 0 0,-1 0 0,1-1 0,-1 1 0,1 0 0,0 2 0,-1 3 0,0 0 0,0-1 0,1 1 0,0 0 0,0 0 0,1 0 0,0 0 0,0-1 0,1 1 0,0 0 0,0-1 0,5 12 0,-2-11 0,-1-1 0,1 1 0,0-2 0,0 1 0,0 0 0,1-1 0,0 0 0,0-1 0,1 1 0,-1-1 0,12 5 0,-1-1 0,2-1 0,-1 0 0,1-2 0,0 0 0,0-1 0,0-1 0,0-1 0,1-1 0,31-2 0,-48 1 0,41-4 0,-42 4 0,0 0 0,-1-1 0,1 0 0,-1 1 0,1-1 0,0 0 0,-1 0 0,1 0 0,-1 0 0,0 0 0,1 0 0,-1 0 0,0-1 0,0 1 0,1 0 0,-1-1 0,0 1 0,-1-1 0,1 1 0,0-1 0,0 1 0,0-4 0,0 1-56,0-1 1,0 1-1,0-1 1,-1 1-1,0-1 0,0 0 1,-1 1-1,1-1 0,-1 0 1,0 1-1,0-1 1,-3-6-1,-1 2-730,-1 0 0,1 0 0,-11-10 0,16 19 763</inkml:trace>
</inkml:ink>
</file>

<file path=ppt/ink/ink9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9:57.047"/>
    </inkml:context>
    <inkml:brush xml:id="br0">
      <inkml:brushProperty name="width" value="0.05" units="cm"/>
      <inkml:brushProperty name="height" value="0.05" units="cm"/>
      <inkml:brushProperty name="color" value="#FFFFFF"/>
    </inkml:brush>
  </inkml:definitions>
  <inkml:trace contextRef="#ctx0" brushRef="#br0">1 17 32463,'47'0'176,"19"0"-128,20 0-32,5 0 0,-8 0 0,-14-2-16,-19 0 0,-22-1-64,-26-7-784</inkml:trace>
</inkml:ink>
</file>

<file path=ppt/ink/ink9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9:58.890"/>
    </inkml:context>
    <inkml:brush xml:id="br0">
      <inkml:brushProperty name="width" value="0.05" units="cm"/>
      <inkml:brushProperty name="height" value="0.05" units="cm"/>
      <inkml:brushProperty name="color" value="#FFFFFF"/>
    </inkml:brush>
  </inkml:definitions>
  <inkml:trace contextRef="#ctx0" brushRef="#br0">289 172 30766,'-1'-1'70,"0"-1"1,0 0-1,0 0 0,0 0 0,0 1 0,0-1 1,0 0-1,-1 1 0,1-1 0,0 1 1,-1-1-1,0 1 0,1 0 0,-1 0 0,0 0 1,1 0-1,-1 0 0,0 0 0,0 0 1,0 0-1,0 1 0,0-1 0,0 1 0,0-1 1,0 1-1,0 0 0,-3 0 0,-5-1-69,0 0-1,0 1 1,0 0-1,0 1 0,1 0 1,-13 3-1,17-3 0,-1 1 0,0 0 0,1 1 0,0-1 0,-1 1 0,1 0 0,0 0 0,1 1 0,-1 0 0,0-1 0,-6 9 0,2-1 0,0 1 0,0 1 0,1-1 0,1 1 0,0 1 0,1-1 0,0 1 0,1 0 0,1 0 0,-5 22 0,3 5 0,2 0 0,1 62 0,3-92 0,0-1 0,1 0 0,0 0 0,1 0 0,0 1 0,0-2 0,1 1 0,1 0 0,-1 0 0,10 15 0,-9-19 0,-1-1 0,1 0 0,0-1 1,1 1-1,-1-1 0,1 0 1,0 0-1,0 0 0,0-1 1,1 1-1,-1-1 0,1 0 1,-1-1-1,1 0 0,0 0 0,0 0 1,0 0-1,12 0 0,-9 0 1,-1-1 0,0-1 0,1 0 0,-1 0 0,1-1 0,-1 0 0,1 0-1,-1-1 1,0 0 0,1 0 0,-1-1 0,-1 0 0,1-1 0,0 1 0,-1-2 0,1 1-1,-1-1 1,-1 0 0,1 0 0,-1-1 0,0 0 0,0 0 0,0 0 0,-1-1 0,0 0-1,0 0 1,-1 0 0,0-1 0,5-11 0,-4 5-1,-1 0 0,0 1 0,-1-1 0,0 0 0,0-25 0,-2 3 0,-4-42 0,1 62 0,0 1 0,-1-1 0,-1 1 0,0 0 0,-1 0 0,-1 0 0,0 1 0,-16-27 0,18 35 0,0 0 0,0 0 0,0 1 0,0 0 0,-1 0 0,0 0 0,0 0 0,-1 1 0,1 0 0,-1 0 0,0 0 0,0 1 0,0-1 0,-1 2 0,1-1 0,-1 1 0,1 0 0,-1 0 0,0 1 0,0 0 0,0 0 0,-11 0 0,16 1 0,0 0 0,1 0 0,-1 1 0,0-1 0,1 1 0,-1-1 0,1 1 0,-1-1 0,1 1 0,-1 0 0,1 0 0,-1 0 0,1 0 0,-1 0 0,1 0 0,0 0 0,0 0 0,0 0 0,-2 2 0,1 0 0,0 1 0,0-1 0,1 1 0,-1-1 0,1 1 0,0 0 0,0 0 0,-1 4 0,-1 11 0,2-1 0,1 37 0,1-33 0,-1-8 0,2 1 0,0-1 0,0 1 0,1-1 0,1 0 0,0 0 0,1 0 0,1 0 0,0-1 0,1 0 0,0-1 0,12 17 0,-12-21 0,-1 1 0,1-1 0,1 0 0,0-1 0,0 0 0,0 0 0,1 0 0,0-1 0,0-1 0,0 0 0,1 0 0,0 0 0,0-1 0,0-1 0,0 0 0,1 0 0,17 1 0,-15-3 0,1 0 0,-1-1 0,16-2 0,-24 1 0,0 0 0,0 0 0,0 0 0,-1-1 0,1 0 0,0 0 0,-1 0 0,1 0 0,-1-1 0,0 0 0,7-5 0,-4 1 0,0-1 0,-1 0 0,1 0 0,-2 0 0,1 0 0,-1-1 0,-1 0 0,1 0 0,-1-1 0,-1 1 0,0-1 0,0 1 0,1-17 0,0-10 0,-1 0 0,-3-51 0,-1 58 0,1 11 0,-1 0 0,0 0 0,-2 0 0,0 0 0,-1 0 0,-1 0 0,0 1 0,-2-1 0,-14-28 0,13 38 0,8 8 0,-1 0 0,1 0 0,0 0 0,-1 0 0,1 0 0,0 0 0,0 0 0,-1 0 0,1 0 0,0 0 0,-1 0 0,1 1 0,0-1 0,0 0 0,-1 0 0,1 0 0,0 0 0,0 1 0,-1-1 0,1 0 0,0 0 0,0 1 0,-1-1 0,1 0 0,0 0 0,0 1 0,0-1 0,0 0 0,0 0 0,0 1 0,-1-1 0,1 0 0,0 1 0,0-1 0,0 0 0,0 0 0,0 1 0,0-1 0,0 0 0,0 1 0,0-1 0,-5 40 0,1 0 0,2 1 0,4 55 0,-1-20 0,-2-26 0,0-10 0,7 70 0,-4-98 0,0-1 0,0 0 0,1 0 0,0 0 0,1 0 0,1 0 0,-1-1 0,2 1 0,-1-1 0,14 16 0,-15-21 0,1-1 0,0 1 0,1-1 0,-1 0 0,1-1 0,0 1 0,0-1 0,0 0 0,0 0 0,0-1 0,1 0 0,-1 0 0,1-1 0,-1 0 0,1 0 0,0 0 0,0-1 0,12 0 0,-13-1 0,0 1 0,0-1 0,0 0 0,0 0 0,0 0 0,-1-1 0,1 0 0,0 0 0,-1 0 0,1-1 0,-1 0 0,0 0 0,0 0 0,0-1 0,0 0 0,-1 0 0,0 0 0,1 0 0,-1-1 0,6-9 0,-3-1 0,-1 0 0,-1 0 0,0 0 0,-1-1 0,0 0 0,-2 0 0,2-29 0,-6-117 0,1 141 0,-6-36 0,-2-1 0,-2 1 0,-26-73 0,31 109 0,5 21 0,1 0 0,0 0 0,0 1 0,0-1 0,0 0 0,0 0 0,0 1 0,0-1 0,0 0 0,-1 0 0,1 0 0,0 0 0,0 1 0,0-1 0,0 0 0,-1 0 0,1 0 0,0 0 0,0 1 0,0-1 0,-1 0 0,1 0 0,0 0 0,0 0 0,-1 0 0,1 0 0,0 0 0,0 0 0,-1 0 0,1 0 0,0 0 0,0 0 0,-1 0 0,1 0 0,0 0 0,0 0 0,-1 0 0,1 0 0,0 0 0,0 0 0,0 0 0,-1 0 0,1-1 0,0 1 0,0 0 0,0 0 0,-1 0 0,1 0 0,0-1 0,0 1 0,0 0 0,0 0 0,-1 0 0,1 0 0,0-1 0,0 1 0,-5 45 0,1 0 0,4 60 0,0-54 0,-1 57 0,4 132 0,-3-235 0,0 0 0,1 0 0,0 0 0,1 0 0,-1 0 0,1 0 0,0 0 0,0 0 0,0-1 0,0 1 0,7 7 0,-7-9 0,0-1 0,0 0 0,1 0 0,-1 0 0,1 0 0,-1 0 0,1-1 0,0 1 0,0-1 0,0 0 0,0 0 0,0 0 0,0 0 0,0 0 0,0 0 0,0-1 0,0 0 0,0 1 0,0-1 0,5-1 0,-7 1 0,1-1 0,0 1 0,-1-1 0,1 1 0,-1-1 0,1 0 0,-1 0 0,1 0 0,-1 0 0,1 0 0,-1 0 0,0 0 0,0 0 0,1-1 0,-1 1 0,0 0 0,0-1 0,0 1 0,-1-1 0,1 1 0,0-1 0,0 1 0,-1-1 0,1 0 0,-1 1 0,1-4 0,8-52 0,-9 49 0,4-63-1,-4 48-2,1 0-1,0 0 0,2 1 1,1-1-1,1 1 0,13-39 0,-15 56 4,-1 0-1,1 1 0,0-1 0,0 1 0,1 0 0,-1 0 1,1 0-1,0 0 0,0 0 0,1 1 0,-1 0 0,0 0 1,1 0-1,0 1 0,0-1 0,0 1 0,0 0 1,0 1-1,0-1 0,0 1 0,1 0 0,-1 0 0,0 1 1,1-1-1,7 2 0,-11-1 1,0 0 0,0 0 0,-1 0 0,1 1 0,0-1 0,-1 1 0,1-1 0,0 1 0,-1 0 0,1-1 0,-1 1 0,1 0 0,-1 0 0,1 0 0,-1 0 0,0 1 0,1-1 0,-1 0 0,0 0 0,0 1 0,0-1 0,0 1 0,0-1 0,0 1 0,0-1 0,-1 1 0,1 0 0,-1-1 0,1 1 0,-1 0 0,1 2 0,1 8 0,-1 0 0,0-1 0,-1 23 0,-1-17 0,0 15 2,-3-1 1,-11 55 0,8-58-1,2 1 0,1-1 0,-1 47 0,5-71-2,1 0 0,-1 0-1,1-1 1,-1 1 0,1 0 0,0-1-1,1 1 1,-1-1 0,1 1 0,-1-1 0,1 0-1,0 1 1,0-1 0,0 0 0,1 0 0,-1-1-1,1 1 1,3 2 0,-1-1 1,0-1 1,0 1-1,0-1 0,1-1 0,-1 1 1,1-1-1,0 0 0,0 0 1,0-1-1,9 2 0,-5-2 1,0 0-1,0-1 1,-1 0-1,1 0 1,0-1 0,0-1-1,0 1 1,-1-2-1,1 1 1,-1-1-1,1-1 1,-1 1-1,16-11 1,-16 8-2,-1-1 0,0 0 0,-1-1 0,1 0 0,-2 0 0,1-1 0,-1 1 0,0-1 0,-1-1 0,0 1 0,0-1 0,-1 0 0,-1 0 0,4-14 0,-2-1 0,0-1 0,-2-1 0,-1 1 0,-3-42 0,1 53 0,-1 0 0,-1 0 0,0 0 0,-1 0 0,-1 0 0,0 0 0,-1 1 0,-1 0 0,0 0 0,-1 0 0,0 1 0,-13-18 0,20 31 0,-1-1 0,1 0 0,0 1 0,-1-1 0,1 1 0,0-1 0,-1 1 0,1-1 0,-1 1 0,1-1 0,-1 1 0,1-1 0,-1 1 0,1 0 0,-1-1 0,1 1 0,-1 0 0,0 0 0,1-1 0,-1 1 0,1 0 0,-1 0 0,0 0 0,1 0 0,-1 0 0,0-1 0,1 1 0,-1 0 0,0 1 0,1-1 0,-1 0 0,1 0 0,-1 0 0,0 0 0,1 0 0,-1 1 0,0-1 0,1 0 0,-1 1 0,1-1 0,-1 0 0,1 1 0,-1-1 0,1 0 0,-1 1 0,1-1 0,-1 1 0,1-1 0,-1 2 0,-12 28 0,6 4 0,2 1 0,2-1 0,1 1 0,1-1 0,7 55 0,-4-75 0,0 0 0,0 0 0,2-1 0,-1 0 0,2 1 0,0-1 0,0-1 0,2 1 0,8 13 0,-11-19 0,0-1 0,0-1 0,1 1 0,0 0 0,0-1 0,0 0 0,1 0 0,0-1 0,0 0 0,0 0 0,0 0 0,1 0 0,-1-1 0,1 0 0,0-1 0,0 0 0,0 0 0,13 2 0,-14-3 0,1 0 0,0-1 0,0 0 0,0 0 0,0-1 0,0 0 0,-1 0 0,1 0 0,0-1 0,6-3 0,-8 3 0,-1-1 0,1 0 0,-1 0 0,0 0 0,0 0 0,0-1 0,0 0 0,-1 0 0,0 0 0,1 0 0,-2 0 0,1-1 0,4-8 0,0-3 0,0 0 0,-1 0 0,-1-1 0,0 1 0,-2-1 0,3-21 0,0-106 0,0 3 0,-6 140 0,0 0 0,0 0 0,0 0 0,0 0 0,1-1 0,-1 1 0,0 0 0,1 0 0,-1 0 0,1 0 0,-1 0 0,1 0 0,0 0 0,-1 0 0,1 1 0,0-1 0,0 0 0,0 0 0,-1 0 0,1 1 0,0-1 0,0 1 0,0-1 0,0 0 0,0 1 0,0-1 0,0 1 0,0 0 0,0-1 0,1 1 0,-1 0 0,0 0 0,0 0 0,0 0 0,0 0 0,0 0 0,0 0 0,1 0 0,-1 0 0,0 0 0,0 1 0,0-1 0,1 1 0,3 0 0,0 1 0,-1 0 0,1 0 0,-1 0 0,0 0 0,1 1 0,-1 0 0,7 6 0,-2 1 0,0 0 0,-1 1 0,0 0 0,0 0 0,-1 1 0,-1 0 0,0 0 0,0 1 0,-2 0 0,1 0 0,-2 0 0,4 22 0,-1 10 0,-3 1 0,-3 65 0,-1-45 0,1-65-1,0 1 0,0 0 0,0-1-1,0 1 1,1-1 0,-1 1 0,1-1 0,-1 1 0,1-1-1,-1 1 1,1-1 0,0 0 0,0 1 0,0-1 0,0 0-1,0 0 1,0 1 0,0-1 0,0 0 0,0 0 0,0 0-1,1 0 1,0 0 0,2 1 8,0 0 0,-1-1 0,1 0 0,0 1 0,0-2 0,0 1 0,0 0 0,0-1 0,5 1 0,-2-1-53,-1 0 1,0-1 0,1 1 0,-1-1-1,0 0 1,0-1 0,1 0-1,-1 0 1,0 0 0,-1 0 0,1-1-1,9-6 1,25-38-2241</inkml:trace>
</inkml:ink>
</file>

<file path=ppt/ink/ink9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29:59.234"/>
    </inkml:context>
    <inkml:brush xml:id="br0">
      <inkml:brushProperty name="width" value="0.05" units="cm"/>
      <inkml:brushProperty name="height" value="0.05" units="cm"/>
      <inkml:brushProperty name="color" value="#FFFFFF"/>
    </inkml:brush>
  </inkml:definitions>
  <inkml:trace contextRef="#ctx0" brushRef="#br0">0 0 31951,'0'0'736,"20"0"-720,18 0 0,12 3-16,-3-3 0,3 0 0,-6 0-16,-5 0-80,-11 0-432</inkml:trace>
</inkml:ink>
</file>

<file path=ppt/ink/ink9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0:00.877"/>
    </inkml:context>
    <inkml:brush xml:id="br0">
      <inkml:brushProperty name="width" value="0.05" units="cm"/>
      <inkml:brushProperty name="height" value="0.05" units="cm"/>
      <inkml:brushProperty name="color" value="#FFFFFF"/>
    </inkml:brush>
  </inkml:definitions>
  <inkml:trace contextRef="#ctx0" brushRef="#br0">22 479 28157,'-2'2'294,"0"1"0,-1 0 0,1-1 0,1 1 0,-1 0 0,0 0 0,1 0 0,-1 0 1,1 1-1,0-1 0,0 0 0,1 1 0,-1-1 0,0 5 0,1 50-692,0-55 541,1 0-140,-1-1 0,1 0 0,-1 0 0,1 0-1,0 0 1,-1 0 0,1 0 0,0 0 0,0 0-1,1 0 1,-1 0 0,0-1 0,1 1-1,-1 0 1,1-1 0,-1 1 0,1-1 0,0 1-1,-1-1 1,1 0 0,0 0 0,0 0 0,0 0-1,0 0 1,0 0 0,0-1 0,1 1-1,-1-1 1,2 1 0,9 1 6,0 0-1,0-1 1,22 0-1,-24-1 3,-7-1-5,-1 0 1,1 1 0,-1-1 0,1-1 0,-1 1 0,0 0-1,1-1 1,-1 0 0,0 0 0,0 0 0,0 0 0,0 0-1,0 0 1,-1-1 0,1 1 0,-1-1 0,1 0 0,-1 0 0,0 0-1,0 0 1,0 0 0,1-5 0,7-11 11,-2 0 1,10-33-1,-16 46-14,6-25 7,-1-1 1,-1 0 0,3-43 0,-6-97 8,-3 131-10,-16 70-10,7-4 0,2 2 0,1-1 0,1 1 0,-2 31 0,2 111 0,5-163 0,0 7-1,0 0 0,1 0 0,1 0 0,0-1 0,1 1 0,0 0 0,6 12 0,-7-20 1,-1-1-1,1 0 1,1 0 0,-1-1-1,0 1 1,1 0 0,0-1-1,0 1 1,0-1 0,0 0-1,0 0 1,1 0 0,-1-1-1,1 1 1,0-1 0,0 0-1,0 0 1,0 0 0,0 0-1,0-1 1,0 0 0,1 0-1,7 1 1,-3-1 0,0 0 0,1-1 0,-1 0 0,0-1 0,1 1 0,-1-2 0,14-3 0,-17 3 0,-1 0 0,0-1 0,1 0 0,-1 0 0,-1 0 0,1 0 0,0-1 0,-1 1 0,1-1 0,-1 0 0,0-1 0,-1 1 0,6-9 0,2-5 0,-2 0 0,0-1 0,-1 0 0,0 0 0,-2-1 0,0 0 0,3-24 0,-1-12 0,2-79 0,-7-28 16,-14 216-16,6 4 0,2 1 0,8 106 0,-3-149 0,1 0 0,0 0 0,1-1-1,0 1 1,1-1 0,1 0 0,10 17 0,-14-26-1,0-1 1,1 0-1,0 0 1,0 0-1,0 0 1,1-1 0,-1 1-1,1-1 1,0 0-1,0 0 1,0 0-1,0-1 1,0 1-1,1-1 1,-1 0-1,1 0 1,-1 0-1,1-1 1,0 0-1,0 0 1,0 0 0,0 0-1,0-1 1,-1 0-1,9-1 1,-10 1 0,0-1 1,0 0 0,0 0-1,0 0 1,-1-1-1,1 1 1,0-1 0,0 0-1,-1 0 1,1 0 0,-1 0-1,0 0 1,0 0 0,1 0-1,-1-1 1,-1 1 0,1-1-1,0 0 1,-1 1-1,1-1 1,0-3 0,6-11-5,-2 0 1,7-27-1,-8 27 1,17-75 0,-16 62 3,1 1 0,0 1 0,3-1 0,0 1 0,27-50 0,-34 75 0,-1-1 0,1 1 0,0 0 0,0 0 0,1 0 0,-1 0 0,1 0 0,-1 1 0,1 0 0,0 0 0,4-2 0,-6 3 0,0 0 0,1 0 0,-1 0 0,0 1 0,1-1 0,-1 1 0,0-1 0,1 1 0,-1 0 0,1 0 0,-1 0 0,0 0 0,1 1 0,-1-1 0,0 1 0,1-1 0,-1 1 0,0 0 0,0 0 0,1 0 0,-1 0 0,2 2 0,0 1 0,0 0 0,0 0 0,0 1 0,-1-1 0,0 1 0,0 0 0,0 0 0,-1 0 0,1 0 0,-1 0 0,0 1 0,1 6 0,1 7 0,0 1 0,2 25 0,-6-39 0,3 31 0,-2 46-1,-1-73 2,-1-1-1,0 1 0,0-1 1,-1 1-1,-1-1 0,1 0 0,-2 0 1,1 0-1,-1 0 0,-6 9 1,2-6 1,-1-1 0,0 0 0,0 0 0,-1-1 0,-1 0 0,-14 10 0,19-15-2,-1-1-1,0 1 1,-1-2 0,1 1 0,0-1 0,-1 0 0,0-1 0,0 0 0,0 0 0,0-1 0,0 0 0,-10 0 0,15-1 0,1 0 0,-1 0 0,1-1 0,-1 1 0,1-1 0,0 1 0,-1-1 0,1 0 0,0 0 0,0 0 0,-1 0 0,1 0 0,0-1 0,0 1 0,0 0 0,0-1 0,1 0 0,-3-2 0,1 0 0,0 0 0,0-1 0,0 0 0,0 1 0,1-1 0,0 0 0,0 0 0,-1-5 0,-1-9 0,1 0 0,0 0 0,0-31 0,2 19 0,0 18-2,0 1 0,1-1 0,0 0 0,1 1 0,1-1 1,5-22-1,-7 34 1,1-1 1,-1 0 0,1 1-1,0-1 1,-1 1-1,1 0 1,0-1 0,0 1-1,0 0 1,0-1-1,0 1 1,0 0 0,0 0-1,1 0 1,-1 0 0,0 0-1,1 0 1,-1 0-1,0 0 1,1 1 0,-1-1-1,1 0 1,-1 1 0,1-1-1,0 1 1,-1 0-1,1 0 1,-1-1 0,1 1-1,0 0 1,-1 0 0,1 1-1,0-1 1,2 1-1,-1 0 1,1 0 0,-1 0-1,1 0 1,-1 1-1,0 0 1,0-1 0,1 1-1,-1 0 1,-1 1 0,1-1-1,0 1 1,0-1-1,3 6 1,38 59 2,-28-40 0,1 0 0,1-2 0,29 32 0,-41-51-1,1 0-1,-1 0 0,1-1 1,0 0-1,1 0 0,-1 0 1,1-1-1,0 0 0,0-1 1,0 1-1,1-2 0,-1 1 1,1-1-1,-1-1 0,1 1 1,14-1-1,-9 0 0,-1-2 0,1 1 0,-1-2 0,21-4 0,-29 4 0,1 0 0,-1 0 0,0-1 0,1 1 0,-1-1 0,-1 0 0,1-1 0,0 1 0,-1-1 0,1 0 0,-1 0 0,0-1 0,4-5 0,-1 0 1,-1-1-1,1 0 1,-2-1 0,0 1-1,0-1 1,-1 0-1,0 0 1,-1-1 0,-1 1-1,2-14 1,0-18 3,-4-67 1,-1 86-5,2 15 0,-1 0 0,-1 0 0,0 0 0,0 0 0,-1 1 0,0-1 0,-1 0 0,0 1 0,0 0 0,-1 0 0,0 0 0,-1 0 0,-10-15 0,14 22 0,0 1 0,0 0 0,0-1 0,-1 1 0,1-1 0,-1 1 0,1 0 0,-1 0 0,1 0 0,-1 0 0,1 0 0,-1 0 0,0 0 0,1 1 0,-1-1 0,0 1 0,0-1 0,0 1 0,0-1 0,1 1 0,-1 0 0,0 0 0,0 0 0,0 0 0,0 0 0,0 1 0,1-1 0,-4 1 0,2 1 0,1-1 0,-1 1 0,1-1 0,-1 1 0,1 0 0,0 0 0,0 0 0,0 0 0,0 0 0,0 1 0,0-1 0,0 1 0,1-1 0,-1 1 0,1-1 0,-2 5 0,-3 17 0,0 0 0,1 0 0,2 1 0,0-1 0,2 1 0,2 44 0,0-22 0,-1-35 0,1 0 0,0 0 0,1 0 0,0 0 0,1 0 0,0 0 0,1-1 0,0 0 0,1 1 0,1-2 0,-1 1 0,11 14 0,-11-20 0,-1 1 0,0-1 0,1 0 0,0 0 0,0-1-1,1 1 1,-1-1 0,1-1 0,0 1 0,0-1 0,0 0 0,0 0 0,1 0 0,-1-1-1,1 0 1,0-1 0,0 1 0,-1-1 0,1-1 0,0 1 0,0-1 0,0 0-1,8-2 1,-11 1-1,-1 0-1,0-1 1,1 1-1,-1-1 1,0 0-1,0 1 1,0-2 0,0 1-1,0 0 1,-1 0-1,1-1 1,-1 0-1,0 1 1,1-1-1,-1 0 1,0 0-1,-1 0 1,1-1-1,-1 1 1,3-7-1,4-12-9,0 0 0,4-24 1,-8 28 9,16-67-11,-11 44 16,0 1-1,3 0 1,1 0-1,28-54 1,-38 89-3,0 0 0,1 0 1,-1 0-1,1 1 1,0 0-1,1-1 0,7-5 1,-11 9-2,0 0 1,1 0-1,-1 0 1,1 0 0,-1 1-1,1-1 1,-1 0-1,1 0 1,-1 1-1,1-1 1,0 1 0,-1 0-1,1-1 1,0 1-1,-1 0 1,1 0-1,0 0 1,-1 0 0,1 0-1,0 1 1,0-1-1,-1 0 1,1 1-1,-1-1 1,1 1 0,0 0-1,-1-1 1,1 1-1,-1 0 1,1 0-1,1 1 1,-1 1 0,0 0 0,0-1 0,0 1 0,0 0 0,-1 0 1,1 0-1,-1 1 0,1-1 0,-1 0 0,1 7 0,6 39 3,-4-3-1,-1 0-1,-3 0 1,-1 0 0,-14 85-1,10-111 7,2 1 0,1 0-1,0 22 1,2-41-10,0 0 1,0 0-1,1 1 1,-1-1-1,0 0 1,1 0-1,0 0 0,-1 0 1,1 0-1,0-1 1,0 1-1,0 0 0,0 0 1,0 0-1,1-1 1,-1 1-1,0-1 1,1 1-1,-1-1 0,1 1 1,3 1-1,-1 0 4,0-1 1,1 0-1,0 0 0,-1-1 0,1 1 0,0-1 0,0 0 1,-1 0-1,8 0 0,-3-1-28,0 1 0,0-2 0,-1 1 0,1-1 0,0 0 0,0-1 0,-1 0 0,1-1 0,-1 0 0,16-7 0,19-28-872</inkml:trace>
</inkml:ink>
</file>

<file path=ppt/ink/ink9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0:02.272"/>
    </inkml:context>
    <inkml:brush xml:id="br0">
      <inkml:brushProperty name="width" value="0.05" units="cm"/>
      <inkml:brushProperty name="height" value="0.05" units="cm"/>
      <inkml:brushProperty name="color" value="#FFFFFF"/>
    </inkml:brush>
  </inkml:definitions>
  <inkml:trace contextRef="#ctx0" brushRef="#br0">89 275 32047,'-2'1'22,"1"-1"0,-1 0 1,1 1-1,0 0 0,-1-1 1,1 1-1,0 0 0,-1-1 0,1 1 1,0 0-1,0 0 0,0 0 1,0 0-1,0 1 0,0-1 1,0 0-1,0 0 0,0 0 1,0 1-1,1-1 0,-1 0 1,0 1-1,1-1 0,-1 1 0,1-1 1,0 1-1,-1-1 0,1 3 1,-7 49-99,7-48 110,-1 7-34,-1 2 2,2 0 1,-1 0-1,2 0 1,0 0-1,3 15 1,-4-26-3,1 1 1,0-1 0,0 0 0,1 0 0,-1 0-1,0 0 1,1-1 0,0 1 0,0 0 0,0 0 0,0-1-1,0 0 1,0 1 0,1-1 0,-1 0 0,1 0 0,-1 0-1,1 0 1,0-1 0,0 1 0,0-1 0,0 1-1,0-1 1,0 0 0,0-1 0,0 1 0,5 0 0,2 1 2,-1-1 1,0 0 0,0 0 0,1-1 0,-1-1-1,0 0 1,13-2 0,-18 2-3,0-1-1,0 1 1,-1-1 0,1 0 0,-1 0-1,1 0 1,-1 0 0,0-1 0,0 1-1,0-1 1,0 0 0,0 0 0,0 0-1,-1 0 1,0 0 0,0-1 0,0 1-1,0-1 1,2-5 0,1-3-1,-2 0 0,1 0 0,-2 0 0,0 0 0,0 0 0,0-14 0,-4-75 0,1 89 0,1 6 0,-1 0 0,0-1 0,0 1 0,0 0 0,-1 0 0,0-1 0,0 1 0,0 1 0,-6-10 0,7 12 0,-1 0 0,-1 0 0,1 1 0,0-1 0,-1 1 0,1 0 0,-1-1 0,0 1 0,0 0 0,1 1 0,-2-1 0,1 0 0,0 1 0,0 0 0,0 0 0,0 0 0,-1 0 0,1 0 0,-6 0 0,3 0 0,0 0 0,0 1 0,0-1 0,0 1 0,0 1 0,0-1 0,0 1 0,0 0 0,0 1 0,0-1 0,0 1 0,0 0 0,1 1 0,-1-1 0,1 1 0,-1 0 0,1 0 0,0 1 0,0 0 0,1 0 0,-1 0 0,1 0 0,0 1 0,0-1 0,0 1 0,1 0 0,-1 1 0,-4 9 0,1 0 0,0 1 0,0 0 0,2 0 0,0 1 0,-5 31 0,5-11-7,0 63 1,5-89 6,1 0-1,0 0 1,1 0 0,0 0 0,1 0 0,0 0 0,1-1 0,0 1 0,0-1 0,1 0 0,0 0-1,1-1 1,0 1 0,1-1 0,0-1 0,0 1 0,1-1 0,0-1 0,0 1 0,1-1 0,0-1-1,0 1 1,1-2 0,0 1 0,13 4 0,-9-5 2,0-1-1,0 0 1,1-1-1,-1-1 1,1 0-1,-1-1 1,28-1-1,-33 0 0,-4 0-1,1-1 1,0 1-1,-1-1 0,1 0 0,-1 0 0,0 0 0,1-1 0,-1 0 0,0 0 0,0 0 0,0-1 1,0 1-1,0-1 0,-1-1 0,1 1 0,-1 0 0,0-1 0,0 0 0,0 0 0,0 0 0,-1-1 1,0 1-1,0-1 0,0 0 0,0 0 0,-1 0 0,0 0 0,3-10 0,2-10 0,-1-1 0,-2 1 0,-1-1 0,1-46 0,-4 68 0,8-133 0,-5 114 0,1 1 0,0 0 0,15-43 0,-18 63 0,0-1 0,-1 1 0,1-1 0,0 1 0,1-1 0,-1 1 0,0 0 0,1-1 0,-1 1 0,1 0 0,0 0 0,0 0 0,-1 0 0,1 1 0,1-1 0,-1 0 0,0 1 0,0-1 0,1 1 0,-1 0 0,0 0 0,1 0 0,-1 0 0,1 0 0,0 0 0,-1 1 0,1 0 0,-1-1 0,1 1 0,0 0 0,-1 0 0,6 1 0,-6-1 0,1 1 0,-1 0 0,1 0 0,-1 0 0,0 0 0,1 0 0,-1 0 0,0 0 0,0 1 0,0-1 0,0 1 0,0 0 0,0 0 0,-1 0 0,1-1 0,-1 1 0,1 1 0,-1-1 0,1 0 0,-1 0 0,0 0 0,0 1 0,0-1 0,-1 1 0,2 2 0,3 12 0,0 0 0,3 23 0,-2 13 0,-2 1 0,-4 59 0,0-57 0,0-51 0,0 0 0,1 0 0,-2 0 0,1 0 0,-1 0 0,1 0 0,-1 0 0,-1 0 0,1 0 0,-1 0 0,0 0 0,0-1 0,0 1 0,-1-1 0,1 1 0,-1-1 0,-4 5 0,7-9 0,0 0 0,0 0 0,0 0 0,-1 0 0,1 0 0,0 0 0,0 0 0,0 0 0,0 0 0,0 0 0,0 0 0,-1 0 0,1 0 0,0 0 0,0 0 0,0 0 0,0 0 0,0 0 0,0 0 0,0 0 0,-1-1 0,1 1 0,0 0 0,0 0 0,0 0 0,0 0 0,0 0 0,0 0 0,0 0 0,0 0 0,0 0 0,0 0 0,0-1 0,-1 1 0,1 0 0,0 0 0,0 0 0,0 0 0,0 0 0,0 0 0,0 0 0,0-1 0,0 1 0,0 0 0,0 0 0,0 0 0,0 0 0,0 0 0,0 0 0,0-1 0,0 1 0,0 0 0,0 0 0,0 0 0,1 0 0,-1 0 0,0 0 0,0 0 0,0-1 0,0 1 0,0 0 0,0 0 0,0 0 0,0-1 0,2-21-1,0 0 0,2 0 1,0 0-1,1 0 0,2 1 1,0 0-1,15-31 0,82-137-12,-100 183 12,39-58-11,-35 58 12,-5 10 0,-2 10 0,-1-12 0,-1 64 11,3 92-7,-1-134-1,2 0 0,1 0 0,1-1-1,11 36 1,-14-55-3,0 0 1,0 0-1,0 0 0,0 0 0,1 0 0,-1 0 0,1 0 0,0-1 0,0 1 0,1-1 1,-1 0-1,1 0 0,-1 0 0,1-1 0,0 1 0,0-1 0,0 0 0,0 0 0,1 0 0,-1 0 1,0-1-1,1 0 0,-1 0 0,1 0 0,-1 0 0,6-1 0,-4 0 0,0 0 0,0-1 0,0 1 0,0-1 0,0 0 0,0-1 0,0 0 0,-1 0 0,1 0 0,0-1 0,-1 1 0,0-1 0,1-1 0,-1 1 0,-1-1 0,1 1 0,0-2 0,-1 1 0,5-6 0,-1-1-1,-1 1 1,-1-1-1,0 0 0,-1-1 1,0 1-1,0-1 0,-1 0 1,-1 0-1,4-25 0,-3-4-3,-2-69-1,-2 76 5,-1 3 4,-2 0-1,-12-54 1,-1-6 1,27 286 28,-3-24-34,-7-159 1,0 0 0,1 0 0,0-1 0,1 1 0,0-1 0,1 1 0,0-1 0,10 17 0,-12-24 0,1 1 0,0-1 0,1-1 0,-1 1 0,1 0 0,-1-1 0,1 1 0,0-1 0,1 0 0,-1-1 0,0 1 0,1-1 0,-1 1 0,1-2 0,0 1 0,0 0 0,0-1 0,0 0 0,0 0 0,0 0 0,0-1 0,9 0 0,-10 0 0,0-1 0,0 0 0,0-1 0,0 1 0,0-1 0,0 1 0,0-1 0,0-1 0,0 1 0,-1 0 0,0-1 0,1 0 0,-1 0 0,0 0 0,0 0 0,0 0 0,-1 0 0,4-6 0,7-10 0,-2 1 0,14-29 0,-12 17 0,-1-1 0,-1-1 0,-2 0 0,10-59 0,-12 26 0,0-95 0,-7 159 0,0 1 0,0 0 0,0-1 0,0 1 0,0-1 0,0 1 0,0-1 0,0 1 0,0-1 1,0 1-1,0 0 0,0-1 0,0 1 0,0-1 0,0 1 0,-1-1 0,1 1 0,0 0 0,0-1 0,0 1 0,-1-1 0,1 1 0,0 0 0,-1-1 0,1 1 0,0 0 0,-1 0 1,1-1-1,0 1 0,-1 0 0,1 0 0,-1-1 0,1 1 0,0 0 0,-1 0 0,1 0 0,-1 0 0,1 0 0,-1 0 0,1-1 0,-1 1 0,1 0 0,-1 0 0,1 0 0,0 1 1,-1-1-1,1 0 0,-1 0 0,0 0 0,0 1-10,0-1 0,-1 1 0,1 0 1,0-1-1,0 1 0,0 0 0,0 0 0,0 0 1,0 0-1,0 0 0,0 0 0,0 0 1,0 0-1,1 0 0,-1 0 0,0 0 0,0 3 1,-6 27-538</inkml:trace>
</inkml:ink>
</file>

<file path=ppt/ink/ink9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0:02.694"/>
    </inkml:context>
    <inkml:brush xml:id="br0">
      <inkml:brushProperty name="width" value="0.05" units="cm"/>
      <inkml:brushProperty name="height" value="0.05" units="cm"/>
      <inkml:brushProperty name="color" value="#FFFFFF"/>
    </inkml:brush>
  </inkml:definitions>
  <inkml:trace contextRef="#ctx0" brushRef="#br0">37 21 31582,'0'0'894,"-7"2"-603,4 2-291,0 1 0,0-1 0,0 1 0,1 0 0,0 0 0,0 0 0,0 0 0,0 0 0,1 1 0,-1 9 0,-2 58 0,4-72 0,1 1 0,0-1 0,-1 1 0,1-1 0,0 1 0,0-1 0,0 0 0,0 1 0,0-1 0,0 0 0,1 0 0,-1 0 0,0 0 0,0 0 0,1 0 0,-1 0 0,1 0 0,-1-1 0,1 1 0,-1-1 0,1 1 0,-1-1 0,1 1 0,0-1 0,-1 0 0,1 0 0,0 0 0,-1 0 0,3 0 0,-2 1 0,0-1 0,1 0 0,-1 0 0,0 0 0,1 0 0,-1 0 0,0 0 0,0 0 0,0-1 0,1 1 0,-1-1 0,0 0 0,0 0 0,0 1 0,0-1 0,0-1 0,0 1 0,0 0 0,0 0 0,0-1 0,-1 1 0,3-3 0,-1-8 0,-1 0 0,0 0 0,0 0 0,-1-1 0,-1 1 0,0-1 0,-1 1 0,-3-19 0,4 30 0,0-1-1,-1 0 1,1 1-1,0-1 1,-1 0-1,0 1 1,1-1-1,-1 0 1,0 1-1,0-1 1,0 1 0,0-1-1,0 1 1,0 0-1,0-1 1,0 1-1,0 0 1,-1 0-1,1 0 1,-1 0-1,1 0 1,-1 0 0,-1-1-1,-2 1-2,0 0 0,0 0 0,0 0 0,0 0 0,0 1 0,-8 0 0,12 0 3,0 0 0,1 0 1,-1 0-1,0 0 0,1 1 0,-1-1 1,0 0-1,1 0 0,-1 0 0,0 1 1,1-1-1,-1 0 0,0 1 0,1-1 1,-1 1-1,1-1 0,-1 1 0,1-1 1,-1 1-1,1-1 0,-1 1 0,1-1 1,-1 1-1,1 0 0,0-1 0,0 1 1,-1 0-1,1-1 0,0 1 0,0 0 1,-1-1-1,1 2 0,-1 27-112,2-19-107,-1 3-995</inkml:trace>
</inkml:ink>
</file>

<file path=ppt/ink/ink9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07:30:38.092"/>
    </inkml:context>
    <inkml:brush xml:id="br0">
      <inkml:brushProperty name="width" value="0.05" units="cm"/>
      <inkml:brushProperty name="height" value="0.05" units="cm"/>
      <inkml:brushProperty name="color" value="#FFFFFF"/>
    </inkml:brush>
  </inkml:definitions>
  <inkml:trace contextRef="#ctx0" brushRef="#br0">5 714 32223,'-3'46'512,"3"-10"-512,-1-3 0,6 57 0,-4-81 0,1 0 0,0 0 0,0-1 0,1 1 0,0-1 0,0 1 0,1-1 0,0 0 0,0 0 0,1-1 0,8 11 0,-11-16 0,-1 0 0,1 0 0,0-1 0,0 1 0,0 0 0,0-1 0,1 1 0,-1-1 0,0 1 0,1-1 0,-1 0 0,1 0 0,-1 0 0,1 0 0,-1-1 0,1 1 0,0-1 0,-1 0 0,1 1 0,0-1 0,0 0 0,-1-1 0,1 1 0,0 0 0,-1-1 0,1 1 0,-1-1 0,1 0 0,-1 0 0,1 0 0,-1 0 0,1-1 0,-1 1 0,0 0 0,0-1 0,0 0 0,1 1 0,-2-1 0,1 0 0,0 0 0,0 0 0,-1-1 0,1 1 0,-1 0 0,1 0 0,-1-1 0,0 1 0,1-4 0,12-31 0,-2-1 0,-2-1 0,9-60 0,1-7 0,6 10 0,3 2 0,5 1 0,4 1 0,4 3 0,74-120 0,-112 203 0,4-4 0,-7 29 0,-2 205-3,3 277 38,0-447-35,2 0 0,2 0 0,14 57 0,-9-93 0,-11-18 0,1 0 0,-1 1 0,1-1 0,-1 0 0,0 0 0,1 0 0,-1 1 0,1-1 0,-1 0 0,1 0 0,-1 0 0,1 0 0,-1 0 0,1 0 0,-1 0 0,0 0 0,1 0 0,-1 0 0,1 0 0,-1 0 0,1 0 0,-1-1 0,1 1 0,-1 0 0,0 0 0,1 0 0,-1-1 0,1 1 0,-1 0 0,0 0 0,1-1 0,-1 1 0,0 0 0,1-1 0,-1 1 0,0-1 0,0 1 0,1 0 0,-1-1 0,0 1 0,0-1 0,0 1 0,1 0 0,-1-1 0,0 1 0,0-1 0,0 1 0,0-1 0,0 0 0,4-14 0,0-1 0,-1 1 0,0-1 0,-2 0-1,0 0 1,0 0 0,-3-22 0,1-4-4,1 29 2,-1-1 1,0 0 0,0 1 0,-2 0-1,0-1 1,0 1 0,-1 0 0,-1 0-1,0 1 1,-1-1 0,0 1-1,-1 0 1,0 1 0,-1 0 0,0 0-1,-1 0 1,0 1 0,0 0 0,-1 1-1,-18-13 1,18 17 1,0 0 0,0 1 0,0 0 0,0 1 0,0 0 0,-1 0 0,0 1 0,1 1 0,-1-1 0,0 2 0,0 0 0,-18 2 0,24-2 0,-1 1 0,1-1 0,0 1 0,0 0 0,0 1 0,0-1 0,0 1 0,1 0 0,-1 1 0,0-1 0,1 1 0,0 0 0,0 0 0,-1 0 0,2 0 0,-1 1 0,0-1 0,1 1 0,0 0 0,-1 0 0,2 1 0,-1-1 0,0 1 0,1-1 0,0 1 0,0 0 0,0 0 0,-1 7 0,-2 7 0,2 1 0,0 0 0,1 0 0,1 1 0,1-1 0,2 21 0,-1-32 0,0 0 0,1 0 0,0 0 0,0-1 0,1 1 0,0-1 0,0 1 0,1-1 0,0 0 0,1 0 0,-1-1 0,2 1 0,-1-1 0,1 0 0,0 0 0,0-1 0,1 0 0,10 8 0,-5-7 0,-1 1 0,2-2 0,-1 1 0,1-2 0,-1 0 0,2 0 0,-1-1 0,0-1 0,1 0 0,-1-1 0,22 0 0,-9 0 0,1-2 0,-1-1 0,34-5 0,-51 4 0,0 0 0,0-1 0,-1 0 0,1 0 0,-1-1 0,0 0 0,0 0 0,0-1 0,0 0 0,-1 0 0,0-1 0,0 0 0,7-8 0,-4 2-1,0-1 1,0-1-1,-1 0 1,-1 0-1,0 0 0,-1-1 1,6-21-1,2-11-3,8-54 0,1-6 1,-23 105 3,-1-1 0,1 1-1,0 0 1,-1 0 0,1 0 0,0 0 0,1 0-1,-1 0 1,0 1 0,1-1 0,-1 0-1,1 1 1,-1-1 0,1 1 0,-1-1 0,1 1-1,0 0 1,0-1 0,0 1 0,0 0 0,0 0-1,0 1 1,0-1 0,0 0 0,0 1-1,1-1 1,-1 1 0,0 0 0,0-1 0,0 1-1,1 0 1,-1 1 0,0-1 0,0 0 0,0 1-1,1-1 1,2 2 0,3 0-1,0 1 0,0 0 0,-1 0 0,1 1 1,-1 0-1,1 0 0,-2 0 0,12 10 0,-10-6 1,0 0 1,0 0-1,-1 1 0,0 0 1,0 1-1,-1-1 0,6 13 1,-15-27-1,0 1 1,0-1-1,0 1 1,0-1-1,-1 1 1,0 0-1,0 0 1,0 1 0,0-1-1,-1 1 1,1 0-1,-1 0 1,0 0-1,0 1 1,-7-3-1,4 2 1,0 1-1,0 0 1,0 0-1,0 0 0,-1 1 1,1 1-1,0-1 1,-1 1-1,1 1 1,-9 1-1,13-1 0,-1 0 0,1 1 0,0-1 0,0 1 0,0 0 0,0 0 0,0 1 0,0-1 0,0 1 0,1 0 0,-1 0 0,1 0 0,0 0 0,0 1 0,0-1 0,1 1 0,-1 0 0,1 0 0,0 0 0,0 0 0,0 0 0,0 0 0,1 0 0,-1 1 0,0 8 0,-3 10 0,2 0 0,1 0 0,0 39 0,2-57 0,0 3 0,0 0 0,1 0 0,0 0 0,0 0 0,0-1 0,1 1 0,0 0 0,0-1 0,1 1 0,0-1 0,1 0 0,0 0 0,0 0 0,0-1 0,1 1 0,-1-1 0,2 0 0,-1 0 0,1-1 0,0 1 0,0-1 0,0-1 0,10 6 0,-9-6 0,0 0 0,1-1 0,-1 0 0,1 0 0,0-1 0,0 0 0,0-1-1,0 0 1,9 1 0,-14-2 0,1 0 1,0 0-1,-1 0 0,1 0 0,0-1 0,-1 1 0,1-1 1,-1 0-1,1 0 0,-1-1 0,1 1 0,-1 0 0,0-1 0,0 0 1,0 0-1,0 0 0,0 0 0,0-1 0,0 1 0,-1-1 1,5-4-1,-3-1 1,1-1 1,-1 1-1,-1-1 1,0 0-1,0 0 1,0 0 0,-1-1-1,1-15 1,-1-10-3,-2-37 0,-1 30 2,2 1 1,0 26 1,0 0 0,-1 0 0,-1 0 0,0 0 0,-1 0 0,-1 0 1,-6-21-1,9 36-3,0 0 0,0 0 0,0 0 0,0 0 0,0 0 0,-1 0 0,1 0 0,0-1 0,0 1 1,0 0-1,0 0 0,0 0 0,0 0 0,0 0 0,0 0 0,-1 0 0,1 0 0,0 0 0,0 0 0,0 0 0,0 0 1,0 0-1,0 0 0,0 0 0,-1 0 0,1 0 0,0 0 0,0 0 0,0 0 0,0 0 0,0 0 0,0 0 1,-1 0-1,1 0 0,0 0 0,0 0 0,0 0 0,0 0 0,0 0 0,0 1 0,0-1 0,0 0 0,0 0 0,-1 0 1,1 0-1,0 0 0,0 0 0,0 0 0,0 0 0,0 0 0,0 1 0,0-1 0,0 0 0,0 0 0,0 0 0,0 0 1,0 0-1,0 0 0,0 0 0,0 1 0,0-1 0,0 0 0,0 0 0,0 0 0,0 0 0,0 0 0,-3 11 0,-5 71 0,6 128 0,3-112 0,-3 38 0,-6-1 0,-32 166 0,37-279 0,-2 1 0,0-1 0,-1 0 0,-2 0 0,0 0 0,-17 31 0,24-52 0,1 0 0,-1 0 0,0 0 0,1 0 0,-1 0 0,0 0 0,0 0 0,0 0 0,0 0 0,0 0 0,0 0 0,0-1 0,0 1 0,0 0 0,0-1 0,0 1 0,0-1 0,0 1 0,-1-1 0,1 1 0,0-1 0,0 0 0,-3 1 0,3-2 0,0 1 0,-1-1 0,1 0 0,0 1 0,-1-1 0,1 0 0,0 0 0,0 1 0,0-1 0,0 0 0,0 0 0,0 0 0,0 0 0,0-1 0,0 1 0,1 0 0,-2-2 0,-4-9 0,1 0 0,1 0 0,-6-21 0,9 29 0,-7-32 0,3 0 0,0 0 0,3 0 0,0 0 0,5-37 0,-2 62 0,1 1 0,0 1 0,0-1 0,1 0 0,0 0 0,1 1 0,0 0 0,0 0 0,1 0 0,1 0 0,-1 1 0,13-15 0,8-5 0,1 1 0,32-25 0,-26 24 0,172-165 0,-178 163 0,0-1 0,-2-1 0,-1-1 0,35-67 0,-54 89 0,-1-1 0,0 0 0,0 0 0,-1 0 0,-1-1 0,0 1 0,-1-1 0,0 1 0,-2-18 0,1 27 0,0 1 0,0-1 0,0 0 0,-1 1 0,1-1 0,-1 1 0,0-1 0,0 1 0,0-1 0,0 1 0,0 0 0,0 0 0,-1-1 0,1 1 0,-1 0 0,0 0 0,1 0 0,-1 0 0,0 1 0,0-1 0,0 1 0,0-1 0,0 1 0,-1-1 0,1 1 0,0 0 0,-1 0 0,-2-1 0,-2 0 0,0 0 0,-1 1 0,1 0 0,0 0 0,-1 0 0,1 1 0,-1 0 0,-14 2 0,18 0 0,0-1 0,0 0 0,0 1 0,0 0 0,1 0 0,-1 0 0,1 0 0,-1 1 0,1-1 0,0 1 0,0 0 0,0 0 0,0 0 0,0 0 0,1 1 0,-1-1 0,1 1 0,0 0 0,0-1 0,1 1 0,-1 0 0,1 0 0,-2 6 0,-2 8 0,0 1 0,2 0 0,-4 36 0,5-21 0,1 1 0,1-1 0,2 1 0,9 47 0,-8-69 0,0 0 0,1 0 0,1 0 0,0-1 0,0 1 0,1-1 0,1 0 0,0-1 0,0 1 0,2-2 0,-1 1 0,1-1 0,0 0 0,15 11 0,-17-16 0,1-1 0,0 0 0,0 0 0,0 0 0,0-1 0,1 0 0,-1-1 0,1 0 0,14 2 0,-18-3 0,0-1 0,0 1 0,0-1 0,0 0 0,0 0 0,0-1 0,0 1 0,0-1 0,0 0 0,0 0 0,-1-1 0,1 0 0,0 0 0,-1 0 0,1 0 0,-1-1 0,0 1 0,6-5 0,-5 0 0,0 1 0,-1-1 0,1 0 0,-1-1 0,-1 1 0,1-1 0,-1 0 0,0 0 0,-1 0 0,0 0 0,0 0 0,0-11 0,1-17 0,-2-55 0,-1 59 0,0-159 0,0 189-1,0-1 0,0 1 1,1-1-1,-1 1 0,0-1 0,1 1 1,0 0-1,-1-1 0,1 1 0,0 0 1,0-1-1,0 1 0,0 0 0,1 0 1,-1 0-1,1 0 0,-1 0 0,1 0 1,2-2-1,-1 3 0,-1 0 0,0 0 0,1 0 0,-1 0 0,1 0 1,-1 1-1,1-1 0,0 1 0,-1 0 0,1 0 0,-1 0 0,1 0 0,0 0 0,-1 0 1,1 1-1,-1-1 0,1 1 0,4 1 0,-3 0 2,0 0 1,0 1-1,-1-1 1,1 1-1,0-1 1,-1 1-1,0 0 0,0 0 1,0 1-1,0-1 1,0 1-1,0-1 1,-1 1-1,0 0 1,0 0-1,0 0 0,1 5 1,4 7-7,-2 0 0,0 0-1,3 22 1,-3-1 4,-2 1-1,-3 52 1,-1-41 5,-3-21 23,6-54-27,14-46-9,3 2 0,35-84 0,-52 148 8,2-7 1,1 1-1,0-1 1,1 1-1,1 0 1,-1 1-1,2 0 1,0 0-1,16-18 1,-23 28 0,0 0 0,0 1 0,0-1 0,0 0 0,0 0 0,0 1 0,0-1 0,0 1 0,0-1 0,0 1 0,0-1 0,1 1 0,-1 0 0,0 0 0,0-1 0,2 1 0,-2 0 0,-1 0 0,1 1 0,0-1 0,-1 0 0,1 0 0,-1 1 0,1-1 0,-1 0 0,1 1 0,-1-1 0,1 1 0,-1-1 0,0 1 0,1-1 0,-1 1 0,0-1 0,1 1 0,-1-1 0,0 1 0,1-1 0,-1 1 0,0-1 0,0 2 0,2 4 0,-1 0 0,0 1 0,-1-1 0,1 14 0,-1-6 0,2 67 0,-3-47 0,2 0 0,2 0 0,1 0 0,13 52 0,-15-78 0,1 1 0,0-1 0,1 0 0,0 0 0,0-1 0,1 1 0,-1-1 0,2 0 0,-1 0 0,1 0 0,0-1 0,0 0 0,1 0 0,0 0 0,0-1 0,0 0 0,1-1 0,0 1 0,0-2 0,0 1 0,0-1 0,14 4 0,-12-4 0,0-1 0,1-1 0,-1 1 0,1-1 0,-1-1 0,1 0 0,-1-1 0,14-1 0,-18 0 0,0 1 0,0-1 0,0 0 0,0 0 0,0-1 0,0 0 0,0 0 0,-1 0 0,1-1 0,-1 0 0,0 0 0,0 0 0,-1-1 0,6-5 0,3-8 0,-2 1 0,0-2 0,0 0 0,-2 0 0,0 0 0,-2-1 0,0-1 0,-1 1 0,-1-1 0,3-27 0,0-26 0,-4-119 0,-4 144 0,0 32 3,0 0 0,-1-1 0,-1 1 0,-1 0 0,-1 0 0,0 1 0,-1-1 0,-14-31 0,17 43-1,2 4-2,-1 0 0,1 0 1,0 0-1,-1 0 0,1 0 0,-1 0 0,1 0 0,-1 0 0,1 0 0,-1 0 0,0 1 1,0-1-1,1 0 0,-1 0 0,0 1 0,0-1 0,0 0 0,0 1 0,0-1 0,0 1 1,0-1-1,0 1 0,0 0 0,-2-1 0,3 1 0,-1 1 0,1-1 0,0 0 0,-1 1 0,1-1 0,0 0 0,-1 1 0,1-1 0,0 1 0,0-1 0,-1 1 0,1-1 0,0 1 0,0-1 0,0 1 0,0-1 0,-1 1 0,1-1 0,0 1 0,0-1 0,0 1 0,0-1 0,0 1 0,0-1 0,1 1 0,-1 0 0,0-1 0,0 1 0,0 0 0,1 4 0,21 602 0,-21-589 0,7 57 1,-7-70-2,0 0 1,0-1-1,0 1 1,1 0-1,0-1 1,0 1-1,0-1 1,0 0-1,1 0 1,-1 0 0,1 0-1,4 4 1,-7-8-1,0 1 0,0-1-1,0 0 0,0 0 0,0 0 0,1 0 0,-1 1 0,0-1 0,0 0 0,0 0 0,0 0 0,0 0 0,1 0 0,-1 0 0,0 1 0,0-1 0,0 0 0,1 0 1,-1 0-1,0 0 0,0 0 0,0 0 0,1 0 0,-1 0 0,0 0 0,0 0 0,0 0 0,0 0 0,1 0 0,-1 0 0,0 0 0,0 0 0,0 0 0,1 0 0,-1 0 1,0 0-1,0 0 0,0-1 0,1 1 0,-1 0 0,0 0 0,0 0 0,0 0 0,0 0 0,0 0 0,1-1 0,-1 1 0,0 0 0,0 0 0,0 0 0,0 0 0,0-1 1,0 1-1,0 0 0,0 0 0,1 0 0,-1 0 0,0-1 0,0 1 0,0 0 0,0 0 0,0 0 0,0-1 0,0 1 0,0 0 0,0 0 0,0 0 0,0-1 0,-1 1 1,1 0-1,1-29-353</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628176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609181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236018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997910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710868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31187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4/26/2023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0359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4/26/2023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10563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238390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63310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29945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4/26/2023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197391232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17" Type="http://schemas.openxmlformats.org/officeDocument/2006/relationships/image" Target="../media/image5810.png"/><Relationship Id="rId21" Type="http://schemas.openxmlformats.org/officeDocument/2006/relationships/image" Target="../media/image1085.png"/><Relationship Id="rId42" Type="http://schemas.openxmlformats.org/officeDocument/2006/relationships/customXml" Target="../ink/ink848.xml"/><Relationship Id="rId63" Type="http://schemas.openxmlformats.org/officeDocument/2006/relationships/image" Target="../media/image3110.png"/><Relationship Id="rId84" Type="http://schemas.openxmlformats.org/officeDocument/2006/relationships/customXml" Target="../ink/ink869.xml"/><Relationship Id="rId138" Type="http://schemas.openxmlformats.org/officeDocument/2006/relationships/customXml" Target="../ink/ink896.xml"/><Relationship Id="rId107" Type="http://schemas.openxmlformats.org/officeDocument/2006/relationships/image" Target="../media/image5310.png"/><Relationship Id="rId11" Type="http://schemas.openxmlformats.org/officeDocument/2006/relationships/image" Target="../media/image5100.png"/><Relationship Id="rId32" Type="http://schemas.openxmlformats.org/officeDocument/2006/relationships/customXml" Target="../ink/ink843.xml"/><Relationship Id="rId53" Type="http://schemas.openxmlformats.org/officeDocument/2006/relationships/image" Target="../media/image2610.png"/><Relationship Id="rId74" Type="http://schemas.openxmlformats.org/officeDocument/2006/relationships/customXml" Target="../ink/ink864.xml"/><Relationship Id="rId128" Type="http://schemas.openxmlformats.org/officeDocument/2006/relationships/customXml" Target="../ink/ink891.xml"/><Relationship Id="rId149" Type="http://schemas.openxmlformats.org/officeDocument/2006/relationships/image" Target="../media/image7410.png"/><Relationship Id="rId5" Type="http://schemas.openxmlformats.org/officeDocument/2006/relationships/image" Target="../media/image2100.png"/><Relationship Id="rId95" Type="http://schemas.openxmlformats.org/officeDocument/2006/relationships/image" Target="../media/image4710.png"/><Relationship Id="rId22" Type="http://schemas.openxmlformats.org/officeDocument/2006/relationships/customXml" Target="../ink/ink838.xml"/><Relationship Id="rId27" Type="http://schemas.openxmlformats.org/officeDocument/2006/relationships/image" Target="../media/image1310.png"/><Relationship Id="rId43" Type="http://schemas.openxmlformats.org/officeDocument/2006/relationships/image" Target="../media/image2110.png"/><Relationship Id="rId48" Type="http://schemas.openxmlformats.org/officeDocument/2006/relationships/customXml" Target="../ink/ink851.xml"/><Relationship Id="rId64" Type="http://schemas.openxmlformats.org/officeDocument/2006/relationships/customXml" Target="../ink/ink859.xml"/><Relationship Id="rId69" Type="http://schemas.openxmlformats.org/officeDocument/2006/relationships/image" Target="../media/image3410.png"/><Relationship Id="rId113" Type="http://schemas.openxmlformats.org/officeDocument/2006/relationships/image" Target="../media/image5610.png"/><Relationship Id="rId118" Type="http://schemas.openxmlformats.org/officeDocument/2006/relationships/customXml" Target="../ink/ink886.xml"/><Relationship Id="rId134" Type="http://schemas.openxmlformats.org/officeDocument/2006/relationships/customXml" Target="../ink/ink894.xml"/><Relationship Id="rId139" Type="http://schemas.openxmlformats.org/officeDocument/2006/relationships/image" Target="../media/image6910.png"/><Relationship Id="rId80" Type="http://schemas.openxmlformats.org/officeDocument/2006/relationships/customXml" Target="../ink/ink867.xml"/><Relationship Id="rId85" Type="http://schemas.openxmlformats.org/officeDocument/2006/relationships/image" Target="../media/image4210.png"/><Relationship Id="rId150" Type="http://schemas.openxmlformats.org/officeDocument/2006/relationships/customXml" Target="../ink/ink902.xml"/><Relationship Id="rId155" Type="http://schemas.openxmlformats.org/officeDocument/2006/relationships/image" Target="../media/image7710.png"/><Relationship Id="rId12" Type="http://schemas.openxmlformats.org/officeDocument/2006/relationships/customXml" Target="../ink/ink833.xml"/><Relationship Id="rId17" Type="http://schemas.openxmlformats.org/officeDocument/2006/relationships/image" Target="../media/image8100.png"/><Relationship Id="rId33" Type="http://schemas.openxmlformats.org/officeDocument/2006/relationships/image" Target="../media/image1610.png"/><Relationship Id="rId38" Type="http://schemas.openxmlformats.org/officeDocument/2006/relationships/customXml" Target="../ink/ink846.xml"/><Relationship Id="rId59" Type="http://schemas.openxmlformats.org/officeDocument/2006/relationships/image" Target="../media/image2910.png"/><Relationship Id="rId103" Type="http://schemas.openxmlformats.org/officeDocument/2006/relationships/image" Target="../media/image5110.png"/><Relationship Id="rId108" Type="http://schemas.openxmlformats.org/officeDocument/2006/relationships/customXml" Target="../ink/ink881.xml"/><Relationship Id="rId124" Type="http://schemas.openxmlformats.org/officeDocument/2006/relationships/customXml" Target="../ink/ink889.xml"/><Relationship Id="rId129" Type="http://schemas.openxmlformats.org/officeDocument/2006/relationships/image" Target="../media/image6410.png"/><Relationship Id="rId54" Type="http://schemas.openxmlformats.org/officeDocument/2006/relationships/customXml" Target="../ink/ink854.xml"/><Relationship Id="rId70" Type="http://schemas.openxmlformats.org/officeDocument/2006/relationships/customXml" Target="../ink/ink862.xml"/><Relationship Id="rId75" Type="http://schemas.openxmlformats.org/officeDocument/2006/relationships/image" Target="../media/image3710.png"/><Relationship Id="rId91" Type="http://schemas.openxmlformats.org/officeDocument/2006/relationships/image" Target="../media/image4510.png"/><Relationship Id="rId96" Type="http://schemas.openxmlformats.org/officeDocument/2006/relationships/customXml" Target="../ink/ink875.xml"/><Relationship Id="rId140" Type="http://schemas.openxmlformats.org/officeDocument/2006/relationships/customXml" Target="../ink/ink897.xml"/><Relationship Id="rId145" Type="http://schemas.openxmlformats.org/officeDocument/2006/relationships/image" Target="../media/image7210.png"/><Relationship Id="rId1" Type="http://schemas.openxmlformats.org/officeDocument/2006/relationships/slideLayout" Target="../slideLayouts/slideLayout1.xml"/><Relationship Id="rId6" Type="http://schemas.openxmlformats.org/officeDocument/2006/relationships/customXml" Target="../ink/ink830.xml"/><Relationship Id="rId23" Type="http://schemas.openxmlformats.org/officeDocument/2006/relationships/image" Target="../media/image1110.png"/><Relationship Id="rId28" Type="http://schemas.openxmlformats.org/officeDocument/2006/relationships/customXml" Target="../ink/ink841.xml"/><Relationship Id="rId49" Type="http://schemas.openxmlformats.org/officeDocument/2006/relationships/image" Target="../media/image2410.png"/><Relationship Id="rId114" Type="http://schemas.openxmlformats.org/officeDocument/2006/relationships/customXml" Target="../ink/ink884.xml"/><Relationship Id="rId119" Type="http://schemas.openxmlformats.org/officeDocument/2006/relationships/image" Target="../media/image5910.png"/><Relationship Id="rId44" Type="http://schemas.openxmlformats.org/officeDocument/2006/relationships/customXml" Target="../ink/ink849.xml"/><Relationship Id="rId60" Type="http://schemas.openxmlformats.org/officeDocument/2006/relationships/customXml" Target="../ink/ink857.xml"/><Relationship Id="rId65" Type="http://schemas.openxmlformats.org/officeDocument/2006/relationships/image" Target="../media/image3210.png"/><Relationship Id="rId81" Type="http://schemas.openxmlformats.org/officeDocument/2006/relationships/image" Target="../media/image4010.png"/><Relationship Id="rId86" Type="http://schemas.openxmlformats.org/officeDocument/2006/relationships/customXml" Target="../ink/ink870.xml"/><Relationship Id="rId130" Type="http://schemas.openxmlformats.org/officeDocument/2006/relationships/customXml" Target="../ink/ink892.xml"/><Relationship Id="rId135" Type="http://schemas.openxmlformats.org/officeDocument/2006/relationships/image" Target="../media/image6710.png"/><Relationship Id="rId151" Type="http://schemas.openxmlformats.org/officeDocument/2006/relationships/image" Target="../media/image7510.png"/><Relationship Id="rId13" Type="http://schemas.openxmlformats.org/officeDocument/2006/relationships/image" Target="../media/image6100.png"/><Relationship Id="rId18" Type="http://schemas.openxmlformats.org/officeDocument/2006/relationships/customXml" Target="../ink/ink836.xml"/><Relationship Id="rId39" Type="http://schemas.openxmlformats.org/officeDocument/2006/relationships/image" Target="../media/image1910.png"/><Relationship Id="rId109" Type="http://schemas.openxmlformats.org/officeDocument/2006/relationships/image" Target="../media/image5410.png"/><Relationship Id="rId34" Type="http://schemas.openxmlformats.org/officeDocument/2006/relationships/customXml" Target="../ink/ink844.xml"/><Relationship Id="rId50" Type="http://schemas.openxmlformats.org/officeDocument/2006/relationships/customXml" Target="../ink/ink852.xml"/><Relationship Id="rId55" Type="http://schemas.openxmlformats.org/officeDocument/2006/relationships/image" Target="../media/image2710.png"/><Relationship Id="rId76" Type="http://schemas.openxmlformats.org/officeDocument/2006/relationships/customXml" Target="../ink/ink865.xml"/><Relationship Id="rId97" Type="http://schemas.openxmlformats.org/officeDocument/2006/relationships/image" Target="../media/image4810.png"/><Relationship Id="rId104" Type="http://schemas.openxmlformats.org/officeDocument/2006/relationships/customXml" Target="../ink/ink879.xml"/><Relationship Id="rId120" Type="http://schemas.openxmlformats.org/officeDocument/2006/relationships/customXml" Target="../ink/ink887.xml"/><Relationship Id="rId125" Type="http://schemas.openxmlformats.org/officeDocument/2006/relationships/image" Target="../media/image6210.png"/><Relationship Id="rId141" Type="http://schemas.openxmlformats.org/officeDocument/2006/relationships/image" Target="../media/image7010.png"/><Relationship Id="rId146" Type="http://schemas.openxmlformats.org/officeDocument/2006/relationships/customXml" Target="../ink/ink900.xml"/><Relationship Id="rId7" Type="http://schemas.openxmlformats.org/officeDocument/2006/relationships/image" Target="../media/image3100.png"/><Relationship Id="rId71" Type="http://schemas.openxmlformats.org/officeDocument/2006/relationships/image" Target="../media/image3510.png"/><Relationship Id="rId92" Type="http://schemas.openxmlformats.org/officeDocument/2006/relationships/customXml" Target="../ink/ink873.xml"/><Relationship Id="rId2" Type="http://schemas.openxmlformats.org/officeDocument/2006/relationships/customXml" Target="../ink/ink828.xml"/><Relationship Id="rId29" Type="http://schemas.openxmlformats.org/officeDocument/2006/relationships/image" Target="../media/image1410.png"/><Relationship Id="rId24" Type="http://schemas.openxmlformats.org/officeDocument/2006/relationships/customXml" Target="../ink/ink839.xml"/><Relationship Id="rId40" Type="http://schemas.openxmlformats.org/officeDocument/2006/relationships/customXml" Target="../ink/ink847.xml"/><Relationship Id="rId45" Type="http://schemas.openxmlformats.org/officeDocument/2006/relationships/image" Target="../media/image2210.png"/><Relationship Id="rId66" Type="http://schemas.openxmlformats.org/officeDocument/2006/relationships/customXml" Target="../ink/ink860.xml"/><Relationship Id="rId87" Type="http://schemas.openxmlformats.org/officeDocument/2006/relationships/image" Target="../media/image4310.png"/><Relationship Id="rId110" Type="http://schemas.openxmlformats.org/officeDocument/2006/relationships/customXml" Target="../ink/ink882.xml"/><Relationship Id="rId115" Type="http://schemas.openxmlformats.org/officeDocument/2006/relationships/image" Target="../media/image5710.png"/><Relationship Id="rId131" Type="http://schemas.openxmlformats.org/officeDocument/2006/relationships/image" Target="../media/image6510.png"/><Relationship Id="rId136" Type="http://schemas.openxmlformats.org/officeDocument/2006/relationships/customXml" Target="../ink/ink895.xml"/><Relationship Id="rId61" Type="http://schemas.openxmlformats.org/officeDocument/2006/relationships/image" Target="../media/image3010.png"/><Relationship Id="rId82" Type="http://schemas.openxmlformats.org/officeDocument/2006/relationships/customXml" Target="../ink/ink868.xml"/><Relationship Id="rId152" Type="http://schemas.openxmlformats.org/officeDocument/2006/relationships/customXml" Target="../ink/ink903.xml"/><Relationship Id="rId19" Type="http://schemas.openxmlformats.org/officeDocument/2006/relationships/image" Target="../media/image9100.png"/><Relationship Id="rId14" Type="http://schemas.openxmlformats.org/officeDocument/2006/relationships/customXml" Target="../ink/ink834.xml"/><Relationship Id="rId30" Type="http://schemas.openxmlformats.org/officeDocument/2006/relationships/customXml" Target="../ink/ink842.xml"/><Relationship Id="rId35" Type="http://schemas.openxmlformats.org/officeDocument/2006/relationships/image" Target="../media/image1710.png"/><Relationship Id="rId56" Type="http://schemas.openxmlformats.org/officeDocument/2006/relationships/customXml" Target="../ink/ink855.xml"/><Relationship Id="rId77" Type="http://schemas.openxmlformats.org/officeDocument/2006/relationships/image" Target="../media/image3810.png"/><Relationship Id="rId100" Type="http://schemas.openxmlformats.org/officeDocument/2006/relationships/customXml" Target="../ink/ink877.xml"/><Relationship Id="rId105" Type="http://schemas.openxmlformats.org/officeDocument/2006/relationships/image" Target="../media/image5210.png"/><Relationship Id="rId126" Type="http://schemas.openxmlformats.org/officeDocument/2006/relationships/customXml" Target="../ink/ink890.xml"/><Relationship Id="rId147" Type="http://schemas.openxmlformats.org/officeDocument/2006/relationships/image" Target="../media/image7310.png"/><Relationship Id="rId8" Type="http://schemas.openxmlformats.org/officeDocument/2006/relationships/customXml" Target="../ink/ink831.xml"/><Relationship Id="rId51" Type="http://schemas.openxmlformats.org/officeDocument/2006/relationships/image" Target="../media/image2510.png"/><Relationship Id="rId72" Type="http://schemas.openxmlformats.org/officeDocument/2006/relationships/customXml" Target="../ink/ink863.xml"/><Relationship Id="rId93" Type="http://schemas.openxmlformats.org/officeDocument/2006/relationships/image" Target="../media/image4610.png"/><Relationship Id="rId98" Type="http://schemas.openxmlformats.org/officeDocument/2006/relationships/customXml" Target="../ink/ink876.xml"/><Relationship Id="rId121" Type="http://schemas.openxmlformats.org/officeDocument/2006/relationships/image" Target="../media/image6010.png"/><Relationship Id="rId142" Type="http://schemas.openxmlformats.org/officeDocument/2006/relationships/customXml" Target="../ink/ink898.xml"/><Relationship Id="rId3" Type="http://schemas.openxmlformats.org/officeDocument/2006/relationships/image" Target="../media/image1100.png"/><Relationship Id="rId25" Type="http://schemas.openxmlformats.org/officeDocument/2006/relationships/image" Target="../media/image1210.png"/><Relationship Id="rId46" Type="http://schemas.openxmlformats.org/officeDocument/2006/relationships/customXml" Target="../ink/ink850.xml"/><Relationship Id="rId67" Type="http://schemas.openxmlformats.org/officeDocument/2006/relationships/image" Target="../media/image3310.png"/><Relationship Id="rId116" Type="http://schemas.openxmlformats.org/officeDocument/2006/relationships/customXml" Target="../ink/ink885.xml"/><Relationship Id="rId137" Type="http://schemas.openxmlformats.org/officeDocument/2006/relationships/image" Target="../media/image6810.png"/><Relationship Id="rId20" Type="http://schemas.openxmlformats.org/officeDocument/2006/relationships/customXml" Target="../ink/ink837.xml"/><Relationship Id="rId41" Type="http://schemas.openxmlformats.org/officeDocument/2006/relationships/image" Target="../media/image2010.png"/><Relationship Id="rId62" Type="http://schemas.openxmlformats.org/officeDocument/2006/relationships/customXml" Target="../ink/ink858.xml"/><Relationship Id="rId83" Type="http://schemas.openxmlformats.org/officeDocument/2006/relationships/image" Target="../media/image4110.png"/><Relationship Id="rId88" Type="http://schemas.openxmlformats.org/officeDocument/2006/relationships/customXml" Target="../ink/ink871.xml"/><Relationship Id="rId111" Type="http://schemas.openxmlformats.org/officeDocument/2006/relationships/image" Target="../media/image5510.png"/><Relationship Id="rId132" Type="http://schemas.openxmlformats.org/officeDocument/2006/relationships/customXml" Target="../ink/ink893.xml"/><Relationship Id="rId153" Type="http://schemas.openxmlformats.org/officeDocument/2006/relationships/image" Target="../media/image7610.png"/><Relationship Id="rId15" Type="http://schemas.openxmlformats.org/officeDocument/2006/relationships/image" Target="../media/image7100.png"/><Relationship Id="rId36" Type="http://schemas.openxmlformats.org/officeDocument/2006/relationships/customXml" Target="../ink/ink845.xml"/><Relationship Id="rId57" Type="http://schemas.openxmlformats.org/officeDocument/2006/relationships/image" Target="../media/image2810.png"/><Relationship Id="rId106" Type="http://schemas.openxmlformats.org/officeDocument/2006/relationships/customXml" Target="../ink/ink880.xml"/><Relationship Id="rId127" Type="http://schemas.openxmlformats.org/officeDocument/2006/relationships/image" Target="../media/image6310.png"/><Relationship Id="rId10" Type="http://schemas.openxmlformats.org/officeDocument/2006/relationships/customXml" Target="../ink/ink832.xml"/><Relationship Id="rId31" Type="http://schemas.openxmlformats.org/officeDocument/2006/relationships/image" Target="../media/image1510.png"/><Relationship Id="rId52" Type="http://schemas.openxmlformats.org/officeDocument/2006/relationships/customXml" Target="../ink/ink853.xml"/><Relationship Id="rId73" Type="http://schemas.openxmlformats.org/officeDocument/2006/relationships/image" Target="../media/image3610.png"/><Relationship Id="rId78" Type="http://schemas.openxmlformats.org/officeDocument/2006/relationships/customXml" Target="../ink/ink866.xml"/><Relationship Id="rId94" Type="http://schemas.openxmlformats.org/officeDocument/2006/relationships/customXml" Target="../ink/ink874.xml"/><Relationship Id="rId99" Type="http://schemas.openxmlformats.org/officeDocument/2006/relationships/image" Target="../media/image4910.png"/><Relationship Id="rId101" Type="http://schemas.openxmlformats.org/officeDocument/2006/relationships/image" Target="../media/image5010.png"/><Relationship Id="rId122" Type="http://schemas.openxmlformats.org/officeDocument/2006/relationships/customXml" Target="../ink/ink888.xml"/><Relationship Id="rId143" Type="http://schemas.openxmlformats.org/officeDocument/2006/relationships/image" Target="../media/image7110.png"/><Relationship Id="rId148" Type="http://schemas.openxmlformats.org/officeDocument/2006/relationships/customXml" Target="../ink/ink901.xml"/><Relationship Id="rId4" Type="http://schemas.openxmlformats.org/officeDocument/2006/relationships/customXml" Target="../ink/ink829.xml"/><Relationship Id="rId9" Type="http://schemas.openxmlformats.org/officeDocument/2006/relationships/image" Target="../media/image4100.png"/><Relationship Id="rId26" Type="http://schemas.openxmlformats.org/officeDocument/2006/relationships/customXml" Target="../ink/ink840.xml"/><Relationship Id="rId47" Type="http://schemas.openxmlformats.org/officeDocument/2006/relationships/image" Target="../media/image2310.png"/><Relationship Id="rId68" Type="http://schemas.openxmlformats.org/officeDocument/2006/relationships/customXml" Target="../ink/ink861.xml"/><Relationship Id="rId89" Type="http://schemas.openxmlformats.org/officeDocument/2006/relationships/image" Target="../media/image4410.png"/><Relationship Id="rId112" Type="http://schemas.openxmlformats.org/officeDocument/2006/relationships/customXml" Target="../ink/ink883.xml"/><Relationship Id="rId133" Type="http://schemas.openxmlformats.org/officeDocument/2006/relationships/image" Target="../media/image6610.png"/><Relationship Id="rId154" Type="http://schemas.openxmlformats.org/officeDocument/2006/relationships/customXml" Target="../ink/ink904.xml"/><Relationship Id="rId16" Type="http://schemas.openxmlformats.org/officeDocument/2006/relationships/customXml" Target="../ink/ink835.xml"/><Relationship Id="rId37" Type="http://schemas.openxmlformats.org/officeDocument/2006/relationships/image" Target="../media/image1810.png"/><Relationship Id="rId58" Type="http://schemas.openxmlformats.org/officeDocument/2006/relationships/customXml" Target="../ink/ink856.xml"/><Relationship Id="rId79" Type="http://schemas.openxmlformats.org/officeDocument/2006/relationships/image" Target="../media/image3910.png"/><Relationship Id="rId102" Type="http://schemas.openxmlformats.org/officeDocument/2006/relationships/customXml" Target="../ink/ink878.xml"/><Relationship Id="rId123" Type="http://schemas.openxmlformats.org/officeDocument/2006/relationships/image" Target="../media/image6110.png"/><Relationship Id="rId144" Type="http://schemas.openxmlformats.org/officeDocument/2006/relationships/customXml" Target="../ink/ink899.xml"/><Relationship Id="rId90" Type="http://schemas.openxmlformats.org/officeDocument/2006/relationships/customXml" Target="../ink/ink872.xml"/></Relationships>
</file>

<file path=ppt/slides/_rels/slide13.xml.rels><?xml version="1.0" encoding="UTF-8" standalone="yes"?>
<Relationships xmlns="http://schemas.openxmlformats.org/package/2006/relationships"><Relationship Id="rId117" Type="http://schemas.openxmlformats.org/officeDocument/2006/relationships/image" Target="../media/image1350.png"/><Relationship Id="rId21" Type="http://schemas.openxmlformats.org/officeDocument/2006/relationships/image" Target="../media/image8710.png"/><Relationship Id="rId63" Type="http://schemas.openxmlformats.org/officeDocument/2006/relationships/image" Target="../media/image1086.png"/><Relationship Id="rId159" Type="http://schemas.openxmlformats.org/officeDocument/2006/relationships/image" Target="../media/image1560.png"/><Relationship Id="rId170" Type="http://schemas.openxmlformats.org/officeDocument/2006/relationships/customXml" Target="../ink/ink989.xml"/><Relationship Id="rId226" Type="http://schemas.openxmlformats.org/officeDocument/2006/relationships/customXml" Target="../ink/ink1017.xml"/><Relationship Id="rId268" Type="http://schemas.openxmlformats.org/officeDocument/2006/relationships/customXml" Target="../ink/ink1038.xml"/><Relationship Id="rId11" Type="http://schemas.openxmlformats.org/officeDocument/2006/relationships/image" Target="../media/image8210.png"/><Relationship Id="rId32" Type="http://schemas.openxmlformats.org/officeDocument/2006/relationships/customXml" Target="../ink/ink920.xml"/><Relationship Id="rId53" Type="http://schemas.openxmlformats.org/officeDocument/2006/relationships/image" Target="../media/image10310.png"/><Relationship Id="rId74" Type="http://schemas.openxmlformats.org/officeDocument/2006/relationships/customXml" Target="../ink/ink941.xml"/><Relationship Id="rId128" Type="http://schemas.openxmlformats.org/officeDocument/2006/relationships/customXml" Target="../ink/ink968.xml"/><Relationship Id="rId149" Type="http://schemas.openxmlformats.org/officeDocument/2006/relationships/image" Target="../media/image1511.png"/><Relationship Id="rId5" Type="http://schemas.openxmlformats.org/officeDocument/2006/relationships/image" Target="../media/image7910.png"/><Relationship Id="rId95" Type="http://schemas.openxmlformats.org/officeDocument/2006/relationships/image" Target="../media/image1240.png"/><Relationship Id="rId160" Type="http://schemas.openxmlformats.org/officeDocument/2006/relationships/customXml" Target="../ink/ink984.xml"/><Relationship Id="rId181" Type="http://schemas.openxmlformats.org/officeDocument/2006/relationships/image" Target="../media/image1670.png"/><Relationship Id="rId216" Type="http://schemas.openxmlformats.org/officeDocument/2006/relationships/customXml" Target="../ink/ink1012.xml"/><Relationship Id="rId237" Type="http://schemas.openxmlformats.org/officeDocument/2006/relationships/image" Target="../media/image1950.png"/><Relationship Id="rId258" Type="http://schemas.openxmlformats.org/officeDocument/2006/relationships/customXml" Target="../ink/ink1033.xml"/><Relationship Id="rId22" Type="http://schemas.openxmlformats.org/officeDocument/2006/relationships/customXml" Target="../ink/ink915.xml"/><Relationship Id="rId43" Type="http://schemas.openxmlformats.org/officeDocument/2006/relationships/image" Target="../media/image9810.png"/><Relationship Id="rId64" Type="http://schemas.openxmlformats.org/officeDocument/2006/relationships/customXml" Target="../ink/ink936.xml"/><Relationship Id="rId118" Type="http://schemas.openxmlformats.org/officeDocument/2006/relationships/customXml" Target="../ink/ink963.xml"/><Relationship Id="rId139" Type="http://schemas.openxmlformats.org/officeDocument/2006/relationships/image" Target="../media/image1460.png"/><Relationship Id="rId85" Type="http://schemas.openxmlformats.org/officeDocument/2006/relationships/image" Target="../media/image1190.png"/><Relationship Id="rId150" Type="http://schemas.openxmlformats.org/officeDocument/2006/relationships/customXml" Target="../ink/ink979.xml"/><Relationship Id="rId171" Type="http://schemas.openxmlformats.org/officeDocument/2006/relationships/image" Target="../media/image1620.png"/><Relationship Id="rId192" Type="http://schemas.openxmlformats.org/officeDocument/2006/relationships/customXml" Target="../ink/ink1000.xml"/><Relationship Id="rId206" Type="http://schemas.openxmlformats.org/officeDocument/2006/relationships/customXml" Target="../ink/ink1007.xml"/><Relationship Id="rId227" Type="http://schemas.openxmlformats.org/officeDocument/2006/relationships/image" Target="../media/image1900.png"/><Relationship Id="rId248" Type="http://schemas.openxmlformats.org/officeDocument/2006/relationships/customXml" Target="../ink/ink1028.xml"/><Relationship Id="rId269" Type="http://schemas.openxmlformats.org/officeDocument/2006/relationships/image" Target="../media/image2111.png"/><Relationship Id="rId12" Type="http://schemas.openxmlformats.org/officeDocument/2006/relationships/customXml" Target="../ink/ink910.xml"/><Relationship Id="rId33" Type="http://schemas.openxmlformats.org/officeDocument/2006/relationships/image" Target="../media/image9310.png"/><Relationship Id="rId108" Type="http://schemas.openxmlformats.org/officeDocument/2006/relationships/customXml" Target="../ink/ink958.xml"/><Relationship Id="rId129" Type="http://schemas.openxmlformats.org/officeDocument/2006/relationships/image" Target="../media/image1411.png"/><Relationship Id="rId54" Type="http://schemas.openxmlformats.org/officeDocument/2006/relationships/customXml" Target="../ink/ink931.xml"/><Relationship Id="rId75" Type="http://schemas.openxmlformats.org/officeDocument/2006/relationships/image" Target="../media/image1140.png"/><Relationship Id="rId96" Type="http://schemas.openxmlformats.org/officeDocument/2006/relationships/customXml" Target="../ink/ink952.xml"/><Relationship Id="rId140" Type="http://schemas.openxmlformats.org/officeDocument/2006/relationships/customXml" Target="../ink/ink974.xml"/><Relationship Id="rId161" Type="http://schemas.openxmlformats.org/officeDocument/2006/relationships/image" Target="../media/image1570.png"/><Relationship Id="rId182" Type="http://schemas.openxmlformats.org/officeDocument/2006/relationships/customXml" Target="../ink/ink995.xml"/><Relationship Id="rId217" Type="http://schemas.openxmlformats.org/officeDocument/2006/relationships/image" Target="../media/image1850.png"/><Relationship Id="rId6" Type="http://schemas.openxmlformats.org/officeDocument/2006/relationships/customXml" Target="../ink/ink907.xml"/><Relationship Id="rId238" Type="http://schemas.openxmlformats.org/officeDocument/2006/relationships/customXml" Target="../ink/ink1023.xml"/><Relationship Id="rId259" Type="http://schemas.openxmlformats.org/officeDocument/2006/relationships/image" Target="../media/image2060.png"/><Relationship Id="rId23" Type="http://schemas.openxmlformats.org/officeDocument/2006/relationships/image" Target="../media/image8810.png"/><Relationship Id="rId119" Type="http://schemas.openxmlformats.org/officeDocument/2006/relationships/image" Target="../media/image1360.png"/><Relationship Id="rId44" Type="http://schemas.openxmlformats.org/officeDocument/2006/relationships/customXml" Target="../ink/ink926.xml"/><Relationship Id="rId65" Type="http://schemas.openxmlformats.org/officeDocument/2006/relationships/image" Target="../media/image1090.png"/><Relationship Id="rId86" Type="http://schemas.openxmlformats.org/officeDocument/2006/relationships/customXml" Target="../ink/ink947.xml"/><Relationship Id="rId130" Type="http://schemas.openxmlformats.org/officeDocument/2006/relationships/customXml" Target="../ink/ink969.xml"/><Relationship Id="rId151" Type="http://schemas.openxmlformats.org/officeDocument/2006/relationships/image" Target="../media/image1520.png"/><Relationship Id="rId172" Type="http://schemas.openxmlformats.org/officeDocument/2006/relationships/customXml" Target="../ink/ink990.xml"/><Relationship Id="rId193" Type="http://schemas.openxmlformats.org/officeDocument/2006/relationships/image" Target="../media/image1730.png"/><Relationship Id="rId207" Type="http://schemas.openxmlformats.org/officeDocument/2006/relationships/image" Target="../media/image1800.png"/><Relationship Id="rId228" Type="http://schemas.openxmlformats.org/officeDocument/2006/relationships/customXml" Target="../ink/ink1018.xml"/><Relationship Id="rId249" Type="http://schemas.openxmlformats.org/officeDocument/2006/relationships/image" Target="../media/image2011.png"/><Relationship Id="rId13" Type="http://schemas.openxmlformats.org/officeDocument/2006/relationships/image" Target="../media/image8310.png"/><Relationship Id="rId109" Type="http://schemas.openxmlformats.org/officeDocument/2006/relationships/image" Target="../media/image1311.png"/><Relationship Id="rId260" Type="http://schemas.openxmlformats.org/officeDocument/2006/relationships/customXml" Target="../ink/ink1034.xml"/><Relationship Id="rId34" Type="http://schemas.openxmlformats.org/officeDocument/2006/relationships/customXml" Target="../ink/ink921.xml"/><Relationship Id="rId55" Type="http://schemas.openxmlformats.org/officeDocument/2006/relationships/image" Target="../media/image10410.png"/><Relationship Id="rId76" Type="http://schemas.openxmlformats.org/officeDocument/2006/relationships/customXml" Target="../ink/ink942.xml"/><Relationship Id="rId97" Type="http://schemas.openxmlformats.org/officeDocument/2006/relationships/image" Target="../media/image1250.png"/><Relationship Id="rId120" Type="http://schemas.openxmlformats.org/officeDocument/2006/relationships/customXml" Target="../ink/ink964.xml"/><Relationship Id="rId141" Type="http://schemas.openxmlformats.org/officeDocument/2006/relationships/image" Target="../media/image1470.png"/><Relationship Id="rId7" Type="http://schemas.openxmlformats.org/officeDocument/2006/relationships/image" Target="../media/image8010.png"/><Relationship Id="rId162" Type="http://schemas.openxmlformats.org/officeDocument/2006/relationships/customXml" Target="../ink/ink985.xml"/><Relationship Id="rId183" Type="http://schemas.openxmlformats.org/officeDocument/2006/relationships/image" Target="../media/image1680.png"/><Relationship Id="rId218" Type="http://schemas.openxmlformats.org/officeDocument/2006/relationships/customXml" Target="../ink/ink1013.xml"/><Relationship Id="rId239" Type="http://schemas.openxmlformats.org/officeDocument/2006/relationships/image" Target="../media/image1960.png"/><Relationship Id="rId250" Type="http://schemas.openxmlformats.org/officeDocument/2006/relationships/customXml" Target="../ink/ink1029.xml"/><Relationship Id="rId24" Type="http://schemas.openxmlformats.org/officeDocument/2006/relationships/customXml" Target="../ink/ink916.xml"/><Relationship Id="rId45" Type="http://schemas.openxmlformats.org/officeDocument/2006/relationships/image" Target="../media/image9910.png"/><Relationship Id="rId66" Type="http://schemas.openxmlformats.org/officeDocument/2006/relationships/customXml" Target="../ink/ink937.xml"/><Relationship Id="rId87" Type="http://schemas.openxmlformats.org/officeDocument/2006/relationships/image" Target="../media/image1200.png"/><Relationship Id="rId110" Type="http://schemas.openxmlformats.org/officeDocument/2006/relationships/customXml" Target="../ink/ink959.xml"/><Relationship Id="rId131" Type="http://schemas.openxmlformats.org/officeDocument/2006/relationships/image" Target="../media/image1420.png"/><Relationship Id="rId152" Type="http://schemas.openxmlformats.org/officeDocument/2006/relationships/customXml" Target="../ink/ink980.xml"/><Relationship Id="rId173" Type="http://schemas.openxmlformats.org/officeDocument/2006/relationships/image" Target="../media/image1630.png"/><Relationship Id="rId194" Type="http://schemas.openxmlformats.org/officeDocument/2006/relationships/customXml" Target="../ink/ink1001.xml"/><Relationship Id="rId208" Type="http://schemas.openxmlformats.org/officeDocument/2006/relationships/customXml" Target="../ink/ink1008.xml"/><Relationship Id="rId229" Type="http://schemas.openxmlformats.org/officeDocument/2006/relationships/image" Target="../media/image1911.png"/><Relationship Id="rId240" Type="http://schemas.openxmlformats.org/officeDocument/2006/relationships/customXml" Target="../ink/ink1024.xml"/><Relationship Id="rId261" Type="http://schemas.openxmlformats.org/officeDocument/2006/relationships/image" Target="../media/image2070.png"/><Relationship Id="rId14" Type="http://schemas.openxmlformats.org/officeDocument/2006/relationships/customXml" Target="../ink/ink911.xml"/><Relationship Id="rId35" Type="http://schemas.openxmlformats.org/officeDocument/2006/relationships/image" Target="../media/image9410.png"/><Relationship Id="rId56" Type="http://schemas.openxmlformats.org/officeDocument/2006/relationships/customXml" Target="../ink/ink932.xml"/><Relationship Id="rId77" Type="http://schemas.openxmlformats.org/officeDocument/2006/relationships/image" Target="../media/image1150.png"/><Relationship Id="rId100" Type="http://schemas.openxmlformats.org/officeDocument/2006/relationships/customXml" Target="../ink/ink954.xml"/><Relationship Id="rId8" Type="http://schemas.openxmlformats.org/officeDocument/2006/relationships/customXml" Target="../ink/ink908.xml"/><Relationship Id="rId98" Type="http://schemas.openxmlformats.org/officeDocument/2006/relationships/customXml" Target="../ink/ink953.xml"/><Relationship Id="rId121" Type="http://schemas.openxmlformats.org/officeDocument/2006/relationships/image" Target="../media/image1370.png"/><Relationship Id="rId142" Type="http://schemas.openxmlformats.org/officeDocument/2006/relationships/customXml" Target="../ink/ink975.xml"/><Relationship Id="rId163" Type="http://schemas.openxmlformats.org/officeDocument/2006/relationships/image" Target="../media/image1580.png"/><Relationship Id="rId184" Type="http://schemas.openxmlformats.org/officeDocument/2006/relationships/customXml" Target="../ink/ink996.xml"/><Relationship Id="rId219" Type="http://schemas.openxmlformats.org/officeDocument/2006/relationships/image" Target="../media/image1860.png"/><Relationship Id="rId230" Type="http://schemas.openxmlformats.org/officeDocument/2006/relationships/customXml" Target="../ink/ink1019.xml"/><Relationship Id="rId251" Type="http://schemas.openxmlformats.org/officeDocument/2006/relationships/image" Target="../media/image2020.png"/><Relationship Id="rId25" Type="http://schemas.openxmlformats.org/officeDocument/2006/relationships/image" Target="../media/image8910.png"/><Relationship Id="rId46" Type="http://schemas.openxmlformats.org/officeDocument/2006/relationships/customXml" Target="../ink/ink927.xml"/><Relationship Id="rId67" Type="http://schemas.openxmlformats.org/officeDocument/2006/relationships/image" Target="../media/image1101.png"/><Relationship Id="rId88" Type="http://schemas.openxmlformats.org/officeDocument/2006/relationships/customXml" Target="../ink/ink948.xml"/><Relationship Id="rId111" Type="http://schemas.openxmlformats.org/officeDocument/2006/relationships/image" Target="../media/image1320.png"/><Relationship Id="rId132" Type="http://schemas.openxmlformats.org/officeDocument/2006/relationships/customXml" Target="../ink/ink970.xml"/><Relationship Id="rId153" Type="http://schemas.openxmlformats.org/officeDocument/2006/relationships/image" Target="../media/image1530.png"/><Relationship Id="rId174" Type="http://schemas.openxmlformats.org/officeDocument/2006/relationships/customXml" Target="../ink/ink991.xml"/><Relationship Id="rId195" Type="http://schemas.openxmlformats.org/officeDocument/2006/relationships/image" Target="../media/image1740.png"/><Relationship Id="rId209" Type="http://schemas.openxmlformats.org/officeDocument/2006/relationships/image" Target="../media/image1811.png"/><Relationship Id="rId220" Type="http://schemas.openxmlformats.org/officeDocument/2006/relationships/customXml" Target="../ink/ink1014.xml"/><Relationship Id="rId241" Type="http://schemas.openxmlformats.org/officeDocument/2006/relationships/image" Target="../media/image1970.png"/><Relationship Id="rId15" Type="http://schemas.openxmlformats.org/officeDocument/2006/relationships/image" Target="../media/image8410.png"/><Relationship Id="rId36" Type="http://schemas.openxmlformats.org/officeDocument/2006/relationships/customXml" Target="../ink/ink922.xml"/><Relationship Id="rId57" Type="http://schemas.openxmlformats.org/officeDocument/2006/relationships/image" Target="../media/image10510.png"/><Relationship Id="rId262" Type="http://schemas.openxmlformats.org/officeDocument/2006/relationships/customXml" Target="../ink/ink1035.xml"/><Relationship Id="rId78" Type="http://schemas.openxmlformats.org/officeDocument/2006/relationships/customXml" Target="../ink/ink943.xml"/><Relationship Id="rId99" Type="http://schemas.openxmlformats.org/officeDocument/2006/relationships/image" Target="../media/image1260.png"/><Relationship Id="rId101" Type="http://schemas.openxmlformats.org/officeDocument/2006/relationships/image" Target="../media/image1270.png"/><Relationship Id="rId122" Type="http://schemas.openxmlformats.org/officeDocument/2006/relationships/customXml" Target="../ink/ink965.xml"/><Relationship Id="rId143" Type="http://schemas.openxmlformats.org/officeDocument/2006/relationships/image" Target="../media/image1480.png"/><Relationship Id="rId164" Type="http://schemas.openxmlformats.org/officeDocument/2006/relationships/customXml" Target="../ink/ink986.xml"/><Relationship Id="rId185" Type="http://schemas.openxmlformats.org/officeDocument/2006/relationships/image" Target="../media/image1690.png"/><Relationship Id="rId9" Type="http://schemas.openxmlformats.org/officeDocument/2006/relationships/image" Target="../media/image8110.png"/><Relationship Id="rId210" Type="http://schemas.openxmlformats.org/officeDocument/2006/relationships/customXml" Target="../ink/ink1009.xml"/><Relationship Id="rId26" Type="http://schemas.openxmlformats.org/officeDocument/2006/relationships/customXml" Target="../ink/ink917.xml"/><Relationship Id="rId231" Type="http://schemas.openxmlformats.org/officeDocument/2006/relationships/image" Target="../media/image1920.png"/><Relationship Id="rId252" Type="http://schemas.openxmlformats.org/officeDocument/2006/relationships/customXml" Target="../ink/ink1030.xml"/><Relationship Id="rId47" Type="http://schemas.openxmlformats.org/officeDocument/2006/relationships/image" Target="../media/image10010.png"/><Relationship Id="rId68" Type="http://schemas.openxmlformats.org/officeDocument/2006/relationships/customXml" Target="../ink/ink938.xml"/><Relationship Id="rId89" Type="http://schemas.openxmlformats.org/officeDocument/2006/relationships/image" Target="../media/image1211.png"/><Relationship Id="rId112" Type="http://schemas.openxmlformats.org/officeDocument/2006/relationships/customXml" Target="../ink/ink960.xml"/><Relationship Id="rId133" Type="http://schemas.openxmlformats.org/officeDocument/2006/relationships/image" Target="../media/image1430.png"/><Relationship Id="rId154" Type="http://schemas.openxmlformats.org/officeDocument/2006/relationships/customXml" Target="../ink/ink981.xml"/><Relationship Id="rId175" Type="http://schemas.openxmlformats.org/officeDocument/2006/relationships/image" Target="../media/image1640.png"/><Relationship Id="rId196" Type="http://schemas.openxmlformats.org/officeDocument/2006/relationships/customXml" Target="../ink/ink1002.xml"/><Relationship Id="rId200" Type="http://schemas.openxmlformats.org/officeDocument/2006/relationships/customXml" Target="../ink/ink1004.xml"/><Relationship Id="rId16" Type="http://schemas.openxmlformats.org/officeDocument/2006/relationships/customXml" Target="../ink/ink912.xml"/><Relationship Id="rId221" Type="http://schemas.openxmlformats.org/officeDocument/2006/relationships/image" Target="../media/image1870.png"/><Relationship Id="rId242" Type="http://schemas.openxmlformats.org/officeDocument/2006/relationships/customXml" Target="../ink/ink1025.xml"/><Relationship Id="rId263" Type="http://schemas.openxmlformats.org/officeDocument/2006/relationships/image" Target="../media/image2080.png"/><Relationship Id="rId37" Type="http://schemas.openxmlformats.org/officeDocument/2006/relationships/image" Target="../media/image9510.png"/><Relationship Id="rId58" Type="http://schemas.openxmlformats.org/officeDocument/2006/relationships/customXml" Target="../ink/ink933.xml"/><Relationship Id="rId79" Type="http://schemas.openxmlformats.org/officeDocument/2006/relationships/image" Target="../media/image1160.png"/><Relationship Id="rId102" Type="http://schemas.openxmlformats.org/officeDocument/2006/relationships/customXml" Target="../ink/ink955.xml"/><Relationship Id="rId123" Type="http://schemas.openxmlformats.org/officeDocument/2006/relationships/image" Target="../media/image1380.png"/><Relationship Id="rId144" Type="http://schemas.openxmlformats.org/officeDocument/2006/relationships/customXml" Target="../ink/ink976.xml"/><Relationship Id="rId90" Type="http://schemas.openxmlformats.org/officeDocument/2006/relationships/customXml" Target="../ink/ink949.xml"/><Relationship Id="rId165" Type="http://schemas.openxmlformats.org/officeDocument/2006/relationships/image" Target="../media/image1590.png"/><Relationship Id="rId186" Type="http://schemas.openxmlformats.org/officeDocument/2006/relationships/customXml" Target="../ink/ink997.xml"/><Relationship Id="rId211" Type="http://schemas.openxmlformats.org/officeDocument/2006/relationships/image" Target="../media/image1820.png"/><Relationship Id="rId232" Type="http://schemas.openxmlformats.org/officeDocument/2006/relationships/customXml" Target="../ink/ink1020.xml"/><Relationship Id="rId253" Type="http://schemas.openxmlformats.org/officeDocument/2006/relationships/image" Target="../media/image2030.png"/><Relationship Id="rId27" Type="http://schemas.openxmlformats.org/officeDocument/2006/relationships/image" Target="../media/image9010.png"/><Relationship Id="rId48" Type="http://schemas.openxmlformats.org/officeDocument/2006/relationships/customXml" Target="../ink/ink928.xml"/><Relationship Id="rId69" Type="http://schemas.openxmlformats.org/officeDocument/2006/relationships/image" Target="../media/image1111.png"/><Relationship Id="rId113" Type="http://schemas.openxmlformats.org/officeDocument/2006/relationships/image" Target="../media/image1330.png"/><Relationship Id="rId134" Type="http://schemas.openxmlformats.org/officeDocument/2006/relationships/customXml" Target="../ink/ink971.xml"/><Relationship Id="rId80" Type="http://schemas.openxmlformats.org/officeDocument/2006/relationships/customXml" Target="../ink/ink944.xml"/><Relationship Id="rId155" Type="http://schemas.openxmlformats.org/officeDocument/2006/relationships/image" Target="../media/image1540.png"/><Relationship Id="rId176" Type="http://schemas.openxmlformats.org/officeDocument/2006/relationships/customXml" Target="../ink/ink992.xml"/><Relationship Id="rId197" Type="http://schemas.openxmlformats.org/officeDocument/2006/relationships/image" Target="../media/image1750.png"/><Relationship Id="rId201" Type="http://schemas.openxmlformats.org/officeDocument/2006/relationships/image" Target="../media/image1770.png"/><Relationship Id="rId222" Type="http://schemas.openxmlformats.org/officeDocument/2006/relationships/customXml" Target="../ink/ink1015.xml"/><Relationship Id="rId243" Type="http://schemas.openxmlformats.org/officeDocument/2006/relationships/image" Target="../media/image1980.png"/><Relationship Id="rId264" Type="http://schemas.openxmlformats.org/officeDocument/2006/relationships/customXml" Target="../ink/ink1036.xml"/><Relationship Id="rId17" Type="http://schemas.openxmlformats.org/officeDocument/2006/relationships/image" Target="../media/image8510.png"/><Relationship Id="rId38" Type="http://schemas.openxmlformats.org/officeDocument/2006/relationships/customXml" Target="../ink/ink923.xml"/><Relationship Id="rId59" Type="http://schemas.openxmlformats.org/officeDocument/2006/relationships/image" Target="../media/image10610.png"/><Relationship Id="rId103" Type="http://schemas.openxmlformats.org/officeDocument/2006/relationships/image" Target="../media/image1280.png"/><Relationship Id="rId124" Type="http://schemas.openxmlformats.org/officeDocument/2006/relationships/customXml" Target="../ink/ink966.xml"/><Relationship Id="rId70" Type="http://schemas.openxmlformats.org/officeDocument/2006/relationships/customXml" Target="../ink/ink939.xml"/><Relationship Id="rId91" Type="http://schemas.openxmlformats.org/officeDocument/2006/relationships/image" Target="../media/image1220.png"/><Relationship Id="rId145" Type="http://schemas.openxmlformats.org/officeDocument/2006/relationships/image" Target="../media/image1490.png"/><Relationship Id="rId166" Type="http://schemas.openxmlformats.org/officeDocument/2006/relationships/customXml" Target="../ink/ink987.xml"/><Relationship Id="rId187" Type="http://schemas.openxmlformats.org/officeDocument/2006/relationships/image" Target="../media/image1700.png"/><Relationship Id="rId1" Type="http://schemas.openxmlformats.org/officeDocument/2006/relationships/slideLayout" Target="../slideLayouts/slideLayout1.xml"/><Relationship Id="rId212" Type="http://schemas.openxmlformats.org/officeDocument/2006/relationships/customXml" Target="../ink/ink1010.xml"/><Relationship Id="rId233" Type="http://schemas.openxmlformats.org/officeDocument/2006/relationships/image" Target="../media/image1930.png"/><Relationship Id="rId254" Type="http://schemas.openxmlformats.org/officeDocument/2006/relationships/customXml" Target="../ink/ink1031.xml"/><Relationship Id="rId28" Type="http://schemas.openxmlformats.org/officeDocument/2006/relationships/customXml" Target="../ink/ink918.xml"/><Relationship Id="rId49" Type="http://schemas.openxmlformats.org/officeDocument/2006/relationships/image" Target="../media/image10110.png"/><Relationship Id="rId114" Type="http://schemas.openxmlformats.org/officeDocument/2006/relationships/customXml" Target="../ink/ink961.xml"/><Relationship Id="rId60" Type="http://schemas.openxmlformats.org/officeDocument/2006/relationships/customXml" Target="../ink/ink934.xml"/><Relationship Id="rId81" Type="http://schemas.openxmlformats.org/officeDocument/2006/relationships/image" Target="../media/image1170.png"/><Relationship Id="rId135" Type="http://schemas.openxmlformats.org/officeDocument/2006/relationships/image" Target="../media/image1440.png"/><Relationship Id="rId156" Type="http://schemas.openxmlformats.org/officeDocument/2006/relationships/customXml" Target="../ink/ink982.xml"/><Relationship Id="rId177" Type="http://schemas.openxmlformats.org/officeDocument/2006/relationships/image" Target="../media/image1650.png"/><Relationship Id="rId198" Type="http://schemas.openxmlformats.org/officeDocument/2006/relationships/customXml" Target="../ink/ink1003.xml"/><Relationship Id="rId202" Type="http://schemas.openxmlformats.org/officeDocument/2006/relationships/customXml" Target="../ink/ink1005.xml"/><Relationship Id="rId223" Type="http://schemas.openxmlformats.org/officeDocument/2006/relationships/image" Target="../media/image1880.png"/><Relationship Id="rId244" Type="http://schemas.openxmlformats.org/officeDocument/2006/relationships/customXml" Target="../ink/ink1026.xml"/><Relationship Id="rId18" Type="http://schemas.openxmlformats.org/officeDocument/2006/relationships/customXml" Target="../ink/ink913.xml"/><Relationship Id="rId39" Type="http://schemas.openxmlformats.org/officeDocument/2006/relationships/image" Target="../media/image9610.png"/><Relationship Id="rId265" Type="http://schemas.openxmlformats.org/officeDocument/2006/relationships/image" Target="../media/image2090.png"/><Relationship Id="rId50" Type="http://schemas.openxmlformats.org/officeDocument/2006/relationships/customXml" Target="../ink/ink929.xml"/><Relationship Id="rId104" Type="http://schemas.openxmlformats.org/officeDocument/2006/relationships/customXml" Target="../ink/ink956.xml"/><Relationship Id="rId125" Type="http://schemas.openxmlformats.org/officeDocument/2006/relationships/image" Target="../media/image1390.png"/><Relationship Id="rId146" Type="http://schemas.openxmlformats.org/officeDocument/2006/relationships/customXml" Target="../ink/ink977.xml"/><Relationship Id="rId167" Type="http://schemas.openxmlformats.org/officeDocument/2006/relationships/image" Target="../media/image1600.png"/><Relationship Id="rId188" Type="http://schemas.openxmlformats.org/officeDocument/2006/relationships/customXml" Target="../ink/ink998.xml"/><Relationship Id="rId71" Type="http://schemas.openxmlformats.org/officeDocument/2006/relationships/image" Target="../media/image1120.png"/><Relationship Id="rId92" Type="http://schemas.openxmlformats.org/officeDocument/2006/relationships/customXml" Target="../ink/ink950.xml"/><Relationship Id="rId213" Type="http://schemas.openxmlformats.org/officeDocument/2006/relationships/image" Target="../media/image1830.png"/><Relationship Id="rId234" Type="http://schemas.openxmlformats.org/officeDocument/2006/relationships/customXml" Target="../ink/ink1021.xml"/><Relationship Id="rId2" Type="http://schemas.openxmlformats.org/officeDocument/2006/relationships/customXml" Target="../ink/ink905.xml"/><Relationship Id="rId29" Type="http://schemas.openxmlformats.org/officeDocument/2006/relationships/image" Target="../media/image9110.png"/><Relationship Id="rId255" Type="http://schemas.openxmlformats.org/officeDocument/2006/relationships/image" Target="../media/image2040.png"/><Relationship Id="rId40" Type="http://schemas.openxmlformats.org/officeDocument/2006/relationships/customXml" Target="../ink/ink924.xml"/><Relationship Id="rId115" Type="http://schemas.openxmlformats.org/officeDocument/2006/relationships/image" Target="../media/image1340.png"/><Relationship Id="rId136" Type="http://schemas.openxmlformats.org/officeDocument/2006/relationships/customXml" Target="../ink/ink972.xml"/><Relationship Id="rId157" Type="http://schemas.openxmlformats.org/officeDocument/2006/relationships/image" Target="../media/image1550.png"/><Relationship Id="rId178" Type="http://schemas.openxmlformats.org/officeDocument/2006/relationships/customXml" Target="../ink/ink993.xml"/><Relationship Id="rId61" Type="http://schemas.openxmlformats.org/officeDocument/2006/relationships/image" Target="../media/image10710.png"/><Relationship Id="rId82" Type="http://schemas.openxmlformats.org/officeDocument/2006/relationships/customXml" Target="../ink/ink945.xml"/><Relationship Id="rId199" Type="http://schemas.openxmlformats.org/officeDocument/2006/relationships/image" Target="../media/image1760.png"/><Relationship Id="rId203" Type="http://schemas.openxmlformats.org/officeDocument/2006/relationships/image" Target="../media/image1780.png"/><Relationship Id="rId19" Type="http://schemas.openxmlformats.org/officeDocument/2006/relationships/image" Target="../media/image8610.png"/><Relationship Id="rId224" Type="http://schemas.openxmlformats.org/officeDocument/2006/relationships/customXml" Target="../ink/ink1016.xml"/><Relationship Id="rId245" Type="http://schemas.openxmlformats.org/officeDocument/2006/relationships/image" Target="../media/image1990.png"/><Relationship Id="rId266" Type="http://schemas.openxmlformats.org/officeDocument/2006/relationships/customXml" Target="../ink/ink1037.xml"/><Relationship Id="rId30" Type="http://schemas.openxmlformats.org/officeDocument/2006/relationships/customXml" Target="../ink/ink919.xml"/><Relationship Id="rId105" Type="http://schemas.openxmlformats.org/officeDocument/2006/relationships/image" Target="../media/image1290.png"/><Relationship Id="rId126" Type="http://schemas.openxmlformats.org/officeDocument/2006/relationships/customXml" Target="../ink/ink967.xml"/><Relationship Id="rId147" Type="http://schemas.openxmlformats.org/officeDocument/2006/relationships/image" Target="../media/image1500.png"/><Relationship Id="rId168" Type="http://schemas.openxmlformats.org/officeDocument/2006/relationships/customXml" Target="../ink/ink988.xml"/><Relationship Id="rId51" Type="http://schemas.openxmlformats.org/officeDocument/2006/relationships/image" Target="../media/image10210.png"/><Relationship Id="rId72" Type="http://schemas.openxmlformats.org/officeDocument/2006/relationships/customXml" Target="../ink/ink940.xml"/><Relationship Id="rId93" Type="http://schemas.openxmlformats.org/officeDocument/2006/relationships/image" Target="../media/image1230.png"/><Relationship Id="rId189" Type="http://schemas.openxmlformats.org/officeDocument/2006/relationships/image" Target="../media/image1711.png"/><Relationship Id="rId3" Type="http://schemas.openxmlformats.org/officeDocument/2006/relationships/image" Target="../media/image7810.png"/><Relationship Id="rId214" Type="http://schemas.openxmlformats.org/officeDocument/2006/relationships/customXml" Target="../ink/ink1011.xml"/><Relationship Id="rId235" Type="http://schemas.openxmlformats.org/officeDocument/2006/relationships/image" Target="../media/image1940.png"/><Relationship Id="rId256" Type="http://schemas.openxmlformats.org/officeDocument/2006/relationships/customXml" Target="../ink/ink1032.xml"/><Relationship Id="rId116" Type="http://schemas.openxmlformats.org/officeDocument/2006/relationships/customXml" Target="../ink/ink962.xml"/><Relationship Id="rId137" Type="http://schemas.openxmlformats.org/officeDocument/2006/relationships/image" Target="../media/image1450.png"/><Relationship Id="rId158" Type="http://schemas.openxmlformats.org/officeDocument/2006/relationships/customXml" Target="../ink/ink983.xml"/><Relationship Id="rId20" Type="http://schemas.openxmlformats.org/officeDocument/2006/relationships/customXml" Target="../ink/ink914.xml"/><Relationship Id="rId41" Type="http://schemas.openxmlformats.org/officeDocument/2006/relationships/image" Target="../media/image9710.png"/><Relationship Id="rId62" Type="http://schemas.openxmlformats.org/officeDocument/2006/relationships/customXml" Target="../ink/ink935.xml"/><Relationship Id="rId83" Type="http://schemas.openxmlformats.org/officeDocument/2006/relationships/image" Target="../media/image1180.png"/><Relationship Id="rId179" Type="http://schemas.openxmlformats.org/officeDocument/2006/relationships/image" Target="../media/image1660.png"/><Relationship Id="rId190" Type="http://schemas.openxmlformats.org/officeDocument/2006/relationships/customXml" Target="../ink/ink999.xml"/><Relationship Id="rId204" Type="http://schemas.openxmlformats.org/officeDocument/2006/relationships/customXml" Target="../ink/ink1006.xml"/><Relationship Id="rId225" Type="http://schemas.openxmlformats.org/officeDocument/2006/relationships/image" Target="../media/image1890.png"/><Relationship Id="rId246" Type="http://schemas.openxmlformats.org/officeDocument/2006/relationships/customXml" Target="../ink/ink1027.xml"/><Relationship Id="rId267" Type="http://schemas.openxmlformats.org/officeDocument/2006/relationships/image" Target="../media/image2101.png"/><Relationship Id="rId106" Type="http://schemas.openxmlformats.org/officeDocument/2006/relationships/customXml" Target="../ink/ink957.xml"/><Relationship Id="rId127" Type="http://schemas.openxmlformats.org/officeDocument/2006/relationships/image" Target="../media/image1400.png"/><Relationship Id="rId10" Type="http://schemas.openxmlformats.org/officeDocument/2006/relationships/customXml" Target="../ink/ink909.xml"/><Relationship Id="rId31" Type="http://schemas.openxmlformats.org/officeDocument/2006/relationships/image" Target="../media/image9210.png"/><Relationship Id="rId52" Type="http://schemas.openxmlformats.org/officeDocument/2006/relationships/customXml" Target="../ink/ink930.xml"/><Relationship Id="rId73" Type="http://schemas.openxmlformats.org/officeDocument/2006/relationships/image" Target="../media/image1130.png"/><Relationship Id="rId94" Type="http://schemas.openxmlformats.org/officeDocument/2006/relationships/customXml" Target="../ink/ink951.xml"/><Relationship Id="rId148" Type="http://schemas.openxmlformats.org/officeDocument/2006/relationships/customXml" Target="../ink/ink978.xml"/><Relationship Id="rId169" Type="http://schemas.openxmlformats.org/officeDocument/2006/relationships/image" Target="../media/image1611.png"/><Relationship Id="rId4" Type="http://schemas.openxmlformats.org/officeDocument/2006/relationships/customXml" Target="../ink/ink906.xml"/><Relationship Id="rId180" Type="http://schemas.openxmlformats.org/officeDocument/2006/relationships/customXml" Target="../ink/ink994.xml"/><Relationship Id="rId215" Type="http://schemas.openxmlformats.org/officeDocument/2006/relationships/image" Target="../media/image1840.png"/><Relationship Id="rId236" Type="http://schemas.openxmlformats.org/officeDocument/2006/relationships/customXml" Target="../ink/ink1022.xml"/><Relationship Id="rId257" Type="http://schemas.openxmlformats.org/officeDocument/2006/relationships/image" Target="../media/image2050.png"/><Relationship Id="rId42" Type="http://schemas.openxmlformats.org/officeDocument/2006/relationships/customXml" Target="../ink/ink925.xml"/><Relationship Id="rId84" Type="http://schemas.openxmlformats.org/officeDocument/2006/relationships/customXml" Target="../ink/ink946.xml"/><Relationship Id="rId138" Type="http://schemas.openxmlformats.org/officeDocument/2006/relationships/customXml" Target="../ink/ink973.xml"/><Relationship Id="rId191" Type="http://schemas.openxmlformats.org/officeDocument/2006/relationships/image" Target="../media/image1720.png"/><Relationship Id="rId205" Type="http://schemas.openxmlformats.org/officeDocument/2006/relationships/image" Target="../media/image1790.png"/><Relationship Id="rId247" Type="http://schemas.openxmlformats.org/officeDocument/2006/relationships/image" Target="../media/image2000.png"/><Relationship Id="rId107" Type="http://schemas.openxmlformats.org/officeDocument/2006/relationships/image" Target="../media/image1300.png"/></Relationships>
</file>

<file path=ppt/slides/_rels/slide14.xml.rels><?xml version="1.0" encoding="UTF-8" standalone="yes"?>
<Relationships xmlns="http://schemas.openxmlformats.org/package/2006/relationships"><Relationship Id="rId117" Type="http://schemas.openxmlformats.org/officeDocument/2006/relationships/image" Target="../media/image2680.png"/><Relationship Id="rId21" Type="http://schemas.openxmlformats.org/officeDocument/2006/relationships/image" Target="../media/image2211.png"/><Relationship Id="rId63" Type="http://schemas.openxmlformats.org/officeDocument/2006/relationships/image" Target="../media/image2420.png"/><Relationship Id="rId159" Type="http://schemas.openxmlformats.org/officeDocument/2006/relationships/image" Target="../media/image2890.png"/><Relationship Id="rId170" Type="http://schemas.openxmlformats.org/officeDocument/2006/relationships/customXml" Target="../ink/ink1123.xml"/><Relationship Id="rId226" Type="http://schemas.openxmlformats.org/officeDocument/2006/relationships/image" Target="../media/image3220.png"/><Relationship Id="rId268" Type="http://schemas.openxmlformats.org/officeDocument/2006/relationships/image" Target="../media/image3430.png"/><Relationship Id="rId32" Type="http://schemas.openxmlformats.org/officeDocument/2006/relationships/customXml" Target="../ink/ink1054.xml"/><Relationship Id="rId74" Type="http://schemas.openxmlformats.org/officeDocument/2006/relationships/customXml" Target="../ink/ink1075.xml"/><Relationship Id="rId128" Type="http://schemas.openxmlformats.org/officeDocument/2006/relationships/customXml" Target="../ink/ink1102.xml"/><Relationship Id="rId5" Type="http://schemas.openxmlformats.org/officeDocument/2006/relationships/image" Target="../media/image2130.png"/><Relationship Id="rId181" Type="http://schemas.openxmlformats.org/officeDocument/2006/relationships/image" Target="../media/image3000.png"/><Relationship Id="rId237" Type="http://schemas.openxmlformats.org/officeDocument/2006/relationships/customXml" Target="../ink/ink1157.xml"/><Relationship Id="rId279" Type="http://schemas.openxmlformats.org/officeDocument/2006/relationships/customXml" Target="../ink/ink1178.xml"/><Relationship Id="rId43" Type="http://schemas.openxmlformats.org/officeDocument/2006/relationships/image" Target="../media/image2320.png"/><Relationship Id="rId139" Type="http://schemas.openxmlformats.org/officeDocument/2006/relationships/image" Target="../media/image2790.png"/><Relationship Id="rId290" Type="http://schemas.openxmlformats.org/officeDocument/2006/relationships/image" Target="../media/image3540.png"/><Relationship Id="rId85" Type="http://schemas.openxmlformats.org/officeDocument/2006/relationships/image" Target="../media/image2530.png"/><Relationship Id="rId150" Type="http://schemas.openxmlformats.org/officeDocument/2006/relationships/customXml" Target="../ink/ink1113.xml"/><Relationship Id="rId192" Type="http://schemas.openxmlformats.org/officeDocument/2006/relationships/customXml" Target="../ink/ink1134.xml"/><Relationship Id="rId206" Type="http://schemas.openxmlformats.org/officeDocument/2006/relationships/image" Target="../media/image3120.png"/><Relationship Id="rId248" Type="http://schemas.openxmlformats.org/officeDocument/2006/relationships/image" Target="../media/image3330.png"/><Relationship Id="rId269" Type="http://schemas.openxmlformats.org/officeDocument/2006/relationships/customXml" Target="../ink/ink1173.xml"/><Relationship Id="rId12" Type="http://schemas.openxmlformats.org/officeDocument/2006/relationships/customXml" Target="../ink/ink1044.xml"/><Relationship Id="rId33" Type="http://schemas.openxmlformats.org/officeDocument/2006/relationships/image" Target="../media/image2270.png"/><Relationship Id="rId108" Type="http://schemas.openxmlformats.org/officeDocument/2006/relationships/customXml" Target="../ink/ink1092.xml"/><Relationship Id="rId129" Type="http://schemas.openxmlformats.org/officeDocument/2006/relationships/image" Target="../media/image2740.png"/><Relationship Id="rId280" Type="http://schemas.openxmlformats.org/officeDocument/2006/relationships/image" Target="../media/image3490.png"/><Relationship Id="rId54" Type="http://schemas.openxmlformats.org/officeDocument/2006/relationships/customXml" Target="../ink/ink1065.xml"/><Relationship Id="rId75" Type="http://schemas.openxmlformats.org/officeDocument/2006/relationships/image" Target="../media/image2480.png"/><Relationship Id="rId96" Type="http://schemas.openxmlformats.org/officeDocument/2006/relationships/customXml" Target="../ink/ink1086.xml"/><Relationship Id="rId140" Type="http://schemas.openxmlformats.org/officeDocument/2006/relationships/customXml" Target="../ink/ink1108.xml"/><Relationship Id="rId161" Type="http://schemas.openxmlformats.org/officeDocument/2006/relationships/image" Target="../media/image2900.png"/><Relationship Id="rId182" Type="http://schemas.openxmlformats.org/officeDocument/2006/relationships/customXml" Target="../ink/ink1129.xml"/><Relationship Id="rId217" Type="http://schemas.openxmlformats.org/officeDocument/2006/relationships/customXml" Target="../ink/ink1147.xml"/><Relationship Id="rId6" Type="http://schemas.openxmlformats.org/officeDocument/2006/relationships/customXml" Target="../ink/ink1041.xml"/><Relationship Id="rId238" Type="http://schemas.openxmlformats.org/officeDocument/2006/relationships/image" Target="../media/image3280.png"/><Relationship Id="rId259" Type="http://schemas.openxmlformats.org/officeDocument/2006/relationships/customXml" Target="../ink/ink1168.xml"/><Relationship Id="rId23" Type="http://schemas.openxmlformats.org/officeDocument/2006/relationships/image" Target="../media/image2220.png"/><Relationship Id="rId119" Type="http://schemas.openxmlformats.org/officeDocument/2006/relationships/image" Target="../media/image2690.png"/><Relationship Id="rId270" Type="http://schemas.openxmlformats.org/officeDocument/2006/relationships/image" Target="../media/image3440.png"/><Relationship Id="rId44" Type="http://schemas.openxmlformats.org/officeDocument/2006/relationships/customXml" Target="../ink/ink1060.xml"/><Relationship Id="rId65" Type="http://schemas.openxmlformats.org/officeDocument/2006/relationships/image" Target="../media/image2430.png"/><Relationship Id="rId86" Type="http://schemas.openxmlformats.org/officeDocument/2006/relationships/customXml" Target="../ink/ink1081.xml"/><Relationship Id="rId130" Type="http://schemas.openxmlformats.org/officeDocument/2006/relationships/customXml" Target="../ink/ink1103.xml"/><Relationship Id="rId151" Type="http://schemas.openxmlformats.org/officeDocument/2006/relationships/image" Target="../media/image2850.png"/><Relationship Id="rId172" Type="http://schemas.openxmlformats.org/officeDocument/2006/relationships/customXml" Target="../ink/ink1124.xml"/><Relationship Id="rId193" Type="http://schemas.openxmlformats.org/officeDocument/2006/relationships/image" Target="../media/image3060.png"/><Relationship Id="rId207" Type="http://schemas.openxmlformats.org/officeDocument/2006/relationships/customXml" Target="../ink/ink1142.xml"/><Relationship Id="rId228" Type="http://schemas.openxmlformats.org/officeDocument/2006/relationships/image" Target="../media/image3230.png"/><Relationship Id="rId249" Type="http://schemas.openxmlformats.org/officeDocument/2006/relationships/customXml" Target="../ink/ink1163.xml"/><Relationship Id="rId13" Type="http://schemas.openxmlformats.org/officeDocument/2006/relationships/image" Target="../media/image2170.png"/><Relationship Id="rId109" Type="http://schemas.openxmlformats.org/officeDocument/2006/relationships/image" Target="../media/image2640.png"/><Relationship Id="rId260" Type="http://schemas.openxmlformats.org/officeDocument/2006/relationships/image" Target="../media/image3390.png"/><Relationship Id="rId281" Type="http://schemas.openxmlformats.org/officeDocument/2006/relationships/customXml" Target="../ink/ink1179.xml"/><Relationship Id="rId34" Type="http://schemas.openxmlformats.org/officeDocument/2006/relationships/customXml" Target="../ink/ink1055.xml"/><Relationship Id="rId55" Type="http://schemas.openxmlformats.org/officeDocument/2006/relationships/image" Target="../media/image2380.png"/><Relationship Id="rId76" Type="http://schemas.openxmlformats.org/officeDocument/2006/relationships/customXml" Target="../ink/ink1076.xml"/><Relationship Id="rId97" Type="http://schemas.openxmlformats.org/officeDocument/2006/relationships/image" Target="../media/image2590.png"/><Relationship Id="rId120" Type="http://schemas.openxmlformats.org/officeDocument/2006/relationships/customXml" Target="../ink/ink1098.xml"/><Relationship Id="rId141" Type="http://schemas.openxmlformats.org/officeDocument/2006/relationships/image" Target="../media/image2800.png"/><Relationship Id="rId7" Type="http://schemas.openxmlformats.org/officeDocument/2006/relationships/image" Target="../media/image2140.png"/><Relationship Id="rId162" Type="http://schemas.openxmlformats.org/officeDocument/2006/relationships/customXml" Target="../ink/ink1119.xml"/><Relationship Id="rId183" Type="http://schemas.openxmlformats.org/officeDocument/2006/relationships/image" Target="../media/image3011.png"/><Relationship Id="rId218" Type="http://schemas.openxmlformats.org/officeDocument/2006/relationships/image" Target="../media/image3180.png"/><Relationship Id="rId239" Type="http://schemas.openxmlformats.org/officeDocument/2006/relationships/customXml" Target="../ink/ink1158.xml"/><Relationship Id="rId250" Type="http://schemas.openxmlformats.org/officeDocument/2006/relationships/image" Target="../media/image3340.png"/><Relationship Id="rId271" Type="http://schemas.openxmlformats.org/officeDocument/2006/relationships/customXml" Target="../ink/ink1174.xml"/><Relationship Id="rId24" Type="http://schemas.openxmlformats.org/officeDocument/2006/relationships/customXml" Target="../ink/ink1050.xml"/><Relationship Id="rId45" Type="http://schemas.openxmlformats.org/officeDocument/2006/relationships/image" Target="../media/image2330.png"/><Relationship Id="rId66" Type="http://schemas.openxmlformats.org/officeDocument/2006/relationships/customXml" Target="../ink/ink1071.xml"/><Relationship Id="rId87" Type="http://schemas.openxmlformats.org/officeDocument/2006/relationships/image" Target="../media/image2540.png"/><Relationship Id="rId110" Type="http://schemas.openxmlformats.org/officeDocument/2006/relationships/customXml" Target="../ink/ink1093.xml"/><Relationship Id="rId131" Type="http://schemas.openxmlformats.org/officeDocument/2006/relationships/image" Target="../media/image2750.png"/><Relationship Id="rId152" Type="http://schemas.openxmlformats.org/officeDocument/2006/relationships/customXml" Target="../ink/ink1114.xml"/><Relationship Id="rId173" Type="http://schemas.openxmlformats.org/officeDocument/2006/relationships/image" Target="../media/image2960.png"/><Relationship Id="rId194" Type="http://schemas.openxmlformats.org/officeDocument/2006/relationships/customXml" Target="../ink/ink1135.xml"/><Relationship Id="rId208" Type="http://schemas.openxmlformats.org/officeDocument/2006/relationships/image" Target="../media/image3130.png"/><Relationship Id="rId229" Type="http://schemas.openxmlformats.org/officeDocument/2006/relationships/customXml" Target="../ink/ink1153.xml"/><Relationship Id="rId240" Type="http://schemas.openxmlformats.org/officeDocument/2006/relationships/image" Target="../media/image3290.png"/><Relationship Id="rId261" Type="http://schemas.openxmlformats.org/officeDocument/2006/relationships/customXml" Target="../ink/ink1169.xml"/><Relationship Id="rId14" Type="http://schemas.openxmlformats.org/officeDocument/2006/relationships/customXml" Target="../ink/ink1045.xml"/><Relationship Id="rId35" Type="http://schemas.openxmlformats.org/officeDocument/2006/relationships/image" Target="../media/image2280.png"/><Relationship Id="rId56" Type="http://schemas.openxmlformats.org/officeDocument/2006/relationships/customXml" Target="../ink/ink1066.xml"/><Relationship Id="rId77" Type="http://schemas.openxmlformats.org/officeDocument/2006/relationships/image" Target="../media/image2490.png"/><Relationship Id="rId100" Type="http://schemas.openxmlformats.org/officeDocument/2006/relationships/customXml" Target="../ink/ink1088.xml"/><Relationship Id="rId282" Type="http://schemas.openxmlformats.org/officeDocument/2006/relationships/image" Target="../media/image3500.png"/><Relationship Id="rId8" Type="http://schemas.openxmlformats.org/officeDocument/2006/relationships/customXml" Target="../ink/ink1042.xml"/><Relationship Id="rId98" Type="http://schemas.openxmlformats.org/officeDocument/2006/relationships/customXml" Target="../ink/ink1087.xml"/><Relationship Id="rId121" Type="http://schemas.openxmlformats.org/officeDocument/2006/relationships/image" Target="../media/image2700.png"/><Relationship Id="rId142" Type="http://schemas.openxmlformats.org/officeDocument/2006/relationships/customXml" Target="../ink/ink1109.xml"/><Relationship Id="rId163" Type="http://schemas.openxmlformats.org/officeDocument/2006/relationships/image" Target="../media/image2911.png"/><Relationship Id="rId184" Type="http://schemas.openxmlformats.org/officeDocument/2006/relationships/customXml" Target="../ink/ink1130.xml"/><Relationship Id="rId219" Type="http://schemas.openxmlformats.org/officeDocument/2006/relationships/customXml" Target="../ink/ink1148.xml"/><Relationship Id="rId230" Type="http://schemas.openxmlformats.org/officeDocument/2006/relationships/image" Target="../media/image3240.png"/><Relationship Id="rId251" Type="http://schemas.openxmlformats.org/officeDocument/2006/relationships/customXml" Target="../ink/ink1164.xml"/><Relationship Id="rId25" Type="http://schemas.openxmlformats.org/officeDocument/2006/relationships/image" Target="../media/image2230.png"/><Relationship Id="rId46" Type="http://schemas.openxmlformats.org/officeDocument/2006/relationships/customXml" Target="../ink/ink1061.xml"/><Relationship Id="rId67" Type="http://schemas.openxmlformats.org/officeDocument/2006/relationships/image" Target="../media/image2440.png"/><Relationship Id="rId272" Type="http://schemas.openxmlformats.org/officeDocument/2006/relationships/image" Target="../media/image3450.png"/><Relationship Id="rId88" Type="http://schemas.openxmlformats.org/officeDocument/2006/relationships/customXml" Target="../ink/ink1082.xml"/><Relationship Id="rId111" Type="http://schemas.openxmlformats.org/officeDocument/2006/relationships/image" Target="../media/image2650.png"/><Relationship Id="rId132" Type="http://schemas.openxmlformats.org/officeDocument/2006/relationships/customXml" Target="../ink/ink1104.xml"/><Relationship Id="rId153" Type="http://schemas.openxmlformats.org/officeDocument/2006/relationships/image" Target="../media/image2860.png"/><Relationship Id="rId174" Type="http://schemas.openxmlformats.org/officeDocument/2006/relationships/customXml" Target="../ink/ink1125.xml"/><Relationship Id="rId195" Type="http://schemas.openxmlformats.org/officeDocument/2006/relationships/image" Target="../media/image3070.png"/><Relationship Id="rId209" Type="http://schemas.openxmlformats.org/officeDocument/2006/relationships/customXml" Target="../ink/ink1143.xml"/><Relationship Id="rId220" Type="http://schemas.openxmlformats.org/officeDocument/2006/relationships/image" Target="../media/image3190.png"/><Relationship Id="rId241" Type="http://schemas.openxmlformats.org/officeDocument/2006/relationships/customXml" Target="../ink/ink1159.xml"/><Relationship Id="rId15" Type="http://schemas.openxmlformats.org/officeDocument/2006/relationships/image" Target="../media/image2180.png"/><Relationship Id="rId36" Type="http://schemas.openxmlformats.org/officeDocument/2006/relationships/customXml" Target="../ink/ink1056.xml"/><Relationship Id="rId57" Type="http://schemas.openxmlformats.org/officeDocument/2006/relationships/image" Target="../media/image2390.png"/><Relationship Id="rId262" Type="http://schemas.openxmlformats.org/officeDocument/2006/relationships/image" Target="../media/image3400.png"/><Relationship Id="rId283" Type="http://schemas.openxmlformats.org/officeDocument/2006/relationships/customXml" Target="../ink/ink1180.xml"/><Relationship Id="rId78" Type="http://schemas.openxmlformats.org/officeDocument/2006/relationships/customXml" Target="../ink/ink1077.xml"/><Relationship Id="rId99" Type="http://schemas.openxmlformats.org/officeDocument/2006/relationships/image" Target="../media/image2600.png"/><Relationship Id="rId101" Type="http://schemas.openxmlformats.org/officeDocument/2006/relationships/image" Target="../media/image1290.png"/><Relationship Id="rId122" Type="http://schemas.openxmlformats.org/officeDocument/2006/relationships/customXml" Target="../ink/ink1099.xml"/><Relationship Id="rId143" Type="http://schemas.openxmlformats.org/officeDocument/2006/relationships/image" Target="../media/image2811.png"/><Relationship Id="rId164" Type="http://schemas.openxmlformats.org/officeDocument/2006/relationships/customXml" Target="../ink/ink1120.xml"/><Relationship Id="rId185" Type="http://schemas.openxmlformats.org/officeDocument/2006/relationships/image" Target="../media/image3020.png"/><Relationship Id="rId9" Type="http://schemas.openxmlformats.org/officeDocument/2006/relationships/image" Target="../media/image2150.png"/><Relationship Id="rId210" Type="http://schemas.openxmlformats.org/officeDocument/2006/relationships/image" Target="../media/image3140.png"/><Relationship Id="rId26" Type="http://schemas.openxmlformats.org/officeDocument/2006/relationships/customXml" Target="../ink/ink1051.xml"/><Relationship Id="rId231" Type="http://schemas.openxmlformats.org/officeDocument/2006/relationships/customXml" Target="../ink/ink1154.xml"/><Relationship Id="rId252" Type="http://schemas.openxmlformats.org/officeDocument/2006/relationships/image" Target="../media/image3350.png"/><Relationship Id="rId273" Type="http://schemas.openxmlformats.org/officeDocument/2006/relationships/customXml" Target="../ink/ink1175.xml"/><Relationship Id="rId47" Type="http://schemas.openxmlformats.org/officeDocument/2006/relationships/image" Target="../media/image2340.png"/><Relationship Id="rId68" Type="http://schemas.openxmlformats.org/officeDocument/2006/relationships/customXml" Target="../ink/ink1072.xml"/><Relationship Id="rId89" Type="http://schemas.openxmlformats.org/officeDocument/2006/relationships/image" Target="../media/image2550.png"/><Relationship Id="rId112" Type="http://schemas.openxmlformats.org/officeDocument/2006/relationships/customXml" Target="../ink/ink1094.xml"/><Relationship Id="rId133" Type="http://schemas.openxmlformats.org/officeDocument/2006/relationships/image" Target="../media/image2760.png"/><Relationship Id="rId154" Type="http://schemas.openxmlformats.org/officeDocument/2006/relationships/customXml" Target="../ink/ink1115.xml"/><Relationship Id="rId175" Type="http://schemas.openxmlformats.org/officeDocument/2006/relationships/image" Target="../media/image2970.png"/><Relationship Id="rId196" Type="http://schemas.openxmlformats.org/officeDocument/2006/relationships/customXml" Target="../ink/ink1136.xml"/><Relationship Id="rId200" Type="http://schemas.openxmlformats.org/officeDocument/2006/relationships/customXml" Target="../ink/ink1138.xml"/><Relationship Id="rId16" Type="http://schemas.openxmlformats.org/officeDocument/2006/relationships/customXml" Target="../ink/ink1046.xml"/><Relationship Id="rId221" Type="http://schemas.openxmlformats.org/officeDocument/2006/relationships/customXml" Target="../ink/ink1149.xml"/><Relationship Id="rId242" Type="http://schemas.openxmlformats.org/officeDocument/2006/relationships/image" Target="../media/image3300.png"/><Relationship Id="rId263" Type="http://schemas.openxmlformats.org/officeDocument/2006/relationships/customXml" Target="../ink/ink1170.xml"/><Relationship Id="rId284" Type="http://schemas.openxmlformats.org/officeDocument/2006/relationships/image" Target="../media/image3511.png"/><Relationship Id="rId37" Type="http://schemas.openxmlformats.org/officeDocument/2006/relationships/image" Target="../media/image2290.png"/><Relationship Id="rId58" Type="http://schemas.openxmlformats.org/officeDocument/2006/relationships/customXml" Target="../ink/ink1067.xml"/><Relationship Id="rId79" Type="http://schemas.openxmlformats.org/officeDocument/2006/relationships/image" Target="../media/image2500.png"/><Relationship Id="rId102" Type="http://schemas.openxmlformats.org/officeDocument/2006/relationships/customXml" Target="../ink/ink1089.xml"/><Relationship Id="rId123" Type="http://schemas.openxmlformats.org/officeDocument/2006/relationships/image" Target="../media/image2711.png"/><Relationship Id="rId144" Type="http://schemas.openxmlformats.org/officeDocument/2006/relationships/customXml" Target="../ink/ink1110.xml"/><Relationship Id="rId90" Type="http://schemas.openxmlformats.org/officeDocument/2006/relationships/customXml" Target="../ink/ink1083.xml"/><Relationship Id="rId165" Type="http://schemas.openxmlformats.org/officeDocument/2006/relationships/image" Target="../media/image2920.png"/><Relationship Id="rId186" Type="http://schemas.openxmlformats.org/officeDocument/2006/relationships/customXml" Target="../ink/ink1131.xml"/><Relationship Id="rId211" Type="http://schemas.openxmlformats.org/officeDocument/2006/relationships/customXml" Target="../ink/ink1144.xml"/><Relationship Id="rId232" Type="http://schemas.openxmlformats.org/officeDocument/2006/relationships/image" Target="../media/image3250.png"/><Relationship Id="rId253" Type="http://schemas.openxmlformats.org/officeDocument/2006/relationships/customXml" Target="../ink/ink1165.xml"/><Relationship Id="rId274" Type="http://schemas.openxmlformats.org/officeDocument/2006/relationships/image" Target="../media/image3460.png"/><Relationship Id="rId27" Type="http://schemas.openxmlformats.org/officeDocument/2006/relationships/image" Target="../media/image2240.png"/><Relationship Id="rId48" Type="http://schemas.openxmlformats.org/officeDocument/2006/relationships/customXml" Target="../ink/ink1062.xml"/><Relationship Id="rId69" Type="http://schemas.openxmlformats.org/officeDocument/2006/relationships/image" Target="../media/image2450.png"/><Relationship Id="rId113" Type="http://schemas.openxmlformats.org/officeDocument/2006/relationships/image" Target="../media/image2660.png"/><Relationship Id="rId134" Type="http://schemas.openxmlformats.org/officeDocument/2006/relationships/customXml" Target="../ink/ink1105.xml"/><Relationship Id="rId80" Type="http://schemas.openxmlformats.org/officeDocument/2006/relationships/customXml" Target="../ink/ink1078.xml"/><Relationship Id="rId155" Type="http://schemas.openxmlformats.org/officeDocument/2006/relationships/image" Target="../media/image2870.png"/><Relationship Id="rId176" Type="http://schemas.openxmlformats.org/officeDocument/2006/relationships/customXml" Target="../ink/ink1126.xml"/><Relationship Id="rId197" Type="http://schemas.openxmlformats.org/officeDocument/2006/relationships/image" Target="../media/image3080.png"/><Relationship Id="rId201" Type="http://schemas.openxmlformats.org/officeDocument/2006/relationships/image" Target="../media/image3101.png"/><Relationship Id="rId222" Type="http://schemas.openxmlformats.org/officeDocument/2006/relationships/image" Target="../media/image3200.png"/><Relationship Id="rId243" Type="http://schemas.openxmlformats.org/officeDocument/2006/relationships/customXml" Target="../ink/ink1160.xml"/><Relationship Id="rId264" Type="http://schemas.openxmlformats.org/officeDocument/2006/relationships/image" Target="../media/image3411.png"/><Relationship Id="rId285" Type="http://schemas.openxmlformats.org/officeDocument/2006/relationships/customXml" Target="../ink/ink1181.xml"/><Relationship Id="rId17" Type="http://schemas.openxmlformats.org/officeDocument/2006/relationships/image" Target="../media/image2190.png"/><Relationship Id="rId38" Type="http://schemas.openxmlformats.org/officeDocument/2006/relationships/customXml" Target="../ink/ink1057.xml"/><Relationship Id="rId59" Type="http://schemas.openxmlformats.org/officeDocument/2006/relationships/image" Target="../media/image2400.png"/><Relationship Id="rId103" Type="http://schemas.openxmlformats.org/officeDocument/2006/relationships/image" Target="../media/image2611.png"/><Relationship Id="rId124" Type="http://schemas.openxmlformats.org/officeDocument/2006/relationships/customXml" Target="../ink/ink1100.xml"/><Relationship Id="rId70" Type="http://schemas.openxmlformats.org/officeDocument/2006/relationships/customXml" Target="../ink/ink1073.xml"/><Relationship Id="rId91" Type="http://schemas.openxmlformats.org/officeDocument/2006/relationships/image" Target="../media/image2560.png"/><Relationship Id="rId145" Type="http://schemas.openxmlformats.org/officeDocument/2006/relationships/image" Target="../media/image2820.png"/><Relationship Id="rId166" Type="http://schemas.openxmlformats.org/officeDocument/2006/relationships/customXml" Target="../ink/ink1121.xml"/><Relationship Id="rId187" Type="http://schemas.openxmlformats.org/officeDocument/2006/relationships/image" Target="../media/image3030.png"/><Relationship Id="rId1" Type="http://schemas.openxmlformats.org/officeDocument/2006/relationships/slideLayout" Target="../slideLayouts/slideLayout1.xml"/><Relationship Id="rId212" Type="http://schemas.openxmlformats.org/officeDocument/2006/relationships/image" Target="../media/image3150.png"/><Relationship Id="rId233" Type="http://schemas.openxmlformats.org/officeDocument/2006/relationships/customXml" Target="../ink/ink1155.xml"/><Relationship Id="rId254" Type="http://schemas.openxmlformats.org/officeDocument/2006/relationships/image" Target="../media/image3360.png"/><Relationship Id="rId28" Type="http://schemas.openxmlformats.org/officeDocument/2006/relationships/customXml" Target="../ink/ink1052.xml"/><Relationship Id="rId49" Type="http://schemas.openxmlformats.org/officeDocument/2006/relationships/image" Target="../media/image2350.png"/><Relationship Id="rId114" Type="http://schemas.openxmlformats.org/officeDocument/2006/relationships/customXml" Target="../ink/ink1095.xml"/><Relationship Id="rId275" Type="http://schemas.openxmlformats.org/officeDocument/2006/relationships/customXml" Target="../ink/ink1176.xml"/><Relationship Id="rId60" Type="http://schemas.openxmlformats.org/officeDocument/2006/relationships/customXml" Target="../ink/ink1068.xml"/><Relationship Id="rId81" Type="http://schemas.openxmlformats.org/officeDocument/2006/relationships/image" Target="../media/image2511.png"/><Relationship Id="rId135" Type="http://schemas.openxmlformats.org/officeDocument/2006/relationships/image" Target="../media/image2770.png"/><Relationship Id="rId156" Type="http://schemas.openxmlformats.org/officeDocument/2006/relationships/customXml" Target="../ink/ink1116.xml"/><Relationship Id="rId177" Type="http://schemas.openxmlformats.org/officeDocument/2006/relationships/image" Target="../media/image2980.png"/><Relationship Id="rId198" Type="http://schemas.openxmlformats.org/officeDocument/2006/relationships/customXml" Target="../ink/ink1137.xml"/><Relationship Id="rId202" Type="http://schemas.openxmlformats.org/officeDocument/2006/relationships/customXml" Target="../ink/ink1139.xml"/><Relationship Id="rId223" Type="http://schemas.openxmlformats.org/officeDocument/2006/relationships/customXml" Target="../ink/ink1150.xml"/><Relationship Id="rId244" Type="http://schemas.openxmlformats.org/officeDocument/2006/relationships/image" Target="../media/image3311.png"/><Relationship Id="rId18" Type="http://schemas.openxmlformats.org/officeDocument/2006/relationships/customXml" Target="../ink/ink1047.xml"/><Relationship Id="rId39" Type="http://schemas.openxmlformats.org/officeDocument/2006/relationships/image" Target="../media/image2300.png"/><Relationship Id="rId265" Type="http://schemas.openxmlformats.org/officeDocument/2006/relationships/customXml" Target="../ink/ink1171.xml"/><Relationship Id="rId286" Type="http://schemas.openxmlformats.org/officeDocument/2006/relationships/image" Target="../media/image3520.png"/><Relationship Id="rId50" Type="http://schemas.openxmlformats.org/officeDocument/2006/relationships/customXml" Target="../ink/ink1063.xml"/><Relationship Id="rId104" Type="http://schemas.openxmlformats.org/officeDocument/2006/relationships/customXml" Target="../ink/ink1090.xml"/><Relationship Id="rId125" Type="http://schemas.openxmlformats.org/officeDocument/2006/relationships/image" Target="../media/image2720.png"/><Relationship Id="rId146" Type="http://schemas.openxmlformats.org/officeDocument/2006/relationships/customXml" Target="../ink/ink1111.xml"/><Relationship Id="rId167" Type="http://schemas.openxmlformats.org/officeDocument/2006/relationships/image" Target="../media/image2930.png"/><Relationship Id="rId188" Type="http://schemas.openxmlformats.org/officeDocument/2006/relationships/customXml" Target="../ink/ink1132.xml"/><Relationship Id="rId71" Type="http://schemas.openxmlformats.org/officeDocument/2006/relationships/image" Target="../media/image2460.png"/><Relationship Id="rId92" Type="http://schemas.openxmlformats.org/officeDocument/2006/relationships/customXml" Target="../ink/ink1084.xml"/><Relationship Id="rId213" Type="http://schemas.openxmlformats.org/officeDocument/2006/relationships/customXml" Target="../ink/ink1145.xml"/><Relationship Id="rId234" Type="http://schemas.openxmlformats.org/officeDocument/2006/relationships/image" Target="../media/image3260.png"/><Relationship Id="rId2" Type="http://schemas.openxmlformats.org/officeDocument/2006/relationships/customXml" Target="../ink/ink1039.xml"/><Relationship Id="rId29" Type="http://schemas.openxmlformats.org/officeDocument/2006/relationships/image" Target="../media/image2250.png"/><Relationship Id="rId255" Type="http://schemas.openxmlformats.org/officeDocument/2006/relationships/customXml" Target="../ink/ink1166.xml"/><Relationship Id="rId276" Type="http://schemas.openxmlformats.org/officeDocument/2006/relationships/image" Target="../media/image3470.png"/><Relationship Id="rId40" Type="http://schemas.openxmlformats.org/officeDocument/2006/relationships/customXml" Target="../ink/ink1058.xml"/><Relationship Id="rId115" Type="http://schemas.openxmlformats.org/officeDocument/2006/relationships/image" Target="../media/image2670.png"/><Relationship Id="rId136" Type="http://schemas.openxmlformats.org/officeDocument/2006/relationships/customXml" Target="../ink/ink1106.xml"/><Relationship Id="rId157" Type="http://schemas.openxmlformats.org/officeDocument/2006/relationships/image" Target="../media/image2880.png"/><Relationship Id="rId178" Type="http://schemas.openxmlformats.org/officeDocument/2006/relationships/customXml" Target="../ink/ink1127.xml"/><Relationship Id="rId61" Type="http://schemas.openxmlformats.org/officeDocument/2006/relationships/image" Target="../media/image2411.png"/><Relationship Id="rId82" Type="http://schemas.openxmlformats.org/officeDocument/2006/relationships/customXml" Target="../ink/ink1079.xml"/><Relationship Id="rId199" Type="http://schemas.openxmlformats.org/officeDocument/2006/relationships/image" Target="../media/image3090.png"/><Relationship Id="rId203" Type="http://schemas.openxmlformats.org/officeDocument/2006/relationships/customXml" Target="../ink/ink1140.xml"/><Relationship Id="rId19" Type="http://schemas.openxmlformats.org/officeDocument/2006/relationships/image" Target="../media/image2200.png"/><Relationship Id="rId224" Type="http://schemas.openxmlformats.org/officeDocument/2006/relationships/image" Target="../media/image3211.png"/><Relationship Id="rId245" Type="http://schemas.openxmlformats.org/officeDocument/2006/relationships/customXml" Target="../ink/ink1161.xml"/><Relationship Id="rId266" Type="http://schemas.openxmlformats.org/officeDocument/2006/relationships/image" Target="../media/image3420.png"/><Relationship Id="rId287" Type="http://schemas.openxmlformats.org/officeDocument/2006/relationships/customXml" Target="../ink/ink1182.xml"/><Relationship Id="rId30" Type="http://schemas.openxmlformats.org/officeDocument/2006/relationships/customXml" Target="../ink/ink1053.xml"/><Relationship Id="rId105" Type="http://schemas.openxmlformats.org/officeDocument/2006/relationships/image" Target="../media/image2620.png"/><Relationship Id="rId126" Type="http://schemas.openxmlformats.org/officeDocument/2006/relationships/customXml" Target="../ink/ink1101.xml"/><Relationship Id="rId147" Type="http://schemas.openxmlformats.org/officeDocument/2006/relationships/image" Target="../media/image2830.png"/><Relationship Id="rId168" Type="http://schemas.openxmlformats.org/officeDocument/2006/relationships/customXml" Target="../ink/ink1122.xml"/><Relationship Id="rId51" Type="http://schemas.openxmlformats.org/officeDocument/2006/relationships/image" Target="../media/image2360.png"/><Relationship Id="rId72" Type="http://schemas.openxmlformats.org/officeDocument/2006/relationships/customXml" Target="../ink/ink1074.xml"/><Relationship Id="rId93" Type="http://schemas.openxmlformats.org/officeDocument/2006/relationships/image" Target="../media/image2570.png"/><Relationship Id="rId189" Type="http://schemas.openxmlformats.org/officeDocument/2006/relationships/image" Target="../media/image3040.png"/><Relationship Id="rId3" Type="http://schemas.openxmlformats.org/officeDocument/2006/relationships/image" Target="../media/image2120.png"/><Relationship Id="rId214" Type="http://schemas.openxmlformats.org/officeDocument/2006/relationships/image" Target="../media/image3160.png"/><Relationship Id="rId235" Type="http://schemas.openxmlformats.org/officeDocument/2006/relationships/customXml" Target="../ink/ink1156.xml"/><Relationship Id="rId256" Type="http://schemas.openxmlformats.org/officeDocument/2006/relationships/image" Target="../media/image3370.png"/><Relationship Id="rId277" Type="http://schemas.openxmlformats.org/officeDocument/2006/relationships/customXml" Target="../ink/ink1177.xml"/><Relationship Id="rId116" Type="http://schemas.openxmlformats.org/officeDocument/2006/relationships/customXml" Target="../ink/ink1096.xml"/><Relationship Id="rId137" Type="http://schemas.openxmlformats.org/officeDocument/2006/relationships/image" Target="../media/image2780.png"/><Relationship Id="rId158" Type="http://schemas.openxmlformats.org/officeDocument/2006/relationships/customXml" Target="../ink/ink1117.xml"/><Relationship Id="rId20" Type="http://schemas.openxmlformats.org/officeDocument/2006/relationships/customXml" Target="../ink/ink1048.xml"/><Relationship Id="rId41" Type="http://schemas.openxmlformats.org/officeDocument/2006/relationships/image" Target="../media/image2311.png"/><Relationship Id="rId62" Type="http://schemas.openxmlformats.org/officeDocument/2006/relationships/customXml" Target="../ink/ink1069.xml"/><Relationship Id="rId83" Type="http://schemas.openxmlformats.org/officeDocument/2006/relationships/image" Target="../media/image2520.png"/><Relationship Id="rId179" Type="http://schemas.openxmlformats.org/officeDocument/2006/relationships/image" Target="../media/image2990.png"/><Relationship Id="rId190" Type="http://schemas.openxmlformats.org/officeDocument/2006/relationships/customXml" Target="../ink/ink1133.xml"/><Relationship Id="rId204" Type="http://schemas.openxmlformats.org/officeDocument/2006/relationships/image" Target="../media/image3111.png"/><Relationship Id="rId225" Type="http://schemas.openxmlformats.org/officeDocument/2006/relationships/customXml" Target="../ink/ink1151.xml"/><Relationship Id="rId246" Type="http://schemas.openxmlformats.org/officeDocument/2006/relationships/image" Target="../media/image3320.png"/><Relationship Id="rId267" Type="http://schemas.openxmlformats.org/officeDocument/2006/relationships/customXml" Target="../ink/ink1172.xml"/><Relationship Id="rId288" Type="http://schemas.openxmlformats.org/officeDocument/2006/relationships/image" Target="../media/image3530.png"/><Relationship Id="rId106" Type="http://schemas.openxmlformats.org/officeDocument/2006/relationships/customXml" Target="../ink/ink1091.xml"/><Relationship Id="rId127" Type="http://schemas.openxmlformats.org/officeDocument/2006/relationships/image" Target="../media/image2730.png"/><Relationship Id="rId10" Type="http://schemas.openxmlformats.org/officeDocument/2006/relationships/customXml" Target="../ink/ink1043.xml"/><Relationship Id="rId31" Type="http://schemas.openxmlformats.org/officeDocument/2006/relationships/image" Target="../media/image2260.png"/><Relationship Id="rId52" Type="http://schemas.openxmlformats.org/officeDocument/2006/relationships/customXml" Target="../ink/ink1064.xml"/><Relationship Id="rId73" Type="http://schemas.openxmlformats.org/officeDocument/2006/relationships/image" Target="../media/image2470.png"/><Relationship Id="rId94" Type="http://schemas.openxmlformats.org/officeDocument/2006/relationships/customXml" Target="../ink/ink1085.xml"/><Relationship Id="rId148" Type="http://schemas.openxmlformats.org/officeDocument/2006/relationships/customXml" Target="../ink/ink1112.xml"/><Relationship Id="rId169" Type="http://schemas.openxmlformats.org/officeDocument/2006/relationships/image" Target="../media/image2940.png"/><Relationship Id="rId4" Type="http://schemas.openxmlformats.org/officeDocument/2006/relationships/customXml" Target="../ink/ink1040.xml"/><Relationship Id="rId180" Type="http://schemas.openxmlformats.org/officeDocument/2006/relationships/customXml" Target="../ink/ink1128.xml"/><Relationship Id="rId215" Type="http://schemas.openxmlformats.org/officeDocument/2006/relationships/customXml" Target="../ink/ink1146.xml"/><Relationship Id="rId236" Type="http://schemas.openxmlformats.org/officeDocument/2006/relationships/image" Target="../media/image3270.png"/><Relationship Id="rId257" Type="http://schemas.openxmlformats.org/officeDocument/2006/relationships/customXml" Target="../ink/ink1167.xml"/><Relationship Id="rId278" Type="http://schemas.openxmlformats.org/officeDocument/2006/relationships/image" Target="../media/image3480.png"/><Relationship Id="rId42" Type="http://schemas.openxmlformats.org/officeDocument/2006/relationships/customXml" Target="../ink/ink1059.xml"/><Relationship Id="rId84" Type="http://schemas.openxmlformats.org/officeDocument/2006/relationships/customXml" Target="../ink/ink1080.xml"/><Relationship Id="rId138" Type="http://schemas.openxmlformats.org/officeDocument/2006/relationships/customXml" Target="../ink/ink1107.xml"/><Relationship Id="rId191" Type="http://schemas.openxmlformats.org/officeDocument/2006/relationships/image" Target="../media/image3050.png"/><Relationship Id="rId205" Type="http://schemas.openxmlformats.org/officeDocument/2006/relationships/customXml" Target="../ink/ink1141.xml"/><Relationship Id="rId247" Type="http://schemas.openxmlformats.org/officeDocument/2006/relationships/customXml" Target="../ink/ink1162.xml"/><Relationship Id="rId107" Type="http://schemas.openxmlformats.org/officeDocument/2006/relationships/image" Target="../media/image2630.png"/><Relationship Id="rId289" Type="http://schemas.openxmlformats.org/officeDocument/2006/relationships/customXml" Target="../ink/ink1183.xml"/><Relationship Id="rId11" Type="http://schemas.openxmlformats.org/officeDocument/2006/relationships/image" Target="../media/image2160.png"/><Relationship Id="rId53" Type="http://schemas.openxmlformats.org/officeDocument/2006/relationships/image" Target="../media/image2370.png"/><Relationship Id="rId149" Type="http://schemas.openxmlformats.org/officeDocument/2006/relationships/image" Target="../media/image2840.png"/><Relationship Id="rId95" Type="http://schemas.openxmlformats.org/officeDocument/2006/relationships/image" Target="../media/image2580.png"/><Relationship Id="rId160" Type="http://schemas.openxmlformats.org/officeDocument/2006/relationships/customXml" Target="../ink/ink1118.xml"/><Relationship Id="rId216" Type="http://schemas.openxmlformats.org/officeDocument/2006/relationships/image" Target="../media/image3170.png"/><Relationship Id="rId258" Type="http://schemas.openxmlformats.org/officeDocument/2006/relationships/image" Target="../media/image3380.png"/><Relationship Id="rId22" Type="http://schemas.openxmlformats.org/officeDocument/2006/relationships/customXml" Target="../ink/ink1049.xml"/><Relationship Id="rId64" Type="http://schemas.openxmlformats.org/officeDocument/2006/relationships/customXml" Target="../ink/ink1070.xml"/><Relationship Id="rId118" Type="http://schemas.openxmlformats.org/officeDocument/2006/relationships/customXml" Target="../ink/ink1097.xml"/><Relationship Id="rId171" Type="http://schemas.openxmlformats.org/officeDocument/2006/relationships/image" Target="../media/image2950.png"/><Relationship Id="rId227" Type="http://schemas.openxmlformats.org/officeDocument/2006/relationships/customXml" Target="../ink/ink1152.xml"/></Relationships>
</file>

<file path=ppt/slides/_rels/slide15.xml.rels><?xml version="1.0" encoding="UTF-8" standalone="yes"?>
<Relationships xmlns="http://schemas.openxmlformats.org/package/2006/relationships"><Relationship Id="rId26" Type="http://schemas.openxmlformats.org/officeDocument/2006/relationships/customXml" Target="../ink/ink1196.xml"/><Relationship Id="rId117" Type="http://schemas.openxmlformats.org/officeDocument/2006/relationships/image" Target="../media/image4120.png"/><Relationship Id="rId21" Type="http://schemas.openxmlformats.org/officeDocument/2006/relationships/image" Target="../media/image3640.png"/><Relationship Id="rId42" Type="http://schemas.openxmlformats.org/officeDocument/2006/relationships/customXml" Target="../ink/ink1204.xml"/><Relationship Id="rId47" Type="http://schemas.openxmlformats.org/officeDocument/2006/relationships/image" Target="../media/image3770.png"/><Relationship Id="rId63" Type="http://schemas.openxmlformats.org/officeDocument/2006/relationships/image" Target="../media/image3850.png"/><Relationship Id="rId68" Type="http://schemas.openxmlformats.org/officeDocument/2006/relationships/customXml" Target="../ink/ink1217.xml"/><Relationship Id="rId84" Type="http://schemas.openxmlformats.org/officeDocument/2006/relationships/customXml" Target="../ink/ink1225.xml"/><Relationship Id="rId89" Type="http://schemas.openxmlformats.org/officeDocument/2006/relationships/image" Target="../media/image3980.png"/><Relationship Id="rId112" Type="http://schemas.openxmlformats.org/officeDocument/2006/relationships/customXml" Target="../ink/ink1239.xml"/><Relationship Id="rId16" Type="http://schemas.openxmlformats.org/officeDocument/2006/relationships/customXml" Target="../ink/ink1191.xml"/><Relationship Id="rId107" Type="http://schemas.openxmlformats.org/officeDocument/2006/relationships/image" Target="../media/image4070.png"/><Relationship Id="rId11" Type="http://schemas.openxmlformats.org/officeDocument/2006/relationships/image" Target="../media/image3590.png"/><Relationship Id="rId32" Type="http://schemas.openxmlformats.org/officeDocument/2006/relationships/customXml" Target="../ink/ink1199.xml"/><Relationship Id="rId37" Type="http://schemas.openxmlformats.org/officeDocument/2006/relationships/image" Target="../media/image3720.png"/><Relationship Id="rId53" Type="http://schemas.openxmlformats.org/officeDocument/2006/relationships/image" Target="../media/image3800.png"/><Relationship Id="rId58" Type="http://schemas.openxmlformats.org/officeDocument/2006/relationships/customXml" Target="../ink/ink1212.xml"/><Relationship Id="rId74" Type="http://schemas.openxmlformats.org/officeDocument/2006/relationships/customXml" Target="../ink/ink1220.xml"/><Relationship Id="rId79" Type="http://schemas.openxmlformats.org/officeDocument/2006/relationships/image" Target="../media/image3930.png"/><Relationship Id="rId102" Type="http://schemas.openxmlformats.org/officeDocument/2006/relationships/customXml" Target="../ink/ink1234.xml"/><Relationship Id="rId5" Type="http://schemas.openxmlformats.org/officeDocument/2006/relationships/image" Target="../media/image3560.png"/><Relationship Id="rId90" Type="http://schemas.openxmlformats.org/officeDocument/2006/relationships/customXml" Target="../ink/ink1228.xml"/><Relationship Id="rId95" Type="http://schemas.openxmlformats.org/officeDocument/2006/relationships/image" Target="../media/image4011.png"/><Relationship Id="rId22" Type="http://schemas.openxmlformats.org/officeDocument/2006/relationships/customXml" Target="../ink/ink1194.xml"/><Relationship Id="rId27" Type="http://schemas.openxmlformats.org/officeDocument/2006/relationships/image" Target="../media/image3670.png"/><Relationship Id="rId43" Type="http://schemas.openxmlformats.org/officeDocument/2006/relationships/image" Target="../media/image3750.png"/><Relationship Id="rId48" Type="http://schemas.openxmlformats.org/officeDocument/2006/relationships/customXml" Target="../ink/ink1207.xml"/><Relationship Id="rId64" Type="http://schemas.openxmlformats.org/officeDocument/2006/relationships/customXml" Target="../ink/ink1215.xml"/><Relationship Id="rId69" Type="http://schemas.openxmlformats.org/officeDocument/2006/relationships/image" Target="../media/image3880.png"/><Relationship Id="rId113" Type="http://schemas.openxmlformats.org/officeDocument/2006/relationships/image" Target="../media/image4101.png"/><Relationship Id="rId80" Type="http://schemas.openxmlformats.org/officeDocument/2006/relationships/customXml" Target="../ink/ink1223.xml"/><Relationship Id="rId85" Type="http://schemas.openxmlformats.org/officeDocument/2006/relationships/image" Target="../media/image3960.png"/><Relationship Id="rId12" Type="http://schemas.openxmlformats.org/officeDocument/2006/relationships/customXml" Target="../ink/ink1189.xml"/><Relationship Id="rId17" Type="http://schemas.openxmlformats.org/officeDocument/2006/relationships/image" Target="../media/image3620.png"/><Relationship Id="rId33" Type="http://schemas.openxmlformats.org/officeDocument/2006/relationships/image" Target="../media/image3700.png"/><Relationship Id="rId38" Type="http://schemas.openxmlformats.org/officeDocument/2006/relationships/customXml" Target="../ink/ink1202.xml"/><Relationship Id="rId59" Type="http://schemas.openxmlformats.org/officeDocument/2006/relationships/image" Target="../media/image3830.png"/><Relationship Id="rId103" Type="http://schemas.openxmlformats.org/officeDocument/2006/relationships/image" Target="../media/image4050.png"/><Relationship Id="rId108" Type="http://schemas.openxmlformats.org/officeDocument/2006/relationships/customXml" Target="../ink/ink1237.xml"/><Relationship Id="rId54" Type="http://schemas.openxmlformats.org/officeDocument/2006/relationships/customXml" Target="../ink/ink1210.xml"/><Relationship Id="rId70" Type="http://schemas.openxmlformats.org/officeDocument/2006/relationships/customXml" Target="../ink/ink1218.xml"/><Relationship Id="rId75" Type="http://schemas.openxmlformats.org/officeDocument/2006/relationships/image" Target="../media/image3911.png"/><Relationship Id="rId91" Type="http://schemas.openxmlformats.org/officeDocument/2006/relationships/image" Target="../media/image3990.png"/><Relationship Id="rId96" Type="http://schemas.openxmlformats.org/officeDocument/2006/relationships/customXml" Target="../ink/ink1231.xml"/><Relationship Id="rId1" Type="http://schemas.openxmlformats.org/officeDocument/2006/relationships/slideLayout" Target="../slideLayouts/slideLayout1.xml"/><Relationship Id="rId6" Type="http://schemas.openxmlformats.org/officeDocument/2006/relationships/customXml" Target="../ink/ink1186.xml"/><Relationship Id="rId23" Type="http://schemas.openxmlformats.org/officeDocument/2006/relationships/image" Target="../media/image3650.png"/><Relationship Id="rId28" Type="http://schemas.openxmlformats.org/officeDocument/2006/relationships/customXml" Target="../ink/ink1197.xml"/><Relationship Id="rId49" Type="http://schemas.openxmlformats.org/officeDocument/2006/relationships/image" Target="../media/image3780.png"/><Relationship Id="rId114" Type="http://schemas.openxmlformats.org/officeDocument/2006/relationships/customXml" Target="../ink/ink1240.xml"/><Relationship Id="rId10" Type="http://schemas.openxmlformats.org/officeDocument/2006/relationships/customXml" Target="../ink/ink1188.xml"/><Relationship Id="rId31" Type="http://schemas.openxmlformats.org/officeDocument/2006/relationships/image" Target="../media/image3690.png"/><Relationship Id="rId44" Type="http://schemas.openxmlformats.org/officeDocument/2006/relationships/customXml" Target="../ink/ink1205.xml"/><Relationship Id="rId52" Type="http://schemas.openxmlformats.org/officeDocument/2006/relationships/customXml" Target="../ink/ink1209.xml"/><Relationship Id="rId60" Type="http://schemas.openxmlformats.org/officeDocument/2006/relationships/customXml" Target="../ink/ink1213.xml"/><Relationship Id="rId65" Type="http://schemas.openxmlformats.org/officeDocument/2006/relationships/image" Target="../media/image3860.png"/><Relationship Id="rId73" Type="http://schemas.openxmlformats.org/officeDocument/2006/relationships/image" Target="../media/image3900.png"/><Relationship Id="rId78" Type="http://schemas.openxmlformats.org/officeDocument/2006/relationships/customXml" Target="../ink/ink1222.xml"/><Relationship Id="rId81" Type="http://schemas.openxmlformats.org/officeDocument/2006/relationships/image" Target="../media/image3940.png"/><Relationship Id="rId86" Type="http://schemas.openxmlformats.org/officeDocument/2006/relationships/customXml" Target="../ink/ink1226.xml"/><Relationship Id="rId94" Type="http://schemas.openxmlformats.org/officeDocument/2006/relationships/customXml" Target="../ink/ink1230.xml"/><Relationship Id="rId99" Type="http://schemas.openxmlformats.org/officeDocument/2006/relationships/image" Target="../media/image4030.png"/><Relationship Id="rId101" Type="http://schemas.openxmlformats.org/officeDocument/2006/relationships/image" Target="../media/image4040.png"/><Relationship Id="rId4" Type="http://schemas.openxmlformats.org/officeDocument/2006/relationships/customXml" Target="../ink/ink1185.xml"/><Relationship Id="rId9" Type="http://schemas.openxmlformats.org/officeDocument/2006/relationships/image" Target="../media/image3580.png"/><Relationship Id="rId13" Type="http://schemas.openxmlformats.org/officeDocument/2006/relationships/image" Target="../media/image3600.png"/><Relationship Id="rId18" Type="http://schemas.openxmlformats.org/officeDocument/2006/relationships/customXml" Target="../ink/ink1192.xml"/><Relationship Id="rId39" Type="http://schemas.openxmlformats.org/officeDocument/2006/relationships/image" Target="../media/image3730.png"/><Relationship Id="rId109" Type="http://schemas.openxmlformats.org/officeDocument/2006/relationships/image" Target="../media/image4080.png"/><Relationship Id="rId34" Type="http://schemas.openxmlformats.org/officeDocument/2006/relationships/customXml" Target="../ink/ink1200.xml"/><Relationship Id="rId50" Type="http://schemas.openxmlformats.org/officeDocument/2006/relationships/customXml" Target="../ink/ink1208.xml"/><Relationship Id="rId55" Type="http://schemas.openxmlformats.org/officeDocument/2006/relationships/image" Target="../media/image3811.png"/><Relationship Id="rId76" Type="http://schemas.openxmlformats.org/officeDocument/2006/relationships/customXml" Target="../ink/ink1221.xml"/><Relationship Id="rId97" Type="http://schemas.openxmlformats.org/officeDocument/2006/relationships/image" Target="../media/image4020.png"/><Relationship Id="rId104" Type="http://schemas.openxmlformats.org/officeDocument/2006/relationships/customXml" Target="../ink/ink1235.xml"/><Relationship Id="rId7" Type="http://schemas.openxmlformats.org/officeDocument/2006/relationships/image" Target="../media/image3570.png"/><Relationship Id="rId71" Type="http://schemas.openxmlformats.org/officeDocument/2006/relationships/image" Target="../media/image3890.png"/><Relationship Id="rId92" Type="http://schemas.openxmlformats.org/officeDocument/2006/relationships/customXml" Target="../ink/ink1229.xml"/><Relationship Id="rId2" Type="http://schemas.openxmlformats.org/officeDocument/2006/relationships/customXml" Target="../ink/ink1184.xml"/><Relationship Id="rId29" Type="http://schemas.openxmlformats.org/officeDocument/2006/relationships/image" Target="../media/image3680.png"/><Relationship Id="rId24" Type="http://schemas.openxmlformats.org/officeDocument/2006/relationships/customXml" Target="../ink/ink1195.xml"/><Relationship Id="rId40" Type="http://schemas.openxmlformats.org/officeDocument/2006/relationships/customXml" Target="../ink/ink1203.xml"/><Relationship Id="rId45" Type="http://schemas.openxmlformats.org/officeDocument/2006/relationships/image" Target="../media/image3760.png"/><Relationship Id="rId66" Type="http://schemas.openxmlformats.org/officeDocument/2006/relationships/customXml" Target="../ink/ink1216.xml"/><Relationship Id="rId87" Type="http://schemas.openxmlformats.org/officeDocument/2006/relationships/image" Target="../media/image3970.png"/><Relationship Id="rId110" Type="http://schemas.openxmlformats.org/officeDocument/2006/relationships/customXml" Target="../ink/ink1238.xml"/><Relationship Id="rId115" Type="http://schemas.openxmlformats.org/officeDocument/2006/relationships/image" Target="../media/image4111.png"/><Relationship Id="rId61" Type="http://schemas.openxmlformats.org/officeDocument/2006/relationships/image" Target="../media/image3840.png"/><Relationship Id="rId82" Type="http://schemas.openxmlformats.org/officeDocument/2006/relationships/customXml" Target="../ink/ink1224.xml"/><Relationship Id="rId19" Type="http://schemas.openxmlformats.org/officeDocument/2006/relationships/image" Target="../media/image3630.png"/><Relationship Id="rId14" Type="http://schemas.openxmlformats.org/officeDocument/2006/relationships/customXml" Target="../ink/ink1190.xml"/><Relationship Id="rId30" Type="http://schemas.openxmlformats.org/officeDocument/2006/relationships/customXml" Target="../ink/ink1198.xml"/><Relationship Id="rId35" Type="http://schemas.openxmlformats.org/officeDocument/2006/relationships/image" Target="../media/image3711.png"/><Relationship Id="rId56" Type="http://schemas.openxmlformats.org/officeDocument/2006/relationships/customXml" Target="../ink/ink1211.xml"/><Relationship Id="rId77" Type="http://schemas.openxmlformats.org/officeDocument/2006/relationships/image" Target="../media/image3920.png"/><Relationship Id="rId100" Type="http://schemas.openxmlformats.org/officeDocument/2006/relationships/customXml" Target="../ink/ink1233.xml"/><Relationship Id="rId105" Type="http://schemas.openxmlformats.org/officeDocument/2006/relationships/image" Target="../media/image4060.png"/><Relationship Id="rId8" Type="http://schemas.openxmlformats.org/officeDocument/2006/relationships/customXml" Target="../ink/ink1187.xml"/><Relationship Id="rId51" Type="http://schemas.openxmlformats.org/officeDocument/2006/relationships/image" Target="../media/image3790.png"/><Relationship Id="rId72" Type="http://schemas.openxmlformats.org/officeDocument/2006/relationships/customXml" Target="../ink/ink1219.xml"/><Relationship Id="rId93" Type="http://schemas.openxmlformats.org/officeDocument/2006/relationships/image" Target="../media/image4000.png"/><Relationship Id="rId98" Type="http://schemas.openxmlformats.org/officeDocument/2006/relationships/customXml" Target="../ink/ink1232.xml"/><Relationship Id="rId3" Type="http://schemas.openxmlformats.org/officeDocument/2006/relationships/image" Target="../media/image3550.png"/><Relationship Id="rId25" Type="http://schemas.openxmlformats.org/officeDocument/2006/relationships/image" Target="../media/image3660.png"/><Relationship Id="rId46" Type="http://schemas.openxmlformats.org/officeDocument/2006/relationships/customXml" Target="../ink/ink1206.xml"/><Relationship Id="rId67" Type="http://schemas.openxmlformats.org/officeDocument/2006/relationships/image" Target="../media/image3870.png"/><Relationship Id="rId116" Type="http://schemas.openxmlformats.org/officeDocument/2006/relationships/customXml" Target="../ink/ink1241.xml"/><Relationship Id="rId20" Type="http://schemas.openxmlformats.org/officeDocument/2006/relationships/customXml" Target="../ink/ink1193.xml"/><Relationship Id="rId41" Type="http://schemas.openxmlformats.org/officeDocument/2006/relationships/image" Target="../media/image3740.png"/><Relationship Id="rId62" Type="http://schemas.openxmlformats.org/officeDocument/2006/relationships/customXml" Target="../ink/ink1214.xml"/><Relationship Id="rId83" Type="http://schemas.openxmlformats.org/officeDocument/2006/relationships/image" Target="../media/image3950.png"/><Relationship Id="rId88" Type="http://schemas.openxmlformats.org/officeDocument/2006/relationships/customXml" Target="../ink/ink1227.xml"/><Relationship Id="rId111" Type="http://schemas.openxmlformats.org/officeDocument/2006/relationships/image" Target="../media/image4090.png"/><Relationship Id="rId15" Type="http://schemas.openxmlformats.org/officeDocument/2006/relationships/image" Target="../media/image3611.png"/><Relationship Id="rId36" Type="http://schemas.openxmlformats.org/officeDocument/2006/relationships/customXml" Target="../ink/ink1201.xml"/><Relationship Id="rId57" Type="http://schemas.openxmlformats.org/officeDocument/2006/relationships/image" Target="../media/image3820.png"/><Relationship Id="rId106" Type="http://schemas.openxmlformats.org/officeDocument/2006/relationships/customXml" Target="../ink/ink1236.xml"/></Relationships>
</file>

<file path=ppt/slides/_rels/slide16.xml.rels><?xml version="1.0" encoding="UTF-8" standalone="yes"?>
<Relationships xmlns="http://schemas.openxmlformats.org/package/2006/relationships"><Relationship Id="rId117" Type="http://schemas.openxmlformats.org/officeDocument/2006/relationships/image" Target="../media/image4690.png"/><Relationship Id="rId21" Type="http://schemas.openxmlformats.org/officeDocument/2006/relationships/image" Target="../media/image4220.png"/><Relationship Id="rId63" Type="http://schemas.openxmlformats.org/officeDocument/2006/relationships/image" Target="../media/image4420.png"/><Relationship Id="rId159" Type="http://schemas.openxmlformats.org/officeDocument/2006/relationships/image" Target="../media/image4900.png"/><Relationship Id="rId170" Type="http://schemas.openxmlformats.org/officeDocument/2006/relationships/customXml" Target="../ink/ink1326.xml"/><Relationship Id="rId226" Type="http://schemas.openxmlformats.org/officeDocument/2006/relationships/customXml" Target="../ink/ink1354.xml"/><Relationship Id="rId268" Type="http://schemas.openxmlformats.org/officeDocument/2006/relationships/customXml" Target="../ink/ink1375.xml"/><Relationship Id="rId32" Type="http://schemas.openxmlformats.org/officeDocument/2006/relationships/customXml" Target="../ink/ink1257.xml"/><Relationship Id="rId74" Type="http://schemas.openxmlformats.org/officeDocument/2006/relationships/customXml" Target="../ink/ink1278.xml"/><Relationship Id="rId128" Type="http://schemas.openxmlformats.org/officeDocument/2006/relationships/customXml" Target="../ink/ink1305.xml"/><Relationship Id="rId5" Type="http://schemas.openxmlformats.org/officeDocument/2006/relationships/image" Target="../media/image4140.png"/><Relationship Id="rId181" Type="http://schemas.openxmlformats.org/officeDocument/2006/relationships/image" Target="../media/image5011.png"/><Relationship Id="rId237" Type="http://schemas.openxmlformats.org/officeDocument/2006/relationships/image" Target="../media/image5290.png"/><Relationship Id="rId279" Type="http://schemas.openxmlformats.org/officeDocument/2006/relationships/image" Target="../media/image5500.png"/><Relationship Id="rId22" Type="http://schemas.openxmlformats.org/officeDocument/2006/relationships/customXml" Target="../ink/ink1252.xml"/><Relationship Id="rId43" Type="http://schemas.openxmlformats.org/officeDocument/2006/relationships/image" Target="../media/image4320.png"/><Relationship Id="rId64" Type="http://schemas.openxmlformats.org/officeDocument/2006/relationships/customXml" Target="../ink/ink1273.xml"/><Relationship Id="rId118" Type="http://schemas.openxmlformats.org/officeDocument/2006/relationships/customXml" Target="../ink/ink1300.xml"/><Relationship Id="rId139" Type="http://schemas.openxmlformats.org/officeDocument/2006/relationships/image" Target="../media/image4800.png"/><Relationship Id="rId85" Type="http://schemas.openxmlformats.org/officeDocument/2006/relationships/image" Target="../media/image4530.png"/><Relationship Id="rId150" Type="http://schemas.openxmlformats.org/officeDocument/2006/relationships/customXml" Target="../ink/ink1316.xml"/><Relationship Id="rId171" Type="http://schemas.openxmlformats.org/officeDocument/2006/relationships/image" Target="../media/image4960.png"/><Relationship Id="rId192" Type="http://schemas.openxmlformats.org/officeDocument/2006/relationships/customXml" Target="../ink/ink1337.xml"/><Relationship Id="rId206" Type="http://schemas.openxmlformats.org/officeDocument/2006/relationships/customXml" Target="../ink/ink1344.xml"/><Relationship Id="rId227" Type="http://schemas.openxmlformats.org/officeDocument/2006/relationships/image" Target="../media/image5240.png"/><Relationship Id="rId248" Type="http://schemas.openxmlformats.org/officeDocument/2006/relationships/customXml" Target="../ink/ink1365.xml"/><Relationship Id="rId269" Type="http://schemas.openxmlformats.org/officeDocument/2006/relationships/image" Target="../media/image5450.png"/><Relationship Id="rId12" Type="http://schemas.openxmlformats.org/officeDocument/2006/relationships/customXml" Target="../ink/ink1247.xml"/><Relationship Id="rId33" Type="http://schemas.openxmlformats.org/officeDocument/2006/relationships/image" Target="../media/image4270.png"/><Relationship Id="rId108" Type="http://schemas.openxmlformats.org/officeDocument/2006/relationships/customXml" Target="../ink/ink1295.xml"/><Relationship Id="rId129" Type="http://schemas.openxmlformats.org/officeDocument/2006/relationships/image" Target="../media/image4750.png"/><Relationship Id="rId280" Type="http://schemas.openxmlformats.org/officeDocument/2006/relationships/customXml" Target="../ink/ink1381.xml"/><Relationship Id="rId54" Type="http://schemas.openxmlformats.org/officeDocument/2006/relationships/customXml" Target="../ink/ink1268.xml"/><Relationship Id="rId75" Type="http://schemas.openxmlformats.org/officeDocument/2006/relationships/image" Target="../media/image4480.png"/><Relationship Id="rId96" Type="http://schemas.openxmlformats.org/officeDocument/2006/relationships/customXml" Target="../ink/ink1289.xml"/><Relationship Id="rId140" Type="http://schemas.openxmlformats.org/officeDocument/2006/relationships/customXml" Target="../ink/ink1311.xml"/><Relationship Id="rId161" Type="http://schemas.openxmlformats.org/officeDocument/2006/relationships/image" Target="../media/image4911.png"/><Relationship Id="rId182" Type="http://schemas.openxmlformats.org/officeDocument/2006/relationships/customXml" Target="../ink/ink1332.xml"/><Relationship Id="rId217" Type="http://schemas.openxmlformats.org/officeDocument/2006/relationships/image" Target="../media/image5190.png"/><Relationship Id="rId6" Type="http://schemas.openxmlformats.org/officeDocument/2006/relationships/customXml" Target="../ink/ink1244.xml"/><Relationship Id="rId238" Type="http://schemas.openxmlformats.org/officeDocument/2006/relationships/customXml" Target="../ink/ink1360.xml"/><Relationship Id="rId259" Type="http://schemas.openxmlformats.org/officeDocument/2006/relationships/image" Target="../media/image5400.png"/><Relationship Id="rId23" Type="http://schemas.openxmlformats.org/officeDocument/2006/relationships/image" Target="../media/image4230.png"/><Relationship Id="rId119" Type="http://schemas.openxmlformats.org/officeDocument/2006/relationships/image" Target="../media/image4700.png"/><Relationship Id="rId270" Type="http://schemas.openxmlformats.org/officeDocument/2006/relationships/customXml" Target="../ink/ink1376.xml"/><Relationship Id="rId44" Type="http://schemas.openxmlformats.org/officeDocument/2006/relationships/customXml" Target="../ink/ink1263.xml"/><Relationship Id="rId65" Type="http://schemas.openxmlformats.org/officeDocument/2006/relationships/image" Target="../media/image4430.png"/><Relationship Id="rId86" Type="http://schemas.openxmlformats.org/officeDocument/2006/relationships/customXml" Target="../ink/ink1284.xml"/><Relationship Id="rId130" Type="http://schemas.openxmlformats.org/officeDocument/2006/relationships/customXml" Target="../ink/ink1306.xml"/><Relationship Id="rId151" Type="http://schemas.openxmlformats.org/officeDocument/2006/relationships/image" Target="../media/image4860.png"/><Relationship Id="rId172" Type="http://schemas.openxmlformats.org/officeDocument/2006/relationships/customXml" Target="../ink/ink1327.xml"/><Relationship Id="rId193" Type="http://schemas.openxmlformats.org/officeDocument/2006/relationships/image" Target="../media/image5070.png"/><Relationship Id="rId207" Type="http://schemas.openxmlformats.org/officeDocument/2006/relationships/image" Target="../media/image5140.png"/><Relationship Id="rId228" Type="http://schemas.openxmlformats.org/officeDocument/2006/relationships/customXml" Target="../ink/ink1355.xml"/><Relationship Id="rId249" Type="http://schemas.openxmlformats.org/officeDocument/2006/relationships/image" Target="../media/image5350.png"/><Relationship Id="rId13" Type="http://schemas.openxmlformats.org/officeDocument/2006/relationships/image" Target="../media/image4180.png"/><Relationship Id="rId109" Type="http://schemas.openxmlformats.org/officeDocument/2006/relationships/image" Target="../media/image4650.png"/><Relationship Id="rId260" Type="http://schemas.openxmlformats.org/officeDocument/2006/relationships/customXml" Target="../ink/ink1371.xml"/><Relationship Id="rId281" Type="http://schemas.openxmlformats.org/officeDocument/2006/relationships/image" Target="../media/image5511.png"/><Relationship Id="rId34" Type="http://schemas.openxmlformats.org/officeDocument/2006/relationships/customXml" Target="../ink/ink1258.xml"/><Relationship Id="rId55" Type="http://schemas.openxmlformats.org/officeDocument/2006/relationships/image" Target="../media/image4380.png"/><Relationship Id="rId76" Type="http://schemas.openxmlformats.org/officeDocument/2006/relationships/customXml" Target="../ink/ink1279.xml"/><Relationship Id="rId97" Type="http://schemas.openxmlformats.org/officeDocument/2006/relationships/image" Target="../media/image4590.png"/><Relationship Id="rId120" Type="http://schemas.openxmlformats.org/officeDocument/2006/relationships/customXml" Target="../ink/ink1301.xml"/><Relationship Id="rId141" Type="http://schemas.openxmlformats.org/officeDocument/2006/relationships/image" Target="../media/image4811.png"/><Relationship Id="rId7" Type="http://schemas.openxmlformats.org/officeDocument/2006/relationships/image" Target="../media/image4150.png"/><Relationship Id="rId162" Type="http://schemas.openxmlformats.org/officeDocument/2006/relationships/customXml" Target="../ink/ink1322.xml"/><Relationship Id="rId183" Type="http://schemas.openxmlformats.org/officeDocument/2006/relationships/image" Target="../media/image5020.png"/><Relationship Id="rId218" Type="http://schemas.openxmlformats.org/officeDocument/2006/relationships/customXml" Target="../ink/ink1350.xml"/><Relationship Id="rId239" Type="http://schemas.openxmlformats.org/officeDocument/2006/relationships/image" Target="../media/image5300.png"/><Relationship Id="rId250" Type="http://schemas.openxmlformats.org/officeDocument/2006/relationships/customXml" Target="../ink/ink1366.xml"/><Relationship Id="rId271" Type="http://schemas.openxmlformats.org/officeDocument/2006/relationships/image" Target="../media/image5460.png"/><Relationship Id="rId24" Type="http://schemas.openxmlformats.org/officeDocument/2006/relationships/customXml" Target="../ink/ink1253.xml"/><Relationship Id="rId45" Type="http://schemas.openxmlformats.org/officeDocument/2006/relationships/image" Target="../media/image4330.png"/><Relationship Id="rId66" Type="http://schemas.openxmlformats.org/officeDocument/2006/relationships/customXml" Target="../ink/ink1274.xml"/><Relationship Id="rId87" Type="http://schemas.openxmlformats.org/officeDocument/2006/relationships/image" Target="../media/image4540.png"/><Relationship Id="rId110" Type="http://schemas.openxmlformats.org/officeDocument/2006/relationships/customXml" Target="../ink/ink1296.xml"/><Relationship Id="rId131" Type="http://schemas.openxmlformats.org/officeDocument/2006/relationships/image" Target="../media/image4760.png"/><Relationship Id="rId152" Type="http://schemas.openxmlformats.org/officeDocument/2006/relationships/customXml" Target="../ink/ink1317.xml"/><Relationship Id="rId173" Type="http://schemas.openxmlformats.org/officeDocument/2006/relationships/image" Target="../media/image4970.png"/><Relationship Id="rId194" Type="http://schemas.openxmlformats.org/officeDocument/2006/relationships/customXml" Target="../ink/ink1338.xml"/><Relationship Id="rId208" Type="http://schemas.openxmlformats.org/officeDocument/2006/relationships/customXml" Target="../ink/ink1345.xml"/><Relationship Id="rId229" Type="http://schemas.openxmlformats.org/officeDocument/2006/relationships/image" Target="../media/image5250.png"/><Relationship Id="rId240" Type="http://schemas.openxmlformats.org/officeDocument/2006/relationships/customXml" Target="../ink/ink1361.xml"/><Relationship Id="rId261" Type="http://schemas.openxmlformats.org/officeDocument/2006/relationships/image" Target="../media/image5411.png"/><Relationship Id="rId14" Type="http://schemas.openxmlformats.org/officeDocument/2006/relationships/customXml" Target="../ink/ink1248.xml"/><Relationship Id="rId35" Type="http://schemas.openxmlformats.org/officeDocument/2006/relationships/image" Target="../media/image4280.png"/><Relationship Id="rId56" Type="http://schemas.openxmlformats.org/officeDocument/2006/relationships/customXml" Target="../ink/ink1269.xml"/><Relationship Id="rId77" Type="http://schemas.openxmlformats.org/officeDocument/2006/relationships/image" Target="../media/image4490.png"/><Relationship Id="rId100" Type="http://schemas.openxmlformats.org/officeDocument/2006/relationships/customXml" Target="../ink/ink1291.xml"/><Relationship Id="rId8" Type="http://schemas.openxmlformats.org/officeDocument/2006/relationships/customXml" Target="../ink/ink1245.xml"/><Relationship Id="rId98" Type="http://schemas.openxmlformats.org/officeDocument/2006/relationships/customXml" Target="../ink/ink1290.xml"/><Relationship Id="rId121" Type="http://schemas.openxmlformats.org/officeDocument/2006/relationships/image" Target="../media/image4711.png"/><Relationship Id="rId142" Type="http://schemas.openxmlformats.org/officeDocument/2006/relationships/customXml" Target="../ink/ink1312.xml"/><Relationship Id="rId163" Type="http://schemas.openxmlformats.org/officeDocument/2006/relationships/image" Target="../media/image4920.png"/><Relationship Id="rId184" Type="http://schemas.openxmlformats.org/officeDocument/2006/relationships/customXml" Target="../ink/ink1333.xml"/><Relationship Id="rId219" Type="http://schemas.openxmlformats.org/officeDocument/2006/relationships/image" Target="../media/image5200.png"/><Relationship Id="rId230" Type="http://schemas.openxmlformats.org/officeDocument/2006/relationships/customXml" Target="../ink/ink1356.xml"/><Relationship Id="rId251" Type="http://schemas.openxmlformats.org/officeDocument/2006/relationships/image" Target="../media/image5360.png"/><Relationship Id="rId25" Type="http://schemas.openxmlformats.org/officeDocument/2006/relationships/image" Target="../media/image4240.png"/><Relationship Id="rId46" Type="http://schemas.openxmlformats.org/officeDocument/2006/relationships/customXml" Target="../ink/ink1264.xml"/><Relationship Id="rId67" Type="http://schemas.openxmlformats.org/officeDocument/2006/relationships/image" Target="../media/image4440.png"/><Relationship Id="rId272" Type="http://schemas.openxmlformats.org/officeDocument/2006/relationships/customXml" Target="../ink/ink1377.xml"/><Relationship Id="rId88" Type="http://schemas.openxmlformats.org/officeDocument/2006/relationships/customXml" Target="../ink/ink1285.xml"/><Relationship Id="rId111" Type="http://schemas.openxmlformats.org/officeDocument/2006/relationships/image" Target="../media/image4660.png"/><Relationship Id="rId132" Type="http://schemas.openxmlformats.org/officeDocument/2006/relationships/customXml" Target="../ink/ink1307.xml"/><Relationship Id="rId153" Type="http://schemas.openxmlformats.org/officeDocument/2006/relationships/image" Target="../media/image4870.png"/><Relationship Id="rId174" Type="http://schemas.openxmlformats.org/officeDocument/2006/relationships/customXml" Target="../ink/ink1328.xml"/><Relationship Id="rId195" Type="http://schemas.openxmlformats.org/officeDocument/2006/relationships/image" Target="../media/image5080.png"/><Relationship Id="rId209" Type="http://schemas.openxmlformats.org/officeDocument/2006/relationships/image" Target="../media/image5150.png"/><Relationship Id="rId220" Type="http://schemas.openxmlformats.org/officeDocument/2006/relationships/customXml" Target="../ink/ink1351.xml"/><Relationship Id="rId241" Type="http://schemas.openxmlformats.org/officeDocument/2006/relationships/image" Target="../media/image5311.png"/><Relationship Id="rId15" Type="http://schemas.openxmlformats.org/officeDocument/2006/relationships/image" Target="../media/image4190.png"/><Relationship Id="rId36" Type="http://schemas.openxmlformats.org/officeDocument/2006/relationships/customXml" Target="../ink/ink1259.xml"/><Relationship Id="rId57" Type="http://schemas.openxmlformats.org/officeDocument/2006/relationships/image" Target="../media/image4390.png"/><Relationship Id="rId262" Type="http://schemas.openxmlformats.org/officeDocument/2006/relationships/customXml" Target="../ink/ink1372.xml"/><Relationship Id="rId78" Type="http://schemas.openxmlformats.org/officeDocument/2006/relationships/customXml" Target="../ink/ink1280.xml"/><Relationship Id="rId99" Type="http://schemas.openxmlformats.org/officeDocument/2006/relationships/image" Target="../media/image4600.png"/><Relationship Id="rId101" Type="http://schemas.openxmlformats.org/officeDocument/2006/relationships/image" Target="../media/image4611.png"/><Relationship Id="rId122" Type="http://schemas.openxmlformats.org/officeDocument/2006/relationships/customXml" Target="../ink/ink1302.xml"/><Relationship Id="rId143" Type="http://schemas.openxmlformats.org/officeDocument/2006/relationships/image" Target="../media/image4820.png"/><Relationship Id="rId164" Type="http://schemas.openxmlformats.org/officeDocument/2006/relationships/customXml" Target="../ink/ink1323.xml"/><Relationship Id="rId185" Type="http://schemas.openxmlformats.org/officeDocument/2006/relationships/image" Target="../media/image5030.png"/><Relationship Id="rId9" Type="http://schemas.openxmlformats.org/officeDocument/2006/relationships/image" Target="../media/image4160.png"/><Relationship Id="rId210" Type="http://schemas.openxmlformats.org/officeDocument/2006/relationships/customXml" Target="../ink/ink1346.xml"/><Relationship Id="rId26" Type="http://schemas.openxmlformats.org/officeDocument/2006/relationships/customXml" Target="../ink/ink1254.xml"/><Relationship Id="rId231" Type="http://schemas.openxmlformats.org/officeDocument/2006/relationships/image" Target="../media/image5260.png"/><Relationship Id="rId252" Type="http://schemas.openxmlformats.org/officeDocument/2006/relationships/customXml" Target="../ink/ink1367.xml"/><Relationship Id="rId273" Type="http://schemas.openxmlformats.org/officeDocument/2006/relationships/image" Target="../media/image5470.png"/><Relationship Id="rId47" Type="http://schemas.openxmlformats.org/officeDocument/2006/relationships/image" Target="../media/image4340.png"/><Relationship Id="rId68" Type="http://schemas.openxmlformats.org/officeDocument/2006/relationships/customXml" Target="../ink/ink1275.xml"/><Relationship Id="rId89" Type="http://schemas.openxmlformats.org/officeDocument/2006/relationships/image" Target="../media/image4550.png"/><Relationship Id="rId112" Type="http://schemas.openxmlformats.org/officeDocument/2006/relationships/customXml" Target="../ink/ink1297.xml"/><Relationship Id="rId133" Type="http://schemas.openxmlformats.org/officeDocument/2006/relationships/image" Target="../media/image4770.png"/><Relationship Id="rId154" Type="http://schemas.openxmlformats.org/officeDocument/2006/relationships/customXml" Target="../ink/ink1318.xml"/><Relationship Id="rId175" Type="http://schemas.openxmlformats.org/officeDocument/2006/relationships/image" Target="../media/image4980.png"/><Relationship Id="rId196" Type="http://schemas.openxmlformats.org/officeDocument/2006/relationships/customXml" Target="../ink/ink1339.xml"/><Relationship Id="rId200" Type="http://schemas.openxmlformats.org/officeDocument/2006/relationships/customXml" Target="../ink/ink1341.xml"/><Relationship Id="rId16" Type="http://schemas.openxmlformats.org/officeDocument/2006/relationships/customXml" Target="../ink/ink1249.xml"/><Relationship Id="rId221" Type="http://schemas.openxmlformats.org/officeDocument/2006/relationships/image" Target="../media/image5211.png"/><Relationship Id="rId242" Type="http://schemas.openxmlformats.org/officeDocument/2006/relationships/customXml" Target="../ink/ink1362.xml"/><Relationship Id="rId263" Type="http://schemas.openxmlformats.org/officeDocument/2006/relationships/image" Target="../media/image5420.png"/><Relationship Id="rId37" Type="http://schemas.openxmlformats.org/officeDocument/2006/relationships/image" Target="../media/image4290.png"/><Relationship Id="rId58" Type="http://schemas.openxmlformats.org/officeDocument/2006/relationships/customXml" Target="../ink/ink1270.xml"/><Relationship Id="rId79" Type="http://schemas.openxmlformats.org/officeDocument/2006/relationships/image" Target="../media/image4500.png"/><Relationship Id="rId102" Type="http://schemas.openxmlformats.org/officeDocument/2006/relationships/customXml" Target="../ink/ink1292.xml"/><Relationship Id="rId123" Type="http://schemas.openxmlformats.org/officeDocument/2006/relationships/image" Target="../media/image4720.png"/><Relationship Id="rId144" Type="http://schemas.openxmlformats.org/officeDocument/2006/relationships/customXml" Target="../ink/ink1313.xml"/><Relationship Id="rId90" Type="http://schemas.openxmlformats.org/officeDocument/2006/relationships/customXml" Target="../ink/ink1286.xml"/><Relationship Id="rId165" Type="http://schemas.openxmlformats.org/officeDocument/2006/relationships/image" Target="../media/image4930.png"/><Relationship Id="rId186" Type="http://schemas.openxmlformats.org/officeDocument/2006/relationships/customXml" Target="../ink/ink1334.xml"/><Relationship Id="rId211" Type="http://schemas.openxmlformats.org/officeDocument/2006/relationships/image" Target="../media/image5160.png"/><Relationship Id="rId232" Type="http://schemas.openxmlformats.org/officeDocument/2006/relationships/customXml" Target="../ink/ink1357.xml"/><Relationship Id="rId253" Type="http://schemas.openxmlformats.org/officeDocument/2006/relationships/image" Target="../media/image5370.png"/><Relationship Id="rId274" Type="http://schemas.openxmlformats.org/officeDocument/2006/relationships/customXml" Target="../ink/ink1378.xml"/><Relationship Id="rId27" Type="http://schemas.openxmlformats.org/officeDocument/2006/relationships/image" Target="../media/image3170.png"/><Relationship Id="rId48" Type="http://schemas.openxmlformats.org/officeDocument/2006/relationships/customXml" Target="../ink/ink1265.xml"/><Relationship Id="rId69" Type="http://schemas.openxmlformats.org/officeDocument/2006/relationships/image" Target="../media/image4450.png"/><Relationship Id="rId113" Type="http://schemas.openxmlformats.org/officeDocument/2006/relationships/image" Target="../media/image4670.png"/><Relationship Id="rId134" Type="http://schemas.openxmlformats.org/officeDocument/2006/relationships/customXml" Target="../ink/ink1308.xml"/><Relationship Id="rId80" Type="http://schemas.openxmlformats.org/officeDocument/2006/relationships/customXml" Target="../ink/ink1281.xml"/><Relationship Id="rId155" Type="http://schemas.openxmlformats.org/officeDocument/2006/relationships/image" Target="../media/image4880.png"/><Relationship Id="rId176" Type="http://schemas.openxmlformats.org/officeDocument/2006/relationships/customXml" Target="../ink/ink1329.xml"/><Relationship Id="rId197" Type="http://schemas.openxmlformats.org/officeDocument/2006/relationships/image" Target="../media/image5090.png"/><Relationship Id="rId201" Type="http://schemas.openxmlformats.org/officeDocument/2006/relationships/image" Target="../media/image5111.png"/><Relationship Id="rId222" Type="http://schemas.openxmlformats.org/officeDocument/2006/relationships/customXml" Target="../ink/ink1352.xml"/><Relationship Id="rId243" Type="http://schemas.openxmlformats.org/officeDocument/2006/relationships/image" Target="../media/image5320.png"/><Relationship Id="rId264" Type="http://schemas.openxmlformats.org/officeDocument/2006/relationships/customXml" Target="../ink/ink1373.xml"/><Relationship Id="rId17" Type="http://schemas.openxmlformats.org/officeDocument/2006/relationships/image" Target="../media/image4200.png"/><Relationship Id="rId38" Type="http://schemas.openxmlformats.org/officeDocument/2006/relationships/customXml" Target="../ink/ink1260.xml"/><Relationship Id="rId59" Type="http://schemas.openxmlformats.org/officeDocument/2006/relationships/image" Target="../media/image4400.png"/><Relationship Id="rId103" Type="http://schemas.openxmlformats.org/officeDocument/2006/relationships/image" Target="../media/image4620.png"/><Relationship Id="rId124" Type="http://schemas.openxmlformats.org/officeDocument/2006/relationships/customXml" Target="../ink/ink1303.xml"/><Relationship Id="rId70" Type="http://schemas.openxmlformats.org/officeDocument/2006/relationships/customXml" Target="../ink/ink1276.xml"/><Relationship Id="rId91" Type="http://schemas.openxmlformats.org/officeDocument/2006/relationships/image" Target="../media/image4560.png"/><Relationship Id="rId145" Type="http://schemas.openxmlformats.org/officeDocument/2006/relationships/image" Target="../media/image4830.png"/><Relationship Id="rId166" Type="http://schemas.openxmlformats.org/officeDocument/2006/relationships/customXml" Target="../ink/ink1324.xml"/><Relationship Id="rId187" Type="http://schemas.openxmlformats.org/officeDocument/2006/relationships/image" Target="../media/image5040.png"/><Relationship Id="rId1" Type="http://schemas.openxmlformats.org/officeDocument/2006/relationships/slideLayout" Target="../slideLayouts/slideLayout1.xml"/><Relationship Id="rId212" Type="http://schemas.openxmlformats.org/officeDocument/2006/relationships/customXml" Target="../ink/ink1347.xml"/><Relationship Id="rId233" Type="http://schemas.openxmlformats.org/officeDocument/2006/relationships/image" Target="../media/image5270.png"/><Relationship Id="rId254" Type="http://schemas.openxmlformats.org/officeDocument/2006/relationships/customXml" Target="../ink/ink1368.xml"/><Relationship Id="rId28" Type="http://schemas.openxmlformats.org/officeDocument/2006/relationships/customXml" Target="../ink/ink1255.xml"/><Relationship Id="rId49" Type="http://schemas.openxmlformats.org/officeDocument/2006/relationships/image" Target="../media/image4350.png"/><Relationship Id="rId114" Type="http://schemas.openxmlformats.org/officeDocument/2006/relationships/customXml" Target="../ink/ink1298.xml"/><Relationship Id="rId275" Type="http://schemas.openxmlformats.org/officeDocument/2006/relationships/image" Target="../media/image5480.png"/><Relationship Id="rId60" Type="http://schemas.openxmlformats.org/officeDocument/2006/relationships/customXml" Target="../ink/ink1271.xml"/><Relationship Id="rId81" Type="http://schemas.openxmlformats.org/officeDocument/2006/relationships/image" Target="../media/image4511.png"/><Relationship Id="rId135" Type="http://schemas.openxmlformats.org/officeDocument/2006/relationships/image" Target="../media/image4780.png"/><Relationship Id="rId156" Type="http://schemas.openxmlformats.org/officeDocument/2006/relationships/customXml" Target="../ink/ink1319.xml"/><Relationship Id="rId177" Type="http://schemas.openxmlformats.org/officeDocument/2006/relationships/image" Target="../media/image4990.png"/><Relationship Id="rId198" Type="http://schemas.openxmlformats.org/officeDocument/2006/relationships/customXml" Target="../ink/ink1340.xml"/><Relationship Id="rId202" Type="http://schemas.openxmlformats.org/officeDocument/2006/relationships/customXml" Target="../ink/ink1342.xml"/><Relationship Id="rId223" Type="http://schemas.openxmlformats.org/officeDocument/2006/relationships/image" Target="../media/image5220.png"/><Relationship Id="rId244" Type="http://schemas.openxmlformats.org/officeDocument/2006/relationships/customXml" Target="../ink/ink1363.xml"/><Relationship Id="rId18" Type="http://schemas.openxmlformats.org/officeDocument/2006/relationships/customXml" Target="../ink/ink1250.xml"/><Relationship Id="rId39" Type="http://schemas.openxmlformats.org/officeDocument/2006/relationships/image" Target="../media/image4300.png"/><Relationship Id="rId265" Type="http://schemas.openxmlformats.org/officeDocument/2006/relationships/image" Target="../media/image5430.png"/><Relationship Id="rId50" Type="http://schemas.openxmlformats.org/officeDocument/2006/relationships/customXml" Target="../ink/ink1266.xml"/><Relationship Id="rId104" Type="http://schemas.openxmlformats.org/officeDocument/2006/relationships/customXml" Target="../ink/ink1293.xml"/><Relationship Id="rId125" Type="http://schemas.openxmlformats.org/officeDocument/2006/relationships/image" Target="../media/image4730.png"/><Relationship Id="rId146" Type="http://schemas.openxmlformats.org/officeDocument/2006/relationships/customXml" Target="../ink/ink1314.xml"/><Relationship Id="rId167" Type="http://schemas.openxmlformats.org/officeDocument/2006/relationships/image" Target="../media/image4940.png"/><Relationship Id="rId188" Type="http://schemas.openxmlformats.org/officeDocument/2006/relationships/customXml" Target="../ink/ink1335.xml"/><Relationship Id="rId71" Type="http://schemas.openxmlformats.org/officeDocument/2006/relationships/image" Target="../media/image4460.png"/><Relationship Id="rId92" Type="http://schemas.openxmlformats.org/officeDocument/2006/relationships/customXml" Target="../ink/ink1287.xml"/><Relationship Id="rId213" Type="http://schemas.openxmlformats.org/officeDocument/2006/relationships/image" Target="../media/image5170.png"/><Relationship Id="rId234" Type="http://schemas.openxmlformats.org/officeDocument/2006/relationships/customXml" Target="../ink/ink1358.xml"/><Relationship Id="rId2" Type="http://schemas.openxmlformats.org/officeDocument/2006/relationships/customXml" Target="../ink/ink1242.xml"/><Relationship Id="rId29" Type="http://schemas.openxmlformats.org/officeDocument/2006/relationships/image" Target="../media/image4250.png"/><Relationship Id="rId255" Type="http://schemas.openxmlformats.org/officeDocument/2006/relationships/image" Target="../media/image5380.png"/><Relationship Id="rId276" Type="http://schemas.openxmlformats.org/officeDocument/2006/relationships/customXml" Target="../ink/ink1379.xml"/><Relationship Id="rId40" Type="http://schemas.openxmlformats.org/officeDocument/2006/relationships/customXml" Target="../ink/ink1261.xml"/><Relationship Id="rId115" Type="http://schemas.openxmlformats.org/officeDocument/2006/relationships/image" Target="../media/image4680.png"/><Relationship Id="rId136" Type="http://schemas.openxmlformats.org/officeDocument/2006/relationships/customXml" Target="../ink/ink1309.xml"/><Relationship Id="rId157" Type="http://schemas.openxmlformats.org/officeDocument/2006/relationships/image" Target="../media/image4890.png"/><Relationship Id="rId178" Type="http://schemas.openxmlformats.org/officeDocument/2006/relationships/customXml" Target="../ink/ink1330.xml"/><Relationship Id="rId61" Type="http://schemas.openxmlformats.org/officeDocument/2006/relationships/image" Target="../media/image4411.png"/><Relationship Id="rId82" Type="http://schemas.openxmlformats.org/officeDocument/2006/relationships/customXml" Target="../ink/ink1282.xml"/><Relationship Id="rId199" Type="http://schemas.openxmlformats.org/officeDocument/2006/relationships/image" Target="../media/image5101.png"/><Relationship Id="rId203" Type="http://schemas.openxmlformats.org/officeDocument/2006/relationships/image" Target="../media/image5120.png"/><Relationship Id="rId19" Type="http://schemas.openxmlformats.org/officeDocument/2006/relationships/image" Target="../media/image4211.png"/><Relationship Id="rId224" Type="http://schemas.openxmlformats.org/officeDocument/2006/relationships/customXml" Target="../ink/ink1353.xml"/><Relationship Id="rId245" Type="http://schemas.openxmlformats.org/officeDocument/2006/relationships/image" Target="../media/image5330.png"/><Relationship Id="rId266" Type="http://schemas.openxmlformats.org/officeDocument/2006/relationships/customXml" Target="../ink/ink1374.xml"/><Relationship Id="rId30" Type="http://schemas.openxmlformats.org/officeDocument/2006/relationships/customXml" Target="../ink/ink1256.xml"/><Relationship Id="rId105" Type="http://schemas.openxmlformats.org/officeDocument/2006/relationships/image" Target="../media/image4630.png"/><Relationship Id="rId126" Type="http://schemas.openxmlformats.org/officeDocument/2006/relationships/customXml" Target="../ink/ink1304.xml"/><Relationship Id="rId147" Type="http://schemas.openxmlformats.org/officeDocument/2006/relationships/image" Target="../media/image4840.png"/><Relationship Id="rId168" Type="http://schemas.openxmlformats.org/officeDocument/2006/relationships/customXml" Target="../ink/ink1325.xml"/><Relationship Id="rId51" Type="http://schemas.openxmlformats.org/officeDocument/2006/relationships/image" Target="../media/image4360.png"/><Relationship Id="rId72" Type="http://schemas.openxmlformats.org/officeDocument/2006/relationships/customXml" Target="../ink/ink1277.xml"/><Relationship Id="rId93" Type="http://schemas.openxmlformats.org/officeDocument/2006/relationships/image" Target="../media/image4570.png"/><Relationship Id="rId189" Type="http://schemas.openxmlformats.org/officeDocument/2006/relationships/image" Target="../media/image5050.png"/><Relationship Id="rId3" Type="http://schemas.openxmlformats.org/officeDocument/2006/relationships/image" Target="../media/image4130.png"/><Relationship Id="rId214" Type="http://schemas.openxmlformats.org/officeDocument/2006/relationships/customXml" Target="../ink/ink1348.xml"/><Relationship Id="rId235" Type="http://schemas.openxmlformats.org/officeDocument/2006/relationships/image" Target="../media/image5280.png"/><Relationship Id="rId256" Type="http://schemas.openxmlformats.org/officeDocument/2006/relationships/customXml" Target="../ink/ink1369.xml"/><Relationship Id="rId277" Type="http://schemas.openxmlformats.org/officeDocument/2006/relationships/image" Target="../media/image5490.png"/><Relationship Id="rId116" Type="http://schemas.openxmlformats.org/officeDocument/2006/relationships/customXml" Target="../ink/ink1299.xml"/><Relationship Id="rId137" Type="http://schemas.openxmlformats.org/officeDocument/2006/relationships/image" Target="../media/image4790.png"/><Relationship Id="rId158" Type="http://schemas.openxmlformats.org/officeDocument/2006/relationships/customXml" Target="../ink/ink1320.xml"/><Relationship Id="rId20" Type="http://schemas.openxmlformats.org/officeDocument/2006/relationships/customXml" Target="../ink/ink1251.xml"/><Relationship Id="rId41" Type="http://schemas.openxmlformats.org/officeDocument/2006/relationships/image" Target="../media/image4311.png"/><Relationship Id="rId62" Type="http://schemas.openxmlformats.org/officeDocument/2006/relationships/customXml" Target="../ink/ink1272.xml"/><Relationship Id="rId83" Type="http://schemas.openxmlformats.org/officeDocument/2006/relationships/image" Target="../media/image4520.png"/><Relationship Id="rId179" Type="http://schemas.openxmlformats.org/officeDocument/2006/relationships/image" Target="../media/image5000.png"/><Relationship Id="rId190" Type="http://schemas.openxmlformats.org/officeDocument/2006/relationships/customXml" Target="../ink/ink1336.xml"/><Relationship Id="rId204" Type="http://schemas.openxmlformats.org/officeDocument/2006/relationships/customXml" Target="../ink/ink1343.xml"/><Relationship Id="rId225" Type="http://schemas.openxmlformats.org/officeDocument/2006/relationships/image" Target="../media/image5230.png"/><Relationship Id="rId246" Type="http://schemas.openxmlformats.org/officeDocument/2006/relationships/customXml" Target="../ink/ink1364.xml"/><Relationship Id="rId267" Type="http://schemas.openxmlformats.org/officeDocument/2006/relationships/image" Target="../media/image5440.png"/><Relationship Id="rId106" Type="http://schemas.openxmlformats.org/officeDocument/2006/relationships/customXml" Target="../ink/ink1294.xml"/><Relationship Id="rId127" Type="http://schemas.openxmlformats.org/officeDocument/2006/relationships/image" Target="../media/image4740.png"/><Relationship Id="rId10" Type="http://schemas.openxmlformats.org/officeDocument/2006/relationships/customXml" Target="../ink/ink1246.xml"/><Relationship Id="rId31" Type="http://schemas.openxmlformats.org/officeDocument/2006/relationships/image" Target="../media/image4260.png"/><Relationship Id="rId52" Type="http://schemas.openxmlformats.org/officeDocument/2006/relationships/customXml" Target="../ink/ink1267.xml"/><Relationship Id="rId73" Type="http://schemas.openxmlformats.org/officeDocument/2006/relationships/image" Target="../media/image4470.png"/><Relationship Id="rId94" Type="http://schemas.openxmlformats.org/officeDocument/2006/relationships/customXml" Target="../ink/ink1288.xml"/><Relationship Id="rId148" Type="http://schemas.openxmlformats.org/officeDocument/2006/relationships/customXml" Target="../ink/ink1315.xml"/><Relationship Id="rId169" Type="http://schemas.openxmlformats.org/officeDocument/2006/relationships/image" Target="../media/image4950.png"/><Relationship Id="rId4" Type="http://schemas.openxmlformats.org/officeDocument/2006/relationships/customXml" Target="../ink/ink1243.xml"/><Relationship Id="rId180" Type="http://schemas.openxmlformats.org/officeDocument/2006/relationships/customXml" Target="../ink/ink1331.xml"/><Relationship Id="rId215" Type="http://schemas.openxmlformats.org/officeDocument/2006/relationships/image" Target="../media/image5180.png"/><Relationship Id="rId236" Type="http://schemas.openxmlformats.org/officeDocument/2006/relationships/customXml" Target="../ink/ink1359.xml"/><Relationship Id="rId257" Type="http://schemas.openxmlformats.org/officeDocument/2006/relationships/image" Target="../media/image5390.png"/><Relationship Id="rId278" Type="http://schemas.openxmlformats.org/officeDocument/2006/relationships/customXml" Target="../ink/ink1380.xml"/><Relationship Id="rId42" Type="http://schemas.openxmlformats.org/officeDocument/2006/relationships/customXml" Target="../ink/ink1262.xml"/><Relationship Id="rId84" Type="http://schemas.openxmlformats.org/officeDocument/2006/relationships/customXml" Target="../ink/ink1283.xml"/><Relationship Id="rId138" Type="http://schemas.openxmlformats.org/officeDocument/2006/relationships/customXml" Target="../ink/ink1310.xml"/><Relationship Id="rId191" Type="http://schemas.openxmlformats.org/officeDocument/2006/relationships/image" Target="../media/image5060.png"/><Relationship Id="rId205" Type="http://schemas.openxmlformats.org/officeDocument/2006/relationships/image" Target="../media/image5130.png"/><Relationship Id="rId247" Type="http://schemas.openxmlformats.org/officeDocument/2006/relationships/image" Target="../media/image5340.png"/><Relationship Id="rId107" Type="http://schemas.openxmlformats.org/officeDocument/2006/relationships/image" Target="../media/image4640.png"/><Relationship Id="rId11" Type="http://schemas.openxmlformats.org/officeDocument/2006/relationships/image" Target="../media/image4170.png"/><Relationship Id="rId53" Type="http://schemas.openxmlformats.org/officeDocument/2006/relationships/image" Target="../media/image4370.png"/><Relationship Id="rId149" Type="http://schemas.openxmlformats.org/officeDocument/2006/relationships/image" Target="../media/image4850.png"/><Relationship Id="rId95" Type="http://schemas.openxmlformats.org/officeDocument/2006/relationships/image" Target="../media/image4580.png"/><Relationship Id="rId160" Type="http://schemas.openxmlformats.org/officeDocument/2006/relationships/customXml" Target="../ink/ink1321.xml"/><Relationship Id="rId216" Type="http://schemas.openxmlformats.org/officeDocument/2006/relationships/customXml" Target="../ink/ink1349.xml"/><Relationship Id="rId258" Type="http://schemas.openxmlformats.org/officeDocument/2006/relationships/customXml" Target="../ink/ink1370.xml"/></Relationships>
</file>

<file path=ppt/slides/_rels/slide17.xml.rels><?xml version="1.0" encoding="UTF-8" standalone="yes"?>
<Relationships xmlns="http://schemas.openxmlformats.org/package/2006/relationships"><Relationship Id="rId117" Type="http://schemas.openxmlformats.org/officeDocument/2006/relationships/image" Target="../media/image6090.png"/><Relationship Id="rId21" Type="http://schemas.openxmlformats.org/officeDocument/2006/relationships/image" Target="../media/image5611.png"/><Relationship Id="rId42" Type="http://schemas.openxmlformats.org/officeDocument/2006/relationships/customXml" Target="../ink/ink1402.xml"/><Relationship Id="rId47" Type="http://schemas.openxmlformats.org/officeDocument/2006/relationships/image" Target="../media/image5740.png"/><Relationship Id="rId63" Type="http://schemas.openxmlformats.org/officeDocument/2006/relationships/image" Target="../media/image5820.png"/><Relationship Id="rId68" Type="http://schemas.openxmlformats.org/officeDocument/2006/relationships/customXml" Target="../ink/ink1415.xml"/><Relationship Id="rId84" Type="http://schemas.openxmlformats.org/officeDocument/2006/relationships/customXml" Target="../ink/ink1423.xml"/><Relationship Id="rId89" Type="http://schemas.openxmlformats.org/officeDocument/2006/relationships/image" Target="../media/image5950.png"/><Relationship Id="rId112" Type="http://schemas.openxmlformats.org/officeDocument/2006/relationships/customXml" Target="../ink/ink1437.xml"/><Relationship Id="rId16" Type="http://schemas.openxmlformats.org/officeDocument/2006/relationships/customXml" Target="../ink/ink1389.xml"/><Relationship Id="rId107" Type="http://schemas.openxmlformats.org/officeDocument/2006/relationships/image" Target="../media/image6040.png"/><Relationship Id="rId11" Type="http://schemas.openxmlformats.org/officeDocument/2006/relationships/image" Target="../media/image5560.png"/><Relationship Id="rId32" Type="http://schemas.openxmlformats.org/officeDocument/2006/relationships/customXml" Target="../ink/ink1397.xml"/><Relationship Id="rId37" Type="http://schemas.openxmlformats.org/officeDocument/2006/relationships/image" Target="../media/image5690.png"/><Relationship Id="rId53" Type="http://schemas.openxmlformats.org/officeDocument/2006/relationships/image" Target="../media/image5770.png"/><Relationship Id="rId58" Type="http://schemas.openxmlformats.org/officeDocument/2006/relationships/customXml" Target="../ink/ink1410.xml"/><Relationship Id="rId74" Type="http://schemas.openxmlformats.org/officeDocument/2006/relationships/customXml" Target="../ink/ink1418.xml"/><Relationship Id="rId79" Type="http://schemas.openxmlformats.org/officeDocument/2006/relationships/image" Target="../media/image5900.png"/><Relationship Id="rId102" Type="http://schemas.openxmlformats.org/officeDocument/2006/relationships/customXml" Target="../ink/ink1432.xml"/><Relationship Id="rId123" Type="http://schemas.openxmlformats.org/officeDocument/2006/relationships/image" Target="../media/image6120.png"/><Relationship Id="rId128" Type="http://schemas.openxmlformats.org/officeDocument/2006/relationships/customXml" Target="../ink/ink1445.xml"/><Relationship Id="rId5" Type="http://schemas.openxmlformats.org/officeDocument/2006/relationships/image" Target="../media/image5530.png"/><Relationship Id="rId90" Type="http://schemas.openxmlformats.org/officeDocument/2006/relationships/customXml" Target="../ink/ink1426.xml"/><Relationship Id="rId95" Type="http://schemas.openxmlformats.org/officeDocument/2006/relationships/image" Target="../media/image5980.png"/><Relationship Id="rId22" Type="http://schemas.openxmlformats.org/officeDocument/2006/relationships/customXml" Target="../ink/ink1392.xml"/><Relationship Id="rId27" Type="http://schemas.openxmlformats.org/officeDocument/2006/relationships/image" Target="../media/image5640.png"/><Relationship Id="rId43" Type="http://schemas.openxmlformats.org/officeDocument/2006/relationships/image" Target="../media/image5720.png"/><Relationship Id="rId48" Type="http://schemas.openxmlformats.org/officeDocument/2006/relationships/customXml" Target="../ink/ink1405.xml"/><Relationship Id="rId64" Type="http://schemas.openxmlformats.org/officeDocument/2006/relationships/customXml" Target="../ink/ink1413.xml"/><Relationship Id="rId69" Type="http://schemas.openxmlformats.org/officeDocument/2006/relationships/image" Target="../media/image5850.png"/><Relationship Id="rId113" Type="http://schemas.openxmlformats.org/officeDocument/2006/relationships/image" Target="../media/image6070.png"/><Relationship Id="rId118" Type="http://schemas.openxmlformats.org/officeDocument/2006/relationships/customXml" Target="../ink/ink1440.xml"/><Relationship Id="rId80" Type="http://schemas.openxmlformats.org/officeDocument/2006/relationships/customXml" Target="../ink/ink1421.xml"/><Relationship Id="rId85" Type="http://schemas.openxmlformats.org/officeDocument/2006/relationships/image" Target="../media/image5930.png"/><Relationship Id="rId12" Type="http://schemas.openxmlformats.org/officeDocument/2006/relationships/customXml" Target="../ink/ink1387.xml"/><Relationship Id="rId17" Type="http://schemas.openxmlformats.org/officeDocument/2006/relationships/image" Target="../media/image5590.png"/><Relationship Id="rId33" Type="http://schemas.openxmlformats.org/officeDocument/2006/relationships/image" Target="../media/image5670.png"/><Relationship Id="rId38" Type="http://schemas.openxmlformats.org/officeDocument/2006/relationships/customXml" Target="../ink/ink1400.xml"/><Relationship Id="rId59" Type="http://schemas.openxmlformats.org/officeDocument/2006/relationships/image" Target="../media/image5800.png"/><Relationship Id="rId103" Type="http://schemas.openxmlformats.org/officeDocument/2006/relationships/image" Target="../media/image6020.png"/><Relationship Id="rId108" Type="http://schemas.openxmlformats.org/officeDocument/2006/relationships/customXml" Target="../ink/ink1435.xml"/><Relationship Id="rId124" Type="http://schemas.openxmlformats.org/officeDocument/2006/relationships/customXml" Target="../ink/ink1443.xml"/><Relationship Id="rId129" Type="http://schemas.openxmlformats.org/officeDocument/2006/relationships/image" Target="../media/image6150.png"/><Relationship Id="rId54" Type="http://schemas.openxmlformats.org/officeDocument/2006/relationships/customXml" Target="../ink/ink1408.xml"/><Relationship Id="rId70" Type="http://schemas.openxmlformats.org/officeDocument/2006/relationships/customXml" Target="../ink/ink1416.xml"/><Relationship Id="rId75" Type="http://schemas.openxmlformats.org/officeDocument/2006/relationships/image" Target="../media/image5880.png"/><Relationship Id="rId91" Type="http://schemas.openxmlformats.org/officeDocument/2006/relationships/image" Target="../media/image5960.png"/><Relationship Id="rId96" Type="http://schemas.openxmlformats.org/officeDocument/2006/relationships/customXml" Target="../ink/ink1429.xml"/><Relationship Id="rId1" Type="http://schemas.openxmlformats.org/officeDocument/2006/relationships/slideLayout" Target="../slideLayouts/slideLayout1.xml"/><Relationship Id="rId6" Type="http://schemas.openxmlformats.org/officeDocument/2006/relationships/customXml" Target="../ink/ink1384.xml"/><Relationship Id="rId23" Type="http://schemas.openxmlformats.org/officeDocument/2006/relationships/image" Target="../media/image5620.png"/><Relationship Id="rId28" Type="http://schemas.openxmlformats.org/officeDocument/2006/relationships/customXml" Target="../ink/ink1395.xml"/><Relationship Id="rId49" Type="http://schemas.openxmlformats.org/officeDocument/2006/relationships/image" Target="../media/image5750.png"/><Relationship Id="rId114" Type="http://schemas.openxmlformats.org/officeDocument/2006/relationships/customXml" Target="../ink/ink1438.xml"/><Relationship Id="rId119" Type="http://schemas.openxmlformats.org/officeDocument/2006/relationships/image" Target="../media/image6101.png"/><Relationship Id="rId44" Type="http://schemas.openxmlformats.org/officeDocument/2006/relationships/customXml" Target="../ink/ink1403.xml"/><Relationship Id="rId60" Type="http://schemas.openxmlformats.org/officeDocument/2006/relationships/customXml" Target="../ink/ink1411.xml"/><Relationship Id="rId65" Type="http://schemas.openxmlformats.org/officeDocument/2006/relationships/image" Target="../media/image5830.png"/><Relationship Id="rId81" Type="http://schemas.openxmlformats.org/officeDocument/2006/relationships/image" Target="../media/image5911.png"/><Relationship Id="rId86" Type="http://schemas.openxmlformats.org/officeDocument/2006/relationships/customXml" Target="../ink/ink1424.xml"/><Relationship Id="rId13" Type="http://schemas.openxmlformats.org/officeDocument/2006/relationships/image" Target="../media/image5570.png"/><Relationship Id="rId18" Type="http://schemas.openxmlformats.org/officeDocument/2006/relationships/customXml" Target="../ink/ink1390.xml"/><Relationship Id="rId39" Type="http://schemas.openxmlformats.org/officeDocument/2006/relationships/image" Target="../media/image5700.png"/><Relationship Id="rId109" Type="http://schemas.openxmlformats.org/officeDocument/2006/relationships/image" Target="../media/image6050.png"/><Relationship Id="rId34" Type="http://schemas.openxmlformats.org/officeDocument/2006/relationships/customXml" Target="../ink/ink1398.xml"/><Relationship Id="rId50" Type="http://schemas.openxmlformats.org/officeDocument/2006/relationships/customXml" Target="../ink/ink1406.xml"/><Relationship Id="rId55" Type="http://schemas.openxmlformats.org/officeDocument/2006/relationships/image" Target="../media/image5780.png"/><Relationship Id="rId76" Type="http://schemas.openxmlformats.org/officeDocument/2006/relationships/customXml" Target="../ink/ink1419.xml"/><Relationship Id="rId97" Type="http://schemas.openxmlformats.org/officeDocument/2006/relationships/image" Target="../media/image5990.png"/><Relationship Id="rId104" Type="http://schemas.openxmlformats.org/officeDocument/2006/relationships/customXml" Target="../ink/ink1433.xml"/><Relationship Id="rId120" Type="http://schemas.openxmlformats.org/officeDocument/2006/relationships/customXml" Target="../ink/ink1441.xml"/><Relationship Id="rId125" Type="http://schemas.openxmlformats.org/officeDocument/2006/relationships/image" Target="../media/image6130.png"/><Relationship Id="rId7" Type="http://schemas.openxmlformats.org/officeDocument/2006/relationships/image" Target="../media/image5540.png"/><Relationship Id="rId71" Type="http://schemas.openxmlformats.org/officeDocument/2006/relationships/image" Target="../media/image5860.png"/><Relationship Id="rId92" Type="http://schemas.openxmlformats.org/officeDocument/2006/relationships/customXml" Target="../ink/ink1427.xml"/><Relationship Id="rId2" Type="http://schemas.openxmlformats.org/officeDocument/2006/relationships/customXml" Target="../ink/ink1382.xml"/><Relationship Id="rId29" Type="http://schemas.openxmlformats.org/officeDocument/2006/relationships/image" Target="../media/image5650.png"/><Relationship Id="rId24" Type="http://schemas.openxmlformats.org/officeDocument/2006/relationships/customXml" Target="../ink/ink1393.xml"/><Relationship Id="rId40" Type="http://schemas.openxmlformats.org/officeDocument/2006/relationships/customXml" Target="../ink/ink1401.xml"/><Relationship Id="rId45" Type="http://schemas.openxmlformats.org/officeDocument/2006/relationships/image" Target="../media/image5730.png"/><Relationship Id="rId66" Type="http://schemas.openxmlformats.org/officeDocument/2006/relationships/customXml" Target="../ink/ink1414.xml"/><Relationship Id="rId87" Type="http://schemas.openxmlformats.org/officeDocument/2006/relationships/image" Target="../media/image5940.png"/><Relationship Id="rId110" Type="http://schemas.openxmlformats.org/officeDocument/2006/relationships/customXml" Target="../ink/ink1436.xml"/><Relationship Id="rId115" Type="http://schemas.openxmlformats.org/officeDocument/2006/relationships/image" Target="../media/image6080.png"/><Relationship Id="rId61" Type="http://schemas.openxmlformats.org/officeDocument/2006/relationships/image" Target="../media/image5811.png"/><Relationship Id="rId82" Type="http://schemas.openxmlformats.org/officeDocument/2006/relationships/customXml" Target="../ink/ink1422.xml"/><Relationship Id="rId19" Type="http://schemas.openxmlformats.org/officeDocument/2006/relationships/image" Target="../media/image5600.png"/><Relationship Id="rId14" Type="http://schemas.openxmlformats.org/officeDocument/2006/relationships/customXml" Target="../ink/ink1388.xml"/><Relationship Id="rId30" Type="http://schemas.openxmlformats.org/officeDocument/2006/relationships/customXml" Target="../ink/ink1396.xml"/><Relationship Id="rId35" Type="http://schemas.openxmlformats.org/officeDocument/2006/relationships/image" Target="../media/image5680.png"/><Relationship Id="rId56" Type="http://schemas.openxmlformats.org/officeDocument/2006/relationships/customXml" Target="../ink/ink1409.xml"/><Relationship Id="rId77" Type="http://schemas.openxmlformats.org/officeDocument/2006/relationships/image" Target="../media/image5890.png"/><Relationship Id="rId100" Type="http://schemas.openxmlformats.org/officeDocument/2006/relationships/customXml" Target="../ink/ink1431.xml"/><Relationship Id="rId105" Type="http://schemas.openxmlformats.org/officeDocument/2006/relationships/image" Target="../media/image6030.png"/><Relationship Id="rId126" Type="http://schemas.openxmlformats.org/officeDocument/2006/relationships/customXml" Target="../ink/ink1444.xml"/><Relationship Id="rId8" Type="http://schemas.openxmlformats.org/officeDocument/2006/relationships/customXml" Target="../ink/ink1385.xml"/><Relationship Id="rId51" Type="http://schemas.openxmlformats.org/officeDocument/2006/relationships/image" Target="../media/image5760.png"/><Relationship Id="rId72" Type="http://schemas.openxmlformats.org/officeDocument/2006/relationships/customXml" Target="../ink/ink1417.xml"/><Relationship Id="rId93" Type="http://schemas.openxmlformats.org/officeDocument/2006/relationships/image" Target="../media/image5970.png"/><Relationship Id="rId98" Type="http://schemas.openxmlformats.org/officeDocument/2006/relationships/customXml" Target="../ink/ink1430.xml"/><Relationship Id="rId121" Type="http://schemas.openxmlformats.org/officeDocument/2006/relationships/image" Target="../media/image6111.png"/><Relationship Id="rId3" Type="http://schemas.openxmlformats.org/officeDocument/2006/relationships/image" Target="../media/image5520.png"/><Relationship Id="rId25" Type="http://schemas.openxmlformats.org/officeDocument/2006/relationships/image" Target="../media/image5630.png"/><Relationship Id="rId46" Type="http://schemas.openxmlformats.org/officeDocument/2006/relationships/customXml" Target="../ink/ink1404.xml"/><Relationship Id="rId67" Type="http://schemas.openxmlformats.org/officeDocument/2006/relationships/image" Target="../media/image5840.png"/><Relationship Id="rId116" Type="http://schemas.openxmlformats.org/officeDocument/2006/relationships/customXml" Target="../ink/ink1439.xml"/><Relationship Id="rId20" Type="http://schemas.openxmlformats.org/officeDocument/2006/relationships/customXml" Target="../ink/ink1391.xml"/><Relationship Id="rId41" Type="http://schemas.openxmlformats.org/officeDocument/2006/relationships/image" Target="../media/image5711.png"/><Relationship Id="rId62" Type="http://schemas.openxmlformats.org/officeDocument/2006/relationships/customXml" Target="../ink/ink1412.xml"/><Relationship Id="rId83" Type="http://schemas.openxmlformats.org/officeDocument/2006/relationships/image" Target="../media/image5920.png"/><Relationship Id="rId88" Type="http://schemas.openxmlformats.org/officeDocument/2006/relationships/customXml" Target="../ink/ink1425.xml"/><Relationship Id="rId111" Type="http://schemas.openxmlformats.org/officeDocument/2006/relationships/image" Target="../media/image6060.png"/><Relationship Id="rId15" Type="http://schemas.openxmlformats.org/officeDocument/2006/relationships/image" Target="../media/image5580.png"/><Relationship Id="rId36" Type="http://schemas.openxmlformats.org/officeDocument/2006/relationships/customXml" Target="../ink/ink1399.xml"/><Relationship Id="rId57" Type="http://schemas.openxmlformats.org/officeDocument/2006/relationships/image" Target="../media/image5790.png"/><Relationship Id="rId106" Type="http://schemas.openxmlformats.org/officeDocument/2006/relationships/customXml" Target="../ink/ink1434.xml"/><Relationship Id="rId127" Type="http://schemas.openxmlformats.org/officeDocument/2006/relationships/image" Target="../media/image6140.png"/><Relationship Id="rId10" Type="http://schemas.openxmlformats.org/officeDocument/2006/relationships/customXml" Target="../ink/ink1386.xml"/><Relationship Id="rId31" Type="http://schemas.openxmlformats.org/officeDocument/2006/relationships/image" Target="../media/image5660.png"/><Relationship Id="rId52" Type="http://schemas.openxmlformats.org/officeDocument/2006/relationships/customXml" Target="../ink/ink1407.xml"/><Relationship Id="rId73" Type="http://schemas.openxmlformats.org/officeDocument/2006/relationships/image" Target="../media/image5870.png"/><Relationship Id="rId78" Type="http://schemas.openxmlformats.org/officeDocument/2006/relationships/customXml" Target="../ink/ink1420.xml"/><Relationship Id="rId94" Type="http://schemas.openxmlformats.org/officeDocument/2006/relationships/customXml" Target="../ink/ink1428.xml"/><Relationship Id="rId99" Type="http://schemas.openxmlformats.org/officeDocument/2006/relationships/image" Target="../media/image6000.png"/><Relationship Id="rId101" Type="http://schemas.openxmlformats.org/officeDocument/2006/relationships/image" Target="../media/image6011.png"/><Relationship Id="rId122" Type="http://schemas.openxmlformats.org/officeDocument/2006/relationships/customXml" Target="../ink/ink1442.xml"/><Relationship Id="rId4" Type="http://schemas.openxmlformats.org/officeDocument/2006/relationships/customXml" Target="../ink/ink1383.xml"/><Relationship Id="rId9" Type="http://schemas.openxmlformats.org/officeDocument/2006/relationships/image" Target="../media/image5550.png"/><Relationship Id="rId26" Type="http://schemas.openxmlformats.org/officeDocument/2006/relationships/customXml" Target="../ink/ink1394.xml"/></Relationships>
</file>

<file path=ppt/slides/_rels/slide18.xml.rels><?xml version="1.0" encoding="UTF-8" standalone="yes"?>
<Relationships xmlns="http://schemas.openxmlformats.org/package/2006/relationships"><Relationship Id="rId117" Type="http://schemas.openxmlformats.org/officeDocument/2006/relationships/image" Target="../media/image6730.png"/><Relationship Id="rId21" Type="http://schemas.openxmlformats.org/officeDocument/2006/relationships/image" Target="../media/image6250.png"/><Relationship Id="rId42" Type="http://schemas.openxmlformats.org/officeDocument/2006/relationships/customXml" Target="../ink/ink1466.xml"/><Relationship Id="rId63" Type="http://schemas.openxmlformats.org/officeDocument/2006/relationships/image" Target="../media/image6460.png"/><Relationship Id="rId84" Type="http://schemas.openxmlformats.org/officeDocument/2006/relationships/customXml" Target="../ink/ink1487.xml"/><Relationship Id="rId138" Type="http://schemas.openxmlformats.org/officeDocument/2006/relationships/customXml" Target="../ink/ink1514.xml"/><Relationship Id="rId159" Type="http://schemas.openxmlformats.org/officeDocument/2006/relationships/image" Target="../media/image6940.png"/><Relationship Id="rId170" Type="http://schemas.openxmlformats.org/officeDocument/2006/relationships/customXml" Target="../ink/ink1530.xml"/><Relationship Id="rId191" Type="http://schemas.openxmlformats.org/officeDocument/2006/relationships/image" Target="../media/image7101.png"/><Relationship Id="rId205" Type="http://schemas.openxmlformats.org/officeDocument/2006/relationships/image" Target="../media/image7170.png"/><Relationship Id="rId226" Type="http://schemas.openxmlformats.org/officeDocument/2006/relationships/customXml" Target="../ink/ink1558.xml"/><Relationship Id="rId247" Type="http://schemas.openxmlformats.org/officeDocument/2006/relationships/image" Target="../media/image7380.png"/><Relationship Id="rId107" Type="http://schemas.openxmlformats.org/officeDocument/2006/relationships/image" Target="../media/image6680.png"/><Relationship Id="rId11" Type="http://schemas.openxmlformats.org/officeDocument/2006/relationships/image" Target="../media/image6200.png"/><Relationship Id="rId32" Type="http://schemas.openxmlformats.org/officeDocument/2006/relationships/customXml" Target="../ink/ink1461.xml"/><Relationship Id="rId53" Type="http://schemas.openxmlformats.org/officeDocument/2006/relationships/image" Target="../media/image6411.png"/><Relationship Id="rId74" Type="http://schemas.openxmlformats.org/officeDocument/2006/relationships/customXml" Target="../ink/ink1482.xml"/><Relationship Id="rId128" Type="http://schemas.openxmlformats.org/officeDocument/2006/relationships/customXml" Target="../ink/ink1509.xml"/><Relationship Id="rId149" Type="http://schemas.openxmlformats.org/officeDocument/2006/relationships/image" Target="../media/image6890.png"/><Relationship Id="rId5" Type="http://schemas.openxmlformats.org/officeDocument/2006/relationships/image" Target="../media/image6170.png"/><Relationship Id="rId95" Type="http://schemas.openxmlformats.org/officeDocument/2006/relationships/image" Target="../media/image6620.png"/><Relationship Id="rId160" Type="http://schemas.openxmlformats.org/officeDocument/2006/relationships/customXml" Target="../ink/ink1525.xml"/><Relationship Id="rId181" Type="http://schemas.openxmlformats.org/officeDocument/2006/relationships/image" Target="../media/image7050.png"/><Relationship Id="rId216" Type="http://schemas.openxmlformats.org/officeDocument/2006/relationships/customXml" Target="../ink/ink1553.xml"/><Relationship Id="rId237" Type="http://schemas.openxmlformats.org/officeDocument/2006/relationships/image" Target="../media/image7330.png"/><Relationship Id="rId22" Type="http://schemas.openxmlformats.org/officeDocument/2006/relationships/customXml" Target="../ink/ink1456.xml"/><Relationship Id="rId43" Type="http://schemas.openxmlformats.org/officeDocument/2006/relationships/image" Target="../media/image6360.png"/><Relationship Id="rId64" Type="http://schemas.openxmlformats.org/officeDocument/2006/relationships/customXml" Target="../ink/ink1477.xml"/><Relationship Id="rId118" Type="http://schemas.openxmlformats.org/officeDocument/2006/relationships/customXml" Target="../ink/ink1504.xml"/><Relationship Id="rId139" Type="http://schemas.openxmlformats.org/officeDocument/2006/relationships/image" Target="../media/image6840.png"/><Relationship Id="rId85" Type="http://schemas.openxmlformats.org/officeDocument/2006/relationships/image" Target="../media/image6570.png"/><Relationship Id="rId150" Type="http://schemas.openxmlformats.org/officeDocument/2006/relationships/customXml" Target="../ink/ink1520.xml"/><Relationship Id="rId171" Type="http://schemas.openxmlformats.org/officeDocument/2006/relationships/image" Target="../media/image7000.png"/><Relationship Id="rId192" Type="http://schemas.openxmlformats.org/officeDocument/2006/relationships/customXml" Target="../ink/ink1541.xml"/><Relationship Id="rId206" Type="http://schemas.openxmlformats.org/officeDocument/2006/relationships/customXml" Target="../ink/ink1548.xml"/><Relationship Id="rId227" Type="http://schemas.openxmlformats.org/officeDocument/2006/relationships/image" Target="../media/image7280.png"/><Relationship Id="rId248" Type="http://schemas.openxmlformats.org/officeDocument/2006/relationships/customXml" Target="../ink/ink1569.xml"/><Relationship Id="rId12" Type="http://schemas.openxmlformats.org/officeDocument/2006/relationships/customXml" Target="../ink/ink1451.xml"/><Relationship Id="rId33" Type="http://schemas.openxmlformats.org/officeDocument/2006/relationships/image" Target="../media/image6311.png"/><Relationship Id="rId108" Type="http://schemas.openxmlformats.org/officeDocument/2006/relationships/customXml" Target="../ink/ink1499.xml"/><Relationship Id="rId129" Type="http://schemas.openxmlformats.org/officeDocument/2006/relationships/image" Target="../media/image6790.png"/><Relationship Id="rId54" Type="http://schemas.openxmlformats.org/officeDocument/2006/relationships/customXml" Target="../ink/ink1472.xml"/><Relationship Id="rId75" Type="http://schemas.openxmlformats.org/officeDocument/2006/relationships/image" Target="../media/image6520.png"/><Relationship Id="rId96" Type="http://schemas.openxmlformats.org/officeDocument/2006/relationships/customXml" Target="../ink/ink1493.xml"/><Relationship Id="rId140" Type="http://schemas.openxmlformats.org/officeDocument/2006/relationships/customXml" Target="../ink/ink1515.xml"/><Relationship Id="rId161" Type="http://schemas.openxmlformats.org/officeDocument/2006/relationships/image" Target="../media/image6950.png"/><Relationship Id="rId182" Type="http://schemas.openxmlformats.org/officeDocument/2006/relationships/customXml" Target="../ink/ink1536.xml"/><Relationship Id="rId217" Type="http://schemas.openxmlformats.org/officeDocument/2006/relationships/image" Target="../media/image7230.png"/><Relationship Id="rId6" Type="http://schemas.openxmlformats.org/officeDocument/2006/relationships/customXml" Target="../ink/ink1448.xml"/><Relationship Id="rId238" Type="http://schemas.openxmlformats.org/officeDocument/2006/relationships/customXml" Target="../ink/ink1564.xml"/><Relationship Id="rId23" Type="http://schemas.openxmlformats.org/officeDocument/2006/relationships/image" Target="../media/image6260.png"/><Relationship Id="rId119" Type="http://schemas.openxmlformats.org/officeDocument/2006/relationships/image" Target="../media/image6740.png"/><Relationship Id="rId44" Type="http://schemas.openxmlformats.org/officeDocument/2006/relationships/customXml" Target="../ink/ink1467.xml"/><Relationship Id="rId65" Type="http://schemas.openxmlformats.org/officeDocument/2006/relationships/image" Target="../media/image6470.png"/><Relationship Id="rId86" Type="http://schemas.openxmlformats.org/officeDocument/2006/relationships/customXml" Target="../ink/ink1488.xml"/><Relationship Id="rId130" Type="http://schemas.openxmlformats.org/officeDocument/2006/relationships/customXml" Target="../ink/ink1510.xml"/><Relationship Id="rId151" Type="http://schemas.openxmlformats.org/officeDocument/2006/relationships/image" Target="../media/image6900.png"/><Relationship Id="rId172" Type="http://schemas.openxmlformats.org/officeDocument/2006/relationships/customXml" Target="../ink/ink1531.xml"/><Relationship Id="rId193" Type="http://schemas.openxmlformats.org/officeDocument/2006/relationships/image" Target="../media/image7111.png"/><Relationship Id="rId207" Type="http://schemas.openxmlformats.org/officeDocument/2006/relationships/image" Target="../media/image7180.png"/><Relationship Id="rId228" Type="http://schemas.openxmlformats.org/officeDocument/2006/relationships/customXml" Target="../ink/ink1559.xml"/><Relationship Id="rId249" Type="http://schemas.openxmlformats.org/officeDocument/2006/relationships/image" Target="../media/image7390.png"/><Relationship Id="rId13" Type="http://schemas.openxmlformats.org/officeDocument/2006/relationships/image" Target="../media/image6211.png"/><Relationship Id="rId109" Type="http://schemas.openxmlformats.org/officeDocument/2006/relationships/image" Target="../media/image6690.png"/><Relationship Id="rId34" Type="http://schemas.openxmlformats.org/officeDocument/2006/relationships/customXml" Target="../ink/ink1462.xml"/><Relationship Id="rId55" Type="http://schemas.openxmlformats.org/officeDocument/2006/relationships/image" Target="../media/image6420.png"/><Relationship Id="rId76" Type="http://schemas.openxmlformats.org/officeDocument/2006/relationships/customXml" Target="../ink/ink1483.xml"/><Relationship Id="rId97" Type="http://schemas.openxmlformats.org/officeDocument/2006/relationships/image" Target="../media/image6630.png"/><Relationship Id="rId120" Type="http://schemas.openxmlformats.org/officeDocument/2006/relationships/customXml" Target="../ink/ink1505.xml"/><Relationship Id="rId141" Type="http://schemas.openxmlformats.org/officeDocument/2006/relationships/image" Target="../media/image6850.png"/><Relationship Id="rId7" Type="http://schemas.openxmlformats.org/officeDocument/2006/relationships/image" Target="../media/image6180.png"/><Relationship Id="rId162" Type="http://schemas.openxmlformats.org/officeDocument/2006/relationships/customXml" Target="../ink/ink1526.xml"/><Relationship Id="rId183" Type="http://schemas.openxmlformats.org/officeDocument/2006/relationships/image" Target="../media/image7060.png"/><Relationship Id="rId218" Type="http://schemas.openxmlformats.org/officeDocument/2006/relationships/customXml" Target="../ink/ink1554.xml"/><Relationship Id="rId239" Type="http://schemas.openxmlformats.org/officeDocument/2006/relationships/image" Target="../media/image7340.png"/><Relationship Id="rId250" Type="http://schemas.openxmlformats.org/officeDocument/2006/relationships/customXml" Target="../ink/ink1570.xml"/><Relationship Id="rId24" Type="http://schemas.openxmlformats.org/officeDocument/2006/relationships/customXml" Target="../ink/ink1457.xml"/><Relationship Id="rId45" Type="http://schemas.openxmlformats.org/officeDocument/2006/relationships/image" Target="../media/image6370.png"/><Relationship Id="rId66" Type="http://schemas.openxmlformats.org/officeDocument/2006/relationships/customXml" Target="../ink/ink1478.xml"/><Relationship Id="rId87" Type="http://schemas.openxmlformats.org/officeDocument/2006/relationships/image" Target="../media/image6580.png"/><Relationship Id="rId110" Type="http://schemas.openxmlformats.org/officeDocument/2006/relationships/customXml" Target="../ink/ink1500.xml"/><Relationship Id="rId131" Type="http://schemas.openxmlformats.org/officeDocument/2006/relationships/image" Target="../media/image6800.png"/><Relationship Id="rId152" Type="http://schemas.openxmlformats.org/officeDocument/2006/relationships/customXml" Target="../ink/ink1521.xml"/><Relationship Id="rId173" Type="http://schemas.openxmlformats.org/officeDocument/2006/relationships/image" Target="../media/image7011.png"/><Relationship Id="rId194" Type="http://schemas.openxmlformats.org/officeDocument/2006/relationships/customXml" Target="../ink/ink1542.xml"/><Relationship Id="rId208" Type="http://schemas.openxmlformats.org/officeDocument/2006/relationships/customXml" Target="../ink/ink1549.xml"/><Relationship Id="rId229" Type="http://schemas.openxmlformats.org/officeDocument/2006/relationships/image" Target="../media/image7290.png"/><Relationship Id="rId240" Type="http://schemas.openxmlformats.org/officeDocument/2006/relationships/customXml" Target="../ink/ink1565.xml"/><Relationship Id="rId14" Type="http://schemas.openxmlformats.org/officeDocument/2006/relationships/customXml" Target="../ink/ink1452.xml"/><Relationship Id="rId35" Type="http://schemas.openxmlformats.org/officeDocument/2006/relationships/image" Target="../media/image6320.png"/><Relationship Id="rId56" Type="http://schemas.openxmlformats.org/officeDocument/2006/relationships/customXml" Target="../ink/ink1473.xml"/><Relationship Id="rId77" Type="http://schemas.openxmlformats.org/officeDocument/2006/relationships/image" Target="../media/image6530.png"/><Relationship Id="rId100" Type="http://schemas.openxmlformats.org/officeDocument/2006/relationships/customXml" Target="../ink/ink1495.xml"/><Relationship Id="rId8" Type="http://schemas.openxmlformats.org/officeDocument/2006/relationships/customXml" Target="../ink/ink1449.xml"/><Relationship Id="rId98" Type="http://schemas.openxmlformats.org/officeDocument/2006/relationships/customXml" Target="../ink/ink1494.xml"/><Relationship Id="rId121" Type="http://schemas.openxmlformats.org/officeDocument/2006/relationships/image" Target="../media/image6750.png"/><Relationship Id="rId142" Type="http://schemas.openxmlformats.org/officeDocument/2006/relationships/customXml" Target="../ink/ink1516.xml"/><Relationship Id="rId163" Type="http://schemas.openxmlformats.org/officeDocument/2006/relationships/image" Target="../media/image6960.png"/><Relationship Id="rId184" Type="http://schemas.openxmlformats.org/officeDocument/2006/relationships/customXml" Target="../ink/ink1537.xml"/><Relationship Id="rId219" Type="http://schemas.openxmlformats.org/officeDocument/2006/relationships/image" Target="../media/image7240.png"/><Relationship Id="rId230" Type="http://schemas.openxmlformats.org/officeDocument/2006/relationships/customXml" Target="../ink/ink1560.xml"/><Relationship Id="rId251" Type="http://schemas.openxmlformats.org/officeDocument/2006/relationships/image" Target="../media/image7400.png"/><Relationship Id="rId25" Type="http://schemas.openxmlformats.org/officeDocument/2006/relationships/image" Target="../media/image6270.png"/><Relationship Id="rId46" Type="http://schemas.openxmlformats.org/officeDocument/2006/relationships/customXml" Target="../ink/ink1468.xml"/><Relationship Id="rId67" Type="http://schemas.openxmlformats.org/officeDocument/2006/relationships/image" Target="../media/image6480.png"/><Relationship Id="rId88" Type="http://schemas.openxmlformats.org/officeDocument/2006/relationships/customXml" Target="../ink/ink1489.xml"/><Relationship Id="rId111" Type="http://schemas.openxmlformats.org/officeDocument/2006/relationships/image" Target="../media/image6700.png"/><Relationship Id="rId132" Type="http://schemas.openxmlformats.org/officeDocument/2006/relationships/customXml" Target="../ink/ink1511.xml"/><Relationship Id="rId153" Type="http://schemas.openxmlformats.org/officeDocument/2006/relationships/image" Target="../media/image6911.png"/><Relationship Id="rId174" Type="http://schemas.openxmlformats.org/officeDocument/2006/relationships/customXml" Target="../ink/ink1532.xml"/><Relationship Id="rId195" Type="http://schemas.openxmlformats.org/officeDocument/2006/relationships/image" Target="../media/image7120.png"/><Relationship Id="rId209" Type="http://schemas.openxmlformats.org/officeDocument/2006/relationships/image" Target="../media/image7190.png"/><Relationship Id="rId220" Type="http://schemas.openxmlformats.org/officeDocument/2006/relationships/customXml" Target="../ink/ink1555.xml"/><Relationship Id="rId241" Type="http://schemas.openxmlformats.org/officeDocument/2006/relationships/image" Target="../media/image7350.png"/><Relationship Id="rId15" Type="http://schemas.openxmlformats.org/officeDocument/2006/relationships/image" Target="../media/image6220.png"/><Relationship Id="rId36" Type="http://schemas.openxmlformats.org/officeDocument/2006/relationships/customXml" Target="../ink/ink1463.xml"/><Relationship Id="rId57" Type="http://schemas.openxmlformats.org/officeDocument/2006/relationships/image" Target="../media/image6430.png"/><Relationship Id="rId78" Type="http://schemas.openxmlformats.org/officeDocument/2006/relationships/customXml" Target="../ink/ink1484.xml"/><Relationship Id="rId99" Type="http://schemas.openxmlformats.org/officeDocument/2006/relationships/image" Target="../media/image6640.png"/><Relationship Id="rId101" Type="http://schemas.openxmlformats.org/officeDocument/2006/relationships/image" Target="../media/image6650.png"/><Relationship Id="rId122" Type="http://schemas.openxmlformats.org/officeDocument/2006/relationships/customXml" Target="../ink/ink1506.xml"/><Relationship Id="rId143" Type="http://schemas.openxmlformats.org/officeDocument/2006/relationships/image" Target="../media/image6860.png"/><Relationship Id="rId164" Type="http://schemas.openxmlformats.org/officeDocument/2006/relationships/customXml" Target="../ink/ink1527.xml"/><Relationship Id="rId185" Type="http://schemas.openxmlformats.org/officeDocument/2006/relationships/image" Target="../media/image7070.png"/><Relationship Id="rId9" Type="http://schemas.openxmlformats.org/officeDocument/2006/relationships/image" Target="../media/image6190.png"/><Relationship Id="rId210" Type="http://schemas.openxmlformats.org/officeDocument/2006/relationships/customXml" Target="../ink/ink1550.xml"/><Relationship Id="rId26" Type="http://schemas.openxmlformats.org/officeDocument/2006/relationships/customXml" Target="../ink/ink1458.xml"/><Relationship Id="rId231" Type="http://schemas.openxmlformats.org/officeDocument/2006/relationships/image" Target="../media/image7300.png"/><Relationship Id="rId252" Type="http://schemas.openxmlformats.org/officeDocument/2006/relationships/customXml" Target="../ink/ink1571.xml"/><Relationship Id="rId47" Type="http://schemas.openxmlformats.org/officeDocument/2006/relationships/image" Target="../media/image6380.png"/><Relationship Id="rId68" Type="http://schemas.openxmlformats.org/officeDocument/2006/relationships/customXml" Target="../ink/ink1479.xml"/><Relationship Id="rId89" Type="http://schemas.openxmlformats.org/officeDocument/2006/relationships/image" Target="../media/image6590.png"/><Relationship Id="rId112" Type="http://schemas.openxmlformats.org/officeDocument/2006/relationships/customXml" Target="../ink/ink1501.xml"/><Relationship Id="rId133" Type="http://schemas.openxmlformats.org/officeDocument/2006/relationships/image" Target="../media/image6811.png"/><Relationship Id="rId154" Type="http://schemas.openxmlformats.org/officeDocument/2006/relationships/customXml" Target="../ink/ink1522.xml"/><Relationship Id="rId175" Type="http://schemas.openxmlformats.org/officeDocument/2006/relationships/image" Target="../media/image7020.png"/><Relationship Id="rId196" Type="http://schemas.openxmlformats.org/officeDocument/2006/relationships/customXml" Target="../ink/ink1543.xml"/><Relationship Id="rId200" Type="http://schemas.openxmlformats.org/officeDocument/2006/relationships/customXml" Target="../ink/ink1545.xml"/><Relationship Id="rId16" Type="http://schemas.openxmlformats.org/officeDocument/2006/relationships/customXml" Target="../ink/ink1453.xml"/><Relationship Id="rId221" Type="http://schemas.openxmlformats.org/officeDocument/2006/relationships/image" Target="../media/image7250.png"/><Relationship Id="rId242" Type="http://schemas.openxmlformats.org/officeDocument/2006/relationships/customXml" Target="../ink/ink1566.xml"/><Relationship Id="rId37" Type="http://schemas.openxmlformats.org/officeDocument/2006/relationships/image" Target="../media/image6330.png"/><Relationship Id="rId58" Type="http://schemas.openxmlformats.org/officeDocument/2006/relationships/customXml" Target="../ink/ink1474.xml"/><Relationship Id="rId79" Type="http://schemas.openxmlformats.org/officeDocument/2006/relationships/image" Target="../media/image6540.png"/><Relationship Id="rId102" Type="http://schemas.openxmlformats.org/officeDocument/2006/relationships/customXml" Target="../ink/ink1496.xml"/><Relationship Id="rId123" Type="http://schemas.openxmlformats.org/officeDocument/2006/relationships/image" Target="../media/image6760.png"/><Relationship Id="rId144" Type="http://schemas.openxmlformats.org/officeDocument/2006/relationships/customXml" Target="../ink/ink1517.xml"/><Relationship Id="rId90" Type="http://schemas.openxmlformats.org/officeDocument/2006/relationships/customXml" Target="../ink/ink1490.xml"/><Relationship Id="rId165" Type="http://schemas.openxmlformats.org/officeDocument/2006/relationships/image" Target="../media/image6970.png"/><Relationship Id="rId186" Type="http://schemas.openxmlformats.org/officeDocument/2006/relationships/customXml" Target="../ink/ink1538.xml"/><Relationship Id="rId211" Type="http://schemas.openxmlformats.org/officeDocument/2006/relationships/image" Target="../media/image7200.png"/><Relationship Id="rId232" Type="http://schemas.openxmlformats.org/officeDocument/2006/relationships/customXml" Target="../ink/ink1561.xml"/><Relationship Id="rId253" Type="http://schemas.openxmlformats.org/officeDocument/2006/relationships/image" Target="../media/image7411.png"/><Relationship Id="rId27" Type="http://schemas.openxmlformats.org/officeDocument/2006/relationships/image" Target="../media/image6280.png"/><Relationship Id="rId48" Type="http://schemas.openxmlformats.org/officeDocument/2006/relationships/customXml" Target="../ink/ink1469.xml"/><Relationship Id="rId69" Type="http://schemas.openxmlformats.org/officeDocument/2006/relationships/image" Target="../media/image6490.png"/><Relationship Id="rId113" Type="http://schemas.openxmlformats.org/officeDocument/2006/relationships/image" Target="../media/image6711.png"/><Relationship Id="rId134" Type="http://schemas.openxmlformats.org/officeDocument/2006/relationships/customXml" Target="../ink/ink1512.xml"/><Relationship Id="rId80" Type="http://schemas.openxmlformats.org/officeDocument/2006/relationships/customXml" Target="../ink/ink1485.xml"/><Relationship Id="rId155" Type="http://schemas.openxmlformats.org/officeDocument/2006/relationships/image" Target="../media/image6920.png"/><Relationship Id="rId176" Type="http://schemas.openxmlformats.org/officeDocument/2006/relationships/customXml" Target="../ink/ink1533.xml"/><Relationship Id="rId197" Type="http://schemas.openxmlformats.org/officeDocument/2006/relationships/image" Target="../media/image7130.png"/><Relationship Id="rId201" Type="http://schemas.openxmlformats.org/officeDocument/2006/relationships/image" Target="../media/image7150.png"/><Relationship Id="rId222" Type="http://schemas.openxmlformats.org/officeDocument/2006/relationships/customXml" Target="../ink/ink1556.xml"/><Relationship Id="rId243" Type="http://schemas.openxmlformats.org/officeDocument/2006/relationships/image" Target="../media/image7360.png"/><Relationship Id="rId17" Type="http://schemas.openxmlformats.org/officeDocument/2006/relationships/image" Target="../media/image6230.png"/><Relationship Id="rId38" Type="http://schemas.openxmlformats.org/officeDocument/2006/relationships/customXml" Target="../ink/ink1464.xml"/><Relationship Id="rId59" Type="http://schemas.openxmlformats.org/officeDocument/2006/relationships/image" Target="../media/image6440.png"/><Relationship Id="rId103" Type="http://schemas.openxmlformats.org/officeDocument/2006/relationships/image" Target="../media/image6660.png"/><Relationship Id="rId124" Type="http://schemas.openxmlformats.org/officeDocument/2006/relationships/customXml" Target="../ink/ink1507.xml"/><Relationship Id="rId70" Type="http://schemas.openxmlformats.org/officeDocument/2006/relationships/customXml" Target="../ink/ink1480.xml"/><Relationship Id="rId91" Type="http://schemas.openxmlformats.org/officeDocument/2006/relationships/image" Target="../media/image6600.png"/><Relationship Id="rId145" Type="http://schemas.openxmlformats.org/officeDocument/2006/relationships/image" Target="../media/image6870.png"/><Relationship Id="rId166" Type="http://schemas.openxmlformats.org/officeDocument/2006/relationships/customXml" Target="../ink/ink1528.xml"/><Relationship Id="rId187" Type="http://schemas.openxmlformats.org/officeDocument/2006/relationships/image" Target="../media/image7080.png"/><Relationship Id="rId1" Type="http://schemas.openxmlformats.org/officeDocument/2006/relationships/slideLayout" Target="../slideLayouts/slideLayout1.xml"/><Relationship Id="rId212" Type="http://schemas.openxmlformats.org/officeDocument/2006/relationships/customXml" Target="../ink/ink1551.xml"/><Relationship Id="rId233" Type="http://schemas.openxmlformats.org/officeDocument/2006/relationships/image" Target="../media/image7311.png"/><Relationship Id="rId254" Type="http://schemas.openxmlformats.org/officeDocument/2006/relationships/customXml" Target="../ink/ink1572.xml"/><Relationship Id="rId28" Type="http://schemas.openxmlformats.org/officeDocument/2006/relationships/customXml" Target="../ink/ink1459.xml"/><Relationship Id="rId49" Type="http://schemas.openxmlformats.org/officeDocument/2006/relationships/image" Target="../media/image6390.png"/><Relationship Id="rId114" Type="http://schemas.openxmlformats.org/officeDocument/2006/relationships/customXml" Target="../ink/ink1502.xml"/><Relationship Id="rId60" Type="http://schemas.openxmlformats.org/officeDocument/2006/relationships/customXml" Target="../ink/ink1475.xml"/><Relationship Id="rId81" Type="http://schemas.openxmlformats.org/officeDocument/2006/relationships/image" Target="../media/image6550.png"/><Relationship Id="rId135" Type="http://schemas.openxmlformats.org/officeDocument/2006/relationships/image" Target="../media/image6820.png"/><Relationship Id="rId156" Type="http://schemas.openxmlformats.org/officeDocument/2006/relationships/customXml" Target="../ink/ink1523.xml"/><Relationship Id="rId177" Type="http://schemas.openxmlformats.org/officeDocument/2006/relationships/image" Target="../media/image7030.png"/><Relationship Id="rId198" Type="http://schemas.openxmlformats.org/officeDocument/2006/relationships/customXml" Target="../ink/ink1544.xml"/><Relationship Id="rId202" Type="http://schemas.openxmlformats.org/officeDocument/2006/relationships/customXml" Target="../ink/ink1546.xml"/><Relationship Id="rId223" Type="http://schemas.openxmlformats.org/officeDocument/2006/relationships/image" Target="../media/image7260.png"/><Relationship Id="rId244" Type="http://schemas.openxmlformats.org/officeDocument/2006/relationships/customXml" Target="../ink/ink1567.xml"/><Relationship Id="rId18" Type="http://schemas.openxmlformats.org/officeDocument/2006/relationships/customXml" Target="../ink/ink1454.xml"/><Relationship Id="rId39" Type="http://schemas.openxmlformats.org/officeDocument/2006/relationships/image" Target="../media/image6340.png"/><Relationship Id="rId50" Type="http://schemas.openxmlformats.org/officeDocument/2006/relationships/customXml" Target="../ink/ink1470.xml"/><Relationship Id="rId104" Type="http://schemas.openxmlformats.org/officeDocument/2006/relationships/customXml" Target="../ink/ink1497.xml"/><Relationship Id="rId125" Type="http://schemas.openxmlformats.org/officeDocument/2006/relationships/image" Target="../media/image6770.png"/><Relationship Id="rId146" Type="http://schemas.openxmlformats.org/officeDocument/2006/relationships/customXml" Target="../ink/ink1518.xml"/><Relationship Id="rId167" Type="http://schemas.openxmlformats.org/officeDocument/2006/relationships/image" Target="../media/image6980.png"/><Relationship Id="rId188" Type="http://schemas.openxmlformats.org/officeDocument/2006/relationships/customXml" Target="../ink/ink1539.xml"/><Relationship Id="rId71" Type="http://schemas.openxmlformats.org/officeDocument/2006/relationships/image" Target="../media/image6500.png"/><Relationship Id="rId92" Type="http://schemas.openxmlformats.org/officeDocument/2006/relationships/customXml" Target="../ink/ink1491.xml"/><Relationship Id="rId213" Type="http://schemas.openxmlformats.org/officeDocument/2006/relationships/image" Target="../media/image7211.png"/><Relationship Id="rId234" Type="http://schemas.openxmlformats.org/officeDocument/2006/relationships/customXml" Target="../ink/ink1562.xml"/><Relationship Id="rId2" Type="http://schemas.openxmlformats.org/officeDocument/2006/relationships/customXml" Target="../ink/ink1446.xml"/><Relationship Id="rId29" Type="http://schemas.openxmlformats.org/officeDocument/2006/relationships/image" Target="../media/image6290.png"/><Relationship Id="rId255" Type="http://schemas.openxmlformats.org/officeDocument/2006/relationships/image" Target="../media/image7420.png"/><Relationship Id="rId40" Type="http://schemas.openxmlformats.org/officeDocument/2006/relationships/customXml" Target="../ink/ink1465.xml"/><Relationship Id="rId115" Type="http://schemas.openxmlformats.org/officeDocument/2006/relationships/image" Target="../media/image6720.png"/><Relationship Id="rId136" Type="http://schemas.openxmlformats.org/officeDocument/2006/relationships/customXml" Target="../ink/ink1513.xml"/><Relationship Id="rId157" Type="http://schemas.openxmlformats.org/officeDocument/2006/relationships/image" Target="../media/image6930.png"/><Relationship Id="rId178" Type="http://schemas.openxmlformats.org/officeDocument/2006/relationships/customXml" Target="../ink/ink1534.xml"/><Relationship Id="rId61" Type="http://schemas.openxmlformats.org/officeDocument/2006/relationships/image" Target="../media/image6450.png"/><Relationship Id="rId82" Type="http://schemas.openxmlformats.org/officeDocument/2006/relationships/customXml" Target="../ink/ink1486.xml"/><Relationship Id="rId199" Type="http://schemas.openxmlformats.org/officeDocument/2006/relationships/image" Target="../media/image7140.png"/><Relationship Id="rId203" Type="http://schemas.openxmlformats.org/officeDocument/2006/relationships/image" Target="../media/image7160.png"/><Relationship Id="rId19" Type="http://schemas.openxmlformats.org/officeDocument/2006/relationships/image" Target="../media/image6240.png"/><Relationship Id="rId224" Type="http://schemas.openxmlformats.org/officeDocument/2006/relationships/customXml" Target="../ink/ink1557.xml"/><Relationship Id="rId245" Type="http://schemas.openxmlformats.org/officeDocument/2006/relationships/image" Target="../media/image7370.png"/><Relationship Id="rId30" Type="http://schemas.openxmlformats.org/officeDocument/2006/relationships/customXml" Target="../ink/ink1460.xml"/><Relationship Id="rId105" Type="http://schemas.openxmlformats.org/officeDocument/2006/relationships/image" Target="../media/image6670.png"/><Relationship Id="rId126" Type="http://schemas.openxmlformats.org/officeDocument/2006/relationships/customXml" Target="../ink/ink1508.xml"/><Relationship Id="rId147" Type="http://schemas.openxmlformats.org/officeDocument/2006/relationships/image" Target="../media/image6880.png"/><Relationship Id="rId168" Type="http://schemas.openxmlformats.org/officeDocument/2006/relationships/customXml" Target="../ink/ink1529.xml"/><Relationship Id="rId51" Type="http://schemas.openxmlformats.org/officeDocument/2006/relationships/image" Target="../media/image6400.png"/><Relationship Id="rId72" Type="http://schemas.openxmlformats.org/officeDocument/2006/relationships/customXml" Target="../ink/ink1481.xml"/><Relationship Id="rId93" Type="http://schemas.openxmlformats.org/officeDocument/2006/relationships/image" Target="../media/image6611.png"/><Relationship Id="rId189" Type="http://schemas.openxmlformats.org/officeDocument/2006/relationships/image" Target="../media/image7090.png"/><Relationship Id="rId3" Type="http://schemas.openxmlformats.org/officeDocument/2006/relationships/image" Target="../media/image6160.png"/><Relationship Id="rId214" Type="http://schemas.openxmlformats.org/officeDocument/2006/relationships/customXml" Target="../ink/ink1552.xml"/><Relationship Id="rId235" Type="http://schemas.openxmlformats.org/officeDocument/2006/relationships/image" Target="../media/image7320.png"/><Relationship Id="rId116" Type="http://schemas.openxmlformats.org/officeDocument/2006/relationships/customXml" Target="../ink/ink1503.xml"/><Relationship Id="rId137" Type="http://schemas.openxmlformats.org/officeDocument/2006/relationships/image" Target="../media/image6830.png"/><Relationship Id="rId158" Type="http://schemas.openxmlformats.org/officeDocument/2006/relationships/customXml" Target="../ink/ink1524.xml"/><Relationship Id="rId20" Type="http://schemas.openxmlformats.org/officeDocument/2006/relationships/customXml" Target="../ink/ink1455.xml"/><Relationship Id="rId41" Type="http://schemas.openxmlformats.org/officeDocument/2006/relationships/image" Target="../media/image6350.png"/><Relationship Id="rId62" Type="http://schemas.openxmlformats.org/officeDocument/2006/relationships/customXml" Target="../ink/ink1476.xml"/><Relationship Id="rId83" Type="http://schemas.openxmlformats.org/officeDocument/2006/relationships/image" Target="../media/image6560.png"/><Relationship Id="rId179" Type="http://schemas.openxmlformats.org/officeDocument/2006/relationships/image" Target="../media/image7040.png"/><Relationship Id="rId190" Type="http://schemas.openxmlformats.org/officeDocument/2006/relationships/customXml" Target="../ink/ink1540.xml"/><Relationship Id="rId204" Type="http://schemas.openxmlformats.org/officeDocument/2006/relationships/customXml" Target="../ink/ink1547.xml"/><Relationship Id="rId225" Type="http://schemas.openxmlformats.org/officeDocument/2006/relationships/image" Target="../media/image7270.png"/><Relationship Id="rId246" Type="http://schemas.openxmlformats.org/officeDocument/2006/relationships/customXml" Target="../ink/ink1568.xml"/><Relationship Id="rId106" Type="http://schemas.openxmlformats.org/officeDocument/2006/relationships/customXml" Target="../ink/ink1498.xml"/><Relationship Id="rId127" Type="http://schemas.openxmlformats.org/officeDocument/2006/relationships/image" Target="../media/image6780.png"/><Relationship Id="rId10" Type="http://schemas.openxmlformats.org/officeDocument/2006/relationships/customXml" Target="../ink/ink1450.xml"/><Relationship Id="rId31" Type="http://schemas.openxmlformats.org/officeDocument/2006/relationships/image" Target="../media/image6300.png"/><Relationship Id="rId52" Type="http://schemas.openxmlformats.org/officeDocument/2006/relationships/customXml" Target="../ink/ink1471.xml"/><Relationship Id="rId73" Type="http://schemas.openxmlformats.org/officeDocument/2006/relationships/image" Target="../media/image6511.png"/><Relationship Id="rId94" Type="http://schemas.openxmlformats.org/officeDocument/2006/relationships/customXml" Target="../ink/ink1492.xml"/><Relationship Id="rId148" Type="http://schemas.openxmlformats.org/officeDocument/2006/relationships/customXml" Target="../ink/ink1519.xml"/><Relationship Id="rId169" Type="http://schemas.openxmlformats.org/officeDocument/2006/relationships/image" Target="../media/image6990.png"/><Relationship Id="rId4" Type="http://schemas.openxmlformats.org/officeDocument/2006/relationships/customXml" Target="../ink/ink1447.xml"/><Relationship Id="rId180" Type="http://schemas.openxmlformats.org/officeDocument/2006/relationships/customXml" Target="../ink/ink1535.xml"/><Relationship Id="rId215" Type="http://schemas.openxmlformats.org/officeDocument/2006/relationships/image" Target="../media/image7220.png"/><Relationship Id="rId236" Type="http://schemas.openxmlformats.org/officeDocument/2006/relationships/customXml" Target="../ink/ink1563.xml"/></Relationships>
</file>

<file path=ppt/slides/_rels/slide19.xml.rels><?xml version="1.0" encoding="UTF-8" standalone="yes"?>
<Relationships xmlns="http://schemas.openxmlformats.org/package/2006/relationships"><Relationship Id="rId117" Type="http://schemas.openxmlformats.org/officeDocument/2006/relationships/image" Target="../media/image8000.png"/><Relationship Id="rId299" Type="http://schemas.openxmlformats.org/officeDocument/2006/relationships/image" Target="../media/image891.png"/><Relationship Id="rId21" Type="http://schemas.openxmlformats.org/officeDocument/2006/relationships/image" Target="../media/image7520.png"/><Relationship Id="rId63" Type="http://schemas.openxmlformats.org/officeDocument/2006/relationships/image" Target="../media/image7730.png"/><Relationship Id="rId159" Type="http://schemas.openxmlformats.org/officeDocument/2006/relationships/image" Target="../media/image8211.png"/><Relationship Id="rId324" Type="http://schemas.openxmlformats.org/officeDocument/2006/relationships/customXml" Target="../ink/ink1734.xml"/><Relationship Id="rId366" Type="http://schemas.openxmlformats.org/officeDocument/2006/relationships/customXml" Target="../ink/ink1755.xml"/><Relationship Id="rId170" Type="http://schemas.openxmlformats.org/officeDocument/2006/relationships/customXml" Target="../ink/ink1657.xml"/><Relationship Id="rId226" Type="http://schemas.openxmlformats.org/officeDocument/2006/relationships/customXml" Target="../ink/ink1685.xml"/><Relationship Id="rId268" Type="http://schemas.openxmlformats.org/officeDocument/2006/relationships/customXml" Target="../ink/ink1706.xml"/><Relationship Id="rId32" Type="http://schemas.openxmlformats.org/officeDocument/2006/relationships/customXml" Target="../ink/ink1588.xml"/><Relationship Id="rId74" Type="http://schemas.openxmlformats.org/officeDocument/2006/relationships/customXml" Target="../ink/ink1609.xml"/><Relationship Id="rId128" Type="http://schemas.openxmlformats.org/officeDocument/2006/relationships/customXml" Target="../ink/ink1636.xml"/><Relationship Id="rId335" Type="http://schemas.openxmlformats.org/officeDocument/2006/relationships/image" Target="../media/image909.png"/><Relationship Id="rId377" Type="http://schemas.openxmlformats.org/officeDocument/2006/relationships/image" Target="../media/image930.png"/><Relationship Id="rId5" Type="http://schemas.openxmlformats.org/officeDocument/2006/relationships/image" Target="../media/image7440.png"/><Relationship Id="rId181" Type="http://schemas.openxmlformats.org/officeDocument/2006/relationships/image" Target="../media/image832.png"/><Relationship Id="rId237" Type="http://schemas.openxmlformats.org/officeDocument/2006/relationships/image" Target="../media/image860.png"/><Relationship Id="rId402" Type="http://schemas.openxmlformats.org/officeDocument/2006/relationships/customXml" Target="../ink/ink1773.xml"/><Relationship Id="rId279" Type="http://schemas.openxmlformats.org/officeDocument/2006/relationships/image" Target="../media/image881.png"/><Relationship Id="rId43" Type="http://schemas.openxmlformats.org/officeDocument/2006/relationships/image" Target="../media/image7630.png"/><Relationship Id="rId139" Type="http://schemas.openxmlformats.org/officeDocument/2006/relationships/image" Target="../media/image8111.png"/><Relationship Id="rId290" Type="http://schemas.openxmlformats.org/officeDocument/2006/relationships/customXml" Target="../ink/ink1717.xml"/><Relationship Id="rId304" Type="http://schemas.openxmlformats.org/officeDocument/2006/relationships/customXml" Target="../ink/ink1724.xml"/><Relationship Id="rId346" Type="http://schemas.openxmlformats.org/officeDocument/2006/relationships/customXml" Target="../ink/ink1745.xml"/><Relationship Id="rId388" Type="http://schemas.openxmlformats.org/officeDocument/2006/relationships/customXml" Target="../ink/ink1766.xml"/><Relationship Id="rId85" Type="http://schemas.openxmlformats.org/officeDocument/2006/relationships/image" Target="../media/image7840.png"/><Relationship Id="rId150" Type="http://schemas.openxmlformats.org/officeDocument/2006/relationships/customXml" Target="../ink/ink1647.xml"/><Relationship Id="rId192" Type="http://schemas.openxmlformats.org/officeDocument/2006/relationships/customXml" Target="../ink/ink1668.xml"/><Relationship Id="rId206" Type="http://schemas.openxmlformats.org/officeDocument/2006/relationships/customXml" Target="../ink/ink1675.xml"/><Relationship Id="rId413" Type="http://schemas.openxmlformats.org/officeDocument/2006/relationships/image" Target="../media/image948.png"/><Relationship Id="rId248" Type="http://schemas.openxmlformats.org/officeDocument/2006/relationships/customXml" Target="../ink/ink1696.xml"/><Relationship Id="rId12" Type="http://schemas.openxmlformats.org/officeDocument/2006/relationships/customXml" Target="../ink/ink1578.xml"/><Relationship Id="rId108" Type="http://schemas.openxmlformats.org/officeDocument/2006/relationships/customXml" Target="../ink/ink1626.xml"/><Relationship Id="rId315" Type="http://schemas.openxmlformats.org/officeDocument/2006/relationships/image" Target="../media/image899.png"/><Relationship Id="rId357" Type="http://schemas.openxmlformats.org/officeDocument/2006/relationships/image" Target="../media/image920.png"/><Relationship Id="rId54" Type="http://schemas.openxmlformats.org/officeDocument/2006/relationships/customXml" Target="../ink/ink1599.xml"/><Relationship Id="rId96" Type="http://schemas.openxmlformats.org/officeDocument/2006/relationships/customXml" Target="../ink/ink1620.xml"/><Relationship Id="rId161" Type="http://schemas.openxmlformats.org/officeDocument/2006/relationships/image" Target="../media/image8220.png"/><Relationship Id="rId217" Type="http://schemas.openxmlformats.org/officeDocument/2006/relationships/image" Target="../media/image850.png"/><Relationship Id="rId399" Type="http://schemas.openxmlformats.org/officeDocument/2006/relationships/image" Target="../media/image941.png"/><Relationship Id="rId259" Type="http://schemas.openxmlformats.org/officeDocument/2006/relationships/image" Target="../media/image871.png"/><Relationship Id="rId424" Type="http://schemas.openxmlformats.org/officeDocument/2006/relationships/customXml" Target="../ink/ink1784.xml"/><Relationship Id="rId23" Type="http://schemas.openxmlformats.org/officeDocument/2006/relationships/image" Target="../media/image7530.png"/><Relationship Id="rId119" Type="http://schemas.openxmlformats.org/officeDocument/2006/relationships/image" Target="../media/image8011.png"/><Relationship Id="rId270" Type="http://schemas.openxmlformats.org/officeDocument/2006/relationships/customXml" Target="../ink/ink1707.xml"/><Relationship Id="rId326" Type="http://schemas.openxmlformats.org/officeDocument/2006/relationships/customXml" Target="../ink/ink1735.xml"/><Relationship Id="rId65" Type="http://schemas.openxmlformats.org/officeDocument/2006/relationships/image" Target="../media/image7740.png"/><Relationship Id="rId130" Type="http://schemas.openxmlformats.org/officeDocument/2006/relationships/customXml" Target="../ink/ink1637.xml"/><Relationship Id="rId368" Type="http://schemas.openxmlformats.org/officeDocument/2006/relationships/customXml" Target="../ink/ink1756.xml"/><Relationship Id="rId172" Type="http://schemas.openxmlformats.org/officeDocument/2006/relationships/customXml" Target="../ink/ink1658.xml"/><Relationship Id="rId228" Type="http://schemas.openxmlformats.org/officeDocument/2006/relationships/customXml" Target="../ink/ink1686.xml"/><Relationship Id="rId281" Type="http://schemas.openxmlformats.org/officeDocument/2006/relationships/image" Target="../media/image882.png"/><Relationship Id="rId337" Type="http://schemas.openxmlformats.org/officeDocument/2006/relationships/image" Target="../media/image910.png"/><Relationship Id="rId34" Type="http://schemas.openxmlformats.org/officeDocument/2006/relationships/customXml" Target="../ink/ink1589.xml"/><Relationship Id="rId76" Type="http://schemas.openxmlformats.org/officeDocument/2006/relationships/customXml" Target="../ink/ink1610.xml"/><Relationship Id="rId141" Type="http://schemas.openxmlformats.org/officeDocument/2006/relationships/image" Target="../media/image8120.png"/><Relationship Id="rId379" Type="http://schemas.openxmlformats.org/officeDocument/2006/relationships/image" Target="../media/image931.png"/><Relationship Id="rId7" Type="http://schemas.openxmlformats.org/officeDocument/2006/relationships/image" Target="../media/image7450.png"/><Relationship Id="rId183" Type="http://schemas.openxmlformats.org/officeDocument/2006/relationships/image" Target="../media/image833.png"/><Relationship Id="rId239" Type="http://schemas.openxmlformats.org/officeDocument/2006/relationships/image" Target="../media/image861.png"/><Relationship Id="rId390" Type="http://schemas.openxmlformats.org/officeDocument/2006/relationships/customXml" Target="../ink/ink1767.xml"/><Relationship Id="rId404" Type="http://schemas.openxmlformats.org/officeDocument/2006/relationships/customXml" Target="../ink/ink1774.xml"/><Relationship Id="rId250" Type="http://schemas.openxmlformats.org/officeDocument/2006/relationships/customXml" Target="../ink/ink1697.xml"/><Relationship Id="rId292" Type="http://schemas.openxmlformats.org/officeDocument/2006/relationships/customXml" Target="../ink/ink1718.xml"/><Relationship Id="rId306" Type="http://schemas.openxmlformats.org/officeDocument/2006/relationships/customXml" Target="../ink/ink1725.xml"/><Relationship Id="rId45" Type="http://schemas.openxmlformats.org/officeDocument/2006/relationships/image" Target="../media/image7640.png"/><Relationship Id="rId87" Type="http://schemas.openxmlformats.org/officeDocument/2006/relationships/image" Target="../media/image7850.png"/><Relationship Id="rId110" Type="http://schemas.openxmlformats.org/officeDocument/2006/relationships/customXml" Target="../ink/ink1627.xml"/><Relationship Id="rId348" Type="http://schemas.openxmlformats.org/officeDocument/2006/relationships/customXml" Target="../ink/ink1746.xml"/><Relationship Id="rId152" Type="http://schemas.openxmlformats.org/officeDocument/2006/relationships/customXml" Target="../ink/ink1648.xml"/><Relationship Id="rId194" Type="http://schemas.openxmlformats.org/officeDocument/2006/relationships/customXml" Target="../ink/ink1669.xml"/><Relationship Id="rId208" Type="http://schemas.openxmlformats.org/officeDocument/2006/relationships/customXml" Target="../ink/ink1676.xml"/><Relationship Id="rId415" Type="http://schemas.openxmlformats.org/officeDocument/2006/relationships/image" Target="../media/image949.png"/><Relationship Id="rId261" Type="http://schemas.openxmlformats.org/officeDocument/2006/relationships/image" Target="../media/image872.png"/><Relationship Id="rId14" Type="http://schemas.openxmlformats.org/officeDocument/2006/relationships/customXml" Target="../ink/ink1579.xml"/><Relationship Id="rId56" Type="http://schemas.openxmlformats.org/officeDocument/2006/relationships/customXml" Target="../ink/ink1600.xml"/><Relationship Id="rId317" Type="http://schemas.openxmlformats.org/officeDocument/2006/relationships/image" Target="../media/image900.png"/><Relationship Id="rId359" Type="http://schemas.openxmlformats.org/officeDocument/2006/relationships/image" Target="../media/image921.png"/><Relationship Id="rId98" Type="http://schemas.openxmlformats.org/officeDocument/2006/relationships/customXml" Target="../ink/ink1621.xml"/><Relationship Id="rId121" Type="http://schemas.openxmlformats.org/officeDocument/2006/relationships/image" Target="../media/image8020.png"/><Relationship Id="rId163" Type="http://schemas.openxmlformats.org/officeDocument/2006/relationships/image" Target="../media/image8230.png"/><Relationship Id="rId219" Type="http://schemas.openxmlformats.org/officeDocument/2006/relationships/image" Target="../media/image851.png"/><Relationship Id="rId370" Type="http://schemas.openxmlformats.org/officeDocument/2006/relationships/customXml" Target="../ink/ink1757.xml"/><Relationship Id="rId230" Type="http://schemas.openxmlformats.org/officeDocument/2006/relationships/customXml" Target="../ink/ink1687.xml"/><Relationship Id="rId25" Type="http://schemas.openxmlformats.org/officeDocument/2006/relationships/image" Target="../media/image7540.png"/><Relationship Id="rId67" Type="http://schemas.openxmlformats.org/officeDocument/2006/relationships/image" Target="../media/image7750.png"/><Relationship Id="rId272" Type="http://schemas.openxmlformats.org/officeDocument/2006/relationships/customXml" Target="../ink/ink1708.xml"/><Relationship Id="rId328" Type="http://schemas.openxmlformats.org/officeDocument/2006/relationships/customXml" Target="../ink/ink1736.xml"/><Relationship Id="rId132" Type="http://schemas.openxmlformats.org/officeDocument/2006/relationships/customXml" Target="../ink/ink1638.xml"/><Relationship Id="rId174" Type="http://schemas.openxmlformats.org/officeDocument/2006/relationships/customXml" Target="../ink/ink1659.xml"/><Relationship Id="rId381" Type="http://schemas.openxmlformats.org/officeDocument/2006/relationships/image" Target="../media/image932.png"/><Relationship Id="rId241" Type="http://schemas.openxmlformats.org/officeDocument/2006/relationships/image" Target="../media/image862.png"/><Relationship Id="rId36" Type="http://schemas.openxmlformats.org/officeDocument/2006/relationships/customXml" Target="../ink/ink1590.xml"/><Relationship Id="rId283" Type="http://schemas.openxmlformats.org/officeDocument/2006/relationships/image" Target="../media/image883.png"/><Relationship Id="rId339" Type="http://schemas.openxmlformats.org/officeDocument/2006/relationships/image" Target="../media/image911.png"/><Relationship Id="rId78" Type="http://schemas.openxmlformats.org/officeDocument/2006/relationships/customXml" Target="../ink/ink1611.xml"/><Relationship Id="rId101" Type="http://schemas.openxmlformats.org/officeDocument/2006/relationships/image" Target="../media/image7920.png"/><Relationship Id="rId143" Type="http://schemas.openxmlformats.org/officeDocument/2006/relationships/image" Target="../media/image8130.png"/><Relationship Id="rId185" Type="http://schemas.openxmlformats.org/officeDocument/2006/relationships/image" Target="../media/image834.png"/><Relationship Id="rId350" Type="http://schemas.openxmlformats.org/officeDocument/2006/relationships/customXml" Target="../ink/ink1747.xml"/><Relationship Id="rId406" Type="http://schemas.openxmlformats.org/officeDocument/2006/relationships/customXml" Target="../ink/ink1775.xml"/><Relationship Id="rId9" Type="http://schemas.openxmlformats.org/officeDocument/2006/relationships/image" Target="../media/image7460.png"/><Relationship Id="rId210" Type="http://schemas.openxmlformats.org/officeDocument/2006/relationships/customXml" Target="../ink/ink1677.xml"/><Relationship Id="rId392" Type="http://schemas.openxmlformats.org/officeDocument/2006/relationships/customXml" Target="../ink/ink1768.xml"/><Relationship Id="rId252" Type="http://schemas.openxmlformats.org/officeDocument/2006/relationships/customXml" Target="../ink/ink1698.xml"/><Relationship Id="rId294" Type="http://schemas.openxmlformats.org/officeDocument/2006/relationships/customXml" Target="../ink/ink1719.xml"/><Relationship Id="rId308" Type="http://schemas.openxmlformats.org/officeDocument/2006/relationships/customXml" Target="../ink/ink1726.xml"/><Relationship Id="rId47" Type="http://schemas.openxmlformats.org/officeDocument/2006/relationships/image" Target="../media/image7650.png"/><Relationship Id="rId89" Type="http://schemas.openxmlformats.org/officeDocument/2006/relationships/image" Target="../media/image7860.png"/><Relationship Id="rId112" Type="http://schemas.openxmlformats.org/officeDocument/2006/relationships/customXml" Target="../ink/ink1628.xml"/><Relationship Id="rId154" Type="http://schemas.openxmlformats.org/officeDocument/2006/relationships/customXml" Target="../ink/ink1649.xml"/><Relationship Id="rId361" Type="http://schemas.openxmlformats.org/officeDocument/2006/relationships/image" Target="../media/image922.png"/><Relationship Id="rId196" Type="http://schemas.openxmlformats.org/officeDocument/2006/relationships/customXml" Target="../ink/ink1670.xml"/><Relationship Id="rId417" Type="http://schemas.openxmlformats.org/officeDocument/2006/relationships/image" Target="../media/image950.png"/><Relationship Id="rId16" Type="http://schemas.openxmlformats.org/officeDocument/2006/relationships/customXml" Target="../ink/ink1580.xml"/><Relationship Id="rId221" Type="http://schemas.openxmlformats.org/officeDocument/2006/relationships/image" Target="../media/image852.png"/><Relationship Id="rId263" Type="http://schemas.openxmlformats.org/officeDocument/2006/relationships/image" Target="../media/image873.png"/><Relationship Id="rId319" Type="http://schemas.openxmlformats.org/officeDocument/2006/relationships/image" Target="../media/image901.png"/><Relationship Id="rId58" Type="http://schemas.openxmlformats.org/officeDocument/2006/relationships/customXml" Target="../ink/ink1601.xml"/><Relationship Id="rId123" Type="http://schemas.openxmlformats.org/officeDocument/2006/relationships/image" Target="../media/image8030.png"/><Relationship Id="rId330" Type="http://schemas.openxmlformats.org/officeDocument/2006/relationships/customXml" Target="../ink/ink1737.xml"/><Relationship Id="rId165" Type="http://schemas.openxmlformats.org/officeDocument/2006/relationships/image" Target="../media/image8240.png"/><Relationship Id="rId372" Type="http://schemas.openxmlformats.org/officeDocument/2006/relationships/customXml" Target="../ink/ink1758.xml"/><Relationship Id="rId232" Type="http://schemas.openxmlformats.org/officeDocument/2006/relationships/customXml" Target="../ink/ink1688.xml"/><Relationship Id="rId274" Type="http://schemas.openxmlformats.org/officeDocument/2006/relationships/customXml" Target="../ink/ink1709.xml"/><Relationship Id="rId27" Type="http://schemas.openxmlformats.org/officeDocument/2006/relationships/image" Target="../media/image7550.png"/><Relationship Id="rId69" Type="http://schemas.openxmlformats.org/officeDocument/2006/relationships/image" Target="../media/image7760.png"/><Relationship Id="rId134" Type="http://schemas.openxmlformats.org/officeDocument/2006/relationships/customXml" Target="../ink/ink1639.xml"/><Relationship Id="rId80" Type="http://schemas.openxmlformats.org/officeDocument/2006/relationships/customXml" Target="../ink/ink1612.xml"/><Relationship Id="rId176" Type="http://schemas.openxmlformats.org/officeDocument/2006/relationships/customXml" Target="../ink/ink1660.xml"/><Relationship Id="rId341" Type="http://schemas.openxmlformats.org/officeDocument/2006/relationships/image" Target="../media/image912.png"/><Relationship Id="rId383" Type="http://schemas.openxmlformats.org/officeDocument/2006/relationships/image" Target="../media/image933.png"/><Relationship Id="rId201" Type="http://schemas.openxmlformats.org/officeDocument/2006/relationships/image" Target="../media/image842.png"/><Relationship Id="rId243" Type="http://schemas.openxmlformats.org/officeDocument/2006/relationships/image" Target="../media/image863.png"/><Relationship Id="rId285" Type="http://schemas.openxmlformats.org/officeDocument/2006/relationships/image" Target="../media/image884.png"/><Relationship Id="rId38" Type="http://schemas.openxmlformats.org/officeDocument/2006/relationships/customXml" Target="../ink/ink1591.xml"/><Relationship Id="rId103" Type="http://schemas.openxmlformats.org/officeDocument/2006/relationships/image" Target="../media/image7930.png"/><Relationship Id="rId310" Type="http://schemas.openxmlformats.org/officeDocument/2006/relationships/customXml" Target="../ink/ink1727.xml"/><Relationship Id="rId70" Type="http://schemas.openxmlformats.org/officeDocument/2006/relationships/customXml" Target="../ink/ink1607.xml"/><Relationship Id="rId91" Type="http://schemas.openxmlformats.org/officeDocument/2006/relationships/image" Target="../media/image7870.png"/><Relationship Id="rId145" Type="http://schemas.openxmlformats.org/officeDocument/2006/relationships/image" Target="../media/image8140.png"/><Relationship Id="rId166" Type="http://schemas.openxmlformats.org/officeDocument/2006/relationships/customXml" Target="../ink/ink1655.xml"/><Relationship Id="rId187" Type="http://schemas.openxmlformats.org/officeDocument/2006/relationships/image" Target="../media/image835.png"/><Relationship Id="rId331" Type="http://schemas.openxmlformats.org/officeDocument/2006/relationships/image" Target="../media/image907.png"/><Relationship Id="rId352" Type="http://schemas.openxmlformats.org/officeDocument/2006/relationships/customXml" Target="../ink/ink1748.xml"/><Relationship Id="rId373" Type="http://schemas.openxmlformats.org/officeDocument/2006/relationships/image" Target="../media/image928.png"/><Relationship Id="rId394" Type="http://schemas.openxmlformats.org/officeDocument/2006/relationships/customXml" Target="../ink/ink1769.xml"/><Relationship Id="rId408" Type="http://schemas.openxmlformats.org/officeDocument/2006/relationships/customXml" Target="../ink/ink1776.xml"/><Relationship Id="rId1" Type="http://schemas.openxmlformats.org/officeDocument/2006/relationships/slideLayout" Target="../slideLayouts/slideLayout1.xml"/><Relationship Id="rId212" Type="http://schemas.openxmlformats.org/officeDocument/2006/relationships/customXml" Target="../ink/ink1678.xml"/><Relationship Id="rId233" Type="http://schemas.openxmlformats.org/officeDocument/2006/relationships/image" Target="../media/image858.png"/><Relationship Id="rId254" Type="http://schemas.openxmlformats.org/officeDocument/2006/relationships/customXml" Target="../ink/ink1699.xml"/><Relationship Id="rId28" Type="http://schemas.openxmlformats.org/officeDocument/2006/relationships/customXml" Target="../ink/ink1586.xml"/><Relationship Id="rId49" Type="http://schemas.openxmlformats.org/officeDocument/2006/relationships/image" Target="../media/image7660.png"/><Relationship Id="rId114" Type="http://schemas.openxmlformats.org/officeDocument/2006/relationships/customXml" Target="../ink/ink1629.xml"/><Relationship Id="rId275" Type="http://schemas.openxmlformats.org/officeDocument/2006/relationships/image" Target="../media/image879.png"/><Relationship Id="rId296" Type="http://schemas.openxmlformats.org/officeDocument/2006/relationships/customXml" Target="../ink/ink1720.xml"/><Relationship Id="rId300" Type="http://schemas.openxmlformats.org/officeDocument/2006/relationships/customXml" Target="../ink/ink1722.xml"/><Relationship Id="rId60" Type="http://schemas.openxmlformats.org/officeDocument/2006/relationships/customXml" Target="../ink/ink1602.xml"/><Relationship Id="rId81" Type="http://schemas.openxmlformats.org/officeDocument/2006/relationships/image" Target="../media/image7820.png"/><Relationship Id="rId135" Type="http://schemas.openxmlformats.org/officeDocument/2006/relationships/image" Target="../media/image8090.png"/><Relationship Id="rId156" Type="http://schemas.openxmlformats.org/officeDocument/2006/relationships/customXml" Target="../ink/ink1650.xml"/><Relationship Id="rId177" Type="http://schemas.openxmlformats.org/officeDocument/2006/relationships/image" Target="../media/image830.png"/><Relationship Id="rId198" Type="http://schemas.openxmlformats.org/officeDocument/2006/relationships/customXml" Target="../ink/ink1671.xml"/><Relationship Id="rId321" Type="http://schemas.openxmlformats.org/officeDocument/2006/relationships/image" Target="../media/image902.png"/><Relationship Id="rId342" Type="http://schemas.openxmlformats.org/officeDocument/2006/relationships/customXml" Target="../ink/ink1743.xml"/><Relationship Id="rId363" Type="http://schemas.openxmlformats.org/officeDocument/2006/relationships/image" Target="../media/image923.png"/><Relationship Id="rId384" Type="http://schemas.openxmlformats.org/officeDocument/2006/relationships/customXml" Target="../ink/ink1764.xml"/><Relationship Id="rId419" Type="http://schemas.openxmlformats.org/officeDocument/2006/relationships/image" Target="../media/image951.png"/><Relationship Id="rId202" Type="http://schemas.openxmlformats.org/officeDocument/2006/relationships/customXml" Target="../ink/ink1673.xml"/><Relationship Id="rId223" Type="http://schemas.openxmlformats.org/officeDocument/2006/relationships/image" Target="../media/image853.png"/><Relationship Id="rId244" Type="http://schemas.openxmlformats.org/officeDocument/2006/relationships/customXml" Target="../ink/ink1694.xml"/><Relationship Id="rId18" Type="http://schemas.openxmlformats.org/officeDocument/2006/relationships/customXml" Target="../ink/ink1581.xml"/><Relationship Id="rId39" Type="http://schemas.openxmlformats.org/officeDocument/2006/relationships/image" Target="../media/image7611.png"/><Relationship Id="rId265" Type="http://schemas.openxmlformats.org/officeDocument/2006/relationships/image" Target="../media/image874.png"/><Relationship Id="rId286" Type="http://schemas.openxmlformats.org/officeDocument/2006/relationships/customXml" Target="../ink/ink1715.xml"/><Relationship Id="rId50" Type="http://schemas.openxmlformats.org/officeDocument/2006/relationships/customXml" Target="../ink/ink1597.xml"/><Relationship Id="rId104" Type="http://schemas.openxmlformats.org/officeDocument/2006/relationships/customXml" Target="../ink/ink1624.xml"/><Relationship Id="rId125" Type="http://schemas.openxmlformats.org/officeDocument/2006/relationships/image" Target="../media/image8040.png"/><Relationship Id="rId146" Type="http://schemas.openxmlformats.org/officeDocument/2006/relationships/customXml" Target="../ink/ink1645.xml"/><Relationship Id="rId167" Type="http://schemas.openxmlformats.org/officeDocument/2006/relationships/image" Target="../media/image8250.png"/><Relationship Id="rId188" Type="http://schemas.openxmlformats.org/officeDocument/2006/relationships/customXml" Target="../ink/ink1666.xml"/><Relationship Id="rId311" Type="http://schemas.openxmlformats.org/officeDocument/2006/relationships/image" Target="../media/image897.png"/><Relationship Id="rId332" Type="http://schemas.openxmlformats.org/officeDocument/2006/relationships/customXml" Target="../ink/ink1738.xml"/><Relationship Id="rId353" Type="http://schemas.openxmlformats.org/officeDocument/2006/relationships/image" Target="../media/image918.png"/><Relationship Id="rId374" Type="http://schemas.openxmlformats.org/officeDocument/2006/relationships/customXml" Target="../ink/ink1759.xml"/><Relationship Id="rId395" Type="http://schemas.openxmlformats.org/officeDocument/2006/relationships/image" Target="../media/image939.png"/><Relationship Id="rId409" Type="http://schemas.openxmlformats.org/officeDocument/2006/relationships/image" Target="../media/image946.png"/><Relationship Id="rId71" Type="http://schemas.openxmlformats.org/officeDocument/2006/relationships/image" Target="../media/image7770.png"/><Relationship Id="rId92" Type="http://schemas.openxmlformats.org/officeDocument/2006/relationships/customXml" Target="../ink/ink1618.xml"/><Relationship Id="rId213" Type="http://schemas.openxmlformats.org/officeDocument/2006/relationships/image" Target="../media/image848.png"/><Relationship Id="rId234" Type="http://schemas.openxmlformats.org/officeDocument/2006/relationships/customXml" Target="../ink/ink1689.xml"/><Relationship Id="rId420" Type="http://schemas.openxmlformats.org/officeDocument/2006/relationships/customXml" Target="../ink/ink1782.xml"/><Relationship Id="rId2" Type="http://schemas.openxmlformats.org/officeDocument/2006/relationships/customXml" Target="../ink/ink1573.xml"/><Relationship Id="rId29" Type="http://schemas.openxmlformats.org/officeDocument/2006/relationships/image" Target="../media/image7560.png"/><Relationship Id="rId255" Type="http://schemas.openxmlformats.org/officeDocument/2006/relationships/image" Target="../media/image869.png"/><Relationship Id="rId276" Type="http://schemas.openxmlformats.org/officeDocument/2006/relationships/customXml" Target="../ink/ink1710.xml"/><Relationship Id="rId297" Type="http://schemas.openxmlformats.org/officeDocument/2006/relationships/image" Target="../media/image890.png"/><Relationship Id="rId40" Type="http://schemas.openxmlformats.org/officeDocument/2006/relationships/customXml" Target="../ink/ink1592.xml"/><Relationship Id="rId115" Type="http://schemas.openxmlformats.org/officeDocument/2006/relationships/image" Target="../media/image7990.png"/><Relationship Id="rId136" Type="http://schemas.openxmlformats.org/officeDocument/2006/relationships/customXml" Target="../ink/ink1640.xml"/><Relationship Id="rId157" Type="http://schemas.openxmlformats.org/officeDocument/2006/relationships/image" Target="../media/image8200.png"/><Relationship Id="rId178" Type="http://schemas.openxmlformats.org/officeDocument/2006/relationships/customXml" Target="../ink/ink1661.xml"/><Relationship Id="rId301" Type="http://schemas.openxmlformats.org/officeDocument/2006/relationships/image" Target="../media/image892.png"/><Relationship Id="rId322" Type="http://schemas.openxmlformats.org/officeDocument/2006/relationships/customXml" Target="../ink/ink1733.xml"/><Relationship Id="rId343" Type="http://schemas.openxmlformats.org/officeDocument/2006/relationships/image" Target="../media/image913.png"/><Relationship Id="rId364" Type="http://schemas.openxmlformats.org/officeDocument/2006/relationships/customXml" Target="../ink/ink1754.xml"/><Relationship Id="rId61" Type="http://schemas.openxmlformats.org/officeDocument/2006/relationships/image" Target="../media/image7720.png"/><Relationship Id="rId82" Type="http://schemas.openxmlformats.org/officeDocument/2006/relationships/customXml" Target="../ink/ink1613.xml"/><Relationship Id="rId199" Type="http://schemas.openxmlformats.org/officeDocument/2006/relationships/image" Target="../media/image841.png"/><Relationship Id="rId203" Type="http://schemas.openxmlformats.org/officeDocument/2006/relationships/image" Target="../media/image843.png"/><Relationship Id="rId385" Type="http://schemas.openxmlformats.org/officeDocument/2006/relationships/image" Target="../media/image934.png"/><Relationship Id="rId19" Type="http://schemas.openxmlformats.org/officeDocument/2006/relationships/image" Target="../media/image7511.png"/><Relationship Id="rId224" Type="http://schemas.openxmlformats.org/officeDocument/2006/relationships/customXml" Target="../ink/ink1684.xml"/><Relationship Id="rId245" Type="http://schemas.openxmlformats.org/officeDocument/2006/relationships/image" Target="../media/image864.png"/><Relationship Id="rId266" Type="http://schemas.openxmlformats.org/officeDocument/2006/relationships/customXml" Target="../ink/ink1705.xml"/><Relationship Id="rId287" Type="http://schemas.openxmlformats.org/officeDocument/2006/relationships/image" Target="../media/image885.png"/><Relationship Id="rId410" Type="http://schemas.openxmlformats.org/officeDocument/2006/relationships/customXml" Target="../ink/ink1777.xml"/><Relationship Id="rId30" Type="http://schemas.openxmlformats.org/officeDocument/2006/relationships/customXml" Target="../ink/ink1587.xml"/><Relationship Id="rId105" Type="http://schemas.openxmlformats.org/officeDocument/2006/relationships/image" Target="../media/image7940.png"/><Relationship Id="rId126" Type="http://schemas.openxmlformats.org/officeDocument/2006/relationships/customXml" Target="../ink/ink1635.xml"/><Relationship Id="rId147" Type="http://schemas.openxmlformats.org/officeDocument/2006/relationships/image" Target="../media/image8150.png"/><Relationship Id="rId168" Type="http://schemas.openxmlformats.org/officeDocument/2006/relationships/customXml" Target="../ink/ink1656.xml"/><Relationship Id="rId312" Type="http://schemas.openxmlformats.org/officeDocument/2006/relationships/customXml" Target="../ink/ink1728.xml"/><Relationship Id="rId333" Type="http://schemas.openxmlformats.org/officeDocument/2006/relationships/image" Target="../media/image908.png"/><Relationship Id="rId354" Type="http://schemas.openxmlformats.org/officeDocument/2006/relationships/customXml" Target="../ink/ink1749.xml"/><Relationship Id="rId51" Type="http://schemas.openxmlformats.org/officeDocument/2006/relationships/image" Target="../media/image7670.png"/><Relationship Id="rId72" Type="http://schemas.openxmlformats.org/officeDocument/2006/relationships/customXml" Target="../ink/ink1608.xml"/><Relationship Id="rId93" Type="http://schemas.openxmlformats.org/officeDocument/2006/relationships/image" Target="../media/image7880.png"/><Relationship Id="rId189" Type="http://schemas.openxmlformats.org/officeDocument/2006/relationships/image" Target="../media/image836.png"/><Relationship Id="rId375" Type="http://schemas.openxmlformats.org/officeDocument/2006/relationships/image" Target="../media/image929.png"/><Relationship Id="rId396" Type="http://schemas.openxmlformats.org/officeDocument/2006/relationships/customXml" Target="../ink/ink1770.xml"/><Relationship Id="rId3" Type="http://schemas.openxmlformats.org/officeDocument/2006/relationships/image" Target="../media/image7430.png"/><Relationship Id="rId214" Type="http://schemas.openxmlformats.org/officeDocument/2006/relationships/customXml" Target="../ink/ink1679.xml"/><Relationship Id="rId235" Type="http://schemas.openxmlformats.org/officeDocument/2006/relationships/image" Target="../media/image859.png"/><Relationship Id="rId256" Type="http://schemas.openxmlformats.org/officeDocument/2006/relationships/customXml" Target="../ink/ink1700.xml"/><Relationship Id="rId277" Type="http://schemas.openxmlformats.org/officeDocument/2006/relationships/image" Target="../media/image880.png"/><Relationship Id="rId298" Type="http://schemas.openxmlformats.org/officeDocument/2006/relationships/customXml" Target="../ink/ink1721.xml"/><Relationship Id="rId400" Type="http://schemas.openxmlformats.org/officeDocument/2006/relationships/customXml" Target="../ink/ink1772.xml"/><Relationship Id="rId421" Type="http://schemas.openxmlformats.org/officeDocument/2006/relationships/image" Target="../media/image952.png"/><Relationship Id="rId116" Type="http://schemas.openxmlformats.org/officeDocument/2006/relationships/customXml" Target="../ink/ink1630.xml"/><Relationship Id="rId137" Type="http://schemas.openxmlformats.org/officeDocument/2006/relationships/image" Target="../media/image8101.png"/><Relationship Id="rId158" Type="http://schemas.openxmlformats.org/officeDocument/2006/relationships/customXml" Target="../ink/ink1651.xml"/><Relationship Id="rId302" Type="http://schemas.openxmlformats.org/officeDocument/2006/relationships/customXml" Target="../ink/ink1723.xml"/><Relationship Id="rId323" Type="http://schemas.openxmlformats.org/officeDocument/2006/relationships/image" Target="../media/image903.png"/><Relationship Id="rId344" Type="http://schemas.openxmlformats.org/officeDocument/2006/relationships/customXml" Target="../ink/ink1744.xml"/><Relationship Id="rId20" Type="http://schemas.openxmlformats.org/officeDocument/2006/relationships/customXml" Target="../ink/ink1582.xml"/><Relationship Id="rId41" Type="http://schemas.openxmlformats.org/officeDocument/2006/relationships/image" Target="../media/image7620.png"/><Relationship Id="rId62" Type="http://schemas.openxmlformats.org/officeDocument/2006/relationships/customXml" Target="../ink/ink1603.xml"/><Relationship Id="rId83" Type="http://schemas.openxmlformats.org/officeDocument/2006/relationships/image" Target="../media/image7830.png"/><Relationship Id="rId179" Type="http://schemas.openxmlformats.org/officeDocument/2006/relationships/image" Target="../media/image831.png"/><Relationship Id="rId365" Type="http://schemas.openxmlformats.org/officeDocument/2006/relationships/image" Target="../media/image924.png"/><Relationship Id="rId386" Type="http://schemas.openxmlformats.org/officeDocument/2006/relationships/customXml" Target="../ink/ink1765.xml"/><Relationship Id="rId190" Type="http://schemas.openxmlformats.org/officeDocument/2006/relationships/customXml" Target="../ink/ink1667.xml"/><Relationship Id="rId204" Type="http://schemas.openxmlformats.org/officeDocument/2006/relationships/customXml" Target="../ink/ink1674.xml"/><Relationship Id="rId225" Type="http://schemas.openxmlformats.org/officeDocument/2006/relationships/image" Target="../media/image854.png"/><Relationship Id="rId246" Type="http://schemas.openxmlformats.org/officeDocument/2006/relationships/customXml" Target="../ink/ink1695.xml"/><Relationship Id="rId267" Type="http://schemas.openxmlformats.org/officeDocument/2006/relationships/image" Target="../media/image875.png"/><Relationship Id="rId288" Type="http://schemas.openxmlformats.org/officeDocument/2006/relationships/customXml" Target="../ink/ink1716.xml"/><Relationship Id="rId411" Type="http://schemas.openxmlformats.org/officeDocument/2006/relationships/image" Target="../media/image947.png"/><Relationship Id="rId106" Type="http://schemas.openxmlformats.org/officeDocument/2006/relationships/customXml" Target="../ink/ink1625.xml"/><Relationship Id="rId127" Type="http://schemas.openxmlformats.org/officeDocument/2006/relationships/image" Target="../media/image8050.png"/><Relationship Id="rId313" Type="http://schemas.openxmlformats.org/officeDocument/2006/relationships/image" Target="../media/image898.png"/><Relationship Id="rId10" Type="http://schemas.openxmlformats.org/officeDocument/2006/relationships/customXml" Target="../ink/ink1577.xml"/><Relationship Id="rId31" Type="http://schemas.openxmlformats.org/officeDocument/2006/relationships/image" Target="../media/image7570.png"/><Relationship Id="rId52" Type="http://schemas.openxmlformats.org/officeDocument/2006/relationships/customXml" Target="../ink/ink1598.xml"/><Relationship Id="rId73" Type="http://schemas.openxmlformats.org/officeDocument/2006/relationships/image" Target="../media/image7780.png"/><Relationship Id="rId94" Type="http://schemas.openxmlformats.org/officeDocument/2006/relationships/customXml" Target="../ink/ink1619.xml"/><Relationship Id="rId148" Type="http://schemas.openxmlformats.org/officeDocument/2006/relationships/customXml" Target="../ink/ink1646.xml"/><Relationship Id="rId169" Type="http://schemas.openxmlformats.org/officeDocument/2006/relationships/image" Target="../media/image8260.png"/><Relationship Id="rId334" Type="http://schemas.openxmlformats.org/officeDocument/2006/relationships/customXml" Target="../ink/ink1739.xml"/><Relationship Id="rId355" Type="http://schemas.openxmlformats.org/officeDocument/2006/relationships/image" Target="../media/image919.png"/><Relationship Id="rId376" Type="http://schemas.openxmlformats.org/officeDocument/2006/relationships/customXml" Target="../ink/ink1760.xml"/><Relationship Id="rId397" Type="http://schemas.openxmlformats.org/officeDocument/2006/relationships/image" Target="../media/image940.png"/><Relationship Id="rId4" Type="http://schemas.openxmlformats.org/officeDocument/2006/relationships/customXml" Target="../ink/ink1574.xml"/><Relationship Id="rId180" Type="http://schemas.openxmlformats.org/officeDocument/2006/relationships/customXml" Target="../ink/ink1662.xml"/><Relationship Id="rId215" Type="http://schemas.openxmlformats.org/officeDocument/2006/relationships/image" Target="../media/image849.png"/><Relationship Id="rId236" Type="http://schemas.openxmlformats.org/officeDocument/2006/relationships/customXml" Target="../ink/ink1690.xml"/><Relationship Id="rId257" Type="http://schemas.openxmlformats.org/officeDocument/2006/relationships/image" Target="../media/image870.png"/><Relationship Id="rId278" Type="http://schemas.openxmlformats.org/officeDocument/2006/relationships/customXml" Target="../ink/ink1711.xml"/><Relationship Id="rId401" Type="http://schemas.openxmlformats.org/officeDocument/2006/relationships/image" Target="../media/image942.png"/><Relationship Id="rId422" Type="http://schemas.openxmlformats.org/officeDocument/2006/relationships/customXml" Target="../ink/ink1783.xml"/><Relationship Id="rId303" Type="http://schemas.openxmlformats.org/officeDocument/2006/relationships/image" Target="../media/image893.png"/><Relationship Id="rId42" Type="http://schemas.openxmlformats.org/officeDocument/2006/relationships/customXml" Target="../ink/ink1593.xml"/><Relationship Id="rId84" Type="http://schemas.openxmlformats.org/officeDocument/2006/relationships/customXml" Target="../ink/ink1614.xml"/><Relationship Id="rId138" Type="http://schemas.openxmlformats.org/officeDocument/2006/relationships/customXml" Target="../ink/ink1641.xml"/><Relationship Id="rId345" Type="http://schemas.openxmlformats.org/officeDocument/2006/relationships/image" Target="../media/image914.png"/><Relationship Id="rId387" Type="http://schemas.openxmlformats.org/officeDocument/2006/relationships/image" Target="../media/image935.png"/><Relationship Id="rId191" Type="http://schemas.openxmlformats.org/officeDocument/2006/relationships/image" Target="../media/image837.png"/><Relationship Id="rId205" Type="http://schemas.openxmlformats.org/officeDocument/2006/relationships/image" Target="../media/image844.png"/><Relationship Id="rId247" Type="http://schemas.openxmlformats.org/officeDocument/2006/relationships/image" Target="../media/image865.png"/><Relationship Id="rId412" Type="http://schemas.openxmlformats.org/officeDocument/2006/relationships/customXml" Target="../ink/ink1778.xml"/><Relationship Id="rId107" Type="http://schemas.openxmlformats.org/officeDocument/2006/relationships/image" Target="../media/image7950.png"/><Relationship Id="rId289" Type="http://schemas.openxmlformats.org/officeDocument/2006/relationships/image" Target="../media/image886.png"/><Relationship Id="rId11" Type="http://schemas.openxmlformats.org/officeDocument/2006/relationships/image" Target="../media/image7470.png"/><Relationship Id="rId53" Type="http://schemas.openxmlformats.org/officeDocument/2006/relationships/image" Target="../media/image7680.png"/><Relationship Id="rId149" Type="http://schemas.openxmlformats.org/officeDocument/2006/relationships/image" Target="../media/image8160.png"/><Relationship Id="rId314" Type="http://schemas.openxmlformats.org/officeDocument/2006/relationships/customXml" Target="../ink/ink1729.xml"/><Relationship Id="rId356" Type="http://schemas.openxmlformats.org/officeDocument/2006/relationships/customXml" Target="../ink/ink1750.xml"/><Relationship Id="rId398" Type="http://schemas.openxmlformats.org/officeDocument/2006/relationships/customXml" Target="../ink/ink1771.xml"/><Relationship Id="rId95" Type="http://schemas.openxmlformats.org/officeDocument/2006/relationships/image" Target="../media/image7890.png"/><Relationship Id="rId160" Type="http://schemas.openxmlformats.org/officeDocument/2006/relationships/customXml" Target="../ink/ink1652.xml"/><Relationship Id="rId216" Type="http://schemas.openxmlformats.org/officeDocument/2006/relationships/customXml" Target="../ink/ink1680.xml"/><Relationship Id="rId423" Type="http://schemas.openxmlformats.org/officeDocument/2006/relationships/image" Target="../media/image953.png"/><Relationship Id="rId258" Type="http://schemas.openxmlformats.org/officeDocument/2006/relationships/customXml" Target="../ink/ink1701.xml"/><Relationship Id="rId22" Type="http://schemas.openxmlformats.org/officeDocument/2006/relationships/customXml" Target="../ink/ink1583.xml"/><Relationship Id="rId64" Type="http://schemas.openxmlformats.org/officeDocument/2006/relationships/customXml" Target="../ink/ink1604.xml"/><Relationship Id="rId118" Type="http://schemas.openxmlformats.org/officeDocument/2006/relationships/customXml" Target="../ink/ink1631.xml"/><Relationship Id="rId325" Type="http://schemas.openxmlformats.org/officeDocument/2006/relationships/image" Target="../media/image904.png"/><Relationship Id="rId367" Type="http://schemas.openxmlformats.org/officeDocument/2006/relationships/image" Target="../media/image925.png"/><Relationship Id="rId171" Type="http://schemas.openxmlformats.org/officeDocument/2006/relationships/image" Target="../media/image8270.png"/><Relationship Id="rId227" Type="http://schemas.openxmlformats.org/officeDocument/2006/relationships/image" Target="../media/image855.png"/><Relationship Id="rId269" Type="http://schemas.openxmlformats.org/officeDocument/2006/relationships/image" Target="../media/image876.png"/><Relationship Id="rId33" Type="http://schemas.openxmlformats.org/officeDocument/2006/relationships/image" Target="../media/image7580.png"/><Relationship Id="rId129" Type="http://schemas.openxmlformats.org/officeDocument/2006/relationships/image" Target="../media/image8060.png"/><Relationship Id="rId280" Type="http://schemas.openxmlformats.org/officeDocument/2006/relationships/customXml" Target="../ink/ink1712.xml"/><Relationship Id="rId336" Type="http://schemas.openxmlformats.org/officeDocument/2006/relationships/customXml" Target="../ink/ink1740.xml"/><Relationship Id="rId75" Type="http://schemas.openxmlformats.org/officeDocument/2006/relationships/image" Target="../media/image7790.png"/><Relationship Id="rId140" Type="http://schemas.openxmlformats.org/officeDocument/2006/relationships/customXml" Target="../ink/ink1642.xml"/><Relationship Id="rId182" Type="http://schemas.openxmlformats.org/officeDocument/2006/relationships/customXml" Target="../ink/ink1663.xml"/><Relationship Id="rId378" Type="http://schemas.openxmlformats.org/officeDocument/2006/relationships/customXml" Target="../ink/ink1761.xml"/><Relationship Id="rId403" Type="http://schemas.openxmlformats.org/officeDocument/2006/relationships/image" Target="../media/image943.png"/><Relationship Id="rId6" Type="http://schemas.openxmlformats.org/officeDocument/2006/relationships/customXml" Target="../ink/ink1575.xml"/><Relationship Id="rId238" Type="http://schemas.openxmlformats.org/officeDocument/2006/relationships/customXml" Target="../ink/ink1691.xml"/><Relationship Id="rId291" Type="http://schemas.openxmlformats.org/officeDocument/2006/relationships/image" Target="../media/image887.png"/><Relationship Id="rId305" Type="http://schemas.openxmlformats.org/officeDocument/2006/relationships/image" Target="../media/image894.png"/><Relationship Id="rId347" Type="http://schemas.openxmlformats.org/officeDocument/2006/relationships/image" Target="../media/image915.png"/><Relationship Id="rId44" Type="http://schemas.openxmlformats.org/officeDocument/2006/relationships/customXml" Target="../ink/ink1594.xml"/><Relationship Id="rId86" Type="http://schemas.openxmlformats.org/officeDocument/2006/relationships/customXml" Target="../ink/ink1615.xml"/><Relationship Id="rId151" Type="http://schemas.openxmlformats.org/officeDocument/2006/relationships/image" Target="../media/image8170.png"/><Relationship Id="rId389" Type="http://schemas.openxmlformats.org/officeDocument/2006/relationships/image" Target="../media/image936.png"/><Relationship Id="rId193" Type="http://schemas.openxmlformats.org/officeDocument/2006/relationships/image" Target="../media/image838.png"/><Relationship Id="rId207" Type="http://schemas.openxmlformats.org/officeDocument/2006/relationships/image" Target="../media/image845.png"/><Relationship Id="rId249" Type="http://schemas.openxmlformats.org/officeDocument/2006/relationships/image" Target="../media/image866.png"/><Relationship Id="rId414" Type="http://schemas.openxmlformats.org/officeDocument/2006/relationships/customXml" Target="../ink/ink1779.xml"/><Relationship Id="rId13" Type="http://schemas.openxmlformats.org/officeDocument/2006/relationships/image" Target="../media/image7480.png"/><Relationship Id="rId109" Type="http://schemas.openxmlformats.org/officeDocument/2006/relationships/image" Target="../media/image7960.png"/><Relationship Id="rId260" Type="http://schemas.openxmlformats.org/officeDocument/2006/relationships/customXml" Target="../ink/ink1702.xml"/><Relationship Id="rId316" Type="http://schemas.openxmlformats.org/officeDocument/2006/relationships/customXml" Target="../ink/ink1730.xml"/><Relationship Id="rId55" Type="http://schemas.openxmlformats.org/officeDocument/2006/relationships/image" Target="../media/image7690.png"/><Relationship Id="rId97" Type="http://schemas.openxmlformats.org/officeDocument/2006/relationships/image" Target="../media/image7900.png"/><Relationship Id="rId120" Type="http://schemas.openxmlformats.org/officeDocument/2006/relationships/customXml" Target="../ink/ink1632.xml"/><Relationship Id="rId358" Type="http://schemas.openxmlformats.org/officeDocument/2006/relationships/customXml" Target="../ink/ink1751.xml"/><Relationship Id="rId162" Type="http://schemas.openxmlformats.org/officeDocument/2006/relationships/customXml" Target="../ink/ink1653.xml"/><Relationship Id="rId218" Type="http://schemas.openxmlformats.org/officeDocument/2006/relationships/customXml" Target="../ink/ink1681.xml"/><Relationship Id="rId425" Type="http://schemas.openxmlformats.org/officeDocument/2006/relationships/image" Target="../media/image954.png"/><Relationship Id="rId271" Type="http://schemas.openxmlformats.org/officeDocument/2006/relationships/image" Target="../media/image877.png"/><Relationship Id="rId24" Type="http://schemas.openxmlformats.org/officeDocument/2006/relationships/customXml" Target="../ink/ink1584.xml"/><Relationship Id="rId66" Type="http://schemas.openxmlformats.org/officeDocument/2006/relationships/customXml" Target="../ink/ink1605.xml"/><Relationship Id="rId131" Type="http://schemas.openxmlformats.org/officeDocument/2006/relationships/image" Target="../media/image8070.png"/><Relationship Id="rId327" Type="http://schemas.openxmlformats.org/officeDocument/2006/relationships/image" Target="../media/image905.png"/><Relationship Id="rId369" Type="http://schemas.openxmlformats.org/officeDocument/2006/relationships/image" Target="../media/image926.png"/><Relationship Id="rId173" Type="http://schemas.openxmlformats.org/officeDocument/2006/relationships/image" Target="../media/image828.png"/><Relationship Id="rId229" Type="http://schemas.openxmlformats.org/officeDocument/2006/relationships/image" Target="../media/image856.png"/><Relationship Id="rId380" Type="http://schemas.openxmlformats.org/officeDocument/2006/relationships/customXml" Target="../ink/ink1762.xml"/><Relationship Id="rId240" Type="http://schemas.openxmlformats.org/officeDocument/2006/relationships/customXml" Target="../ink/ink1692.xml"/><Relationship Id="rId35" Type="http://schemas.openxmlformats.org/officeDocument/2006/relationships/image" Target="../media/image7590.png"/><Relationship Id="rId77" Type="http://schemas.openxmlformats.org/officeDocument/2006/relationships/image" Target="../media/image7800.png"/><Relationship Id="rId100" Type="http://schemas.openxmlformats.org/officeDocument/2006/relationships/customXml" Target="../ink/ink1622.xml"/><Relationship Id="rId282" Type="http://schemas.openxmlformats.org/officeDocument/2006/relationships/customXml" Target="../ink/ink1713.xml"/><Relationship Id="rId338" Type="http://schemas.openxmlformats.org/officeDocument/2006/relationships/customXml" Target="../ink/ink1741.xml"/><Relationship Id="rId8" Type="http://schemas.openxmlformats.org/officeDocument/2006/relationships/customXml" Target="../ink/ink1576.xml"/><Relationship Id="rId142" Type="http://schemas.openxmlformats.org/officeDocument/2006/relationships/customXml" Target="../ink/ink1643.xml"/><Relationship Id="rId184" Type="http://schemas.openxmlformats.org/officeDocument/2006/relationships/customXml" Target="../ink/ink1664.xml"/><Relationship Id="rId391" Type="http://schemas.openxmlformats.org/officeDocument/2006/relationships/image" Target="../media/image937.png"/><Relationship Id="rId405" Type="http://schemas.openxmlformats.org/officeDocument/2006/relationships/image" Target="../media/image944.png"/><Relationship Id="rId251" Type="http://schemas.openxmlformats.org/officeDocument/2006/relationships/image" Target="../media/image867.png"/><Relationship Id="rId46" Type="http://schemas.openxmlformats.org/officeDocument/2006/relationships/customXml" Target="../ink/ink1595.xml"/><Relationship Id="rId293" Type="http://schemas.openxmlformats.org/officeDocument/2006/relationships/image" Target="../media/image888.png"/><Relationship Id="rId307" Type="http://schemas.openxmlformats.org/officeDocument/2006/relationships/image" Target="../media/image895.png"/><Relationship Id="rId349" Type="http://schemas.openxmlformats.org/officeDocument/2006/relationships/image" Target="../media/image916.png"/><Relationship Id="rId88" Type="http://schemas.openxmlformats.org/officeDocument/2006/relationships/customXml" Target="../ink/ink1616.xml"/><Relationship Id="rId111" Type="http://schemas.openxmlformats.org/officeDocument/2006/relationships/image" Target="../media/image7970.png"/><Relationship Id="rId153" Type="http://schemas.openxmlformats.org/officeDocument/2006/relationships/image" Target="../media/image8180.png"/><Relationship Id="rId195" Type="http://schemas.openxmlformats.org/officeDocument/2006/relationships/image" Target="../media/image839.png"/><Relationship Id="rId209" Type="http://schemas.openxmlformats.org/officeDocument/2006/relationships/image" Target="../media/image846.png"/><Relationship Id="rId360" Type="http://schemas.openxmlformats.org/officeDocument/2006/relationships/customXml" Target="../ink/ink1752.xml"/><Relationship Id="rId416" Type="http://schemas.openxmlformats.org/officeDocument/2006/relationships/customXml" Target="../ink/ink1780.xml"/><Relationship Id="rId220" Type="http://schemas.openxmlformats.org/officeDocument/2006/relationships/customXml" Target="../ink/ink1682.xml"/><Relationship Id="rId15" Type="http://schemas.openxmlformats.org/officeDocument/2006/relationships/image" Target="../media/image7490.png"/><Relationship Id="rId57" Type="http://schemas.openxmlformats.org/officeDocument/2006/relationships/image" Target="../media/image7700.png"/><Relationship Id="rId262" Type="http://schemas.openxmlformats.org/officeDocument/2006/relationships/customXml" Target="../ink/ink1703.xml"/><Relationship Id="rId318" Type="http://schemas.openxmlformats.org/officeDocument/2006/relationships/customXml" Target="../ink/ink1731.xml"/><Relationship Id="rId99" Type="http://schemas.openxmlformats.org/officeDocument/2006/relationships/image" Target="../media/image7911.png"/><Relationship Id="rId122" Type="http://schemas.openxmlformats.org/officeDocument/2006/relationships/customXml" Target="../ink/ink1633.xml"/><Relationship Id="rId164" Type="http://schemas.openxmlformats.org/officeDocument/2006/relationships/customXml" Target="../ink/ink1654.xml"/><Relationship Id="rId371" Type="http://schemas.openxmlformats.org/officeDocument/2006/relationships/image" Target="../media/image927.png"/><Relationship Id="rId26" Type="http://schemas.openxmlformats.org/officeDocument/2006/relationships/customXml" Target="../ink/ink1585.xml"/><Relationship Id="rId231" Type="http://schemas.openxmlformats.org/officeDocument/2006/relationships/image" Target="../media/image857.png"/><Relationship Id="rId273" Type="http://schemas.openxmlformats.org/officeDocument/2006/relationships/image" Target="../media/image878.png"/><Relationship Id="rId329" Type="http://schemas.openxmlformats.org/officeDocument/2006/relationships/image" Target="../media/image906.png"/><Relationship Id="rId68" Type="http://schemas.openxmlformats.org/officeDocument/2006/relationships/customXml" Target="../ink/ink1606.xml"/><Relationship Id="rId133" Type="http://schemas.openxmlformats.org/officeDocument/2006/relationships/image" Target="../media/image8080.png"/><Relationship Id="rId175" Type="http://schemas.openxmlformats.org/officeDocument/2006/relationships/image" Target="../media/image829.png"/><Relationship Id="rId340" Type="http://schemas.openxmlformats.org/officeDocument/2006/relationships/customXml" Target="../ink/ink1742.xml"/><Relationship Id="rId200" Type="http://schemas.openxmlformats.org/officeDocument/2006/relationships/customXml" Target="../ink/ink1672.xml"/><Relationship Id="rId382" Type="http://schemas.openxmlformats.org/officeDocument/2006/relationships/customXml" Target="../ink/ink1763.xml"/><Relationship Id="rId242" Type="http://schemas.openxmlformats.org/officeDocument/2006/relationships/customXml" Target="../ink/ink1693.xml"/><Relationship Id="rId284" Type="http://schemas.openxmlformats.org/officeDocument/2006/relationships/customXml" Target="../ink/ink1714.xml"/><Relationship Id="rId37" Type="http://schemas.openxmlformats.org/officeDocument/2006/relationships/image" Target="../media/image7600.png"/><Relationship Id="rId79" Type="http://schemas.openxmlformats.org/officeDocument/2006/relationships/image" Target="../media/image7811.png"/><Relationship Id="rId102" Type="http://schemas.openxmlformats.org/officeDocument/2006/relationships/customXml" Target="../ink/ink1623.xml"/><Relationship Id="rId144" Type="http://schemas.openxmlformats.org/officeDocument/2006/relationships/customXml" Target="../ink/ink1644.xml"/><Relationship Id="rId90" Type="http://schemas.openxmlformats.org/officeDocument/2006/relationships/customXml" Target="../ink/ink1617.xml"/><Relationship Id="rId186" Type="http://schemas.openxmlformats.org/officeDocument/2006/relationships/customXml" Target="../ink/ink1665.xml"/><Relationship Id="rId351" Type="http://schemas.openxmlformats.org/officeDocument/2006/relationships/image" Target="../media/image917.png"/><Relationship Id="rId393" Type="http://schemas.openxmlformats.org/officeDocument/2006/relationships/image" Target="../media/image938.png"/><Relationship Id="rId407" Type="http://schemas.openxmlformats.org/officeDocument/2006/relationships/image" Target="../media/image945.png"/><Relationship Id="rId211" Type="http://schemas.openxmlformats.org/officeDocument/2006/relationships/image" Target="../media/image847.png"/><Relationship Id="rId253" Type="http://schemas.openxmlformats.org/officeDocument/2006/relationships/image" Target="../media/image868.png"/><Relationship Id="rId295" Type="http://schemas.openxmlformats.org/officeDocument/2006/relationships/image" Target="../media/image889.png"/><Relationship Id="rId309" Type="http://schemas.openxmlformats.org/officeDocument/2006/relationships/image" Target="../media/image896.png"/><Relationship Id="rId48" Type="http://schemas.openxmlformats.org/officeDocument/2006/relationships/customXml" Target="../ink/ink1596.xml"/><Relationship Id="rId113" Type="http://schemas.openxmlformats.org/officeDocument/2006/relationships/image" Target="../media/image7980.png"/><Relationship Id="rId320" Type="http://schemas.openxmlformats.org/officeDocument/2006/relationships/customXml" Target="../ink/ink1732.xml"/><Relationship Id="rId155" Type="http://schemas.openxmlformats.org/officeDocument/2006/relationships/image" Target="../media/image8190.png"/><Relationship Id="rId197" Type="http://schemas.openxmlformats.org/officeDocument/2006/relationships/image" Target="../media/image840.png"/><Relationship Id="rId362" Type="http://schemas.openxmlformats.org/officeDocument/2006/relationships/customXml" Target="../ink/ink1753.xml"/><Relationship Id="rId418" Type="http://schemas.openxmlformats.org/officeDocument/2006/relationships/customXml" Target="../ink/ink1781.xml"/><Relationship Id="rId222" Type="http://schemas.openxmlformats.org/officeDocument/2006/relationships/customXml" Target="../ink/ink1683.xml"/><Relationship Id="rId264" Type="http://schemas.openxmlformats.org/officeDocument/2006/relationships/customXml" Target="../ink/ink1704.xml"/><Relationship Id="rId17" Type="http://schemas.openxmlformats.org/officeDocument/2006/relationships/image" Target="../media/image7500.png"/><Relationship Id="rId59" Type="http://schemas.openxmlformats.org/officeDocument/2006/relationships/image" Target="../media/image7711.png"/><Relationship Id="rId124" Type="http://schemas.openxmlformats.org/officeDocument/2006/relationships/customXml" Target="../ink/ink1634.xml"/></Relationships>
</file>

<file path=ppt/slides/_rels/slide2.xml.rels><?xml version="1.0" encoding="UTF-8" standalone="yes"?>
<Relationships xmlns="http://schemas.openxmlformats.org/package/2006/relationships"><Relationship Id="rId3" Type="http://schemas.openxmlformats.org/officeDocument/2006/relationships/hyperlink" Target="https://www.javatpoint.com/bluetooth-technology-in-mobile-computing" TargetMode="External"/><Relationship Id="rId2" Type="http://schemas.openxmlformats.org/officeDocument/2006/relationships/hyperlink" Target="https://www.javatpoint.com/threat-and-security-issues-in-mobile-computing" TargetMode="External"/><Relationship Id="rId1" Type="http://schemas.openxmlformats.org/officeDocument/2006/relationships/slideLayout" Target="../slideLayouts/slideLayout1.xml"/><Relationship Id="rId5" Type="http://schemas.openxmlformats.org/officeDocument/2006/relationships/hyperlink" Target="https://www.geeksforgeeks.org/channel-allocation-strategies-in-computer-network/" TargetMode="External"/><Relationship Id="rId4" Type="http://schemas.openxmlformats.org/officeDocument/2006/relationships/hyperlink" Target="https://www.tutorialspoint.com/wireless_communication/wireless_communication_multiple_access.htm" TargetMode="External"/></Relationships>
</file>

<file path=ppt/slides/_rels/slide20.xml.rels><?xml version="1.0" encoding="UTF-8" standalone="yes"?>
<Relationships xmlns="http://schemas.openxmlformats.org/package/2006/relationships"><Relationship Id="rId117" Type="http://schemas.openxmlformats.org/officeDocument/2006/relationships/image" Target="../media/image1011.png"/><Relationship Id="rId21" Type="http://schemas.openxmlformats.org/officeDocument/2006/relationships/image" Target="../media/image964.png"/><Relationship Id="rId63" Type="http://schemas.openxmlformats.org/officeDocument/2006/relationships/image" Target="../media/image985.png"/><Relationship Id="rId159" Type="http://schemas.openxmlformats.org/officeDocument/2006/relationships/image" Target="../media/image1032.png"/><Relationship Id="rId170" Type="http://schemas.openxmlformats.org/officeDocument/2006/relationships/customXml" Target="../ink/ink1869.xml"/><Relationship Id="rId191" Type="http://schemas.openxmlformats.org/officeDocument/2006/relationships/image" Target="../media/image1048.png"/><Relationship Id="rId205" Type="http://schemas.openxmlformats.org/officeDocument/2006/relationships/image" Target="../media/image1055.png"/><Relationship Id="rId226" Type="http://schemas.openxmlformats.org/officeDocument/2006/relationships/customXml" Target="../ink/ink1897.xml"/><Relationship Id="rId247" Type="http://schemas.openxmlformats.org/officeDocument/2006/relationships/image" Target="../media/image1076.png"/><Relationship Id="rId107" Type="http://schemas.openxmlformats.org/officeDocument/2006/relationships/image" Target="../media/image1006.png"/><Relationship Id="rId11" Type="http://schemas.openxmlformats.org/officeDocument/2006/relationships/image" Target="../media/image959.png"/><Relationship Id="rId32" Type="http://schemas.openxmlformats.org/officeDocument/2006/relationships/customXml" Target="../ink/ink1800.xml"/><Relationship Id="rId53" Type="http://schemas.openxmlformats.org/officeDocument/2006/relationships/image" Target="../media/image980.png"/><Relationship Id="rId74" Type="http://schemas.openxmlformats.org/officeDocument/2006/relationships/customXml" Target="../ink/ink1821.xml"/><Relationship Id="rId128" Type="http://schemas.openxmlformats.org/officeDocument/2006/relationships/customXml" Target="../ink/ink1848.xml"/><Relationship Id="rId149" Type="http://schemas.openxmlformats.org/officeDocument/2006/relationships/image" Target="../media/image1027.png"/><Relationship Id="rId5" Type="http://schemas.openxmlformats.org/officeDocument/2006/relationships/image" Target="../media/image956.png"/><Relationship Id="rId95" Type="http://schemas.openxmlformats.org/officeDocument/2006/relationships/image" Target="../media/image1001.png"/><Relationship Id="rId160" Type="http://schemas.openxmlformats.org/officeDocument/2006/relationships/customXml" Target="../ink/ink1864.xml"/><Relationship Id="rId181" Type="http://schemas.openxmlformats.org/officeDocument/2006/relationships/image" Target="../media/image1043.png"/><Relationship Id="rId216" Type="http://schemas.openxmlformats.org/officeDocument/2006/relationships/customXml" Target="../ink/ink1892.xml"/><Relationship Id="rId237" Type="http://schemas.openxmlformats.org/officeDocument/2006/relationships/image" Target="../media/image1071.png"/><Relationship Id="rId258" Type="http://schemas.openxmlformats.org/officeDocument/2006/relationships/customXml" Target="../ink/ink1913.xml"/><Relationship Id="rId22" Type="http://schemas.openxmlformats.org/officeDocument/2006/relationships/customXml" Target="../ink/ink1795.xml"/><Relationship Id="rId43" Type="http://schemas.openxmlformats.org/officeDocument/2006/relationships/image" Target="../media/image975.png"/><Relationship Id="rId64" Type="http://schemas.openxmlformats.org/officeDocument/2006/relationships/customXml" Target="../ink/ink1816.xml"/><Relationship Id="rId118" Type="http://schemas.openxmlformats.org/officeDocument/2006/relationships/customXml" Target="../ink/ink1843.xml"/><Relationship Id="rId139" Type="http://schemas.openxmlformats.org/officeDocument/2006/relationships/image" Target="../media/image1022.png"/><Relationship Id="rId85" Type="http://schemas.openxmlformats.org/officeDocument/2006/relationships/image" Target="../media/image996.png"/><Relationship Id="rId150" Type="http://schemas.openxmlformats.org/officeDocument/2006/relationships/customXml" Target="../ink/ink1859.xml"/><Relationship Id="rId171" Type="http://schemas.openxmlformats.org/officeDocument/2006/relationships/image" Target="../media/image1038.png"/><Relationship Id="rId192" Type="http://schemas.openxmlformats.org/officeDocument/2006/relationships/customXml" Target="../ink/ink1880.xml"/><Relationship Id="rId206" Type="http://schemas.openxmlformats.org/officeDocument/2006/relationships/customXml" Target="../ink/ink1887.xml"/><Relationship Id="rId227" Type="http://schemas.openxmlformats.org/officeDocument/2006/relationships/image" Target="../media/image1066.png"/><Relationship Id="rId248" Type="http://schemas.openxmlformats.org/officeDocument/2006/relationships/customXml" Target="../ink/ink1908.xml"/><Relationship Id="rId12" Type="http://schemas.openxmlformats.org/officeDocument/2006/relationships/customXml" Target="../ink/ink1790.xml"/><Relationship Id="rId33" Type="http://schemas.openxmlformats.org/officeDocument/2006/relationships/image" Target="../media/image970.png"/><Relationship Id="rId108" Type="http://schemas.openxmlformats.org/officeDocument/2006/relationships/customXml" Target="../ink/ink1838.xml"/><Relationship Id="rId129" Type="http://schemas.openxmlformats.org/officeDocument/2006/relationships/image" Target="../media/image1017.png"/><Relationship Id="rId54" Type="http://schemas.openxmlformats.org/officeDocument/2006/relationships/customXml" Target="../ink/ink1811.xml"/><Relationship Id="rId75" Type="http://schemas.openxmlformats.org/officeDocument/2006/relationships/image" Target="../media/image991.png"/><Relationship Id="rId96" Type="http://schemas.openxmlformats.org/officeDocument/2006/relationships/customXml" Target="../ink/ink1832.xml"/><Relationship Id="rId140" Type="http://schemas.openxmlformats.org/officeDocument/2006/relationships/customXml" Target="../ink/ink1854.xml"/><Relationship Id="rId161" Type="http://schemas.openxmlformats.org/officeDocument/2006/relationships/image" Target="../media/image1033.png"/><Relationship Id="rId182" Type="http://schemas.openxmlformats.org/officeDocument/2006/relationships/customXml" Target="../ink/ink1875.xml"/><Relationship Id="rId217" Type="http://schemas.openxmlformats.org/officeDocument/2006/relationships/image" Target="../media/image1061.png"/><Relationship Id="rId6" Type="http://schemas.openxmlformats.org/officeDocument/2006/relationships/customXml" Target="../ink/ink1787.xml"/><Relationship Id="rId238" Type="http://schemas.openxmlformats.org/officeDocument/2006/relationships/customXml" Target="../ink/ink1903.xml"/><Relationship Id="rId259" Type="http://schemas.openxmlformats.org/officeDocument/2006/relationships/image" Target="../media/image1082.png"/><Relationship Id="rId23" Type="http://schemas.openxmlformats.org/officeDocument/2006/relationships/image" Target="../media/image965.png"/><Relationship Id="rId119" Type="http://schemas.openxmlformats.org/officeDocument/2006/relationships/image" Target="../media/image1012.png"/><Relationship Id="rId44" Type="http://schemas.openxmlformats.org/officeDocument/2006/relationships/customXml" Target="../ink/ink1806.xml"/><Relationship Id="rId65" Type="http://schemas.openxmlformats.org/officeDocument/2006/relationships/image" Target="../media/image986.png"/><Relationship Id="rId86" Type="http://schemas.openxmlformats.org/officeDocument/2006/relationships/customXml" Target="../ink/ink1827.xml"/><Relationship Id="rId130" Type="http://schemas.openxmlformats.org/officeDocument/2006/relationships/customXml" Target="../ink/ink1849.xml"/><Relationship Id="rId151" Type="http://schemas.openxmlformats.org/officeDocument/2006/relationships/image" Target="../media/image1028.png"/><Relationship Id="rId172" Type="http://schemas.openxmlformats.org/officeDocument/2006/relationships/customXml" Target="../ink/ink1870.xml"/><Relationship Id="rId193" Type="http://schemas.openxmlformats.org/officeDocument/2006/relationships/image" Target="../media/image1049.png"/><Relationship Id="rId207" Type="http://schemas.openxmlformats.org/officeDocument/2006/relationships/image" Target="../media/image1056.png"/><Relationship Id="rId228" Type="http://schemas.openxmlformats.org/officeDocument/2006/relationships/customXml" Target="../ink/ink1898.xml"/><Relationship Id="rId249" Type="http://schemas.openxmlformats.org/officeDocument/2006/relationships/image" Target="../media/image1077.png"/><Relationship Id="rId13" Type="http://schemas.openxmlformats.org/officeDocument/2006/relationships/image" Target="../media/image960.png"/><Relationship Id="rId109" Type="http://schemas.openxmlformats.org/officeDocument/2006/relationships/image" Target="../media/image1007.png"/><Relationship Id="rId260" Type="http://schemas.openxmlformats.org/officeDocument/2006/relationships/customXml" Target="../ink/ink1914.xml"/><Relationship Id="rId34" Type="http://schemas.openxmlformats.org/officeDocument/2006/relationships/customXml" Target="../ink/ink1801.xml"/><Relationship Id="rId55" Type="http://schemas.openxmlformats.org/officeDocument/2006/relationships/image" Target="../media/image981.png"/><Relationship Id="rId76" Type="http://schemas.openxmlformats.org/officeDocument/2006/relationships/customXml" Target="../ink/ink1822.xml"/><Relationship Id="rId97" Type="http://schemas.openxmlformats.org/officeDocument/2006/relationships/image" Target="../media/image6730.png"/><Relationship Id="rId120" Type="http://schemas.openxmlformats.org/officeDocument/2006/relationships/customXml" Target="../ink/ink1844.xml"/><Relationship Id="rId141" Type="http://schemas.openxmlformats.org/officeDocument/2006/relationships/image" Target="../media/image1023.png"/><Relationship Id="rId7" Type="http://schemas.openxmlformats.org/officeDocument/2006/relationships/image" Target="../media/image957.png"/><Relationship Id="rId162" Type="http://schemas.openxmlformats.org/officeDocument/2006/relationships/customXml" Target="../ink/ink1865.xml"/><Relationship Id="rId183" Type="http://schemas.openxmlformats.org/officeDocument/2006/relationships/image" Target="../media/image1044.png"/><Relationship Id="rId218" Type="http://schemas.openxmlformats.org/officeDocument/2006/relationships/customXml" Target="../ink/ink1893.xml"/><Relationship Id="rId239" Type="http://schemas.openxmlformats.org/officeDocument/2006/relationships/image" Target="../media/image1072.png"/><Relationship Id="rId250" Type="http://schemas.openxmlformats.org/officeDocument/2006/relationships/customXml" Target="../ink/ink1909.xml"/><Relationship Id="rId24" Type="http://schemas.openxmlformats.org/officeDocument/2006/relationships/customXml" Target="../ink/ink1796.xml"/><Relationship Id="rId45" Type="http://schemas.openxmlformats.org/officeDocument/2006/relationships/image" Target="../media/image976.png"/><Relationship Id="rId66" Type="http://schemas.openxmlformats.org/officeDocument/2006/relationships/customXml" Target="../ink/ink1817.xml"/><Relationship Id="rId87" Type="http://schemas.openxmlformats.org/officeDocument/2006/relationships/image" Target="../media/image997.png"/><Relationship Id="rId110" Type="http://schemas.openxmlformats.org/officeDocument/2006/relationships/customXml" Target="../ink/ink1839.xml"/><Relationship Id="rId131" Type="http://schemas.openxmlformats.org/officeDocument/2006/relationships/image" Target="../media/image1018.png"/><Relationship Id="rId152" Type="http://schemas.openxmlformats.org/officeDocument/2006/relationships/customXml" Target="../ink/ink1860.xml"/><Relationship Id="rId173" Type="http://schemas.openxmlformats.org/officeDocument/2006/relationships/image" Target="../media/image1039.png"/><Relationship Id="rId194" Type="http://schemas.openxmlformats.org/officeDocument/2006/relationships/customXml" Target="../ink/ink1881.xml"/><Relationship Id="rId208" Type="http://schemas.openxmlformats.org/officeDocument/2006/relationships/customXml" Target="../ink/ink1888.xml"/><Relationship Id="rId229" Type="http://schemas.openxmlformats.org/officeDocument/2006/relationships/image" Target="../media/image1067.png"/><Relationship Id="rId240" Type="http://schemas.openxmlformats.org/officeDocument/2006/relationships/customXml" Target="../ink/ink1904.xml"/><Relationship Id="rId261" Type="http://schemas.openxmlformats.org/officeDocument/2006/relationships/image" Target="../media/image1083.png"/><Relationship Id="rId14" Type="http://schemas.openxmlformats.org/officeDocument/2006/relationships/customXml" Target="../ink/ink1791.xml"/><Relationship Id="rId35" Type="http://schemas.openxmlformats.org/officeDocument/2006/relationships/image" Target="../media/image971.png"/><Relationship Id="rId56" Type="http://schemas.openxmlformats.org/officeDocument/2006/relationships/customXml" Target="../ink/ink1812.xml"/><Relationship Id="rId77" Type="http://schemas.openxmlformats.org/officeDocument/2006/relationships/image" Target="../media/image992.png"/><Relationship Id="rId100" Type="http://schemas.openxmlformats.org/officeDocument/2006/relationships/customXml" Target="../ink/ink1834.xml"/><Relationship Id="rId8" Type="http://schemas.openxmlformats.org/officeDocument/2006/relationships/customXml" Target="../ink/ink1788.xml"/><Relationship Id="rId98" Type="http://schemas.openxmlformats.org/officeDocument/2006/relationships/customXml" Target="../ink/ink1833.xml"/><Relationship Id="rId121" Type="http://schemas.openxmlformats.org/officeDocument/2006/relationships/image" Target="../media/image1013.png"/><Relationship Id="rId142" Type="http://schemas.openxmlformats.org/officeDocument/2006/relationships/customXml" Target="../ink/ink1855.xml"/><Relationship Id="rId163" Type="http://schemas.openxmlformats.org/officeDocument/2006/relationships/image" Target="../media/image1034.png"/><Relationship Id="rId184" Type="http://schemas.openxmlformats.org/officeDocument/2006/relationships/customXml" Target="../ink/ink1876.xml"/><Relationship Id="rId219" Type="http://schemas.openxmlformats.org/officeDocument/2006/relationships/image" Target="../media/image1062.png"/><Relationship Id="rId230" Type="http://schemas.openxmlformats.org/officeDocument/2006/relationships/customXml" Target="../ink/ink1899.xml"/><Relationship Id="rId251" Type="http://schemas.openxmlformats.org/officeDocument/2006/relationships/image" Target="../media/image1078.png"/><Relationship Id="rId25" Type="http://schemas.openxmlformats.org/officeDocument/2006/relationships/image" Target="../media/image966.png"/><Relationship Id="rId46" Type="http://schemas.openxmlformats.org/officeDocument/2006/relationships/customXml" Target="../ink/ink1807.xml"/><Relationship Id="rId67" Type="http://schemas.openxmlformats.org/officeDocument/2006/relationships/image" Target="../media/image987.png"/><Relationship Id="rId88" Type="http://schemas.openxmlformats.org/officeDocument/2006/relationships/customXml" Target="../ink/ink1828.xml"/><Relationship Id="rId111" Type="http://schemas.openxmlformats.org/officeDocument/2006/relationships/image" Target="../media/image1008.png"/><Relationship Id="rId132" Type="http://schemas.openxmlformats.org/officeDocument/2006/relationships/customXml" Target="../ink/ink1850.xml"/><Relationship Id="rId153" Type="http://schemas.openxmlformats.org/officeDocument/2006/relationships/image" Target="../media/image1029.png"/><Relationship Id="rId174" Type="http://schemas.openxmlformats.org/officeDocument/2006/relationships/customXml" Target="../ink/ink1871.xml"/><Relationship Id="rId195" Type="http://schemas.openxmlformats.org/officeDocument/2006/relationships/image" Target="../media/image1050.png"/><Relationship Id="rId209" Type="http://schemas.openxmlformats.org/officeDocument/2006/relationships/image" Target="../media/image1057.png"/><Relationship Id="rId220" Type="http://schemas.openxmlformats.org/officeDocument/2006/relationships/customXml" Target="../ink/ink1894.xml"/><Relationship Id="rId241" Type="http://schemas.openxmlformats.org/officeDocument/2006/relationships/image" Target="../media/image1073.png"/><Relationship Id="rId15" Type="http://schemas.openxmlformats.org/officeDocument/2006/relationships/image" Target="../media/image961.png"/><Relationship Id="rId36" Type="http://schemas.openxmlformats.org/officeDocument/2006/relationships/customXml" Target="../ink/ink1802.xml"/><Relationship Id="rId57" Type="http://schemas.openxmlformats.org/officeDocument/2006/relationships/image" Target="../media/image982.png"/><Relationship Id="rId262" Type="http://schemas.openxmlformats.org/officeDocument/2006/relationships/customXml" Target="../ink/ink1915.xml"/><Relationship Id="rId78" Type="http://schemas.openxmlformats.org/officeDocument/2006/relationships/customXml" Target="../ink/ink1823.xml"/><Relationship Id="rId99" Type="http://schemas.openxmlformats.org/officeDocument/2006/relationships/image" Target="../media/image1002.png"/><Relationship Id="rId101" Type="http://schemas.openxmlformats.org/officeDocument/2006/relationships/image" Target="../media/image1003.png"/><Relationship Id="rId122" Type="http://schemas.openxmlformats.org/officeDocument/2006/relationships/customXml" Target="../ink/ink1845.xml"/><Relationship Id="rId143" Type="http://schemas.openxmlformats.org/officeDocument/2006/relationships/image" Target="../media/image1024.png"/><Relationship Id="rId164" Type="http://schemas.openxmlformats.org/officeDocument/2006/relationships/customXml" Target="../ink/ink1866.xml"/><Relationship Id="rId185" Type="http://schemas.openxmlformats.org/officeDocument/2006/relationships/image" Target="../media/image1045.png"/><Relationship Id="rId9" Type="http://schemas.openxmlformats.org/officeDocument/2006/relationships/image" Target="../media/image958.png"/><Relationship Id="rId210" Type="http://schemas.openxmlformats.org/officeDocument/2006/relationships/customXml" Target="../ink/ink1889.xml"/><Relationship Id="rId26" Type="http://schemas.openxmlformats.org/officeDocument/2006/relationships/customXml" Target="../ink/ink1797.xml"/><Relationship Id="rId231" Type="http://schemas.openxmlformats.org/officeDocument/2006/relationships/image" Target="../media/image1068.png"/><Relationship Id="rId252" Type="http://schemas.openxmlformats.org/officeDocument/2006/relationships/customXml" Target="../ink/ink1910.xml"/><Relationship Id="rId47" Type="http://schemas.openxmlformats.org/officeDocument/2006/relationships/image" Target="../media/image977.png"/><Relationship Id="rId68" Type="http://schemas.openxmlformats.org/officeDocument/2006/relationships/customXml" Target="../ink/ink1818.xml"/><Relationship Id="rId89" Type="http://schemas.openxmlformats.org/officeDocument/2006/relationships/image" Target="../media/image998.png"/><Relationship Id="rId112" Type="http://schemas.openxmlformats.org/officeDocument/2006/relationships/customXml" Target="../ink/ink1840.xml"/><Relationship Id="rId133" Type="http://schemas.openxmlformats.org/officeDocument/2006/relationships/image" Target="../media/image1019.png"/><Relationship Id="rId154" Type="http://schemas.openxmlformats.org/officeDocument/2006/relationships/customXml" Target="../ink/ink1861.xml"/><Relationship Id="rId175" Type="http://schemas.openxmlformats.org/officeDocument/2006/relationships/image" Target="../media/image1040.png"/><Relationship Id="rId196" Type="http://schemas.openxmlformats.org/officeDocument/2006/relationships/customXml" Target="../ink/ink1882.xml"/><Relationship Id="rId200" Type="http://schemas.openxmlformats.org/officeDocument/2006/relationships/customXml" Target="../ink/ink1884.xml"/><Relationship Id="rId16" Type="http://schemas.openxmlformats.org/officeDocument/2006/relationships/customXml" Target="../ink/ink1792.xml"/><Relationship Id="rId221" Type="http://schemas.openxmlformats.org/officeDocument/2006/relationships/image" Target="../media/image1063.png"/><Relationship Id="rId242" Type="http://schemas.openxmlformats.org/officeDocument/2006/relationships/customXml" Target="../ink/ink1905.xml"/><Relationship Id="rId263" Type="http://schemas.openxmlformats.org/officeDocument/2006/relationships/image" Target="../media/image1084.png"/><Relationship Id="rId37" Type="http://schemas.openxmlformats.org/officeDocument/2006/relationships/image" Target="../media/image972.png"/><Relationship Id="rId58" Type="http://schemas.openxmlformats.org/officeDocument/2006/relationships/customXml" Target="../ink/ink1813.xml"/><Relationship Id="rId79" Type="http://schemas.openxmlformats.org/officeDocument/2006/relationships/image" Target="../media/image993.png"/><Relationship Id="rId102" Type="http://schemas.openxmlformats.org/officeDocument/2006/relationships/customXml" Target="../ink/ink1835.xml"/><Relationship Id="rId123" Type="http://schemas.openxmlformats.org/officeDocument/2006/relationships/image" Target="../media/image1014.png"/><Relationship Id="rId144" Type="http://schemas.openxmlformats.org/officeDocument/2006/relationships/customXml" Target="../ink/ink1856.xml"/><Relationship Id="rId90" Type="http://schemas.openxmlformats.org/officeDocument/2006/relationships/customXml" Target="../ink/ink1829.xml"/><Relationship Id="rId165" Type="http://schemas.openxmlformats.org/officeDocument/2006/relationships/image" Target="../media/image1035.png"/><Relationship Id="rId186" Type="http://schemas.openxmlformats.org/officeDocument/2006/relationships/customXml" Target="../ink/ink1877.xml"/><Relationship Id="rId211" Type="http://schemas.openxmlformats.org/officeDocument/2006/relationships/image" Target="../media/image1058.png"/><Relationship Id="rId232" Type="http://schemas.openxmlformats.org/officeDocument/2006/relationships/customXml" Target="../ink/ink1900.xml"/><Relationship Id="rId253" Type="http://schemas.openxmlformats.org/officeDocument/2006/relationships/image" Target="../media/image1079.png"/><Relationship Id="rId27" Type="http://schemas.openxmlformats.org/officeDocument/2006/relationships/image" Target="../media/image967.png"/><Relationship Id="rId48" Type="http://schemas.openxmlformats.org/officeDocument/2006/relationships/customXml" Target="../ink/ink1808.xml"/><Relationship Id="rId69" Type="http://schemas.openxmlformats.org/officeDocument/2006/relationships/image" Target="../media/image988.png"/><Relationship Id="rId113" Type="http://schemas.openxmlformats.org/officeDocument/2006/relationships/image" Target="../media/image1009.png"/><Relationship Id="rId134" Type="http://schemas.openxmlformats.org/officeDocument/2006/relationships/customXml" Target="../ink/ink1851.xml"/><Relationship Id="rId80" Type="http://schemas.openxmlformats.org/officeDocument/2006/relationships/customXml" Target="../ink/ink1824.xml"/><Relationship Id="rId155" Type="http://schemas.openxmlformats.org/officeDocument/2006/relationships/image" Target="../media/image1030.png"/><Relationship Id="rId176" Type="http://schemas.openxmlformats.org/officeDocument/2006/relationships/customXml" Target="../ink/ink1872.xml"/><Relationship Id="rId197" Type="http://schemas.openxmlformats.org/officeDocument/2006/relationships/image" Target="../media/image1051.png"/><Relationship Id="rId201" Type="http://schemas.openxmlformats.org/officeDocument/2006/relationships/image" Target="../media/image1053.png"/><Relationship Id="rId222" Type="http://schemas.openxmlformats.org/officeDocument/2006/relationships/customXml" Target="../ink/ink1895.xml"/><Relationship Id="rId243" Type="http://schemas.openxmlformats.org/officeDocument/2006/relationships/image" Target="../media/image1074.png"/><Relationship Id="rId17" Type="http://schemas.openxmlformats.org/officeDocument/2006/relationships/image" Target="../media/image962.png"/><Relationship Id="rId38" Type="http://schemas.openxmlformats.org/officeDocument/2006/relationships/customXml" Target="../ink/ink1803.xml"/><Relationship Id="rId59" Type="http://schemas.openxmlformats.org/officeDocument/2006/relationships/image" Target="../media/image983.png"/><Relationship Id="rId103" Type="http://schemas.openxmlformats.org/officeDocument/2006/relationships/image" Target="../media/image1004.png"/><Relationship Id="rId124" Type="http://schemas.openxmlformats.org/officeDocument/2006/relationships/customXml" Target="../ink/ink1846.xml"/><Relationship Id="rId70" Type="http://schemas.openxmlformats.org/officeDocument/2006/relationships/customXml" Target="../ink/ink1819.xml"/><Relationship Id="rId91" Type="http://schemas.openxmlformats.org/officeDocument/2006/relationships/image" Target="../media/image999.png"/><Relationship Id="rId145" Type="http://schemas.openxmlformats.org/officeDocument/2006/relationships/image" Target="../media/image1025.png"/><Relationship Id="rId166" Type="http://schemas.openxmlformats.org/officeDocument/2006/relationships/customXml" Target="../ink/ink1867.xml"/><Relationship Id="rId187" Type="http://schemas.openxmlformats.org/officeDocument/2006/relationships/image" Target="../media/image1046.png"/><Relationship Id="rId1" Type="http://schemas.openxmlformats.org/officeDocument/2006/relationships/slideLayout" Target="../slideLayouts/slideLayout1.xml"/><Relationship Id="rId212" Type="http://schemas.openxmlformats.org/officeDocument/2006/relationships/customXml" Target="../ink/ink1890.xml"/><Relationship Id="rId233" Type="http://schemas.openxmlformats.org/officeDocument/2006/relationships/image" Target="../media/image1069.png"/><Relationship Id="rId254" Type="http://schemas.openxmlformats.org/officeDocument/2006/relationships/customXml" Target="../ink/ink1911.xml"/><Relationship Id="rId28" Type="http://schemas.openxmlformats.org/officeDocument/2006/relationships/customXml" Target="../ink/ink1798.xml"/><Relationship Id="rId49" Type="http://schemas.openxmlformats.org/officeDocument/2006/relationships/image" Target="../media/image978.png"/><Relationship Id="rId114" Type="http://schemas.openxmlformats.org/officeDocument/2006/relationships/customXml" Target="../ink/ink1841.xml"/><Relationship Id="rId60" Type="http://schemas.openxmlformats.org/officeDocument/2006/relationships/customXml" Target="../ink/ink1814.xml"/><Relationship Id="rId81" Type="http://schemas.openxmlformats.org/officeDocument/2006/relationships/image" Target="../media/image994.png"/><Relationship Id="rId135" Type="http://schemas.openxmlformats.org/officeDocument/2006/relationships/image" Target="../media/image1020.png"/><Relationship Id="rId156" Type="http://schemas.openxmlformats.org/officeDocument/2006/relationships/customXml" Target="../ink/ink1862.xml"/><Relationship Id="rId177" Type="http://schemas.openxmlformats.org/officeDocument/2006/relationships/image" Target="../media/image1041.png"/><Relationship Id="rId198" Type="http://schemas.openxmlformats.org/officeDocument/2006/relationships/customXml" Target="../ink/ink1883.xml"/><Relationship Id="rId202" Type="http://schemas.openxmlformats.org/officeDocument/2006/relationships/customXml" Target="../ink/ink1885.xml"/><Relationship Id="rId223" Type="http://schemas.openxmlformats.org/officeDocument/2006/relationships/image" Target="../media/image1064.png"/><Relationship Id="rId244" Type="http://schemas.openxmlformats.org/officeDocument/2006/relationships/customXml" Target="../ink/ink1906.xml"/><Relationship Id="rId18" Type="http://schemas.openxmlformats.org/officeDocument/2006/relationships/customXml" Target="../ink/ink1793.xml"/><Relationship Id="rId39" Type="http://schemas.openxmlformats.org/officeDocument/2006/relationships/image" Target="../media/image973.png"/><Relationship Id="rId50" Type="http://schemas.openxmlformats.org/officeDocument/2006/relationships/customXml" Target="../ink/ink1809.xml"/><Relationship Id="rId104" Type="http://schemas.openxmlformats.org/officeDocument/2006/relationships/customXml" Target="../ink/ink1836.xml"/><Relationship Id="rId125" Type="http://schemas.openxmlformats.org/officeDocument/2006/relationships/image" Target="../media/image1015.png"/><Relationship Id="rId146" Type="http://schemas.openxmlformats.org/officeDocument/2006/relationships/customXml" Target="../ink/ink1857.xml"/><Relationship Id="rId167" Type="http://schemas.openxmlformats.org/officeDocument/2006/relationships/image" Target="../media/image1036.png"/><Relationship Id="rId188" Type="http://schemas.openxmlformats.org/officeDocument/2006/relationships/customXml" Target="../ink/ink1878.xml"/><Relationship Id="rId71" Type="http://schemas.openxmlformats.org/officeDocument/2006/relationships/image" Target="../media/image989.png"/><Relationship Id="rId92" Type="http://schemas.openxmlformats.org/officeDocument/2006/relationships/customXml" Target="../ink/ink1830.xml"/><Relationship Id="rId213" Type="http://schemas.openxmlformats.org/officeDocument/2006/relationships/image" Target="../media/image1059.png"/><Relationship Id="rId234" Type="http://schemas.openxmlformats.org/officeDocument/2006/relationships/customXml" Target="../ink/ink1901.xml"/><Relationship Id="rId2" Type="http://schemas.openxmlformats.org/officeDocument/2006/relationships/customXml" Target="../ink/ink1785.xml"/><Relationship Id="rId29" Type="http://schemas.openxmlformats.org/officeDocument/2006/relationships/image" Target="../media/image968.png"/><Relationship Id="rId255" Type="http://schemas.openxmlformats.org/officeDocument/2006/relationships/image" Target="../media/image1080.png"/><Relationship Id="rId40" Type="http://schemas.openxmlformats.org/officeDocument/2006/relationships/customXml" Target="../ink/ink1804.xml"/><Relationship Id="rId115" Type="http://schemas.openxmlformats.org/officeDocument/2006/relationships/image" Target="../media/image1010.png"/><Relationship Id="rId136" Type="http://schemas.openxmlformats.org/officeDocument/2006/relationships/customXml" Target="../ink/ink1852.xml"/><Relationship Id="rId157" Type="http://schemas.openxmlformats.org/officeDocument/2006/relationships/image" Target="../media/image1031.png"/><Relationship Id="rId178" Type="http://schemas.openxmlformats.org/officeDocument/2006/relationships/customXml" Target="../ink/ink1873.xml"/><Relationship Id="rId61" Type="http://schemas.openxmlformats.org/officeDocument/2006/relationships/image" Target="../media/image984.png"/><Relationship Id="rId82" Type="http://schemas.openxmlformats.org/officeDocument/2006/relationships/customXml" Target="../ink/ink1825.xml"/><Relationship Id="rId199" Type="http://schemas.openxmlformats.org/officeDocument/2006/relationships/image" Target="../media/image1052.png"/><Relationship Id="rId203" Type="http://schemas.openxmlformats.org/officeDocument/2006/relationships/image" Target="../media/image1054.png"/><Relationship Id="rId19" Type="http://schemas.openxmlformats.org/officeDocument/2006/relationships/image" Target="../media/image963.png"/><Relationship Id="rId224" Type="http://schemas.openxmlformats.org/officeDocument/2006/relationships/customXml" Target="../ink/ink1896.xml"/><Relationship Id="rId245" Type="http://schemas.openxmlformats.org/officeDocument/2006/relationships/image" Target="../media/image1075.png"/><Relationship Id="rId30" Type="http://schemas.openxmlformats.org/officeDocument/2006/relationships/customXml" Target="../ink/ink1799.xml"/><Relationship Id="rId105" Type="http://schemas.openxmlformats.org/officeDocument/2006/relationships/image" Target="../media/image1005.png"/><Relationship Id="rId126" Type="http://schemas.openxmlformats.org/officeDocument/2006/relationships/customXml" Target="../ink/ink1847.xml"/><Relationship Id="rId147" Type="http://schemas.openxmlformats.org/officeDocument/2006/relationships/image" Target="../media/image1026.png"/><Relationship Id="rId168" Type="http://schemas.openxmlformats.org/officeDocument/2006/relationships/customXml" Target="../ink/ink1868.xml"/><Relationship Id="rId51" Type="http://schemas.openxmlformats.org/officeDocument/2006/relationships/image" Target="../media/image979.png"/><Relationship Id="rId72" Type="http://schemas.openxmlformats.org/officeDocument/2006/relationships/customXml" Target="../ink/ink1820.xml"/><Relationship Id="rId93" Type="http://schemas.openxmlformats.org/officeDocument/2006/relationships/image" Target="../media/image1000.png"/><Relationship Id="rId189" Type="http://schemas.openxmlformats.org/officeDocument/2006/relationships/image" Target="../media/image1047.png"/><Relationship Id="rId3" Type="http://schemas.openxmlformats.org/officeDocument/2006/relationships/image" Target="../media/image955.png"/><Relationship Id="rId214" Type="http://schemas.openxmlformats.org/officeDocument/2006/relationships/customXml" Target="../ink/ink1891.xml"/><Relationship Id="rId235" Type="http://schemas.openxmlformats.org/officeDocument/2006/relationships/image" Target="../media/image1070.png"/><Relationship Id="rId256" Type="http://schemas.openxmlformats.org/officeDocument/2006/relationships/customXml" Target="../ink/ink1912.xml"/><Relationship Id="rId116" Type="http://schemas.openxmlformats.org/officeDocument/2006/relationships/customXml" Target="../ink/ink1842.xml"/><Relationship Id="rId137" Type="http://schemas.openxmlformats.org/officeDocument/2006/relationships/image" Target="../media/image1021.png"/><Relationship Id="rId158" Type="http://schemas.openxmlformats.org/officeDocument/2006/relationships/customXml" Target="../ink/ink1863.xml"/><Relationship Id="rId20" Type="http://schemas.openxmlformats.org/officeDocument/2006/relationships/customXml" Target="../ink/ink1794.xml"/><Relationship Id="rId41" Type="http://schemas.openxmlformats.org/officeDocument/2006/relationships/image" Target="../media/image974.png"/><Relationship Id="rId62" Type="http://schemas.openxmlformats.org/officeDocument/2006/relationships/customXml" Target="../ink/ink1815.xml"/><Relationship Id="rId83" Type="http://schemas.openxmlformats.org/officeDocument/2006/relationships/image" Target="../media/image995.png"/><Relationship Id="rId179" Type="http://schemas.openxmlformats.org/officeDocument/2006/relationships/image" Target="../media/image1042.png"/><Relationship Id="rId190" Type="http://schemas.openxmlformats.org/officeDocument/2006/relationships/customXml" Target="../ink/ink1879.xml"/><Relationship Id="rId204" Type="http://schemas.openxmlformats.org/officeDocument/2006/relationships/customXml" Target="../ink/ink1886.xml"/><Relationship Id="rId225" Type="http://schemas.openxmlformats.org/officeDocument/2006/relationships/image" Target="../media/image1065.png"/><Relationship Id="rId246" Type="http://schemas.openxmlformats.org/officeDocument/2006/relationships/customXml" Target="../ink/ink1907.xml"/><Relationship Id="rId106" Type="http://schemas.openxmlformats.org/officeDocument/2006/relationships/customXml" Target="../ink/ink1837.xml"/><Relationship Id="rId127" Type="http://schemas.openxmlformats.org/officeDocument/2006/relationships/image" Target="../media/image1016.png"/><Relationship Id="rId10" Type="http://schemas.openxmlformats.org/officeDocument/2006/relationships/customXml" Target="../ink/ink1789.xml"/><Relationship Id="rId31" Type="http://schemas.openxmlformats.org/officeDocument/2006/relationships/image" Target="../media/image969.png"/><Relationship Id="rId52" Type="http://schemas.openxmlformats.org/officeDocument/2006/relationships/customXml" Target="../ink/ink1810.xml"/><Relationship Id="rId73" Type="http://schemas.openxmlformats.org/officeDocument/2006/relationships/image" Target="../media/image990.png"/><Relationship Id="rId94" Type="http://schemas.openxmlformats.org/officeDocument/2006/relationships/customXml" Target="../ink/ink1831.xml"/><Relationship Id="rId148" Type="http://schemas.openxmlformats.org/officeDocument/2006/relationships/customXml" Target="../ink/ink1858.xml"/><Relationship Id="rId169" Type="http://schemas.openxmlformats.org/officeDocument/2006/relationships/image" Target="../media/image1037.png"/><Relationship Id="rId4" Type="http://schemas.openxmlformats.org/officeDocument/2006/relationships/customXml" Target="../ink/ink1786.xml"/><Relationship Id="rId180" Type="http://schemas.openxmlformats.org/officeDocument/2006/relationships/customXml" Target="../ink/ink1874.xml"/><Relationship Id="rId215" Type="http://schemas.openxmlformats.org/officeDocument/2006/relationships/image" Target="../media/image1060.png"/><Relationship Id="rId236" Type="http://schemas.openxmlformats.org/officeDocument/2006/relationships/customXml" Target="../ink/ink1902.xml"/><Relationship Id="rId257" Type="http://schemas.openxmlformats.org/officeDocument/2006/relationships/image" Target="../media/image1081.png"/><Relationship Id="rId42" Type="http://schemas.openxmlformats.org/officeDocument/2006/relationships/customXml" Target="../ink/ink1805.xml"/><Relationship Id="rId84" Type="http://schemas.openxmlformats.org/officeDocument/2006/relationships/customXml" Target="../ink/ink1826.xml"/><Relationship Id="rId138" Type="http://schemas.openxmlformats.org/officeDocument/2006/relationships/customXml" Target="../ink/ink185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6" Type="http://schemas.openxmlformats.org/officeDocument/2006/relationships/customXml" Target="../ink/ink1928.xml"/><Relationship Id="rId21" Type="http://schemas.openxmlformats.org/officeDocument/2006/relationships/image" Target="../media/image1097.png"/><Relationship Id="rId42" Type="http://schemas.openxmlformats.org/officeDocument/2006/relationships/customXml" Target="../ink/ink1936.xml"/><Relationship Id="rId47" Type="http://schemas.openxmlformats.org/officeDocument/2006/relationships/image" Target="../media/image1114.png"/><Relationship Id="rId63" Type="http://schemas.openxmlformats.org/officeDocument/2006/relationships/image" Target="../media/image1123.png"/><Relationship Id="rId68" Type="http://schemas.openxmlformats.org/officeDocument/2006/relationships/customXml" Target="../ink/ink1949.xml"/><Relationship Id="rId84" Type="http://schemas.openxmlformats.org/officeDocument/2006/relationships/customXml" Target="../ink/ink1957.xml"/><Relationship Id="rId89" Type="http://schemas.openxmlformats.org/officeDocument/2006/relationships/image" Target="../media/image1137.png"/><Relationship Id="rId16" Type="http://schemas.openxmlformats.org/officeDocument/2006/relationships/customXml" Target="../ink/ink1923.xml"/><Relationship Id="rId11" Type="http://schemas.openxmlformats.org/officeDocument/2006/relationships/image" Target="../media/image1092.png"/><Relationship Id="rId32" Type="http://schemas.openxmlformats.org/officeDocument/2006/relationships/customXml" Target="../ink/ink1931.xml"/><Relationship Id="rId37" Type="http://schemas.openxmlformats.org/officeDocument/2006/relationships/image" Target="../media/image1107.png"/><Relationship Id="rId53" Type="http://schemas.openxmlformats.org/officeDocument/2006/relationships/image" Target="../media/image1117.png"/><Relationship Id="rId58" Type="http://schemas.openxmlformats.org/officeDocument/2006/relationships/customXml" Target="../ink/ink1944.xml"/><Relationship Id="rId74" Type="http://schemas.openxmlformats.org/officeDocument/2006/relationships/customXml" Target="../ink/ink1952.xml"/><Relationship Id="rId79" Type="http://schemas.openxmlformats.org/officeDocument/2006/relationships/image" Target="../media/image1132.png"/><Relationship Id="rId5" Type="http://schemas.openxmlformats.org/officeDocument/2006/relationships/image" Target="../media/image1088.png"/><Relationship Id="rId90" Type="http://schemas.openxmlformats.org/officeDocument/2006/relationships/customXml" Target="../ink/ink1960.xml"/><Relationship Id="rId95" Type="http://schemas.openxmlformats.org/officeDocument/2006/relationships/image" Target="../media/image1141.png"/><Relationship Id="rId22" Type="http://schemas.openxmlformats.org/officeDocument/2006/relationships/customXml" Target="../ink/ink1926.xml"/><Relationship Id="rId27" Type="http://schemas.openxmlformats.org/officeDocument/2006/relationships/image" Target="../media/image1102.png"/><Relationship Id="rId43" Type="http://schemas.openxmlformats.org/officeDocument/2006/relationships/image" Target="../media/image1112.png"/><Relationship Id="rId48" Type="http://schemas.openxmlformats.org/officeDocument/2006/relationships/customXml" Target="../ink/ink1939.xml"/><Relationship Id="rId64" Type="http://schemas.openxmlformats.org/officeDocument/2006/relationships/customXml" Target="../ink/ink1947.xml"/><Relationship Id="rId69" Type="http://schemas.openxmlformats.org/officeDocument/2006/relationships/image" Target="../media/image1126.png"/><Relationship Id="rId80" Type="http://schemas.openxmlformats.org/officeDocument/2006/relationships/customXml" Target="../ink/ink1955.xml"/><Relationship Id="rId85" Type="http://schemas.openxmlformats.org/officeDocument/2006/relationships/image" Target="../media/image1135.png"/><Relationship Id="rId3" Type="http://schemas.openxmlformats.org/officeDocument/2006/relationships/image" Target="../media/image1087.png"/><Relationship Id="rId12" Type="http://schemas.openxmlformats.org/officeDocument/2006/relationships/customXml" Target="../ink/ink1921.xml"/><Relationship Id="rId17" Type="http://schemas.openxmlformats.org/officeDocument/2006/relationships/image" Target="../media/image1095.png"/><Relationship Id="rId25" Type="http://schemas.openxmlformats.org/officeDocument/2006/relationships/image" Target="../media/image1099.png"/><Relationship Id="rId33" Type="http://schemas.openxmlformats.org/officeDocument/2006/relationships/image" Target="../media/image1105.png"/><Relationship Id="rId38" Type="http://schemas.openxmlformats.org/officeDocument/2006/relationships/customXml" Target="../ink/ink1934.xml"/><Relationship Id="rId46" Type="http://schemas.openxmlformats.org/officeDocument/2006/relationships/customXml" Target="../ink/ink1938.xml"/><Relationship Id="rId59" Type="http://schemas.openxmlformats.org/officeDocument/2006/relationships/image" Target="../media/image1121.png"/><Relationship Id="rId67" Type="http://schemas.openxmlformats.org/officeDocument/2006/relationships/image" Target="../media/image1125.png"/><Relationship Id="rId20" Type="http://schemas.openxmlformats.org/officeDocument/2006/relationships/customXml" Target="../ink/ink1925.xml"/><Relationship Id="rId41" Type="http://schemas.openxmlformats.org/officeDocument/2006/relationships/image" Target="../media/image1109.png"/><Relationship Id="rId54" Type="http://schemas.openxmlformats.org/officeDocument/2006/relationships/customXml" Target="../ink/ink1942.xml"/><Relationship Id="rId62" Type="http://schemas.openxmlformats.org/officeDocument/2006/relationships/customXml" Target="../ink/ink1946.xml"/><Relationship Id="rId70" Type="http://schemas.openxmlformats.org/officeDocument/2006/relationships/customXml" Target="../ink/ink1950.xml"/><Relationship Id="rId75" Type="http://schemas.openxmlformats.org/officeDocument/2006/relationships/image" Target="../media/image1129.png"/><Relationship Id="rId83" Type="http://schemas.openxmlformats.org/officeDocument/2006/relationships/image" Target="../media/image1134.png"/><Relationship Id="rId88" Type="http://schemas.openxmlformats.org/officeDocument/2006/relationships/customXml" Target="../ink/ink1959.xml"/><Relationship Id="rId91" Type="http://schemas.openxmlformats.org/officeDocument/2006/relationships/image" Target="../media/image1138.png"/><Relationship Id="rId96" Type="http://schemas.openxmlformats.org/officeDocument/2006/relationships/customXml" Target="../ink/ink1963.xml"/><Relationship Id="rId1" Type="http://schemas.openxmlformats.org/officeDocument/2006/relationships/slideLayout" Target="../slideLayouts/slideLayout1.xml"/><Relationship Id="rId6" Type="http://schemas.openxmlformats.org/officeDocument/2006/relationships/customXml" Target="../ink/ink1918.xml"/><Relationship Id="rId15" Type="http://schemas.openxmlformats.org/officeDocument/2006/relationships/image" Target="../media/image1094.png"/><Relationship Id="rId23" Type="http://schemas.openxmlformats.org/officeDocument/2006/relationships/image" Target="../media/image1098.png"/><Relationship Id="rId28" Type="http://schemas.openxmlformats.org/officeDocument/2006/relationships/customXml" Target="../ink/ink1929.xml"/><Relationship Id="rId36" Type="http://schemas.openxmlformats.org/officeDocument/2006/relationships/customXml" Target="../ink/ink1933.xml"/><Relationship Id="rId49" Type="http://schemas.openxmlformats.org/officeDocument/2006/relationships/image" Target="../media/image1115.png"/><Relationship Id="rId57" Type="http://schemas.openxmlformats.org/officeDocument/2006/relationships/image" Target="../media/image1119.png"/><Relationship Id="rId10" Type="http://schemas.openxmlformats.org/officeDocument/2006/relationships/customXml" Target="../ink/ink1920.xml"/><Relationship Id="rId31" Type="http://schemas.openxmlformats.org/officeDocument/2006/relationships/image" Target="../media/image1104.png"/><Relationship Id="rId44" Type="http://schemas.openxmlformats.org/officeDocument/2006/relationships/customXml" Target="../ink/ink1937.xml"/><Relationship Id="rId52" Type="http://schemas.openxmlformats.org/officeDocument/2006/relationships/customXml" Target="../ink/ink1941.xml"/><Relationship Id="rId60" Type="http://schemas.openxmlformats.org/officeDocument/2006/relationships/customXml" Target="../ink/ink1945.xml"/><Relationship Id="rId65" Type="http://schemas.openxmlformats.org/officeDocument/2006/relationships/image" Target="../media/image1124.png"/><Relationship Id="rId73" Type="http://schemas.openxmlformats.org/officeDocument/2006/relationships/image" Target="../media/image1128.png"/><Relationship Id="rId78" Type="http://schemas.openxmlformats.org/officeDocument/2006/relationships/customXml" Target="../ink/ink1954.xml"/><Relationship Id="rId81" Type="http://schemas.openxmlformats.org/officeDocument/2006/relationships/image" Target="../media/image1133.png"/><Relationship Id="rId86" Type="http://schemas.openxmlformats.org/officeDocument/2006/relationships/customXml" Target="../ink/ink1958.xml"/><Relationship Id="rId94" Type="http://schemas.openxmlformats.org/officeDocument/2006/relationships/customXml" Target="../ink/ink1962.xml"/><Relationship Id="rId99" Type="http://schemas.openxmlformats.org/officeDocument/2006/relationships/image" Target="../media/image1143.png"/><Relationship Id="rId4" Type="http://schemas.openxmlformats.org/officeDocument/2006/relationships/customXml" Target="../ink/ink1917.xml"/><Relationship Id="rId9" Type="http://schemas.openxmlformats.org/officeDocument/2006/relationships/image" Target="../media/image1091.png"/><Relationship Id="rId13" Type="http://schemas.openxmlformats.org/officeDocument/2006/relationships/image" Target="../media/image1093.png"/><Relationship Id="rId18" Type="http://schemas.openxmlformats.org/officeDocument/2006/relationships/customXml" Target="../ink/ink1924.xml"/><Relationship Id="rId39" Type="http://schemas.openxmlformats.org/officeDocument/2006/relationships/image" Target="../media/image1108.png"/><Relationship Id="rId34" Type="http://schemas.openxmlformats.org/officeDocument/2006/relationships/customXml" Target="../ink/ink1932.xml"/><Relationship Id="rId50" Type="http://schemas.openxmlformats.org/officeDocument/2006/relationships/customXml" Target="../ink/ink1940.xml"/><Relationship Id="rId55" Type="http://schemas.openxmlformats.org/officeDocument/2006/relationships/image" Target="../media/image1118.png"/><Relationship Id="rId76" Type="http://schemas.openxmlformats.org/officeDocument/2006/relationships/customXml" Target="../ink/ink1953.xml"/><Relationship Id="rId97" Type="http://schemas.openxmlformats.org/officeDocument/2006/relationships/image" Target="../media/image1142.png"/><Relationship Id="rId7" Type="http://schemas.openxmlformats.org/officeDocument/2006/relationships/image" Target="../media/image1089.png"/><Relationship Id="rId71" Type="http://schemas.openxmlformats.org/officeDocument/2006/relationships/image" Target="../media/image1127.png"/><Relationship Id="rId92" Type="http://schemas.openxmlformats.org/officeDocument/2006/relationships/customXml" Target="../ink/ink1961.xml"/><Relationship Id="rId2" Type="http://schemas.openxmlformats.org/officeDocument/2006/relationships/customXml" Target="../ink/ink1916.xml"/><Relationship Id="rId29" Type="http://schemas.openxmlformats.org/officeDocument/2006/relationships/image" Target="../media/image1103.png"/><Relationship Id="rId24" Type="http://schemas.openxmlformats.org/officeDocument/2006/relationships/customXml" Target="../ink/ink1927.xml"/><Relationship Id="rId40" Type="http://schemas.openxmlformats.org/officeDocument/2006/relationships/customXml" Target="../ink/ink1935.xml"/><Relationship Id="rId45" Type="http://schemas.openxmlformats.org/officeDocument/2006/relationships/image" Target="../media/image1113.png"/><Relationship Id="rId66" Type="http://schemas.openxmlformats.org/officeDocument/2006/relationships/customXml" Target="../ink/ink1948.xml"/><Relationship Id="rId87" Type="http://schemas.openxmlformats.org/officeDocument/2006/relationships/image" Target="../media/image1136.png"/><Relationship Id="rId61" Type="http://schemas.openxmlformats.org/officeDocument/2006/relationships/image" Target="../media/image1122.png"/><Relationship Id="rId82" Type="http://schemas.openxmlformats.org/officeDocument/2006/relationships/customXml" Target="../ink/ink1956.xml"/><Relationship Id="rId19" Type="http://schemas.openxmlformats.org/officeDocument/2006/relationships/image" Target="../media/image1096.png"/><Relationship Id="rId14" Type="http://schemas.openxmlformats.org/officeDocument/2006/relationships/customXml" Target="../ink/ink1922.xml"/><Relationship Id="rId30" Type="http://schemas.openxmlformats.org/officeDocument/2006/relationships/customXml" Target="../ink/ink1930.xml"/><Relationship Id="rId35" Type="http://schemas.openxmlformats.org/officeDocument/2006/relationships/image" Target="../media/image1106.png"/><Relationship Id="rId56" Type="http://schemas.openxmlformats.org/officeDocument/2006/relationships/customXml" Target="../ink/ink1943.xml"/><Relationship Id="rId77" Type="http://schemas.openxmlformats.org/officeDocument/2006/relationships/image" Target="../media/image1131.png"/><Relationship Id="rId8" Type="http://schemas.openxmlformats.org/officeDocument/2006/relationships/customXml" Target="../ink/ink1919.xml"/><Relationship Id="rId51" Type="http://schemas.openxmlformats.org/officeDocument/2006/relationships/image" Target="../media/image1116.png"/><Relationship Id="rId72" Type="http://schemas.openxmlformats.org/officeDocument/2006/relationships/customXml" Target="../ink/ink1951.xml"/><Relationship Id="rId93" Type="http://schemas.openxmlformats.org/officeDocument/2006/relationships/image" Target="../media/image1139.png"/><Relationship Id="rId98" Type="http://schemas.openxmlformats.org/officeDocument/2006/relationships/customXml" Target="../ink/ink196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17" Type="http://schemas.openxmlformats.org/officeDocument/2006/relationships/customXml" Target="../ink/ink2023.xml"/><Relationship Id="rId299" Type="http://schemas.openxmlformats.org/officeDocument/2006/relationships/customXml" Target="../ink/ink2114.xml"/><Relationship Id="rId21" Type="http://schemas.openxmlformats.org/officeDocument/2006/relationships/image" Target="../media/image1154.png"/><Relationship Id="rId63" Type="http://schemas.openxmlformats.org/officeDocument/2006/relationships/customXml" Target="../ink/ink1996.xml"/><Relationship Id="rId159" Type="http://schemas.openxmlformats.org/officeDocument/2006/relationships/customXml" Target="../ink/ink2044.xml"/><Relationship Id="rId324" Type="http://schemas.openxmlformats.org/officeDocument/2006/relationships/image" Target="../media/image1323.png"/><Relationship Id="rId366" Type="http://schemas.openxmlformats.org/officeDocument/2006/relationships/image" Target="../media/image1346.png"/><Relationship Id="rId170" Type="http://schemas.openxmlformats.org/officeDocument/2006/relationships/image" Target="../media/image1237.png"/><Relationship Id="rId226" Type="http://schemas.openxmlformats.org/officeDocument/2006/relationships/image" Target="../media/image1268.png"/><Relationship Id="rId268" Type="http://schemas.openxmlformats.org/officeDocument/2006/relationships/image" Target="../media/image1291.png"/><Relationship Id="rId32" Type="http://schemas.openxmlformats.org/officeDocument/2006/relationships/customXml" Target="../ink/ink1980.xml"/><Relationship Id="rId74" Type="http://schemas.openxmlformats.org/officeDocument/2006/relationships/image" Target="../media/image1183.png"/><Relationship Id="rId128" Type="http://schemas.openxmlformats.org/officeDocument/2006/relationships/image" Target="../media/image1214.png"/><Relationship Id="rId335" Type="http://schemas.openxmlformats.org/officeDocument/2006/relationships/customXml" Target="../ink/ink2132.xml"/><Relationship Id="rId5" Type="http://schemas.openxmlformats.org/officeDocument/2006/relationships/image" Target="../media/image1145.png"/><Relationship Id="rId181" Type="http://schemas.openxmlformats.org/officeDocument/2006/relationships/customXml" Target="../ink/ink2055.xml"/><Relationship Id="rId237" Type="http://schemas.openxmlformats.org/officeDocument/2006/relationships/customXml" Target="../ink/ink2083.xml"/><Relationship Id="rId279" Type="http://schemas.openxmlformats.org/officeDocument/2006/relationships/customXml" Target="../ink/ink2104.xml"/><Relationship Id="rId43" Type="http://schemas.openxmlformats.org/officeDocument/2006/relationships/customXml" Target="../ink/ink1986.xml"/><Relationship Id="rId139" Type="http://schemas.openxmlformats.org/officeDocument/2006/relationships/customXml" Target="../ink/ink2034.xml"/><Relationship Id="rId290" Type="http://schemas.openxmlformats.org/officeDocument/2006/relationships/image" Target="../media/image1303.png"/><Relationship Id="rId304" Type="http://schemas.openxmlformats.org/officeDocument/2006/relationships/image" Target="../media/image1312.png"/><Relationship Id="rId346" Type="http://schemas.openxmlformats.org/officeDocument/2006/relationships/image" Target="../media/image1335.png"/><Relationship Id="rId85" Type="http://schemas.openxmlformats.org/officeDocument/2006/relationships/customXml" Target="../ink/ink2007.xml"/><Relationship Id="rId150" Type="http://schemas.openxmlformats.org/officeDocument/2006/relationships/image" Target="../media/image1226.png"/><Relationship Id="rId192" Type="http://schemas.openxmlformats.org/officeDocument/2006/relationships/image" Target="../media/image1249.png"/><Relationship Id="rId206" Type="http://schemas.openxmlformats.org/officeDocument/2006/relationships/image" Target="../media/image1257.png"/><Relationship Id="rId248" Type="http://schemas.openxmlformats.org/officeDocument/2006/relationships/image" Target="../media/image1281.png"/><Relationship Id="rId12" Type="http://schemas.openxmlformats.org/officeDocument/2006/relationships/customXml" Target="../ink/ink1970.xml"/><Relationship Id="rId108" Type="http://schemas.openxmlformats.org/officeDocument/2006/relationships/image" Target="../media/image1202.png"/><Relationship Id="rId315" Type="http://schemas.openxmlformats.org/officeDocument/2006/relationships/customXml" Target="../ink/ink2122.xml"/><Relationship Id="rId357" Type="http://schemas.openxmlformats.org/officeDocument/2006/relationships/customXml" Target="../ink/ink2143.xml"/><Relationship Id="rId54" Type="http://schemas.openxmlformats.org/officeDocument/2006/relationships/image" Target="../media/image1172.png"/><Relationship Id="rId96" Type="http://schemas.openxmlformats.org/officeDocument/2006/relationships/image" Target="../media/image1195.png"/><Relationship Id="rId161" Type="http://schemas.openxmlformats.org/officeDocument/2006/relationships/customXml" Target="../ink/ink2045.xml"/><Relationship Id="rId217" Type="http://schemas.openxmlformats.org/officeDocument/2006/relationships/customXml" Target="../ink/ink2073.xml"/><Relationship Id="rId259" Type="http://schemas.openxmlformats.org/officeDocument/2006/relationships/customXml" Target="../ink/ink2094.xml"/><Relationship Id="rId23" Type="http://schemas.openxmlformats.org/officeDocument/2006/relationships/image" Target="../media/image1155.png"/><Relationship Id="rId119" Type="http://schemas.openxmlformats.org/officeDocument/2006/relationships/customXml" Target="../ink/ink2024.xml"/><Relationship Id="rId270" Type="http://schemas.openxmlformats.org/officeDocument/2006/relationships/image" Target="../media/image1292.png"/><Relationship Id="rId326" Type="http://schemas.openxmlformats.org/officeDocument/2006/relationships/image" Target="../media/image1324.png"/><Relationship Id="rId65" Type="http://schemas.openxmlformats.org/officeDocument/2006/relationships/customXml" Target="../ink/ink1997.xml"/><Relationship Id="rId130" Type="http://schemas.openxmlformats.org/officeDocument/2006/relationships/image" Target="../media/image1215.png"/><Relationship Id="rId368" Type="http://schemas.openxmlformats.org/officeDocument/2006/relationships/image" Target="../media/image1347.png"/><Relationship Id="rId172" Type="http://schemas.openxmlformats.org/officeDocument/2006/relationships/image" Target="../media/image1238.png"/><Relationship Id="rId228" Type="http://schemas.openxmlformats.org/officeDocument/2006/relationships/image" Target="../media/image1269.png"/><Relationship Id="rId281" Type="http://schemas.openxmlformats.org/officeDocument/2006/relationships/customXml" Target="../ink/ink2105.xml"/><Relationship Id="rId337" Type="http://schemas.openxmlformats.org/officeDocument/2006/relationships/customXml" Target="../ink/ink2133.xml"/><Relationship Id="rId34" Type="http://schemas.openxmlformats.org/officeDocument/2006/relationships/customXml" Target="../ink/ink1981.xml"/><Relationship Id="rId76" Type="http://schemas.openxmlformats.org/officeDocument/2006/relationships/image" Target="../media/image1184.png"/><Relationship Id="rId141" Type="http://schemas.openxmlformats.org/officeDocument/2006/relationships/customXml" Target="../ink/ink2035.xml"/><Relationship Id="rId7" Type="http://schemas.openxmlformats.org/officeDocument/2006/relationships/image" Target="../media/image1146.png"/><Relationship Id="rId183" Type="http://schemas.openxmlformats.org/officeDocument/2006/relationships/customXml" Target="../ink/ink2056.xml"/><Relationship Id="rId239" Type="http://schemas.openxmlformats.org/officeDocument/2006/relationships/customXml" Target="../ink/ink2084.xml"/><Relationship Id="rId250" Type="http://schemas.openxmlformats.org/officeDocument/2006/relationships/image" Target="../media/image1282.png"/><Relationship Id="rId292" Type="http://schemas.openxmlformats.org/officeDocument/2006/relationships/image" Target="../media/image1304.png"/><Relationship Id="rId306" Type="http://schemas.openxmlformats.org/officeDocument/2006/relationships/image" Target="../media/image1313.png"/><Relationship Id="rId45" Type="http://schemas.openxmlformats.org/officeDocument/2006/relationships/customXml" Target="../ink/ink1987.xml"/><Relationship Id="rId87" Type="http://schemas.openxmlformats.org/officeDocument/2006/relationships/customXml" Target="../ink/ink2008.xml"/><Relationship Id="rId110" Type="http://schemas.openxmlformats.org/officeDocument/2006/relationships/image" Target="../media/image1203.png"/><Relationship Id="rId348" Type="http://schemas.openxmlformats.org/officeDocument/2006/relationships/image" Target="../media/image1336.png"/><Relationship Id="rId152" Type="http://schemas.openxmlformats.org/officeDocument/2006/relationships/image" Target="../media/image1227.png"/><Relationship Id="rId194" Type="http://schemas.openxmlformats.org/officeDocument/2006/relationships/image" Target="../media/image1251.png"/><Relationship Id="rId208" Type="http://schemas.openxmlformats.org/officeDocument/2006/relationships/image" Target="../media/image1258.png"/><Relationship Id="rId261" Type="http://schemas.openxmlformats.org/officeDocument/2006/relationships/customXml" Target="../ink/ink2095.xml"/><Relationship Id="rId14" Type="http://schemas.openxmlformats.org/officeDocument/2006/relationships/customXml" Target="../ink/ink1971.xml"/><Relationship Id="rId56" Type="http://schemas.openxmlformats.org/officeDocument/2006/relationships/image" Target="../media/image1173.png"/><Relationship Id="rId317" Type="http://schemas.openxmlformats.org/officeDocument/2006/relationships/customXml" Target="../ink/ink2123.xml"/><Relationship Id="rId359" Type="http://schemas.openxmlformats.org/officeDocument/2006/relationships/customXml" Target="../ink/ink2144.xml"/><Relationship Id="rId98" Type="http://schemas.openxmlformats.org/officeDocument/2006/relationships/image" Target="../media/image1196.png"/><Relationship Id="rId121" Type="http://schemas.openxmlformats.org/officeDocument/2006/relationships/customXml" Target="../ink/ink2025.xml"/><Relationship Id="rId163" Type="http://schemas.openxmlformats.org/officeDocument/2006/relationships/customXml" Target="../ink/ink2046.xml"/><Relationship Id="rId219" Type="http://schemas.openxmlformats.org/officeDocument/2006/relationships/customXml" Target="../ink/ink2074.xml"/><Relationship Id="rId370" Type="http://schemas.openxmlformats.org/officeDocument/2006/relationships/image" Target="../media/image1348.png"/><Relationship Id="rId230" Type="http://schemas.openxmlformats.org/officeDocument/2006/relationships/image" Target="../media/image1271.png"/><Relationship Id="rId25" Type="http://schemas.openxmlformats.org/officeDocument/2006/relationships/image" Target="../media/image1156.png"/><Relationship Id="rId67" Type="http://schemas.openxmlformats.org/officeDocument/2006/relationships/customXml" Target="../ink/ink1998.xml"/><Relationship Id="rId272" Type="http://schemas.openxmlformats.org/officeDocument/2006/relationships/image" Target="../media/image1293.png"/><Relationship Id="rId328" Type="http://schemas.openxmlformats.org/officeDocument/2006/relationships/image" Target="../media/image1325.png"/><Relationship Id="rId132" Type="http://schemas.openxmlformats.org/officeDocument/2006/relationships/image" Target="../media/image1216.png"/><Relationship Id="rId174" Type="http://schemas.openxmlformats.org/officeDocument/2006/relationships/image" Target="../media/image1239.png"/><Relationship Id="rId241" Type="http://schemas.openxmlformats.org/officeDocument/2006/relationships/customXml" Target="../ink/ink2085.xml"/><Relationship Id="rId36" Type="http://schemas.openxmlformats.org/officeDocument/2006/relationships/customXml" Target="../ink/ink1982.xml"/><Relationship Id="rId283" Type="http://schemas.openxmlformats.org/officeDocument/2006/relationships/customXml" Target="../ink/ink2106.xml"/><Relationship Id="rId339" Type="http://schemas.openxmlformats.org/officeDocument/2006/relationships/customXml" Target="../ink/ink2134.xml"/><Relationship Id="rId78" Type="http://schemas.openxmlformats.org/officeDocument/2006/relationships/image" Target="../media/image1185.png"/><Relationship Id="rId99" Type="http://schemas.openxmlformats.org/officeDocument/2006/relationships/customXml" Target="../ink/ink2014.xml"/><Relationship Id="rId101" Type="http://schemas.openxmlformats.org/officeDocument/2006/relationships/customXml" Target="../ink/ink2015.xml"/><Relationship Id="rId122" Type="http://schemas.openxmlformats.org/officeDocument/2006/relationships/image" Target="../media/image1209.png"/><Relationship Id="rId143" Type="http://schemas.openxmlformats.org/officeDocument/2006/relationships/customXml" Target="../ink/ink2036.xml"/><Relationship Id="rId164" Type="http://schemas.openxmlformats.org/officeDocument/2006/relationships/image" Target="../media/image1234.png"/><Relationship Id="rId185" Type="http://schemas.openxmlformats.org/officeDocument/2006/relationships/customXml" Target="../ink/ink2057.xml"/><Relationship Id="rId350" Type="http://schemas.openxmlformats.org/officeDocument/2006/relationships/image" Target="../media/image1337.png"/><Relationship Id="rId371" Type="http://schemas.openxmlformats.org/officeDocument/2006/relationships/customXml" Target="../ink/ink2150.xml"/><Relationship Id="rId9" Type="http://schemas.openxmlformats.org/officeDocument/2006/relationships/image" Target="../media/image1147.png"/><Relationship Id="rId210" Type="http://schemas.openxmlformats.org/officeDocument/2006/relationships/image" Target="../media/image1259.png"/><Relationship Id="rId26" Type="http://schemas.openxmlformats.org/officeDocument/2006/relationships/customXml" Target="../ink/ink1977.xml"/><Relationship Id="rId231" Type="http://schemas.openxmlformats.org/officeDocument/2006/relationships/customXml" Target="../ink/ink2080.xml"/><Relationship Id="rId252" Type="http://schemas.openxmlformats.org/officeDocument/2006/relationships/image" Target="../media/image1283.png"/><Relationship Id="rId273" Type="http://schemas.openxmlformats.org/officeDocument/2006/relationships/customXml" Target="../ink/ink2101.xml"/><Relationship Id="rId294" Type="http://schemas.openxmlformats.org/officeDocument/2006/relationships/image" Target="../media/image1305.png"/><Relationship Id="rId308" Type="http://schemas.openxmlformats.org/officeDocument/2006/relationships/image" Target="../media/image1314.png"/><Relationship Id="rId329" Type="http://schemas.openxmlformats.org/officeDocument/2006/relationships/customXml" Target="../ink/ink2129.xml"/><Relationship Id="rId47" Type="http://schemas.openxmlformats.org/officeDocument/2006/relationships/customXml" Target="../ink/ink1988.xml"/><Relationship Id="rId68" Type="http://schemas.openxmlformats.org/officeDocument/2006/relationships/image" Target="../media/image1179.png"/><Relationship Id="rId89" Type="http://schemas.openxmlformats.org/officeDocument/2006/relationships/customXml" Target="../ink/ink2009.xml"/><Relationship Id="rId112" Type="http://schemas.openxmlformats.org/officeDocument/2006/relationships/image" Target="../media/image1204.png"/><Relationship Id="rId133" Type="http://schemas.openxmlformats.org/officeDocument/2006/relationships/customXml" Target="../ink/ink2031.xml"/><Relationship Id="rId154" Type="http://schemas.openxmlformats.org/officeDocument/2006/relationships/image" Target="../media/image1228.png"/><Relationship Id="rId175" Type="http://schemas.openxmlformats.org/officeDocument/2006/relationships/customXml" Target="../ink/ink2052.xml"/><Relationship Id="rId340" Type="http://schemas.openxmlformats.org/officeDocument/2006/relationships/image" Target="../media/image1332.png"/><Relationship Id="rId361" Type="http://schemas.openxmlformats.org/officeDocument/2006/relationships/customXml" Target="../ink/ink2145.xml"/><Relationship Id="rId196" Type="http://schemas.openxmlformats.org/officeDocument/2006/relationships/image" Target="../media/image1252.png"/><Relationship Id="rId200" Type="http://schemas.openxmlformats.org/officeDocument/2006/relationships/image" Target="../media/image1254.png"/><Relationship Id="rId16" Type="http://schemas.openxmlformats.org/officeDocument/2006/relationships/customXml" Target="../ink/ink1972.xml"/><Relationship Id="rId221" Type="http://schemas.openxmlformats.org/officeDocument/2006/relationships/customXml" Target="../ink/ink2075.xml"/><Relationship Id="rId242" Type="http://schemas.openxmlformats.org/officeDocument/2006/relationships/image" Target="../media/image1277.png"/><Relationship Id="rId263" Type="http://schemas.openxmlformats.org/officeDocument/2006/relationships/customXml" Target="../ink/ink2096.xml"/><Relationship Id="rId284" Type="http://schemas.openxmlformats.org/officeDocument/2006/relationships/image" Target="../media/image1299.png"/><Relationship Id="rId319" Type="http://schemas.openxmlformats.org/officeDocument/2006/relationships/customXml" Target="../ink/ink2124.xml"/><Relationship Id="rId37" Type="http://schemas.openxmlformats.org/officeDocument/2006/relationships/image" Target="../media/image1163.png"/><Relationship Id="rId58" Type="http://schemas.openxmlformats.org/officeDocument/2006/relationships/image" Target="../media/image1174.png"/><Relationship Id="rId79" Type="http://schemas.openxmlformats.org/officeDocument/2006/relationships/customXml" Target="../ink/ink2004.xml"/><Relationship Id="rId102" Type="http://schemas.openxmlformats.org/officeDocument/2006/relationships/image" Target="../media/image1198.png"/><Relationship Id="rId123" Type="http://schemas.openxmlformats.org/officeDocument/2006/relationships/customXml" Target="../ink/ink2026.xml"/><Relationship Id="rId144" Type="http://schemas.openxmlformats.org/officeDocument/2006/relationships/image" Target="../media/image1223.png"/><Relationship Id="rId330" Type="http://schemas.openxmlformats.org/officeDocument/2006/relationships/image" Target="../media/image1326.png"/><Relationship Id="rId90" Type="http://schemas.openxmlformats.org/officeDocument/2006/relationships/image" Target="../media/image1192.png"/><Relationship Id="rId165" Type="http://schemas.openxmlformats.org/officeDocument/2006/relationships/customXml" Target="../ink/ink2047.xml"/><Relationship Id="rId186" Type="http://schemas.openxmlformats.org/officeDocument/2006/relationships/image" Target="../media/image1246.png"/><Relationship Id="rId351" Type="http://schemas.openxmlformats.org/officeDocument/2006/relationships/customXml" Target="../ink/ink2140.xml"/><Relationship Id="rId372" Type="http://schemas.openxmlformats.org/officeDocument/2006/relationships/image" Target="../media/image1349.png"/><Relationship Id="rId211" Type="http://schemas.openxmlformats.org/officeDocument/2006/relationships/customXml" Target="../ink/ink2070.xml"/><Relationship Id="rId232" Type="http://schemas.openxmlformats.org/officeDocument/2006/relationships/image" Target="../media/image1272.png"/><Relationship Id="rId253" Type="http://schemas.openxmlformats.org/officeDocument/2006/relationships/customXml" Target="../ink/ink2091.xml"/><Relationship Id="rId274" Type="http://schemas.openxmlformats.org/officeDocument/2006/relationships/image" Target="../media/image1294.png"/><Relationship Id="rId295" Type="http://schemas.openxmlformats.org/officeDocument/2006/relationships/customXml" Target="../ink/ink2112.xml"/><Relationship Id="rId309" Type="http://schemas.openxmlformats.org/officeDocument/2006/relationships/customXml" Target="../ink/ink2119.xml"/><Relationship Id="rId27" Type="http://schemas.openxmlformats.org/officeDocument/2006/relationships/image" Target="../media/image1157.png"/><Relationship Id="rId48" Type="http://schemas.openxmlformats.org/officeDocument/2006/relationships/image" Target="../media/image1168.png"/><Relationship Id="rId69" Type="http://schemas.openxmlformats.org/officeDocument/2006/relationships/customXml" Target="../ink/ink1999.xml"/><Relationship Id="rId113" Type="http://schemas.openxmlformats.org/officeDocument/2006/relationships/customXml" Target="../ink/ink2021.xml"/><Relationship Id="rId134" Type="http://schemas.openxmlformats.org/officeDocument/2006/relationships/image" Target="../media/image1217.png"/><Relationship Id="rId320" Type="http://schemas.openxmlformats.org/officeDocument/2006/relationships/image" Target="../media/image1321.png"/><Relationship Id="rId80" Type="http://schemas.openxmlformats.org/officeDocument/2006/relationships/image" Target="../media/image1186.png"/><Relationship Id="rId155" Type="http://schemas.openxmlformats.org/officeDocument/2006/relationships/customXml" Target="../ink/ink2042.xml"/><Relationship Id="rId176" Type="http://schemas.openxmlformats.org/officeDocument/2006/relationships/image" Target="../media/image1241.png"/><Relationship Id="rId197" Type="http://schemas.openxmlformats.org/officeDocument/2006/relationships/customXml" Target="../ink/ink2063.xml"/><Relationship Id="rId341" Type="http://schemas.openxmlformats.org/officeDocument/2006/relationships/customXml" Target="../ink/ink2135.xml"/><Relationship Id="rId362" Type="http://schemas.openxmlformats.org/officeDocument/2006/relationships/image" Target="../media/image1344.png"/><Relationship Id="rId201" Type="http://schemas.openxmlformats.org/officeDocument/2006/relationships/customXml" Target="../ink/ink2065.xml"/><Relationship Id="rId222" Type="http://schemas.openxmlformats.org/officeDocument/2006/relationships/image" Target="../media/image1266.png"/><Relationship Id="rId243" Type="http://schemas.openxmlformats.org/officeDocument/2006/relationships/customXml" Target="../ink/ink2086.xml"/><Relationship Id="rId264" Type="http://schemas.openxmlformats.org/officeDocument/2006/relationships/image" Target="../media/image1288.png"/><Relationship Id="rId285" Type="http://schemas.openxmlformats.org/officeDocument/2006/relationships/customXml" Target="../ink/ink2107.xml"/><Relationship Id="rId17" Type="http://schemas.openxmlformats.org/officeDocument/2006/relationships/image" Target="../media/image1152.png"/><Relationship Id="rId38" Type="http://schemas.openxmlformats.org/officeDocument/2006/relationships/customXml" Target="../ink/ink1983.xml"/><Relationship Id="rId59" Type="http://schemas.openxmlformats.org/officeDocument/2006/relationships/customXml" Target="../ink/ink1994.xml"/><Relationship Id="rId103" Type="http://schemas.openxmlformats.org/officeDocument/2006/relationships/customXml" Target="../ink/ink2016.xml"/><Relationship Id="rId124" Type="http://schemas.openxmlformats.org/officeDocument/2006/relationships/image" Target="../media/image1212.png"/><Relationship Id="rId310" Type="http://schemas.openxmlformats.org/officeDocument/2006/relationships/image" Target="../media/image1315.png"/><Relationship Id="rId70" Type="http://schemas.openxmlformats.org/officeDocument/2006/relationships/image" Target="../media/image1181.png"/><Relationship Id="rId91" Type="http://schemas.openxmlformats.org/officeDocument/2006/relationships/customXml" Target="../ink/ink2010.xml"/><Relationship Id="rId145" Type="http://schemas.openxmlformats.org/officeDocument/2006/relationships/customXml" Target="../ink/ink2037.xml"/><Relationship Id="rId166" Type="http://schemas.openxmlformats.org/officeDocument/2006/relationships/image" Target="../media/image1235.png"/><Relationship Id="rId187" Type="http://schemas.openxmlformats.org/officeDocument/2006/relationships/customXml" Target="../ink/ink2058.xml"/><Relationship Id="rId331" Type="http://schemas.openxmlformats.org/officeDocument/2006/relationships/customXml" Target="../ink/ink2130.xml"/><Relationship Id="rId352" Type="http://schemas.openxmlformats.org/officeDocument/2006/relationships/image" Target="../media/image1338.png"/><Relationship Id="rId373" Type="http://schemas.openxmlformats.org/officeDocument/2006/relationships/customXml" Target="../ink/ink2151.xml"/><Relationship Id="rId1" Type="http://schemas.openxmlformats.org/officeDocument/2006/relationships/slideLayout" Target="../slideLayouts/slideLayout1.xml"/><Relationship Id="rId212" Type="http://schemas.openxmlformats.org/officeDocument/2006/relationships/image" Target="../media/image1261.png"/><Relationship Id="rId233" Type="http://schemas.openxmlformats.org/officeDocument/2006/relationships/customXml" Target="../ink/ink2081.xml"/><Relationship Id="rId254" Type="http://schemas.openxmlformats.org/officeDocument/2006/relationships/image" Target="../media/image1284.png"/><Relationship Id="rId28" Type="http://schemas.openxmlformats.org/officeDocument/2006/relationships/customXml" Target="../ink/ink1978.xml"/><Relationship Id="rId49" Type="http://schemas.openxmlformats.org/officeDocument/2006/relationships/customXml" Target="../ink/ink1989.xml"/><Relationship Id="rId114" Type="http://schemas.openxmlformats.org/officeDocument/2006/relationships/image" Target="../media/image1205.png"/><Relationship Id="rId275" Type="http://schemas.openxmlformats.org/officeDocument/2006/relationships/customXml" Target="../ink/ink2102.xml"/><Relationship Id="rId296" Type="http://schemas.openxmlformats.org/officeDocument/2006/relationships/image" Target="../media/image1306.png"/><Relationship Id="rId300" Type="http://schemas.openxmlformats.org/officeDocument/2006/relationships/image" Target="../media/image1308.png"/><Relationship Id="rId60" Type="http://schemas.openxmlformats.org/officeDocument/2006/relationships/image" Target="../media/image1175.png"/><Relationship Id="rId81" Type="http://schemas.openxmlformats.org/officeDocument/2006/relationships/customXml" Target="../ink/ink2005.xml"/><Relationship Id="rId135" Type="http://schemas.openxmlformats.org/officeDocument/2006/relationships/customXml" Target="../ink/ink2032.xml"/><Relationship Id="rId156" Type="http://schemas.openxmlformats.org/officeDocument/2006/relationships/image" Target="../media/image1229.png"/><Relationship Id="rId177" Type="http://schemas.openxmlformats.org/officeDocument/2006/relationships/customXml" Target="../ink/ink2053.xml"/><Relationship Id="rId198" Type="http://schemas.openxmlformats.org/officeDocument/2006/relationships/image" Target="../media/image1253.png"/><Relationship Id="rId321" Type="http://schemas.openxmlformats.org/officeDocument/2006/relationships/customXml" Target="../ink/ink2125.xml"/><Relationship Id="rId342" Type="http://schemas.openxmlformats.org/officeDocument/2006/relationships/image" Target="../media/image1333.png"/><Relationship Id="rId363" Type="http://schemas.openxmlformats.org/officeDocument/2006/relationships/customXml" Target="../ink/ink2146.xml"/><Relationship Id="rId202" Type="http://schemas.openxmlformats.org/officeDocument/2006/relationships/image" Target="../media/image1255.png"/><Relationship Id="rId223" Type="http://schemas.openxmlformats.org/officeDocument/2006/relationships/customXml" Target="../ink/ink2076.xml"/><Relationship Id="rId244" Type="http://schemas.openxmlformats.org/officeDocument/2006/relationships/image" Target="../media/image1278.png"/><Relationship Id="rId18" Type="http://schemas.openxmlformats.org/officeDocument/2006/relationships/customXml" Target="../ink/ink1973.xml"/><Relationship Id="rId39" Type="http://schemas.openxmlformats.org/officeDocument/2006/relationships/image" Target="../media/image1164.png"/><Relationship Id="rId265" Type="http://schemas.openxmlformats.org/officeDocument/2006/relationships/customXml" Target="../ink/ink2097.xml"/><Relationship Id="rId286" Type="http://schemas.openxmlformats.org/officeDocument/2006/relationships/image" Target="../media/image1301.png"/><Relationship Id="rId50" Type="http://schemas.openxmlformats.org/officeDocument/2006/relationships/image" Target="../media/image1169.png"/><Relationship Id="rId104" Type="http://schemas.openxmlformats.org/officeDocument/2006/relationships/image" Target="../media/image1199.png"/><Relationship Id="rId125" Type="http://schemas.openxmlformats.org/officeDocument/2006/relationships/customXml" Target="../ink/ink2027.xml"/><Relationship Id="rId146" Type="http://schemas.openxmlformats.org/officeDocument/2006/relationships/image" Target="../media/image1224.png"/><Relationship Id="rId167" Type="http://schemas.openxmlformats.org/officeDocument/2006/relationships/customXml" Target="../ink/ink2048.xml"/><Relationship Id="rId188" Type="http://schemas.openxmlformats.org/officeDocument/2006/relationships/image" Target="../media/image1247.png"/><Relationship Id="rId311" Type="http://schemas.openxmlformats.org/officeDocument/2006/relationships/customXml" Target="../ink/ink2120.xml"/><Relationship Id="rId332" Type="http://schemas.openxmlformats.org/officeDocument/2006/relationships/image" Target="../media/image1327.png"/><Relationship Id="rId353" Type="http://schemas.openxmlformats.org/officeDocument/2006/relationships/customXml" Target="../ink/ink2141.xml"/><Relationship Id="rId374" Type="http://schemas.openxmlformats.org/officeDocument/2006/relationships/image" Target="../media/image1351.png"/><Relationship Id="rId71" Type="http://schemas.openxmlformats.org/officeDocument/2006/relationships/customXml" Target="../ink/ink2000.xml"/><Relationship Id="rId92" Type="http://schemas.openxmlformats.org/officeDocument/2006/relationships/image" Target="../media/image1193.png"/><Relationship Id="rId213" Type="http://schemas.openxmlformats.org/officeDocument/2006/relationships/customXml" Target="../ink/ink2071.xml"/><Relationship Id="rId234" Type="http://schemas.openxmlformats.org/officeDocument/2006/relationships/image" Target="../media/image1273.png"/><Relationship Id="rId2" Type="http://schemas.openxmlformats.org/officeDocument/2006/relationships/customXml" Target="../ink/ink1965.xml"/><Relationship Id="rId29" Type="http://schemas.openxmlformats.org/officeDocument/2006/relationships/image" Target="../media/image1158.png"/><Relationship Id="rId255" Type="http://schemas.openxmlformats.org/officeDocument/2006/relationships/customXml" Target="../ink/ink2092.xml"/><Relationship Id="rId276" Type="http://schemas.openxmlformats.org/officeDocument/2006/relationships/image" Target="../media/image1295.png"/><Relationship Id="rId297" Type="http://schemas.openxmlformats.org/officeDocument/2006/relationships/customXml" Target="../ink/ink2113.xml"/><Relationship Id="rId40" Type="http://schemas.openxmlformats.org/officeDocument/2006/relationships/customXml" Target="../ink/ink1984.xml"/><Relationship Id="rId115" Type="http://schemas.openxmlformats.org/officeDocument/2006/relationships/customXml" Target="../ink/ink2022.xml"/><Relationship Id="rId136" Type="http://schemas.openxmlformats.org/officeDocument/2006/relationships/image" Target="../media/image1218.png"/><Relationship Id="rId157" Type="http://schemas.openxmlformats.org/officeDocument/2006/relationships/customXml" Target="../ink/ink2043.xml"/><Relationship Id="rId178" Type="http://schemas.openxmlformats.org/officeDocument/2006/relationships/image" Target="../media/image1242.png"/><Relationship Id="rId301" Type="http://schemas.openxmlformats.org/officeDocument/2006/relationships/customXml" Target="../ink/ink2115.xml"/><Relationship Id="rId322" Type="http://schemas.openxmlformats.org/officeDocument/2006/relationships/image" Target="../media/image1322.png"/><Relationship Id="rId343" Type="http://schemas.openxmlformats.org/officeDocument/2006/relationships/customXml" Target="../ink/ink2136.xml"/><Relationship Id="rId364" Type="http://schemas.openxmlformats.org/officeDocument/2006/relationships/image" Target="../media/image1345.png"/><Relationship Id="rId61" Type="http://schemas.openxmlformats.org/officeDocument/2006/relationships/customXml" Target="../ink/ink1995.xml"/><Relationship Id="rId82" Type="http://schemas.openxmlformats.org/officeDocument/2006/relationships/image" Target="../media/image1187.png"/><Relationship Id="rId199" Type="http://schemas.openxmlformats.org/officeDocument/2006/relationships/customXml" Target="../ink/ink2064.xml"/><Relationship Id="rId203" Type="http://schemas.openxmlformats.org/officeDocument/2006/relationships/customXml" Target="../ink/ink2066.xml"/><Relationship Id="rId19" Type="http://schemas.openxmlformats.org/officeDocument/2006/relationships/image" Target="../media/image1153.png"/><Relationship Id="rId224" Type="http://schemas.openxmlformats.org/officeDocument/2006/relationships/image" Target="../media/image1267.png"/><Relationship Id="rId245" Type="http://schemas.openxmlformats.org/officeDocument/2006/relationships/customXml" Target="../ink/ink2087.xml"/><Relationship Id="rId266" Type="http://schemas.openxmlformats.org/officeDocument/2006/relationships/image" Target="../media/image1289.png"/><Relationship Id="rId287" Type="http://schemas.openxmlformats.org/officeDocument/2006/relationships/customXml" Target="../ink/ink2108.xml"/><Relationship Id="rId30" Type="http://schemas.openxmlformats.org/officeDocument/2006/relationships/customXml" Target="../ink/ink1979.xml"/><Relationship Id="rId105" Type="http://schemas.openxmlformats.org/officeDocument/2006/relationships/customXml" Target="../ink/ink2017.xml"/><Relationship Id="rId126" Type="http://schemas.openxmlformats.org/officeDocument/2006/relationships/image" Target="../media/image1213.png"/><Relationship Id="rId147" Type="http://schemas.openxmlformats.org/officeDocument/2006/relationships/customXml" Target="../ink/ink2038.xml"/><Relationship Id="rId168" Type="http://schemas.openxmlformats.org/officeDocument/2006/relationships/image" Target="../media/image1236.png"/><Relationship Id="rId312" Type="http://schemas.openxmlformats.org/officeDocument/2006/relationships/image" Target="../media/image1316.png"/><Relationship Id="rId333" Type="http://schemas.openxmlformats.org/officeDocument/2006/relationships/customXml" Target="../ink/ink2131.xml"/><Relationship Id="rId354" Type="http://schemas.openxmlformats.org/officeDocument/2006/relationships/image" Target="../media/image1339.png"/><Relationship Id="rId51" Type="http://schemas.openxmlformats.org/officeDocument/2006/relationships/customXml" Target="../ink/ink1990.xml"/><Relationship Id="rId72" Type="http://schemas.openxmlformats.org/officeDocument/2006/relationships/image" Target="../media/image1182.png"/><Relationship Id="rId93" Type="http://schemas.openxmlformats.org/officeDocument/2006/relationships/customXml" Target="../ink/ink2011.xml"/><Relationship Id="rId189" Type="http://schemas.openxmlformats.org/officeDocument/2006/relationships/customXml" Target="../ink/ink2059.xml"/><Relationship Id="rId375" Type="http://schemas.openxmlformats.org/officeDocument/2006/relationships/customXml" Target="../ink/ink2152.xml"/><Relationship Id="rId3" Type="http://schemas.openxmlformats.org/officeDocument/2006/relationships/image" Target="../media/image1144.png"/><Relationship Id="rId214" Type="http://schemas.openxmlformats.org/officeDocument/2006/relationships/image" Target="../media/image1262.png"/><Relationship Id="rId235" Type="http://schemas.openxmlformats.org/officeDocument/2006/relationships/customXml" Target="../ink/ink2082.xml"/><Relationship Id="rId256" Type="http://schemas.openxmlformats.org/officeDocument/2006/relationships/image" Target="../media/image1113.png"/><Relationship Id="rId277" Type="http://schemas.openxmlformats.org/officeDocument/2006/relationships/customXml" Target="../ink/ink2103.xml"/><Relationship Id="rId298" Type="http://schemas.openxmlformats.org/officeDocument/2006/relationships/image" Target="../media/image1307.png"/><Relationship Id="rId116" Type="http://schemas.openxmlformats.org/officeDocument/2006/relationships/image" Target="../media/image1206.png"/><Relationship Id="rId137" Type="http://schemas.openxmlformats.org/officeDocument/2006/relationships/customXml" Target="../ink/ink2033.xml"/><Relationship Id="rId158" Type="http://schemas.openxmlformats.org/officeDocument/2006/relationships/image" Target="../media/image1231.png"/><Relationship Id="rId302" Type="http://schemas.openxmlformats.org/officeDocument/2006/relationships/image" Target="../media/image1309.png"/><Relationship Id="rId323" Type="http://schemas.openxmlformats.org/officeDocument/2006/relationships/customXml" Target="../ink/ink2126.xml"/><Relationship Id="rId344" Type="http://schemas.openxmlformats.org/officeDocument/2006/relationships/image" Target="../media/image1334.png"/><Relationship Id="rId20" Type="http://schemas.openxmlformats.org/officeDocument/2006/relationships/customXml" Target="../ink/ink1974.xml"/><Relationship Id="rId41" Type="http://schemas.openxmlformats.org/officeDocument/2006/relationships/image" Target="../media/image1165.png"/><Relationship Id="rId62" Type="http://schemas.openxmlformats.org/officeDocument/2006/relationships/image" Target="../media/image1176.png"/><Relationship Id="rId83" Type="http://schemas.openxmlformats.org/officeDocument/2006/relationships/customXml" Target="../ink/ink2006.xml"/><Relationship Id="rId179" Type="http://schemas.openxmlformats.org/officeDocument/2006/relationships/customXml" Target="../ink/ink2054.xml"/><Relationship Id="rId365" Type="http://schemas.openxmlformats.org/officeDocument/2006/relationships/customXml" Target="../ink/ink2147.xml"/><Relationship Id="rId190" Type="http://schemas.openxmlformats.org/officeDocument/2006/relationships/image" Target="../media/image1248.png"/><Relationship Id="rId204" Type="http://schemas.openxmlformats.org/officeDocument/2006/relationships/image" Target="../media/image1256.png"/><Relationship Id="rId225" Type="http://schemas.openxmlformats.org/officeDocument/2006/relationships/customXml" Target="../ink/ink2077.xml"/><Relationship Id="rId246" Type="http://schemas.openxmlformats.org/officeDocument/2006/relationships/image" Target="../media/image1279.png"/><Relationship Id="rId267" Type="http://schemas.openxmlformats.org/officeDocument/2006/relationships/customXml" Target="../ink/ink2098.xml"/><Relationship Id="rId288" Type="http://schemas.openxmlformats.org/officeDocument/2006/relationships/image" Target="../media/image1302.png"/><Relationship Id="rId106" Type="http://schemas.openxmlformats.org/officeDocument/2006/relationships/image" Target="../media/image1201.png"/><Relationship Id="rId127" Type="http://schemas.openxmlformats.org/officeDocument/2006/relationships/customXml" Target="../ink/ink2028.xml"/><Relationship Id="rId313" Type="http://schemas.openxmlformats.org/officeDocument/2006/relationships/customXml" Target="../ink/ink2121.xml"/><Relationship Id="rId10" Type="http://schemas.openxmlformats.org/officeDocument/2006/relationships/customXml" Target="../ink/ink1969.xml"/><Relationship Id="rId31" Type="http://schemas.openxmlformats.org/officeDocument/2006/relationships/image" Target="../media/image1159.png"/><Relationship Id="rId52" Type="http://schemas.openxmlformats.org/officeDocument/2006/relationships/image" Target="../media/image1171.png"/><Relationship Id="rId73" Type="http://schemas.openxmlformats.org/officeDocument/2006/relationships/customXml" Target="../ink/ink2001.xml"/><Relationship Id="rId94" Type="http://schemas.openxmlformats.org/officeDocument/2006/relationships/image" Target="../media/image1194.png"/><Relationship Id="rId148" Type="http://schemas.openxmlformats.org/officeDocument/2006/relationships/image" Target="../media/image1225.png"/><Relationship Id="rId169" Type="http://schemas.openxmlformats.org/officeDocument/2006/relationships/customXml" Target="../ink/ink2049.xml"/><Relationship Id="rId334" Type="http://schemas.openxmlformats.org/officeDocument/2006/relationships/image" Target="../media/image1328.png"/><Relationship Id="rId355" Type="http://schemas.openxmlformats.org/officeDocument/2006/relationships/customXml" Target="../ink/ink2142.xml"/><Relationship Id="rId376" Type="http://schemas.openxmlformats.org/officeDocument/2006/relationships/image" Target="../media/image1352.png"/><Relationship Id="rId4" Type="http://schemas.openxmlformats.org/officeDocument/2006/relationships/customXml" Target="../ink/ink1966.xml"/><Relationship Id="rId180" Type="http://schemas.openxmlformats.org/officeDocument/2006/relationships/image" Target="../media/image1243.png"/><Relationship Id="rId215" Type="http://schemas.openxmlformats.org/officeDocument/2006/relationships/customXml" Target="../ink/ink2072.xml"/><Relationship Id="rId236" Type="http://schemas.openxmlformats.org/officeDocument/2006/relationships/image" Target="../media/image1274.png"/><Relationship Id="rId257" Type="http://schemas.openxmlformats.org/officeDocument/2006/relationships/customXml" Target="../ink/ink2093.xml"/><Relationship Id="rId278" Type="http://schemas.openxmlformats.org/officeDocument/2006/relationships/image" Target="../media/image1296.png"/><Relationship Id="rId303" Type="http://schemas.openxmlformats.org/officeDocument/2006/relationships/customXml" Target="../ink/ink2116.xml"/><Relationship Id="rId42" Type="http://schemas.openxmlformats.org/officeDocument/2006/relationships/customXml" Target="../ink/ink1985.xml"/><Relationship Id="rId84" Type="http://schemas.openxmlformats.org/officeDocument/2006/relationships/image" Target="../media/image1188.png"/><Relationship Id="rId138" Type="http://schemas.openxmlformats.org/officeDocument/2006/relationships/image" Target="../media/image1219.png"/><Relationship Id="rId345" Type="http://schemas.openxmlformats.org/officeDocument/2006/relationships/customXml" Target="../ink/ink2137.xml"/><Relationship Id="rId191" Type="http://schemas.openxmlformats.org/officeDocument/2006/relationships/customXml" Target="../ink/ink2060.xml"/><Relationship Id="rId205" Type="http://schemas.openxmlformats.org/officeDocument/2006/relationships/customXml" Target="../ink/ink2067.xml"/><Relationship Id="rId247" Type="http://schemas.openxmlformats.org/officeDocument/2006/relationships/customXml" Target="../ink/ink2088.xml"/><Relationship Id="rId107" Type="http://schemas.openxmlformats.org/officeDocument/2006/relationships/customXml" Target="../ink/ink2018.xml"/><Relationship Id="rId289" Type="http://schemas.openxmlformats.org/officeDocument/2006/relationships/customXml" Target="../ink/ink2109.xml"/><Relationship Id="rId11" Type="http://schemas.openxmlformats.org/officeDocument/2006/relationships/image" Target="../media/image1148.png"/><Relationship Id="rId53" Type="http://schemas.openxmlformats.org/officeDocument/2006/relationships/customXml" Target="../ink/ink1991.xml"/><Relationship Id="rId149" Type="http://schemas.openxmlformats.org/officeDocument/2006/relationships/customXml" Target="../ink/ink2039.xml"/><Relationship Id="rId314" Type="http://schemas.openxmlformats.org/officeDocument/2006/relationships/image" Target="../media/image1317.png"/><Relationship Id="rId356" Type="http://schemas.openxmlformats.org/officeDocument/2006/relationships/image" Target="../media/image1341.png"/><Relationship Id="rId95" Type="http://schemas.openxmlformats.org/officeDocument/2006/relationships/customXml" Target="../ink/ink2012.xml"/><Relationship Id="rId160" Type="http://schemas.openxmlformats.org/officeDocument/2006/relationships/image" Target="../media/image1232.png"/><Relationship Id="rId216" Type="http://schemas.openxmlformats.org/officeDocument/2006/relationships/image" Target="../media/image1263.png"/><Relationship Id="rId258" Type="http://schemas.openxmlformats.org/officeDocument/2006/relationships/image" Target="../media/image1285.png"/><Relationship Id="rId22" Type="http://schemas.openxmlformats.org/officeDocument/2006/relationships/customXml" Target="../ink/ink1975.xml"/><Relationship Id="rId64" Type="http://schemas.openxmlformats.org/officeDocument/2006/relationships/image" Target="../media/image1177.png"/><Relationship Id="rId118" Type="http://schemas.openxmlformats.org/officeDocument/2006/relationships/image" Target="../media/image1207.png"/><Relationship Id="rId325" Type="http://schemas.openxmlformats.org/officeDocument/2006/relationships/customXml" Target="../ink/ink2127.xml"/><Relationship Id="rId367" Type="http://schemas.openxmlformats.org/officeDocument/2006/relationships/customXml" Target="../ink/ink2148.xml"/><Relationship Id="rId171" Type="http://schemas.openxmlformats.org/officeDocument/2006/relationships/customXml" Target="../ink/ink2050.xml"/><Relationship Id="rId227" Type="http://schemas.openxmlformats.org/officeDocument/2006/relationships/customXml" Target="../ink/ink2078.xml"/><Relationship Id="rId269" Type="http://schemas.openxmlformats.org/officeDocument/2006/relationships/customXml" Target="../ink/ink2099.xml"/><Relationship Id="rId33" Type="http://schemas.openxmlformats.org/officeDocument/2006/relationships/image" Target="../media/image1161.png"/><Relationship Id="rId129" Type="http://schemas.openxmlformats.org/officeDocument/2006/relationships/customXml" Target="../ink/ink2029.xml"/><Relationship Id="rId280" Type="http://schemas.openxmlformats.org/officeDocument/2006/relationships/image" Target="../media/image1297.png"/><Relationship Id="rId336" Type="http://schemas.openxmlformats.org/officeDocument/2006/relationships/image" Target="../media/image1329.png"/><Relationship Id="rId75" Type="http://schemas.openxmlformats.org/officeDocument/2006/relationships/customXml" Target="../ink/ink2002.xml"/><Relationship Id="rId140" Type="http://schemas.openxmlformats.org/officeDocument/2006/relationships/image" Target="../media/image1221.png"/><Relationship Id="rId182" Type="http://schemas.openxmlformats.org/officeDocument/2006/relationships/image" Target="../media/image1244.png"/><Relationship Id="rId6" Type="http://schemas.openxmlformats.org/officeDocument/2006/relationships/customXml" Target="../ink/ink1967.xml"/><Relationship Id="rId238" Type="http://schemas.openxmlformats.org/officeDocument/2006/relationships/image" Target="../media/image1275.png"/><Relationship Id="rId291" Type="http://schemas.openxmlformats.org/officeDocument/2006/relationships/customXml" Target="../ink/ink2110.xml"/><Relationship Id="rId305" Type="http://schemas.openxmlformats.org/officeDocument/2006/relationships/customXml" Target="../ink/ink2117.xml"/><Relationship Id="rId347" Type="http://schemas.openxmlformats.org/officeDocument/2006/relationships/customXml" Target="../ink/ink2138.xml"/><Relationship Id="rId44" Type="http://schemas.openxmlformats.org/officeDocument/2006/relationships/image" Target="../media/image1166.png"/><Relationship Id="rId86" Type="http://schemas.openxmlformats.org/officeDocument/2006/relationships/image" Target="../media/image1189.png"/><Relationship Id="rId151" Type="http://schemas.openxmlformats.org/officeDocument/2006/relationships/customXml" Target="../ink/ink2040.xml"/><Relationship Id="rId193" Type="http://schemas.openxmlformats.org/officeDocument/2006/relationships/customXml" Target="../ink/ink2061.xml"/><Relationship Id="rId207" Type="http://schemas.openxmlformats.org/officeDocument/2006/relationships/customXml" Target="../ink/ink2068.xml"/><Relationship Id="rId249" Type="http://schemas.openxmlformats.org/officeDocument/2006/relationships/customXml" Target="../ink/ink2089.xml"/><Relationship Id="rId13" Type="http://schemas.openxmlformats.org/officeDocument/2006/relationships/image" Target="../media/image1149.png"/><Relationship Id="rId109" Type="http://schemas.openxmlformats.org/officeDocument/2006/relationships/customXml" Target="../ink/ink2019.xml"/><Relationship Id="rId260" Type="http://schemas.openxmlformats.org/officeDocument/2006/relationships/image" Target="../media/image1286.png"/><Relationship Id="rId316" Type="http://schemas.openxmlformats.org/officeDocument/2006/relationships/image" Target="../media/image1318.png"/><Relationship Id="rId55" Type="http://schemas.openxmlformats.org/officeDocument/2006/relationships/customXml" Target="../ink/ink1992.xml"/><Relationship Id="rId97" Type="http://schemas.openxmlformats.org/officeDocument/2006/relationships/customXml" Target="../ink/ink2013.xml"/><Relationship Id="rId120" Type="http://schemas.openxmlformats.org/officeDocument/2006/relationships/image" Target="../media/image1208.png"/><Relationship Id="rId358" Type="http://schemas.openxmlformats.org/officeDocument/2006/relationships/image" Target="../media/image1342.png"/><Relationship Id="rId162" Type="http://schemas.openxmlformats.org/officeDocument/2006/relationships/image" Target="../media/image1233.png"/><Relationship Id="rId218" Type="http://schemas.openxmlformats.org/officeDocument/2006/relationships/image" Target="../media/image1264.png"/><Relationship Id="rId271" Type="http://schemas.openxmlformats.org/officeDocument/2006/relationships/customXml" Target="../ink/ink2100.xml"/><Relationship Id="rId24" Type="http://schemas.openxmlformats.org/officeDocument/2006/relationships/customXml" Target="../ink/ink1976.xml"/><Relationship Id="rId66" Type="http://schemas.openxmlformats.org/officeDocument/2006/relationships/image" Target="../media/image1178.png"/><Relationship Id="rId131" Type="http://schemas.openxmlformats.org/officeDocument/2006/relationships/customXml" Target="../ink/ink2030.xml"/><Relationship Id="rId327" Type="http://schemas.openxmlformats.org/officeDocument/2006/relationships/customXml" Target="../ink/ink2128.xml"/><Relationship Id="rId369" Type="http://schemas.openxmlformats.org/officeDocument/2006/relationships/customXml" Target="../ink/ink2149.xml"/><Relationship Id="rId173" Type="http://schemas.openxmlformats.org/officeDocument/2006/relationships/customXml" Target="../ink/ink2051.xml"/><Relationship Id="rId229" Type="http://schemas.openxmlformats.org/officeDocument/2006/relationships/customXml" Target="../ink/ink2079.xml"/><Relationship Id="rId240" Type="http://schemas.openxmlformats.org/officeDocument/2006/relationships/image" Target="../media/image1276.png"/><Relationship Id="rId35" Type="http://schemas.openxmlformats.org/officeDocument/2006/relationships/image" Target="../media/image1162.png"/><Relationship Id="rId77" Type="http://schemas.openxmlformats.org/officeDocument/2006/relationships/customXml" Target="../ink/ink2003.xml"/><Relationship Id="rId100" Type="http://schemas.openxmlformats.org/officeDocument/2006/relationships/image" Target="../media/image1197.png"/><Relationship Id="rId282" Type="http://schemas.openxmlformats.org/officeDocument/2006/relationships/image" Target="../media/image1298.png"/><Relationship Id="rId338" Type="http://schemas.openxmlformats.org/officeDocument/2006/relationships/image" Target="../media/image1331.png"/><Relationship Id="rId8" Type="http://schemas.openxmlformats.org/officeDocument/2006/relationships/customXml" Target="../ink/ink1968.xml"/><Relationship Id="rId142" Type="http://schemas.openxmlformats.org/officeDocument/2006/relationships/image" Target="../media/image1222.png"/><Relationship Id="rId184" Type="http://schemas.openxmlformats.org/officeDocument/2006/relationships/image" Target="../media/image1245.png"/><Relationship Id="rId251" Type="http://schemas.openxmlformats.org/officeDocument/2006/relationships/customXml" Target="../ink/ink2090.xml"/><Relationship Id="rId46" Type="http://schemas.openxmlformats.org/officeDocument/2006/relationships/image" Target="../media/image1167.png"/><Relationship Id="rId293" Type="http://schemas.openxmlformats.org/officeDocument/2006/relationships/customXml" Target="../ink/ink2111.xml"/><Relationship Id="rId307" Type="http://schemas.openxmlformats.org/officeDocument/2006/relationships/customXml" Target="../ink/ink2118.xml"/><Relationship Id="rId349" Type="http://schemas.openxmlformats.org/officeDocument/2006/relationships/customXml" Target="../ink/ink2139.xml"/><Relationship Id="rId88" Type="http://schemas.openxmlformats.org/officeDocument/2006/relationships/image" Target="../media/image1191.png"/><Relationship Id="rId111" Type="http://schemas.openxmlformats.org/officeDocument/2006/relationships/customXml" Target="../ink/ink2020.xml"/><Relationship Id="rId153" Type="http://schemas.openxmlformats.org/officeDocument/2006/relationships/customXml" Target="../ink/ink2041.xml"/><Relationship Id="rId195" Type="http://schemas.openxmlformats.org/officeDocument/2006/relationships/customXml" Target="../ink/ink2062.xml"/><Relationship Id="rId209" Type="http://schemas.openxmlformats.org/officeDocument/2006/relationships/customXml" Target="../ink/ink2069.xml"/><Relationship Id="rId360" Type="http://schemas.openxmlformats.org/officeDocument/2006/relationships/image" Target="../media/image1343.png"/><Relationship Id="rId220" Type="http://schemas.openxmlformats.org/officeDocument/2006/relationships/image" Target="../media/image1265.png"/><Relationship Id="rId15" Type="http://schemas.openxmlformats.org/officeDocument/2006/relationships/image" Target="../media/image1151.png"/><Relationship Id="rId57" Type="http://schemas.openxmlformats.org/officeDocument/2006/relationships/customXml" Target="../ink/ink1993.xml"/><Relationship Id="rId262" Type="http://schemas.openxmlformats.org/officeDocument/2006/relationships/image" Target="../media/image1287.png"/><Relationship Id="rId318" Type="http://schemas.openxmlformats.org/officeDocument/2006/relationships/image" Target="../media/image1319.png"/></Relationships>
</file>

<file path=ppt/slides/_rels/slide3.xml.rels><?xml version="1.0" encoding="UTF-8" standalone="yes"?>
<Relationships xmlns="http://schemas.openxmlformats.org/package/2006/relationships"><Relationship Id="rId2" Type="http://schemas.openxmlformats.org/officeDocument/2006/relationships/hyperlink" Target="https://www.javatpoint.com/fixed-vs-wireless-networks-in-mobile-computing"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17" Type="http://schemas.openxmlformats.org/officeDocument/2006/relationships/image" Target="../media/image58.png"/><Relationship Id="rId21" Type="http://schemas.openxmlformats.org/officeDocument/2006/relationships/image" Target="../media/image10.png"/><Relationship Id="rId42" Type="http://schemas.openxmlformats.org/officeDocument/2006/relationships/customXml" Target="../ink/ink21.xml"/><Relationship Id="rId63" Type="http://schemas.openxmlformats.org/officeDocument/2006/relationships/image" Target="../media/image31.png"/><Relationship Id="rId84" Type="http://schemas.openxmlformats.org/officeDocument/2006/relationships/customXml" Target="../ink/ink42.xml"/><Relationship Id="rId138" Type="http://schemas.openxmlformats.org/officeDocument/2006/relationships/customXml" Target="../ink/ink69.xml"/><Relationship Id="rId159" Type="http://schemas.openxmlformats.org/officeDocument/2006/relationships/image" Target="../media/image79.png"/><Relationship Id="rId170" Type="http://schemas.openxmlformats.org/officeDocument/2006/relationships/customXml" Target="../ink/ink85.xml"/><Relationship Id="rId191" Type="http://schemas.openxmlformats.org/officeDocument/2006/relationships/image" Target="../media/image95.png"/><Relationship Id="rId205" Type="http://schemas.openxmlformats.org/officeDocument/2006/relationships/image" Target="../media/image102.png"/><Relationship Id="rId226" Type="http://schemas.openxmlformats.org/officeDocument/2006/relationships/customXml" Target="../ink/ink113.xml"/><Relationship Id="rId247" Type="http://schemas.openxmlformats.org/officeDocument/2006/relationships/image" Target="../media/image123.png"/><Relationship Id="rId107" Type="http://schemas.openxmlformats.org/officeDocument/2006/relationships/image" Target="../media/image53.png"/><Relationship Id="rId11" Type="http://schemas.openxmlformats.org/officeDocument/2006/relationships/image" Target="../media/image5.png"/><Relationship Id="rId32" Type="http://schemas.openxmlformats.org/officeDocument/2006/relationships/customXml" Target="../ink/ink16.xml"/><Relationship Id="rId53" Type="http://schemas.openxmlformats.org/officeDocument/2006/relationships/image" Target="../media/image26.png"/><Relationship Id="rId74" Type="http://schemas.openxmlformats.org/officeDocument/2006/relationships/customXml" Target="../ink/ink37.xml"/><Relationship Id="rId128" Type="http://schemas.openxmlformats.org/officeDocument/2006/relationships/customXml" Target="../ink/ink64.xml"/><Relationship Id="rId149" Type="http://schemas.openxmlformats.org/officeDocument/2006/relationships/image" Target="../media/image74.png"/><Relationship Id="rId5" Type="http://schemas.openxmlformats.org/officeDocument/2006/relationships/image" Target="../media/image2.png"/><Relationship Id="rId95" Type="http://schemas.openxmlformats.org/officeDocument/2006/relationships/image" Target="../media/image47.png"/><Relationship Id="rId160" Type="http://schemas.openxmlformats.org/officeDocument/2006/relationships/customXml" Target="../ink/ink80.xml"/><Relationship Id="rId181" Type="http://schemas.openxmlformats.org/officeDocument/2006/relationships/image" Target="../media/image90.png"/><Relationship Id="rId216" Type="http://schemas.openxmlformats.org/officeDocument/2006/relationships/customXml" Target="../ink/ink108.xml"/><Relationship Id="rId237" Type="http://schemas.openxmlformats.org/officeDocument/2006/relationships/image" Target="../media/image118.png"/><Relationship Id="rId22" Type="http://schemas.openxmlformats.org/officeDocument/2006/relationships/customXml" Target="../ink/ink11.xml"/><Relationship Id="rId43" Type="http://schemas.openxmlformats.org/officeDocument/2006/relationships/image" Target="../media/image21.png"/><Relationship Id="rId64" Type="http://schemas.openxmlformats.org/officeDocument/2006/relationships/customXml" Target="../ink/ink32.xml"/><Relationship Id="rId118" Type="http://schemas.openxmlformats.org/officeDocument/2006/relationships/customXml" Target="../ink/ink59.xml"/><Relationship Id="rId139" Type="http://schemas.openxmlformats.org/officeDocument/2006/relationships/image" Target="../media/image69.png"/><Relationship Id="rId85" Type="http://schemas.openxmlformats.org/officeDocument/2006/relationships/image" Target="../media/image42.png"/><Relationship Id="rId150" Type="http://schemas.openxmlformats.org/officeDocument/2006/relationships/customXml" Target="../ink/ink75.xml"/><Relationship Id="rId171" Type="http://schemas.openxmlformats.org/officeDocument/2006/relationships/image" Target="../media/image85.png"/><Relationship Id="rId192" Type="http://schemas.openxmlformats.org/officeDocument/2006/relationships/customXml" Target="../ink/ink96.xml"/><Relationship Id="rId206" Type="http://schemas.openxmlformats.org/officeDocument/2006/relationships/customXml" Target="../ink/ink103.xml"/><Relationship Id="rId227" Type="http://schemas.openxmlformats.org/officeDocument/2006/relationships/image" Target="../media/image113.png"/><Relationship Id="rId248" Type="http://schemas.openxmlformats.org/officeDocument/2006/relationships/customXml" Target="../ink/ink124.xml"/><Relationship Id="rId12" Type="http://schemas.openxmlformats.org/officeDocument/2006/relationships/customXml" Target="../ink/ink6.xml"/><Relationship Id="rId33" Type="http://schemas.openxmlformats.org/officeDocument/2006/relationships/image" Target="../media/image16.png"/><Relationship Id="rId108" Type="http://schemas.openxmlformats.org/officeDocument/2006/relationships/customXml" Target="../ink/ink54.xml"/><Relationship Id="rId129" Type="http://schemas.openxmlformats.org/officeDocument/2006/relationships/image" Target="../media/image64.png"/><Relationship Id="rId54" Type="http://schemas.openxmlformats.org/officeDocument/2006/relationships/customXml" Target="../ink/ink27.xml"/><Relationship Id="rId75" Type="http://schemas.openxmlformats.org/officeDocument/2006/relationships/image" Target="../media/image37.png"/><Relationship Id="rId96" Type="http://schemas.openxmlformats.org/officeDocument/2006/relationships/customXml" Target="../ink/ink48.xml"/><Relationship Id="rId140" Type="http://schemas.openxmlformats.org/officeDocument/2006/relationships/customXml" Target="../ink/ink70.xml"/><Relationship Id="rId161" Type="http://schemas.openxmlformats.org/officeDocument/2006/relationships/image" Target="../media/image80.png"/><Relationship Id="rId182" Type="http://schemas.openxmlformats.org/officeDocument/2006/relationships/customXml" Target="../ink/ink91.xml"/><Relationship Id="rId217" Type="http://schemas.openxmlformats.org/officeDocument/2006/relationships/image" Target="../media/image108.png"/><Relationship Id="rId6" Type="http://schemas.openxmlformats.org/officeDocument/2006/relationships/customXml" Target="../ink/ink3.xml"/><Relationship Id="rId238" Type="http://schemas.openxmlformats.org/officeDocument/2006/relationships/customXml" Target="../ink/ink119.xml"/><Relationship Id="rId23" Type="http://schemas.openxmlformats.org/officeDocument/2006/relationships/image" Target="../media/image11.png"/><Relationship Id="rId119" Type="http://schemas.openxmlformats.org/officeDocument/2006/relationships/image" Target="../media/image59.png"/><Relationship Id="rId44" Type="http://schemas.openxmlformats.org/officeDocument/2006/relationships/customXml" Target="../ink/ink22.xml"/><Relationship Id="rId65" Type="http://schemas.openxmlformats.org/officeDocument/2006/relationships/image" Target="../media/image32.png"/><Relationship Id="rId86" Type="http://schemas.openxmlformats.org/officeDocument/2006/relationships/customXml" Target="../ink/ink43.xml"/><Relationship Id="rId130" Type="http://schemas.openxmlformats.org/officeDocument/2006/relationships/customXml" Target="../ink/ink65.xml"/><Relationship Id="rId151" Type="http://schemas.openxmlformats.org/officeDocument/2006/relationships/image" Target="../media/image75.png"/><Relationship Id="rId172" Type="http://schemas.openxmlformats.org/officeDocument/2006/relationships/customXml" Target="../ink/ink86.xml"/><Relationship Id="rId193" Type="http://schemas.openxmlformats.org/officeDocument/2006/relationships/image" Target="../media/image96.png"/><Relationship Id="rId207" Type="http://schemas.openxmlformats.org/officeDocument/2006/relationships/image" Target="../media/image103.png"/><Relationship Id="rId228" Type="http://schemas.openxmlformats.org/officeDocument/2006/relationships/customXml" Target="../ink/ink114.xml"/><Relationship Id="rId249" Type="http://schemas.openxmlformats.org/officeDocument/2006/relationships/image" Target="../media/image124.png"/><Relationship Id="rId13" Type="http://schemas.openxmlformats.org/officeDocument/2006/relationships/image" Target="../media/image6.png"/><Relationship Id="rId109" Type="http://schemas.openxmlformats.org/officeDocument/2006/relationships/image" Target="../media/image54.png"/><Relationship Id="rId34" Type="http://schemas.openxmlformats.org/officeDocument/2006/relationships/customXml" Target="../ink/ink17.xml"/><Relationship Id="rId55" Type="http://schemas.openxmlformats.org/officeDocument/2006/relationships/image" Target="../media/image27.png"/><Relationship Id="rId76" Type="http://schemas.openxmlformats.org/officeDocument/2006/relationships/customXml" Target="../ink/ink38.xml"/><Relationship Id="rId97" Type="http://schemas.openxmlformats.org/officeDocument/2006/relationships/image" Target="../media/image48.png"/><Relationship Id="rId120" Type="http://schemas.openxmlformats.org/officeDocument/2006/relationships/customXml" Target="../ink/ink60.xml"/><Relationship Id="rId141" Type="http://schemas.openxmlformats.org/officeDocument/2006/relationships/image" Target="../media/image70.png"/><Relationship Id="rId7" Type="http://schemas.openxmlformats.org/officeDocument/2006/relationships/image" Target="../media/image3.png"/><Relationship Id="rId162" Type="http://schemas.openxmlformats.org/officeDocument/2006/relationships/customXml" Target="../ink/ink81.xml"/><Relationship Id="rId183" Type="http://schemas.openxmlformats.org/officeDocument/2006/relationships/image" Target="../media/image91.png"/><Relationship Id="rId218" Type="http://schemas.openxmlformats.org/officeDocument/2006/relationships/customXml" Target="../ink/ink109.xml"/><Relationship Id="rId239" Type="http://schemas.openxmlformats.org/officeDocument/2006/relationships/image" Target="../media/image119.png"/><Relationship Id="rId24" Type="http://schemas.openxmlformats.org/officeDocument/2006/relationships/customXml" Target="../ink/ink12.xml"/><Relationship Id="rId45" Type="http://schemas.openxmlformats.org/officeDocument/2006/relationships/image" Target="../media/image22.png"/><Relationship Id="rId66" Type="http://schemas.openxmlformats.org/officeDocument/2006/relationships/customXml" Target="../ink/ink33.xml"/><Relationship Id="rId87" Type="http://schemas.openxmlformats.org/officeDocument/2006/relationships/image" Target="../media/image43.png"/><Relationship Id="rId110" Type="http://schemas.openxmlformats.org/officeDocument/2006/relationships/customXml" Target="../ink/ink55.xml"/><Relationship Id="rId131" Type="http://schemas.openxmlformats.org/officeDocument/2006/relationships/image" Target="../media/image65.png"/><Relationship Id="rId152" Type="http://schemas.openxmlformats.org/officeDocument/2006/relationships/customXml" Target="../ink/ink76.xml"/><Relationship Id="rId173" Type="http://schemas.openxmlformats.org/officeDocument/2006/relationships/image" Target="../media/image86.png"/><Relationship Id="rId194" Type="http://schemas.openxmlformats.org/officeDocument/2006/relationships/customXml" Target="../ink/ink97.xml"/><Relationship Id="rId208" Type="http://schemas.openxmlformats.org/officeDocument/2006/relationships/customXml" Target="../ink/ink104.xml"/><Relationship Id="rId229" Type="http://schemas.openxmlformats.org/officeDocument/2006/relationships/image" Target="../media/image114.png"/><Relationship Id="rId240" Type="http://schemas.openxmlformats.org/officeDocument/2006/relationships/customXml" Target="../ink/ink120.xml"/><Relationship Id="rId14" Type="http://schemas.openxmlformats.org/officeDocument/2006/relationships/customXml" Target="../ink/ink7.xml"/><Relationship Id="rId35" Type="http://schemas.openxmlformats.org/officeDocument/2006/relationships/image" Target="../media/image17.png"/><Relationship Id="rId56" Type="http://schemas.openxmlformats.org/officeDocument/2006/relationships/customXml" Target="../ink/ink28.xml"/><Relationship Id="rId77" Type="http://schemas.openxmlformats.org/officeDocument/2006/relationships/image" Target="../media/image38.png"/><Relationship Id="rId100" Type="http://schemas.openxmlformats.org/officeDocument/2006/relationships/customXml" Target="../ink/ink50.xml"/><Relationship Id="rId8" Type="http://schemas.openxmlformats.org/officeDocument/2006/relationships/customXml" Target="../ink/ink4.xml"/><Relationship Id="rId98" Type="http://schemas.openxmlformats.org/officeDocument/2006/relationships/customXml" Target="../ink/ink49.xml"/><Relationship Id="rId121" Type="http://schemas.openxmlformats.org/officeDocument/2006/relationships/image" Target="../media/image60.png"/><Relationship Id="rId142" Type="http://schemas.openxmlformats.org/officeDocument/2006/relationships/customXml" Target="../ink/ink71.xml"/><Relationship Id="rId163" Type="http://schemas.openxmlformats.org/officeDocument/2006/relationships/image" Target="../media/image81.png"/><Relationship Id="rId184" Type="http://schemas.openxmlformats.org/officeDocument/2006/relationships/customXml" Target="../ink/ink92.xml"/><Relationship Id="rId219" Type="http://schemas.openxmlformats.org/officeDocument/2006/relationships/image" Target="../media/image109.png"/><Relationship Id="rId230" Type="http://schemas.openxmlformats.org/officeDocument/2006/relationships/customXml" Target="../ink/ink115.xml"/><Relationship Id="rId25" Type="http://schemas.openxmlformats.org/officeDocument/2006/relationships/image" Target="../media/image12.png"/><Relationship Id="rId46" Type="http://schemas.openxmlformats.org/officeDocument/2006/relationships/customXml" Target="../ink/ink23.xml"/><Relationship Id="rId67" Type="http://schemas.openxmlformats.org/officeDocument/2006/relationships/image" Target="../media/image33.png"/><Relationship Id="rId88" Type="http://schemas.openxmlformats.org/officeDocument/2006/relationships/customXml" Target="../ink/ink44.xml"/><Relationship Id="rId111" Type="http://schemas.openxmlformats.org/officeDocument/2006/relationships/image" Target="../media/image55.png"/><Relationship Id="rId132" Type="http://schemas.openxmlformats.org/officeDocument/2006/relationships/customXml" Target="../ink/ink66.xml"/><Relationship Id="rId153" Type="http://schemas.openxmlformats.org/officeDocument/2006/relationships/image" Target="../media/image76.png"/><Relationship Id="rId174" Type="http://schemas.openxmlformats.org/officeDocument/2006/relationships/customXml" Target="../ink/ink87.xml"/><Relationship Id="rId195" Type="http://schemas.openxmlformats.org/officeDocument/2006/relationships/image" Target="../media/image97.png"/><Relationship Id="rId209" Type="http://schemas.openxmlformats.org/officeDocument/2006/relationships/image" Target="../media/image104.png"/><Relationship Id="rId220" Type="http://schemas.openxmlformats.org/officeDocument/2006/relationships/customXml" Target="../ink/ink110.xml"/><Relationship Id="rId241" Type="http://schemas.openxmlformats.org/officeDocument/2006/relationships/image" Target="../media/image120.png"/><Relationship Id="rId15" Type="http://schemas.openxmlformats.org/officeDocument/2006/relationships/image" Target="../media/image7.png"/><Relationship Id="rId36" Type="http://schemas.openxmlformats.org/officeDocument/2006/relationships/customXml" Target="../ink/ink18.xml"/><Relationship Id="rId57" Type="http://schemas.openxmlformats.org/officeDocument/2006/relationships/image" Target="../media/image28.png"/><Relationship Id="rId78" Type="http://schemas.openxmlformats.org/officeDocument/2006/relationships/customXml" Target="../ink/ink39.xml"/><Relationship Id="rId99" Type="http://schemas.openxmlformats.org/officeDocument/2006/relationships/image" Target="../media/image49.png"/><Relationship Id="rId101" Type="http://schemas.openxmlformats.org/officeDocument/2006/relationships/image" Target="../media/image50.png"/><Relationship Id="rId122" Type="http://schemas.openxmlformats.org/officeDocument/2006/relationships/customXml" Target="../ink/ink61.xml"/><Relationship Id="rId143" Type="http://schemas.openxmlformats.org/officeDocument/2006/relationships/image" Target="../media/image71.png"/><Relationship Id="rId164" Type="http://schemas.openxmlformats.org/officeDocument/2006/relationships/customXml" Target="../ink/ink82.xml"/><Relationship Id="rId185" Type="http://schemas.openxmlformats.org/officeDocument/2006/relationships/image" Target="../media/image92.png"/><Relationship Id="rId4" Type="http://schemas.openxmlformats.org/officeDocument/2006/relationships/customXml" Target="../ink/ink2.xml"/><Relationship Id="rId9" Type="http://schemas.openxmlformats.org/officeDocument/2006/relationships/image" Target="../media/image4.png"/><Relationship Id="rId180" Type="http://schemas.openxmlformats.org/officeDocument/2006/relationships/customXml" Target="../ink/ink90.xml"/><Relationship Id="rId210" Type="http://schemas.openxmlformats.org/officeDocument/2006/relationships/customXml" Target="../ink/ink105.xml"/><Relationship Id="rId215" Type="http://schemas.openxmlformats.org/officeDocument/2006/relationships/image" Target="../media/image107.png"/><Relationship Id="rId236" Type="http://schemas.openxmlformats.org/officeDocument/2006/relationships/customXml" Target="../ink/ink118.xml"/><Relationship Id="rId26" Type="http://schemas.openxmlformats.org/officeDocument/2006/relationships/customXml" Target="../ink/ink13.xml"/><Relationship Id="rId231" Type="http://schemas.openxmlformats.org/officeDocument/2006/relationships/image" Target="../media/image115.png"/><Relationship Id="rId47" Type="http://schemas.openxmlformats.org/officeDocument/2006/relationships/image" Target="../media/image23.png"/><Relationship Id="rId68" Type="http://schemas.openxmlformats.org/officeDocument/2006/relationships/customXml" Target="../ink/ink34.xml"/><Relationship Id="rId89" Type="http://schemas.openxmlformats.org/officeDocument/2006/relationships/image" Target="../media/image44.png"/><Relationship Id="rId112" Type="http://schemas.openxmlformats.org/officeDocument/2006/relationships/customXml" Target="../ink/ink56.xml"/><Relationship Id="rId133" Type="http://schemas.openxmlformats.org/officeDocument/2006/relationships/image" Target="../media/image66.png"/><Relationship Id="rId154" Type="http://schemas.openxmlformats.org/officeDocument/2006/relationships/customXml" Target="../ink/ink77.xml"/><Relationship Id="rId175" Type="http://schemas.openxmlformats.org/officeDocument/2006/relationships/image" Target="../media/image87.png"/><Relationship Id="rId196" Type="http://schemas.openxmlformats.org/officeDocument/2006/relationships/customXml" Target="../ink/ink98.xml"/><Relationship Id="rId200" Type="http://schemas.openxmlformats.org/officeDocument/2006/relationships/customXml" Target="../ink/ink100.xml"/><Relationship Id="rId16" Type="http://schemas.openxmlformats.org/officeDocument/2006/relationships/customXml" Target="../ink/ink8.xml"/><Relationship Id="rId221" Type="http://schemas.openxmlformats.org/officeDocument/2006/relationships/image" Target="../media/image110.png"/><Relationship Id="rId242" Type="http://schemas.openxmlformats.org/officeDocument/2006/relationships/customXml" Target="../ink/ink121.xml"/><Relationship Id="rId37" Type="http://schemas.openxmlformats.org/officeDocument/2006/relationships/image" Target="../media/image18.png"/><Relationship Id="rId58" Type="http://schemas.openxmlformats.org/officeDocument/2006/relationships/customXml" Target="../ink/ink29.xml"/><Relationship Id="rId79" Type="http://schemas.openxmlformats.org/officeDocument/2006/relationships/image" Target="../media/image39.png"/><Relationship Id="rId102" Type="http://schemas.openxmlformats.org/officeDocument/2006/relationships/customXml" Target="../ink/ink51.xml"/><Relationship Id="rId123" Type="http://schemas.openxmlformats.org/officeDocument/2006/relationships/image" Target="../media/image61.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82.png"/><Relationship Id="rId186" Type="http://schemas.openxmlformats.org/officeDocument/2006/relationships/customXml" Target="../ink/ink93.xml"/><Relationship Id="rId211" Type="http://schemas.openxmlformats.org/officeDocument/2006/relationships/image" Target="../media/image105.png"/><Relationship Id="rId232" Type="http://schemas.openxmlformats.org/officeDocument/2006/relationships/customXml" Target="../ink/ink116.xml"/><Relationship Id="rId27" Type="http://schemas.openxmlformats.org/officeDocument/2006/relationships/image" Target="../media/image13.png"/><Relationship Id="rId48" Type="http://schemas.openxmlformats.org/officeDocument/2006/relationships/customXml" Target="../ink/ink24.xml"/><Relationship Id="rId69" Type="http://schemas.openxmlformats.org/officeDocument/2006/relationships/image" Target="../media/image34.png"/><Relationship Id="rId113" Type="http://schemas.openxmlformats.org/officeDocument/2006/relationships/image" Target="../media/image56.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77.png"/><Relationship Id="rId176" Type="http://schemas.openxmlformats.org/officeDocument/2006/relationships/customXml" Target="../ink/ink88.xml"/><Relationship Id="rId197" Type="http://schemas.openxmlformats.org/officeDocument/2006/relationships/image" Target="../media/image98.png"/><Relationship Id="rId201" Type="http://schemas.openxmlformats.org/officeDocument/2006/relationships/image" Target="../media/image100.png"/><Relationship Id="rId222" Type="http://schemas.openxmlformats.org/officeDocument/2006/relationships/customXml" Target="../ink/ink111.xml"/><Relationship Id="rId243" Type="http://schemas.openxmlformats.org/officeDocument/2006/relationships/image" Target="../media/image121.png"/><Relationship Id="rId17" Type="http://schemas.openxmlformats.org/officeDocument/2006/relationships/image" Target="../media/image8.png"/><Relationship Id="rId38" Type="http://schemas.openxmlformats.org/officeDocument/2006/relationships/customXml" Target="../ink/ink19.xml"/><Relationship Id="rId59" Type="http://schemas.openxmlformats.org/officeDocument/2006/relationships/image" Target="../media/image29.png"/><Relationship Id="rId103" Type="http://schemas.openxmlformats.org/officeDocument/2006/relationships/image" Target="../media/image51.png"/><Relationship Id="rId124" Type="http://schemas.openxmlformats.org/officeDocument/2006/relationships/customXml" Target="../ink/ink62.xml"/><Relationship Id="rId70" Type="http://schemas.openxmlformats.org/officeDocument/2006/relationships/customXml" Target="../ink/ink35.xml"/><Relationship Id="rId91" Type="http://schemas.openxmlformats.org/officeDocument/2006/relationships/image" Target="../media/image45.png"/><Relationship Id="rId145" Type="http://schemas.openxmlformats.org/officeDocument/2006/relationships/image" Target="../media/image72.png"/><Relationship Id="rId166" Type="http://schemas.openxmlformats.org/officeDocument/2006/relationships/customXml" Target="../ink/ink83.xml"/><Relationship Id="rId187" Type="http://schemas.openxmlformats.org/officeDocument/2006/relationships/image" Target="../media/image93.png"/><Relationship Id="rId1" Type="http://schemas.openxmlformats.org/officeDocument/2006/relationships/slideLayout" Target="../slideLayouts/slideLayout1.xml"/><Relationship Id="rId212" Type="http://schemas.openxmlformats.org/officeDocument/2006/relationships/customXml" Target="../ink/ink106.xml"/><Relationship Id="rId233" Type="http://schemas.openxmlformats.org/officeDocument/2006/relationships/image" Target="../media/image116.png"/><Relationship Id="rId28" Type="http://schemas.openxmlformats.org/officeDocument/2006/relationships/customXml" Target="../ink/ink14.xml"/><Relationship Id="rId49" Type="http://schemas.openxmlformats.org/officeDocument/2006/relationships/image" Target="../media/image24.png"/><Relationship Id="rId114" Type="http://schemas.openxmlformats.org/officeDocument/2006/relationships/customXml" Target="../ink/ink57.xml"/><Relationship Id="rId60" Type="http://schemas.openxmlformats.org/officeDocument/2006/relationships/customXml" Target="../ink/ink30.xml"/><Relationship Id="rId81" Type="http://schemas.openxmlformats.org/officeDocument/2006/relationships/image" Target="../media/image40.png"/><Relationship Id="rId135" Type="http://schemas.openxmlformats.org/officeDocument/2006/relationships/image" Target="../media/image67.png"/><Relationship Id="rId156" Type="http://schemas.openxmlformats.org/officeDocument/2006/relationships/customXml" Target="../ink/ink78.xml"/><Relationship Id="rId177" Type="http://schemas.openxmlformats.org/officeDocument/2006/relationships/image" Target="../media/image88.png"/><Relationship Id="rId198" Type="http://schemas.openxmlformats.org/officeDocument/2006/relationships/customXml" Target="../ink/ink99.xml"/><Relationship Id="rId202" Type="http://schemas.openxmlformats.org/officeDocument/2006/relationships/customXml" Target="../ink/ink101.xml"/><Relationship Id="rId223" Type="http://schemas.openxmlformats.org/officeDocument/2006/relationships/image" Target="../media/image111.png"/><Relationship Id="rId244" Type="http://schemas.openxmlformats.org/officeDocument/2006/relationships/customXml" Target="../ink/ink122.xml"/><Relationship Id="rId18" Type="http://schemas.openxmlformats.org/officeDocument/2006/relationships/customXml" Target="../ink/ink9.xml"/><Relationship Id="rId39" Type="http://schemas.openxmlformats.org/officeDocument/2006/relationships/image" Target="../media/image19.png"/><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62.png"/><Relationship Id="rId146" Type="http://schemas.openxmlformats.org/officeDocument/2006/relationships/customXml" Target="../ink/ink73.xml"/><Relationship Id="rId167" Type="http://schemas.openxmlformats.org/officeDocument/2006/relationships/image" Target="../media/image83.png"/><Relationship Id="rId188" Type="http://schemas.openxmlformats.org/officeDocument/2006/relationships/customXml" Target="../ink/ink94.xml"/><Relationship Id="rId71" Type="http://schemas.openxmlformats.org/officeDocument/2006/relationships/image" Target="../media/image35.png"/><Relationship Id="rId92" Type="http://schemas.openxmlformats.org/officeDocument/2006/relationships/customXml" Target="../ink/ink46.xml"/><Relationship Id="rId213" Type="http://schemas.openxmlformats.org/officeDocument/2006/relationships/image" Target="../media/image106.png"/><Relationship Id="rId234" Type="http://schemas.openxmlformats.org/officeDocument/2006/relationships/customXml" Target="../ink/ink117.xml"/><Relationship Id="rId2" Type="http://schemas.openxmlformats.org/officeDocument/2006/relationships/customXml" Target="../ink/ink1.xml"/><Relationship Id="rId29" Type="http://schemas.openxmlformats.org/officeDocument/2006/relationships/image" Target="../media/image14.png"/><Relationship Id="rId40" Type="http://schemas.openxmlformats.org/officeDocument/2006/relationships/customXml" Target="../ink/ink20.xml"/><Relationship Id="rId115" Type="http://schemas.openxmlformats.org/officeDocument/2006/relationships/image" Target="../media/image57.png"/><Relationship Id="rId136" Type="http://schemas.openxmlformats.org/officeDocument/2006/relationships/customXml" Target="../ink/ink68.xml"/><Relationship Id="rId157" Type="http://schemas.openxmlformats.org/officeDocument/2006/relationships/image" Target="../media/image78.png"/><Relationship Id="rId178" Type="http://schemas.openxmlformats.org/officeDocument/2006/relationships/customXml" Target="../ink/ink89.xml"/><Relationship Id="rId61" Type="http://schemas.openxmlformats.org/officeDocument/2006/relationships/image" Target="../media/image30.png"/><Relationship Id="rId82" Type="http://schemas.openxmlformats.org/officeDocument/2006/relationships/customXml" Target="../ink/ink41.xml"/><Relationship Id="rId199" Type="http://schemas.openxmlformats.org/officeDocument/2006/relationships/image" Target="../media/image99.png"/><Relationship Id="rId203" Type="http://schemas.openxmlformats.org/officeDocument/2006/relationships/image" Target="../media/image101.png"/><Relationship Id="rId19" Type="http://schemas.openxmlformats.org/officeDocument/2006/relationships/image" Target="../media/image9.png"/><Relationship Id="rId224" Type="http://schemas.openxmlformats.org/officeDocument/2006/relationships/customXml" Target="../ink/ink112.xml"/><Relationship Id="rId245" Type="http://schemas.openxmlformats.org/officeDocument/2006/relationships/image" Target="../media/image122.png"/><Relationship Id="rId30" Type="http://schemas.openxmlformats.org/officeDocument/2006/relationships/customXml" Target="../ink/ink15.xml"/><Relationship Id="rId105" Type="http://schemas.openxmlformats.org/officeDocument/2006/relationships/image" Target="../media/image52.png"/><Relationship Id="rId126" Type="http://schemas.openxmlformats.org/officeDocument/2006/relationships/customXml" Target="../ink/ink63.xml"/><Relationship Id="rId147" Type="http://schemas.openxmlformats.org/officeDocument/2006/relationships/image" Target="../media/image73.png"/><Relationship Id="rId168" Type="http://schemas.openxmlformats.org/officeDocument/2006/relationships/customXml" Target="../ink/ink84.xml"/><Relationship Id="rId51" Type="http://schemas.openxmlformats.org/officeDocument/2006/relationships/image" Target="../media/image25.png"/><Relationship Id="rId72" Type="http://schemas.openxmlformats.org/officeDocument/2006/relationships/customXml" Target="../ink/ink36.xml"/><Relationship Id="rId93" Type="http://schemas.openxmlformats.org/officeDocument/2006/relationships/image" Target="../media/image46.png"/><Relationship Id="rId189" Type="http://schemas.openxmlformats.org/officeDocument/2006/relationships/image" Target="../media/image94.png"/><Relationship Id="rId3" Type="http://schemas.openxmlformats.org/officeDocument/2006/relationships/image" Target="../media/image1.png"/><Relationship Id="rId214" Type="http://schemas.openxmlformats.org/officeDocument/2006/relationships/customXml" Target="../ink/ink107.xml"/><Relationship Id="rId235" Type="http://schemas.openxmlformats.org/officeDocument/2006/relationships/image" Target="../media/image117.png"/><Relationship Id="rId116" Type="http://schemas.openxmlformats.org/officeDocument/2006/relationships/customXml" Target="../ink/ink58.xml"/><Relationship Id="rId137" Type="http://schemas.openxmlformats.org/officeDocument/2006/relationships/image" Target="../media/image68.png"/><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20.png"/><Relationship Id="rId62" Type="http://schemas.openxmlformats.org/officeDocument/2006/relationships/customXml" Target="../ink/ink31.xml"/><Relationship Id="rId83" Type="http://schemas.openxmlformats.org/officeDocument/2006/relationships/image" Target="../media/image41.png"/><Relationship Id="rId179" Type="http://schemas.openxmlformats.org/officeDocument/2006/relationships/image" Target="../media/image89.png"/><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112.png"/><Relationship Id="rId246" Type="http://schemas.openxmlformats.org/officeDocument/2006/relationships/customXml" Target="../ink/ink123.xml"/><Relationship Id="rId106" Type="http://schemas.openxmlformats.org/officeDocument/2006/relationships/customXml" Target="../ink/ink53.xml"/><Relationship Id="rId127" Type="http://schemas.openxmlformats.org/officeDocument/2006/relationships/image" Target="../media/image63.png"/><Relationship Id="rId10" Type="http://schemas.openxmlformats.org/officeDocument/2006/relationships/customXml" Target="../ink/ink5.xml"/><Relationship Id="rId31" Type="http://schemas.openxmlformats.org/officeDocument/2006/relationships/image" Target="../media/image15.png"/><Relationship Id="rId52" Type="http://schemas.openxmlformats.org/officeDocument/2006/relationships/customXml" Target="../ink/ink26.xml"/><Relationship Id="rId73" Type="http://schemas.openxmlformats.org/officeDocument/2006/relationships/image" Target="../media/image36.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8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17" Type="http://schemas.openxmlformats.org/officeDocument/2006/relationships/image" Target="../media/image182.png"/><Relationship Id="rId21" Type="http://schemas.openxmlformats.org/officeDocument/2006/relationships/image" Target="../media/image134.png"/><Relationship Id="rId42" Type="http://schemas.openxmlformats.org/officeDocument/2006/relationships/customXml" Target="../ink/ink145.xml"/><Relationship Id="rId63" Type="http://schemas.openxmlformats.org/officeDocument/2006/relationships/image" Target="../media/image155.png"/><Relationship Id="rId84" Type="http://schemas.openxmlformats.org/officeDocument/2006/relationships/customXml" Target="../ink/ink166.xml"/><Relationship Id="rId138" Type="http://schemas.openxmlformats.org/officeDocument/2006/relationships/customXml" Target="../ink/ink193.xml"/><Relationship Id="rId159" Type="http://schemas.openxmlformats.org/officeDocument/2006/relationships/image" Target="../media/image203.png"/><Relationship Id="rId170" Type="http://schemas.openxmlformats.org/officeDocument/2006/relationships/customXml" Target="../ink/ink209.xml"/><Relationship Id="rId107" Type="http://schemas.openxmlformats.org/officeDocument/2006/relationships/image" Target="../media/image177.png"/><Relationship Id="rId11" Type="http://schemas.openxmlformats.org/officeDocument/2006/relationships/image" Target="../media/image129.png"/><Relationship Id="rId32" Type="http://schemas.openxmlformats.org/officeDocument/2006/relationships/customXml" Target="../ink/ink140.xml"/><Relationship Id="rId53" Type="http://schemas.openxmlformats.org/officeDocument/2006/relationships/image" Target="../media/image150.png"/><Relationship Id="rId74" Type="http://schemas.openxmlformats.org/officeDocument/2006/relationships/customXml" Target="../ink/ink161.xml"/><Relationship Id="rId128" Type="http://schemas.openxmlformats.org/officeDocument/2006/relationships/customXml" Target="../ink/ink188.xml"/><Relationship Id="rId149" Type="http://schemas.openxmlformats.org/officeDocument/2006/relationships/image" Target="../media/image198.png"/><Relationship Id="rId5" Type="http://schemas.openxmlformats.org/officeDocument/2006/relationships/image" Target="../media/image126.png"/><Relationship Id="rId95" Type="http://schemas.openxmlformats.org/officeDocument/2006/relationships/image" Target="../media/image171.png"/><Relationship Id="rId160" Type="http://schemas.openxmlformats.org/officeDocument/2006/relationships/customXml" Target="../ink/ink204.xml"/><Relationship Id="rId181" Type="http://schemas.openxmlformats.org/officeDocument/2006/relationships/image" Target="../media/image214.png"/><Relationship Id="rId22" Type="http://schemas.openxmlformats.org/officeDocument/2006/relationships/customXml" Target="../ink/ink135.xml"/><Relationship Id="rId43" Type="http://schemas.openxmlformats.org/officeDocument/2006/relationships/image" Target="../media/image145.png"/><Relationship Id="rId64" Type="http://schemas.openxmlformats.org/officeDocument/2006/relationships/customXml" Target="../ink/ink156.xml"/><Relationship Id="rId118" Type="http://schemas.openxmlformats.org/officeDocument/2006/relationships/customXml" Target="../ink/ink183.xml"/><Relationship Id="rId139" Type="http://schemas.openxmlformats.org/officeDocument/2006/relationships/image" Target="../media/image193.png"/><Relationship Id="rId85" Type="http://schemas.openxmlformats.org/officeDocument/2006/relationships/image" Target="../media/image166.png"/><Relationship Id="rId150" Type="http://schemas.openxmlformats.org/officeDocument/2006/relationships/customXml" Target="../ink/ink199.xml"/><Relationship Id="rId171" Type="http://schemas.openxmlformats.org/officeDocument/2006/relationships/image" Target="../media/image209.png"/><Relationship Id="rId12" Type="http://schemas.openxmlformats.org/officeDocument/2006/relationships/customXml" Target="../ink/ink130.xml"/><Relationship Id="rId33" Type="http://schemas.openxmlformats.org/officeDocument/2006/relationships/image" Target="../media/image140.png"/><Relationship Id="rId108" Type="http://schemas.openxmlformats.org/officeDocument/2006/relationships/customXml" Target="../ink/ink178.xml"/><Relationship Id="rId129" Type="http://schemas.openxmlformats.org/officeDocument/2006/relationships/image" Target="../media/image188.png"/><Relationship Id="rId54" Type="http://schemas.openxmlformats.org/officeDocument/2006/relationships/customXml" Target="../ink/ink151.xml"/><Relationship Id="rId75" Type="http://schemas.openxmlformats.org/officeDocument/2006/relationships/image" Target="../media/image161.png"/><Relationship Id="rId96" Type="http://schemas.openxmlformats.org/officeDocument/2006/relationships/customXml" Target="../ink/ink172.xml"/><Relationship Id="rId140" Type="http://schemas.openxmlformats.org/officeDocument/2006/relationships/customXml" Target="../ink/ink194.xml"/><Relationship Id="rId161" Type="http://schemas.openxmlformats.org/officeDocument/2006/relationships/image" Target="../media/image204.png"/><Relationship Id="rId182" Type="http://schemas.openxmlformats.org/officeDocument/2006/relationships/customXml" Target="../ink/ink215.xml"/><Relationship Id="rId6" Type="http://schemas.openxmlformats.org/officeDocument/2006/relationships/customXml" Target="../ink/ink127.xml"/><Relationship Id="rId23" Type="http://schemas.openxmlformats.org/officeDocument/2006/relationships/image" Target="../media/image135.png"/><Relationship Id="rId119" Type="http://schemas.openxmlformats.org/officeDocument/2006/relationships/image" Target="../media/image183.png"/><Relationship Id="rId44" Type="http://schemas.openxmlformats.org/officeDocument/2006/relationships/customXml" Target="../ink/ink146.xml"/><Relationship Id="rId65" Type="http://schemas.openxmlformats.org/officeDocument/2006/relationships/image" Target="../media/image156.png"/><Relationship Id="rId86" Type="http://schemas.openxmlformats.org/officeDocument/2006/relationships/customXml" Target="../ink/ink167.xml"/><Relationship Id="rId130" Type="http://schemas.openxmlformats.org/officeDocument/2006/relationships/customXml" Target="../ink/ink189.xml"/><Relationship Id="rId151" Type="http://schemas.openxmlformats.org/officeDocument/2006/relationships/image" Target="../media/image199.png"/><Relationship Id="rId172" Type="http://schemas.openxmlformats.org/officeDocument/2006/relationships/customXml" Target="../ink/ink210.xml"/><Relationship Id="rId13" Type="http://schemas.openxmlformats.org/officeDocument/2006/relationships/image" Target="../media/image130.png"/><Relationship Id="rId18" Type="http://schemas.openxmlformats.org/officeDocument/2006/relationships/customXml" Target="../ink/ink133.xml"/><Relationship Id="rId39" Type="http://schemas.openxmlformats.org/officeDocument/2006/relationships/image" Target="../media/image143.png"/><Relationship Id="rId109" Type="http://schemas.openxmlformats.org/officeDocument/2006/relationships/image" Target="../media/image178.png"/><Relationship Id="rId34" Type="http://schemas.openxmlformats.org/officeDocument/2006/relationships/customXml" Target="../ink/ink141.xml"/><Relationship Id="rId50" Type="http://schemas.openxmlformats.org/officeDocument/2006/relationships/customXml" Target="../ink/ink149.xml"/><Relationship Id="rId55" Type="http://schemas.openxmlformats.org/officeDocument/2006/relationships/image" Target="../media/image151.png"/><Relationship Id="rId76" Type="http://schemas.openxmlformats.org/officeDocument/2006/relationships/customXml" Target="../ink/ink162.xml"/><Relationship Id="rId97" Type="http://schemas.openxmlformats.org/officeDocument/2006/relationships/image" Target="../media/image172.png"/><Relationship Id="rId104" Type="http://schemas.openxmlformats.org/officeDocument/2006/relationships/customXml" Target="../ink/ink176.xml"/><Relationship Id="rId120" Type="http://schemas.openxmlformats.org/officeDocument/2006/relationships/customXml" Target="../ink/ink184.xml"/><Relationship Id="rId125" Type="http://schemas.openxmlformats.org/officeDocument/2006/relationships/image" Target="../media/image186.png"/><Relationship Id="rId141" Type="http://schemas.openxmlformats.org/officeDocument/2006/relationships/image" Target="../media/image194.png"/><Relationship Id="rId146" Type="http://schemas.openxmlformats.org/officeDocument/2006/relationships/customXml" Target="../ink/ink197.xml"/><Relationship Id="rId167" Type="http://schemas.openxmlformats.org/officeDocument/2006/relationships/image" Target="../media/image207.png"/><Relationship Id="rId7" Type="http://schemas.openxmlformats.org/officeDocument/2006/relationships/image" Target="../media/image127.png"/><Relationship Id="rId71" Type="http://schemas.openxmlformats.org/officeDocument/2006/relationships/image" Target="../media/image159.png"/><Relationship Id="rId92" Type="http://schemas.openxmlformats.org/officeDocument/2006/relationships/customXml" Target="../ink/ink170.xml"/><Relationship Id="rId162" Type="http://schemas.openxmlformats.org/officeDocument/2006/relationships/customXml" Target="../ink/ink205.xml"/><Relationship Id="rId183" Type="http://schemas.openxmlformats.org/officeDocument/2006/relationships/image" Target="../media/image215.png"/><Relationship Id="rId2" Type="http://schemas.openxmlformats.org/officeDocument/2006/relationships/customXml" Target="../ink/ink125.xml"/><Relationship Id="rId29" Type="http://schemas.openxmlformats.org/officeDocument/2006/relationships/image" Target="../media/image138.png"/><Relationship Id="rId24" Type="http://schemas.openxmlformats.org/officeDocument/2006/relationships/customXml" Target="../ink/ink136.xml"/><Relationship Id="rId40" Type="http://schemas.openxmlformats.org/officeDocument/2006/relationships/customXml" Target="../ink/ink144.xml"/><Relationship Id="rId45" Type="http://schemas.openxmlformats.org/officeDocument/2006/relationships/image" Target="../media/image146.png"/><Relationship Id="rId66" Type="http://schemas.openxmlformats.org/officeDocument/2006/relationships/customXml" Target="../ink/ink157.xml"/><Relationship Id="rId87" Type="http://schemas.openxmlformats.org/officeDocument/2006/relationships/image" Target="../media/image167.png"/><Relationship Id="rId110" Type="http://schemas.openxmlformats.org/officeDocument/2006/relationships/customXml" Target="../ink/ink179.xml"/><Relationship Id="rId115" Type="http://schemas.openxmlformats.org/officeDocument/2006/relationships/image" Target="../media/image181.png"/><Relationship Id="rId131" Type="http://schemas.openxmlformats.org/officeDocument/2006/relationships/image" Target="../media/image189.png"/><Relationship Id="rId136" Type="http://schemas.openxmlformats.org/officeDocument/2006/relationships/customXml" Target="../ink/ink192.xml"/><Relationship Id="rId157" Type="http://schemas.openxmlformats.org/officeDocument/2006/relationships/image" Target="../media/image202.png"/><Relationship Id="rId178" Type="http://schemas.openxmlformats.org/officeDocument/2006/relationships/customXml" Target="../ink/ink213.xml"/><Relationship Id="rId61" Type="http://schemas.openxmlformats.org/officeDocument/2006/relationships/image" Target="../media/image154.png"/><Relationship Id="rId82" Type="http://schemas.openxmlformats.org/officeDocument/2006/relationships/customXml" Target="../ink/ink165.xml"/><Relationship Id="rId152" Type="http://schemas.openxmlformats.org/officeDocument/2006/relationships/customXml" Target="../ink/ink200.xml"/><Relationship Id="rId173" Type="http://schemas.openxmlformats.org/officeDocument/2006/relationships/image" Target="../media/image210.png"/><Relationship Id="rId19" Type="http://schemas.openxmlformats.org/officeDocument/2006/relationships/image" Target="../media/image133.png"/><Relationship Id="rId14" Type="http://schemas.openxmlformats.org/officeDocument/2006/relationships/customXml" Target="../ink/ink131.xml"/><Relationship Id="rId30" Type="http://schemas.openxmlformats.org/officeDocument/2006/relationships/customXml" Target="../ink/ink139.xml"/><Relationship Id="rId35" Type="http://schemas.openxmlformats.org/officeDocument/2006/relationships/image" Target="../media/image141.png"/><Relationship Id="rId56" Type="http://schemas.openxmlformats.org/officeDocument/2006/relationships/customXml" Target="../ink/ink152.xml"/><Relationship Id="rId77" Type="http://schemas.openxmlformats.org/officeDocument/2006/relationships/image" Target="../media/image162.png"/><Relationship Id="rId100" Type="http://schemas.openxmlformats.org/officeDocument/2006/relationships/customXml" Target="../ink/ink174.xml"/><Relationship Id="rId105" Type="http://schemas.openxmlformats.org/officeDocument/2006/relationships/image" Target="../media/image176.png"/><Relationship Id="rId126" Type="http://schemas.openxmlformats.org/officeDocument/2006/relationships/customXml" Target="../ink/ink187.xml"/><Relationship Id="rId147" Type="http://schemas.openxmlformats.org/officeDocument/2006/relationships/image" Target="../media/image197.png"/><Relationship Id="rId168" Type="http://schemas.openxmlformats.org/officeDocument/2006/relationships/customXml" Target="../ink/ink208.xml"/><Relationship Id="rId8" Type="http://schemas.openxmlformats.org/officeDocument/2006/relationships/customXml" Target="../ink/ink128.xml"/><Relationship Id="rId51" Type="http://schemas.openxmlformats.org/officeDocument/2006/relationships/image" Target="../media/image149.png"/><Relationship Id="rId72" Type="http://schemas.openxmlformats.org/officeDocument/2006/relationships/customXml" Target="../ink/ink160.xml"/><Relationship Id="rId93" Type="http://schemas.openxmlformats.org/officeDocument/2006/relationships/image" Target="../media/image170.png"/><Relationship Id="rId98" Type="http://schemas.openxmlformats.org/officeDocument/2006/relationships/customXml" Target="../ink/ink173.xml"/><Relationship Id="rId121" Type="http://schemas.openxmlformats.org/officeDocument/2006/relationships/image" Target="../media/image184.png"/><Relationship Id="rId142" Type="http://schemas.openxmlformats.org/officeDocument/2006/relationships/customXml" Target="../ink/ink195.xml"/><Relationship Id="rId163" Type="http://schemas.openxmlformats.org/officeDocument/2006/relationships/image" Target="../media/image205.png"/><Relationship Id="rId184" Type="http://schemas.openxmlformats.org/officeDocument/2006/relationships/customXml" Target="../ink/ink216.xml"/><Relationship Id="rId3" Type="http://schemas.openxmlformats.org/officeDocument/2006/relationships/image" Target="../media/image125.png"/><Relationship Id="rId25" Type="http://schemas.openxmlformats.org/officeDocument/2006/relationships/image" Target="../media/image136.png"/><Relationship Id="rId46" Type="http://schemas.openxmlformats.org/officeDocument/2006/relationships/customXml" Target="../ink/ink147.xml"/><Relationship Id="rId67" Type="http://schemas.openxmlformats.org/officeDocument/2006/relationships/image" Target="../media/image157.png"/><Relationship Id="rId116" Type="http://schemas.openxmlformats.org/officeDocument/2006/relationships/customXml" Target="../ink/ink182.xml"/><Relationship Id="rId137" Type="http://schemas.openxmlformats.org/officeDocument/2006/relationships/image" Target="../media/image192.png"/><Relationship Id="rId158" Type="http://schemas.openxmlformats.org/officeDocument/2006/relationships/customXml" Target="../ink/ink203.xml"/><Relationship Id="rId20" Type="http://schemas.openxmlformats.org/officeDocument/2006/relationships/customXml" Target="../ink/ink134.xml"/><Relationship Id="rId41" Type="http://schemas.openxmlformats.org/officeDocument/2006/relationships/image" Target="../media/image144.png"/><Relationship Id="rId62" Type="http://schemas.openxmlformats.org/officeDocument/2006/relationships/customXml" Target="../ink/ink155.xml"/><Relationship Id="rId83" Type="http://schemas.openxmlformats.org/officeDocument/2006/relationships/image" Target="../media/image165.png"/><Relationship Id="rId88" Type="http://schemas.openxmlformats.org/officeDocument/2006/relationships/customXml" Target="../ink/ink168.xml"/><Relationship Id="rId111" Type="http://schemas.openxmlformats.org/officeDocument/2006/relationships/image" Target="../media/image179.png"/><Relationship Id="rId132" Type="http://schemas.openxmlformats.org/officeDocument/2006/relationships/customXml" Target="../ink/ink190.xml"/><Relationship Id="rId153" Type="http://schemas.openxmlformats.org/officeDocument/2006/relationships/image" Target="../media/image200.png"/><Relationship Id="rId174" Type="http://schemas.openxmlformats.org/officeDocument/2006/relationships/customXml" Target="../ink/ink211.xml"/><Relationship Id="rId179" Type="http://schemas.openxmlformats.org/officeDocument/2006/relationships/image" Target="../media/image213.png"/><Relationship Id="rId15" Type="http://schemas.openxmlformats.org/officeDocument/2006/relationships/image" Target="../media/image131.png"/><Relationship Id="rId36" Type="http://schemas.openxmlformats.org/officeDocument/2006/relationships/customXml" Target="../ink/ink142.xml"/><Relationship Id="rId57" Type="http://schemas.openxmlformats.org/officeDocument/2006/relationships/image" Target="../media/image152.png"/><Relationship Id="rId106" Type="http://schemas.openxmlformats.org/officeDocument/2006/relationships/customXml" Target="../ink/ink177.xml"/><Relationship Id="rId127" Type="http://schemas.openxmlformats.org/officeDocument/2006/relationships/image" Target="../media/image187.png"/><Relationship Id="rId10" Type="http://schemas.openxmlformats.org/officeDocument/2006/relationships/customXml" Target="../ink/ink129.xml"/><Relationship Id="rId31" Type="http://schemas.openxmlformats.org/officeDocument/2006/relationships/image" Target="../media/image139.png"/><Relationship Id="rId52" Type="http://schemas.openxmlformats.org/officeDocument/2006/relationships/customXml" Target="../ink/ink150.xml"/><Relationship Id="rId73" Type="http://schemas.openxmlformats.org/officeDocument/2006/relationships/image" Target="../media/image160.png"/><Relationship Id="rId78" Type="http://schemas.openxmlformats.org/officeDocument/2006/relationships/customXml" Target="../ink/ink163.xml"/><Relationship Id="rId94" Type="http://schemas.openxmlformats.org/officeDocument/2006/relationships/customXml" Target="../ink/ink171.xml"/><Relationship Id="rId99" Type="http://schemas.openxmlformats.org/officeDocument/2006/relationships/image" Target="../media/image173.png"/><Relationship Id="rId101" Type="http://schemas.openxmlformats.org/officeDocument/2006/relationships/image" Target="../media/image174.png"/><Relationship Id="rId122" Type="http://schemas.openxmlformats.org/officeDocument/2006/relationships/customXml" Target="../ink/ink185.xml"/><Relationship Id="rId143" Type="http://schemas.openxmlformats.org/officeDocument/2006/relationships/image" Target="../media/image195.png"/><Relationship Id="rId148" Type="http://schemas.openxmlformats.org/officeDocument/2006/relationships/customXml" Target="../ink/ink198.xml"/><Relationship Id="rId164" Type="http://schemas.openxmlformats.org/officeDocument/2006/relationships/customXml" Target="../ink/ink206.xml"/><Relationship Id="rId169" Type="http://schemas.openxmlformats.org/officeDocument/2006/relationships/image" Target="../media/image208.png"/><Relationship Id="rId185" Type="http://schemas.openxmlformats.org/officeDocument/2006/relationships/image" Target="../media/image216.png"/><Relationship Id="rId4" Type="http://schemas.openxmlformats.org/officeDocument/2006/relationships/customXml" Target="../ink/ink126.xml"/><Relationship Id="rId9" Type="http://schemas.openxmlformats.org/officeDocument/2006/relationships/image" Target="../media/image128.png"/><Relationship Id="rId180" Type="http://schemas.openxmlformats.org/officeDocument/2006/relationships/customXml" Target="../ink/ink214.xml"/><Relationship Id="rId26" Type="http://schemas.openxmlformats.org/officeDocument/2006/relationships/customXml" Target="../ink/ink137.xml"/><Relationship Id="rId47" Type="http://schemas.openxmlformats.org/officeDocument/2006/relationships/image" Target="../media/image147.png"/><Relationship Id="rId68" Type="http://schemas.openxmlformats.org/officeDocument/2006/relationships/customXml" Target="../ink/ink158.xml"/><Relationship Id="rId89" Type="http://schemas.openxmlformats.org/officeDocument/2006/relationships/image" Target="../media/image168.png"/><Relationship Id="rId112" Type="http://schemas.openxmlformats.org/officeDocument/2006/relationships/customXml" Target="../ink/ink180.xml"/><Relationship Id="rId133" Type="http://schemas.openxmlformats.org/officeDocument/2006/relationships/image" Target="../media/image190.png"/><Relationship Id="rId154" Type="http://schemas.openxmlformats.org/officeDocument/2006/relationships/customXml" Target="../ink/ink201.xml"/><Relationship Id="rId175" Type="http://schemas.openxmlformats.org/officeDocument/2006/relationships/image" Target="../media/image211.png"/><Relationship Id="rId16" Type="http://schemas.openxmlformats.org/officeDocument/2006/relationships/customXml" Target="../ink/ink132.xml"/><Relationship Id="rId37" Type="http://schemas.openxmlformats.org/officeDocument/2006/relationships/image" Target="../media/image142.png"/><Relationship Id="rId58" Type="http://schemas.openxmlformats.org/officeDocument/2006/relationships/customXml" Target="../ink/ink153.xml"/><Relationship Id="rId79" Type="http://schemas.openxmlformats.org/officeDocument/2006/relationships/image" Target="../media/image163.png"/><Relationship Id="rId102" Type="http://schemas.openxmlformats.org/officeDocument/2006/relationships/customXml" Target="../ink/ink175.xml"/><Relationship Id="rId123" Type="http://schemas.openxmlformats.org/officeDocument/2006/relationships/image" Target="../media/image185.png"/><Relationship Id="rId144" Type="http://schemas.openxmlformats.org/officeDocument/2006/relationships/customXml" Target="../ink/ink196.xml"/><Relationship Id="rId90" Type="http://schemas.openxmlformats.org/officeDocument/2006/relationships/customXml" Target="../ink/ink169.xml"/><Relationship Id="rId165" Type="http://schemas.openxmlformats.org/officeDocument/2006/relationships/image" Target="../media/image206.png"/><Relationship Id="rId186" Type="http://schemas.openxmlformats.org/officeDocument/2006/relationships/customXml" Target="../ink/ink217.xml"/><Relationship Id="rId27" Type="http://schemas.openxmlformats.org/officeDocument/2006/relationships/image" Target="../media/image137.png"/><Relationship Id="rId48" Type="http://schemas.openxmlformats.org/officeDocument/2006/relationships/customXml" Target="../ink/ink148.xml"/><Relationship Id="rId69" Type="http://schemas.openxmlformats.org/officeDocument/2006/relationships/image" Target="../media/image158.png"/><Relationship Id="rId113" Type="http://schemas.openxmlformats.org/officeDocument/2006/relationships/image" Target="../media/image180.png"/><Relationship Id="rId134" Type="http://schemas.openxmlformats.org/officeDocument/2006/relationships/customXml" Target="../ink/ink191.xml"/><Relationship Id="rId80" Type="http://schemas.openxmlformats.org/officeDocument/2006/relationships/customXml" Target="../ink/ink164.xml"/><Relationship Id="rId155" Type="http://schemas.openxmlformats.org/officeDocument/2006/relationships/image" Target="../media/image201.png"/><Relationship Id="rId176" Type="http://schemas.openxmlformats.org/officeDocument/2006/relationships/customXml" Target="../ink/ink212.xml"/><Relationship Id="rId17" Type="http://schemas.openxmlformats.org/officeDocument/2006/relationships/image" Target="../media/image132.png"/><Relationship Id="rId38" Type="http://schemas.openxmlformats.org/officeDocument/2006/relationships/customXml" Target="../ink/ink143.xml"/><Relationship Id="rId59" Type="http://schemas.openxmlformats.org/officeDocument/2006/relationships/image" Target="../media/image153.png"/><Relationship Id="rId103" Type="http://schemas.openxmlformats.org/officeDocument/2006/relationships/image" Target="../media/image175.png"/><Relationship Id="rId124" Type="http://schemas.openxmlformats.org/officeDocument/2006/relationships/customXml" Target="../ink/ink186.xml"/><Relationship Id="rId70" Type="http://schemas.openxmlformats.org/officeDocument/2006/relationships/customXml" Target="../ink/ink159.xml"/><Relationship Id="rId91" Type="http://schemas.openxmlformats.org/officeDocument/2006/relationships/image" Target="../media/image169.png"/><Relationship Id="rId145" Type="http://schemas.openxmlformats.org/officeDocument/2006/relationships/image" Target="../media/image196.png"/><Relationship Id="rId166" Type="http://schemas.openxmlformats.org/officeDocument/2006/relationships/customXml" Target="../ink/ink207.xml"/><Relationship Id="rId187" Type="http://schemas.openxmlformats.org/officeDocument/2006/relationships/image" Target="../media/image217.png"/><Relationship Id="rId1" Type="http://schemas.openxmlformats.org/officeDocument/2006/relationships/slideLayout" Target="../slideLayouts/slideLayout1.xml"/><Relationship Id="rId28" Type="http://schemas.openxmlformats.org/officeDocument/2006/relationships/customXml" Target="../ink/ink138.xml"/><Relationship Id="rId49" Type="http://schemas.openxmlformats.org/officeDocument/2006/relationships/image" Target="../media/image148.png"/><Relationship Id="rId114" Type="http://schemas.openxmlformats.org/officeDocument/2006/relationships/customXml" Target="../ink/ink181.xml"/><Relationship Id="rId60" Type="http://schemas.openxmlformats.org/officeDocument/2006/relationships/customXml" Target="../ink/ink154.xml"/><Relationship Id="rId81" Type="http://schemas.openxmlformats.org/officeDocument/2006/relationships/image" Target="../media/image164.png"/><Relationship Id="rId135" Type="http://schemas.openxmlformats.org/officeDocument/2006/relationships/image" Target="../media/image191.png"/><Relationship Id="rId156" Type="http://schemas.openxmlformats.org/officeDocument/2006/relationships/customXml" Target="../ink/ink202.xml"/><Relationship Id="rId177" Type="http://schemas.openxmlformats.org/officeDocument/2006/relationships/image" Target="../media/image212.png"/></Relationships>
</file>

<file path=ppt/slides/_rels/slide6.xml.rels><?xml version="1.0" encoding="UTF-8" standalone="yes"?>
<Relationships xmlns="http://schemas.openxmlformats.org/package/2006/relationships"><Relationship Id="rId117" Type="http://schemas.openxmlformats.org/officeDocument/2006/relationships/image" Target="../media/image275.png"/><Relationship Id="rId21" Type="http://schemas.openxmlformats.org/officeDocument/2006/relationships/image" Target="../media/image227.png"/><Relationship Id="rId42" Type="http://schemas.openxmlformats.org/officeDocument/2006/relationships/customXml" Target="../ink/ink238.xml"/><Relationship Id="rId63" Type="http://schemas.openxmlformats.org/officeDocument/2006/relationships/image" Target="../media/image248.png"/><Relationship Id="rId84" Type="http://schemas.openxmlformats.org/officeDocument/2006/relationships/customXml" Target="../ink/ink259.xml"/><Relationship Id="rId138" Type="http://schemas.openxmlformats.org/officeDocument/2006/relationships/customXml" Target="../ink/ink286.xml"/><Relationship Id="rId159" Type="http://schemas.openxmlformats.org/officeDocument/2006/relationships/image" Target="../media/image296.png"/><Relationship Id="rId170" Type="http://schemas.openxmlformats.org/officeDocument/2006/relationships/customXml" Target="../ink/ink302.xml"/><Relationship Id="rId191" Type="http://schemas.openxmlformats.org/officeDocument/2006/relationships/image" Target="../media/image312.png"/><Relationship Id="rId205" Type="http://schemas.openxmlformats.org/officeDocument/2006/relationships/image" Target="../media/image319.png"/><Relationship Id="rId226" Type="http://schemas.openxmlformats.org/officeDocument/2006/relationships/customXml" Target="../ink/ink330.xml"/><Relationship Id="rId247" Type="http://schemas.openxmlformats.org/officeDocument/2006/relationships/image" Target="../media/image340.png"/><Relationship Id="rId107" Type="http://schemas.openxmlformats.org/officeDocument/2006/relationships/image" Target="../media/image270.png"/><Relationship Id="rId11" Type="http://schemas.openxmlformats.org/officeDocument/2006/relationships/image" Target="../media/image222.png"/><Relationship Id="rId32" Type="http://schemas.openxmlformats.org/officeDocument/2006/relationships/customXml" Target="../ink/ink233.xml"/><Relationship Id="rId53" Type="http://schemas.openxmlformats.org/officeDocument/2006/relationships/image" Target="../media/image243.png"/><Relationship Id="rId74" Type="http://schemas.openxmlformats.org/officeDocument/2006/relationships/customXml" Target="../ink/ink254.xml"/><Relationship Id="rId128" Type="http://schemas.openxmlformats.org/officeDocument/2006/relationships/customXml" Target="../ink/ink281.xml"/><Relationship Id="rId149" Type="http://schemas.openxmlformats.org/officeDocument/2006/relationships/image" Target="../media/image291.png"/><Relationship Id="rId5" Type="http://schemas.openxmlformats.org/officeDocument/2006/relationships/image" Target="../media/image219.png"/><Relationship Id="rId95" Type="http://schemas.openxmlformats.org/officeDocument/2006/relationships/image" Target="../media/image264.png"/><Relationship Id="rId160" Type="http://schemas.openxmlformats.org/officeDocument/2006/relationships/customXml" Target="../ink/ink297.xml"/><Relationship Id="rId181" Type="http://schemas.openxmlformats.org/officeDocument/2006/relationships/image" Target="../media/image307.png"/><Relationship Id="rId216" Type="http://schemas.openxmlformats.org/officeDocument/2006/relationships/customXml" Target="../ink/ink325.xml"/><Relationship Id="rId237" Type="http://schemas.openxmlformats.org/officeDocument/2006/relationships/image" Target="../media/image335.png"/><Relationship Id="rId22" Type="http://schemas.openxmlformats.org/officeDocument/2006/relationships/customXml" Target="../ink/ink228.xml"/><Relationship Id="rId43" Type="http://schemas.openxmlformats.org/officeDocument/2006/relationships/image" Target="../media/image238.png"/><Relationship Id="rId64" Type="http://schemas.openxmlformats.org/officeDocument/2006/relationships/customXml" Target="../ink/ink249.xml"/><Relationship Id="rId118" Type="http://schemas.openxmlformats.org/officeDocument/2006/relationships/customXml" Target="../ink/ink276.xml"/><Relationship Id="rId139" Type="http://schemas.openxmlformats.org/officeDocument/2006/relationships/image" Target="../media/image286.png"/><Relationship Id="rId85" Type="http://schemas.openxmlformats.org/officeDocument/2006/relationships/image" Target="../media/image259.png"/><Relationship Id="rId150" Type="http://schemas.openxmlformats.org/officeDocument/2006/relationships/customXml" Target="../ink/ink292.xml"/><Relationship Id="rId171" Type="http://schemas.openxmlformats.org/officeDocument/2006/relationships/image" Target="../media/image302.png"/><Relationship Id="rId192" Type="http://schemas.openxmlformats.org/officeDocument/2006/relationships/customXml" Target="../ink/ink313.xml"/><Relationship Id="rId206" Type="http://schemas.openxmlformats.org/officeDocument/2006/relationships/customXml" Target="../ink/ink320.xml"/><Relationship Id="rId227" Type="http://schemas.openxmlformats.org/officeDocument/2006/relationships/image" Target="../media/image330.png"/><Relationship Id="rId248" Type="http://schemas.openxmlformats.org/officeDocument/2006/relationships/customXml" Target="../ink/ink341.xml"/><Relationship Id="rId12" Type="http://schemas.openxmlformats.org/officeDocument/2006/relationships/customXml" Target="../ink/ink223.xml"/><Relationship Id="rId33" Type="http://schemas.openxmlformats.org/officeDocument/2006/relationships/image" Target="../media/image233.png"/><Relationship Id="rId108" Type="http://schemas.openxmlformats.org/officeDocument/2006/relationships/customXml" Target="../ink/ink271.xml"/><Relationship Id="rId129" Type="http://schemas.openxmlformats.org/officeDocument/2006/relationships/image" Target="../media/image281.png"/><Relationship Id="rId54" Type="http://schemas.openxmlformats.org/officeDocument/2006/relationships/customXml" Target="../ink/ink244.xml"/><Relationship Id="rId75" Type="http://schemas.openxmlformats.org/officeDocument/2006/relationships/image" Target="../media/image254.png"/><Relationship Id="rId96" Type="http://schemas.openxmlformats.org/officeDocument/2006/relationships/customXml" Target="../ink/ink265.xml"/><Relationship Id="rId140" Type="http://schemas.openxmlformats.org/officeDocument/2006/relationships/customXml" Target="../ink/ink287.xml"/><Relationship Id="rId161" Type="http://schemas.openxmlformats.org/officeDocument/2006/relationships/image" Target="../media/image297.png"/><Relationship Id="rId182" Type="http://schemas.openxmlformats.org/officeDocument/2006/relationships/customXml" Target="../ink/ink308.xml"/><Relationship Id="rId217" Type="http://schemas.openxmlformats.org/officeDocument/2006/relationships/image" Target="../media/image325.png"/><Relationship Id="rId6" Type="http://schemas.openxmlformats.org/officeDocument/2006/relationships/customXml" Target="../ink/ink220.xml"/><Relationship Id="rId238" Type="http://schemas.openxmlformats.org/officeDocument/2006/relationships/customXml" Target="../ink/ink336.xml"/><Relationship Id="rId23" Type="http://schemas.openxmlformats.org/officeDocument/2006/relationships/image" Target="../media/image228.png"/><Relationship Id="rId119" Type="http://schemas.openxmlformats.org/officeDocument/2006/relationships/image" Target="../media/image276.png"/><Relationship Id="rId44" Type="http://schemas.openxmlformats.org/officeDocument/2006/relationships/customXml" Target="../ink/ink239.xml"/><Relationship Id="rId65" Type="http://schemas.openxmlformats.org/officeDocument/2006/relationships/image" Target="../media/image249.png"/><Relationship Id="rId86" Type="http://schemas.openxmlformats.org/officeDocument/2006/relationships/customXml" Target="../ink/ink260.xml"/><Relationship Id="rId130" Type="http://schemas.openxmlformats.org/officeDocument/2006/relationships/customXml" Target="../ink/ink282.xml"/><Relationship Id="rId151" Type="http://schemas.openxmlformats.org/officeDocument/2006/relationships/image" Target="../media/image292.png"/><Relationship Id="rId172" Type="http://schemas.openxmlformats.org/officeDocument/2006/relationships/customXml" Target="../ink/ink303.xml"/><Relationship Id="rId193" Type="http://schemas.openxmlformats.org/officeDocument/2006/relationships/image" Target="../media/image313.png"/><Relationship Id="rId207" Type="http://schemas.openxmlformats.org/officeDocument/2006/relationships/image" Target="../media/image320.png"/><Relationship Id="rId228" Type="http://schemas.openxmlformats.org/officeDocument/2006/relationships/customXml" Target="../ink/ink331.xml"/><Relationship Id="rId249" Type="http://schemas.openxmlformats.org/officeDocument/2006/relationships/image" Target="../media/image341.png"/><Relationship Id="rId13" Type="http://schemas.openxmlformats.org/officeDocument/2006/relationships/image" Target="../media/image223.png"/><Relationship Id="rId109" Type="http://schemas.openxmlformats.org/officeDocument/2006/relationships/image" Target="../media/image271.png"/><Relationship Id="rId34" Type="http://schemas.openxmlformats.org/officeDocument/2006/relationships/customXml" Target="../ink/ink234.xml"/><Relationship Id="rId55" Type="http://schemas.openxmlformats.org/officeDocument/2006/relationships/image" Target="../media/image244.png"/><Relationship Id="rId76" Type="http://schemas.openxmlformats.org/officeDocument/2006/relationships/customXml" Target="../ink/ink255.xml"/><Relationship Id="rId97" Type="http://schemas.openxmlformats.org/officeDocument/2006/relationships/image" Target="../media/image265.png"/><Relationship Id="rId120" Type="http://schemas.openxmlformats.org/officeDocument/2006/relationships/customXml" Target="../ink/ink277.xml"/><Relationship Id="rId141" Type="http://schemas.openxmlformats.org/officeDocument/2006/relationships/image" Target="../media/image287.png"/><Relationship Id="rId7" Type="http://schemas.openxmlformats.org/officeDocument/2006/relationships/image" Target="../media/image220.png"/><Relationship Id="rId162" Type="http://schemas.openxmlformats.org/officeDocument/2006/relationships/customXml" Target="../ink/ink298.xml"/><Relationship Id="rId183" Type="http://schemas.openxmlformats.org/officeDocument/2006/relationships/image" Target="../media/image308.png"/><Relationship Id="rId218" Type="http://schemas.openxmlformats.org/officeDocument/2006/relationships/customXml" Target="../ink/ink326.xml"/><Relationship Id="rId239" Type="http://schemas.openxmlformats.org/officeDocument/2006/relationships/image" Target="../media/image336.png"/><Relationship Id="rId250" Type="http://schemas.openxmlformats.org/officeDocument/2006/relationships/customXml" Target="../ink/ink342.xml"/><Relationship Id="rId24" Type="http://schemas.openxmlformats.org/officeDocument/2006/relationships/customXml" Target="../ink/ink229.xml"/><Relationship Id="rId45" Type="http://schemas.openxmlformats.org/officeDocument/2006/relationships/image" Target="../media/image239.png"/><Relationship Id="rId66" Type="http://schemas.openxmlformats.org/officeDocument/2006/relationships/customXml" Target="../ink/ink250.xml"/><Relationship Id="rId87" Type="http://schemas.openxmlformats.org/officeDocument/2006/relationships/image" Target="../media/image260.png"/><Relationship Id="rId110" Type="http://schemas.openxmlformats.org/officeDocument/2006/relationships/customXml" Target="../ink/ink272.xml"/><Relationship Id="rId131" Type="http://schemas.openxmlformats.org/officeDocument/2006/relationships/image" Target="../media/image282.png"/><Relationship Id="rId152" Type="http://schemas.openxmlformats.org/officeDocument/2006/relationships/customXml" Target="../ink/ink293.xml"/><Relationship Id="rId173" Type="http://schemas.openxmlformats.org/officeDocument/2006/relationships/image" Target="../media/image303.png"/><Relationship Id="rId194" Type="http://schemas.openxmlformats.org/officeDocument/2006/relationships/customXml" Target="../ink/ink314.xml"/><Relationship Id="rId208" Type="http://schemas.openxmlformats.org/officeDocument/2006/relationships/customXml" Target="../ink/ink321.xml"/><Relationship Id="rId229" Type="http://schemas.openxmlformats.org/officeDocument/2006/relationships/image" Target="../media/image331.png"/><Relationship Id="rId240" Type="http://schemas.openxmlformats.org/officeDocument/2006/relationships/customXml" Target="../ink/ink337.xml"/><Relationship Id="rId14" Type="http://schemas.openxmlformats.org/officeDocument/2006/relationships/customXml" Target="../ink/ink224.xml"/><Relationship Id="rId35" Type="http://schemas.openxmlformats.org/officeDocument/2006/relationships/image" Target="../media/image234.png"/><Relationship Id="rId56" Type="http://schemas.openxmlformats.org/officeDocument/2006/relationships/customXml" Target="../ink/ink245.xml"/><Relationship Id="rId77" Type="http://schemas.openxmlformats.org/officeDocument/2006/relationships/image" Target="../media/image255.png"/><Relationship Id="rId100" Type="http://schemas.openxmlformats.org/officeDocument/2006/relationships/customXml" Target="../ink/ink267.xml"/><Relationship Id="rId8" Type="http://schemas.openxmlformats.org/officeDocument/2006/relationships/customXml" Target="../ink/ink221.xml"/><Relationship Id="rId98" Type="http://schemas.openxmlformats.org/officeDocument/2006/relationships/customXml" Target="../ink/ink266.xml"/><Relationship Id="rId121" Type="http://schemas.openxmlformats.org/officeDocument/2006/relationships/image" Target="../media/image277.png"/><Relationship Id="rId142" Type="http://schemas.openxmlformats.org/officeDocument/2006/relationships/customXml" Target="../ink/ink288.xml"/><Relationship Id="rId163" Type="http://schemas.openxmlformats.org/officeDocument/2006/relationships/image" Target="../media/image298.png"/><Relationship Id="rId184" Type="http://schemas.openxmlformats.org/officeDocument/2006/relationships/customXml" Target="../ink/ink309.xml"/><Relationship Id="rId219" Type="http://schemas.openxmlformats.org/officeDocument/2006/relationships/image" Target="../media/image326.png"/><Relationship Id="rId230" Type="http://schemas.openxmlformats.org/officeDocument/2006/relationships/customXml" Target="../ink/ink332.xml"/><Relationship Id="rId251" Type="http://schemas.openxmlformats.org/officeDocument/2006/relationships/image" Target="../media/image342.png"/><Relationship Id="rId25" Type="http://schemas.openxmlformats.org/officeDocument/2006/relationships/image" Target="../media/image229.png"/><Relationship Id="rId46" Type="http://schemas.openxmlformats.org/officeDocument/2006/relationships/customXml" Target="../ink/ink240.xml"/><Relationship Id="rId67" Type="http://schemas.openxmlformats.org/officeDocument/2006/relationships/image" Target="../media/image250.png"/><Relationship Id="rId88" Type="http://schemas.openxmlformats.org/officeDocument/2006/relationships/customXml" Target="../ink/ink261.xml"/><Relationship Id="rId111" Type="http://schemas.openxmlformats.org/officeDocument/2006/relationships/image" Target="../media/image272.png"/><Relationship Id="rId132" Type="http://schemas.openxmlformats.org/officeDocument/2006/relationships/customXml" Target="../ink/ink283.xml"/><Relationship Id="rId153" Type="http://schemas.openxmlformats.org/officeDocument/2006/relationships/image" Target="../media/image293.png"/><Relationship Id="rId174" Type="http://schemas.openxmlformats.org/officeDocument/2006/relationships/customXml" Target="../ink/ink304.xml"/><Relationship Id="rId195" Type="http://schemas.openxmlformats.org/officeDocument/2006/relationships/image" Target="../media/image314.png"/><Relationship Id="rId209" Type="http://schemas.openxmlformats.org/officeDocument/2006/relationships/image" Target="../media/image321.png"/><Relationship Id="rId220" Type="http://schemas.openxmlformats.org/officeDocument/2006/relationships/customXml" Target="../ink/ink327.xml"/><Relationship Id="rId241" Type="http://schemas.openxmlformats.org/officeDocument/2006/relationships/image" Target="../media/image337.png"/><Relationship Id="rId15" Type="http://schemas.openxmlformats.org/officeDocument/2006/relationships/image" Target="../media/image224.png"/><Relationship Id="rId36" Type="http://schemas.openxmlformats.org/officeDocument/2006/relationships/customXml" Target="../ink/ink235.xml"/><Relationship Id="rId57" Type="http://schemas.openxmlformats.org/officeDocument/2006/relationships/image" Target="../media/image245.png"/><Relationship Id="rId78" Type="http://schemas.openxmlformats.org/officeDocument/2006/relationships/customXml" Target="../ink/ink256.xml"/><Relationship Id="rId99" Type="http://schemas.openxmlformats.org/officeDocument/2006/relationships/image" Target="../media/image266.png"/><Relationship Id="rId101" Type="http://schemas.openxmlformats.org/officeDocument/2006/relationships/image" Target="../media/image267.png"/><Relationship Id="rId122" Type="http://schemas.openxmlformats.org/officeDocument/2006/relationships/customXml" Target="../ink/ink278.xml"/><Relationship Id="rId143" Type="http://schemas.openxmlformats.org/officeDocument/2006/relationships/image" Target="../media/image288.png"/><Relationship Id="rId164" Type="http://schemas.openxmlformats.org/officeDocument/2006/relationships/customXml" Target="../ink/ink299.xml"/><Relationship Id="rId185" Type="http://schemas.openxmlformats.org/officeDocument/2006/relationships/image" Target="../media/image309.png"/><Relationship Id="rId9" Type="http://schemas.openxmlformats.org/officeDocument/2006/relationships/image" Target="../media/image221.png"/><Relationship Id="rId210" Type="http://schemas.openxmlformats.org/officeDocument/2006/relationships/customXml" Target="../ink/ink322.xml"/><Relationship Id="rId26" Type="http://schemas.openxmlformats.org/officeDocument/2006/relationships/customXml" Target="../ink/ink230.xml"/><Relationship Id="rId231" Type="http://schemas.openxmlformats.org/officeDocument/2006/relationships/image" Target="../media/image332.png"/><Relationship Id="rId252" Type="http://schemas.openxmlformats.org/officeDocument/2006/relationships/customXml" Target="../ink/ink343.xml"/><Relationship Id="rId47" Type="http://schemas.openxmlformats.org/officeDocument/2006/relationships/image" Target="../media/image240.png"/><Relationship Id="rId68" Type="http://schemas.openxmlformats.org/officeDocument/2006/relationships/customXml" Target="../ink/ink251.xml"/><Relationship Id="rId89" Type="http://schemas.openxmlformats.org/officeDocument/2006/relationships/image" Target="../media/image261.png"/><Relationship Id="rId112" Type="http://schemas.openxmlformats.org/officeDocument/2006/relationships/customXml" Target="../ink/ink273.xml"/><Relationship Id="rId133" Type="http://schemas.openxmlformats.org/officeDocument/2006/relationships/image" Target="../media/image283.png"/><Relationship Id="rId154" Type="http://schemas.openxmlformats.org/officeDocument/2006/relationships/customXml" Target="../ink/ink294.xml"/><Relationship Id="rId175" Type="http://schemas.openxmlformats.org/officeDocument/2006/relationships/image" Target="../media/image304.png"/><Relationship Id="rId196" Type="http://schemas.openxmlformats.org/officeDocument/2006/relationships/customXml" Target="../ink/ink315.xml"/><Relationship Id="rId200" Type="http://schemas.openxmlformats.org/officeDocument/2006/relationships/customXml" Target="../ink/ink317.xml"/><Relationship Id="rId16" Type="http://schemas.openxmlformats.org/officeDocument/2006/relationships/customXml" Target="../ink/ink225.xml"/><Relationship Id="rId221" Type="http://schemas.openxmlformats.org/officeDocument/2006/relationships/image" Target="../media/image327.png"/><Relationship Id="rId242" Type="http://schemas.openxmlformats.org/officeDocument/2006/relationships/customXml" Target="../ink/ink338.xml"/><Relationship Id="rId37" Type="http://schemas.openxmlformats.org/officeDocument/2006/relationships/image" Target="../media/image235.png"/><Relationship Id="rId58" Type="http://schemas.openxmlformats.org/officeDocument/2006/relationships/customXml" Target="../ink/ink246.xml"/><Relationship Id="rId79" Type="http://schemas.openxmlformats.org/officeDocument/2006/relationships/image" Target="../media/image256.png"/><Relationship Id="rId102" Type="http://schemas.openxmlformats.org/officeDocument/2006/relationships/customXml" Target="../ink/ink268.xml"/><Relationship Id="rId123" Type="http://schemas.openxmlformats.org/officeDocument/2006/relationships/image" Target="../media/image278.png"/><Relationship Id="rId144" Type="http://schemas.openxmlformats.org/officeDocument/2006/relationships/customXml" Target="../ink/ink289.xml"/><Relationship Id="rId90" Type="http://schemas.openxmlformats.org/officeDocument/2006/relationships/customXml" Target="../ink/ink262.xml"/><Relationship Id="rId165" Type="http://schemas.openxmlformats.org/officeDocument/2006/relationships/image" Target="../media/image299.png"/><Relationship Id="rId186" Type="http://schemas.openxmlformats.org/officeDocument/2006/relationships/customXml" Target="../ink/ink310.xml"/><Relationship Id="rId211" Type="http://schemas.openxmlformats.org/officeDocument/2006/relationships/image" Target="../media/image322.png"/><Relationship Id="rId232" Type="http://schemas.openxmlformats.org/officeDocument/2006/relationships/customXml" Target="../ink/ink333.xml"/><Relationship Id="rId253" Type="http://schemas.openxmlformats.org/officeDocument/2006/relationships/image" Target="../media/image343.png"/><Relationship Id="rId27" Type="http://schemas.openxmlformats.org/officeDocument/2006/relationships/image" Target="../media/image230.png"/><Relationship Id="rId48" Type="http://schemas.openxmlformats.org/officeDocument/2006/relationships/customXml" Target="../ink/ink241.xml"/><Relationship Id="rId69" Type="http://schemas.openxmlformats.org/officeDocument/2006/relationships/image" Target="../media/image251.png"/><Relationship Id="rId113" Type="http://schemas.openxmlformats.org/officeDocument/2006/relationships/image" Target="../media/image273.png"/><Relationship Id="rId134" Type="http://schemas.openxmlformats.org/officeDocument/2006/relationships/customXml" Target="../ink/ink284.xml"/><Relationship Id="rId80" Type="http://schemas.openxmlformats.org/officeDocument/2006/relationships/customXml" Target="../ink/ink257.xml"/><Relationship Id="rId155" Type="http://schemas.openxmlformats.org/officeDocument/2006/relationships/image" Target="../media/image294.png"/><Relationship Id="rId176" Type="http://schemas.openxmlformats.org/officeDocument/2006/relationships/customXml" Target="../ink/ink305.xml"/><Relationship Id="rId197" Type="http://schemas.openxmlformats.org/officeDocument/2006/relationships/image" Target="../media/image315.png"/><Relationship Id="rId201" Type="http://schemas.openxmlformats.org/officeDocument/2006/relationships/image" Target="../media/image317.png"/><Relationship Id="rId222" Type="http://schemas.openxmlformats.org/officeDocument/2006/relationships/customXml" Target="../ink/ink328.xml"/><Relationship Id="rId243" Type="http://schemas.openxmlformats.org/officeDocument/2006/relationships/image" Target="../media/image338.png"/><Relationship Id="rId17" Type="http://schemas.openxmlformats.org/officeDocument/2006/relationships/image" Target="../media/image225.png"/><Relationship Id="rId38" Type="http://schemas.openxmlformats.org/officeDocument/2006/relationships/customXml" Target="../ink/ink236.xml"/><Relationship Id="rId59" Type="http://schemas.openxmlformats.org/officeDocument/2006/relationships/image" Target="../media/image246.png"/><Relationship Id="rId103" Type="http://schemas.openxmlformats.org/officeDocument/2006/relationships/image" Target="../media/image268.png"/><Relationship Id="rId124" Type="http://schemas.openxmlformats.org/officeDocument/2006/relationships/customXml" Target="../ink/ink279.xml"/><Relationship Id="rId70" Type="http://schemas.openxmlformats.org/officeDocument/2006/relationships/customXml" Target="../ink/ink252.xml"/><Relationship Id="rId91" Type="http://schemas.openxmlformats.org/officeDocument/2006/relationships/image" Target="../media/image262.png"/><Relationship Id="rId145" Type="http://schemas.openxmlformats.org/officeDocument/2006/relationships/image" Target="../media/image289.png"/><Relationship Id="rId166" Type="http://schemas.openxmlformats.org/officeDocument/2006/relationships/customXml" Target="../ink/ink300.xml"/><Relationship Id="rId187" Type="http://schemas.openxmlformats.org/officeDocument/2006/relationships/image" Target="../media/image310.png"/><Relationship Id="rId1" Type="http://schemas.openxmlformats.org/officeDocument/2006/relationships/slideLayout" Target="../slideLayouts/slideLayout1.xml"/><Relationship Id="rId212" Type="http://schemas.openxmlformats.org/officeDocument/2006/relationships/customXml" Target="../ink/ink323.xml"/><Relationship Id="rId233" Type="http://schemas.openxmlformats.org/officeDocument/2006/relationships/image" Target="../media/image333.png"/><Relationship Id="rId254" Type="http://schemas.openxmlformats.org/officeDocument/2006/relationships/customXml" Target="../ink/ink344.xml"/><Relationship Id="rId28" Type="http://schemas.openxmlformats.org/officeDocument/2006/relationships/customXml" Target="../ink/ink231.xml"/><Relationship Id="rId49" Type="http://schemas.openxmlformats.org/officeDocument/2006/relationships/image" Target="../media/image241.png"/><Relationship Id="rId114" Type="http://schemas.openxmlformats.org/officeDocument/2006/relationships/customXml" Target="../ink/ink274.xml"/><Relationship Id="rId60" Type="http://schemas.openxmlformats.org/officeDocument/2006/relationships/customXml" Target="../ink/ink247.xml"/><Relationship Id="rId81" Type="http://schemas.openxmlformats.org/officeDocument/2006/relationships/image" Target="../media/image257.png"/><Relationship Id="rId135" Type="http://schemas.openxmlformats.org/officeDocument/2006/relationships/image" Target="../media/image284.png"/><Relationship Id="rId156" Type="http://schemas.openxmlformats.org/officeDocument/2006/relationships/customXml" Target="../ink/ink295.xml"/><Relationship Id="rId177" Type="http://schemas.openxmlformats.org/officeDocument/2006/relationships/image" Target="../media/image305.png"/><Relationship Id="rId198" Type="http://schemas.openxmlformats.org/officeDocument/2006/relationships/customXml" Target="../ink/ink316.xml"/><Relationship Id="rId202" Type="http://schemas.openxmlformats.org/officeDocument/2006/relationships/customXml" Target="../ink/ink318.xml"/><Relationship Id="rId223" Type="http://schemas.openxmlformats.org/officeDocument/2006/relationships/image" Target="../media/image328.png"/><Relationship Id="rId244" Type="http://schemas.openxmlformats.org/officeDocument/2006/relationships/customXml" Target="../ink/ink339.xml"/><Relationship Id="rId18" Type="http://schemas.openxmlformats.org/officeDocument/2006/relationships/customXml" Target="../ink/ink226.xml"/><Relationship Id="rId39" Type="http://schemas.openxmlformats.org/officeDocument/2006/relationships/image" Target="../media/image236.png"/><Relationship Id="rId50" Type="http://schemas.openxmlformats.org/officeDocument/2006/relationships/customXml" Target="../ink/ink242.xml"/><Relationship Id="rId104" Type="http://schemas.openxmlformats.org/officeDocument/2006/relationships/customXml" Target="../ink/ink269.xml"/><Relationship Id="rId125" Type="http://schemas.openxmlformats.org/officeDocument/2006/relationships/image" Target="../media/image279.png"/><Relationship Id="rId146" Type="http://schemas.openxmlformats.org/officeDocument/2006/relationships/customXml" Target="../ink/ink290.xml"/><Relationship Id="rId167" Type="http://schemas.openxmlformats.org/officeDocument/2006/relationships/image" Target="../media/image300.png"/><Relationship Id="rId188" Type="http://schemas.openxmlformats.org/officeDocument/2006/relationships/customXml" Target="../ink/ink311.xml"/><Relationship Id="rId71" Type="http://schemas.openxmlformats.org/officeDocument/2006/relationships/image" Target="../media/image252.png"/><Relationship Id="rId92" Type="http://schemas.openxmlformats.org/officeDocument/2006/relationships/customXml" Target="../ink/ink263.xml"/><Relationship Id="rId213" Type="http://schemas.openxmlformats.org/officeDocument/2006/relationships/image" Target="../media/image323.png"/><Relationship Id="rId234" Type="http://schemas.openxmlformats.org/officeDocument/2006/relationships/customXml" Target="../ink/ink334.xml"/><Relationship Id="rId2" Type="http://schemas.openxmlformats.org/officeDocument/2006/relationships/customXml" Target="../ink/ink218.xml"/><Relationship Id="rId29" Type="http://schemas.openxmlformats.org/officeDocument/2006/relationships/image" Target="../media/image231.png"/><Relationship Id="rId255" Type="http://schemas.openxmlformats.org/officeDocument/2006/relationships/image" Target="../media/image344.png"/><Relationship Id="rId40" Type="http://schemas.openxmlformats.org/officeDocument/2006/relationships/customXml" Target="../ink/ink237.xml"/><Relationship Id="rId115" Type="http://schemas.openxmlformats.org/officeDocument/2006/relationships/image" Target="../media/image274.png"/><Relationship Id="rId136" Type="http://schemas.openxmlformats.org/officeDocument/2006/relationships/customXml" Target="../ink/ink285.xml"/><Relationship Id="rId157" Type="http://schemas.openxmlformats.org/officeDocument/2006/relationships/image" Target="../media/image295.png"/><Relationship Id="rId178" Type="http://schemas.openxmlformats.org/officeDocument/2006/relationships/customXml" Target="../ink/ink306.xml"/><Relationship Id="rId61" Type="http://schemas.openxmlformats.org/officeDocument/2006/relationships/image" Target="../media/image247.png"/><Relationship Id="rId82" Type="http://schemas.openxmlformats.org/officeDocument/2006/relationships/customXml" Target="../ink/ink258.xml"/><Relationship Id="rId199" Type="http://schemas.openxmlformats.org/officeDocument/2006/relationships/image" Target="../media/image316.png"/><Relationship Id="rId203" Type="http://schemas.openxmlformats.org/officeDocument/2006/relationships/image" Target="../media/image318.png"/><Relationship Id="rId19" Type="http://schemas.openxmlformats.org/officeDocument/2006/relationships/image" Target="../media/image226.png"/><Relationship Id="rId224" Type="http://schemas.openxmlformats.org/officeDocument/2006/relationships/customXml" Target="../ink/ink329.xml"/><Relationship Id="rId245" Type="http://schemas.openxmlformats.org/officeDocument/2006/relationships/image" Target="../media/image339.png"/><Relationship Id="rId30" Type="http://schemas.openxmlformats.org/officeDocument/2006/relationships/customXml" Target="../ink/ink232.xml"/><Relationship Id="rId105" Type="http://schemas.openxmlformats.org/officeDocument/2006/relationships/image" Target="../media/image269.png"/><Relationship Id="rId126" Type="http://schemas.openxmlformats.org/officeDocument/2006/relationships/customXml" Target="../ink/ink280.xml"/><Relationship Id="rId147" Type="http://schemas.openxmlformats.org/officeDocument/2006/relationships/image" Target="../media/image290.png"/><Relationship Id="rId168" Type="http://schemas.openxmlformats.org/officeDocument/2006/relationships/customXml" Target="../ink/ink301.xml"/><Relationship Id="rId51" Type="http://schemas.openxmlformats.org/officeDocument/2006/relationships/image" Target="../media/image242.png"/><Relationship Id="rId72" Type="http://schemas.openxmlformats.org/officeDocument/2006/relationships/customXml" Target="../ink/ink253.xml"/><Relationship Id="rId93" Type="http://schemas.openxmlformats.org/officeDocument/2006/relationships/image" Target="../media/image263.png"/><Relationship Id="rId189" Type="http://schemas.openxmlformats.org/officeDocument/2006/relationships/image" Target="../media/image311.png"/><Relationship Id="rId3" Type="http://schemas.openxmlformats.org/officeDocument/2006/relationships/image" Target="../media/image218.png"/><Relationship Id="rId214" Type="http://schemas.openxmlformats.org/officeDocument/2006/relationships/customXml" Target="../ink/ink324.xml"/><Relationship Id="rId235" Type="http://schemas.openxmlformats.org/officeDocument/2006/relationships/image" Target="../media/image334.png"/><Relationship Id="rId116" Type="http://schemas.openxmlformats.org/officeDocument/2006/relationships/customXml" Target="../ink/ink275.xml"/><Relationship Id="rId137" Type="http://schemas.openxmlformats.org/officeDocument/2006/relationships/image" Target="../media/image285.png"/><Relationship Id="rId158" Type="http://schemas.openxmlformats.org/officeDocument/2006/relationships/customXml" Target="../ink/ink296.xml"/><Relationship Id="rId20" Type="http://schemas.openxmlformats.org/officeDocument/2006/relationships/customXml" Target="../ink/ink227.xml"/><Relationship Id="rId41" Type="http://schemas.openxmlformats.org/officeDocument/2006/relationships/image" Target="../media/image237.png"/><Relationship Id="rId62" Type="http://schemas.openxmlformats.org/officeDocument/2006/relationships/customXml" Target="../ink/ink248.xml"/><Relationship Id="rId83" Type="http://schemas.openxmlformats.org/officeDocument/2006/relationships/image" Target="../media/image258.png"/><Relationship Id="rId179" Type="http://schemas.openxmlformats.org/officeDocument/2006/relationships/image" Target="../media/image306.png"/><Relationship Id="rId190" Type="http://schemas.openxmlformats.org/officeDocument/2006/relationships/customXml" Target="../ink/ink312.xml"/><Relationship Id="rId204" Type="http://schemas.openxmlformats.org/officeDocument/2006/relationships/customXml" Target="../ink/ink319.xml"/><Relationship Id="rId225" Type="http://schemas.openxmlformats.org/officeDocument/2006/relationships/image" Target="../media/image329.png"/><Relationship Id="rId246" Type="http://schemas.openxmlformats.org/officeDocument/2006/relationships/customXml" Target="../ink/ink340.xml"/><Relationship Id="rId106" Type="http://schemas.openxmlformats.org/officeDocument/2006/relationships/customXml" Target="../ink/ink270.xml"/><Relationship Id="rId127" Type="http://schemas.openxmlformats.org/officeDocument/2006/relationships/image" Target="../media/image280.png"/><Relationship Id="rId10" Type="http://schemas.openxmlformats.org/officeDocument/2006/relationships/customXml" Target="../ink/ink222.xml"/><Relationship Id="rId31" Type="http://schemas.openxmlformats.org/officeDocument/2006/relationships/image" Target="../media/image232.png"/><Relationship Id="rId52" Type="http://schemas.openxmlformats.org/officeDocument/2006/relationships/customXml" Target="../ink/ink243.xml"/><Relationship Id="rId73" Type="http://schemas.openxmlformats.org/officeDocument/2006/relationships/image" Target="../media/image253.png"/><Relationship Id="rId94" Type="http://schemas.openxmlformats.org/officeDocument/2006/relationships/customXml" Target="../ink/ink264.xml"/><Relationship Id="rId148" Type="http://schemas.openxmlformats.org/officeDocument/2006/relationships/customXml" Target="../ink/ink291.xml"/><Relationship Id="rId169" Type="http://schemas.openxmlformats.org/officeDocument/2006/relationships/image" Target="../media/image301.png"/><Relationship Id="rId4" Type="http://schemas.openxmlformats.org/officeDocument/2006/relationships/customXml" Target="../ink/ink219.xml"/><Relationship Id="rId180" Type="http://schemas.openxmlformats.org/officeDocument/2006/relationships/customXml" Target="../ink/ink307.xml"/><Relationship Id="rId215" Type="http://schemas.openxmlformats.org/officeDocument/2006/relationships/image" Target="../media/image324.png"/><Relationship Id="rId236" Type="http://schemas.openxmlformats.org/officeDocument/2006/relationships/customXml" Target="../ink/ink335.xml"/></Relationships>
</file>

<file path=ppt/slides/_rels/slide7.xml.rels><?xml version="1.0" encoding="UTF-8" standalone="yes"?>
<Relationships xmlns="http://schemas.openxmlformats.org/package/2006/relationships"><Relationship Id="rId117" Type="http://schemas.openxmlformats.org/officeDocument/2006/relationships/image" Target="../media/image402.png"/><Relationship Id="rId21" Type="http://schemas.openxmlformats.org/officeDocument/2006/relationships/image" Target="../media/image354.png"/><Relationship Id="rId42" Type="http://schemas.openxmlformats.org/officeDocument/2006/relationships/customXml" Target="../ink/ink365.xml"/><Relationship Id="rId63" Type="http://schemas.openxmlformats.org/officeDocument/2006/relationships/image" Target="../media/image375.png"/><Relationship Id="rId84" Type="http://schemas.openxmlformats.org/officeDocument/2006/relationships/customXml" Target="../ink/ink386.xml"/><Relationship Id="rId138" Type="http://schemas.openxmlformats.org/officeDocument/2006/relationships/customXml" Target="../ink/ink413.xml"/><Relationship Id="rId159" Type="http://schemas.openxmlformats.org/officeDocument/2006/relationships/image" Target="../media/image423.png"/><Relationship Id="rId170" Type="http://schemas.openxmlformats.org/officeDocument/2006/relationships/customXml" Target="../ink/ink429.xml"/><Relationship Id="rId191" Type="http://schemas.openxmlformats.org/officeDocument/2006/relationships/image" Target="../media/image439.png"/><Relationship Id="rId205" Type="http://schemas.openxmlformats.org/officeDocument/2006/relationships/image" Target="../media/image446.png"/><Relationship Id="rId107" Type="http://schemas.openxmlformats.org/officeDocument/2006/relationships/image" Target="../media/image397.png"/><Relationship Id="rId11" Type="http://schemas.openxmlformats.org/officeDocument/2006/relationships/image" Target="../media/image349.png"/><Relationship Id="rId32" Type="http://schemas.openxmlformats.org/officeDocument/2006/relationships/customXml" Target="../ink/ink360.xml"/><Relationship Id="rId53" Type="http://schemas.openxmlformats.org/officeDocument/2006/relationships/image" Target="../media/image370.png"/><Relationship Id="rId74" Type="http://schemas.openxmlformats.org/officeDocument/2006/relationships/customXml" Target="../ink/ink381.xml"/><Relationship Id="rId128" Type="http://schemas.openxmlformats.org/officeDocument/2006/relationships/customXml" Target="../ink/ink408.xml"/><Relationship Id="rId149" Type="http://schemas.openxmlformats.org/officeDocument/2006/relationships/image" Target="../media/image418.png"/><Relationship Id="rId5" Type="http://schemas.openxmlformats.org/officeDocument/2006/relationships/image" Target="../media/image346.png"/><Relationship Id="rId95" Type="http://schemas.openxmlformats.org/officeDocument/2006/relationships/image" Target="../media/image391.png"/><Relationship Id="rId160" Type="http://schemas.openxmlformats.org/officeDocument/2006/relationships/customXml" Target="../ink/ink424.xml"/><Relationship Id="rId181" Type="http://schemas.openxmlformats.org/officeDocument/2006/relationships/image" Target="../media/image434.png"/><Relationship Id="rId216" Type="http://schemas.openxmlformats.org/officeDocument/2006/relationships/customXml" Target="../ink/ink452.xml"/><Relationship Id="rId22" Type="http://schemas.openxmlformats.org/officeDocument/2006/relationships/customXml" Target="../ink/ink355.xml"/><Relationship Id="rId43" Type="http://schemas.openxmlformats.org/officeDocument/2006/relationships/image" Target="../media/image365.png"/><Relationship Id="rId64" Type="http://schemas.openxmlformats.org/officeDocument/2006/relationships/customXml" Target="../ink/ink376.xml"/><Relationship Id="rId118" Type="http://schemas.openxmlformats.org/officeDocument/2006/relationships/customXml" Target="../ink/ink403.xml"/><Relationship Id="rId139" Type="http://schemas.openxmlformats.org/officeDocument/2006/relationships/image" Target="../media/image413.png"/><Relationship Id="rId85" Type="http://schemas.openxmlformats.org/officeDocument/2006/relationships/image" Target="../media/image386.png"/><Relationship Id="rId150" Type="http://schemas.openxmlformats.org/officeDocument/2006/relationships/customXml" Target="../ink/ink419.xml"/><Relationship Id="rId171" Type="http://schemas.openxmlformats.org/officeDocument/2006/relationships/image" Target="../media/image429.png"/><Relationship Id="rId192" Type="http://schemas.openxmlformats.org/officeDocument/2006/relationships/customXml" Target="../ink/ink440.xml"/><Relationship Id="rId206" Type="http://schemas.openxmlformats.org/officeDocument/2006/relationships/customXml" Target="../ink/ink447.xml"/><Relationship Id="rId12" Type="http://schemas.openxmlformats.org/officeDocument/2006/relationships/customXml" Target="../ink/ink350.xml"/><Relationship Id="rId33" Type="http://schemas.openxmlformats.org/officeDocument/2006/relationships/image" Target="../media/image360.png"/><Relationship Id="rId108" Type="http://schemas.openxmlformats.org/officeDocument/2006/relationships/customXml" Target="../ink/ink398.xml"/><Relationship Id="rId129" Type="http://schemas.openxmlformats.org/officeDocument/2006/relationships/image" Target="../media/image408.png"/><Relationship Id="rId54" Type="http://schemas.openxmlformats.org/officeDocument/2006/relationships/customXml" Target="../ink/ink371.xml"/><Relationship Id="rId75" Type="http://schemas.openxmlformats.org/officeDocument/2006/relationships/image" Target="../media/image381.png"/><Relationship Id="rId96" Type="http://schemas.openxmlformats.org/officeDocument/2006/relationships/customXml" Target="../ink/ink392.xml"/><Relationship Id="rId140" Type="http://schemas.openxmlformats.org/officeDocument/2006/relationships/customXml" Target="../ink/ink414.xml"/><Relationship Id="rId161" Type="http://schemas.openxmlformats.org/officeDocument/2006/relationships/image" Target="../media/image424.png"/><Relationship Id="rId182" Type="http://schemas.openxmlformats.org/officeDocument/2006/relationships/customXml" Target="../ink/ink435.xml"/><Relationship Id="rId217" Type="http://schemas.openxmlformats.org/officeDocument/2006/relationships/image" Target="../media/image452.png"/><Relationship Id="rId6" Type="http://schemas.openxmlformats.org/officeDocument/2006/relationships/customXml" Target="../ink/ink347.xml"/><Relationship Id="rId23" Type="http://schemas.openxmlformats.org/officeDocument/2006/relationships/image" Target="../media/image355.png"/><Relationship Id="rId119" Type="http://schemas.openxmlformats.org/officeDocument/2006/relationships/image" Target="../media/image403.png"/><Relationship Id="rId44" Type="http://schemas.openxmlformats.org/officeDocument/2006/relationships/customXml" Target="../ink/ink366.xml"/><Relationship Id="rId65" Type="http://schemas.openxmlformats.org/officeDocument/2006/relationships/image" Target="../media/image376.png"/><Relationship Id="rId86" Type="http://schemas.openxmlformats.org/officeDocument/2006/relationships/customXml" Target="../ink/ink387.xml"/><Relationship Id="rId130" Type="http://schemas.openxmlformats.org/officeDocument/2006/relationships/customXml" Target="../ink/ink409.xml"/><Relationship Id="rId151" Type="http://schemas.openxmlformats.org/officeDocument/2006/relationships/image" Target="../media/image419.png"/><Relationship Id="rId172" Type="http://schemas.openxmlformats.org/officeDocument/2006/relationships/customXml" Target="../ink/ink430.xml"/><Relationship Id="rId193" Type="http://schemas.openxmlformats.org/officeDocument/2006/relationships/image" Target="../media/image440.png"/><Relationship Id="rId207" Type="http://schemas.openxmlformats.org/officeDocument/2006/relationships/image" Target="../media/image447.png"/><Relationship Id="rId13" Type="http://schemas.openxmlformats.org/officeDocument/2006/relationships/image" Target="../media/image350.png"/><Relationship Id="rId109" Type="http://schemas.openxmlformats.org/officeDocument/2006/relationships/image" Target="../media/image398.png"/><Relationship Id="rId34" Type="http://schemas.openxmlformats.org/officeDocument/2006/relationships/customXml" Target="../ink/ink361.xml"/><Relationship Id="rId55" Type="http://schemas.openxmlformats.org/officeDocument/2006/relationships/image" Target="../media/image371.png"/><Relationship Id="rId76" Type="http://schemas.openxmlformats.org/officeDocument/2006/relationships/customXml" Target="../ink/ink382.xml"/><Relationship Id="rId97" Type="http://schemas.openxmlformats.org/officeDocument/2006/relationships/image" Target="../media/image392.png"/><Relationship Id="rId120" Type="http://schemas.openxmlformats.org/officeDocument/2006/relationships/customXml" Target="../ink/ink404.xml"/><Relationship Id="rId141" Type="http://schemas.openxmlformats.org/officeDocument/2006/relationships/image" Target="../media/image414.png"/><Relationship Id="rId7" Type="http://schemas.openxmlformats.org/officeDocument/2006/relationships/image" Target="../media/image347.png"/><Relationship Id="rId162" Type="http://schemas.openxmlformats.org/officeDocument/2006/relationships/customXml" Target="../ink/ink425.xml"/><Relationship Id="rId183" Type="http://schemas.openxmlformats.org/officeDocument/2006/relationships/image" Target="../media/image435.png"/><Relationship Id="rId24" Type="http://schemas.openxmlformats.org/officeDocument/2006/relationships/customXml" Target="../ink/ink356.xml"/><Relationship Id="rId45" Type="http://schemas.openxmlformats.org/officeDocument/2006/relationships/image" Target="../media/image366.png"/><Relationship Id="rId66" Type="http://schemas.openxmlformats.org/officeDocument/2006/relationships/customXml" Target="../ink/ink377.xml"/><Relationship Id="rId87" Type="http://schemas.openxmlformats.org/officeDocument/2006/relationships/image" Target="../media/image387.png"/><Relationship Id="rId110" Type="http://schemas.openxmlformats.org/officeDocument/2006/relationships/customXml" Target="../ink/ink399.xml"/><Relationship Id="rId131" Type="http://schemas.openxmlformats.org/officeDocument/2006/relationships/image" Target="../media/image409.png"/><Relationship Id="rId152" Type="http://schemas.openxmlformats.org/officeDocument/2006/relationships/customXml" Target="../ink/ink420.xml"/><Relationship Id="rId173" Type="http://schemas.openxmlformats.org/officeDocument/2006/relationships/image" Target="../media/image430.png"/><Relationship Id="rId194" Type="http://schemas.openxmlformats.org/officeDocument/2006/relationships/customXml" Target="../ink/ink441.xml"/><Relationship Id="rId208" Type="http://schemas.openxmlformats.org/officeDocument/2006/relationships/customXml" Target="../ink/ink448.xml"/><Relationship Id="rId14" Type="http://schemas.openxmlformats.org/officeDocument/2006/relationships/customXml" Target="../ink/ink351.xml"/><Relationship Id="rId30" Type="http://schemas.openxmlformats.org/officeDocument/2006/relationships/customXml" Target="../ink/ink359.xml"/><Relationship Id="rId35" Type="http://schemas.openxmlformats.org/officeDocument/2006/relationships/image" Target="../media/image361.png"/><Relationship Id="rId56" Type="http://schemas.openxmlformats.org/officeDocument/2006/relationships/customXml" Target="../ink/ink372.xml"/><Relationship Id="rId77" Type="http://schemas.openxmlformats.org/officeDocument/2006/relationships/image" Target="../media/image382.png"/><Relationship Id="rId100" Type="http://schemas.openxmlformats.org/officeDocument/2006/relationships/customXml" Target="../ink/ink394.xml"/><Relationship Id="rId105" Type="http://schemas.openxmlformats.org/officeDocument/2006/relationships/image" Target="../media/image396.png"/><Relationship Id="rId126" Type="http://schemas.openxmlformats.org/officeDocument/2006/relationships/customXml" Target="../ink/ink407.xml"/><Relationship Id="rId147" Type="http://schemas.openxmlformats.org/officeDocument/2006/relationships/image" Target="../media/image417.png"/><Relationship Id="rId168" Type="http://schemas.openxmlformats.org/officeDocument/2006/relationships/customXml" Target="../ink/ink428.xml"/><Relationship Id="rId8" Type="http://schemas.openxmlformats.org/officeDocument/2006/relationships/customXml" Target="../ink/ink348.xml"/><Relationship Id="rId51" Type="http://schemas.openxmlformats.org/officeDocument/2006/relationships/image" Target="../media/image369.png"/><Relationship Id="rId72" Type="http://schemas.openxmlformats.org/officeDocument/2006/relationships/customXml" Target="../ink/ink380.xml"/><Relationship Id="rId93" Type="http://schemas.openxmlformats.org/officeDocument/2006/relationships/image" Target="../media/image390.png"/><Relationship Id="rId98" Type="http://schemas.openxmlformats.org/officeDocument/2006/relationships/customXml" Target="../ink/ink393.xml"/><Relationship Id="rId121" Type="http://schemas.openxmlformats.org/officeDocument/2006/relationships/image" Target="../media/image404.png"/><Relationship Id="rId142" Type="http://schemas.openxmlformats.org/officeDocument/2006/relationships/customXml" Target="../ink/ink415.xml"/><Relationship Id="rId163" Type="http://schemas.openxmlformats.org/officeDocument/2006/relationships/image" Target="../media/image425.png"/><Relationship Id="rId184" Type="http://schemas.openxmlformats.org/officeDocument/2006/relationships/customXml" Target="../ink/ink436.xml"/><Relationship Id="rId189" Type="http://schemas.openxmlformats.org/officeDocument/2006/relationships/image" Target="../media/image438.png"/><Relationship Id="rId3" Type="http://schemas.openxmlformats.org/officeDocument/2006/relationships/image" Target="../media/image345.png"/><Relationship Id="rId214" Type="http://schemas.openxmlformats.org/officeDocument/2006/relationships/customXml" Target="../ink/ink451.xml"/><Relationship Id="rId25" Type="http://schemas.openxmlformats.org/officeDocument/2006/relationships/image" Target="../media/image356.png"/><Relationship Id="rId46" Type="http://schemas.openxmlformats.org/officeDocument/2006/relationships/customXml" Target="../ink/ink367.xml"/><Relationship Id="rId67" Type="http://schemas.openxmlformats.org/officeDocument/2006/relationships/image" Target="../media/image377.png"/><Relationship Id="rId116" Type="http://schemas.openxmlformats.org/officeDocument/2006/relationships/customXml" Target="../ink/ink402.xml"/><Relationship Id="rId137" Type="http://schemas.openxmlformats.org/officeDocument/2006/relationships/image" Target="../media/image412.png"/><Relationship Id="rId158" Type="http://schemas.openxmlformats.org/officeDocument/2006/relationships/customXml" Target="../ink/ink423.xml"/><Relationship Id="rId20" Type="http://schemas.openxmlformats.org/officeDocument/2006/relationships/customXml" Target="../ink/ink354.xml"/><Relationship Id="rId41" Type="http://schemas.openxmlformats.org/officeDocument/2006/relationships/image" Target="../media/image364.png"/><Relationship Id="rId62" Type="http://schemas.openxmlformats.org/officeDocument/2006/relationships/customXml" Target="../ink/ink375.xml"/><Relationship Id="rId83" Type="http://schemas.openxmlformats.org/officeDocument/2006/relationships/image" Target="../media/image385.png"/><Relationship Id="rId88" Type="http://schemas.openxmlformats.org/officeDocument/2006/relationships/customXml" Target="../ink/ink388.xml"/><Relationship Id="rId111" Type="http://schemas.openxmlformats.org/officeDocument/2006/relationships/image" Target="../media/image399.png"/><Relationship Id="rId132" Type="http://schemas.openxmlformats.org/officeDocument/2006/relationships/customXml" Target="../ink/ink410.xml"/><Relationship Id="rId153" Type="http://schemas.openxmlformats.org/officeDocument/2006/relationships/image" Target="../media/image420.png"/><Relationship Id="rId174" Type="http://schemas.openxmlformats.org/officeDocument/2006/relationships/customXml" Target="../ink/ink431.xml"/><Relationship Id="rId179" Type="http://schemas.openxmlformats.org/officeDocument/2006/relationships/image" Target="../media/image433.png"/><Relationship Id="rId195" Type="http://schemas.openxmlformats.org/officeDocument/2006/relationships/image" Target="../media/image441.png"/><Relationship Id="rId209" Type="http://schemas.openxmlformats.org/officeDocument/2006/relationships/image" Target="../media/image448.png"/><Relationship Id="rId190" Type="http://schemas.openxmlformats.org/officeDocument/2006/relationships/customXml" Target="../ink/ink439.xml"/><Relationship Id="rId204" Type="http://schemas.openxmlformats.org/officeDocument/2006/relationships/customXml" Target="../ink/ink446.xml"/><Relationship Id="rId15" Type="http://schemas.openxmlformats.org/officeDocument/2006/relationships/image" Target="../media/image351.png"/><Relationship Id="rId36" Type="http://schemas.openxmlformats.org/officeDocument/2006/relationships/customXml" Target="../ink/ink362.xml"/><Relationship Id="rId57" Type="http://schemas.openxmlformats.org/officeDocument/2006/relationships/image" Target="../media/image372.png"/><Relationship Id="rId106" Type="http://schemas.openxmlformats.org/officeDocument/2006/relationships/customXml" Target="../ink/ink397.xml"/><Relationship Id="rId127" Type="http://schemas.openxmlformats.org/officeDocument/2006/relationships/image" Target="../media/image407.png"/><Relationship Id="rId10" Type="http://schemas.openxmlformats.org/officeDocument/2006/relationships/customXml" Target="../ink/ink349.xml"/><Relationship Id="rId31" Type="http://schemas.openxmlformats.org/officeDocument/2006/relationships/image" Target="../media/image359.png"/><Relationship Id="rId52" Type="http://schemas.openxmlformats.org/officeDocument/2006/relationships/customXml" Target="../ink/ink370.xml"/><Relationship Id="rId73" Type="http://schemas.openxmlformats.org/officeDocument/2006/relationships/image" Target="../media/image380.png"/><Relationship Id="rId78" Type="http://schemas.openxmlformats.org/officeDocument/2006/relationships/customXml" Target="../ink/ink383.xml"/><Relationship Id="rId94" Type="http://schemas.openxmlformats.org/officeDocument/2006/relationships/customXml" Target="../ink/ink391.xml"/><Relationship Id="rId99" Type="http://schemas.openxmlformats.org/officeDocument/2006/relationships/image" Target="../media/image393.png"/><Relationship Id="rId101" Type="http://schemas.openxmlformats.org/officeDocument/2006/relationships/image" Target="../media/image394.png"/><Relationship Id="rId122" Type="http://schemas.openxmlformats.org/officeDocument/2006/relationships/customXml" Target="../ink/ink405.xml"/><Relationship Id="rId143" Type="http://schemas.openxmlformats.org/officeDocument/2006/relationships/image" Target="../media/image415.png"/><Relationship Id="rId148" Type="http://schemas.openxmlformats.org/officeDocument/2006/relationships/customXml" Target="../ink/ink418.xml"/><Relationship Id="rId164" Type="http://schemas.openxmlformats.org/officeDocument/2006/relationships/customXml" Target="../ink/ink426.xml"/><Relationship Id="rId169" Type="http://schemas.openxmlformats.org/officeDocument/2006/relationships/image" Target="../media/image428.png"/><Relationship Id="rId185" Type="http://schemas.openxmlformats.org/officeDocument/2006/relationships/image" Target="../media/image436.png"/><Relationship Id="rId4" Type="http://schemas.openxmlformats.org/officeDocument/2006/relationships/customXml" Target="../ink/ink346.xml"/><Relationship Id="rId9" Type="http://schemas.openxmlformats.org/officeDocument/2006/relationships/image" Target="../media/image348.png"/><Relationship Id="rId180" Type="http://schemas.openxmlformats.org/officeDocument/2006/relationships/customXml" Target="../ink/ink434.xml"/><Relationship Id="rId210" Type="http://schemas.openxmlformats.org/officeDocument/2006/relationships/customXml" Target="../ink/ink449.xml"/><Relationship Id="rId215" Type="http://schemas.openxmlformats.org/officeDocument/2006/relationships/image" Target="../media/image451.png"/><Relationship Id="rId26" Type="http://schemas.openxmlformats.org/officeDocument/2006/relationships/customXml" Target="../ink/ink357.xml"/><Relationship Id="rId47" Type="http://schemas.openxmlformats.org/officeDocument/2006/relationships/image" Target="../media/image367.png"/><Relationship Id="rId68" Type="http://schemas.openxmlformats.org/officeDocument/2006/relationships/customXml" Target="../ink/ink378.xml"/><Relationship Id="rId89" Type="http://schemas.openxmlformats.org/officeDocument/2006/relationships/image" Target="../media/image388.png"/><Relationship Id="rId112" Type="http://schemas.openxmlformats.org/officeDocument/2006/relationships/customXml" Target="../ink/ink400.xml"/><Relationship Id="rId133" Type="http://schemas.openxmlformats.org/officeDocument/2006/relationships/image" Target="../media/image410.png"/><Relationship Id="rId154" Type="http://schemas.openxmlformats.org/officeDocument/2006/relationships/customXml" Target="../ink/ink421.xml"/><Relationship Id="rId175" Type="http://schemas.openxmlformats.org/officeDocument/2006/relationships/image" Target="../media/image431.png"/><Relationship Id="rId196" Type="http://schemas.openxmlformats.org/officeDocument/2006/relationships/customXml" Target="../ink/ink442.xml"/><Relationship Id="rId200" Type="http://schemas.openxmlformats.org/officeDocument/2006/relationships/customXml" Target="../ink/ink444.xml"/><Relationship Id="rId16" Type="http://schemas.openxmlformats.org/officeDocument/2006/relationships/customXml" Target="../ink/ink352.xml"/><Relationship Id="rId37" Type="http://schemas.openxmlformats.org/officeDocument/2006/relationships/image" Target="../media/image362.png"/><Relationship Id="rId58" Type="http://schemas.openxmlformats.org/officeDocument/2006/relationships/customXml" Target="../ink/ink373.xml"/><Relationship Id="rId79" Type="http://schemas.openxmlformats.org/officeDocument/2006/relationships/image" Target="../media/image383.png"/><Relationship Id="rId102" Type="http://schemas.openxmlformats.org/officeDocument/2006/relationships/customXml" Target="../ink/ink395.xml"/><Relationship Id="rId123" Type="http://schemas.openxmlformats.org/officeDocument/2006/relationships/image" Target="../media/image405.png"/><Relationship Id="rId144" Type="http://schemas.openxmlformats.org/officeDocument/2006/relationships/customXml" Target="../ink/ink416.xml"/><Relationship Id="rId90" Type="http://schemas.openxmlformats.org/officeDocument/2006/relationships/customXml" Target="../ink/ink389.xml"/><Relationship Id="rId165" Type="http://schemas.openxmlformats.org/officeDocument/2006/relationships/image" Target="../media/image426.png"/><Relationship Id="rId186" Type="http://schemas.openxmlformats.org/officeDocument/2006/relationships/customXml" Target="../ink/ink437.xml"/><Relationship Id="rId211" Type="http://schemas.openxmlformats.org/officeDocument/2006/relationships/image" Target="../media/image449.png"/><Relationship Id="rId27" Type="http://schemas.openxmlformats.org/officeDocument/2006/relationships/image" Target="../media/image357.png"/><Relationship Id="rId48" Type="http://schemas.openxmlformats.org/officeDocument/2006/relationships/customXml" Target="../ink/ink368.xml"/><Relationship Id="rId69" Type="http://schemas.openxmlformats.org/officeDocument/2006/relationships/image" Target="../media/image378.png"/><Relationship Id="rId113" Type="http://schemas.openxmlformats.org/officeDocument/2006/relationships/image" Target="../media/image400.png"/><Relationship Id="rId134" Type="http://schemas.openxmlformats.org/officeDocument/2006/relationships/customXml" Target="../ink/ink411.xml"/><Relationship Id="rId80" Type="http://schemas.openxmlformats.org/officeDocument/2006/relationships/customXml" Target="../ink/ink384.xml"/><Relationship Id="rId155" Type="http://schemas.openxmlformats.org/officeDocument/2006/relationships/image" Target="../media/image421.png"/><Relationship Id="rId176" Type="http://schemas.openxmlformats.org/officeDocument/2006/relationships/customXml" Target="../ink/ink432.xml"/><Relationship Id="rId197" Type="http://schemas.openxmlformats.org/officeDocument/2006/relationships/image" Target="../media/image442.png"/><Relationship Id="rId201" Type="http://schemas.openxmlformats.org/officeDocument/2006/relationships/image" Target="../media/image444.png"/><Relationship Id="rId17" Type="http://schemas.openxmlformats.org/officeDocument/2006/relationships/image" Target="../media/image352.png"/><Relationship Id="rId38" Type="http://schemas.openxmlformats.org/officeDocument/2006/relationships/customXml" Target="../ink/ink363.xml"/><Relationship Id="rId59" Type="http://schemas.openxmlformats.org/officeDocument/2006/relationships/image" Target="../media/image373.png"/><Relationship Id="rId103" Type="http://schemas.openxmlformats.org/officeDocument/2006/relationships/image" Target="../media/image395.png"/><Relationship Id="rId124" Type="http://schemas.openxmlformats.org/officeDocument/2006/relationships/customXml" Target="../ink/ink406.xml"/><Relationship Id="rId70" Type="http://schemas.openxmlformats.org/officeDocument/2006/relationships/customXml" Target="../ink/ink379.xml"/><Relationship Id="rId91" Type="http://schemas.openxmlformats.org/officeDocument/2006/relationships/image" Target="../media/image389.png"/><Relationship Id="rId145" Type="http://schemas.openxmlformats.org/officeDocument/2006/relationships/image" Target="../media/image416.png"/><Relationship Id="rId166" Type="http://schemas.openxmlformats.org/officeDocument/2006/relationships/customXml" Target="../ink/ink427.xml"/><Relationship Id="rId187" Type="http://schemas.openxmlformats.org/officeDocument/2006/relationships/image" Target="../media/image437.png"/><Relationship Id="rId1" Type="http://schemas.openxmlformats.org/officeDocument/2006/relationships/slideLayout" Target="../slideLayouts/slideLayout1.xml"/><Relationship Id="rId212" Type="http://schemas.openxmlformats.org/officeDocument/2006/relationships/customXml" Target="../ink/ink450.xml"/><Relationship Id="rId28" Type="http://schemas.openxmlformats.org/officeDocument/2006/relationships/customXml" Target="../ink/ink358.xml"/><Relationship Id="rId49" Type="http://schemas.openxmlformats.org/officeDocument/2006/relationships/image" Target="../media/image368.png"/><Relationship Id="rId114" Type="http://schemas.openxmlformats.org/officeDocument/2006/relationships/customXml" Target="../ink/ink401.xml"/><Relationship Id="rId60" Type="http://schemas.openxmlformats.org/officeDocument/2006/relationships/customXml" Target="../ink/ink374.xml"/><Relationship Id="rId81" Type="http://schemas.openxmlformats.org/officeDocument/2006/relationships/image" Target="../media/image384.png"/><Relationship Id="rId135" Type="http://schemas.openxmlformats.org/officeDocument/2006/relationships/image" Target="../media/image411.png"/><Relationship Id="rId156" Type="http://schemas.openxmlformats.org/officeDocument/2006/relationships/customXml" Target="../ink/ink422.xml"/><Relationship Id="rId177" Type="http://schemas.openxmlformats.org/officeDocument/2006/relationships/image" Target="../media/image432.png"/><Relationship Id="rId198" Type="http://schemas.openxmlformats.org/officeDocument/2006/relationships/customXml" Target="../ink/ink443.xml"/><Relationship Id="rId202" Type="http://schemas.openxmlformats.org/officeDocument/2006/relationships/customXml" Target="../ink/ink445.xml"/><Relationship Id="rId18" Type="http://schemas.openxmlformats.org/officeDocument/2006/relationships/customXml" Target="../ink/ink353.xml"/><Relationship Id="rId39" Type="http://schemas.openxmlformats.org/officeDocument/2006/relationships/image" Target="../media/image363.png"/><Relationship Id="rId50" Type="http://schemas.openxmlformats.org/officeDocument/2006/relationships/customXml" Target="../ink/ink369.xml"/><Relationship Id="rId104" Type="http://schemas.openxmlformats.org/officeDocument/2006/relationships/customXml" Target="../ink/ink396.xml"/><Relationship Id="rId125" Type="http://schemas.openxmlformats.org/officeDocument/2006/relationships/image" Target="../media/image406.png"/><Relationship Id="rId146" Type="http://schemas.openxmlformats.org/officeDocument/2006/relationships/customXml" Target="../ink/ink417.xml"/><Relationship Id="rId167" Type="http://schemas.openxmlformats.org/officeDocument/2006/relationships/image" Target="../media/image427.png"/><Relationship Id="rId188" Type="http://schemas.openxmlformats.org/officeDocument/2006/relationships/customXml" Target="../ink/ink438.xml"/><Relationship Id="rId71" Type="http://schemas.openxmlformats.org/officeDocument/2006/relationships/image" Target="../media/image379.png"/><Relationship Id="rId92" Type="http://schemas.openxmlformats.org/officeDocument/2006/relationships/customXml" Target="../ink/ink390.xml"/><Relationship Id="rId213" Type="http://schemas.openxmlformats.org/officeDocument/2006/relationships/image" Target="../media/image450.png"/><Relationship Id="rId2" Type="http://schemas.openxmlformats.org/officeDocument/2006/relationships/customXml" Target="../ink/ink345.xml"/><Relationship Id="rId29" Type="http://schemas.openxmlformats.org/officeDocument/2006/relationships/image" Target="../media/image358.png"/><Relationship Id="rId40" Type="http://schemas.openxmlformats.org/officeDocument/2006/relationships/customXml" Target="../ink/ink364.xml"/><Relationship Id="rId115" Type="http://schemas.openxmlformats.org/officeDocument/2006/relationships/image" Target="../media/image401.png"/><Relationship Id="rId136" Type="http://schemas.openxmlformats.org/officeDocument/2006/relationships/customXml" Target="../ink/ink412.xml"/><Relationship Id="rId157" Type="http://schemas.openxmlformats.org/officeDocument/2006/relationships/image" Target="../media/image422.png"/><Relationship Id="rId178" Type="http://schemas.openxmlformats.org/officeDocument/2006/relationships/customXml" Target="../ink/ink433.xml"/><Relationship Id="rId61" Type="http://schemas.openxmlformats.org/officeDocument/2006/relationships/image" Target="../media/image374.png"/><Relationship Id="rId82" Type="http://schemas.openxmlformats.org/officeDocument/2006/relationships/customXml" Target="../ink/ink385.xml"/><Relationship Id="rId199" Type="http://schemas.openxmlformats.org/officeDocument/2006/relationships/image" Target="../media/image443.png"/><Relationship Id="rId203" Type="http://schemas.openxmlformats.org/officeDocument/2006/relationships/image" Target="../media/image445.png"/><Relationship Id="rId19" Type="http://schemas.openxmlformats.org/officeDocument/2006/relationships/image" Target="../media/image353.png"/></Relationships>
</file>

<file path=ppt/slides/_rels/slide8.xml.rels><?xml version="1.0" encoding="UTF-8" standalone="yes"?>
<Relationships xmlns="http://schemas.openxmlformats.org/package/2006/relationships"><Relationship Id="rId117" Type="http://schemas.openxmlformats.org/officeDocument/2006/relationships/image" Target="../media/image510.png"/><Relationship Id="rId299" Type="http://schemas.openxmlformats.org/officeDocument/2006/relationships/image" Target="../media/image601.png"/><Relationship Id="rId21" Type="http://schemas.openxmlformats.org/officeDocument/2006/relationships/image" Target="../media/image462.png"/><Relationship Id="rId63" Type="http://schemas.openxmlformats.org/officeDocument/2006/relationships/image" Target="../media/image483.png"/><Relationship Id="rId159" Type="http://schemas.openxmlformats.org/officeDocument/2006/relationships/image" Target="../media/image531.png"/><Relationship Id="rId324" Type="http://schemas.openxmlformats.org/officeDocument/2006/relationships/customXml" Target="../ink/ink614.xml"/><Relationship Id="rId366" Type="http://schemas.openxmlformats.org/officeDocument/2006/relationships/customXml" Target="../ink/ink635.xml"/><Relationship Id="rId170" Type="http://schemas.openxmlformats.org/officeDocument/2006/relationships/customXml" Target="../ink/ink537.xml"/><Relationship Id="rId226" Type="http://schemas.openxmlformats.org/officeDocument/2006/relationships/customXml" Target="../ink/ink565.xml"/><Relationship Id="rId433" Type="http://schemas.openxmlformats.org/officeDocument/2006/relationships/image" Target="../media/image668.png"/><Relationship Id="rId268" Type="http://schemas.openxmlformats.org/officeDocument/2006/relationships/customXml" Target="../ink/ink586.xml"/><Relationship Id="rId475" Type="http://schemas.openxmlformats.org/officeDocument/2006/relationships/image" Target="../media/image689.png"/><Relationship Id="rId32" Type="http://schemas.openxmlformats.org/officeDocument/2006/relationships/customXml" Target="../ink/ink468.xml"/><Relationship Id="rId74" Type="http://schemas.openxmlformats.org/officeDocument/2006/relationships/customXml" Target="../ink/ink489.xml"/><Relationship Id="rId128" Type="http://schemas.openxmlformats.org/officeDocument/2006/relationships/customXml" Target="../ink/ink516.xml"/><Relationship Id="rId335" Type="http://schemas.openxmlformats.org/officeDocument/2006/relationships/image" Target="../media/image619.png"/><Relationship Id="rId377" Type="http://schemas.openxmlformats.org/officeDocument/2006/relationships/image" Target="../media/image640.png"/><Relationship Id="rId5" Type="http://schemas.openxmlformats.org/officeDocument/2006/relationships/image" Target="../media/image454.png"/><Relationship Id="rId181" Type="http://schemas.openxmlformats.org/officeDocument/2006/relationships/image" Target="../media/image542.png"/><Relationship Id="rId237" Type="http://schemas.openxmlformats.org/officeDocument/2006/relationships/image" Target="../media/image570.png"/><Relationship Id="rId402" Type="http://schemas.openxmlformats.org/officeDocument/2006/relationships/customXml" Target="../ink/ink653.xml"/><Relationship Id="rId279" Type="http://schemas.openxmlformats.org/officeDocument/2006/relationships/image" Target="../media/image591.png"/><Relationship Id="rId444" Type="http://schemas.openxmlformats.org/officeDocument/2006/relationships/customXml" Target="../ink/ink674.xml"/><Relationship Id="rId486" Type="http://schemas.openxmlformats.org/officeDocument/2006/relationships/customXml" Target="../ink/ink695.xml"/><Relationship Id="rId43" Type="http://schemas.openxmlformats.org/officeDocument/2006/relationships/image" Target="../media/image473.png"/><Relationship Id="rId139" Type="http://schemas.openxmlformats.org/officeDocument/2006/relationships/image" Target="../media/image521.png"/><Relationship Id="rId290" Type="http://schemas.openxmlformats.org/officeDocument/2006/relationships/customXml" Target="../ink/ink597.xml"/><Relationship Id="rId304" Type="http://schemas.openxmlformats.org/officeDocument/2006/relationships/customXml" Target="../ink/ink604.xml"/><Relationship Id="rId346" Type="http://schemas.openxmlformats.org/officeDocument/2006/relationships/customXml" Target="../ink/ink625.xml"/><Relationship Id="rId388" Type="http://schemas.openxmlformats.org/officeDocument/2006/relationships/customXml" Target="../ink/ink646.xml"/><Relationship Id="rId85" Type="http://schemas.openxmlformats.org/officeDocument/2006/relationships/image" Target="../media/image494.png"/><Relationship Id="rId150" Type="http://schemas.openxmlformats.org/officeDocument/2006/relationships/customXml" Target="../ink/ink527.xml"/><Relationship Id="rId192" Type="http://schemas.openxmlformats.org/officeDocument/2006/relationships/customXml" Target="../ink/ink548.xml"/><Relationship Id="rId206" Type="http://schemas.openxmlformats.org/officeDocument/2006/relationships/customXml" Target="../ink/ink555.xml"/><Relationship Id="rId413" Type="http://schemas.openxmlformats.org/officeDocument/2006/relationships/image" Target="../media/image658.png"/><Relationship Id="rId248" Type="http://schemas.openxmlformats.org/officeDocument/2006/relationships/customXml" Target="../ink/ink576.xml"/><Relationship Id="rId455" Type="http://schemas.openxmlformats.org/officeDocument/2006/relationships/image" Target="../media/image679.png"/><Relationship Id="rId497" Type="http://schemas.openxmlformats.org/officeDocument/2006/relationships/image" Target="../media/image700.png"/><Relationship Id="rId12" Type="http://schemas.openxmlformats.org/officeDocument/2006/relationships/customXml" Target="../ink/ink458.xml"/><Relationship Id="rId108" Type="http://schemas.openxmlformats.org/officeDocument/2006/relationships/customXml" Target="../ink/ink506.xml"/><Relationship Id="rId315" Type="http://schemas.openxmlformats.org/officeDocument/2006/relationships/image" Target="../media/image609.png"/><Relationship Id="rId357" Type="http://schemas.openxmlformats.org/officeDocument/2006/relationships/image" Target="../media/image630.png"/><Relationship Id="rId54" Type="http://schemas.openxmlformats.org/officeDocument/2006/relationships/customXml" Target="../ink/ink479.xml"/><Relationship Id="rId96" Type="http://schemas.openxmlformats.org/officeDocument/2006/relationships/customXml" Target="../ink/ink500.xml"/><Relationship Id="rId161" Type="http://schemas.openxmlformats.org/officeDocument/2006/relationships/image" Target="../media/image532.png"/><Relationship Id="rId217" Type="http://schemas.openxmlformats.org/officeDocument/2006/relationships/image" Target="../media/image560.png"/><Relationship Id="rId399" Type="http://schemas.openxmlformats.org/officeDocument/2006/relationships/image" Target="../media/image651.png"/><Relationship Id="rId259" Type="http://schemas.openxmlformats.org/officeDocument/2006/relationships/image" Target="../media/image581.png"/><Relationship Id="rId424" Type="http://schemas.openxmlformats.org/officeDocument/2006/relationships/customXml" Target="../ink/ink664.xml"/><Relationship Id="rId466" Type="http://schemas.openxmlformats.org/officeDocument/2006/relationships/customXml" Target="../ink/ink685.xml"/><Relationship Id="rId23" Type="http://schemas.openxmlformats.org/officeDocument/2006/relationships/image" Target="../media/image463.png"/><Relationship Id="rId119" Type="http://schemas.openxmlformats.org/officeDocument/2006/relationships/image" Target="../media/image511.png"/><Relationship Id="rId270" Type="http://schemas.openxmlformats.org/officeDocument/2006/relationships/customXml" Target="../ink/ink587.xml"/><Relationship Id="rId326" Type="http://schemas.openxmlformats.org/officeDocument/2006/relationships/customXml" Target="../ink/ink615.xml"/><Relationship Id="rId65" Type="http://schemas.openxmlformats.org/officeDocument/2006/relationships/image" Target="../media/image484.png"/><Relationship Id="rId130" Type="http://schemas.openxmlformats.org/officeDocument/2006/relationships/customXml" Target="../ink/ink517.xml"/><Relationship Id="rId368" Type="http://schemas.openxmlformats.org/officeDocument/2006/relationships/customXml" Target="../ink/ink636.xml"/><Relationship Id="rId172" Type="http://schemas.openxmlformats.org/officeDocument/2006/relationships/customXml" Target="../ink/ink538.xml"/><Relationship Id="rId228" Type="http://schemas.openxmlformats.org/officeDocument/2006/relationships/customXml" Target="../ink/ink566.xml"/><Relationship Id="rId435" Type="http://schemas.openxmlformats.org/officeDocument/2006/relationships/image" Target="../media/image669.png"/><Relationship Id="rId477" Type="http://schemas.openxmlformats.org/officeDocument/2006/relationships/image" Target="../media/image690.png"/><Relationship Id="rId281" Type="http://schemas.openxmlformats.org/officeDocument/2006/relationships/image" Target="../media/image592.png"/><Relationship Id="rId337" Type="http://schemas.openxmlformats.org/officeDocument/2006/relationships/image" Target="../media/image620.png"/><Relationship Id="rId34" Type="http://schemas.openxmlformats.org/officeDocument/2006/relationships/customXml" Target="../ink/ink469.xml"/><Relationship Id="rId76" Type="http://schemas.openxmlformats.org/officeDocument/2006/relationships/customXml" Target="../ink/ink490.xml"/><Relationship Id="rId141" Type="http://schemas.openxmlformats.org/officeDocument/2006/relationships/image" Target="../media/image522.png"/><Relationship Id="rId379" Type="http://schemas.openxmlformats.org/officeDocument/2006/relationships/image" Target="../media/image641.png"/><Relationship Id="rId7" Type="http://schemas.openxmlformats.org/officeDocument/2006/relationships/image" Target="../media/image455.png"/><Relationship Id="rId183" Type="http://schemas.openxmlformats.org/officeDocument/2006/relationships/image" Target="../media/image543.png"/><Relationship Id="rId239" Type="http://schemas.openxmlformats.org/officeDocument/2006/relationships/image" Target="../media/image571.png"/><Relationship Id="rId390" Type="http://schemas.openxmlformats.org/officeDocument/2006/relationships/customXml" Target="../ink/ink647.xml"/><Relationship Id="rId404" Type="http://schemas.openxmlformats.org/officeDocument/2006/relationships/customXml" Target="../ink/ink654.xml"/><Relationship Id="rId446" Type="http://schemas.openxmlformats.org/officeDocument/2006/relationships/customXml" Target="../ink/ink675.xml"/><Relationship Id="rId250" Type="http://schemas.openxmlformats.org/officeDocument/2006/relationships/customXml" Target="../ink/ink577.xml"/><Relationship Id="rId292" Type="http://schemas.openxmlformats.org/officeDocument/2006/relationships/customXml" Target="../ink/ink598.xml"/><Relationship Id="rId306" Type="http://schemas.openxmlformats.org/officeDocument/2006/relationships/customXml" Target="../ink/ink605.xml"/><Relationship Id="rId488" Type="http://schemas.openxmlformats.org/officeDocument/2006/relationships/customXml" Target="../ink/ink696.xml"/><Relationship Id="rId45" Type="http://schemas.openxmlformats.org/officeDocument/2006/relationships/image" Target="../media/image474.png"/><Relationship Id="rId87" Type="http://schemas.openxmlformats.org/officeDocument/2006/relationships/image" Target="../media/image495.png"/><Relationship Id="rId110" Type="http://schemas.openxmlformats.org/officeDocument/2006/relationships/customXml" Target="../ink/ink507.xml"/><Relationship Id="rId348" Type="http://schemas.openxmlformats.org/officeDocument/2006/relationships/customXml" Target="../ink/ink626.xml"/><Relationship Id="rId152" Type="http://schemas.openxmlformats.org/officeDocument/2006/relationships/customXml" Target="../ink/ink528.xml"/><Relationship Id="rId194" Type="http://schemas.openxmlformats.org/officeDocument/2006/relationships/customXml" Target="../ink/ink549.xml"/><Relationship Id="rId208" Type="http://schemas.openxmlformats.org/officeDocument/2006/relationships/customXml" Target="../ink/ink556.xml"/><Relationship Id="rId415" Type="http://schemas.openxmlformats.org/officeDocument/2006/relationships/image" Target="../media/image659.png"/><Relationship Id="rId457" Type="http://schemas.openxmlformats.org/officeDocument/2006/relationships/image" Target="../media/image680.png"/><Relationship Id="rId261" Type="http://schemas.openxmlformats.org/officeDocument/2006/relationships/image" Target="../media/image582.png"/><Relationship Id="rId14" Type="http://schemas.openxmlformats.org/officeDocument/2006/relationships/customXml" Target="../ink/ink459.xml"/><Relationship Id="rId56" Type="http://schemas.openxmlformats.org/officeDocument/2006/relationships/customXml" Target="../ink/ink480.xml"/><Relationship Id="rId317" Type="http://schemas.openxmlformats.org/officeDocument/2006/relationships/image" Target="../media/image610.png"/><Relationship Id="rId359" Type="http://schemas.openxmlformats.org/officeDocument/2006/relationships/image" Target="../media/image631.png"/><Relationship Id="rId98" Type="http://schemas.openxmlformats.org/officeDocument/2006/relationships/customXml" Target="../ink/ink501.xml"/><Relationship Id="rId121" Type="http://schemas.openxmlformats.org/officeDocument/2006/relationships/image" Target="../media/image512.png"/><Relationship Id="rId163" Type="http://schemas.openxmlformats.org/officeDocument/2006/relationships/image" Target="../media/image533.png"/><Relationship Id="rId219" Type="http://schemas.openxmlformats.org/officeDocument/2006/relationships/image" Target="../media/image561.png"/><Relationship Id="rId370" Type="http://schemas.openxmlformats.org/officeDocument/2006/relationships/customXml" Target="../ink/ink637.xml"/><Relationship Id="rId426" Type="http://schemas.openxmlformats.org/officeDocument/2006/relationships/customXml" Target="../ink/ink665.xml"/><Relationship Id="rId230" Type="http://schemas.openxmlformats.org/officeDocument/2006/relationships/customXml" Target="../ink/ink567.xml"/><Relationship Id="rId468" Type="http://schemas.openxmlformats.org/officeDocument/2006/relationships/customXml" Target="../ink/ink686.xml"/><Relationship Id="rId25" Type="http://schemas.openxmlformats.org/officeDocument/2006/relationships/image" Target="../media/image464.png"/><Relationship Id="rId67" Type="http://schemas.openxmlformats.org/officeDocument/2006/relationships/image" Target="../media/image485.png"/><Relationship Id="rId272" Type="http://schemas.openxmlformats.org/officeDocument/2006/relationships/customXml" Target="../ink/ink588.xml"/><Relationship Id="rId328" Type="http://schemas.openxmlformats.org/officeDocument/2006/relationships/customXml" Target="../ink/ink616.xml"/><Relationship Id="rId132" Type="http://schemas.openxmlformats.org/officeDocument/2006/relationships/customXml" Target="../ink/ink518.xml"/><Relationship Id="rId174" Type="http://schemas.openxmlformats.org/officeDocument/2006/relationships/customXml" Target="../ink/ink539.xml"/><Relationship Id="rId381" Type="http://schemas.openxmlformats.org/officeDocument/2006/relationships/image" Target="../media/image642.png"/><Relationship Id="rId241" Type="http://schemas.openxmlformats.org/officeDocument/2006/relationships/image" Target="../media/image572.png"/><Relationship Id="rId437" Type="http://schemas.openxmlformats.org/officeDocument/2006/relationships/image" Target="../media/image670.png"/><Relationship Id="rId479" Type="http://schemas.openxmlformats.org/officeDocument/2006/relationships/image" Target="../media/image691.png"/><Relationship Id="rId36" Type="http://schemas.openxmlformats.org/officeDocument/2006/relationships/customXml" Target="../ink/ink470.xml"/><Relationship Id="rId283" Type="http://schemas.openxmlformats.org/officeDocument/2006/relationships/image" Target="../media/image593.png"/><Relationship Id="rId339" Type="http://schemas.openxmlformats.org/officeDocument/2006/relationships/image" Target="../media/image621.png"/><Relationship Id="rId490" Type="http://schemas.openxmlformats.org/officeDocument/2006/relationships/customXml" Target="../ink/ink697.xml"/><Relationship Id="rId78" Type="http://schemas.openxmlformats.org/officeDocument/2006/relationships/customXml" Target="../ink/ink491.xml"/><Relationship Id="rId101" Type="http://schemas.openxmlformats.org/officeDocument/2006/relationships/image" Target="../media/image502.png"/><Relationship Id="rId143" Type="http://schemas.openxmlformats.org/officeDocument/2006/relationships/image" Target="../media/image523.png"/><Relationship Id="rId185" Type="http://schemas.openxmlformats.org/officeDocument/2006/relationships/image" Target="../media/image544.png"/><Relationship Id="rId350" Type="http://schemas.openxmlformats.org/officeDocument/2006/relationships/customXml" Target="../ink/ink627.xml"/><Relationship Id="rId406" Type="http://schemas.openxmlformats.org/officeDocument/2006/relationships/customXml" Target="../ink/ink655.xml"/><Relationship Id="rId9" Type="http://schemas.openxmlformats.org/officeDocument/2006/relationships/image" Target="../media/image456.png"/><Relationship Id="rId210" Type="http://schemas.openxmlformats.org/officeDocument/2006/relationships/customXml" Target="../ink/ink557.xml"/><Relationship Id="rId392" Type="http://schemas.openxmlformats.org/officeDocument/2006/relationships/customXml" Target="../ink/ink648.xml"/><Relationship Id="rId448" Type="http://schemas.openxmlformats.org/officeDocument/2006/relationships/customXml" Target="../ink/ink676.xml"/><Relationship Id="rId252" Type="http://schemas.openxmlformats.org/officeDocument/2006/relationships/customXml" Target="../ink/ink578.xml"/><Relationship Id="rId294" Type="http://schemas.openxmlformats.org/officeDocument/2006/relationships/customXml" Target="../ink/ink599.xml"/><Relationship Id="rId308" Type="http://schemas.openxmlformats.org/officeDocument/2006/relationships/customXml" Target="../ink/ink606.xml"/><Relationship Id="rId47" Type="http://schemas.openxmlformats.org/officeDocument/2006/relationships/image" Target="../media/image475.png"/><Relationship Id="rId89" Type="http://schemas.openxmlformats.org/officeDocument/2006/relationships/image" Target="../media/image496.png"/><Relationship Id="rId112" Type="http://schemas.openxmlformats.org/officeDocument/2006/relationships/customXml" Target="../ink/ink508.xml"/><Relationship Id="rId154" Type="http://schemas.openxmlformats.org/officeDocument/2006/relationships/customXml" Target="../ink/ink529.xml"/><Relationship Id="rId361" Type="http://schemas.openxmlformats.org/officeDocument/2006/relationships/image" Target="../media/image632.png"/><Relationship Id="rId196" Type="http://schemas.openxmlformats.org/officeDocument/2006/relationships/customXml" Target="../ink/ink550.xml"/><Relationship Id="rId417" Type="http://schemas.openxmlformats.org/officeDocument/2006/relationships/image" Target="../media/image660.png"/><Relationship Id="rId459" Type="http://schemas.openxmlformats.org/officeDocument/2006/relationships/image" Target="../media/image681.png"/><Relationship Id="rId16" Type="http://schemas.openxmlformats.org/officeDocument/2006/relationships/customXml" Target="../ink/ink460.xml"/><Relationship Id="rId221" Type="http://schemas.openxmlformats.org/officeDocument/2006/relationships/image" Target="../media/image562.png"/><Relationship Id="rId263" Type="http://schemas.openxmlformats.org/officeDocument/2006/relationships/image" Target="../media/image583.png"/><Relationship Id="rId319" Type="http://schemas.openxmlformats.org/officeDocument/2006/relationships/image" Target="../media/image611.png"/><Relationship Id="rId470" Type="http://schemas.openxmlformats.org/officeDocument/2006/relationships/customXml" Target="../ink/ink687.xml"/><Relationship Id="rId58" Type="http://schemas.openxmlformats.org/officeDocument/2006/relationships/customXml" Target="../ink/ink481.xml"/><Relationship Id="rId123" Type="http://schemas.openxmlformats.org/officeDocument/2006/relationships/image" Target="../media/image513.png"/><Relationship Id="rId330" Type="http://schemas.openxmlformats.org/officeDocument/2006/relationships/customXml" Target="../ink/ink617.xml"/><Relationship Id="rId165" Type="http://schemas.openxmlformats.org/officeDocument/2006/relationships/image" Target="../media/image534.png"/><Relationship Id="rId372" Type="http://schemas.openxmlformats.org/officeDocument/2006/relationships/customXml" Target="../ink/ink638.xml"/><Relationship Id="rId428" Type="http://schemas.openxmlformats.org/officeDocument/2006/relationships/customXml" Target="../ink/ink666.xml"/><Relationship Id="rId232" Type="http://schemas.openxmlformats.org/officeDocument/2006/relationships/customXml" Target="../ink/ink568.xml"/><Relationship Id="rId274" Type="http://schemas.openxmlformats.org/officeDocument/2006/relationships/customXml" Target="../ink/ink589.xml"/><Relationship Id="rId481" Type="http://schemas.openxmlformats.org/officeDocument/2006/relationships/image" Target="../media/image692.png"/><Relationship Id="rId27" Type="http://schemas.openxmlformats.org/officeDocument/2006/relationships/image" Target="../media/image465.png"/><Relationship Id="rId69" Type="http://schemas.openxmlformats.org/officeDocument/2006/relationships/image" Target="../media/image486.png"/><Relationship Id="rId134" Type="http://schemas.openxmlformats.org/officeDocument/2006/relationships/customXml" Target="../ink/ink519.xml"/><Relationship Id="rId80" Type="http://schemas.openxmlformats.org/officeDocument/2006/relationships/customXml" Target="../ink/ink492.xml"/><Relationship Id="rId176" Type="http://schemas.openxmlformats.org/officeDocument/2006/relationships/customXml" Target="../ink/ink540.xml"/><Relationship Id="rId341" Type="http://schemas.openxmlformats.org/officeDocument/2006/relationships/image" Target="../media/image622.png"/><Relationship Id="rId383" Type="http://schemas.openxmlformats.org/officeDocument/2006/relationships/image" Target="../media/image643.png"/><Relationship Id="rId439" Type="http://schemas.openxmlformats.org/officeDocument/2006/relationships/image" Target="../media/image671.png"/><Relationship Id="rId201" Type="http://schemas.openxmlformats.org/officeDocument/2006/relationships/image" Target="../media/image552.png"/><Relationship Id="rId243" Type="http://schemas.openxmlformats.org/officeDocument/2006/relationships/image" Target="../media/image573.png"/><Relationship Id="rId285" Type="http://schemas.openxmlformats.org/officeDocument/2006/relationships/image" Target="../media/image594.png"/><Relationship Id="rId450" Type="http://schemas.openxmlformats.org/officeDocument/2006/relationships/customXml" Target="../ink/ink677.xml"/><Relationship Id="rId38" Type="http://schemas.openxmlformats.org/officeDocument/2006/relationships/customXml" Target="../ink/ink471.xml"/><Relationship Id="rId103" Type="http://schemas.openxmlformats.org/officeDocument/2006/relationships/image" Target="../media/image503.png"/><Relationship Id="rId310" Type="http://schemas.openxmlformats.org/officeDocument/2006/relationships/customXml" Target="../ink/ink607.xml"/><Relationship Id="rId492" Type="http://schemas.openxmlformats.org/officeDocument/2006/relationships/customXml" Target="../ink/ink698.xml"/><Relationship Id="rId91" Type="http://schemas.openxmlformats.org/officeDocument/2006/relationships/image" Target="../media/image497.png"/><Relationship Id="rId145" Type="http://schemas.openxmlformats.org/officeDocument/2006/relationships/image" Target="../media/image524.png"/><Relationship Id="rId187" Type="http://schemas.openxmlformats.org/officeDocument/2006/relationships/image" Target="../media/image545.png"/><Relationship Id="rId352" Type="http://schemas.openxmlformats.org/officeDocument/2006/relationships/customXml" Target="../ink/ink628.xml"/><Relationship Id="rId394" Type="http://schemas.openxmlformats.org/officeDocument/2006/relationships/customXml" Target="../ink/ink649.xml"/><Relationship Id="rId408" Type="http://schemas.openxmlformats.org/officeDocument/2006/relationships/customXml" Target="../ink/ink656.xml"/><Relationship Id="rId212" Type="http://schemas.openxmlformats.org/officeDocument/2006/relationships/customXml" Target="../ink/ink558.xml"/><Relationship Id="rId254" Type="http://schemas.openxmlformats.org/officeDocument/2006/relationships/customXml" Target="../ink/ink579.xml"/><Relationship Id="rId49" Type="http://schemas.openxmlformats.org/officeDocument/2006/relationships/image" Target="../media/image476.png"/><Relationship Id="rId114" Type="http://schemas.openxmlformats.org/officeDocument/2006/relationships/customXml" Target="../ink/ink509.xml"/><Relationship Id="rId296" Type="http://schemas.openxmlformats.org/officeDocument/2006/relationships/customXml" Target="../ink/ink600.xml"/><Relationship Id="rId461" Type="http://schemas.openxmlformats.org/officeDocument/2006/relationships/image" Target="../media/image682.png"/><Relationship Id="rId60" Type="http://schemas.openxmlformats.org/officeDocument/2006/relationships/customXml" Target="../ink/ink482.xml"/><Relationship Id="rId156" Type="http://schemas.openxmlformats.org/officeDocument/2006/relationships/customXml" Target="../ink/ink530.xml"/><Relationship Id="rId198" Type="http://schemas.openxmlformats.org/officeDocument/2006/relationships/customXml" Target="../ink/ink551.xml"/><Relationship Id="rId321" Type="http://schemas.openxmlformats.org/officeDocument/2006/relationships/image" Target="../media/image612.png"/><Relationship Id="rId363" Type="http://schemas.openxmlformats.org/officeDocument/2006/relationships/image" Target="../media/image633.png"/><Relationship Id="rId419" Type="http://schemas.openxmlformats.org/officeDocument/2006/relationships/image" Target="../media/image661.png"/><Relationship Id="rId223" Type="http://schemas.openxmlformats.org/officeDocument/2006/relationships/image" Target="../media/image563.png"/><Relationship Id="rId430" Type="http://schemas.openxmlformats.org/officeDocument/2006/relationships/customXml" Target="../ink/ink667.xml"/><Relationship Id="rId18" Type="http://schemas.openxmlformats.org/officeDocument/2006/relationships/customXml" Target="../ink/ink461.xml"/><Relationship Id="rId265" Type="http://schemas.openxmlformats.org/officeDocument/2006/relationships/image" Target="../media/image584.png"/><Relationship Id="rId472" Type="http://schemas.openxmlformats.org/officeDocument/2006/relationships/customXml" Target="../ink/ink688.xml"/><Relationship Id="rId125" Type="http://schemas.openxmlformats.org/officeDocument/2006/relationships/image" Target="../media/image514.png"/><Relationship Id="rId167" Type="http://schemas.openxmlformats.org/officeDocument/2006/relationships/image" Target="../media/image535.png"/><Relationship Id="rId332" Type="http://schemas.openxmlformats.org/officeDocument/2006/relationships/customXml" Target="../ink/ink618.xml"/><Relationship Id="rId374" Type="http://schemas.openxmlformats.org/officeDocument/2006/relationships/customXml" Target="../ink/ink639.xml"/><Relationship Id="rId71" Type="http://schemas.openxmlformats.org/officeDocument/2006/relationships/image" Target="../media/image487.png"/><Relationship Id="rId234" Type="http://schemas.openxmlformats.org/officeDocument/2006/relationships/customXml" Target="../ink/ink569.xml"/><Relationship Id="rId2" Type="http://schemas.openxmlformats.org/officeDocument/2006/relationships/customXml" Target="../ink/ink453.xml"/><Relationship Id="rId29" Type="http://schemas.openxmlformats.org/officeDocument/2006/relationships/image" Target="../media/image466.png"/><Relationship Id="rId276" Type="http://schemas.openxmlformats.org/officeDocument/2006/relationships/customXml" Target="../ink/ink590.xml"/><Relationship Id="rId441" Type="http://schemas.openxmlformats.org/officeDocument/2006/relationships/image" Target="../media/image672.png"/><Relationship Id="rId483" Type="http://schemas.openxmlformats.org/officeDocument/2006/relationships/image" Target="../media/image693.png"/><Relationship Id="rId40" Type="http://schemas.openxmlformats.org/officeDocument/2006/relationships/customXml" Target="../ink/ink472.xml"/><Relationship Id="rId136" Type="http://schemas.openxmlformats.org/officeDocument/2006/relationships/customXml" Target="../ink/ink520.xml"/><Relationship Id="rId178" Type="http://schemas.openxmlformats.org/officeDocument/2006/relationships/customXml" Target="../ink/ink541.xml"/><Relationship Id="rId301" Type="http://schemas.openxmlformats.org/officeDocument/2006/relationships/image" Target="../media/image602.png"/><Relationship Id="rId343" Type="http://schemas.openxmlformats.org/officeDocument/2006/relationships/image" Target="../media/image623.png"/><Relationship Id="rId82" Type="http://schemas.openxmlformats.org/officeDocument/2006/relationships/customXml" Target="../ink/ink493.xml"/><Relationship Id="rId203" Type="http://schemas.openxmlformats.org/officeDocument/2006/relationships/image" Target="../media/image553.png"/><Relationship Id="rId385" Type="http://schemas.openxmlformats.org/officeDocument/2006/relationships/image" Target="../media/image644.png"/><Relationship Id="rId245" Type="http://schemas.openxmlformats.org/officeDocument/2006/relationships/image" Target="../media/image574.png"/><Relationship Id="rId287" Type="http://schemas.openxmlformats.org/officeDocument/2006/relationships/image" Target="../media/image595.png"/><Relationship Id="rId410" Type="http://schemas.openxmlformats.org/officeDocument/2006/relationships/customXml" Target="../ink/ink657.xml"/><Relationship Id="rId452" Type="http://schemas.openxmlformats.org/officeDocument/2006/relationships/customXml" Target="../ink/ink678.xml"/><Relationship Id="rId494" Type="http://schemas.openxmlformats.org/officeDocument/2006/relationships/customXml" Target="../ink/ink699.xml"/><Relationship Id="rId105" Type="http://schemas.openxmlformats.org/officeDocument/2006/relationships/image" Target="../media/image504.png"/><Relationship Id="rId147" Type="http://schemas.openxmlformats.org/officeDocument/2006/relationships/image" Target="../media/image525.png"/><Relationship Id="rId312" Type="http://schemas.openxmlformats.org/officeDocument/2006/relationships/customXml" Target="../ink/ink608.xml"/><Relationship Id="rId354" Type="http://schemas.openxmlformats.org/officeDocument/2006/relationships/customXml" Target="../ink/ink629.xml"/><Relationship Id="rId51" Type="http://schemas.openxmlformats.org/officeDocument/2006/relationships/image" Target="../media/image477.png"/><Relationship Id="rId93" Type="http://schemas.openxmlformats.org/officeDocument/2006/relationships/image" Target="../media/image498.png"/><Relationship Id="rId189" Type="http://schemas.openxmlformats.org/officeDocument/2006/relationships/image" Target="../media/image546.png"/><Relationship Id="rId396" Type="http://schemas.openxmlformats.org/officeDocument/2006/relationships/customXml" Target="../ink/ink650.xml"/><Relationship Id="rId214" Type="http://schemas.openxmlformats.org/officeDocument/2006/relationships/customXml" Target="../ink/ink559.xml"/><Relationship Id="rId256" Type="http://schemas.openxmlformats.org/officeDocument/2006/relationships/customXml" Target="../ink/ink580.xml"/><Relationship Id="rId298" Type="http://schemas.openxmlformats.org/officeDocument/2006/relationships/customXml" Target="../ink/ink601.xml"/><Relationship Id="rId421" Type="http://schemas.openxmlformats.org/officeDocument/2006/relationships/image" Target="../media/image662.png"/><Relationship Id="rId463" Type="http://schemas.openxmlformats.org/officeDocument/2006/relationships/image" Target="../media/image683.png"/><Relationship Id="rId116" Type="http://schemas.openxmlformats.org/officeDocument/2006/relationships/customXml" Target="../ink/ink510.xml"/><Relationship Id="rId158" Type="http://schemas.openxmlformats.org/officeDocument/2006/relationships/customXml" Target="../ink/ink531.xml"/><Relationship Id="rId323" Type="http://schemas.openxmlformats.org/officeDocument/2006/relationships/image" Target="../media/image613.png"/><Relationship Id="rId20" Type="http://schemas.openxmlformats.org/officeDocument/2006/relationships/customXml" Target="../ink/ink462.xml"/><Relationship Id="rId62" Type="http://schemas.openxmlformats.org/officeDocument/2006/relationships/customXml" Target="../ink/ink483.xml"/><Relationship Id="rId365" Type="http://schemas.openxmlformats.org/officeDocument/2006/relationships/image" Target="../media/image634.png"/><Relationship Id="rId225" Type="http://schemas.openxmlformats.org/officeDocument/2006/relationships/image" Target="../media/image564.png"/><Relationship Id="rId267" Type="http://schemas.openxmlformats.org/officeDocument/2006/relationships/image" Target="../media/image585.png"/><Relationship Id="rId432" Type="http://schemas.openxmlformats.org/officeDocument/2006/relationships/customXml" Target="../ink/ink668.xml"/><Relationship Id="rId474" Type="http://schemas.openxmlformats.org/officeDocument/2006/relationships/customXml" Target="../ink/ink689.xml"/><Relationship Id="rId106" Type="http://schemas.openxmlformats.org/officeDocument/2006/relationships/customXml" Target="../ink/ink505.xml"/><Relationship Id="rId127" Type="http://schemas.openxmlformats.org/officeDocument/2006/relationships/image" Target="../media/image515.png"/><Relationship Id="rId313" Type="http://schemas.openxmlformats.org/officeDocument/2006/relationships/image" Target="../media/image608.png"/><Relationship Id="rId495" Type="http://schemas.openxmlformats.org/officeDocument/2006/relationships/image" Target="../media/image699.png"/><Relationship Id="rId10" Type="http://schemas.openxmlformats.org/officeDocument/2006/relationships/customXml" Target="../ink/ink457.xml"/><Relationship Id="rId31" Type="http://schemas.openxmlformats.org/officeDocument/2006/relationships/image" Target="../media/image467.png"/><Relationship Id="rId52" Type="http://schemas.openxmlformats.org/officeDocument/2006/relationships/customXml" Target="../ink/ink478.xml"/><Relationship Id="rId73" Type="http://schemas.openxmlformats.org/officeDocument/2006/relationships/image" Target="../media/image488.png"/><Relationship Id="rId94" Type="http://schemas.openxmlformats.org/officeDocument/2006/relationships/customXml" Target="../ink/ink499.xml"/><Relationship Id="rId148" Type="http://schemas.openxmlformats.org/officeDocument/2006/relationships/customXml" Target="../ink/ink526.xml"/><Relationship Id="rId169" Type="http://schemas.openxmlformats.org/officeDocument/2006/relationships/image" Target="../media/image536.png"/><Relationship Id="rId334" Type="http://schemas.openxmlformats.org/officeDocument/2006/relationships/customXml" Target="../ink/ink619.xml"/><Relationship Id="rId355" Type="http://schemas.openxmlformats.org/officeDocument/2006/relationships/image" Target="../media/image629.png"/><Relationship Id="rId376" Type="http://schemas.openxmlformats.org/officeDocument/2006/relationships/customXml" Target="../ink/ink640.xml"/><Relationship Id="rId397" Type="http://schemas.openxmlformats.org/officeDocument/2006/relationships/image" Target="../media/image650.png"/><Relationship Id="rId4" Type="http://schemas.openxmlformats.org/officeDocument/2006/relationships/customXml" Target="../ink/ink454.xml"/><Relationship Id="rId180" Type="http://schemas.openxmlformats.org/officeDocument/2006/relationships/customXml" Target="../ink/ink542.xml"/><Relationship Id="rId215" Type="http://schemas.openxmlformats.org/officeDocument/2006/relationships/image" Target="../media/image559.png"/><Relationship Id="rId236" Type="http://schemas.openxmlformats.org/officeDocument/2006/relationships/customXml" Target="../ink/ink570.xml"/><Relationship Id="rId257" Type="http://schemas.openxmlformats.org/officeDocument/2006/relationships/image" Target="../media/image580.png"/><Relationship Id="rId278" Type="http://schemas.openxmlformats.org/officeDocument/2006/relationships/customXml" Target="../ink/ink591.xml"/><Relationship Id="rId401" Type="http://schemas.openxmlformats.org/officeDocument/2006/relationships/image" Target="../media/image652.png"/><Relationship Id="rId422" Type="http://schemas.openxmlformats.org/officeDocument/2006/relationships/customXml" Target="../ink/ink663.xml"/><Relationship Id="rId443" Type="http://schemas.openxmlformats.org/officeDocument/2006/relationships/image" Target="../media/image673.png"/><Relationship Id="rId464" Type="http://schemas.openxmlformats.org/officeDocument/2006/relationships/customXml" Target="../ink/ink684.xml"/><Relationship Id="rId303" Type="http://schemas.openxmlformats.org/officeDocument/2006/relationships/image" Target="../media/image603.png"/><Relationship Id="rId485" Type="http://schemas.openxmlformats.org/officeDocument/2006/relationships/image" Target="../media/image694.png"/><Relationship Id="rId42" Type="http://schemas.openxmlformats.org/officeDocument/2006/relationships/customXml" Target="../ink/ink473.xml"/><Relationship Id="rId84" Type="http://schemas.openxmlformats.org/officeDocument/2006/relationships/customXml" Target="../ink/ink494.xml"/><Relationship Id="rId138" Type="http://schemas.openxmlformats.org/officeDocument/2006/relationships/customXml" Target="../ink/ink521.xml"/><Relationship Id="rId345" Type="http://schemas.openxmlformats.org/officeDocument/2006/relationships/image" Target="../media/image624.png"/><Relationship Id="rId387" Type="http://schemas.openxmlformats.org/officeDocument/2006/relationships/image" Target="../media/image645.png"/><Relationship Id="rId191" Type="http://schemas.openxmlformats.org/officeDocument/2006/relationships/image" Target="../media/image547.png"/><Relationship Id="rId205" Type="http://schemas.openxmlformats.org/officeDocument/2006/relationships/image" Target="../media/image554.png"/><Relationship Id="rId247" Type="http://schemas.openxmlformats.org/officeDocument/2006/relationships/image" Target="../media/image575.png"/><Relationship Id="rId412" Type="http://schemas.openxmlformats.org/officeDocument/2006/relationships/customXml" Target="../ink/ink658.xml"/><Relationship Id="rId107" Type="http://schemas.openxmlformats.org/officeDocument/2006/relationships/image" Target="../media/image505.png"/><Relationship Id="rId289" Type="http://schemas.openxmlformats.org/officeDocument/2006/relationships/image" Target="../media/image596.png"/><Relationship Id="rId454" Type="http://schemas.openxmlformats.org/officeDocument/2006/relationships/customXml" Target="../ink/ink679.xml"/><Relationship Id="rId496" Type="http://schemas.openxmlformats.org/officeDocument/2006/relationships/customXml" Target="../ink/ink700.xml"/><Relationship Id="rId11" Type="http://schemas.openxmlformats.org/officeDocument/2006/relationships/image" Target="../media/image457.png"/><Relationship Id="rId53" Type="http://schemas.openxmlformats.org/officeDocument/2006/relationships/image" Target="../media/image478.png"/><Relationship Id="rId149" Type="http://schemas.openxmlformats.org/officeDocument/2006/relationships/image" Target="../media/image526.png"/><Relationship Id="rId314" Type="http://schemas.openxmlformats.org/officeDocument/2006/relationships/customXml" Target="../ink/ink609.xml"/><Relationship Id="rId356" Type="http://schemas.openxmlformats.org/officeDocument/2006/relationships/customXml" Target="../ink/ink630.xml"/><Relationship Id="rId398" Type="http://schemas.openxmlformats.org/officeDocument/2006/relationships/customXml" Target="../ink/ink651.xml"/><Relationship Id="rId95" Type="http://schemas.openxmlformats.org/officeDocument/2006/relationships/image" Target="../media/image499.png"/><Relationship Id="rId160" Type="http://schemas.openxmlformats.org/officeDocument/2006/relationships/customXml" Target="../ink/ink532.xml"/><Relationship Id="rId216" Type="http://schemas.openxmlformats.org/officeDocument/2006/relationships/customXml" Target="../ink/ink560.xml"/><Relationship Id="rId423" Type="http://schemas.openxmlformats.org/officeDocument/2006/relationships/image" Target="../media/image663.png"/><Relationship Id="rId258" Type="http://schemas.openxmlformats.org/officeDocument/2006/relationships/customXml" Target="../ink/ink581.xml"/><Relationship Id="rId465" Type="http://schemas.openxmlformats.org/officeDocument/2006/relationships/image" Target="../media/image684.png"/><Relationship Id="rId22" Type="http://schemas.openxmlformats.org/officeDocument/2006/relationships/customXml" Target="../ink/ink463.xml"/><Relationship Id="rId64" Type="http://schemas.openxmlformats.org/officeDocument/2006/relationships/customXml" Target="../ink/ink484.xml"/><Relationship Id="rId118" Type="http://schemas.openxmlformats.org/officeDocument/2006/relationships/customXml" Target="../ink/ink511.xml"/><Relationship Id="rId325" Type="http://schemas.openxmlformats.org/officeDocument/2006/relationships/image" Target="../media/image614.png"/><Relationship Id="rId367" Type="http://schemas.openxmlformats.org/officeDocument/2006/relationships/image" Target="../media/image635.png"/><Relationship Id="rId171" Type="http://schemas.openxmlformats.org/officeDocument/2006/relationships/image" Target="../media/image537.png"/><Relationship Id="rId227" Type="http://schemas.openxmlformats.org/officeDocument/2006/relationships/image" Target="../media/image565.png"/><Relationship Id="rId269" Type="http://schemas.openxmlformats.org/officeDocument/2006/relationships/image" Target="../media/image586.png"/><Relationship Id="rId434" Type="http://schemas.openxmlformats.org/officeDocument/2006/relationships/customXml" Target="../ink/ink669.xml"/><Relationship Id="rId476" Type="http://schemas.openxmlformats.org/officeDocument/2006/relationships/customXml" Target="../ink/ink690.xml"/><Relationship Id="rId33" Type="http://schemas.openxmlformats.org/officeDocument/2006/relationships/image" Target="../media/image468.png"/><Relationship Id="rId129" Type="http://schemas.openxmlformats.org/officeDocument/2006/relationships/image" Target="../media/image516.png"/><Relationship Id="rId280" Type="http://schemas.openxmlformats.org/officeDocument/2006/relationships/customXml" Target="../ink/ink592.xml"/><Relationship Id="rId336" Type="http://schemas.openxmlformats.org/officeDocument/2006/relationships/customXml" Target="../ink/ink620.xml"/><Relationship Id="rId75" Type="http://schemas.openxmlformats.org/officeDocument/2006/relationships/image" Target="../media/image489.png"/><Relationship Id="rId140" Type="http://schemas.openxmlformats.org/officeDocument/2006/relationships/customXml" Target="../ink/ink522.xml"/><Relationship Id="rId182" Type="http://schemas.openxmlformats.org/officeDocument/2006/relationships/customXml" Target="../ink/ink543.xml"/><Relationship Id="rId378" Type="http://schemas.openxmlformats.org/officeDocument/2006/relationships/customXml" Target="../ink/ink641.xml"/><Relationship Id="rId403" Type="http://schemas.openxmlformats.org/officeDocument/2006/relationships/image" Target="../media/image653.png"/><Relationship Id="rId6" Type="http://schemas.openxmlformats.org/officeDocument/2006/relationships/customXml" Target="../ink/ink455.xml"/><Relationship Id="rId238" Type="http://schemas.openxmlformats.org/officeDocument/2006/relationships/customXml" Target="../ink/ink571.xml"/><Relationship Id="rId445" Type="http://schemas.openxmlformats.org/officeDocument/2006/relationships/image" Target="../media/image674.png"/><Relationship Id="rId487" Type="http://schemas.openxmlformats.org/officeDocument/2006/relationships/image" Target="../media/image695.png"/><Relationship Id="rId291" Type="http://schemas.openxmlformats.org/officeDocument/2006/relationships/image" Target="../media/image597.png"/><Relationship Id="rId305" Type="http://schemas.openxmlformats.org/officeDocument/2006/relationships/image" Target="../media/image604.png"/><Relationship Id="rId347" Type="http://schemas.openxmlformats.org/officeDocument/2006/relationships/image" Target="../media/image625.png"/><Relationship Id="rId44" Type="http://schemas.openxmlformats.org/officeDocument/2006/relationships/customXml" Target="../ink/ink474.xml"/><Relationship Id="rId86" Type="http://schemas.openxmlformats.org/officeDocument/2006/relationships/customXml" Target="../ink/ink495.xml"/><Relationship Id="rId151" Type="http://schemas.openxmlformats.org/officeDocument/2006/relationships/image" Target="../media/image527.png"/><Relationship Id="rId389" Type="http://schemas.openxmlformats.org/officeDocument/2006/relationships/image" Target="../media/image646.png"/><Relationship Id="rId193" Type="http://schemas.openxmlformats.org/officeDocument/2006/relationships/image" Target="../media/image548.png"/><Relationship Id="rId207" Type="http://schemas.openxmlformats.org/officeDocument/2006/relationships/image" Target="../media/image555.png"/><Relationship Id="rId249" Type="http://schemas.openxmlformats.org/officeDocument/2006/relationships/image" Target="../media/image576.png"/><Relationship Id="rId414" Type="http://schemas.openxmlformats.org/officeDocument/2006/relationships/customXml" Target="../ink/ink659.xml"/><Relationship Id="rId456" Type="http://schemas.openxmlformats.org/officeDocument/2006/relationships/customXml" Target="../ink/ink680.xml"/><Relationship Id="rId13" Type="http://schemas.openxmlformats.org/officeDocument/2006/relationships/image" Target="../media/image458.png"/><Relationship Id="rId109" Type="http://schemas.openxmlformats.org/officeDocument/2006/relationships/image" Target="../media/image506.png"/><Relationship Id="rId260" Type="http://schemas.openxmlformats.org/officeDocument/2006/relationships/customXml" Target="../ink/ink582.xml"/><Relationship Id="rId316" Type="http://schemas.openxmlformats.org/officeDocument/2006/relationships/customXml" Target="../ink/ink610.xml"/><Relationship Id="rId55" Type="http://schemas.openxmlformats.org/officeDocument/2006/relationships/image" Target="../media/image479.png"/><Relationship Id="rId97" Type="http://schemas.openxmlformats.org/officeDocument/2006/relationships/image" Target="../media/image500.png"/><Relationship Id="rId120" Type="http://schemas.openxmlformats.org/officeDocument/2006/relationships/customXml" Target="../ink/ink512.xml"/><Relationship Id="rId358" Type="http://schemas.openxmlformats.org/officeDocument/2006/relationships/customXml" Target="../ink/ink631.xml"/><Relationship Id="rId162" Type="http://schemas.openxmlformats.org/officeDocument/2006/relationships/customXml" Target="../ink/ink533.xml"/><Relationship Id="rId218" Type="http://schemas.openxmlformats.org/officeDocument/2006/relationships/customXml" Target="../ink/ink561.xml"/><Relationship Id="rId425" Type="http://schemas.openxmlformats.org/officeDocument/2006/relationships/image" Target="../media/image664.png"/><Relationship Id="rId467" Type="http://schemas.openxmlformats.org/officeDocument/2006/relationships/image" Target="../media/image685.png"/><Relationship Id="rId271" Type="http://schemas.openxmlformats.org/officeDocument/2006/relationships/image" Target="../media/image587.png"/><Relationship Id="rId24" Type="http://schemas.openxmlformats.org/officeDocument/2006/relationships/customXml" Target="../ink/ink464.xml"/><Relationship Id="rId66" Type="http://schemas.openxmlformats.org/officeDocument/2006/relationships/customXml" Target="../ink/ink485.xml"/><Relationship Id="rId131" Type="http://schemas.openxmlformats.org/officeDocument/2006/relationships/image" Target="../media/image517.png"/><Relationship Id="rId327" Type="http://schemas.openxmlformats.org/officeDocument/2006/relationships/image" Target="../media/image615.png"/><Relationship Id="rId369" Type="http://schemas.openxmlformats.org/officeDocument/2006/relationships/image" Target="../media/image636.png"/><Relationship Id="rId173" Type="http://schemas.openxmlformats.org/officeDocument/2006/relationships/image" Target="../media/image538.png"/><Relationship Id="rId229" Type="http://schemas.openxmlformats.org/officeDocument/2006/relationships/image" Target="../media/image566.png"/><Relationship Id="rId380" Type="http://schemas.openxmlformats.org/officeDocument/2006/relationships/customXml" Target="../ink/ink642.xml"/><Relationship Id="rId436" Type="http://schemas.openxmlformats.org/officeDocument/2006/relationships/customXml" Target="../ink/ink670.xml"/><Relationship Id="rId240" Type="http://schemas.openxmlformats.org/officeDocument/2006/relationships/customXml" Target="../ink/ink572.xml"/><Relationship Id="rId478" Type="http://schemas.openxmlformats.org/officeDocument/2006/relationships/customXml" Target="../ink/ink691.xml"/><Relationship Id="rId35" Type="http://schemas.openxmlformats.org/officeDocument/2006/relationships/image" Target="../media/image469.png"/><Relationship Id="rId77" Type="http://schemas.openxmlformats.org/officeDocument/2006/relationships/image" Target="../media/image490.png"/><Relationship Id="rId100" Type="http://schemas.openxmlformats.org/officeDocument/2006/relationships/customXml" Target="../ink/ink502.xml"/><Relationship Id="rId282" Type="http://schemas.openxmlformats.org/officeDocument/2006/relationships/customXml" Target="../ink/ink593.xml"/><Relationship Id="rId338" Type="http://schemas.openxmlformats.org/officeDocument/2006/relationships/customXml" Target="../ink/ink621.xml"/><Relationship Id="rId8" Type="http://schemas.openxmlformats.org/officeDocument/2006/relationships/customXml" Target="../ink/ink456.xml"/><Relationship Id="rId142" Type="http://schemas.openxmlformats.org/officeDocument/2006/relationships/customXml" Target="../ink/ink523.xml"/><Relationship Id="rId184" Type="http://schemas.openxmlformats.org/officeDocument/2006/relationships/customXml" Target="../ink/ink544.xml"/><Relationship Id="rId391" Type="http://schemas.openxmlformats.org/officeDocument/2006/relationships/image" Target="../media/image647.png"/><Relationship Id="rId405" Type="http://schemas.openxmlformats.org/officeDocument/2006/relationships/image" Target="../media/image654.png"/><Relationship Id="rId447" Type="http://schemas.openxmlformats.org/officeDocument/2006/relationships/image" Target="../media/image675.png"/><Relationship Id="rId251" Type="http://schemas.openxmlformats.org/officeDocument/2006/relationships/image" Target="../media/image577.png"/><Relationship Id="rId489" Type="http://schemas.openxmlformats.org/officeDocument/2006/relationships/image" Target="../media/image696.png"/><Relationship Id="rId46" Type="http://schemas.openxmlformats.org/officeDocument/2006/relationships/customXml" Target="../ink/ink475.xml"/><Relationship Id="rId293" Type="http://schemas.openxmlformats.org/officeDocument/2006/relationships/image" Target="../media/image598.png"/><Relationship Id="rId307" Type="http://schemas.openxmlformats.org/officeDocument/2006/relationships/image" Target="../media/image605.png"/><Relationship Id="rId349" Type="http://schemas.openxmlformats.org/officeDocument/2006/relationships/image" Target="../media/image626.png"/><Relationship Id="rId88" Type="http://schemas.openxmlformats.org/officeDocument/2006/relationships/customXml" Target="../ink/ink496.xml"/><Relationship Id="rId111" Type="http://schemas.openxmlformats.org/officeDocument/2006/relationships/image" Target="../media/image507.png"/><Relationship Id="rId153" Type="http://schemas.openxmlformats.org/officeDocument/2006/relationships/image" Target="../media/image528.png"/><Relationship Id="rId195" Type="http://schemas.openxmlformats.org/officeDocument/2006/relationships/image" Target="../media/image549.png"/><Relationship Id="rId209" Type="http://schemas.openxmlformats.org/officeDocument/2006/relationships/image" Target="../media/image556.png"/><Relationship Id="rId360" Type="http://schemas.openxmlformats.org/officeDocument/2006/relationships/customXml" Target="../ink/ink632.xml"/><Relationship Id="rId416" Type="http://schemas.openxmlformats.org/officeDocument/2006/relationships/customXml" Target="../ink/ink660.xml"/><Relationship Id="rId220" Type="http://schemas.openxmlformats.org/officeDocument/2006/relationships/customXml" Target="../ink/ink562.xml"/><Relationship Id="rId458" Type="http://schemas.openxmlformats.org/officeDocument/2006/relationships/customXml" Target="../ink/ink681.xml"/><Relationship Id="rId15" Type="http://schemas.openxmlformats.org/officeDocument/2006/relationships/image" Target="../media/image459.png"/><Relationship Id="rId57" Type="http://schemas.openxmlformats.org/officeDocument/2006/relationships/image" Target="../media/image480.png"/><Relationship Id="rId262" Type="http://schemas.openxmlformats.org/officeDocument/2006/relationships/customXml" Target="../ink/ink583.xml"/><Relationship Id="rId318" Type="http://schemas.openxmlformats.org/officeDocument/2006/relationships/customXml" Target="../ink/ink611.xml"/><Relationship Id="rId99" Type="http://schemas.openxmlformats.org/officeDocument/2006/relationships/image" Target="../media/image501.png"/><Relationship Id="rId122" Type="http://schemas.openxmlformats.org/officeDocument/2006/relationships/customXml" Target="../ink/ink513.xml"/><Relationship Id="rId164" Type="http://schemas.openxmlformats.org/officeDocument/2006/relationships/customXml" Target="../ink/ink534.xml"/><Relationship Id="rId371" Type="http://schemas.openxmlformats.org/officeDocument/2006/relationships/image" Target="../media/image637.png"/><Relationship Id="rId427" Type="http://schemas.openxmlformats.org/officeDocument/2006/relationships/image" Target="../media/image665.png"/><Relationship Id="rId469" Type="http://schemas.openxmlformats.org/officeDocument/2006/relationships/image" Target="../media/image686.png"/><Relationship Id="rId26" Type="http://schemas.openxmlformats.org/officeDocument/2006/relationships/customXml" Target="../ink/ink465.xml"/><Relationship Id="rId231" Type="http://schemas.openxmlformats.org/officeDocument/2006/relationships/image" Target="../media/image567.png"/><Relationship Id="rId273" Type="http://schemas.openxmlformats.org/officeDocument/2006/relationships/image" Target="../media/image588.png"/><Relationship Id="rId329" Type="http://schemas.openxmlformats.org/officeDocument/2006/relationships/image" Target="../media/image616.png"/><Relationship Id="rId480" Type="http://schemas.openxmlformats.org/officeDocument/2006/relationships/customXml" Target="../ink/ink692.xml"/><Relationship Id="rId68" Type="http://schemas.openxmlformats.org/officeDocument/2006/relationships/customXml" Target="../ink/ink486.xml"/><Relationship Id="rId133" Type="http://schemas.openxmlformats.org/officeDocument/2006/relationships/image" Target="../media/image518.png"/><Relationship Id="rId175" Type="http://schemas.openxmlformats.org/officeDocument/2006/relationships/image" Target="../media/image539.png"/><Relationship Id="rId340" Type="http://schemas.openxmlformats.org/officeDocument/2006/relationships/customXml" Target="../ink/ink622.xml"/><Relationship Id="rId200" Type="http://schemas.openxmlformats.org/officeDocument/2006/relationships/customXml" Target="../ink/ink552.xml"/><Relationship Id="rId382" Type="http://schemas.openxmlformats.org/officeDocument/2006/relationships/customXml" Target="../ink/ink643.xml"/><Relationship Id="rId438" Type="http://schemas.openxmlformats.org/officeDocument/2006/relationships/customXml" Target="../ink/ink671.xml"/><Relationship Id="rId242" Type="http://schemas.openxmlformats.org/officeDocument/2006/relationships/customXml" Target="../ink/ink573.xml"/><Relationship Id="rId284" Type="http://schemas.openxmlformats.org/officeDocument/2006/relationships/customXml" Target="../ink/ink594.xml"/><Relationship Id="rId491" Type="http://schemas.openxmlformats.org/officeDocument/2006/relationships/image" Target="../media/image697.png"/><Relationship Id="rId37" Type="http://schemas.openxmlformats.org/officeDocument/2006/relationships/image" Target="../media/image470.png"/><Relationship Id="rId79" Type="http://schemas.openxmlformats.org/officeDocument/2006/relationships/image" Target="../media/image491.png"/><Relationship Id="rId102" Type="http://schemas.openxmlformats.org/officeDocument/2006/relationships/customXml" Target="../ink/ink503.xml"/><Relationship Id="rId144" Type="http://schemas.openxmlformats.org/officeDocument/2006/relationships/customXml" Target="../ink/ink524.xml"/><Relationship Id="rId90" Type="http://schemas.openxmlformats.org/officeDocument/2006/relationships/customXml" Target="../ink/ink497.xml"/><Relationship Id="rId186" Type="http://schemas.openxmlformats.org/officeDocument/2006/relationships/customXml" Target="../ink/ink545.xml"/><Relationship Id="rId351" Type="http://schemas.openxmlformats.org/officeDocument/2006/relationships/image" Target="../media/image627.png"/><Relationship Id="rId393" Type="http://schemas.openxmlformats.org/officeDocument/2006/relationships/image" Target="../media/image648.png"/><Relationship Id="rId407" Type="http://schemas.openxmlformats.org/officeDocument/2006/relationships/image" Target="../media/image655.png"/><Relationship Id="rId449" Type="http://schemas.openxmlformats.org/officeDocument/2006/relationships/image" Target="../media/image676.png"/><Relationship Id="rId211" Type="http://schemas.openxmlformats.org/officeDocument/2006/relationships/image" Target="../media/image557.png"/><Relationship Id="rId253" Type="http://schemas.openxmlformats.org/officeDocument/2006/relationships/image" Target="../media/image578.png"/><Relationship Id="rId295" Type="http://schemas.openxmlformats.org/officeDocument/2006/relationships/image" Target="../media/image599.png"/><Relationship Id="rId309" Type="http://schemas.openxmlformats.org/officeDocument/2006/relationships/image" Target="../media/image606.png"/><Relationship Id="rId460" Type="http://schemas.openxmlformats.org/officeDocument/2006/relationships/customXml" Target="../ink/ink682.xml"/><Relationship Id="rId48" Type="http://schemas.openxmlformats.org/officeDocument/2006/relationships/customXml" Target="../ink/ink476.xml"/><Relationship Id="rId113" Type="http://schemas.openxmlformats.org/officeDocument/2006/relationships/image" Target="../media/image508.png"/><Relationship Id="rId320" Type="http://schemas.openxmlformats.org/officeDocument/2006/relationships/customXml" Target="../ink/ink612.xml"/><Relationship Id="rId155" Type="http://schemas.openxmlformats.org/officeDocument/2006/relationships/image" Target="../media/image529.png"/><Relationship Id="rId197" Type="http://schemas.openxmlformats.org/officeDocument/2006/relationships/image" Target="../media/image550.png"/><Relationship Id="rId362" Type="http://schemas.openxmlformats.org/officeDocument/2006/relationships/customXml" Target="../ink/ink633.xml"/><Relationship Id="rId418" Type="http://schemas.openxmlformats.org/officeDocument/2006/relationships/customXml" Target="../ink/ink661.xml"/><Relationship Id="rId222" Type="http://schemas.openxmlformats.org/officeDocument/2006/relationships/customXml" Target="../ink/ink563.xml"/><Relationship Id="rId264" Type="http://schemas.openxmlformats.org/officeDocument/2006/relationships/customXml" Target="../ink/ink584.xml"/><Relationship Id="rId471" Type="http://schemas.openxmlformats.org/officeDocument/2006/relationships/image" Target="../media/image687.png"/><Relationship Id="rId17" Type="http://schemas.openxmlformats.org/officeDocument/2006/relationships/image" Target="../media/image460.png"/><Relationship Id="rId59" Type="http://schemas.openxmlformats.org/officeDocument/2006/relationships/image" Target="../media/image481.png"/><Relationship Id="rId124" Type="http://schemas.openxmlformats.org/officeDocument/2006/relationships/customXml" Target="../ink/ink514.xml"/><Relationship Id="rId70" Type="http://schemas.openxmlformats.org/officeDocument/2006/relationships/customXml" Target="../ink/ink487.xml"/><Relationship Id="rId166" Type="http://schemas.openxmlformats.org/officeDocument/2006/relationships/customXml" Target="../ink/ink535.xml"/><Relationship Id="rId331" Type="http://schemas.openxmlformats.org/officeDocument/2006/relationships/image" Target="../media/image617.png"/><Relationship Id="rId373" Type="http://schemas.openxmlformats.org/officeDocument/2006/relationships/image" Target="../media/image638.png"/><Relationship Id="rId429" Type="http://schemas.openxmlformats.org/officeDocument/2006/relationships/image" Target="../media/image666.png"/><Relationship Id="rId1" Type="http://schemas.openxmlformats.org/officeDocument/2006/relationships/slideLayout" Target="../slideLayouts/slideLayout1.xml"/><Relationship Id="rId233" Type="http://schemas.openxmlformats.org/officeDocument/2006/relationships/image" Target="../media/image568.png"/><Relationship Id="rId440" Type="http://schemas.openxmlformats.org/officeDocument/2006/relationships/customXml" Target="../ink/ink672.xml"/><Relationship Id="rId28" Type="http://schemas.openxmlformats.org/officeDocument/2006/relationships/customXml" Target="../ink/ink466.xml"/><Relationship Id="rId275" Type="http://schemas.openxmlformats.org/officeDocument/2006/relationships/image" Target="../media/image589.png"/><Relationship Id="rId300" Type="http://schemas.openxmlformats.org/officeDocument/2006/relationships/customXml" Target="../ink/ink602.xml"/><Relationship Id="rId482" Type="http://schemas.openxmlformats.org/officeDocument/2006/relationships/customXml" Target="../ink/ink693.xml"/><Relationship Id="rId81" Type="http://schemas.openxmlformats.org/officeDocument/2006/relationships/image" Target="../media/image492.png"/><Relationship Id="rId135" Type="http://schemas.openxmlformats.org/officeDocument/2006/relationships/image" Target="../media/image519.png"/><Relationship Id="rId177" Type="http://schemas.openxmlformats.org/officeDocument/2006/relationships/image" Target="../media/image540.png"/><Relationship Id="rId342" Type="http://schemas.openxmlformats.org/officeDocument/2006/relationships/customXml" Target="../ink/ink623.xml"/><Relationship Id="rId384" Type="http://schemas.openxmlformats.org/officeDocument/2006/relationships/customXml" Target="../ink/ink644.xml"/><Relationship Id="rId202" Type="http://schemas.openxmlformats.org/officeDocument/2006/relationships/customXml" Target="../ink/ink553.xml"/><Relationship Id="rId244" Type="http://schemas.openxmlformats.org/officeDocument/2006/relationships/customXml" Target="../ink/ink574.xml"/><Relationship Id="rId39" Type="http://schemas.openxmlformats.org/officeDocument/2006/relationships/image" Target="../media/image471.png"/><Relationship Id="rId286" Type="http://schemas.openxmlformats.org/officeDocument/2006/relationships/customXml" Target="../ink/ink595.xml"/><Relationship Id="rId451" Type="http://schemas.openxmlformats.org/officeDocument/2006/relationships/image" Target="../media/image677.png"/><Relationship Id="rId493" Type="http://schemas.openxmlformats.org/officeDocument/2006/relationships/image" Target="../media/image698.png"/><Relationship Id="rId50" Type="http://schemas.openxmlformats.org/officeDocument/2006/relationships/customXml" Target="../ink/ink477.xml"/><Relationship Id="rId104" Type="http://schemas.openxmlformats.org/officeDocument/2006/relationships/customXml" Target="../ink/ink504.xml"/><Relationship Id="rId146" Type="http://schemas.openxmlformats.org/officeDocument/2006/relationships/customXml" Target="../ink/ink525.xml"/><Relationship Id="rId188" Type="http://schemas.openxmlformats.org/officeDocument/2006/relationships/customXml" Target="../ink/ink546.xml"/><Relationship Id="rId311" Type="http://schemas.openxmlformats.org/officeDocument/2006/relationships/image" Target="../media/image607.png"/><Relationship Id="rId353" Type="http://schemas.openxmlformats.org/officeDocument/2006/relationships/image" Target="../media/image628.png"/><Relationship Id="rId395" Type="http://schemas.openxmlformats.org/officeDocument/2006/relationships/image" Target="../media/image649.png"/><Relationship Id="rId409" Type="http://schemas.openxmlformats.org/officeDocument/2006/relationships/image" Target="../media/image656.png"/><Relationship Id="rId92" Type="http://schemas.openxmlformats.org/officeDocument/2006/relationships/customXml" Target="../ink/ink498.xml"/><Relationship Id="rId213" Type="http://schemas.openxmlformats.org/officeDocument/2006/relationships/image" Target="../media/image558.png"/><Relationship Id="rId420" Type="http://schemas.openxmlformats.org/officeDocument/2006/relationships/customXml" Target="../ink/ink662.xml"/><Relationship Id="rId255" Type="http://schemas.openxmlformats.org/officeDocument/2006/relationships/image" Target="../media/image579.png"/><Relationship Id="rId297" Type="http://schemas.openxmlformats.org/officeDocument/2006/relationships/image" Target="../media/image600.png"/><Relationship Id="rId462" Type="http://schemas.openxmlformats.org/officeDocument/2006/relationships/customXml" Target="../ink/ink683.xml"/><Relationship Id="rId115" Type="http://schemas.openxmlformats.org/officeDocument/2006/relationships/image" Target="../media/image509.png"/><Relationship Id="rId157" Type="http://schemas.openxmlformats.org/officeDocument/2006/relationships/image" Target="../media/image530.png"/><Relationship Id="rId322" Type="http://schemas.openxmlformats.org/officeDocument/2006/relationships/customXml" Target="../ink/ink613.xml"/><Relationship Id="rId364" Type="http://schemas.openxmlformats.org/officeDocument/2006/relationships/customXml" Target="../ink/ink634.xml"/><Relationship Id="rId61" Type="http://schemas.openxmlformats.org/officeDocument/2006/relationships/image" Target="../media/image482.png"/><Relationship Id="rId199" Type="http://schemas.openxmlformats.org/officeDocument/2006/relationships/image" Target="../media/image551.png"/><Relationship Id="rId19" Type="http://schemas.openxmlformats.org/officeDocument/2006/relationships/image" Target="../media/image461.png"/><Relationship Id="rId224" Type="http://schemas.openxmlformats.org/officeDocument/2006/relationships/customXml" Target="../ink/ink564.xml"/><Relationship Id="rId266" Type="http://schemas.openxmlformats.org/officeDocument/2006/relationships/customXml" Target="../ink/ink585.xml"/><Relationship Id="rId431" Type="http://schemas.openxmlformats.org/officeDocument/2006/relationships/image" Target="../media/image667.png"/><Relationship Id="rId473" Type="http://schemas.openxmlformats.org/officeDocument/2006/relationships/image" Target="../media/image688.png"/><Relationship Id="rId30" Type="http://schemas.openxmlformats.org/officeDocument/2006/relationships/customXml" Target="../ink/ink467.xml"/><Relationship Id="rId126" Type="http://schemas.openxmlformats.org/officeDocument/2006/relationships/customXml" Target="../ink/ink515.xml"/><Relationship Id="rId168" Type="http://schemas.openxmlformats.org/officeDocument/2006/relationships/customXml" Target="../ink/ink536.xml"/><Relationship Id="rId333" Type="http://schemas.openxmlformats.org/officeDocument/2006/relationships/image" Target="../media/image618.png"/><Relationship Id="rId72" Type="http://schemas.openxmlformats.org/officeDocument/2006/relationships/customXml" Target="../ink/ink488.xml"/><Relationship Id="rId375" Type="http://schemas.openxmlformats.org/officeDocument/2006/relationships/image" Target="../media/image639.png"/><Relationship Id="rId3" Type="http://schemas.openxmlformats.org/officeDocument/2006/relationships/image" Target="../media/image453.png"/><Relationship Id="rId235" Type="http://schemas.openxmlformats.org/officeDocument/2006/relationships/image" Target="../media/image569.png"/><Relationship Id="rId277" Type="http://schemas.openxmlformats.org/officeDocument/2006/relationships/image" Target="../media/image590.png"/><Relationship Id="rId400" Type="http://schemas.openxmlformats.org/officeDocument/2006/relationships/customXml" Target="../ink/ink652.xml"/><Relationship Id="rId442" Type="http://schemas.openxmlformats.org/officeDocument/2006/relationships/customXml" Target="../ink/ink673.xml"/><Relationship Id="rId484" Type="http://schemas.openxmlformats.org/officeDocument/2006/relationships/customXml" Target="../ink/ink694.xml"/><Relationship Id="rId137" Type="http://schemas.openxmlformats.org/officeDocument/2006/relationships/image" Target="../media/image520.png"/><Relationship Id="rId302" Type="http://schemas.openxmlformats.org/officeDocument/2006/relationships/customXml" Target="../ink/ink603.xml"/><Relationship Id="rId344" Type="http://schemas.openxmlformats.org/officeDocument/2006/relationships/customXml" Target="../ink/ink624.xml"/><Relationship Id="rId41" Type="http://schemas.openxmlformats.org/officeDocument/2006/relationships/image" Target="../media/image472.png"/><Relationship Id="rId83" Type="http://schemas.openxmlformats.org/officeDocument/2006/relationships/image" Target="../media/image493.png"/><Relationship Id="rId179" Type="http://schemas.openxmlformats.org/officeDocument/2006/relationships/image" Target="../media/image541.png"/><Relationship Id="rId386" Type="http://schemas.openxmlformats.org/officeDocument/2006/relationships/customXml" Target="../ink/ink645.xml"/><Relationship Id="rId190" Type="http://schemas.openxmlformats.org/officeDocument/2006/relationships/customXml" Target="../ink/ink547.xml"/><Relationship Id="rId204" Type="http://schemas.openxmlformats.org/officeDocument/2006/relationships/customXml" Target="../ink/ink554.xml"/><Relationship Id="rId246" Type="http://schemas.openxmlformats.org/officeDocument/2006/relationships/customXml" Target="../ink/ink575.xml"/><Relationship Id="rId288" Type="http://schemas.openxmlformats.org/officeDocument/2006/relationships/customXml" Target="../ink/ink596.xml"/><Relationship Id="rId411" Type="http://schemas.openxmlformats.org/officeDocument/2006/relationships/image" Target="../media/image657.png"/><Relationship Id="rId453" Type="http://schemas.openxmlformats.org/officeDocument/2006/relationships/image" Target="../media/image678.png"/></Relationships>
</file>

<file path=ppt/slides/_rels/slide9.xml.rels><?xml version="1.0" encoding="UTF-8" standalone="yes"?>
<Relationships xmlns="http://schemas.openxmlformats.org/package/2006/relationships"><Relationship Id="rId117" Type="http://schemas.openxmlformats.org/officeDocument/2006/relationships/image" Target="../media/image758.png"/><Relationship Id="rId21" Type="http://schemas.openxmlformats.org/officeDocument/2006/relationships/image" Target="../media/image710.png"/><Relationship Id="rId42" Type="http://schemas.openxmlformats.org/officeDocument/2006/relationships/customXml" Target="../ink/ink721.xml"/><Relationship Id="rId63" Type="http://schemas.openxmlformats.org/officeDocument/2006/relationships/image" Target="../media/image731.png"/><Relationship Id="rId84" Type="http://schemas.openxmlformats.org/officeDocument/2006/relationships/customXml" Target="../ink/ink742.xml"/><Relationship Id="rId138" Type="http://schemas.openxmlformats.org/officeDocument/2006/relationships/customXml" Target="../ink/ink769.xml"/><Relationship Id="rId159" Type="http://schemas.openxmlformats.org/officeDocument/2006/relationships/image" Target="../media/image779.png"/><Relationship Id="rId170" Type="http://schemas.openxmlformats.org/officeDocument/2006/relationships/customXml" Target="../ink/ink785.xml"/><Relationship Id="rId191" Type="http://schemas.openxmlformats.org/officeDocument/2006/relationships/image" Target="../media/image795.png"/><Relationship Id="rId205" Type="http://schemas.openxmlformats.org/officeDocument/2006/relationships/image" Target="../media/image802.png"/><Relationship Id="rId226" Type="http://schemas.openxmlformats.org/officeDocument/2006/relationships/customXml" Target="../ink/ink813.xml"/><Relationship Id="rId247" Type="http://schemas.openxmlformats.org/officeDocument/2006/relationships/image" Target="../media/image823.png"/><Relationship Id="rId107" Type="http://schemas.openxmlformats.org/officeDocument/2006/relationships/image" Target="../media/image753.png"/><Relationship Id="rId11" Type="http://schemas.openxmlformats.org/officeDocument/2006/relationships/image" Target="../media/image705.png"/><Relationship Id="rId32" Type="http://schemas.openxmlformats.org/officeDocument/2006/relationships/customXml" Target="../ink/ink716.xml"/><Relationship Id="rId53" Type="http://schemas.openxmlformats.org/officeDocument/2006/relationships/image" Target="../media/image726.png"/><Relationship Id="rId74" Type="http://schemas.openxmlformats.org/officeDocument/2006/relationships/customXml" Target="../ink/ink737.xml"/><Relationship Id="rId128" Type="http://schemas.openxmlformats.org/officeDocument/2006/relationships/customXml" Target="../ink/ink764.xml"/><Relationship Id="rId149" Type="http://schemas.openxmlformats.org/officeDocument/2006/relationships/image" Target="../media/image774.png"/><Relationship Id="rId5" Type="http://schemas.openxmlformats.org/officeDocument/2006/relationships/image" Target="../media/image702.png"/><Relationship Id="rId95" Type="http://schemas.openxmlformats.org/officeDocument/2006/relationships/image" Target="../media/image747.png"/><Relationship Id="rId160" Type="http://schemas.openxmlformats.org/officeDocument/2006/relationships/customXml" Target="../ink/ink780.xml"/><Relationship Id="rId181" Type="http://schemas.openxmlformats.org/officeDocument/2006/relationships/image" Target="../media/image790.png"/><Relationship Id="rId216" Type="http://schemas.openxmlformats.org/officeDocument/2006/relationships/customXml" Target="../ink/ink808.xml"/><Relationship Id="rId237" Type="http://schemas.openxmlformats.org/officeDocument/2006/relationships/image" Target="../media/image818.png"/><Relationship Id="rId22" Type="http://schemas.openxmlformats.org/officeDocument/2006/relationships/customXml" Target="../ink/ink711.xml"/><Relationship Id="rId43" Type="http://schemas.openxmlformats.org/officeDocument/2006/relationships/image" Target="../media/image721.png"/><Relationship Id="rId64" Type="http://schemas.openxmlformats.org/officeDocument/2006/relationships/customXml" Target="../ink/ink732.xml"/><Relationship Id="rId118" Type="http://schemas.openxmlformats.org/officeDocument/2006/relationships/customXml" Target="../ink/ink759.xml"/><Relationship Id="rId139" Type="http://schemas.openxmlformats.org/officeDocument/2006/relationships/image" Target="../media/image769.png"/><Relationship Id="rId85" Type="http://schemas.openxmlformats.org/officeDocument/2006/relationships/image" Target="../media/image742.png"/><Relationship Id="rId150" Type="http://schemas.openxmlformats.org/officeDocument/2006/relationships/customXml" Target="../ink/ink775.xml"/><Relationship Id="rId171" Type="http://schemas.openxmlformats.org/officeDocument/2006/relationships/image" Target="../media/image785.png"/><Relationship Id="rId192" Type="http://schemas.openxmlformats.org/officeDocument/2006/relationships/customXml" Target="../ink/ink796.xml"/><Relationship Id="rId206" Type="http://schemas.openxmlformats.org/officeDocument/2006/relationships/customXml" Target="../ink/ink803.xml"/><Relationship Id="rId227" Type="http://schemas.openxmlformats.org/officeDocument/2006/relationships/image" Target="../media/image813.png"/><Relationship Id="rId248" Type="http://schemas.openxmlformats.org/officeDocument/2006/relationships/customXml" Target="../ink/ink824.xml"/><Relationship Id="rId12" Type="http://schemas.openxmlformats.org/officeDocument/2006/relationships/customXml" Target="../ink/ink706.xml"/><Relationship Id="rId33" Type="http://schemas.openxmlformats.org/officeDocument/2006/relationships/image" Target="../media/image716.png"/><Relationship Id="rId108" Type="http://schemas.openxmlformats.org/officeDocument/2006/relationships/customXml" Target="../ink/ink754.xml"/><Relationship Id="rId129" Type="http://schemas.openxmlformats.org/officeDocument/2006/relationships/image" Target="../media/image764.png"/><Relationship Id="rId54" Type="http://schemas.openxmlformats.org/officeDocument/2006/relationships/customXml" Target="../ink/ink727.xml"/><Relationship Id="rId75" Type="http://schemas.openxmlformats.org/officeDocument/2006/relationships/image" Target="../media/image737.png"/><Relationship Id="rId96" Type="http://schemas.openxmlformats.org/officeDocument/2006/relationships/customXml" Target="../ink/ink748.xml"/><Relationship Id="rId140" Type="http://schemas.openxmlformats.org/officeDocument/2006/relationships/customXml" Target="../ink/ink770.xml"/><Relationship Id="rId161" Type="http://schemas.openxmlformats.org/officeDocument/2006/relationships/image" Target="../media/image780.png"/><Relationship Id="rId182" Type="http://schemas.openxmlformats.org/officeDocument/2006/relationships/customXml" Target="../ink/ink791.xml"/><Relationship Id="rId217" Type="http://schemas.openxmlformats.org/officeDocument/2006/relationships/image" Target="../media/image808.png"/><Relationship Id="rId6" Type="http://schemas.openxmlformats.org/officeDocument/2006/relationships/customXml" Target="../ink/ink703.xml"/><Relationship Id="rId238" Type="http://schemas.openxmlformats.org/officeDocument/2006/relationships/customXml" Target="../ink/ink819.xml"/><Relationship Id="rId23" Type="http://schemas.openxmlformats.org/officeDocument/2006/relationships/image" Target="../media/image711.png"/><Relationship Id="rId119" Type="http://schemas.openxmlformats.org/officeDocument/2006/relationships/image" Target="../media/image759.png"/><Relationship Id="rId44" Type="http://schemas.openxmlformats.org/officeDocument/2006/relationships/customXml" Target="../ink/ink722.xml"/><Relationship Id="rId65" Type="http://schemas.openxmlformats.org/officeDocument/2006/relationships/image" Target="../media/image732.png"/><Relationship Id="rId86" Type="http://schemas.openxmlformats.org/officeDocument/2006/relationships/customXml" Target="../ink/ink743.xml"/><Relationship Id="rId130" Type="http://schemas.openxmlformats.org/officeDocument/2006/relationships/customXml" Target="../ink/ink765.xml"/><Relationship Id="rId151" Type="http://schemas.openxmlformats.org/officeDocument/2006/relationships/image" Target="../media/image775.png"/><Relationship Id="rId172" Type="http://schemas.openxmlformats.org/officeDocument/2006/relationships/customXml" Target="../ink/ink786.xml"/><Relationship Id="rId193" Type="http://schemas.openxmlformats.org/officeDocument/2006/relationships/image" Target="../media/image796.png"/><Relationship Id="rId207" Type="http://schemas.openxmlformats.org/officeDocument/2006/relationships/image" Target="../media/image803.png"/><Relationship Id="rId228" Type="http://schemas.openxmlformats.org/officeDocument/2006/relationships/customXml" Target="../ink/ink814.xml"/><Relationship Id="rId249" Type="http://schemas.openxmlformats.org/officeDocument/2006/relationships/image" Target="../media/image824.png"/><Relationship Id="rId13" Type="http://schemas.openxmlformats.org/officeDocument/2006/relationships/image" Target="../media/image706.png"/><Relationship Id="rId109" Type="http://schemas.openxmlformats.org/officeDocument/2006/relationships/image" Target="../media/image754.png"/><Relationship Id="rId34" Type="http://schemas.openxmlformats.org/officeDocument/2006/relationships/customXml" Target="../ink/ink717.xml"/><Relationship Id="rId55" Type="http://schemas.openxmlformats.org/officeDocument/2006/relationships/image" Target="../media/image727.png"/><Relationship Id="rId76" Type="http://schemas.openxmlformats.org/officeDocument/2006/relationships/customXml" Target="../ink/ink738.xml"/><Relationship Id="rId97" Type="http://schemas.openxmlformats.org/officeDocument/2006/relationships/image" Target="../media/image748.png"/><Relationship Id="rId120" Type="http://schemas.openxmlformats.org/officeDocument/2006/relationships/customXml" Target="../ink/ink760.xml"/><Relationship Id="rId141" Type="http://schemas.openxmlformats.org/officeDocument/2006/relationships/image" Target="../media/image770.png"/><Relationship Id="rId7" Type="http://schemas.openxmlformats.org/officeDocument/2006/relationships/image" Target="../media/image703.png"/><Relationship Id="rId162" Type="http://schemas.openxmlformats.org/officeDocument/2006/relationships/customXml" Target="../ink/ink781.xml"/><Relationship Id="rId183" Type="http://schemas.openxmlformats.org/officeDocument/2006/relationships/image" Target="../media/image791.png"/><Relationship Id="rId218" Type="http://schemas.openxmlformats.org/officeDocument/2006/relationships/customXml" Target="../ink/ink809.xml"/><Relationship Id="rId239" Type="http://schemas.openxmlformats.org/officeDocument/2006/relationships/image" Target="../media/image819.png"/><Relationship Id="rId250" Type="http://schemas.openxmlformats.org/officeDocument/2006/relationships/customXml" Target="../ink/ink825.xml"/><Relationship Id="rId24" Type="http://schemas.openxmlformats.org/officeDocument/2006/relationships/customXml" Target="../ink/ink712.xml"/><Relationship Id="rId45" Type="http://schemas.openxmlformats.org/officeDocument/2006/relationships/image" Target="../media/image722.png"/><Relationship Id="rId66" Type="http://schemas.openxmlformats.org/officeDocument/2006/relationships/customXml" Target="../ink/ink733.xml"/><Relationship Id="rId87" Type="http://schemas.openxmlformats.org/officeDocument/2006/relationships/image" Target="../media/image743.png"/><Relationship Id="rId110" Type="http://schemas.openxmlformats.org/officeDocument/2006/relationships/customXml" Target="../ink/ink755.xml"/><Relationship Id="rId131" Type="http://schemas.openxmlformats.org/officeDocument/2006/relationships/image" Target="../media/image765.png"/><Relationship Id="rId152" Type="http://schemas.openxmlformats.org/officeDocument/2006/relationships/customXml" Target="../ink/ink776.xml"/><Relationship Id="rId173" Type="http://schemas.openxmlformats.org/officeDocument/2006/relationships/image" Target="../media/image786.png"/><Relationship Id="rId194" Type="http://schemas.openxmlformats.org/officeDocument/2006/relationships/customXml" Target="../ink/ink797.xml"/><Relationship Id="rId208" Type="http://schemas.openxmlformats.org/officeDocument/2006/relationships/customXml" Target="../ink/ink804.xml"/><Relationship Id="rId229" Type="http://schemas.openxmlformats.org/officeDocument/2006/relationships/image" Target="../media/image814.png"/><Relationship Id="rId240" Type="http://schemas.openxmlformats.org/officeDocument/2006/relationships/customXml" Target="../ink/ink820.xml"/><Relationship Id="rId14" Type="http://schemas.openxmlformats.org/officeDocument/2006/relationships/customXml" Target="../ink/ink707.xml"/><Relationship Id="rId35" Type="http://schemas.openxmlformats.org/officeDocument/2006/relationships/image" Target="../media/image717.png"/><Relationship Id="rId56" Type="http://schemas.openxmlformats.org/officeDocument/2006/relationships/customXml" Target="../ink/ink728.xml"/><Relationship Id="rId77" Type="http://schemas.openxmlformats.org/officeDocument/2006/relationships/image" Target="../media/image738.png"/><Relationship Id="rId100" Type="http://schemas.openxmlformats.org/officeDocument/2006/relationships/customXml" Target="../ink/ink750.xml"/><Relationship Id="rId8" Type="http://schemas.openxmlformats.org/officeDocument/2006/relationships/customXml" Target="../ink/ink704.xml"/><Relationship Id="rId98" Type="http://schemas.openxmlformats.org/officeDocument/2006/relationships/customXml" Target="../ink/ink749.xml"/><Relationship Id="rId121" Type="http://schemas.openxmlformats.org/officeDocument/2006/relationships/image" Target="../media/image760.png"/><Relationship Id="rId142" Type="http://schemas.openxmlformats.org/officeDocument/2006/relationships/customXml" Target="../ink/ink771.xml"/><Relationship Id="rId163" Type="http://schemas.openxmlformats.org/officeDocument/2006/relationships/image" Target="../media/image781.png"/><Relationship Id="rId184" Type="http://schemas.openxmlformats.org/officeDocument/2006/relationships/customXml" Target="../ink/ink792.xml"/><Relationship Id="rId219" Type="http://schemas.openxmlformats.org/officeDocument/2006/relationships/image" Target="../media/image809.png"/><Relationship Id="rId230" Type="http://schemas.openxmlformats.org/officeDocument/2006/relationships/customXml" Target="../ink/ink815.xml"/><Relationship Id="rId251" Type="http://schemas.openxmlformats.org/officeDocument/2006/relationships/image" Target="../media/image825.png"/><Relationship Id="rId25" Type="http://schemas.openxmlformats.org/officeDocument/2006/relationships/image" Target="../media/image712.png"/><Relationship Id="rId46" Type="http://schemas.openxmlformats.org/officeDocument/2006/relationships/customXml" Target="../ink/ink723.xml"/><Relationship Id="rId67" Type="http://schemas.openxmlformats.org/officeDocument/2006/relationships/image" Target="../media/image733.png"/><Relationship Id="rId88" Type="http://schemas.openxmlformats.org/officeDocument/2006/relationships/customXml" Target="../ink/ink744.xml"/><Relationship Id="rId111" Type="http://schemas.openxmlformats.org/officeDocument/2006/relationships/image" Target="../media/image755.png"/><Relationship Id="rId132" Type="http://schemas.openxmlformats.org/officeDocument/2006/relationships/customXml" Target="../ink/ink766.xml"/><Relationship Id="rId153" Type="http://schemas.openxmlformats.org/officeDocument/2006/relationships/image" Target="../media/image776.png"/><Relationship Id="rId174" Type="http://schemas.openxmlformats.org/officeDocument/2006/relationships/customXml" Target="../ink/ink787.xml"/><Relationship Id="rId195" Type="http://schemas.openxmlformats.org/officeDocument/2006/relationships/image" Target="../media/image797.png"/><Relationship Id="rId209" Type="http://schemas.openxmlformats.org/officeDocument/2006/relationships/image" Target="../media/image804.png"/><Relationship Id="rId220" Type="http://schemas.openxmlformats.org/officeDocument/2006/relationships/customXml" Target="../ink/ink810.xml"/><Relationship Id="rId241" Type="http://schemas.openxmlformats.org/officeDocument/2006/relationships/image" Target="../media/image820.png"/><Relationship Id="rId15" Type="http://schemas.openxmlformats.org/officeDocument/2006/relationships/image" Target="../media/image707.png"/><Relationship Id="rId36" Type="http://schemas.openxmlformats.org/officeDocument/2006/relationships/customXml" Target="../ink/ink718.xml"/><Relationship Id="rId57" Type="http://schemas.openxmlformats.org/officeDocument/2006/relationships/image" Target="../media/image728.png"/><Relationship Id="rId78" Type="http://schemas.openxmlformats.org/officeDocument/2006/relationships/customXml" Target="../ink/ink739.xml"/><Relationship Id="rId99" Type="http://schemas.openxmlformats.org/officeDocument/2006/relationships/image" Target="../media/image749.png"/><Relationship Id="rId101" Type="http://schemas.openxmlformats.org/officeDocument/2006/relationships/image" Target="../media/image750.png"/><Relationship Id="rId122" Type="http://schemas.openxmlformats.org/officeDocument/2006/relationships/customXml" Target="../ink/ink761.xml"/><Relationship Id="rId143" Type="http://schemas.openxmlformats.org/officeDocument/2006/relationships/image" Target="../media/image771.png"/><Relationship Id="rId164" Type="http://schemas.openxmlformats.org/officeDocument/2006/relationships/customXml" Target="../ink/ink782.xml"/><Relationship Id="rId185" Type="http://schemas.openxmlformats.org/officeDocument/2006/relationships/image" Target="../media/image792.png"/><Relationship Id="rId9" Type="http://schemas.openxmlformats.org/officeDocument/2006/relationships/image" Target="../media/image704.png"/><Relationship Id="rId210" Type="http://schemas.openxmlformats.org/officeDocument/2006/relationships/customXml" Target="../ink/ink805.xml"/><Relationship Id="rId26" Type="http://schemas.openxmlformats.org/officeDocument/2006/relationships/customXml" Target="../ink/ink713.xml"/><Relationship Id="rId231" Type="http://schemas.openxmlformats.org/officeDocument/2006/relationships/image" Target="../media/image815.png"/><Relationship Id="rId252" Type="http://schemas.openxmlformats.org/officeDocument/2006/relationships/customXml" Target="../ink/ink826.xml"/><Relationship Id="rId47" Type="http://schemas.openxmlformats.org/officeDocument/2006/relationships/image" Target="../media/image723.png"/><Relationship Id="rId68" Type="http://schemas.openxmlformats.org/officeDocument/2006/relationships/customXml" Target="../ink/ink734.xml"/><Relationship Id="rId89" Type="http://schemas.openxmlformats.org/officeDocument/2006/relationships/image" Target="../media/image744.png"/><Relationship Id="rId112" Type="http://schemas.openxmlformats.org/officeDocument/2006/relationships/customXml" Target="../ink/ink756.xml"/><Relationship Id="rId133" Type="http://schemas.openxmlformats.org/officeDocument/2006/relationships/image" Target="../media/image766.png"/><Relationship Id="rId154" Type="http://schemas.openxmlformats.org/officeDocument/2006/relationships/customXml" Target="../ink/ink777.xml"/><Relationship Id="rId175" Type="http://schemas.openxmlformats.org/officeDocument/2006/relationships/image" Target="../media/image787.png"/><Relationship Id="rId196" Type="http://schemas.openxmlformats.org/officeDocument/2006/relationships/customXml" Target="../ink/ink798.xml"/><Relationship Id="rId200" Type="http://schemas.openxmlformats.org/officeDocument/2006/relationships/customXml" Target="../ink/ink800.xml"/><Relationship Id="rId16" Type="http://schemas.openxmlformats.org/officeDocument/2006/relationships/customXml" Target="../ink/ink708.xml"/><Relationship Id="rId221" Type="http://schemas.openxmlformats.org/officeDocument/2006/relationships/image" Target="../media/image810.png"/><Relationship Id="rId242" Type="http://schemas.openxmlformats.org/officeDocument/2006/relationships/customXml" Target="../ink/ink821.xml"/><Relationship Id="rId37" Type="http://schemas.openxmlformats.org/officeDocument/2006/relationships/image" Target="../media/image718.png"/><Relationship Id="rId58" Type="http://schemas.openxmlformats.org/officeDocument/2006/relationships/customXml" Target="../ink/ink729.xml"/><Relationship Id="rId79" Type="http://schemas.openxmlformats.org/officeDocument/2006/relationships/image" Target="../media/image739.png"/><Relationship Id="rId102" Type="http://schemas.openxmlformats.org/officeDocument/2006/relationships/customXml" Target="../ink/ink751.xml"/><Relationship Id="rId123" Type="http://schemas.openxmlformats.org/officeDocument/2006/relationships/image" Target="../media/image761.png"/><Relationship Id="rId144" Type="http://schemas.openxmlformats.org/officeDocument/2006/relationships/customXml" Target="../ink/ink772.xml"/><Relationship Id="rId90" Type="http://schemas.openxmlformats.org/officeDocument/2006/relationships/customXml" Target="../ink/ink745.xml"/><Relationship Id="rId165" Type="http://schemas.openxmlformats.org/officeDocument/2006/relationships/image" Target="../media/image782.png"/><Relationship Id="rId186" Type="http://schemas.openxmlformats.org/officeDocument/2006/relationships/customXml" Target="../ink/ink793.xml"/><Relationship Id="rId211" Type="http://schemas.openxmlformats.org/officeDocument/2006/relationships/image" Target="../media/image805.png"/><Relationship Id="rId232" Type="http://schemas.openxmlformats.org/officeDocument/2006/relationships/customXml" Target="../ink/ink816.xml"/><Relationship Id="rId253" Type="http://schemas.openxmlformats.org/officeDocument/2006/relationships/image" Target="../media/image826.png"/><Relationship Id="rId27" Type="http://schemas.openxmlformats.org/officeDocument/2006/relationships/image" Target="../media/image713.png"/><Relationship Id="rId48" Type="http://schemas.openxmlformats.org/officeDocument/2006/relationships/customXml" Target="../ink/ink724.xml"/><Relationship Id="rId69" Type="http://schemas.openxmlformats.org/officeDocument/2006/relationships/image" Target="../media/image734.png"/><Relationship Id="rId113" Type="http://schemas.openxmlformats.org/officeDocument/2006/relationships/image" Target="../media/image756.png"/><Relationship Id="rId134" Type="http://schemas.openxmlformats.org/officeDocument/2006/relationships/customXml" Target="../ink/ink767.xml"/><Relationship Id="rId80" Type="http://schemas.openxmlformats.org/officeDocument/2006/relationships/customXml" Target="../ink/ink740.xml"/><Relationship Id="rId155" Type="http://schemas.openxmlformats.org/officeDocument/2006/relationships/image" Target="../media/image777.png"/><Relationship Id="rId176" Type="http://schemas.openxmlformats.org/officeDocument/2006/relationships/customXml" Target="../ink/ink788.xml"/><Relationship Id="rId197" Type="http://schemas.openxmlformats.org/officeDocument/2006/relationships/image" Target="../media/image798.png"/><Relationship Id="rId201" Type="http://schemas.openxmlformats.org/officeDocument/2006/relationships/image" Target="../media/image800.png"/><Relationship Id="rId222" Type="http://schemas.openxmlformats.org/officeDocument/2006/relationships/customXml" Target="../ink/ink811.xml"/><Relationship Id="rId243" Type="http://schemas.openxmlformats.org/officeDocument/2006/relationships/image" Target="../media/image821.png"/><Relationship Id="rId17" Type="http://schemas.openxmlformats.org/officeDocument/2006/relationships/image" Target="../media/image708.png"/><Relationship Id="rId38" Type="http://schemas.openxmlformats.org/officeDocument/2006/relationships/customXml" Target="../ink/ink719.xml"/><Relationship Id="rId59" Type="http://schemas.openxmlformats.org/officeDocument/2006/relationships/image" Target="../media/image729.png"/><Relationship Id="rId103" Type="http://schemas.openxmlformats.org/officeDocument/2006/relationships/image" Target="../media/image751.png"/><Relationship Id="rId124" Type="http://schemas.openxmlformats.org/officeDocument/2006/relationships/customXml" Target="../ink/ink762.xml"/><Relationship Id="rId70" Type="http://schemas.openxmlformats.org/officeDocument/2006/relationships/customXml" Target="../ink/ink735.xml"/><Relationship Id="rId91" Type="http://schemas.openxmlformats.org/officeDocument/2006/relationships/image" Target="../media/image745.png"/><Relationship Id="rId145" Type="http://schemas.openxmlformats.org/officeDocument/2006/relationships/image" Target="../media/image772.png"/><Relationship Id="rId166" Type="http://schemas.openxmlformats.org/officeDocument/2006/relationships/customXml" Target="../ink/ink783.xml"/><Relationship Id="rId187" Type="http://schemas.openxmlformats.org/officeDocument/2006/relationships/image" Target="../media/image793.png"/><Relationship Id="rId1" Type="http://schemas.openxmlformats.org/officeDocument/2006/relationships/slideLayout" Target="../slideLayouts/slideLayout1.xml"/><Relationship Id="rId212" Type="http://schemas.openxmlformats.org/officeDocument/2006/relationships/customXml" Target="../ink/ink806.xml"/><Relationship Id="rId233" Type="http://schemas.openxmlformats.org/officeDocument/2006/relationships/image" Target="../media/image816.png"/><Relationship Id="rId254" Type="http://schemas.openxmlformats.org/officeDocument/2006/relationships/customXml" Target="../ink/ink827.xml"/><Relationship Id="rId28" Type="http://schemas.openxmlformats.org/officeDocument/2006/relationships/customXml" Target="../ink/ink714.xml"/><Relationship Id="rId49" Type="http://schemas.openxmlformats.org/officeDocument/2006/relationships/image" Target="../media/image724.png"/><Relationship Id="rId114" Type="http://schemas.openxmlformats.org/officeDocument/2006/relationships/customXml" Target="../ink/ink757.xml"/><Relationship Id="rId60" Type="http://schemas.openxmlformats.org/officeDocument/2006/relationships/customXml" Target="../ink/ink730.xml"/><Relationship Id="rId81" Type="http://schemas.openxmlformats.org/officeDocument/2006/relationships/image" Target="../media/image740.png"/><Relationship Id="rId135" Type="http://schemas.openxmlformats.org/officeDocument/2006/relationships/image" Target="../media/image767.png"/><Relationship Id="rId156" Type="http://schemas.openxmlformats.org/officeDocument/2006/relationships/customXml" Target="../ink/ink778.xml"/><Relationship Id="rId177" Type="http://schemas.openxmlformats.org/officeDocument/2006/relationships/image" Target="../media/image788.png"/><Relationship Id="rId198" Type="http://schemas.openxmlformats.org/officeDocument/2006/relationships/customXml" Target="../ink/ink799.xml"/><Relationship Id="rId202" Type="http://schemas.openxmlformats.org/officeDocument/2006/relationships/customXml" Target="../ink/ink801.xml"/><Relationship Id="rId223" Type="http://schemas.openxmlformats.org/officeDocument/2006/relationships/image" Target="../media/image811.png"/><Relationship Id="rId244" Type="http://schemas.openxmlformats.org/officeDocument/2006/relationships/customXml" Target="../ink/ink822.xml"/><Relationship Id="rId18" Type="http://schemas.openxmlformats.org/officeDocument/2006/relationships/customXml" Target="../ink/ink709.xml"/><Relationship Id="rId39" Type="http://schemas.openxmlformats.org/officeDocument/2006/relationships/image" Target="../media/image719.png"/><Relationship Id="rId50" Type="http://schemas.openxmlformats.org/officeDocument/2006/relationships/customXml" Target="../ink/ink725.xml"/><Relationship Id="rId104" Type="http://schemas.openxmlformats.org/officeDocument/2006/relationships/customXml" Target="../ink/ink752.xml"/><Relationship Id="rId125" Type="http://schemas.openxmlformats.org/officeDocument/2006/relationships/image" Target="../media/image762.png"/><Relationship Id="rId146" Type="http://schemas.openxmlformats.org/officeDocument/2006/relationships/customXml" Target="../ink/ink773.xml"/><Relationship Id="rId167" Type="http://schemas.openxmlformats.org/officeDocument/2006/relationships/image" Target="../media/image783.png"/><Relationship Id="rId188" Type="http://schemas.openxmlformats.org/officeDocument/2006/relationships/customXml" Target="../ink/ink794.xml"/><Relationship Id="rId71" Type="http://schemas.openxmlformats.org/officeDocument/2006/relationships/image" Target="../media/image735.png"/><Relationship Id="rId92" Type="http://schemas.openxmlformats.org/officeDocument/2006/relationships/customXml" Target="../ink/ink746.xml"/><Relationship Id="rId213" Type="http://schemas.openxmlformats.org/officeDocument/2006/relationships/image" Target="../media/image806.png"/><Relationship Id="rId234" Type="http://schemas.openxmlformats.org/officeDocument/2006/relationships/customXml" Target="../ink/ink817.xml"/><Relationship Id="rId2" Type="http://schemas.openxmlformats.org/officeDocument/2006/relationships/customXml" Target="../ink/ink701.xml"/><Relationship Id="rId29" Type="http://schemas.openxmlformats.org/officeDocument/2006/relationships/image" Target="../media/image714.png"/><Relationship Id="rId255" Type="http://schemas.openxmlformats.org/officeDocument/2006/relationships/image" Target="../media/image827.png"/><Relationship Id="rId40" Type="http://schemas.openxmlformats.org/officeDocument/2006/relationships/customXml" Target="../ink/ink720.xml"/><Relationship Id="rId115" Type="http://schemas.openxmlformats.org/officeDocument/2006/relationships/image" Target="../media/image757.png"/><Relationship Id="rId136" Type="http://schemas.openxmlformats.org/officeDocument/2006/relationships/customXml" Target="../ink/ink768.xml"/><Relationship Id="rId157" Type="http://schemas.openxmlformats.org/officeDocument/2006/relationships/image" Target="../media/image778.png"/><Relationship Id="rId178" Type="http://schemas.openxmlformats.org/officeDocument/2006/relationships/customXml" Target="../ink/ink789.xml"/><Relationship Id="rId61" Type="http://schemas.openxmlformats.org/officeDocument/2006/relationships/image" Target="../media/image730.png"/><Relationship Id="rId82" Type="http://schemas.openxmlformats.org/officeDocument/2006/relationships/customXml" Target="../ink/ink741.xml"/><Relationship Id="rId199" Type="http://schemas.openxmlformats.org/officeDocument/2006/relationships/image" Target="../media/image799.png"/><Relationship Id="rId203" Type="http://schemas.openxmlformats.org/officeDocument/2006/relationships/image" Target="../media/image801.png"/><Relationship Id="rId19" Type="http://schemas.openxmlformats.org/officeDocument/2006/relationships/image" Target="../media/image709.png"/><Relationship Id="rId224" Type="http://schemas.openxmlformats.org/officeDocument/2006/relationships/customXml" Target="../ink/ink812.xml"/><Relationship Id="rId245" Type="http://schemas.openxmlformats.org/officeDocument/2006/relationships/image" Target="../media/image822.png"/><Relationship Id="rId30" Type="http://schemas.openxmlformats.org/officeDocument/2006/relationships/customXml" Target="../ink/ink715.xml"/><Relationship Id="rId105" Type="http://schemas.openxmlformats.org/officeDocument/2006/relationships/image" Target="../media/image752.png"/><Relationship Id="rId126" Type="http://schemas.openxmlformats.org/officeDocument/2006/relationships/customXml" Target="../ink/ink763.xml"/><Relationship Id="rId147" Type="http://schemas.openxmlformats.org/officeDocument/2006/relationships/image" Target="../media/image773.png"/><Relationship Id="rId168" Type="http://schemas.openxmlformats.org/officeDocument/2006/relationships/customXml" Target="../ink/ink784.xml"/><Relationship Id="rId51" Type="http://schemas.openxmlformats.org/officeDocument/2006/relationships/image" Target="../media/image725.png"/><Relationship Id="rId72" Type="http://schemas.openxmlformats.org/officeDocument/2006/relationships/customXml" Target="../ink/ink736.xml"/><Relationship Id="rId93" Type="http://schemas.openxmlformats.org/officeDocument/2006/relationships/image" Target="../media/image746.png"/><Relationship Id="rId189" Type="http://schemas.openxmlformats.org/officeDocument/2006/relationships/image" Target="../media/image794.png"/><Relationship Id="rId3" Type="http://schemas.openxmlformats.org/officeDocument/2006/relationships/image" Target="../media/image701.png"/><Relationship Id="rId214" Type="http://schemas.openxmlformats.org/officeDocument/2006/relationships/customXml" Target="../ink/ink807.xml"/><Relationship Id="rId235" Type="http://schemas.openxmlformats.org/officeDocument/2006/relationships/image" Target="../media/image817.png"/><Relationship Id="rId116" Type="http://schemas.openxmlformats.org/officeDocument/2006/relationships/customXml" Target="../ink/ink758.xml"/><Relationship Id="rId137" Type="http://schemas.openxmlformats.org/officeDocument/2006/relationships/image" Target="../media/image768.png"/><Relationship Id="rId158" Type="http://schemas.openxmlformats.org/officeDocument/2006/relationships/customXml" Target="../ink/ink779.xml"/><Relationship Id="rId20" Type="http://schemas.openxmlformats.org/officeDocument/2006/relationships/customXml" Target="../ink/ink710.xml"/><Relationship Id="rId41" Type="http://schemas.openxmlformats.org/officeDocument/2006/relationships/image" Target="../media/image720.png"/><Relationship Id="rId62" Type="http://schemas.openxmlformats.org/officeDocument/2006/relationships/customXml" Target="../ink/ink731.xml"/><Relationship Id="rId83" Type="http://schemas.openxmlformats.org/officeDocument/2006/relationships/image" Target="../media/image741.png"/><Relationship Id="rId179" Type="http://schemas.openxmlformats.org/officeDocument/2006/relationships/image" Target="../media/image789.png"/><Relationship Id="rId190" Type="http://schemas.openxmlformats.org/officeDocument/2006/relationships/customXml" Target="../ink/ink795.xml"/><Relationship Id="rId204" Type="http://schemas.openxmlformats.org/officeDocument/2006/relationships/customXml" Target="../ink/ink802.xml"/><Relationship Id="rId225" Type="http://schemas.openxmlformats.org/officeDocument/2006/relationships/image" Target="../media/image812.png"/><Relationship Id="rId246" Type="http://schemas.openxmlformats.org/officeDocument/2006/relationships/customXml" Target="../ink/ink823.xml"/><Relationship Id="rId106" Type="http://schemas.openxmlformats.org/officeDocument/2006/relationships/customXml" Target="../ink/ink753.xml"/><Relationship Id="rId127" Type="http://schemas.openxmlformats.org/officeDocument/2006/relationships/image" Target="../media/image763.png"/><Relationship Id="rId10" Type="http://schemas.openxmlformats.org/officeDocument/2006/relationships/customXml" Target="../ink/ink705.xml"/><Relationship Id="rId31" Type="http://schemas.openxmlformats.org/officeDocument/2006/relationships/image" Target="../media/image715.png"/><Relationship Id="rId52" Type="http://schemas.openxmlformats.org/officeDocument/2006/relationships/customXml" Target="../ink/ink726.xml"/><Relationship Id="rId73" Type="http://schemas.openxmlformats.org/officeDocument/2006/relationships/image" Target="../media/image736.png"/><Relationship Id="rId94" Type="http://schemas.openxmlformats.org/officeDocument/2006/relationships/customXml" Target="../ink/ink747.xml"/><Relationship Id="rId148" Type="http://schemas.openxmlformats.org/officeDocument/2006/relationships/customXml" Target="../ink/ink774.xml"/><Relationship Id="rId169" Type="http://schemas.openxmlformats.org/officeDocument/2006/relationships/image" Target="../media/image784.png"/><Relationship Id="rId4" Type="http://schemas.openxmlformats.org/officeDocument/2006/relationships/customXml" Target="../ink/ink702.xml"/><Relationship Id="rId180" Type="http://schemas.openxmlformats.org/officeDocument/2006/relationships/customXml" Target="../ink/ink790.xml"/><Relationship Id="rId215" Type="http://schemas.openxmlformats.org/officeDocument/2006/relationships/image" Target="../media/image807.png"/><Relationship Id="rId236" Type="http://schemas.openxmlformats.org/officeDocument/2006/relationships/customXml" Target="../ink/ink8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9923" y="1122363"/>
            <a:ext cx="11352179" cy="2387600"/>
          </a:xfrm>
        </p:spPr>
        <p:txBody>
          <a:bodyPr>
            <a:noAutofit/>
          </a:bodyPr>
          <a:lstStyle/>
          <a:p>
            <a:br>
              <a:rPr lang="en-US" sz="9600" b="1" dirty="0">
                <a:solidFill>
                  <a:srgbClr val="99FF33"/>
                </a:solidFill>
                <a:latin typeface="Consolas" panose="020B0609020204030204" pitchFamily="49" charset="0"/>
              </a:rPr>
            </a:br>
            <a:r>
              <a:rPr lang="en-US" sz="9600" b="1" dirty="0">
                <a:solidFill>
                  <a:srgbClr val="FFFF00"/>
                </a:solidFill>
                <a:latin typeface="Consolas" panose="020B0609020204030204" pitchFamily="49" charset="0"/>
              </a:rPr>
              <a:t>TBC-604</a:t>
            </a:r>
            <a:br>
              <a:rPr lang="en-US" sz="9600" b="1" dirty="0">
                <a:solidFill>
                  <a:srgbClr val="99FF33"/>
                </a:solidFill>
                <a:latin typeface="Consolas" panose="020B0609020204030204" pitchFamily="49" charset="0"/>
              </a:rPr>
            </a:br>
            <a:r>
              <a:rPr lang="en-US" sz="9600" b="1" dirty="0">
                <a:solidFill>
                  <a:srgbClr val="99FF33"/>
                </a:solidFill>
                <a:latin typeface="Consolas" panose="020B0609020204030204" pitchFamily="49" charset="0"/>
              </a:rPr>
              <a:t>Mobile Computing</a:t>
            </a:r>
          </a:p>
        </p:txBody>
      </p:sp>
      <p:sp>
        <p:nvSpPr>
          <p:cNvPr id="3" name="Subtitle 2"/>
          <p:cNvSpPr>
            <a:spLocks noGrp="1"/>
          </p:cNvSpPr>
          <p:nvPr>
            <p:ph type="subTitle" idx="1"/>
          </p:nvPr>
        </p:nvSpPr>
        <p:spPr>
          <a:xfrm>
            <a:off x="1524000" y="3728162"/>
            <a:ext cx="9144000" cy="1655762"/>
          </a:xfrm>
        </p:spPr>
        <p:txBody>
          <a:bodyPr>
            <a:normAutofit/>
          </a:bodyPr>
          <a:lstStyle/>
          <a:p>
            <a:pPr algn="r"/>
            <a:r>
              <a:rPr lang="en-US" sz="3000" dirty="0"/>
              <a:t>-Deepankar Sharma</a:t>
            </a:r>
          </a:p>
        </p:txBody>
      </p:sp>
    </p:spTree>
    <p:extLst>
      <p:ext uri="{BB962C8B-B14F-4D97-AF65-F5344CB8AC3E}">
        <p14:creationId xmlns:p14="http://schemas.microsoft.com/office/powerpoint/2010/main"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910" y="181303"/>
            <a:ext cx="11352179" cy="790411"/>
          </a:xfrm>
        </p:spPr>
        <p:txBody>
          <a:bodyPr>
            <a:noAutofit/>
          </a:bodyPr>
          <a:lstStyle/>
          <a:p>
            <a:pPr algn="l"/>
            <a:r>
              <a:rPr lang="en-US" sz="4000" b="1" dirty="0">
                <a:solidFill>
                  <a:srgbClr val="99FF33"/>
                </a:solidFill>
                <a:latin typeface="Consolas" panose="020B0609020204030204" pitchFamily="49" charset="0"/>
              </a:rPr>
              <a:t>Mobile Computing:</a:t>
            </a:r>
          </a:p>
        </p:txBody>
      </p:sp>
    </p:spTree>
    <p:extLst>
      <p:ext uri="{BB962C8B-B14F-4D97-AF65-F5344CB8AC3E}">
        <p14:creationId xmlns:p14="http://schemas.microsoft.com/office/powerpoint/2010/main" val="3723673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910" y="181303"/>
            <a:ext cx="11352179" cy="790411"/>
          </a:xfrm>
        </p:spPr>
        <p:txBody>
          <a:bodyPr>
            <a:noAutofit/>
          </a:bodyPr>
          <a:lstStyle/>
          <a:p>
            <a:pPr algn="l"/>
            <a:r>
              <a:rPr lang="en-US" sz="4000" b="1" dirty="0">
                <a:solidFill>
                  <a:srgbClr val="99FF33"/>
                </a:solidFill>
                <a:latin typeface="Consolas" panose="020B0609020204030204" pitchFamily="49" charset="0"/>
              </a:rPr>
              <a:t>Mobile Computing:</a:t>
            </a:r>
          </a:p>
        </p:txBody>
      </p:sp>
    </p:spTree>
    <p:extLst>
      <p:ext uri="{BB962C8B-B14F-4D97-AF65-F5344CB8AC3E}">
        <p14:creationId xmlns:p14="http://schemas.microsoft.com/office/powerpoint/2010/main" val="3012334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910" y="181303"/>
            <a:ext cx="11352179" cy="790411"/>
          </a:xfrm>
        </p:spPr>
        <p:txBody>
          <a:bodyPr>
            <a:noAutofit/>
          </a:bodyPr>
          <a:lstStyle/>
          <a:p>
            <a:pPr algn="l"/>
            <a:r>
              <a:rPr lang="en-US" sz="4000" b="1" dirty="0">
                <a:solidFill>
                  <a:srgbClr val="99FF33"/>
                </a:solidFill>
                <a:latin typeface="Consolas" panose="020B0609020204030204" pitchFamily="49" charset="0"/>
              </a:rPr>
              <a:t>Mobile Computing</a:t>
            </a:r>
          </a:p>
        </p:txBody>
      </p:sp>
      <p:grpSp>
        <p:nvGrpSpPr>
          <p:cNvPr id="17" name="Group 16">
            <a:extLst>
              <a:ext uri="{FF2B5EF4-FFF2-40B4-BE49-F238E27FC236}">
                <a16:creationId xmlns:a16="http://schemas.microsoft.com/office/drawing/2014/main" id="{F1C2FBF1-61D9-3D44-828B-BF1F9423187F}"/>
              </a:ext>
            </a:extLst>
          </p:cNvPr>
          <p:cNvGrpSpPr/>
          <p:nvPr/>
        </p:nvGrpSpPr>
        <p:grpSpPr>
          <a:xfrm>
            <a:off x="660985" y="1050877"/>
            <a:ext cx="389880" cy="600480"/>
            <a:chOff x="660985" y="1050877"/>
            <a:chExt cx="389880" cy="600480"/>
          </a:xfrm>
        </p:grpSpPr>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54991BB0-2138-FC62-BB87-13E67251D0E2}"/>
                    </a:ext>
                  </a:extLst>
                </p14:cNvPr>
                <p14:cNvContentPartPr/>
                <p14:nvPr/>
              </p14:nvContentPartPr>
              <p14:xfrm>
                <a:off x="772585" y="1050877"/>
                <a:ext cx="22680" cy="525960"/>
              </p14:xfrm>
            </p:contentPart>
          </mc:Choice>
          <mc:Fallback xmlns="">
            <p:pic>
              <p:nvPicPr>
                <p:cNvPr id="11" name="Ink 10">
                  <a:extLst>
                    <a:ext uri="{FF2B5EF4-FFF2-40B4-BE49-F238E27FC236}">
                      <a16:creationId xmlns:a16="http://schemas.microsoft.com/office/drawing/2014/main" id="{54991BB0-2138-FC62-BB87-13E67251D0E2}"/>
                    </a:ext>
                  </a:extLst>
                </p:cNvPr>
                <p:cNvPicPr/>
                <p:nvPr/>
              </p:nvPicPr>
              <p:blipFill>
                <a:blip r:embed="rId3"/>
                <a:stretch>
                  <a:fillRect/>
                </a:stretch>
              </p:blipFill>
              <p:spPr>
                <a:xfrm>
                  <a:off x="763585" y="1042237"/>
                  <a:ext cx="40320" cy="543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ABCC86F6-24E6-A466-CF78-152AD9253875}"/>
                    </a:ext>
                  </a:extLst>
                </p14:cNvPr>
                <p14:cNvContentPartPr/>
                <p14:nvPr/>
              </p14:nvContentPartPr>
              <p14:xfrm>
                <a:off x="867265" y="1056277"/>
                <a:ext cx="21960" cy="503640"/>
              </p14:xfrm>
            </p:contentPart>
          </mc:Choice>
          <mc:Fallback xmlns="">
            <p:pic>
              <p:nvPicPr>
                <p:cNvPr id="12" name="Ink 11">
                  <a:extLst>
                    <a:ext uri="{FF2B5EF4-FFF2-40B4-BE49-F238E27FC236}">
                      <a16:creationId xmlns:a16="http://schemas.microsoft.com/office/drawing/2014/main" id="{ABCC86F6-24E6-A466-CF78-152AD9253875}"/>
                    </a:ext>
                  </a:extLst>
                </p:cNvPr>
                <p:cNvPicPr/>
                <p:nvPr/>
              </p:nvPicPr>
              <p:blipFill>
                <a:blip r:embed="rId5"/>
                <a:stretch>
                  <a:fillRect/>
                </a:stretch>
              </p:blipFill>
              <p:spPr>
                <a:xfrm>
                  <a:off x="858265" y="1047637"/>
                  <a:ext cx="39600" cy="521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EA3DF369-9B30-6A1A-3E65-4C48D0FABC60}"/>
                    </a:ext>
                  </a:extLst>
                </p14:cNvPr>
                <p14:cNvContentPartPr/>
                <p14:nvPr/>
              </p14:nvContentPartPr>
              <p14:xfrm>
                <a:off x="660985" y="1376677"/>
                <a:ext cx="389880" cy="274680"/>
              </p14:xfrm>
            </p:contentPart>
          </mc:Choice>
          <mc:Fallback xmlns="">
            <p:pic>
              <p:nvPicPr>
                <p:cNvPr id="13" name="Ink 12">
                  <a:extLst>
                    <a:ext uri="{FF2B5EF4-FFF2-40B4-BE49-F238E27FC236}">
                      <a16:creationId xmlns:a16="http://schemas.microsoft.com/office/drawing/2014/main" id="{EA3DF369-9B30-6A1A-3E65-4C48D0FABC60}"/>
                    </a:ext>
                  </a:extLst>
                </p:cNvPr>
                <p:cNvPicPr/>
                <p:nvPr/>
              </p:nvPicPr>
              <p:blipFill>
                <a:blip r:embed="rId7"/>
                <a:stretch>
                  <a:fillRect/>
                </a:stretch>
              </p:blipFill>
              <p:spPr>
                <a:xfrm>
                  <a:off x="651985" y="1367677"/>
                  <a:ext cx="407520" cy="292320"/>
                </a:xfrm>
                <a:prstGeom prst="rect">
                  <a:avLst/>
                </a:prstGeom>
              </p:spPr>
            </p:pic>
          </mc:Fallback>
        </mc:AlternateContent>
      </p:grpSp>
      <p:grpSp>
        <p:nvGrpSpPr>
          <p:cNvPr id="16" name="Group 15">
            <a:extLst>
              <a:ext uri="{FF2B5EF4-FFF2-40B4-BE49-F238E27FC236}">
                <a16:creationId xmlns:a16="http://schemas.microsoft.com/office/drawing/2014/main" id="{02B99294-9C57-0D24-228C-0807EF451CBD}"/>
              </a:ext>
            </a:extLst>
          </p:cNvPr>
          <p:cNvGrpSpPr/>
          <p:nvPr/>
        </p:nvGrpSpPr>
        <p:grpSpPr>
          <a:xfrm>
            <a:off x="727225" y="1868437"/>
            <a:ext cx="1800360" cy="605160"/>
            <a:chOff x="727225" y="1868437"/>
            <a:chExt cx="1800360" cy="605160"/>
          </a:xfrm>
        </p:grpSpPr>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65B87423-38EA-194C-255D-4693F1FCB99D}"/>
                    </a:ext>
                  </a:extLst>
                </p14:cNvPr>
                <p14:cNvContentPartPr/>
                <p14:nvPr/>
              </p14:nvContentPartPr>
              <p14:xfrm>
                <a:off x="762145" y="1868437"/>
                <a:ext cx="1765440" cy="605160"/>
              </p14:xfrm>
            </p:contentPart>
          </mc:Choice>
          <mc:Fallback xmlns="">
            <p:pic>
              <p:nvPicPr>
                <p:cNvPr id="14" name="Ink 13">
                  <a:extLst>
                    <a:ext uri="{FF2B5EF4-FFF2-40B4-BE49-F238E27FC236}">
                      <a16:creationId xmlns:a16="http://schemas.microsoft.com/office/drawing/2014/main" id="{65B87423-38EA-194C-255D-4693F1FCB99D}"/>
                    </a:ext>
                  </a:extLst>
                </p:cNvPr>
                <p:cNvPicPr/>
                <p:nvPr/>
              </p:nvPicPr>
              <p:blipFill>
                <a:blip r:embed="rId9"/>
                <a:stretch>
                  <a:fillRect/>
                </a:stretch>
              </p:blipFill>
              <p:spPr>
                <a:xfrm>
                  <a:off x="753145" y="1859437"/>
                  <a:ext cx="1783080" cy="622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893FBFD9-83A6-6D3D-AC97-7351D9F88C93}"/>
                    </a:ext>
                  </a:extLst>
                </p14:cNvPr>
                <p14:cNvContentPartPr/>
                <p14:nvPr/>
              </p14:nvContentPartPr>
              <p14:xfrm>
                <a:off x="727225" y="1953397"/>
                <a:ext cx="143640" cy="4680"/>
              </p14:xfrm>
            </p:contentPart>
          </mc:Choice>
          <mc:Fallback xmlns="">
            <p:pic>
              <p:nvPicPr>
                <p:cNvPr id="15" name="Ink 14">
                  <a:extLst>
                    <a:ext uri="{FF2B5EF4-FFF2-40B4-BE49-F238E27FC236}">
                      <a16:creationId xmlns:a16="http://schemas.microsoft.com/office/drawing/2014/main" id="{893FBFD9-83A6-6D3D-AC97-7351D9F88C93}"/>
                    </a:ext>
                  </a:extLst>
                </p:cNvPr>
                <p:cNvPicPr/>
                <p:nvPr/>
              </p:nvPicPr>
              <p:blipFill>
                <a:blip r:embed="rId11"/>
                <a:stretch>
                  <a:fillRect/>
                </a:stretch>
              </p:blipFill>
              <p:spPr>
                <a:xfrm>
                  <a:off x="718225" y="1944397"/>
                  <a:ext cx="161280" cy="22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EAFA2CD0-484A-EAD8-6CD7-E7EB0CD745A1}"/>
                  </a:ext>
                </a:extLst>
              </p14:cNvPr>
              <p14:cNvContentPartPr/>
              <p14:nvPr/>
            </p14:nvContentPartPr>
            <p14:xfrm>
              <a:off x="2711905" y="1954477"/>
              <a:ext cx="1206720" cy="295200"/>
            </p14:xfrm>
          </p:contentPart>
        </mc:Choice>
        <mc:Fallback xmlns="">
          <p:pic>
            <p:nvPicPr>
              <p:cNvPr id="18" name="Ink 17">
                <a:extLst>
                  <a:ext uri="{FF2B5EF4-FFF2-40B4-BE49-F238E27FC236}">
                    <a16:creationId xmlns:a16="http://schemas.microsoft.com/office/drawing/2014/main" id="{EAFA2CD0-484A-EAD8-6CD7-E7EB0CD745A1}"/>
                  </a:ext>
                </a:extLst>
              </p:cNvPr>
              <p:cNvPicPr/>
              <p:nvPr/>
            </p:nvPicPr>
            <p:blipFill>
              <a:blip r:embed="rId13"/>
              <a:stretch>
                <a:fillRect/>
              </a:stretch>
            </p:blipFill>
            <p:spPr>
              <a:xfrm>
                <a:off x="2702905" y="1945477"/>
                <a:ext cx="1224360" cy="312840"/>
              </a:xfrm>
              <a:prstGeom prst="rect">
                <a:avLst/>
              </a:prstGeom>
            </p:spPr>
          </p:pic>
        </mc:Fallback>
      </mc:AlternateContent>
      <p:grpSp>
        <p:nvGrpSpPr>
          <p:cNvPr id="25" name="Group 24">
            <a:extLst>
              <a:ext uri="{FF2B5EF4-FFF2-40B4-BE49-F238E27FC236}">
                <a16:creationId xmlns:a16="http://schemas.microsoft.com/office/drawing/2014/main" id="{36DE7B4B-08A3-6AD0-BEC2-4CC23B7D361F}"/>
              </a:ext>
            </a:extLst>
          </p:cNvPr>
          <p:cNvGrpSpPr/>
          <p:nvPr/>
        </p:nvGrpSpPr>
        <p:grpSpPr>
          <a:xfrm>
            <a:off x="4079545" y="1699957"/>
            <a:ext cx="2797200" cy="754920"/>
            <a:chOff x="4079545" y="1699957"/>
            <a:chExt cx="2797200" cy="754920"/>
          </a:xfrm>
        </p:grpSpPr>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1504A177-A23D-E78C-7F00-7ACC94FE219B}"/>
                    </a:ext>
                  </a:extLst>
                </p14:cNvPr>
                <p14:cNvContentPartPr/>
                <p14:nvPr/>
              </p14:nvContentPartPr>
              <p14:xfrm>
                <a:off x="4091065" y="1869517"/>
                <a:ext cx="2166480" cy="388800"/>
              </p14:xfrm>
            </p:contentPart>
          </mc:Choice>
          <mc:Fallback xmlns="">
            <p:pic>
              <p:nvPicPr>
                <p:cNvPr id="19" name="Ink 18">
                  <a:extLst>
                    <a:ext uri="{FF2B5EF4-FFF2-40B4-BE49-F238E27FC236}">
                      <a16:creationId xmlns:a16="http://schemas.microsoft.com/office/drawing/2014/main" id="{1504A177-A23D-E78C-7F00-7ACC94FE219B}"/>
                    </a:ext>
                  </a:extLst>
                </p:cNvPr>
                <p:cNvPicPr/>
                <p:nvPr/>
              </p:nvPicPr>
              <p:blipFill>
                <a:blip r:embed="rId15"/>
                <a:stretch>
                  <a:fillRect/>
                </a:stretch>
              </p:blipFill>
              <p:spPr>
                <a:xfrm>
                  <a:off x="4082425" y="1860877"/>
                  <a:ext cx="2184120" cy="4064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0" name="Ink 19">
                  <a:extLst>
                    <a:ext uri="{FF2B5EF4-FFF2-40B4-BE49-F238E27FC236}">
                      <a16:creationId xmlns:a16="http://schemas.microsoft.com/office/drawing/2014/main" id="{7DE0AE01-5084-13EF-FB53-720B6E4D7471}"/>
                    </a:ext>
                  </a:extLst>
                </p14:cNvPr>
                <p14:cNvContentPartPr/>
                <p14:nvPr/>
              </p14:nvContentPartPr>
              <p14:xfrm>
                <a:off x="5763985" y="1699957"/>
                <a:ext cx="127080" cy="118080"/>
              </p14:xfrm>
            </p:contentPart>
          </mc:Choice>
          <mc:Fallback xmlns="">
            <p:pic>
              <p:nvPicPr>
                <p:cNvPr id="20" name="Ink 19">
                  <a:extLst>
                    <a:ext uri="{FF2B5EF4-FFF2-40B4-BE49-F238E27FC236}">
                      <a16:creationId xmlns:a16="http://schemas.microsoft.com/office/drawing/2014/main" id="{7DE0AE01-5084-13EF-FB53-720B6E4D7471}"/>
                    </a:ext>
                  </a:extLst>
                </p:cNvPr>
                <p:cNvPicPr/>
                <p:nvPr/>
              </p:nvPicPr>
              <p:blipFill>
                <a:blip r:embed="rId17"/>
                <a:stretch>
                  <a:fillRect/>
                </a:stretch>
              </p:blipFill>
              <p:spPr>
                <a:xfrm>
                  <a:off x="5755345" y="1691317"/>
                  <a:ext cx="14472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1" name="Ink 20">
                  <a:extLst>
                    <a:ext uri="{FF2B5EF4-FFF2-40B4-BE49-F238E27FC236}">
                      <a16:creationId xmlns:a16="http://schemas.microsoft.com/office/drawing/2014/main" id="{AD59B3BC-8EED-CFE7-00E2-E32320C28D97}"/>
                    </a:ext>
                  </a:extLst>
                </p14:cNvPr>
                <p14:cNvContentPartPr/>
                <p14:nvPr/>
              </p14:nvContentPartPr>
              <p14:xfrm>
                <a:off x="5279425" y="1744957"/>
                <a:ext cx="151560" cy="114120"/>
              </p14:xfrm>
            </p:contentPart>
          </mc:Choice>
          <mc:Fallback xmlns="">
            <p:pic>
              <p:nvPicPr>
                <p:cNvPr id="21" name="Ink 20">
                  <a:extLst>
                    <a:ext uri="{FF2B5EF4-FFF2-40B4-BE49-F238E27FC236}">
                      <a16:creationId xmlns:a16="http://schemas.microsoft.com/office/drawing/2014/main" id="{AD59B3BC-8EED-CFE7-00E2-E32320C28D97}"/>
                    </a:ext>
                  </a:extLst>
                </p:cNvPr>
                <p:cNvPicPr/>
                <p:nvPr/>
              </p:nvPicPr>
              <p:blipFill>
                <a:blip r:embed="rId19"/>
                <a:stretch>
                  <a:fillRect/>
                </a:stretch>
              </p:blipFill>
              <p:spPr>
                <a:xfrm>
                  <a:off x="5270425" y="1735957"/>
                  <a:ext cx="16920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2" name="Ink 21">
                  <a:extLst>
                    <a:ext uri="{FF2B5EF4-FFF2-40B4-BE49-F238E27FC236}">
                      <a16:creationId xmlns:a16="http://schemas.microsoft.com/office/drawing/2014/main" id="{1DE8AC58-3FD9-5779-1E59-9C4993EF2245}"/>
                    </a:ext>
                  </a:extLst>
                </p14:cNvPr>
                <p14:cNvContentPartPr/>
                <p14:nvPr/>
              </p14:nvContentPartPr>
              <p14:xfrm>
                <a:off x="4079545" y="1946197"/>
                <a:ext cx="155520" cy="13680"/>
              </p14:xfrm>
            </p:contentPart>
          </mc:Choice>
          <mc:Fallback xmlns="">
            <p:pic>
              <p:nvPicPr>
                <p:cNvPr id="22" name="Ink 21">
                  <a:extLst>
                    <a:ext uri="{FF2B5EF4-FFF2-40B4-BE49-F238E27FC236}">
                      <a16:creationId xmlns:a16="http://schemas.microsoft.com/office/drawing/2014/main" id="{1DE8AC58-3FD9-5779-1E59-9C4993EF2245}"/>
                    </a:ext>
                  </a:extLst>
                </p:cNvPr>
                <p:cNvPicPr/>
                <p:nvPr/>
              </p:nvPicPr>
              <p:blipFill>
                <a:blip r:embed="rId21"/>
                <a:stretch>
                  <a:fillRect/>
                </a:stretch>
              </p:blipFill>
              <p:spPr>
                <a:xfrm>
                  <a:off x="4070545" y="1937557"/>
                  <a:ext cx="17316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4" name="Ink 23">
                  <a:extLst>
                    <a:ext uri="{FF2B5EF4-FFF2-40B4-BE49-F238E27FC236}">
                      <a16:creationId xmlns:a16="http://schemas.microsoft.com/office/drawing/2014/main" id="{9DEDB992-3C8D-213D-22E7-6F21564E1505}"/>
                    </a:ext>
                  </a:extLst>
                </p14:cNvPr>
                <p14:cNvContentPartPr/>
                <p14:nvPr/>
              </p14:nvContentPartPr>
              <p14:xfrm>
                <a:off x="6452305" y="1878877"/>
                <a:ext cx="424440" cy="576000"/>
              </p14:xfrm>
            </p:contentPart>
          </mc:Choice>
          <mc:Fallback xmlns="">
            <p:pic>
              <p:nvPicPr>
                <p:cNvPr id="24" name="Ink 23">
                  <a:extLst>
                    <a:ext uri="{FF2B5EF4-FFF2-40B4-BE49-F238E27FC236}">
                      <a16:creationId xmlns:a16="http://schemas.microsoft.com/office/drawing/2014/main" id="{9DEDB992-3C8D-213D-22E7-6F21564E1505}"/>
                    </a:ext>
                  </a:extLst>
                </p:cNvPr>
                <p:cNvPicPr/>
                <p:nvPr/>
              </p:nvPicPr>
              <p:blipFill>
                <a:blip r:embed="rId23"/>
                <a:stretch>
                  <a:fillRect/>
                </a:stretch>
              </p:blipFill>
              <p:spPr>
                <a:xfrm>
                  <a:off x="6443305" y="1869877"/>
                  <a:ext cx="442080" cy="593640"/>
                </a:xfrm>
                <a:prstGeom prst="rect">
                  <a:avLst/>
                </a:prstGeom>
              </p:spPr>
            </p:pic>
          </mc:Fallback>
        </mc:AlternateContent>
      </p:grpSp>
      <p:grpSp>
        <p:nvGrpSpPr>
          <p:cNvPr id="36" name="Group 35">
            <a:extLst>
              <a:ext uri="{FF2B5EF4-FFF2-40B4-BE49-F238E27FC236}">
                <a16:creationId xmlns:a16="http://schemas.microsoft.com/office/drawing/2014/main" id="{D5D194B0-DE87-0E4D-D96A-B86272A2A180}"/>
              </a:ext>
            </a:extLst>
          </p:cNvPr>
          <p:cNvGrpSpPr/>
          <p:nvPr/>
        </p:nvGrpSpPr>
        <p:grpSpPr>
          <a:xfrm>
            <a:off x="7073305" y="1806877"/>
            <a:ext cx="2987280" cy="556920"/>
            <a:chOff x="7073305" y="1806877"/>
            <a:chExt cx="2987280" cy="556920"/>
          </a:xfrm>
        </p:grpSpPr>
        <mc:AlternateContent xmlns:mc="http://schemas.openxmlformats.org/markup-compatibility/2006" xmlns:p14="http://schemas.microsoft.com/office/powerpoint/2010/main">
          <mc:Choice Requires="p14">
            <p:contentPart p14:bwMode="auto" r:id="rId24">
              <p14:nvContentPartPr>
                <p14:cNvPr id="26" name="Ink 25">
                  <a:extLst>
                    <a:ext uri="{FF2B5EF4-FFF2-40B4-BE49-F238E27FC236}">
                      <a16:creationId xmlns:a16="http://schemas.microsoft.com/office/drawing/2014/main" id="{32C0CED2-BA1F-48D9-8855-AC7CCE0C6B0F}"/>
                    </a:ext>
                  </a:extLst>
                </p14:cNvPr>
                <p14:cNvContentPartPr/>
                <p14:nvPr/>
              </p14:nvContentPartPr>
              <p14:xfrm>
                <a:off x="7073305" y="1948717"/>
                <a:ext cx="807840" cy="355320"/>
              </p14:xfrm>
            </p:contentPart>
          </mc:Choice>
          <mc:Fallback xmlns="">
            <p:pic>
              <p:nvPicPr>
                <p:cNvPr id="26" name="Ink 25">
                  <a:extLst>
                    <a:ext uri="{FF2B5EF4-FFF2-40B4-BE49-F238E27FC236}">
                      <a16:creationId xmlns:a16="http://schemas.microsoft.com/office/drawing/2014/main" id="{32C0CED2-BA1F-48D9-8855-AC7CCE0C6B0F}"/>
                    </a:ext>
                  </a:extLst>
                </p:cNvPr>
                <p:cNvPicPr/>
                <p:nvPr/>
              </p:nvPicPr>
              <p:blipFill>
                <a:blip r:embed="rId25"/>
                <a:stretch>
                  <a:fillRect/>
                </a:stretch>
              </p:blipFill>
              <p:spPr>
                <a:xfrm>
                  <a:off x="7064665" y="1939717"/>
                  <a:ext cx="825480" cy="3729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7" name="Ink 26">
                  <a:extLst>
                    <a:ext uri="{FF2B5EF4-FFF2-40B4-BE49-F238E27FC236}">
                      <a16:creationId xmlns:a16="http://schemas.microsoft.com/office/drawing/2014/main" id="{A6422B04-E9C9-B72C-3A26-64D8DA5C4674}"/>
                    </a:ext>
                  </a:extLst>
                </p14:cNvPr>
                <p14:cNvContentPartPr/>
                <p14:nvPr/>
              </p14:nvContentPartPr>
              <p14:xfrm>
                <a:off x="7521505" y="1992637"/>
                <a:ext cx="152640" cy="8280"/>
              </p14:xfrm>
            </p:contentPart>
          </mc:Choice>
          <mc:Fallback xmlns="">
            <p:pic>
              <p:nvPicPr>
                <p:cNvPr id="27" name="Ink 26">
                  <a:extLst>
                    <a:ext uri="{FF2B5EF4-FFF2-40B4-BE49-F238E27FC236}">
                      <a16:creationId xmlns:a16="http://schemas.microsoft.com/office/drawing/2014/main" id="{A6422B04-E9C9-B72C-3A26-64D8DA5C4674}"/>
                    </a:ext>
                  </a:extLst>
                </p:cNvPr>
                <p:cNvPicPr/>
                <p:nvPr/>
              </p:nvPicPr>
              <p:blipFill>
                <a:blip r:embed="rId27"/>
                <a:stretch>
                  <a:fillRect/>
                </a:stretch>
              </p:blipFill>
              <p:spPr>
                <a:xfrm>
                  <a:off x="7512505" y="1983997"/>
                  <a:ext cx="17028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9" name="Ink 28">
                  <a:extLst>
                    <a:ext uri="{FF2B5EF4-FFF2-40B4-BE49-F238E27FC236}">
                      <a16:creationId xmlns:a16="http://schemas.microsoft.com/office/drawing/2014/main" id="{F33D287C-14AB-929C-0BC6-A4B032EF3241}"/>
                    </a:ext>
                  </a:extLst>
                </p14:cNvPr>
                <p14:cNvContentPartPr/>
                <p14:nvPr/>
              </p14:nvContentPartPr>
              <p14:xfrm>
                <a:off x="7982305" y="2229157"/>
                <a:ext cx="51120" cy="117720"/>
              </p14:xfrm>
            </p:contentPart>
          </mc:Choice>
          <mc:Fallback xmlns="">
            <p:pic>
              <p:nvPicPr>
                <p:cNvPr id="29" name="Ink 28">
                  <a:extLst>
                    <a:ext uri="{FF2B5EF4-FFF2-40B4-BE49-F238E27FC236}">
                      <a16:creationId xmlns:a16="http://schemas.microsoft.com/office/drawing/2014/main" id="{F33D287C-14AB-929C-0BC6-A4B032EF3241}"/>
                    </a:ext>
                  </a:extLst>
                </p:cNvPr>
                <p:cNvPicPr/>
                <p:nvPr/>
              </p:nvPicPr>
              <p:blipFill>
                <a:blip r:embed="rId29"/>
                <a:stretch>
                  <a:fillRect/>
                </a:stretch>
              </p:blipFill>
              <p:spPr>
                <a:xfrm>
                  <a:off x="7973665" y="2220517"/>
                  <a:ext cx="6876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1" name="Ink 30">
                  <a:extLst>
                    <a:ext uri="{FF2B5EF4-FFF2-40B4-BE49-F238E27FC236}">
                      <a16:creationId xmlns:a16="http://schemas.microsoft.com/office/drawing/2014/main" id="{E924ABD3-4581-A766-E86C-72373C7A493F}"/>
                    </a:ext>
                  </a:extLst>
                </p14:cNvPr>
                <p14:cNvContentPartPr/>
                <p14:nvPr/>
              </p14:nvContentPartPr>
              <p14:xfrm>
                <a:off x="8185345" y="1981477"/>
                <a:ext cx="881640" cy="284760"/>
              </p14:xfrm>
            </p:contentPart>
          </mc:Choice>
          <mc:Fallback xmlns="">
            <p:pic>
              <p:nvPicPr>
                <p:cNvPr id="31" name="Ink 30">
                  <a:extLst>
                    <a:ext uri="{FF2B5EF4-FFF2-40B4-BE49-F238E27FC236}">
                      <a16:creationId xmlns:a16="http://schemas.microsoft.com/office/drawing/2014/main" id="{E924ABD3-4581-A766-E86C-72373C7A493F}"/>
                    </a:ext>
                  </a:extLst>
                </p:cNvPr>
                <p:cNvPicPr/>
                <p:nvPr/>
              </p:nvPicPr>
              <p:blipFill>
                <a:blip r:embed="rId31"/>
                <a:stretch>
                  <a:fillRect/>
                </a:stretch>
              </p:blipFill>
              <p:spPr>
                <a:xfrm>
                  <a:off x="8176705" y="1972837"/>
                  <a:ext cx="89928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2" name="Ink 31">
                  <a:extLst>
                    <a:ext uri="{FF2B5EF4-FFF2-40B4-BE49-F238E27FC236}">
                      <a16:creationId xmlns:a16="http://schemas.microsoft.com/office/drawing/2014/main" id="{26AA8B1D-0AEF-E23E-DAFF-5FC60BE1143B}"/>
                    </a:ext>
                  </a:extLst>
                </p14:cNvPr>
                <p14:cNvContentPartPr/>
                <p14:nvPr/>
              </p14:nvContentPartPr>
              <p14:xfrm>
                <a:off x="8825065" y="1892917"/>
                <a:ext cx="91800" cy="118440"/>
              </p14:xfrm>
            </p:contentPart>
          </mc:Choice>
          <mc:Fallback xmlns="">
            <p:pic>
              <p:nvPicPr>
                <p:cNvPr id="32" name="Ink 31">
                  <a:extLst>
                    <a:ext uri="{FF2B5EF4-FFF2-40B4-BE49-F238E27FC236}">
                      <a16:creationId xmlns:a16="http://schemas.microsoft.com/office/drawing/2014/main" id="{26AA8B1D-0AEF-E23E-DAFF-5FC60BE1143B}"/>
                    </a:ext>
                  </a:extLst>
                </p:cNvPr>
                <p:cNvPicPr/>
                <p:nvPr/>
              </p:nvPicPr>
              <p:blipFill>
                <a:blip r:embed="rId33"/>
                <a:stretch>
                  <a:fillRect/>
                </a:stretch>
              </p:blipFill>
              <p:spPr>
                <a:xfrm>
                  <a:off x="8816425" y="1884277"/>
                  <a:ext cx="10944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3" name="Ink 32">
                  <a:extLst>
                    <a:ext uri="{FF2B5EF4-FFF2-40B4-BE49-F238E27FC236}">
                      <a16:creationId xmlns:a16="http://schemas.microsoft.com/office/drawing/2014/main" id="{1EBD0FC8-1FB3-0FD8-7748-659F4AD8B90A}"/>
                    </a:ext>
                  </a:extLst>
                </p14:cNvPr>
                <p14:cNvContentPartPr/>
                <p14:nvPr/>
              </p14:nvContentPartPr>
              <p14:xfrm>
                <a:off x="9124585" y="1845037"/>
                <a:ext cx="118800" cy="518760"/>
              </p14:xfrm>
            </p:contentPart>
          </mc:Choice>
          <mc:Fallback xmlns="">
            <p:pic>
              <p:nvPicPr>
                <p:cNvPr id="33" name="Ink 32">
                  <a:extLst>
                    <a:ext uri="{FF2B5EF4-FFF2-40B4-BE49-F238E27FC236}">
                      <a16:creationId xmlns:a16="http://schemas.microsoft.com/office/drawing/2014/main" id="{1EBD0FC8-1FB3-0FD8-7748-659F4AD8B90A}"/>
                    </a:ext>
                  </a:extLst>
                </p:cNvPr>
                <p:cNvPicPr/>
                <p:nvPr/>
              </p:nvPicPr>
              <p:blipFill>
                <a:blip r:embed="rId35"/>
                <a:stretch>
                  <a:fillRect/>
                </a:stretch>
              </p:blipFill>
              <p:spPr>
                <a:xfrm>
                  <a:off x="9115585" y="1836037"/>
                  <a:ext cx="136440" cy="5364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4" name="Ink 33">
                  <a:extLst>
                    <a:ext uri="{FF2B5EF4-FFF2-40B4-BE49-F238E27FC236}">
                      <a16:creationId xmlns:a16="http://schemas.microsoft.com/office/drawing/2014/main" id="{DC98CB51-7892-F499-E327-4B2B6B3AA27E}"/>
                    </a:ext>
                  </a:extLst>
                </p14:cNvPr>
                <p14:cNvContentPartPr/>
                <p14:nvPr/>
              </p14:nvContentPartPr>
              <p14:xfrm>
                <a:off x="9302785" y="1946197"/>
                <a:ext cx="757800" cy="295920"/>
              </p14:xfrm>
            </p:contentPart>
          </mc:Choice>
          <mc:Fallback xmlns="">
            <p:pic>
              <p:nvPicPr>
                <p:cNvPr id="34" name="Ink 33">
                  <a:extLst>
                    <a:ext uri="{FF2B5EF4-FFF2-40B4-BE49-F238E27FC236}">
                      <a16:creationId xmlns:a16="http://schemas.microsoft.com/office/drawing/2014/main" id="{DC98CB51-7892-F499-E327-4B2B6B3AA27E}"/>
                    </a:ext>
                  </a:extLst>
                </p:cNvPr>
                <p:cNvPicPr/>
                <p:nvPr/>
              </p:nvPicPr>
              <p:blipFill>
                <a:blip r:embed="rId37"/>
                <a:stretch>
                  <a:fillRect/>
                </a:stretch>
              </p:blipFill>
              <p:spPr>
                <a:xfrm>
                  <a:off x="9293785" y="1937557"/>
                  <a:ext cx="775440" cy="3135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5" name="Ink 34">
                  <a:extLst>
                    <a:ext uri="{FF2B5EF4-FFF2-40B4-BE49-F238E27FC236}">
                      <a16:creationId xmlns:a16="http://schemas.microsoft.com/office/drawing/2014/main" id="{EB7B1C86-94DA-B79C-8713-09CC83C007FF}"/>
                    </a:ext>
                  </a:extLst>
                </p14:cNvPr>
                <p14:cNvContentPartPr/>
                <p14:nvPr/>
              </p14:nvContentPartPr>
              <p14:xfrm>
                <a:off x="9484225" y="1806877"/>
                <a:ext cx="82080" cy="114840"/>
              </p14:xfrm>
            </p:contentPart>
          </mc:Choice>
          <mc:Fallback xmlns="">
            <p:pic>
              <p:nvPicPr>
                <p:cNvPr id="35" name="Ink 34">
                  <a:extLst>
                    <a:ext uri="{FF2B5EF4-FFF2-40B4-BE49-F238E27FC236}">
                      <a16:creationId xmlns:a16="http://schemas.microsoft.com/office/drawing/2014/main" id="{EB7B1C86-94DA-B79C-8713-09CC83C007FF}"/>
                    </a:ext>
                  </a:extLst>
                </p:cNvPr>
                <p:cNvPicPr/>
                <p:nvPr/>
              </p:nvPicPr>
              <p:blipFill>
                <a:blip r:embed="rId39"/>
                <a:stretch>
                  <a:fillRect/>
                </a:stretch>
              </p:blipFill>
              <p:spPr>
                <a:xfrm>
                  <a:off x="9475585" y="1797877"/>
                  <a:ext cx="99720" cy="132480"/>
                </a:xfrm>
                <a:prstGeom prst="rect">
                  <a:avLst/>
                </a:prstGeom>
              </p:spPr>
            </p:pic>
          </mc:Fallback>
        </mc:AlternateContent>
      </p:grpSp>
      <p:grpSp>
        <p:nvGrpSpPr>
          <p:cNvPr id="40" name="Group 39">
            <a:extLst>
              <a:ext uri="{FF2B5EF4-FFF2-40B4-BE49-F238E27FC236}">
                <a16:creationId xmlns:a16="http://schemas.microsoft.com/office/drawing/2014/main" id="{A72189F1-AED3-B66B-101E-2CE9FF561173}"/>
              </a:ext>
            </a:extLst>
          </p:cNvPr>
          <p:cNvGrpSpPr/>
          <p:nvPr/>
        </p:nvGrpSpPr>
        <p:grpSpPr>
          <a:xfrm>
            <a:off x="2798665" y="2457037"/>
            <a:ext cx="1330200" cy="428400"/>
            <a:chOff x="2798665" y="2457037"/>
            <a:chExt cx="1330200" cy="428400"/>
          </a:xfrm>
        </p:grpSpPr>
        <mc:AlternateContent xmlns:mc="http://schemas.openxmlformats.org/markup-compatibility/2006" xmlns:p14="http://schemas.microsoft.com/office/powerpoint/2010/main">
          <mc:Choice Requires="p14">
            <p:contentPart p14:bwMode="auto" r:id="rId40">
              <p14:nvContentPartPr>
                <p14:cNvPr id="37" name="Ink 36">
                  <a:extLst>
                    <a:ext uri="{FF2B5EF4-FFF2-40B4-BE49-F238E27FC236}">
                      <a16:creationId xmlns:a16="http://schemas.microsoft.com/office/drawing/2014/main" id="{A14C4761-FC8A-7B95-E0CB-3232D20AB279}"/>
                    </a:ext>
                  </a:extLst>
                </p14:cNvPr>
                <p14:cNvContentPartPr/>
                <p14:nvPr/>
              </p14:nvContentPartPr>
              <p14:xfrm>
                <a:off x="2798665" y="2469277"/>
                <a:ext cx="141120" cy="416160"/>
              </p14:xfrm>
            </p:contentPart>
          </mc:Choice>
          <mc:Fallback xmlns="">
            <p:pic>
              <p:nvPicPr>
                <p:cNvPr id="37" name="Ink 36">
                  <a:extLst>
                    <a:ext uri="{FF2B5EF4-FFF2-40B4-BE49-F238E27FC236}">
                      <a16:creationId xmlns:a16="http://schemas.microsoft.com/office/drawing/2014/main" id="{A14C4761-FC8A-7B95-E0CB-3232D20AB279}"/>
                    </a:ext>
                  </a:extLst>
                </p:cNvPr>
                <p:cNvPicPr/>
                <p:nvPr/>
              </p:nvPicPr>
              <p:blipFill>
                <a:blip r:embed="rId41"/>
                <a:stretch>
                  <a:fillRect/>
                </a:stretch>
              </p:blipFill>
              <p:spPr>
                <a:xfrm>
                  <a:off x="2790025" y="2460637"/>
                  <a:ext cx="158760" cy="4338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8" name="Ink 37">
                  <a:extLst>
                    <a:ext uri="{FF2B5EF4-FFF2-40B4-BE49-F238E27FC236}">
                      <a16:creationId xmlns:a16="http://schemas.microsoft.com/office/drawing/2014/main" id="{21BC6666-E393-9689-441C-097C7E985078}"/>
                    </a:ext>
                  </a:extLst>
                </p14:cNvPr>
                <p14:cNvContentPartPr/>
                <p14:nvPr/>
              </p14:nvContentPartPr>
              <p14:xfrm>
                <a:off x="3018265" y="2620117"/>
                <a:ext cx="376200" cy="212400"/>
              </p14:xfrm>
            </p:contentPart>
          </mc:Choice>
          <mc:Fallback xmlns="">
            <p:pic>
              <p:nvPicPr>
                <p:cNvPr id="38" name="Ink 37">
                  <a:extLst>
                    <a:ext uri="{FF2B5EF4-FFF2-40B4-BE49-F238E27FC236}">
                      <a16:creationId xmlns:a16="http://schemas.microsoft.com/office/drawing/2014/main" id="{21BC6666-E393-9689-441C-097C7E985078}"/>
                    </a:ext>
                  </a:extLst>
                </p:cNvPr>
                <p:cNvPicPr/>
                <p:nvPr/>
              </p:nvPicPr>
              <p:blipFill>
                <a:blip r:embed="rId43"/>
                <a:stretch>
                  <a:fillRect/>
                </a:stretch>
              </p:blipFill>
              <p:spPr>
                <a:xfrm>
                  <a:off x="3009265" y="2611117"/>
                  <a:ext cx="39384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9" name="Ink 38">
                  <a:extLst>
                    <a:ext uri="{FF2B5EF4-FFF2-40B4-BE49-F238E27FC236}">
                      <a16:creationId xmlns:a16="http://schemas.microsoft.com/office/drawing/2014/main" id="{964A1FE0-477D-47AB-329B-F6E7A1CF3D37}"/>
                    </a:ext>
                  </a:extLst>
                </p14:cNvPr>
                <p14:cNvContentPartPr/>
                <p14:nvPr/>
              </p14:nvContentPartPr>
              <p14:xfrm>
                <a:off x="3526585" y="2457037"/>
                <a:ext cx="602280" cy="314640"/>
              </p14:xfrm>
            </p:contentPart>
          </mc:Choice>
          <mc:Fallback xmlns="">
            <p:pic>
              <p:nvPicPr>
                <p:cNvPr id="39" name="Ink 38">
                  <a:extLst>
                    <a:ext uri="{FF2B5EF4-FFF2-40B4-BE49-F238E27FC236}">
                      <a16:creationId xmlns:a16="http://schemas.microsoft.com/office/drawing/2014/main" id="{964A1FE0-477D-47AB-329B-F6E7A1CF3D37}"/>
                    </a:ext>
                  </a:extLst>
                </p:cNvPr>
                <p:cNvPicPr/>
                <p:nvPr/>
              </p:nvPicPr>
              <p:blipFill>
                <a:blip r:embed="rId45"/>
                <a:stretch>
                  <a:fillRect/>
                </a:stretch>
              </p:blipFill>
              <p:spPr>
                <a:xfrm>
                  <a:off x="3517945" y="2448037"/>
                  <a:ext cx="619920" cy="332280"/>
                </a:xfrm>
                <a:prstGeom prst="rect">
                  <a:avLst/>
                </a:prstGeom>
              </p:spPr>
            </p:pic>
          </mc:Fallback>
        </mc:AlternateContent>
      </p:grpSp>
      <p:grpSp>
        <p:nvGrpSpPr>
          <p:cNvPr id="51" name="Group 50">
            <a:extLst>
              <a:ext uri="{FF2B5EF4-FFF2-40B4-BE49-F238E27FC236}">
                <a16:creationId xmlns:a16="http://schemas.microsoft.com/office/drawing/2014/main" id="{2F1C8FD6-815B-EBC8-B85B-7892184632D1}"/>
              </a:ext>
            </a:extLst>
          </p:cNvPr>
          <p:cNvGrpSpPr/>
          <p:nvPr/>
        </p:nvGrpSpPr>
        <p:grpSpPr>
          <a:xfrm>
            <a:off x="4343425" y="2353357"/>
            <a:ext cx="1655280" cy="594720"/>
            <a:chOff x="4343425" y="2353357"/>
            <a:chExt cx="1655280" cy="594720"/>
          </a:xfrm>
        </p:grpSpPr>
        <mc:AlternateContent xmlns:mc="http://schemas.openxmlformats.org/markup-compatibility/2006" xmlns:p14="http://schemas.microsoft.com/office/powerpoint/2010/main">
          <mc:Choice Requires="p14">
            <p:contentPart p14:bwMode="auto" r:id="rId46">
              <p14:nvContentPartPr>
                <p14:cNvPr id="41" name="Ink 40">
                  <a:extLst>
                    <a:ext uri="{FF2B5EF4-FFF2-40B4-BE49-F238E27FC236}">
                      <a16:creationId xmlns:a16="http://schemas.microsoft.com/office/drawing/2014/main" id="{E80876A4-9F52-7CD9-CEA7-68D7B5AB6117}"/>
                    </a:ext>
                  </a:extLst>
                </p14:cNvPr>
                <p14:cNvContentPartPr/>
                <p14:nvPr/>
              </p14:nvContentPartPr>
              <p14:xfrm>
                <a:off x="4343425" y="2431837"/>
                <a:ext cx="397440" cy="516240"/>
              </p14:xfrm>
            </p:contentPart>
          </mc:Choice>
          <mc:Fallback xmlns="">
            <p:pic>
              <p:nvPicPr>
                <p:cNvPr id="41" name="Ink 40">
                  <a:extLst>
                    <a:ext uri="{FF2B5EF4-FFF2-40B4-BE49-F238E27FC236}">
                      <a16:creationId xmlns:a16="http://schemas.microsoft.com/office/drawing/2014/main" id="{E80876A4-9F52-7CD9-CEA7-68D7B5AB6117}"/>
                    </a:ext>
                  </a:extLst>
                </p:cNvPr>
                <p:cNvPicPr/>
                <p:nvPr/>
              </p:nvPicPr>
              <p:blipFill>
                <a:blip r:embed="rId47"/>
                <a:stretch>
                  <a:fillRect/>
                </a:stretch>
              </p:blipFill>
              <p:spPr>
                <a:xfrm>
                  <a:off x="4334785" y="2423197"/>
                  <a:ext cx="415080" cy="5338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2" name="Ink 41">
                  <a:extLst>
                    <a:ext uri="{FF2B5EF4-FFF2-40B4-BE49-F238E27FC236}">
                      <a16:creationId xmlns:a16="http://schemas.microsoft.com/office/drawing/2014/main" id="{8268D577-C200-F71A-4867-37F10BE3C0EF}"/>
                    </a:ext>
                  </a:extLst>
                </p14:cNvPr>
                <p14:cNvContentPartPr/>
                <p14:nvPr/>
              </p14:nvContentPartPr>
              <p14:xfrm>
                <a:off x="4885945" y="2519317"/>
                <a:ext cx="232560" cy="204120"/>
              </p14:xfrm>
            </p:contentPart>
          </mc:Choice>
          <mc:Fallback xmlns="">
            <p:pic>
              <p:nvPicPr>
                <p:cNvPr id="42" name="Ink 41">
                  <a:extLst>
                    <a:ext uri="{FF2B5EF4-FFF2-40B4-BE49-F238E27FC236}">
                      <a16:creationId xmlns:a16="http://schemas.microsoft.com/office/drawing/2014/main" id="{8268D577-C200-F71A-4867-37F10BE3C0EF}"/>
                    </a:ext>
                  </a:extLst>
                </p:cNvPr>
                <p:cNvPicPr/>
                <p:nvPr/>
              </p:nvPicPr>
              <p:blipFill>
                <a:blip r:embed="rId49"/>
                <a:stretch>
                  <a:fillRect/>
                </a:stretch>
              </p:blipFill>
              <p:spPr>
                <a:xfrm>
                  <a:off x="4876945" y="2510317"/>
                  <a:ext cx="25020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3" name="Ink 42">
                  <a:extLst>
                    <a:ext uri="{FF2B5EF4-FFF2-40B4-BE49-F238E27FC236}">
                      <a16:creationId xmlns:a16="http://schemas.microsoft.com/office/drawing/2014/main" id="{B2F077FD-984B-7644-A17A-30D0A16C5EFE}"/>
                    </a:ext>
                  </a:extLst>
                </p14:cNvPr>
                <p14:cNvContentPartPr/>
                <p14:nvPr/>
              </p14:nvContentPartPr>
              <p14:xfrm>
                <a:off x="5205265" y="2390077"/>
                <a:ext cx="793440" cy="538200"/>
              </p14:xfrm>
            </p:contentPart>
          </mc:Choice>
          <mc:Fallback xmlns="">
            <p:pic>
              <p:nvPicPr>
                <p:cNvPr id="43" name="Ink 42">
                  <a:extLst>
                    <a:ext uri="{FF2B5EF4-FFF2-40B4-BE49-F238E27FC236}">
                      <a16:creationId xmlns:a16="http://schemas.microsoft.com/office/drawing/2014/main" id="{B2F077FD-984B-7644-A17A-30D0A16C5EFE}"/>
                    </a:ext>
                  </a:extLst>
                </p:cNvPr>
                <p:cNvPicPr/>
                <p:nvPr/>
              </p:nvPicPr>
              <p:blipFill>
                <a:blip r:embed="rId51"/>
                <a:stretch>
                  <a:fillRect/>
                </a:stretch>
              </p:blipFill>
              <p:spPr>
                <a:xfrm>
                  <a:off x="5196265" y="2381437"/>
                  <a:ext cx="811080" cy="5558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4" name="Ink 43">
                  <a:extLst>
                    <a:ext uri="{FF2B5EF4-FFF2-40B4-BE49-F238E27FC236}">
                      <a16:creationId xmlns:a16="http://schemas.microsoft.com/office/drawing/2014/main" id="{6FE09D6E-2D58-7698-8645-66F69DDDFAEF}"/>
                    </a:ext>
                  </a:extLst>
                </p14:cNvPr>
                <p14:cNvContentPartPr/>
                <p14:nvPr/>
              </p14:nvContentPartPr>
              <p14:xfrm>
                <a:off x="5578945" y="2353357"/>
                <a:ext cx="110880" cy="73800"/>
              </p14:xfrm>
            </p:contentPart>
          </mc:Choice>
          <mc:Fallback xmlns="">
            <p:pic>
              <p:nvPicPr>
                <p:cNvPr id="44" name="Ink 43">
                  <a:extLst>
                    <a:ext uri="{FF2B5EF4-FFF2-40B4-BE49-F238E27FC236}">
                      <a16:creationId xmlns:a16="http://schemas.microsoft.com/office/drawing/2014/main" id="{6FE09D6E-2D58-7698-8645-66F69DDDFAEF}"/>
                    </a:ext>
                  </a:extLst>
                </p:cNvPr>
                <p:cNvPicPr/>
                <p:nvPr/>
              </p:nvPicPr>
              <p:blipFill>
                <a:blip r:embed="rId53"/>
                <a:stretch>
                  <a:fillRect/>
                </a:stretch>
              </p:blipFill>
              <p:spPr>
                <a:xfrm>
                  <a:off x="5569945" y="2344717"/>
                  <a:ext cx="128520" cy="91440"/>
                </a:xfrm>
                <a:prstGeom prst="rect">
                  <a:avLst/>
                </a:prstGeom>
              </p:spPr>
            </p:pic>
          </mc:Fallback>
        </mc:AlternateContent>
      </p:grpSp>
      <p:grpSp>
        <p:nvGrpSpPr>
          <p:cNvPr id="50" name="Group 49">
            <a:extLst>
              <a:ext uri="{FF2B5EF4-FFF2-40B4-BE49-F238E27FC236}">
                <a16:creationId xmlns:a16="http://schemas.microsoft.com/office/drawing/2014/main" id="{92008EAA-BC8E-918F-6B3D-7379BA991597}"/>
              </a:ext>
            </a:extLst>
          </p:cNvPr>
          <p:cNvGrpSpPr/>
          <p:nvPr/>
        </p:nvGrpSpPr>
        <p:grpSpPr>
          <a:xfrm>
            <a:off x="6169345" y="2416357"/>
            <a:ext cx="2200320" cy="589680"/>
            <a:chOff x="6169345" y="2416357"/>
            <a:chExt cx="2200320" cy="589680"/>
          </a:xfrm>
        </p:grpSpPr>
        <mc:AlternateContent xmlns:mc="http://schemas.openxmlformats.org/markup-compatibility/2006" xmlns:p14="http://schemas.microsoft.com/office/powerpoint/2010/main">
          <mc:Choice Requires="p14">
            <p:contentPart p14:bwMode="auto" r:id="rId54">
              <p14:nvContentPartPr>
                <p14:cNvPr id="45" name="Ink 44">
                  <a:extLst>
                    <a:ext uri="{FF2B5EF4-FFF2-40B4-BE49-F238E27FC236}">
                      <a16:creationId xmlns:a16="http://schemas.microsoft.com/office/drawing/2014/main" id="{FD7D9ED1-8275-E501-B9F8-96E18256911C}"/>
                    </a:ext>
                  </a:extLst>
                </p14:cNvPr>
                <p14:cNvContentPartPr/>
                <p14:nvPr/>
              </p14:nvContentPartPr>
              <p14:xfrm>
                <a:off x="6169345" y="2437237"/>
                <a:ext cx="1139400" cy="568800"/>
              </p14:xfrm>
            </p:contentPart>
          </mc:Choice>
          <mc:Fallback xmlns="">
            <p:pic>
              <p:nvPicPr>
                <p:cNvPr id="45" name="Ink 44">
                  <a:extLst>
                    <a:ext uri="{FF2B5EF4-FFF2-40B4-BE49-F238E27FC236}">
                      <a16:creationId xmlns:a16="http://schemas.microsoft.com/office/drawing/2014/main" id="{FD7D9ED1-8275-E501-B9F8-96E18256911C}"/>
                    </a:ext>
                  </a:extLst>
                </p:cNvPr>
                <p:cNvPicPr/>
                <p:nvPr/>
              </p:nvPicPr>
              <p:blipFill>
                <a:blip r:embed="rId55"/>
                <a:stretch>
                  <a:fillRect/>
                </a:stretch>
              </p:blipFill>
              <p:spPr>
                <a:xfrm>
                  <a:off x="6160345" y="2428237"/>
                  <a:ext cx="1157040" cy="5864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6" name="Ink 45">
                  <a:extLst>
                    <a:ext uri="{FF2B5EF4-FFF2-40B4-BE49-F238E27FC236}">
                      <a16:creationId xmlns:a16="http://schemas.microsoft.com/office/drawing/2014/main" id="{C071FDA3-20E1-9B7A-40A8-95CEE0F9F7BF}"/>
                    </a:ext>
                  </a:extLst>
                </p14:cNvPr>
                <p14:cNvContentPartPr/>
                <p14:nvPr/>
              </p14:nvContentPartPr>
              <p14:xfrm>
                <a:off x="6924985" y="2416357"/>
                <a:ext cx="121320" cy="109800"/>
              </p14:xfrm>
            </p:contentPart>
          </mc:Choice>
          <mc:Fallback xmlns="">
            <p:pic>
              <p:nvPicPr>
                <p:cNvPr id="46" name="Ink 45">
                  <a:extLst>
                    <a:ext uri="{FF2B5EF4-FFF2-40B4-BE49-F238E27FC236}">
                      <a16:creationId xmlns:a16="http://schemas.microsoft.com/office/drawing/2014/main" id="{C071FDA3-20E1-9B7A-40A8-95CEE0F9F7BF}"/>
                    </a:ext>
                  </a:extLst>
                </p:cNvPr>
                <p:cNvPicPr/>
                <p:nvPr/>
              </p:nvPicPr>
              <p:blipFill>
                <a:blip r:embed="rId57"/>
                <a:stretch>
                  <a:fillRect/>
                </a:stretch>
              </p:blipFill>
              <p:spPr>
                <a:xfrm>
                  <a:off x="6916345" y="2407717"/>
                  <a:ext cx="13896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7" name="Ink 46">
                  <a:extLst>
                    <a:ext uri="{FF2B5EF4-FFF2-40B4-BE49-F238E27FC236}">
                      <a16:creationId xmlns:a16="http://schemas.microsoft.com/office/drawing/2014/main" id="{662AA05F-55B4-0430-5963-EC24B888B1B4}"/>
                    </a:ext>
                  </a:extLst>
                </p14:cNvPr>
                <p14:cNvContentPartPr/>
                <p14:nvPr/>
              </p14:nvContentPartPr>
              <p14:xfrm>
                <a:off x="7473625" y="2488357"/>
                <a:ext cx="784440" cy="349560"/>
              </p14:xfrm>
            </p:contentPart>
          </mc:Choice>
          <mc:Fallback xmlns="">
            <p:pic>
              <p:nvPicPr>
                <p:cNvPr id="47" name="Ink 46">
                  <a:extLst>
                    <a:ext uri="{FF2B5EF4-FFF2-40B4-BE49-F238E27FC236}">
                      <a16:creationId xmlns:a16="http://schemas.microsoft.com/office/drawing/2014/main" id="{662AA05F-55B4-0430-5963-EC24B888B1B4}"/>
                    </a:ext>
                  </a:extLst>
                </p:cNvPr>
                <p:cNvPicPr/>
                <p:nvPr/>
              </p:nvPicPr>
              <p:blipFill>
                <a:blip r:embed="rId59"/>
                <a:stretch>
                  <a:fillRect/>
                </a:stretch>
              </p:blipFill>
              <p:spPr>
                <a:xfrm>
                  <a:off x="7464985" y="2479717"/>
                  <a:ext cx="802080" cy="3672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8" name="Ink 47">
                  <a:extLst>
                    <a:ext uri="{FF2B5EF4-FFF2-40B4-BE49-F238E27FC236}">
                      <a16:creationId xmlns:a16="http://schemas.microsoft.com/office/drawing/2014/main" id="{956239AC-16F8-AC0A-30DF-EAB8B88B7502}"/>
                    </a:ext>
                  </a:extLst>
                </p14:cNvPr>
                <p14:cNvContentPartPr/>
                <p14:nvPr/>
              </p14:nvContentPartPr>
              <p14:xfrm>
                <a:off x="7806265" y="2449477"/>
                <a:ext cx="84600" cy="88920"/>
              </p14:xfrm>
            </p:contentPart>
          </mc:Choice>
          <mc:Fallback xmlns="">
            <p:pic>
              <p:nvPicPr>
                <p:cNvPr id="48" name="Ink 47">
                  <a:extLst>
                    <a:ext uri="{FF2B5EF4-FFF2-40B4-BE49-F238E27FC236}">
                      <a16:creationId xmlns:a16="http://schemas.microsoft.com/office/drawing/2014/main" id="{956239AC-16F8-AC0A-30DF-EAB8B88B7502}"/>
                    </a:ext>
                  </a:extLst>
                </p:cNvPr>
                <p:cNvPicPr/>
                <p:nvPr/>
              </p:nvPicPr>
              <p:blipFill>
                <a:blip r:embed="rId61"/>
                <a:stretch>
                  <a:fillRect/>
                </a:stretch>
              </p:blipFill>
              <p:spPr>
                <a:xfrm>
                  <a:off x="7797625" y="2440837"/>
                  <a:ext cx="10224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9" name="Ink 48">
                  <a:extLst>
                    <a:ext uri="{FF2B5EF4-FFF2-40B4-BE49-F238E27FC236}">
                      <a16:creationId xmlns:a16="http://schemas.microsoft.com/office/drawing/2014/main" id="{26904DD6-B930-4413-213D-37E3AF6C8620}"/>
                    </a:ext>
                  </a:extLst>
                </p14:cNvPr>
                <p14:cNvContentPartPr/>
                <p14:nvPr/>
              </p14:nvContentPartPr>
              <p14:xfrm>
                <a:off x="8222425" y="2482237"/>
                <a:ext cx="147240" cy="431280"/>
              </p14:xfrm>
            </p:contentPart>
          </mc:Choice>
          <mc:Fallback xmlns="">
            <p:pic>
              <p:nvPicPr>
                <p:cNvPr id="49" name="Ink 48">
                  <a:extLst>
                    <a:ext uri="{FF2B5EF4-FFF2-40B4-BE49-F238E27FC236}">
                      <a16:creationId xmlns:a16="http://schemas.microsoft.com/office/drawing/2014/main" id="{26904DD6-B930-4413-213D-37E3AF6C8620}"/>
                    </a:ext>
                  </a:extLst>
                </p:cNvPr>
                <p:cNvPicPr/>
                <p:nvPr/>
              </p:nvPicPr>
              <p:blipFill>
                <a:blip r:embed="rId63"/>
                <a:stretch>
                  <a:fillRect/>
                </a:stretch>
              </p:blipFill>
              <p:spPr>
                <a:xfrm>
                  <a:off x="8213425" y="2473237"/>
                  <a:ext cx="164880" cy="448920"/>
                </a:xfrm>
                <a:prstGeom prst="rect">
                  <a:avLst/>
                </a:prstGeom>
              </p:spPr>
            </p:pic>
          </mc:Fallback>
        </mc:AlternateContent>
      </p:grpSp>
      <p:grpSp>
        <p:nvGrpSpPr>
          <p:cNvPr id="61" name="Group 60">
            <a:extLst>
              <a:ext uri="{FF2B5EF4-FFF2-40B4-BE49-F238E27FC236}">
                <a16:creationId xmlns:a16="http://schemas.microsoft.com/office/drawing/2014/main" id="{69BCFBA1-7918-ACD2-B4F2-CC48DE377563}"/>
              </a:ext>
            </a:extLst>
          </p:cNvPr>
          <p:cNvGrpSpPr/>
          <p:nvPr/>
        </p:nvGrpSpPr>
        <p:grpSpPr>
          <a:xfrm>
            <a:off x="2382865" y="872677"/>
            <a:ext cx="4044600" cy="600840"/>
            <a:chOff x="2382865" y="872677"/>
            <a:chExt cx="4044600" cy="600840"/>
          </a:xfrm>
        </p:grpSpPr>
        <mc:AlternateContent xmlns:mc="http://schemas.openxmlformats.org/markup-compatibility/2006" xmlns:p14="http://schemas.microsoft.com/office/powerpoint/2010/main">
          <mc:Choice Requires="p14">
            <p:contentPart p14:bwMode="auto" r:id="rId64">
              <p14:nvContentPartPr>
                <p14:cNvPr id="52" name="Ink 51">
                  <a:extLst>
                    <a:ext uri="{FF2B5EF4-FFF2-40B4-BE49-F238E27FC236}">
                      <a16:creationId xmlns:a16="http://schemas.microsoft.com/office/drawing/2014/main" id="{1CA42C99-3E99-5B8B-00B2-9A087B0BDA2E}"/>
                    </a:ext>
                  </a:extLst>
                </p14:cNvPr>
                <p14:cNvContentPartPr/>
                <p14:nvPr/>
              </p14:nvContentPartPr>
              <p14:xfrm>
                <a:off x="2382865" y="1070317"/>
                <a:ext cx="102960" cy="403200"/>
              </p14:xfrm>
            </p:contentPart>
          </mc:Choice>
          <mc:Fallback xmlns="">
            <p:pic>
              <p:nvPicPr>
                <p:cNvPr id="52" name="Ink 51">
                  <a:extLst>
                    <a:ext uri="{FF2B5EF4-FFF2-40B4-BE49-F238E27FC236}">
                      <a16:creationId xmlns:a16="http://schemas.microsoft.com/office/drawing/2014/main" id="{1CA42C99-3E99-5B8B-00B2-9A087B0BDA2E}"/>
                    </a:ext>
                  </a:extLst>
                </p:cNvPr>
                <p:cNvPicPr/>
                <p:nvPr/>
              </p:nvPicPr>
              <p:blipFill>
                <a:blip r:embed="rId65"/>
                <a:stretch>
                  <a:fillRect/>
                </a:stretch>
              </p:blipFill>
              <p:spPr>
                <a:xfrm>
                  <a:off x="2374225" y="1061317"/>
                  <a:ext cx="120600" cy="4208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3" name="Ink 52">
                  <a:extLst>
                    <a:ext uri="{FF2B5EF4-FFF2-40B4-BE49-F238E27FC236}">
                      <a16:creationId xmlns:a16="http://schemas.microsoft.com/office/drawing/2014/main" id="{DC5C93C7-5D06-C19F-5193-F751D0A5A04D}"/>
                    </a:ext>
                  </a:extLst>
                </p14:cNvPr>
                <p14:cNvContentPartPr/>
                <p14:nvPr/>
              </p14:nvContentPartPr>
              <p14:xfrm>
                <a:off x="2579065" y="1079677"/>
                <a:ext cx="964080" cy="329760"/>
              </p14:xfrm>
            </p:contentPart>
          </mc:Choice>
          <mc:Fallback xmlns="">
            <p:pic>
              <p:nvPicPr>
                <p:cNvPr id="53" name="Ink 52">
                  <a:extLst>
                    <a:ext uri="{FF2B5EF4-FFF2-40B4-BE49-F238E27FC236}">
                      <a16:creationId xmlns:a16="http://schemas.microsoft.com/office/drawing/2014/main" id="{DC5C93C7-5D06-C19F-5193-F751D0A5A04D}"/>
                    </a:ext>
                  </a:extLst>
                </p:cNvPr>
                <p:cNvPicPr/>
                <p:nvPr/>
              </p:nvPicPr>
              <p:blipFill>
                <a:blip r:embed="rId67"/>
                <a:stretch>
                  <a:fillRect/>
                </a:stretch>
              </p:blipFill>
              <p:spPr>
                <a:xfrm>
                  <a:off x="2570065" y="1070677"/>
                  <a:ext cx="981720" cy="3474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4" name="Ink 53">
                  <a:extLst>
                    <a:ext uri="{FF2B5EF4-FFF2-40B4-BE49-F238E27FC236}">
                      <a16:creationId xmlns:a16="http://schemas.microsoft.com/office/drawing/2014/main" id="{EAD802D4-F030-7BF0-714A-BF84F7A89EB5}"/>
                    </a:ext>
                  </a:extLst>
                </p14:cNvPr>
                <p14:cNvContentPartPr/>
                <p14:nvPr/>
              </p14:nvContentPartPr>
              <p14:xfrm>
                <a:off x="3187465" y="999037"/>
                <a:ext cx="77760" cy="92160"/>
              </p14:xfrm>
            </p:contentPart>
          </mc:Choice>
          <mc:Fallback xmlns="">
            <p:pic>
              <p:nvPicPr>
                <p:cNvPr id="54" name="Ink 53">
                  <a:extLst>
                    <a:ext uri="{FF2B5EF4-FFF2-40B4-BE49-F238E27FC236}">
                      <a16:creationId xmlns:a16="http://schemas.microsoft.com/office/drawing/2014/main" id="{EAD802D4-F030-7BF0-714A-BF84F7A89EB5}"/>
                    </a:ext>
                  </a:extLst>
                </p:cNvPr>
                <p:cNvPicPr/>
                <p:nvPr/>
              </p:nvPicPr>
              <p:blipFill>
                <a:blip r:embed="rId69"/>
                <a:stretch>
                  <a:fillRect/>
                </a:stretch>
              </p:blipFill>
              <p:spPr>
                <a:xfrm>
                  <a:off x="3178465" y="990037"/>
                  <a:ext cx="9540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5" name="Ink 54">
                  <a:extLst>
                    <a:ext uri="{FF2B5EF4-FFF2-40B4-BE49-F238E27FC236}">
                      <a16:creationId xmlns:a16="http://schemas.microsoft.com/office/drawing/2014/main" id="{1F422729-C054-A00E-1AD1-90206EF0FAB9}"/>
                    </a:ext>
                  </a:extLst>
                </p14:cNvPr>
                <p14:cNvContentPartPr/>
                <p14:nvPr/>
              </p14:nvContentPartPr>
              <p14:xfrm>
                <a:off x="3765625" y="997237"/>
                <a:ext cx="2512440" cy="391320"/>
              </p14:xfrm>
            </p:contentPart>
          </mc:Choice>
          <mc:Fallback xmlns="">
            <p:pic>
              <p:nvPicPr>
                <p:cNvPr id="55" name="Ink 54">
                  <a:extLst>
                    <a:ext uri="{FF2B5EF4-FFF2-40B4-BE49-F238E27FC236}">
                      <a16:creationId xmlns:a16="http://schemas.microsoft.com/office/drawing/2014/main" id="{1F422729-C054-A00E-1AD1-90206EF0FAB9}"/>
                    </a:ext>
                  </a:extLst>
                </p:cNvPr>
                <p:cNvPicPr/>
                <p:nvPr/>
              </p:nvPicPr>
              <p:blipFill>
                <a:blip r:embed="rId71"/>
                <a:stretch>
                  <a:fillRect/>
                </a:stretch>
              </p:blipFill>
              <p:spPr>
                <a:xfrm>
                  <a:off x="3756985" y="988237"/>
                  <a:ext cx="253008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6" name="Ink 55">
                  <a:extLst>
                    <a:ext uri="{FF2B5EF4-FFF2-40B4-BE49-F238E27FC236}">
                      <a16:creationId xmlns:a16="http://schemas.microsoft.com/office/drawing/2014/main" id="{D05EC13C-0985-D753-78C9-BA6801EECD21}"/>
                    </a:ext>
                  </a:extLst>
                </p14:cNvPr>
                <p14:cNvContentPartPr/>
                <p14:nvPr/>
              </p14:nvContentPartPr>
              <p14:xfrm>
                <a:off x="5821945" y="872677"/>
                <a:ext cx="107280" cy="114840"/>
              </p14:xfrm>
            </p:contentPart>
          </mc:Choice>
          <mc:Fallback xmlns="">
            <p:pic>
              <p:nvPicPr>
                <p:cNvPr id="56" name="Ink 55">
                  <a:extLst>
                    <a:ext uri="{FF2B5EF4-FFF2-40B4-BE49-F238E27FC236}">
                      <a16:creationId xmlns:a16="http://schemas.microsoft.com/office/drawing/2014/main" id="{D05EC13C-0985-D753-78C9-BA6801EECD21}"/>
                    </a:ext>
                  </a:extLst>
                </p:cNvPr>
                <p:cNvPicPr/>
                <p:nvPr/>
              </p:nvPicPr>
              <p:blipFill>
                <a:blip r:embed="rId73"/>
                <a:stretch>
                  <a:fillRect/>
                </a:stretch>
              </p:blipFill>
              <p:spPr>
                <a:xfrm>
                  <a:off x="5812945" y="864037"/>
                  <a:ext cx="12492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7" name="Ink 56">
                  <a:extLst>
                    <a:ext uri="{FF2B5EF4-FFF2-40B4-BE49-F238E27FC236}">
                      <a16:creationId xmlns:a16="http://schemas.microsoft.com/office/drawing/2014/main" id="{C42A7195-FC63-4E5B-690D-07E8E1F2ABF3}"/>
                    </a:ext>
                  </a:extLst>
                </p14:cNvPr>
                <p14:cNvContentPartPr/>
                <p14:nvPr/>
              </p14:nvContentPartPr>
              <p14:xfrm>
                <a:off x="5654545" y="1055557"/>
                <a:ext cx="127800" cy="11160"/>
              </p14:xfrm>
            </p:contentPart>
          </mc:Choice>
          <mc:Fallback xmlns="">
            <p:pic>
              <p:nvPicPr>
                <p:cNvPr id="57" name="Ink 56">
                  <a:extLst>
                    <a:ext uri="{FF2B5EF4-FFF2-40B4-BE49-F238E27FC236}">
                      <a16:creationId xmlns:a16="http://schemas.microsoft.com/office/drawing/2014/main" id="{C42A7195-FC63-4E5B-690D-07E8E1F2ABF3}"/>
                    </a:ext>
                  </a:extLst>
                </p:cNvPr>
                <p:cNvPicPr/>
                <p:nvPr/>
              </p:nvPicPr>
              <p:blipFill>
                <a:blip r:embed="rId75"/>
                <a:stretch>
                  <a:fillRect/>
                </a:stretch>
              </p:blipFill>
              <p:spPr>
                <a:xfrm>
                  <a:off x="5645905" y="1046557"/>
                  <a:ext cx="14544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8" name="Ink 57">
                  <a:extLst>
                    <a:ext uri="{FF2B5EF4-FFF2-40B4-BE49-F238E27FC236}">
                      <a16:creationId xmlns:a16="http://schemas.microsoft.com/office/drawing/2014/main" id="{7719CC62-EB75-709C-B0EF-0386D6CA4C47}"/>
                    </a:ext>
                  </a:extLst>
                </p14:cNvPr>
                <p14:cNvContentPartPr/>
                <p14:nvPr/>
              </p14:nvContentPartPr>
              <p14:xfrm>
                <a:off x="5123545" y="928477"/>
                <a:ext cx="97560" cy="101160"/>
              </p14:xfrm>
            </p:contentPart>
          </mc:Choice>
          <mc:Fallback xmlns="">
            <p:pic>
              <p:nvPicPr>
                <p:cNvPr id="58" name="Ink 57">
                  <a:extLst>
                    <a:ext uri="{FF2B5EF4-FFF2-40B4-BE49-F238E27FC236}">
                      <a16:creationId xmlns:a16="http://schemas.microsoft.com/office/drawing/2014/main" id="{7719CC62-EB75-709C-B0EF-0386D6CA4C47}"/>
                    </a:ext>
                  </a:extLst>
                </p:cNvPr>
                <p:cNvPicPr/>
                <p:nvPr/>
              </p:nvPicPr>
              <p:blipFill>
                <a:blip r:embed="rId77"/>
                <a:stretch>
                  <a:fillRect/>
                </a:stretch>
              </p:blipFill>
              <p:spPr>
                <a:xfrm>
                  <a:off x="5114905" y="919837"/>
                  <a:ext cx="11520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9" name="Ink 58">
                  <a:extLst>
                    <a:ext uri="{FF2B5EF4-FFF2-40B4-BE49-F238E27FC236}">
                      <a16:creationId xmlns:a16="http://schemas.microsoft.com/office/drawing/2014/main" id="{630D8A1B-4733-651B-3CC5-CAF7CB0E6E4F}"/>
                    </a:ext>
                  </a:extLst>
                </p14:cNvPr>
                <p14:cNvContentPartPr/>
                <p14:nvPr/>
              </p14:nvContentPartPr>
              <p14:xfrm>
                <a:off x="6244945" y="876637"/>
                <a:ext cx="182520" cy="513360"/>
              </p14:xfrm>
            </p:contentPart>
          </mc:Choice>
          <mc:Fallback xmlns="">
            <p:pic>
              <p:nvPicPr>
                <p:cNvPr id="59" name="Ink 58">
                  <a:extLst>
                    <a:ext uri="{FF2B5EF4-FFF2-40B4-BE49-F238E27FC236}">
                      <a16:creationId xmlns:a16="http://schemas.microsoft.com/office/drawing/2014/main" id="{630D8A1B-4733-651B-3CC5-CAF7CB0E6E4F}"/>
                    </a:ext>
                  </a:extLst>
                </p:cNvPr>
                <p:cNvPicPr/>
                <p:nvPr/>
              </p:nvPicPr>
              <p:blipFill>
                <a:blip r:embed="rId79"/>
                <a:stretch>
                  <a:fillRect/>
                </a:stretch>
              </p:blipFill>
              <p:spPr>
                <a:xfrm>
                  <a:off x="6236305" y="867637"/>
                  <a:ext cx="200160" cy="531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0">
            <p14:nvContentPartPr>
              <p14:cNvPr id="62" name="Ink 61">
                <a:extLst>
                  <a:ext uri="{FF2B5EF4-FFF2-40B4-BE49-F238E27FC236}">
                    <a16:creationId xmlns:a16="http://schemas.microsoft.com/office/drawing/2014/main" id="{0265E96C-2914-3431-FB51-3F21CB047342}"/>
                  </a:ext>
                </a:extLst>
              </p14:cNvPr>
              <p14:cNvContentPartPr/>
              <p14:nvPr/>
            </p14:nvContentPartPr>
            <p14:xfrm>
              <a:off x="1043305" y="3963637"/>
              <a:ext cx="359640" cy="143280"/>
            </p14:xfrm>
          </p:contentPart>
        </mc:Choice>
        <mc:Fallback xmlns="">
          <p:pic>
            <p:nvPicPr>
              <p:cNvPr id="62" name="Ink 61">
                <a:extLst>
                  <a:ext uri="{FF2B5EF4-FFF2-40B4-BE49-F238E27FC236}">
                    <a16:creationId xmlns:a16="http://schemas.microsoft.com/office/drawing/2014/main" id="{0265E96C-2914-3431-FB51-3F21CB047342}"/>
                  </a:ext>
                </a:extLst>
              </p:cNvPr>
              <p:cNvPicPr/>
              <p:nvPr/>
            </p:nvPicPr>
            <p:blipFill>
              <a:blip r:embed="rId81"/>
              <a:stretch>
                <a:fillRect/>
              </a:stretch>
            </p:blipFill>
            <p:spPr>
              <a:xfrm>
                <a:off x="1034305" y="3954997"/>
                <a:ext cx="377280" cy="160920"/>
              </a:xfrm>
              <a:prstGeom prst="rect">
                <a:avLst/>
              </a:prstGeom>
            </p:spPr>
          </p:pic>
        </mc:Fallback>
      </mc:AlternateContent>
      <p:grpSp>
        <p:nvGrpSpPr>
          <p:cNvPr id="70" name="Group 69">
            <a:extLst>
              <a:ext uri="{FF2B5EF4-FFF2-40B4-BE49-F238E27FC236}">
                <a16:creationId xmlns:a16="http://schemas.microsoft.com/office/drawing/2014/main" id="{BE0FBEB9-4D00-A0CF-1551-C98B1EDEE848}"/>
              </a:ext>
            </a:extLst>
          </p:cNvPr>
          <p:cNvGrpSpPr/>
          <p:nvPr/>
        </p:nvGrpSpPr>
        <p:grpSpPr>
          <a:xfrm>
            <a:off x="1013065" y="3767077"/>
            <a:ext cx="3819240" cy="1122120"/>
            <a:chOff x="1013065" y="3767077"/>
            <a:chExt cx="3819240" cy="1122120"/>
          </a:xfrm>
        </p:grpSpPr>
        <mc:AlternateContent xmlns:mc="http://schemas.openxmlformats.org/markup-compatibility/2006" xmlns:p14="http://schemas.microsoft.com/office/powerpoint/2010/main">
          <mc:Choice Requires="p14">
            <p:contentPart p14:bwMode="auto" r:id="rId82">
              <p14:nvContentPartPr>
                <p14:cNvPr id="63" name="Ink 62">
                  <a:extLst>
                    <a:ext uri="{FF2B5EF4-FFF2-40B4-BE49-F238E27FC236}">
                      <a16:creationId xmlns:a16="http://schemas.microsoft.com/office/drawing/2014/main" id="{D14D39AB-DC53-1CF1-3E18-8B61FA5E2B5D}"/>
                    </a:ext>
                  </a:extLst>
                </p14:cNvPr>
                <p14:cNvContentPartPr/>
                <p14:nvPr/>
              </p14:nvContentPartPr>
              <p14:xfrm>
                <a:off x="1591945" y="3809557"/>
                <a:ext cx="1419480" cy="435960"/>
              </p14:xfrm>
            </p:contentPart>
          </mc:Choice>
          <mc:Fallback xmlns="">
            <p:pic>
              <p:nvPicPr>
                <p:cNvPr id="63" name="Ink 62">
                  <a:extLst>
                    <a:ext uri="{FF2B5EF4-FFF2-40B4-BE49-F238E27FC236}">
                      <a16:creationId xmlns:a16="http://schemas.microsoft.com/office/drawing/2014/main" id="{D14D39AB-DC53-1CF1-3E18-8B61FA5E2B5D}"/>
                    </a:ext>
                  </a:extLst>
                </p:cNvPr>
                <p:cNvPicPr/>
                <p:nvPr/>
              </p:nvPicPr>
              <p:blipFill>
                <a:blip r:embed="rId83"/>
                <a:stretch>
                  <a:fillRect/>
                </a:stretch>
              </p:blipFill>
              <p:spPr>
                <a:xfrm>
                  <a:off x="1583305" y="3800557"/>
                  <a:ext cx="1437120" cy="4536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4" name="Ink 63">
                  <a:extLst>
                    <a:ext uri="{FF2B5EF4-FFF2-40B4-BE49-F238E27FC236}">
                      <a16:creationId xmlns:a16="http://schemas.microsoft.com/office/drawing/2014/main" id="{FFB895F7-9D4B-760C-53EE-5419ECF66B3A}"/>
                    </a:ext>
                  </a:extLst>
                </p14:cNvPr>
                <p14:cNvContentPartPr/>
                <p14:nvPr/>
              </p14:nvContentPartPr>
              <p14:xfrm>
                <a:off x="2670505" y="3839437"/>
                <a:ext cx="167760" cy="11160"/>
              </p14:xfrm>
            </p:contentPart>
          </mc:Choice>
          <mc:Fallback xmlns="">
            <p:pic>
              <p:nvPicPr>
                <p:cNvPr id="64" name="Ink 63">
                  <a:extLst>
                    <a:ext uri="{FF2B5EF4-FFF2-40B4-BE49-F238E27FC236}">
                      <a16:creationId xmlns:a16="http://schemas.microsoft.com/office/drawing/2014/main" id="{FFB895F7-9D4B-760C-53EE-5419ECF66B3A}"/>
                    </a:ext>
                  </a:extLst>
                </p:cNvPr>
                <p:cNvPicPr/>
                <p:nvPr/>
              </p:nvPicPr>
              <p:blipFill>
                <a:blip r:embed="rId85"/>
                <a:stretch>
                  <a:fillRect/>
                </a:stretch>
              </p:blipFill>
              <p:spPr>
                <a:xfrm>
                  <a:off x="2661865" y="3830437"/>
                  <a:ext cx="18540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5" name="Ink 64">
                  <a:extLst>
                    <a:ext uri="{FF2B5EF4-FFF2-40B4-BE49-F238E27FC236}">
                      <a16:creationId xmlns:a16="http://schemas.microsoft.com/office/drawing/2014/main" id="{26EDFE2B-B295-D074-7E51-64A6AE5E65EF}"/>
                    </a:ext>
                  </a:extLst>
                </p14:cNvPr>
                <p14:cNvContentPartPr/>
                <p14:nvPr/>
              </p14:nvContentPartPr>
              <p14:xfrm>
                <a:off x="3187105" y="3767077"/>
                <a:ext cx="1645200" cy="694800"/>
              </p14:xfrm>
            </p:contentPart>
          </mc:Choice>
          <mc:Fallback xmlns="">
            <p:pic>
              <p:nvPicPr>
                <p:cNvPr id="65" name="Ink 64">
                  <a:extLst>
                    <a:ext uri="{FF2B5EF4-FFF2-40B4-BE49-F238E27FC236}">
                      <a16:creationId xmlns:a16="http://schemas.microsoft.com/office/drawing/2014/main" id="{26EDFE2B-B295-D074-7E51-64A6AE5E65EF}"/>
                    </a:ext>
                  </a:extLst>
                </p:cNvPr>
                <p:cNvPicPr/>
                <p:nvPr/>
              </p:nvPicPr>
              <p:blipFill>
                <a:blip r:embed="rId87"/>
                <a:stretch>
                  <a:fillRect/>
                </a:stretch>
              </p:blipFill>
              <p:spPr>
                <a:xfrm>
                  <a:off x="3178465" y="3758437"/>
                  <a:ext cx="1662840" cy="7124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6" name="Ink 65">
                  <a:extLst>
                    <a:ext uri="{FF2B5EF4-FFF2-40B4-BE49-F238E27FC236}">
                      <a16:creationId xmlns:a16="http://schemas.microsoft.com/office/drawing/2014/main" id="{351F85FA-7056-8C98-527E-E18372029F59}"/>
                    </a:ext>
                  </a:extLst>
                </p14:cNvPr>
                <p14:cNvContentPartPr/>
                <p14:nvPr/>
              </p14:nvContentPartPr>
              <p14:xfrm>
                <a:off x="3970465" y="3844837"/>
                <a:ext cx="208080" cy="1080"/>
              </p14:xfrm>
            </p:contentPart>
          </mc:Choice>
          <mc:Fallback xmlns="">
            <p:pic>
              <p:nvPicPr>
                <p:cNvPr id="66" name="Ink 65">
                  <a:extLst>
                    <a:ext uri="{FF2B5EF4-FFF2-40B4-BE49-F238E27FC236}">
                      <a16:creationId xmlns:a16="http://schemas.microsoft.com/office/drawing/2014/main" id="{351F85FA-7056-8C98-527E-E18372029F59}"/>
                    </a:ext>
                  </a:extLst>
                </p:cNvPr>
                <p:cNvPicPr/>
                <p:nvPr/>
              </p:nvPicPr>
              <p:blipFill>
                <a:blip r:embed="rId89"/>
                <a:stretch>
                  <a:fillRect/>
                </a:stretch>
              </p:blipFill>
              <p:spPr>
                <a:xfrm>
                  <a:off x="3961825" y="3835837"/>
                  <a:ext cx="22572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8" name="Ink 67">
                  <a:extLst>
                    <a:ext uri="{FF2B5EF4-FFF2-40B4-BE49-F238E27FC236}">
                      <a16:creationId xmlns:a16="http://schemas.microsoft.com/office/drawing/2014/main" id="{79F61479-C5FA-A5AE-B56F-05BA4025A205}"/>
                    </a:ext>
                  </a:extLst>
                </p14:cNvPr>
                <p14:cNvContentPartPr/>
                <p14:nvPr/>
              </p14:nvContentPartPr>
              <p14:xfrm>
                <a:off x="1013065" y="4409677"/>
                <a:ext cx="318600" cy="178200"/>
              </p14:xfrm>
            </p:contentPart>
          </mc:Choice>
          <mc:Fallback xmlns="">
            <p:pic>
              <p:nvPicPr>
                <p:cNvPr id="68" name="Ink 67">
                  <a:extLst>
                    <a:ext uri="{FF2B5EF4-FFF2-40B4-BE49-F238E27FC236}">
                      <a16:creationId xmlns:a16="http://schemas.microsoft.com/office/drawing/2014/main" id="{79F61479-C5FA-A5AE-B56F-05BA4025A205}"/>
                    </a:ext>
                  </a:extLst>
                </p:cNvPr>
                <p:cNvPicPr/>
                <p:nvPr/>
              </p:nvPicPr>
              <p:blipFill>
                <a:blip r:embed="rId91"/>
                <a:stretch>
                  <a:fillRect/>
                </a:stretch>
              </p:blipFill>
              <p:spPr>
                <a:xfrm>
                  <a:off x="1004065" y="4400677"/>
                  <a:ext cx="33624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9" name="Ink 68">
                  <a:extLst>
                    <a:ext uri="{FF2B5EF4-FFF2-40B4-BE49-F238E27FC236}">
                      <a16:creationId xmlns:a16="http://schemas.microsoft.com/office/drawing/2014/main" id="{3DB04AD7-6879-857D-303A-6FA9A8DD97C2}"/>
                    </a:ext>
                  </a:extLst>
                </p14:cNvPr>
                <p14:cNvContentPartPr/>
                <p14:nvPr/>
              </p14:nvContentPartPr>
              <p14:xfrm>
                <a:off x="1561705" y="4396717"/>
                <a:ext cx="1629000" cy="492480"/>
              </p14:xfrm>
            </p:contentPart>
          </mc:Choice>
          <mc:Fallback xmlns="">
            <p:pic>
              <p:nvPicPr>
                <p:cNvPr id="69" name="Ink 68">
                  <a:extLst>
                    <a:ext uri="{FF2B5EF4-FFF2-40B4-BE49-F238E27FC236}">
                      <a16:creationId xmlns:a16="http://schemas.microsoft.com/office/drawing/2014/main" id="{3DB04AD7-6879-857D-303A-6FA9A8DD97C2}"/>
                    </a:ext>
                  </a:extLst>
                </p:cNvPr>
                <p:cNvPicPr/>
                <p:nvPr/>
              </p:nvPicPr>
              <p:blipFill>
                <a:blip r:embed="rId93"/>
                <a:stretch>
                  <a:fillRect/>
                </a:stretch>
              </p:blipFill>
              <p:spPr>
                <a:xfrm>
                  <a:off x="1552705" y="4388077"/>
                  <a:ext cx="1646640" cy="510120"/>
                </a:xfrm>
                <a:prstGeom prst="rect">
                  <a:avLst/>
                </a:prstGeom>
              </p:spPr>
            </p:pic>
          </mc:Fallback>
        </mc:AlternateContent>
      </p:grpSp>
      <p:grpSp>
        <p:nvGrpSpPr>
          <p:cNvPr id="76" name="Group 75">
            <a:extLst>
              <a:ext uri="{FF2B5EF4-FFF2-40B4-BE49-F238E27FC236}">
                <a16:creationId xmlns:a16="http://schemas.microsoft.com/office/drawing/2014/main" id="{1AE94825-A8AB-72B1-EB66-2D37EAA54882}"/>
              </a:ext>
            </a:extLst>
          </p:cNvPr>
          <p:cNvGrpSpPr/>
          <p:nvPr/>
        </p:nvGrpSpPr>
        <p:grpSpPr>
          <a:xfrm>
            <a:off x="3294745" y="4349197"/>
            <a:ext cx="1429200" cy="629640"/>
            <a:chOff x="3294745" y="4349197"/>
            <a:chExt cx="1429200" cy="629640"/>
          </a:xfrm>
        </p:grpSpPr>
        <mc:AlternateContent xmlns:mc="http://schemas.openxmlformats.org/markup-compatibility/2006" xmlns:p14="http://schemas.microsoft.com/office/powerpoint/2010/main">
          <mc:Choice Requires="p14">
            <p:contentPart p14:bwMode="auto" r:id="rId94">
              <p14:nvContentPartPr>
                <p14:cNvPr id="71" name="Ink 70">
                  <a:extLst>
                    <a:ext uri="{FF2B5EF4-FFF2-40B4-BE49-F238E27FC236}">
                      <a16:creationId xmlns:a16="http://schemas.microsoft.com/office/drawing/2014/main" id="{B9200A03-496B-F99D-3AC3-BB98CBECC833}"/>
                    </a:ext>
                  </a:extLst>
                </p14:cNvPr>
                <p14:cNvContentPartPr/>
                <p14:nvPr/>
              </p14:nvContentPartPr>
              <p14:xfrm>
                <a:off x="3480865" y="4390957"/>
                <a:ext cx="1243080" cy="587880"/>
              </p14:xfrm>
            </p:contentPart>
          </mc:Choice>
          <mc:Fallback xmlns="">
            <p:pic>
              <p:nvPicPr>
                <p:cNvPr id="71" name="Ink 70">
                  <a:extLst>
                    <a:ext uri="{FF2B5EF4-FFF2-40B4-BE49-F238E27FC236}">
                      <a16:creationId xmlns:a16="http://schemas.microsoft.com/office/drawing/2014/main" id="{B9200A03-496B-F99D-3AC3-BB98CBECC833}"/>
                    </a:ext>
                  </a:extLst>
                </p:cNvPr>
                <p:cNvPicPr/>
                <p:nvPr/>
              </p:nvPicPr>
              <p:blipFill>
                <a:blip r:embed="rId95"/>
                <a:stretch>
                  <a:fillRect/>
                </a:stretch>
              </p:blipFill>
              <p:spPr>
                <a:xfrm>
                  <a:off x="3472225" y="4381957"/>
                  <a:ext cx="1260720" cy="6055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72" name="Ink 71">
                  <a:extLst>
                    <a:ext uri="{FF2B5EF4-FFF2-40B4-BE49-F238E27FC236}">
                      <a16:creationId xmlns:a16="http://schemas.microsoft.com/office/drawing/2014/main" id="{EE81F2D3-9D9F-5F99-360B-91CDE7CDB151}"/>
                    </a:ext>
                  </a:extLst>
                </p14:cNvPr>
                <p14:cNvContentPartPr/>
                <p14:nvPr/>
              </p14:nvContentPartPr>
              <p14:xfrm>
                <a:off x="4159105" y="4349197"/>
                <a:ext cx="119880" cy="94680"/>
              </p14:xfrm>
            </p:contentPart>
          </mc:Choice>
          <mc:Fallback xmlns="">
            <p:pic>
              <p:nvPicPr>
                <p:cNvPr id="72" name="Ink 71">
                  <a:extLst>
                    <a:ext uri="{FF2B5EF4-FFF2-40B4-BE49-F238E27FC236}">
                      <a16:creationId xmlns:a16="http://schemas.microsoft.com/office/drawing/2014/main" id="{EE81F2D3-9D9F-5F99-360B-91CDE7CDB151}"/>
                    </a:ext>
                  </a:extLst>
                </p:cNvPr>
                <p:cNvPicPr/>
                <p:nvPr/>
              </p:nvPicPr>
              <p:blipFill>
                <a:blip r:embed="rId97"/>
                <a:stretch>
                  <a:fillRect/>
                </a:stretch>
              </p:blipFill>
              <p:spPr>
                <a:xfrm>
                  <a:off x="4150465" y="4340197"/>
                  <a:ext cx="13752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73" name="Ink 72">
                  <a:extLst>
                    <a:ext uri="{FF2B5EF4-FFF2-40B4-BE49-F238E27FC236}">
                      <a16:creationId xmlns:a16="http://schemas.microsoft.com/office/drawing/2014/main" id="{FAABB5F3-50E7-03C3-F61B-754348F691D1}"/>
                    </a:ext>
                  </a:extLst>
                </p14:cNvPr>
                <p14:cNvContentPartPr/>
                <p14:nvPr/>
              </p14:nvContentPartPr>
              <p14:xfrm>
                <a:off x="4037785" y="4473757"/>
                <a:ext cx="222480" cy="6480"/>
              </p14:xfrm>
            </p:contentPart>
          </mc:Choice>
          <mc:Fallback xmlns="">
            <p:pic>
              <p:nvPicPr>
                <p:cNvPr id="73" name="Ink 72">
                  <a:extLst>
                    <a:ext uri="{FF2B5EF4-FFF2-40B4-BE49-F238E27FC236}">
                      <a16:creationId xmlns:a16="http://schemas.microsoft.com/office/drawing/2014/main" id="{FAABB5F3-50E7-03C3-F61B-754348F691D1}"/>
                    </a:ext>
                  </a:extLst>
                </p:cNvPr>
                <p:cNvPicPr/>
                <p:nvPr/>
              </p:nvPicPr>
              <p:blipFill>
                <a:blip r:embed="rId99"/>
                <a:stretch>
                  <a:fillRect/>
                </a:stretch>
              </p:blipFill>
              <p:spPr>
                <a:xfrm>
                  <a:off x="4028785" y="4465117"/>
                  <a:ext cx="2401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5" name="Ink 74">
                  <a:extLst>
                    <a:ext uri="{FF2B5EF4-FFF2-40B4-BE49-F238E27FC236}">
                      <a16:creationId xmlns:a16="http://schemas.microsoft.com/office/drawing/2014/main" id="{ED5B152E-96C3-6DE7-E677-7549D74FFD6F}"/>
                    </a:ext>
                  </a:extLst>
                </p14:cNvPr>
                <p14:cNvContentPartPr/>
                <p14:nvPr/>
              </p14:nvContentPartPr>
              <p14:xfrm>
                <a:off x="3294745" y="4704157"/>
                <a:ext cx="31320" cy="88200"/>
              </p14:xfrm>
            </p:contentPart>
          </mc:Choice>
          <mc:Fallback xmlns="">
            <p:pic>
              <p:nvPicPr>
                <p:cNvPr id="75" name="Ink 74">
                  <a:extLst>
                    <a:ext uri="{FF2B5EF4-FFF2-40B4-BE49-F238E27FC236}">
                      <a16:creationId xmlns:a16="http://schemas.microsoft.com/office/drawing/2014/main" id="{ED5B152E-96C3-6DE7-E677-7549D74FFD6F}"/>
                    </a:ext>
                  </a:extLst>
                </p:cNvPr>
                <p:cNvPicPr/>
                <p:nvPr/>
              </p:nvPicPr>
              <p:blipFill>
                <a:blip r:embed="rId101"/>
                <a:stretch>
                  <a:fillRect/>
                </a:stretch>
              </p:blipFill>
              <p:spPr>
                <a:xfrm>
                  <a:off x="3286105" y="4695517"/>
                  <a:ext cx="48960" cy="105840"/>
                </a:xfrm>
                <a:prstGeom prst="rect">
                  <a:avLst/>
                </a:prstGeom>
              </p:spPr>
            </p:pic>
          </mc:Fallback>
        </mc:AlternateContent>
      </p:grpSp>
      <p:grpSp>
        <p:nvGrpSpPr>
          <p:cNvPr id="96" name="Group 95">
            <a:extLst>
              <a:ext uri="{FF2B5EF4-FFF2-40B4-BE49-F238E27FC236}">
                <a16:creationId xmlns:a16="http://schemas.microsoft.com/office/drawing/2014/main" id="{F49E59A0-9432-ABEA-60AA-FE551548558F}"/>
              </a:ext>
            </a:extLst>
          </p:cNvPr>
          <p:cNvGrpSpPr/>
          <p:nvPr/>
        </p:nvGrpSpPr>
        <p:grpSpPr>
          <a:xfrm>
            <a:off x="6946945" y="3891637"/>
            <a:ext cx="4070160" cy="561240"/>
            <a:chOff x="6946945" y="3891637"/>
            <a:chExt cx="4070160" cy="561240"/>
          </a:xfrm>
        </p:grpSpPr>
        <mc:AlternateContent xmlns:mc="http://schemas.openxmlformats.org/markup-compatibility/2006" xmlns:p14="http://schemas.microsoft.com/office/powerpoint/2010/main">
          <mc:Choice Requires="p14">
            <p:contentPart p14:bwMode="auto" r:id="rId102">
              <p14:nvContentPartPr>
                <p14:cNvPr id="87" name="Ink 86">
                  <a:extLst>
                    <a:ext uri="{FF2B5EF4-FFF2-40B4-BE49-F238E27FC236}">
                      <a16:creationId xmlns:a16="http://schemas.microsoft.com/office/drawing/2014/main" id="{3986FB33-0966-87D0-5D55-AE3EA35E8DBA}"/>
                    </a:ext>
                  </a:extLst>
                </p14:cNvPr>
                <p14:cNvContentPartPr/>
                <p14:nvPr/>
              </p14:nvContentPartPr>
              <p14:xfrm>
                <a:off x="7053865" y="4076317"/>
                <a:ext cx="150120" cy="252000"/>
              </p14:xfrm>
            </p:contentPart>
          </mc:Choice>
          <mc:Fallback xmlns="">
            <p:pic>
              <p:nvPicPr>
                <p:cNvPr id="87" name="Ink 86">
                  <a:extLst>
                    <a:ext uri="{FF2B5EF4-FFF2-40B4-BE49-F238E27FC236}">
                      <a16:creationId xmlns:a16="http://schemas.microsoft.com/office/drawing/2014/main" id="{3986FB33-0966-87D0-5D55-AE3EA35E8DBA}"/>
                    </a:ext>
                  </a:extLst>
                </p:cNvPr>
                <p:cNvPicPr/>
                <p:nvPr/>
              </p:nvPicPr>
              <p:blipFill>
                <a:blip r:embed="rId103"/>
                <a:stretch>
                  <a:fillRect/>
                </a:stretch>
              </p:blipFill>
              <p:spPr>
                <a:xfrm>
                  <a:off x="7045225" y="4067317"/>
                  <a:ext cx="16776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88" name="Ink 87">
                  <a:extLst>
                    <a:ext uri="{FF2B5EF4-FFF2-40B4-BE49-F238E27FC236}">
                      <a16:creationId xmlns:a16="http://schemas.microsoft.com/office/drawing/2014/main" id="{47DC5035-01DD-6B9E-07E6-F87BA119B0E2}"/>
                    </a:ext>
                  </a:extLst>
                </p14:cNvPr>
                <p14:cNvContentPartPr/>
                <p14:nvPr/>
              </p14:nvContentPartPr>
              <p14:xfrm>
                <a:off x="6946945" y="3960397"/>
                <a:ext cx="368640" cy="492480"/>
              </p14:xfrm>
            </p:contentPart>
          </mc:Choice>
          <mc:Fallback xmlns="">
            <p:pic>
              <p:nvPicPr>
                <p:cNvPr id="88" name="Ink 87">
                  <a:extLst>
                    <a:ext uri="{FF2B5EF4-FFF2-40B4-BE49-F238E27FC236}">
                      <a16:creationId xmlns:a16="http://schemas.microsoft.com/office/drawing/2014/main" id="{47DC5035-01DD-6B9E-07E6-F87BA119B0E2}"/>
                    </a:ext>
                  </a:extLst>
                </p:cNvPr>
                <p:cNvPicPr/>
                <p:nvPr/>
              </p:nvPicPr>
              <p:blipFill>
                <a:blip r:embed="rId105"/>
                <a:stretch>
                  <a:fillRect/>
                </a:stretch>
              </p:blipFill>
              <p:spPr>
                <a:xfrm>
                  <a:off x="6938305" y="3951757"/>
                  <a:ext cx="386280" cy="5101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89" name="Ink 88">
                  <a:extLst>
                    <a:ext uri="{FF2B5EF4-FFF2-40B4-BE49-F238E27FC236}">
                      <a16:creationId xmlns:a16="http://schemas.microsoft.com/office/drawing/2014/main" id="{A10BE778-A349-9BB5-09A8-A9D8F07C066A}"/>
                    </a:ext>
                  </a:extLst>
                </p14:cNvPr>
                <p14:cNvContentPartPr/>
                <p14:nvPr/>
              </p14:nvContentPartPr>
              <p14:xfrm>
                <a:off x="7575865" y="3997117"/>
                <a:ext cx="922680" cy="347040"/>
              </p14:xfrm>
            </p:contentPart>
          </mc:Choice>
          <mc:Fallback xmlns="">
            <p:pic>
              <p:nvPicPr>
                <p:cNvPr id="89" name="Ink 88">
                  <a:extLst>
                    <a:ext uri="{FF2B5EF4-FFF2-40B4-BE49-F238E27FC236}">
                      <a16:creationId xmlns:a16="http://schemas.microsoft.com/office/drawing/2014/main" id="{A10BE778-A349-9BB5-09A8-A9D8F07C066A}"/>
                    </a:ext>
                  </a:extLst>
                </p:cNvPr>
                <p:cNvPicPr/>
                <p:nvPr/>
              </p:nvPicPr>
              <p:blipFill>
                <a:blip r:embed="rId107"/>
                <a:stretch>
                  <a:fillRect/>
                </a:stretch>
              </p:blipFill>
              <p:spPr>
                <a:xfrm>
                  <a:off x="7566865" y="3988477"/>
                  <a:ext cx="94032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90" name="Ink 89">
                  <a:extLst>
                    <a:ext uri="{FF2B5EF4-FFF2-40B4-BE49-F238E27FC236}">
                      <a16:creationId xmlns:a16="http://schemas.microsoft.com/office/drawing/2014/main" id="{D285DA3F-10E1-C91B-A7E8-3023E7FB9C43}"/>
                    </a:ext>
                  </a:extLst>
                </p14:cNvPr>
                <p14:cNvContentPartPr/>
                <p14:nvPr/>
              </p14:nvContentPartPr>
              <p14:xfrm>
                <a:off x="8139625" y="3891637"/>
                <a:ext cx="119160" cy="79920"/>
              </p14:xfrm>
            </p:contentPart>
          </mc:Choice>
          <mc:Fallback xmlns="">
            <p:pic>
              <p:nvPicPr>
                <p:cNvPr id="90" name="Ink 89">
                  <a:extLst>
                    <a:ext uri="{FF2B5EF4-FFF2-40B4-BE49-F238E27FC236}">
                      <a16:creationId xmlns:a16="http://schemas.microsoft.com/office/drawing/2014/main" id="{D285DA3F-10E1-C91B-A7E8-3023E7FB9C43}"/>
                    </a:ext>
                  </a:extLst>
                </p:cNvPr>
                <p:cNvPicPr/>
                <p:nvPr/>
              </p:nvPicPr>
              <p:blipFill>
                <a:blip r:embed="rId109"/>
                <a:stretch>
                  <a:fillRect/>
                </a:stretch>
              </p:blipFill>
              <p:spPr>
                <a:xfrm>
                  <a:off x="8130625" y="3882637"/>
                  <a:ext cx="13680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92" name="Ink 91">
                  <a:extLst>
                    <a:ext uri="{FF2B5EF4-FFF2-40B4-BE49-F238E27FC236}">
                      <a16:creationId xmlns:a16="http://schemas.microsoft.com/office/drawing/2014/main" id="{70A2B42F-FDAE-575D-D1C5-2CB71CCAA8E3}"/>
                    </a:ext>
                  </a:extLst>
                </p14:cNvPr>
                <p14:cNvContentPartPr/>
                <p14:nvPr/>
              </p14:nvContentPartPr>
              <p14:xfrm>
                <a:off x="8675305" y="3990637"/>
                <a:ext cx="2341800" cy="378720"/>
              </p14:xfrm>
            </p:contentPart>
          </mc:Choice>
          <mc:Fallback xmlns="">
            <p:pic>
              <p:nvPicPr>
                <p:cNvPr id="92" name="Ink 91">
                  <a:extLst>
                    <a:ext uri="{FF2B5EF4-FFF2-40B4-BE49-F238E27FC236}">
                      <a16:creationId xmlns:a16="http://schemas.microsoft.com/office/drawing/2014/main" id="{70A2B42F-FDAE-575D-D1C5-2CB71CCAA8E3}"/>
                    </a:ext>
                  </a:extLst>
                </p:cNvPr>
                <p:cNvPicPr/>
                <p:nvPr/>
              </p:nvPicPr>
              <p:blipFill>
                <a:blip r:embed="rId111"/>
                <a:stretch>
                  <a:fillRect/>
                </a:stretch>
              </p:blipFill>
              <p:spPr>
                <a:xfrm>
                  <a:off x="8666665" y="3981997"/>
                  <a:ext cx="2359440" cy="3963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93" name="Ink 92">
                  <a:extLst>
                    <a:ext uri="{FF2B5EF4-FFF2-40B4-BE49-F238E27FC236}">
                      <a16:creationId xmlns:a16="http://schemas.microsoft.com/office/drawing/2014/main" id="{46BDF8B8-3CAB-BC39-A40C-1282C65E26B2}"/>
                    </a:ext>
                  </a:extLst>
                </p14:cNvPr>
                <p14:cNvContentPartPr/>
                <p14:nvPr/>
              </p14:nvContentPartPr>
              <p14:xfrm>
                <a:off x="10642705" y="3907477"/>
                <a:ext cx="105480" cy="102240"/>
              </p14:xfrm>
            </p:contentPart>
          </mc:Choice>
          <mc:Fallback xmlns="">
            <p:pic>
              <p:nvPicPr>
                <p:cNvPr id="93" name="Ink 92">
                  <a:extLst>
                    <a:ext uri="{FF2B5EF4-FFF2-40B4-BE49-F238E27FC236}">
                      <a16:creationId xmlns:a16="http://schemas.microsoft.com/office/drawing/2014/main" id="{46BDF8B8-3CAB-BC39-A40C-1282C65E26B2}"/>
                    </a:ext>
                  </a:extLst>
                </p:cNvPr>
                <p:cNvPicPr/>
                <p:nvPr/>
              </p:nvPicPr>
              <p:blipFill>
                <a:blip r:embed="rId113"/>
                <a:stretch>
                  <a:fillRect/>
                </a:stretch>
              </p:blipFill>
              <p:spPr>
                <a:xfrm>
                  <a:off x="10634065" y="3898837"/>
                  <a:ext cx="12312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94" name="Ink 93">
                  <a:extLst>
                    <a:ext uri="{FF2B5EF4-FFF2-40B4-BE49-F238E27FC236}">
                      <a16:creationId xmlns:a16="http://schemas.microsoft.com/office/drawing/2014/main" id="{9D154CB6-8135-5011-049D-D0970CB7D9F2}"/>
                    </a:ext>
                  </a:extLst>
                </p14:cNvPr>
                <p14:cNvContentPartPr/>
                <p14:nvPr/>
              </p14:nvContentPartPr>
              <p14:xfrm>
                <a:off x="10489345" y="4074157"/>
                <a:ext cx="135720" cy="14760"/>
              </p14:xfrm>
            </p:contentPart>
          </mc:Choice>
          <mc:Fallback xmlns="">
            <p:pic>
              <p:nvPicPr>
                <p:cNvPr id="94" name="Ink 93">
                  <a:extLst>
                    <a:ext uri="{FF2B5EF4-FFF2-40B4-BE49-F238E27FC236}">
                      <a16:creationId xmlns:a16="http://schemas.microsoft.com/office/drawing/2014/main" id="{9D154CB6-8135-5011-049D-D0970CB7D9F2}"/>
                    </a:ext>
                  </a:extLst>
                </p:cNvPr>
                <p:cNvPicPr/>
                <p:nvPr/>
              </p:nvPicPr>
              <p:blipFill>
                <a:blip r:embed="rId115"/>
                <a:stretch>
                  <a:fillRect/>
                </a:stretch>
              </p:blipFill>
              <p:spPr>
                <a:xfrm>
                  <a:off x="10480705" y="4065517"/>
                  <a:ext cx="15336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95" name="Ink 94">
                  <a:extLst>
                    <a:ext uri="{FF2B5EF4-FFF2-40B4-BE49-F238E27FC236}">
                      <a16:creationId xmlns:a16="http://schemas.microsoft.com/office/drawing/2014/main" id="{B07AD00A-63C5-FB11-F5CF-9E2A7B33AE92}"/>
                    </a:ext>
                  </a:extLst>
                </p14:cNvPr>
                <p14:cNvContentPartPr/>
                <p14:nvPr/>
              </p14:nvContentPartPr>
              <p14:xfrm>
                <a:off x="10019185" y="3944917"/>
                <a:ext cx="98280" cy="96840"/>
              </p14:xfrm>
            </p:contentPart>
          </mc:Choice>
          <mc:Fallback xmlns="">
            <p:pic>
              <p:nvPicPr>
                <p:cNvPr id="95" name="Ink 94">
                  <a:extLst>
                    <a:ext uri="{FF2B5EF4-FFF2-40B4-BE49-F238E27FC236}">
                      <a16:creationId xmlns:a16="http://schemas.microsoft.com/office/drawing/2014/main" id="{B07AD00A-63C5-FB11-F5CF-9E2A7B33AE92}"/>
                    </a:ext>
                  </a:extLst>
                </p:cNvPr>
                <p:cNvPicPr/>
                <p:nvPr/>
              </p:nvPicPr>
              <p:blipFill>
                <a:blip r:embed="rId117"/>
                <a:stretch>
                  <a:fillRect/>
                </a:stretch>
              </p:blipFill>
              <p:spPr>
                <a:xfrm>
                  <a:off x="10010185" y="3936277"/>
                  <a:ext cx="115920" cy="114480"/>
                </a:xfrm>
                <a:prstGeom prst="rect">
                  <a:avLst/>
                </a:prstGeom>
              </p:spPr>
            </p:pic>
          </mc:Fallback>
        </mc:AlternateContent>
      </p:grpSp>
      <p:grpSp>
        <p:nvGrpSpPr>
          <p:cNvPr id="111" name="Group 110">
            <a:extLst>
              <a:ext uri="{FF2B5EF4-FFF2-40B4-BE49-F238E27FC236}">
                <a16:creationId xmlns:a16="http://schemas.microsoft.com/office/drawing/2014/main" id="{0BD6BD4D-B105-9CA3-2862-D17CCE0862EA}"/>
              </a:ext>
            </a:extLst>
          </p:cNvPr>
          <p:cNvGrpSpPr/>
          <p:nvPr/>
        </p:nvGrpSpPr>
        <p:grpSpPr>
          <a:xfrm>
            <a:off x="6804025" y="4564117"/>
            <a:ext cx="3355560" cy="1053360"/>
            <a:chOff x="6804025" y="4564117"/>
            <a:chExt cx="3355560" cy="1053360"/>
          </a:xfrm>
        </p:grpSpPr>
        <mc:AlternateContent xmlns:mc="http://schemas.openxmlformats.org/markup-compatibility/2006" xmlns:p14="http://schemas.microsoft.com/office/powerpoint/2010/main">
          <mc:Choice Requires="p14">
            <p:contentPart p14:bwMode="auto" r:id="rId118">
              <p14:nvContentPartPr>
                <p14:cNvPr id="97" name="Ink 96">
                  <a:extLst>
                    <a:ext uri="{FF2B5EF4-FFF2-40B4-BE49-F238E27FC236}">
                      <a16:creationId xmlns:a16="http://schemas.microsoft.com/office/drawing/2014/main" id="{18BF024A-B984-0100-55CE-739C7CC515BF}"/>
                    </a:ext>
                  </a:extLst>
                </p14:cNvPr>
                <p14:cNvContentPartPr/>
                <p14:nvPr/>
              </p14:nvContentPartPr>
              <p14:xfrm>
                <a:off x="6942265" y="4748797"/>
                <a:ext cx="188280" cy="198360"/>
              </p14:xfrm>
            </p:contentPart>
          </mc:Choice>
          <mc:Fallback xmlns="">
            <p:pic>
              <p:nvPicPr>
                <p:cNvPr id="97" name="Ink 96">
                  <a:extLst>
                    <a:ext uri="{FF2B5EF4-FFF2-40B4-BE49-F238E27FC236}">
                      <a16:creationId xmlns:a16="http://schemas.microsoft.com/office/drawing/2014/main" id="{18BF024A-B984-0100-55CE-739C7CC515BF}"/>
                    </a:ext>
                  </a:extLst>
                </p:cNvPr>
                <p:cNvPicPr/>
                <p:nvPr/>
              </p:nvPicPr>
              <p:blipFill>
                <a:blip r:embed="rId119"/>
                <a:stretch>
                  <a:fillRect/>
                </a:stretch>
              </p:blipFill>
              <p:spPr>
                <a:xfrm>
                  <a:off x="6933625" y="4739797"/>
                  <a:ext cx="2059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98" name="Ink 97">
                  <a:extLst>
                    <a:ext uri="{FF2B5EF4-FFF2-40B4-BE49-F238E27FC236}">
                      <a16:creationId xmlns:a16="http://schemas.microsoft.com/office/drawing/2014/main" id="{23FE1C7D-5EB3-632B-CCE6-DE87019EF939}"/>
                    </a:ext>
                  </a:extLst>
                </p14:cNvPr>
                <p14:cNvContentPartPr/>
                <p14:nvPr/>
              </p14:nvContentPartPr>
              <p14:xfrm>
                <a:off x="6864505" y="4678597"/>
                <a:ext cx="330840" cy="388800"/>
              </p14:xfrm>
            </p:contentPart>
          </mc:Choice>
          <mc:Fallback xmlns="">
            <p:pic>
              <p:nvPicPr>
                <p:cNvPr id="98" name="Ink 97">
                  <a:extLst>
                    <a:ext uri="{FF2B5EF4-FFF2-40B4-BE49-F238E27FC236}">
                      <a16:creationId xmlns:a16="http://schemas.microsoft.com/office/drawing/2014/main" id="{23FE1C7D-5EB3-632B-CCE6-DE87019EF939}"/>
                    </a:ext>
                  </a:extLst>
                </p:cNvPr>
                <p:cNvPicPr/>
                <p:nvPr/>
              </p:nvPicPr>
              <p:blipFill>
                <a:blip r:embed="rId121"/>
                <a:stretch>
                  <a:fillRect/>
                </a:stretch>
              </p:blipFill>
              <p:spPr>
                <a:xfrm>
                  <a:off x="6855505" y="4669597"/>
                  <a:ext cx="348480" cy="4064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00" name="Ink 99">
                  <a:extLst>
                    <a:ext uri="{FF2B5EF4-FFF2-40B4-BE49-F238E27FC236}">
                      <a16:creationId xmlns:a16="http://schemas.microsoft.com/office/drawing/2014/main" id="{50AE6FA3-502D-EFD7-2F07-EF67E70DDC51}"/>
                    </a:ext>
                  </a:extLst>
                </p14:cNvPr>
                <p14:cNvContentPartPr/>
                <p14:nvPr/>
              </p14:nvContentPartPr>
              <p14:xfrm>
                <a:off x="7459585" y="4624957"/>
                <a:ext cx="974160" cy="337680"/>
              </p14:xfrm>
            </p:contentPart>
          </mc:Choice>
          <mc:Fallback xmlns="">
            <p:pic>
              <p:nvPicPr>
                <p:cNvPr id="100" name="Ink 99">
                  <a:extLst>
                    <a:ext uri="{FF2B5EF4-FFF2-40B4-BE49-F238E27FC236}">
                      <a16:creationId xmlns:a16="http://schemas.microsoft.com/office/drawing/2014/main" id="{50AE6FA3-502D-EFD7-2F07-EF67E70DDC51}"/>
                    </a:ext>
                  </a:extLst>
                </p:cNvPr>
                <p:cNvPicPr/>
                <p:nvPr/>
              </p:nvPicPr>
              <p:blipFill>
                <a:blip r:embed="rId123"/>
                <a:stretch>
                  <a:fillRect/>
                </a:stretch>
              </p:blipFill>
              <p:spPr>
                <a:xfrm>
                  <a:off x="7450945" y="4616317"/>
                  <a:ext cx="991800" cy="3553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01" name="Ink 100">
                  <a:extLst>
                    <a:ext uri="{FF2B5EF4-FFF2-40B4-BE49-F238E27FC236}">
                      <a16:creationId xmlns:a16="http://schemas.microsoft.com/office/drawing/2014/main" id="{332C9F7D-EADC-FB6C-BAF4-14964D782A3E}"/>
                    </a:ext>
                  </a:extLst>
                </p14:cNvPr>
                <p14:cNvContentPartPr/>
                <p14:nvPr/>
              </p14:nvContentPartPr>
              <p14:xfrm>
                <a:off x="8012545" y="4564117"/>
                <a:ext cx="143640" cy="109080"/>
              </p14:xfrm>
            </p:contentPart>
          </mc:Choice>
          <mc:Fallback xmlns="">
            <p:pic>
              <p:nvPicPr>
                <p:cNvPr id="101" name="Ink 100">
                  <a:extLst>
                    <a:ext uri="{FF2B5EF4-FFF2-40B4-BE49-F238E27FC236}">
                      <a16:creationId xmlns:a16="http://schemas.microsoft.com/office/drawing/2014/main" id="{332C9F7D-EADC-FB6C-BAF4-14964D782A3E}"/>
                    </a:ext>
                  </a:extLst>
                </p:cNvPr>
                <p:cNvPicPr/>
                <p:nvPr/>
              </p:nvPicPr>
              <p:blipFill>
                <a:blip r:embed="rId125"/>
                <a:stretch>
                  <a:fillRect/>
                </a:stretch>
              </p:blipFill>
              <p:spPr>
                <a:xfrm>
                  <a:off x="8003545" y="4555477"/>
                  <a:ext cx="16128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02" name="Ink 101">
                  <a:extLst>
                    <a:ext uri="{FF2B5EF4-FFF2-40B4-BE49-F238E27FC236}">
                      <a16:creationId xmlns:a16="http://schemas.microsoft.com/office/drawing/2014/main" id="{2317BE39-92CA-7F5C-9870-14F5D3A0023A}"/>
                    </a:ext>
                  </a:extLst>
                </p14:cNvPr>
                <p14:cNvContentPartPr/>
                <p14:nvPr/>
              </p14:nvContentPartPr>
              <p14:xfrm>
                <a:off x="8609065" y="4651597"/>
                <a:ext cx="1402920" cy="547200"/>
              </p14:xfrm>
            </p:contentPart>
          </mc:Choice>
          <mc:Fallback xmlns="">
            <p:pic>
              <p:nvPicPr>
                <p:cNvPr id="102" name="Ink 101">
                  <a:extLst>
                    <a:ext uri="{FF2B5EF4-FFF2-40B4-BE49-F238E27FC236}">
                      <a16:creationId xmlns:a16="http://schemas.microsoft.com/office/drawing/2014/main" id="{2317BE39-92CA-7F5C-9870-14F5D3A0023A}"/>
                    </a:ext>
                  </a:extLst>
                </p:cNvPr>
                <p:cNvPicPr/>
                <p:nvPr/>
              </p:nvPicPr>
              <p:blipFill>
                <a:blip r:embed="rId127"/>
                <a:stretch>
                  <a:fillRect/>
                </a:stretch>
              </p:blipFill>
              <p:spPr>
                <a:xfrm>
                  <a:off x="8600065" y="4642957"/>
                  <a:ext cx="1420560" cy="56484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03" name="Ink 102">
                  <a:extLst>
                    <a:ext uri="{FF2B5EF4-FFF2-40B4-BE49-F238E27FC236}">
                      <a16:creationId xmlns:a16="http://schemas.microsoft.com/office/drawing/2014/main" id="{8C0EDF91-9133-DA46-7FF4-5FC8204122C7}"/>
                    </a:ext>
                  </a:extLst>
                </p14:cNvPr>
                <p14:cNvContentPartPr/>
                <p14:nvPr/>
              </p14:nvContentPartPr>
              <p14:xfrm>
                <a:off x="9162745" y="4721077"/>
                <a:ext cx="110160" cy="2160"/>
              </p14:xfrm>
            </p:contentPart>
          </mc:Choice>
          <mc:Fallback xmlns="">
            <p:pic>
              <p:nvPicPr>
                <p:cNvPr id="103" name="Ink 102">
                  <a:extLst>
                    <a:ext uri="{FF2B5EF4-FFF2-40B4-BE49-F238E27FC236}">
                      <a16:creationId xmlns:a16="http://schemas.microsoft.com/office/drawing/2014/main" id="{8C0EDF91-9133-DA46-7FF4-5FC8204122C7}"/>
                    </a:ext>
                  </a:extLst>
                </p:cNvPr>
                <p:cNvPicPr/>
                <p:nvPr/>
              </p:nvPicPr>
              <p:blipFill>
                <a:blip r:embed="rId129"/>
                <a:stretch>
                  <a:fillRect/>
                </a:stretch>
              </p:blipFill>
              <p:spPr>
                <a:xfrm>
                  <a:off x="9153745" y="4712437"/>
                  <a:ext cx="12780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05" name="Ink 104">
                  <a:extLst>
                    <a:ext uri="{FF2B5EF4-FFF2-40B4-BE49-F238E27FC236}">
                      <a16:creationId xmlns:a16="http://schemas.microsoft.com/office/drawing/2014/main" id="{6116E814-92C0-1360-E82F-D8927B898393}"/>
                    </a:ext>
                  </a:extLst>
                </p14:cNvPr>
                <p14:cNvContentPartPr/>
                <p14:nvPr/>
              </p14:nvContentPartPr>
              <p14:xfrm>
                <a:off x="6935065" y="5249917"/>
                <a:ext cx="175680" cy="243360"/>
              </p14:xfrm>
            </p:contentPart>
          </mc:Choice>
          <mc:Fallback xmlns="">
            <p:pic>
              <p:nvPicPr>
                <p:cNvPr id="105" name="Ink 104">
                  <a:extLst>
                    <a:ext uri="{FF2B5EF4-FFF2-40B4-BE49-F238E27FC236}">
                      <a16:creationId xmlns:a16="http://schemas.microsoft.com/office/drawing/2014/main" id="{6116E814-92C0-1360-E82F-D8927B898393}"/>
                    </a:ext>
                  </a:extLst>
                </p:cNvPr>
                <p:cNvPicPr/>
                <p:nvPr/>
              </p:nvPicPr>
              <p:blipFill>
                <a:blip r:embed="rId131"/>
                <a:stretch>
                  <a:fillRect/>
                </a:stretch>
              </p:blipFill>
              <p:spPr>
                <a:xfrm>
                  <a:off x="6926425" y="5240917"/>
                  <a:ext cx="19332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06" name="Ink 105">
                  <a:extLst>
                    <a:ext uri="{FF2B5EF4-FFF2-40B4-BE49-F238E27FC236}">
                      <a16:creationId xmlns:a16="http://schemas.microsoft.com/office/drawing/2014/main" id="{DAE3A980-2F32-D1DD-7FDA-CC47DE8F3845}"/>
                    </a:ext>
                  </a:extLst>
                </p14:cNvPr>
                <p14:cNvContentPartPr/>
                <p14:nvPr/>
              </p14:nvContentPartPr>
              <p14:xfrm>
                <a:off x="6804025" y="5126437"/>
                <a:ext cx="416880" cy="491040"/>
              </p14:xfrm>
            </p:contentPart>
          </mc:Choice>
          <mc:Fallback xmlns="">
            <p:pic>
              <p:nvPicPr>
                <p:cNvPr id="106" name="Ink 105">
                  <a:extLst>
                    <a:ext uri="{FF2B5EF4-FFF2-40B4-BE49-F238E27FC236}">
                      <a16:creationId xmlns:a16="http://schemas.microsoft.com/office/drawing/2014/main" id="{DAE3A980-2F32-D1DD-7FDA-CC47DE8F3845}"/>
                    </a:ext>
                  </a:extLst>
                </p:cNvPr>
                <p:cNvPicPr/>
                <p:nvPr/>
              </p:nvPicPr>
              <p:blipFill>
                <a:blip r:embed="rId133"/>
                <a:stretch>
                  <a:fillRect/>
                </a:stretch>
              </p:blipFill>
              <p:spPr>
                <a:xfrm>
                  <a:off x="6795025" y="5117437"/>
                  <a:ext cx="434520" cy="5086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08" name="Ink 107">
                  <a:extLst>
                    <a:ext uri="{FF2B5EF4-FFF2-40B4-BE49-F238E27FC236}">
                      <a16:creationId xmlns:a16="http://schemas.microsoft.com/office/drawing/2014/main" id="{5DC7B6B7-6585-7D7B-9279-B5B43B64F3FF}"/>
                    </a:ext>
                  </a:extLst>
                </p14:cNvPr>
                <p14:cNvContentPartPr/>
                <p14:nvPr/>
              </p14:nvContentPartPr>
              <p14:xfrm>
                <a:off x="7500265" y="5171437"/>
                <a:ext cx="1008000" cy="374400"/>
              </p14:xfrm>
            </p:contentPart>
          </mc:Choice>
          <mc:Fallback xmlns="">
            <p:pic>
              <p:nvPicPr>
                <p:cNvPr id="108" name="Ink 107">
                  <a:extLst>
                    <a:ext uri="{FF2B5EF4-FFF2-40B4-BE49-F238E27FC236}">
                      <a16:creationId xmlns:a16="http://schemas.microsoft.com/office/drawing/2014/main" id="{5DC7B6B7-6585-7D7B-9279-B5B43B64F3FF}"/>
                    </a:ext>
                  </a:extLst>
                </p:cNvPr>
                <p:cNvPicPr/>
                <p:nvPr/>
              </p:nvPicPr>
              <p:blipFill>
                <a:blip r:embed="rId135"/>
                <a:stretch>
                  <a:fillRect/>
                </a:stretch>
              </p:blipFill>
              <p:spPr>
                <a:xfrm>
                  <a:off x="7491625" y="5162437"/>
                  <a:ext cx="1025640" cy="39204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09" name="Ink 108">
                  <a:extLst>
                    <a:ext uri="{FF2B5EF4-FFF2-40B4-BE49-F238E27FC236}">
                      <a16:creationId xmlns:a16="http://schemas.microsoft.com/office/drawing/2014/main" id="{9D4DF2F8-5E90-9B87-B9C2-5F4A84A26189}"/>
                    </a:ext>
                  </a:extLst>
                </p14:cNvPr>
                <p14:cNvContentPartPr/>
                <p14:nvPr/>
              </p14:nvContentPartPr>
              <p14:xfrm>
                <a:off x="8145745" y="5081077"/>
                <a:ext cx="107640" cy="113760"/>
              </p14:xfrm>
            </p:contentPart>
          </mc:Choice>
          <mc:Fallback xmlns="">
            <p:pic>
              <p:nvPicPr>
                <p:cNvPr id="109" name="Ink 108">
                  <a:extLst>
                    <a:ext uri="{FF2B5EF4-FFF2-40B4-BE49-F238E27FC236}">
                      <a16:creationId xmlns:a16="http://schemas.microsoft.com/office/drawing/2014/main" id="{9D4DF2F8-5E90-9B87-B9C2-5F4A84A26189}"/>
                    </a:ext>
                  </a:extLst>
                </p:cNvPr>
                <p:cNvPicPr/>
                <p:nvPr/>
              </p:nvPicPr>
              <p:blipFill>
                <a:blip r:embed="rId137"/>
                <a:stretch>
                  <a:fillRect/>
                </a:stretch>
              </p:blipFill>
              <p:spPr>
                <a:xfrm>
                  <a:off x="8137105" y="5072437"/>
                  <a:ext cx="12528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10" name="Ink 109">
                  <a:extLst>
                    <a:ext uri="{FF2B5EF4-FFF2-40B4-BE49-F238E27FC236}">
                      <a16:creationId xmlns:a16="http://schemas.microsoft.com/office/drawing/2014/main" id="{8CD3A398-33E3-6709-6B28-F98F316356EE}"/>
                    </a:ext>
                  </a:extLst>
                </p14:cNvPr>
                <p14:cNvContentPartPr/>
                <p14:nvPr/>
              </p14:nvContentPartPr>
              <p14:xfrm>
                <a:off x="8691505" y="5220397"/>
                <a:ext cx="1468080" cy="328320"/>
              </p14:xfrm>
            </p:contentPart>
          </mc:Choice>
          <mc:Fallback xmlns="">
            <p:pic>
              <p:nvPicPr>
                <p:cNvPr id="110" name="Ink 109">
                  <a:extLst>
                    <a:ext uri="{FF2B5EF4-FFF2-40B4-BE49-F238E27FC236}">
                      <a16:creationId xmlns:a16="http://schemas.microsoft.com/office/drawing/2014/main" id="{8CD3A398-33E3-6709-6B28-F98F316356EE}"/>
                    </a:ext>
                  </a:extLst>
                </p:cNvPr>
                <p:cNvPicPr/>
                <p:nvPr/>
              </p:nvPicPr>
              <p:blipFill>
                <a:blip r:embed="rId139"/>
                <a:stretch>
                  <a:fillRect/>
                </a:stretch>
              </p:blipFill>
              <p:spPr>
                <a:xfrm>
                  <a:off x="8682505" y="5211757"/>
                  <a:ext cx="1485720" cy="345960"/>
                </a:xfrm>
                <a:prstGeom prst="rect">
                  <a:avLst/>
                </a:prstGeom>
              </p:spPr>
            </p:pic>
          </mc:Fallback>
        </mc:AlternateContent>
      </p:grpSp>
      <p:grpSp>
        <p:nvGrpSpPr>
          <p:cNvPr id="117" name="Group 116">
            <a:extLst>
              <a:ext uri="{FF2B5EF4-FFF2-40B4-BE49-F238E27FC236}">
                <a16:creationId xmlns:a16="http://schemas.microsoft.com/office/drawing/2014/main" id="{F1E17BA7-6880-BF4C-9848-3A48F9E89992}"/>
              </a:ext>
            </a:extLst>
          </p:cNvPr>
          <p:cNvGrpSpPr/>
          <p:nvPr/>
        </p:nvGrpSpPr>
        <p:grpSpPr>
          <a:xfrm>
            <a:off x="6180977" y="3339397"/>
            <a:ext cx="3715088" cy="590040"/>
            <a:chOff x="6180977" y="3339397"/>
            <a:chExt cx="3715088" cy="590040"/>
          </a:xfrm>
        </p:grpSpPr>
        <mc:AlternateContent xmlns:mc="http://schemas.openxmlformats.org/markup-compatibility/2006" xmlns:p14="http://schemas.microsoft.com/office/powerpoint/2010/main">
          <mc:Choice Requires="p14">
            <p:contentPart p14:bwMode="auto" r:id="rId140">
              <p14:nvContentPartPr>
                <p14:cNvPr id="77" name="Ink 76">
                  <a:extLst>
                    <a:ext uri="{FF2B5EF4-FFF2-40B4-BE49-F238E27FC236}">
                      <a16:creationId xmlns:a16="http://schemas.microsoft.com/office/drawing/2014/main" id="{CC1BF445-574C-8467-20FD-9ADDEBF32DED}"/>
                    </a:ext>
                  </a:extLst>
                </p14:cNvPr>
                <p14:cNvContentPartPr/>
                <p14:nvPr/>
              </p14:nvContentPartPr>
              <p14:xfrm>
                <a:off x="6180977" y="3495997"/>
                <a:ext cx="623880" cy="301320"/>
              </p14:xfrm>
            </p:contentPart>
          </mc:Choice>
          <mc:Fallback xmlns="">
            <p:pic>
              <p:nvPicPr>
                <p:cNvPr id="77" name="Ink 76">
                  <a:extLst>
                    <a:ext uri="{FF2B5EF4-FFF2-40B4-BE49-F238E27FC236}">
                      <a16:creationId xmlns:a16="http://schemas.microsoft.com/office/drawing/2014/main" id="{CC1BF445-574C-8467-20FD-9ADDEBF32DED}"/>
                    </a:ext>
                  </a:extLst>
                </p:cNvPr>
                <p:cNvPicPr/>
                <p:nvPr/>
              </p:nvPicPr>
              <p:blipFill>
                <a:blip r:embed="rId141"/>
                <a:stretch>
                  <a:fillRect/>
                </a:stretch>
              </p:blipFill>
              <p:spPr>
                <a:xfrm>
                  <a:off x="6171977" y="3486997"/>
                  <a:ext cx="64152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78" name="Ink 77">
                  <a:extLst>
                    <a:ext uri="{FF2B5EF4-FFF2-40B4-BE49-F238E27FC236}">
                      <a16:creationId xmlns:a16="http://schemas.microsoft.com/office/drawing/2014/main" id="{5986224E-C2B9-B23E-9CEF-5167D454363A}"/>
                    </a:ext>
                  </a:extLst>
                </p14:cNvPr>
                <p14:cNvContentPartPr/>
                <p14:nvPr/>
              </p14:nvContentPartPr>
              <p14:xfrm>
                <a:off x="6564737" y="3425797"/>
                <a:ext cx="74520" cy="60120"/>
              </p14:xfrm>
            </p:contentPart>
          </mc:Choice>
          <mc:Fallback xmlns="">
            <p:pic>
              <p:nvPicPr>
                <p:cNvPr id="78" name="Ink 77">
                  <a:extLst>
                    <a:ext uri="{FF2B5EF4-FFF2-40B4-BE49-F238E27FC236}">
                      <a16:creationId xmlns:a16="http://schemas.microsoft.com/office/drawing/2014/main" id="{5986224E-C2B9-B23E-9CEF-5167D454363A}"/>
                    </a:ext>
                  </a:extLst>
                </p:cNvPr>
                <p:cNvPicPr/>
                <p:nvPr/>
              </p:nvPicPr>
              <p:blipFill>
                <a:blip r:embed="rId143"/>
                <a:stretch>
                  <a:fillRect/>
                </a:stretch>
              </p:blipFill>
              <p:spPr>
                <a:xfrm>
                  <a:off x="6555737" y="3417157"/>
                  <a:ext cx="9216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0" name="Ink 79">
                  <a:extLst>
                    <a:ext uri="{FF2B5EF4-FFF2-40B4-BE49-F238E27FC236}">
                      <a16:creationId xmlns:a16="http://schemas.microsoft.com/office/drawing/2014/main" id="{04E6A242-F1C0-39EB-F81F-A491A247EF62}"/>
                    </a:ext>
                  </a:extLst>
                </p14:cNvPr>
                <p14:cNvContentPartPr/>
                <p14:nvPr/>
              </p14:nvContentPartPr>
              <p14:xfrm>
                <a:off x="6904937" y="3499237"/>
                <a:ext cx="1130760" cy="430200"/>
              </p14:xfrm>
            </p:contentPart>
          </mc:Choice>
          <mc:Fallback xmlns="">
            <p:pic>
              <p:nvPicPr>
                <p:cNvPr id="80" name="Ink 79">
                  <a:extLst>
                    <a:ext uri="{FF2B5EF4-FFF2-40B4-BE49-F238E27FC236}">
                      <a16:creationId xmlns:a16="http://schemas.microsoft.com/office/drawing/2014/main" id="{04E6A242-F1C0-39EB-F81F-A491A247EF62}"/>
                    </a:ext>
                  </a:extLst>
                </p:cNvPr>
                <p:cNvPicPr/>
                <p:nvPr/>
              </p:nvPicPr>
              <p:blipFill>
                <a:blip r:embed="rId145"/>
                <a:stretch>
                  <a:fillRect/>
                </a:stretch>
              </p:blipFill>
              <p:spPr>
                <a:xfrm>
                  <a:off x="6895937" y="3490597"/>
                  <a:ext cx="1148400" cy="44784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81" name="Ink 80">
                  <a:extLst>
                    <a:ext uri="{FF2B5EF4-FFF2-40B4-BE49-F238E27FC236}">
                      <a16:creationId xmlns:a16="http://schemas.microsoft.com/office/drawing/2014/main" id="{1585E499-B029-1A88-C6CC-4308F04CF649}"/>
                    </a:ext>
                  </a:extLst>
                </p14:cNvPr>
                <p14:cNvContentPartPr/>
                <p14:nvPr/>
              </p14:nvContentPartPr>
              <p14:xfrm>
                <a:off x="7975577" y="3579877"/>
                <a:ext cx="177480" cy="30960"/>
              </p14:xfrm>
            </p:contentPart>
          </mc:Choice>
          <mc:Fallback xmlns="">
            <p:pic>
              <p:nvPicPr>
                <p:cNvPr id="81" name="Ink 80">
                  <a:extLst>
                    <a:ext uri="{FF2B5EF4-FFF2-40B4-BE49-F238E27FC236}">
                      <a16:creationId xmlns:a16="http://schemas.microsoft.com/office/drawing/2014/main" id="{1585E499-B029-1A88-C6CC-4308F04CF649}"/>
                    </a:ext>
                  </a:extLst>
                </p:cNvPr>
                <p:cNvPicPr/>
                <p:nvPr/>
              </p:nvPicPr>
              <p:blipFill>
                <a:blip r:embed="rId147"/>
                <a:stretch>
                  <a:fillRect/>
                </a:stretch>
              </p:blipFill>
              <p:spPr>
                <a:xfrm>
                  <a:off x="7966577" y="3571237"/>
                  <a:ext cx="19512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12" name="Ink 111">
                  <a:extLst>
                    <a:ext uri="{FF2B5EF4-FFF2-40B4-BE49-F238E27FC236}">
                      <a16:creationId xmlns:a16="http://schemas.microsoft.com/office/drawing/2014/main" id="{53F05966-A38F-5743-3EE0-361A795E5683}"/>
                    </a:ext>
                  </a:extLst>
                </p14:cNvPr>
                <p14:cNvContentPartPr/>
                <p14:nvPr/>
              </p14:nvContentPartPr>
              <p14:xfrm>
                <a:off x="8402785" y="3447757"/>
                <a:ext cx="1296000" cy="350640"/>
              </p14:xfrm>
            </p:contentPart>
          </mc:Choice>
          <mc:Fallback xmlns="">
            <p:pic>
              <p:nvPicPr>
                <p:cNvPr id="112" name="Ink 111">
                  <a:extLst>
                    <a:ext uri="{FF2B5EF4-FFF2-40B4-BE49-F238E27FC236}">
                      <a16:creationId xmlns:a16="http://schemas.microsoft.com/office/drawing/2014/main" id="{53F05966-A38F-5743-3EE0-361A795E5683}"/>
                    </a:ext>
                  </a:extLst>
                </p:cNvPr>
                <p:cNvPicPr/>
                <p:nvPr/>
              </p:nvPicPr>
              <p:blipFill>
                <a:blip r:embed="rId149"/>
                <a:stretch>
                  <a:fillRect/>
                </a:stretch>
              </p:blipFill>
              <p:spPr>
                <a:xfrm>
                  <a:off x="8393785" y="3439117"/>
                  <a:ext cx="131364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13" name="Ink 112">
                  <a:extLst>
                    <a:ext uri="{FF2B5EF4-FFF2-40B4-BE49-F238E27FC236}">
                      <a16:creationId xmlns:a16="http://schemas.microsoft.com/office/drawing/2014/main" id="{4A0205F6-591B-1EC1-B8E0-6F6AF396D5C2}"/>
                    </a:ext>
                  </a:extLst>
                </p14:cNvPr>
                <p14:cNvContentPartPr/>
                <p14:nvPr/>
              </p14:nvContentPartPr>
              <p14:xfrm>
                <a:off x="8532745" y="3339397"/>
                <a:ext cx="109440" cy="133560"/>
              </p14:xfrm>
            </p:contentPart>
          </mc:Choice>
          <mc:Fallback xmlns="">
            <p:pic>
              <p:nvPicPr>
                <p:cNvPr id="113" name="Ink 112">
                  <a:extLst>
                    <a:ext uri="{FF2B5EF4-FFF2-40B4-BE49-F238E27FC236}">
                      <a16:creationId xmlns:a16="http://schemas.microsoft.com/office/drawing/2014/main" id="{4A0205F6-591B-1EC1-B8E0-6F6AF396D5C2}"/>
                    </a:ext>
                  </a:extLst>
                </p:cNvPr>
                <p:cNvPicPr/>
                <p:nvPr/>
              </p:nvPicPr>
              <p:blipFill>
                <a:blip r:embed="rId151"/>
                <a:stretch>
                  <a:fillRect/>
                </a:stretch>
              </p:blipFill>
              <p:spPr>
                <a:xfrm>
                  <a:off x="8524105" y="3330397"/>
                  <a:ext cx="12708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15" name="Ink 114">
                  <a:extLst>
                    <a:ext uri="{FF2B5EF4-FFF2-40B4-BE49-F238E27FC236}">
                      <a16:creationId xmlns:a16="http://schemas.microsoft.com/office/drawing/2014/main" id="{0D38DE5B-071E-46FB-B0BD-7B5D217A95B2}"/>
                    </a:ext>
                  </a:extLst>
                </p14:cNvPr>
                <p14:cNvContentPartPr/>
                <p14:nvPr/>
              </p14:nvContentPartPr>
              <p14:xfrm>
                <a:off x="9858265" y="3602557"/>
                <a:ext cx="23040" cy="49680"/>
              </p14:xfrm>
            </p:contentPart>
          </mc:Choice>
          <mc:Fallback xmlns="">
            <p:pic>
              <p:nvPicPr>
                <p:cNvPr id="115" name="Ink 114">
                  <a:extLst>
                    <a:ext uri="{FF2B5EF4-FFF2-40B4-BE49-F238E27FC236}">
                      <a16:creationId xmlns:a16="http://schemas.microsoft.com/office/drawing/2014/main" id="{0D38DE5B-071E-46FB-B0BD-7B5D217A95B2}"/>
                    </a:ext>
                  </a:extLst>
                </p:cNvPr>
                <p:cNvPicPr/>
                <p:nvPr/>
              </p:nvPicPr>
              <p:blipFill>
                <a:blip r:embed="rId153"/>
                <a:stretch>
                  <a:fillRect/>
                </a:stretch>
              </p:blipFill>
              <p:spPr>
                <a:xfrm>
                  <a:off x="9849625" y="3593917"/>
                  <a:ext cx="4068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16" name="Ink 115">
                  <a:extLst>
                    <a:ext uri="{FF2B5EF4-FFF2-40B4-BE49-F238E27FC236}">
                      <a16:creationId xmlns:a16="http://schemas.microsoft.com/office/drawing/2014/main" id="{FDDE564D-14DE-D829-5D33-D22458E66288}"/>
                    </a:ext>
                  </a:extLst>
                </p14:cNvPr>
                <p14:cNvContentPartPr/>
                <p14:nvPr/>
              </p14:nvContentPartPr>
              <p14:xfrm>
                <a:off x="9861865" y="3754477"/>
                <a:ext cx="34200" cy="35640"/>
              </p14:xfrm>
            </p:contentPart>
          </mc:Choice>
          <mc:Fallback xmlns="">
            <p:pic>
              <p:nvPicPr>
                <p:cNvPr id="116" name="Ink 115">
                  <a:extLst>
                    <a:ext uri="{FF2B5EF4-FFF2-40B4-BE49-F238E27FC236}">
                      <a16:creationId xmlns:a16="http://schemas.microsoft.com/office/drawing/2014/main" id="{FDDE564D-14DE-D829-5D33-D22458E66288}"/>
                    </a:ext>
                  </a:extLst>
                </p:cNvPr>
                <p:cNvPicPr/>
                <p:nvPr/>
              </p:nvPicPr>
              <p:blipFill>
                <a:blip r:embed="rId155"/>
                <a:stretch>
                  <a:fillRect/>
                </a:stretch>
              </p:blipFill>
              <p:spPr>
                <a:xfrm>
                  <a:off x="9853225" y="3745837"/>
                  <a:ext cx="51840" cy="53280"/>
                </a:xfrm>
                <a:prstGeom prst="rect">
                  <a:avLst/>
                </a:prstGeom>
              </p:spPr>
            </p:pic>
          </mc:Fallback>
        </mc:AlternateContent>
      </p:grpSp>
    </p:spTree>
    <p:extLst>
      <p:ext uri="{BB962C8B-B14F-4D97-AF65-F5344CB8AC3E}">
        <p14:creationId xmlns:p14="http://schemas.microsoft.com/office/powerpoint/2010/main" val="3014933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910" y="181303"/>
            <a:ext cx="11352179" cy="790411"/>
          </a:xfrm>
        </p:spPr>
        <p:txBody>
          <a:bodyPr>
            <a:noAutofit/>
          </a:bodyPr>
          <a:lstStyle/>
          <a:p>
            <a:pPr algn="l"/>
            <a:r>
              <a:rPr lang="en-US" sz="4000" b="1" dirty="0">
                <a:solidFill>
                  <a:srgbClr val="99FF33"/>
                </a:solidFill>
                <a:latin typeface="Consolas" panose="020B0609020204030204" pitchFamily="49" charset="0"/>
              </a:rPr>
              <a:t>Mobile Computing Functions</a:t>
            </a:r>
          </a:p>
        </p:txBody>
      </p:sp>
      <p:grpSp>
        <p:nvGrpSpPr>
          <p:cNvPr id="12" name="Group 11">
            <a:extLst>
              <a:ext uri="{FF2B5EF4-FFF2-40B4-BE49-F238E27FC236}">
                <a16:creationId xmlns:a16="http://schemas.microsoft.com/office/drawing/2014/main" id="{77F815DD-9B49-0A4E-677D-8A2B6EBBC855}"/>
              </a:ext>
            </a:extLst>
          </p:cNvPr>
          <p:cNvGrpSpPr/>
          <p:nvPr/>
        </p:nvGrpSpPr>
        <p:grpSpPr>
          <a:xfrm>
            <a:off x="362185" y="1208197"/>
            <a:ext cx="1404720" cy="433080"/>
            <a:chOff x="362185" y="1208197"/>
            <a:chExt cx="1404720" cy="433080"/>
          </a:xfrm>
        </p:grpSpPr>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7E40564D-203B-2A91-4192-83013BDC9FAB}"/>
                    </a:ext>
                  </a:extLst>
                </p14:cNvPr>
                <p14:cNvContentPartPr/>
                <p14:nvPr/>
              </p14:nvContentPartPr>
              <p14:xfrm>
                <a:off x="458305" y="1334197"/>
                <a:ext cx="117720" cy="210600"/>
              </p14:xfrm>
            </p:contentPart>
          </mc:Choice>
          <mc:Fallback xmlns="">
            <p:pic>
              <p:nvPicPr>
                <p:cNvPr id="3" name="Ink 2">
                  <a:extLst>
                    <a:ext uri="{FF2B5EF4-FFF2-40B4-BE49-F238E27FC236}">
                      <a16:creationId xmlns:a16="http://schemas.microsoft.com/office/drawing/2014/main" id="{7E40564D-203B-2A91-4192-83013BDC9FAB}"/>
                    </a:ext>
                  </a:extLst>
                </p:cNvPr>
                <p:cNvPicPr/>
                <p:nvPr/>
              </p:nvPicPr>
              <p:blipFill>
                <a:blip r:embed="rId3"/>
                <a:stretch>
                  <a:fillRect/>
                </a:stretch>
              </p:blipFill>
              <p:spPr>
                <a:xfrm>
                  <a:off x="449665" y="1325557"/>
                  <a:ext cx="13536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D80D3811-EDB8-4C4E-738A-314AA9B0D25E}"/>
                    </a:ext>
                  </a:extLst>
                </p14:cNvPr>
                <p14:cNvContentPartPr/>
                <p14:nvPr/>
              </p14:nvContentPartPr>
              <p14:xfrm>
                <a:off x="362185" y="1208197"/>
                <a:ext cx="392760" cy="433080"/>
              </p14:xfrm>
            </p:contentPart>
          </mc:Choice>
          <mc:Fallback xmlns="">
            <p:pic>
              <p:nvPicPr>
                <p:cNvPr id="4" name="Ink 3">
                  <a:extLst>
                    <a:ext uri="{FF2B5EF4-FFF2-40B4-BE49-F238E27FC236}">
                      <a16:creationId xmlns:a16="http://schemas.microsoft.com/office/drawing/2014/main" id="{D80D3811-EDB8-4C4E-738A-314AA9B0D25E}"/>
                    </a:ext>
                  </a:extLst>
                </p:cNvPr>
                <p:cNvPicPr/>
                <p:nvPr/>
              </p:nvPicPr>
              <p:blipFill>
                <a:blip r:embed="rId5"/>
                <a:stretch>
                  <a:fillRect/>
                </a:stretch>
              </p:blipFill>
              <p:spPr>
                <a:xfrm>
                  <a:off x="353185" y="1199557"/>
                  <a:ext cx="410400" cy="450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291EEA84-8A37-ED2B-99E5-1C96F4923324}"/>
                    </a:ext>
                  </a:extLst>
                </p14:cNvPr>
                <p14:cNvContentPartPr/>
                <p14:nvPr/>
              </p14:nvContentPartPr>
              <p14:xfrm>
                <a:off x="930265" y="1335997"/>
                <a:ext cx="836640" cy="267480"/>
              </p14:xfrm>
            </p:contentPart>
          </mc:Choice>
          <mc:Fallback xmlns="">
            <p:pic>
              <p:nvPicPr>
                <p:cNvPr id="6" name="Ink 5">
                  <a:extLst>
                    <a:ext uri="{FF2B5EF4-FFF2-40B4-BE49-F238E27FC236}">
                      <a16:creationId xmlns:a16="http://schemas.microsoft.com/office/drawing/2014/main" id="{291EEA84-8A37-ED2B-99E5-1C96F4923324}"/>
                    </a:ext>
                  </a:extLst>
                </p:cNvPr>
                <p:cNvPicPr/>
                <p:nvPr/>
              </p:nvPicPr>
              <p:blipFill>
                <a:blip r:embed="rId7"/>
                <a:stretch>
                  <a:fillRect/>
                </a:stretch>
              </p:blipFill>
              <p:spPr>
                <a:xfrm>
                  <a:off x="921265" y="1326997"/>
                  <a:ext cx="854280" cy="285120"/>
                </a:xfrm>
                <a:prstGeom prst="rect">
                  <a:avLst/>
                </a:prstGeom>
              </p:spPr>
            </p:pic>
          </mc:Fallback>
        </mc:AlternateContent>
      </p:grpSp>
      <p:grpSp>
        <p:nvGrpSpPr>
          <p:cNvPr id="11" name="Group 10">
            <a:extLst>
              <a:ext uri="{FF2B5EF4-FFF2-40B4-BE49-F238E27FC236}">
                <a16:creationId xmlns:a16="http://schemas.microsoft.com/office/drawing/2014/main" id="{4A8C41A4-9AF1-D611-2283-C0D5B6642B1B}"/>
              </a:ext>
            </a:extLst>
          </p:cNvPr>
          <p:cNvGrpSpPr/>
          <p:nvPr/>
        </p:nvGrpSpPr>
        <p:grpSpPr>
          <a:xfrm>
            <a:off x="1996585" y="952237"/>
            <a:ext cx="1478520" cy="969480"/>
            <a:chOff x="1996585" y="952237"/>
            <a:chExt cx="1478520" cy="969480"/>
          </a:xfrm>
        </p:grpSpPr>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5EC507A3-6FA7-BB25-1067-3E44818C1472}"/>
                    </a:ext>
                  </a:extLst>
                </p14:cNvPr>
                <p14:cNvContentPartPr/>
                <p14:nvPr/>
              </p14:nvContentPartPr>
              <p14:xfrm>
                <a:off x="1996585" y="1216477"/>
                <a:ext cx="1478520" cy="705240"/>
              </p14:xfrm>
            </p:contentPart>
          </mc:Choice>
          <mc:Fallback xmlns="">
            <p:pic>
              <p:nvPicPr>
                <p:cNvPr id="7" name="Ink 6">
                  <a:extLst>
                    <a:ext uri="{FF2B5EF4-FFF2-40B4-BE49-F238E27FC236}">
                      <a16:creationId xmlns:a16="http://schemas.microsoft.com/office/drawing/2014/main" id="{5EC507A3-6FA7-BB25-1067-3E44818C1472}"/>
                    </a:ext>
                  </a:extLst>
                </p:cNvPr>
                <p:cNvPicPr/>
                <p:nvPr/>
              </p:nvPicPr>
              <p:blipFill>
                <a:blip r:embed="rId9"/>
                <a:stretch>
                  <a:fillRect/>
                </a:stretch>
              </p:blipFill>
              <p:spPr>
                <a:xfrm>
                  <a:off x="1987585" y="1207837"/>
                  <a:ext cx="1496160" cy="722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47D16A0B-4B06-3CAA-9CB9-B43A330CDCB7}"/>
                    </a:ext>
                  </a:extLst>
                </p14:cNvPr>
                <p14:cNvContentPartPr/>
                <p14:nvPr/>
              </p14:nvContentPartPr>
              <p14:xfrm>
                <a:off x="2837905" y="952237"/>
                <a:ext cx="118800" cy="137160"/>
              </p14:xfrm>
            </p:contentPart>
          </mc:Choice>
          <mc:Fallback xmlns="">
            <p:pic>
              <p:nvPicPr>
                <p:cNvPr id="8" name="Ink 7">
                  <a:extLst>
                    <a:ext uri="{FF2B5EF4-FFF2-40B4-BE49-F238E27FC236}">
                      <a16:creationId xmlns:a16="http://schemas.microsoft.com/office/drawing/2014/main" id="{47D16A0B-4B06-3CAA-9CB9-B43A330CDCB7}"/>
                    </a:ext>
                  </a:extLst>
                </p:cNvPr>
                <p:cNvPicPr/>
                <p:nvPr/>
              </p:nvPicPr>
              <p:blipFill>
                <a:blip r:embed="rId11"/>
                <a:stretch>
                  <a:fillRect/>
                </a:stretch>
              </p:blipFill>
              <p:spPr>
                <a:xfrm>
                  <a:off x="2828905" y="943237"/>
                  <a:ext cx="13644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BB5D33C3-641C-B9FC-EC53-8A9FD5BF1558}"/>
                    </a:ext>
                  </a:extLst>
                </p14:cNvPr>
                <p14:cNvContentPartPr/>
                <p14:nvPr/>
              </p14:nvContentPartPr>
              <p14:xfrm>
                <a:off x="3000265" y="1264357"/>
                <a:ext cx="216360" cy="360"/>
              </p14:xfrm>
            </p:contentPart>
          </mc:Choice>
          <mc:Fallback xmlns="">
            <p:pic>
              <p:nvPicPr>
                <p:cNvPr id="9" name="Ink 8">
                  <a:extLst>
                    <a:ext uri="{FF2B5EF4-FFF2-40B4-BE49-F238E27FC236}">
                      <a16:creationId xmlns:a16="http://schemas.microsoft.com/office/drawing/2014/main" id="{BB5D33C3-641C-B9FC-EC53-8A9FD5BF1558}"/>
                    </a:ext>
                  </a:extLst>
                </p:cNvPr>
                <p:cNvPicPr/>
                <p:nvPr/>
              </p:nvPicPr>
              <p:blipFill>
                <a:blip r:embed="rId13"/>
                <a:stretch>
                  <a:fillRect/>
                </a:stretch>
              </p:blipFill>
              <p:spPr>
                <a:xfrm>
                  <a:off x="2991265" y="1255357"/>
                  <a:ext cx="234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1B60352C-1225-0BD6-3D85-FFC16ED30FC7}"/>
                    </a:ext>
                  </a:extLst>
                </p14:cNvPr>
                <p14:cNvContentPartPr/>
                <p14:nvPr/>
              </p14:nvContentPartPr>
              <p14:xfrm>
                <a:off x="2621905" y="1024957"/>
                <a:ext cx="110880" cy="139320"/>
              </p14:xfrm>
            </p:contentPart>
          </mc:Choice>
          <mc:Fallback xmlns="">
            <p:pic>
              <p:nvPicPr>
                <p:cNvPr id="10" name="Ink 9">
                  <a:extLst>
                    <a:ext uri="{FF2B5EF4-FFF2-40B4-BE49-F238E27FC236}">
                      <a16:creationId xmlns:a16="http://schemas.microsoft.com/office/drawing/2014/main" id="{1B60352C-1225-0BD6-3D85-FFC16ED30FC7}"/>
                    </a:ext>
                  </a:extLst>
                </p:cNvPr>
                <p:cNvPicPr/>
                <p:nvPr/>
              </p:nvPicPr>
              <p:blipFill>
                <a:blip r:embed="rId15"/>
                <a:stretch>
                  <a:fillRect/>
                </a:stretch>
              </p:blipFill>
              <p:spPr>
                <a:xfrm>
                  <a:off x="2612905" y="1015957"/>
                  <a:ext cx="128520" cy="156960"/>
                </a:xfrm>
                <a:prstGeom prst="rect">
                  <a:avLst/>
                </a:prstGeom>
              </p:spPr>
            </p:pic>
          </mc:Fallback>
        </mc:AlternateContent>
      </p:grpSp>
      <p:grpSp>
        <p:nvGrpSpPr>
          <p:cNvPr id="24" name="Group 23">
            <a:extLst>
              <a:ext uri="{FF2B5EF4-FFF2-40B4-BE49-F238E27FC236}">
                <a16:creationId xmlns:a16="http://schemas.microsoft.com/office/drawing/2014/main" id="{7A56AEFC-2021-A4A1-7E09-0E68B7F53DB3}"/>
              </a:ext>
            </a:extLst>
          </p:cNvPr>
          <p:cNvGrpSpPr/>
          <p:nvPr/>
        </p:nvGrpSpPr>
        <p:grpSpPr>
          <a:xfrm>
            <a:off x="294145" y="1905877"/>
            <a:ext cx="2175480" cy="477360"/>
            <a:chOff x="294145" y="1905877"/>
            <a:chExt cx="2175480" cy="477360"/>
          </a:xfrm>
        </p:grpSpPr>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EB47A9E6-7FE8-9DCD-9A4C-29D23DD9D7E5}"/>
                    </a:ext>
                  </a:extLst>
                </p14:cNvPr>
                <p14:cNvContentPartPr/>
                <p14:nvPr/>
              </p14:nvContentPartPr>
              <p14:xfrm>
                <a:off x="361825" y="2034757"/>
                <a:ext cx="218520" cy="261720"/>
              </p14:xfrm>
            </p:contentPart>
          </mc:Choice>
          <mc:Fallback xmlns="">
            <p:pic>
              <p:nvPicPr>
                <p:cNvPr id="13" name="Ink 12">
                  <a:extLst>
                    <a:ext uri="{FF2B5EF4-FFF2-40B4-BE49-F238E27FC236}">
                      <a16:creationId xmlns:a16="http://schemas.microsoft.com/office/drawing/2014/main" id="{EB47A9E6-7FE8-9DCD-9A4C-29D23DD9D7E5}"/>
                    </a:ext>
                  </a:extLst>
                </p:cNvPr>
                <p:cNvPicPr/>
                <p:nvPr/>
              </p:nvPicPr>
              <p:blipFill>
                <a:blip r:embed="rId17"/>
                <a:stretch>
                  <a:fillRect/>
                </a:stretch>
              </p:blipFill>
              <p:spPr>
                <a:xfrm>
                  <a:off x="352825" y="2025757"/>
                  <a:ext cx="23616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81E52507-0039-81FD-58C5-821A1AE626CD}"/>
                    </a:ext>
                  </a:extLst>
                </p14:cNvPr>
                <p14:cNvContentPartPr/>
                <p14:nvPr/>
              </p14:nvContentPartPr>
              <p14:xfrm>
                <a:off x="294145" y="1905877"/>
                <a:ext cx="469440" cy="477360"/>
              </p14:xfrm>
            </p:contentPart>
          </mc:Choice>
          <mc:Fallback xmlns="">
            <p:pic>
              <p:nvPicPr>
                <p:cNvPr id="14" name="Ink 13">
                  <a:extLst>
                    <a:ext uri="{FF2B5EF4-FFF2-40B4-BE49-F238E27FC236}">
                      <a16:creationId xmlns:a16="http://schemas.microsoft.com/office/drawing/2014/main" id="{81E52507-0039-81FD-58C5-821A1AE626CD}"/>
                    </a:ext>
                  </a:extLst>
                </p:cNvPr>
                <p:cNvPicPr/>
                <p:nvPr/>
              </p:nvPicPr>
              <p:blipFill>
                <a:blip r:embed="rId19"/>
                <a:stretch>
                  <a:fillRect/>
                </a:stretch>
              </p:blipFill>
              <p:spPr>
                <a:xfrm>
                  <a:off x="285505" y="1897237"/>
                  <a:ext cx="487080" cy="495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9D43DB7B-C5D3-F6E9-744E-177BBF24CB29}"/>
                    </a:ext>
                  </a:extLst>
                </p14:cNvPr>
                <p14:cNvContentPartPr/>
                <p14:nvPr/>
              </p14:nvContentPartPr>
              <p14:xfrm>
                <a:off x="1076425" y="1955917"/>
                <a:ext cx="1393200" cy="403920"/>
              </p14:xfrm>
            </p:contentPart>
          </mc:Choice>
          <mc:Fallback xmlns="">
            <p:pic>
              <p:nvPicPr>
                <p:cNvPr id="16" name="Ink 15">
                  <a:extLst>
                    <a:ext uri="{FF2B5EF4-FFF2-40B4-BE49-F238E27FC236}">
                      <a16:creationId xmlns:a16="http://schemas.microsoft.com/office/drawing/2014/main" id="{9D43DB7B-C5D3-F6E9-744E-177BBF24CB29}"/>
                    </a:ext>
                  </a:extLst>
                </p:cNvPr>
                <p:cNvPicPr/>
                <p:nvPr/>
              </p:nvPicPr>
              <p:blipFill>
                <a:blip r:embed="rId21"/>
                <a:stretch>
                  <a:fillRect/>
                </a:stretch>
              </p:blipFill>
              <p:spPr>
                <a:xfrm>
                  <a:off x="1067785" y="1946917"/>
                  <a:ext cx="1410840" cy="421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a:extLst>
                    <a:ext uri="{FF2B5EF4-FFF2-40B4-BE49-F238E27FC236}">
                      <a16:creationId xmlns:a16="http://schemas.microsoft.com/office/drawing/2014/main" id="{54772A21-98D6-ABDA-1C23-C55896F14029}"/>
                    </a:ext>
                  </a:extLst>
                </p14:cNvPr>
                <p14:cNvContentPartPr/>
                <p14:nvPr/>
              </p14:nvContentPartPr>
              <p14:xfrm>
                <a:off x="1408345" y="2065357"/>
                <a:ext cx="199080" cy="18360"/>
              </p14:xfrm>
            </p:contentPart>
          </mc:Choice>
          <mc:Fallback xmlns="">
            <p:pic>
              <p:nvPicPr>
                <p:cNvPr id="18" name="Ink 17">
                  <a:extLst>
                    <a:ext uri="{FF2B5EF4-FFF2-40B4-BE49-F238E27FC236}">
                      <a16:creationId xmlns:a16="http://schemas.microsoft.com/office/drawing/2014/main" id="{54772A21-98D6-ABDA-1C23-C55896F14029}"/>
                    </a:ext>
                  </a:extLst>
                </p:cNvPr>
                <p:cNvPicPr/>
                <p:nvPr/>
              </p:nvPicPr>
              <p:blipFill>
                <a:blip r:embed="rId23"/>
                <a:stretch>
                  <a:fillRect/>
                </a:stretch>
              </p:blipFill>
              <p:spPr>
                <a:xfrm>
                  <a:off x="1399345" y="2056357"/>
                  <a:ext cx="216720" cy="36000"/>
                </a:xfrm>
                <a:prstGeom prst="rect">
                  <a:avLst/>
                </a:prstGeom>
              </p:spPr>
            </p:pic>
          </mc:Fallback>
        </mc:AlternateContent>
      </p:grpSp>
      <p:grpSp>
        <p:nvGrpSpPr>
          <p:cNvPr id="23" name="Group 22">
            <a:extLst>
              <a:ext uri="{FF2B5EF4-FFF2-40B4-BE49-F238E27FC236}">
                <a16:creationId xmlns:a16="http://schemas.microsoft.com/office/drawing/2014/main" id="{769C43AB-8BE4-62E1-E818-48588769A81C}"/>
              </a:ext>
            </a:extLst>
          </p:cNvPr>
          <p:cNvGrpSpPr/>
          <p:nvPr/>
        </p:nvGrpSpPr>
        <p:grpSpPr>
          <a:xfrm>
            <a:off x="2608945" y="1796077"/>
            <a:ext cx="1581480" cy="854640"/>
            <a:chOff x="2608945" y="1796077"/>
            <a:chExt cx="1581480" cy="854640"/>
          </a:xfrm>
        </p:grpSpPr>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84199A1B-B771-0562-1096-8D5DF7E71042}"/>
                    </a:ext>
                  </a:extLst>
                </p14:cNvPr>
                <p14:cNvContentPartPr/>
                <p14:nvPr/>
              </p14:nvContentPartPr>
              <p14:xfrm>
                <a:off x="2608945" y="1954477"/>
                <a:ext cx="1581480" cy="696240"/>
              </p14:xfrm>
            </p:contentPart>
          </mc:Choice>
          <mc:Fallback xmlns="">
            <p:pic>
              <p:nvPicPr>
                <p:cNvPr id="19" name="Ink 18">
                  <a:extLst>
                    <a:ext uri="{FF2B5EF4-FFF2-40B4-BE49-F238E27FC236}">
                      <a16:creationId xmlns:a16="http://schemas.microsoft.com/office/drawing/2014/main" id="{84199A1B-B771-0562-1096-8D5DF7E71042}"/>
                    </a:ext>
                  </a:extLst>
                </p:cNvPr>
                <p:cNvPicPr/>
                <p:nvPr/>
              </p:nvPicPr>
              <p:blipFill>
                <a:blip r:embed="rId25"/>
                <a:stretch>
                  <a:fillRect/>
                </a:stretch>
              </p:blipFill>
              <p:spPr>
                <a:xfrm>
                  <a:off x="2599945" y="1945837"/>
                  <a:ext cx="1599120" cy="7138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0" name="Ink 19">
                  <a:extLst>
                    <a:ext uri="{FF2B5EF4-FFF2-40B4-BE49-F238E27FC236}">
                      <a16:creationId xmlns:a16="http://schemas.microsoft.com/office/drawing/2014/main" id="{90622C80-7E6E-85AC-099E-7E4780D7FD37}"/>
                    </a:ext>
                  </a:extLst>
                </p14:cNvPr>
                <p14:cNvContentPartPr/>
                <p14:nvPr/>
              </p14:nvContentPartPr>
              <p14:xfrm>
                <a:off x="3354865" y="1796077"/>
                <a:ext cx="99360" cy="144360"/>
              </p14:xfrm>
            </p:contentPart>
          </mc:Choice>
          <mc:Fallback xmlns="">
            <p:pic>
              <p:nvPicPr>
                <p:cNvPr id="20" name="Ink 19">
                  <a:extLst>
                    <a:ext uri="{FF2B5EF4-FFF2-40B4-BE49-F238E27FC236}">
                      <a16:creationId xmlns:a16="http://schemas.microsoft.com/office/drawing/2014/main" id="{90622C80-7E6E-85AC-099E-7E4780D7FD37}"/>
                    </a:ext>
                  </a:extLst>
                </p:cNvPr>
                <p:cNvPicPr/>
                <p:nvPr/>
              </p:nvPicPr>
              <p:blipFill>
                <a:blip r:embed="rId27"/>
                <a:stretch>
                  <a:fillRect/>
                </a:stretch>
              </p:blipFill>
              <p:spPr>
                <a:xfrm>
                  <a:off x="3345865" y="1787077"/>
                  <a:ext cx="11700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 name="Ink 20">
                  <a:extLst>
                    <a:ext uri="{FF2B5EF4-FFF2-40B4-BE49-F238E27FC236}">
                      <a16:creationId xmlns:a16="http://schemas.microsoft.com/office/drawing/2014/main" id="{321C9934-E87A-8A38-B404-EFE0C7773346}"/>
                    </a:ext>
                  </a:extLst>
                </p14:cNvPr>
                <p14:cNvContentPartPr/>
                <p14:nvPr/>
              </p14:nvContentPartPr>
              <p14:xfrm>
                <a:off x="3567625" y="1836397"/>
                <a:ext cx="96120" cy="114480"/>
              </p14:xfrm>
            </p:contentPart>
          </mc:Choice>
          <mc:Fallback xmlns="">
            <p:pic>
              <p:nvPicPr>
                <p:cNvPr id="21" name="Ink 20">
                  <a:extLst>
                    <a:ext uri="{FF2B5EF4-FFF2-40B4-BE49-F238E27FC236}">
                      <a16:creationId xmlns:a16="http://schemas.microsoft.com/office/drawing/2014/main" id="{321C9934-E87A-8A38-B404-EFE0C7773346}"/>
                    </a:ext>
                  </a:extLst>
                </p:cNvPr>
                <p:cNvPicPr/>
                <p:nvPr/>
              </p:nvPicPr>
              <p:blipFill>
                <a:blip r:embed="rId29"/>
                <a:stretch>
                  <a:fillRect/>
                </a:stretch>
              </p:blipFill>
              <p:spPr>
                <a:xfrm>
                  <a:off x="3558985" y="1827757"/>
                  <a:ext cx="11376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2" name="Ink 21">
                  <a:extLst>
                    <a:ext uri="{FF2B5EF4-FFF2-40B4-BE49-F238E27FC236}">
                      <a16:creationId xmlns:a16="http://schemas.microsoft.com/office/drawing/2014/main" id="{8602740C-68DE-6AEC-CFFE-9BD81B00AC97}"/>
                    </a:ext>
                  </a:extLst>
                </p14:cNvPr>
                <p14:cNvContentPartPr/>
                <p14:nvPr/>
              </p14:nvContentPartPr>
              <p14:xfrm>
                <a:off x="3657265" y="2079757"/>
                <a:ext cx="207360" cy="19080"/>
              </p14:xfrm>
            </p:contentPart>
          </mc:Choice>
          <mc:Fallback xmlns="">
            <p:pic>
              <p:nvPicPr>
                <p:cNvPr id="22" name="Ink 21">
                  <a:extLst>
                    <a:ext uri="{FF2B5EF4-FFF2-40B4-BE49-F238E27FC236}">
                      <a16:creationId xmlns:a16="http://schemas.microsoft.com/office/drawing/2014/main" id="{8602740C-68DE-6AEC-CFFE-9BD81B00AC97}"/>
                    </a:ext>
                  </a:extLst>
                </p:cNvPr>
                <p:cNvPicPr/>
                <p:nvPr/>
              </p:nvPicPr>
              <p:blipFill>
                <a:blip r:embed="rId31"/>
                <a:stretch>
                  <a:fillRect/>
                </a:stretch>
              </p:blipFill>
              <p:spPr>
                <a:xfrm>
                  <a:off x="3648625" y="2070757"/>
                  <a:ext cx="225000" cy="36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2">
            <p14:nvContentPartPr>
              <p14:cNvPr id="28" name="Ink 27">
                <a:extLst>
                  <a:ext uri="{FF2B5EF4-FFF2-40B4-BE49-F238E27FC236}">
                    <a16:creationId xmlns:a16="http://schemas.microsoft.com/office/drawing/2014/main" id="{ADB52BC3-BE44-8E56-8F81-761F2AAF4363}"/>
                  </a:ext>
                </a:extLst>
              </p14:cNvPr>
              <p14:cNvContentPartPr/>
              <p14:nvPr/>
            </p14:nvContentPartPr>
            <p14:xfrm>
              <a:off x="1204225" y="2870317"/>
              <a:ext cx="24480" cy="365040"/>
            </p14:xfrm>
          </p:contentPart>
        </mc:Choice>
        <mc:Fallback xmlns="">
          <p:pic>
            <p:nvPicPr>
              <p:cNvPr id="28" name="Ink 27">
                <a:extLst>
                  <a:ext uri="{FF2B5EF4-FFF2-40B4-BE49-F238E27FC236}">
                    <a16:creationId xmlns:a16="http://schemas.microsoft.com/office/drawing/2014/main" id="{ADB52BC3-BE44-8E56-8F81-761F2AAF4363}"/>
                  </a:ext>
                </a:extLst>
              </p:cNvPr>
              <p:cNvPicPr/>
              <p:nvPr/>
            </p:nvPicPr>
            <p:blipFill>
              <a:blip r:embed="rId33"/>
              <a:stretch>
                <a:fillRect/>
              </a:stretch>
            </p:blipFill>
            <p:spPr>
              <a:xfrm>
                <a:off x="1195225" y="2861677"/>
                <a:ext cx="42120" cy="382680"/>
              </a:xfrm>
              <a:prstGeom prst="rect">
                <a:avLst/>
              </a:prstGeom>
            </p:spPr>
          </p:pic>
        </mc:Fallback>
      </mc:AlternateContent>
      <p:grpSp>
        <p:nvGrpSpPr>
          <p:cNvPr id="37" name="Group 36">
            <a:extLst>
              <a:ext uri="{FF2B5EF4-FFF2-40B4-BE49-F238E27FC236}">
                <a16:creationId xmlns:a16="http://schemas.microsoft.com/office/drawing/2014/main" id="{CE1E50A0-B3FA-205A-1DBD-69633A4D8B79}"/>
              </a:ext>
            </a:extLst>
          </p:cNvPr>
          <p:cNvGrpSpPr/>
          <p:nvPr/>
        </p:nvGrpSpPr>
        <p:grpSpPr>
          <a:xfrm>
            <a:off x="276505" y="2779957"/>
            <a:ext cx="2043720" cy="529560"/>
            <a:chOff x="276505" y="2779957"/>
            <a:chExt cx="2043720" cy="529560"/>
          </a:xfrm>
        </p:grpSpPr>
        <mc:AlternateContent xmlns:mc="http://schemas.openxmlformats.org/markup-compatibility/2006" xmlns:p14="http://schemas.microsoft.com/office/powerpoint/2010/main">
          <mc:Choice Requires="p14">
            <p:contentPart p14:bwMode="auto" r:id="rId34">
              <p14:nvContentPartPr>
                <p14:cNvPr id="25" name="Ink 24">
                  <a:extLst>
                    <a:ext uri="{FF2B5EF4-FFF2-40B4-BE49-F238E27FC236}">
                      <a16:creationId xmlns:a16="http://schemas.microsoft.com/office/drawing/2014/main" id="{A167380E-59CC-4E93-4D07-99D9800061FF}"/>
                    </a:ext>
                  </a:extLst>
                </p14:cNvPr>
                <p14:cNvContentPartPr/>
                <p14:nvPr/>
              </p14:nvContentPartPr>
              <p14:xfrm>
                <a:off x="369385" y="2934397"/>
                <a:ext cx="198720" cy="249480"/>
              </p14:xfrm>
            </p:contentPart>
          </mc:Choice>
          <mc:Fallback xmlns="">
            <p:pic>
              <p:nvPicPr>
                <p:cNvPr id="25" name="Ink 24">
                  <a:extLst>
                    <a:ext uri="{FF2B5EF4-FFF2-40B4-BE49-F238E27FC236}">
                      <a16:creationId xmlns:a16="http://schemas.microsoft.com/office/drawing/2014/main" id="{A167380E-59CC-4E93-4D07-99D9800061FF}"/>
                    </a:ext>
                  </a:extLst>
                </p:cNvPr>
                <p:cNvPicPr/>
                <p:nvPr/>
              </p:nvPicPr>
              <p:blipFill>
                <a:blip r:embed="rId35"/>
                <a:stretch>
                  <a:fillRect/>
                </a:stretch>
              </p:blipFill>
              <p:spPr>
                <a:xfrm>
                  <a:off x="360745" y="2925757"/>
                  <a:ext cx="21636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6" name="Ink 25">
                  <a:extLst>
                    <a:ext uri="{FF2B5EF4-FFF2-40B4-BE49-F238E27FC236}">
                      <a16:creationId xmlns:a16="http://schemas.microsoft.com/office/drawing/2014/main" id="{7E6B91F0-29EB-DB16-77A2-FEEA56F51989}"/>
                    </a:ext>
                  </a:extLst>
                </p14:cNvPr>
                <p14:cNvContentPartPr/>
                <p14:nvPr/>
              </p14:nvContentPartPr>
              <p14:xfrm>
                <a:off x="276505" y="2779957"/>
                <a:ext cx="464760" cy="529560"/>
              </p14:xfrm>
            </p:contentPart>
          </mc:Choice>
          <mc:Fallback xmlns="">
            <p:pic>
              <p:nvPicPr>
                <p:cNvPr id="26" name="Ink 25">
                  <a:extLst>
                    <a:ext uri="{FF2B5EF4-FFF2-40B4-BE49-F238E27FC236}">
                      <a16:creationId xmlns:a16="http://schemas.microsoft.com/office/drawing/2014/main" id="{7E6B91F0-29EB-DB16-77A2-FEEA56F51989}"/>
                    </a:ext>
                  </a:extLst>
                </p:cNvPr>
                <p:cNvPicPr/>
                <p:nvPr/>
              </p:nvPicPr>
              <p:blipFill>
                <a:blip r:embed="rId37"/>
                <a:stretch>
                  <a:fillRect/>
                </a:stretch>
              </p:blipFill>
              <p:spPr>
                <a:xfrm>
                  <a:off x="267865" y="2770957"/>
                  <a:ext cx="482400" cy="5472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1" name="Ink 30">
                  <a:extLst>
                    <a:ext uri="{FF2B5EF4-FFF2-40B4-BE49-F238E27FC236}">
                      <a16:creationId xmlns:a16="http://schemas.microsoft.com/office/drawing/2014/main" id="{C1972096-C128-794A-2EAB-A3A6548DA01B}"/>
                    </a:ext>
                  </a:extLst>
                </p14:cNvPr>
                <p14:cNvContentPartPr/>
                <p14:nvPr/>
              </p14:nvContentPartPr>
              <p14:xfrm>
                <a:off x="1073185" y="2892637"/>
                <a:ext cx="1247040" cy="333720"/>
              </p14:xfrm>
            </p:contentPart>
          </mc:Choice>
          <mc:Fallback xmlns="">
            <p:pic>
              <p:nvPicPr>
                <p:cNvPr id="31" name="Ink 30">
                  <a:extLst>
                    <a:ext uri="{FF2B5EF4-FFF2-40B4-BE49-F238E27FC236}">
                      <a16:creationId xmlns:a16="http://schemas.microsoft.com/office/drawing/2014/main" id="{C1972096-C128-794A-2EAB-A3A6548DA01B}"/>
                    </a:ext>
                  </a:extLst>
                </p:cNvPr>
                <p:cNvPicPr/>
                <p:nvPr/>
              </p:nvPicPr>
              <p:blipFill>
                <a:blip r:embed="rId39"/>
                <a:stretch>
                  <a:fillRect/>
                </a:stretch>
              </p:blipFill>
              <p:spPr>
                <a:xfrm>
                  <a:off x="1064545" y="2883637"/>
                  <a:ext cx="1264680" cy="351360"/>
                </a:xfrm>
                <a:prstGeom prst="rect">
                  <a:avLst/>
                </a:prstGeom>
              </p:spPr>
            </p:pic>
          </mc:Fallback>
        </mc:AlternateContent>
      </p:grpSp>
      <p:grpSp>
        <p:nvGrpSpPr>
          <p:cNvPr id="36" name="Group 35">
            <a:extLst>
              <a:ext uri="{FF2B5EF4-FFF2-40B4-BE49-F238E27FC236}">
                <a16:creationId xmlns:a16="http://schemas.microsoft.com/office/drawing/2014/main" id="{DF82DA68-B370-D0A5-EDC2-A0BD9803978E}"/>
              </a:ext>
            </a:extLst>
          </p:cNvPr>
          <p:cNvGrpSpPr/>
          <p:nvPr/>
        </p:nvGrpSpPr>
        <p:grpSpPr>
          <a:xfrm>
            <a:off x="2551705" y="2599237"/>
            <a:ext cx="1696320" cy="891000"/>
            <a:chOff x="2551705" y="2599237"/>
            <a:chExt cx="1696320" cy="891000"/>
          </a:xfrm>
        </p:grpSpPr>
        <mc:AlternateContent xmlns:mc="http://schemas.openxmlformats.org/markup-compatibility/2006" xmlns:p14="http://schemas.microsoft.com/office/powerpoint/2010/main">
          <mc:Choice Requires="p14">
            <p:contentPart p14:bwMode="auto" r:id="rId40">
              <p14:nvContentPartPr>
                <p14:cNvPr id="32" name="Ink 31">
                  <a:extLst>
                    <a:ext uri="{FF2B5EF4-FFF2-40B4-BE49-F238E27FC236}">
                      <a16:creationId xmlns:a16="http://schemas.microsoft.com/office/drawing/2014/main" id="{AA1AA062-B5BB-E88E-5126-7591408CA9D5}"/>
                    </a:ext>
                  </a:extLst>
                </p14:cNvPr>
                <p14:cNvContentPartPr/>
                <p14:nvPr/>
              </p14:nvContentPartPr>
              <p14:xfrm>
                <a:off x="2551705" y="2809117"/>
                <a:ext cx="1696320" cy="681120"/>
              </p14:xfrm>
            </p:contentPart>
          </mc:Choice>
          <mc:Fallback xmlns="">
            <p:pic>
              <p:nvPicPr>
                <p:cNvPr id="32" name="Ink 31">
                  <a:extLst>
                    <a:ext uri="{FF2B5EF4-FFF2-40B4-BE49-F238E27FC236}">
                      <a16:creationId xmlns:a16="http://schemas.microsoft.com/office/drawing/2014/main" id="{AA1AA062-B5BB-E88E-5126-7591408CA9D5}"/>
                    </a:ext>
                  </a:extLst>
                </p:cNvPr>
                <p:cNvPicPr/>
                <p:nvPr/>
              </p:nvPicPr>
              <p:blipFill>
                <a:blip r:embed="rId41"/>
                <a:stretch>
                  <a:fillRect/>
                </a:stretch>
              </p:blipFill>
              <p:spPr>
                <a:xfrm>
                  <a:off x="2542705" y="2800477"/>
                  <a:ext cx="1713960" cy="6987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3" name="Ink 32">
                  <a:extLst>
                    <a:ext uri="{FF2B5EF4-FFF2-40B4-BE49-F238E27FC236}">
                      <a16:creationId xmlns:a16="http://schemas.microsoft.com/office/drawing/2014/main" id="{0612E646-CFDC-BAAA-1EA1-F6540AD1B914}"/>
                    </a:ext>
                  </a:extLst>
                </p14:cNvPr>
                <p14:cNvContentPartPr/>
                <p14:nvPr/>
              </p14:nvContentPartPr>
              <p14:xfrm>
                <a:off x="3312745" y="2599237"/>
                <a:ext cx="121680" cy="126000"/>
              </p14:xfrm>
            </p:contentPart>
          </mc:Choice>
          <mc:Fallback xmlns="">
            <p:pic>
              <p:nvPicPr>
                <p:cNvPr id="33" name="Ink 32">
                  <a:extLst>
                    <a:ext uri="{FF2B5EF4-FFF2-40B4-BE49-F238E27FC236}">
                      <a16:creationId xmlns:a16="http://schemas.microsoft.com/office/drawing/2014/main" id="{0612E646-CFDC-BAAA-1EA1-F6540AD1B914}"/>
                    </a:ext>
                  </a:extLst>
                </p:cNvPr>
                <p:cNvPicPr/>
                <p:nvPr/>
              </p:nvPicPr>
              <p:blipFill>
                <a:blip r:embed="rId43"/>
                <a:stretch>
                  <a:fillRect/>
                </a:stretch>
              </p:blipFill>
              <p:spPr>
                <a:xfrm>
                  <a:off x="3304105" y="2590237"/>
                  <a:ext cx="13932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4" name="Ink 33">
                  <a:extLst>
                    <a:ext uri="{FF2B5EF4-FFF2-40B4-BE49-F238E27FC236}">
                      <a16:creationId xmlns:a16="http://schemas.microsoft.com/office/drawing/2014/main" id="{620AE852-0D98-1216-9587-BE50DA81DCAC}"/>
                    </a:ext>
                  </a:extLst>
                </p14:cNvPr>
                <p14:cNvContentPartPr/>
                <p14:nvPr/>
              </p14:nvContentPartPr>
              <p14:xfrm>
                <a:off x="3566185" y="2669077"/>
                <a:ext cx="129600" cy="113400"/>
              </p14:xfrm>
            </p:contentPart>
          </mc:Choice>
          <mc:Fallback xmlns="">
            <p:pic>
              <p:nvPicPr>
                <p:cNvPr id="34" name="Ink 33">
                  <a:extLst>
                    <a:ext uri="{FF2B5EF4-FFF2-40B4-BE49-F238E27FC236}">
                      <a16:creationId xmlns:a16="http://schemas.microsoft.com/office/drawing/2014/main" id="{620AE852-0D98-1216-9587-BE50DA81DCAC}"/>
                    </a:ext>
                  </a:extLst>
                </p:cNvPr>
                <p:cNvPicPr/>
                <p:nvPr/>
              </p:nvPicPr>
              <p:blipFill>
                <a:blip r:embed="rId45"/>
                <a:stretch>
                  <a:fillRect/>
                </a:stretch>
              </p:blipFill>
              <p:spPr>
                <a:xfrm>
                  <a:off x="3557185" y="2660437"/>
                  <a:ext cx="14724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5" name="Ink 34">
                  <a:extLst>
                    <a:ext uri="{FF2B5EF4-FFF2-40B4-BE49-F238E27FC236}">
                      <a16:creationId xmlns:a16="http://schemas.microsoft.com/office/drawing/2014/main" id="{C4951E31-3B32-F16C-761A-CB0068E0AAF6}"/>
                    </a:ext>
                  </a:extLst>
                </p14:cNvPr>
                <p14:cNvContentPartPr/>
                <p14:nvPr/>
              </p14:nvContentPartPr>
              <p14:xfrm>
                <a:off x="3708025" y="2887957"/>
                <a:ext cx="184680" cy="20160"/>
              </p14:xfrm>
            </p:contentPart>
          </mc:Choice>
          <mc:Fallback xmlns="">
            <p:pic>
              <p:nvPicPr>
                <p:cNvPr id="35" name="Ink 34">
                  <a:extLst>
                    <a:ext uri="{FF2B5EF4-FFF2-40B4-BE49-F238E27FC236}">
                      <a16:creationId xmlns:a16="http://schemas.microsoft.com/office/drawing/2014/main" id="{C4951E31-3B32-F16C-761A-CB0068E0AAF6}"/>
                    </a:ext>
                  </a:extLst>
                </p:cNvPr>
                <p:cNvPicPr/>
                <p:nvPr/>
              </p:nvPicPr>
              <p:blipFill>
                <a:blip r:embed="rId47"/>
                <a:stretch>
                  <a:fillRect/>
                </a:stretch>
              </p:blipFill>
              <p:spPr>
                <a:xfrm>
                  <a:off x="3699385" y="2878957"/>
                  <a:ext cx="202320" cy="37800"/>
                </a:xfrm>
                <a:prstGeom prst="rect">
                  <a:avLst/>
                </a:prstGeom>
              </p:spPr>
            </p:pic>
          </mc:Fallback>
        </mc:AlternateContent>
      </p:grpSp>
      <p:grpSp>
        <p:nvGrpSpPr>
          <p:cNvPr id="54" name="Group 53">
            <a:extLst>
              <a:ext uri="{FF2B5EF4-FFF2-40B4-BE49-F238E27FC236}">
                <a16:creationId xmlns:a16="http://schemas.microsoft.com/office/drawing/2014/main" id="{F966D9CB-7DF4-C73C-719C-ED6205324006}"/>
              </a:ext>
            </a:extLst>
          </p:cNvPr>
          <p:cNvGrpSpPr/>
          <p:nvPr/>
        </p:nvGrpSpPr>
        <p:grpSpPr>
          <a:xfrm>
            <a:off x="3771745" y="1082197"/>
            <a:ext cx="4042440" cy="1439280"/>
            <a:chOff x="3771745" y="1082197"/>
            <a:chExt cx="4042440" cy="1439280"/>
          </a:xfrm>
        </p:grpSpPr>
        <mc:AlternateContent xmlns:mc="http://schemas.openxmlformats.org/markup-compatibility/2006" xmlns:p14="http://schemas.microsoft.com/office/powerpoint/2010/main">
          <mc:Choice Requires="p14">
            <p:contentPart p14:bwMode="auto" r:id="rId48">
              <p14:nvContentPartPr>
                <p14:cNvPr id="38" name="Ink 37">
                  <a:extLst>
                    <a:ext uri="{FF2B5EF4-FFF2-40B4-BE49-F238E27FC236}">
                      <a16:creationId xmlns:a16="http://schemas.microsoft.com/office/drawing/2014/main" id="{B6F2FBA7-7944-99F4-5966-49AA868F6262}"/>
                    </a:ext>
                  </a:extLst>
                </p14:cNvPr>
                <p14:cNvContentPartPr/>
                <p14:nvPr/>
              </p14:nvContentPartPr>
              <p14:xfrm>
                <a:off x="3771745" y="1248157"/>
                <a:ext cx="122040" cy="324360"/>
              </p14:xfrm>
            </p:contentPart>
          </mc:Choice>
          <mc:Fallback xmlns="">
            <p:pic>
              <p:nvPicPr>
                <p:cNvPr id="38" name="Ink 37">
                  <a:extLst>
                    <a:ext uri="{FF2B5EF4-FFF2-40B4-BE49-F238E27FC236}">
                      <a16:creationId xmlns:a16="http://schemas.microsoft.com/office/drawing/2014/main" id="{B6F2FBA7-7944-99F4-5966-49AA868F6262}"/>
                    </a:ext>
                  </a:extLst>
                </p:cNvPr>
                <p:cNvPicPr/>
                <p:nvPr/>
              </p:nvPicPr>
              <p:blipFill>
                <a:blip r:embed="rId49"/>
                <a:stretch>
                  <a:fillRect/>
                </a:stretch>
              </p:blipFill>
              <p:spPr>
                <a:xfrm>
                  <a:off x="3762745" y="1239157"/>
                  <a:ext cx="139680" cy="342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9" name="Ink 38">
                  <a:extLst>
                    <a:ext uri="{FF2B5EF4-FFF2-40B4-BE49-F238E27FC236}">
                      <a16:creationId xmlns:a16="http://schemas.microsoft.com/office/drawing/2014/main" id="{64560CF1-FFD8-42AF-28F6-CE8882CDB9FA}"/>
                    </a:ext>
                  </a:extLst>
                </p14:cNvPr>
                <p14:cNvContentPartPr/>
                <p14:nvPr/>
              </p14:nvContentPartPr>
              <p14:xfrm>
                <a:off x="3980905" y="1346797"/>
                <a:ext cx="740160" cy="195840"/>
              </p14:xfrm>
            </p:contentPart>
          </mc:Choice>
          <mc:Fallback xmlns="">
            <p:pic>
              <p:nvPicPr>
                <p:cNvPr id="39" name="Ink 38">
                  <a:extLst>
                    <a:ext uri="{FF2B5EF4-FFF2-40B4-BE49-F238E27FC236}">
                      <a16:creationId xmlns:a16="http://schemas.microsoft.com/office/drawing/2014/main" id="{64560CF1-FFD8-42AF-28F6-CE8882CDB9FA}"/>
                    </a:ext>
                  </a:extLst>
                </p:cNvPr>
                <p:cNvPicPr/>
                <p:nvPr/>
              </p:nvPicPr>
              <p:blipFill>
                <a:blip r:embed="rId51"/>
                <a:stretch>
                  <a:fillRect/>
                </a:stretch>
              </p:blipFill>
              <p:spPr>
                <a:xfrm>
                  <a:off x="3971905" y="1337797"/>
                  <a:ext cx="75780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0" name="Ink 39">
                  <a:extLst>
                    <a:ext uri="{FF2B5EF4-FFF2-40B4-BE49-F238E27FC236}">
                      <a16:creationId xmlns:a16="http://schemas.microsoft.com/office/drawing/2014/main" id="{9D267DB7-68AA-E67B-301D-54E2A6B2CEB9}"/>
                    </a:ext>
                  </a:extLst>
                </p14:cNvPr>
                <p14:cNvContentPartPr/>
                <p14:nvPr/>
              </p14:nvContentPartPr>
              <p14:xfrm>
                <a:off x="4852105" y="1237717"/>
                <a:ext cx="1362240" cy="524520"/>
              </p14:xfrm>
            </p:contentPart>
          </mc:Choice>
          <mc:Fallback xmlns="">
            <p:pic>
              <p:nvPicPr>
                <p:cNvPr id="40" name="Ink 39">
                  <a:extLst>
                    <a:ext uri="{FF2B5EF4-FFF2-40B4-BE49-F238E27FC236}">
                      <a16:creationId xmlns:a16="http://schemas.microsoft.com/office/drawing/2014/main" id="{9D267DB7-68AA-E67B-301D-54E2A6B2CEB9}"/>
                    </a:ext>
                  </a:extLst>
                </p:cNvPr>
                <p:cNvPicPr/>
                <p:nvPr/>
              </p:nvPicPr>
              <p:blipFill>
                <a:blip r:embed="rId53"/>
                <a:stretch>
                  <a:fillRect/>
                </a:stretch>
              </p:blipFill>
              <p:spPr>
                <a:xfrm>
                  <a:off x="4843105" y="1229077"/>
                  <a:ext cx="1379880" cy="5421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1" name="Ink 40">
                  <a:extLst>
                    <a:ext uri="{FF2B5EF4-FFF2-40B4-BE49-F238E27FC236}">
                      <a16:creationId xmlns:a16="http://schemas.microsoft.com/office/drawing/2014/main" id="{DC9D8F92-58C9-0AA0-BEE2-543AC8CE7A9B}"/>
                    </a:ext>
                  </a:extLst>
                </p14:cNvPr>
                <p14:cNvContentPartPr/>
                <p14:nvPr/>
              </p14:nvContentPartPr>
              <p14:xfrm>
                <a:off x="5253505" y="1082197"/>
                <a:ext cx="142560" cy="124920"/>
              </p14:xfrm>
            </p:contentPart>
          </mc:Choice>
          <mc:Fallback xmlns="">
            <p:pic>
              <p:nvPicPr>
                <p:cNvPr id="41" name="Ink 40">
                  <a:extLst>
                    <a:ext uri="{FF2B5EF4-FFF2-40B4-BE49-F238E27FC236}">
                      <a16:creationId xmlns:a16="http://schemas.microsoft.com/office/drawing/2014/main" id="{DC9D8F92-58C9-0AA0-BEE2-543AC8CE7A9B}"/>
                    </a:ext>
                  </a:extLst>
                </p:cNvPr>
                <p:cNvPicPr/>
                <p:nvPr/>
              </p:nvPicPr>
              <p:blipFill>
                <a:blip r:embed="rId55"/>
                <a:stretch>
                  <a:fillRect/>
                </a:stretch>
              </p:blipFill>
              <p:spPr>
                <a:xfrm>
                  <a:off x="5244505" y="1073197"/>
                  <a:ext cx="16020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2" name="Ink 41">
                  <a:extLst>
                    <a:ext uri="{FF2B5EF4-FFF2-40B4-BE49-F238E27FC236}">
                      <a16:creationId xmlns:a16="http://schemas.microsoft.com/office/drawing/2014/main" id="{C6D97AD5-9C64-38BC-5F3F-0A8D95A790CF}"/>
                    </a:ext>
                  </a:extLst>
                </p14:cNvPr>
                <p14:cNvContentPartPr/>
                <p14:nvPr/>
              </p14:nvContentPartPr>
              <p14:xfrm>
                <a:off x="6224065" y="1154557"/>
                <a:ext cx="127800" cy="450360"/>
              </p14:xfrm>
            </p:contentPart>
          </mc:Choice>
          <mc:Fallback xmlns="">
            <p:pic>
              <p:nvPicPr>
                <p:cNvPr id="42" name="Ink 41">
                  <a:extLst>
                    <a:ext uri="{FF2B5EF4-FFF2-40B4-BE49-F238E27FC236}">
                      <a16:creationId xmlns:a16="http://schemas.microsoft.com/office/drawing/2014/main" id="{C6D97AD5-9C64-38BC-5F3F-0A8D95A790CF}"/>
                    </a:ext>
                  </a:extLst>
                </p:cNvPr>
                <p:cNvPicPr/>
                <p:nvPr/>
              </p:nvPicPr>
              <p:blipFill>
                <a:blip r:embed="rId57"/>
                <a:stretch>
                  <a:fillRect/>
                </a:stretch>
              </p:blipFill>
              <p:spPr>
                <a:xfrm>
                  <a:off x="6215425" y="1145917"/>
                  <a:ext cx="145440" cy="468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5" name="Ink 44">
                  <a:extLst>
                    <a:ext uri="{FF2B5EF4-FFF2-40B4-BE49-F238E27FC236}">
                      <a16:creationId xmlns:a16="http://schemas.microsoft.com/office/drawing/2014/main" id="{2179A9DC-ECD2-0144-B61C-FEA08A876DDE}"/>
                    </a:ext>
                  </a:extLst>
                </p14:cNvPr>
                <p14:cNvContentPartPr/>
                <p14:nvPr/>
              </p14:nvContentPartPr>
              <p14:xfrm>
                <a:off x="4305265" y="1959517"/>
                <a:ext cx="191520" cy="443880"/>
              </p14:xfrm>
            </p:contentPart>
          </mc:Choice>
          <mc:Fallback xmlns="">
            <p:pic>
              <p:nvPicPr>
                <p:cNvPr id="45" name="Ink 44">
                  <a:extLst>
                    <a:ext uri="{FF2B5EF4-FFF2-40B4-BE49-F238E27FC236}">
                      <a16:creationId xmlns:a16="http://schemas.microsoft.com/office/drawing/2014/main" id="{2179A9DC-ECD2-0144-B61C-FEA08A876DDE}"/>
                    </a:ext>
                  </a:extLst>
                </p:cNvPr>
                <p:cNvPicPr/>
                <p:nvPr/>
              </p:nvPicPr>
              <p:blipFill>
                <a:blip r:embed="rId59"/>
                <a:stretch>
                  <a:fillRect/>
                </a:stretch>
              </p:blipFill>
              <p:spPr>
                <a:xfrm>
                  <a:off x="4296625" y="1950517"/>
                  <a:ext cx="209160" cy="4615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6" name="Ink 45">
                  <a:extLst>
                    <a:ext uri="{FF2B5EF4-FFF2-40B4-BE49-F238E27FC236}">
                      <a16:creationId xmlns:a16="http://schemas.microsoft.com/office/drawing/2014/main" id="{BFBFBCD0-599D-B590-AFDF-7A753F1C3CD6}"/>
                    </a:ext>
                  </a:extLst>
                </p14:cNvPr>
                <p14:cNvContentPartPr/>
                <p14:nvPr/>
              </p14:nvContentPartPr>
              <p14:xfrm>
                <a:off x="4583185" y="1983997"/>
                <a:ext cx="1293840" cy="537480"/>
              </p14:xfrm>
            </p:contentPart>
          </mc:Choice>
          <mc:Fallback xmlns="">
            <p:pic>
              <p:nvPicPr>
                <p:cNvPr id="46" name="Ink 45">
                  <a:extLst>
                    <a:ext uri="{FF2B5EF4-FFF2-40B4-BE49-F238E27FC236}">
                      <a16:creationId xmlns:a16="http://schemas.microsoft.com/office/drawing/2014/main" id="{BFBFBCD0-599D-B590-AFDF-7A753F1C3CD6}"/>
                    </a:ext>
                  </a:extLst>
                </p:cNvPr>
                <p:cNvPicPr/>
                <p:nvPr/>
              </p:nvPicPr>
              <p:blipFill>
                <a:blip r:embed="rId61"/>
                <a:stretch>
                  <a:fillRect/>
                </a:stretch>
              </p:blipFill>
              <p:spPr>
                <a:xfrm>
                  <a:off x="4574185" y="1975357"/>
                  <a:ext cx="1311480" cy="5551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7" name="Ink 46">
                  <a:extLst>
                    <a:ext uri="{FF2B5EF4-FFF2-40B4-BE49-F238E27FC236}">
                      <a16:creationId xmlns:a16="http://schemas.microsoft.com/office/drawing/2014/main" id="{2A369171-630F-5D35-F2DB-69D52B762A86}"/>
                    </a:ext>
                  </a:extLst>
                </p14:cNvPr>
                <p14:cNvContentPartPr/>
                <p14:nvPr/>
              </p14:nvContentPartPr>
              <p14:xfrm>
                <a:off x="5828785" y="2095597"/>
                <a:ext cx="180720" cy="14760"/>
              </p14:xfrm>
            </p:contentPart>
          </mc:Choice>
          <mc:Fallback xmlns="">
            <p:pic>
              <p:nvPicPr>
                <p:cNvPr id="47" name="Ink 46">
                  <a:extLst>
                    <a:ext uri="{FF2B5EF4-FFF2-40B4-BE49-F238E27FC236}">
                      <a16:creationId xmlns:a16="http://schemas.microsoft.com/office/drawing/2014/main" id="{2A369171-630F-5D35-F2DB-69D52B762A86}"/>
                    </a:ext>
                  </a:extLst>
                </p:cNvPr>
                <p:cNvPicPr/>
                <p:nvPr/>
              </p:nvPicPr>
              <p:blipFill>
                <a:blip r:embed="rId63"/>
                <a:stretch>
                  <a:fillRect/>
                </a:stretch>
              </p:blipFill>
              <p:spPr>
                <a:xfrm>
                  <a:off x="5820145" y="2086957"/>
                  <a:ext cx="19836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8" name="Ink 47">
                  <a:extLst>
                    <a:ext uri="{FF2B5EF4-FFF2-40B4-BE49-F238E27FC236}">
                      <a16:creationId xmlns:a16="http://schemas.microsoft.com/office/drawing/2014/main" id="{CCDC4B0A-7A79-C779-0536-81733F8FBA46}"/>
                    </a:ext>
                  </a:extLst>
                </p14:cNvPr>
                <p14:cNvContentPartPr/>
                <p14:nvPr/>
              </p14:nvContentPartPr>
              <p14:xfrm>
                <a:off x="4756705" y="1801837"/>
                <a:ext cx="115920" cy="142920"/>
              </p14:xfrm>
            </p:contentPart>
          </mc:Choice>
          <mc:Fallback xmlns="">
            <p:pic>
              <p:nvPicPr>
                <p:cNvPr id="48" name="Ink 47">
                  <a:extLst>
                    <a:ext uri="{FF2B5EF4-FFF2-40B4-BE49-F238E27FC236}">
                      <a16:creationId xmlns:a16="http://schemas.microsoft.com/office/drawing/2014/main" id="{CCDC4B0A-7A79-C779-0536-81733F8FBA46}"/>
                    </a:ext>
                  </a:extLst>
                </p:cNvPr>
                <p:cNvPicPr/>
                <p:nvPr/>
              </p:nvPicPr>
              <p:blipFill>
                <a:blip r:embed="rId65"/>
                <a:stretch>
                  <a:fillRect/>
                </a:stretch>
              </p:blipFill>
              <p:spPr>
                <a:xfrm>
                  <a:off x="4747705" y="1792837"/>
                  <a:ext cx="13356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0" name="Ink 49">
                  <a:extLst>
                    <a:ext uri="{FF2B5EF4-FFF2-40B4-BE49-F238E27FC236}">
                      <a16:creationId xmlns:a16="http://schemas.microsoft.com/office/drawing/2014/main" id="{5BE64C27-C920-1CC8-2581-0F3CE4310C5A}"/>
                    </a:ext>
                  </a:extLst>
                </p14:cNvPr>
                <p14:cNvContentPartPr/>
                <p14:nvPr/>
              </p14:nvContentPartPr>
              <p14:xfrm>
                <a:off x="6066745" y="2016397"/>
                <a:ext cx="1609560" cy="356400"/>
              </p14:xfrm>
            </p:contentPart>
          </mc:Choice>
          <mc:Fallback xmlns="">
            <p:pic>
              <p:nvPicPr>
                <p:cNvPr id="50" name="Ink 49">
                  <a:extLst>
                    <a:ext uri="{FF2B5EF4-FFF2-40B4-BE49-F238E27FC236}">
                      <a16:creationId xmlns:a16="http://schemas.microsoft.com/office/drawing/2014/main" id="{5BE64C27-C920-1CC8-2581-0F3CE4310C5A}"/>
                    </a:ext>
                  </a:extLst>
                </p:cNvPr>
                <p:cNvPicPr/>
                <p:nvPr/>
              </p:nvPicPr>
              <p:blipFill>
                <a:blip r:embed="rId67"/>
                <a:stretch>
                  <a:fillRect/>
                </a:stretch>
              </p:blipFill>
              <p:spPr>
                <a:xfrm>
                  <a:off x="6058105" y="2007757"/>
                  <a:ext cx="162720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1" name="Ink 50">
                  <a:extLst>
                    <a:ext uri="{FF2B5EF4-FFF2-40B4-BE49-F238E27FC236}">
                      <a16:creationId xmlns:a16="http://schemas.microsoft.com/office/drawing/2014/main" id="{A0F6AB78-CD5E-B411-F267-4BBB77DCEEEA}"/>
                    </a:ext>
                  </a:extLst>
                </p14:cNvPr>
                <p14:cNvContentPartPr/>
                <p14:nvPr/>
              </p14:nvContentPartPr>
              <p14:xfrm>
                <a:off x="7164745" y="1880317"/>
                <a:ext cx="106200" cy="94320"/>
              </p14:xfrm>
            </p:contentPart>
          </mc:Choice>
          <mc:Fallback xmlns="">
            <p:pic>
              <p:nvPicPr>
                <p:cNvPr id="51" name="Ink 50">
                  <a:extLst>
                    <a:ext uri="{FF2B5EF4-FFF2-40B4-BE49-F238E27FC236}">
                      <a16:creationId xmlns:a16="http://schemas.microsoft.com/office/drawing/2014/main" id="{A0F6AB78-CD5E-B411-F267-4BBB77DCEEEA}"/>
                    </a:ext>
                  </a:extLst>
                </p:cNvPr>
                <p:cNvPicPr/>
                <p:nvPr/>
              </p:nvPicPr>
              <p:blipFill>
                <a:blip r:embed="rId69"/>
                <a:stretch>
                  <a:fillRect/>
                </a:stretch>
              </p:blipFill>
              <p:spPr>
                <a:xfrm>
                  <a:off x="7156105" y="1871317"/>
                  <a:ext cx="12384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2" name="Ink 51">
                  <a:extLst>
                    <a:ext uri="{FF2B5EF4-FFF2-40B4-BE49-F238E27FC236}">
                      <a16:creationId xmlns:a16="http://schemas.microsoft.com/office/drawing/2014/main" id="{C6EB4829-349A-1F44-5191-70ED0BD8D7FB}"/>
                    </a:ext>
                  </a:extLst>
                </p14:cNvPr>
                <p14:cNvContentPartPr/>
                <p14:nvPr/>
              </p14:nvContentPartPr>
              <p14:xfrm>
                <a:off x="6836425" y="1975717"/>
                <a:ext cx="269280" cy="11160"/>
              </p14:xfrm>
            </p:contentPart>
          </mc:Choice>
          <mc:Fallback xmlns="">
            <p:pic>
              <p:nvPicPr>
                <p:cNvPr id="52" name="Ink 51">
                  <a:extLst>
                    <a:ext uri="{FF2B5EF4-FFF2-40B4-BE49-F238E27FC236}">
                      <a16:creationId xmlns:a16="http://schemas.microsoft.com/office/drawing/2014/main" id="{C6EB4829-349A-1F44-5191-70ED0BD8D7FB}"/>
                    </a:ext>
                  </a:extLst>
                </p:cNvPr>
                <p:cNvPicPr/>
                <p:nvPr/>
              </p:nvPicPr>
              <p:blipFill>
                <a:blip r:embed="rId71"/>
                <a:stretch>
                  <a:fillRect/>
                </a:stretch>
              </p:blipFill>
              <p:spPr>
                <a:xfrm>
                  <a:off x="6827785" y="1966717"/>
                  <a:ext cx="28692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3" name="Ink 52">
                  <a:extLst>
                    <a:ext uri="{FF2B5EF4-FFF2-40B4-BE49-F238E27FC236}">
                      <a16:creationId xmlns:a16="http://schemas.microsoft.com/office/drawing/2014/main" id="{C5493A64-4C95-7E6C-3E1E-43B3D1CEBE28}"/>
                    </a:ext>
                  </a:extLst>
                </p14:cNvPr>
                <p14:cNvContentPartPr/>
                <p14:nvPr/>
              </p14:nvContentPartPr>
              <p14:xfrm>
                <a:off x="7678825" y="1859077"/>
                <a:ext cx="135360" cy="557640"/>
              </p14:xfrm>
            </p:contentPart>
          </mc:Choice>
          <mc:Fallback xmlns="">
            <p:pic>
              <p:nvPicPr>
                <p:cNvPr id="53" name="Ink 52">
                  <a:extLst>
                    <a:ext uri="{FF2B5EF4-FFF2-40B4-BE49-F238E27FC236}">
                      <a16:creationId xmlns:a16="http://schemas.microsoft.com/office/drawing/2014/main" id="{C5493A64-4C95-7E6C-3E1E-43B3D1CEBE28}"/>
                    </a:ext>
                  </a:extLst>
                </p:cNvPr>
                <p:cNvPicPr/>
                <p:nvPr/>
              </p:nvPicPr>
              <p:blipFill>
                <a:blip r:embed="rId73"/>
                <a:stretch>
                  <a:fillRect/>
                </a:stretch>
              </p:blipFill>
              <p:spPr>
                <a:xfrm>
                  <a:off x="7669825" y="1850437"/>
                  <a:ext cx="153000" cy="575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4">
            <p14:nvContentPartPr>
              <p14:cNvPr id="55" name="Ink 54">
                <a:extLst>
                  <a:ext uri="{FF2B5EF4-FFF2-40B4-BE49-F238E27FC236}">
                    <a16:creationId xmlns:a16="http://schemas.microsoft.com/office/drawing/2014/main" id="{C218725C-2695-6542-80EF-F31EDE9209FE}"/>
                  </a:ext>
                </a:extLst>
              </p14:cNvPr>
              <p14:cNvContentPartPr/>
              <p14:nvPr/>
            </p14:nvContentPartPr>
            <p14:xfrm>
              <a:off x="4363225" y="2774917"/>
              <a:ext cx="187560" cy="443520"/>
            </p14:xfrm>
          </p:contentPart>
        </mc:Choice>
        <mc:Fallback xmlns="">
          <p:pic>
            <p:nvPicPr>
              <p:cNvPr id="55" name="Ink 54">
                <a:extLst>
                  <a:ext uri="{FF2B5EF4-FFF2-40B4-BE49-F238E27FC236}">
                    <a16:creationId xmlns:a16="http://schemas.microsoft.com/office/drawing/2014/main" id="{C218725C-2695-6542-80EF-F31EDE9209FE}"/>
                  </a:ext>
                </a:extLst>
              </p:cNvPr>
              <p:cNvPicPr/>
              <p:nvPr/>
            </p:nvPicPr>
            <p:blipFill>
              <a:blip r:embed="rId75"/>
              <a:stretch>
                <a:fillRect/>
              </a:stretch>
            </p:blipFill>
            <p:spPr>
              <a:xfrm>
                <a:off x="4354585" y="2766277"/>
                <a:ext cx="205200" cy="461160"/>
              </a:xfrm>
              <a:prstGeom prst="rect">
                <a:avLst/>
              </a:prstGeom>
            </p:spPr>
          </p:pic>
        </mc:Fallback>
      </mc:AlternateContent>
      <p:grpSp>
        <p:nvGrpSpPr>
          <p:cNvPr id="62" name="Group 61">
            <a:extLst>
              <a:ext uri="{FF2B5EF4-FFF2-40B4-BE49-F238E27FC236}">
                <a16:creationId xmlns:a16="http://schemas.microsoft.com/office/drawing/2014/main" id="{577C85A2-F310-0F34-AD6C-5EA6C76D9219}"/>
              </a:ext>
            </a:extLst>
          </p:cNvPr>
          <p:cNvGrpSpPr/>
          <p:nvPr/>
        </p:nvGrpSpPr>
        <p:grpSpPr>
          <a:xfrm>
            <a:off x="4705585" y="2707597"/>
            <a:ext cx="3087000" cy="659880"/>
            <a:chOff x="4705585" y="2707597"/>
            <a:chExt cx="3087000" cy="659880"/>
          </a:xfrm>
        </p:grpSpPr>
        <mc:AlternateContent xmlns:mc="http://schemas.openxmlformats.org/markup-compatibility/2006" xmlns:p14="http://schemas.microsoft.com/office/powerpoint/2010/main">
          <mc:Choice Requires="p14">
            <p:contentPart p14:bwMode="auto" r:id="rId76">
              <p14:nvContentPartPr>
                <p14:cNvPr id="56" name="Ink 55">
                  <a:extLst>
                    <a:ext uri="{FF2B5EF4-FFF2-40B4-BE49-F238E27FC236}">
                      <a16:creationId xmlns:a16="http://schemas.microsoft.com/office/drawing/2014/main" id="{C4EF6ABD-45C7-4FB4-B6BD-F21A7AD8E7F8}"/>
                    </a:ext>
                  </a:extLst>
                </p14:cNvPr>
                <p14:cNvContentPartPr/>
                <p14:nvPr/>
              </p14:nvContentPartPr>
              <p14:xfrm>
                <a:off x="4705585" y="2939077"/>
                <a:ext cx="1084320" cy="245880"/>
              </p14:xfrm>
            </p:contentPart>
          </mc:Choice>
          <mc:Fallback xmlns="">
            <p:pic>
              <p:nvPicPr>
                <p:cNvPr id="56" name="Ink 55">
                  <a:extLst>
                    <a:ext uri="{FF2B5EF4-FFF2-40B4-BE49-F238E27FC236}">
                      <a16:creationId xmlns:a16="http://schemas.microsoft.com/office/drawing/2014/main" id="{C4EF6ABD-45C7-4FB4-B6BD-F21A7AD8E7F8}"/>
                    </a:ext>
                  </a:extLst>
                </p:cNvPr>
                <p:cNvPicPr/>
                <p:nvPr/>
              </p:nvPicPr>
              <p:blipFill>
                <a:blip r:embed="rId77"/>
                <a:stretch>
                  <a:fillRect/>
                </a:stretch>
              </p:blipFill>
              <p:spPr>
                <a:xfrm>
                  <a:off x="4696585" y="2930077"/>
                  <a:ext cx="110196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7" name="Ink 56">
                  <a:extLst>
                    <a:ext uri="{FF2B5EF4-FFF2-40B4-BE49-F238E27FC236}">
                      <a16:creationId xmlns:a16="http://schemas.microsoft.com/office/drawing/2014/main" id="{106D73A9-7DCF-9364-E950-AF52FB9E9956}"/>
                    </a:ext>
                  </a:extLst>
                </p14:cNvPr>
                <p14:cNvContentPartPr/>
                <p14:nvPr/>
              </p14:nvContentPartPr>
              <p14:xfrm>
                <a:off x="5351065" y="2758717"/>
                <a:ext cx="145440" cy="87120"/>
              </p14:xfrm>
            </p:contentPart>
          </mc:Choice>
          <mc:Fallback xmlns="">
            <p:pic>
              <p:nvPicPr>
                <p:cNvPr id="57" name="Ink 56">
                  <a:extLst>
                    <a:ext uri="{FF2B5EF4-FFF2-40B4-BE49-F238E27FC236}">
                      <a16:creationId xmlns:a16="http://schemas.microsoft.com/office/drawing/2014/main" id="{106D73A9-7DCF-9364-E950-AF52FB9E9956}"/>
                    </a:ext>
                  </a:extLst>
                </p:cNvPr>
                <p:cNvPicPr/>
                <p:nvPr/>
              </p:nvPicPr>
              <p:blipFill>
                <a:blip r:embed="rId79"/>
                <a:stretch>
                  <a:fillRect/>
                </a:stretch>
              </p:blipFill>
              <p:spPr>
                <a:xfrm>
                  <a:off x="5342065" y="2749717"/>
                  <a:ext cx="16308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9" name="Ink 58">
                  <a:extLst>
                    <a:ext uri="{FF2B5EF4-FFF2-40B4-BE49-F238E27FC236}">
                      <a16:creationId xmlns:a16="http://schemas.microsoft.com/office/drawing/2014/main" id="{9939FAC8-8DC4-FA80-1148-41F8E7C326D1}"/>
                    </a:ext>
                  </a:extLst>
                </p14:cNvPr>
                <p14:cNvContentPartPr/>
                <p14:nvPr/>
              </p14:nvContentPartPr>
              <p14:xfrm>
                <a:off x="5966665" y="2841877"/>
                <a:ext cx="1684440" cy="525600"/>
              </p14:xfrm>
            </p:contentPart>
          </mc:Choice>
          <mc:Fallback xmlns="">
            <p:pic>
              <p:nvPicPr>
                <p:cNvPr id="59" name="Ink 58">
                  <a:extLst>
                    <a:ext uri="{FF2B5EF4-FFF2-40B4-BE49-F238E27FC236}">
                      <a16:creationId xmlns:a16="http://schemas.microsoft.com/office/drawing/2014/main" id="{9939FAC8-8DC4-FA80-1148-41F8E7C326D1}"/>
                    </a:ext>
                  </a:extLst>
                </p:cNvPr>
                <p:cNvPicPr/>
                <p:nvPr/>
              </p:nvPicPr>
              <p:blipFill>
                <a:blip r:embed="rId81"/>
                <a:stretch>
                  <a:fillRect/>
                </a:stretch>
              </p:blipFill>
              <p:spPr>
                <a:xfrm>
                  <a:off x="5958025" y="2833237"/>
                  <a:ext cx="1702080" cy="5432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0" name="Ink 59">
                  <a:extLst>
                    <a:ext uri="{FF2B5EF4-FFF2-40B4-BE49-F238E27FC236}">
                      <a16:creationId xmlns:a16="http://schemas.microsoft.com/office/drawing/2014/main" id="{9C472D00-2851-203C-E6F3-0865EB27D653}"/>
                    </a:ext>
                  </a:extLst>
                </p14:cNvPr>
                <p14:cNvContentPartPr/>
                <p14:nvPr/>
              </p14:nvContentPartPr>
              <p14:xfrm>
                <a:off x="6642025" y="2707597"/>
                <a:ext cx="119880" cy="98640"/>
              </p14:xfrm>
            </p:contentPart>
          </mc:Choice>
          <mc:Fallback xmlns="">
            <p:pic>
              <p:nvPicPr>
                <p:cNvPr id="60" name="Ink 59">
                  <a:extLst>
                    <a:ext uri="{FF2B5EF4-FFF2-40B4-BE49-F238E27FC236}">
                      <a16:creationId xmlns:a16="http://schemas.microsoft.com/office/drawing/2014/main" id="{9C472D00-2851-203C-E6F3-0865EB27D653}"/>
                    </a:ext>
                  </a:extLst>
                </p:cNvPr>
                <p:cNvPicPr/>
                <p:nvPr/>
              </p:nvPicPr>
              <p:blipFill>
                <a:blip r:embed="rId83"/>
                <a:stretch>
                  <a:fillRect/>
                </a:stretch>
              </p:blipFill>
              <p:spPr>
                <a:xfrm>
                  <a:off x="6633025" y="2698957"/>
                  <a:ext cx="13752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1" name="Ink 60">
                  <a:extLst>
                    <a:ext uri="{FF2B5EF4-FFF2-40B4-BE49-F238E27FC236}">
                      <a16:creationId xmlns:a16="http://schemas.microsoft.com/office/drawing/2014/main" id="{9F3B81E2-E244-5BE8-01C8-23B7D9F0F912}"/>
                    </a:ext>
                  </a:extLst>
                </p14:cNvPr>
                <p14:cNvContentPartPr/>
                <p14:nvPr/>
              </p14:nvContentPartPr>
              <p14:xfrm>
                <a:off x="7616905" y="2783197"/>
                <a:ext cx="175680" cy="503640"/>
              </p14:xfrm>
            </p:contentPart>
          </mc:Choice>
          <mc:Fallback xmlns="">
            <p:pic>
              <p:nvPicPr>
                <p:cNvPr id="61" name="Ink 60">
                  <a:extLst>
                    <a:ext uri="{FF2B5EF4-FFF2-40B4-BE49-F238E27FC236}">
                      <a16:creationId xmlns:a16="http://schemas.microsoft.com/office/drawing/2014/main" id="{9F3B81E2-E244-5BE8-01C8-23B7D9F0F912}"/>
                    </a:ext>
                  </a:extLst>
                </p:cNvPr>
                <p:cNvPicPr/>
                <p:nvPr/>
              </p:nvPicPr>
              <p:blipFill>
                <a:blip r:embed="rId85"/>
                <a:stretch>
                  <a:fillRect/>
                </a:stretch>
              </p:blipFill>
              <p:spPr>
                <a:xfrm>
                  <a:off x="7608265" y="2774197"/>
                  <a:ext cx="193320" cy="521280"/>
                </a:xfrm>
                <a:prstGeom prst="rect">
                  <a:avLst/>
                </a:prstGeom>
              </p:spPr>
            </p:pic>
          </mc:Fallback>
        </mc:AlternateContent>
      </p:grpSp>
      <p:grpSp>
        <p:nvGrpSpPr>
          <p:cNvPr id="75" name="Group 74">
            <a:extLst>
              <a:ext uri="{FF2B5EF4-FFF2-40B4-BE49-F238E27FC236}">
                <a16:creationId xmlns:a16="http://schemas.microsoft.com/office/drawing/2014/main" id="{685F03EC-6795-B6D3-9820-C7B00F3AE51D}"/>
              </a:ext>
            </a:extLst>
          </p:cNvPr>
          <p:cNvGrpSpPr/>
          <p:nvPr/>
        </p:nvGrpSpPr>
        <p:grpSpPr>
          <a:xfrm>
            <a:off x="256705" y="3537037"/>
            <a:ext cx="1824120" cy="534600"/>
            <a:chOff x="256705" y="3537037"/>
            <a:chExt cx="1824120" cy="534600"/>
          </a:xfrm>
        </p:grpSpPr>
        <mc:AlternateContent xmlns:mc="http://schemas.openxmlformats.org/markup-compatibility/2006" xmlns:p14="http://schemas.microsoft.com/office/powerpoint/2010/main">
          <mc:Choice Requires="p14">
            <p:contentPart p14:bwMode="auto" r:id="rId86">
              <p14:nvContentPartPr>
                <p14:cNvPr id="63" name="Ink 62">
                  <a:extLst>
                    <a:ext uri="{FF2B5EF4-FFF2-40B4-BE49-F238E27FC236}">
                      <a16:creationId xmlns:a16="http://schemas.microsoft.com/office/drawing/2014/main" id="{FF5196C3-CDAC-1817-C59A-CE5474B51307}"/>
                    </a:ext>
                  </a:extLst>
                </p14:cNvPr>
                <p14:cNvContentPartPr/>
                <p14:nvPr/>
              </p14:nvContentPartPr>
              <p14:xfrm>
                <a:off x="366865" y="3664837"/>
                <a:ext cx="206280" cy="230760"/>
              </p14:xfrm>
            </p:contentPart>
          </mc:Choice>
          <mc:Fallback xmlns="">
            <p:pic>
              <p:nvPicPr>
                <p:cNvPr id="63" name="Ink 62">
                  <a:extLst>
                    <a:ext uri="{FF2B5EF4-FFF2-40B4-BE49-F238E27FC236}">
                      <a16:creationId xmlns:a16="http://schemas.microsoft.com/office/drawing/2014/main" id="{FF5196C3-CDAC-1817-C59A-CE5474B51307}"/>
                    </a:ext>
                  </a:extLst>
                </p:cNvPr>
                <p:cNvPicPr/>
                <p:nvPr/>
              </p:nvPicPr>
              <p:blipFill>
                <a:blip r:embed="rId87"/>
                <a:stretch>
                  <a:fillRect/>
                </a:stretch>
              </p:blipFill>
              <p:spPr>
                <a:xfrm>
                  <a:off x="358225" y="3655837"/>
                  <a:ext cx="22392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4" name="Ink 63">
                  <a:extLst>
                    <a:ext uri="{FF2B5EF4-FFF2-40B4-BE49-F238E27FC236}">
                      <a16:creationId xmlns:a16="http://schemas.microsoft.com/office/drawing/2014/main" id="{3DC600BD-ABCB-1BB8-AB6A-6212863D83B6}"/>
                    </a:ext>
                  </a:extLst>
                </p14:cNvPr>
                <p14:cNvContentPartPr/>
                <p14:nvPr/>
              </p14:nvContentPartPr>
              <p14:xfrm>
                <a:off x="497905" y="3600757"/>
                <a:ext cx="29880" cy="379800"/>
              </p14:xfrm>
            </p:contentPart>
          </mc:Choice>
          <mc:Fallback xmlns="">
            <p:pic>
              <p:nvPicPr>
                <p:cNvPr id="64" name="Ink 63">
                  <a:extLst>
                    <a:ext uri="{FF2B5EF4-FFF2-40B4-BE49-F238E27FC236}">
                      <a16:creationId xmlns:a16="http://schemas.microsoft.com/office/drawing/2014/main" id="{3DC600BD-ABCB-1BB8-AB6A-6212863D83B6}"/>
                    </a:ext>
                  </a:extLst>
                </p:cNvPr>
                <p:cNvPicPr/>
                <p:nvPr/>
              </p:nvPicPr>
              <p:blipFill>
                <a:blip r:embed="rId89"/>
                <a:stretch>
                  <a:fillRect/>
                </a:stretch>
              </p:blipFill>
              <p:spPr>
                <a:xfrm>
                  <a:off x="488905" y="3591757"/>
                  <a:ext cx="47520" cy="3974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5" name="Ink 64">
                  <a:extLst>
                    <a:ext uri="{FF2B5EF4-FFF2-40B4-BE49-F238E27FC236}">
                      <a16:creationId xmlns:a16="http://schemas.microsoft.com/office/drawing/2014/main" id="{084B3BED-1100-FE02-E70A-E84DDA3D5520}"/>
                    </a:ext>
                  </a:extLst>
                </p14:cNvPr>
                <p14:cNvContentPartPr/>
                <p14:nvPr/>
              </p14:nvContentPartPr>
              <p14:xfrm>
                <a:off x="256705" y="3539917"/>
                <a:ext cx="440640" cy="531720"/>
              </p14:xfrm>
            </p:contentPart>
          </mc:Choice>
          <mc:Fallback xmlns="">
            <p:pic>
              <p:nvPicPr>
                <p:cNvPr id="65" name="Ink 64">
                  <a:extLst>
                    <a:ext uri="{FF2B5EF4-FFF2-40B4-BE49-F238E27FC236}">
                      <a16:creationId xmlns:a16="http://schemas.microsoft.com/office/drawing/2014/main" id="{084B3BED-1100-FE02-E70A-E84DDA3D5520}"/>
                    </a:ext>
                  </a:extLst>
                </p:cNvPr>
                <p:cNvPicPr/>
                <p:nvPr/>
              </p:nvPicPr>
              <p:blipFill>
                <a:blip r:embed="rId91"/>
                <a:stretch>
                  <a:fillRect/>
                </a:stretch>
              </p:blipFill>
              <p:spPr>
                <a:xfrm>
                  <a:off x="247705" y="3530917"/>
                  <a:ext cx="458280" cy="5493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7" name="Ink 66">
                  <a:extLst>
                    <a:ext uri="{FF2B5EF4-FFF2-40B4-BE49-F238E27FC236}">
                      <a16:creationId xmlns:a16="http://schemas.microsoft.com/office/drawing/2014/main" id="{F3A07D44-EEAB-0BE0-A60D-DEA0CE4800C1}"/>
                    </a:ext>
                  </a:extLst>
                </p14:cNvPr>
                <p14:cNvContentPartPr/>
                <p14:nvPr/>
              </p14:nvContentPartPr>
              <p14:xfrm>
                <a:off x="1060225" y="3663037"/>
                <a:ext cx="29520" cy="311040"/>
              </p14:xfrm>
            </p:contentPart>
          </mc:Choice>
          <mc:Fallback xmlns="">
            <p:pic>
              <p:nvPicPr>
                <p:cNvPr id="67" name="Ink 66">
                  <a:extLst>
                    <a:ext uri="{FF2B5EF4-FFF2-40B4-BE49-F238E27FC236}">
                      <a16:creationId xmlns:a16="http://schemas.microsoft.com/office/drawing/2014/main" id="{F3A07D44-EEAB-0BE0-A60D-DEA0CE4800C1}"/>
                    </a:ext>
                  </a:extLst>
                </p:cNvPr>
                <p:cNvPicPr/>
                <p:nvPr/>
              </p:nvPicPr>
              <p:blipFill>
                <a:blip r:embed="rId93"/>
                <a:stretch>
                  <a:fillRect/>
                </a:stretch>
              </p:blipFill>
              <p:spPr>
                <a:xfrm>
                  <a:off x="1051585" y="3654397"/>
                  <a:ext cx="47160" cy="3286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8" name="Ink 67">
                  <a:extLst>
                    <a:ext uri="{FF2B5EF4-FFF2-40B4-BE49-F238E27FC236}">
                      <a16:creationId xmlns:a16="http://schemas.microsoft.com/office/drawing/2014/main" id="{ED900C11-7AD3-8937-AEBA-C9FAC8E9E277}"/>
                    </a:ext>
                  </a:extLst>
                </p14:cNvPr>
                <p14:cNvContentPartPr/>
                <p14:nvPr/>
              </p14:nvContentPartPr>
              <p14:xfrm>
                <a:off x="978865" y="3635677"/>
                <a:ext cx="1101960" cy="349560"/>
              </p14:xfrm>
            </p:contentPart>
          </mc:Choice>
          <mc:Fallback xmlns="">
            <p:pic>
              <p:nvPicPr>
                <p:cNvPr id="68" name="Ink 67">
                  <a:extLst>
                    <a:ext uri="{FF2B5EF4-FFF2-40B4-BE49-F238E27FC236}">
                      <a16:creationId xmlns:a16="http://schemas.microsoft.com/office/drawing/2014/main" id="{ED900C11-7AD3-8937-AEBA-C9FAC8E9E277}"/>
                    </a:ext>
                  </a:extLst>
                </p:cNvPr>
                <p:cNvPicPr/>
                <p:nvPr/>
              </p:nvPicPr>
              <p:blipFill>
                <a:blip r:embed="rId95"/>
                <a:stretch>
                  <a:fillRect/>
                </a:stretch>
              </p:blipFill>
              <p:spPr>
                <a:xfrm>
                  <a:off x="969865" y="3627037"/>
                  <a:ext cx="1119600" cy="3672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9" name="Ink 68">
                  <a:extLst>
                    <a:ext uri="{FF2B5EF4-FFF2-40B4-BE49-F238E27FC236}">
                      <a16:creationId xmlns:a16="http://schemas.microsoft.com/office/drawing/2014/main" id="{4CCBB65A-D12D-32E4-B3C8-60D30FA931CB}"/>
                    </a:ext>
                  </a:extLst>
                </p14:cNvPr>
                <p14:cNvContentPartPr/>
                <p14:nvPr/>
              </p14:nvContentPartPr>
              <p14:xfrm>
                <a:off x="1652785" y="3537037"/>
                <a:ext cx="115200" cy="114480"/>
              </p14:xfrm>
            </p:contentPart>
          </mc:Choice>
          <mc:Fallback xmlns="">
            <p:pic>
              <p:nvPicPr>
                <p:cNvPr id="69" name="Ink 68">
                  <a:extLst>
                    <a:ext uri="{FF2B5EF4-FFF2-40B4-BE49-F238E27FC236}">
                      <a16:creationId xmlns:a16="http://schemas.microsoft.com/office/drawing/2014/main" id="{4CCBB65A-D12D-32E4-B3C8-60D30FA931CB}"/>
                    </a:ext>
                  </a:extLst>
                </p:cNvPr>
                <p:cNvPicPr/>
                <p:nvPr/>
              </p:nvPicPr>
              <p:blipFill>
                <a:blip r:embed="rId97"/>
                <a:stretch>
                  <a:fillRect/>
                </a:stretch>
              </p:blipFill>
              <p:spPr>
                <a:xfrm>
                  <a:off x="1644145" y="3528037"/>
                  <a:ext cx="132840" cy="132120"/>
                </a:xfrm>
                <a:prstGeom prst="rect">
                  <a:avLst/>
                </a:prstGeom>
              </p:spPr>
            </p:pic>
          </mc:Fallback>
        </mc:AlternateContent>
      </p:grpSp>
      <p:grpSp>
        <p:nvGrpSpPr>
          <p:cNvPr id="74" name="Group 73">
            <a:extLst>
              <a:ext uri="{FF2B5EF4-FFF2-40B4-BE49-F238E27FC236}">
                <a16:creationId xmlns:a16="http://schemas.microsoft.com/office/drawing/2014/main" id="{AC3822DC-E27A-FD9A-746A-DEF2E34B9CD4}"/>
              </a:ext>
            </a:extLst>
          </p:cNvPr>
          <p:cNvGrpSpPr/>
          <p:nvPr/>
        </p:nvGrpSpPr>
        <p:grpSpPr>
          <a:xfrm>
            <a:off x="2256505" y="3330757"/>
            <a:ext cx="1563480" cy="916560"/>
            <a:chOff x="2256505" y="3330757"/>
            <a:chExt cx="1563480" cy="916560"/>
          </a:xfrm>
        </p:grpSpPr>
        <mc:AlternateContent xmlns:mc="http://schemas.openxmlformats.org/markup-compatibility/2006" xmlns:p14="http://schemas.microsoft.com/office/powerpoint/2010/main">
          <mc:Choice Requires="p14">
            <p:contentPart p14:bwMode="auto" r:id="rId98">
              <p14:nvContentPartPr>
                <p14:cNvPr id="70" name="Ink 69">
                  <a:extLst>
                    <a:ext uri="{FF2B5EF4-FFF2-40B4-BE49-F238E27FC236}">
                      <a16:creationId xmlns:a16="http://schemas.microsoft.com/office/drawing/2014/main" id="{F7FA52C5-33D3-41BA-BCA6-D3E5E0027F9D}"/>
                    </a:ext>
                  </a:extLst>
                </p14:cNvPr>
                <p14:cNvContentPartPr/>
                <p14:nvPr/>
              </p14:nvContentPartPr>
              <p14:xfrm>
                <a:off x="2256505" y="3572317"/>
                <a:ext cx="1563480" cy="675000"/>
              </p14:xfrm>
            </p:contentPart>
          </mc:Choice>
          <mc:Fallback xmlns="">
            <p:pic>
              <p:nvPicPr>
                <p:cNvPr id="70" name="Ink 69">
                  <a:extLst>
                    <a:ext uri="{FF2B5EF4-FFF2-40B4-BE49-F238E27FC236}">
                      <a16:creationId xmlns:a16="http://schemas.microsoft.com/office/drawing/2014/main" id="{F7FA52C5-33D3-41BA-BCA6-D3E5E0027F9D}"/>
                    </a:ext>
                  </a:extLst>
                </p:cNvPr>
                <p:cNvPicPr/>
                <p:nvPr/>
              </p:nvPicPr>
              <p:blipFill>
                <a:blip r:embed="rId99"/>
                <a:stretch>
                  <a:fillRect/>
                </a:stretch>
              </p:blipFill>
              <p:spPr>
                <a:xfrm>
                  <a:off x="2247505" y="3563317"/>
                  <a:ext cx="1581120" cy="6926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1" name="Ink 70">
                  <a:extLst>
                    <a:ext uri="{FF2B5EF4-FFF2-40B4-BE49-F238E27FC236}">
                      <a16:creationId xmlns:a16="http://schemas.microsoft.com/office/drawing/2014/main" id="{E7764DF6-CFFC-D8C0-6CF4-BC902D6E4B1E}"/>
                    </a:ext>
                  </a:extLst>
                </p14:cNvPr>
                <p14:cNvContentPartPr/>
                <p14:nvPr/>
              </p14:nvContentPartPr>
              <p14:xfrm>
                <a:off x="3012145" y="3330757"/>
                <a:ext cx="112320" cy="150840"/>
              </p14:xfrm>
            </p:contentPart>
          </mc:Choice>
          <mc:Fallback xmlns="">
            <p:pic>
              <p:nvPicPr>
                <p:cNvPr id="71" name="Ink 70">
                  <a:extLst>
                    <a:ext uri="{FF2B5EF4-FFF2-40B4-BE49-F238E27FC236}">
                      <a16:creationId xmlns:a16="http://schemas.microsoft.com/office/drawing/2014/main" id="{E7764DF6-CFFC-D8C0-6CF4-BC902D6E4B1E}"/>
                    </a:ext>
                  </a:extLst>
                </p:cNvPr>
                <p:cNvPicPr/>
                <p:nvPr/>
              </p:nvPicPr>
              <p:blipFill>
                <a:blip r:embed="rId101"/>
                <a:stretch>
                  <a:fillRect/>
                </a:stretch>
              </p:blipFill>
              <p:spPr>
                <a:xfrm>
                  <a:off x="3003145" y="3321757"/>
                  <a:ext cx="12996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2" name="Ink 71">
                  <a:extLst>
                    <a:ext uri="{FF2B5EF4-FFF2-40B4-BE49-F238E27FC236}">
                      <a16:creationId xmlns:a16="http://schemas.microsoft.com/office/drawing/2014/main" id="{581593AE-F5D6-B75F-434A-0C989468EAF9}"/>
                    </a:ext>
                  </a:extLst>
                </p14:cNvPr>
                <p14:cNvContentPartPr/>
                <p14:nvPr/>
              </p14:nvContentPartPr>
              <p14:xfrm>
                <a:off x="3247945" y="3371797"/>
                <a:ext cx="123480" cy="94680"/>
              </p14:xfrm>
            </p:contentPart>
          </mc:Choice>
          <mc:Fallback xmlns="">
            <p:pic>
              <p:nvPicPr>
                <p:cNvPr id="72" name="Ink 71">
                  <a:extLst>
                    <a:ext uri="{FF2B5EF4-FFF2-40B4-BE49-F238E27FC236}">
                      <a16:creationId xmlns:a16="http://schemas.microsoft.com/office/drawing/2014/main" id="{581593AE-F5D6-B75F-434A-0C989468EAF9}"/>
                    </a:ext>
                  </a:extLst>
                </p:cNvPr>
                <p:cNvPicPr/>
                <p:nvPr/>
              </p:nvPicPr>
              <p:blipFill>
                <a:blip r:embed="rId103"/>
                <a:stretch>
                  <a:fillRect/>
                </a:stretch>
              </p:blipFill>
              <p:spPr>
                <a:xfrm>
                  <a:off x="3238945" y="3362797"/>
                  <a:ext cx="14112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3" name="Ink 72">
                  <a:extLst>
                    <a:ext uri="{FF2B5EF4-FFF2-40B4-BE49-F238E27FC236}">
                      <a16:creationId xmlns:a16="http://schemas.microsoft.com/office/drawing/2014/main" id="{B3DB2FE8-1F5E-DC94-22E5-EC1D27A72711}"/>
                    </a:ext>
                  </a:extLst>
                </p14:cNvPr>
                <p14:cNvContentPartPr/>
                <p14:nvPr/>
              </p14:nvContentPartPr>
              <p14:xfrm>
                <a:off x="3391585" y="3627037"/>
                <a:ext cx="157680" cy="360"/>
              </p14:xfrm>
            </p:contentPart>
          </mc:Choice>
          <mc:Fallback xmlns="">
            <p:pic>
              <p:nvPicPr>
                <p:cNvPr id="73" name="Ink 72">
                  <a:extLst>
                    <a:ext uri="{FF2B5EF4-FFF2-40B4-BE49-F238E27FC236}">
                      <a16:creationId xmlns:a16="http://schemas.microsoft.com/office/drawing/2014/main" id="{B3DB2FE8-1F5E-DC94-22E5-EC1D27A72711}"/>
                    </a:ext>
                  </a:extLst>
                </p:cNvPr>
                <p:cNvPicPr/>
                <p:nvPr/>
              </p:nvPicPr>
              <p:blipFill>
                <a:blip r:embed="rId105"/>
                <a:stretch>
                  <a:fillRect/>
                </a:stretch>
              </p:blipFill>
              <p:spPr>
                <a:xfrm>
                  <a:off x="3382585" y="3618397"/>
                  <a:ext cx="17532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6">
            <p14:nvContentPartPr>
              <p14:cNvPr id="76" name="Ink 75">
                <a:extLst>
                  <a:ext uri="{FF2B5EF4-FFF2-40B4-BE49-F238E27FC236}">
                    <a16:creationId xmlns:a16="http://schemas.microsoft.com/office/drawing/2014/main" id="{ABBEE119-9DE9-C5E7-CABE-6C91FE9C3FD1}"/>
                  </a:ext>
                </a:extLst>
              </p14:cNvPr>
              <p14:cNvContentPartPr/>
              <p14:nvPr/>
            </p14:nvContentPartPr>
            <p14:xfrm>
              <a:off x="414385" y="4450357"/>
              <a:ext cx="132120" cy="198720"/>
            </p14:xfrm>
          </p:contentPart>
        </mc:Choice>
        <mc:Fallback xmlns="">
          <p:pic>
            <p:nvPicPr>
              <p:cNvPr id="76" name="Ink 75">
                <a:extLst>
                  <a:ext uri="{FF2B5EF4-FFF2-40B4-BE49-F238E27FC236}">
                    <a16:creationId xmlns:a16="http://schemas.microsoft.com/office/drawing/2014/main" id="{ABBEE119-9DE9-C5E7-CABE-6C91FE9C3FD1}"/>
                  </a:ext>
                </a:extLst>
              </p:cNvPr>
              <p:cNvPicPr/>
              <p:nvPr/>
            </p:nvPicPr>
            <p:blipFill>
              <a:blip r:embed="rId107"/>
              <a:stretch>
                <a:fillRect/>
              </a:stretch>
            </p:blipFill>
            <p:spPr>
              <a:xfrm>
                <a:off x="405385" y="4441717"/>
                <a:ext cx="14976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7" name="Ink 76">
                <a:extLst>
                  <a:ext uri="{FF2B5EF4-FFF2-40B4-BE49-F238E27FC236}">
                    <a16:creationId xmlns:a16="http://schemas.microsoft.com/office/drawing/2014/main" id="{89319922-BF90-F129-6A83-36AC18EC4A13}"/>
                  </a:ext>
                </a:extLst>
              </p14:cNvPr>
              <p14:cNvContentPartPr/>
              <p14:nvPr/>
            </p14:nvContentPartPr>
            <p14:xfrm>
              <a:off x="259945" y="4303117"/>
              <a:ext cx="474120" cy="482400"/>
            </p14:xfrm>
          </p:contentPart>
        </mc:Choice>
        <mc:Fallback xmlns="">
          <p:pic>
            <p:nvPicPr>
              <p:cNvPr id="77" name="Ink 76">
                <a:extLst>
                  <a:ext uri="{FF2B5EF4-FFF2-40B4-BE49-F238E27FC236}">
                    <a16:creationId xmlns:a16="http://schemas.microsoft.com/office/drawing/2014/main" id="{89319922-BF90-F129-6A83-36AC18EC4A13}"/>
                  </a:ext>
                </a:extLst>
              </p:cNvPr>
              <p:cNvPicPr/>
              <p:nvPr/>
            </p:nvPicPr>
            <p:blipFill>
              <a:blip r:embed="rId109"/>
              <a:stretch>
                <a:fillRect/>
              </a:stretch>
            </p:blipFill>
            <p:spPr>
              <a:xfrm>
                <a:off x="250945" y="4294117"/>
                <a:ext cx="491760" cy="5000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8" name="Ink 77">
                <a:extLst>
                  <a:ext uri="{FF2B5EF4-FFF2-40B4-BE49-F238E27FC236}">
                    <a16:creationId xmlns:a16="http://schemas.microsoft.com/office/drawing/2014/main" id="{934EDE62-5366-1D63-80A1-43B6480FCB05}"/>
                  </a:ext>
                </a:extLst>
              </p14:cNvPr>
              <p14:cNvContentPartPr/>
              <p14:nvPr/>
            </p14:nvContentPartPr>
            <p14:xfrm>
              <a:off x="1160665" y="4377277"/>
              <a:ext cx="1344240" cy="340560"/>
            </p14:xfrm>
          </p:contentPart>
        </mc:Choice>
        <mc:Fallback xmlns="">
          <p:pic>
            <p:nvPicPr>
              <p:cNvPr id="78" name="Ink 77">
                <a:extLst>
                  <a:ext uri="{FF2B5EF4-FFF2-40B4-BE49-F238E27FC236}">
                    <a16:creationId xmlns:a16="http://schemas.microsoft.com/office/drawing/2014/main" id="{934EDE62-5366-1D63-80A1-43B6480FCB05}"/>
                  </a:ext>
                </a:extLst>
              </p:cNvPr>
              <p:cNvPicPr/>
              <p:nvPr/>
            </p:nvPicPr>
            <p:blipFill>
              <a:blip r:embed="rId111"/>
              <a:stretch>
                <a:fillRect/>
              </a:stretch>
            </p:blipFill>
            <p:spPr>
              <a:xfrm>
                <a:off x="1151665" y="4368637"/>
                <a:ext cx="1361880" cy="3582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9" name="Ink 78">
                <a:extLst>
                  <a:ext uri="{FF2B5EF4-FFF2-40B4-BE49-F238E27FC236}">
                    <a16:creationId xmlns:a16="http://schemas.microsoft.com/office/drawing/2014/main" id="{D0050537-4CC7-70A1-B4DA-0B9C3EE0CBA8}"/>
                  </a:ext>
                </a:extLst>
              </p14:cNvPr>
              <p14:cNvContentPartPr/>
              <p14:nvPr/>
            </p14:nvContentPartPr>
            <p14:xfrm>
              <a:off x="2033665" y="4227877"/>
              <a:ext cx="114840" cy="125280"/>
            </p14:xfrm>
          </p:contentPart>
        </mc:Choice>
        <mc:Fallback xmlns="">
          <p:pic>
            <p:nvPicPr>
              <p:cNvPr id="79" name="Ink 78">
                <a:extLst>
                  <a:ext uri="{FF2B5EF4-FFF2-40B4-BE49-F238E27FC236}">
                    <a16:creationId xmlns:a16="http://schemas.microsoft.com/office/drawing/2014/main" id="{D0050537-4CC7-70A1-B4DA-0B9C3EE0CBA8}"/>
                  </a:ext>
                </a:extLst>
              </p:cNvPr>
              <p:cNvPicPr/>
              <p:nvPr/>
            </p:nvPicPr>
            <p:blipFill>
              <a:blip r:embed="rId113"/>
              <a:stretch>
                <a:fillRect/>
              </a:stretch>
            </p:blipFill>
            <p:spPr>
              <a:xfrm>
                <a:off x="2024665" y="4218877"/>
                <a:ext cx="132480" cy="142920"/>
              </a:xfrm>
              <a:prstGeom prst="rect">
                <a:avLst/>
              </a:prstGeom>
            </p:spPr>
          </p:pic>
        </mc:Fallback>
      </mc:AlternateContent>
      <p:grpSp>
        <p:nvGrpSpPr>
          <p:cNvPr id="91" name="Group 90">
            <a:extLst>
              <a:ext uri="{FF2B5EF4-FFF2-40B4-BE49-F238E27FC236}">
                <a16:creationId xmlns:a16="http://schemas.microsoft.com/office/drawing/2014/main" id="{ADFEDE08-FF83-FB00-E476-B5ADD33BB4F0}"/>
              </a:ext>
            </a:extLst>
          </p:cNvPr>
          <p:cNvGrpSpPr/>
          <p:nvPr/>
        </p:nvGrpSpPr>
        <p:grpSpPr>
          <a:xfrm>
            <a:off x="2698585" y="4162717"/>
            <a:ext cx="1594800" cy="749880"/>
            <a:chOff x="2698585" y="4162717"/>
            <a:chExt cx="1594800" cy="749880"/>
          </a:xfrm>
        </p:grpSpPr>
        <mc:AlternateContent xmlns:mc="http://schemas.openxmlformats.org/markup-compatibility/2006" xmlns:p14="http://schemas.microsoft.com/office/powerpoint/2010/main">
          <mc:Choice Requires="p14">
            <p:contentPart p14:bwMode="auto" r:id="rId114">
              <p14:nvContentPartPr>
                <p14:cNvPr id="87" name="Ink 86">
                  <a:extLst>
                    <a:ext uri="{FF2B5EF4-FFF2-40B4-BE49-F238E27FC236}">
                      <a16:creationId xmlns:a16="http://schemas.microsoft.com/office/drawing/2014/main" id="{F0710BCB-6646-D27C-4B54-88C5E78770A0}"/>
                    </a:ext>
                  </a:extLst>
                </p14:cNvPr>
                <p14:cNvContentPartPr/>
                <p14:nvPr/>
              </p14:nvContentPartPr>
              <p14:xfrm>
                <a:off x="2698585" y="4290517"/>
                <a:ext cx="1594800" cy="622080"/>
              </p14:xfrm>
            </p:contentPart>
          </mc:Choice>
          <mc:Fallback xmlns="">
            <p:pic>
              <p:nvPicPr>
                <p:cNvPr id="87" name="Ink 86">
                  <a:extLst>
                    <a:ext uri="{FF2B5EF4-FFF2-40B4-BE49-F238E27FC236}">
                      <a16:creationId xmlns:a16="http://schemas.microsoft.com/office/drawing/2014/main" id="{F0710BCB-6646-D27C-4B54-88C5E78770A0}"/>
                    </a:ext>
                  </a:extLst>
                </p:cNvPr>
                <p:cNvPicPr/>
                <p:nvPr/>
              </p:nvPicPr>
              <p:blipFill>
                <a:blip r:embed="rId115"/>
                <a:stretch>
                  <a:fillRect/>
                </a:stretch>
              </p:blipFill>
              <p:spPr>
                <a:xfrm>
                  <a:off x="2689945" y="4281517"/>
                  <a:ext cx="1612440" cy="6397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88" name="Ink 87">
                  <a:extLst>
                    <a:ext uri="{FF2B5EF4-FFF2-40B4-BE49-F238E27FC236}">
                      <a16:creationId xmlns:a16="http://schemas.microsoft.com/office/drawing/2014/main" id="{96D68779-734B-238A-2E76-BA1C987E61D9}"/>
                    </a:ext>
                  </a:extLst>
                </p14:cNvPr>
                <p14:cNvContentPartPr/>
                <p14:nvPr/>
              </p14:nvContentPartPr>
              <p14:xfrm>
                <a:off x="3686065" y="4162717"/>
                <a:ext cx="107280" cy="97560"/>
              </p14:xfrm>
            </p:contentPart>
          </mc:Choice>
          <mc:Fallback xmlns="">
            <p:pic>
              <p:nvPicPr>
                <p:cNvPr id="88" name="Ink 87">
                  <a:extLst>
                    <a:ext uri="{FF2B5EF4-FFF2-40B4-BE49-F238E27FC236}">
                      <a16:creationId xmlns:a16="http://schemas.microsoft.com/office/drawing/2014/main" id="{96D68779-734B-238A-2E76-BA1C987E61D9}"/>
                    </a:ext>
                  </a:extLst>
                </p:cNvPr>
                <p:cNvPicPr/>
                <p:nvPr/>
              </p:nvPicPr>
              <p:blipFill>
                <a:blip r:embed="rId117"/>
                <a:stretch>
                  <a:fillRect/>
                </a:stretch>
              </p:blipFill>
              <p:spPr>
                <a:xfrm>
                  <a:off x="3677425" y="4153717"/>
                  <a:ext cx="12492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89" name="Ink 88">
                  <a:extLst>
                    <a:ext uri="{FF2B5EF4-FFF2-40B4-BE49-F238E27FC236}">
                      <a16:creationId xmlns:a16="http://schemas.microsoft.com/office/drawing/2014/main" id="{6689BF81-52A7-3A50-CB7F-206B6BE07D8C}"/>
                    </a:ext>
                  </a:extLst>
                </p14:cNvPr>
                <p14:cNvContentPartPr/>
                <p14:nvPr/>
              </p14:nvContentPartPr>
              <p14:xfrm>
                <a:off x="3799825" y="4368277"/>
                <a:ext cx="195480" cy="22680"/>
              </p14:xfrm>
            </p:contentPart>
          </mc:Choice>
          <mc:Fallback xmlns="">
            <p:pic>
              <p:nvPicPr>
                <p:cNvPr id="89" name="Ink 88">
                  <a:extLst>
                    <a:ext uri="{FF2B5EF4-FFF2-40B4-BE49-F238E27FC236}">
                      <a16:creationId xmlns:a16="http://schemas.microsoft.com/office/drawing/2014/main" id="{6689BF81-52A7-3A50-CB7F-206B6BE07D8C}"/>
                    </a:ext>
                  </a:extLst>
                </p:cNvPr>
                <p:cNvPicPr/>
                <p:nvPr/>
              </p:nvPicPr>
              <p:blipFill>
                <a:blip r:embed="rId119"/>
                <a:stretch>
                  <a:fillRect/>
                </a:stretch>
              </p:blipFill>
              <p:spPr>
                <a:xfrm>
                  <a:off x="3790825" y="4359277"/>
                  <a:ext cx="21312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90" name="Ink 89">
                  <a:extLst>
                    <a:ext uri="{FF2B5EF4-FFF2-40B4-BE49-F238E27FC236}">
                      <a16:creationId xmlns:a16="http://schemas.microsoft.com/office/drawing/2014/main" id="{2768B663-EFF0-4FF9-5EB5-C1EF7BE9A50E}"/>
                    </a:ext>
                  </a:extLst>
                </p14:cNvPr>
                <p14:cNvContentPartPr/>
                <p14:nvPr/>
              </p14:nvContentPartPr>
              <p14:xfrm>
                <a:off x="3311665" y="4249837"/>
                <a:ext cx="117360" cy="127080"/>
              </p14:xfrm>
            </p:contentPart>
          </mc:Choice>
          <mc:Fallback xmlns="">
            <p:pic>
              <p:nvPicPr>
                <p:cNvPr id="90" name="Ink 89">
                  <a:extLst>
                    <a:ext uri="{FF2B5EF4-FFF2-40B4-BE49-F238E27FC236}">
                      <a16:creationId xmlns:a16="http://schemas.microsoft.com/office/drawing/2014/main" id="{2768B663-EFF0-4FF9-5EB5-C1EF7BE9A50E}"/>
                    </a:ext>
                  </a:extLst>
                </p:cNvPr>
                <p:cNvPicPr/>
                <p:nvPr/>
              </p:nvPicPr>
              <p:blipFill>
                <a:blip r:embed="rId121"/>
                <a:stretch>
                  <a:fillRect/>
                </a:stretch>
              </p:blipFill>
              <p:spPr>
                <a:xfrm>
                  <a:off x="3303025" y="4240837"/>
                  <a:ext cx="135000" cy="144720"/>
                </a:xfrm>
                <a:prstGeom prst="rect">
                  <a:avLst/>
                </a:prstGeom>
              </p:spPr>
            </p:pic>
          </mc:Fallback>
        </mc:AlternateContent>
      </p:grpSp>
      <p:grpSp>
        <p:nvGrpSpPr>
          <p:cNvPr id="96" name="Group 95">
            <a:extLst>
              <a:ext uri="{FF2B5EF4-FFF2-40B4-BE49-F238E27FC236}">
                <a16:creationId xmlns:a16="http://schemas.microsoft.com/office/drawing/2014/main" id="{C1B39417-9817-615B-CA51-A00F8B8BABA6}"/>
              </a:ext>
            </a:extLst>
          </p:cNvPr>
          <p:cNvGrpSpPr/>
          <p:nvPr/>
        </p:nvGrpSpPr>
        <p:grpSpPr>
          <a:xfrm>
            <a:off x="4335865" y="3376477"/>
            <a:ext cx="2088360" cy="661680"/>
            <a:chOff x="4335865" y="3376477"/>
            <a:chExt cx="2088360" cy="661680"/>
          </a:xfrm>
        </p:grpSpPr>
        <mc:AlternateContent xmlns:mc="http://schemas.openxmlformats.org/markup-compatibility/2006" xmlns:p14="http://schemas.microsoft.com/office/powerpoint/2010/main">
          <mc:Choice Requires="p14">
            <p:contentPart p14:bwMode="auto" r:id="rId122">
              <p14:nvContentPartPr>
                <p14:cNvPr id="92" name="Ink 91">
                  <a:extLst>
                    <a:ext uri="{FF2B5EF4-FFF2-40B4-BE49-F238E27FC236}">
                      <a16:creationId xmlns:a16="http://schemas.microsoft.com/office/drawing/2014/main" id="{A5DCE279-1E2E-432D-3421-2158FD1E8109}"/>
                    </a:ext>
                  </a:extLst>
                </p14:cNvPr>
                <p14:cNvContentPartPr/>
                <p14:nvPr/>
              </p14:nvContentPartPr>
              <p14:xfrm>
                <a:off x="4335865" y="3423637"/>
                <a:ext cx="177120" cy="529200"/>
              </p14:xfrm>
            </p:contentPart>
          </mc:Choice>
          <mc:Fallback xmlns="">
            <p:pic>
              <p:nvPicPr>
                <p:cNvPr id="92" name="Ink 91">
                  <a:extLst>
                    <a:ext uri="{FF2B5EF4-FFF2-40B4-BE49-F238E27FC236}">
                      <a16:creationId xmlns:a16="http://schemas.microsoft.com/office/drawing/2014/main" id="{A5DCE279-1E2E-432D-3421-2158FD1E8109}"/>
                    </a:ext>
                  </a:extLst>
                </p:cNvPr>
                <p:cNvPicPr/>
                <p:nvPr/>
              </p:nvPicPr>
              <p:blipFill>
                <a:blip r:embed="rId123"/>
                <a:stretch>
                  <a:fillRect/>
                </a:stretch>
              </p:blipFill>
              <p:spPr>
                <a:xfrm>
                  <a:off x="4327225" y="3414997"/>
                  <a:ext cx="194760" cy="54684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93" name="Ink 92">
                  <a:extLst>
                    <a:ext uri="{FF2B5EF4-FFF2-40B4-BE49-F238E27FC236}">
                      <a16:creationId xmlns:a16="http://schemas.microsoft.com/office/drawing/2014/main" id="{CAC7297A-D8E5-8774-A872-9B6EB9456149}"/>
                    </a:ext>
                  </a:extLst>
                </p14:cNvPr>
                <p14:cNvContentPartPr/>
                <p14:nvPr/>
              </p14:nvContentPartPr>
              <p14:xfrm>
                <a:off x="4590385" y="3580237"/>
                <a:ext cx="583560" cy="313920"/>
              </p14:xfrm>
            </p:contentPart>
          </mc:Choice>
          <mc:Fallback xmlns="">
            <p:pic>
              <p:nvPicPr>
                <p:cNvPr id="93" name="Ink 92">
                  <a:extLst>
                    <a:ext uri="{FF2B5EF4-FFF2-40B4-BE49-F238E27FC236}">
                      <a16:creationId xmlns:a16="http://schemas.microsoft.com/office/drawing/2014/main" id="{CAC7297A-D8E5-8774-A872-9B6EB9456149}"/>
                    </a:ext>
                  </a:extLst>
                </p:cNvPr>
                <p:cNvPicPr/>
                <p:nvPr/>
              </p:nvPicPr>
              <p:blipFill>
                <a:blip r:embed="rId125"/>
                <a:stretch>
                  <a:fillRect/>
                </a:stretch>
              </p:blipFill>
              <p:spPr>
                <a:xfrm>
                  <a:off x="4581745" y="3571597"/>
                  <a:ext cx="601200" cy="33156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94" name="Ink 93">
                  <a:extLst>
                    <a:ext uri="{FF2B5EF4-FFF2-40B4-BE49-F238E27FC236}">
                      <a16:creationId xmlns:a16="http://schemas.microsoft.com/office/drawing/2014/main" id="{FF518B60-89B8-ECCE-9DCA-90DC930807E5}"/>
                    </a:ext>
                  </a:extLst>
                </p14:cNvPr>
                <p14:cNvContentPartPr/>
                <p14:nvPr/>
              </p14:nvContentPartPr>
              <p14:xfrm>
                <a:off x="5311825" y="3590677"/>
                <a:ext cx="937440" cy="447480"/>
              </p14:xfrm>
            </p:contentPart>
          </mc:Choice>
          <mc:Fallback xmlns="">
            <p:pic>
              <p:nvPicPr>
                <p:cNvPr id="94" name="Ink 93">
                  <a:extLst>
                    <a:ext uri="{FF2B5EF4-FFF2-40B4-BE49-F238E27FC236}">
                      <a16:creationId xmlns:a16="http://schemas.microsoft.com/office/drawing/2014/main" id="{FF518B60-89B8-ECCE-9DCA-90DC930807E5}"/>
                    </a:ext>
                  </a:extLst>
                </p:cNvPr>
                <p:cNvPicPr/>
                <p:nvPr/>
              </p:nvPicPr>
              <p:blipFill>
                <a:blip r:embed="rId127"/>
                <a:stretch>
                  <a:fillRect/>
                </a:stretch>
              </p:blipFill>
              <p:spPr>
                <a:xfrm>
                  <a:off x="5303185" y="3581677"/>
                  <a:ext cx="955080" cy="4651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95" name="Ink 94">
                  <a:extLst>
                    <a:ext uri="{FF2B5EF4-FFF2-40B4-BE49-F238E27FC236}">
                      <a16:creationId xmlns:a16="http://schemas.microsoft.com/office/drawing/2014/main" id="{115D8AAC-DB26-B51F-C3D8-267F1EB572C6}"/>
                    </a:ext>
                  </a:extLst>
                </p14:cNvPr>
                <p14:cNvContentPartPr/>
                <p14:nvPr/>
              </p14:nvContentPartPr>
              <p14:xfrm>
                <a:off x="6261145" y="3376477"/>
                <a:ext cx="163080" cy="547560"/>
              </p14:xfrm>
            </p:contentPart>
          </mc:Choice>
          <mc:Fallback xmlns="">
            <p:pic>
              <p:nvPicPr>
                <p:cNvPr id="95" name="Ink 94">
                  <a:extLst>
                    <a:ext uri="{FF2B5EF4-FFF2-40B4-BE49-F238E27FC236}">
                      <a16:creationId xmlns:a16="http://schemas.microsoft.com/office/drawing/2014/main" id="{115D8AAC-DB26-B51F-C3D8-267F1EB572C6}"/>
                    </a:ext>
                  </a:extLst>
                </p:cNvPr>
                <p:cNvPicPr/>
                <p:nvPr/>
              </p:nvPicPr>
              <p:blipFill>
                <a:blip r:embed="rId129"/>
                <a:stretch>
                  <a:fillRect/>
                </a:stretch>
              </p:blipFill>
              <p:spPr>
                <a:xfrm>
                  <a:off x="6252145" y="3367477"/>
                  <a:ext cx="180720" cy="565200"/>
                </a:xfrm>
                <a:prstGeom prst="rect">
                  <a:avLst/>
                </a:prstGeom>
              </p:spPr>
            </p:pic>
          </mc:Fallback>
        </mc:AlternateContent>
      </p:grpSp>
      <p:grpSp>
        <p:nvGrpSpPr>
          <p:cNvPr id="107" name="Group 106">
            <a:extLst>
              <a:ext uri="{FF2B5EF4-FFF2-40B4-BE49-F238E27FC236}">
                <a16:creationId xmlns:a16="http://schemas.microsoft.com/office/drawing/2014/main" id="{0D5B80A6-AFE5-B038-7C9F-C2651D5CCC49}"/>
              </a:ext>
            </a:extLst>
          </p:cNvPr>
          <p:cNvGrpSpPr/>
          <p:nvPr/>
        </p:nvGrpSpPr>
        <p:grpSpPr>
          <a:xfrm>
            <a:off x="4566265" y="4205557"/>
            <a:ext cx="2286360" cy="511560"/>
            <a:chOff x="4566265" y="4205557"/>
            <a:chExt cx="2286360" cy="511560"/>
          </a:xfrm>
        </p:grpSpPr>
        <mc:AlternateContent xmlns:mc="http://schemas.openxmlformats.org/markup-compatibility/2006" xmlns:p14="http://schemas.microsoft.com/office/powerpoint/2010/main">
          <mc:Choice Requires="p14">
            <p:contentPart p14:bwMode="auto" r:id="rId130">
              <p14:nvContentPartPr>
                <p14:cNvPr id="97" name="Ink 96">
                  <a:extLst>
                    <a:ext uri="{FF2B5EF4-FFF2-40B4-BE49-F238E27FC236}">
                      <a16:creationId xmlns:a16="http://schemas.microsoft.com/office/drawing/2014/main" id="{BCF2A12F-FC7E-C7AC-F428-6C77BB9061F0}"/>
                    </a:ext>
                  </a:extLst>
                </p14:cNvPr>
                <p14:cNvContentPartPr/>
                <p14:nvPr/>
              </p14:nvContentPartPr>
              <p14:xfrm>
                <a:off x="4566265" y="4228237"/>
                <a:ext cx="182520" cy="488880"/>
              </p14:xfrm>
            </p:contentPart>
          </mc:Choice>
          <mc:Fallback xmlns="">
            <p:pic>
              <p:nvPicPr>
                <p:cNvPr id="97" name="Ink 96">
                  <a:extLst>
                    <a:ext uri="{FF2B5EF4-FFF2-40B4-BE49-F238E27FC236}">
                      <a16:creationId xmlns:a16="http://schemas.microsoft.com/office/drawing/2014/main" id="{BCF2A12F-FC7E-C7AC-F428-6C77BB9061F0}"/>
                    </a:ext>
                  </a:extLst>
                </p:cNvPr>
                <p:cNvPicPr/>
                <p:nvPr/>
              </p:nvPicPr>
              <p:blipFill>
                <a:blip r:embed="rId131"/>
                <a:stretch>
                  <a:fillRect/>
                </a:stretch>
              </p:blipFill>
              <p:spPr>
                <a:xfrm>
                  <a:off x="4557625" y="4219237"/>
                  <a:ext cx="200160" cy="5065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98" name="Ink 97">
                  <a:extLst>
                    <a:ext uri="{FF2B5EF4-FFF2-40B4-BE49-F238E27FC236}">
                      <a16:creationId xmlns:a16="http://schemas.microsoft.com/office/drawing/2014/main" id="{D051C85B-60D3-F4B2-EE7A-DC868CAD472B}"/>
                    </a:ext>
                  </a:extLst>
                </p14:cNvPr>
                <p14:cNvContentPartPr/>
                <p14:nvPr/>
              </p14:nvContentPartPr>
              <p14:xfrm>
                <a:off x="4811785" y="4373317"/>
                <a:ext cx="200160" cy="254520"/>
              </p14:xfrm>
            </p:contentPart>
          </mc:Choice>
          <mc:Fallback xmlns="">
            <p:pic>
              <p:nvPicPr>
                <p:cNvPr id="98" name="Ink 97">
                  <a:extLst>
                    <a:ext uri="{FF2B5EF4-FFF2-40B4-BE49-F238E27FC236}">
                      <a16:creationId xmlns:a16="http://schemas.microsoft.com/office/drawing/2014/main" id="{D051C85B-60D3-F4B2-EE7A-DC868CAD472B}"/>
                    </a:ext>
                  </a:extLst>
                </p:cNvPr>
                <p:cNvPicPr/>
                <p:nvPr/>
              </p:nvPicPr>
              <p:blipFill>
                <a:blip r:embed="rId133"/>
                <a:stretch>
                  <a:fillRect/>
                </a:stretch>
              </p:blipFill>
              <p:spPr>
                <a:xfrm>
                  <a:off x="4802785" y="4364317"/>
                  <a:ext cx="217800"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99" name="Ink 98">
                  <a:extLst>
                    <a:ext uri="{FF2B5EF4-FFF2-40B4-BE49-F238E27FC236}">
                      <a16:creationId xmlns:a16="http://schemas.microsoft.com/office/drawing/2014/main" id="{737B0326-4670-63B1-1E63-38229BEDB1BA}"/>
                    </a:ext>
                  </a:extLst>
                </p14:cNvPr>
                <p14:cNvContentPartPr/>
                <p14:nvPr/>
              </p14:nvContentPartPr>
              <p14:xfrm>
                <a:off x="5057665" y="4401037"/>
                <a:ext cx="109440" cy="252360"/>
              </p14:xfrm>
            </p:contentPart>
          </mc:Choice>
          <mc:Fallback xmlns="">
            <p:pic>
              <p:nvPicPr>
                <p:cNvPr id="99" name="Ink 98">
                  <a:extLst>
                    <a:ext uri="{FF2B5EF4-FFF2-40B4-BE49-F238E27FC236}">
                      <a16:creationId xmlns:a16="http://schemas.microsoft.com/office/drawing/2014/main" id="{737B0326-4670-63B1-1E63-38229BEDB1BA}"/>
                    </a:ext>
                  </a:extLst>
                </p:cNvPr>
                <p:cNvPicPr/>
                <p:nvPr/>
              </p:nvPicPr>
              <p:blipFill>
                <a:blip r:embed="rId135"/>
                <a:stretch>
                  <a:fillRect/>
                </a:stretch>
              </p:blipFill>
              <p:spPr>
                <a:xfrm>
                  <a:off x="5048665" y="4392397"/>
                  <a:ext cx="12708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00" name="Ink 99">
                  <a:extLst>
                    <a:ext uri="{FF2B5EF4-FFF2-40B4-BE49-F238E27FC236}">
                      <a16:creationId xmlns:a16="http://schemas.microsoft.com/office/drawing/2014/main" id="{D4FA6830-29C7-B96E-9904-B6E31C076F67}"/>
                    </a:ext>
                  </a:extLst>
                </p14:cNvPr>
                <p14:cNvContentPartPr/>
                <p14:nvPr/>
              </p14:nvContentPartPr>
              <p14:xfrm>
                <a:off x="5261425" y="4368277"/>
                <a:ext cx="177840" cy="244080"/>
              </p14:xfrm>
            </p:contentPart>
          </mc:Choice>
          <mc:Fallback xmlns="">
            <p:pic>
              <p:nvPicPr>
                <p:cNvPr id="100" name="Ink 99">
                  <a:extLst>
                    <a:ext uri="{FF2B5EF4-FFF2-40B4-BE49-F238E27FC236}">
                      <a16:creationId xmlns:a16="http://schemas.microsoft.com/office/drawing/2014/main" id="{D4FA6830-29C7-B96E-9904-B6E31C076F67}"/>
                    </a:ext>
                  </a:extLst>
                </p:cNvPr>
                <p:cNvPicPr/>
                <p:nvPr/>
              </p:nvPicPr>
              <p:blipFill>
                <a:blip r:embed="rId137"/>
                <a:stretch>
                  <a:fillRect/>
                </a:stretch>
              </p:blipFill>
              <p:spPr>
                <a:xfrm>
                  <a:off x="5252425" y="4359637"/>
                  <a:ext cx="19548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01" name="Ink 100">
                  <a:extLst>
                    <a:ext uri="{FF2B5EF4-FFF2-40B4-BE49-F238E27FC236}">
                      <a16:creationId xmlns:a16="http://schemas.microsoft.com/office/drawing/2014/main" id="{B1722406-E090-B48F-71DB-832EBFF7A460}"/>
                    </a:ext>
                  </a:extLst>
                </p14:cNvPr>
                <p14:cNvContentPartPr/>
                <p14:nvPr/>
              </p14:nvContentPartPr>
              <p14:xfrm>
                <a:off x="5534305" y="4362157"/>
                <a:ext cx="146880" cy="257040"/>
              </p14:xfrm>
            </p:contentPart>
          </mc:Choice>
          <mc:Fallback xmlns="">
            <p:pic>
              <p:nvPicPr>
                <p:cNvPr id="101" name="Ink 100">
                  <a:extLst>
                    <a:ext uri="{FF2B5EF4-FFF2-40B4-BE49-F238E27FC236}">
                      <a16:creationId xmlns:a16="http://schemas.microsoft.com/office/drawing/2014/main" id="{B1722406-E090-B48F-71DB-832EBFF7A460}"/>
                    </a:ext>
                  </a:extLst>
                </p:cNvPr>
                <p:cNvPicPr/>
                <p:nvPr/>
              </p:nvPicPr>
              <p:blipFill>
                <a:blip r:embed="rId139"/>
                <a:stretch>
                  <a:fillRect/>
                </a:stretch>
              </p:blipFill>
              <p:spPr>
                <a:xfrm>
                  <a:off x="5525305" y="4353517"/>
                  <a:ext cx="16452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02" name="Ink 101">
                  <a:extLst>
                    <a:ext uri="{FF2B5EF4-FFF2-40B4-BE49-F238E27FC236}">
                      <a16:creationId xmlns:a16="http://schemas.microsoft.com/office/drawing/2014/main" id="{D2B14CB6-34CC-C52B-F4DC-909414454C75}"/>
                    </a:ext>
                  </a:extLst>
                </p14:cNvPr>
                <p14:cNvContentPartPr/>
                <p14:nvPr/>
              </p14:nvContentPartPr>
              <p14:xfrm>
                <a:off x="5533225" y="4501477"/>
                <a:ext cx="142560" cy="4680"/>
              </p14:xfrm>
            </p:contentPart>
          </mc:Choice>
          <mc:Fallback xmlns="">
            <p:pic>
              <p:nvPicPr>
                <p:cNvPr id="102" name="Ink 101">
                  <a:extLst>
                    <a:ext uri="{FF2B5EF4-FFF2-40B4-BE49-F238E27FC236}">
                      <a16:creationId xmlns:a16="http://schemas.microsoft.com/office/drawing/2014/main" id="{D2B14CB6-34CC-C52B-F4DC-909414454C75}"/>
                    </a:ext>
                  </a:extLst>
                </p:cNvPr>
                <p:cNvPicPr/>
                <p:nvPr/>
              </p:nvPicPr>
              <p:blipFill>
                <a:blip r:embed="rId141"/>
                <a:stretch>
                  <a:fillRect/>
                </a:stretch>
              </p:blipFill>
              <p:spPr>
                <a:xfrm>
                  <a:off x="5524225" y="4492837"/>
                  <a:ext cx="16020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03" name="Ink 102">
                  <a:extLst>
                    <a:ext uri="{FF2B5EF4-FFF2-40B4-BE49-F238E27FC236}">
                      <a16:creationId xmlns:a16="http://schemas.microsoft.com/office/drawing/2014/main" id="{CEFC8747-E513-55AE-4CF9-20E00B06618A}"/>
                    </a:ext>
                  </a:extLst>
                </p14:cNvPr>
                <p14:cNvContentPartPr/>
                <p14:nvPr/>
              </p14:nvContentPartPr>
              <p14:xfrm>
                <a:off x="6027145" y="4310677"/>
                <a:ext cx="181800" cy="302760"/>
              </p14:xfrm>
            </p:contentPart>
          </mc:Choice>
          <mc:Fallback xmlns="">
            <p:pic>
              <p:nvPicPr>
                <p:cNvPr id="103" name="Ink 102">
                  <a:extLst>
                    <a:ext uri="{FF2B5EF4-FFF2-40B4-BE49-F238E27FC236}">
                      <a16:creationId xmlns:a16="http://schemas.microsoft.com/office/drawing/2014/main" id="{CEFC8747-E513-55AE-4CF9-20E00B06618A}"/>
                    </a:ext>
                  </a:extLst>
                </p:cNvPr>
                <p:cNvPicPr/>
                <p:nvPr/>
              </p:nvPicPr>
              <p:blipFill>
                <a:blip r:embed="rId143"/>
                <a:stretch>
                  <a:fillRect/>
                </a:stretch>
              </p:blipFill>
              <p:spPr>
                <a:xfrm>
                  <a:off x="6018505" y="4301677"/>
                  <a:ext cx="199440" cy="3204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04" name="Ink 103">
                  <a:extLst>
                    <a:ext uri="{FF2B5EF4-FFF2-40B4-BE49-F238E27FC236}">
                      <a16:creationId xmlns:a16="http://schemas.microsoft.com/office/drawing/2014/main" id="{2C4C11D0-6B73-809D-A9B9-B634918B15BD}"/>
                    </a:ext>
                  </a:extLst>
                </p14:cNvPr>
                <p14:cNvContentPartPr/>
                <p14:nvPr/>
              </p14:nvContentPartPr>
              <p14:xfrm>
                <a:off x="6288505" y="4278997"/>
                <a:ext cx="91800" cy="365760"/>
              </p14:xfrm>
            </p:contentPart>
          </mc:Choice>
          <mc:Fallback xmlns="">
            <p:pic>
              <p:nvPicPr>
                <p:cNvPr id="104" name="Ink 103">
                  <a:extLst>
                    <a:ext uri="{FF2B5EF4-FFF2-40B4-BE49-F238E27FC236}">
                      <a16:creationId xmlns:a16="http://schemas.microsoft.com/office/drawing/2014/main" id="{2C4C11D0-6B73-809D-A9B9-B634918B15BD}"/>
                    </a:ext>
                  </a:extLst>
                </p:cNvPr>
                <p:cNvPicPr/>
                <p:nvPr/>
              </p:nvPicPr>
              <p:blipFill>
                <a:blip r:embed="rId145"/>
                <a:stretch>
                  <a:fillRect/>
                </a:stretch>
              </p:blipFill>
              <p:spPr>
                <a:xfrm>
                  <a:off x="6279865" y="4269997"/>
                  <a:ext cx="109440" cy="38340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05" name="Ink 104">
                  <a:extLst>
                    <a:ext uri="{FF2B5EF4-FFF2-40B4-BE49-F238E27FC236}">
                      <a16:creationId xmlns:a16="http://schemas.microsoft.com/office/drawing/2014/main" id="{03B9BDB2-EBF6-F91C-D4C7-E75E2CA20B0E}"/>
                    </a:ext>
                  </a:extLst>
                </p14:cNvPr>
                <p14:cNvContentPartPr/>
                <p14:nvPr/>
              </p14:nvContentPartPr>
              <p14:xfrm>
                <a:off x="6456985" y="4357477"/>
                <a:ext cx="200160" cy="221760"/>
              </p14:xfrm>
            </p:contentPart>
          </mc:Choice>
          <mc:Fallback xmlns="">
            <p:pic>
              <p:nvPicPr>
                <p:cNvPr id="105" name="Ink 104">
                  <a:extLst>
                    <a:ext uri="{FF2B5EF4-FFF2-40B4-BE49-F238E27FC236}">
                      <a16:creationId xmlns:a16="http://schemas.microsoft.com/office/drawing/2014/main" id="{03B9BDB2-EBF6-F91C-D4C7-E75E2CA20B0E}"/>
                    </a:ext>
                  </a:extLst>
                </p:cNvPr>
                <p:cNvPicPr/>
                <p:nvPr/>
              </p:nvPicPr>
              <p:blipFill>
                <a:blip r:embed="rId147"/>
                <a:stretch>
                  <a:fillRect/>
                </a:stretch>
              </p:blipFill>
              <p:spPr>
                <a:xfrm>
                  <a:off x="6448345" y="4348477"/>
                  <a:ext cx="21780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06" name="Ink 105">
                  <a:extLst>
                    <a:ext uri="{FF2B5EF4-FFF2-40B4-BE49-F238E27FC236}">
                      <a16:creationId xmlns:a16="http://schemas.microsoft.com/office/drawing/2014/main" id="{FFEB3418-0E07-0707-5D91-058623D1C46D}"/>
                    </a:ext>
                  </a:extLst>
                </p14:cNvPr>
                <p14:cNvContentPartPr/>
                <p14:nvPr/>
              </p14:nvContentPartPr>
              <p14:xfrm>
                <a:off x="6681985" y="4205557"/>
                <a:ext cx="170640" cy="480240"/>
              </p14:xfrm>
            </p:contentPart>
          </mc:Choice>
          <mc:Fallback xmlns="">
            <p:pic>
              <p:nvPicPr>
                <p:cNvPr id="106" name="Ink 105">
                  <a:extLst>
                    <a:ext uri="{FF2B5EF4-FFF2-40B4-BE49-F238E27FC236}">
                      <a16:creationId xmlns:a16="http://schemas.microsoft.com/office/drawing/2014/main" id="{FFEB3418-0E07-0707-5D91-058623D1C46D}"/>
                    </a:ext>
                  </a:extLst>
                </p:cNvPr>
                <p:cNvPicPr/>
                <p:nvPr/>
              </p:nvPicPr>
              <p:blipFill>
                <a:blip r:embed="rId149"/>
                <a:stretch>
                  <a:fillRect/>
                </a:stretch>
              </p:blipFill>
              <p:spPr>
                <a:xfrm>
                  <a:off x="6673345" y="4196917"/>
                  <a:ext cx="188280" cy="497880"/>
                </a:xfrm>
                <a:prstGeom prst="rect">
                  <a:avLst/>
                </a:prstGeom>
              </p:spPr>
            </p:pic>
          </mc:Fallback>
        </mc:AlternateContent>
      </p:grpSp>
      <p:grpSp>
        <p:nvGrpSpPr>
          <p:cNvPr id="110" name="Group 109">
            <a:extLst>
              <a:ext uri="{FF2B5EF4-FFF2-40B4-BE49-F238E27FC236}">
                <a16:creationId xmlns:a16="http://schemas.microsoft.com/office/drawing/2014/main" id="{6C19D3EB-AD06-08D3-751D-24F94CB97FE4}"/>
              </a:ext>
            </a:extLst>
          </p:cNvPr>
          <p:cNvGrpSpPr/>
          <p:nvPr/>
        </p:nvGrpSpPr>
        <p:grpSpPr>
          <a:xfrm>
            <a:off x="258145" y="4944997"/>
            <a:ext cx="482760" cy="528480"/>
            <a:chOff x="258145" y="4944997"/>
            <a:chExt cx="482760" cy="528480"/>
          </a:xfrm>
        </p:grpSpPr>
        <mc:AlternateContent xmlns:mc="http://schemas.openxmlformats.org/markup-compatibility/2006" xmlns:p14="http://schemas.microsoft.com/office/powerpoint/2010/main">
          <mc:Choice Requires="p14">
            <p:contentPart p14:bwMode="auto" r:id="rId150">
              <p14:nvContentPartPr>
                <p14:cNvPr id="108" name="Ink 107">
                  <a:extLst>
                    <a:ext uri="{FF2B5EF4-FFF2-40B4-BE49-F238E27FC236}">
                      <a16:creationId xmlns:a16="http://schemas.microsoft.com/office/drawing/2014/main" id="{EF993FA9-F93F-B5C8-1B3E-A568C01DF65D}"/>
                    </a:ext>
                  </a:extLst>
                </p14:cNvPr>
                <p14:cNvContentPartPr/>
                <p14:nvPr/>
              </p14:nvContentPartPr>
              <p14:xfrm>
                <a:off x="369385" y="5113837"/>
                <a:ext cx="145080" cy="269640"/>
              </p14:xfrm>
            </p:contentPart>
          </mc:Choice>
          <mc:Fallback xmlns="">
            <p:pic>
              <p:nvPicPr>
                <p:cNvPr id="108" name="Ink 107">
                  <a:extLst>
                    <a:ext uri="{FF2B5EF4-FFF2-40B4-BE49-F238E27FC236}">
                      <a16:creationId xmlns:a16="http://schemas.microsoft.com/office/drawing/2014/main" id="{EF993FA9-F93F-B5C8-1B3E-A568C01DF65D}"/>
                    </a:ext>
                  </a:extLst>
                </p:cNvPr>
                <p:cNvPicPr/>
                <p:nvPr/>
              </p:nvPicPr>
              <p:blipFill>
                <a:blip r:embed="rId151"/>
                <a:stretch>
                  <a:fillRect/>
                </a:stretch>
              </p:blipFill>
              <p:spPr>
                <a:xfrm>
                  <a:off x="360745" y="5105197"/>
                  <a:ext cx="162720" cy="28728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09" name="Ink 108">
                  <a:extLst>
                    <a:ext uri="{FF2B5EF4-FFF2-40B4-BE49-F238E27FC236}">
                      <a16:creationId xmlns:a16="http://schemas.microsoft.com/office/drawing/2014/main" id="{A1CB6B8C-6AE6-8302-E1ED-D7AA0008A8BC}"/>
                    </a:ext>
                  </a:extLst>
                </p14:cNvPr>
                <p14:cNvContentPartPr/>
                <p14:nvPr/>
              </p14:nvContentPartPr>
              <p14:xfrm>
                <a:off x="258145" y="4944997"/>
                <a:ext cx="482760" cy="528480"/>
              </p14:xfrm>
            </p:contentPart>
          </mc:Choice>
          <mc:Fallback xmlns="">
            <p:pic>
              <p:nvPicPr>
                <p:cNvPr id="109" name="Ink 108">
                  <a:extLst>
                    <a:ext uri="{FF2B5EF4-FFF2-40B4-BE49-F238E27FC236}">
                      <a16:creationId xmlns:a16="http://schemas.microsoft.com/office/drawing/2014/main" id="{A1CB6B8C-6AE6-8302-E1ED-D7AA0008A8BC}"/>
                    </a:ext>
                  </a:extLst>
                </p:cNvPr>
                <p:cNvPicPr/>
                <p:nvPr/>
              </p:nvPicPr>
              <p:blipFill>
                <a:blip r:embed="rId153"/>
                <a:stretch>
                  <a:fillRect/>
                </a:stretch>
              </p:blipFill>
              <p:spPr>
                <a:xfrm>
                  <a:off x="249505" y="4936357"/>
                  <a:ext cx="500400" cy="546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4">
            <p14:nvContentPartPr>
              <p14:cNvPr id="111" name="Ink 110">
                <a:extLst>
                  <a:ext uri="{FF2B5EF4-FFF2-40B4-BE49-F238E27FC236}">
                    <a16:creationId xmlns:a16="http://schemas.microsoft.com/office/drawing/2014/main" id="{AE381BE0-BCF8-B174-6E52-B5CC7E214F24}"/>
                  </a:ext>
                </a:extLst>
              </p14:cNvPr>
              <p14:cNvContentPartPr/>
              <p14:nvPr/>
            </p14:nvContentPartPr>
            <p14:xfrm>
              <a:off x="5969185" y="4768957"/>
              <a:ext cx="327240" cy="300240"/>
            </p14:xfrm>
          </p:contentPart>
        </mc:Choice>
        <mc:Fallback xmlns="">
          <p:pic>
            <p:nvPicPr>
              <p:cNvPr id="111" name="Ink 110">
                <a:extLst>
                  <a:ext uri="{FF2B5EF4-FFF2-40B4-BE49-F238E27FC236}">
                    <a16:creationId xmlns:a16="http://schemas.microsoft.com/office/drawing/2014/main" id="{AE381BE0-BCF8-B174-6E52-B5CC7E214F24}"/>
                  </a:ext>
                </a:extLst>
              </p:cNvPr>
              <p:cNvPicPr/>
              <p:nvPr/>
            </p:nvPicPr>
            <p:blipFill>
              <a:blip r:embed="rId155"/>
              <a:stretch>
                <a:fillRect/>
              </a:stretch>
            </p:blipFill>
            <p:spPr>
              <a:xfrm>
                <a:off x="5960545" y="4759957"/>
                <a:ext cx="344880" cy="31788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12" name="Ink 111">
                <a:extLst>
                  <a:ext uri="{FF2B5EF4-FFF2-40B4-BE49-F238E27FC236}">
                    <a16:creationId xmlns:a16="http://schemas.microsoft.com/office/drawing/2014/main" id="{1718CC56-86F7-C4C0-F3FD-93920B6B498B}"/>
                  </a:ext>
                </a:extLst>
              </p14:cNvPr>
              <p14:cNvContentPartPr/>
              <p14:nvPr/>
            </p14:nvContentPartPr>
            <p14:xfrm>
              <a:off x="6456265" y="4847437"/>
              <a:ext cx="759960" cy="238320"/>
            </p14:xfrm>
          </p:contentPart>
        </mc:Choice>
        <mc:Fallback xmlns="">
          <p:pic>
            <p:nvPicPr>
              <p:cNvPr id="112" name="Ink 111">
                <a:extLst>
                  <a:ext uri="{FF2B5EF4-FFF2-40B4-BE49-F238E27FC236}">
                    <a16:creationId xmlns:a16="http://schemas.microsoft.com/office/drawing/2014/main" id="{1718CC56-86F7-C4C0-F3FD-93920B6B498B}"/>
                  </a:ext>
                </a:extLst>
              </p:cNvPr>
              <p:cNvPicPr/>
              <p:nvPr/>
            </p:nvPicPr>
            <p:blipFill>
              <a:blip r:embed="rId157"/>
              <a:stretch>
                <a:fillRect/>
              </a:stretch>
            </p:blipFill>
            <p:spPr>
              <a:xfrm>
                <a:off x="6447265" y="4838437"/>
                <a:ext cx="77760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13" name="Ink 112">
                <a:extLst>
                  <a:ext uri="{FF2B5EF4-FFF2-40B4-BE49-F238E27FC236}">
                    <a16:creationId xmlns:a16="http://schemas.microsoft.com/office/drawing/2014/main" id="{99966659-A0A3-2D05-4B0C-27E0B46A3885}"/>
                  </a:ext>
                </a:extLst>
              </p14:cNvPr>
              <p14:cNvContentPartPr/>
              <p14:nvPr/>
            </p14:nvContentPartPr>
            <p14:xfrm>
              <a:off x="7375705" y="4785877"/>
              <a:ext cx="1095120" cy="272160"/>
            </p14:xfrm>
          </p:contentPart>
        </mc:Choice>
        <mc:Fallback xmlns="">
          <p:pic>
            <p:nvPicPr>
              <p:cNvPr id="113" name="Ink 112">
                <a:extLst>
                  <a:ext uri="{FF2B5EF4-FFF2-40B4-BE49-F238E27FC236}">
                    <a16:creationId xmlns:a16="http://schemas.microsoft.com/office/drawing/2014/main" id="{99966659-A0A3-2D05-4B0C-27E0B46A3885}"/>
                  </a:ext>
                </a:extLst>
              </p:cNvPr>
              <p:cNvPicPr/>
              <p:nvPr/>
            </p:nvPicPr>
            <p:blipFill>
              <a:blip r:embed="rId159"/>
              <a:stretch>
                <a:fillRect/>
              </a:stretch>
            </p:blipFill>
            <p:spPr>
              <a:xfrm>
                <a:off x="7366705" y="4776877"/>
                <a:ext cx="1112760" cy="28980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14" name="Ink 113">
                <a:extLst>
                  <a:ext uri="{FF2B5EF4-FFF2-40B4-BE49-F238E27FC236}">
                    <a16:creationId xmlns:a16="http://schemas.microsoft.com/office/drawing/2014/main" id="{BC5EA60A-18AE-10D8-F3B2-B3A7BD7DC50A}"/>
                  </a:ext>
                </a:extLst>
              </p14:cNvPr>
              <p14:cNvContentPartPr/>
              <p14:nvPr/>
            </p14:nvContentPartPr>
            <p14:xfrm>
              <a:off x="7979425" y="4630357"/>
              <a:ext cx="114480" cy="110880"/>
            </p14:xfrm>
          </p:contentPart>
        </mc:Choice>
        <mc:Fallback xmlns="">
          <p:pic>
            <p:nvPicPr>
              <p:cNvPr id="114" name="Ink 113">
                <a:extLst>
                  <a:ext uri="{FF2B5EF4-FFF2-40B4-BE49-F238E27FC236}">
                    <a16:creationId xmlns:a16="http://schemas.microsoft.com/office/drawing/2014/main" id="{BC5EA60A-18AE-10D8-F3B2-B3A7BD7DC50A}"/>
                  </a:ext>
                </a:extLst>
              </p:cNvPr>
              <p:cNvPicPr/>
              <p:nvPr/>
            </p:nvPicPr>
            <p:blipFill>
              <a:blip r:embed="rId161"/>
              <a:stretch>
                <a:fillRect/>
              </a:stretch>
            </p:blipFill>
            <p:spPr>
              <a:xfrm>
                <a:off x="7970425" y="4621717"/>
                <a:ext cx="13212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15" name="Ink 114">
                <a:extLst>
                  <a:ext uri="{FF2B5EF4-FFF2-40B4-BE49-F238E27FC236}">
                    <a16:creationId xmlns:a16="http://schemas.microsoft.com/office/drawing/2014/main" id="{23EBB0D3-0CC2-99A6-0EAA-6B080100E1D8}"/>
                  </a:ext>
                </a:extLst>
              </p14:cNvPr>
              <p14:cNvContentPartPr/>
              <p14:nvPr/>
            </p14:nvContentPartPr>
            <p14:xfrm>
              <a:off x="7574785" y="3805237"/>
              <a:ext cx="760320" cy="867960"/>
            </p14:xfrm>
          </p:contentPart>
        </mc:Choice>
        <mc:Fallback xmlns="">
          <p:pic>
            <p:nvPicPr>
              <p:cNvPr id="115" name="Ink 114">
                <a:extLst>
                  <a:ext uri="{FF2B5EF4-FFF2-40B4-BE49-F238E27FC236}">
                    <a16:creationId xmlns:a16="http://schemas.microsoft.com/office/drawing/2014/main" id="{23EBB0D3-0CC2-99A6-0EAA-6B080100E1D8}"/>
                  </a:ext>
                </a:extLst>
              </p:cNvPr>
              <p:cNvPicPr/>
              <p:nvPr/>
            </p:nvPicPr>
            <p:blipFill>
              <a:blip r:embed="rId163"/>
              <a:stretch>
                <a:fillRect/>
              </a:stretch>
            </p:blipFill>
            <p:spPr>
              <a:xfrm>
                <a:off x="7565785" y="3796237"/>
                <a:ext cx="777960" cy="88560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16" name="Ink 115">
                <a:extLst>
                  <a:ext uri="{FF2B5EF4-FFF2-40B4-BE49-F238E27FC236}">
                    <a16:creationId xmlns:a16="http://schemas.microsoft.com/office/drawing/2014/main" id="{8A78B82C-6904-2680-E507-B4AB76A80657}"/>
                  </a:ext>
                </a:extLst>
              </p14:cNvPr>
              <p14:cNvContentPartPr/>
              <p14:nvPr/>
            </p14:nvContentPartPr>
            <p14:xfrm>
              <a:off x="8439505" y="3631717"/>
              <a:ext cx="762120" cy="543240"/>
            </p14:xfrm>
          </p:contentPart>
        </mc:Choice>
        <mc:Fallback xmlns="">
          <p:pic>
            <p:nvPicPr>
              <p:cNvPr id="116" name="Ink 115">
                <a:extLst>
                  <a:ext uri="{FF2B5EF4-FFF2-40B4-BE49-F238E27FC236}">
                    <a16:creationId xmlns:a16="http://schemas.microsoft.com/office/drawing/2014/main" id="{8A78B82C-6904-2680-E507-B4AB76A80657}"/>
                  </a:ext>
                </a:extLst>
              </p:cNvPr>
              <p:cNvPicPr/>
              <p:nvPr/>
            </p:nvPicPr>
            <p:blipFill>
              <a:blip r:embed="rId165"/>
              <a:stretch>
                <a:fillRect/>
              </a:stretch>
            </p:blipFill>
            <p:spPr>
              <a:xfrm>
                <a:off x="8430505" y="3622717"/>
                <a:ext cx="779760" cy="560880"/>
              </a:xfrm>
              <a:prstGeom prst="rect">
                <a:avLst/>
              </a:prstGeom>
            </p:spPr>
          </p:pic>
        </mc:Fallback>
      </mc:AlternateContent>
      <p:grpSp>
        <p:nvGrpSpPr>
          <p:cNvPr id="138" name="Group 137">
            <a:extLst>
              <a:ext uri="{FF2B5EF4-FFF2-40B4-BE49-F238E27FC236}">
                <a16:creationId xmlns:a16="http://schemas.microsoft.com/office/drawing/2014/main" id="{46E64587-1229-DAC3-55BF-CBEB720A1A56}"/>
              </a:ext>
            </a:extLst>
          </p:cNvPr>
          <p:cNvGrpSpPr/>
          <p:nvPr/>
        </p:nvGrpSpPr>
        <p:grpSpPr>
          <a:xfrm>
            <a:off x="9378385" y="3682837"/>
            <a:ext cx="2242800" cy="691200"/>
            <a:chOff x="9378385" y="3682837"/>
            <a:chExt cx="2242800" cy="691200"/>
          </a:xfrm>
        </p:grpSpPr>
        <mc:AlternateContent xmlns:mc="http://schemas.openxmlformats.org/markup-compatibility/2006" xmlns:p14="http://schemas.microsoft.com/office/powerpoint/2010/main">
          <mc:Choice Requires="p14">
            <p:contentPart p14:bwMode="auto" r:id="rId166">
              <p14:nvContentPartPr>
                <p14:cNvPr id="123" name="Ink 122">
                  <a:extLst>
                    <a:ext uri="{FF2B5EF4-FFF2-40B4-BE49-F238E27FC236}">
                      <a16:creationId xmlns:a16="http://schemas.microsoft.com/office/drawing/2014/main" id="{B2E63D48-3EE7-2986-AA8A-009B258DAC2A}"/>
                    </a:ext>
                  </a:extLst>
                </p14:cNvPr>
                <p14:cNvContentPartPr/>
                <p14:nvPr/>
              </p14:nvContentPartPr>
              <p14:xfrm>
                <a:off x="9378385" y="3682837"/>
                <a:ext cx="528120" cy="233280"/>
              </p14:xfrm>
            </p:contentPart>
          </mc:Choice>
          <mc:Fallback xmlns="">
            <p:pic>
              <p:nvPicPr>
                <p:cNvPr id="123" name="Ink 122">
                  <a:extLst>
                    <a:ext uri="{FF2B5EF4-FFF2-40B4-BE49-F238E27FC236}">
                      <a16:creationId xmlns:a16="http://schemas.microsoft.com/office/drawing/2014/main" id="{B2E63D48-3EE7-2986-AA8A-009B258DAC2A}"/>
                    </a:ext>
                  </a:extLst>
                </p:cNvPr>
                <p:cNvPicPr/>
                <p:nvPr/>
              </p:nvPicPr>
              <p:blipFill>
                <a:blip r:embed="rId167"/>
                <a:stretch>
                  <a:fillRect/>
                </a:stretch>
              </p:blipFill>
              <p:spPr>
                <a:xfrm>
                  <a:off x="9369745" y="3673837"/>
                  <a:ext cx="54576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24" name="Ink 123">
                  <a:extLst>
                    <a:ext uri="{FF2B5EF4-FFF2-40B4-BE49-F238E27FC236}">
                      <a16:creationId xmlns:a16="http://schemas.microsoft.com/office/drawing/2014/main" id="{424A3B14-FA09-C49B-AB73-756B51CB8641}"/>
                    </a:ext>
                  </a:extLst>
                </p14:cNvPr>
                <p14:cNvContentPartPr/>
                <p14:nvPr/>
              </p14:nvContentPartPr>
              <p14:xfrm>
                <a:off x="9937825" y="3772117"/>
                <a:ext cx="83880" cy="1080"/>
              </p14:xfrm>
            </p:contentPart>
          </mc:Choice>
          <mc:Fallback xmlns="">
            <p:pic>
              <p:nvPicPr>
                <p:cNvPr id="124" name="Ink 123">
                  <a:extLst>
                    <a:ext uri="{FF2B5EF4-FFF2-40B4-BE49-F238E27FC236}">
                      <a16:creationId xmlns:a16="http://schemas.microsoft.com/office/drawing/2014/main" id="{424A3B14-FA09-C49B-AB73-756B51CB8641}"/>
                    </a:ext>
                  </a:extLst>
                </p:cNvPr>
                <p:cNvPicPr/>
                <p:nvPr/>
              </p:nvPicPr>
              <p:blipFill>
                <a:blip r:embed="rId169"/>
                <a:stretch>
                  <a:fillRect/>
                </a:stretch>
              </p:blipFill>
              <p:spPr>
                <a:xfrm>
                  <a:off x="9929185" y="3763477"/>
                  <a:ext cx="10152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25" name="Ink 124">
                  <a:extLst>
                    <a:ext uri="{FF2B5EF4-FFF2-40B4-BE49-F238E27FC236}">
                      <a16:creationId xmlns:a16="http://schemas.microsoft.com/office/drawing/2014/main" id="{C08AB031-73DD-2182-1686-D8793F6349CD}"/>
                    </a:ext>
                  </a:extLst>
                </p14:cNvPr>
                <p14:cNvContentPartPr/>
                <p14:nvPr/>
              </p14:nvContentPartPr>
              <p14:xfrm>
                <a:off x="10102345" y="3684277"/>
                <a:ext cx="680400" cy="218160"/>
              </p14:xfrm>
            </p:contentPart>
          </mc:Choice>
          <mc:Fallback xmlns="">
            <p:pic>
              <p:nvPicPr>
                <p:cNvPr id="125" name="Ink 124">
                  <a:extLst>
                    <a:ext uri="{FF2B5EF4-FFF2-40B4-BE49-F238E27FC236}">
                      <a16:creationId xmlns:a16="http://schemas.microsoft.com/office/drawing/2014/main" id="{C08AB031-73DD-2182-1686-D8793F6349CD}"/>
                    </a:ext>
                  </a:extLst>
                </p:cNvPr>
                <p:cNvPicPr/>
                <p:nvPr/>
              </p:nvPicPr>
              <p:blipFill>
                <a:blip r:embed="rId171"/>
                <a:stretch>
                  <a:fillRect/>
                </a:stretch>
              </p:blipFill>
              <p:spPr>
                <a:xfrm>
                  <a:off x="10093345" y="3675637"/>
                  <a:ext cx="69804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27" name="Ink 126">
                  <a:extLst>
                    <a:ext uri="{FF2B5EF4-FFF2-40B4-BE49-F238E27FC236}">
                      <a16:creationId xmlns:a16="http://schemas.microsoft.com/office/drawing/2014/main" id="{A3187231-BD89-6043-53DB-F9DB78D1EF5D}"/>
                    </a:ext>
                  </a:extLst>
                </p14:cNvPr>
                <p14:cNvContentPartPr/>
                <p14:nvPr/>
              </p14:nvContentPartPr>
              <p14:xfrm>
                <a:off x="10918825" y="3708397"/>
                <a:ext cx="627120" cy="207000"/>
              </p14:xfrm>
            </p:contentPart>
          </mc:Choice>
          <mc:Fallback xmlns="">
            <p:pic>
              <p:nvPicPr>
                <p:cNvPr id="127" name="Ink 126">
                  <a:extLst>
                    <a:ext uri="{FF2B5EF4-FFF2-40B4-BE49-F238E27FC236}">
                      <a16:creationId xmlns:a16="http://schemas.microsoft.com/office/drawing/2014/main" id="{A3187231-BD89-6043-53DB-F9DB78D1EF5D}"/>
                    </a:ext>
                  </a:extLst>
                </p:cNvPr>
                <p:cNvPicPr/>
                <p:nvPr/>
              </p:nvPicPr>
              <p:blipFill>
                <a:blip r:embed="rId173"/>
                <a:stretch>
                  <a:fillRect/>
                </a:stretch>
              </p:blipFill>
              <p:spPr>
                <a:xfrm>
                  <a:off x="10910185" y="3699757"/>
                  <a:ext cx="64476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28" name="Ink 127">
                  <a:extLst>
                    <a:ext uri="{FF2B5EF4-FFF2-40B4-BE49-F238E27FC236}">
                      <a16:creationId xmlns:a16="http://schemas.microsoft.com/office/drawing/2014/main" id="{1982ABB0-7915-7CE7-349B-7C1AA337419C}"/>
                    </a:ext>
                  </a:extLst>
                </p14:cNvPr>
                <p14:cNvContentPartPr/>
                <p14:nvPr/>
              </p14:nvContentPartPr>
              <p14:xfrm>
                <a:off x="11576905" y="3884077"/>
                <a:ext cx="44280" cy="41040"/>
              </p14:xfrm>
            </p:contentPart>
          </mc:Choice>
          <mc:Fallback xmlns="">
            <p:pic>
              <p:nvPicPr>
                <p:cNvPr id="128" name="Ink 127">
                  <a:extLst>
                    <a:ext uri="{FF2B5EF4-FFF2-40B4-BE49-F238E27FC236}">
                      <a16:creationId xmlns:a16="http://schemas.microsoft.com/office/drawing/2014/main" id="{1982ABB0-7915-7CE7-349B-7C1AA337419C}"/>
                    </a:ext>
                  </a:extLst>
                </p:cNvPr>
                <p:cNvPicPr/>
                <p:nvPr/>
              </p:nvPicPr>
              <p:blipFill>
                <a:blip r:embed="rId175"/>
                <a:stretch>
                  <a:fillRect/>
                </a:stretch>
              </p:blipFill>
              <p:spPr>
                <a:xfrm>
                  <a:off x="11567905" y="3875077"/>
                  <a:ext cx="6192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30" name="Ink 129">
                  <a:extLst>
                    <a:ext uri="{FF2B5EF4-FFF2-40B4-BE49-F238E27FC236}">
                      <a16:creationId xmlns:a16="http://schemas.microsoft.com/office/drawing/2014/main" id="{AFF5E723-66FD-9BC2-2510-44FD5FD961A4}"/>
                    </a:ext>
                  </a:extLst>
                </p14:cNvPr>
                <p14:cNvContentPartPr/>
                <p14:nvPr/>
              </p14:nvContentPartPr>
              <p14:xfrm>
                <a:off x="9997225" y="4025557"/>
                <a:ext cx="320040" cy="348480"/>
              </p14:xfrm>
            </p:contentPart>
          </mc:Choice>
          <mc:Fallback xmlns="">
            <p:pic>
              <p:nvPicPr>
                <p:cNvPr id="130" name="Ink 129">
                  <a:extLst>
                    <a:ext uri="{FF2B5EF4-FFF2-40B4-BE49-F238E27FC236}">
                      <a16:creationId xmlns:a16="http://schemas.microsoft.com/office/drawing/2014/main" id="{AFF5E723-66FD-9BC2-2510-44FD5FD961A4}"/>
                    </a:ext>
                  </a:extLst>
                </p:cNvPr>
                <p:cNvPicPr/>
                <p:nvPr/>
              </p:nvPicPr>
              <p:blipFill>
                <a:blip r:embed="rId177"/>
                <a:stretch>
                  <a:fillRect/>
                </a:stretch>
              </p:blipFill>
              <p:spPr>
                <a:xfrm>
                  <a:off x="9988225" y="4016917"/>
                  <a:ext cx="337680" cy="36612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31" name="Ink 130">
                  <a:extLst>
                    <a:ext uri="{FF2B5EF4-FFF2-40B4-BE49-F238E27FC236}">
                      <a16:creationId xmlns:a16="http://schemas.microsoft.com/office/drawing/2014/main" id="{6F8E555D-F71D-961E-1A45-93CE4B3E725C}"/>
                    </a:ext>
                  </a:extLst>
                </p14:cNvPr>
                <p14:cNvContentPartPr/>
                <p14:nvPr/>
              </p14:nvContentPartPr>
              <p14:xfrm>
                <a:off x="9967705" y="4117357"/>
                <a:ext cx="188640" cy="6480"/>
              </p14:xfrm>
            </p:contentPart>
          </mc:Choice>
          <mc:Fallback xmlns="">
            <p:pic>
              <p:nvPicPr>
                <p:cNvPr id="131" name="Ink 130">
                  <a:extLst>
                    <a:ext uri="{FF2B5EF4-FFF2-40B4-BE49-F238E27FC236}">
                      <a16:creationId xmlns:a16="http://schemas.microsoft.com/office/drawing/2014/main" id="{6F8E555D-F71D-961E-1A45-93CE4B3E725C}"/>
                    </a:ext>
                  </a:extLst>
                </p:cNvPr>
                <p:cNvPicPr/>
                <p:nvPr/>
              </p:nvPicPr>
              <p:blipFill>
                <a:blip r:embed="rId179"/>
                <a:stretch>
                  <a:fillRect/>
                </a:stretch>
              </p:blipFill>
              <p:spPr>
                <a:xfrm>
                  <a:off x="9959065" y="4108357"/>
                  <a:ext cx="206280" cy="24120"/>
                </a:xfrm>
                <a:prstGeom prst="rect">
                  <a:avLst/>
                </a:prstGeom>
              </p:spPr>
            </p:pic>
          </mc:Fallback>
        </mc:AlternateContent>
      </p:grpSp>
      <p:grpSp>
        <p:nvGrpSpPr>
          <p:cNvPr id="137" name="Group 136">
            <a:extLst>
              <a:ext uri="{FF2B5EF4-FFF2-40B4-BE49-F238E27FC236}">
                <a16:creationId xmlns:a16="http://schemas.microsoft.com/office/drawing/2014/main" id="{0EE3467F-39B1-6166-628F-53AC26806070}"/>
              </a:ext>
            </a:extLst>
          </p:cNvPr>
          <p:cNvGrpSpPr/>
          <p:nvPr/>
        </p:nvGrpSpPr>
        <p:grpSpPr>
          <a:xfrm>
            <a:off x="9503665" y="4554397"/>
            <a:ext cx="2289600" cy="304560"/>
            <a:chOff x="9503665" y="4554397"/>
            <a:chExt cx="2289600" cy="304560"/>
          </a:xfrm>
        </p:grpSpPr>
        <mc:AlternateContent xmlns:mc="http://schemas.openxmlformats.org/markup-compatibility/2006" xmlns:p14="http://schemas.microsoft.com/office/powerpoint/2010/main">
          <mc:Choice Requires="p14">
            <p:contentPart p14:bwMode="auto" r:id="rId180">
              <p14:nvContentPartPr>
                <p14:cNvPr id="132" name="Ink 131">
                  <a:extLst>
                    <a:ext uri="{FF2B5EF4-FFF2-40B4-BE49-F238E27FC236}">
                      <a16:creationId xmlns:a16="http://schemas.microsoft.com/office/drawing/2014/main" id="{C44853B3-7EB3-DCEC-17F1-2606E558915A}"/>
                    </a:ext>
                  </a:extLst>
                </p14:cNvPr>
                <p14:cNvContentPartPr/>
                <p14:nvPr/>
              </p14:nvContentPartPr>
              <p14:xfrm>
                <a:off x="9503665" y="4554397"/>
                <a:ext cx="724320" cy="280080"/>
              </p14:xfrm>
            </p:contentPart>
          </mc:Choice>
          <mc:Fallback xmlns="">
            <p:pic>
              <p:nvPicPr>
                <p:cNvPr id="132" name="Ink 131">
                  <a:extLst>
                    <a:ext uri="{FF2B5EF4-FFF2-40B4-BE49-F238E27FC236}">
                      <a16:creationId xmlns:a16="http://schemas.microsoft.com/office/drawing/2014/main" id="{C44853B3-7EB3-DCEC-17F1-2606E558915A}"/>
                    </a:ext>
                  </a:extLst>
                </p:cNvPr>
                <p:cNvPicPr/>
                <p:nvPr/>
              </p:nvPicPr>
              <p:blipFill>
                <a:blip r:embed="rId181"/>
                <a:stretch>
                  <a:fillRect/>
                </a:stretch>
              </p:blipFill>
              <p:spPr>
                <a:xfrm>
                  <a:off x="9495025" y="4545757"/>
                  <a:ext cx="74196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33" name="Ink 132">
                  <a:extLst>
                    <a:ext uri="{FF2B5EF4-FFF2-40B4-BE49-F238E27FC236}">
                      <a16:creationId xmlns:a16="http://schemas.microsoft.com/office/drawing/2014/main" id="{1C18EAC6-8F34-0AD9-987D-E16DB48E7B4D}"/>
                    </a:ext>
                  </a:extLst>
                </p14:cNvPr>
                <p14:cNvContentPartPr/>
                <p14:nvPr/>
              </p14:nvContentPartPr>
              <p14:xfrm>
                <a:off x="9668185" y="4625317"/>
                <a:ext cx="113760" cy="1080"/>
              </p14:xfrm>
            </p:contentPart>
          </mc:Choice>
          <mc:Fallback xmlns="">
            <p:pic>
              <p:nvPicPr>
                <p:cNvPr id="133" name="Ink 132">
                  <a:extLst>
                    <a:ext uri="{FF2B5EF4-FFF2-40B4-BE49-F238E27FC236}">
                      <a16:creationId xmlns:a16="http://schemas.microsoft.com/office/drawing/2014/main" id="{1C18EAC6-8F34-0AD9-987D-E16DB48E7B4D}"/>
                    </a:ext>
                  </a:extLst>
                </p:cNvPr>
                <p:cNvPicPr/>
                <p:nvPr/>
              </p:nvPicPr>
              <p:blipFill>
                <a:blip r:embed="rId183"/>
                <a:stretch>
                  <a:fillRect/>
                </a:stretch>
              </p:blipFill>
              <p:spPr>
                <a:xfrm>
                  <a:off x="9659185" y="4616317"/>
                  <a:ext cx="13140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34" name="Ink 133">
                  <a:extLst>
                    <a:ext uri="{FF2B5EF4-FFF2-40B4-BE49-F238E27FC236}">
                      <a16:creationId xmlns:a16="http://schemas.microsoft.com/office/drawing/2014/main" id="{6954C9B2-A007-63C5-1F20-A0F7FAE026F9}"/>
                    </a:ext>
                  </a:extLst>
                </p14:cNvPr>
                <p14:cNvContentPartPr/>
                <p14:nvPr/>
              </p14:nvContentPartPr>
              <p14:xfrm>
                <a:off x="10379185" y="4620637"/>
                <a:ext cx="690480" cy="238320"/>
              </p14:xfrm>
            </p:contentPart>
          </mc:Choice>
          <mc:Fallback xmlns="">
            <p:pic>
              <p:nvPicPr>
                <p:cNvPr id="134" name="Ink 133">
                  <a:extLst>
                    <a:ext uri="{FF2B5EF4-FFF2-40B4-BE49-F238E27FC236}">
                      <a16:creationId xmlns:a16="http://schemas.microsoft.com/office/drawing/2014/main" id="{6954C9B2-A007-63C5-1F20-A0F7FAE026F9}"/>
                    </a:ext>
                  </a:extLst>
                </p:cNvPr>
                <p:cNvPicPr/>
                <p:nvPr/>
              </p:nvPicPr>
              <p:blipFill>
                <a:blip r:embed="rId185"/>
                <a:stretch>
                  <a:fillRect/>
                </a:stretch>
              </p:blipFill>
              <p:spPr>
                <a:xfrm>
                  <a:off x="10370185" y="4611637"/>
                  <a:ext cx="70812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35" name="Ink 134">
                  <a:extLst>
                    <a:ext uri="{FF2B5EF4-FFF2-40B4-BE49-F238E27FC236}">
                      <a16:creationId xmlns:a16="http://schemas.microsoft.com/office/drawing/2014/main" id="{50C38FCD-FCDD-BAAA-F307-2A98C1E77C07}"/>
                    </a:ext>
                  </a:extLst>
                </p14:cNvPr>
                <p14:cNvContentPartPr/>
                <p14:nvPr/>
              </p14:nvContentPartPr>
              <p14:xfrm>
                <a:off x="11159665" y="4575637"/>
                <a:ext cx="524160" cy="276120"/>
              </p14:xfrm>
            </p:contentPart>
          </mc:Choice>
          <mc:Fallback xmlns="">
            <p:pic>
              <p:nvPicPr>
                <p:cNvPr id="135" name="Ink 134">
                  <a:extLst>
                    <a:ext uri="{FF2B5EF4-FFF2-40B4-BE49-F238E27FC236}">
                      <a16:creationId xmlns:a16="http://schemas.microsoft.com/office/drawing/2014/main" id="{50C38FCD-FCDD-BAAA-F307-2A98C1E77C07}"/>
                    </a:ext>
                  </a:extLst>
                </p:cNvPr>
                <p:cNvPicPr/>
                <p:nvPr/>
              </p:nvPicPr>
              <p:blipFill>
                <a:blip r:embed="rId187"/>
                <a:stretch>
                  <a:fillRect/>
                </a:stretch>
              </p:blipFill>
              <p:spPr>
                <a:xfrm>
                  <a:off x="11150665" y="4566637"/>
                  <a:ext cx="541800" cy="29376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36" name="Ink 135">
                  <a:extLst>
                    <a:ext uri="{FF2B5EF4-FFF2-40B4-BE49-F238E27FC236}">
                      <a16:creationId xmlns:a16="http://schemas.microsoft.com/office/drawing/2014/main" id="{F6966C84-6FB4-9AA1-4D5F-9BE549F70013}"/>
                    </a:ext>
                  </a:extLst>
                </p14:cNvPr>
                <p14:cNvContentPartPr/>
                <p14:nvPr/>
              </p14:nvContentPartPr>
              <p14:xfrm>
                <a:off x="11756905" y="4730797"/>
                <a:ext cx="36360" cy="66960"/>
              </p14:xfrm>
            </p:contentPart>
          </mc:Choice>
          <mc:Fallback xmlns="">
            <p:pic>
              <p:nvPicPr>
                <p:cNvPr id="136" name="Ink 135">
                  <a:extLst>
                    <a:ext uri="{FF2B5EF4-FFF2-40B4-BE49-F238E27FC236}">
                      <a16:creationId xmlns:a16="http://schemas.microsoft.com/office/drawing/2014/main" id="{F6966C84-6FB4-9AA1-4D5F-9BE549F70013}"/>
                    </a:ext>
                  </a:extLst>
                </p:cNvPr>
                <p:cNvPicPr/>
                <p:nvPr/>
              </p:nvPicPr>
              <p:blipFill>
                <a:blip r:embed="rId189"/>
                <a:stretch>
                  <a:fillRect/>
                </a:stretch>
              </p:blipFill>
              <p:spPr>
                <a:xfrm>
                  <a:off x="11748265" y="4722157"/>
                  <a:ext cx="54000" cy="84600"/>
                </a:xfrm>
                <a:prstGeom prst="rect">
                  <a:avLst/>
                </a:prstGeom>
              </p:spPr>
            </p:pic>
          </mc:Fallback>
        </mc:AlternateContent>
      </p:grpSp>
      <p:grpSp>
        <p:nvGrpSpPr>
          <p:cNvPr id="145" name="Group 144">
            <a:extLst>
              <a:ext uri="{FF2B5EF4-FFF2-40B4-BE49-F238E27FC236}">
                <a16:creationId xmlns:a16="http://schemas.microsoft.com/office/drawing/2014/main" id="{49B6F230-69CF-7646-1C68-8F4654202B50}"/>
              </a:ext>
            </a:extLst>
          </p:cNvPr>
          <p:cNvGrpSpPr/>
          <p:nvPr/>
        </p:nvGrpSpPr>
        <p:grpSpPr>
          <a:xfrm>
            <a:off x="1037185" y="4902517"/>
            <a:ext cx="2784240" cy="819000"/>
            <a:chOff x="1037185" y="4902517"/>
            <a:chExt cx="2784240" cy="819000"/>
          </a:xfrm>
        </p:grpSpPr>
        <mc:AlternateContent xmlns:mc="http://schemas.openxmlformats.org/markup-compatibility/2006" xmlns:p14="http://schemas.microsoft.com/office/powerpoint/2010/main">
          <mc:Choice Requires="p14">
            <p:contentPart p14:bwMode="auto" r:id="rId190">
              <p14:nvContentPartPr>
                <p14:cNvPr id="139" name="Ink 138">
                  <a:extLst>
                    <a:ext uri="{FF2B5EF4-FFF2-40B4-BE49-F238E27FC236}">
                      <a16:creationId xmlns:a16="http://schemas.microsoft.com/office/drawing/2014/main" id="{7B0287CC-633A-81B4-A496-F4D89E5E8E73}"/>
                    </a:ext>
                  </a:extLst>
                </p14:cNvPr>
                <p14:cNvContentPartPr/>
                <p14:nvPr/>
              </p14:nvContentPartPr>
              <p14:xfrm>
                <a:off x="1037185" y="5039677"/>
                <a:ext cx="878040" cy="613440"/>
              </p14:xfrm>
            </p:contentPart>
          </mc:Choice>
          <mc:Fallback xmlns="">
            <p:pic>
              <p:nvPicPr>
                <p:cNvPr id="139" name="Ink 138">
                  <a:extLst>
                    <a:ext uri="{FF2B5EF4-FFF2-40B4-BE49-F238E27FC236}">
                      <a16:creationId xmlns:a16="http://schemas.microsoft.com/office/drawing/2014/main" id="{7B0287CC-633A-81B4-A496-F4D89E5E8E73}"/>
                    </a:ext>
                  </a:extLst>
                </p:cNvPr>
                <p:cNvPicPr/>
                <p:nvPr/>
              </p:nvPicPr>
              <p:blipFill>
                <a:blip r:embed="rId191"/>
                <a:stretch>
                  <a:fillRect/>
                </a:stretch>
              </p:blipFill>
              <p:spPr>
                <a:xfrm>
                  <a:off x="1028545" y="5031037"/>
                  <a:ext cx="895680" cy="63108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40" name="Ink 139">
                  <a:extLst>
                    <a:ext uri="{FF2B5EF4-FFF2-40B4-BE49-F238E27FC236}">
                      <a16:creationId xmlns:a16="http://schemas.microsoft.com/office/drawing/2014/main" id="{F056D99B-5689-3752-1304-43CE0DD6E07C}"/>
                    </a:ext>
                  </a:extLst>
                </p14:cNvPr>
                <p14:cNvContentPartPr/>
                <p14:nvPr/>
              </p14:nvContentPartPr>
              <p14:xfrm>
                <a:off x="1832425" y="5225797"/>
                <a:ext cx="175680" cy="27360"/>
              </p14:xfrm>
            </p:contentPart>
          </mc:Choice>
          <mc:Fallback xmlns="">
            <p:pic>
              <p:nvPicPr>
                <p:cNvPr id="140" name="Ink 139">
                  <a:extLst>
                    <a:ext uri="{FF2B5EF4-FFF2-40B4-BE49-F238E27FC236}">
                      <a16:creationId xmlns:a16="http://schemas.microsoft.com/office/drawing/2014/main" id="{F056D99B-5689-3752-1304-43CE0DD6E07C}"/>
                    </a:ext>
                  </a:extLst>
                </p:cNvPr>
                <p:cNvPicPr/>
                <p:nvPr/>
              </p:nvPicPr>
              <p:blipFill>
                <a:blip r:embed="rId193"/>
                <a:stretch>
                  <a:fillRect/>
                </a:stretch>
              </p:blipFill>
              <p:spPr>
                <a:xfrm>
                  <a:off x="1823425" y="5216797"/>
                  <a:ext cx="19332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41" name="Ink 140">
                  <a:extLst>
                    <a:ext uri="{FF2B5EF4-FFF2-40B4-BE49-F238E27FC236}">
                      <a16:creationId xmlns:a16="http://schemas.microsoft.com/office/drawing/2014/main" id="{07772979-1534-CA24-49A3-4F1DD63E6904}"/>
                    </a:ext>
                  </a:extLst>
                </p14:cNvPr>
                <p14:cNvContentPartPr/>
                <p14:nvPr/>
              </p14:nvContentPartPr>
              <p14:xfrm>
                <a:off x="2187745" y="5005117"/>
                <a:ext cx="1633680" cy="716400"/>
              </p14:xfrm>
            </p:contentPart>
          </mc:Choice>
          <mc:Fallback xmlns="">
            <p:pic>
              <p:nvPicPr>
                <p:cNvPr id="141" name="Ink 140">
                  <a:extLst>
                    <a:ext uri="{FF2B5EF4-FFF2-40B4-BE49-F238E27FC236}">
                      <a16:creationId xmlns:a16="http://schemas.microsoft.com/office/drawing/2014/main" id="{07772979-1534-CA24-49A3-4F1DD63E6904}"/>
                    </a:ext>
                  </a:extLst>
                </p:cNvPr>
                <p:cNvPicPr/>
                <p:nvPr/>
              </p:nvPicPr>
              <p:blipFill>
                <a:blip r:embed="rId195"/>
                <a:stretch>
                  <a:fillRect/>
                </a:stretch>
              </p:blipFill>
              <p:spPr>
                <a:xfrm>
                  <a:off x="2179105" y="4996477"/>
                  <a:ext cx="1651320" cy="73404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42" name="Ink 141">
                  <a:extLst>
                    <a:ext uri="{FF2B5EF4-FFF2-40B4-BE49-F238E27FC236}">
                      <a16:creationId xmlns:a16="http://schemas.microsoft.com/office/drawing/2014/main" id="{6AA7136F-0142-7D1A-5186-B1FF1CE95584}"/>
                    </a:ext>
                  </a:extLst>
                </p14:cNvPr>
                <p14:cNvContentPartPr/>
                <p14:nvPr/>
              </p14:nvContentPartPr>
              <p14:xfrm>
                <a:off x="3207625" y="4902517"/>
                <a:ext cx="97200" cy="90360"/>
              </p14:xfrm>
            </p:contentPart>
          </mc:Choice>
          <mc:Fallback xmlns="">
            <p:pic>
              <p:nvPicPr>
                <p:cNvPr id="142" name="Ink 141">
                  <a:extLst>
                    <a:ext uri="{FF2B5EF4-FFF2-40B4-BE49-F238E27FC236}">
                      <a16:creationId xmlns:a16="http://schemas.microsoft.com/office/drawing/2014/main" id="{6AA7136F-0142-7D1A-5186-B1FF1CE95584}"/>
                    </a:ext>
                  </a:extLst>
                </p:cNvPr>
                <p:cNvPicPr/>
                <p:nvPr/>
              </p:nvPicPr>
              <p:blipFill>
                <a:blip r:embed="rId197"/>
                <a:stretch>
                  <a:fillRect/>
                </a:stretch>
              </p:blipFill>
              <p:spPr>
                <a:xfrm>
                  <a:off x="3198985" y="4893877"/>
                  <a:ext cx="11484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43" name="Ink 142">
                  <a:extLst>
                    <a:ext uri="{FF2B5EF4-FFF2-40B4-BE49-F238E27FC236}">
                      <a16:creationId xmlns:a16="http://schemas.microsoft.com/office/drawing/2014/main" id="{6E163AFD-01DE-7FF9-7549-49451F5E590D}"/>
                    </a:ext>
                  </a:extLst>
                </p14:cNvPr>
                <p14:cNvContentPartPr/>
                <p14:nvPr/>
              </p14:nvContentPartPr>
              <p14:xfrm>
                <a:off x="3290065" y="5137957"/>
                <a:ext cx="168480" cy="1080"/>
              </p14:xfrm>
            </p:contentPart>
          </mc:Choice>
          <mc:Fallback xmlns="">
            <p:pic>
              <p:nvPicPr>
                <p:cNvPr id="143" name="Ink 142">
                  <a:extLst>
                    <a:ext uri="{FF2B5EF4-FFF2-40B4-BE49-F238E27FC236}">
                      <a16:creationId xmlns:a16="http://schemas.microsoft.com/office/drawing/2014/main" id="{6E163AFD-01DE-7FF9-7549-49451F5E590D}"/>
                    </a:ext>
                  </a:extLst>
                </p:cNvPr>
                <p:cNvPicPr/>
                <p:nvPr/>
              </p:nvPicPr>
              <p:blipFill>
                <a:blip r:embed="rId199"/>
                <a:stretch>
                  <a:fillRect/>
                </a:stretch>
              </p:blipFill>
              <p:spPr>
                <a:xfrm>
                  <a:off x="3281065" y="5128957"/>
                  <a:ext cx="18612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44" name="Ink 143">
                  <a:extLst>
                    <a:ext uri="{FF2B5EF4-FFF2-40B4-BE49-F238E27FC236}">
                      <a16:creationId xmlns:a16="http://schemas.microsoft.com/office/drawing/2014/main" id="{416234CE-D22D-CBD5-8384-B0A15A40F0C7}"/>
                    </a:ext>
                  </a:extLst>
                </p14:cNvPr>
                <p14:cNvContentPartPr/>
                <p14:nvPr/>
              </p14:nvContentPartPr>
              <p14:xfrm>
                <a:off x="2855905" y="4972357"/>
                <a:ext cx="99000" cy="93240"/>
              </p14:xfrm>
            </p:contentPart>
          </mc:Choice>
          <mc:Fallback xmlns="">
            <p:pic>
              <p:nvPicPr>
                <p:cNvPr id="144" name="Ink 143">
                  <a:extLst>
                    <a:ext uri="{FF2B5EF4-FFF2-40B4-BE49-F238E27FC236}">
                      <a16:creationId xmlns:a16="http://schemas.microsoft.com/office/drawing/2014/main" id="{416234CE-D22D-CBD5-8384-B0A15A40F0C7}"/>
                    </a:ext>
                  </a:extLst>
                </p:cNvPr>
                <p:cNvPicPr/>
                <p:nvPr/>
              </p:nvPicPr>
              <p:blipFill>
                <a:blip r:embed="rId201"/>
                <a:stretch>
                  <a:fillRect/>
                </a:stretch>
              </p:blipFill>
              <p:spPr>
                <a:xfrm>
                  <a:off x="2846905" y="4963357"/>
                  <a:ext cx="116640" cy="110880"/>
                </a:xfrm>
                <a:prstGeom prst="rect">
                  <a:avLst/>
                </a:prstGeom>
              </p:spPr>
            </p:pic>
          </mc:Fallback>
        </mc:AlternateContent>
      </p:grpSp>
      <p:grpSp>
        <p:nvGrpSpPr>
          <p:cNvPr id="155" name="Group 154">
            <a:extLst>
              <a:ext uri="{FF2B5EF4-FFF2-40B4-BE49-F238E27FC236}">
                <a16:creationId xmlns:a16="http://schemas.microsoft.com/office/drawing/2014/main" id="{867275EA-B778-5B8A-7043-BC025A62BA95}"/>
              </a:ext>
            </a:extLst>
          </p:cNvPr>
          <p:cNvGrpSpPr/>
          <p:nvPr/>
        </p:nvGrpSpPr>
        <p:grpSpPr>
          <a:xfrm>
            <a:off x="311785" y="5702797"/>
            <a:ext cx="3552840" cy="824760"/>
            <a:chOff x="311785" y="5702797"/>
            <a:chExt cx="3552840" cy="824760"/>
          </a:xfrm>
        </p:grpSpPr>
        <mc:AlternateContent xmlns:mc="http://schemas.openxmlformats.org/markup-compatibility/2006" xmlns:p14="http://schemas.microsoft.com/office/powerpoint/2010/main">
          <mc:Choice Requires="p14">
            <p:contentPart p14:bwMode="auto" r:id="rId202">
              <p14:nvContentPartPr>
                <p14:cNvPr id="146" name="Ink 145">
                  <a:extLst>
                    <a:ext uri="{FF2B5EF4-FFF2-40B4-BE49-F238E27FC236}">
                      <a16:creationId xmlns:a16="http://schemas.microsoft.com/office/drawing/2014/main" id="{CA3312AC-F255-7207-0A66-C88854559CCA}"/>
                    </a:ext>
                  </a:extLst>
                </p14:cNvPr>
                <p14:cNvContentPartPr/>
                <p14:nvPr/>
              </p14:nvContentPartPr>
              <p14:xfrm>
                <a:off x="430585" y="5878117"/>
                <a:ext cx="210600" cy="214560"/>
              </p14:xfrm>
            </p:contentPart>
          </mc:Choice>
          <mc:Fallback xmlns="">
            <p:pic>
              <p:nvPicPr>
                <p:cNvPr id="146" name="Ink 145">
                  <a:extLst>
                    <a:ext uri="{FF2B5EF4-FFF2-40B4-BE49-F238E27FC236}">
                      <a16:creationId xmlns:a16="http://schemas.microsoft.com/office/drawing/2014/main" id="{CA3312AC-F255-7207-0A66-C88854559CCA}"/>
                    </a:ext>
                  </a:extLst>
                </p:cNvPr>
                <p:cNvPicPr/>
                <p:nvPr/>
              </p:nvPicPr>
              <p:blipFill>
                <a:blip r:embed="rId203"/>
                <a:stretch>
                  <a:fillRect/>
                </a:stretch>
              </p:blipFill>
              <p:spPr>
                <a:xfrm>
                  <a:off x="421585" y="5869117"/>
                  <a:ext cx="22824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47" name="Ink 146">
                  <a:extLst>
                    <a:ext uri="{FF2B5EF4-FFF2-40B4-BE49-F238E27FC236}">
                      <a16:creationId xmlns:a16="http://schemas.microsoft.com/office/drawing/2014/main" id="{A73CC9F1-738F-F7E9-B400-4985C00DBDD5}"/>
                    </a:ext>
                  </a:extLst>
                </p14:cNvPr>
                <p14:cNvContentPartPr/>
                <p14:nvPr/>
              </p14:nvContentPartPr>
              <p14:xfrm>
                <a:off x="450385" y="5991877"/>
                <a:ext cx="203400" cy="24480"/>
              </p14:xfrm>
            </p:contentPart>
          </mc:Choice>
          <mc:Fallback xmlns="">
            <p:pic>
              <p:nvPicPr>
                <p:cNvPr id="147" name="Ink 146">
                  <a:extLst>
                    <a:ext uri="{FF2B5EF4-FFF2-40B4-BE49-F238E27FC236}">
                      <a16:creationId xmlns:a16="http://schemas.microsoft.com/office/drawing/2014/main" id="{A73CC9F1-738F-F7E9-B400-4985C00DBDD5}"/>
                    </a:ext>
                  </a:extLst>
                </p:cNvPr>
                <p:cNvPicPr/>
                <p:nvPr/>
              </p:nvPicPr>
              <p:blipFill>
                <a:blip r:embed="rId205"/>
                <a:stretch>
                  <a:fillRect/>
                </a:stretch>
              </p:blipFill>
              <p:spPr>
                <a:xfrm>
                  <a:off x="441385" y="5982877"/>
                  <a:ext cx="22104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48" name="Ink 147">
                  <a:extLst>
                    <a:ext uri="{FF2B5EF4-FFF2-40B4-BE49-F238E27FC236}">
                      <a16:creationId xmlns:a16="http://schemas.microsoft.com/office/drawing/2014/main" id="{90E6DDAA-AE9E-4C39-320B-597774A1F3A0}"/>
                    </a:ext>
                  </a:extLst>
                </p14:cNvPr>
                <p14:cNvContentPartPr/>
                <p14:nvPr/>
              </p14:nvContentPartPr>
              <p14:xfrm>
                <a:off x="311785" y="5749237"/>
                <a:ext cx="470160" cy="445320"/>
              </p14:xfrm>
            </p:contentPart>
          </mc:Choice>
          <mc:Fallback xmlns="">
            <p:pic>
              <p:nvPicPr>
                <p:cNvPr id="148" name="Ink 147">
                  <a:extLst>
                    <a:ext uri="{FF2B5EF4-FFF2-40B4-BE49-F238E27FC236}">
                      <a16:creationId xmlns:a16="http://schemas.microsoft.com/office/drawing/2014/main" id="{90E6DDAA-AE9E-4C39-320B-597774A1F3A0}"/>
                    </a:ext>
                  </a:extLst>
                </p:cNvPr>
                <p:cNvPicPr/>
                <p:nvPr/>
              </p:nvPicPr>
              <p:blipFill>
                <a:blip r:embed="rId207"/>
                <a:stretch>
                  <a:fillRect/>
                </a:stretch>
              </p:blipFill>
              <p:spPr>
                <a:xfrm>
                  <a:off x="303145" y="5740597"/>
                  <a:ext cx="487800" cy="46296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49" name="Ink 148">
                  <a:extLst>
                    <a:ext uri="{FF2B5EF4-FFF2-40B4-BE49-F238E27FC236}">
                      <a16:creationId xmlns:a16="http://schemas.microsoft.com/office/drawing/2014/main" id="{36477C4D-8FE0-CFAA-BEB6-4B436FBCA5D6}"/>
                    </a:ext>
                  </a:extLst>
                </p14:cNvPr>
                <p14:cNvContentPartPr/>
                <p14:nvPr/>
              </p14:nvContentPartPr>
              <p14:xfrm>
                <a:off x="1156345" y="5886037"/>
                <a:ext cx="741960" cy="320400"/>
              </p14:xfrm>
            </p:contentPart>
          </mc:Choice>
          <mc:Fallback xmlns="">
            <p:pic>
              <p:nvPicPr>
                <p:cNvPr id="149" name="Ink 148">
                  <a:extLst>
                    <a:ext uri="{FF2B5EF4-FFF2-40B4-BE49-F238E27FC236}">
                      <a16:creationId xmlns:a16="http://schemas.microsoft.com/office/drawing/2014/main" id="{36477C4D-8FE0-CFAA-BEB6-4B436FBCA5D6}"/>
                    </a:ext>
                  </a:extLst>
                </p:cNvPr>
                <p:cNvPicPr/>
                <p:nvPr/>
              </p:nvPicPr>
              <p:blipFill>
                <a:blip r:embed="rId209"/>
                <a:stretch>
                  <a:fillRect/>
                </a:stretch>
              </p:blipFill>
              <p:spPr>
                <a:xfrm>
                  <a:off x="1147345" y="5877037"/>
                  <a:ext cx="759600" cy="33804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50" name="Ink 149">
                  <a:extLst>
                    <a:ext uri="{FF2B5EF4-FFF2-40B4-BE49-F238E27FC236}">
                      <a16:creationId xmlns:a16="http://schemas.microsoft.com/office/drawing/2014/main" id="{6BEA8A6C-76FC-D1B9-0707-1417A3C8786D}"/>
                    </a:ext>
                  </a:extLst>
                </p14:cNvPr>
                <p14:cNvContentPartPr/>
                <p14:nvPr/>
              </p14:nvContentPartPr>
              <p14:xfrm>
                <a:off x="1861225" y="5993677"/>
                <a:ext cx="154800" cy="22680"/>
              </p14:xfrm>
            </p:contentPart>
          </mc:Choice>
          <mc:Fallback xmlns="">
            <p:pic>
              <p:nvPicPr>
                <p:cNvPr id="150" name="Ink 149">
                  <a:extLst>
                    <a:ext uri="{FF2B5EF4-FFF2-40B4-BE49-F238E27FC236}">
                      <a16:creationId xmlns:a16="http://schemas.microsoft.com/office/drawing/2014/main" id="{6BEA8A6C-76FC-D1B9-0707-1417A3C8786D}"/>
                    </a:ext>
                  </a:extLst>
                </p:cNvPr>
                <p:cNvPicPr/>
                <p:nvPr/>
              </p:nvPicPr>
              <p:blipFill>
                <a:blip r:embed="rId211"/>
                <a:stretch>
                  <a:fillRect/>
                </a:stretch>
              </p:blipFill>
              <p:spPr>
                <a:xfrm>
                  <a:off x="1852225" y="5984677"/>
                  <a:ext cx="17244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51" name="Ink 150">
                  <a:extLst>
                    <a:ext uri="{FF2B5EF4-FFF2-40B4-BE49-F238E27FC236}">
                      <a16:creationId xmlns:a16="http://schemas.microsoft.com/office/drawing/2014/main" id="{45E1356F-1172-B249-F4AE-9497A907BA44}"/>
                    </a:ext>
                  </a:extLst>
                </p14:cNvPr>
                <p14:cNvContentPartPr/>
                <p14:nvPr/>
              </p14:nvContentPartPr>
              <p14:xfrm>
                <a:off x="2255425" y="5800357"/>
                <a:ext cx="1609200" cy="727200"/>
              </p14:xfrm>
            </p:contentPart>
          </mc:Choice>
          <mc:Fallback xmlns="">
            <p:pic>
              <p:nvPicPr>
                <p:cNvPr id="151" name="Ink 150">
                  <a:extLst>
                    <a:ext uri="{FF2B5EF4-FFF2-40B4-BE49-F238E27FC236}">
                      <a16:creationId xmlns:a16="http://schemas.microsoft.com/office/drawing/2014/main" id="{45E1356F-1172-B249-F4AE-9497A907BA44}"/>
                    </a:ext>
                  </a:extLst>
                </p:cNvPr>
                <p:cNvPicPr/>
                <p:nvPr/>
              </p:nvPicPr>
              <p:blipFill>
                <a:blip r:embed="rId213"/>
                <a:stretch>
                  <a:fillRect/>
                </a:stretch>
              </p:blipFill>
              <p:spPr>
                <a:xfrm>
                  <a:off x="2246785" y="5791357"/>
                  <a:ext cx="1626840" cy="74484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52" name="Ink 151">
                  <a:extLst>
                    <a:ext uri="{FF2B5EF4-FFF2-40B4-BE49-F238E27FC236}">
                      <a16:creationId xmlns:a16="http://schemas.microsoft.com/office/drawing/2014/main" id="{104E86E0-070E-BF93-3B6A-B4C2CF3B79E7}"/>
                    </a:ext>
                  </a:extLst>
                </p14:cNvPr>
                <p14:cNvContentPartPr/>
                <p14:nvPr/>
              </p14:nvContentPartPr>
              <p14:xfrm>
                <a:off x="3286825" y="5737717"/>
                <a:ext cx="88920" cy="111240"/>
              </p14:xfrm>
            </p:contentPart>
          </mc:Choice>
          <mc:Fallback xmlns="">
            <p:pic>
              <p:nvPicPr>
                <p:cNvPr id="152" name="Ink 151">
                  <a:extLst>
                    <a:ext uri="{FF2B5EF4-FFF2-40B4-BE49-F238E27FC236}">
                      <a16:creationId xmlns:a16="http://schemas.microsoft.com/office/drawing/2014/main" id="{104E86E0-070E-BF93-3B6A-B4C2CF3B79E7}"/>
                    </a:ext>
                  </a:extLst>
                </p:cNvPr>
                <p:cNvPicPr/>
                <p:nvPr/>
              </p:nvPicPr>
              <p:blipFill>
                <a:blip r:embed="rId215"/>
                <a:stretch>
                  <a:fillRect/>
                </a:stretch>
              </p:blipFill>
              <p:spPr>
                <a:xfrm>
                  <a:off x="3278185" y="5728717"/>
                  <a:ext cx="10656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53" name="Ink 152">
                  <a:extLst>
                    <a:ext uri="{FF2B5EF4-FFF2-40B4-BE49-F238E27FC236}">
                      <a16:creationId xmlns:a16="http://schemas.microsoft.com/office/drawing/2014/main" id="{A8FE50CA-78BB-E284-BE80-D80A5DA03DB8}"/>
                    </a:ext>
                  </a:extLst>
                </p14:cNvPr>
                <p14:cNvContentPartPr/>
                <p14:nvPr/>
              </p14:nvContentPartPr>
              <p14:xfrm>
                <a:off x="3398425" y="5965597"/>
                <a:ext cx="185400" cy="12960"/>
              </p14:xfrm>
            </p:contentPart>
          </mc:Choice>
          <mc:Fallback xmlns="">
            <p:pic>
              <p:nvPicPr>
                <p:cNvPr id="153" name="Ink 152">
                  <a:extLst>
                    <a:ext uri="{FF2B5EF4-FFF2-40B4-BE49-F238E27FC236}">
                      <a16:creationId xmlns:a16="http://schemas.microsoft.com/office/drawing/2014/main" id="{A8FE50CA-78BB-E284-BE80-D80A5DA03DB8}"/>
                    </a:ext>
                  </a:extLst>
                </p:cNvPr>
                <p:cNvPicPr/>
                <p:nvPr/>
              </p:nvPicPr>
              <p:blipFill>
                <a:blip r:embed="rId217"/>
                <a:stretch>
                  <a:fillRect/>
                </a:stretch>
              </p:blipFill>
              <p:spPr>
                <a:xfrm>
                  <a:off x="3389785" y="5956957"/>
                  <a:ext cx="20304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54" name="Ink 153">
                  <a:extLst>
                    <a:ext uri="{FF2B5EF4-FFF2-40B4-BE49-F238E27FC236}">
                      <a16:creationId xmlns:a16="http://schemas.microsoft.com/office/drawing/2014/main" id="{1328797A-9D1E-D122-888F-B3CEC6C92AAF}"/>
                    </a:ext>
                  </a:extLst>
                </p14:cNvPr>
                <p14:cNvContentPartPr/>
                <p14:nvPr/>
              </p14:nvContentPartPr>
              <p14:xfrm>
                <a:off x="2896225" y="5702797"/>
                <a:ext cx="96120" cy="104400"/>
              </p14:xfrm>
            </p:contentPart>
          </mc:Choice>
          <mc:Fallback xmlns="">
            <p:pic>
              <p:nvPicPr>
                <p:cNvPr id="154" name="Ink 153">
                  <a:extLst>
                    <a:ext uri="{FF2B5EF4-FFF2-40B4-BE49-F238E27FC236}">
                      <a16:creationId xmlns:a16="http://schemas.microsoft.com/office/drawing/2014/main" id="{1328797A-9D1E-D122-888F-B3CEC6C92AAF}"/>
                    </a:ext>
                  </a:extLst>
                </p:cNvPr>
                <p:cNvPicPr/>
                <p:nvPr/>
              </p:nvPicPr>
              <p:blipFill>
                <a:blip r:embed="rId219"/>
                <a:stretch>
                  <a:fillRect/>
                </a:stretch>
              </p:blipFill>
              <p:spPr>
                <a:xfrm>
                  <a:off x="2887585" y="5694157"/>
                  <a:ext cx="113760" cy="122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20">
            <p14:nvContentPartPr>
              <p14:cNvPr id="156" name="Ink 155">
                <a:extLst>
                  <a:ext uri="{FF2B5EF4-FFF2-40B4-BE49-F238E27FC236}">
                    <a16:creationId xmlns:a16="http://schemas.microsoft.com/office/drawing/2014/main" id="{32F98CC5-2F73-C18A-48D7-AA752240BF37}"/>
                  </a:ext>
                </a:extLst>
              </p14:cNvPr>
              <p14:cNvContentPartPr/>
              <p14:nvPr/>
            </p14:nvContentPartPr>
            <p14:xfrm>
              <a:off x="4003225" y="5059477"/>
              <a:ext cx="162360" cy="446400"/>
            </p14:xfrm>
          </p:contentPart>
        </mc:Choice>
        <mc:Fallback xmlns="">
          <p:pic>
            <p:nvPicPr>
              <p:cNvPr id="156" name="Ink 155">
                <a:extLst>
                  <a:ext uri="{FF2B5EF4-FFF2-40B4-BE49-F238E27FC236}">
                    <a16:creationId xmlns:a16="http://schemas.microsoft.com/office/drawing/2014/main" id="{32F98CC5-2F73-C18A-48D7-AA752240BF37}"/>
                  </a:ext>
                </a:extLst>
              </p:cNvPr>
              <p:cNvPicPr/>
              <p:nvPr/>
            </p:nvPicPr>
            <p:blipFill>
              <a:blip r:embed="rId221"/>
              <a:stretch>
                <a:fillRect/>
              </a:stretch>
            </p:blipFill>
            <p:spPr>
              <a:xfrm>
                <a:off x="3994585" y="5050477"/>
                <a:ext cx="180000" cy="464040"/>
              </a:xfrm>
              <a:prstGeom prst="rect">
                <a:avLst/>
              </a:prstGeom>
            </p:spPr>
          </p:pic>
        </mc:Fallback>
      </mc:AlternateContent>
      <p:grpSp>
        <p:nvGrpSpPr>
          <p:cNvPr id="163" name="Group 162">
            <a:extLst>
              <a:ext uri="{FF2B5EF4-FFF2-40B4-BE49-F238E27FC236}">
                <a16:creationId xmlns:a16="http://schemas.microsoft.com/office/drawing/2014/main" id="{2976F966-ED25-CD38-8DB9-E8C48EA6097A}"/>
              </a:ext>
            </a:extLst>
          </p:cNvPr>
          <p:cNvGrpSpPr/>
          <p:nvPr/>
        </p:nvGrpSpPr>
        <p:grpSpPr>
          <a:xfrm>
            <a:off x="4238305" y="4921957"/>
            <a:ext cx="2766600" cy="724320"/>
            <a:chOff x="4238305" y="4921957"/>
            <a:chExt cx="2766600" cy="724320"/>
          </a:xfrm>
        </p:grpSpPr>
        <mc:AlternateContent xmlns:mc="http://schemas.openxmlformats.org/markup-compatibility/2006" xmlns:p14="http://schemas.microsoft.com/office/powerpoint/2010/main">
          <mc:Choice Requires="p14">
            <p:contentPart p14:bwMode="auto" r:id="rId222">
              <p14:nvContentPartPr>
                <p14:cNvPr id="157" name="Ink 156">
                  <a:extLst>
                    <a:ext uri="{FF2B5EF4-FFF2-40B4-BE49-F238E27FC236}">
                      <a16:creationId xmlns:a16="http://schemas.microsoft.com/office/drawing/2014/main" id="{C5298EAA-DCE4-A5F3-F48C-59DB2E4DA9C8}"/>
                    </a:ext>
                  </a:extLst>
                </p14:cNvPr>
                <p14:cNvContentPartPr/>
                <p14:nvPr/>
              </p14:nvContentPartPr>
              <p14:xfrm>
                <a:off x="4302025" y="5201677"/>
                <a:ext cx="28080" cy="274320"/>
              </p14:xfrm>
            </p:contentPart>
          </mc:Choice>
          <mc:Fallback xmlns="">
            <p:pic>
              <p:nvPicPr>
                <p:cNvPr id="157" name="Ink 156">
                  <a:extLst>
                    <a:ext uri="{FF2B5EF4-FFF2-40B4-BE49-F238E27FC236}">
                      <a16:creationId xmlns:a16="http://schemas.microsoft.com/office/drawing/2014/main" id="{C5298EAA-DCE4-A5F3-F48C-59DB2E4DA9C8}"/>
                    </a:ext>
                  </a:extLst>
                </p:cNvPr>
                <p:cNvPicPr/>
                <p:nvPr/>
              </p:nvPicPr>
              <p:blipFill>
                <a:blip r:embed="rId223"/>
                <a:stretch>
                  <a:fillRect/>
                </a:stretch>
              </p:blipFill>
              <p:spPr>
                <a:xfrm>
                  <a:off x="4293025" y="5193037"/>
                  <a:ext cx="4572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58" name="Ink 157">
                  <a:extLst>
                    <a:ext uri="{FF2B5EF4-FFF2-40B4-BE49-F238E27FC236}">
                      <a16:creationId xmlns:a16="http://schemas.microsoft.com/office/drawing/2014/main" id="{61286D20-CBB3-6748-4C2C-71B1B857E6D0}"/>
                    </a:ext>
                  </a:extLst>
                </p14:cNvPr>
                <p14:cNvContentPartPr/>
                <p14:nvPr/>
              </p14:nvContentPartPr>
              <p14:xfrm>
                <a:off x="4238305" y="5105197"/>
                <a:ext cx="1335960" cy="541080"/>
              </p14:xfrm>
            </p:contentPart>
          </mc:Choice>
          <mc:Fallback xmlns="">
            <p:pic>
              <p:nvPicPr>
                <p:cNvPr id="158" name="Ink 157">
                  <a:extLst>
                    <a:ext uri="{FF2B5EF4-FFF2-40B4-BE49-F238E27FC236}">
                      <a16:creationId xmlns:a16="http://schemas.microsoft.com/office/drawing/2014/main" id="{61286D20-CBB3-6748-4C2C-71B1B857E6D0}"/>
                    </a:ext>
                  </a:extLst>
                </p:cNvPr>
                <p:cNvPicPr/>
                <p:nvPr/>
              </p:nvPicPr>
              <p:blipFill>
                <a:blip r:embed="rId225"/>
                <a:stretch>
                  <a:fillRect/>
                </a:stretch>
              </p:blipFill>
              <p:spPr>
                <a:xfrm>
                  <a:off x="4229305" y="5096557"/>
                  <a:ext cx="1353600" cy="55872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59" name="Ink 158">
                  <a:extLst>
                    <a:ext uri="{FF2B5EF4-FFF2-40B4-BE49-F238E27FC236}">
                      <a16:creationId xmlns:a16="http://schemas.microsoft.com/office/drawing/2014/main" id="{69A310AF-30EB-0646-CC1A-19DB464CF4AB}"/>
                    </a:ext>
                  </a:extLst>
                </p14:cNvPr>
                <p14:cNvContentPartPr/>
                <p14:nvPr/>
              </p14:nvContentPartPr>
              <p14:xfrm>
                <a:off x="5524225" y="5167477"/>
                <a:ext cx="196560" cy="33480"/>
              </p14:xfrm>
            </p:contentPart>
          </mc:Choice>
          <mc:Fallback xmlns="">
            <p:pic>
              <p:nvPicPr>
                <p:cNvPr id="159" name="Ink 158">
                  <a:extLst>
                    <a:ext uri="{FF2B5EF4-FFF2-40B4-BE49-F238E27FC236}">
                      <a16:creationId xmlns:a16="http://schemas.microsoft.com/office/drawing/2014/main" id="{69A310AF-30EB-0646-CC1A-19DB464CF4AB}"/>
                    </a:ext>
                  </a:extLst>
                </p:cNvPr>
                <p:cNvPicPr/>
                <p:nvPr/>
              </p:nvPicPr>
              <p:blipFill>
                <a:blip r:embed="rId227"/>
                <a:stretch>
                  <a:fillRect/>
                </a:stretch>
              </p:blipFill>
              <p:spPr>
                <a:xfrm>
                  <a:off x="5515225" y="5158477"/>
                  <a:ext cx="21420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60" name="Ink 159">
                  <a:extLst>
                    <a:ext uri="{FF2B5EF4-FFF2-40B4-BE49-F238E27FC236}">
                      <a16:creationId xmlns:a16="http://schemas.microsoft.com/office/drawing/2014/main" id="{AF008908-683B-AB07-5E96-C87F65D285CB}"/>
                    </a:ext>
                  </a:extLst>
                </p14:cNvPr>
                <p14:cNvContentPartPr/>
                <p14:nvPr/>
              </p14:nvContentPartPr>
              <p14:xfrm>
                <a:off x="4501105" y="4921957"/>
                <a:ext cx="153000" cy="142560"/>
              </p14:xfrm>
            </p:contentPart>
          </mc:Choice>
          <mc:Fallback xmlns="">
            <p:pic>
              <p:nvPicPr>
                <p:cNvPr id="160" name="Ink 159">
                  <a:extLst>
                    <a:ext uri="{FF2B5EF4-FFF2-40B4-BE49-F238E27FC236}">
                      <a16:creationId xmlns:a16="http://schemas.microsoft.com/office/drawing/2014/main" id="{AF008908-683B-AB07-5E96-C87F65D285CB}"/>
                    </a:ext>
                  </a:extLst>
                </p:cNvPr>
                <p:cNvPicPr/>
                <p:nvPr/>
              </p:nvPicPr>
              <p:blipFill>
                <a:blip r:embed="rId229"/>
                <a:stretch>
                  <a:fillRect/>
                </a:stretch>
              </p:blipFill>
              <p:spPr>
                <a:xfrm>
                  <a:off x="4492105" y="4913317"/>
                  <a:ext cx="17064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61" name="Ink 160">
                  <a:extLst>
                    <a:ext uri="{FF2B5EF4-FFF2-40B4-BE49-F238E27FC236}">
                      <a16:creationId xmlns:a16="http://schemas.microsoft.com/office/drawing/2014/main" id="{78D71DA5-D83B-9A37-2BC1-69393B34B341}"/>
                    </a:ext>
                  </a:extLst>
                </p14:cNvPr>
                <p14:cNvContentPartPr/>
                <p14:nvPr/>
              </p14:nvContentPartPr>
              <p14:xfrm>
                <a:off x="5824105" y="5210677"/>
                <a:ext cx="1076400" cy="280800"/>
              </p14:xfrm>
            </p:contentPart>
          </mc:Choice>
          <mc:Fallback xmlns="">
            <p:pic>
              <p:nvPicPr>
                <p:cNvPr id="161" name="Ink 160">
                  <a:extLst>
                    <a:ext uri="{FF2B5EF4-FFF2-40B4-BE49-F238E27FC236}">
                      <a16:creationId xmlns:a16="http://schemas.microsoft.com/office/drawing/2014/main" id="{78D71DA5-D83B-9A37-2BC1-69393B34B341}"/>
                    </a:ext>
                  </a:extLst>
                </p:cNvPr>
                <p:cNvPicPr/>
                <p:nvPr/>
              </p:nvPicPr>
              <p:blipFill>
                <a:blip r:embed="rId231"/>
                <a:stretch>
                  <a:fillRect/>
                </a:stretch>
              </p:blipFill>
              <p:spPr>
                <a:xfrm>
                  <a:off x="5815465" y="5201677"/>
                  <a:ext cx="109404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62" name="Ink 161">
                  <a:extLst>
                    <a:ext uri="{FF2B5EF4-FFF2-40B4-BE49-F238E27FC236}">
                      <a16:creationId xmlns:a16="http://schemas.microsoft.com/office/drawing/2014/main" id="{04365546-FD4C-D186-0B6E-1E96359299C2}"/>
                    </a:ext>
                  </a:extLst>
                </p14:cNvPr>
                <p14:cNvContentPartPr/>
                <p14:nvPr/>
              </p14:nvContentPartPr>
              <p14:xfrm>
                <a:off x="6892225" y="5168197"/>
                <a:ext cx="112680" cy="360720"/>
              </p14:xfrm>
            </p:contentPart>
          </mc:Choice>
          <mc:Fallback xmlns="">
            <p:pic>
              <p:nvPicPr>
                <p:cNvPr id="162" name="Ink 161">
                  <a:extLst>
                    <a:ext uri="{FF2B5EF4-FFF2-40B4-BE49-F238E27FC236}">
                      <a16:creationId xmlns:a16="http://schemas.microsoft.com/office/drawing/2014/main" id="{04365546-FD4C-D186-0B6E-1E96359299C2}"/>
                    </a:ext>
                  </a:extLst>
                </p:cNvPr>
                <p:cNvPicPr/>
                <p:nvPr/>
              </p:nvPicPr>
              <p:blipFill>
                <a:blip r:embed="rId233"/>
                <a:stretch>
                  <a:fillRect/>
                </a:stretch>
              </p:blipFill>
              <p:spPr>
                <a:xfrm>
                  <a:off x="6883225" y="5159557"/>
                  <a:ext cx="130320" cy="378360"/>
                </a:xfrm>
                <a:prstGeom prst="rect">
                  <a:avLst/>
                </a:prstGeom>
              </p:spPr>
            </p:pic>
          </mc:Fallback>
        </mc:AlternateContent>
      </p:grpSp>
      <p:grpSp>
        <p:nvGrpSpPr>
          <p:cNvPr id="185" name="Group 184">
            <a:extLst>
              <a:ext uri="{FF2B5EF4-FFF2-40B4-BE49-F238E27FC236}">
                <a16:creationId xmlns:a16="http://schemas.microsoft.com/office/drawing/2014/main" id="{F366ED60-42D4-A35B-A230-EE0DEA636E06}"/>
              </a:ext>
            </a:extLst>
          </p:cNvPr>
          <p:cNvGrpSpPr/>
          <p:nvPr/>
        </p:nvGrpSpPr>
        <p:grpSpPr>
          <a:xfrm>
            <a:off x="4097185" y="5697757"/>
            <a:ext cx="7111440" cy="929160"/>
            <a:chOff x="4097185" y="5697757"/>
            <a:chExt cx="7111440" cy="929160"/>
          </a:xfrm>
        </p:grpSpPr>
        <mc:AlternateContent xmlns:mc="http://schemas.openxmlformats.org/markup-compatibility/2006" xmlns:p14="http://schemas.microsoft.com/office/powerpoint/2010/main">
          <mc:Choice Requires="p14">
            <p:contentPart p14:bwMode="auto" r:id="rId234">
              <p14:nvContentPartPr>
                <p14:cNvPr id="164" name="Ink 163">
                  <a:extLst>
                    <a:ext uri="{FF2B5EF4-FFF2-40B4-BE49-F238E27FC236}">
                      <a16:creationId xmlns:a16="http://schemas.microsoft.com/office/drawing/2014/main" id="{68870445-441F-D692-1B86-75CFEAAF8F74}"/>
                    </a:ext>
                  </a:extLst>
                </p14:cNvPr>
                <p14:cNvContentPartPr/>
                <p14:nvPr/>
              </p14:nvContentPartPr>
              <p14:xfrm>
                <a:off x="4097185" y="5838877"/>
                <a:ext cx="142920" cy="442800"/>
              </p14:xfrm>
            </p:contentPart>
          </mc:Choice>
          <mc:Fallback xmlns="">
            <p:pic>
              <p:nvPicPr>
                <p:cNvPr id="164" name="Ink 163">
                  <a:extLst>
                    <a:ext uri="{FF2B5EF4-FFF2-40B4-BE49-F238E27FC236}">
                      <a16:creationId xmlns:a16="http://schemas.microsoft.com/office/drawing/2014/main" id="{68870445-441F-D692-1B86-75CFEAAF8F74}"/>
                    </a:ext>
                  </a:extLst>
                </p:cNvPr>
                <p:cNvPicPr/>
                <p:nvPr/>
              </p:nvPicPr>
              <p:blipFill>
                <a:blip r:embed="rId235"/>
                <a:stretch>
                  <a:fillRect/>
                </a:stretch>
              </p:blipFill>
              <p:spPr>
                <a:xfrm>
                  <a:off x="4088545" y="5829877"/>
                  <a:ext cx="160560" cy="46044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65" name="Ink 164">
                  <a:extLst>
                    <a:ext uri="{FF2B5EF4-FFF2-40B4-BE49-F238E27FC236}">
                      <a16:creationId xmlns:a16="http://schemas.microsoft.com/office/drawing/2014/main" id="{5B1ADC1F-21BD-A2F2-8775-212E95584FFD}"/>
                    </a:ext>
                  </a:extLst>
                </p14:cNvPr>
                <p14:cNvContentPartPr/>
                <p14:nvPr/>
              </p14:nvContentPartPr>
              <p14:xfrm>
                <a:off x="4307425" y="5904037"/>
                <a:ext cx="889560" cy="342000"/>
              </p14:xfrm>
            </p:contentPart>
          </mc:Choice>
          <mc:Fallback xmlns="">
            <p:pic>
              <p:nvPicPr>
                <p:cNvPr id="165" name="Ink 164">
                  <a:extLst>
                    <a:ext uri="{FF2B5EF4-FFF2-40B4-BE49-F238E27FC236}">
                      <a16:creationId xmlns:a16="http://schemas.microsoft.com/office/drawing/2014/main" id="{5B1ADC1F-21BD-A2F2-8775-212E95584FFD}"/>
                    </a:ext>
                  </a:extLst>
                </p:cNvPr>
                <p:cNvPicPr/>
                <p:nvPr/>
              </p:nvPicPr>
              <p:blipFill>
                <a:blip r:embed="rId237"/>
                <a:stretch>
                  <a:fillRect/>
                </a:stretch>
              </p:blipFill>
              <p:spPr>
                <a:xfrm>
                  <a:off x="4298425" y="5895037"/>
                  <a:ext cx="907200" cy="35964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66" name="Ink 165">
                  <a:extLst>
                    <a:ext uri="{FF2B5EF4-FFF2-40B4-BE49-F238E27FC236}">
                      <a16:creationId xmlns:a16="http://schemas.microsoft.com/office/drawing/2014/main" id="{0458BE35-6B4E-E559-3227-67BA546CA76A}"/>
                    </a:ext>
                  </a:extLst>
                </p14:cNvPr>
                <p14:cNvContentPartPr/>
                <p14:nvPr/>
              </p14:nvContentPartPr>
              <p14:xfrm>
                <a:off x="5092225" y="5966677"/>
                <a:ext cx="189360" cy="17280"/>
              </p14:xfrm>
            </p:contentPart>
          </mc:Choice>
          <mc:Fallback xmlns="">
            <p:pic>
              <p:nvPicPr>
                <p:cNvPr id="166" name="Ink 165">
                  <a:extLst>
                    <a:ext uri="{FF2B5EF4-FFF2-40B4-BE49-F238E27FC236}">
                      <a16:creationId xmlns:a16="http://schemas.microsoft.com/office/drawing/2014/main" id="{0458BE35-6B4E-E559-3227-67BA546CA76A}"/>
                    </a:ext>
                  </a:extLst>
                </p:cNvPr>
                <p:cNvPicPr/>
                <p:nvPr/>
              </p:nvPicPr>
              <p:blipFill>
                <a:blip r:embed="rId239"/>
                <a:stretch>
                  <a:fillRect/>
                </a:stretch>
              </p:blipFill>
              <p:spPr>
                <a:xfrm>
                  <a:off x="5083225" y="5957677"/>
                  <a:ext cx="20700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67" name="Ink 166">
                  <a:extLst>
                    <a:ext uri="{FF2B5EF4-FFF2-40B4-BE49-F238E27FC236}">
                      <a16:creationId xmlns:a16="http://schemas.microsoft.com/office/drawing/2014/main" id="{F291041F-CC32-17E5-99FF-010B8CBB795A}"/>
                    </a:ext>
                  </a:extLst>
                </p14:cNvPr>
                <p14:cNvContentPartPr/>
                <p14:nvPr/>
              </p14:nvContentPartPr>
              <p14:xfrm>
                <a:off x="4690105" y="5753917"/>
                <a:ext cx="109800" cy="164880"/>
              </p14:xfrm>
            </p:contentPart>
          </mc:Choice>
          <mc:Fallback xmlns="">
            <p:pic>
              <p:nvPicPr>
                <p:cNvPr id="167" name="Ink 166">
                  <a:extLst>
                    <a:ext uri="{FF2B5EF4-FFF2-40B4-BE49-F238E27FC236}">
                      <a16:creationId xmlns:a16="http://schemas.microsoft.com/office/drawing/2014/main" id="{F291041F-CC32-17E5-99FF-010B8CBB795A}"/>
                    </a:ext>
                  </a:extLst>
                </p:cNvPr>
                <p:cNvPicPr/>
                <p:nvPr/>
              </p:nvPicPr>
              <p:blipFill>
                <a:blip r:embed="rId241"/>
                <a:stretch>
                  <a:fillRect/>
                </a:stretch>
              </p:blipFill>
              <p:spPr>
                <a:xfrm>
                  <a:off x="4681465" y="5744917"/>
                  <a:ext cx="12744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68" name="Ink 167">
                  <a:extLst>
                    <a:ext uri="{FF2B5EF4-FFF2-40B4-BE49-F238E27FC236}">
                      <a16:creationId xmlns:a16="http://schemas.microsoft.com/office/drawing/2014/main" id="{95B0642E-6540-5D9B-BDCC-0B64C834336B}"/>
                    </a:ext>
                  </a:extLst>
                </p14:cNvPr>
                <p14:cNvContentPartPr/>
                <p14:nvPr/>
              </p14:nvContentPartPr>
              <p14:xfrm>
                <a:off x="5403625" y="5830957"/>
                <a:ext cx="137880" cy="515520"/>
              </p14:xfrm>
            </p:contentPart>
          </mc:Choice>
          <mc:Fallback xmlns="">
            <p:pic>
              <p:nvPicPr>
                <p:cNvPr id="168" name="Ink 167">
                  <a:extLst>
                    <a:ext uri="{FF2B5EF4-FFF2-40B4-BE49-F238E27FC236}">
                      <a16:creationId xmlns:a16="http://schemas.microsoft.com/office/drawing/2014/main" id="{95B0642E-6540-5D9B-BDCC-0B64C834336B}"/>
                    </a:ext>
                  </a:extLst>
                </p:cNvPr>
                <p:cNvPicPr/>
                <p:nvPr/>
              </p:nvPicPr>
              <p:blipFill>
                <a:blip r:embed="rId243"/>
                <a:stretch>
                  <a:fillRect/>
                </a:stretch>
              </p:blipFill>
              <p:spPr>
                <a:xfrm>
                  <a:off x="5394985" y="5821957"/>
                  <a:ext cx="155520" cy="53316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69" name="Ink 168">
                  <a:extLst>
                    <a:ext uri="{FF2B5EF4-FFF2-40B4-BE49-F238E27FC236}">
                      <a16:creationId xmlns:a16="http://schemas.microsoft.com/office/drawing/2014/main" id="{B8941D56-C4A6-879F-F27C-33B033AB9468}"/>
                    </a:ext>
                  </a:extLst>
                </p14:cNvPr>
                <p14:cNvContentPartPr/>
                <p14:nvPr/>
              </p14:nvContentPartPr>
              <p14:xfrm>
                <a:off x="5597665" y="5947597"/>
                <a:ext cx="1071000" cy="254160"/>
              </p14:xfrm>
            </p:contentPart>
          </mc:Choice>
          <mc:Fallback xmlns="">
            <p:pic>
              <p:nvPicPr>
                <p:cNvPr id="169" name="Ink 168">
                  <a:extLst>
                    <a:ext uri="{FF2B5EF4-FFF2-40B4-BE49-F238E27FC236}">
                      <a16:creationId xmlns:a16="http://schemas.microsoft.com/office/drawing/2014/main" id="{B8941D56-C4A6-879F-F27C-33B033AB9468}"/>
                    </a:ext>
                  </a:extLst>
                </p:cNvPr>
                <p:cNvPicPr/>
                <p:nvPr/>
              </p:nvPicPr>
              <p:blipFill>
                <a:blip r:embed="rId245"/>
                <a:stretch>
                  <a:fillRect/>
                </a:stretch>
              </p:blipFill>
              <p:spPr>
                <a:xfrm>
                  <a:off x="5588665" y="5938957"/>
                  <a:ext cx="108864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71" name="Ink 170">
                  <a:extLst>
                    <a:ext uri="{FF2B5EF4-FFF2-40B4-BE49-F238E27FC236}">
                      <a16:creationId xmlns:a16="http://schemas.microsoft.com/office/drawing/2014/main" id="{5216D21B-7C12-3F80-688B-97E3CE6C623D}"/>
                    </a:ext>
                  </a:extLst>
                </p14:cNvPr>
                <p14:cNvContentPartPr/>
                <p14:nvPr/>
              </p14:nvContentPartPr>
              <p14:xfrm>
                <a:off x="6675145" y="5796397"/>
                <a:ext cx="150480" cy="517680"/>
              </p14:xfrm>
            </p:contentPart>
          </mc:Choice>
          <mc:Fallback xmlns="">
            <p:pic>
              <p:nvPicPr>
                <p:cNvPr id="171" name="Ink 170">
                  <a:extLst>
                    <a:ext uri="{FF2B5EF4-FFF2-40B4-BE49-F238E27FC236}">
                      <a16:creationId xmlns:a16="http://schemas.microsoft.com/office/drawing/2014/main" id="{5216D21B-7C12-3F80-688B-97E3CE6C623D}"/>
                    </a:ext>
                  </a:extLst>
                </p:cNvPr>
                <p:cNvPicPr/>
                <p:nvPr/>
              </p:nvPicPr>
              <p:blipFill>
                <a:blip r:embed="rId247"/>
                <a:stretch>
                  <a:fillRect/>
                </a:stretch>
              </p:blipFill>
              <p:spPr>
                <a:xfrm>
                  <a:off x="6666505" y="5787397"/>
                  <a:ext cx="168120" cy="53532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73" name="Ink 172">
                  <a:extLst>
                    <a:ext uri="{FF2B5EF4-FFF2-40B4-BE49-F238E27FC236}">
                      <a16:creationId xmlns:a16="http://schemas.microsoft.com/office/drawing/2014/main" id="{9A0844B4-BAC0-25B5-741D-5DA0631E4D8A}"/>
                    </a:ext>
                  </a:extLst>
                </p14:cNvPr>
                <p14:cNvContentPartPr/>
                <p14:nvPr/>
              </p14:nvContentPartPr>
              <p14:xfrm>
                <a:off x="6410545" y="6327037"/>
                <a:ext cx="772200" cy="299880"/>
              </p14:xfrm>
            </p:contentPart>
          </mc:Choice>
          <mc:Fallback xmlns="">
            <p:pic>
              <p:nvPicPr>
                <p:cNvPr id="173" name="Ink 172">
                  <a:extLst>
                    <a:ext uri="{FF2B5EF4-FFF2-40B4-BE49-F238E27FC236}">
                      <a16:creationId xmlns:a16="http://schemas.microsoft.com/office/drawing/2014/main" id="{9A0844B4-BAC0-25B5-741D-5DA0631E4D8A}"/>
                    </a:ext>
                  </a:extLst>
                </p:cNvPr>
                <p:cNvPicPr/>
                <p:nvPr/>
              </p:nvPicPr>
              <p:blipFill>
                <a:blip r:embed="rId249"/>
                <a:stretch>
                  <a:fillRect/>
                </a:stretch>
              </p:blipFill>
              <p:spPr>
                <a:xfrm>
                  <a:off x="6401545" y="6318037"/>
                  <a:ext cx="78984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74" name="Ink 173">
                  <a:extLst>
                    <a:ext uri="{FF2B5EF4-FFF2-40B4-BE49-F238E27FC236}">
                      <a16:creationId xmlns:a16="http://schemas.microsoft.com/office/drawing/2014/main" id="{06CCBAFF-75EF-2169-5735-675BC2E4041B}"/>
                    </a:ext>
                  </a:extLst>
                </p14:cNvPr>
                <p14:cNvContentPartPr/>
                <p14:nvPr/>
              </p14:nvContentPartPr>
              <p14:xfrm>
                <a:off x="7280665" y="5889637"/>
                <a:ext cx="1120320" cy="520200"/>
              </p14:xfrm>
            </p:contentPart>
          </mc:Choice>
          <mc:Fallback xmlns="">
            <p:pic>
              <p:nvPicPr>
                <p:cNvPr id="174" name="Ink 173">
                  <a:extLst>
                    <a:ext uri="{FF2B5EF4-FFF2-40B4-BE49-F238E27FC236}">
                      <a16:creationId xmlns:a16="http://schemas.microsoft.com/office/drawing/2014/main" id="{06CCBAFF-75EF-2169-5735-675BC2E4041B}"/>
                    </a:ext>
                  </a:extLst>
                </p:cNvPr>
                <p:cNvPicPr/>
                <p:nvPr/>
              </p:nvPicPr>
              <p:blipFill>
                <a:blip r:embed="rId251"/>
                <a:stretch>
                  <a:fillRect/>
                </a:stretch>
              </p:blipFill>
              <p:spPr>
                <a:xfrm>
                  <a:off x="7272025" y="5880997"/>
                  <a:ext cx="1137960" cy="53784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75" name="Ink 174">
                  <a:extLst>
                    <a:ext uri="{FF2B5EF4-FFF2-40B4-BE49-F238E27FC236}">
                      <a16:creationId xmlns:a16="http://schemas.microsoft.com/office/drawing/2014/main" id="{5819301F-0B86-8F25-BA67-D7E25BC31B0C}"/>
                    </a:ext>
                  </a:extLst>
                </p14:cNvPr>
                <p14:cNvContentPartPr/>
                <p14:nvPr/>
              </p14:nvContentPartPr>
              <p14:xfrm>
                <a:off x="7892665" y="5697757"/>
                <a:ext cx="118800" cy="117360"/>
              </p14:xfrm>
            </p:contentPart>
          </mc:Choice>
          <mc:Fallback xmlns="">
            <p:pic>
              <p:nvPicPr>
                <p:cNvPr id="175" name="Ink 174">
                  <a:extLst>
                    <a:ext uri="{FF2B5EF4-FFF2-40B4-BE49-F238E27FC236}">
                      <a16:creationId xmlns:a16="http://schemas.microsoft.com/office/drawing/2014/main" id="{5819301F-0B86-8F25-BA67-D7E25BC31B0C}"/>
                    </a:ext>
                  </a:extLst>
                </p:cNvPr>
                <p:cNvPicPr/>
                <p:nvPr/>
              </p:nvPicPr>
              <p:blipFill>
                <a:blip r:embed="rId253"/>
                <a:stretch>
                  <a:fillRect/>
                </a:stretch>
              </p:blipFill>
              <p:spPr>
                <a:xfrm>
                  <a:off x="7884025" y="5688757"/>
                  <a:ext cx="13644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76" name="Ink 175">
                  <a:extLst>
                    <a:ext uri="{FF2B5EF4-FFF2-40B4-BE49-F238E27FC236}">
                      <a16:creationId xmlns:a16="http://schemas.microsoft.com/office/drawing/2014/main" id="{5FBDFF33-D0B0-0F98-F3D8-35685352E667}"/>
                    </a:ext>
                  </a:extLst>
                </p14:cNvPr>
                <p14:cNvContentPartPr/>
                <p14:nvPr/>
              </p14:nvContentPartPr>
              <p14:xfrm>
                <a:off x="7294345" y="5977477"/>
                <a:ext cx="174600" cy="12960"/>
              </p14:xfrm>
            </p:contentPart>
          </mc:Choice>
          <mc:Fallback xmlns="">
            <p:pic>
              <p:nvPicPr>
                <p:cNvPr id="176" name="Ink 175">
                  <a:extLst>
                    <a:ext uri="{FF2B5EF4-FFF2-40B4-BE49-F238E27FC236}">
                      <a16:creationId xmlns:a16="http://schemas.microsoft.com/office/drawing/2014/main" id="{5FBDFF33-D0B0-0F98-F3D8-35685352E667}"/>
                    </a:ext>
                  </a:extLst>
                </p:cNvPr>
                <p:cNvPicPr/>
                <p:nvPr/>
              </p:nvPicPr>
              <p:blipFill>
                <a:blip r:embed="rId255"/>
                <a:stretch>
                  <a:fillRect/>
                </a:stretch>
              </p:blipFill>
              <p:spPr>
                <a:xfrm>
                  <a:off x="7285705" y="5968477"/>
                  <a:ext cx="19224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77" name="Ink 176">
                  <a:extLst>
                    <a:ext uri="{FF2B5EF4-FFF2-40B4-BE49-F238E27FC236}">
                      <a16:creationId xmlns:a16="http://schemas.microsoft.com/office/drawing/2014/main" id="{BBD9697B-C51A-A220-46DB-291D995013B3}"/>
                    </a:ext>
                  </a:extLst>
                </p14:cNvPr>
                <p14:cNvContentPartPr/>
                <p14:nvPr/>
              </p14:nvContentPartPr>
              <p14:xfrm>
                <a:off x="8541025" y="5953717"/>
                <a:ext cx="736200" cy="236520"/>
              </p14:xfrm>
            </p:contentPart>
          </mc:Choice>
          <mc:Fallback xmlns="">
            <p:pic>
              <p:nvPicPr>
                <p:cNvPr id="177" name="Ink 176">
                  <a:extLst>
                    <a:ext uri="{FF2B5EF4-FFF2-40B4-BE49-F238E27FC236}">
                      <a16:creationId xmlns:a16="http://schemas.microsoft.com/office/drawing/2014/main" id="{BBD9697B-C51A-A220-46DB-291D995013B3}"/>
                    </a:ext>
                  </a:extLst>
                </p:cNvPr>
                <p:cNvPicPr/>
                <p:nvPr/>
              </p:nvPicPr>
              <p:blipFill>
                <a:blip r:embed="rId257"/>
                <a:stretch>
                  <a:fillRect/>
                </a:stretch>
              </p:blipFill>
              <p:spPr>
                <a:xfrm>
                  <a:off x="8532025" y="5945077"/>
                  <a:ext cx="75384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78" name="Ink 177">
                  <a:extLst>
                    <a:ext uri="{FF2B5EF4-FFF2-40B4-BE49-F238E27FC236}">
                      <a16:creationId xmlns:a16="http://schemas.microsoft.com/office/drawing/2014/main" id="{69DCE1D0-3FBD-D19F-DED3-BC19C5DF487B}"/>
                    </a:ext>
                  </a:extLst>
                </p14:cNvPr>
                <p14:cNvContentPartPr/>
                <p14:nvPr/>
              </p14:nvContentPartPr>
              <p14:xfrm>
                <a:off x="9379825" y="5851477"/>
                <a:ext cx="363960" cy="543600"/>
              </p14:xfrm>
            </p:contentPart>
          </mc:Choice>
          <mc:Fallback xmlns="">
            <p:pic>
              <p:nvPicPr>
                <p:cNvPr id="178" name="Ink 177">
                  <a:extLst>
                    <a:ext uri="{FF2B5EF4-FFF2-40B4-BE49-F238E27FC236}">
                      <a16:creationId xmlns:a16="http://schemas.microsoft.com/office/drawing/2014/main" id="{69DCE1D0-3FBD-D19F-DED3-BC19C5DF487B}"/>
                    </a:ext>
                  </a:extLst>
                </p:cNvPr>
                <p:cNvPicPr/>
                <p:nvPr/>
              </p:nvPicPr>
              <p:blipFill>
                <a:blip r:embed="rId259"/>
                <a:stretch>
                  <a:fillRect/>
                </a:stretch>
              </p:blipFill>
              <p:spPr>
                <a:xfrm>
                  <a:off x="9371185" y="5842477"/>
                  <a:ext cx="381600" cy="56124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79" name="Ink 178">
                  <a:extLst>
                    <a:ext uri="{FF2B5EF4-FFF2-40B4-BE49-F238E27FC236}">
                      <a16:creationId xmlns:a16="http://schemas.microsoft.com/office/drawing/2014/main" id="{9055A780-7EDF-6136-6CA5-CCA14541AF9B}"/>
                    </a:ext>
                  </a:extLst>
                </p14:cNvPr>
                <p14:cNvContentPartPr/>
                <p14:nvPr/>
              </p14:nvContentPartPr>
              <p14:xfrm>
                <a:off x="9928825" y="5915557"/>
                <a:ext cx="149760" cy="17280"/>
              </p14:xfrm>
            </p:contentPart>
          </mc:Choice>
          <mc:Fallback xmlns="">
            <p:pic>
              <p:nvPicPr>
                <p:cNvPr id="179" name="Ink 178">
                  <a:extLst>
                    <a:ext uri="{FF2B5EF4-FFF2-40B4-BE49-F238E27FC236}">
                      <a16:creationId xmlns:a16="http://schemas.microsoft.com/office/drawing/2014/main" id="{9055A780-7EDF-6136-6CA5-CCA14541AF9B}"/>
                    </a:ext>
                  </a:extLst>
                </p:cNvPr>
                <p:cNvPicPr/>
                <p:nvPr/>
              </p:nvPicPr>
              <p:blipFill>
                <a:blip r:embed="rId261"/>
                <a:stretch>
                  <a:fillRect/>
                </a:stretch>
              </p:blipFill>
              <p:spPr>
                <a:xfrm>
                  <a:off x="9920185" y="5906917"/>
                  <a:ext cx="16740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80" name="Ink 179">
                  <a:extLst>
                    <a:ext uri="{FF2B5EF4-FFF2-40B4-BE49-F238E27FC236}">
                      <a16:creationId xmlns:a16="http://schemas.microsoft.com/office/drawing/2014/main" id="{36DF70C0-B9CD-2947-6E5E-C209D81594F2}"/>
                    </a:ext>
                  </a:extLst>
                </p14:cNvPr>
                <p14:cNvContentPartPr/>
                <p14:nvPr/>
              </p14:nvContentPartPr>
              <p14:xfrm>
                <a:off x="9901105" y="5970277"/>
                <a:ext cx="194760" cy="198000"/>
              </p14:xfrm>
            </p:contentPart>
          </mc:Choice>
          <mc:Fallback xmlns="">
            <p:pic>
              <p:nvPicPr>
                <p:cNvPr id="180" name="Ink 179">
                  <a:extLst>
                    <a:ext uri="{FF2B5EF4-FFF2-40B4-BE49-F238E27FC236}">
                      <a16:creationId xmlns:a16="http://schemas.microsoft.com/office/drawing/2014/main" id="{36DF70C0-B9CD-2947-6E5E-C209D81594F2}"/>
                    </a:ext>
                  </a:extLst>
                </p:cNvPr>
                <p:cNvPicPr/>
                <p:nvPr/>
              </p:nvPicPr>
              <p:blipFill>
                <a:blip r:embed="rId263"/>
                <a:stretch>
                  <a:fillRect/>
                </a:stretch>
              </p:blipFill>
              <p:spPr>
                <a:xfrm>
                  <a:off x="9892465" y="5961277"/>
                  <a:ext cx="21240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81" name="Ink 180">
                  <a:extLst>
                    <a:ext uri="{FF2B5EF4-FFF2-40B4-BE49-F238E27FC236}">
                      <a16:creationId xmlns:a16="http://schemas.microsoft.com/office/drawing/2014/main" id="{F2CE26F6-2E7A-7DBF-911D-74A06E7BD295}"/>
                    </a:ext>
                  </a:extLst>
                </p14:cNvPr>
                <p14:cNvContentPartPr/>
                <p14:nvPr/>
              </p14:nvContentPartPr>
              <p14:xfrm>
                <a:off x="10195585" y="5920597"/>
                <a:ext cx="99360" cy="251280"/>
              </p14:xfrm>
            </p:contentPart>
          </mc:Choice>
          <mc:Fallback xmlns="">
            <p:pic>
              <p:nvPicPr>
                <p:cNvPr id="181" name="Ink 180">
                  <a:extLst>
                    <a:ext uri="{FF2B5EF4-FFF2-40B4-BE49-F238E27FC236}">
                      <a16:creationId xmlns:a16="http://schemas.microsoft.com/office/drawing/2014/main" id="{F2CE26F6-2E7A-7DBF-911D-74A06E7BD295}"/>
                    </a:ext>
                  </a:extLst>
                </p:cNvPr>
                <p:cNvPicPr/>
                <p:nvPr/>
              </p:nvPicPr>
              <p:blipFill>
                <a:blip r:embed="rId265"/>
                <a:stretch>
                  <a:fillRect/>
                </a:stretch>
              </p:blipFill>
              <p:spPr>
                <a:xfrm>
                  <a:off x="10186585" y="5911597"/>
                  <a:ext cx="11700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82" name="Ink 181">
                  <a:extLst>
                    <a:ext uri="{FF2B5EF4-FFF2-40B4-BE49-F238E27FC236}">
                      <a16:creationId xmlns:a16="http://schemas.microsoft.com/office/drawing/2014/main" id="{22F45CEF-1090-00E6-5091-D01748339071}"/>
                    </a:ext>
                  </a:extLst>
                </p14:cNvPr>
                <p14:cNvContentPartPr/>
                <p14:nvPr/>
              </p14:nvContentPartPr>
              <p14:xfrm>
                <a:off x="10427785" y="5902237"/>
                <a:ext cx="685800" cy="378360"/>
              </p14:xfrm>
            </p:contentPart>
          </mc:Choice>
          <mc:Fallback xmlns="">
            <p:pic>
              <p:nvPicPr>
                <p:cNvPr id="182" name="Ink 181">
                  <a:extLst>
                    <a:ext uri="{FF2B5EF4-FFF2-40B4-BE49-F238E27FC236}">
                      <a16:creationId xmlns:a16="http://schemas.microsoft.com/office/drawing/2014/main" id="{22F45CEF-1090-00E6-5091-D01748339071}"/>
                    </a:ext>
                  </a:extLst>
                </p:cNvPr>
                <p:cNvPicPr/>
                <p:nvPr/>
              </p:nvPicPr>
              <p:blipFill>
                <a:blip r:embed="rId267"/>
                <a:stretch>
                  <a:fillRect/>
                </a:stretch>
              </p:blipFill>
              <p:spPr>
                <a:xfrm>
                  <a:off x="10418785" y="5893237"/>
                  <a:ext cx="703440" cy="39600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83" name="Ink 182">
                  <a:extLst>
                    <a:ext uri="{FF2B5EF4-FFF2-40B4-BE49-F238E27FC236}">
                      <a16:creationId xmlns:a16="http://schemas.microsoft.com/office/drawing/2014/main" id="{AA0BD181-643B-46BC-7D8D-8BACB24433BB}"/>
                    </a:ext>
                  </a:extLst>
                </p14:cNvPr>
                <p14:cNvContentPartPr/>
                <p14:nvPr/>
              </p14:nvContentPartPr>
              <p14:xfrm>
                <a:off x="11053105" y="6090157"/>
                <a:ext cx="155520" cy="13680"/>
              </p14:xfrm>
            </p:contentPart>
          </mc:Choice>
          <mc:Fallback xmlns="">
            <p:pic>
              <p:nvPicPr>
                <p:cNvPr id="183" name="Ink 182">
                  <a:extLst>
                    <a:ext uri="{FF2B5EF4-FFF2-40B4-BE49-F238E27FC236}">
                      <a16:creationId xmlns:a16="http://schemas.microsoft.com/office/drawing/2014/main" id="{AA0BD181-643B-46BC-7D8D-8BACB24433BB}"/>
                    </a:ext>
                  </a:extLst>
                </p:cNvPr>
                <p:cNvPicPr/>
                <p:nvPr/>
              </p:nvPicPr>
              <p:blipFill>
                <a:blip r:embed="rId269"/>
                <a:stretch>
                  <a:fillRect/>
                </a:stretch>
              </p:blipFill>
              <p:spPr>
                <a:xfrm>
                  <a:off x="11044105" y="6081517"/>
                  <a:ext cx="173160" cy="31320"/>
                </a:xfrm>
                <a:prstGeom prst="rect">
                  <a:avLst/>
                </a:prstGeom>
              </p:spPr>
            </p:pic>
          </mc:Fallback>
        </mc:AlternateContent>
      </p:grpSp>
    </p:spTree>
    <p:extLst>
      <p:ext uri="{BB962C8B-B14F-4D97-AF65-F5344CB8AC3E}">
        <p14:creationId xmlns:p14="http://schemas.microsoft.com/office/powerpoint/2010/main" val="2354535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910" y="181303"/>
            <a:ext cx="11352179" cy="790411"/>
          </a:xfrm>
        </p:spPr>
        <p:txBody>
          <a:bodyPr>
            <a:noAutofit/>
          </a:bodyPr>
          <a:lstStyle/>
          <a:p>
            <a:pPr algn="l"/>
            <a:r>
              <a:rPr lang="en-US" sz="4000" b="1" dirty="0">
                <a:solidFill>
                  <a:srgbClr val="99FF33"/>
                </a:solidFill>
                <a:latin typeface="Consolas" panose="020B0609020204030204" pitchFamily="49" charset="0"/>
              </a:rPr>
              <a:t>Mobile Computing: logical segments</a:t>
            </a:r>
          </a:p>
        </p:txBody>
      </p:sp>
      <p:grpSp>
        <p:nvGrpSpPr>
          <p:cNvPr id="7" name="Group 6">
            <a:extLst>
              <a:ext uri="{FF2B5EF4-FFF2-40B4-BE49-F238E27FC236}">
                <a16:creationId xmlns:a16="http://schemas.microsoft.com/office/drawing/2014/main" id="{FD410F59-43E6-427D-339C-FCC612694461}"/>
              </a:ext>
            </a:extLst>
          </p:cNvPr>
          <p:cNvGrpSpPr/>
          <p:nvPr/>
        </p:nvGrpSpPr>
        <p:grpSpPr>
          <a:xfrm>
            <a:off x="332070" y="2589591"/>
            <a:ext cx="1378080" cy="506520"/>
            <a:chOff x="332070" y="2589591"/>
            <a:chExt cx="1378080" cy="506520"/>
          </a:xfrm>
        </p:grpSpPr>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4BDDF89C-3D55-9103-97EF-CD4530765B14}"/>
                    </a:ext>
                  </a:extLst>
                </p14:cNvPr>
                <p14:cNvContentPartPr/>
                <p14:nvPr/>
              </p14:nvContentPartPr>
              <p14:xfrm>
                <a:off x="419910" y="2731071"/>
                <a:ext cx="139680" cy="261360"/>
              </p14:xfrm>
            </p:contentPart>
          </mc:Choice>
          <mc:Fallback xmlns="">
            <p:pic>
              <p:nvPicPr>
                <p:cNvPr id="3" name="Ink 2">
                  <a:extLst>
                    <a:ext uri="{FF2B5EF4-FFF2-40B4-BE49-F238E27FC236}">
                      <a16:creationId xmlns:a16="http://schemas.microsoft.com/office/drawing/2014/main" id="{4BDDF89C-3D55-9103-97EF-CD4530765B14}"/>
                    </a:ext>
                  </a:extLst>
                </p:cNvPr>
                <p:cNvPicPr/>
                <p:nvPr/>
              </p:nvPicPr>
              <p:blipFill>
                <a:blip r:embed="rId3"/>
                <a:stretch>
                  <a:fillRect/>
                </a:stretch>
              </p:blipFill>
              <p:spPr>
                <a:xfrm>
                  <a:off x="410910" y="2722431"/>
                  <a:ext cx="15732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785FCF9C-7B1B-E251-B600-4FF6B706A3CE}"/>
                    </a:ext>
                  </a:extLst>
                </p14:cNvPr>
                <p14:cNvContentPartPr/>
                <p14:nvPr/>
              </p14:nvContentPartPr>
              <p14:xfrm>
                <a:off x="332070" y="2589591"/>
                <a:ext cx="417240" cy="506520"/>
              </p14:xfrm>
            </p:contentPart>
          </mc:Choice>
          <mc:Fallback xmlns="">
            <p:pic>
              <p:nvPicPr>
                <p:cNvPr id="4" name="Ink 3">
                  <a:extLst>
                    <a:ext uri="{FF2B5EF4-FFF2-40B4-BE49-F238E27FC236}">
                      <a16:creationId xmlns:a16="http://schemas.microsoft.com/office/drawing/2014/main" id="{785FCF9C-7B1B-E251-B600-4FF6B706A3CE}"/>
                    </a:ext>
                  </a:extLst>
                </p:cNvPr>
                <p:cNvPicPr/>
                <p:nvPr/>
              </p:nvPicPr>
              <p:blipFill>
                <a:blip r:embed="rId5"/>
                <a:stretch>
                  <a:fillRect/>
                </a:stretch>
              </p:blipFill>
              <p:spPr>
                <a:xfrm>
                  <a:off x="323430" y="2580951"/>
                  <a:ext cx="434880" cy="524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A62133B8-D15A-0C6C-98DA-ACDE61EFC3DE}"/>
                    </a:ext>
                  </a:extLst>
                </p14:cNvPr>
                <p14:cNvContentPartPr/>
                <p14:nvPr/>
              </p14:nvContentPartPr>
              <p14:xfrm>
                <a:off x="933270" y="2646831"/>
                <a:ext cx="776880" cy="322920"/>
              </p14:xfrm>
            </p:contentPart>
          </mc:Choice>
          <mc:Fallback xmlns="">
            <p:pic>
              <p:nvPicPr>
                <p:cNvPr id="6" name="Ink 5">
                  <a:extLst>
                    <a:ext uri="{FF2B5EF4-FFF2-40B4-BE49-F238E27FC236}">
                      <a16:creationId xmlns:a16="http://schemas.microsoft.com/office/drawing/2014/main" id="{A62133B8-D15A-0C6C-98DA-ACDE61EFC3DE}"/>
                    </a:ext>
                  </a:extLst>
                </p:cNvPr>
                <p:cNvPicPr/>
                <p:nvPr/>
              </p:nvPicPr>
              <p:blipFill>
                <a:blip r:embed="rId7"/>
                <a:stretch>
                  <a:fillRect/>
                </a:stretch>
              </p:blipFill>
              <p:spPr>
                <a:xfrm>
                  <a:off x="924270" y="2638191"/>
                  <a:ext cx="794520" cy="340560"/>
                </a:xfrm>
                <a:prstGeom prst="rect">
                  <a:avLst/>
                </a:prstGeom>
              </p:spPr>
            </p:pic>
          </mc:Fallback>
        </mc:AlternateContent>
      </p:grpSp>
      <p:grpSp>
        <p:nvGrpSpPr>
          <p:cNvPr id="13" name="Group 12">
            <a:extLst>
              <a:ext uri="{FF2B5EF4-FFF2-40B4-BE49-F238E27FC236}">
                <a16:creationId xmlns:a16="http://schemas.microsoft.com/office/drawing/2014/main" id="{A7D1DD72-0896-7679-783C-DCBF0DC78D30}"/>
              </a:ext>
            </a:extLst>
          </p:cNvPr>
          <p:cNvGrpSpPr/>
          <p:nvPr/>
        </p:nvGrpSpPr>
        <p:grpSpPr>
          <a:xfrm>
            <a:off x="1894470" y="2513271"/>
            <a:ext cx="2068920" cy="479880"/>
            <a:chOff x="1894470" y="2513271"/>
            <a:chExt cx="2068920" cy="479880"/>
          </a:xfrm>
        </p:grpSpPr>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9AE1AE59-354E-176F-8289-4DE6591BFAC9}"/>
                    </a:ext>
                  </a:extLst>
                </p14:cNvPr>
                <p14:cNvContentPartPr/>
                <p14:nvPr/>
              </p14:nvContentPartPr>
              <p14:xfrm>
                <a:off x="1894470" y="2691831"/>
                <a:ext cx="799920" cy="297720"/>
              </p14:xfrm>
            </p:contentPart>
          </mc:Choice>
          <mc:Fallback xmlns="">
            <p:pic>
              <p:nvPicPr>
                <p:cNvPr id="8" name="Ink 7">
                  <a:extLst>
                    <a:ext uri="{FF2B5EF4-FFF2-40B4-BE49-F238E27FC236}">
                      <a16:creationId xmlns:a16="http://schemas.microsoft.com/office/drawing/2014/main" id="{9AE1AE59-354E-176F-8289-4DE6591BFAC9}"/>
                    </a:ext>
                  </a:extLst>
                </p:cNvPr>
                <p:cNvPicPr/>
                <p:nvPr/>
              </p:nvPicPr>
              <p:blipFill>
                <a:blip r:embed="rId9"/>
                <a:stretch>
                  <a:fillRect/>
                </a:stretch>
              </p:blipFill>
              <p:spPr>
                <a:xfrm>
                  <a:off x="1885830" y="2682831"/>
                  <a:ext cx="81756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D2A12A2-4B5F-A8FE-5897-F3C7E0B5FDA9}"/>
                    </a:ext>
                  </a:extLst>
                </p14:cNvPr>
                <p14:cNvContentPartPr/>
                <p14:nvPr/>
              </p14:nvContentPartPr>
              <p14:xfrm>
                <a:off x="2203350" y="2513271"/>
                <a:ext cx="138960" cy="122400"/>
              </p14:xfrm>
            </p:contentPart>
          </mc:Choice>
          <mc:Fallback xmlns="">
            <p:pic>
              <p:nvPicPr>
                <p:cNvPr id="9" name="Ink 8">
                  <a:extLst>
                    <a:ext uri="{FF2B5EF4-FFF2-40B4-BE49-F238E27FC236}">
                      <a16:creationId xmlns:a16="http://schemas.microsoft.com/office/drawing/2014/main" id="{4D2A12A2-4B5F-A8FE-5897-F3C7E0B5FDA9}"/>
                    </a:ext>
                  </a:extLst>
                </p:cNvPr>
                <p:cNvPicPr/>
                <p:nvPr/>
              </p:nvPicPr>
              <p:blipFill>
                <a:blip r:embed="rId11"/>
                <a:stretch>
                  <a:fillRect/>
                </a:stretch>
              </p:blipFill>
              <p:spPr>
                <a:xfrm>
                  <a:off x="2194350" y="2504631"/>
                  <a:ext cx="15660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5B5F5F62-8E12-C57A-3BC4-D426DE3A9DD3}"/>
                    </a:ext>
                  </a:extLst>
                </p14:cNvPr>
                <p14:cNvContentPartPr/>
                <p14:nvPr/>
              </p14:nvContentPartPr>
              <p14:xfrm>
                <a:off x="2368590" y="2789391"/>
                <a:ext cx="170640" cy="12960"/>
              </p14:xfrm>
            </p:contentPart>
          </mc:Choice>
          <mc:Fallback xmlns="">
            <p:pic>
              <p:nvPicPr>
                <p:cNvPr id="10" name="Ink 9">
                  <a:extLst>
                    <a:ext uri="{FF2B5EF4-FFF2-40B4-BE49-F238E27FC236}">
                      <a16:creationId xmlns:a16="http://schemas.microsoft.com/office/drawing/2014/main" id="{5B5F5F62-8E12-C57A-3BC4-D426DE3A9DD3}"/>
                    </a:ext>
                  </a:extLst>
                </p:cNvPr>
                <p:cNvPicPr/>
                <p:nvPr/>
              </p:nvPicPr>
              <p:blipFill>
                <a:blip r:embed="rId13"/>
                <a:stretch>
                  <a:fillRect/>
                </a:stretch>
              </p:blipFill>
              <p:spPr>
                <a:xfrm>
                  <a:off x="2359950" y="2780391"/>
                  <a:ext cx="18828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9FFF2C3E-89B7-9D46-7808-D323EFBFC276}"/>
                    </a:ext>
                  </a:extLst>
                </p14:cNvPr>
                <p14:cNvContentPartPr/>
                <p14:nvPr/>
              </p14:nvContentPartPr>
              <p14:xfrm>
                <a:off x="2869350" y="2645391"/>
                <a:ext cx="1094040" cy="347760"/>
              </p14:xfrm>
            </p:contentPart>
          </mc:Choice>
          <mc:Fallback xmlns="">
            <p:pic>
              <p:nvPicPr>
                <p:cNvPr id="11" name="Ink 10">
                  <a:extLst>
                    <a:ext uri="{FF2B5EF4-FFF2-40B4-BE49-F238E27FC236}">
                      <a16:creationId xmlns:a16="http://schemas.microsoft.com/office/drawing/2014/main" id="{9FFF2C3E-89B7-9D46-7808-D323EFBFC276}"/>
                    </a:ext>
                  </a:extLst>
                </p:cNvPr>
                <p:cNvPicPr/>
                <p:nvPr/>
              </p:nvPicPr>
              <p:blipFill>
                <a:blip r:embed="rId15"/>
                <a:stretch>
                  <a:fillRect/>
                </a:stretch>
              </p:blipFill>
              <p:spPr>
                <a:xfrm>
                  <a:off x="2860350" y="2636751"/>
                  <a:ext cx="111168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5C6DAE7E-D900-6654-1B1F-802A2CC20D11}"/>
                    </a:ext>
                  </a:extLst>
                </p14:cNvPr>
                <p14:cNvContentPartPr/>
                <p14:nvPr/>
              </p14:nvContentPartPr>
              <p14:xfrm>
                <a:off x="3450390" y="2560071"/>
                <a:ext cx="150480" cy="114840"/>
              </p14:xfrm>
            </p:contentPart>
          </mc:Choice>
          <mc:Fallback xmlns="">
            <p:pic>
              <p:nvPicPr>
                <p:cNvPr id="12" name="Ink 11">
                  <a:extLst>
                    <a:ext uri="{FF2B5EF4-FFF2-40B4-BE49-F238E27FC236}">
                      <a16:creationId xmlns:a16="http://schemas.microsoft.com/office/drawing/2014/main" id="{5C6DAE7E-D900-6654-1B1F-802A2CC20D11}"/>
                    </a:ext>
                  </a:extLst>
                </p:cNvPr>
                <p:cNvPicPr/>
                <p:nvPr/>
              </p:nvPicPr>
              <p:blipFill>
                <a:blip r:embed="rId17"/>
                <a:stretch>
                  <a:fillRect/>
                </a:stretch>
              </p:blipFill>
              <p:spPr>
                <a:xfrm>
                  <a:off x="3441750" y="2551071"/>
                  <a:ext cx="168120" cy="132480"/>
                </a:xfrm>
                <a:prstGeom prst="rect">
                  <a:avLst/>
                </a:prstGeom>
              </p:spPr>
            </p:pic>
          </mc:Fallback>
        </mc:AlternateContent>
      </p:grpSp>
      <p:grpSp>
        <p:nvGrpSpPr>
          <p:cNvPr id="22" name="Group 21">
            <a:extLst>
              <a:ext uri="{FF2B5EF4-FFF2-40B4-BE49-F238E27FC236}">
                <a16:creationId xmlns:a16="http://schemas.microsoft.com/office/drawing/2014/main" id="{B7412C52-C40C-7082-13D8-97B50D902EA6}"/>
              </a:ext>
            </a:extLst>
          </p:cNvPr>
          <p:cNvGrpSpPr/>
          <p:nvPr/>
        </p:nvGrpSpPr>
        <p:grpSpPr>
          <a:xfrm>
            <a:off x="305430" y="3129422"/>
            <a:ext cx="2218320" cy="465480"/>
            <a:chOff x="305430" y="3129422"/>
            <a:chExt cx="2218320" cy="465480"/>
          </a:xfrm>
        </p:grpSpPr>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C504E32C-F4CA-2A67-0432-88BD662EAA36}"/>
                    </a:ext>
                  </a:extLst>
                </p14:cNvPr>
                <p14:cNvContentPartPr/>
                <p14:nvPr/>
              </p14:nvContentPartPr>
              <p14:xfrm>
                <a:off x="438990" y="3255422"/>
                <a:ext cx="172800" cy="283320"/>
              </p14:xfrm>
            </p:contentPart>
          </mc:Choice>
          <mc:Fallback xmlns="">
            <p:pic>
              <p:nvPicPr>
                <p:cNvPr id="14" name="Ink 13">
                  <a:extLst>
                    <a:ext uri="{FF2B5EF4-FFF2-40B4-BE49-F238E27FC236}">
                      <a16:creationId xmlns:a16="http://schemas.microsoft.com/office/drawing/2014/main" id="{C504E32C-F4CA-2A67-0432-88BD662EAA36}"/>
                    </a:ext>
                  </a:extLst>
                </p:cNvPr>
                <p:cNvPicPr/>
                <p:nvPr/>
              </p:nvPicPr>
              <p:blipFill>
                <a:blip r:embed="rId19"/>
                <a:stretch>
                  <a:fillRect/>
                </a:stretch>
              </p:blipFill>
              <p:spPr>
                <a:xfrm>
                  <a:off x="430350" y="3246782"/>
                  <a:ext cx="190440" cy="3009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A200AD6F-DCDB-EBC2-AEEE-DA0A95F778B4}"/>
                    </a:ext>
                  </a:extLst>
                </p14:cNvPr>
                <p14:cNvContentPartPr/>
                <p14:nvPr/>
              </p14:nvContentPartPr>
              <p14:xfrm>
                <a:off x="305430" y="3129422"/>
                <a:ext cx="409320" cy="457920"/>
              </p14:xfrm>
            </p:contentPart>
          </mc:Choice>
          <mc:Fallback xmlns="">
            <p:pic>
              <p:nvPicPr>
                <p:cNvPr id="15" name="Ink 14">
                  <a:extLst>
                    <a:ext uri="{FF2B5EF4-FFF2-40B4-BE49-F238E27FC236}">
                      <a16:creationId xmlns:a16="http://schemas.microsoft.com/office/drawing/2014/main" id="{A200AD6F-DCDB-EBC2-AEEE-DA0A95F778B4}"/>
                    </a:ext>
                  </a:extLst>
                </p:cNvPr>
                <p:cNvPicPr/>
                <p:nvPr/>
              </p:nvPicPr>
              <p:blipFill>
                <a:blip r:embed="rId21"/>
                <a:stretch>
                  <a:fillRect/>
                </a:stretch>
              </p:blipFill>
              <p:spPr>
                <a:xfrm>
                  <a:off x="296790" y="3120782"/>
                  <a:ext cx="426960" cy="475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55A8AE4C-1007-1327-CD6F-E277EC5C3348}"/>
                    </a:ext>
                  </a:extLst>
                </p14:cNvPr>
                <p14:cNvContentPartPr/>
                <p14:nvPr/>
              </p14:nvContentPartPr>
              <p14:xfrm>
                <a:off x="1086630" y="3216542"/>
                <a:ext cx="1437120" cy="378360"/>
              </p14:xfrm>
            </p:contentPart>
          </mc:Choice>
          <mc:Fallback xmlns="">
            <p:pic>
              <p:nvPicPr>
                <p:cNvPr id="17" name="Ink 16">
                  <a:extLst>
                    <a:ext uri="{FF2B5EF4-FFF2-40B4-BE49-F238E27FC236}">
                      <a16:creationId xmlns:a16="http://schemas.microsoft.com/office/drawing/2014/main" id="{55A8AE4C-1007-1327-CD6F-E277EC5C3348}"/>
                    </a:ext>
                  </a:extLst>
                </p:cNvPr>
                <p:cNvPicPr/>
                <p:nvPr/>
              </p:nvPicPr>
              <p:blipFill>
                <a:blip r:embed="rId23"/>
                <a:stretch>
                  <a:fillRect/>
                </a:stretch>
              </p:blipFill>
              <p:spPr>
                <a:xfrm>
                  <a:off x="1077990" y="3207902"/>
                  <a:ext cx="1454760" cy="396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8" name="Ink 17">
                  <a:extLst>
                    <a:ext uri="{FF2B5EF4-FFF2-40B4-BE49-F238E27FC236}">
                      <a16:creationId xmlns:a16="http://schemas.microsoft.com/office/drawing/2014/main" id="{C7C79158-7D49-E8C4-0B99-483B632092FE}"/>
                    </a:ext>
                  </a:extLst>
                </p14:cNvPr>
                <p14:cNvContentPartPr/>
                <p14:nvPr/>
              </p14:nvContentPartPr>
              <p14:xfrm>
                <a:off x="1424310" y="3276662"/>
                <a:ext cx="150840" cy="10080"/>
              </p14:xfrm>
            </p:contentPart>
          </mc:Choice>
          <mc:Fallback xmlns="">
            <p:pic>
              <p:nvPicPr>
                <p:cNvPr id="18" name="Ink 17">
                  <a:extLst>
                    <a:ext uri="{FF2B5EF4-FFF2-40B4-BE49-F238E27FC236}">
                      <a16:creationId xmlns:a16="http://schemas.microsoft.com/office/drawing/2014/main" id="{C7C79158-7D49-E8C4-0B99-483B632092FE}"/>
                    </a:ext>
                  </a:extLst>
                </p:cNvPr>
                <p:cNvPicPr/>
                <p:nvPr/>
              </p:nvPicPr>
              <p:blipFill>
                <a:blip r:embed="rId25"/>
                <a:stretch>
                  <a:fillRect/>
                </a:stretch>
              </p:blipFill>
              <p:spPr>
                <a:xfrm>
                  <a:off x="1415310" y="3267662"/>
                  <a:ext cx="168480" cy="27720"/>
                </a:xfrm>
                <a:prstGeom prst="rect">
                  <a:avLst/>
                </a:prstGeom>
              </p:spPr>
            </p:pic>
          </mc:Fallback>
        </mc:AlternateContent>
      </p:grpSp>
      <p:grpSp>
        <p:nvGrpSpPr>
          <p:cNvPr id="36" name="Group 35">
            <a:extLst>
              <a:ext uri="{FF2B5EF4-FFF2-40B4-BE49-F238E27FC236}">
                <a16:creationId xmlns:a16="http://schemas.microsoft.com/office/drawing/2014/main" id="{FF2E9DE8-CB38-C40B-5C9B-24EA2A6FC810}"/>
              </a:ext>
            </a:extLst>
          </p:cNvPr>
          <p:cNvGrpSpPr/>
          <p:nvPr/>
        </p:nvGrpSpPr>
        <p:grpSpPr>
          <a:xfrm>
            <a:off x="223872" y="3672041"/>
            <a:ext cx="2527200" cy="1177861"/>
            <a:chOff x="223872" y="3672041"/>
            <a:chExt cx="2527200" cy="1177861"/>
          </a:xfrm>
        </p:grpSpPr>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59CB51BE-C672-6A86-F4D3-6359FE314097}"/>
                    </a:ext>
                  </a:extLst>
                </p14:cNvPr>
                <p14:cNvContentPartPr/>
                <p14:nvPr/>
              </p14:nvContentPartPr>
              <p14:xfrm>
                <a:off x="488310" y="3788681"/>
                <a:ext cx="135360" cy="273960"/>
              </p14:xfrm>
            </p:contentPart>
          </mc:Choice>
          <mc:Fallback xmlns="">
            <p:pic>
              <p:nvPicPr>
                <p:cNvPr id="19" name="Ink 18">
                  <a:extLst>
                    <a:ext uri="{FF2B5EF4-FFF2-40B4-BE49-F238E27FC236}">
                      <a16:creationId xmlns:a16="http://schemas.microsoft.com/office/drawing/2014/main" id="{59CB51BE-C672-6A86-F4D3-6359FE314097}"/>
                    </a:ext>
                  </a:extLst>
                </p:cNvPr>
                <p:cNvPicPr/>
                <p:nvPr/>
              </p:nvPicPr>
              <p:blipFill>
                <a:blip r:embed="rId27"/>
                <a:stretch>
                  <a:fillRect/>
                </a:stretch>
              </p:blipFill>
              <p:spPr>
                <a:xfrm>
                  <a:off x="479310" y="3779681"/>
                  <a:ext cx="15300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65139E96-8A85-C905-0502-7B6EE4CF3DCF}"/>
                    </a:ext>
                  </a:extLst>
                </p14:cNvPr>
                <p14:cNvContentPartPr/>
                <p14:nvPr/>
              </p14:nvContentPartPr>
              <p14:xfrm>
                <a:off x="292830" y="3672041"/>
                <a:ext cx="456120" cy="501120"/>
              </p14:xfrm>
            </p:contentPart>
          </mc:Choice>
          <mc:Fallback xmlns="">
            <p:pic>
              <p:nvPicPr>
                <p:cNvPr id="20" name="Ink 19">
                  <a:extLst>
                    <a:ext uri="{FF2B5EF4-FFF2-40B4-BE49-F238E27FC236}">
                      <a16:creationId xmlns:a16="http://schemas.microsoft.com/office/drawing/2014/main" id="{65139E96-8A85-C905-0502-7B6EE4CF3DCF}"/>
                    </a:ext>
                  </a:extLst>
                </p:cNvPr>
                <p:cNvPicPr/>
                <p:nvPr/>
              </p:nvPicPr>
              <p:blipFill>
                <a:blip r:embed="rId29"/>
                <a:stretch>
                  <a:fillRect/>
                </a:stretch>
              </p:blipFill>
              <p:spPr>
                <a:xfrm>
                  <a:off x="283830" y="3663401"/>
                  <a:ext cx="473760" cy="5187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id="{73650C53-229D-E3E7-25F9-354A54D34FF7}"/>
                    </a:ext>
                  </a:extLst>
                </p14:cNvPr>
                <p14:cNvContentPartPr/>
                <p14:nvPr/>
              </p14:nvContentPartPr>
              <p14:xfrm>
                <a:off x="1099950" y="3760961"/>
                <a:ext cx="1545840" cy="635040"/>
              </p14:xfrm>
            </p:contentPart>
          </mc:Choice>
          <mc:Fallback xmlns="">
            <p:pic>
              <p:nvPicPr>
                <p:cNvPr id="23" name="Ink 22">
                  <a:extLst>
                    <a:ext uri="{FF2B5EF4-FFF2-40B4-BE49-F238E27FC236}">
                      <a16:creationId xmlns:a16="http://schemas.microsoft.com/office/drawing/2014/main" id="{73650C53-229D-E3E7-25F9-354A54D34FF7}"/>
                    </a:ext>
                  </a:extLst>
                </p:cNvPr>
                <p:cNvPicPr/>
                <p:nvPr/>
              </p:nvPicPr>
              <p:blipFill>
                <a:blip r:embed="rId31"/>
                <a:stretch>
                  <a:fillRect/>
                </a:stretch>
              </p:blipFill>
              <p:spPr>
                <a:xfrm>
                  <a:off x="1090950" y="3752321"/>
                  <a:ext cx="1563480" cy="6526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4" name="Ink 23">
                  <a:extLst>
                    <a:ext uri="{FF2B5EF4-FFF2-40B4-BE49-F238E27FC236}">
                      <a16:creationId xmlns:a16="http://schemas.microsoft.com/office/drawing/2014/main" id="{90BA495D-814E-8040-4E32-9164984CF499}"/>
                    </a:ext>
                  </a:extLst>
                </p14:cNvPr>
                <p14:cNvContentPartPr/>
                <p14:nvPr/>
              </p14:nvContentPartPr>
              <p14:xfrm>
                <a:off x="1536270" y="3748001"/>
                <a:ext cx="281880" cy="5400"/>
              </p14:xfrm>
            </p:contentPart>
          </mc:Choice>
          <mc:Fallback xmlns="">
            <p:pic>
              <p:nvPicPr>
                <p:cNvPr id="24" name="Ink 23">
                  <a:extLst>
                    <a:ext uri="{FF2B5EF4-FFF2-40B4-BE49-F238E27FC236}">
                      <a16:creationId xmlns:a16="http://schemas.microsoft.com/office/drawing/2014/main" id="{90BA495D-814E-8040-4E32-9164984CF499}"/>
                    </a:ext>
                  </a:extLst>
                </p:cNvPr>
                <p:cNvPicPr/>
                <p:nvPr/>
              </p:nvPicPr>
              <p:blipFill>
                <a:blip r:embed="rId33"/>
                <a:stretch>
                  <a:fillRect/>
                </a:stretch>
              </p:blipFill>
              <p:spPr>
                <a:xfrm>
                  <a:off x="1527270" y="3739361"/>
                  <a:ext cx="29952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6" name="Ink 25">
                  <a:extLst>
                    <a:ext uri="{FF2B5EF4-FFF2-40B4-BE49-F238E27FC236}">
                      <a16:creationId xmlns:a16="http://schemas.microsoft.com/office/drawing/2014/main" id="{E7B4FDB2-6ADF-7C08-B099-443597DE8FB8}"/>
                    </a:ext>
                  </a:extLst>
                </p14:cNvPr>
                <p14:cNvContentPartPr/>
                <p14:nvPr/>
              </p14:nvContentPartPr>
              <p14:xfrm>
                <a:off x="327552" y="4460742"/>
                <a:ext cx="176400" cy="217440"/>
              </p14:xfrm>
            </p:contentPart>
          </mc:Choice>
          <mc:Fallback xmlns="">
            <p:pic>
              <p:nvPicPr>
                <p:cNvPr id="26" name="Ink 25">
                  <a:extLst>
                    <a:ext uri="{FF2B5EF4-FFF2-40B4-BE49-F238E27FC236}">
                      <a16:creationId xmlns:a16="http://schemas.microsoft.com/office/drawing/2014/main" id="{E7B4FDB2-6ADF-7C08-B099-443597DE8FB8}"/>
                    </a:ext>
                  </a:extLst>
                </p:cNvPr>
                <p:cNvPicPr/>
                <p:nvPr/>
              </p:nvPicPr>
              <p:blipFill>
                <a:blip r:embed="rId35"/>
                <a:stretch>
                  <a:fillRect/>
                </a:stretch>
              </p:blipFill>
              <p:spPr>
                <a:xfrm>
                  <a:off x="318552" y="4452102"/>
                  <a:ext cx="19404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7" name="Ink 26">
                  <a:extLst>
                    <a:ext uri="{FF2B5EF4-FFF2-40B4-BE49-F238E27FC236}">
                      <a16:creationId xmlns:a16="http://schemas.microsoft.com/office/drawing/2014/main" id="{48B95506-1B9F-21DA-54D5-2289E8A46513}"/>
                    </a:ext>
                  </a:extLst>
                </p14:cNvPr>
                <p14:cNvContentPartPr/>
                <p14:nvPr/>
              </p14:nvContentPartPr>
              <p14:xfrm>
                <a:off x="454632" y="4462902"/>
                <a:ext cx="14400" cy="311040"/>
              </p14:xfrm>
            </p:contentPart>
          </mc:Choice>
          <mc:Fallback xmlns="">
            <p:pic>
              <p:nvPicPr>
                <p:cNvPr id="27" name="Ink 26">
                  <a:extLst>
                    <a:ext uri="{FF2B5EF4-FFF2-40B4-BE49-F238E27FC236}">
                      <a16:creationId xmlns:a16="http://schemas.microsoft.com/office/drawing/2014/main" id="{48B95506-1B9F-21DA-54D5-2289E8A46513}"/>
                    </a:ext>
                  </a:extLst>
                </p:cNvPr>
                <p:cNvPicPr/>
                <p:nvPr/>
              </p:nvPicPr>
              <p:blipFill>
                <a:blip r:embed="rId37"/>
                <a:stretch>
                  <a:fillRect/>
                </a:stretch>
              </p:blipFill>
              <p:spPr>
                <a:xfrm>
                  <a:off x="445992" y="4454262"/>
                  <a:ext cx="32040" cy="3286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8" name="Ink 27">
                  <a:extLst>
                    <a:ext uri="{FF2B5EF4-FFF2-40B4-BE49-F238E27FC236}">
                      <a16:creationId xmlns:a16="http://schemas.microsoft.com/office/drawing/2014/main" id="{B429AEF2-7751-C085-E465-7A32AED37EE5}"/>
                    </a:ext>
                  </a:extLst>
                </p14:cNvPr>
                <p14:cNvContentPartPr/>
                <p14:nvPr/>
              </p14:nvContentPartPr>
              <p14:xfrm>
                <a:off x="223872" y="4359222"/>
                <a:ext cx="418680" cy="490680"/>
              </p14:xfrm>
            </p:contentPart>
          </mc:Choice>
          <mc:Fallback xmlns="">
            <p:pic>
              <p:nvPicPr>
                <p:cNvPr id="28" name="Ink 27">
                  <a:extLst>
                    <a:ext uri="{FF2B5EF4-FFF2-40B4-BE49-F238E27FC236}">
                      <a16:creationId xmlns:a16="http://schemas.microsoft.com/office/drawing/2014/main" id="{B429AEF2-7751-C085-E465-7A32AED37EE5}"/>
                    </a:ext>
                  </a:extLst>
                </p:cNvPr>
                <p:cNvPicPr/>
                <p:nvPr/>
              </p:nvPicPr>
              <p:blipFill>
                <a:blip r:embed="rId39"/>
                <a:stretch>
                  <a:fillRect/>
                </a:stretch>
              </p:blipFill>
              <p:spPr>
                <a:xfrm>
                  <a:off x="215232" y="4350222"/>
                  <a:ext cx="436320" cy="5083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0" name="Ink 29">
                  <a:extLst>
                    <a:ext uri="{FF2B5EF4-FFF2-40B4-BE49-F238E27FC236}">
                      <a16:creationId xmlns:a16="http://schemas.microsoft.com/office/drawing/2014/main" id="{2DE58A36-2D46-6F8D-A93E-27E0180055D6}"/>
                    </a:ext>
                  </a:extLst>
                </p14:cNvPr>
                <p14:cNvContentPartPr/>
                <p14:nvPr/>
              </p14:nvContentPartPr>
              <p14:xfrm>
                <a:off x="840912" y="4402062"/>
                <a:ext cx="1910160" cy="344880"/>
              </p14:xfrm>
            </p:contentPart>
          </mc:Choice>
          <mc:Fallback xmlns="">
            <p:pic>
              <p:nvPicPr>
                <p:cNvPr id="30" name="Ink 29">
                  <a:extLst>
                    <a:ext uri="{FF2B5EF4-FFF2-40B4-BE49-F238E27FC236}">
                      <a16:creationId xmlns:a16="http://schemas.microsoft.com/office/drawing/2014/main" id="{2DE58A36-2D46-6F8D-A93E-27E0180055D6}"/>
                    </a:ext>
                  </a:extLst>
                </p:cNvPr>
                <p:cNvPicPr/>
                <p:nvPr/>
              </p:nvPicPr>
              <p:blipFill>
                <a:blip r:embed="rId41"/>
                <a:stretch>
                  <a:fillRect/>
                </a:stretch>
              </p:blipFill>
              <p:spPr>
                <a:xfrm>
                  <a:off x="831912" y="4393062"/>
                  <a:ext cx="1927800" cy="3625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2" name="Ink 31">
                  <a:extLst>
                    <a:ext uri="{FF2B5EF4-FFF2-40B4-BE49-F238E27FC236}">
                      <a16:creationId xmlns:a16="http://schemas.microsoft.com/office/drawing/2014/main" id="{772B9AF5-AED5-83D7-FA24-064784FC56D8}"/>
                    </a:ext>
                  </a:extLst>
                </p14:cNvPr>
                <p14:cNvContentPartPr/>
                <p14:nvPr/>
              </p14:nvContentPartPr>
              <p14:xfrm>
                <a:off x="1118832" y="4331142"/>
                <a:ext cx="108000" cy="92880"/>
              </p14:xfrm>
            </p:contentPart>
          </mc:Choice>
          <mc:Fallback xmlns="">
            <p:pic>
              <p:nvPicPr>
                <p:cNvPr id="32" name="Ink 31">
                  <a:extLst>
                    <a:ext uri="{FF2B5EF4-FFF2-40B4-BE49-F238E27FC236}">
                      <a16:creationId xmlns:a16="http://schemas.microsoft.com/office/drawing/2014/main" id="{772B9AF5-AED5-83D7-FA24-064784FC56D8}"/>
                    </a:ext>
                  </a:extLst>
                </p:cNvPr>
                <p:cNvPicPr/>
                <p:nvPr/>
              </p:nvPicPr>
              <p:blipFill>
                <a:blip r:embed="rId43"/>
                <a:stretch>
                  <a:fillRect/>
                </a:stretch>
              </p:blipFill>
              <p:spPr>
                <a:xfrm>
                  <a:off x="1109832" y="4322502"/>
                  <a:ext cx="125640" cy="110520"/>
                </a:xfrm>
                <a:prstGeom prst="rect">
                  <a:avLst/>
                </a:prstGeom>
              </p:spPr>
            </p:pic>
          </mc:Fallback>
        </mc:AlternateContent>
      </p:grpSp>
      <p:grpSp>
        <p:nvGrpSpPr>
          <p:cNvPr id="40" name="Group 39">
            <a:extLst>
              <a:ext uri="{FF2B5EF4-FFF2-40B4-BE49-F238E27FC236}">
                <a16:creationId xmlns:a16="http://schemas.microsoft.com/office/drawing/2014/main" id="{82D3673F-D049-80B0-99CC-407FB5168C63}"/>
              </a:ext>
            </a:extLst>
          </p:cNvPr>
          <p:cNvGrpSpPr/>
          <p:nvPr/>
        </p:nvGrpSpPr>
        <p:grpSpPr>
          <a:xfrm>
            <a:off x="318030" y="5379954"/>
            <a:ext cx="2158200" cy="518040"/>
            <a:chOff x="318030" y="5379954"/>
            <a:chExt cx="2158200" cy="518040"/>
          </a:xfrm>
        </p:grpSpPr>
        <mc:AlternateContent xmlns:mc="http://schemas.openxmlformats.org/markup-compatibility/2006" xmlns:p14="http://schemas.microsoft.com/office/powerpoint/2010/main">
          <mc:Choice Requires="p14">
            <p:contentPart p14:bwMode="auto" r:id="rId44">
              <p14:nvContentPartPr>
                <p14:cNvPr id="33" name="Ink 32">
                  <a:extLst>
                    <a:ext uri="{FF2B5EF4-FFF2-40B4-BE49-F238E27FC236}">
                      <a16:creationId xmlns:a16="http://schemas.microsoft.com/office/drawing/2014/main" id="{75682F1C-33D1-D241-92FC-432B17E81F81}"/>
                    </a:ext>
                  </a:extLst>
                </p14:cNvPr>
                <p14:cNvContentPartPr/>
                <p14:nvPr/>
              </p14:nvContentPartPr>
              <p14:xfrm>
                <a:off x="429630" y="5496594"/>
                <a:ext cx="193680" cy="309240"/>
              </p14:xfrm>
            </p:contentPart>
          </mc:Choice>
          <mc:Fallback xmlns="">
            <p:pic>
              <p:nvPicPr>
                <p:cNvPr id="33" name="Ink 32">
                  <a:extLst>
                    <a:ext uri="{FF2B5EF4-FFF2-40B4-BE49-F238E27FC236}">
                      <a16:creationId xmlns:a16="http://schemas.microsoft.com/office/drawing/2014/main" id="{75682F1C-33D1-D241-92FC-432B17E81F81}"/>
                    </a:ext>
                  </a:extLst>
                </p:cNvPr>
                <p:cNvPicPr/>
                <p:nvPr/>
              </p:nvPicPr>
              <p:blipFill>
                <a:blip r:embed="rId45"/>
                <a:stretch>
                  <a:fillRect/>
                </a:stretch>
              </p:blipFill>
              <p:spPr>
                <a:xfrm>
                  <a:off x="420630" y="5487594"/>
                  <a:ext cx="211320" cy="3268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4" name="Ink 33">
                  <a:extLst>
                    <a:ext uri="{FF2B5EF4-FFF2-40B4-BE49-F238E27FC236}">
                      <a16:creationId xmlns:a16="http://schemas.microsoft.com/office/drawing/2014/main" id="{F5026A3F-30AC-BC3D-99DC-A72ECBD74FB3}"/>
                    </a:ext>
                  </a:extLst>
                </p14:cNvPr>
                <p14:cNvContentPartPr/>
                <p14:nvPr/>
              </p14:nvContentPartPr>
              <p14:xfrm>
                <a:off x="318030" y="5379954"/>
                <a:ext cx="448560" cy="518040"/>
              </p14:xfrm>
            </p:contentPart>
          </mc:Choice>
          <mc:Fallback xmlns="">
            <p:pic>
              <p:nvPicPr>
                <p:cNvPr id="34" name="Ink 33">
                  <a:extLst>
                    <a:ext uri="{FF2B5EF4-FFF2-40B4-BE49-F238E27FC236}">
                      <a16:creationId xmlns:a16="http://schemas.microsoft.com/office/drawing/2014/main" id="{F5026A3F-30AC-BC3D-99DC-A72ECBD74FB3}"/>
                    </a:ext>
                  </a:extLst>
                </p:cNvPr>
                <p:cNvPicPr/>
                <p:nvPr/>
              </p:nvPicPr>
              <p:blipFill>
                <a:blip r:embed="rId47"/>
                <a:stretch>
                  <a:fillRect/>
                </a:stretch>
              </p:blipFill>
              <p:spPr>
                <a:xfrm>
                  <a:off x="309030" y="5370954"/>
                  <a:ext cx="466200" cy="5356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7" name="Ink 36">
                  <a:extLst>
                    <a:ext uri="{FF2B5EF4-FFF2-40B4-BE49-F238E27FC236}">
                      <a16:creationId xmlns:a16="http://schemas.microsoft.com/office/drawing/2014/main" id="{FC04E3AD-A26D-83C3-021C-CBD2625B535A}"/>
                    </a:ext>
                  </a:extLst>
                </p14:cNvPr>
                <p14:cNvContentPartPr/>
                <p14:nvPr/>
              </p14:nvContentPartPr>
              <p14:xfrm>
                <a:off x="1081590" y="5417754"/>
                <a:ext cx="1249560" cy="385560"/>
              </p14:xfrm>
            </p:contentPart>
          </mc:Choice>
          <mc:Fallback xmlns="">
            <p:pic>
              <p:nvPicPr>
                <p:cNvPr id="37" name="Ink 36">
                  <a:extLst>
                    <a:ext uri="{FF2B5EF4-FFF2-40B4-BE49-F238E27FC236}">
                      <a16:creationId xmlns:a16="http://schemas.microsoft.com/office/drawing/2014/main" id="{FC04E3AD-A26D-83C3-021C-CBD2625B535A}"/>
                    </a:ext>
                  </a:extLst>
                </p:cNvPr>
                <p:cNvPicPr/>
                <p:nvPr/>
              </p:nvPicPr>
              <p:blipFill>
                <a:blip r:embed="rId49"/>
                <a:stretch>
                  <a:fillRect/>
                </a:stretch>
              </p:blipFill>
              <p:spPr>
                <a:xfrm>
                  <a:off x="1072590" y="5408754"/>
                  <a:ext cx="1267200" cy="4032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8" name="Ink 37">
                  <a:extLst>
                    <a:ext uri="{FF2B5EF4-FFF2-40B4-BE49-F238E27FC236}">
                      <a16:creationId xmlns:a16="http://schemas.microsoft.com/office/drawing/2014/main" id="{62046C99-79AC-8BA5-390B-7CB22F188A6C}"/>
                    </a:ext>
                  </a:extLst>
                </p14:cNvPr>
                <p14:cNvContentPartPr/>
                <p14:nvPr/>
              </p14:nvContentPartPr>
              <p14:xfrm>
                <a:off x="2247990" y="5522514"/>
                <a:ext cx="228240" cy="9360"/>
              </p14:xfrm>
            </p:contentPart>
          </mc:Choice>
          <mc:Fallback xmlns="">
            <p:pic>
              <p:nvPicPr>
                <p:cNvPr id="38" name="Ink 37">
                  <a:extLst>
                    <a:ext uri="{FF2B5EF4-FFF2-40B4-BE49-F238E27FC236}">
                      <a16:creationId xmlns:a16="http://schemas.microsoft.com/office/drawing/2014/main" id="{62046C99-79AC-8BA5-390B-7CB22F188A6C}"/>
                    </a:ext>
                  </a:extLst>
                </p:cNvPr>
                <p:cNvPicPr/>
                <p:nvPr/>
              </p:nvPicPr>
              <p:blipFill>
                <a:blip r:embed="rId51"/>
                <a:stretch>
                  <a:fillRect/>
                </a:stretch>
              </p:blipFill>
              <p:spPr>
                <a:xfrm>
                  <a:off x="2239350" y="5513514"/>
                  <a:ext cx="24588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9" name="Ink 38">
                  <a:extLst>
                    <a:ext uri="{FF2B5EF4-FFF2-40B4-BE49-F238E27FC236}">
                      <a16:creationId xmlns:a16="http://schemas.microsoft.com/office/drawing/2014/main" id="{64C8B50A-0FA6-3F80-2CFD-F43CDB52388D}"/>
                    </a:ext>
                  </a:extLst>
                </p14:cNvPr>
                <p14:cNvContentPartPr/>
                <p14:nvPr/>
              </p14:nvContentPartPr>
              <p14:xfrm>
                <a:off x="1658670" y="5485794"/>
                <a:ext cx="189360" cy="4680"/>
              </p14:xfrm>
            </p:contentPart>
          </mc:Choice>
          <mc:Fallback xmlns="">
            <p:pic>
              <p:nvPicPr>
                <p:cNvPr id="39" name="Ink 38">
                  <a:extLst>
                    <a:ext uri="{FF2B5EF4-FFF2-40B4-BE49-F238E27FC236}">
                      <a16:creationId xmlns:a16="http://schemas.microsoft.com/office/drawing/2014/main" id="{64C8B50A-0FA6-3F80-2CFD-F43CDB52388D}"/>
                    </a:ext>
                  </a:extLst>
                </p:cNvPr>
                <p:cNvPicPr/>
                <p:nvPr/>
              </p:nvPicPr>
              <p:blipFill>
                <a:blip r:embed="rId53"/>
                <a:stretch>
                  <a:fillRect/>
                </a:stretch>
              </p:blipFill>
              <p:spPr>
                <a:xfrm>
                  <a:off x="1650030" y="5476794"/>
                  <a:ext cx="207000" cy="22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4">
            <p14:nvContentPartPr>
              <p14:cNvPr id="54" name="Ink 53">
                <a:extLst>
                  <a:ext uri="{FF2B5EF4-FFF2-40B4-BE49-F238E27FC236}">
                    <a16:creationId xmlns:a16="http://schemas.microsoft.com/office/drawing/2014/main" id="{EDBE4327-16B1-8920-C66B-FDDA6F67715A}"/>
                  </a:ext>
                </a:extLst>
              </p14:cNvPr>
              <p14:cNvContentPartPr/>
              <p14:nvPr/>
            </p14:nvContentPartPr>
            <p14:xfrm>
              <a:off x="4784835" y="1494124"/>
              <a:ext cx="1641240" cy="600840"/>
            </p14:xfrm>
          </p:contentPart>
        </mc:Choice>
        <mc:Fallback xmlns="">
          <p:pic>
            <p:nvPicPr>
              <p:cNvPr id="54" name="Ink 53">
                <a:extLst>
                  <a:ext uri="{FF2B5EF4-FFF2-40B4-BE49-F238E27FC236}">
                    <a16:creationId xmlns:a16="http://schemas.microsoft.com/office/drawing/2014/main" id="{EDBE4327-16B1-8920-C66B-FDDA6F67715A}"/>
                  </a:ext>
                </a:extLst>
              </p:cNvPr>
              <p:cNvPicPr/>
              <p:nvPr/>
            </p:nvPicPr>
            <p:blipFill>
              <a:blip r:embed="rId55"/>
              <a:stretch>
                <a:fillRect/>
              </a:stretch>
            </p:blipFill>
            <p:spPr>
              <a:xfrm>
                <a:off x="4775835" y="1485484"/>
                <a:ext cx="1658880" cy="6184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5" name="Ink 54">
                <a:extLst>
                  <a:ext uri="{FF2B5EF4-FFF2-40B4-BE49-F238E27FC236}">
                    <a16:creationId xmlns:a16="http://schemas.microsoft.com/office/drawing/2014/main" id="{5C57B08D-0B91-B6AE-CEDB-94C3574503FB}"/>
                  </a:ext>
                </a:extLst>
              </p14:cNvPr>
              <p14:cNvContentPartPr/>
              <p14:nvPr/>
            </p14:nvContentPartPr>
            <p14:xfrm>
              <a:off x="5896875" y="1341844"/>
              <a:ext cx="127080" cy="120600"/>
            </p14:xfrm>
          </p:contentPart>
        </mc:Choice>
        <mc:Fallback xmlns="">
          <p:pic>
            <p:nvPicPr>
              <p:cNvPr id="55" name="Ink 54">
                <a:extLst>
                  <a:ext uri="{FF2B5EF4-FFF2-40B4-BE49-F238E27FC236}">
                    <a16:creationId xmlns:a16="http://schemas.microsoft.com/office/drawing/2014/main" id="{5C57B08D-0B91-B6AE-CEDB-94C3574503FB}"/>
                  </a:ext>
                </a:extLst>
              </p:cNvPr>
              <p:cNvPicPr/>
              <p:nvPr/>
            </p:nvPicPr>
            <p:blipFill>
              <a:blip r:embed="rId57"/>
              <a:stretch>
                <a:fillRect/>
              </a:stretch>
            </p:blipFill>
            <p:spPr>
              <a:xfrm>
                <a:off x="5887875" y="1333204"/>
                <a:ext cx="14472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6" name="Ink 55">
                <a:extLst>
                  <a:ext uri="{FF2B5EF4-FFF2-40B4-BE49-F238E27FC236}">
                    <a16:creationId xmlns:a16="http://schemas.microsoft.com/office/drawing/2014/main" id="{39C099D9-5F44-CA67-6C88-53B507223317}"/>
                  </a:ext>
                </a:extLst>
              </p14:cNvPr>
              <p14:cNvContentPartPr/>
              <p14:nvPr/>
            </p14:nvContentPartPr>
            <p14:xfrm>
              <a:off x="5730915" y="1556764"/>
              <a:ext cx="174600" cy="4680"/>
            </p14:xfrm>
          </p:contentPart>
        </mc:Choice>
        <mc:Fallback xmlns="">
          <p:pic>
            <p:nvPicPr>
              <p:cNvPr id="56" name="Ink 55">
                <a:extLst>
                  <a:ext uri="{FF2B5EF4-FFF2-40B4-BE49-F238E27FC236}">
                    <a16:creationId xmlns:a16="http://schemas.microsoft.com/office/drawing/2014/main" id="{39C099D9-5F44-CA67-6C88-53B507223317}"/>
                  </a:ext>
                </a:extLst>
              </p:cNvPr>
              <p:cNvPicPr/>
              <p:nvPr/>
            </p:nvPicPr>
            <p:blipFill>
              <a:blip r:embed="rId59"/>
              <a:stretch>
                <a:fillRect/>
              </a:stretch>
            </p:blipFill>
            <p:spPr>
              <a:xfrm>
                <a:off x="5721915" y="1548124"/>
                <a:ext cx="19224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8" name="Ink 57">
                <a:extLst>
                  <a:ext uri="{FF2B5EF4-FFF2-40B4-BE49-F238E27FC236}">
                    <a16:creationId xmlns:a16="http://schemas.microsoft.com/office/drawing/2014/main" id="{02615FD8-3532-C75B-BFE0-0EF55252F4EB}"/>
                  </a:ext>
                </a:extLst>
              </p14:cNvPr>
              <p14:cNvContentPartPr/>
              <p14:nvPr/>
            </p14:nvContentPartPr>
            <p14:xfrm>
              <a:off x="6564315" y="1593844"/>
              <a:ext cx="474120" cy="239040"/>
            </p14:xfrm>
          </p:contentPart>
        </mc:Choice>
        <mc:Fallback xmlns="">
          <p:pic>
            <p:nvPicPr>
              <p:cNvPr id="58" name="Ink 57">
                <a:extLst>
                  <a:ext uri="{FF2B5EF4-FFF2-40B4-BE49-F238E27FC236}">
                    <a16:creationId xmlns:a16="http://schemas.microsoft.com/office/drawing/2014/main" id="{02615FD8-3532-C75B-BFE0-0EF55252F4EB}"/>
                  </a:ext>
                </a:extLst>
              </p:cNvPr>
              <p:cNvPicPr/>
              <p:nvPr/>
            </p:nvPicPr>
            <p:blipFill>
              <a:blip r:embed="rId61"/>
              <a:stretch>
                <a:fillRect/>
              </a:stretch>
            </p:blipFill>
            <p:spPr>
              <a:xfrm>
                <a:off x="6555315" y="1584844"/>
                <a:ext cx="49176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9" name="Ink 58">
                <a:extLst>
                  <a:ext uri="{FF2B5EF4-FFF2-40B4-BE49-F238E27FC236}">
                    <a16:creationId xmlns:a16="http://schemas.microsoft.com/office/drawing/2014/main" id="{7C0C0966-229D-C788-6557-E5DC1ACD6921}"/>
                  </a:ext>
                </a:extLst>
              </p14:cNvPr>
              <p14:cNvContentPartPr/>
              <p14:nvPr/>
            </p14:nvContentPartPr>
            <p14:xfrm>
              <a:off x="7156875" y="1445524"/>
              <a:ext cx="395280" cy="350640"/>
            </p14:xfrm>
          </p:contentPart>
        </mc:Choice>
        <mc:Fallback xmlns="">
          <p:pic>
            <p:nvPicPr>
              <p:cNvPr id="59" name="Ink 58">
                <a:extLst>
                  <a:ext uri="{FF2B5EF4-FFF2-40B4-BE49-F238E27FC236}">
                    <a16:creationId xmlns:a16="http://schemas.microsoft.com/office/drawing/2014/main" id="{7C0C0966-229D-C788-6557-E5DC1ACD6921}"/>
                  </a:ext>
                </a:extLst>
              </p:cNvPr>
              <p:cNvPicPr/>
              <p:nvPr/>
            </p:nvPicPr>
            <p:blipFill>
              <a:blip r:embed="rId63"/>
              <a:stretch>
                <a:fillRect/>
              </a:stretch>
            </p:blipFill>
            <p:spPr>
              <a:xfrm>
                <a:off x="7147875" y="1436524"/>
                <a:ext cx="41292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0" name="Ink 59">
                <a:extLst>
                  <a:ext uri="{FF2B5EF4-FFF2-40B4-BE49-F238E27FC236}">
                    <a16:creationId xmlns:a16="http://schemas.microsoft.com/office/drawing/2014/main" id="{2B2C94A4-1BF9-3182-CF52-F704104A0044}"/>
                  </a:ext>
                </a:extLst>
              </p14:cNvPr>
              <p14:cNvContentPartPr/>
              <p14:nvPr/>
            </p14:nvContentPartPr>
            <p14:xfrm>
              <a:off x="7684275" y="1437964"/>
              <a:ext cx="1352160" cy="577080"/>
            </p14:xfrm>
          </p:contentPart>
        </mc:Choice>
        <mc:Fallback xmlns="">
          <p:pic>
            <p:nvPicPr>
              <p:cNvPr id="60" name="Ink 59">
                <a:extLst>
                  <a:ext uri="{FF2B5EF4-FFF2-40B4-BE49-F238E27FC236}">
                    <a16:creationId xmlns:a16="http://schemas.microsoft.com/office/drawing/2014/main" id="{2B2C94A4-1BF9-3182-CF52-F704104A0044}"/>
                  </a:ext>
                </a:extLst>
              </p:cNvPr>
              <p:cNvPicPr/>
              <p:nvPr/>
            </p:nvPicPr>
            <p:blipFill>
              <a:blip r:embed="rId65"/>
              <a:stretch>
                <a:fillRect/>
              </a:stretch>
            </p:blipFill>
            <p:spPr>
              <a:xfrm>
                <a:off x="7675275" y="1428964"/>
                <a:ext cx="1369800" cy="5947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61" name="Ink 60">
                <a:extLst>
                  <a:ext uri="{FF2B5EF4-FFF2-40B4-BE49-F238E27FC236}">
                    <a16:creationId xmlns:a16="http://schemas.microsoft.com/office/drawing/2014/main" id="{70A059E5-8C27-FE20-1C2A-A9600324F8D0}"/>
                  </a:ext>
                </a:extLst>
              </p14:cNvPr>
              <p14:cNvContentPartPr/>
              <p14:nvPr/>
            </p14:nvContentPartPr>
            <p14:xfrm>
              <a:off x="8208435" y="1404484"/>
              <a:ext cx="126000" cy="97920"/>
            </p14:xfrm>
          </p:contentPart>
        </mc:Choice>
        <mc:Fallback xmlns="">
          <p:pic>
            <p:nvPicPr>
              <p:cNvPr id="61" name="Ink 60">
                <a:extLst>
                  <a:ext uri="{FF2B5EF4-FFF2-40B4-BE49-F238E27FC236}">
                    <a16:creationId xmlns:a16="http://schemas.microsoft.com/office/drawing/2014/main" id="{70A059E5-8C27-FE20-1C2A-A9600324F8D0}"/>
                  </a:ext>
                </a:extLst>
              </p:cNvPr>
              <p:cNvPicPr/>
              <p:nvPr/>
            </p:nvPicPr>
            <p:blipFill>
              <a:blip r:embed="rId67"/>
              <a:stretch>
                <a:fillRect/>
              </a:stretch>
            </p:blipFill>
            <p:spPr>
              <a:xfrm>
                <a:off x="8199795" y="1395844"/>
                <a:ext cx="143640" cy="115560"/>
              </a:xfrm>
              <a:prstGeom prst="rect">
                <a:avLst/>
              </a:prstGeom>
            </p:spPr>
          </p:pic>
        </mc:Fallback>
      </mc:AlternateContent>
      <p:grpSp>
        <p:nvGrpSpPr>
          <p:cNvPr id="73" name="Group 72">
            <a:extLst>
              <a:ext uri="{FF2B5EF4-FFF2-40B4-BE49-F238E27FC236}">
                <a16:creationId xmlns:a16="http://schemas.microsoft.com/office/drawing/2014/main" id="{7FCE6C7F-BAB8-825C-C6DE-81776241CE2F}"/>
              </a:ext>
            </a:extLst>
          </p:cNvPr>
          <p:cNvGrpSpPr/>
          <p:nvPr/>
        </p:nvGrpSpPr>
        <p:grpSpPr>
          <a:xfrm>
            <a:off x="9136155" y="1268764"/>
            <a:ext cx="1951560" cy="449280"/>
            <a:chOff x="9136155" y="1268764"/>
            <a:chExt cx="1951560" cy="449280"/>
          </a:xfrm>
        </p:grpSpPr>
        <mc:AlternateContent xmlns:mc="http://schemas.openxmlformats.org/markup-compatibility/2006" xmlns:p14="http://schemas.microsoft.com/office/powerpoint/2010/main">
          <mc:Choice Requires="p14">
            <p:contentPart p14:bwMode="auto" r:id="rId68">
              <p14:nvContentPartPr>
                <p14:cNvPr id="62" name="Ink 61">
                  <a:extLst>
                    <a:ext uri="{FF2B5EF4-FFF2-40B4-BE49-F238E27FC236}">
                      <a16:creationId xmlns:a16="http://schemas.microsoft.com/office/drawing/2014/main" id="{81AC8138-5222-FB21-E9EA-071696DC02F0}"/>
                    </a:ext>
                  </a:extLst>
                </p14:cNvPr>
                <p14:cNvContentPartPr/>
                <p14:nvPr/>
              </p14:nvContentPartPr>
              <p14:xfrm>
                <a:off x="9136155" y="1365244"/>
                <a:ext cx="1141920" cy="352800"/>
              </p14:xfrm>
            </p:contentPart>
          </mc:Choice>
          <mc:Fallback xmlns="">
            <p:pic>
              <p:nvPicPr>
                <p:cNvPr id="62" name="Ink 61">
                  <a:extLst>
                    <a:ext uri="{FF2B5EF4-FFF2-40B4-BE49-F238E27FC236}">
                      <a16:creationId xmlns:a16="http://schemas.microsoft.com/office/drawing/2014/main" id="{81AC8138-5222-FB21-E9EA-071696DC02F0}"/>
                    </a:ext>
                  </a:extLst>
                </p:cNvPr>
                <p:cNvPicPr/>
                <p:nvPr/>
              </p:nvPicPr>
              <p:blipFill>
                <a:blip r:embed="rId69"/>
                <a:stretch>
                  <a:fillRect/>
                </a:stretch>
              </p:blipFill>
              <p:spPr>
                <a:xfrm>
                  <a:off x="9127155" y="1356244"/>
                  <a:ext cx="1159560" cy="3704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63" name="Ink 62">
                  <a:extLst>
                    <a:ext uri="{FF2B5EF4-FFF2-40B4-BE49-F238E27FC236}">
                      <a16:creationId xmlns:a16="http://schemas.microsoft.com/office/drawing/2014/main" id="{8886E5A8-2E22-4FD6-9171-323A105461D1}"/>
                    </a:ext>
                  </a:extLst>
                </p14:cNvPr>
                <p14:cNvContentPartPr/>
                <p14:nvPr/>
              </p14:nvContentPartPr>
              <p14:xfrm>
                <a:off x="9695235" y="1341124"/>
                <a:ext cx="76680" cy="110520"/>
              </p14:xfrm>
            </p:contentPart>
          </mc:Choice>
          <mc:Fallback xmlns="">
            <p:pic>
              <p:nvPicPr>
                <p:cNvPr id="63" name="Ink 62">
                  <a:extLst>
                    <a:ext uri="{FF2B5EF4-FFF2-40B4-BE49-F238E27FC236}">
                      <a16:creationId xmlns:a16="http://schemas.microsoft.com/office/drawing/2014/main" id="{8886E5A8-2E22-4FD6-9171-323A105461D1}"/>
                    </a:ext>
                  </a:extLst>
                </p:cNvPr>
                <p:cNvPicPr/>
                <p:nvPr/>
              </p:nvPicPr>
              <p:blipFill>
                <a:blip r:embed="rId71"/>
                <a:stretch>
                  <a:fillRect/>
                </a:stretch>
              </p:blipFill>
              <p:spPr>
                <a:xfrm>
                  <a:off x="9686235" y="1332484"/>
                  <a:ext cx="9432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64" name="Ink 63">
                  <a:extLst>
                    <a:ext uri="{FF2B5EF4-FFF2-40B4-BE49-F238E27FC236}">
                      <a16:creationId xmlns:a16="http://schemas.microsoft.com/office/drawing/2014/main" id="{579930B8-02BA-E71C-74B5-C9420BFC037C}"/>
                    </a:ext>
                  </a:extLst>
                </p14:cNvPr>
                <p14:cNvContentPartPr/>
                <p14:nvPr/>
              </p14:nvContentPartPr>
              <p14:xfrm>
                <a:off x="9405435" y="1286404"/>
                <a:ext cx="137160" cy="91800"/>
              </p14:xfrm>
            </p:contentPart>
          </mc:Choice>
          <mc:Fallback xmlns="">
            <p:pic>
              <p:nvPicPr>
                <p:cNvPr id="64" name="Ink 63">
                  <a:extLst>
                    <a:ext uri="{FF2B5EF4-FFF2-40B4-BE49-F238E27FC236}">
                      <a16:creationId xmlns:a16="http://schemas.microsoft.com/office/drawing/2014/main" id="{579930B8-02BA-E71C-74B5-C9420BFC037C}"/>
                    </a:ext>
                  </a:extLst>
                </p:cNvPr>
                <p:cNvPicPr/>
                <p:nvPr/>
              </p:nvPicPr>
              <p:blipFill>
                <a:blip r:embed="rId73"/>
                <a:stretch>
                  <a:fillRect/>
                </a:stretch>
              </p:blipFill>
              <p:spPr>
                <a:xfrm>
                  <a:off x="9396435" y="1277404"/>
                  <a:ext cx="15480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8" name="Ink 67">
                  <a:extLst>
                    <a:ext uri="{FF2B5EF4-FFF2-40B4-BE49-F238E27FC236}">
                      <a16:creationId xmlns:a16="http://schemas.microsoft.com/office/drawing/2014/main" id="{639328AC-608A-C497-B810-0A0151174743}"/>
                    </a:ext>
                  </a:extLst>
                </p14:cNvPr>
                <p14:cNvContentPartPr/>
                <p14:nvPr/>
              </p14:nvContentPartPr>
              <p14:xfrm>
                <a:off x="10482555" y="1445164"/>
                <a:ext cx="253440" cy="192960"/>
              </p14:xfrm>
            </p:contentPart>
          </mc:Choice>
          <mc:Fallback xmlns="">
            <p:pic>
              <p:nvPicPr>
                <p:cNvPr id="68" name="Ink 67">
                  <a:extLst>
                    <a:ext uri="{FF2B5EF4-FFF2-40B4-BE49-F238E27FC236}">
                      <a16:creationId xmlns:a16="http://schemas.microsoft.com/office/drawing/2014/main" id="{639328AC-608A-C497-B810-0A0151174743}"/>
                    </a:ext>
                  </a:extLst>
                </p:cNvPr>
                <p:cNvPicPr/>
                <p:nvPr/>
              </p:nvPicPr>
              <p:blipFill>
                <a:blip r:embed="rId75"/>
                <a:stretch>
                  <a:fillRect/>
                </a:stretch>
              </p:blipFill>
              <p:spPr>
                <a:xfrm>
                  <a:off x="10473915" y="1436164"/>
                  <a:ext cx="27108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9" name="Ink 68">
                  <a:extLst>
                    <a:ext uri="{FF2B5EF4-FFF2-40B4-BE49-F238E27FC236}">
                      <a16:creationId xmlns:a16="http://schemas.microsoft.com/office/drawing/2014/main" id="{D6D39C03-332A-243C-BABD-52A4C8BFC714}"/>
                    </a:ext>
                  </a:extLst>
                </p14:cNvPr>
                <p14:cNvContentPartPr/>
                <p14:nvPr/>
              </p14:nvContentPartPr>
              <p14:xfrm>
                <a:off x="10523595" y="1268764"/>
                <a:ext cx="106560" cy="122040"/>
              </p14:xfrm>
            </p:contentPart>
          </mc:Choice>
          <mc:Fallback xmlns="">
            <p:pic>
              <p:nvPicPr>
                <p:cNvPr id="69" name="Ink 68">
                  <a:extLst>
                    <a:ext uri="{FF2B5EF4-FFF2-40B4-BE49-F238E27FC236}">
                      <a16:creationId xmlns:a16="http://schemas.microsoft.com/office/drawing/2014/main" id="{D6D39C03-332A-243C-BABD-52A4C8BFC714}"/>
                    </a:ext>
                  </a:extLst>
                </p:cNvPr>
                <p:cNvPicPr/>
                <p:nvPr/>
              </p:nvPicPr>
              <p:blipFill>
                <a:blip r:embed="rId77"/>
                <a:stretch>
                  <a:fillRect/>
                </a:stretch>
              </p:blipFill>
              <p:spPr>
                <a:xfrm>
                  <a:off x="10514595" y="1260124"/>
                  <a:ext cx="12420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72" name="Ink 71">
                  <a:extLst>
                    <a:ext uri="{FF2B5EF4-FFF2-40B4-BE49-F238E27FC236}">
                      <a16:creationId xmlns:a16="http://schemas.microsoft.com/office/drawing/2014/main" id="{F3AE68EE-B77E-CEDC-C294-79FF99BCF8E1}"/>
                    </a:ext>
                  </a:extLst>
                </p14:cNvPr>
                <p14:cNvContentPartPr/>
                <p14:nvPr/>
              </p14:nvContentPartPr>
              <p14:xfrm>
                <a:off x="10963875" y="1329244"/>
                <a:ext cx="123840" cy="261360"/>
              </p14:xfrm>
            </p:contentPart>
          </mc:Choice>
          <mc:Fallback xmlns="">
            <p:pic>
              <p:nvPicPr>
                <p:cNvPr id="72" name="Ink 71">
                  <a:extLst>
                    <a:ext uri="{FF2B5EF4-FFF2-40B4-BE49-F238E27FC236}">
                      <a16:creationId xmlns:a16="http://schemas.microsoft.com/office/drawing/2014/main" id="{F3AE68EE-B77E-CEDC-C294-79FF99BCF8E1}"/>
                    </a:ext>
                  </a:extLst>
                </p:cNvPr>
                <p:cNvPicPr/>
                <p:nvPr/>
              </p:nvPicPr>
              <p:blipFill>
                <a:blip r:embed="rId79"/>
                <a:stretch>
                  <a:fillRect/>
                </a:stretch>
              </p:blipFill>
              <p:spPr>
                <a:xfrm>
                  <a:off x="10954875" y="1320604"/>
                  <a:ext cx="141480" cy="279000"/>
                </a:xfrm>
                <a:prstGeom prst="rect">
                  <a:avLst/>
                </a:prstGeom>
              </p:spPr>
            </p:pic>
          </mc:Fallback>
        </mc:AlternateContent>
      </p:grpSp>
      <p:grpSp>
        <p:nvGrpSpPr>
          <p:cNvPr id="78" name="Group 77">
            <a:extLst>
              <a:ext uri="{FF2B5EF4-FFF2-40B4-BE49-F238E27FC236}">
                <a16:creationId xmlns:a16="http://schemas.microsoft.com/office/drawing/2014/main" id="{1C50F196-5BF6-72A4-0EDE-46EA504F05C9}"/>
              </a:ext>
            </a:extLst>
          </p:cNvPr>
          <p:cNvGrpSpPr/>
          <p:nvPr/>
        </p:nvGrpSpPr>
        <p:grpSpPr>
          <a:xfrm>
            <a:off x="234075" y="1331044"/>
            <a:ext cx="4423680" cy="1154520"/>
            <a:chOff x="234075" y="1331044"/>
            <a:chExt cx="4423680" cy="1154520"/>
          </a:xfrm>
        </p:grpSpPr>
        <mc:AlternateContent xmlns:mc="http://schemas.openxmlformats.org/markup-compatibility/2006" xmlns:p14="http://schemas.microsoft.com/office/powerpoint/2010/main">
          <mc:Choice Requires="p14">
            <p:contentPart p14:bwMode="auto" r:id="rId80">
              <p14:nvContentPartPr>
                <p14:cNvPr id="44" name="Ink 43">
                  <a:extLst>
                    <a:ext uri="{FF2B5EF4-FFF2-40B4-BE49-F238E27FC236}">
                      <a16:creationId xmlns:a16="http://schemas.microsoft.com/office/drawing/2014/main" id="{F80E7A33-27CA-1CC6-63C1-58F4D80004A6}"/>
                    </a:ext>
                  </a:extLst>
                </p14:cNvPr>
                <p14:cNvContentPartPr/>
                <p14:nvPr/>
              </p14:nvContentPartPr>
              <p14:xfrm>
                <a:off x="234075" y="1535884"/>
                <a:ext cx="428040" cy="313560"/>
              </p14:xfrm>
            </p:contentPart>
          </mc:Choice>
          <mc:Fallback xmlns="">
            <p:pic>
              <p:nvPicPr>
                <p:cNvPr id="44" name="Ink 43">
                  <a:extLst>
                    <a:ext uri="{FF2B5EF4-FFF2-40B4-BE49-F238E27FC236}">
                      <a16:creationId xmlns:a16="http://schemas.microsoft.com/office/drawing/2014/main" id="{F80E7A33-27CA-1CC6-63C1-58F4D80004A6}"/>
                    </a:ext>
                  </a:extLst>
                </p:cNvPr>
                <p:cNvPicPr/>
                <p:nvPr/>
              </p:nvPicPr>
              <p:blipFill>
                <a:blip r:embed="rId81"/>
                <a:stretch>
                  <a:fillRect/>
                </a:stretch>
              </p:blipFill>
              <p:spPr>
                <a:xfrm>
                  <a:off x="225435" y="1527244"/>
                  <a:ext cx="44568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5" name="Ink 44">
                  <a:extLst>
                    <a:ext uri="{FF2B5EF4-FFF2-40B4-BE49-F238E27FC236}">
                      <a16:creationId xmlns:a16="http://schemas.microsoft.com/office/drawing/2014/main" id="{96BF68BE-3606-24A5-9A6B-752A6744F80A}"/>
                    </a:ext>
                  </a:extLst>
                </p14:cNvPr>
                <p14:cNvContentPartPr/>
                <p14:nvPr/>
              </p14:nvContentPartPr>
              <p14:xfrm>
                <a:off x="820155" y="1507084"/>
                <a:ext cx="527040" cy="313920"/>
              </p14:xfrm>
            </p:contentPart>
          </mc:Choice>
          <mc:Fallback xmlns="">
            <p:pic>
              <p:nvPicPr>
                <p:cNvPr id="45" name="Ink 44">
                  <a:extLst>
                    <a:ext uri="{FF2B5EF4-FFF2-40B4-BE49-F238E27FC236}">
                      <a16:creationId xmlns:a16="http://schemas.microsoft.com/office/drawing/2014/main" id="{96BF68BE-3606-24A5-9A6B-752A6744F80A}"/>
                    </a:ext>
                  </a:extLst>
                </p:cNvPr>
                <p:cNvPicPr/>
                <p:nvPr/>
              </p:nvPicPr>
              <p:blipFill>
                <a:blip r:embed="rId83"/>
                <a:stretch>
                  <a:fillRect/>
                </a:stretch>
              </p:blipFill>
              <p:spPr>
                <a:xfrm>
                  <a:off x="811515" y="1498084"/>
                  <a:ext cx="544680" cy="3315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6" name="Ink 45">
                  <a:extLst>
                    <a:ext uri="{FF2B5EF4-FFF2-40B4-BE49-F238E27FC236}">
                      <a16:creationId xmlns:a16="http://schemas.microsoft.com/office/drawing/2014/main" id="{8100EA56-7FE8-9314-8AD1-2BEDBA714BD4}"/>
                    </a:ext>
                  </a:extLst>
                </p14:cNvPr>
                <p14:cNvContentPartPr/>
                <p14:nvPr/>
              </p14:nvContentPartPr>
              <p14:xfrm>
                <a:off x="793155" y="1602484"/>
                <a:ext cx="198360" cy="20880"/>
              </p14:xfrm>
            </p:contentPart>
          </mc:Choice>
          <mc:Fallback xmlns="">
            <p:pic>
              <p:nvPicPr>
                <p:cNvPr id="46" name="Ink 45">
                  <a:extLst>
                    <a:ext uri="{FF2B5EF4-FFF2-40B4-BE49-F238E27FC236}">
                      <a16:creationId xmlns:a16="http://schemas.microsoft.com/office/drawing/2014/main" id="{8100EA56-7FE8-9314-8AD1-2BEDBA714BD4}"/>
                    </a:ext>
                  </a:extLst>
                </p:cNvPr>
                <p:cNvPicPr/>
                <p:nvPr/>
              </p:nvPicPr>
              <p:blipFill>
                <a:blip r:embed="rId85"/>
                <a:stretch>
                  <a:fillRect/>
                </a:stretch>
              </p:blipFill>
              <p:spPr>
                <a:xfrm>
                  <a:off x="784515" y="1593844"/>
                  <a:ext cx="21600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48" name="Ink 47">
                  <a:extLst>
                    <a:ext uri="{FF2B5EF4-FFF2-40B4-BE49-F238E27FC236}">
                      <a16:creationId xmlns:a16="http://schemas.microsoft.com/office/drawing/2014/main" id="{DEBBBD2F-8968-9102-7BF4-F15BD17D560D}"/>
                    </a:ext>
                  </a:extLst>
                </p14:cNvPr>
                <p14:cNvContentPartPr/>
                <p14:nvPr/>
              </p14:nvContentPartPr>
              <p14:xfrm>
                <a:off x="1468515" y="1420324"/>
                <a:ext cx="1506960" cy="580320"/>
              </p14:xfrm>
            </p:contentPart>
          </mc:Choice>
          <mc:Fallback xmlns="">
            <p:pic>
              <p:nvPicPr>
                <p:cNvPr id="48" name="Ink 47">
                  <a:extLst>
                    <a:ext uri="{FF2B5EF4-FFF2-40B4-BE49-F238E27FC236}">
                      <a16:creationId xmlns:a16="http://schemas.microsoft.com/office/drawing/2014/main" id="{DEBBBD2F-8968-9102-7BF4-F15BD17D560D}"/>
                    </a:ext>
                  </a:extLst>
                </p:cNvPr>
                <p:cNvPicPr/>
                <p:nvPr/>
              </p:nvPicPr>
              <p:blipFill>
                <a:blip r:embed="rId87"/>
                <a:stretch>
                  <a:fillRect/>
                </a:stretch>
              </p:blipFill>
              <p:spPr>
                <a:xfrm>
                  <a:off x="1459515" y="1411684"/>
                  <a:ext cx="1524600" cy="5979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49" name="Ink 48">
                  <a:extLst>
                    <a:ext uri="{FF2B5EF4-FFF2-40B4-BE49-F238E27FC236}">
                      <a16:creationId xmlns:a16="http://schemas.microsoft.com/office/drawing/2014/main" id="{478F1FA8-979B-7B82-C41A-EFDE70D2F41A}"/>
                    </a:ext>
                  </a:extLst>
                </p14:cNvPr>
                <p14:cNvContentPartPr/>
                <p14:nvPr/>
              </p14:nvContentPartPr>
              <p14:xfrm>
                <a:off x="2445915" y="1331044"/>
                <a:ext cx="111600" cy="115200"/>
              </p14:xfrm>
            </p:contentPart>
          </mc:Choice>
          <mc:Fallback xmlns="">
            <p:pic>
              <p:nvPicPr>
                <p:cNvPr id="49" name="Ink 48">
                  <a:extLst>
                    <a:ext uri="{FF2B5EF4-FFF2-40B4-BE49-F238E27FC236}">
                      <a16:creationId xmlns:a16="http://schemas.microsoft.com/office/drawing/2014/main" id="{478F1FA8-979B-7B82-C41A-EFDE70D2F41A}"/>
                    </a:ext>
                  </a:extLst>
                </p:cNvPr>
                <p:cNvPicPr/>
                <p:nvPr/>
              </p:nvPicPr>
              <p:blipFill>
                <a:blip r:embed="rId89"/>
                <a:stretch>
                  <a:fillRect/>
                </a:stretch>
              </p:blipFill>
              <p:spPr>
                <a:xfrm>
                  <a:off x="2436915" y="1322404"/>
                  <a:ext cx="12924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0" name="Ink 49">
                  <a:extLst>
                    <a:ext uri="{FF2B5EF4-FFF2-40B4-BE49-F238E27FC236}">
                      <a16:creationId xmlns:a16="http://schemas.microsoft.com/office/drawing/2014/main" id="{1FEC07C6-48EB-A439-AD1E-2590A7F138F8}"/>
                    </a:ext>
                  </a:extLst>
                </p14:cNvPr>
                <p14:cNvContentPartPr/>
                <p14:nvPr/>
              </p14:nvContentPartPr>
              <p14:xfrm>
                <a:off x="2287875" y="1507444"/>
                <a:ext cx="208440" cy="5760"/>
              </p14:xfrm>
            </p:contentPart>
          </mc:Choice>
          <mc:Fallback xmlns="">
            <p:pic>
              <p:nvPicPr>
                <p:cNvPr id="50" name="Ink 49">
                  <a:extLst>
                    <a:ext uri="{FF2B5EF4-FFF2-40B4-BE49-F238E27FC236}">
                      <a16:creationId xmlns:a16="http://schemas.microsoft.com/office/drawing/2014/main" id="{1FEC07C6-48EB-A439-AD1E-2590A7F138F8}"/>
                    </a:ext>
                  </a:extLst>
                </p:cNvPr>
                <p:cNvPicPr/>
                <p:nvPr/>
              </p:nvPicPr>
              <p:blipFill>
                <a:blip r:embed="rId91"/>
                <a:stretch>
                  <a:fillRect/>
                </a:stretch>
              </p:blipFill>
              <p:spPr>
                <a:xfrm>
                  <a:off x="2278875" y="1498804"/>
                  <a:ext cx="22608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1" name="Ink 50">
                  <a:extLst>
                    <a:ext uri="{FF2B5EF4-FFF2-40B4-BE49-F238E27FC236}">
                      <a16:creationId xmlns:a16="http://schemas.microsoft.com/office/drawing/2014/main" id="{6AA5913E-2D40-AA38-CBF0-3AF9F7308159}"/>
                    </a:ext>
                  </a:extLst>
                </p14:cNvPr>
                <p14:cNvContentPartPr/>
                <p14:nvPr/>
              </p14:nvContentPartPr>
              <p14:xfrm>
                <a:off x="3119115" y="1426444"/>
                <a:ext cx="412560" cy="564840"/>
              </p14:xfrm>
            </p:contentPart>
          </mc:Choice>
          <mc:Fallback xmlns="">
            <p:pic>
              <p:nvPicPr>
                <p:cNvPr id="51" name="Ink 50">
                  <a:extLst>
                    <a:ext uri="{FF2B5EF4-FFF2-40B4-BE49-F238E27FC236}">
                      <a16:creationId xmlns:a16="http://schemas.microsoft.com/office/drawing/2014/main" id="{6AA5913E-2D40-AA38-CBF0-3AF9F7308159}"/>
                    </a:ext>
                  </a:extLst>
                </p:cNvPr>
                <p:cNvPicPr/>
                <p:nvPr/>
              </p:nvPicPr>
              <p:blipFill>
                <a:blip r:embed="rId93"/>
                <a:stretch>
                  <a:fillRect/>
                </a:stretch>
              </p:blipFill>
              <p:spPr>
                <a:xfrm>
                  <a:off x="3110475" y="1417804"/>
                  <a:ext cx="430200" cy="5824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2" name="Ink 51">
                  <a:extLst>
                    <a:ext uri="{FF2B5EF4-FFF2-40B4-BE49-F238E27FC236}">
                      <a16:creationId xmlns:a16="http://schemas.microsoft.com/office/drawing/2014/main" id="{2C7A05D0-F40A-DB83-9340-D0EF57B91C31}"/>
                    </a:ext>
                  </a:extLst>
                </p14:cNvPr>
                <p14:cNvContentPartPr/>
                <p14:nvPr/>
              </p14:nvContentPartPr>
              <p14:xfrm>
                <a:off x="3680355" y="1466404"/>
                <a:ext cx="977400" cy="322920"/>
              </p14:xfrm>
            </p:contentPart>
          </mc:Choice>
          <mc:Fallback xmlns="">
            <p:pic>
              <p:nvPicPr>
                <p:cNvPr id="52" name="Ink 51">
                  <a:extLst>
                    <a:ext uri="{FF2B5EF4-FFF2-40B4-BE49-F238E27FC236}">
                      <a16:creationId xmlns:a16="http://schemas.microsoft.com/office/drawing/2014/main" id="{2C7A05D0-F40A-DB83-9340-D0EF57B91C31}"/>
                    </a:ext>
                  </a:extLst>
                </p:cNvPr>
                <p:cNvPicPr/>
                <p:nvPr/>
              </p:nvPicPr>
              <p:blipFill>
                <a:blip r:embed="rId95"/>
                <a:stretch>
                  <a:fillRect/>
                </a:stretch>
              </p:blipFill>
              <p:spPr>
                <a:xfrm>
                  <a:off x="3671355" y="1457404"/>
                  <a:ext cx="995040" cy="3405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3" name="Ink 52">
                  <a:extLst>
                    <a:ext uri="{FF2B5EF4-FFF2-40B4-BE49-F238E27FC236}">
                      <a16:creationId xmlns:a16="http://schemas.microsoft.com/office/drawing/2014/main" id="{8916DA81-C0D0-AA0B-3295-95EE9607A270}"/>
                    </a:ext>
                  </a:extLst>
                </p14:cNvPr>
                <p14:cNvContentPartPr/>
                <p14:nvPr/>
              </p14:nvContentPartPr>
              <p14:xfrm>
                <a:off x="4307835" y="1414564"/>
                <a:ext cx="121680" cy="126360"/>
              </p14:xfrm>
            </p:contentPart>
          </mc:Choice>
          <mc:Fallback xmlns="">
            <p:pic>
              <p:nvPicPr>
                <p:cNvPr id="53" name="Ink 52">
                  <a:extLst>
                    <a:ext uri="{FF2B5EF4-FFF2-40B4-BE49-F238E27FC236}">
                      <a16:creationId xmlns:a16="http://schemas.microsoft.com/office/drawing/2014/main" id="{8916DA81-C0D0-AA0B-3295-95EE9607A270}"/>
                    </a:ext>
                  </a:extLst>
                </p:cNvPr>
                <p:cNvPicPr/>
                <p:nvPr/>
              </p:nvPicPr>
              <p:blipFill>
                <a:blip r:embed="rId97"/>
                <a:stretch>
                  <a:fillRect/>
                </a:stretch>
              </p:blipFill>
              <p:spPr>
                <a:xfrm>
                  <a:off x="4299195" y="1405564"/>
                  <a:ext cx="1393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74" name="Ink 73">
                  <a:extLst>
                    <a:ext uri="{FF2B5EF4-FFF2-40B4-BE49-F238E27FC236}">
                      <a16:creationId xmlns:a16="http://schemas.microsoft.com/office/drawing/2014/main" id="{9ABD2F56-F620-39A9-50E1-63CC178F3B57}"/>
                    </a:ext>
                  </a:extLst>
                </p14:cNvPr>
                <p14:cNvContentPartPr/>
                <p14:nvPr/>
              </p14:nvContentPartPr>
              <p14:xfrm>
                <a:off x="791355" y="1966444"/>
                <a:ext cx="1642320" cy="519120"/>
              </p14:xfrm>
            </p:contentPart>
          </mc:Choice>
          <mc:Fallback xmlns="">
            <p:pic>
              <p:nvPicPr>
                <p:cNvPr id="74" name="Ink 73">
                  <a:extLst>
                    <a:ext uri="{FF2B5EF4-FFF2-40B4-BE49-F238E27FC236}">
                      <a16:creationId xmlns:a16="http://schemas.microsoft.com/office/drawing/2014/main" id="{9ABD2F56-F620-39A9-50E1-63CC178F3B57}"/>
                    </a:ext>
                  </a:extLst>
                </p:cNvPr>
                <p:cNvPicPr/>
                <p:nvPr/>
              </p:nvPicPr>
              <p:blipFill>
                <a:blip r:embed="rId99"/>
                <a:stretch>
                  <a:fillRect/>
                </a:stretch>
              </p:blipFill>
              <p:spPr>
                <a:xfrm>
                  <a:off x="782355" y="1957444"/>
                  <a:ext cx="1659960" cy="5367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5" name="Ink 74">
                  <a:extLst>
                    <a:ext uri="{FF2B5EF4-FFF2-40B4-BE49-F238E27FC236}">
                      <a16:creationId xmlns:a16="http://schemas.microsoft.com/office/drawing/2014/main" id="{B1EF2A6E-80CC-28E6-8A08-0CB662A50FA3}"/>
                    </a:ext>
                  </a:extLst>
                </p14:cNvPr>
                <p14:cNvContentPartPr/>
                <p14:nvPr/>
              </p14:nvContentPartPr>
              <p14:xfrm>
                <a:off x="1962075" y="2072284"/>
                <a:ext cx="157680" cy="360"/>
              </p14:xfrm>
            </p:contentPart>
          </mc:Choice>
          <mc:Fallback xmlns="">
            <p:pic>
              <p:nvPicPr>
                <p:cNvPr id="75" name="Ink 74">
                  <a:extLst>
                    <a:ext uri="{FF2B5EF4-FFF2-40B4-BE49-F238E27FC236}">
                      <a16:creationId xmlns:a16="http://schemas.microsoft.com/office/drawing/2014/main" id="{B1EF2A6E-80CC-28E6-8A08-0CB662A50FA3}"/>
                    </a:ext>
                  </a:extLst>
                </p:cNvPr>
                <p:cNvPicPr/>
                <p:nvPr/>
              </p:nvPicPr>
              <p:blipFill>
                <a:blip r:embed="rId101"/>
                <a:stretch>
                  <a:fillRect/>
                </a:stretch>
              </p:blipFill>
              <p:spPr>
                <a:xfrm>
                  <a:off x="1953435" y="2063284"/>
                  <a:ext cx="1753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6" name="Ink 75">
                  <a:extLst>
                    <a:ext uri="{FF2B5EF4-FFF2-40B4-BE49-F238E27FC236}">
                      <a16:creationId xmlns:a16="http://schemas.microsoft.com/office/drawing/2014/main" id="{9CED4FD7-14E0-30C3-BBAC-A149969B4444}"/>
                    </a:ext>
                  </a:extLst>
                </p14:cNvPr>
                <p14:cNvContentPartPr/>
                <p14:nvPr/>
              </p14:nvContentPartPr>
              <p14:xfrm>
                <a:off x="2561835" y="2054644"/>
                <a:ext cx="77400" cy="64800"/>
              </p14:xfrm>
            </p:contentPart>
          </mc:Choice>
          <mc:Fallback xmlns="">
            <p:pic>
              <p:nvPicPr>
                <p:cNvPr id="76" name="Ink 75">
                  <a:extLst>
                    <a:ext uri="{FF2B5EF4-FFF2-40B4-BE49-F238E27FC236}">
                      <a16:creationId xmlns:a16="http://schemas.microsoft.com/office/drawing/2014/main" id="{9CED4FD7-14E0-30C3-BBAC-A149969B4444}"/>
                    </a:ext>
                  </a:extLst>
                </p:cNvPr>
                <p:cNvPicPr/>
                <p:nvPr/>
              </p:nvPicPr>
              <p:blipFill>
                <a:blip r:embed="rId103"/>
                <a:stretch>
                  <a:fillRect/>
                </a:stretch>
              </p:blipFill>
              <p:spPr>
                <a:xfrm>
                  <a:off x="2552835" y="2046004"/>
                  <a:ext cx="9504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7" name="Ink 76">
                  <a:extLst>
                    <a:ext uri="{FF2B5EF4-FFF2-40B4-BE49-F238E27FC236}">
                      <a16:creationId xmlns:a16="http://schemas.microsoft.com/office/drawing/2014/main" id="{FF46CBE1-75FB-E6F5-970F-0A4C1736D015}"/>
                    </a:ext>
                  </a:extLst>
                </p14:cNvPr>
                <p14:cNvContentPartPr/>
                <p14:nvPr/>
              </p14:nvContentPartPr>
              <p14:xfrm>
                <a:off x="2622315" y="2221684"/>
                <a:ext cx="51120" cy="77040"/>
              </p14:xfrm>
            </p:contentPart>
          </mc:Choice>
          <mc:Fallback xmlns="">
            <p:pic>
              <p:nvPicPr>
                <p:cNvPr id="77" name="Ink 76">
                  <a:extLst>
                    <a:ext uri="{FF2B5EF4-FFF2-40B4-BE49-F238E27FC236}">
                      <a16:creationId xmlns:a16="http://schemas.microsoft.com/office/drawing/2014/main" id="{FF46CBE1-75FB-E6F5-970F-0A4C1736D015}"/>
                    </a:ext>
                  </a:extLst>
                </p:cNvPr>
                <p:cNvPicPr/>
                <p:nvPr/>
              </p:nvPicPr>
              <p:blipFill>
                <a:blip r:embed="rId105"/>
                <a:stretch>
                  <a:fillRect/>
                </a:stretch>
              </p:blipFill>
              <p:spPr>
                <a:xfrm>
                  <a:off x="2613315" y="2212684"/>
                  <a:ext cx="68760" cy="94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6">
            <p14:nvContentPartPr>
              <p14:cNvPr id="79" name="Ink 78">
                <a:extLst>
                  <a:ext uri="{FF2B5EF4-FFF2-40B4-BE49-F238E27FC236}">
                    <a16:creationId xmlns:a16="http://schemas.microsoft.com/office/drawing/2014/main" id="{E3D88B6D-2017-F10D-5E48-8A0021890F67}"/>
                  </a:ext>
                </a:extLst>
              </p14:cNvPr>
              <p14:cNvContentPartPr/>
              <p14:nvPr/>
            </p14:nvContentPartPr>
            <p14:xfrm>
              <a:off x="4088955" y="2788324"/>
              <a:ext cx="305640" cy="117360"/>
            </p14:xfrm>
          </p:contentPart>
        </mc:Choice>
        <mc:Fallback xmlns="">
          <p:pic>
            <p:nvPicPr>
              <p:cNvPr id="79" name="Ink 78">
                <a:extLst>
                  <a:ext uri="{FF2B5EF4-FFF2-40B4-BE49-F238E27FC236}">
                    <a16:creationId xmlns:a16="http://schemas.microsoft.com/office/drawing/2014/main" id="{E3D88B6D-2017-F10D-5E48-8A0021890F67}"/>
                  </a:ext>
                </a:extLst>
              </p:cNvPr>
              <p:cNvPicPr/>
              <p:nvPr/>
            </p:nvPicPr>
            <p:blipFill>
              <a:blip r:embed="rId107"/>
              <a:stretch>
                <a:fillRect/>
              </a:stretch>
            </p:blipFill>
            <p:spPr>
              <a:xfrm>
                <a:off x="4079955" y="2779684"/>
                <a:ext cx="32328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32" name="Ink 131">
                <a:extLst>
                  <a:ext uri="{FF2B5EF4-FFF2-40B4-BE49-F238E27FC236}">
                    <a16:creationId xmlns:a16="http://schemas.microsoft.com/office/drawing/2014/main" id="{D601BB6B-B529-7102-7D42-B83CFC62B377}"/>
                  </a:ext>
                </a:extLst>
              </p14:cNvPr>
              <p14:cNvContentPartPr/>
              <p14:nvPr/>
            </p14:nvContentPartPr>
            <p14:xfrm>
              <a:off x="10921035" y="3479814"/>
              <a:ext cx="1014480" cy="315360"/>
            </p14:xfrm>
          </p:contentPart>
        </mc:Choice>
        <mc:Fallback xmlns="">
          <p:pic>
            <p:nvPicPr>
              <p:cNvPr id="132" name="Ink 131">
                <a:extLst>
                  <a:ext uri="{FF2B5EF4-FFF2-40B4-BE49-F238E27FC236}">
                    <a16:creationId xmlns:a16="http://schemas.microsoft.com/office/drawing/2014/main" id="{D601BB6B-B529-7102-7D42-B83CFC62B377}"/>
                  </a:ext>
                </a:extLst>
              </p:cNvPr>
              <p:cNvPicPr/>
              <p:nvPr/>
            </p:nvPicPr>
            <p:blipFill>
              <a:blip r:embed="rId109"/>
              <a:stretch>
                <a:fillRect/>
              </a:stretch>
            </p:blipFill>
            <p:spPr>
              <a:xfrm>
                <a:off x="10912035" y="3471174"/>
                <a:ext cx="1032120" cy="3330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55" name="Ink 154">
                <a:extLst>
                  <a:ext uri="{FF2B5EF4-FFF2-40B4-BE49-F238E27FC236}">
                    <a16:creationId xmlns:a16="http://schemas.microsoft.com/office/drawing/2014/main" id="{71A8ECE5-236E-270D-A6F4-2563EA1BD235}"/>
                  </a:ext>
                </a:extLst>
              </p14:cNvPr>
              <p14:cNvContentPartPr/>
              <p14:nvPr/>
            </p14:nvContentPartPr>
            <p14:xfrm>
              <a:off x="3138195" y="4273324"/>
              <a:ext cx="1236960" cy="354240"/>
            </p14:xfrm>
          </p:contentPart>
        </mc:Choice>
        <mc:Fallback xmlns="">
          <p:pic>
            <p:nvPicPr>
              <p:cNvPr id="155" name="Ink 154">
                <a:extLst>
                  <a:ext uri="{FF2B5EF4-FFF2-40B4-BE49-F238E27FC236}">
                    <a16:creationId xmlns:a16="http://schemas.microsoft.com/office/drawing/2014/main" id="{71A8ECE5-236E-270D-A6F4-2563EA1BD235}"/>
                  </a:ext>
                </a:extLst>
              </p:cNvPr>
              <p:cNvPicPr/>
              <p:nvPr/>
            </p:nvPicPr>
            <p:blipFill>
              <a:blip r:embed="rId111"/>
              <a:stretch>
                <a:fillRect/>
              </a:stretch>
            </p:blipFill>
            <p:spPr>
              <a:xfrm>
                <a:off x="3129195" y="4264324"/>
                <a:ext cx="1254600" cy="371880"/>
              </a:xfrm>
              <a:prstGeom prst="rect">
                <a:avLst/>
              </a:prstGeom>
            </p:spPr>
          </p:pic>
        </mc:Fallback>
      </mc:AlternateContent>
      <p:grpSp>
        <p:nvGrpSpPr>
          <p:cNvPr id="207" name="Group 206">
            <a:extLst>
              <a:ext uri="{FF2B5EF4-FFF2-40B4-BE49-F238E27FC236}">
                <a16:creationId xmlns:a16="http://schemas.microsoft.com/office/drawing/2014/main" id="{EA31AFD3-21C0-31D9-5A8E-7186FED908BE}"/>
              </a:ext>
            </a:extLst>
          </p:cNvPr>
          <p:cNvGrpSpPr/>
          <p:nvPr/>
        </p:nvGrpSpPr>
        <p:grpSpPr>
          <a:xfrm>
            <a:off x="2613315" y="2489164"/>
            <a:ext cx="9154440" cy="3442680"/>
            <a:chOff x="2613315" y="2489164"/>
            <a:chExt cx="9154440" cy="3442680"/>
          </a:xfrm>
        </p:grpSpPr>
        <mc:AlternateContent xmlns:mc="http://schemas.openxmlformats.org/markup-compatibility/2006" xmlns:p14="http://schemas.microsoft.com/office/powerpoint/2010/main">
          <mc:Choice Requires="p14">
            <p:contentPart p14:bwMode="auto" r:id="rId112">
              <p14:nvContentPartPr>
                <p14:cNvPr id="93" name="Ink 92">
                  <a:extLst>
                    <a:ext uri="{FF2B5EF4-FFF2-40B4-BE49-F238E27FC236}">
                      <a16:creationId xmlns:a16="http://schemas.microsoft.com/office/drawing/2014/main" id="{CDB4CB43-0D8E-84C2-C2B0-B55655EFF4C5}"/>
                    </a:ext>
                  </a:extLst>
                </p14:cNvPr>
                <p14:cNvContentPartPr/>
                <p14:nvPr/>
              </p14:nvContentPartPr>
              <p14:xfrm>
                <a:off x="2613315" y="5503124"/>
                <a:ext cx="240480" cy="158040"/>
              </p14:xfrm>
            </p:contentPart>
          </mc:Choice>
          <mc:Fallback xmlns="">
            <p:pic>
              <p:nvPicPr>
                <p:cNvPr id="93" name="Ink 92">
                  <a:extLst>
                    <a:ext uri="{FF2B5EF4-FFF2-40B4-BE49-F238E27FC236}">
                      <a16:creationId xmlns:a16="http://schemas.microsoft.com/office/drawing/2014/main" id="{CDB4CB43-0D8E-84C2-C2B0-B55655EFF4C5}"/>
                    </a:ext>
                  </a:extLst>
                </p:cNvPr>
                <p:cNvPicPr/>
                <p:nvPr/>
              </p:nvPicPr>
              <p:blipFill>
                <a:blip r:embed="rId113"/>
                <a:stretch>
                  <a:fillRect/>
                </a:stretch>
              </p:blipFill>
              <p:spPr>
                <a:xfrm>
                  <a:off x="2604675" y="5494124"/>
                  <a:ext cx="25812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80" name="Ink 79">
                  <a:extLst>
                    <a:ext uri="{FF2B5EF4-FFF2-40B4-BE49-F238E27FC236}">
                      <a16:creationId xmlns:a16="http://schemas.microsoft.com/office/drawing/2014/main" id="{6EFC9A3B-9E96-03D7-F546-B38BC57CA59D}"/>
                    </a:ext>
                  </a:extLst>
                </p14:cNvPr>
                <p14:cNvContentPartPr/>
                <p14:nvPr/>
              </p14:nvContentPartPr>
              <p14:xfrm>
                <a:off x="4566315" y="2754484"/>
                <a:ext cx="649080" cy="445320"/>
              </p14:xfrm>
            </p:contentPart>
          </mc:Choice>
          <mc:Fallback xmlns="">
            <p:pic>
              <p:nvPicPr>
                <p:cNvPr id="80" name="Ink 79">
                  <a:extLst>
                    <a:ext uri="{FF2B5EF4-FFF2-40B4-BE49-F238E27FC236}">
                      <a16:creationId xmlns:a16="http://schemas.microsoft.com/office/drawing/2014/main" id="{6EFC9A3B-9E96-03D7-F546-B38BC57CA59D}"/>
                    </a:ext>
                  </a:extLst>
                </p:cNvPr>
                <p:cNvPicPr/>
                <p:nvPr/>
              </p:nvPicPr>
              <p:blipFill>
                <a:blip r:embed="rId115"/>
                <a:stretch>
                  <a:fillRect/>
                </a:stretch>
              </p:blipFill>
              <p:spPr>
                <a:xfrm>
                  <a:off x="4557675" y="2745484"/>
                  <a:ext cx="666720" cy="4629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81" name="Ink 80">
                  <a:extLst>
                    <a:ext uri="{FF2B5EF4-FFF2-40B4-BE49-F238E27FC236}">
                      <a16:creationId xmlns:a16="http://schemas.microsoft.com/office/drawing/2014/main" id="{525129F7-0EEA-96BA-0BD8-05671825585F}"/>
                    </a:ext>
                  </a:extLst>
                </p14:cNvPr>
                <p14:cNvContentPartPr/>
                <p14:nvPr/>
              </p14:nvContentPartPr>
              <p14:xfrm>
                <a:off x="5361555" y="2616604"/>
                <a:ext cx="415080" cy="319320"/>
              </p14:xfrm>
            </p:contentPart>
          </mc:Choice>
          <mc:Fallback xmlns="">
            <p:pic>
              <p:nvPicPr>
                <p:cNvPr id="81" name="Ink 80">
                  <a:extLst>
                    <a:ext uri="{FF2B5EF4-FFF2-40B4-BE49-F238E27FC236}">
                      <a16:creationId xmlns:a16="http://schemas.microsoft.com/office/drawing/2014/main" id="{525129F7-0EEA-96BA-0BD8-05671825585F}"/>
                    </a:ext>
                  </a:extLst>
                </p:cNvPr>
                <p:cNvPicPr/>
                <p:nvPr/>
              </p:nvPicPr>
              <p:blipFill>
                <a:blip r:embed="rId117"/>
                <a:stretch>
                  <a:fillRect/>
                </a:stretch>
              </p:blipFill>
              <p:spPr>
                <a:xfrm>
                  <a:off x="5352915" y="2607604"/>
                  <a:ext cx="432720" cy="3369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83" name="Ink 82">
                  <a:extLst>
                    <a:ext uri="{FF2B5EF4-FFF2-40B4-BE49-F238E27FC236}">
                      <a16:creationId xmlns:a16="http://schemas.microsoft.com/office/drawing/2014/main" id="{394CAE1E-5252-66C5-710B-BEFAF699B397}"/>
                    </a:ext>
                  </a:extLst>
                </p14:cNvPr>
                <p14:cNvContentPartPr/>
                <p14:nvPr/>
              </p14:nvContentPartPr>
              <p14:xfrm>
                <a:off x="5944755" y="2554684"/>
                <a:ext cx="740160" cy="549000"/>
              </p14:xfrm>
            </p:contentPart>
          </mc:Choice>
          <mc:Fallback xmlns="">
            <p:pic>
              <p:nvPicPr>
                <p:cNvPr id="83" name="Ink 82">
                  <a:extLst>
                    <a:ext uri="{FF2B5EF4-FFF2-40B4-BE49-F238E27FC236}">
                      <a16:creationId xmlns:a16="http://schemas.microsoft.com/office/drawing/2014/main" id="{394CAE1E-5252-66C5-710B-BEFAF699B397}"/>
                    </a:ext>
                  </a:extLst>
                </p:cNvPr>
                <p:cNvPicPr/>
                <p:nvPr/>
              </p:nvPicPr>
              <p:blipFill>
                <a:blip r:embed="rId119"/>
                <a:stretch>
                  <a:fillRect/>
                </a:stretch>
              </p:blipFill>
              <p:spPr>
                <a:xfrm>
                  <a:off x="5935755" y="2546044"/>
                  <a:ext cx="757800" cy="5666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84" name="Ink 83">
                  <a:extLst>
                    <a:ext uri="{FF2B5EF4-FFF2-40B4-BE49-F238E27FC236}">
                      <a16:creationId xmlns:a16="http://schemas.microsoft.com/office/drawing/2014/main" id="{CFA2541C-02C4-37FF-3AEE-030C3BB7CA75}"/>
                    </a:ext>
                  </a:extLst>
                </p14:cNvPr>
                <p14:cNvContentPartPr/>
                <p14:nvPr/>
              </p14:nvContentPartPr>
              <p14:xfrm>
                <a:off x="6199635" y="2507884"/>
                <a:ext cx="110160" cy="110160"/>
              </p14:xfrm>
            </p:contentPart>
          </mc:Choice>
          <mc:Fallback xmlns="">
            <p:pic>
              <p:nvPicPr>
                <p:cNvPr id="84" name="Ink 83">
                  <a:extLst>
                    <a:ext uri="{FF2B5EF4-FFF2-40B4-BE49-F238E27FC236}">
                      <a16:creationId xmlns:a16="http://schemas.microsoft.com/office/drawing/2014/main" id="{CFA2541C-02C4-37FF-3AEE-030C3BB7CA75}"/>
                    </a:ext>
                  </a:extLst>
                </p:cNvPr>
                <p:cNvPicPr/>
                <p:nvPr/>
              </p:nvPicPr>
              <p:blipFill>
                <a:blip r:embed="rId121"/>
                <a:stretch>
                  <a:fillRect/>
                </a:stretch>
              </p:blipFill>
              <p:spPr>
                <a:xfrm>
                  <a:off x="6190635" y="2498884"/>
                  <a:ext cx="12780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85" name="Ink 84">
                  <a:extLst>
                    <a:ext uri="{FF2B5EF4-FFF2-40B4-BE49-F238E27FC236}">
                      <a16:creationId xmlns:a16="http://schemas.microsoft.com/office/drawing/2014/main" id="{70CB6115-951D-DDAE-6210-30334BAC4372}"/>
                    </a:ext>
                  </a:extLst>
                </p14:cNvPr>
                <p14:cNvContentPartPr/>
                <p14:nvPr/>
              </p14:nvContentPartPr>
              <p14:xfrm>
                <a:off x="6896595" y="2645044"/>
                <a:ext cx="428760" cy="230760"/>
              </p14:xfrm>
            </p:contentPart>
          </mc:Choice>
          <mc:Fallback xmlns="">
            <p:pic>
              <p:nvPicPr>
                <p:cNvPr id="85" name="Ink 84">
                  <a:extLst>
                    <a:ext uri="{FF2B5EF4-FFF2-40B4-BE49-F238E27FC236}">
                      <a16:creationId xmlns:a16="http://schemas.microsoft.com/office/drawing/2014/main" id="{70CB6115-951D-DDAE-6210-30334BAC4372}"/>
                    </a:ext>
                  </a:extLst>
                </p:cNvPr>
                <p:cNvPicPr/>
                <p:nvPr/>
              </p:nvPicPr>
              <p:blipFill>
                <a:blip r:embed="rId123"/>
                <a:stretch>
                  <a:fillRect/>
                </a:stretch>
              </p:blipFill>
              <p:spPr>
                <a:xfrm>
                  <a:off x="6887595" y="2636404"/>
                  <a:ext cx="44640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86" name="Ink 85">
                  <a:extLst>
                    <a:ext uri="{FF2B5EF4-FFF2-40B4-BE49-F238E27FC236}">
                      <a16:creationId xmlns:a16="http://schemas.microsoft.com/office/drawing/2014/main" id="{FC2CDA05-AAF3-D2FD-FBEE-2D8BDE74904A}"/>
                    </a:ext>
                  </a:extLst>
                </p14:cNvPr>
                <p14:cNvContentPartPr/>
                <p14:nvPr/>
              </p14:nvContentPartPr>
              <p14:xfrm>
                <a:off x="7458195" y="2489164"/>
                <a:ext cx="1310760" cy="558720"/>
              </p14:xfrm>
            </p:contentPart>
          </mc:Choice>
          <mc:Fallback xmlns="">
            <p:pic>
              <p:nvPicPr>
                <p:cNvPr id="86" name="Ink 85">
                  <a:extLst>
                    <a:ext uri="{FF2B5EF4-FFF2-40B4-BE49-F238E27FC236}">
                      <a16:creationId xmlns:a16="http://schemas.microsoft.com/office/drawing/2014/main" id="{FC2CDA05-AAF3-D2FD-FBEE-2D8BDE74904A}"/>
                    </a:ext>
                  </a:extLst>
                </p:cNvPr>
                <p:cNvPicPr/>
                <p:nvPr/>
              </p:nvPicPr>
              <p:blipFill>
                <a:blip r:embed="rId125"/>
                <a:stretch>
                  <a:fillRect/>
                </a:stretch>
              </p:blipFill>
              <p:spPr>
                <a:xfrm>
                  <a:off x="7449195" y="2480164"/>
                  <a:ext cx="1328400" cy="57636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87" name="Ink 86">
                  <a:extLst>
                    <a:ext uri="{FF2B5EF4-FFF2-40B4-BE49-F238E27FC236}">
                      <a16:creationId xmlns:a16="http://schemas.microsoft.com/office/drawing/2014/main" id="{46611AA3-4920-C11F-8005-D6DE22044DE8}"/>
                    </a:ext>
                  </a:extLst>
                </p14:cNvPr>
                <p14:cNvContentPartPr/>
                <p14:nvPr/>
              </p14:nvContentPartPr>
              <p14:xfrm>
                <a:off x="7895235" y="2649004"/>
                <a:ext cx="149760" cy="15480"/>
              </p14:xfrm>
            </p:contentPart>
          </mc:Choice>
          <mc:Fallback xmlns="">
            <p:pic>
              <p:nvPicPr>
                <p:cNvPr id="87" name="Ink 86">
                  <a:extLst>
                    <a:ext uri="{FF2B5EF4-FFF2-40B4-BE49-F238E27FC236}">
                      <a16:creationId xmlns:a16="http://schemas.microsoft.com/office/drawing/2014/main" id="{46611AA3-4920-C11F-8005-D6DE22044DE8}"/>
                    </a:ext>
                  </a:extLst>
                </p:cNvPr>
                <p:cNvPicPr/>
                <p:nvPr/>
              </p:nvPicPr>
              <p:blipFill>
                <a:blip r:embed="rId127"/>
                <a:stretch>
                  <a:fillRect/>
                </a:stretch>
              </p:blipFill>
              <p:spPr>
                <a:xfrm>
                  <a:off x="7886595" y="2640364"/>
                  <a:ext cx="16740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90" name="Ink 89">
                  <a:extLst>
                    <a:ext uri="{FF2B5EF4-FFF2-40B4-BE49-F238E27FC236}">
                      <a16:creationId xmlns:a16="http://schemas.microsoft.com/office/drawing/2014/main" id="{69D3FAC6-8F4E-4321-8709-C00E06928608}"/>
                    </a:ext>
                  </a:extLst>
                </p14:cNvPr>
                <p14:cNvContentPartPr/>
                <p14:nvPr/>
              </p14:nvContentPartPr>
              <p14:xfrm>
                <a:off x="2679555" y="3338955"/>
                <a:ext cx="228960" cy="143640"/>
              </p14:xfrm>
            </p:contentPart>
          </mc:Choice>
          <mc:Fallback xmlns="">
            <p:pic>
              <p:nvPicPr>
                <p:cNvPr id="90" name="Ink 89">
                  <a:extLst>
                    <a:ext uri="{FF2B5EF4-FFF2-40B4-BE49-F238E27FC236}">
                      <a16:creationId xmlns:a16="http://schemas.microsoft.com/office/drawing/2014/main" id="{69D3FAC6-8F4E-4321-8709-C00E06928608}"/>
                    </a:ext>
                  </a:extLst>
                </p:cNvPr>
                <p:cNvPicPr/>
                <p:nvPr/>
              </p:nvPicPr>
              <p:blipFill>
                <a:blip r:embed="rId129"/>
                <a:stretch>
                  <a:fillRect/>
                </a:stretch>
              </p:blipFill>
              <p:spPr>
                <a:xfrm>
                  <a:off x="2670555" y="3329955"/>
                  <a:ext cx="24660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91" name="Ink 90">
                  <a:extLst>
                    <a:ext uri="{FF2B5EF4-FFF2-40B4-BE49-F238E27FC236}">
                      <a16:creationId xmlns:a16="http://schemas.microsoft.com/office/drawing/2014/main" id="{B8514150-CC60-FECA-BCE3-902684BC605C}"/>
                    </a:ext>
                  </a:extLst>
                </p14:cNvPr>
                <p14:cNvContentPartPr/>
                <p14:nvPr/>
              </p14:nvContentPartPr>
              <p14:xfrm>
                <a:off x="2838315" y="3865734"/>
                <a:ext cx="210240" cy="140040"/>
              </p14:xfrm>
            </p:contentPart>
          </mc:Choice>
          <mc:Fallback xmlns="">
            <p:pic>
              <p:nvPicPr>
                <p:cNvPr id="91" name="Ink 90">
                  <a:extLst>
                    <a:ext uri="{FF2B5EF4-FFF2-40B4-BE49-F238E27FC236}">
                      <a16:creationId xmlns:a16="http://schemas.microsoft.com/office/drawing/2014/main" id="{B8514150-CC60-FECA-BCE3-902684BC605C}"/>
                    </a:ext>
                  </a:extLst>
                </p:cNvPr>
                <p:cNvPicPr/>
                <p:nvPr/>
              </p:nvPicPr>
              <p:blipFill>
                <a:blip r:embed="rId131"/>
                <a:stretch>
                  <a:fillRect/>
                </a:stretch>
              </p:blipFill>
              <p:spPr>
                <a:xfrm>
                  <a:off x="2829675" y="3857094"/>
                  <a:ext cx="22788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92" name="Ink 91">
                  <a:extLst>
                    <a:ext uri="{FF2B5EF4-FFF2-40B4-BE49-F238E27FC236}">
                      <a16:creationId xmlns:a16="http://schemas.microsoft.com/office/drawing/2014/main" id="{E6D91423-C483-16AF-DE2F-8D324215F5C5}"/>
                    </a:ext>
                  </a:extLst>
                </p14:cNvPr>
                <p14:cNvContentPartPr/>
                <p14:nvPr/>
              </p14:nvContentPartPr>
              <p14:xfrm>
                <a:off x="2825952" y="4413479"/>
                <a:ext cx="203040" cy="158760"/>
              </p14:xfrm>
            </p:contentPart>
          </mc:Choice>
          <mc:Fallback xmlns="">
            <p:pic>
              <p:nvPicPr>
                <p:cNvPr id="92" name="Ink 91">
                  <a:extLst>
                    <a:ext uri="{FF2B5EF4-FFF2-40B4-BE49-F238E27FC236}">
                      <a16:creationId xmlns:a16="http://schemas.microsoft.com/office/drawing/2014/main" id="{E6D91423-C483-16AF-DE2F-8D324215F5C5}"/>
                    </a:ext>
                  </a:extLst>
                </p:cNvPr>
                <p:cNvPicPr/>
                <p:nvPr/>
              </p:nvPicPr>
              <p:blipFill>
                <a:blip r:embed="rId133"/>
                <a:stretch>
                  <a:fillRect/>
                </a:stretch>
              </p:blipFill>
              <p:spPr>
                <a:xfrm>
                  <a:off x="2816952" y="4404479"/>
                  <a:ext cx="22068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94" name="Ink 93">
                  <a:extLst>
                    <a:ext uri="{FF2B5EF4-FFF2-40B4-BE49-F238E27FC236}">
                      <a16:creationId xmlns:a16="http://schemas.microsoft.com/office/drawing/2014/main" id="{F08519B7-B818-46FC-ED11-61B4B31DFC1D}"/>
                    </a:ext>
                  </a:extLst>
                </p14:cNvPr>
                <p14:cNvContentPartPr/>
                <p14:nvPr/>
              </p14:nvContentPartPr>
              <p14:xfrm>
                <a:off x="3283275" y="3277755"/>
                <a:ext cx="163080" cy="324360"/>
              </p14:xfrm>
            </p:contentPart>
          </mc:Choice>
          <mc:Fallback xmlns="">
            <p:pic>
              <p:nvPicPr>
                <p:cNvPr id="94" name="Ink 93">
                  <a:extLst>
                    <a:ext uri="{FF2B5EF4-FFF2-40B4-BE49-F238E27FC236}">
                      <a16:creationId xmlns:a16="http://schemas.microsoft.com/office/drawing/2014/main" id="{F08519B7-B818-46FC-ED11-61B4B31DFC1D}"/>
                    </a:ext>
                  </a:extLst>
                </p:cNvPr>
                <p:cNvPicPr/>
                <p:nvPr/>
              </p:nvPicPr>
              <p:blipFill>
                <a:blip r:embed="rId135"/>
                <a:stretch>
                  <a:fillRect/>
                </a:stretch>
              </p:blipFill>
              <p:spPr>
                <a:xfrm>
                  <a:off x="3274635" y="3269115"/>
                  <a:ext cx="180720" cy="3420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95" name="Ink 94">
                  <a:extLst>
                    <a:ext uri="{FF2B5EF4-FFF2-40B4-BE49-F238E27FC236}">
                      <a16:creationId xmlns:a16="http://schemas.microsoft.com/office/drawing/2014/main" id="{04B0175B-2808-DC58-3C7F-F4CAA5D75805}"/>
                    </a:ext>
                  </a:extLst>
                </p14:cNvPr>
                <p14:cNvContentPartPr/>
                <p14:nvPr/>
              </p14:nvContentPartPr>
              <p14:xfrm>
                <a:off x="3510435" y="3275955"/>
                <a:ext cx="155160" cy="291960"/>
              </p14:xfrm>
            </p:contentPart>
          </mc:Choice>
          <mc:Fallback xmlns="">
            <p:pic>
              <p:nvPicPr>
                <p:cNvPr id="95" name="Ink 94">
                  <a:extLst>
                    <a:ext uri="{FF2B5EF4-FFF2-40B4-BE49-F238E27FC236}">
                      <a16:creationId xmlns:a16="http://schemas.microsoft.com/office/drawing/2014/main" id="{04B0175B-2808-DC58-3C7F-F4CAA5D75805}"/>
                    </a:ext>
                  </a:extLst>
                </p:cNvPr>
                <p:cNvPicPr/>
                <p:nvPr/>
              </p:nvPicPr>
              <p:blipFill>
                <a:blip r:embed="rId137"/>
                <a:stretch>
                  <a:fillRect/>
                </a:stretch>
              </p:blipFill>
              <p:spPr>
                <a:xfrm>
                  <a:off x="3501435" y="3267315"/>
                  <a:ext cx="172800"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96" name="Ink 95">
                  <a:extLst>
                    <a:ext uri="{FF2B5EF4-FFF2-40B4-BE49-F238E27FC236}">
                      <a16:creationId xmlns:a16="http://schemas.microsoft.com/office/drawing/2014/main" id="{48C23C31-5953-D184-E1F1-BAABC7763BB3}"/>
                    </a:ext>
                  </a:extLst>
                </p14:cNvPr>
                <p14:cNvContentPartPr/>
                <p14:nvPr/>
              </p14:nvContentPartPr>
              <p14:xfrm>
                <a:off x="3725355" y="3251115"/>
                <a:ext cx="203400" cy="314640"/>
              </p14:xfrm>
            </p:contentPart>
          </mc:Choice>
          <mc:Fallback xmlns="">
            <p:pic>
              <p:nvPicPr>
                <p:cNvPr id="96" name="Ink 95">
                  <a:extLst>
                    <a:ext uri="{FF2B5EF4-FFF2-40B4-BE49-F238E27FC236}">
                      <a16:creationId xmlns:a16="http://schemas.microsoft.com/office/drawing/2014/main" id="{48C23C31-5953-D184-E1F1-BAABC7763BB3}"/>
                    </a:ext>
                  </a:extLst>
                </p:cNvPr>
                <p:cNvPicPr/>
                <p:nvPr/>
              </p:nvPicPr>
              <p:blipFill>
                <a:blip r:embed="rId139"/>
                <a:stretch>
                  <a:fillRect/>
                </a:stretch>
              </p:blipFill>
              <p:spPr>
                <a:xfrm>
                  <a:off x="3716355" y="3242115"/>
                  <a:ext cx="221040"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97" name="Ink 96">
                  <a:extLst>
                    <a:ext uri="{FF2B5EF4-FFF2-40B4-BE49-F238E27FC236}">
                      <a16:creationId xmlns:a16="http://schemas.microsoft.com/office/drawing/2014/main" id="{592C7994-D126-AD99-65E3-F01944F12E1A}"/>
                    </a:ext>
                  </a:extLst>
                </p14:cNvPr>
                <p14:cNvContentPartPr/>
                <p14:nvPr/>
              </p14:nvContentPartPr>
              <p14:xfrm>
                <a:off x="4120275" y="3111075"/>
                <a:ext cx="101880" cy="517680"/>
              </p14:xfrm>
            </p:contentPart>
          </mc:Choice>
          <mc:Fallback xmlns="">
            <p:pic>
              <p:nvPicPr>
                <p:cNvPr id="97" name="Ink 96">
                  <a:extLst>
                    <a:ext uri="{FF2B5EF4-FFF2-40B4-BE49-F238E27FC236}">
                      <a16:creationId xmlns:a16="http://schemas.microsoft.com/office/drawing/2014/main" id="{592C7994-D126-AD99-65E3-F01944F12E1A}"/>
                    </a:ext>
                  </a:extLst>
                </p:cNvPr>
                <p:cNvPicPr/>
                <p:nvPr/>
              </p:nvPicPr>
              <p:blipFill>
                <a:blip r:embed="rId141"/>
                <a:stretch>
                  <a:fillRect/>
                </a:stretch>
              </p:blipFill>
              <p:spPr>
                <a:xfrm>
                  <a:off x="4111275" y="3102075"/>
                  <a:ext cx="119520" cy="5353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98" name="Ink 97">
                  <a:extLst>
                    <a:ext uri="{FF2B5EF4-FFF2-40B4-BE49-F238E27FC236}">
                      <a16:creationId xmlns:a16="http://schemas.microsoft.com/office/drawing/2014/main" id="{6056960C-4BB3-D4A1-66C0-F9B051E7B6E9}"/>
                    </a:ext>
                  </a:extLst>
                </p14:cNvPr>
                <p14:cNvContentPartPr/>
                <p14:nvPr/>
              </p14:nvContentPartPr>
              <p14:xfrm>
                <a:off x="4306395" y="3288195"/>
                <a:ext cx="186840" cy="263520"/>
              </p14:xfrm>
            </p:contentPart>
          </mc:Choice>
          <mc:Fallback xmlns="">
            <p:pic>
              <p:nvPicPr>
                <p:cNvPr id="98" name="Ink 97">
                  <a:extLst>
                    <a:ext uri="{FF2B5EF4-FFF2-40B4-BE49-F238E27FC236}">
                      <a16:creationId xmlns:a16="http://schemas.microsoft.com/office/drawing/2014/main" id="{6056960C-4BB3-D4A1-66C0-F9B051E7B6E9}"/>
                    </a:ext>
                  </a:extLst>
                </p:cNvPr>
                <p:cNvPicPr/>
                <p:nvPr/>
              </p:nvPicPr>
              <p:blipFill>
                <a:blip r:embed="rId143"/>
                <a:stretch>
                  <a:fillRect/>
                </a:stretch>
              </p:blipFill>
              <p:spPr>
                <a:xfrm>
                  <a:off x="4297395" y="3279195"/>
                  <a:ext cx="20448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99" name="Ink 98">
                  <a:extLst>
                    <a:ext uri="{FF2B5EF4-FFF2-40B4-BE49-F238E27FC236}">
                      <a16:creationId xmlns:a16="http://schemas.microsoft.com/office/drawing/2014/main" id="{44F657FC-D9E9-BA3A-B4CE-EEF19D8E9725}"/>
                    </a:ext>
                  </a:extLst>
                </p14:cNvPr>
                <p14:cNvContentPartPr/>
                <p14:nvPr/>
              </p14:nvContentPartPr>
              <p14:xfrm>
                <a:off x="4578195" y="3290715"/>
                <a:ext cx="126000" cy="263880"/>
              </p14:xfrm>
            </p:contentPart>
          </mc:Choice>
          <mc:Fallback xmlns="">
            <p:pic>
              <p:nvPicPr>
                <p:cNvPr id="99" name="Ink 98">
                  <a:extLst>
                    <a:ext uri="{FF2B5EF4-FFF2-40B4-BE49-F238E27FC236}">
                      <a16:creationId xmlns:a16="http://schemas.microsoft.com/office/drawing/2014/main" id="{44F657FC-D9E9-BA3A-B4CE-EEF19D8E9725}"/>
                    </a:ext>
                  </a:extLst>
                </p:cNvPr>
                <p:cNvPicPr/>
                <p:nvPr/>
              </p:nvPicPr>
              <p:blipFill>
                <a:blip r:embed="rId145"/>
                <a:stretch>
                  <a:fillRect/>
                </a:stretch>
              </p:blipFill>
              <p:spPr>
                <a:xfrm>
                  <a:off x="4569195" y="3281715"/>
                  <a:ext cx="14364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00" name="Ink 99">
                  <a:extLst>
                    <a:ext uri="{FF2B5EF4-FFF2-40B4-BE49-F238E27FC236}">
                      <a16:creationId xmlns:a16="http://schemas.microsoft.com/office/drawing/2014/main" id="{4B28E37B-17C7-986F-455E-D0B22AA314CC}"/>
                    </a:ext>
                  </a:extLst>
                </p14:cNvPr>
                <p14:cNvContentPartPr/>
                <p14:nvPr/>
              </p14:nvContentPartPr>
              <p14:xfrm>
                <a:off x="4774755" y="3282435"/>
                <a:ext cx="204120" cy="256680"/>
              </p14:xfrm>
            </p:contentPart>
          </mc:Choice>
          <mc:Fallback xmlns="">
            <p:pic>
              <p:nvPicPr>
                <p:cNvPr id="100" name="Ink 99">
                  <a:extLst>
                    <a:ext uri="{FF2B5EF4-FFF2-40B4-BE49-F238E27FC236}">
                      <a16:creationId xmlns:a16="http://schemas.microsoft.com/office/drawing/2014/main" id="{4B28E37B-17C7-986F-455E-D0B22AA314CC}"/>
                    </a:ext>
                  </a:extLst>
                </p:cNvPr>
                <p:cNvPicPr/>
                <p:nvPr/>
              </p:nvPicPr>
              <p:blipFill>
                <a:blip r:embed="rId147"/>
                <a:stretch>
                  <a:fillRect/>
                </a:stretch>
              </p:blipFill>
              <p:spPr>
                <a:xfrm>
                  <a:off x="4766115" y="3273795"/>
                  <a:ext cx="221760"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01" name="Ink 100">
                  <a:extLst>
                    <a:ext uri="{FF2B5EF4-FFF2-40B4-BE49-F238E27FC236}">
                      <a16:creationId xmlns:a16="http://schemas.microsoft.com/office/drawing/2014/main" id="{3D05C5DB-E4F0-E0A3-68CD-94EC2339B9A4}"/>
                    </a:ext>
                  </a:extLst>
                </p14:cNvPr>
                <p14:cNvContentPartPr/>
                <p14:nvPr/>
              </p14:nvContentPartPr>
              <p14:xfrm>
                <a:off x="5039355" y="3283515"/>
                <a:ext cx="142560" cy="239760"/>
              </p14:xfrm>
            </p:contentPart>
          </mc:Choice>
          <mc:Fallback xmlns="">
            <p:pic>
              <p:nvPicPr>
                <p:cNvPr id="101" name="Ink 100">
                  <a:extLst>
                    <a:ext uri="{FF2B5EF4-FFF2-40B4-BE49-F238E27FC236}">
                      <a16:creationId xmlns:a16="http://schemas.microsoft.com/office/drawing/2014/main" id="{3D05C5DB-E4F0-E0A3-68CD-94EC2339B9A4}"/>
                    </a:ext>
                  </a:extLst>
                </p:cNvPr>
                <p:cNvPicPr/>
                <p:nvPr/>
              </p:nvPicPr>
              <p:blipFill>
                <a:blip r:embed="rId149"/>
                <a:stretch>
                  <a:fillRect/>
                </a:stretch>
              </p:blipFill>
              <p:spPr>
                <a:xfrm>
                  <a:off x="5030355" y="3274515"/>
                  <a:ext cx="16020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02" name="Ink 101">
                  <a:extLst>
                    <a:ext uri="{FF2B5EF4-FFF2-40B4-BE49-F238E27FC236}">
                      <a16:creationId xmlns:a16="http://schemas.microsoft.com/office/drawing/2014/main" id="{F13BAAAB-7CE4-121B-1716-C175464F668F}"/>
                    </a:ext>
                  </a:extLst>
                </p14:cNvPr>
                <p14:cNvContentPartPr/>
                <p14:nvPr/>
              </p14:nvContentPartPr>
              <p14:xfrm>
                <a:off x="5071035" y="3414195"/>
                <a:ext cx="104040" cy="18360"/>
              </p14:xfrm>
            </p:contentPart>
          </mc:Choice>
          <mc:Fallback xmlns="">
            <p:pic>
              <p:nvPicPr>
                <p:cNvPr id="102" name="Ink 101">
                  <a:extLst>
                    <a:ext uri="{FF2B5EF4-FFF2-40B4-BE49-F238E27FC236}">
                      <a16:creationId xmlns:a16="http://schemas.microsoft.com/office/drawing/2014/main" id="{F13BAAAB-7CE4-121B-1716-C175464F668F}"/>
                    </a:ext>
                  </a:extLst>
                </p:cNvPr>
                <p:cNvPicPr/>
                <p:nvPr/>
              </p:nvPicPr>
              <p:blipFill>
                <a:blip r:embed="rId151"/>
                <a:stretch>
                  <a:fillRect/>
                </a:stretch>
              </p:blipFill>
              <p:spPr>
                <a:xfrm>
                  <a:off x="5062395" y="3405555"/>
                  <a:ext cx="1216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03" name="Ink 102">
                  <a:extLst>
                    <a:ext uri="{FF2B5EF4-FFF2-40B4-BE49-F238E27FC236}">
                      <a16:creationId xmlns:a16="http://schemas.microsoft.com/office/drawing/2014/main" id="{3F87ED68-A1E7-57F2-D471-84E0F9E21E0D}"/>
                    </a:ext>
                  </a:extLst>
                </p14:cNvPr>
                <p14:cNvContentPartPr/>
                <p14:nvPr/>
              </p14:nvContentPartPr>
              <p14:xfrm>
                <a:off x="5292075" y="3139875"/>
                <a:ext cx="87840" cy="526320"/>
              </p14:xfrm>
            </p:contentPart>
          </mc:Choice>
          <mc:Fallback xmlns="">
            <p:pic>
              <p:nvPicPr>
                <p:cNvPr id="103" name="Ink 102">
                  <a:extLst>
                    <a:ext uri="{FF2B5EF4-FFF2-40B4-BE49-F238E27FC236}">
                      <a16:creationId xmlns:a16="http://schemas.microsoft.com/office/drawing/2014/main" id="{3F87ED68-A1E7-57F2-D471-84E0F9E21E0D}"/>
                    </a:ext>
                  </a:extLst>
                </p:cNvPr>
                <p:cNvPicPr/>
                <p:nvPr/>
              </p:nvPicPr>
              <p:blipFill>
                <a:blip r:embed="rId153"/>
                <a:stretch>
                  <a:fillRect/>
                </a:stretch>
              </p:blipFill>
              <p:spPr>
                <a:xfrm>
                  <a:off x="5283435" y="3130875"/>
                  <a:ext cx="105480" cy="54396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05" name="Ink 104">
                  <a:extLst>
                    <a:ext uri="{FF2B5EF4-FFF2-40B4-BE49-F238E27FC236}">
                      <a16:creationId xmlns:a16="http://schemas.microsoft.com/office/drawing/2014/main" id="{A8B377C0-6A7A-6B72-C31D-2726FC76C612}"/>
                    </a:ext>
                  </a:extLst>
                </p14:cNvPr>
                <p14:cNvContentPartPr/>
                <p14:nvPr/>
              </p14:nvContentPartPr>
              <p14:xfrm>
                <a:off x="5569995" y="3080115"/>
                <a:ext cx="1512720" cy="396360"/>
              </p14:xfrm>
            </p:contentPart>
          </mc:Choice>
          <mc:Fallback xmlns="">
            <p:pic>
              <p:nvPicPr>
                <p:cNvPr id="105" name="Ink 104">
                  <a:extLst>
                    <a:ext uri="{FF2B5EF4-FFF2-40B4-BE49-F238E27FC236}">
                      <a16:creationId xmlns:a16="http://schemas.microsoft.com/office/drawing/2014/main" id="{A8B377C0-6A7A-6B72-C31D-2726FC76C612}"/>
                    </a:ext>
                  </a:extLst>
                </p:cNvPr>
                <p:cNvPicPr/>
                <p:nvPr/>
              </p:nvPicPr>
              <p:blipFill>
                <a:blip r:embed="rId155"/>
                <a:stretch>
                  <a:fillRect/>
                </a:stretch>
              </p:blipFill>
              <p:spPr>
                <a:xfrm>
                  <a:off x="5560995" y="3071115"/>
                  <a:ext cx="1530360" cy="41400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06" name="Ink 105">
                  <a:extLst>
                    <a:ext uri="{FF2B5EF4-FFF2-40B4-BE49-F238E27FC236}">
                      <a16:creationId xmlns:a16="http://schemas.microsoft.com/office/drawing/2014/main" id="{AA695A44-6BD5-97DE-7AED-A68513B1A987}"/>
                    </a:ext>
                  </a:extLst>
                </p14:cNvPr>
                <p14:cNvContentPartPr/>
                <p14:nvPr/>
              </p14:nvContentPartPr>
              <p14:xfrm>
                <a:off x="6688155" y="3169755"/>
                <a:ext cx="141840" cy="11160"/>
              </p14:xfrm>
            </p:contentPart>
          </mc:Choice>
          <mc:Fallback xmlns="">
            <p:pic>
              <p:nvPicPr>
                <p:cNvPr id="106" name="Ink 105">
                  <a:extLst>
                    <a:ext uri="{FF2B5EF4-FFF2-40B4-BE49-F238E27FC236}">
                      <a16:creationId xmlns:a16="http://schemas.microsoft.com/office/drawing/2014/main" id="{AA695A44-6BD5-97DE-7AED-A68513B1A987}"/>
                    </a:ext>
                  </a:extLst>
                </p:cNvPr>
                <p:cNvPicPr/>
                <p:nvPr/>
              </p:nvPicPr>
              <p:blipFill>
                <a:blip r:embed="rId157"/>
                <a:stretch>
                  <a:fillRect/>
                </a:stretch>
              </p:blipFill>
              <p:spPr>
                <a:xfrm>
                  <a:off x="6679155" y="3160755"/>
                  <a:ext cx="15948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07" name="Ink 106">
                  <a:extLst>
                    <a:ext uri="{FF2B5EF4-FFF2-40B4-BE49-F238E27FC236}">
                      <a16:creationId xmlns:a16="http://schemas.microsoft.com/office/drawing/2014/main" id="{4A65CEF0-D830-03F7-E397-EE6845422B0F}"/>
                    </a:ext>
                  </a:extLst>
                </p14:cNvPr>
                <p14:cNvContentPartPr/>
                <p14:nvPr/>
              </p14:nvContentPartPr>
              <p14:xfrm>
                <a:off x="6216195" y="3186675"/>
                <a:ext cx="197640" cy="11160"/>
              </p14:xfrm>
            </p:contentPart>
          </mc:Choice>
          <mc:Fallback xmlns="">
            <p:pic>
              <p:nvPicPr>
                <p:cNvPr id="107" name="Ink 106">
                  <a:extLst>
                    <a:ext uri="{FF2B5EF4-FFF2-40B4-BE49-F238E27FC236}">
                      <a16:creationId xmlns:a16="http://schemas.microsoft.com/office/drawing/2014/main" id="{4A65CEF0-D830-03F7-E397-EE6845422B0F}"/>
                    </a:ext>
                  </a:extLst>
                </p:cNvPr>
                <p:cNvPicPr/>
                <p:nvPr/>
              </p:nvPicPr>
              <p:blipFill>
                <a:blip r:embed="rId159"/>
                <a:stretch>
                  <a:fillRect/>
                </a:stretch>
              </p:blipFill>
              <p:spPr>
                <a:xfrm>
                  <a:off x="6207195" y="3177675"/>
                  <a:ext cx="21528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09" name="Ink 108">
                  <a:extLst>
                    <a:ext uri="{FF2B5EF4-FFF2-40B4-BE49-F238E27FC236}">
                      <a16:creationId xmlns:a16="http://schemas.microsoft.com/office/drawing/2014/main" id="{080D4C13-8986-AB4E-CA23-37A94E0D8A76}"/>
                    </a:ext>
                  </a:extLst>
                </p14:cNvPr>
                <p14:cNvContentPartPr/>
                <p14:nvPr/>
              </p14:nvContentPartPr>
              <p14:xfrm>
                <a:off x="3325395" y="3785814"/>
                <a:ext cx="165960" cy="19080"/>
              </p14:xfrm>
            </p:contentPart>
          </mc:Choice>
          <mc:Fallback xmlns="">
            <p:pic>
              <p:nvPicPr>
                <p:cNvPr id="109" name="Ink 108">
                  <a:extLst>
                    <a:ext uri="{FF2B5EF4-FFF2-40B4-BE49-F238E27FC236}">
                      <a16:creationId xmlns:a16="http://schemas.microsoft.com/office/drawing/2014/main" id="{080D4C13-8986-AB4E-CA23-37A94E0D8A76}"/>
                    </a:ext>
                  </a:extLst>
                </p:cNvPr>
                <p:cNvPicPr/>
                <p:nvPr/>
              </p:nvPicPr>
              <p:blipFill>
                <a:blip r:embed="rId161"/>
                <a:stretch>
                  <a:fillRect/>
                </a:stretch>
              </p:blipFill>
              <p:spPr>
                <a:xfrm>
                  <a:off x="3316395" y="3777174"/>
                  <a:ext cx="18360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10" name="Ink 109">
                  <a:extLst>
                    <a:ext uri="{FF2B5EF4-FFF2-40B4-BE49-F238E27FC236}">
                      <a16:creationId xmlns:a16="http://schemas.microsoft.com/office/drawing/2014/main" id="{782F291C-988A-695D-EE28-3E1792B8C4A1}"/>
                    </a:ext>
                  </a:extLst>
                </p14:cNvPr>
                <p14:cNvContentPartPr/>
                <p14:nvPr/>
              </p14:nvContentPartPr>
              <p14:xfrm>
                <a:off x="3320715" y="3800934"/>
                <a:ext cx="275400" cy="325080"/>
              </p14:xfrm>
            </p:contentPart>
          </mc:Choice>
          <mc:Fallback xmlns="">
            <p:pic>
              <p:nvPicPr>
                <p:cNvPr id="110" name="Ink 109">
                  <a:extLst>
                    <a:ext uri="{FF2B5EF4-FFF2-40B4-BE49-F238E27FC236}">
                      <a16:creationId xmlns:a16="http://schemas.microsoft.com/office/drawing/2014/main" id="{782F291C-988A-695D-EE28-3E1792B8C4A1}"/>
                    </a:ext>
                  </a:extLst>
                </p:cNvPr>
                <p:cNvPicPr/>
                <p:nvPr/>
              </p:nvPicPr>
              <p:blipFill>
                <a:blip r:embed="rId163"/>
                <a:stretch>
                  <a:fillRect/>
                </a:stretch>
              </p:blipFill>
              <p:spPr>
                <a:xfrm>
                  <a:off x="3312075" y="3791934"/>
                  <a:ext cx="293040" cy="34272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11" name="Ink 110">
                  <a:extLst>
                    <a:ext uri="{FF2B5EF4-FFF2-40B4-BE49-F238E27FC236}">
                      <a16:creationId xmlns:a16="http://schemas.microsoft.com/office/drawing/2014/main" id="{BD542748-52F4-D934-A974-A1D311748B81}"/>
                    </a:ext>
                  </a:extLst>
                </p14:cNvPr>
                <p14:cNvContentPartPr/>
                <p14:nvPr/>
              </p14:nvContentPartPr>
              <p14:xfrm>
                <a:off x="3517275" y="3890574"/>
                <a:ext cx="175680" cy="11880"/>
              </p14:xfrm>
            </p:contentPart>
          </mc:Choice>
          <mc:Fallback xmlns="">
            <p:pic>
              <p:nvPicPr>
                <p:cNvPr id="111" name="Ink 110">
                  <a:extLst>
                    <a:ext uri="{FF2B5EF4-FFF2-40B4-BE49-F238E27FC236}">
                      <a16:creationId xmlns:a16="http://schemas.microsoft.com/office/drawing/2014/main" id="{BD542748-52F4-D934-A974-A1D311748B81}"/>
                    </a:ext>
                  </a:extLst>
                </p:cNvPr>
                <p:cNvPicPr/>
                <p:nvPr/>
              </p:nvPicPr>
              <p:blipFill>
                <a:blip r:embed="rId165"/>
                <a:stretch>
                  <a:fillRect/>
                </a:stretch>
              </p:blipFill>
              <p:spPr>
                <a:xfrm>
                  <a:off x="3508635" y="3881934"/>
                  <a:ext cx="19332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12" name="Ink 111">
                  <a:extLst>
                    <a:ext uri="{FF2B5EF4-FFF2-40B4-BE49-F238E27FC236}">
                      <a16:creationId xmlns:a16="http://schemas.microsoft.com/office/drawing/2014/main" id="{8AC6F9BE-080C-2F72-1B04-8348751EA636}"/>
                    </a:ext>
                  </a:extLst>
                </p14:cNvPr>
                <p14:cNvContentPartPr/>
                <p14:nvPr/>
              </p14:nvContentPartPr>
              <p14:xfrm>
                <a:off x="3725355" y="3867894"/>
                <a:ext cx="434520" cy="234720"/>
              </p14:xfrm>
            </p:contentPart>
          </mc:Choice>
          <mc:Fallback xmlns="">
            <p:pic>
              <p:nvPicPr>
                <p:cNvPr id="112" name="Ink 111">
                  <a:extLst>
                    <a:ext uri="{FF2B5EF4-FFF2-40B4-BE49-F238E27FC236}">
                      <a16:creationId xmlns:a16="http://schemas.microsoft.com/office/drawing/2014/main" id="{8AC6F9BE-080C-2F72-1B04-8348751EA636}"/>
                    </a:ext>
                  </a:extLst>
                </p:cNvPr>
                <p:cNvPicPr/>
                <p:nvPr/>
              </p:nvPicPr>
              <p:blipFill>
                <a:blip r:embed="rId167"/>
                <a:stretch>
                  <a:fillRect/>
                </a:stretch>
              </p:blipFill>
              <p:spPr>
                <a:xfrm>
                  <a:off x="3716715" y="3859254"/>
                  <a:ext cx="45216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13" name="Ink 112">
                  <a:extLst>
                    <a:ext uri="{FF2B5EF4-FFF2-40B4-BE49-F238E27FC236}">
                      <a16:creationId xmlns:a16="http://schemas.microsoft.com/office/drawing/2014/main" id="{3647C453-E5C0-DD10-B30E-103BA63771D2}"/>
                    </a:ext>
                  </a:extLst>
                </p14:cNvPr>
                <p14:cNvContentPartPr/>
                <p14:nvPr/>
              </p14:nvContentPartPr>
              <p14:xfrm>
                <a:off x="3853155" y="3719214"/>
                <a:ext cx="119520" cy="107280"/>
              </p14:xfrm>
            </p:contentPart>
          </mc:Choice>
          <mc:Fallback xmlns="">
            <p:pic>
              <p:nvPicPr>
                <p:cNvPr id="113" name="Ink 112">
                  <a:extLst>
                    <a:ext uri="{FF2B5EF4-FFF2-40B4-BE49-F238E27FC236}">
                      <a16:creationId xmlns:a16="http://schemas.microsoft.com/office/drawing/2014/main" id="{3647C453-E5C0-DD10-B30E-103BA63771D2}"/>
                    </a:ext>
                  </a:extLst>
                </p:cNvPr>
                <p:cNvPicPr/>
                <p:nvPr/>
              </p:nvPicPr>
              <p:blipFill>
                <a:blip r:embed="rId169"/>
                <a:stretch>
                  <a:fillRect/>
                </a:stretch>
              </p:blipFill>
              <p:spPr>
                <a:xfrm>
                  <a:off x="3844155" y="3710574"/>
                  <a:ext cx="13716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14" name="Ink 113">
                  <a:extLst>
                    <a:ext uri="{FF2B5EF4-FFF2-40B4-BE49-F238E27FC236}">
                      <a16:creationId xmlns:a16="http://schemas.microsoft.com/office/drawing/2014/main" id="{D73AF675-8F90-1A68-8D4E-D2CC6BFE5CEE}"/>
                    </a:ext>
                  </a:extLst>
                </p14:cNvPr>
                <p14:cNvContentPartPr/>
                <p14:nvPr/>
              </p14:nvContentPartPr>
              <p14:xfrm>
                <a:off x="4302435" y="3697974"/>
                <a:ext cx="1213560" cy="459360"/>
              </p14:xfrm>
            </p:contentPart>
          </mc:Choice>
          <mc:Fallback xmlns="">
            <p:pic>
              <p:nvPicPr>
                <p:cNvPr id="114" name="Ink 113">
                  <a:extLst>
                    <a:ext uri="{FF2B5EF4-FFF2-40B4-BE49-F238E27FC236}">
                      <a16:creationId xmlns:a16="http://schemas.microsoft.com/office/drawing/2014/main" id="{D73AF675-8F90-1A68-8D4E-D2CC6BFE5CEE}"/>
                    </a:ext>
                  </a:extLst>
                </p:cNvPr>
                <p:cNvPicPr/>
                <p:nvPr/>
              </p:nvPicPr>
              <p:blipFill>
                <a:blip r:embed="rId171"/>
                <a:stretch>
                  <a:fillRect/>
                </a:stretch>
              </p:blipFill>
              <p:spPr>
                <a:xfrm>
                  <a:off x="4293795" y="3689334"/>
                  <a:ext cx="1231200" cy="47700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15" name="Ink 114">
                  <a:extLst>
                    <a:ext uri="{FF2B5EF4-FFF2-40B4-BE49-F238E27FC236}">
                      <a16:creationId xmlns:a16="http://schemas.microsoft.com/office/drawing/2014/main" id="{67B86C87-E2F7-0060-4D1A-914860744230}"/>
                    </a:ext>
                  </a:extLst>
                </p14:cNvPr>
                <p14:cNvContentPartPr/>
                <p14:nvPr/>
              </p14:nvContentPartPr>
              <p14:xfrm>
                <a:off x="4978155" y="3675654"/>
                <a:ext cx="133920" cy="111240"/>
              </p14:xfrm>
            </p:contentPart>
          </mc:Choice>
          <mc:Fallback xmlns="">
            <p:pic>
              <p:nvPicPr>
                <p:cNvPr id="115" name="Ink 114">
                  <a:extLst>
                    <a:ext uri="{FF2B5EF4-FFF2-40B4-BE49-F238E27FC236}">
                      <a16:creationId xmlns:a16="http://schemas.microsoft.com/office/drawing/2014/main" id="{67B86C87-E2F7-0060-4D1A-914860744230}"/>
                    </a:ext>
                  </a:extLst>
                </p:cNvPr>
                <p:cNvPicPr/>
                <p:nvPr/>
              </p:nvPicPr>
              <p:blipFill>
                <a:blip r:embed="rId173"/>
                <a:stretch>
                  <a:fillRect/>
                </a:stretch>
              </p:blipFill>
              <p:spPr>
                <a:xfrm>
                  <a:off x="4969155" y="3666654"/>
                  <a:ext cx="15156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17" name="Ink 116">
                  <a:extLst>
                    <a:ext uri="{FF2B5EF4-FFF2-40B4-BE49-F238E27FC236}">
                      <a16:creationId xmlns:a16="http://schemas.microsoft.com/office/drawing/2014/main" id="{C50B1C93-17A7-8E6D-8809-0DBE23DFCE25}"/>
                    </a:ext>
                  </a:extLst>
                </p14:cNvPr>
                <p14:cNvContentPartPr/>
                <p14:nvPr/>
              </p14:nvContentPartPr>
              <p14:xfrm>
                <a:off x="5727315" y="3695454"/>
                <a:ext cx="333360" cy="290160"/>
              </p14:xfrm>
            </p:contentPart>
          </mc:Choice>
          <mc:Fallback xmlns="">
            <p:pic>
              <p:nvPicPr>
                <p:cNvPr id="117" name="Ink 116">
                  <a:extLst>
                    <a:ext uri="{FF2B5EF4-FFF2-40B4-BE49-F238E27FC236}">
                      <a16:creationId xmlns:a16="http://schemas.microsoft.com/office/drawing/2014/main" id="{C50B1C93-17A7-8E6D-8809-0DBE23DFCE25}"/>
                    </a:ext>
                  </a:extLst>
                </p:cNvPr>
                <p:cNvPicPr/>
                <p:nvPr/>
              </p:nvPicPr>
              <p:blipFill>
                <a:blip r:embed="rId175"/>
                <a:stretch>
                  <a:fillRect/>
                </a:stretch>
              </p:blipFill>
              <p:spPr>
                <a:xfrm>
                  <a:off x="5718315" y="3686454"/>
                  <a:ext cx="35100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18" name="Ink 117">
                  <a:extLst>
                    <a:ext uri="{FF2B5EF4-FFF2-40B4-BE49-F238E27FC236}">
                      <a16:creationId xmlns:a16="http://schemas.microsoft.com/office/drawing/2014/main" id="{8410AC87-94F0-ED42-E9B3-94630D0EFAA6}"/>
                    </a:ext>
                  </a:extLst>
                </p14:cNvPr>
                <p14:cNvContentPartPr/>
                <p14:nvPr/>
              </p14:nvContentPartPr>
              <p14:xfrm>
                <a:off x="5724795" y="3748374"/>
                <a:ext cx="157680" cy="18360"/>
              </p14:xfrm>
            </p:contentPart>
          </mc:Choice>
          <mc:Fallback xmlns="">
            <p:pic>
              <p:nvPicPr>
                <p:cNvPr id="118" name="Ink 117">
                  <a:extLst>
                    <a:ext uri="{FF2B5EF4-FFF2-40B4-BE49-F238E27FC236}">
                      <a16:creationId xmlns:a16="http://schemas.microsoft.com/office/drawing/2014/main" id="{8410AC87-94F0-ED42-E9B3-94630D0EFAA6}"/>
                    </a:ext>
                  </a:extLst>
                </p:cNvPr>
                <p:cNvPicPr/>
                <p:nvPr/>
              </p:nvPicPr>
              <p:blipFill>
                <a:blip r:embed="rId177"/>
                <a:stretch>
                  <a:fillRect/>
                </a:stretch>
              </p:blipFill>
              <p:spPr>
                <a:xfrm>
                  <a:off x="5715795" y="3739374"/>
                  <a:ext cx="1753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20" name="Ink 119">
                  <a:extLst>
                    <a:ext uri="{FF2B5EF4-FFF2-40B4-BE49-F238E27FC236}">
                      <a16:creationId xmlns:a16="http://schemas.microsoft.com/office/drawing/2014/main" id="{B8B6D8D5-4CAB-29B1-589F-648FD7A14243}"/>
                    </a:ext>
                  </a:extLst>
                </p14:cNvPr>
                <p14:cNvContentPartPr/>
                <p14:nvPr/>
              </p14:nvContentPartPr>
              <p14:xfrm>
                <a:off x="6254355" y="3594294"/>
                <a:ext cx="1376640" cy="583920"/>
              </p14:xfrm>
            </p:contentPart>
          </mc:Choice>
          <mc:Fallback xmlns="">
            <p:pic>
              <p:nvPicPr>
                <p:cNvPr id="120" name="Ink 119">
                  <a:extLst>
                    <a:ext uri="{FF2B5EF4-FFF2-40B4-BE49-F238E27FC236}">
                      <a16:creationId xmlns:a16="http://schemas.microsoft.com/office/drawing/2014/main" id="{B8B6D8D5-4CAB-29B1-589F-648FD7A14243}"/>
                    </a:ext>
                  </a:extLst>
                </p:cNvPr>
                <p:cNvPicPr/>
                <p:nvPr/>
              </p:nvPicPr>
              <p:blipFill>
                <a:blip r:embed="rId179"/>
                <a:stretch>
                  <a:fillRect/>
                </a:stretch>
              </p:blipFill>
              <p:spPr>
                <a:xfrm>
                  <a:off x="6245715" y="3585294"/>
                  <a:ext cx="1394280" cy="60156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21" name="Ink 120">
                  <a:extLst>
                    <a:ext uri="{FF2B5EF4-FFF2-40B4-BE49-F238E27FC236}">
                      <a16:creationId xmlns:a16="http://schemas.microsoft.com/office/drawing/2014/main" id="{A12E4895-F171-A269-FC4B-751D5D2FE11E}"/>
                    </a:ext>
                  </a:extLst>
                </p14:cNvPr>
                <p14:cNvContentPartPr/>
                <p14:nvPr/>
              </p14:nvContentPartPr>
              <p14:xfrm>
                <a:off x="6379995" y="3535254"/>
                <a:ext cx="107280" cy="102600"/>
              </p14:xfrm>
            </p:contentPart>
          </mc:Choice>
          <mc:Fallback xmlns="">
            <p:pic>
              <p:nvPicPr>
                <p:cNvPr id="121" name="Ink 120">
                  <a:extLst>
                    <a:ext uri="{FF2B5EF4-FFF2-40B4-BE49-F238E27FC236}">
                      <a16:creationId xmlns:a16="http://schemas.microsoft.com/office/drawing/2014/main" id="{A12E4895-F171-A269-FC4B-751D5D2FE11E}"/>
                    </a:ext>
                  </a:extLst>
                </p:cNvPr>
                <p:cNvPicPr/>
                <p:nvPr/>
              </p:nvPicPr>
              <p:blipFill>
                <a:blip r:embed="rId181"/>
                <a:stretch>
                  <a:fillRect/>
                </a:stretch>
              </p:blipFill>
              <p:spPr>
                <a:xfrm>
                  <a:off x="6371355" y="3526614"/>
                  <a:ext cx="12492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22" name="Ink 121">
                  <a:extLst>
                    <a:ext uri="{FF2B5EF4-FFF2-40B4-BE49-F238E27FC236}">
                      <a16:creationId xmlns:a16="http://schemas.microsoft.com/office/drawing/2014/main" id="{BB65BCA0-A995-9C8D-C688-A184EC61FA7F}"/>
                    </a:ext>
                  </a:extLst>
                </p14:cNvPr>
                <p14:cNvContentPartPr/>
                <p14:nvPr/>
              </p14:nvContentPartPr>
              <p14:xfrm>
                <a:off x="6649635" y="3683574"/>
                <a:ext cx="170640" cy="35280"/>
              </p14:xfrm>
            </p:contentPart>
          </mc:Choice>
          <mc:Fallback xmlns="">
            <p:pic>
              <p:nvPicPr>
                <p:cNvPr id="122" name="Ink 121">
                  <a:extLst>
                    <a:ext uri="{FF2B5EF4-FFF2-40B4-BE49-F238E27FC236}">
                      <a16:creationId xmlns:a16="http://schemas.microsoft.com/office/drawing/2014/main" id="{BB65BCA0-A995-9C8D-C688-A184EC61FA7F}"/>
                    </a:ext>
                  </a:extLst>
                </p:cNvPr>
                <p:cNvPicPr/>
                <p:nvPr/>
              </p:nvPicPr>
              <p:blipFill>
                <a:blip r:embed="rId183"/>
                <a:stretch>
                  <a:fillRect/>
                </a:stretch>
              </p:blipFill>
              <p:spPr>
                <a:xfrm>
                  <a:off x="6640995" y="3674934"/>
                  <a:ext cx="18828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24" name="Ink 123">
                  <a:extLst>
                    <a:ext uri="{FF2B5EF4-FFF2-40B4-BE49-F238E27FC236}">
                      <a16:creationId xmlns:a16="http://schemas.microsoft.com/office/drawing/2014/main" id="{D3256F71-F01B-73C9-570E-9FB1D7D0DE50}"/>
                    </a:ext>
                  </a:extLst>
                </p14:cNvPr>
                <p14:cNvContentPartPr/>
                <p14:nvPr/>
              </p14:nvContentPartPr>
              <p14:xfrm>
                <a:off x="7835475" y="3507174"/>
                <a:ext cx="1304640" cy="548280"/>
              </p14:xfrm>
            </p:contentPart>
          </mc:Choice>
          <mc:Fallback xmlns="">
            <p:pic>
              <p:nvPicPr>
                <p:cNvPr id="124" name="Ink 123">
                  <a:extLst>
                    <a:ext uri="{FF2B5EF4-FFF2-40B4-BE49-F238E27FC236}">
                      <a16:creationId xmlns:a16="http://schemas.microsoft.com/office/drawing/2014/main" id="{D3256F71-F01B-73C9-570E-9FB1D7D0DE50}"/>
                    </a:ext>
                  </a:extLst>
                </p:cNvPr>
                <p:cNvPicPr/>
                <p:nvPr/>
              </p:nvPicPr>
              <p:blipFill>
                <a:blip r:embed="rId185"/>
                <a:stretch>
                  <a:fillRect/>
                </a:stretch>
              </p:blipFill>
              <p:spPr>
                <a:xfrm>
                  <a:off x="7826835" y="3498174"/>
                  <a:ext cx="1322280" cy="56592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25" name="Ink 124">
                  <a:extLst>
                    <a:ext uri="{FF2B5EF4-FFF2-40B4-BE49-F238E27FC236}">
                      <a16:creationId xmlns:a16="http://schemas.microsoft.com/office/drawing/2014/main" id="{EB7AFEB2-91B4-E423-32F1-2A11F0233F60}"/>
                    </a:ext>
                  </a:extLst>
                </p14:cNvPr>
                <p14:cNvContentPartPr/>
                <p14:nvPr/>
              </p14:nvContentPartPr>
              <p14:xfrm>
                <a:off x="9112755" y="3587814"/>
                <a:ext cx="150840" cy="32760"/>
              </p14:xfrm>
            </p:contentPart>
          </mc:Choice>
          <mc:Fallback xmlns="">
            <p:pic>
              <p:nvPicPr>
                <p:cNvPr id="125" name="Ink 124">
                  <a:extLst>
                    <a:ext uri="{FF2B5EF4-FFF2-40B4-BE49-F238E27FC236}">
                      <a16:creationId xmlns:a16="http://schemas.microsoft.com/office/drawing/2014/main" id="{EB7AFEB2-91B4-E423-32F1-2A11F0233F60}"/>
                    </a:ext>
                  </a:extLst>
                </p:cNvPr>
                <p:cNvPicPr/>
                <p:nvPr/>
              </p:nvPicPr>
              <p:blipFill>
                <a:blip r:embed="rId187"/>
                <a:stretch>
                  <a:fillRect/>
                </a:stretch>
              </p:blipFill>
              <p:spPr>
                <a:xfrm>
                  <a:off x="9104115" y="3579174"/>
                  <a:ext cx="16848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26" name="Ink 125">
                  <a:extLst>
                    <a:ext uri="{FF2B5EF4-FFF2-40B4-BE49-F238E27FC236}">
                      <a16:creationId xmlns:a16="http://schemas.microsoft.com/office/drawing/2014/main" id="{D2F39D07-180D-98B8-C506-AB2BC42BA4E4}"/>
                    </a:ext>
                  </a:extLst>
                </p14:cNvPr>
                <p14:cNvContentPartPr/>
                <p14:nvPr/>
              </p14:nvContentPartPr>
              <p14:xfrm>
                <a:off x="8007915" y="3448494"/>
                <a:ext cx="111960" cy="112680"/>
              </p14:xfrm>
            </p:contentPart>
          </mc:Choice>
          <mc:Fallback xmlns="">
            <p:pic>
              <p:nvPicPr>
                <p:cNvPr id="126" name="Ink 125">
                  <a:extLst>
                    <a:ext uri="{FF2B5EF4-FFF2-40B4-BE49-F238E27FC236}">
                      <a16:creationId xmlns:a16="http://schemas.microsoft.com/office/drawing/2014/main" id="{D2F39D07-180D-98B8-C506-AB2BC42BA4E4}"/>
                    </a:ext>
                  </a:extLst>
                </p:cNvPr>
                <p:cNvPicPr/>
                <p:nvPr/>
              </p:nvPicPr>
              <p:blipFill>
                <a:blip r:embed="rId189"/>
                <a:stretch>
                  <a:fillRect/>
                </a:stretch>
              </p:blipFill>
              <p:spPr>
                <a:xfrm>
                  <a:off x="7999275" y="3439854"/>
                  <a:ext cx="12960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28" name="Ink 127">
                  <a:extLst>
                    <a:ext uri="{FF2B5EF4-FFF2-40B4-BE49-F238E27FC236}">
                      <a16:creationId xmlns:a16="http://schemas.microsoft.com/office/drawing/2014/main" id="{0AAC233A-467D-69DE-4A3A-6D57B7534F39}"/>
                    </a:ext>
                  </a:extLst>
                </p14:cNvPr>
                <p14:cNvContentPartPr/>
                <p14:nvPr/>
              </p14:nvContentPartPr>
              <p14:xfrm>
                <a:off x="9396795" y="3466494"/>
                <a:ext cx="1341720" cy="429480"/>
              </p14:xfrm>
            </p:contentPart>
          </mc:Choice>
          <mc:Fallback xmlns="">
            <p:pic>
              <p:nvPicPr>
                <p:cNvPr id="128" name="Ink 127">
                  <a:extLst>
                    <a:ext uri="{FF2B5EF4-FFF2-40B4-BE49-F238E27FC236}">
                      <a16:creationId xmlns:a16="http://schemas.microsoft.com/office/drawing/2014/main" id="{0AAC233A-467D-69DE-4A3A-6D57B7534F39}"/>
                    </a:ext>
                  </a:extLst>
                </p:cNvPr>
                <p:cNvPicPr/>
                <p:nvPr/>
              </p:nvPicPr>
              <p:blipFill>
                <a:blip r:embed="rId191"/>
                <a:stretch>
                  <a:fillRect/>
                </a:stretch>
              </p:blipFill>
              <p:spPr>
                <a:xfrm>
                  <a:off x="9387795" y="3457854"/>
                  <a:ext cx="1359360" cy="44712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29" name="Ink 128">
                  <a:extLst>
                    <a:ext uri="{FF2B5EF4-FFF2-40B4-BE49-F238E27FC236}">
                      <a16:creationId xmlns:a16="http://schemas.microsoft.com/office/drawing/2014/main" id="{1A135575-53C5-54A2-9F3A-D4F5DD915B9E}"/>
                    </a:ext>
                  </a:extLst>
                </p14:cNvPr>
                <p14:cNvContentPartPr/>
                <p14:nvPr/>
              </p14:nvContentPartPr>
              <p14:xfrm>
                <a:off x="10663275" y="3557214"/>
                <a:ext cx="194400" cy="29160"/>
              </p14:xfrm>
            </p:contentPart>
          </mc:Choice>
          <mc:Fallback xmlns="">
            <p:pic>
              <p:nvPicPr>
                <p:cNvPr id="129" name="Ink 128">
                  <a:extLst>
                    <a:ext uri="{FF2B5EF4-FFF2-40B4-BE49-F238E27FC236}">
                      <a16:creationId xmlns:a16="http://schemas.microsoft.com/office/drawing/2014/main" id="{1A135575-53C5-54A2-9F3A-D4F5DD915B9E}"/>
                    </a:ext>
                  </a:extLst>
                </p:cNvPr>
                <p:cNvPicPr/>
                <p:nvPr/>
              </p:nvPicPr>
              <p:blipFill>
                <a:blip r:embed="rId193"/>
                <a:stretch>
                  <a:fillRect/>
                </a:stretch>
              </p:blipFill>
              <p:spPr>
                <a:xfrm>
                  <a:off x="10654275" y="3548574"/>
                  <a:ext cx="21204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30" name="Ink 129">
                  <a:extLst>
                    <a:ext uri="{FF2B5EF4-FFF2-40B4-BE49-F238E27FC236}">
                      <a16:creationId xmlns:a16="http://schemas.microsoft.com/office/drawing/2014/main" id="{E41A78BE-4DC2-AD2A-36CE-AF354802EED6}"/>
                    </a:ext>
                  </a:extLst>
                </p14:cNvPr>
                <p14:cNvContentPartPr/>
                <p14:nvPr/>
              </p14:nvContentPartPr>
              <p14:xfrm>
                <a:off x="9419475" y="3540294"/>
                <a:ext cx="187200" cy="27360"/>
              </p14:xfrm>
            </p:contentPart>
          </mc:Choice>
          <mc:Fallback xmlns="">
            <p:pic>
              <p:nvPicPr>
                <p:cNvPr id="130" name="Ink 129">
                  <a:extLst>
                    <a:ext uri="{FF2B5EF4-FFF2-40B4-BE49-F238E27FC236}">
                      <a16:creationId xmlns:a16="http://schemas.microsoft.com/office/drawing/2014/main" id="{E41A78BE-4DC2-AD2A-36CE-AF354802EED6}"/>
                    </a:ext>
                  </a:extLst>
                </p:cNvPr>
                <p:cNvPicPr/>
                <p:nvPr/>
              </p:nvPicPr>
              <p:blipFill>
                <a:blip r:embed="rId195"/>
                <a:stretch>
                  <a:fillRect/>
                </a:stretch>
              </p:blipFill>
              <p:spPr>
                <a:xfrm>
                  <a:off x="9410835" y="3531654"/>
                  <a:ext cx="20484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59" name="Ink 158">
                  <a:extLst>
                    <a:ext uri="{FF2B5EF4-FFF2-40B4-BE49-F238E27FC236}">
                      <a16:creationId xmlns:a16="http://schemas.microsoft.com/office/drawing/2014/main" id="{8A71A91F-7789-CB91-2333-3A0A75EC29DB}"/>
                    </a:ext>
                  </a:extLst>
                </p14:cNvPr>
                <p14:cNvContentPartPr/>
                <p14:nvPr/>
              </p14:nvContentPartPr>
              <p14:xfrm>
                <a:off x="4545435" y="4233364"/>
                <a:ext cx="1776960" cy="477000"/>
              </p14:xfrm>
            </p:contentPart>
          </mc:Choice>
          <mc:Fallback xmlns="">
            <p:pic>
              <p:nvPicPr>
                <p:cNvPr id="159" name="Ink 158">
                  <a:extLst>
                    <a:ext uri="{FF2B5EF4-FFF2-40B4-BE49-F238E27FC236}">
                      <a16:creationId xmlns:a16="http://schemas.microsoft.com/office/drawing/2014/main" id="{8A71A91F-7789-CB91-2333-3A0A75EC29DB}"/>
                    </a:ext>
                  </a:extLst>
                </p:cNvPr>
                <p:cNvPicPr/>
                <p:nvPr/>
              </p:nvPicPr>
              <p:blipFill>
                <a:blip r:embed="rId197"/>
                <a:stretch>
                  <a:fillRect/>
                </a:stretch>
              </p:blipFill>
              <p:spPr>
                <a:xfrm>
                  <a:off x="4536435" y="4224724"/>
                  <a:ext cx="1794600" cy="49464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60" name="Ink 159">
                  <a:extLst>
                    <a:ext uri="{FF2B5EF4-FFF2-40B4-BE49-F238E27FC236}">
                      <a16:creationId xmlns:a16="http://schemas.microsoft.com/office/drawing/2014/main" id="{3A47B148-6904-9DD5-AFB7-D923CB8B455A}"/>
                    </a:ext>
                  </a:extLst>
                </p14:cNvPr>
                <p14:cNvContentPartPr/>
                <p14:nvPr/>
              </p14:nvContentPartPr>
              <p14:xfrm>
                <a:off x="5924955" y="4105204"/>
                <a:ext cx="113040" cy="120600"/>
              </p14:xfrm>
            </p:contentPart>
          </mc:Choice>
          <mc:Fallback xmlns="">
            <p:pic>
              <p:nvPicPr>
                <p:cNvPr id="160" name="Ink 159">
                  <a:extLst>
                    <a:ext uri="{FF2B5EF4-FFF2-40B4-BE49-F238E27FC236}">
                      <a16:creationId xmlns:a16="http://schemas.microsoft.com/office/drawing/2014/main" id="{3A47B148-6904-9DD5-AFB7-D923CB8B455A}"/>
                    </a:ext>
                  </a:extLst>
                </p:cNvPr>
                <p:cNvPicPr/>
                <p:nvPr/>
              </p:nvPicPr>
              <p:blipFill>
                <a:blip r:embed="rId199"/>
                <a:stretch>
                  <a:fillRect/>
                </a:stretch>
              </p:blipFill>
              <p:spPr>
                <a:xfrm>
                  <a:off x="5915955" y="4096204"/>
                  <a:ext cx="13068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61" name="Ink 160">
                  <a:extLst>
                    <a:ext uri="{FF2B5EF4-FFF2-40B4-BE49-F238E27FC236}">
                      <a16:creationId xmlns:a16="http://schemas.microsoft.com/office/drawing/2014/main" id="{518E82EC-753B-9991-D015-127D101A81EA}"/>
                    </a:ext>
                  </a:extLst>
                </p14:cNvPr>
                <p14:cNvContentPartPr/>
                <p14:nvPr/>
              </p14:nvContentPartPr>
              <p14:xfrm>
                <a:off x="5742795" y="4296004"/>
                <a:ext cx="171720" cy="31680"/>
              </p14:xfrm>
            </p:contentPart>
          </mc:Choice>
          <mc:Fallback xmlns="">
            <p:pic>
              <p:nvPicPr>
                <p:cNvPr id="161" name="Ink 160">
                  <a:extLst>
                    <a:ext uri="{FF2B5EF4-FFF2-40B4-BE49-F238E27FC236}">
                      <a16:creationId xmlns:a16="http://schemas.microsoft.com/office/drawing/2014/main" id="{518E82EC-753B-9991-D015-127D101A81EA}"/>
                    </a:ext>
                  </a:extLst>
                </p:cNvPr>
                <p:cNvPicPr/>
                <p:nvPr/>
              </p:nvPicPr>
              <p:blipFill>
                <a:blip r:embed="rId201"/>
                <a:stretch>
                  <a:fillRect/>
                </a:stretch>
              </p:blipFill>
              <p:spPr>
                <a:xfrm>
                  <a:off x="5733795" y="4287364"/>
                  <a:ext cx="18936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62" name="Ink 161">
                  <a:extLst>
                    <a:ext uri="{FF2B5EF4-FFF2-40B4-BE49-F238E27FC236}">
                      <a16:creationId xmlns:a16="http://schemas.microsoft.com/office/drawing/2014/main" id="{E04EBB5E-8ABC-26A1-B19A-A498AA82BB2B}"/>
                    </a:ext>
                  </a:extLst>
                </p14:cNvPr>
                <p14:cNvContentPartPr/>
                <p14:nvPr/>
              </p14:nvContentPartPr>
              <p14:xfrm>
                <a:off x="5450115" y="4304284"/>
                <a:ext cx="177480" cy="3960"/>
              </p14:xfrm>
            </p:contentPart>
          </mc:Choice>
          <mc:Fallback xmlns="">
            <p:pic>
              <p:nvPicPr>
                <p:cNvPr id="162" name="Ink 161">
                  <a:extLst>
                    <a:ext uri="{FF2B5EF4-FFF2-40B4-BE49-F238E27FC236}">
                      <a16:creationId xmlns:a16="http://schemas.microsoft.com/office/drawing/2014/main" id="{E04EBB5E-8ABC-26A1-B19A-A498AA82BB2B}"/>
                    </a:ext>
                  </a:extLst>
                </p:cNvPr>
                <p:cNvPicPr/>
                <p:nvPr/>
              </p:nvPicPr>
              <p:blipFill>
                <a:blip r:embed="rId59"/>
                <a:stretch>
                  <a:fillRect/>
                </a:stretch>
              </p:blipFill>
              <p:spPr>
                <a:xfrm>
                  <a:off x="5441115" y="4295284"/>
                  <a:ext cx="19512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64" name="Ink 163">
                  <a:extLst>
                    <a:ext uri="{FF2B5EF4-FFF2-40B4-BE49-F238E27FC236}">
                      <a16:creationId xmlns:a16="http://schemas.microsoft.com/office/drawing/2014/main" id="{FB83CE2D-372D-4555-C519-A29B7C964261}"/>
                    </a:ext>
                  </a:extLst>
                </p14:cNvPr>
                <p14:cNvContentPartPr/>
                <p14:nvPr/>
              </p14:nvContentPartPr>
              <p14:xfrm>
                <a:off x="6483315" y="4146964"/>
                <a:ext cx="238680" cy="462960"/>
              </p14:xfrm>
            </p:contentPart>
          </mc:Choice>
          <mc:Fallback xmlns="">
            <p:pic>
              <p:nvPicPr>
                <p:cNvPr id="164" name="Ink 163">
                  <a:extLst>
                    <a:ext uri="{FF2B5EF4-FFF2-40B4-BE49-F238E27FC236}">
                      <a16:creationId xmlns:a16="http://schemas.microsoft.com/office/drawing/2014/main" id="{FB83CE2D-372D-4555-C519-A29B7C964261}"/>
                    </a:ext>
                  </a:extLst>
                </p:cNvPr>
                <p:cNvPicPr/>
                <p:nvPr/>
              </p:nvPicPr>
              <p:blipFill>
                <a:blip r:embed="rId204"/>
                <a:stretch>
                  <a:fillRect/>
                </a:stretch>
              </p:blipFill>
              <p:spPr>
                <a:xfrm>
                  <a:off x="6474315" y="4138324"/>
                  <a:ext cx="256320" cy="48060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65" name="Ink 164">
                  <a:extLst>
                    <a:ext uri="{FF2B5EF4-FFF2-40B4-BE49-F238E27FC236}">
                      <a16:creationId xmlns:a16="http://schemas.microsoft.com/office/drawing/2014/main" id="{BEDDE65B-F6C9-CD46-D52C-3752DED87541}"/>
                    </a:ext>
                  </a:extLst>
                </p14:cNvPr>
                <p14:cNvContentPartPr/>
                <p14:nvPr/>
              </p14:nvContentPartPr>
              <p14:xfrm>
                <a:off x="6827115" y="4180804"/>
                <a:ext cx="1560240" cy="564120"/>
              </p14:xfrm>
            </p:contentPart>
          </mc:Choice>
          <mc:Fallback xmlns="">
            <p:pic>
              <p:nvPicPr>
                <p:cNvPr id="165" name="Ink 164">
                  <a:extLst>
                    <a:ext uri="{FF2B5EF4-FFF2-40B4-BE49-F238E27FC236}">
                      <a16:creationId xmlns:a16="http://schemas.microsoft.com/office/drawing/2014/main" id="{BEDDE65B-F6C9-CD46-D52C-3752DED87541}"/>
                    </a:ext>
                  </a:extLst>
                </p:cNvPr>
                <p:cNvPicPr/>
                <p:nvPr/>
              </p:nvPicPr>
              <p:blipFill>
                <a:blip r:embed="rId206"/>
                <a:stretch>
                  <a:fillRect/>
                </a:stretch>
              </p:blipFill>
              <p:spPr>
                <a:xfrm>
                  <a:off x="6818115" y="4171804"/>
                  <a:ext cx="1577880" cy="58176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66" name="Ink 165">
                  <a:extLst>
                    <a:ext uri="{FF2B5EF4-FFF2-40B4-BE49-F238E27FC236}">
                      <a16:creationId xmlns:a16="http://schemas.microsoft.com/office/drawing/2014/main" id="{2EC8DDF6-4954-4ED5-D7AB-2B7FF752822D}"/>
                    </a:ext>
                  </a:extLst>
                </p14:cNvPr>
                <p14:cNvContentPartPr/>
                <p14:nvPr/>
              </p14:nvContentPartPr>
              <p14:xfrm>
                <a:off x="7773555" y="3966244"/>
                <a:ext cx="106920" cy="117720"/>
              </p14:xfrm>
            </p:contentPart>
          </mc:Choice>
          <mc:Fallback xmlns="">
            <p:pic>
              <p:nvPicPr>
                <p:cNvPr id="166" name="Ink 165">
                  <a:extLst>
                    <a:ext uri="{FF2B5EF4-FFF2-40B4-BE49-F238E27FC236}">
                      <a16:creationId xmlns:a16="http://schemas.microsoft.com/office/drawing/2014/main" id="{2EC8DDF6-4954-4ED5-D7AB-2B7FF752822D}"/>
                    </a:ext>
                  </a:extLst>
                </p:cNvPr>
                <p:cNvPicPr/>
                <p:nvPr/>
              </p:nvPicPr>
              <p:blipFill>
                <a:blip r:embed="rId208"/>
                <a:stretch>
                  <a:fillRect/>
                </a:stretch>
              </p:blipFill>
              <p:spPr>
                <a:xfrm>
                  <a:off x="7764555" y="3957244"/>
                  <a:ext cx="12456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67" name="Ink 166">
                  <a:extLst>
                    <a:ext uri="{FF2B5EF4-FFF2-40B4-BE49-F238E27FC236}">
                      <a16:creationId xmlns:a16="http://schemas.microsoft.com/office/drawing/2014/main" id="{FC1C531D-845C-429D-C70B-B1A023949B52}"/>
                    </a:ext>
                  </a:extLst>
                </p14:cNvPr>
                <p14:cNvContentPartPr/>
                <p14:nvPr/>
              </p14:nvContentPartPr>
              <p14:xfrm>
                <a:off x="8440995" y="4121764"/>
                <a:ext cx="463320" cy="480240"/>
              </p14:xfrm>
            </p:contentPart>
          </mc:Choice>
          <mc:Fallback xmlns="">
            <p:pic>
              <p:nvPicPr>
                <p:cNvPr id="167" name="Ink 166">
                  <a:extLst>
                    <a:ext uri="{FF2B5EF4-FFF2-40B4-BE49-F238E27FC236}">
                      <a16:creationId xmlns:a16="http://schemas.microsoft.com/office/drawing/2014/main" id="{FC1C531D-845C-429D-C70B-B1A023949B52}"/>
                    </a:ext>
                  </a:extLst>
                </p:cNvPr>
                <p:cNvPicPr/>
                <p:nvPr/>
              </p:nvPicPr>
              <p:blipFill>
                <a:blip r:embed="rId210"/>
                <a:stretch>
                  <a:fillRect/>
                </a:stretch>
              </p:blipFill>
              <p:spPr>
                <a:xfrm>
                  <a:off x="8431995" y="4112764"/>
                  <a:ext cx="480960" cy="49788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70" name="Ink 169">
                  <a:extLst>
                    <a:ext uri="{FF2B5EF4-FFF2-40B4-BE49-F238E27FC236}">
                      <a16:creationId xmlns:a16="http://schemas.microsoft.com/office/drawing/2014/main" id="{C3535112-159E-CCDC-CF30-6E04C57B6C5B}"/>
                    </a:ext>
                  </a:extLst>
                </p14:cNvPr>
                <p14:cNvContentPartPr/>
                <p14:nvPr/>
              </p14:nvContentPartPr>
              <p14:xfrm>
                <a:off x="9000435" y="4018084"/>
                <a:ext cx="949680" cy="344160"/>
              </p14:xfrm>
            </p:contentPart>
          </mc:Choice>
          <mc:Fallback xmlns="">
            <p:pic>
              <p:nvPicPr>
                <p:cNvPr id="170" name="Ink 169">
                  <a:extLst>
                    <a:ext uri="{FF2B5EF4-FFF2-40B4-BE49-F238E27FC236}">
                      <a16:creationId xmlns:a16="http://schemas.microsoft.com/office/drawing/2014/main" id="{C3535112-159E-CCDC-CF30-6E04C57B6C5B}"/>
                    </a:ext>
                  </a:extLst>
                </p:cNvPr>
                <p:cNvPicPr/>
                <p:nvPr/>
              </p:nvPicPr>
              <p:blipFill>
                <a:blip r:embed="rId212"/>
                <a:stretch>
                  <a:fillRect/>
                </a:stretch>
              </p:blipFill>
              <p:spPr>
                <a:xfrm>
                  <a:off x="8991795" y="4009444"/>
                  <a:ext cx="96732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71" name="Ink 170">
                  <a:extLst>
                    <a:ext uri="{FF2B5EF4-FFF2-40B4-BE49-F238E27FC236}">
                      <a16:creationId xmlns:a16="http://schemas.microsoft.com/office/drawing/2014/main" id="{84EBE9D9-AA16-C29C-7E75-2CE449E2F84B}"/>
                    </a:ext>
                  </a:extLst>
                </p14:cNvPr>
                <p14:cNvContentPartPr/>
                <p14:nvPr/>
              </p14:nvContentPartPr>
              <p14:xfrm>
                <a:off x="9912315" y="4106284"/>
                <a:ext cx="153720" cy="32760"/>
              </p14:xfrm>
            </p:contentPart>
          </mc:Choice>
          <mc:Fallback xmlns="">
            <p:pic>
              <p:nvPicPr>
                <p:cNvPr id="171" name="Ink 170">
                  <a:extLst>
                    <a:ext uri="{FF2B5EF4-FFF2-40B4-BE49-F238E27FC236}">
                      <a16:creationId xmlns:a16="http://schemas.microsoft.com/office/drawing/2014/main" id="{84EBE9D9-AA16-C29C-7E75-2CE449E2F84B}"/>
                    </a:ext>
                  </a:extLst>
                </p:cNvPr>
                <p:cNvPicPr/>
                <p:nvPr/>
              </p:nvPicPr>
              <p:blipFill>
                <a:blip r:embed="rId214"/>
                <a:stretch>
                  <a:fillRect/>
                </a:stretch>
              </p:blipFill>
              <p:spPr>
                <a:xfrm>
                  <a:off x="9903675" y="4097284"/>
                  <a:ext cx="17136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72" name="Ink 171">
                  <a:extLst>
                    <a:ext uri="{FF2B5EF4-FFF2-40B4-BE49-F238E27FC236}">
                      <a16:creationId xmlns:a16="http://schemas.microsoft.com/office/drawing/2014/main" id="{201D6B15-BFC6-A4D6-7C0A-A12975EE8335}"/>
                    </a:ext>
                  </a:extLst>
                </p14:cNvPr>
                <p14:cNvContentPartPr/>
                <p14:nvPr/>
              </p14:nvContentPartPr>
              <p14:xfrm>
                <a:off x="9471315" y="4123924"/>
                <a:ext cx="182520" cy="360"/>
              </p14:xfrm>
            </p:contentPart>
          </mc:Choice>
          <mc:Fallback xmlns="">
            <p:pic>
              <p:nvPicPr>
                <p:cNvPr id="172" name="Ink 171">
                  <a:extLst>
                    <a:ext uri="{FF2B5EF4-FFF2-40B4-BE49-F238E27FC236}">
                      <a16:creationId xmlns:a16="http://schemas.microsoft.com/office/drawing/2014/main" id="{201D6B15-BFC6-A4D6-7C0A-A12975EE8335}"/>
                    </a:ext>
                  </a:extLst>
                </p:cNvPr>
                <p:cNvPicPr/>
                <p:nvPr/>
              </p:nvPicPr>
              <p:blipFill>
                <a:blip r:embed="rId216"/>
                <a:stretch>
                  <a:fillRect/>
                </a:stretch>
              </p:blipFill>
              <p:spPr>
                <a:xfrm>
                  <a:off x="9462675" y="4115284"/>
                  <a:ext cx="2001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73" name="Ink 172">
                  <a:extLst>
                    <a:ext uri="{FF2B5EF4-FFF2-40B4-BE49-F238E27FC236}">
                      <a16:creationId xmlns:a16="http://schemas.microsoft.com/office/drawing/2014/main" id="{F823BC2E-2B4D-2272-C175-DCFAF8EEAA1C}"/>
                    </a:ext>
                  </a:extLst>
                </p14:cNvPr>
                <p14:cNvContentPartPr/>
                <p14:nvPr/>
              </p14:nvContentPartPr>
              <p14:xfrm>
                <a:off x="10172955" y="4128244"/>
                <a:ext cx="359280" cy="204480"/>
              </p14:xfrm>
            </p:contentPart>
          </mc:Choice>
          <mc:Fallback xmlns="">
            <p:pic>
              <p:nvPicPr>
                <p:cNvPr id="173" name="Ink 172">
                  <a:extLst>
                    <a:ext uri="{FF2B5EF4-FFF2-40B4-BE49-F238E27FC236}">
                      <a16:creationId xmlns:a16="http://schemas.microsoft.com/office/drawing/2014/main" id="{F823BC2E-2B4D-2272-C175-DCFAF8EEAA1C}"/>
                    </a:ext>
                  </a:extLst>
                </p:cNvPr>
                <p:cNvPicPr/>
                <p:nvPr/>
              </p:nvPicPr>
              <p:blipFill>
                <a:blip r:embed="rId218"/>
                <a:stretch>
                  <a:fillRect/>
                </a:stretch>
              </p:blipFill>
              <p:spPr>
                <a:xfrm>
                  <a:off x="10163955" y="4119244"/>
                  <a:ext cx="37692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74" name="Ink 173">
                  <a:extLst>
                    <a:ext uri="{FF2B5EF4-FFF2-40B4-BE49-F238E27FC236}">
                      <a16:creationId xmlns:a16="http://schemas.microsoft.com/office/drawing/2014/main" id="{B5F03563-4BD2-C938-7CC6-A3B4B0EBC891}"/>
                    </a:ext>
                  </a:extLst>
                </p14:cNvPr>
                <p14:cNvContentPartPr/>
                <p14:nvPr/>
              </p14:nvContentPartPr>
              <p14:xfrm>
                <a:off x="10641315" y="4154524"/>
                <a:ext cx="123840" cy="168840"/>
              </p14:xfrm>
            </p:contentPart>
          </mc:Choice>
          <mc:Fallback xmlns="">
            <p:pic>
              <p:nvPicPr>
                <p:cNvPr id="174" name="Ink 173">
                  <a:extLst>
                    <a:ext uri="{FF2B5EF4-FFF2-40B4-BE49-F238E27FC236}">
                      <a16:creationId xmlns:a16="http://schemas.microsoft.com/office/drawing/2014/main" id="{B5F03563-4BD2-C938-7CC6-A3B4B0EBC891}"/>
                    </a:ext>
                  </a:extLst>
                </p:cNvPr>
                <p:cNvPicPr/>
                <p:nvPr/>
              </p:nvPicPr>
              <p:blipFill>
                <a:blip r:embed="rId220"/>
                <a:stretch>
                  <a:fillRect/>
                </a:stretch>
              </p:blipFill>
              <p:spPr>
                <a:xfrm>
                  <a:off x="10632675" y="4145524"/>
                  <a:ext cx="14148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75" name="Ink 174">
                  <a:extLst>
                    <a:ext uri="{FF2B5EF4-FFF2-40B4-BE49-F238E27FC236}">
                      <a16:creationId xmlns:a16="http://schemas.microsoft.com/office/drawing/2014/main" id="{00AA9E8C-49E2-B5E7-0F3C-7BB39A87B21D}"/>
                    </a:ext>
                  </a:extLst>
                </p14:cNvPr>
                <p14:cNvContentPartPr/>
                <p14:nvPr/>
              </p14:nvContentPartPr>
              <p14:xfrm>
                <a:off x="10915275" y="4016284"/>
                <a:ext cx="852480" cy="442440"/>
              </p14:xfrm>
            </p:contentPart>
          </mc:Choice>
          <mc:Fallback xmlns="">
            <p:pic>
              <p:nvPicPr>
                <p:cNvPr id="175" name="Ink 174">
                  <a:extLst>
                    <a:ext uri="{FF2B5EF4-FFF2-40B4-BE49-F238E27FC236}">
                      <a16:creationId xmlns:a16="http://schemas.microsoft.com/office/drawing/2014/main" id="{00AA9E8C-49E2-B5E7-0F3C-7BB39A87B21D}"/>
                    </a:ext>
                  </a:extLst>
                </p:cNvPr>
                <p:cNvPicPr/>
                <p:nvPr/>
              </p:nvPicPr>
              <p:blipFill>
                <a:blip r:embed="rId222"/>
                <a:stretch>
                  <a:fillRect/>
                </a:stretch>
              </p:blipFill>
              <p:spPr>
                <a:xfrm>
                  <a:off x="10906275" y="4007284"/>
                  <a:ext cx="870120" cy="46008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76" name="Ink 175">
                  <a:extLst>
                    <a:ext uri="{FF2B5EF4-FFF2-40B4-BE49-F238E27FC236}">
                      <a16:creationId xmlns:a16="http://schemas.microsoft.com/office/drawing/2014/main" id="{EF93439D-48F6-71E6-9C07-4CA9194963E0}"/>
                    </a:ext>
                  </a:extLst>
                </p14:cNvPr>
                <p14:cNvContentPartPr/>
                <p14:nvPr/>
              </p14:nvContentPartPr>
              <p14:xfrm>
                <a:off x="11491995" y="3954004"/>
                <a:ext cx="110880" cy="87480"/>
              </p14:xfrm>
            </p:contentPart>
          </mc:Choice>
          <mc:Fallback xmlns="">
            <p:pic>
              <p:nvPicPr>
                <p:cNvPr id="176" name="Ink 175">
                  <a:extLst>
                    <a:ext uri="{FF2B5EF4-FFF2-40B4-BE49-F238E27FC236}">
                      <a16:creationId xmlns:a16="http://schemas.microsoft.com/office/drawing/2014/main" id="{EF93439D-48F6-71E6-9C07-4CA9194963E0}"/>
                    </a:ext>
                  </a:extLst>
                </p:cNvPr>
                <p:cNvPicPr/>
                <p:nvPr/>
              </p:nvPicPr>
              <p:blipFill>
                <a:blip r:embed="rId224"/>
                <a:stretch>
                  <a:fillRect/>
                </a:stretch>
              </p:blipFill>
              <p:spPr>
                <a:xfrm>
                  <a:off x="11482995" y="3945364"/>
                  <a:ext cx="12852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77" name="Ink 176">
                  <a:extLst>
                    <a:ext uri="{FF2B5EF4-FFF2-40B4-BE49-F238E27FC236}">
                      <a16:creationId xmlns:a16="http://schemas.microsoft.com/office/drawing/2014/main" id="{C0832A85-B8BB-BADC-AEE7-A8638995F99D}"/>
                    </a:ext>
                  </a:extLst>
                </p14:cNvPr>
                <p14:cNvContentPartPr/>
                <p14:nvPr/>
              </p14:nvContentPartPr>
              <p14:xfrm>
                <a:off x="11295435" y="4119604"/>
                <a:ext cx="135720" cy="5760"/>
              </p14:xfrm>
            </p:contentPart>
          </mc:Choice>
          <mc:Fallback xmlns="">
            <p:pic>
              <p:nvPicPr>
                <p:cNvPr id="177" name="Ink 176">
                  <a:extLst>
                    <a:ext uri="{FF2B5EF4-FFF2-40B4-BE49-F238E27FC236}">
                      <a16:creationId xmlns:a16="http://schemas.microsoft.com/office/drawing/2014/main" id="{C0832A85-B8BB-BADC-AEE7-A8638995F99D}"/>
                    </a:ext>
                  </a:extLst>
                </p:cNvPr>
                <p:cNvPicPr/>
                <p:nvPr/>
              </p:nvPicPr>
              <p:blipFill>
                <a:blip r:embed="rId226"/>
                <a:stretch>
                  <a:fillRect/>
                </a:stretch>
              </p:blipFill>
              <p:spPr>
                <a:xfrm>
                  <a:off x="11286795" y="4110604"/>
                  <a:ext cx="15336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79" name="Ink 178">
                  <a:extLst>
                    <a:ext uri="{FF2B5EF4-FFF2-40B4-BE49-F238E27FC236}">
                      <a16:creationId xmlns:a16="http://schemas.microsoft.com/office/drawing/2014/main" id="{38004DD6-D17B-55C3-97E1-C17316ADB84E}"/>
                    </a:ext>
                  </a:extLst>
                </p14:cNvPr>
                <p14:cNvContentPartPr/>
                <p14:nvPr/>
              </p14:nvContentPartPr>
              <p14:xfrm>
                <a:off x="3157995" y="4837804"/>
                <a:ext cx="491040" cy="304560"/>
              </p14:xfrm>
            </p:contentPart>
          </mc:Choice>
          <mc:Fallback xmlns="">
            <p:pic>
              <p:nvPicPr>
                <p:cNvPr id="179" name="Ink 178">
                  <a:extLst>
                    <a:ext uri="{FF2B5EF4-FFF2-40B4-BE49-F238E27FC236}">
                      <a16:creationId xmlns:a16="http://schemas.microsoft.com/office/drawing/2014/main" id="{38004DD6-D17B-55C3-97E1-C17316ADB84E}"/>
                    </a:ext>
                  </a:extLst>
                </p:cNvPr>
                <p:cNvPicPr/>
                <p:nvPr/>
              </p:nvPicPr>
              <p:blipFill>
                <a:blip r:embed="rId228"/>
                <a:stretch>
                  <a:fillRect/>
                </a:stretch>
              </p:blipFill>
              <p:spPr>
                <a:xfrm>
                  <a:off x="3148995" y="4828804"/>
                  <a:ext cx="508680" cy="32220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180" name="Ink 179">
                  <a:extLst>
                    <a:ext uri="{FF2B5EF4-FFF2-40B4-BE49-F238E27FC236}">
                      <a16:creationId xmlns:a16="http://schemas.microsoft.com/office/drawing/2014/main" id="{40762D59-9E27-41F1-8114-EC6B0715192D}"/>
                    </a:ext>
                  </a:extLst>
                </p14:cNvPr>
                <p14:cNvContentPartPr/>
                <p14:nvPr/>
              </p14:nvContentPartPr>
              <p14:xfrm>
                <a:off x="3757395" y="4838524"/>
                <a:ext cx="926280" cy="271800"/>
              </p14:xfrm>
            </p:contentPart>
          </mc:Choice>
          <mc:Fallback xmlns="">
            <p:pic>
              <p:nvPicPr>
                <p:cNvPr id="180" name="Ink 179">
                  <a:extLst>
                    <a:ext uri="{FF2B5EF4-FFF2-40B4-BE49-F238E27FC236}">
                      <a16:creationId xmlns:a16="http://schemas.microsoft.com/office/drawing/2014/main" id="{40762D59-9E27-41F1-8114-EC6B0715192D}"/>
                    </a:ext>
                  </a:extLst>
                </p:cNvPr>
                <p:cNvPicPr/>
                <p:nvPr/>
              </p:nvPicPr>
              <p:blipFill>
                <a:blip r:embed="rId230"/>
                <a:stretch>
                  <a:fillRect/>
                </a:stretch>
              </p:blipFill>
              <p:spPr>
                <a:xfrm>
                  <a:off x="3748395" y="4829524"/>
                  <a:ext cx="94392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81" name="Ink 180">
                  <a:extLst>
                    <a:ext uri="{FF2B5EF4-FFF2-40B4-BE49-F238E27FC236}">
                      <a16:creationId xmlns:a16="http://schemas.microsoft.com/office/drawing/2014/main" id="{C5A9B721-5434-63D3-AD4F-F1A0A2F1DC14}"/>
                    </a:ext>
                  </a:extLst>
                </p14:cNvPr>
                <p14:cNvContentPartPr/>
                <p14:nvPr/>
              </p14:nvContentPartPr>
              <p14:xfrm>
                <a:off x="4273995" y="4707844"/>
                <a:ext cx="113040" cy="109440"/>
              </p14:xfrm>
            </p:contentPart>
          </mc:Choice>
          <mc:Fallback xmlns="">
            <p:pic>
              <p:nvPicPr>
                <p:cNvPr id="181" name="Ink 180">
                  <a:extLst>
                    <a:ext uri="{FF2B5EF4-FFF2-40B4-BE49-F238E27FC236}">
                      <a16:creationId xmlns:a16="http://schemas.microsoft.com/office/drawing/2014/main" id="{C5A9B721-5434-63D3-AD4F-F1A0A2F1DC14}"/>
                    </a:ext>
                  </a:extLst>
                </p:cNvPr>
                <p:cNvPicPr/>
                <p:nvPr/>
              </p:nvPicPr>
              <p:blipFill>
                <a:blip r:embed="rId232"/>
                <a:stretch>
                  <a:fillRect/>
                </a:stretch>
              </p:blipFill>
              <p:spPr>
                <a:xfrm>
                  <a:off x="4264995" y="4698844"/>
                  <a:ext cx="1306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183" name="Ink 182">
                  <a:extLst>
                    <a:ext uri="{FF2B5EF4-FFF2-40B4-BE49-F238E27FC236}">
                      <a16:creationId xmlns:a16="http://schemas.microsoft.com/office/drawing/2014/main" id="{E202B67E-22DB-477A-4F7D-A2DFC22370FA}"/>
                    </a:ext>
                  </a:extLst>
                </p14:cNvPr>
                <p14:cNvContentPartPr/>
                <p14:nvPr/>
              </p14:nvContentPartPr>
              <p14:xfrm>
                <a:off x="4870515" y="5052364"/>
                <a:ext cx="33120" cy="96120"/>
              </p14:xfrm>
            </p:contentPart>
          </mc:Choice>
          <mc:Fallback xmlns="">
            <p:pic>
              <p:nvPicPr>
                <p:cNvPr id="183" name="Ink 182">
                  <a:extLst>
                    <a:ext uri="{FF2B5EF4-FFF2-40B4-BE49-F238E27FC236}">
                      <a16:creationId xmlns:a16="http://schemas.microsoft.com/office/drawing/2014/main" id="{E202B67E-22DB-477A-4F7D-A2DFC22370FA}"/>
                    </a:ext>
                  </a:extLst>
                </p:cNvPr>
                <p:cNvPicPr/>
                <p:nvPr/>
              </p:nvPicPr>
              <p:blipFill>
                <a:blip r:embed="rId234"/>
                <a:stretch>
                  <a:fillRect/>
                </a:stretch>
              </p:blipFill>
              <p:spPr>
                <a:xfrm>
                  <a:off x="4861515" y="5043724"/>
                  <a:ext cx="5076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185" name="Ink 184">
                  <a:extLst>
                    <a:ext uri="{FF2B5EF4-FFF2-40B4-BE49-F238E27FC236}">
                      <a16:creationId xmlns:a16="http://schemas.microsoft.com/office/drawing/2014/main" id="{67207A5B-F92F-7D2D-0341-39DCFD83A264}"/>
                    </a:ext>
                  </a:extLst>
                </p14:cNvPr>
                <p14:cNvContentPartPr/>
                <p14:nvPr/>
              </p14:nvContentPartPr>
              <p14:xfrm>
                <a:off x="5104875" y="4719364"/>
                <a:ext cx="227160" cy="400320"/>
              </p14:xfrm>
            </p:contentPart>
          </mc:Choice>
          <mc:Fallback xmlns="">
            <p:pic>
              <p:nvPicPr>
                <p:cNvPr id="185" name="Ink 184">
                  <a:extLst>
                    <a:ext uri="{FF2B5EF4-FFF2-40B4-BE49-F238E27FC236}">
                      <a16:creationId xmlns:a16="http://schemas.microsoft.com/office/drawing/2014/main" id="{67207A5B-F92F-7D2D-0341-39DCFD83A264}"/>
                    </a:ext>
                  </a:extLst>
                </p:cNvPr>
                <p:cNvPicPr/>
                <p:nvPr/>
              </p:nvPicPr>
              <p:blipFill>
                <a:blip r:embed="rId236"/>
                <a:stretch>
                  <a:fillRect/>
                </a:stretch>
              </p:blipFill>
              <p:spPr>
                <a:xfrm>
                  <a:off x="5096235" y="4710724"/>
                  <a:ext cx="244800" cy="41796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186" name="Ink 185">
                  <a:extLst>
                    <a:ext uri="{FF2B5EF4-FFF2-40B4-BE49-F238E27FC236}">
                      <a16:creationId xmlns:a16="http://schemas.microsoft.com/office/drawing/2014/main" id="{28C21C7C-8D65-7D9C-12D6-D2ADC22F8D2B}"/>
                    </a:ext>
                  </a:extLst>
                </p14:cNvPr>
                <p14:cNvContentPartPr/>
                <p14:nvPr/>
              </p14:nvContentPartPr>
              <p14:xfrm>
                <a:off x="5494755" y="4667164"/>
                <a:ext cx="1330200" cy="639360"/>
              </p14:xfrm>
            </p:contentPart>
          </mc:Choice>
          <mc:Fallback xmlns="">
            <p:pic>
              <p:nvPicPr>
                <p:cNvPr id="186" name="Ink 185">
                  <a:extLst>
                    <a:ext uri="{FF2B5EF4-FFF2-40B4-BE49-F238E27FC236}">
                      <a16:creationId xmlns:a16="http://schemas.microsoft.com/office/drawing/2014/main" id="{28C21C7C-8D65-7D9C-12D6-D2ADC22F8D2B}"/>
                    </a:ext>
                  </a:extLst>
                </p:cNvPr>
                <p:cNvPicPr/>
                <p:nvPr/>
              </p:nvPicPr>
              <p:blipFill>
                <a:blip r:embed="rId238"/>
                <a:stretch>
                  <a:fillRect/>
                </a:stretch>
              </p:blipFill>
              <p:spPr>
                <a:xfrm>
                  <a:off x="5486115" y="4658164"/>
                  <a:ext cx="1347840" cy="65700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187" name="Ink 186">
                  <a:extLst>
                    <a:ext uri="{FF2B5EF4-FFF2-40B4-BE49-F238E27FC236}">
                      <a16:creationId xmlns:a16="http://schemas.microsoft.com/office/drawing/2014/main" id="{BE565837-D9AD-AB38-B8F4-22BDBF4B7033}"/>
                    </a:ext>
                  </a:extLst>
                </p14:cNvPr>
                <p14:cNvContentPartPr/>
                <p14:nvPr/>
              </p14:nvContentPartPr>
              <p14:xfrm>
                <a:off x="6314115" y="4583284"/>
                <a:ext cx="131760" cy="114480"/>
              </p14:xfrm>
            </p:contentPart>
          </mc:Choice>
          <mc:Fallback xmlns="">
            <p:pic>
              <p:nvPicPr>
                <p:cNvPr id="187" name="Ink 186">
                  <a:extLst>
                    <a:ext uri="{FF2B5EF4-FFF2-40B4-BE49-F238E27FC236}">
                      <a16:creationId xmlns:a16="http://schemas.microsoft.com/office/drawing/2014/main" id="{BE565837-D9AD-AB38-B8F4-22BDBF4B7033}"/>
                    </a:ext>
                  </a:extLst>
                </p:cNvPr>
                <p:cNvPicPr/>
                <p:nvPr/>
              </p:nvPicPr>
              <p:blipFill>
                <a:blip r:embed="rId240"/>
                <a:stretch>
                  <a:fillRect/>
                </a:stretch>
              </p:blipFill>
              <p:spPr>
                <a:xfrm>
                  <a:off x="6305475" y="4574644"/>
                  <a:ext cx="14940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188" name="Ink 187">
                  <a:extLst>
                    <a:ext uri="{FF2B5EF4-FFF2-40B4-BE49-F238E27FC236}">
                      <a16:creationId xmlns:a16="http://schemas.microsoft.com/office/drawing/2014/main" id="{C547C131-E3C5-F541-8877-1BDEDBF3AB1A}"/>
                    </a:ext>
                  </a:extLst>
                </p14:cNvPr>
                <p14:cNvContentPartPr/>
                <p14:nvPr/>
              </p14:nvContentPartPr>
              <p14:xfrm>
                <a:off x="6414915" y="4706404"/>
                <a:ext cx="170640" cy="13680"/>
              </p14:xfrm>
            </p:contentPart>
          </mc:Choice>
          <mc:Fallback xmlns="">
            <p:pic>
              <p:nvPicPr>
                <p:cNvPr id="188" name="Ink 187">
                  <a:extLst>
                    <a:ext uri="{FF2B5EF4-FFF2-40B4-BE49-F238E27FC236}">
                      <a16:creationId xmlns:a16="http://schemas.microsoft.com/office/drawing/2014/main" id="{C547C131-E3C5-F541-8877-1BDEDBF3AB1A}"/>
                    </a:ext>
                  </a:extLst>
                </p:cNvPr>
                <p:cNvPicPr/>
                <p:nvPr/>
              </p:nvPicPr>
              <p:blipFill>
                <a:blip r:embed="rId242"/>
                <a:stretch>
                  <a:fillRect/>
                </a:stretch>
              </p:blipFill>
              <p:spPr>
                <a:xfrm>
                  <a:off x="6405915" y="4697764"/>
                  <a:ext cx="18828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189" name="Ink 188">
                  <a:extLst>
                    <a:ext uri="{FF2B5EF4-FFF2-40B4-BE49-F238E27FC236}">
                      <a16:creationId xmlns:a16="http://schemas.microsoft.com/office/drawing/2014/main" id="{16BD8742-267C-6B39-E0FA-2F0C7DA8EE1B}"/>
                    </a:ext>
                  </a:extLst>
                </p14:cNvPr>
                <p14:cNvContentPartPr/>
                <p14:nvPr/>
              </p14:nvContentPartPr>
              <p14:xfrm>
                <a:off x="6972195" y="4672924"/>
                <a:ext cx="238320" cy="395640"/>
              </p14:xfrm>
            </p:contentPart>
          </mc:Choice>
          <mc:Fallback xmlns="">
            <p:pic>
              <p:nvPicPr>
                <p:cNvPr id="189" name="Ink 188">
                  <a:extLst>
                    <a:ext uri="{FF2B5EF4-FFF2-40B4-BE49-F238E27FC236}">
                      <a16:creationId xmlns:a16="http://schemas.microsoft.com/office/drawing/2014/main" id="{16BD8742-267C-6B39-E0FA-2F0C7DA8EE1B}"/>
                    </a:ext>
                  </a:extLst>
                </p:cNvPr>
                <p:cNvPicPr/>
                <p:nvPr/>
              </p:nvPicPr>
              <p:blipFill>
                <a:blip r:embed="rId244"/>
                <a:stretch>
                  <a:fillRect/>
                </a:stretch>
              </p:blipFill>
              <p:spPr>
                <a:xfrm>
                  <a:off x="6963555" y="4664284"/>
                  <a:ext cx="255960" cy="41328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191" name="Ink 190">
                  <a:extLst>
                    <a:ext uri="{FF2B5EF4-FFF2-40B4-BE49-F238E27FC236}">
                      <a16:creationId xmlns:a16="http://schemas.microsoft.com/office/drawing/2014/main" id="{39908D81-4E56-A037-35CD-230BD804A541}"/>
                    </a:ext>
                  </a:extLst>
                </p14:cNvPr>
                <p14:cNvContentPartPr/>
                <p14:nvPr/>
              </p14:nvContentPartPr>
              <p14:xfrm>
                <a:off x="7429755" y="4609924"/>
                <a:ext cx="2425320" cy="482400"/>
              </p14:xfrm>
            </p:contentPart>
          </mc:Choice>
          <mc:Fallback xmlns="">
            <p:pic>
              <p:nvPicPr>
                <p:cNvPr id="191" name="Ink 190">
                  <a:extLst>
                    <a:ext uri="{FF2B5EF4-FFF2-40B4-BE49-F238E27FC236}">
                      <a16:creationId xmlns:a16="http://schemas.microsoft.com/office/drawing/2014/main" id="{39908D81-4E56-A037-35CD-230BD804A541}"/>
                    </a:ext>
                  </a:extLst>
                </p:cNvPr>
                <p:cNvPicPr/>
                <p:nvPr/>
              </p:nvPicPr>
              <p:blipFill>
                <a:blip r:embed="rId246"/>
                <a:stretch>
                  <a:fillRect/>
                </a:stretch>
              </p:blipFill>
              <p:spPr>
                <a:xfrm>
                  <a:off x="7420755" y="4601284"/>
                  <a:ext cx="2442960" cy="50004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192" name="Ink 191">
                  <a:extLst>
                    <a:ext uri="{FF2B5EF4-FFF2-40B4-BE49-F238E27FC236}">
                      <a16:creationId xmlns:a16="http://schemas.microsoft.com/office/drawing/2014/main" id="{B8E661DE-F126-8262-0C1D-0FC839FF0FF1}"/>
                    </a:ext>
                  </a:extLst>
                </p14:cNvPr>
                <p14:cNvContentPartPr/>
                <p14:nvPr/>
              </p14:nvContentPartPr>
              <p14:xfrm>
                <a:off x="9360435" y="4470964"/>
                <a:ext cx="100800" cy="92160"/>
              </p14:xfrm>
            </p:contentPart>
          </mc:Choice>
          <mc:Fallback xmlns="">
            <p:pic>
              <p:nvPicPr>
                <p:cNvPr id="192" name="Ink 191">
                  <a:extLst>
                    <a:ext uri="{FF2B5EF4-FFF2-40B4-BE49-F238E27FC236}">
                      <a16:creationId xmlns:a16="http://schemas.microsoft.com/office/drawing/2014/main" id="{B8E661DE-F126-8262-0C1D-0FC839FF0FF1}"/>
                    </a:ext>
                  </a:extLst>
                </p:cNvPr>
                <p:cNvPicPr/>
                <p:nvPr/>
              </p:nvPicPr>
              <p:blipFill>
                <a:blip r:embed="rId248"/>
                <a:stretch>
                  <a:fillRect/>
                </a:stretch>
              </p:blipFill>
              <p:spPr>
                <a:xfrm>
                  <a:off x="9351435" y="4461964"/>
                  <a:ext cx="11844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193" name="Ink 192">
                  <a:extLst>
                    <a:ext uri="{FF2B5EF4-FFF2-40B4-BE49-F238E27FC236}">
                      <a16:creationId xmlns:a16="http://schemas.microsoft.com/office/drawing/2014/main" id="{F38FAAC7-2521-9058-A07B-982A054516F1}"/>
                    </a:ext>
                  </a:extLst>
                </p14:cNvPr>
                <p14:cNvContentPartPr/>
                <p14:nvPr/>
              </p14:nvContentPartPr>
              <p14:xfrm>
                <a:off x="9143715" y="4590844"/>
                <a:ext cx="161640" cy="29880"/>
              </p14:xfrm>
            </p:contentPart>
          </mc:Choice>
          <mc:Fallback xmlns="">
            <p:pic>
              <p:nvPicPr>
                <p:cNvPr id="193" name="Ink 192">
                  <a:extLst>
                    <a:ext uri="{FF2B5EF4-FFF2-40B4-BE49-F238E27FC236}">
                      <a16:creationId xmlns:a16="http://schemas.microsoft.com/office/drawing/2014/main" id="{F38FAAC7-2521-9058-A07B-982A054516F1}"/>
                    </a:ext>
                  </a:extLst>
                </p:cNvPr>
                <p:cNvPicPr/>
                <p:nvPr/>
              </p:nvPicPr>
              <p:blipFill>
                <a:blip r:embed="rId250"/>
                <a:stretch>
                  <a:fillRect/>
                </a:stretch>
              </p:blipFill>
              <p:spPr>
                <a:xfrm>
                  <a:off x="9135075" y="4582204"/>
                  <a:ext cx="17928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194" name="Ink 193">
                  <a:extLst>
                    <a:ext uri="{FF2B5EF4-FFF2-40B4-BE49-F238E27FC236}">
                      <a16:creationId xmlns:a16="http://schemas.microsoft.com/office/drawing/2014/main" id="{C1CCD63A-2C61-F7A7-87D2-276A0A1CFC20}"/>
                    </a:ext>
                  </a:extLst>
                </p14:cNvPr>
                <p14:cNvContentPartPr/>
                <p14:nvPr/>
              </p14:nvContentPartPr>
              <p14:xfrm>
                <a:off x="8697675" y="4603804"/>
                <a:ext cx="145440" cy="133560"/>
              </p14:xfrm>
            </p:contentPart>
          </mc:Choice>
          <mc:Fallback xmlns="">
            <p:pic>
              <p:nvPicPr>
                <p:cNvPr id="194" name="Ink 193">
                  <a:extLst>
                    <a:ext uri="{FF2B5EF4-FFF2-40B4-BE49-F238E27FC236}">
                      <a16:creationId xmlns:a16="http://schemas.microsoft.com/office/drawing/2014/main" id="{C1CCD63A-2C61-F7A7-87D2-276A0A1CFC20}"/>
                    </a:ext>
                  </a:extLst>
                </p:cNvPr>
                <p:cNvPicPr/>
                <p:nvPr/>
              </p:nvPicPr>
              <p:blipFill>
                <a:blip r:embed="rId252"/>
                <a:stretch>
                  <a:fillRect/>
                </a:stretch>
              </p:blipFill>
              <p:spPr>
                <a:xfrm>
                  <a:off x="8688675" y="4595164"/>
                  <a:ext cx="16308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196" name="Ink 195">
                  <a:extLst>
                    <a:ext uri="{FF2B5EF4-FFF2-40B4-BE49-F238E27FC236}">
                      <a16:creationId xmlns:a16="http://schemas.microsoft.com/office/drawing/2014/main" id="{F637C4F3-2D95-FB27-D7CF-D57AE023C0D0}"/>
                    </a:ext>
                  </a:extLst>
                </p14:cNvPr>
                <p14:cNvContentPartPr/>
                <p14:nvPr/>
              </p14:nvContentPartPr>
              <p14:xfrm>
                <a:off x="3091395" y="5415964"/>
                <a:ext cx="1247760" cy="489960"/>
              </p14:xfrm>
            </p:contentPart>
          </mc:Choice>
          <mc:Fallback xmlns="">
            <p:pic>
              <p:nvPicPr>
                <p:cNvPr id="196" name="Ink 195">
                  <a:extLst>
                    <a:ext uri="{FF2B5EF4-FFF2-40B4-BE49-F238E27FC236}">
                      <a16:creationId xmlns:a16="http://schemas.microsoft.com/office/drawing/2014/main" id="{F637C4F3-2D95-FB27-D7CF-D57AE023C0D0}"/>
                    </a:ext>
                  </a:extLst>
                </p:cNvPr>
                <p:cNvPicPr/>
                <p:nvPr/>
              </p:nvPicPr>
              <p:blipFill>
                <a:blip r:embed="rId254"/>
                <a:stretch>
                  <a:fillRect/>
                </a:stretch>
              </p:blipFill>
              <p:spPr>
                <a:xfrm>
                  <a:off x="3082395" y="5406964"/>
                  <a:ext cx="1265400" cy="50760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197" name="Ink 196">
                  <a:extLst>
                    <a:ext uri="{FF2B5EF4-FFF2-40B4-BE49-F238E27FC236}">
                      <a16:creationId xmlns:a16="http://schemas.microsoft.com/office/drawing/2014/main" id="{2AD81904-A3D6-33FA-57C0-21C91EA44119}"/>
                    </a:ext>
                  </a:extLst>
                </p14:cNvPr>
                <p14:cNvContentPartPr/>
                <p14:nvPr/>
              </p14:nvContentPartPr>
              <p14:xfrm>
                <a:off x="3941715" y="5481484"/>
                <a:ext cx="171720" cy="360"/>
              </p14:xfrm>
            </p:contentPart>
          </mc:Choice>
          <mc:Fallback xmlns="">
            <p:pic>
              <p:nvPicPr>
                <p:cNvPr id="197" name="Ink 196">
                  <a:extLst>
                    <a:ext uri="{FF2B5EF4-FFF2-40B4-BE49-F238E27FC236}">
                      <a16:creationId xmlns:a16="http://schemas.microsoft.com/office/drawing/2014/main" id="{2AD81904-A3D6-33FA-57C0-21C91EA44119}"/>
                    </a:ext>
                  </a:extLst>
                </p:cNvPr>
                <p:cNvPicPr/>
                <p:nvPr/>
              </p:nvPicPr>
              <p:blipFill>
                <a:blip r:embed="rId256"/>
                <a:stretch>
                  <a:fillRect/>
                </a:stretch>
              </p:blipFill>
              <p:spPr>
                <a:xfrm>
                  <a:off x="3932715" y="5472844"/>
                  <a:ext cx="1893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198" name="Ink 197">
                  <a:extLst>
                    <a:ext uri="{FF2B5EF4-FFF2-40B4-BE49-F238E27FC236}">
                      <a16:creationId xmlns:a16="http://schemas.microsoft.com/office/drawing/2014/main" id="{6D15366A-EE79-8028-C7E1-C94BF75D7CD6}"/>
                    </a:ext>
                  </a:extLst>
                </p14:cNvPr>
                <p14:cNvContentPartPr/>
                <p14:nvPr/>
              </p14:nvContentPartPr>
              <p14:xfrm>
                <a:off x="3592515" y="5350084"/>
                <a:ext cx="116280" cy="118080"/>
              </p14:xfrm>
            </p:contentPart>
          </mc:Choice>
          <mc:Fallback xmlns="">
            <p:pic>
              <p:nvPicPr>
                <p:cNvPr id="198" name="Ink 197">
                  <a:extLst>
                    <a:ext uri="{FF2B5EF4-FFF2-40B4-BE49-F238E27FC236}">
                      <a16:creationId xmlns:a16="http://schemas.microsoft.com/office/drawing/2014/main" id="{6D15366A-EE79-8028-C7E1-C94BF75D7CD6}"/>
                    </a:ext>
                  </a:extLst>
                </p:cNvPr>
                <p:cNvPicPr/>
                <p:nvPr/>
              </p:nvPicPr>
              <p:blipFill>
                <a:blip r:embed="rId258"/>
                <a:stretch>
                  <a:fillRect/>
                </a:stretch>
              </p:blipFill>
              <p:spPr>
                <a:xfrm>
                  <a:off x="3583515" y="5341084"/>
                  <a:ext cx="13392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199" name="Ink 198">
                  <a:extLst>
                    <a:ext uri="{FF2B5EF4-FFF2-40B4-BE49-F238E27FC236}">
                      <a16:creationId xmlns:a16="http://schemas.microsoft.com/office/drawing/2014/main" id="{995C26D0-4D74-9723-2903-E2E7F2A4621D}"/>
                    </a:ext>
                  </a:extLst>
                </p14:cNvPr>
                <p14:cNvContentPartPr/>
                <p14:nvPr/>
              </p14:nvContentPartPr>
              <p14:xfrm>
                <a:off x="4507995" y="5380684"/>
                <a:ext cx="491400" cy="350280"/>
              </p14:xfrm>
            </p:contentPart>
          </mc:Choice>
          <mc:Fallback xmlns="">
            <p:pic>
              <p:nvPicPr>
                <p:cNvPr id="199" name="Ink 198">
                  <a:extLst>
                    <a:ext uri="{FF2B5EF4-FFF2-40B4-BE49-F238E27FC236}">
                      <a16:creationId xmlns:a16="http://schemas.microsoft.com/office/drawing/2014/main" id="{995C26D0-4D74-9723-2903-E2E7F2A4621D}"/>
                    </a:ext>
                  </a:extLst>
                </p:cNvPr>
                <p:cNvPicPr/>
                <p:nvPr/>
              </p:nvPicPr>
              <p:blipFill>
                <a:blip r:embed="rId260"/>
                <a:stretch>
                  <a:fillRect/>
                </a:stretch>
              </p:blipFill>
              <p:spPr>
                <a:xfrm>
                  <a:off x="4498995" y="5372044"/>
                  <a:ext cx="509040" cy="36792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200" name="Ink 199">
                  <a:extLst>
                    <a:ext uri="{FF2B5EF4-FFF2-40B4-BE49-F238E27FC236}">
                      <a16:creationId xmlns:a16="http://schemas.microsoft.com/office/drawing/2014/main" id="{34FD496F-A708-73ED-89A7-6CF9756A4827}"/>
                    </a:ext>
                  </a:extLst>
                </p14:cNvPr>
                <p14:cNvContentPartPr/>
                <p14:nvPr/>
              </p14:nvContentPartPr>
              <p14:xfrm>
                <a:off x="4519875" y="5483284"/>
                <a:ext cx="197640" cy="16560"/>
              </p14:xfrm>
            </p:contentPart>
          </mc:Choice>
          <mc:Fallback xmlns="">
            <p:pic>
              <p:nvPicPr>
                <p:cNvPr id="200" name="Ink 199">
                  <a:extLst>
                    <a:ext uri="{FF2B5EF4-FFF2-40B4-BE49-F238E27FC236}">
                      <a16:creationId xmlns:a16="http://schemas.microsoft.com/office/drawing/2014/main" id="{34FD496F-A708-73ED-89A7-6CF9756A4827}"/>
                    </a:ext>
                  </a:extLst>
                </p:cNvPr>
                <p:cNvPicPr/>
                <p:nvPr/>
              </p:nvPicPr>
              <p:blipFill>
                <a:blip r:embed="rId262"/>
                <a:stretch>
                  <a:fillRect/>
                </a:stretch>
              </p:blipFill>
              <p:spPr>
                <a:xfrm>
                  <a:off x="4511235" y="5474644"/>
                  <a:ext cx="21528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201" name="Ink 200">
                  <a:extLst>
                    <a:ext uri="{FF2B5EF4-FFF2-40B4-BE49-F238E27FC236}">
                      <a16:creationId xmlns:a16="http://schemas.microsoft.com/office/drawing/2014/main" id="{FD841F0A-2648-1628-40CE-3C9FA00E3BD4}"/>
                    </a:ext>
                  </a:extLst>
                </p14:cNvPr>
                <p14:cNvContentPartPr/>
                <p14:nvPr/>
              </p14:nvContentPartPr>
              <p14:xfrm>
                <a:off x="5197395" y="5401924"/>
                <a:ext cx="997920" cy="529920"/>
              </p14:xfrm>
            </p:contentPart>
          </mc:Choice>
          <mc:Fallback xmlns="">
            <p:pic>
              <p:nvPicPr>
                <p:cNvPr id="201" name="Ink 200">
                  <a:extLst>
                    <a:ext uri="{FF2B5EF4-FFF2-40B4-BE49-F238E27FC236}">
                      <a16:creationId xmlns:a16="http://schemas.microsoft.com/office/drawing/2014/main" id="{FD841F0A-2648-1628-40CE-3C9FA00E3BD4}"/>
                    </a:ext>
                  </a:extLst>
                </p:cNvPr>
                <p:cNvPicPr/>
                <p:nvPr/>
              </p:nvPicPr>
              <p:blipFill>
                <a:blip r:embed="rId264"/>
                <a:stretch>
                  <a:fillRect/>
                </a:stretch>
              </p:blipFill>
              <p:spPr>
                <a:xfrm>
                  <a:off x="5188395" y="5393284"/>
                  <a:ext cx="1015560" cy="54756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202" name="Ink 201">
                  <a:extLst>
                    <a:ext uri="{FF2B5EF4-FFF2-40B4-BE49-F238E27FC236}">
                      <a16:creationId xmlns:a16="http://schemas.microsoft.com/office/drawing/2014/main" id="{ADDD1C52-F888-60F4-B109-4D0AF2B88597}"/>
                    </a:ext>
                  </a:extLst>
                </p14:cNvPr>
                <p14:cNvContentPartPr/>
                <p14:nvPr/>
              </p14:nvContentPartPr>
              <p14:xfrm>
                <a:off x="5842515" y="5246044"/>
                <a:ext cx="123840" cy="91800"/>
              </p14:xfrm>
            </p:contentPart>
          </mc:Choice>
          <mc:Fallback xmlns="">
            <p:pic>
              <p:nvPicPr>
                <p:cNvPr id="202" name="Ink 201">
                  <a:extLst>
                    <a:ext uri="{FF2B5EF4-FFF2-40B4-BE49-F238E27FC236}">
                      <a16:creationId xmlns:a16="http://schemas.microsoft.com/office/drawing/2014/main" id="{ADDD1C52-F888-60F4-B109-4D0AF2B88597}"/>
                    </a:ext>
                  </a:extLst>
                </p:cNvPr>
                <p:cNvPicPr/>
                <p:nvPr/>
              </p:nvPicPr>
              <p:blipFill>
                <a:blip r:embed="rId266"/>
                <a:stretch>
                  <a:fillRect/>
                </a:stretch>
              </p:blipFill>
              <p:spPr>
                <a:xfrm>
                  <a:off x="5833515" y="5237044"/>
                  <a:ext cx="14148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203" name="Ink 202">
                  <a:extLst>
                    <a:ext uri="{FF2B5EF4-FFF2-40B4-BE49-F238E27FC236}">
                      <a16:creationId xmlns:a16="http://schemas.microsoft.com/office/drawing/2014/main" id="{F2661447-4A5A-A4FA-607F-B852A0FEABEA}"/>
                    </a:ext>
                  </a:extLst>
                </p14:cNvPr>
                <p14:cNvContentPartPr/>
                <p14:nvPr/>
              </p14:nvContentPartPr>
              <p14:xfrm>
                <a:off x="5605995" y="5184844"/>
                <a:ext cx="114120" cy="106200"/>
              </p14:xfrm>
            </p:contentPart>
          </mc:Choice>
          <mc:Fallback xmlns="">
            <p:pic>
              <p:nvPicPr>
                <p:cNvPr id="203" name="Ink 202">
                  <a:extLst>
                    <a:ext uri="{FF2B5EF4-FFF2-40B4-BE49-F238E27FC236}">
                      <a16:creationId xmlns:a16="http://schemas.microsoft.com/office/drawing/2014/main" id="{F2661447-4A5A-A4FA-607F-B852A0FEABEA}"/>
                    </a:ext>
                  </a:extLst>
                </p:cNvPr>
                <p:cNvPicPr/>
                <p:nvPr/>
              </p:nvPicPr>
              <p:blipFill>
                <a:blip r:embed="rId268"/>
                <a:stretch>
                  <a:fillRect/>
                </a:stretch>
              </p:blipFill>
              <p:spPr>
                <a:xfrm>
                  <a:off x="5596995" y="5176204"/>
                  <a:ext cx="13176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204" name="Ink 203">
                  <a:extLst>
                    <a:ext uri="{FF2B5EF4-FFF2-40B4-BE49-F238E27FC236}">
                      <a16:creationId xmlns:a16="http://schemas.microsoft.com/office/drawing/2014/main" id="{D83F72C3-5601-641C-FE36-39B15E1EB071}"/>
                    </a:ext>
                  </a:extLst>
                </p14:cNvPr>
                <p14:cNvContentPartPr/>
                <p14:nvPr/>
              </p14:nvContentPartPr>
              <p14:xfrm>
                <a:off x="6309795" y="5218684"/>
                <a:ext cx="367920" cy="648720"/>
              </p14:xfrm>
            </p:contentPart>
          </mc:Choice>
          <mc:Fallback xmlns="">
            <p:pic>
              <p:nvPicPr>
                <p:cNvPr id="204" name="Ink 203">
                  <a:extLst>
                    <a:ext uri="{FF2B5EF4-FFF2-40B4-BE49-F238E27FC236}">
                      <a16:creationId xmlns:a16="http://schemas.microsoft.com/office/drawing/2014/main" id="{D83F72C3-5601-641C-FE36-39B15E1EB071}"/>
                    </a:ext>
                  </a:extLst>
                </p:cNvPr>
                <p:cNvPicPr/>
                <p:nvPr/>
              </p:nvPicPr>
              <p:blipFill>
                <a:blip r:embed="rId270"/>
                <a:stretch>
                  <a:fillRect/>
                </a:stretch>
              </p:blipFill>
              <p:spPr>
                <a:xfrm>
                  <a:off x="6301155" y="5210044"/>
                  <a:ext cx="385560" cy="66636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205" name="Ink 204">
                  <a:extLst>
                    <a:ext uri="{FF2B5EF4-FFF2-40B4-BE49-F238E27FC236}">
                      <a16:creationId xmlns:a16="http://schemas.microsoft.com/office/drawing/2014/main" id="{EFF43805-E557-C639-3146-48B429213A9E}"/>
                    </a:ext>
                  </a:extLst>
                </p14:cNvPr>
                <p14:cNvContentPartPr/>
                <p14:nvPr/>
              </p14:nvContentPartPr>
              <p14:xfrm>
                <a:off x="6772755" y="5315164"/>
                <a:ext cx="582120" cy="329760"/>
              </p14:xfrm>
            </p:contentPart>
          </mc:Choice>
          <mc:Fallback xmlns="">
            <p:pic>
              <p:nvPicPr>
                <p:cNvPr id="205" name="Ink 204">
                  <a:extLst>
                    <a:ext uri="{FF2B5EF4-FFF2-40B4-BE49-F238E27FC236}">
                      <a16:creationId xmlns:a16="http://schemas.microsoft.com/office/drawing/2014/main" id="{EFF43805-E557-C639-3146-48B429213A9E}"/>
                    </a:ext>
                  </a:extLst>
                </p:cNvPr>
                <p:cNvPicPr/>
                <p:nvPr/>
              </p:nvPicPr>
              <p:blipFill>
                <a:blip r:embed="rId272"/>
                <a:stretch>
                  <a:fillRect/>
                </a:stretch>
              </p:blipFill>
              <p:spPr>
                <a:xfrm>
                  <a:off x="6764115" y="5306164"/>
                  <a:ext cx="599760" cy="34740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206" name="Ink 205">
                  <a:extLst>
                    <a:ext uri="{FF2B5EF4-FFF2-40B4-BE49-F238E27FC236}">
                      <a16:creationId xmlns:a16="http://schemas.microsoft.com/office/drawing/2014/main" id="{8F54E704-5BD9-F402-E36F-B6E73CAC985C}"/>
                    </a:ext>
                  </a:extLst>
                </p14:cNvPr>
                <p14:cNvContentPartPr/>
                <p14:nvPr/>
              </p14:nvContentPartPr>
              <p14:xfrm>
                <a:off x="6818835" y="5399044"/>
                <a:ext cx="164520" cy="11880"/>
              </p14:xfrm>
            </p:contentPart>
          </mc:Choice>
          <mc:Fallback xmlns="">
            <p:pic>
              <p:nvPicPr>
                <p:cNvPr id="206" name="Ink 205">
                  <a:extLst>
                    <a:ext uri="{FF2B5EF4-FFF2-40B4-BE49-F238E27FC236}">
                      <a16:creationId xmlns:a16="http://schemas.microsoft.com/office/drawing/2014/main" id="{8F54E704-5BD9-F402-E36F-B6E73CAC985C}"/>
                    </a:ext>
                  </a:extLst>
                </p:cNvPr>
                <p:cNvPicPr/>
                <p:nvPr/>
              </p:nvPicPr>
              <p:blipFill>
                <a:blip r:embed="rId274"/>
                <a:stretch>
                  <a:fillRect/>
                </a:stretch>
              </p:blipFill>
              <p:spPr>
                <a:xfrm>
                  <a:off x="6810195" y="5390404"/>
                  <a:ext cx="182160" cy="29520"/>
                </a:xfrm>
                <a:prstGeom prst="rect">
                  <a:avLst/>
                </a:prstGeom>
              </p:spPr>
            </p:pic>
          </mc:Fallback>
        </mc:AlternateContent>
      </p:grpSp>
      <p:grpSp>
        <p:nvGrpSpPr>
          <p:cNvPr id="216" name="Group 215">
            <a:extLst>
              <a:ext uri="{FF2B5EF4-FFF2-40B4-BE49-F238E27FC236}">
                <a16:creationId xmlns:a16="http://schemas.microsoft.com/office/drawing/2014/main" id="{982503A6-8895-78FF-4E90-900C9CCA1EAB}"/>
              </a:ext>
            </a:extLst>
          </p:cNvPr>
          <p:cNvGrpSpPr/>
          <p:nvPr/>
        </p:nvGrpSpPr>
        <p:grpSpPr>
          <a:xfrm>
            <a:off x="7556475" y="5089444"/>
            <a:ext cx="3493440" cy="506160"/>
            <a:chOff x="7556475" y="5089444"/>
            <a:chExt cx="3493440" cy="506160"/>
          </a:xfrm>
        </p:grpSpPr>
        <mc:AlternateContent xmlns:mc="http://schemas.openxmlformats.org/markup-compatibility/2006" xmlns:p14="http://schemas.microsoft.com/office/powerpoint/2010/main">
          <mc:Choice Requires="p14">
            <p:contentPart p14:bwMode="auto" r:id="rId275">
              <p14:nvContentPartPr>
                <p14:cNvPr id="208" name="Ink 207">
                  <a:extLst>
                    <a:ext uri="{FF2B5EF4-FFF2-40B4-BE49-F238E27FC236}">
                      <a16:creationId xmlns:a16="http://schemas.microsoft.com/office/drawing/2014/main" id="{F42169E5-65CB-451B-71C1-77BEADC1F4C6}"/>
                    </a:ext>
                  </a:extLst>
                </p14:cNvPr>
                <p14:cNvContentPartPr/>
                <p14:nvPr/>
              </p14:nvContentPartPr>
              <p14:xfrm>
                <a:off x="7556475" y="5323804"/>
                <a:ext cx="978120" cy="271800"/>
              </p14:xfrm>
            </p:contentPart>
          </mc:Choice>
          <mc:Fallback xmlns="">
            <p:pic>
              <p:nvPicPr>
                <p:cNvPr id="208" name="Ink 207">
                  <a:extLst>
                    <a:ext uri="{FF2B5EF4-FFF2-40B4-BE49-F238E27FC236}">
                      <a16:creationId xmlns:a16="http://schemas.microsoft.com/office/drawing/2014/main" id="{F42169E5-65CB-451B-71C1-77BEADC1F4C6}"/>
                    </a:ext>
                  </a:extLst>
                </p:cNvPr>
                <p:cNvPicPr/>
                <p:nvPr/>
              </p:nvPicPr>
              <p:blipFill>
                <a:blip r:embed="rId276"/>
                <a:stretch>
                  <a:fillRect/>
                </a:stretch>
              </p:blipFill>
              <p:spPr>
                <a:xfrm>
                  <a:off x="7547835" y="5315164"/>
                  <a:ext cx="99576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209" name="Ink 208">
                  <a:extLst>
                    <a:ext uri="{FF2B5EF4-FFF2-40B4-BE49-F238E27FC236}">
                      <a16:creationId xmlns:a16="http://schemas.microsoft.com/office/drawing/2014/main" id="{E47249A5-A91E-5DA0-87D3-7EAF7BD63347}"/>
                    </a:ext>
                  </a:extLst>
                </p14:cNvPr>
                <p14:cNvContentPartPr/>
                <p14:nvPr/>
              </p14:nvContentPartPr>
              <p14:xfrm>
                <a:off x="8701275" y="5204644"/>
                <a:ext cx="207720" cy="354600"/>
              </p14:xfrm>
            </p:contentPart>
          </mc:Choice>
          <mc:Fallback xmlns="">
            <p:pic>
              <p:nvPicPr>
                <p:cNvPr id="209" name="Ink 208">
                  <a:extLst>
                    <a:ext uri="{FF2B5EF4-FFF2-40B4-BE49-F238E27FC236}">
                      <a16:creationId xmlns:a16="http://schemas.microsoft.com/office/drawing/2014/main" id="{E47249A5-A91E-5DA0-87D3-7EAF7BD63347}"/>
                    </a:ext>
                  </a:extLst>
                </p:cNvPr>
                <p:cNvPicPr/>
                <p:nvPr/>
              </p:nvPicPr>
              <p:blipFill>
                <a:blip r:embed="rId278"/>
                <a:stretch>
                  <a:fillRect/>
                </a:stretch>
              </p:blipFill>
              <p:spPr>
                <a:xfrm>
                  <a:off x="8692635" y="5195644"/>
                  <a:ext cx="22536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210" name="Ink 209">
                  <a:extLst>
                    <a:ext uri="{FF2B5EF4-FFF2-40B4-BE49-F238E27FC236}">
                      <a16:creationId xmlns:a16="http://schemas.microsoft.com/office/drawing/2014/main" id="{26F939D7-3A55-0D7E-A797-0B3BEB6B3E78}"/>
                    </a:ext>
                  </a:extLst>
                </p14:cNvPr>
                <p14:cNvContentPartPr/>
                <p14:nvPr/>
              </p14:nvContentPartPr>
              <p14:xfrm>
                <a:off x="9085755" y="5162524"/>
                <a:ext cx="573120" cy="328320"/>
              </p14:xfrm>
            </p:contentPart>
          </mc:Choice>
          <mc:Fallback xmlns="">
            <p:pic>
              <p:nvPicPr>
                <p:cNvPr id="210" name="Ink 209">
                  <a:extLst>
                    <a:ext uri="{FF2B5EF4-FFF2-40B4-BE49-F238E27FC236}">
                      <a16:creationId xmlns:a16="http://schemas.microsoft.com/office/drawing/2014/main" id="{26F939D7-3A55-0D7E-A797-0B3BEB6B3E78}"/>
                    </a:ext>
                  </a:extLst>
                </p:cNvPr>
                <p:cNvPicPr/>
                <p:nvPr/>
              </p:nvPicPr>
              <p:blipFill>
                <a:blip r:embed="rId280"/>
                <a:stretch>
                  <a:fillRect/>
                </a:stretch>
              </p:blipFill>
              <p:spPr>
                <a:xfrm>
                  <a:off x="9077115" y="5153884"/>
                  <a:ext cx="590760" cy="34596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211" name="Ink 210">
                  <a:extLst>
                    <a:ext uri="{FF2B5EF4-FFF2-40B4-BE49-F238E27FC236}">
                      <a16:creationId xmlns:a16="http://schemas.microsoft.com/office/drawing/2014/main" id="{5DB1B2EB-F96D-C7FB-3E89-ED34F2133F58}"/>
                    </a:ext>
                  </a:extLst>
                </p14:cNvPr>
                <p14:cNvContentPartPr/>
                <p14:nvPr/>
              </p14:nvContentPartPr>
              <p14:xfrm>
                <a:off x="9156675" y="5106364"/>
                <a:ext cx="70560" cy="60840"/>
              </p14:xfrm>
            </p:contentPart>
          </mc:Choice>
          <mc:Fallback xmlns="">
            <p:pic>
              <p:nvPicPr>
                <p:cNvPr id="211" name="Ink 210">
                  <a:extLst>
                    <a:ext uri="{FF2B5EF4-FFF2-40B4-BE49-F238E27FC236}">
                      <a16:creationId xmlns:a16="http://schemas.microsoft.com/office/drawing/2014/main" id="{5DB1B2EB-F96D-C7FB-3E89-ED34F2133F58}"/>
                    </a:ext>
                  </a:extLst>
                </p:cNvPr>
                <p:cNvPicPr/>
                <p:nvPr/>
              </p:nvPicPr>
              <p:blipFill>
                <a:blip r:embed="rId282"/>
                <a:stretch>
                  <a:fillRect/>
                </a:stretch>
              </p:blipFill>
              <p:spPr>
                <a:xfrm>
                  <a:off x="9147675" y="5097364"/>
                  <a:ext cx="8820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212" name="Ink 211">
                  <a:extLst>
                    <a:ext uri="{FF2B5EF4-FFF2-40B4-BE49-F238E27FC236}">
                      <a16:creationId xmlns:a16="http://schemas.microsoft.com/office/drawing/2014/main" id="{79244D04-8237-5F2E-4FA9-E5575A9A0EED}"/>
                    </a:ext>
                  </a:extLst>
                </p14:cNvPr>
                <p14:cNvContentPartPr/>
                <p14:nvPr/>
              </p14:nvContentPartPr>
              <p14:xfrm>
                <a:off x="9266475" y="5252164"/>
                <a:ext cx="156600" cy="14760"/>
              </p14:xfrm>
            </p:contentPart>
          </mc:Choice>
          <mc:Fallback xmlns="">
            <p:pic>
              <p:nvPicPr>
                <p:cNvPr id="212" name="Ink 211">
                  <a:extLst>
                    <a:ext uri="{FF2B5EF4-FFF2-40B4-BE49-F238E27FC236}">
                      <a16:creationId xmlns:a16="http://schemas.microsoft.com/office/drawing/2014/main" id="{79244D04-8237-5F2E-4FA9-E5575A9A0EED}"/>
                    </a:ext>
                  </a:extLst>
                </p:cNvPr>
                <p:cNvPicPr/>
                <p:nvPr/>
              </p:nvPicPr>
              <p:blipFill>
                <a:blip r:embed="rId284"/>
                <a:stretch>
                  <a:fillRect/>
                </a:stretch>
              </p:blipFill>
              <p:spPr>
                <a:xfrm>
                  <a:off x="9257475" y="5243524"/>
                  <a:ext cx="17424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213" name="Ink 212">
                  <a:extLst>
                    <a:ext uri="{FF2B5EF4-FFF2-40B4-BE49-F238E27FC236}">
                      <a16:creationId xmlns:a16="http://schemas.microsoft.com/office/drawing/2014/main" id="{CF542D55-411E-F336-0B01-E2C24FD3374F}"/>
                    </a:ext>
                  </a:extLst>
                </p14:cNvPr>
                <p14:cNvContentPartPr/>
                <p14:nvPr/>
              </p14:nvContentPartPr>
              <p14:xfrm>
                <a:off x="9733755" y="5089444"/>
                <a:ext cx="1189440" cy="421200"/>
              </p14:xfrm>
            </p:contentPart>
          </mc:Choice>
          <mc:Fallback xmlns="">
            <p:pic>
              <p:nvPicPr>
                <p:cNvPr id="213" name="Ink 212">
                  <a:extLst>
                    <a:ext uri="{FF2B5EF4-FFF2-40B4-BE49-F238E27FC236}">
                      <a16:creationId xmlns:a16="http://schemas.microsoft.com/office/drawing/2014/main" id="{CF542D55-411E-F336-0B01-E2C24FD3374F}"/>
                    </a:ext>
                  </a:extLst>
                </p:cNvPr>
                <p:cNvPicPr/>
                <p:nvPr/>
              </p:nvPicPr>
              <p:blipFill>
                <a:blip r:embed="rId286"/>
                <a:stretch>
                  <a:fillRect/>
                </a:stretch>
              </p:blipFill>
              <p:spPr>
                <a:xfrm>
                  <a:off x="9725115" y="5080804"/>
                  <a:ext cx="1207080" cy="43884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214" name="Ink 213">
                  <a:extLst>
                    <a:ext uri="{FF2B5EF4-FFF2-40B4-BE49-F238E27FC236}">
                      <a16:creationId xmlns:a16="http://schemas.microsoft.com/office/drawing/2014/main" id="{B1EEB8FA-463A-76AB-D7D3-2A6A93485F9E}"/>
                    </a:ext>
                  </a:extLst>
                </p14:cNvPr>
                <p14:cNvContentPartPr/>
                <p14:nvPr/>
              </p14:nvContentPartPr>
              <p14:xfrm>
                <a:off x="10859475" y="5199244"/>
                <a:ext cx="190440" cy="26280"/>
              </p14:xfrm>
            </p:contentPart>
          </mc:Choice>
          <mc:Fallback xmlns="">
            <p:pic>
              <p:nvPicPr>
                <p:cNvPr id="214" name="Ink 213">
                  <a:extLst>
                    <a:ext uri="{FF2B5EF4-FFF2-40B4-BE49-F238E27FC236}">
                      <a16:creationId xmlns:a16="http://schemas.microsoft.com/office/drawing/2014/main" id="{B1EEB8FA-463A-76AB-D7D3-2A6A93485F9E}"/>
                    </a:ext>
                  </a:extLst>
                </p:cNvPr>
                <p:cNvPicPr/>
                <p:nvPr/>
              </p:nvPicPr>
              <p:blipFill>
                <a:blip r:embed="rId288"/>
                <a:stretch>
                  <a:fillRect/>
                </a:stretch>
              </p:blipFill>
              <p:spPr>
                <a:xfrm>
                  <a:off x="10850475" y="5190604"/>
                  <a:ext cx="20808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215" name="Ink 214">
                  <a:extLst>
                    <a:ext uri="{FF2B5EF4-FFF2-40B4-BE49-F238E27FC236}">
                      <a16:creationId xmlns:a16="http://schemas.microsoft.com/office/drawing/2014/main" id="{31303BA2-0931-1049-01B3-E98291C874A3}"/>
                    </a:ext>
                  </a:extLst>
                </p14:cNvPr>
                <p14:cNvContentPartPr/>
                <p14:nvPr/>
              </p14:nvContentPartPr>
              <p14:xfrm>
                <a:off x="10351515" y="5198524"/>
                <a:ext cx="147600" cy="7560"/>
              </p14:xfrm>
            </p:contentPart>
          </mc:Choice>
          <mc:Fallback xmlns="">
            <p:pic>
              <p:nvPicPr>
                <p:cNvPr id="215" name="Ink 214">
                  <a:extLst>
                    <a:ext uri="{FF2B5EF4-FFF2-40B4-BE49-F238E27FC236}">
                      <a16:creationId xmlns:a16="http://schemas.microsoft.com/office/drawing/2014/main" id="{31303BA2-0931-1049-01B3-E98291C874A3}"/>
                    </a:ext>
                  </a:extLst>
                </p:cNvPr>
                <p:cNvPicPr/>
                <p:nvPr/>
              </p:nvPicPr>
              <p:blipFill>
                <a:blip r:embed="rId290"/>
                <a:stretch>
                  <a:fillRect/>
                </a:stretch>
              </p:blipFill>
              <p:spPr>
                <a:xfrm>
                  <a:off x="10342875" y="5189524"/>
                  <a:ext cx="165240" cy="25200"/>
                </a:xfrm>
                <a:prstGeom prst="rect">
                  <a:avLst/>
                </a:prstGeom>
              </p:spPr>
            </p:pic>
          </mc:Fallback>
        </mc:AlternateContent>
      </p:grpSp>
    </p:spTree>
    <p:extLst>
      <p:ext uri="{BB962C8B-B14F-4D97-AF65-F5344CB8AC3E}">
        <p14:creationId xmlns:p14="http://schemas.microsoft.com/office/powerpoint/2010/main" val="4044498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910" y="181303"/>
            <a:ext cx="11352179" cy="790411"/>
          </a:xfrm>
        </p:spPr>
        <p:txBody>
          <a:bodyPr>
            <a:noAutofit/>
          </a:bodyPr>
          <a:lstStyle/>
          <a:p>
            <a:pPr algn="l"/>
            <a:r>
              <a:rPr lang="en-US" sz="4000" b="1" dirty="0">
                <a:solidFill>
                  <a:srgbClr val="99FF33"/>
                </a:solidFill>
                <a:latin typeface="Consolas" panose="020B0609020204030204" pitchFamily="49" charset="0"/>
              </a:rPr>
              <a:t>Mobile Computing: logical segments</a:t>
            </a:r>
          </a:p>
        </p:txBody>
      </p:sp>
      <p:grpSp>
        <p:nvGrpSpPr>
          <p:cNvPr id="17" name="Group 16">
            <a:extLst>
              <a:ext uri="{FF2B5EF4-FFF2-40B4-BE49-F238E27FC236}">
                <a16:creationId xmlns:a16="http://schemas.microsoft.com/office/drawing/2014/main" id="{41647571-C096-2186-31E3-EC587291C5CC}"/>
              </a:ext>
            </a:extLst>
          </p:cNvPr>
          <p:cNvGrpSpPr/>
          <p:nvPr/>
        </p:nvGrpSpPr>
        <p:grpSpPr>
          <a:xfrm>
            <a:off x="574585" y="2344357"/>
            <a:ext cx="1203840" cy="811440"/>
            <a:chOff x="574585" y="2344357"/>
            <a:chExt cx="1203840" cy="811440"/>
          </a:xfrm>
        </p:grpSpPr>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70DBDDC5-2807-5A58-E911-DD661DB59349}"/>
                    </a:ext>
                  </a:extLst>
                </p14:cNvPr>
                <p14:cNvContentPartPr/>
                <p14:nvPr/>
              </p14:nvContentPartPr>
              <p14:xfrm>
                <a:off x="749545" y="2610757"/>
                <a:ext cx="27720" cy="287640"/>
              </p14:xfrm>
            </p:contentPart>
          </mc:Choice>
          <mc:Fallback xmlns="">
            <p:pic>
              <p:nvPicPr>
                <p:cNvPr id="13" name="Ink 12">
                  <a:extLst>
                    <a:ext uri="{FF2B5EF4-FFF2-40B4-BE49-F238E27FC236}">
                      <a16:creationId xmlns:a16="http://schemas.microsoft.com/office/drawing/2014/main" id="{70DBDDC5-2807-5A58-E911-DD661DB59349}"/>
                    </a:ext>
                  </a:extLst>
                </p:cNvPr>
                <p:cNvPicPr/>
                <p:nvPr/>
              </p:nvPicPr>
              <p:blipFill>
                <a:blip r:embed="rId3"/>
                <a:stretch>
                  <a:fillRect/>
                </a:stretch>
              </p:blipFill>
              <p:spPr>
                <a:xfrm>
                  <a:off x="740545" y="2602117"/>
                  <a:ext cx="4536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EFCA810F-133B-9BC1-CCA0-72937BABAD9B}"/>
                    </a:ext>
                  </a:extLst>
                </p14:cNvPr>
                <p14:cNvContentPartPr/>
                <p14:nvPr/>
              </p14:nvContentPartPr>
              <p14:xfrm>
                <a:off x="652345" y="2580517"/>
                <a:ext cx="998280" cy="348120"/>
              </p14:xfrm>
            </p:contentPart>
          </mc:Choice>
          <mc:Fallback xmlns="">
            <p:pic>
              <p:nvPicPr>
                <p:cNvPr id="14" name="Ink 13">
                  <a:extLst>
                    <a:ext uri="{FF2B5EF4-FFF2-40B4-BE49-F238E27FC236}">
                      <a16:creationId xmlns:a16="http://schemas.microsoft.com/office/drawing/2014/main" id="{EFCA810F-133B-9BC1-CCA0-72937BABAD9B}"/>
                    </a:ext>
                  </a:extLst>
                </p:cNvPr>
                <p:cNvPicPr/>
                <p:nvPr/>
              </p:nvPicPr>
              <p:blipFill>
                <a:blip r:embed="rId5"/>
                <a:stretch>
                  <a:fillRect/>
                </a:stretch>
              </p:blipFill>
              <p:spPr>
                <a:xfrm>
                  <a:off x="643345" y="2571517"/>
                  <a:ext cx="101592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BDCF3B19-04CC-3C4E-38E7-981EDAFF3F7C}"/>
                    </a:ext>
                  </a:extLst>
                </p14:cNvPr>
                <p14:cNvContentPartPr/>
                <p14:nvPr/>
              </p14:nvContentPartPr>
              <p14:xfrm>
                <a:off x="1207105" y="2464957"/>
                <a:ext cx="89640" cy="64440"/>
              </p14:xfrm>
            </p:contentPart>
          </mc:Choice>
          <mc:Fallback xmlns="">
            <p:pic>
              <p:nvPicPr>
                <p:cNvPr id="15" name="Ink 14">
                  <a:extLst>
                    <a:ext uri="{FF2B5EF4-FFF2-40B4-BE49-F238E27FC236}">
                      <a16:creationId xmlns:a16="http://schemas.microsoft.com/office/drawing/2014/main" id="{BDCF3B19-04CC-3C4E-38E7-981EDAFF3F7C}"/>
                    </a:ext>
                  </a:extLst>
                </p:cNvPr>
                <p:cNvPicPr/>
                <p:nvPr/>
              </p:nvPicPr>
              <p:blipFill>
                <a:blip r:embed="rId7"/>
                <a:stretch>
                  <a:fillRect/>
                </a:stretch>
              </p:blipFill>
              <p:spPr>
                <a:xfrm>
                  <a:off x="1198105" y="2455957"/>
                  <a:ext cx="10728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362D5561-0537-D9C2-19F3-4967CADEB907}"/>
                    </a:ext>
                  </a:extLst>
                </p14:cNvPr>
                <p14:cNvContentPartPr/>
                <p14:nvPr/>
              </p14:nvContentPartPr>
              <p14:xfrm>
                <a:off x="574585" y="2344357"/>
                <a:ext cx="1203840" cy="811440"/>
              </p14:xfrm>
            </p:contentPart>
          </mc:Choice>
          <mc:Fallback xmlns="">
            <p:pic>
              <p:nvPicPr>
                <p:cNvPr id="16" name="Ink 15">
                  <a:extLst>
                    <a:ext uri="{FF2B5EF4-FFF2-40B4-BE49-F238E27FC236}">
                      <a16:creationId xmlns:a16="http://schemas.microsoft.com/office/drawing/2014/main" id="{362D5561-0537-D9C2-19F3-4967CADEB907}"/>
                    </a:ext>
                  </a:extLst>
                </p:cNvPr>
                <p:cNvPicPr/>
                <p:nvPr/>
              </p:nvPicPr>
              <p:blipFill>
                <a:blip r:embed="rId9"/>
                <a:stretch>
                  <a:fillRect/>
                </a:stretch>
              </p:blipFill>
              <p:spPr>
                <a:xfrm>
                  <a:off x="565945" y="2335357"/>
                  <a:ext cx="1221480" cy="829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BF6A9AA8-62FA-CC88-BEC3-5BE32D164327}"/>
                  </a:ext>
                </a:extLst>
              </p14:cNvPr>
              <p14:cNvContentPartPr/>
              <p14:nvPr/>
            </p14:nvContentPartPr>
            <p14:xfrm>
              <a:off x="2505265" y="1920997"/>
              <a:ext cx="92880" cy="2117880"/>
            </p14:xfrm>
          </p:contentPart>
        </mc:Choice>
        <mc:Fallback xmlns="">
          <p:pic>
            <p:nvPicPr>
              <p:cNvPr id="18" name="Ink 17">
                <a:extLst>
                  <a:ext uri="{FF2B5EF4-FFF2-40B4-BE49-F238E27FC236}">
                    <a16:creationId xmlns:a16="http://schemas.microsoft.com/office/drawing/2014/main" id="{BF6A9AA8-62FA-CC88-BEC3-5BE32D164327}"/>
                  </a:ext>
                </a:extLst>
              </p:cNvPr>
              <p:cNvPicPr/>
              <p:nvPr/>
            </p:nvPicPr>
            <p:blipFill>
              <a:blip r:embed="rId11"/>
              <a:stretch>
                <a:fillRect/>
              </a:stretch>
            </p:blipFill>
            <p:spPr>
              <a:xfrm>
                <a:off x="2496625" y="1911997"/>
                <a:ext cx="110520" cy="21355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858131F4-3D18-2658-1CC1-5903105727BA}"/>
                  </a:ext>
                </a:extLst>
              </p14:cNvPr>
              <p14:cNvContentPartPr/>
              <p14:nvPr/>
            </p14:nvContentPartPr>
            <p14:xfrm>
              <a:off x="2574385" y="1931797"/>
              <a:ext cx="965160" cy="2067840"/>
            </p14:xfrm>
          </p:contentPart>
        </mc:Choice>
        <mc:Fallback xmlns="">
          <p:pic>
            <p:nvPicPr>
              <p:cNvPr id="19" name="Ink 18">
                <a:extLst>
                  <a:ext uri="{FF2B5EF4-FFF2-40B4-BE49-F238E27FC236}">
                    <a16:creationId xmlns:a16="http://schemas.microsoft.com/office/drawing/2014/main" id="{858131F4-3D18-2658-1CC1-5903105727BA}"/>
                  </a:ext>
                </a:extLst>
              </p:cNvPr>
              <p:cNvPicPr/>
              <p:nvPr/>
            </p:nvPicPr>
            <p:blipFill>
              <a:blip r:embed="rId13"/>
              <a:stretch>
                <a:fillRect/>
              </a:stretch>
            </p:blipFill>
            <p:spPr>
              <a:xfrm>
                <a:off x="2565385" y="1922797"/>
                <a:ext cx="982800" cy="2085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2" name="Ink 31">
                <a:extLst>
                  <a:ext uri="{FF2B5EF4-FFF2-40B4-BE49-F238E27FC236}">
                    <a16:creationId xmlns:a16="http://schemas.microsoft.com/office/drawing/2014/main" id="{5A8D00D9-BF8B-B892-EF3B-74D3847E03C7}"/>
                  </a:ext>
                </a:extLst>
              </p14:cNvPr>
              <p14:cNvContentPartPr/>
              <p14:nvPr/>
            </p14:nvContentPartPr>
            <p14:xfrm>
              <a:off x="4813225" y="2804077"/>
              <a:ext cx="51120" cy="1004400"/>
            </p14:xfrm>
          </p:contentPart>
        </mc:Choice>
        <mc:Fallback xmlns="">
          <p:pic>
            <p:nvPicPr>
              <p:cNvPr id="32" name="Ink 31">
                <a:extLst>
                  <a:ext uri="{FF2B5EF4-FFF2-40B4-BE49-F238E27FC236}">
                    <a16:creationId xmlns:a16="http://schemas.microsoft.com/office/drawing/2014/main" id="{5A8D00D9-BF8B-B892-EF3B-74D3847E03C7}"/>
                  </a:ext>
                </a:extLst>
              </p:cNvPr>
              <p:cNvPicPr/>
              <p:nvPr/>
            </p:nvPicPr>
            <p:blipFill>
              <a:blip r:embed="rId15"/>
              <a:stretch>
                <a:fillRect/>
              </a:stretch>
            </p:blipFill>
            <p:spPr>
              <a:xfrm>
                <a:off x="4804585" y="2795077"/>
                <a:ext cx="68760" cy="10220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3" name="Ink 32">
                <a:extLst>
                  <a:ext uri="{FF2B5EF4-FFF2-40B4-BE49-F238E27FC236}">
                    <a16:creationId xmlns:a16="http://schemas.microsoft.com/office/drawing/2014/main" id="{F3099198-B3FF-B1BB-6A21-BBE7A2AA4EBC}"/>
                  </a:ext>
                </a:extLst>
              </p14:cNvPr>
              <p14:cNvContentPartPr/>
              <p14:nvPr/>
            </p14:nvContentPartPr>
            <p14:xfrm>
              <a:off x="4852105" y="2555317"/>
              <a:ext cx="2453760" cy="1315440"/>
            </p14:xfrm>
          </p:contentPart>
        </mc:Choice>
        <mc:Fallback xmlns="">
          <p:pic>
            <p:nvPicPr>
              <p:cNvPr id="33" name="Ink 32">
                <a:extLst>
                  <a:ext uri="{FF2B5EF4-FFF2-40B4-BE49-F238E27FC236}">
                    <a16:creationId xmlns:a16="http://schemas.microsoft.com/office/drawing/2014/main" id="{F3099198-B3FF-B1BB-6A21-BBE7A2AA4EBC}"/>
                  </a:ext>
                </a:extLst>
              </p:cNvPr>
              <p:cNvPicPr/>
              <p:nvPr/>
            </p:nvPicPr>
            <p:blipFill>
              <a:blip r:embed="rId17"/>
              <a:stretch>
                <a:fillRect/>
              </a:stretch>
            </p:blipFill>
            <p:spPr>
              <a:xfrm>
                <a:off x="4843465" y="2546677"/>
                <a:ext cx="2471400" cy="1333080"/>
              </a:xfrm>
              <a:prstGeom prst="rect">
                <a:avLst/>
              </a:prstGeom>
            </p:spPr>
          </p:pic>
        </mc:Fallback>
      </mc:AlternateContent>
      <p:grpSp>
        <p:nvGrpSpPr>
          <p:cNvPr id="39" name="Group 38">
            <a:extLst>
              <a:ext uri="{FF2B5EF4-FFF2-40B4-BE49-F238E27FC236}">
                <a16:creationId xmlns:a16="http://schemas.microsoft.com/office/drawing/2014/main" id="{E27FDF91-8119-367D-8CAA-A40B512E71C1}"/>
              </a:ext>
            </a:extLst>
          </p:cNvPr>
          <p:cNvGrpSpPr/>
          <p:nvPr/>
        </p:nvGrpSpPr>
        <p:grpSpPr>
          <a:xfrm>
            <a:off x="4498585" y="1595917"/>
            <a:ext cx="3225240" cy="2624040"/>
            <a:chOff x="4498585" y="1595917"/>
            <a:chExt cx="3225240" cy="2624040"/>
          </a:xfrm>
        </p:grpSpPr>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E7503079-0A53-08FE-05E9-AF461742B8C9}"/>
                    </a:ext>
                  </a:extLst>
                </p14:cNvPr>
                <p14:cNvContentPartPr/>
                <p14:nvPr/>
              </p14:nvContentPartPr>
              <p14:xfrm>
                <a:off x="4764625" y="2009197"/>
                <a:ext cx="1555560" cy="515160"/>
              </p14:xfrm>
            </p:contentPart>
          </mc:Choice>
          <mc:Fallback xmlns="">
            <p:pic>
              <p:nvPicPr>
                <p:cNvPr id="20" name="Ink 19">
                  <a:extLst>
                    <a:ext uri="{FF2B5EF4-FFF2-40B4-BE49-F238E27FC236}">
                      <a16:creationId xmlns:a16="http://schemas.microsoft.com/office/drawing/2014/main" id="{E7503079-0A53-08FE-05E9-AF461742B8C9}"/>
                    </a:ext>
                  </a:extLst>
                </p:cNvPr>
                <p:cNvPicPr/>
                <p:nvPr/>
              </p:nvPicPr>
              <p:blipFill>
                <a:blip r:embed="rId19"/>
                <a:stretch>
                  <a:fillRect/>
                </a:stretch>
              </p:blipFill>
              <p:spPr>
                <a:xfrm>
                  <a:off x="4755625" y="2000557"/>
                  <a:ext cx="1573200" cy="532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1" name="Ink 20">
                  <a:extLst>
                    <a:ext uri="{FF2B5EF4-FFF2-40B4-BE49-F238E27FC236}">
                      <a16:creationId xmlns:a16="http://schemas.microsoft.com/office/drawing/2014/main" id="{C337662A-B6AF-7CD9-589C-1F020A03BB3B}"/>
                    </a:ext>
                  </a:extLst>
                </p14:cNvPr>
                <p14:cNvContentPartPr/>
                <p14:nvPr/>
              </p14:nvContentPartPr>
              <p14:xfrm>
                <a:off x="5914105" y="1872757"/>
                <a:ext cx="109440" cy="81000"/>
              </p14:xfrm>
            </p:contentPart>
          </mc:Choice>
          <mc:Fallback xmlns="">
            <p:pic>
              <p:nvPicPr>
                <p:cNvPr id="21" name="Ink 20">
                  <a:extLst>
                    <a:ext uri="{FF2B5EF4-FFF2-40B4-BE49-F238E27FC236}">
                      <a16:creationId xmlns:a16="http://schemas.microsoft.com/office/drawing/2014/main" id="{C337662A-B6AF-7CD9-589C-1F020A03BB3B}"/>
                    </a:ext>
                  </a:extLst>
                </p:cNvPr>
                <p:cNvPicPr/>
                <p:nvPr/>
              </p:nvPicPr>
              <p:blipFill>
                <a:blip r:embed="rId21"/>
                <a:stretch>
                  <a:fillRect/>
                </a:stretch>
              </p:blipFill>
              <p:spPr>
                <a:xfrm>
                  <a:off x="5905105" y="1863757"/>
                  <a:ext cx="12708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06B50FB5-A959-667B-7DA2-4F96FAB955AA}"/>
                    </a:ext>
                  </a:extLst>
                </p14:cNvPr>
                <p14:cNvContentPartPr/>
                <p14:nvPr/>
              </p14:nvContentPartPr>
              <p14:xfrm>
                <a:off x="5740225" y="2049877"/>
                <a:ext cx="154800" cy="14760"/>
              </p14:xfrm>
            </p:contentPart>
          </mc:Choice>
          <mc:Fallback xmlns="">
            <p:pic>
              <p:nvPicPr>
                <p:cNvPr id="22" name="Ink 21">
                  <a:extLst>
                    <a:ext uri="{FF2B5EF4-FFF2-40B4-BE49-F238E27FC236}">
                      <a16:creationId xmlns:a16="http://schemas.microsoft.com/office/drawing/2014/main" id="{06B50FB5-A959-667B-7DA2-4F96FAB955AA}"/>
                    </a:ext>
                  </a:extLst>
                </p:cNvPr>
                <p:cNvPicPr/>
                <p:nvPr/>
              </p:nvPicPr>
              <p:blipFill>
                <a:blip r:embed="rId23"/>
                <a:stretch>
                  <a:fillRect/>
                </a:stretch>
              </p:blipFill>
              <p:spPr>
                <a:xfrm>
                  <a:off x="5731585" y="2041237"/>
                  <a:ext cx="17244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3" name="Ink 22">
                  <a:extLst>
                    <a:ext uri="{FF2B5EF4-FFF2-40B4-BE49-F238E27FC236}">
                      <a16:creationId xmlns:a16="http://schemas.microsoft.com/office/drawing/2014/main" id="{F13976F1-E7B4-4A36-CC53-BD75DDC06AC9}"/>
                    </a:ext>
                  </a:extLst>
                </p14:cNvPr>
                <p14:cNvContentPartPr/>
                <p14:nvPr/>
              </p14:nvContentPartPr>
              <p14:xfrm>
                <a:off x="5476345" y="1860877"/>
                <a:ext cx="132120" cy="103680"/>
              </p14:xfrm>
            </p:contentPart>
          </mc:Choice>
          <mc:Fallback xmlns="">
            <p:pic>
              <p:nvPicPr>
                <p:cNvPr id="23" name="Ink 22">
                  <a:extLst>
                    <a:ext uri="{FF2B5EF4-FFF2-40B4-BE49-F238E27FC236}">
                      <a16:creationId xmlns:a16="http://schemas.microsoft.com/office/drawing/2014/main" id="{F13976F1-E7B4-4A36-CC53-BD75DDC06AC9}"/>
                    </a:ext>
                  </a:extLst>
                </p:cNvPr>
                <p:cNvPicPr/>
                <p:nvPr/>
              </p:nvPicPr>
              <p:blipFill>
                <a:blip r:embed="rId25"/>
                <a:stretch>
                  <a:fillRect/>
                </a:stretch>
              </p:blipFill>
              <p:spPr>
                <a:xfrm>
                  <a:off x="5467345" y="1851877"/>
                  <a:ext cx="14976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4" name="Ink 23">
                  <a:extLst>
                    <a:ext uri="{FF2B5EF4-FFF2-40B4-BE49-F238E27FC236}">
                      <a16:creationId xmlns:a16="http://schemas.microsoft.com/office/drawing/2014/main" id="{44BB2333-33E8-7B42-AAD4-69C25B3FB39F}"/>
                    </a:ext>
                  </a:extLst>
                </p14:cNvPr>
                <p14:cNvContentPartPr/>
                <p14:nvPr/>
              </p14:nvContentPartPr>
              <p14:xfrm>
                <a:off x="6411265" y="2032237"/>
                <a:ext cx="877680" cy="336960"/>
              </p14:xfrm>
            </p:contentPart>
          </mc:Choice>
          <mc:Fallback xmlns="">
            <p:pic>
              <p:nvPicPr>
                <p:cNvPr id="24" name="Ink 23">
                  <a:extLst>
                    <a:ext uri="{FF2B5EF4-FFF2-40B4-BE49-F238E27FC236}">
                      <a16:creationId xmlns:a16="http://schemas.microsoft.com/office/drawing/2014/main" id="{44BB2333-33E8-7B42-AAD4-69C25B3FB39F}"/>
                    </a:ext>
                  </a:extLst>
                </p:cNvPr>
                <p:cNvPicPr/>
                <p:nvPr/>
              </p:nvPicPr>
              <p:blipFill>
                <a:blip r:embed="rId27"/>
                <a:stretch>
                  <a:fillRect/>
                </a:stretch>
              </p:blipFill>
              <p:spPr>
                <a:xfrm>
                  <a:off x="6402625" y="2023597"/>
                  <a:ext cx="895320" cy="354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8" name="Ink 37">
                  <a:extLst>
                    <a:ext uri="{FF2B5EF4-FFF2-40B4-BE49-F238E27FC236}">
                      <a16:creationId xmlns:a16="http://schemas.microsoft.com/office/drawing/2014/main" id="{DAE320FE-30AC-B700-6E96-24C600FA2517}"/>
                    </a:ext>
                  </a:extLst>
                </p14:cNvPr>
                <p14:cNvContentPartPr/>
                <p14:nvPr/>
              </p14:nvContentPartPr>
              <p14:xfrm>
                <a:off x="4498585" y="1595917"/>
                <a:ext cx="3225240" cy="2624040"/>
              </p14:xfrm>
            </p:contentPart>
          </mc:Choice>
          <mc:Fallback xmlns="">
            <p:pic>
              <p:nvPicPr>
                <p:cNvPr id="38" name="Ink 37">
                  <a:extLst>
                    <a:ext uri="{FF2B5EF4-FFF2-40B4-BE49-F238E27FC236}">
                      <a16:creationId xmlns:a16="http://schemas.microsoft.com/office/drawing/2014/main" id="{DAE320FE-30AC-B700-6E96-24C600FA2517}"/>
                    </a:ext>
                  </a:extLst>
                </p:cNvPr>
                <p:cNvPicPr/>
                <p:nvPr/>
              </p:nvPicPr>
              <p:blipFill>
                <a:blip r:embed="rId29"/>
                <a:stretch>
                  <a:fillRect/>
                </a:stretch>
              </p:blipFill>
              <p:spPr>
                <a:xfrm>
                  <a:off x="4489945" y="1586917"/>
                  <a:ext cx="3242880" cy="2641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0">
            <p14:nvContentPartPr>
              <p14:cNvPr id="40" name="Ink 39">
                <a:extLst>
                  <a:ext uri="{FF2B5EF4-FFF2-40B4-BE49-F238E27FC236}">
                    <a16:creationId xmlns:a16="http://schemas.microsoft.com/office/drawing/2014/main" id="{1AECBABF-1D36-8923-F53D-F315542C138B}"/>
                  </a:ext>
                </a:extLst>
              </p14:cNvPr>
              <p14:cNvContentPartPr/>
              <p14:nvPr/>
            </p14:nvContentPartPr>
            <p14:xfrm>
              <a:off x="8161585" y="1647757"/>
              <a:ext cx="66960" cy="2378160"/>
            </p14:xfrm>
          </p:contentPart>
        </mc:Choice>
        <mc:Fallback xmlns="">
          <p:pic>
            <p:nvPicPr>
              <p:cNvPr id="40" name="Ink 39">
                <a:extLst>
                  <a:ext uri="{FF2B5EF4-FFF2-40B4-BE49-F238E27FC236}">
                    <a16:creationId xmlns:a16="http://schemas.microsoft.com/office/drawing/2014/main" id="{1AECBABF-1D36-8923-F53D-F315542C138B}"/>
                  </a:ext>
                </a:extLst>
              </p:cNvPr>
              <p:cNvPicPr/>
              <p:nvPr/>
            </p:nvPicPr>
            <p:blipFill>
              <a:blip r:embed="rId31"/>
              <a:stretch>
                <a:fillRect/>
              </a:stretch>
            </p:blipFill>
            <p:spPr>
              <a:xfrm>
                <a:off x="8152945" y="1638757"/>
                <a:ext cx="84600" cy="23958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1" name="Ink 40">
                <a:extLst>
                  <a:ext uri="{FF2B5EF4-FFF2-40B4-BE49-F238E27FC236}">
                    <a16:creationId xmlns:a16="http://schemas.microsoft.com/office/drawing/2014/main" id="{898CD184-5766-4727-B667-F0187EBCA93D}"/>
                  </a:ext>
                </a:extLst>
              </p14:cNvPr>
              <p14:cNvContentPartPr/>
              <p14:nvPr/>
            </p14:nvContentPartPr>
            <p14:xfrm>
              <a:off x="8158345" y="1608157"/>
              <a:ext cx="1391400" cy="2436120"/>
            </p14:xfrm>
          </p:contentPart>
        </mc:Choice>
        <mc:Fallback xmlns="">
          <p:pic>
            <p:nvPicPr>
              <p:cNvPr id="41" name="Ink 40">
                <a:extLst>
                  <a:ext uri="{FF2B5EF4-FFF2-40B4-BE49-F238E27FC236}">
                    <a16:creationId xmlns:a16="http://schemas.microsoft.com/office/drawing/2014/main" id="{898CD184-5766-4727-B667-F0187EBCA93D}"/>
                  </a:ext>
                </a:extLst>
              </p:cNvPr>
              <p:cNvPicPr/>
              <p:nvPr/>
            </p:nvPicPr>
            <p:blipFill>
              <a:blip r:embed="rId33"/>
              <a:stretch>
                <a:fillRect/>
              </a:stretch>
            </p:blipFill>
            <p:spPr>
              <a:xfrm>
                <a:off x="8149705" y="1599157"/>
                <a:ext cx="1409040" cy="2453760"/>
              </a:xfrm>
              <a:prstGeom prst="rect">
                <a:avLst/>
              </a:prstGeom>
            </p:spPr>
          </p:pic>
        </mc:Fallback>
      </mc:AlternateContent>
      <p:grpSp>
        <p:nvGrpSpPr>
          <p:cNvPr id="45" name="Group 44">
            <a:extLst>
              <a:ext uri="{FF2B5EF4-FFF2-40B4-BE49-F238E27FC236}">
                <a16:creationId xmlns:a16="http://schemas.microsoft.com/office/drawing/2014/main" id="{F288BDA0-07AC-4EC1-CACF-770ECD1E1BAB}"/>
              </a:ext>
            </a:extLst>
          </p:cNvPr>
          <p:cNvGrpSpPr/>
          <p:nvPr/>
        </p:nvGrpSpPr>
        <p:grpSpPr>
          <a:xfrm>
            <a:off x="8339785" y="2069677"/>
            <a:ext cx="858600" cy="734040"/>
            <a:chOff x="8339785" y="2069677"/>
            <a:chExt cx="858600" cy="734040"/>
          </a:xfrm>
        </p:grpSpPr>
        <mc:AlternateContent xmlns:mc="http://schemas.openxmlformats.org/markup-compatibility/2006" xmlns:p14="http://schemas.microsoft.com/office/powerpoint/2010/main">
          <mc:Choice Requires="p14">
            <p:contentPart p14:bwMode="auto" r:id="rId34">
              <p14:nvContentPartPr>
                <p14:cNvPr id="42" name="Ink 41">
                  <a:extLst>
                    <a:ext uri="{FF2B5EF4-FFF2-40B4-BE49-F238E27FC236}">
                      <a16:creationId xmlns:a16="http://schemas.microsoft.com/office/drawing/2014/main" id="{FAD2D054-DF18-578E-28C8-C0051B533C91}"/>
                    </a:ext>
                  </a:extLst>
                </p14:cNvPr>
                <p14:cNvContentPartPr/>
                <p14:nvPr/>
              </p14:nvContentPartPr>
              <p14:xfrm>
                <a:off x="8339785" y="2278117"/>
                <a:ext cx="858600" cy="525600"/>
              </p14:xfrm>
            </p:contentPart>
          </mc:Choice>
          <mc:Fallback xmlns="">
            <p:pic>
              <p:nvPicPr>
                <p:cNvPr id="42" name="Ink 41">
                  <a:extLst>
                    <a:ext uri="{FF2B5EF4-FFF2-40B4-BE49-F238E27FC236}">
                      <a16:creationId xmlns:a16="http://schemas.microsoft.com/office/drawing/2014/main" id="{FAD2D054-DF18-578E-28C8-C0051B533C91}"/>
                    </a:ext>
                  </a:extLst>
                </p:cNvPr>
                <p:cNvPicPr/>
                <p:nvPr/>
              </p:nvPicPr>
              <p:blipFill>
                <a:blip r:embed="rId35"/>
                <a:stretch>
                  <a:fillRect/>
                </a:stretch>
              </p:blipFill>
              <p:spPr>
                <a:xfrm>
                  <a:off x="8331145" y="2269477"/>
                  <a:ext cx="876240" cy="5432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3" name="Ink 42">
                  <a:extLst>
                    <a:ext uri="{FF2B5EF4-FFF2-40B4-BE49-F238E27FC236}">
                      <a16:creationId xmlns:a16="http://schemas.microsoft.com/office/drawing/2014/main" id="{C0A2D350-F798-78A3-682F-B20E492F1F07}"/>
                    </a:ext>
                  </a:extLst>
                </p14:cNvPr>
                <p14:cNvContentPartPr/>
                <p14:nvPr/>
              </p14:nvContentPartPr>
              <p14:xfrm>
                <a:off x="8768905" y="2138077"/>
                <a:ext cx="83880" cy="88920"/>
              </p14:xfrm>
            </p:contentPart>
          </mc:Choice>
          <mc:Fallback xmlns="">
            <p:pic>
              <p:nvPicPr>
                <p:cNvPr id="43" name="Ink 42">
                  <a:extLst>
                    <a:ext uri="{FF2B5EF4-FFF2-40B4-BE49-F238E27FC236}">
                      <a16:creationId xmlns:a16="http://schemas.microsoft.com/office/drawing/2014/main" id="{C0A2D350-F798-78A3-682F-B20E492F1F07}"/>
                    </a:ext>
                  </a:extLst>
                </p:cNvPr>
                <p:cNvPicPr/>
                <p:nvPr/>
              </p:nvPicPr>
              <p:blipFill>
                <a:blip r:embed="rId37"/>
                <a:stretch>
                  <a:fillRect/>
                </a:stretch>
              </p:blipFill>
              <p:spPr>
                <a:xfrm>
                  <a:off x="8760265" y="2129077"/>
                  <a:ext cx="10152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4" name="Ink 43">
                  <a:extLst>
                    <a:ext uri="{FF2B5EF4-FFF2-40B4-BE49-F238E27FC236}">
                      <a16:creationId xmlns:a16="http://schemas.microsoft.com/office/drawing/2014/main" id="{CF294129-BF63-8BF4-CC4C-2483E4585B5C}"/>
                    </a:ext>
                  </a:extLst>
                </p14:cNvPr>
                <p14:cNvContentPartPr/>
                <p14:nvPr/>
              </p14:nvContentPartPr>
              <p14:xfrm>
                <a:off x="8541025" y="2069677"/>
                <a:ext cx="88560" cy="103680"/>
              </p14:xfrm>
            </p:contentPart>
          </mc:Choice>
          <mc:Fallback xmlns="">
            <p:pic>
              <p:nvPicPr>
                <p:cNvPr id="44" name="Ink 43">
                  <a:extLst>
                    <a:ext uri="{FF2B5EF4-FFF2-40B4-BE49-F238E27FC236}">
                      <a16:creationId xmlns:a16="http://schemas.microsoft.com/office/drawing/2014/main" id="{CF294129-BF63-8BF4-CC4C-2483E4585B5C}"/>
                    </a:ext>
                  </a:extLst>
                </p:cNvPr>
                <p:cNvPicPr/>
                <p:nvPr/>
              </p:nvPicPr>
              <p:blipFill>
                <a:blip r:embed="rId39"/>
                <a:stretch>
                  <a:fillRect/>
                </a:stretch>
              </p:blipFill>
              <p:spPr>
                <a:xfrm>
                  <a:off x="8532025" y="2060677"/>
                  <a:ext cx="106200" cy="121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0">
            <p14:nvContentPartPr>
              <p14:cNvPr id="46" name="Ink 45">
                <a:extLst>
                  <a:ext uri="{FF2B5EF4-FFF2-40B4-BE49-F238E27FC236}">
                    <a16:creationId xmlns:a16="http://schemas.microsoft.com/office/drawing/2014/main" id="{A1C319E5-8396-430E-D8BD-151F6D547D4A}"/>
                  </a:ext>
                </a:extLst>
              </p14:cNvPr>
              <p14:cNvContentPartPr/>
              <p14:nvPr/>
            </p14:nvContentPartPr>
            <p14:xfrm>
              <a:off x="8424385" y="2959957"/>
              <a:ext cx="806040" cy="229320"/>
            </p14:xfrm>
          </p:contentPart>
        </mc:Choice>
        <mc:Fallback xmlns="">
          <p:pic>
            <p:nvPicPr>
              <p:cNvPr id="46" name="Ink 45">
                <a:extLst>
                  <a:ext uri="{FF2B5EF4-FFF2-40B4-BE49-F238E27FC236}">
                    <a16:creationId xmlns:a16="http://schemas.microsoft.com/office/drawing/2014/main" id="{A1C319E5-8396-430E-D8BD-151F6D547D4A}"/>
                  </a:ext>
                </a:extLst>
              </p:cNvPr>
              <p:cNvPicPr/>
              <p:nvPr/>
            </p:nvPicPr>
            <p:blipFill>
              <a:blip r:embed="rId41"/>
              <a:stretch>
                <a:fillRect/>
              </a:stretch>
            </p:blipFill>
            <p:spPr>
              <a:xfrm>
                <a:off x="8415745" y="2951317"/>
                <a:ext cx="823680" cy="246960"/>
              </a:xfrm>
              <a:prstGeom prst="rect">
                <a:avLst/>
              </a:prstGeom>
            </p:spPr>
          </p:pic>
        </mc:Fallback>
      </mc:AlternateContent>
      <p:grpSp>
        <p:nvGrpSpPr>
          <p:cNvPr id="52" name="Group 51">
            <a:extLst>
              <a:ext uri="{FF2B5EF4-FFF2-40B4-BE49-F238E27FC236}">
                <a16:creationId xmlns:a16="http://schemas.microsoft.com/office/drawing/2014/main" id="{FDDBC944-E47E-ECC6-7886-A94676F96A34}"/>
              </a:ext>
            </a:extLst>
          </p:cNvPr>
          <p:cNvGrpSpPr/>
          <p:nvPr/>
        </p:nvGrpSpPr>
        <p:grpSpPr>
          <a:xfrm>
            <a:off x="10460185" y="2169757"/>
            <a:ext cx="1221480" cy="1532160"/>
            <a:chOff x="10460185" y="2169757"/>
            <a:chExt cx="1221480" cy="1532160"/>
          </a:xfrm>
        </p:grpSpPr>
        <mc:AlternateContent xmlns:mc="http://schemas.openxmlformats.org/markup-compatibility/2006" xmlns:p14="http://schemas.microsoft.com/office/powerpoint/2010/main">
          <mc:Choice Requires="p14">
            <p:contentPart p14:bwMode="auto" r:id="rId42">
              <p14:nvContentPartPr>
                <p14:cNvPr id="47" name="Ink 46">
                  <a:extLst>
                    <a:ext uri="{FF2B5EF4-FFF2-40B4-BE49-F238E27FC236}">
                      <a16:creationId xmlns:a16="http://schemas.microsoft.com/office/drawing/2014/main" id="{591FC8E2-6958-3B60-5815-A273137C289A}"/>
                    </a:ext>
                  </a:extLst>
                </p14:cNvPr>
                <p14:cNvContentPartPr/>
                <p14:nvPr/>
              </p14:nvContentPartPr>
              <p14:xfrm>
                <a:off x="10460185" y="2169757"/>
                <a:ext cx="1195920" cy="1532160"/>
              </p14:xfrm>
            </p:contentPart>
          </mc:Choice>
          <mc:Fallback xmlns="">
            <p:pic>
              <p:nvPicPr>
                <p:cNvPr id="47" name="Ink 46">
                  <a:extLst>
                    <a:ext uri="{FF2B5EF4-FFF2-40B4-BE49-F238E27FC236}">
                      <a16:creationId xmlns:a16="http://schemas.microsoft.com/office/drawing/2014/main" id="{591FC8E2-6958-3B60-5815-A273137C289A}"/>
                    </a:ext>
                  </a:extLst>
                </p:cNvPr>
                <p:cNvPicPr/>
                <p:nvPr/>
              </p:nvPicPr>
              <p:blipFill>
                <a:blip r:embed="rId43"/>
                <a:stretch>
                  <a:fillRect/>
                </a:stretch>
              </p:blipFill>
              <p:spPr>
                <a:xfrm>
                  <a:off x="10451545" y="2160757"/>
                  <a:ext cx="1213560" cy="15498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8" name="Ink 47">
                  <a:extLst>
                    <a:ext uri="{FF2B5EF4-FFF2-40B4-BE49-F238E27FC236}">
                      <a16:creationId xmlns:a16="http://schemas.microsoft.com/office/drawing/2014/main" id="{B4E84468-D3C8-4080-E362-2DB7E1D251B3}"/>
                    </a:ext>
                  </a:extLst>
                </p14:cNvPr>
                <p14:cNvContentPartPr/>
                <p14:nvPr/>
              </p14:nvContentPartPr>
              <p14:xfrm>
                <a:off x="11597785" y="2352277"/>
                <a:ext cx="83880" cy="1217880"/>
              </p14:xfrm>
            </p:contentPart>
          </mc:Choice>
          <mc:Fallback xmlns="">
            <p:pic>
              <p:nvPicPr>
                <p:cNvPr id="48" name="Ink 47">
                  <a:extLst>
                    <a:ext uri="{FF2B5EF4-FFF2-40B4-BE49-F238E27FC236}">
                      <a16:creationId xmlns:a16="http://schemas.microsoft.com/office/drawing/2014/main" id="{B4E84468-D3C8-4080-E362-2DB7E1D251B3}"/>
                    </a:ext>
                  </a:extLst>
                </p:cNvPr>
                <p:cNvPicPr/>
                <p:nvPr/>
              </p:nvPicPr>
              <p:blipFill>
                <a:blip r:embed="rId45"/>
                <a:stretch>
                  <a:fillRect/>
                </a:stretch>
              </p:blipFill>
              <p:spPr>
                <a:xfrm>
                  <a:off x="11589145" y="2343637"/>
                  <a:ext cx="101520" cy="12355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9" name="Ink 48">
                  <a:extLst>
                    <a:ext uri="{FF2B5EF4-FFF2-40B4-BE49-F238E27FC236}">
                      <a16:creationId xmlns:a16="http://schemas.microsoft.com/office/drawing/2014/main" id="{98E167FA-D3E2-A37D-F9F0-B51C79CDEC50}"/>
                    </a:ext>
                  </a:extLst>
                </p14:cNvPr>
                <p14:cNvContentPartPr/>
                <p14:nvPr/>
              </p14:nvContentPartPr>
              <p14:xfrm>
                <a:off x="10528225" y="2628037"/>
                <a:ext cx="1102680" cy="124920"/>
              </p14:xfrm>
            </p:contentPart>
          </mc:Choice>
          <mc:Fallback xmlns="">
            <p:pic>
              <p:nvPicPr>
                <p:cNvPr id="49" name="Ink 48">
                  <a:extLst>
                    <a:ext uri="{FF2B5EF4-FFF2-40B4-BE49-F238E27FC236}">
                      <a16:creationId xmlns:a16="http://schemas.microsoft.com/office/drawing/2014/main" id="{98E167FA-D3E2-A37D-F9F0-B51C79CDEC50}"/>
                    </a:ext>
                  </a:extLst>
                </p:cNvPr>
                <p:cNvPicPr/>
                <p:nvPr/>
              </p:nvPicPr>
              <p:blipFill>
                <a:blip r:embed="rId47"/>
                <a:stretch>
                  <a:fillRect/>
                </a:stretch>
              </p:blipFill>
              <p:spPr>
                <a:xfrm>
                  <a:off x="10519585" y="2619037"/>
                  <a:ext cx="112032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0" name="Ink 49">
                  <a:extLst>
                    <a:ext uri="{FF2B5EF4-FFF2-40B4-BE49-F238E27FC236}">
                      <a16:creationId xmlns:a16="http://schemas.microsoft.com/office/drawing/2014/main" id="{BF6335F3-F49B-9DBF-6F6A-C52AFE55D85F}"/>
                    </a:ext>
                  </a:extLst>
                </p14:cNvPr>
                <p14:cNvContentPartPr/>
                <p14:nvPr/>
              </p14:nvContentPartPr>
              <p14:xfrm>
                <a:off x="10571065" y="2975797"/>
                <a:ext cx="1040760" cy="93240"/>
              </p14:xfrm>
            </p:contentPart>
          </mc:Choice>
          <mc:Fallback xmlns="">
            <p:pic>
              <p:nvPicPr>
                <p:cNvPr id="50" name="Ink 49">
                  <a:extLst>
                    <a:ext uri="{FF2B5EF4-FFF2-40B4-BE49-F238E27FC236}">
                      <a16:creationId xmlns:a16="http://schemas.microsoft.com/office/drawing/2014/main" id="{BF6335F3-F49B-9DBF-6F6A-C52AFE55D85F}"/>
                    </a:ext>
                  </a:extLst>
                </p:cNvPr>
                <p:cNvPicPr/>
                <p:nvPr/>
              </p:nvPicPr>
              <p:blipFill>
                <a:blip r:embed="rId49"/>
                <a:stretch>
                  <a:fillRect/>
                </a:stretch>
              </p:blipFill>
              <p:spPr>
                <a:xfrm>
                  <a:off x="10562425" y="2966797"/>
                  <a:ext cx="105840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1" name="Ink 50">
                  <a:extLst>
                    <a:ext uri="{FF2B5EF4-FFF2-40B4-BE49-F238E27FC236}">
                      <a16:creationId xmlns:a16="http://schemas.microsoft.com/office/drawing/2014/main" id="{08EB8277-AE63-ECC5-A637-2880EAED3DC8}"/>
                    </a:ext>
                  </a:extLst>
                </p14:cNvPr>
                <p14:cNvContentPartPr/>
                <p14:nvPr/>
              </p14:nvContentPartPr>
              <p14:xfrm>
                <a:off x="10546225" y="3291877"/>
                <a:ext cx="1068840" cy="147240"/>
              </p14:xfrm>
            </p:contentPart>
          </mc:Choice>
          <mc:Fallback xmlns="">
            <p:pic>
              <p:nvPicPr>
                <p:cNvPr id="51" name="Ink 50">
                  <a:extLst>
                    <a:ext uri="{FF2B5EF4-FFF2-40B4-BE49-F238E27FC236}">
                      <a16:creationId xmlns:a16="http://schemas.microsoft.com/office/drawing/2014/main" id="{08EB8277-AE63-ECC5-A637-2880EAED3DC8}"/>
                    </a:ext>
                  </a:extLst>
                </p:cNvPr>
                <p:cNvPicPr/>
                <p:nvPr/>
              </p:nvPicPr>
              <p:blipFill>
                <a:blip r:embed="rId51"/>
                <a:stretch>
                  <a:fillRect/>
                </a:stretch>
              </p:blipFill>
              <p:spPr>
                <a:xfrm>
                  <a:off x="10537585" y="3283237"/>
                  <a:ext cx="1086480" cy="164880"/>
                </a:xfrm>
                <a:prstGeom prst="rect">
                  <a:avLst/>
                </a:prstGeom>
              </p:spPr>
            </p:pic>
          </mc:Fallback>
        </mc:AlternateContent>
      </p:grpSp>
      <p:grpSp>
        <p:nvGrpSpPr>
          <p:cNvPr id="55" name="Group 54">
            <a:extLst>
              <a:ext uri="{FF2B5EF4-FFF2-40B4-BE49-F238E27FC236}">
                <a16:creationId xmlns:a16="http://schemas.microsoft.com/office/drawing/2014/main" id="{4043EE4C-F1A1-34CA-A814-9CFAEED7B42D}"/>
              </a:ext>
            </a:extLst>
          </p:cNvPr>
          <p:cNvGrpSpPr/>
          <p:nvPr/>
        </p:nvGrpSpPr>
        <p:grpSpPr>
          <a:xfrm>
            <a:off x="10171825" y="1609237"/>
            <a:ext cx="1303200" cy="353880"/>
            <a:chOff x="10171825" y="1609237"/>
            <a:chExt cx="1303200" cy="353880"/>
          </a:xfrm>
        </p:grpSpPr>
        <mc:AlternateContent xmlns:mc="http://schemas.openxmlformats.org/markup-compatibility/2006" xmlns:p14="http://schemas.microsoft.com/office/powerpoint/2010/main">
          <mc:Choice Requires="p14">
            <p:contentPart p14:bwMode="auto" r:id="rId52">
              <p14:nvContentPartPr>
                <p14:cNvPr id="53" name="Ink 52">
                  <a:extLst>
                    <a:ext uri="{FF2B5EF4-FFF2-40B4-BE49-F238E27FC236}">
                      <a16:creationId xmlns:a16="http://schemas.microsoft.com/office/drawing/2014/main" id="{5B64C077-D35E-9D14-E293-FBD2FC7DD5F6}"/>
                    </a:ext>
                  </a:extLst>
                </p14:cNvPr>
                <p14:cNvContentPartPr/>
                <p14:nvPr/>
              </p14:nvContentPartPr>
              <p14:xfrm>
                <a:off x="10171825" y="1609237"/>
                <a:ext cx="1303200" cy="353880"/>
              </p14:xfrm>
            </p:contentPart>
          </mc:Choice>
          <mc:Fallback xmlns="">
            <p:pic>
              <p:nvPicPr>
                <p:cNvPr id="53" name="Ink 52">
                  <a:extLst>
                    <a:ext uri="{FF2B5EF4-FFF2-40B4-BE49-F238E27FC236}">
                      <a16:creationId xmlns:a16="http://schemas.microsoft.com/office/drawing/2014/main" id="{5B64C077-D35E-9D14-E293-FBD2FC7DD5F6}"/>
                    </a:ext>
                  </a:extLst>
                </p:cNvPr>
                <p:cNvPicPr/>
                <p:nvPr/>
              </p:nvPicPr>
              <p:blipFill>
                <a:blip r:embed="rId53"/>
                <a:stretch>
                  <a:fillRect/>
                </a:stretch>
              </p:blipFill>
              <p:spPr>
                <a:xfrm>
                  <a:off x="10163185" y="1600237"/>
                  <a:ext cx="13208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4" name="Ink 53">
                  <a:extLst>
                    <a:ext uri="{FF2B5EF4-FFF2-40B4-BE49-F238E27FC236}">
                      <a16:creationId xmlns:a16="http://schemas.microsoft.com/office/drawing/2014/main" id="{C279CDFD-DA03-0A77-EF47-1496F36227B7}"/>
                    </a:ext>
                  </a:extLst>
                </p14:cNvPr>
                <p14:cNvContentPartPr/>
                <p14:nvPr/>
              </p14:nvContentPartPr>
              <p14:xfrm>
                <a:off x="10563145" y="1706077"/>
                <a:ext cx="113760" cy="6480"/>
              </p14:xfrm>
            </p:contentPart>
          </mc:Choice>
          <mc:Fallback xmlns="">
            <p:pic>
              <p:nvPicPr>
                <p:cNvPr id="54" name="Ink 53">
                  <a:extLst>
                    <a:ext uri="{FF2B5EF4-FFF2-40B4-BE49-F238E27FC236}">
                      <a16:creationId xmlns:a16="http://schemas.microsoft.com/office/drawing/2014/main" id="{C279CDFD-DA03-0A77-EF47-1496F36227B7}"/>
                    </a:ext>
                  </a:extLst>
                </p:cNvPr>
                <p:cNvPicPr/>
                <p:nvPr/>
              </p:nvPicPr>
              <p:blipFill>
                <a:blip r:embed="rId55"/>
                <a:stretch>
                  <a:fillRect/>
                </a:stretch>
              </p:blipFill>
              <p:spPr>
                <a:xfrm>
                  <a:off x="10554505" y="1697077"/>
                  <a:ext cx="131400" cy="24120"/>
                </a:xfrm>
                <a:prstGeom prst="rect">
                  <a:avLst/>
                </a:prstGeom>
              </p:spPr>
            </p:pic>
          </mc:Fallback>
        </mc:AlternateContent>
      </p:grpSp>
      <p:grpSp>
        <p:nvGrpSpPr>
          <p:cNvPr id="65" name="Group 64">
            <a:extLst>
              <a:ext uri="{FF2B5EF4-FFF2-40B4-BE49-F238E27FC236}">
                <a16:creationId xmlns:a16="http://schemas.microsoft.com/office/drawing/2014/main" id="{446E2EFC-C468-57D3-F2AE-8741E6090958}"/>
              </a:ext>
            </a:extLst>
          </p:cNvPr>
          <p:cNvGrpSpPr/>
          <p:nvPr/>
        </p:nvGrpSpPr>
        <p:grpSpPr>
          <a:xfrm>
            <a:off x="336985" y="3290437"/>
            <a:ext cx="1516680" cy="865440"/>
            <a:chOff x="336985" y="3290437"/>
            <a:chExt cx="1516680" cy="865440"/>
          </a:xfrm>
        </p:grpSpPr>
        <mc:AlternateContent xmlns:mc="http://schemas.openxmlformats.org/markup-compatibility/2006" xmlns:p14="http://schemas.microsoft.com/office/powerpoint/2010/main">
          <mc:Choice Requires="p14">
            <p:contentPart p14:bwMode="auto" r:id="rId56">
              <p14:nvContentPartPr>
                <p14:cNvPr id="59" name="Ink 58">
                  <a:extLst>
                    <a:ext uri="{FF2B5EF4-FFF2-40B4-BE49-F238E27FC236}">
                      <a16:creationId xmlns:a16="http://schemas.microsoft.com/office/drawing/2014/main" id="{40749D5D-5F1B-7999-B5B4-8600087FA9DE}"/>
                    </a:ext>
                  </a:extLst>
                </p14:cNvPr>
                <p14:cNvContentPartPr/>
                <p14:nvPr/>
              </p14:nvContentPartPr>
              <p14:xfrm>
                <a:off x="336985" y="3479077"/>
                <a:ext cx="693360" cy="274680"/>
              </p14:xfrm>
            </p:contentPart>
          </mc:Choice>
          <mc:Fallback xmlns="">
            <p:pic>
              <p:nvPicPr>
                <p:cNvPr id="59" name="Ink 58">
                  <a:extLst>
                    <a:ext uri="{FF2B5EF4-FFF2-40B4-BE49-F238E27FC236}">
                      <a16:creationId xmlns:a16="http://schemas.microsoft.com/office/drawing/2014/main" id="{40749D5D-5F1B-7999-B5B4-8600087FA9DE}"/>
                    </a:ext>
                  </a:extLst>
                </p:cNvPr>
                <p:cNvPicPr/>
                <p:nvPr/>
              </p:nvPicPr>
              <p:blipFill>
                <a:blip r:embed="rId57"/>
                <a:stretch>
                  <a:fillRect/>
                </a:stretch>
              </p:blipFill>
              <p:spPr>
                <a:xfrm>
                  <a:off x="327985" y="3470077"/>
                  <a:ext cx="71100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0" name="Ink 59">
                  <a:extLst>
                    <a:ext uri="{FF2B5EF4-FFF2-40B4-BE49-F238E27FC236}">
                      <a16:creationId xmlns:a16="http://schemas.microsoft.com/office/drawing/2014/main" id="{08DC183A-1C35-F242-F1D8-72FE04005E27}"/>
                    </a:ext>
                  </a:extLst>
                </p14:cNvPr>
                <p14:cNvContentPartPr/>
                <p14:nvPr/>
              </p14:nvContentPartPr>
              <p14:xfrm>
                <a:off x="1120345" y="3335077"/>
                <a:ext cx="733320" cy="313920"/>
              </p14:xfrm>
            </p:contentPart>
          </mc:Choice>
          <mc:Fallback xmlns="">
            <p:pic>
              <p:nvPicPr>
                <p:cNvPr id="60" name="Ink 59">
                  <a:extLst>
                    <a:ext uri="{FF2B5EF4-FFF2-40B4-BE49-F238E27FC236}">
                      <a16:creationId xmlns:a16="http://schemas.microsoft.com/office/drawing/2014/main" id="{08DC183A-1C35-F242-F1D8-72FE04005E27}"/>
                    </a:ext>
                  </a:extLst>
                </p:cNvPr>
                <p:cNvPicPr/>
                <p:nvPr/>
              </p:nvPicPr>
              <p:blipFill>
                <a:blip r:embed="rId59"/>
                <a:stretch>
                  <a:fillRect/>
                </a:stretch>
              </p:blipFill>
              <p:spPr>
                <a:xfrm>
                  <a:off x="1111705" y="3326077"/>
                  <a:ext cx="750960" cy="3315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61" name="Ink 60">
                  <a:extLst>
                    <a:ext uri="{FF2B5EF4-FFF2-40B4-BE49-F238E27FC236}">
                      <a16:creationId xmlns:a16="http://schemas.microsoft.com/office/drawing/2014/main" id="{FE3FAAAD-C6F3-36EA-E40C-7309AF5CD29F}"/>
                    </a:ext>
                  </a:extLst>
                </p14:cNvPr>
                <p14:cNvContentPartPr/>
                <p14:nvPr/>
              </p14:nvContentPartPr>
              <p14:xfrm>
                <a:off x="1346065" y="3290437"/>
                <a:ext cx="103320" cy="69840"/>
              </p14:xfrm>
            </p:contentPart>
          </mc:Choice>
          <mc:Fallback xmlns="">
            <p:pic>
              <p:nvPicPr>
                <p:cNvPr id="61" name="Ink 60">
                  <a:extLst>
                    <a:ext uri="{FF2B5EF4-FFF2-40B4-BE49-F238E27FC236}">
                      <a16:creationId xmlns:a16="http://schemas.microsoft.com/office/drawing/2014/main" id="{FE3FAAAD-C6F3-36EA-E40C-7309AF5CD29F}"/>
                    </a:ext>
                  </a:extLst>
                </p:cNvPr>
                <p:cNvPicPr/>
                <p:nvPr/>
              </p:nvPicPr>
              <p:blipFill>
                <a:blip r:embed="rId61"/>
                <a:stretch>
                  <a:fillRect/>
                </a:stretch>
              </p:blipFill>
              <p:spPr>
                <a:xfrm>
                  <a:off x="1337065" y="3281797"/>
                  <a:ext cx="12096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2" name="Ink 61">
                  <a:extLst>
                    <a:ext uri="{FF2B5EF4-FFF2-40B4-BE49-F238E27FC236}">
                      <a16:creationId xmlns:a16="http://schemas.microsoft.com/office/drawing/2014/main" id="{35C1B91B-57BB-06B8-806D-BB621771E8E5}"/>
                    </a:ext>
                  </a:extLst>
                </p14:cNvPr>
                <p14:cNvContentPartPr/>
                <p14:nvPr/>
              </p14:nvContentPartPr>
              <p14:xfrm>
                <a:off x="1514545" y="3421117"/>
                <a:ext cx="146880" cy="28080"/>
              </p14:xfrm>
            </p:contentPart>
          </mc:Choice>
          <mc:Fallback xmlns="">
            <p:pic>
              <p:nvPicPr>
                <p:cNvPr id="62" name="Ink 61">
                  <a:extLst>
                    <a:ext uri="{FF2B5EF4-FFF2-40B4-BE49-F238E27FC236}">
                      <a16:creationId xmlns:a16="http://schemas.microsoft.com/office/drawing/2014/main" id="{35C1B91B-57BB-06B8-806D-BB621771E8E5}"/>
                    </a:ext>
                  </a:extLst>
                </p:cNvPr>
                <p:cNvPicPr/>
                <p:nvPr/>
              </p:nvPicPr>
              <p:blipFill>
                <a:blip r:embed="rId63"/>
                <a:stretch>
                  <a:fillRect/>
                </a:stretch>
              </p:blipFill>
              <p:spPr>
                <a:xfrm>
                  <a:off x="1505905" y="3412117"/>
                  <a:ext cx="16452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3" name="Ink 62">
                  <a:extLst>
                    <a:ext uri="{FF2B5EF4-FFF2-40B4-BE49-F238E27FC236}">
                      <a16:creationId xmlns:a16="http://schemas.microsoft.com/office/drawing/2014/main" id="{C6365C3C-853E-6B5D-A888-90BC4A3FB54D}"/>
                    </a:ext>
                  </a:extLst>
                </p14:cNvPr>
                <p14:cNvContentPartPr/>
                <p14:nvPr/>
              </p14:nvContentPartPr>
              <p14:xfrm>
                <a:off x="500785" y="3896677"/>
                <a:ext cx="892080" cy="259200"/>
              </p14:xfrm>
            </p:contentPart>
          </mc:Choice>
          <mc:Fallback xmlns="">
            <p:pic>
              <p:nvPicPr>
                <p:cNvPr id="63" name="Ink 62">
                  <a:extLst>
                    <a:ext uri="{FF2B5EF4-FFF2-40B4-BE49-F238E27FC236}">
                      <a16:creationId xmlns:a16="http://schemas.microsoft.com/office/drawing/2014/main" id="{C6365C3C-853E-6B5D-A888-90BC4A3FB54D}"/>
                    </a:ext>
                  </a:extLst>
                </p:cNvPr>
                <p:cNvPicPr/>
                <p:nvPr/>
              </p:nvPicPr>
              <p:blipFill>
                <a:blip r:embed="rId65"/>
                <a:stretch>
                  <a:fillRect/>
                </a:stretch>
              </p:blipFill>
              <p:spPr>
                <a:xfrm>
                  <a:off x="491785" y="3887677"/>
                  <a:ext cx="90972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64" name="Ink 63">
                  <a:extLst>
                    <a:ext uri="{FF2B5EF4-FFF2-40B4-BE49-F238E27FC236}">
                      <a16:creationId xmlns:a16="http://schemas.microsoft.com/office/drawing/2014/main" id="{E159FF4E-9514-9F40-2228-61387D6599D9}"/>
                    </a:ext>
                  </a:extLst>
                </p14:cNvPr>
                <p14:cNvContentPartPr/>
                <p14:nvPr/>
              </p14:nvContentPartPr>
              <p14:xfrm>
                <a:off x="1033945" y="3774277"/>
                <a:ext cx="126360" cy="116280"/>
              </p14:xfrm>
            </p:contentPart>
          </mc:Choice>
          <mc:Fallback xmlns="">
            <p:pic>
              <p:nvPicPr>
                <p:cNvPr id="64" name="Ink 63">
                  <a:extLst>
                    <a:ext uri="{FF2B5EF4-FFF2-40B4-BE49-F238E27FC236}">
                      <a16:creationId xmlns:a16="http://schemas.microsoft.com/office/drawing/2014/main" id="{E159FF4E-9514-9F40-2228-61387D6599D9}"/>
                    </a:ext>
                  </a:extLst>
                </p:cNvPr>
                <p:cNvPicPr/>
                <p:nvPr/>
              </p:nvPicPr>
              <p:blipFill>
                <a:blip r:embed="rId67"/>
                <a:stretch>
                  <a:fillRect/>
                </a:stretch>
              </p:blipFill>
              <p:spPr>
                <a:xfrm>
                  <a:off x="1025305" y="3765637"/>
                  <a:ext cx="144000" cy="133920"/>
                </a:xfrm>
                <a:prstGeom prst="rect">
                  <a:avLst/>
                </a:prstGeom>
              </p:spPr>
            </p:pic>
          </mc:Fallback>
        </mc:AlternateContent>
      </p:grpSp>
      <p:grpSp>
        <p:nvGrpSpPr>
          <p:cNvPr id="72" name="Group 71">
            <a:extLst>
              <a:ext uri="{FF2B5EF4-FFF2-40B4-BE49-F238E27FC236}">
                <a16:creationId xmlns:a16="http://schemas.microsoft.com/office/drawing/2014/main" id="{835AAA02-AB96-8DEA-045A-B1C90079B11E}"/>
              </a:ext>
            </a:extLst>
          </p:cNvPr>
          <p:cNvGrpSpPr/>
          <p:nvPr/>
        </p:nvGrpSpPr>
        <p:grpSpPr>
          <a:xfrm>
            <a:off x="2500945" y="4210957"/>
            <a:ext cx="1280880" cy="1140840"/>
            <a:chOff x="2500945" y="4210957"/>
            <a:chExt cx="1280880" cy="1140840"/>
          </a:xfrm>
        </p:grpSpPr>
        <mc:AlternateContent xmlns:mc="http://schemas.openxmlformats.org/markup-compatibility/2006" xmlns:p14="http://schemas.microsoft.com/office/powerpoint/2010/main">
          <mc:Choice Requires="p14">
            <p:contentPart p14:bwMode="auto" r:id="rId68">
              <p14:nvContentPartPr>
                <p14:cNvPr id="66" name="Ink 65">
                  <a:extLst>
                    <a:ext uri="{FF2B5EF4-FFF2-40B4-BE49-F238E27FC236}">
                      <a16:creationId xmlns:a16="http://schemas.microsoft.com/office/drawing/2014/main" id="{E1A40A0B-4011-E225-D3D1-DC864002D3A1}"/>
                    </a:ext>
                  </a:extLst>
                </p14:cNvPr>
                <p14:cNvContentPartPr/>
                <p14:nvPr/>
              </p14:nvContentPartPr>
              <p14:xfrm>
                <a:off x="2515705" y="4233997"/>
                <a:ext cx="155520" cy="290520"/>
              </p14:xfrm>
            </p:contentPart>
          </mc:Choice>
          <mc:Fallback xmlns="">
            <p:pic>
              <p:nvPicPr>
                <p:cNvPr id="66" name="Ink 65">
                  <a:extLst>
                    <a:ext uri="{FF2B5EF4-FFF2-40B4-BE49-F238E27FC236}">
                      <a16:creationId xmlns:a16="http://schemas.microsoft.com/office/drawing/2014/main" id="{E1A40A0B-4011-E225-D3D1-DC864002D3A1}"/>
                    </a:ext>
                  </a:extLst>
                </p:cNvPr>
                <p:cNvPicPr/>
                <p:nvPr/>
              </p:nvPicPr>
              <p:blipFill>
                <a:blip r:embed="rId69"/>
                <a:stretch>
                  <a:fillRect/>
                </a:stretch>
              </p:blipFill>
              <p:spPr>
                <a:xfrm>
                  <a:off x="2507065" y="4224997"/>
                  <a:ext cx="17316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67" name="Ink 66">
                  <a:extLst>
                    <a:ext uri="{FF2B5EF4-FFF2-40B4-BE49-F238E27FC236}">
                      <a16:creationId xmlns:a16="http://schemas.microsoft.com/office/drawing/2014/main" id="{085DF04E-9997-158E-1C17-21F7C482E8A7}"/>
                    </a:ext>
                  </a:extLst>
                </p14:cNvPr>
                <p14:cNvContentPartPr/>
                <p14:nvPr/>
              </p14:nvContentPartPr>
              <p14:xfrm>
                <a:off x="2712985" y="4210957"/>
                <a:ext cx="66600" cy="401400"/>
              </p14:xfrm>
            </p:contentPart>
          </mc:Choice>
          <mc:Fallback xmlns="">
            <p:pic>
              <p:nvPicPr>
                <p:cNvPr id="67" name="Ink 66">
                  <a:extLst>
                    <a:ext uri="{FF2B5EF4-FFF2-40B4-BE49-F238E27FC236}">
                      <a16:creationId xmlns:a16="http://schemas.microsoft.com/office/drawing/2014/main" id="{085DF04E-9997-158E-1C17-21F7C482E8A7}"/>
                    </a:ext>
                  </a:extLst>
                </p:cNvPr>
                <p:cNvPicPr/>
                <p:nvPr/>
              </p:nvPicPr>
              <p:blipFill>
                <a:blip r:embed="rId71"/>
                <a:stretch>
                  <a:fillRect/>
                </a:stretch>
              </p:blipFill>
              <p:spPr>
                <a:xfrm>
                  <a:off x="2704345" y="4201957"/>
                  <a:ext cx="8424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68" name="Ink 67">
                  <a:extLst>
                    <a:ext uri="{FF2B5EF4-FFF2-40B4-BE49-F238E27FC236}">
                      <a16:creationId xmlns:a16="http://schemas.microsoft.com/office/drawing/2014/main" id="{96C4DADC-59A5-D445-BD8E-E686EB7570D6}"/>
                    </a:ext>
                  </a:extLst>
                </p14:cNvPr>
                <p14:cNvContentPartPr/>
                <p14:nvPr/>
              </p14:nvContentPartPr>
              <p14:xfrm>
                <a:off x="2848705" y="4265317"/>
                <a:ext cx="196560" cy="270000"/>
              </p14:xfrm>
            </p:contentPart>
          </mc:Choice>
          <mc:Fallback xmlns="">
            <p:pic>
              <p:nvPicPr>
                <p:cNvPr id="68" name="Ink 67">
                  <a:extLst>
                    <a:ext uri="{FF2B5EF4-FFF2-40B4-BE49-F238E27FC236}">
                      <a16:creationId xmlns:a16="http://schemas.microsoft.com/office/drawing/2014/main" id="{96C4DADC-59A5-D445-BD8E-E686EB7570D6}"/>
                    </a:ext>
                  </a:extLst>
                </p:cNvPr>
                <p:cNvPicPr/>
                <p:nvPr/>
              </p:nvPicPr>
              <p:blipFill>
                <a:blip r:embed="rId73"/>
                <a:stretch>
                  <a:fillRect/>
                </a:stretch>
              </p:blipFill>
              <p:spPr>
                <a:xfrm>
                  <a:off x="2840065" y="4256317"/>
                  <a:ext cx="214200" cy="2876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9" name="Ink 68">
                  <a:extLst>
                    <a:ext uri="{FF2B5EF4-FFF2-40B4-BE49-F238E27FC236}">
                      <a16:creationId xmlns:a16="http://schemas.microsoft.com/office/drawing/2014/main" id="{3BB03DD3-B2C2-6546-9E95-457FC84E26F8}"/>
                    </a:ext>
                  </a:extLst>
                </p14:cNvPr>
                <p14:cNvContentPartPr/>
                <p14:nvPr/>
              </p14:nvContentPartPr>
              <p14:xfrm>
                <a:off x="3245065" y="4288717"/>
                <a:ext cx="201600" cy="373680"/>
              </p14:xfrm>
            </p:contentPart>
          </mc:Choice>
          <mc:Fallback xmlns="">
            <p:pic>
              <p:nvPicPr>
                <p:cNvPr id="69" name="Ink 68">
                  <a:extLst>
                    <a:ext uri="{FF2B5EF4-FFF2-40B4-BE49-F238E27FC236}">
                      <a16:creationId xmlns:a16="http://schemas.microsoft.com/office/drawing/2014/main" id="{3BB03DD3-B2C2-6546-9E95-457FC84E26F8}"/>
                    </a:ext>
                  </a:extLst>
                </p:cNvPr>
                <p:cNvPicPr/>
                <p:nvPr/>
              </p:nvPicPr>
              <p:blipFill>
                <a:blip r:embed="rId75"/>
                <a:stretch>
                  <a:fillRect/>
                </a:stretch>
              </p:blipFill>
              <p:spPr>
                <a:xfrm>
                  <a:off x="3236065" y="4280077"/>
                  <a:ext cx="219240" cy="3913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70" name="Ink 69">
                  <a:extLst>
                    <a:ext uri="{FF2B5EF4-FFF2-40B4-BE49-F238E27FC236}">
                      <a16:creationId xmlns:a16="http://schemas.microsoft.com/office/drawing/2014/main" id="{48C4CD9E-B59B-8D9A-9DEE-7103AD8F52A1}"/>
                    </a:ext>
                  </a:extLst>
                </p14:cNvPr>
                <p14:cNvContentPartPr/>
                <p14:nvPr/>
              </p14:nvContentPartPr>
              <p14:xfrm>
                <a:off x="2500945" y="4765357"/>
                <a:ext cx="1280880" cy="586440"/>
              </p14:xfrm>
            </p:contentPart>
          </mc:Choice>
          <mc:Fallback xmlns="">
            <p:pic>
              <p:nvPicPr>
                <p:cNvPr id="70" name="Ink 69">
                  <a:extLst>
                    <a:ext uri="{FF2B5EF4-FFF2-40B4-BE49-F238E27FC236}">
                      <a16:creationId xmlns:a16="http://schemas.microsoft.com/office/drawing/2014/main" id="{48C4CD9E-B59B-8D9A-9DEE-7103AD8F52A1}"/>
                    </a:ext>
                  </a:extLst>
                </p:cNvPr>
                <p:cNvPicPr/>
                <p:nvPr/>
              </p:nvPicPr>
              <p:blipFill>
                <a:blip r:embed="rId77"/>
                <a:stretch>
                  <a:fillRect/>
                </a:stretch>
              </p:blipFill>
              <p:spPr>
                <a:xfrm>
                  <a:off x="2492305" y="4756717"/>
                  <a:ext cx="1298520" cy="6040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71" name="Ink 70">
                  <a:extLst>
                    <a:ext uri="{FF2B5EF4-FFF2-40B4-BE49-F238E27FC236}">
                      <a16:creationId xmlns:a16="http://schemas.microsoft.com/office/drawing/2014/main" id="{AA244BEC-C4EA-8C6A-2F6A-23B7463BEF00}"/>
                    </a:ext>
                  </a:extLst>
                </p14:cNvPr>
                <p14:cNvContentPartPr/>
                <p14:nvPr/>
              </p14:nvContentPartPr>
              <p14:xfrm>
                <a:off x="2824225" y="4824037"/>
                <a:ext cx="152640" cy="12240"/>
              </p14:xfrm>
            </p:contentPart>
          </mc:Choice>
          <mc:Fallback xmlns="">
            <p:pic>
              <p:nvPicPr>
                <p:cNvPr id="71" name="Ink 70">
                  <a:extLst>
                    <a:ext uri="{FF2B5EF4-FFF2-40B4-BE49-F238E27FC236}">
                      <a16:creationId xmlns:a16="http://schemas.microsoft.com/office/drawing/2014/main" id="{AA244BEC-C4EA-8C6A-2F6A-23B7463BEF00}"/>
                    </a:ext>
                  </a:extLst>
                </p:cNvPr>
                <p:cNvPicPr/>
                <p:nvPr/>
              </p:nvPicPr>
              <p:blipFill>
                <a:blip r:embed="rId79"/>
                <a:stretch>
                  <a:fillRect/>
                </a:stretch>
              </p:blipFill>
              <p:spPr>
                <a:xfrm>
                  <a:off x="2815585" y="4815397"/>
                  <a:ext cx="170280" cy="29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0">
            <p14:nvContentPartPr>
              <p14:cNvPr id="78" name="Ink 77">
                <a:extLst>
                  <a:ext uri="{FF2B5EF4-FFF2-40B4-BE49-F238E27FC236}">
                    <a16:creationId xmlns:a16="http://schemas.microsoft.com/office/drawing/2014/main" id="{3CB91AE1-6200-C3EC-65F9-898C76BD39BE}"/>
                  </a:ext>
                </a:extLst>
              </p14:cNvPr>
              <p14:cNvContentPartPr/>
              <p14:nvPr/>
            </p14:nvContentPartPr>
            <p14:xfrm>
              <a:off x="5137945" y="3330757"/>
              <a:ext cx="120960" cy="303840"/>
            </p14:xfrm>
          </p:contentPart>
        </mc:Choice>
        <mc:Fallback xmlns="">
          <p:pic>
            <p:nvPicPr>
              <p:cNvPr id="78" name="Ink 77">
                <a:extLst>
                  <a:ext uri="{FF2B5EF4-FFF2-40B4-BE49-F238E27FC236}">
                    <a16:creationId xmlns:a16="http://schemas.microsoft.com/office/drawing/2014/main" id="{3CB91AE1-6200-C3EC-65F9-898C76BD39BE}"/>
                  </a:ext>
                </a:extLst>
              </p:cNvPr>
              <p:cNvPicPr/>
              <p:nvPr/>
            </p:nvPicPr>
            <p:blipFill>
              <a:blip r:embed="rId81"/>
              <a:stretch>
                <a:fillRect/>
              </a:stretch>
            </p:blipFill>
            <p:spPr>
              <a:xfrm>
                <a:off x="5128945" y="3322117"/>
                <a:ext cx="138600" cy="321480"/>
              </a:xfrm>
              <a:prstGeom prst="rect">
                <a:avLst/>
              </a:prstGeom>
            </p:spPr>
          </p:pic>
        </mc:Fallback>
      </mc:AlternateContent>
      <p:grpSp>
        <p:nvGrpSpPr>
          <p:cNvPr id="80" name="Group 79">
            <a:extLst>
              <a:ext uri="{FF2B5EF4-FFF2-40B4-BE49-F238E27FC236}">
                <a16:creationId xmlns:a16="http://schemas.microsoft.com/office/drawing/2014/main" id="{8F0C671E-20D3-8C94-AE3D-F74CC9716C05}"/>
              </a:ext>
            </a:extLst>
          </p:cNvPr>
          <p:cNvGrpSpPr/>
          <p:nvPr/>
        </p:nvGrpSpPr>
        <p:grpSpPr>
          <a:xfrm>
            <a:off x="5131825" y="2763397"/>
            <a:ext cx="1701000" cy="886320"/>
            <a:chOff x="5131825" y="2763397"/>
            <a:chExt cx="1701000" cy="886320"/>
          </a:xfrm>
        </p:grpSpPr>
        <mc:AlternateContent xmlns:mc="http://schemas.openxmlformats.org/markup-compatibility/2006" xmlns:p14="http://schemas.microsoft.com/office/powerpoint/2010/main">
          <mc:Choice Requires="p14">
            <p:contentPart p14:bwMode="auto" r:id="rId82">
              <p14:nvContentPartPr>
                <p14:cNvPr id="73" name="Ink 72">
                  <a:extLst>
                    <a:ext uri="{FF2B5EF4-FFF2-40B4-BE49-F238E27FC236}">
                      <a16:creationId xmlns:a16="http://schemas.microsoft.com/office/drawing/2014/main" id="{666FC26C-29D5-8AEA-E0FA-A5E5FDD25A58}"/>
                    </a:ext>
                  </a:extLst>
                </p14:cNvPr>
                <p14:cNvContentPartPr/>
                <p14:nvPr/>
              </p14:nvContentPartPr>
              <p14:xfrm>
                <a:off x="5141905" y="2797957"/>
                <a:ext cx="1656000" cy="404640"/>
              </p14:xfrm>
            </p:contentPart>
          </mc:Choice>
          <mc:Fallback xmlns="">
            <p:pic>
              <p:nvPicPr>
                <p:cNvPr id="73" name="Ink 72">
                  <a:extLst>
                    <a:ext uri="{FF2B5EF4-FFF2-40B4-BE49-F238E27FC236}">
                      <a16:creationId xmlns:a16="http://schemas.microsoft.com/office/drawing/2014/main" id="{666FC26C-29D5-8AEA-E0FA-A5E5FDD25A58}"/>
                    </a:ext>
                  </a:extLst>
                </p:cNvPr>
                <p:cNvPicPr/>
                <p:nvPr/>
              </p:nvPicPr>
              <p:blipFill>
                <a:blip r:embed="rId83"/>
                <a:stretch>
                  <a:fillRect/>
                </a:stretch>
              </p:blipFill>
              <p:spPr>
                <a:xfrm>
                  <a:off x="5133265" y="2788957"/>
                  <a:ext cx="1673640" cy="4222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74" name="Ink 73">
                  <a:extLst>
                    <a:ext uri="{FF2B5EF4-FFF2-40B4-BE49-F238E27FC236}">
                      <a16:creationId xmlns:a16="http://schemas.microsoft.com/office/drawing/2014/main" id="{2B68B92E-42BB-C912-458E-B553AA180A45}"/>
                    </a:ext>
                  </a:extLst>
                </p14:cNvPr>
                <p14:cNvContentPartPr/>
                <p14:nvPr/>
              </p14:nvContentPartPr>
              <p14:xfrm>
                <a:off x="6309745" y="2763397"/>
                <a:ext cx="83160" cy="87120"/>
              </p14:xfrm>
            </p:contentPart>
          </mc:Choice>
          <mc:Fallback xmlns="">
            <p:pic>
              <p:nvPicPr>
                <p:cNvPr id="74" name="Ink 73">
                  <a:extLst>
                    <a:ext uri="{FF2B5EF4-FFF2-40B4-BE49-F238E27FC236}">
                      <a16:creationId xmlns:a16="http://schemas.microsoft.com/office/drawing/2014/main" id="{2B68B92E-42BB-C912-458E-B553AA180A45}"/>
                    </a:ext>
                  </a:extLst>
                </p:cNvPr>
                <p:cNvPicPr/>
                <p:nvPr/>
              </p:nvPicPr>
              <p:blipFill>
                <a:blip r:embed="rId85"/>
                <a:stretch>
                  <a:fillRect/>
                </a:stretch>
              </p:blipFill>
              <p:spPr>
                <a:xfrm>
                  <a:off x="6301105" y="2754757"/>
                  <a:ext cx="10080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75" name="Ink 74">
                  <a:extLst>
                    <a:ext uri="{FF2B5EF4-FFF2-40B4-BE49-F238E27FC236}">
                      <a16:creationId xmlns:a16="http://schemas.microsoft.com/office/drawing/2014/main" id="{88334421-4020-3B1F-0153-50BA5CC9C84D}"/>
                    </a:ext>
                  </a:extLst>
                </p14:cNvPr>
                <p14:cNvContentPartPr/>
                <p14:nvPr/>
              </p14:nvContentPartPr>
              <p14:xfrm>
                <a:off x="6173305" y="2856637"/>
                <a:ext cx="121680" cy="20880"/>
              </p14:xfrm>
            </p:contentPart>
          </mc:Choice>
          <mc:Fallback xmlns="">
            <p:pic>
              <p:nvPicPr>
                <p:cNvPr id="75" name="Ink 74">
                  <a:extLst>
                    <a:ext uri="{FF2B5EF4-FFF2-40B4-BE49-F238E27FC236}">
                      <a16:creationId xmlns:a16="http://schemas.microsoft.com/office/drawing/2014/main" id="{88334421-4020-3B1F-0153-50BA5CC9C84D}"/>
                    </a:ext>
                  </a:extLst>
                </p:cNvPr>
                <p:cNvPicPr/>
                <p:nvPr/>
              </p:nvPicPr>
              <p:blipFill>
                <a:blip r:embed="rId87"/>
                <a:stretch>
                  <a:fillRect/>
                </a:stretch>
              </p:blipFill>
              <p:spPr>
                <a:xfrm>
                  <a:off x="6164665" y="2847637"/>
                  <a:ext cx="13932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76" name="Ink 75">
                  <a:extLst>
                    <a:ext uri="{FF2B5EF4-FFF2-40B4-BE49-F238E27FC236}">
                      <a16:creationId xmlns:a16="http://schemas.microsoft.com/office/drawing/2014/main" id="{95A8A3BC-332F-CC6B-7A15-23D9EEA0F9BD}"/>
                    </a:ext>
                  </a:extLst>
                </p14:cNvPr>
                <p14:cNvContentPartPr/>
                <p14:nvPr/>
              </p14:nvContentPartPr>
              <p14:xfrm>
                <a:off x="5891425" y="2819557"/>
                <a:ext cx="105480" cy="75240"/>
              </p14:xfrm>
            </p:contentPart>
          </mc:Choice>
          <mc:Fallback xmlns="">
            <p:pic>
              <p:nvPicPr>
                <p:cNvPr id="76" name="Ink 75">
                  <a:extLst>
                    <a:ext uri="{FF2B5EF4-FFF2-40B4-BE49-F238E27FC236}">
                      <a16:creationId xmlns:a16="http://schemas.microsoft.com/office/drawing/2014/main" id="{95A8A3BC-332F-CC6B-7A15-23D9EEA0F9BD}"/>
                    </a:ext>
                  </a:extLst>
                </p:cNvPr>
                <p:cNvPicPr/>
                <p:nvPr/>
              </p:nvPicPr>
              <p:blipFill>
                <a:blip r:embed="rId89"/>
                <a:stretch>
                  <a:fillRect/>
                </a:stretch>
              </p:blipFill>
              <p:spPr>
                <a:xfrm>
                  <a:off x="5882425" y="2810557"/>
                  <a:ext cx="12312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79" name="Ink 78">
                  <a:extLst>
                    <a:ext uri="{FF2B5EF4-FFF2-40B4-BE49-F238E27FC236}">
                      <a16:creationId xmlns:a16="http://schemas.microsoft.com/office/drawing/2014/main" id="{D97F60EA-66D4-9382-D17B-8428494F67B8}"/>
                    </a:ext>
                  </a:extLst>
                </p14:cNvPr>
                <p14:cNvContentPartPr/>
                <p14:nvPr/>
              </p14:nvContentPartPr>
              <p14:xfrm>
                <a:off x="5131825" y="3209077"/>
                <a:ext cx="1701000" cy="440640"/>
              </p14:xfrm>
            </p:contentPart>
          </mc:Choice>
          <mc:Fallback xmlns="">
            <p:pic>
              <p:nvPicPr>
                <p:cNvPr id="79" name="Ink 78">
                  <a:extLst>
                    <a:ext uri="{FF2B5EF4-FFF2-40B4-BE49-F238E27FC236}">
                      <a16:creationId xmlns:a16="http://schemas.microsoft.com/office/drawing/2014/main" id="{D97F60EA-66D4-9382-D17B-8428494F67B8}"/>
                    </a:ext>
                  </a:extLst>
                </p:cNvPr>
                <p:cNvPicPr/>
                <p:nvPr/>
              </p:nvPicPr>
              <p:blipFill>
                <a:blip r:embed="rId91"/>
                <a:stretch>
                  <a:fillRect/>
                </a:stretch>
              </p:blipFill>
              <p:spPr>
                <a:xfrm>
                  <a:off x="5123185" y="3200437"/>
                  <a:ext cx="1718640" cy="458280"/>
                </a:xfrm>
                <a:prstGeom prst="rect">
                  <a:avLst/>
                </a:prstGeom>
              </p:spPr>
            </p:pic>
          </mc:Fallback>
        </mc:AlternateContent>
      </p:grpSp>
      <p:grpSp>
        <p:nvGrpSpPr>
          <p:cNvPr id="87" name="Group 86">
            <a:extLst>
              <a:ext uri="{FF2B5EF4-FFF2-40B4-BE49-F238E27FC236}">
                <a16:creationId xmlns:a16="http://schemas.microsoft.com/office/drawing/2014/main" id="{38FDD47B-A7A9-C953-DF3D-EAEA5A4D5D4D}"/>
              </a:ext>
            </a:extLst>
          </p:cNvPr>
          <p:cNvGrpSpPr/>
          <p:nvPr/>
        </p:nvGrpSpPr>
        <p:grpSpPr>
          <a:xfrm>
            <a:off x="8346625" y="4238677"/>
            <a:ext cx="1270800" cy="271800"/>
            <a:chOff x="8346625" y="4238677"/>
            <a:chExt cx="1270800" cy="271800"/>
          </a:xfrm>
        </p:grpSpPr>
        <mc:AlternateContent xmlns:mc="http://schemas.openxmlformats.org/markup-compatibility/2006" xmlns:p14="http://schemas.microsoft.com/office/powerpoint/2010/main">
          <mc:Choice Requires="p14">
            <p:contentPart p14:bwMode="auto" r:id="rId92">
              <p14:nvContentPartPr>
                <p14:cNvPr id="81" name="Ink 80">
                  <a:extLst>
                    <a:ext uri="{FF2B5EF4-FFF2-40B4-BE49-F238E27FC236}">
                      <a16:creationId xmlns:a16="http://schemas.microsoft.com/office/drawing/2014/main" id="{B757FE13-366C-AB57-C736-82DF53870730}"/>
                    </a:ext>
                  </a:extLst>
                </p14:cNvPr>
                <p14:cNvContentPartPr/>
                <p14:nvPr/>
              </p14:nvContentPartPr>
              <p14:xfrm>
                <a:off x="8346625" y="4238677"/>
                <a:ext cx="1143360" cy="271800"/>
              </p14:xfrm>
            </p:contentPart>
          </mc:Choice>
          <mc:Fallback xmlns="">
            <p:pic>
              <p:nvPicPr>
                <p:cNvPr id="81" name="Ink 80">
                  <a:extLst>
                    <a:ext uri="{FF2B5EF4-FFF2-40B4-BE49-F238E27FC236}">
                      <a16:creationId xmlns:a16="http://schemas.microsoft.com/office/drawing/2014/main" id="{B757FE13-366C-AB57-C736-82DF53870730}"/>
                    </a:ext>
                  </a:extLst>
                </p:cNvPr>
                <p:cNvPicPr/>
                <p:nvPr/>
              </p:nvPicPr>
              <p:blipFill>
                <a:blip r:embed="rId93"/>
                <a:stretch>
                  <a:fillRect/>
                </a:stretch>
              </p:blipFill>
              <p:spPr>
                <a:xfrm>
                  <a:off x="8337985" y="4230037"/>
                  <a:ext cx="116100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82" name="Ink 81">
                  <a:extLst>
                    <a:ext uri="{FF2B5EF4-FFF2-40B4-BE49-F238E27FC236}">
                      <a16:creationId xmlns:a16="http://schemas.microsoft.com/office/drawing/2014/main" id="{C9B7DA70-5222-878E-A95C-619FEEED4360}"/>
                    </a:ext>
                  </a:extLst>
                </p14:cNvPr>
                <p14:cNvContentPartPr/>
                <p14:nvPr/>
              </p14:nvContentPartPr>
              <p14:xfrm>
                <a:off x="9419065" y="4309957"/>
                <a:ext cx="198360" cy="35280"/>
              </p14:xfrm>
            </p:contentPart>
          </mc:Choice>
          <mc:Fallback xmlns="">
            <p:pic>
              <p:nvPicPr>
                <p:cNvPr id="82" name="Ink 81">
                  <a:extLst>
                    <a:ext uri="{FF2B5EF4-FFF2-40B4-BE49-F238E27FC236}">
                      <a16:creationId xmlns:a16="http://schemas.microsoft.com/office/drawing/2014/main" id="{C9B7DA70-5222-878E-A95C-619FEEED4360}"/>
                    </a:ext>
                  </a:extLst>
                </p:cNvPr>
                <p:cNvPicPr/>
                <p:nvPr/>
              </p:nvPicPr>
              <p:blipFill>
                <a:blip r:embed="rId95"/>
                <a:stretch>
                  <a:fillRect/>
                </a:stretch>
              </p:blipFill>
              <p:spPr>
                <a:xfrm>
                  <a:off x="9410425" y="4300957"/>
                  <a:ext cx="21600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83" name="Ink 82">
                  <a:extLst>
                    <a:ext uri="{FF2B5EF4-FFF2-40B4-BE49-F238E27FC236}">
                      <a16:creationId xmlns:a16="http://schemas.microsoft.com/office/drawing/2014/main" id="{F78FF30B-0214-AAB5-F9E1-10D31EE332A7}"/>
                    </a:ext>
                  </a:extLst>
                </p14:cNvPr>
                <p14:cNvContentPartPr/>
                <p14:nvPr/>
              </p14:nvContentPartPr>
              <p14:xfrm>
                <a:off x="8947105" y="4308157"/>
                <a:ext cx="146880" cy="21960"/>
              </p14:xfrm>
            </p:contentPart>
          </mc:Choice>
          <mc:Fallback xmlns="">
            <p:pic>
              <p:nvPicPr>
                <p:cNvPr id="83" name="Ink 82">
                  <a:extLst>
                    <a:ext uri="{FF2B5EF4-FFF2-40B4-BE49-F238E27FC236}">
                      <a16:creationId xmlns:a16="http://schemas.microsoft.com/office/drawing/2014/main" id="{F78FF30B-0214-AAB5-F9E1-10D31EE332A7}"/>
                    </a:ext>
                  </a:extLst>
                </p:cNvPr>
                <p:cNvPicPr/>
                <p:nvPr/>
              </p:nvPicPr>
              <p:blipFill>
                <a:blip r:embed="rId97"/>
                <a:stretch>
                  <a:fillRect/>
                </a:stretch>
              </p:blipFill>
              <p:spPr>
                <a:xfrm>
                  <a:off x="8938465" y="4299157"/>
                  <a:ext cx="164520" cy="39600"/>
                </a:xfrm>
                <a:prstGeom prst="rect">
                  <a:avLst/>
                </a:prstGeom>
              </p:spPr>
            </p:pic>
          </mc:Fallback>
        </mc:AlternateContent>
      </p:grpSp>
      <p:grpSp>
        <p:nvGrpSpPr>
          <p:cNvPr id="86" name="Group 85">
            <a:extLst>
              <a:ext uri="{FF2B5EF4-FFF2-40B4-BE49-F238E27FC236}">
                <a16:creationId xmlns:a16="http://schemas.microsoft.com/office/drawing/2014/main" id="{B4CBCD56-D896-D03A-94E3-A2592372B388}"/>
              </a:ext>
            </a:extLst>
          </p:cNvPr>
          <p:cNvGrpSpPr/>
          <p:nvPr/>
        </p:nvGrpSpPr>
        <p:grpSpPr>
          <a:xfrm>
            <a:off x="10624345" y="3988477"/>
            <a:ext cx="1152720" cy="302040"/>
            <a:chOff x="10624345" y="3988477"/>
            <a:chExt cx="1152720" cy="302040"/>
          </a:xfrm>
        </p:grpSpPr>
        <mc:AlternateContent xmlns:mc="http://schemas.openxmlformats.org/markup-compatibility/2006" xmlns:p14="http://schemas.microsoft.com/office/powerpoint/2010/main">
          <mc:Choice Requires="p14">
            <p:contentPart p14:bwMode="auto" r:id="rId98">
              <p14:nvContentPartPr>
                <p14:cNvPr id="84" name="Ink 83">
                  <a:extLst>
                    <a:ext uri="{FF2B5EF4-FFF2-40B4-BE49-F238E27FC236}">
                      <a16:creationId xmlns:a16="http://schemas.microsoft.com/office/drawing/2014/main" id="{F15FFB68-8980-334D-53B0-1C3ABFAA4A86}"/>
                    </a:ext>
                  </a:extLst>
                </p14:cNvPr>
                <p14:cNvContentPartPr/>
                <p14:nvPr/>
              </p14:nvContentPartPr>
              <p14:xfrm>
                <a:off x="10624345" y="3988477"/>
                <a:ext cx="1152720" cy="302040"/>
              </p14:xfrm>
            </p:contentPart>
          </mc:Choice>
          <mc:Fallback xmlns="">
            <p:pic>
              <p:nvPicPr>
                <p:cNvPr id="84" name="Ink 83">
                  <a:extLst>
                    <a:ext uri="{FF2B5EF4-FFF2-40B4-BE49-F238E27FC236}">
                      <a16:creationId xmlns:a16="http://schemas.microsoft.com/office/drawing/2014/main" id="{F15FFB68-8980-334D-53B0-1C3ABFAA4A86}"/>
                    </a:ext>
                  </a:extLst>
                </p:cNvPr>
                <p:cNvPicPr/>
                <p:nvPr/>
              </p:nvPicPr>
              <p:blipFill>
                <a:blip r:embed="rId99"/>
                <a:stretch>
                  <a:fillRect/>
                </a:stretch>
              </p:blipFill>
              <p:spPr>
                <a:xfrm>
                  <a:off x="10615705" y="3979837"/>
                  <a:ext cx="1170360" cy="3196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85" name="Ink 84">
                  <a:extLst>
                    <a:ext uri="{FF2B5EF4-FFF2-40B4-BE49-F238E27FC236}">
                      <a16:creationId xmlns:a16="http://schemas.microsoft.com/office/drawing/2014/main" id="{289EACDF-A44C-E5E9-70DE-7BFE1F299EFE}"/>
                    </a:ext>
                  </a:extLst>
                </p14:cNvPr>
                <p14:cNvContentPartPr/>
                <p14:nvPr/>
              </p14:nvContentPartPr>
              <p14:xfrm>
                <a:off x="10982185" y="4045357"/>
                <a:ext cx="117000" cy="2160"/>
              </p14:xfrm>
            </p:contentPart>
          </mc:Choice>
          <mc:Fallback xmlns="">
            <p:pic>
              <p:nvPicPr>
                <p:cNvPr id="85" name="Ink 84">
                  <a:extLst>
                    <a:ext uri="{FF2B5EF4-FFF2-40B4-BE49-F238E27FC236}">
                      <a16:creationId xmlns:a16="http://schemas.microsoft.com/office/drawing/2014/main" id="{289EACDF-A44C-E5E9-70DE-7BFE1F299EFE}"/>
                    </a:ext>
                  </a:extLst>
                </p:cNvPr>
                <p:cNvPicPr/>
                <p:nvPr/>
              </p:nvPicPr>
              <p:blipFill>
                <a:blip r:embed="rId101"/>
                <a:stretch>
                  <a:fillRect/>
                </a:stretch>
              </p:blipFill>
              <p:spPr>
                <a:xfrm>
                  <a:off x="10973545" y="4036717"/>
                  <a:ext cx="134640" cy="19800"/>
                </a:xfrm>
                <a:prstGeom prst="rect">
                  <a:avLst/>
                </a:prstGeom>
              </p:spPr>
            </p:pic>
          </mc:Fallback>
        </mc:AlternateContent>
      </p:grpSp>
      <p:grpSp>
        <p:nvGrpSpPr>
          <p:cNvPr id="93" name="Group 92">
            <a:extLst>
              <a:ext uri="{FF2B5EF4-FFF2-40B4-BE49-F238E27FC236}">
                <a16:creationId xmlns:a16="http://schemas.microsoft.com/office/drawing/2014/main" id="{D724FBF5-9FFB-2935-F563-6943E64E9742}"/>
              </a:ext>
            </a:extLst>
          </p:cNvPr>
          <p:cNvGrpSpPr/>
          <p:nvPr/>
        </p:nvGrpSpPr>
        <p:grpSpPr>
          <a:xfrm>
            <a:off x="5076745" y="4226437"/>
            <a:ext cx="2112480" cy="971280"/>
            <a:chOff x="5076745" y="4226437"/>
            <a:chExt cx="2112480" cy="971280"/>
          </a:xfrm>
        </p:grpSpPr>
        <mc:AlternateContent xmlns:mc="http://schemas.openxmlformats.org/markup-compatibility/2006" xmlns:p14="http://schemas.microsoft.com/office/powerpoint/2010/main">
          <mc:Choice Requires="p14">
            <p:contentPart p14:bwMode="auto" r:id="rId102">
              <p14:nvContentPartPr>
                <p14:cNvPr id="88" name="Ink 87">
                  <a:extLst>
                    <a:ext uri="{FF2B5EF4-FFF2-40B4-BE49-F238E27FC236}">
                      <a16:creationId xmlns:a16="http://schemas.microsoft.com/office/drawing/2014/main" id="{C8CD412C-8695-62CC-98F7-09117F085922}"/>
                    </a:ext>
                  </a:extLst>
                </p14:cNvPr>
                <p14:cNvContentPartPr/>
                <p14:nvPr/>
              </p14:nvContentPartPr>
              <p14:xfrm>
                <a:off x="5076745" y="4317157"/>
                <a:ext cx="1628640" cy="331200"/>
              </p14:xfrm>
            </p:contentPart>
          </mc:Choice>
          <mc:Fallback xmlns="">
            <p:pic>
              <p:nvPicPr>
                <p:cNvPr id="88" name="Ink 87">
                  <a:extLst>
                    <a:ext uri="{FF2B5EF4-FFF2-40B4-BE49-F238E27FC236}">
                      <a16:creationId xmlns:a16="http://schemas.microsoft.com/office/drawing/2014/main" id="{C8CD412C-8695-62CC-98F7-09117F085922}"/>
                    </a:ext>
                  </a:extLst>
                </p:cNvPr>
                <p:cNvPicPr/>
                <p:nvPr/>
              </p:nvPicPr>
              <p:blipFill>
                <a:blip r:embed="rId103"/>
                <a:stretch>
                  <a:fillRect/>
                </a:stretch>
              </p:blipFill>
              <p:spPr>
                <a:xfrm>
                  <a:off x="5068105" y="4308517"/>
                  <a:ext cx="1646280" cy="3488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89" name="Ink 88">
                  <a:extLst>
                    <a:ext uri="{FF2B5EF4-FFF2-40B4-BE49-F238E27FC236}">
                      <a16:creationId xmlns:a16="http://schemas.microsoft.com/office/drawing/2014/main" id="{2C409A37-3F91-9F52-6193-614AA678C612}"/>
                    </a:ext>
                  </a:extLst>
                </p14:cNvPr>
                <p14:cNvContentPartPr/>
                <p14:nvPr/>
              </p14:nvContentPartPr>
              <p14:xfrm>
                <a:off x="5330545" y="4226437"/>
                <a:ext cx="122400" cy="129600"/>
              </p14:xfrm>
            </p:contentPart>
          </mc:Choice>
          <mc:Fallback xmlns="">
            <p:pic>
              <p:nvPicPr>
                <p:cNvPr id="89" name="Ink 88">
                  <a:extLst>
                    <a:ext uri="{FF2B5EF4-FFF2-40B4-BE49-F238E27FC236}">
                      <a16:creationId xmlns:a16="http://schemas.microsoft.com/office/drawing/2014/main" id="{2C409A37-3F91-9F52-6193-614AA678C612}"/>
                    </a:ext>
                  </a:extLst>
                </p:cNvPr>
                <p:cNvPicPr/>
                <p:nvPr/>
              </p:nvPicPr>
              <p:blipFill>
                <a:blip r:embed="rId105"/>
                <a:stretch>
                  <a:fillRect/>
                </a:stretch>
              </p:blipFill>
              <p:spPr>
                <a:xfrm>
                  <a:off x="5321905" y="4217797"/>
                  <a:ext cx="14004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91" name="Ink 90">
                  <a:extLst>
                    <a:ext uri="{FF2B5EF4-FFF2-40B4-BE49-F238E27FC236}">
                      <a16:creationId xmlns:a16="http://schemas.microsoft.com/office/drawing/2014/main" id="{8998EFBB-93AE-E9AE-33AF-8A730B59648A}"/>
                    </a:ext>
                  </a:extLst>
                </p14:cNvPr>
                <p14:cNvContentPartPr/>
                <p14:nvPr/>
              </p14:nvContentPartPr>
              <p14:xfrm>
                <a:off x="5468425" y="4866517"/>
                <a:ext cx="87120" cy="331200"/>
              </p14:xfrm>
            </p:contentPart>
          </mc:Choice>
          <mc:Fallback xmlns="">
            <p:pic>
              <p:nvPicPr>
                <p:cNvPr id="91" name="Ink 90">
                  <a:extLst>
                    <a:ext uri="{FF2B5EF4-FFF2-40B4-BE49-F238E27FC236}">
                      <a16:creationId xmlns:a16="http://schemas.microsoft.com/office/drawing/2014/main" id="{8998EFBB-93AE-E9AE-33AF-8A730B59648A}"/>
                    </a:ext>
                  </a:extLst>
                </p:cNvPr>
                <p:cNvPicPr/>
                <p:nvPr/>
              </p:nvPicPr>
              <p:blipFill>
                <a:blip r:embed="rId107"/>
                <a:stretch>
                  <a:fillRect/>
                </a:stretch>
              </p:blipFill>
              <p:spPr>
                <a:xfrm>
                  <a:off x="5459425" y="4857517"/>
                  <a:ext cx="104760" cy="3488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92" name="Ink 91">
                  <a:extLst>
                    <a:ext uri="{FF2B5EF4-FFF2-40B4-BE49-F238E27FC236}">
                      <a16:creationId xmlns:a16="http://schemas.microsoft.com/office/drawing/2014/main" id="{AD47AC15-3D6A-1AB5-864F-1BCEA4715AC8}"/>
                    </a:ext>
                  </a:extLst>
                </p14:cNvPr>
                <p14:cNvContentPartPr/>
                <p14:nvPr/>
              </p14:nvContentPartPr>
              <p14:xfrm>
                <a:off x="5411545" y="4800637"/>
                <a:ext cx="1777680" cy="388800"/>
              </p14:xfrm>
            </p:contentPart>
          </mc:Choice>
          <mc:Fallback xmlns="">
            <p:pic>
              <p:nvPicPr>
                <p:cNvPr id="92" name="Ink 91">
                  <a:extLst>
                    <a:ext uri="{FF2B5EF4-FFF2-40B4-BE49-F238E27FC236}">
                      <a16:creationId xmlns:a16="http://schemas.microsoft.com/office/drawing/2014/main" id="{AD47AC15-3D6A-1AB5-864F-1BCEA4715AC8}"/>
                    </a:ext>
                  </a:extLst>
                </p:cNvPr>
                <p:cNvPicPr/>
                <p:nvPr/>
              </p:nvPicPr>
              <p:blipFill>
                <a:blip r:embed="rId109"/>
                <a:stretch>
                  <a:fillRect/>
                </a:stretch>
              </p:blipFill>
              <p:spPr>
                <a:xfrm>
                  <a:off x="5402905" y="4791637"/>
                  <a:ext cx="1795320" cy="406440"/>
                </a:xfrm>
                <a:prstGeom prst="rect">
                  <a:avLst/>
                </a:prstGeom>
              </p:spPr>
            </p:pic>
          </mc:Fallback>
        </mc:AlternateContent>
      </p:grpSp>
      <p:grpSp>
        <p:nvGrpSpPr>
          <p:cNvPr id="96" name="Group 95">
            <a:extLst>
              <a:ext uri="{FF2B5EF4-FFF2-40B4-BE49-F238E27FC236}">
                <a16:creationId xmlns:a16="http://schemas.microsoft.com/office/drawing/2014/main" id="{CADCCB43-D84C-8566-68C6-78128D413D7A}"/>
              </a:ext>
            </a:extLst>
          </p:cNvPr>
          <p:cNvGrpSpPr/>
          <p:nvPr/>
        </p:nvGrpSpPr>
        <p:grpSpPr>
          <a:xfrm>
            <a:off x="9648025" y="2743957"/>
            <a:ext cx="783000" cy="261720"/>
            <a:chOff x="9648025" y="2743957"/>
            <a:chExt cx="783000" cy="261720"/>
          </a:xfrm>
        </p:grpSpPr>
        <mc:AlternateContent xmlns:mc="http://schemas.openxmlformats.org/markup-compatibility/2006" xmlns:p14="http://schemas.microsoft.com/office/powerpoint/2010/main">
          <mc:Choice Requires="p14">
            <p:contentPart p14:bwMode="auto" r:id="rId110">
              <p14:nvContentPartPr>
                <p14:cNvPr id="94" name="Ink 93">
                  <a:extLst>
                    <a:ext uri="{FF2B5EF4-FFF2-40B4-BE49-F238E27FC236}">
                      <a16:creationId xmlns:a16="http://schemas.microsoft.com/office/drawing/2014/main" id="{8B5107DE-C5BC-2017-5F79-FB82EF30E9F9}"/>
                    </a:ext>
                  </a:extLst>
                </p14:cNvPr>
                <p14:cNvContentPartPr/>
                <p14:nvPr/>
              </p14:nvContentPartPr>
              <p14:xfrm>
                <a:off x="9667105" y="2835037"/>
                <a:ext cx="763920" cy="144720"/>
              </p14:xfrm>
            </p:contentPart>
          </mc:Choice>
          <mc:Fallback xmlns="">
            <p:pic>
              <p:nvPicPr>
                <p:cNvPr id="94" name="Ink 93">
                  <a:extLst>
                    <a:ext uri="{FF2B5EF4-FFF2-40B4-BE49-F238E27FC236}">
                      <a16:creationId xmlns:a16="http://schemas.microsoft.com/office/drawing/2014/main" id="{8B5107DE-C5BC-2017-5F79-FB82EF30E9F9}"/>
                    </a:ext>
                  </a:extLst>
                </p:cNvPr>
                <p:cNvPicPr/>
                <p:nvPr/>
              </p:nvPicPr>
              <p:blipFill>
                <a:blip r:embed="rId111"/>
                <a:stretch>
                  <a:fillRect/>
                </a:stretch>
              </p:blipFill>
              <p:spPr>
                <a:xfrm>
                  <a:off x="9658105" y="2826037"/>
                  <a:ext cx="78156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95" name="Ink 94">
                  <a:extLst>
                    <a:ext uri="{FF2B5EF4-FFF2-40B4-BE49-F238E27FC236}">
                      <a16:creationId xmlns:a16="http://schemas.microsoft.com/office/drawing/2014/main" id="{975DCD63-00CB-3EA3-EC1B-9DD8D7E0D14D}"/>
                    </a:ext>
                  </a:extLst>
                </p14:cNvPr>
                <p14:cNvContentPartPr/>
                <p14:nvPr/>
              </p14:nvContentPartPr>
              <p14:xfrm>
                <a:off x="9648025" y="2743957"/>
                <a:ext cx="159840" cy="261720"/>
              </p14:xfrm>
            </p:contentPart>
          </mc:Choice>
          <mc:Fallback xmlns="">
            <p:pic>
              <p:nvPicPr>
                <p:cNvPr id="95" name="Ink 94">
                  <a:extLst>
                    <a:ext uri="{FF2B5EF4-FFF2-40B4-BE49-F238E27FC236}">
                      <a16:creationId xmlns:a16="http://schemas.microsoft.com/office/drawing/2014/main" id="{975DCD63-00CB-3EA3-EC1B-9DD8D7E0D14D}"/>
                    </a:ext>
                  </a:extLst>
                </p:cNvPr>
                <p:cNvPicPr/>
                <p:nvPr/>
              </p:nvPicPr>
              <p:blipFill>
                <a:blip r:embed="rId113"/>
                <a:stretch>
                  <a:fillRect/>
                </a:stretch>
              </p:blipFill>
              <p:spPr>
                <a:xfrm>
                  <a:off x="9639385" y="2734957"/>
                  <a:ext cx="177480" cy="279360"/>
                </a:xfrm>
                <a:prstGeom prst="rect">
                  <a:avLst/>
                </a:prstGeom>
              </p:spPr>
            </p:pic>
          </mc:Fallback>
        </mc:AlternateContent>
      </p:grpSp>
      <p:grpSp>
        <p:nvGrpSpPr>
          <p:cNvPr id="102" name="Group 101">
            <a:extLst>
              <a:ext uri="{FF2B5EF4-FFF2-40B4-BE49-F238E27FC236}">
                <a16:creationId xmlns:a16="http://schemas.microsoft.com/office/drawing/2014/main" id="{09F4C423-EE6F-308F-7396-9A712E1516FE}"/>
              </a:ext>
            </a:extLst>
          </p:cNvPr>
          <p:cNvGrpSpPr/>
          <p:nvPr/>
        </p:nvGrpSpPr>
        <p:grpSpPr>
          <a:xfrm>
            <a:off x="1910185" y="2365957"/>
            <a:ext cx="6217200" cy="326880"/>
            <a:chOff x="1910185" y="2365957"/>
            <a:chExt cx="6217200" cy="326880"/>
          </a:xfrm>
        </p:grpSpPr>
        <mc:AlternateContent xmlns:mc="http://schemas.openxmlformats.org/markup-compatibility/2006" xmlns:p14="http://schemas.microsoft.com/office/powerpoint/2010/main">
          <mc:Choice Requires="p14">
            <p:contentPart p14:bwMode="auto" r:id="rId114">
              <p14:nvContentPartPr>
                <p14:cNvPr id="100" name="Ink 99">
                  <a:extLst>
                    <a:ext uri="{FF2B5EF4-FFF2-40B4-BE49-F238E27FC236}">
                      <a16:creationId xmlns:a16="http://schemas.microsoft.com/office/drawing/2014/main" id="{1C70F03A-74AE-2996-0414-7F1FA95FA202}"/>
                    </a:ext>
                  </a:extLst>
                </p14:cNvPr>
                <p14:cNvContentPartPr/>
                <p14:nvPr/>
              </p14:nvContentPartPr>
              <p14:xfrm>
                <a:off x="1967065" y="2365957"/>
                <a:ext cx="6160320" cy="253440"/>
              </p14:xfrm>
            </p:contentPart>
          </mc:Choice>
          <mc:Fallback xmlns="">
            <p:pic>
              <p:nvPicPr>
                <p:cNvPr id="100" name="Ink 99">
                  <a:extLst>
                    <a:ext uri="{FF2B5EF4-FFF2-40B4-BE49-F238E27FC236}">
                      <a16:creationId xmlns:a16="http://schemas.microsoft.com/office/drawing/2014/main" id="{1C70F03A-74AE-2996-0414-7F1FA95FA202}"/>
                    </a:ext>
                  </a:extLst>
                </p:cNvPr>
                <p:cNvPicPr/>
                <p:nvPr/>
              </p:nvPicPr>
              <p:blipFill>
                <a:blip r:embed="rId115"/>
                <a:stretch>
                  <a:fillRect/>
                </a:stretch>
              </p:blipFill>
              <p:spPr>
                <a:xfrm>
                  <a:off x="1958425" y="2357317"/>
                  <a:ext cx="617796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01" name="Ink 100">
                  <a:extLst>
                    <a:ext uri="{FF2B5EF4-FFF2-40B4-BE49-F238E27FC236}">
                      <a16:creationId xmlns:a16="http://schemas.microsoft.com/office/drawing/2014/main" id="{D5C2AE91-0131-D37E-DBE3-DE73BC09E818}"/>
                    </a:ext>
                  </a:extLst>
                </p14:cNvPr>
                <p14:cNvContentPartPr/>
                <p14:nvPr/>
              </p14:nvContentPartPr>
              <p14:xfrm>
                <a:off x="1910185" y="2509597"/>
                <a:ext cx="186480" cy="183240"/>
              </p14:xfrm>
            </p:contentPart>
          </mc:Choice>
          <mc:Fallback xmlns="">
            <p:pic>
              <p:nvPicPr>
                <p:cNvPr id="101" name="Ink 100">
                  <a:extLst>
                    <a:ext uri="{FF2B5EF4-FFF2-40B4-BE49-F238E27FC236}">
                      <a16:creationId xmlns:a16="http://schemas.microsoft.com/office/drawing/2014/main" id="{D5C2AE91-0131-D37E-DBE3-DE73BC09E818}"/>
                    </a:ext>
                  </a:extLst>
                </p:cNvPr>
                <p:cNvPicPr/>
                <p:nvPr/>
              </p:nvPicPr>
              <p:blipFill>
                <a:blip r:embed="rId117"/>
                <a:stretch>
                  <a:fillRect/>
                </a:stretch>
              </p:blipFill>
              <p:spPr>
                <a:xfrm>
                  <a:off x="1901545" y="2500957"/>
                  <a:ext cx="204120" cy="200880"/>
                </a:xfrm>
                <a:prstGeom prst="rect">
                  <a:avLst/>
                </a:prstGeom>
              </p:spPr>
            </p:pic>
          </mc:Fallback>
        </mc:AlternateContent>
      </p:grpSp>
    </p:spTree>
    <p:extLst>
      <p:ext uri="{BB962C8B-B14F-4D97-AF65-F5344CB8AC3E}">
        <p14:creationId xmlns:p14="http://schemas.microsoft.com/office/powerpoint/2010/main" val="689076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910" y="181303"/>
            <a:ext cx="11352179" cy="790411"/>
          </a:xfrm>
        </p:spPr>
        <p:txBody>
          <a:bodyPr>
            <a:noAutofit/>
          </a:bodyPr>
          <a:lstStyle/>
          <a:p>
            <a:pPr algn="l"/>
            <a:r>
              <a:rPr lang="en-US" sz="4000" b="1" dirty="0">
                <a:solidFill>
                  <a:srgbClr val="99FF33"/>
                </a:solidFill>
                <a:latin typeface="Consolas" panose="020B0609020204030204" pitchFamily="49" charset="0"/>
              </a:rPr>
              <a:t>Mobile Computing: Networks</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17D59DF9-828D-EBD1-0544-802829FA78DF}"/>
                  </a:ext>
                </a:extLst>
              </p14:cNvPr>
              <p14:cNvContentPartPr/>
              <p14:nvPr/>
            </p14:nvContentPartPr>
            <p14:xfrm>
              <a:off x="-114095" y="1397557"/>
              <a:ext cx="8280" cy="360"/>
            </p14:xfrm>
          </p:contentPart>
        </mc:Choice>
        <mc:Fallback xmlns="">
          <p:pic>
            <p:nvPicPr>
              <p:cNvPr id="3" name="Ink 2">
                <a:extLst>
                  <a:ext uri="{FF2B5EF4-FFF2-40B4-BE49-F238E27FC236}">
                    <a16:creationId xmlns:a16="http://schemas.microsoft.com/office/drawing/2014/main" id="{17D59DF9-828D-EBD1-0544-802829FA78DF}"/>
                  </a:ext>
                </a:extLst>
              </p:cNvPr>
              <p:cNvPicPr/>
              <p:nvPr/>
            </p:nvPicPr>
            <p:blipFill>
              <a:blip r:embed="rId3"/>
              <a:stretch>
                <a:fillRect/>
              </a:stretch>
            </p:blipFill>
            <p:spPr>
              <a:xfrm>
                <a:off x="-123095" y="1388917"/>
                <a:ext cx="25920" cy="18000"/>
              </a:xfrm>
              <a:prstGeom prst="rect">
                <a:avLst/>
              </a:prstGeom>
            </p:spPr>
          </p:pic>
        </mc:Fallback>
      </mc:AlternateContent>
      <p:grpSp>
        <p:nvGrpSpPr>
          <p:cNvPr id="6" name="Group 5">
            <a:extLst>
              <a:ext uri="{FF2B5EF4-FFF2-40B4-BE49-F238E27FC236}">
                <a16:creationId xmlns:a16="http://schemas.microsoft.com/office/drawing/2014/main" id="{7F251396-F2FF-FC6B-541E-1A6731FBBF7A}"/>
              </a:ext>
            </a:extLst>
          </p:cNvPr>
          <p:cNvGrpSpPr/>
          <p:nvPr/>
        </p:nvGrpSpPr>
        <p:grpSpPr>
          <a:xfrm>
            <a:off x="223920" y="1451557"/>
            <a:ext cx="373680" cy="421200"/>
            <a:chOff x="223920" y="1451557"/>
            <a:chExt cx="373680" cy="421200"/>
          </a:xfrm>
        </p:grpSpPr>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7CE405BC-08DF-FBCD-F825-30E9C9E60A3E}"/>
                    </a:ext>
                  </a:extLst>
                </p14:cNvPr>
                <p14:cNvContentPartPr/>
                <p14:nvPr/>
              </p14:nvContentPartPr>
              <p14:xfrm>
                <a:off x="298440" y="1540477"/>
                <a:ext cx="135000" cy="195480"/>
              </p14:xfrm>
            </p:contentPart>
          </mc:Choice>
          <mc:Fallback xmlns="">
            <p:pic>
              <p:nvPicPr>
                <p:cNvPr id="4" name="Ink 3">
                  <a:extLst>
                    <a:ext uri="{FF2B5EF4-FFF2-40B4-BE49-F238E27FC236}">
                      <a16:creationId xmlns:a16="http://schemas.microsoft.com/office/drawing/2014/main" id="{7CE405BC-08DF-FBCD-F825-30E9C9E60A3E}"/>
                    </a:ext>
                  </a:extLst>
                </p:cNvPr>
                <p:cNvPicPr/>
                <p:nvPr/>
              </p:nvPicPr>
              <p:blipFill>
                <a:blip r:embed="rId5"/>
                <a:stretch>
                  <a:fillRect/>
                </a:stretch>
              </p:blipFill>
              <p:spPr>
                <a:xfrm>
                  <a:off x="289800" y="1531477"/>
                  <a:ext cx="15264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89D892F5-3C1D-3794-F552-B0EB7EE0C4FD}"/>
                    </a:ext>
                  </a:extLst>
                </p14:cNvPr>
                <p14:cNvContentPartPr/>
                <p14:nvPr/>
              </p14:nvContentPartPr>
              <p14:xfrm>
                <a:off x="223920" y="1451557"/>
                <a:ext cx="373680" cy="421200"/>
              </p14:xfrm>
            </p:contentPart>
          </mc:Choice>
          <mc:Fallback xmlns="">
            <p:pic>
              <p:nvPicPr>
                <p:cNvPr id="5" name="Ink 4">
                  <a:extLst>
                    <a:ext uri="{FF2B5EF4-FFF2-40B4-BE49-F238E27FC236}">
                      <a16:creationId xmlns:a16="http://schemas.microsoft.com/office/drawing/2014/main" id="{89D892F5-3C1D-3794-F552-B0EB7EE0C4FD}"/>
                    </a:ext>
                  </a:extLst>
                </p:cNvPr>
                <p:cNvPicPr/>
                <p:nvPr/>
              </p:nvPicPr>
              <p:blipFill>
                <a:blip r:embed="rId7"/>
                <a:stretch>
                  <a:fillRect/>
                </a:stretch>
              </p:blipFill>
              <p:spPr>
                <a:xfrm>
                  <a:off x="215280" y="1442557"/>
                  <a:ext cx="391320" cy="438840"/>
                </a:xfrm>
                <a:prstGeom prst="rect">
                  <a:avLst/>
                </a:prstGeom>
              </p:spPr>
            </p:pic>
          </mc:Fallback>
        </mc:AlternateContent>
      </p:grpSp>
      <p:grpSp>
        <p:nvGrpSpPr>
          <p:cNvPr id="10" name="Group 9">
            <a:extLst>
              <a:ext uri="{FF2B5EF4-FFF2-40B4-BE49-F238E27FC236}">
                <a16:creationId xmlns:a16="http://schemas.microsoft.com/office/drawing/2014/main" id="{C4E2A2F3-9D7B-B846-C3A2-A3E41B6A2909}"/>
              </a:ext>
            </a:extLst>
          </p:cNvPr>
          <p:cNvGrpSpPr/>
          <p:nvPr/>
        </p:nvGrpSpPr>
        <p:grpSpPr>
          <a:xfrm>
            <a:off x="832320" y="1336717"/>
            <a:ext cx="1283760" cy="447840"/>
            <a:chOff x="832320" y="1336717"/>
            <a:chExt cx="1283760" cy="447840"/>
          </a:xfrm>
        </p:grpSpPr>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E5A6E302-9D3D-C92E-FAD0-F250F17E4672}"/>
                    </a:ext>
                  </a:extLst>
                </p14:cNvPr>
                <p14:cNvContentPartPr/>
                <p14:nvPr/>
              </p14:nvContentPartPr>
              <p14:xfrm>
                <a:off x="832320" y="1437877"/>
                <a:ext cx="1283760" cy="346680"/>
              </p14:xfrm>
            </p:contentPart>
          </mc:Choice>
          <mc:Fallback xmlns="">
            <p:pic>
              <p:nvPicPr>
                <p:cNvPr id="7" name="Ink 6">
                  <a:extLst>
                    <a:ext uri="{FF2B5EF4-FFF2-40B4-BE49-F238E27FC236}">
                      <a16:creationId xmlns:a16="http://schemas.microsoft.com/office/drawing/2014/main" id="{E5A6E302-9D3D-C92E-FAD0-F250F17E4672}"/>
                    </a:ext>
                  </a:extLst>
                </p:cNvPr>
                <p:cNvPicPr/>
                <p:nvPr/>
              </p:nvPicPr>
              <p:blipFill>
                <a:blip r:embed="rId9"/>
                <a:stretch>
                  <a:fillRect/>
                </a:stretch>
              </p:blipFill>
              <p:spPr>
                <a:xfrm>
                  <a:off x="823680" y="1429237"/>
                  <a:ext cx="1301400" cy="364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6122EC9F-3D43-C75D-F7AF-90D44C85197B}"/>
                    </a:ext>
                  </a:extLst>
                </p14:cNvPr>
                <p14:cNvContentPartPr/>
                <p14:nvPr/>
              </p14:nvContentPartPr>
              <p14:xfrm>
                <a:off x="1565280" y="1392517"/>
                <a:ext cx="135720" cy="82080"/>
              </p14:xfrm>
            </p:contentPart>
          </mc:Choice>
          <mc:Fallback xmlns="">
            <p:pic>
              <p:nvPicPr>
                <p:cNvPr id="8" name="Ink 7">
                  <a:extLst>
                    <a:ext uri="{FF2B5EF4-FFF2-40B4-BE49-F238E27FC236}">
                      <a16:creationId xmlns:a16="http://schemas.microsoft.com/office/drawing/2014/main" id="{6122EC9F-3D43-C75D-F7AF-90D44C85197B}"/>
                    </a:ext>
                  </a:extLst>
                </p:cNvPr>
                <p:cNvPicPr/>
                <p:nvPr/>
              </p:nvPicPr>
              <p:blipFill>
                <a:blip r:embed="rId11"/>
                <a:stretch>
                  <a:fillRect/>
                </a:stretch>
              </p:blipFill>
              <p:spPr>
                <a:xfrm>
                  <a:off x="1556280" y="1383517"/>
                  <a:ext cx="15336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308A7517-0878-F900-FDAA-BD8358DC98DA}"/>
                    </a:ext>
                  </a:extLst>
                </p14:cNvPr>
                <p14:cNvContentPartPr/>
                <p14:nvPr/>
              </p14:nvContentPartPr>
              <p14:xfrm>
                <a:off x="1137240" y="1336717"/>
                <a:ext cx="124560" cy="120240"/>
              </p14:xfrm>
            </p:contentPart>
          </mc:Choice>
          <mc:Fallback xmlns="">
            <p:pic>
              <p:nvPicPr>
                <p:cNvPr id="9" name="Ink 8">
                  <a:extLst>
                    <a:ext uri="{FF2B5EF4-FFF2-40B4-BE49-F238E27FC236}">
                      <a16:creationId xmlns:a16="http://schemas.microsoft.com/office/drawing/2014/main" id="{308A7517-0878-F900-FDAA-BD8358DC98DA}"/>
                    </a:ext>
                  </a:extLst>
                </p:cNvPr>
                <p:cNvPicPr/>
                <p:nvPr/>
              </p:nvPicPr>
              <p:blipFill>
                <a:blip r:embed="rId13"/>
                <a:stretch>
                  <a:fillRect/>
                </a:stretch>
              </p:blipFill>
              <p:spPr>
                <a:xfrm>
                  <a:off x="1128240" y="1328077"/>
                  <a:ext cx="142200" cy="137880"/>
                </a:xfrm>
                <a:prstGeom prst="rect">
                  <a:avLst/>
                </a:prstGeom>
              </p:spPr>
            </p:pic>
          </mc:Fallback>
        </mc:AlternateContent>
      </p:grpSp>
      <p:grpSp>
        <p:nvGrpSpPr>
          <p:cNvPr id="15" name="Group 14">
            <a:extLst>
              <a:ext uri="{FF2B5EF4-FFF2-40B4-BE49-F238E27FC236}">
                <a16:creationId xmlns:a16="http://schemas.microsoft.com/office/drawing/2014/main" id="{E1D5A599-5644-50CD-74BE-7ACCCE294896}"/>
              </a:ext>
            </a:extLst>
          </p:cNvPr>
          <p:cNvGrpSpPr/>
          <p:nvPr/>
        </p:nvGrpSpPr>
        <p:grpSpPr>
          <a:xfrm>
            <a:off x="2331720" y="1359037"/>
            <a:ext cx="1594080" cy="399240"/>
            <a:chOff x="2331720" y="1359037"/>
            <a:chExt cx="1594080" cy="399240"/>
          </a:xfrm>
        </p:grpSpPr>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FBB99926-4F45-5179-C3F5-60BD7C1CEC4A}"/>
                    </a:ext>
                  </a:extLst>
                </p14:cNvPr>
                <p14:cNvContentPartPr/>
                <p14:nvPr/>
              </p14:nvContentPartPr>
              <p14:xfrm>
                <a:off x="2331720" y="1359037"/>
                <a:ext cx="1330560" cy="399240"/>
              </p14:xfrm>
            </p:contentPart>
          </mc:Choice>
          <mc:Fallback xmlns="">
            <p:pic>
              <p:nvPicPr>
                <p:cNvPr id="11" name="Ink 10">
                  <a:extLst>
                    <a:ext uri="{FF2B5EF4-FFF2-40B4-BE49-F238E27FC236}">
                      <a16:creationId xmlns:a16="http://schemas.microsoft.com/office/drawing/2014/main" id="{FBB99926-4F45-5179-C3F5-60BD7C1CEC4A}"/>
                    </a:ext>
                  </a:extLst>
                </p:cNvPr>
                <p:cNvPicPr/>
                <p:nvPr/>
              </p:nvPicPr>
              <p:blipFill>
                <a:blip r:embed="rId15"/>
                <a:stretch>
                  <a:fillRect/>
                </a:stretch>
              </p:blipFill>
              <p:spPr>
                <a:xfrm>
                  <a:off x="2323080" y="1350397"/>
                  <a:ext cx="1348200" cy="416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E16C9393-E5EA-E7E8-B609-92CB52F5A203}"/>
                    </a:ext>
                  </a:extLst>
                </p14:cNvPr>
                <p14:cNvContentPartPr/>
                <p14:nvPr/>
              </p14:nvContentPartPr>
              <p14:xfrm>
                <a:off x="2645640" y="1476397"/>
                <a:ext cx="134280" cy="2160"/>
              </p14:xfrm>
            </p:contentPart>
          </mc:Choice>
          <mc:Fallback xmlns="">
            <p:pic>
              <p:nvPicPr>
                <p:cNvPr id="12" name="Ink 11">
                  <a:extLst>
                    <a:ext uri="{FF2B5EF4-FFF2-40B4-BE49-F238E27FC236}">
                      <a16:creationId xmlns:a16="http://schemas.microsoft.com/office/drawing/2014/main" id="{E16C9393-E5EA-E7E8-B609-92CB52F5A203}"/>
                    </a:ext>
                  </a:extLst>
                </p:cNvPr>
                <p:cNvPicPr/>
                <p:nvPr/>
              </p:nvPicPr>
              <p:blipFill>
                <a:blip r:embed="rId17"/>
                <a:stretch>
                  <a:fillRect/>
                </a:stretch>
              </p:blipFill>
              <p:spPr>
                <a:xfrm>
                  <a:off x="2636640" y="1467757"/>
                  <a:ext cx="15192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E884C036-79D7-62B3-00B1-BDD55D5EE8D7}"/>
                    </a:ext>
                  </a:extLst>
                </p14:cNvPr>
                <p14:cNvContentPartPr/>
                <p14:nvPr/>
              </p14:nvContentPartPr>
              <p14:xfrm>
                <a:off x="3704040" y="1473157"/>
                <a:ext cx="221760" cy="153360"/>
              </p14:xfrm>
            </p:contentPart>
          </mc:Choice>
          <mc:Fallback xmlns="">
            <p:pic>
              <p:nvPicPr>
                <p:cNvPr id="14" name="Ink 13">
                  <a:extLst>
                    <a:ext uri="{FF2B5EF4-FFF2-40B4-BE49-F238E27FC236}">
                      <a16:creationId xmlns:a16="http://schemas.microsoft.com/office/drawing/2014/main" id="{E884C036-79D7-62B3-00B1-BDD55D5EE8D7}"/>
                    </a:ext>
                  </a:extLst>
                </p:cNvPr>
                <p:cNvPicPr/>
                <p:nvPr/>
              </p:nvPicPr>
              <p:blipFill>
                <a:blip r:embed="rId19"/>
                <a:stretch>
                  <a:fillRect/>
                </a:stretch>
              </p:blipFill>
              <p:spPr>
                <a:xfrm>
                  <a:off x="3695040" y="1464157"/>
                  <a:ext cx="239400" cy="171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
            <p14:nvContentPartPr>
              <p14:cNvPr id="35" name="Ink 34">
                <a:extLst>
                  <a:ext uri="{FF2B5EF4-FFF2-40B4-BE49-F238E27FC236}">
                    <a16:creationId xmlns:a16="http://schemas.microsoft.com/office/drawing/2014/main" id="{94DBFEE9-4255-9FD3-B5F1-1DC42E0D1FBF}"/>
                  </a:ext>
                </a:extLst>
              </p14:cNvPr>
              <p14:cNvContentPartPr/>
              <p14:nvPr/>
            </p14:nvContentPartPr>
            <p14:xfrm>
              <a:off x="9905400" y="1249237"/>
              <a:ext cx="1041120" cy="490320"/>
            </p14:xfrm>
          </p:contentPart>
        </mc:Choice>
        <mc:Fallback xmlns="">
          <p:pic>
            <p:nvPicPr>
              <p:cNvPr id="35" name="Ink 34">
                <a:extLst>
                  <a:ext uri="{FF2B5EF4-FFF2-40B4-BE49-F238E27FC236}">
                    <a16:creationId xmlns:a16="http://schemas.microsoft.com/office/drawing/2014/main" id="{94DBFEE9-4255-9FD3-B5F1-1DC42E0D1FBF}"/>
                  </a:ext>
                </a:extLst>
              </p:cNvPr>
              <p:cNvPicPr/>
              <p:nvPr/>
            </p:nvPicPr>
            <p:blipFill>
              <a:blip r:embed="rId21"/>
              <a:stretch>
                <a:fillRect/>
              </a:stretch>
            </p:blipFill>
            <p:spPr>
              <a:xfrm>
                <a:off x="9896760" y="1240597"/>
                <a:ext cx="1058760" cy="5079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6" name="Ink 35">
                <a:extLst>
                  <a:ext uri="{FF2B5EF4-FFF2-40B4-BE49-F238E27FC236}">
                    <a16:creationId xmlns:a16="http://schemas.microsoft.com/office/drawing/2014/main" id="{24090A35-262B-5240-78C7-F7BEEA7CA528}"/>
                  </a:ext>
                </a:extLst>
              </p14:cNvPr>
              <p14:cNvContentPartPr/>
              <p14:nvPr/>
            </p14:nvContentPartPr>
            <p14:xfrm>
              <a:off x="10391760" y="1320517"/>
              <a:ext cx="187560" cy="38880"/>
            </p14:xfrm>
          </p:contentPart>
        </mc:Choice>
        <mc:Fallback xmlns="">
          <p:pic>
            <p:nvPicPr>
              <p:cNvPr id="36" name="Ink 35">
                <a:extLst>
                  <a:ext uri="{FF2B5EF4-FFF2-40B4-BE49-F238E27FC236}">
                    <a16:creationId xmlns:a16="http://schemas.microsoft.com/office/drawing/2014/main" id="{24090A35-262B-5240-78C7-F7BEEA7CA528}"/>
                  </a:ext>
                </a:extLst>
              </p:cNvPr>
              <p:cNvPicPr/>
              <p:nvPr/>
            </p:nvPicPr>
            <p:blipFill>
              <a:blip r:embed="rId23"/>
              <a:stretch>
                <a:fillRect/>
              </a:stretch>
            </p:blipFill>
            <p:spPr>
              <a:xfrm>
                <a:off x="10382760" y="1311877"/>
                <a:ext cx="20520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7" name="Ink 36">
                <a:extLst>
                  <a:ext uri="{FF2B5EF4-FFF2-40B4-BE49-F238E27FC236}">
                    <a16:creationId xmlns:a16="http://schemas.microsoft.com/office/drawing/2014/main" id="{21B9ABF6-6137-ABAD-A297-3303050FD64A}"/>
                  </a:ext>
                </a:extLst>
              </p14:cNvPr>
              <p14:cNvContentPartPr/>
              <p14:nvPr/>
            </p14:nvContentPartPr>
            <p14:xfrm>
              <a:off x="11122200" y="1171837"/>
              <a:ext cx="601920" cy="306360"/>
            </p14:xfrm>
          </p:contentPart>
        </mc:Choice>
        <mc:Fallback xmlns="">
          <p:pic>
            <p:nvPicPr>
              <p:cNvPr id="37" name="Ink 36">
                <a:extLst>
                  <a:ext uri="{FF2B5EF4-FFF2-40B4-BE49-F238E27FC236}">
                    <a16:creationId xmlns:a16="http://schemas.microsoft.com/office/drawing/2014/main" id="{21B9ABF6-6137-ABAD-A297-3303050FD64A}"/>
                  </a:ext>
                </a:extLst>
              </p:cNvPr>
              <p:cNvPicPr/>
              <p:nvPr/>
            </p:nvPicPr>
            <p:blipFill>
              <a:blip r:embed="rId25"/>
              <a:stretch>
                <a:fillRect/>
              </a:stretch>
            </p:blipFill>
            <p:spPr>
              <a:xfrm>
                <a:off x="11113560" y="1162837"/>
                <a:ext cx="619560" cy="324000"/>
              </a:xfrm>
              <a:prstGeom prst="rect">
                <a:avLst/>
              </a:prstGeom>
            </p:spPr>
          </p:pic>
        </mc:Fallback>
      </mc:AlternateContent>
      <p:grpSp>
        <p:nvGrpSpPr>
          <p:cNvPr id="58" name="Group 57">
            <a:extLst>
              <a:ext uri="{FF2B5EF4-FFF2-40B4-BE49-F238E27FC236}">
                <a16:creationId xmlns:a16="http://schemas.microsoft.com/office/drawing/2014/main" id="{612967E6-1CF7-AFC7-085A-4C705B796A25}"/>
              </a:ext>
            </a:extLst>
          </p:cNvPr>
          <p:cNvGrpSpPr/>
          <p:nvPr/>
        </p:nvGrpSpPr>
        <p:grpSpPr>
          <a:xfrm>
            <a:off x="2748960" y="1117477"/>
            <a:ext cx="7086600" cy="1198440"/>
            <a:chOff x="2748960" y="1117477"/>
            <a:chExt cx="7086600" cy="1198440"/>
          </a:xfrm>
        </p:grpSpPr>
        <mc:AlternateContent xmlns:mc="http://schemas.openxmlformats.org/markup-compatibility/2006" xmlns:p14="http://schemas.microsoft.com/office/powerpoint/2010/main">
          <mc:Choice Requires="p14">
            <p:contentPart p14:bwMode="auto" r:id="rId26">
              <p14:nvContentPartPr>
                <p14:cNvPr id="16" name="Ink 15">
                  <a:extLst>
                    <a:ext uri="{FF2B5EF4-FFF2-40B4-BE49-F238E27FC236}">
                      <a16:creationId xmlns:a16="http://schemas.microsoft.com/office/drawing/2014/main" id="{22F33FE7-C264-54D6-9148-7E2C84F41BB8}"/>
                    </a:ext>
                  </a:extLst>
                </p14:cNvPr>
                <p14:cNvContentPartPr/>
                <p14:nvPr/>
              </p14:nvContentPartPr>
              <p14:xfrm>
                <a:off x="4046400" y="1414837"/>
                <a:ext cx="187200" cy="5040"/>
              </p14:xfrm>
            </p:contentPart>
          </mc:Choice>
          <mc:Fallback xmlns="">
            <p:pic>
              <p:nvPicPr>
                <p:cNvPr id="16" name="Ink 15">
                  <a:extLst>
                    <a:ext uri="{FF2B5EF4-FFF2-40B4-BE49-F238E27FC236}">
                      <a16:creationId xmlns:a16="http://schemas.microsoft.com/office/drawing/2014/main" id="{22F33FE7-C264-54D6-9148-7E2C84F41BB8}"/>
                    </a:ext>
                  </a:extLst>
                </p:cNvPr>
                <p:cNvPicPr/>
                <p:nvPr/>
              </p:nvPicPr>
              <p:blipFill>
                <a:blip r:embed="rId27"/>
                <a:stretch>
                  <a:fillRect/>
                </a:stretch>
              </p:blipFill>
              <p:spPr>
                <a:xfrm>
                  <a:off x="4037400" y="1405837"/>
                  <a:ext cx="20484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67375EA5-EE47-5EF3-E51F-DFC0BC5B9235}"/>
                    </a:ext>
                  </a:extLst>
                </p14:cNvPr>
                <p14:cNvContentPartPr/>
                <p14:nvPr/>
              </p14:nvContentPartPr>
              <p14:xfrm>
                <a:off x="4092120" y="1432477"/>
                <a:ext cx="219240" cy="283680"/>
              </p14:xfrm>
            </p:contentPart>
          </mc:Choice>
          <mc:Fallback xmlns="">
            <p:pic>
              <p:nvPicPr>
                <p:cNvPr id="17" name="Ink 16">
                  <a:extLst>
                    <a:ext uri="{FF2B5EF4-FFF2-40B4-BE49-F238E27FC236}">
                      <a16:creationId xmlns:a16="http://schemas.microsoft.com/office/drawing/2014/main" id="{67375EA5-EE47-5EF3-E51F-DFC0BC5B9235}"/>
                    </a:ext>
                  </a:extLst>
                </p:cNvPr>
                <p:cNvPicPr/>
                <p:nvPr/>
              </p:nvPicPr>
              <p:blipFill>
                <a:blip r:embed="rId29"/>
                <a:stretch>
                  <a:fillRect/>
                </a:stretch>
              </p:blipFill>
              <p:spPr>
                <a:xfrm>
                  <a:off x="4083480" y="1423837"/>
                  <a:ext cx="23688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 name="Ink 17">
                  <a:extLst>
                    <a:ext uri="{FF2B5EF4-FFF2-40B4-BE49-F238E27FC236}">
                      <a16:creationId xmlns:a16="http://schemas.microsoft.com/office/drawing/2014/main" id="{7D6BC64D-352F-BFA6-B5CC-BBAE5DEB31E5}"/>
                    </a:ext>
                  </a:extLst>
                </p14:cNvPr>
                <p14:cNvContentPartPr/>
                <p14:nvPr/>
              </p14:nvContentPartPr>
              <p14:xfrm>
                <a:off x="4240440" y="1523917"/>
                <a:ext cx="148680" cy="5760"/>
              </p14:xfrm>
            </p:contentPart>
          </mc:Choice>
          <mc:Fallback xmlns="">
            <p:pic>
              <p:nvPicPr>
                <p:cNvPr id="18" name="Ink 17">
                  <a:extLst>
                    <a:ext uri="{FF2B5EF4-FFF2-40B4-BE49-F238E27FC236}">
                      <a16:creationId xmlns:a16="http://schemas.microsoft.com/office/drawing/2014/main" id="{7D6BC64D-352F-BFA6-B5CC-BBAE5DEB31E5}"/>
                    </a:ext>
                  </a:extLst>
                </p:cNvPr>
                <p:cNvPicPr/>
                <p:nvPr/>
              </p:nvPicPr>
              <p:blipFill>
                <a:blip r:embed="rId31"/>
                <a:stretch>
                  <a:fillRect/>
                </a:stretch>
              </p:blipFill>
              <p:spPr>
                <a:xfrm>
                  <a:off x="4231800" y="1515277"/>
                  <a:ext cx="16632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9" name="Ink 18">
                  <a:extLst>
                    <a:ext uri="{FF2B5EF4-FFF2-40B4-BE49-F238E27FC236}">
                      <a16:creationId xmlns:a16="http://schemas.microsoft.com/office/drawing/2014/main" id="{5DDB31CA-BA9F-3747-EA12-ABCA1D9613D8}"/>
                    </a:ext>
                  </a:extLst>
                </p14:cNvPr>
                <p14:cNvContentPartPr/>
                <p14:nvPr/>
              </p14:nvContentPartPr>
              <p14:xfrm>
                <a:off x="4426920" y="1366237"/>
                <a:ext cx="1162800" cy="321480"/>
              </p14:xfrm>
            </p:contentPart>
          </mc:Choice>
          <mc:Fallback xmlns="">
            <p:pic>
              <p:nvPicPr>
                <p:cNvPr id="19" name="Ink 18">
                  <a:extLst>
                    <a:ext uri="{FF2B5EF4-FFF2-40B4-BE49-F238E27FC236}">
                      <a16:creationId xmlns:a16="http://schemas.microsoft.com/office/drawing/2014/main" id="{5DDB31CA-BA9F-3747-EA12-ABCA1D9613D8}"/>
                    </a:ext>
                  </a:extLst>
                </p:cNvPr>
                <p:cNvPicPr/>
                <p:nvPr/>
              </p:nvPicPr>
              <p:blipFill>
                <a:blip r:embed="rId33"/>
                <a:stretch>
                  <a:fillRect/>
                </a:stretch>
              </p:blipFill>
              <p:spPr>
                <a:xfrm>
                  <a:off x="4418280" y="1357597"/>
                  <a:ext cx="1180440" cy="3391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0" name="Ink 19">
                  <a:extLst>
                    <a:ext uri="{FF2B5EF4-FFF2-40B4-BE49-F238E27FC236}">
                      <a16:creationId xmlns:a16="http://schemas.microsoft.com/office/drawing/2014/main" id="{DB09A85E-7C8A-7ECE-13A9-087AE3A5B914}"/>
                    </a:ext>
                  </a:extLst>
                </p14:cNvPr>
                <p14:cNvContentPartPr/>
                <p14:nvPr/>
              </p14:nvContentPartPr>
              <p14:xfrm>
                <a:off x="5540040" y="1461277"/>
                <a:ext cx="159840" cy="27360"/>
              </p14:xfrm>
            </p:contentPart>
          </mc:Choice>
          <mc:Fallback xmlns="">
            <p:pic>
              <p:nvPicPr>
                <p:cNvPr id="20" name="Ink 19">
                  <a:extLst>
                    <a:ext uri="{FF2B5EF4-FFF2-40B4-BE49-F238E27FC236}">
                      <a16:creationId xmlns:a16="http://schemas.microsoft.com/office/drawing/2014/main" id="{DB09A85E-7C8A-7ECE-13A9-087AE3A5B914}"/>
                    </a:ext>
                  </a:extLst>
                </p:cNvPr>
                <p:cNvPicPr/>
                <p:nvPr/>
              </p:nvPicPr>
              <p:blipFill>
                <a:blip r:embed="rId35"/>
                <a:stretch>
                  <a:fillRect/>
                </a:stretch>
              </p:blipFill>
              <p:spPr>
                <a:xfrm>
                  <a:off x="5531040" y="1452637"/>
                  <a:ext cx="17748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1" name="Ink 20">
                  <a:extLst>
                    <a:ext uri="{FF2B5EF4-FFF2-40B4-BE49-F238E27FC236}">
                      <a16:creationId xmlns:a16="http://schemas.microsoft.com/office/drawing/2014/main" id="{33812F50-0929-8155-08C9-63A1C4CAF8A5}"/>
                    </a:ext>
                  </a:extLst>
                </p14:cNvPr>
                <p14:cNvContentPartPr/>
                <p14:nvPr/>
              </p14:nvContentPartPr>
              <p14:xfrm>
                <a:off x="5197680" y="1284877"/>
                <a:ext cx="145800" cy="115200"/>
              </p14:xfrm>
            </p:contentPart>
          </mc:Choice>
          <mc:Fallback xmlns="">
            <p:pic>
              <p:nvPicPr>
                <p:cNvPr id="21" name="Ink 20">
                  <a:extLst>
                    <a:ext uri="{FF2B5EF4-FFF2-40B4-BE49-F238E27FC236}">
                      <a16:creationId xmlns:a16="http://schemas.microsoft.com/office/drawing/2014/main" id="{33812F50-0929-8155-08C9-63A1C4CAF8A5}"/>
                    </a:ext>
                  </a:extLst>
                </p:cNvPr>
                <p:cNvPicPr/>
                <p:nvPr/>
              </p:nvPicPr>
              <p:blipFill>
                <a:blip r:embed="rId37"/>
                <a:stretch>
                  <a:fillRect/>
                </a:stretch>
              </p:blipFill>
              <p:spPr>
                <a:xfrm>
                  <a:off x="5188680" y="1275877"/>
                  <a:ext cx="16344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Ink 22">
                  <a:extLst>
                    <a:ext uri="{FF2B5EF4-FFF2-40B4-BE49-F238E27FC236}">
                      <a16:creationId xmlns:a16="http://schemas.microsoft.com/office/drawing/2014/main" id="{B40AF9DF-D8EE-879F-4BAB-89C74489E6E3}"/>
                    </a:ext>
                  </a:extLst>
                </p14:cNvPr>
                <p14:cNvContentPartPr/>
                <p14:nvPr/>
              </p14:nvContentPartPr>
              <p14:xfrm>
                <a:off x="5613480" y="1525357"/>
                <a:ext cx="181800" cy="155520"/>
              </p14:xfrm>
            </p:contentPart>
          </mc:Choice>
          <mc:Fallback xmlns="">
            <p:pic>
              <p:nvPicPr>
                <p:cNvPr id="23" name="Ink 22">
                  <a:extLst>
                    <a:ext uri="{FF2B5EF4-FFF2-40B4-BE49-F238E27FC236}">
                      <a16:creationId xmlns:a16="http://schemas.microsoft.com/office/drawing/2014/main" id="{B40AF9DF-D8EE-879F-4BAB-89C74489E6E3}"/>
                    </a:ext>
                  </a:extLst>
                </p:cNvPr>
                <p:cNvPicPr/>
                <p:nvPr/>
              </p:nvPicPr>
              <p:blipFill>
                <a:blip r:embed="rId39"/>
                <a:stretch>
                  <a:fillRect/>
                </a:stretch>
              </p:blipFill>
              <p:spPr>
                <a:xfrm>
                  <a:off x="5604840" y="1516717"/>
                  <a:ext cx="19944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 name="Ink 23">
                  <a:extLst>
                    <a:ext uri="{FF2B5EF4-FFF2-40B4-BE49-F238E27FC236}">
                      <a16:creationId xmlns:a16="http://schemas.microsoft.com/office/drawing/2014/main" id="{FE33619A-CBBB-A761-921C-A5380C28DA49}"/>
                    </a:ext>
                  </a:extLst>
                </p14:cNvPr>
                <p14:cNvContentPartPr/>
                <p14:nvPr/>
              </p14:nvContentPartPr>
              <p14:xfrm>
                <a:off x="5934960" y="1324477"/>
                <a:ext cx="364320" cy="577800"/>
              </p14:xfrm>
            </p:contentPart>
          </mc:Choice>
          <mc:Fallback xmlns="">
            <p:pic>
              <p:nvPicPr>
                <p:cNvPr id="24" name="Ink 23">
                  <a:extLst>
                    <a:ext uri="{FF2B5EF4-FFF2-40B4-BE49-F238E27FC236}">
                      <a16:creationId xmlns:a16="http://schemas.microsoft.com/office/drawing/2014/main" id="{FE33619A-CBBB-A761-921C-A5380C28DA49}"/>
                    </a:ext>
                  </a:extLst>
                </p:cNvPr>
                <p:cNvPicPr/>
                <p:nvPr/>
              </p:nvPicPr>
              <p:blipFill>
                <a:blip r:embed="rId41"/>
                <a:stretch>
                  <a:fillRect/>
                </a:stretch>
              </p:blipFill>
              <p:spPr>
                <a:xfrm>
                  <a:off x="5926320" y="1315837"/>
                  <a:ext cx="381960" cy="5954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6" name="Ink 25">
                  <a:extLst>
                    <a:ext uri="{FF2B5EF4-FFF2-40B4-BE49-F238E27FC236}">
                      <a16:creationId xmlns:a16="http://schemas.microsoft.com/office/drawing/2014/main" id="{C2E4AA2D-70C0-3B26-20C1-1D2BEFD5064C}"/>
                    </a:ext>
                  </a:extLst>
                </p14:cNvPr>
                <p14:cNvContentPartPr/>
                <p14:nvPr/>
              </p14:nvContentPartPr>
              <p14:xfrm>
                <a:off x="6498000" y="1140157"/>
                <a:ext cx="1702440" cy="536760"/>
              </p14:xfrm>
            </p:contentPart>
          </mc:Choice>
          <mc:Fallback xmlns="">
            <p:pic>
              <p:nvPicPr>
                <p:cNvPr id="26" name="Ink 25">
                  <a:extLst>
                    <a:ext uri="{FF2B5EF4-FFF2-40B4-BE49-F238E27FC236}">
                      <a16:creationId xmlns:a16="http://schemas.microsoft.com/office/drawing/2014/main" id="{C2E4AA2D-70C0-3B26-20C1-1D2BEFD5064C}"/>
                    </a:ext>
                  </a:extLst>
                </p:cNvPr>
                <p:cNvPicPr/>
                <p:nvPr/>
              </p:nvPicPr>
              <p:blipFill>
                <a:blip r:embed="rId43"/>
                <a:stretch>
                  <a:fillRect/>
                </a:stretch>
              </p:blipFill>
              <p:spPr>
                <a:xfrm>
                  <a:off x="6489360" y="1131517"/>
                  <a:ext cx="1720080" cy="5544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7" name="Ink 26">
                  <a:extLst>
                    <a:ext uri="{FF2B5EF4-FFF2-40B4-BE49-F238E27FC236}">
                      <a16:creationId xmlns:a16="http://schemas.microsoft.com/office/drawing/2014/main" id="{E271962E-B56D-7398-447D-2CDEA96230F7}"/>
                    </a:ext>
                  </a:extLst>
                </p14:cNvPr>
                <p14:cNvContentPartPr/>
                <p14:nvPr/>
              </p14:nvContentPartPr>
              <p14:xfrm>
                <a:off x="6507720" y="1411237"/>
                <a:ext cx="174600" cy="2520"/>
              </p14:xfrm>
            </p:contentPart>
          </mc:Choice>
          <mc:Fallback xmlns="">
            <p:pic>
              <p:nvPicPr>
                <p:cNvPr id="27" name="Ink 26">
                  <a:extLst>
                    <a:ext uri="{FF2B5EF4-FFF2-40B4-BE49-F238E27FC236}">
                      <a16:creationId xmlns:a16="http://schemas.microsoft.com/office/drawing/2014/main" id="{E271962E-B56D-7398-447D-2CDEA96230F7}"/>
                    </a:ext>
                  </a:extLst>
                </p:cNvPr>
                <p:cNvPicPr/>
                <p:nvPr/>
              </p:nvPicPr>
              <p:blipFill>
                <a:blip r:embed="rId45"/>
                <a:stretch>
                  <a:fillRect/>
                </a:stretch>
              </p:blipFill>
              <p:spPr>
                <a:xfrm>
                  <a:off x="6498720" y="1402237"/>
                  <a:ext cx="19224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8" name="Ink 27">
                  <a:extLst>
                    <a:ext uri="{FF2B5EF4-FFF2-40B4-BE49-F238E27FC236}">
                      <a16:creationId xmlns:a16="http://schemas.microsoft.com/office/drawing/2014/main" id="{389932DF-87CA-5791-5FA9-C1A72DFDF9F2}"/>
                    </a:ext>
                  </a:extLst>
                </p14:cNvPr>
                <p14:cNvContentPartPr/>
                <p14:nvPr/>
              </p14:nvContentPartPr>
              <p14:xfrm>
                <a:off x="7214040" y="1117477"/>
                <a:ext cx="111600" cy="109440"/>
              </p14:xfrm>
            </p:contentPart>
          </mc:Choice>
          <mc:Fallback xmlns="">
            <p:pic>
              <p:nvPicPr>
                <p:cNvPr id="28" name="Ink 27">
                  <a:extLst>
                    <a:ext uri="{FF2B5EF4-FFF2-40B4-BE49-F238E27FC236}">
                      <a16:creationId xmlns:a16="http://schemas.microsoft.com/office/drawing/2014/main" id="{389932DF-87CA-5791-5FA9-C1A72DFDF9F2}"/>
                    </a:ext>
                  </a:extLst>
                </p:cNvPr>
                <p:cNvPicPr/>
                <p:nvPr/>
              </p:nvPicPr>
              <p:blipFill>
                <a:blip r:embed="rId47"/>
                <a:stretch>
                  <a:fillRect/>
                </a:stretch>
              </p:blipFill>
              <p:spPr>
                <a:xfrm>
                  <a:off x="7205040" y="1108477"/>
                  <a:ext cx="12924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9" name="Ink 28">
                  <a:extLst>
                    <a:ext uri="{FF2B5EF4-FFF2-40B4-BE49-F238E27FC236}">
                      <a16:creationId xmlns:a16="http://schemas.microsoft.com/office/drawing/2014/main" id="{CB35A16F-511D-3915-09B4-10919DEFBC14}"/>
                    </a:ext>
                  </a:extLst>
                </p14:cNvPr>
                <p14:cNvContentPartPr/>
                <p14:nvPr/>
              </p14:nvContentPartPr>
              <p14:xfrm>
                <a:off x="7324920" y="1299997"/>
                <a:ext cx="138600" cy="24480"/>
              </p14:xfrm>
            </p:contentPart>
          </mc:Choice>
          <mc:Fallback xmlns="">
            <p:pic>
              <p:nvPicPr>
                <p:cNvPr id="29" name="Ink 28">
                  <a:extLst>
                    <a:ext uri="{FF2B5EF4-FFF2-40B4-BE49-F238E27FC236}">
                      <a16:creationId xmlns:a16="http://schemas.microsoft.com/office/drawing/2014/main" id="{CB35A16F-511D-3915-09B4-10919DEFBC14}"/>
                    </a:ext>
                  </a:extLst>
                </p:cNvPr>
                <p:cNvPicPr/>
                <p:nvPr/>
              </p:nvPicPr>
              <p:blipFill>
                <a:blip r:embed="rId49"/>
                <a:stretch>
                  <a:fillRect/>
                </a:stretch>
              </p:blipFill>
              <p:spPr>
                <a:xfrm>
                  <a:off x="7316280" y="1291357"/>
                  <a:ext cx="15624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0" name="Ink 29">
                  <a:extLst>
                    <a:ext uri="{FF2B5EF4-FFF2-40B4-BE49-F238E27FC236}">
                      <a16:creationId xmlns:a16="http://schemas.microsoft.com/office/drawing/2014/main" id="{50AFF2CA-9023-B22A-EF25-988BB3D5D540}"/>
                    </a:ext>
                  </a:extLst>
                </p14:cNvPr>
                <p14:cNvContentPartPr/>
                <p14:nvPr/>
              </p14:nvContentPartPr>
              <p14:xfrm>
                <a:off x="7471080" y="1163197"/>
                <a:ext cx="105120" cy="104040"/>
              </p14:xfrm>
            </p:contentPart>
          </mc:Choice>
          <mc:Fallback xmlns="">
            <p:pic>
              <p:nvPicPr>
                <p:cNvPr id="30" name="Ink 29">
                  <a:extLst>
                    <a:ext uri="{FF2B5EF4-FFF2-40B4-BE49-F238E27FC236}">
                      <a16:creationId xmlns:a16="http://schemas.microsoft.com/office/drawing/2014/main" id="{50AFF2CA-9023-B22A-EF25-988BB3D5D540}"/>
                    </a:ext>
                  </a:extLst>
                </p:cNvPr>
                <p:cNvPicPr/>
                <p:nvPr/>
              </p:nvPicPr>
              <p:blipFill>
                <a:blip r:embed="rId51"/>
                <a:stretch>
                  <a:fillRect/>
                </a:stretch>
              </p:blipFill>
              <p:spPr>
                <a:xfrm>
                  <a:off x="7462080" y="1154557"/>
                  <a:ext cx="12276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1" name="Ink 30">
                  <a:extLst>
                    <a:ext uri="{FF2B5EF4-FFF2-40B4-BE49-F238E27FC236}">
                      <a16:creationId xmlns:a16="http://schemas.microsoft.com/office/drawing/2014/main" id="{055CC38B-6321-5147-7A32-1B431512C311}"/>
                    </a:ext>
                  </a:extLst>
                </p14:cNvPr>
                <p14:cNvContentPartPr/>
                <p14:nvPr/>
              </p14:nvContentPartPr>
              <p14:xfrm>
                <a:off x="8391240" y="1208557"/>
                <a:ext cx="1363320" cy="345240"/>
              </p14:xfrm>
            </p:contentPart>
          </mc:Choice>
          <mc:Fallback xmlns="">
            <p:pic>
              <p:nvPicPr>
                <p:cNvPr id="31" name="Ink 30">
                  <a:extLst>
                    <a:ext uri="{FF2B5EF4-FFF2-40B4-BE49-F238E27FC236}">
                      <a16:creationId xmlns:a16="http://schemas.microsoft.com/office/drawing/2014/main" id="{055CC38B-6321-5147-7A32-1B431512C311}"/>
                    </a:ext>
                  </a:extLst>
                </p:cNvPr>
                <p:cNvPicPr/>
                <p:nvPr/>
              </p:nvPicPr>
              <p:blipFill>
                <a:blip r:embed="rId53"/>
                <a:stretch>
                  <a:fillRect/>
                </a:stretch>
              </p:blipFill>
              <p:spPr>
                <a:xfrm>
                  <a:off x="8382600" y="1199917"/>
                  <a:ext cx="1380960" cy="3628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2" name="Ink 31">
                  <a:extLst>
                    <a:ext uri="{FF2B5EF4-FFF2-40B4-BE49-F238E27FC236}">
                      <a16:creationId xmlns:a16="http://schemas.microsoft.com/office/drawing/2014/main" id="{B800E55A-82CF-0B47-6F3D-F034DA705B42}"/>
                    </a:ext>
                  </a:extLst>
                </p14:cNvPr>
                <p14:cNvContentPartPr/>
                <p14:nvPr/>
              </p14:nvContentPartPr>
              <p14:xfrm>
                <a:off x="9272520" y="1130077"/>
                <a:ext cx="83160" cy="90000"/>
              </p14:xfrm>
            </p:contentPart>
          </mc:Choice>
          <mc:Fallback xmlns="">
            <p:pic>
              <p:nvPicPr>
                <p:cNvPr id="32" name="Ink 31">
                  <a:extLst>
                    <a:ext uri="{FF2B5EF4-FFF2-40B4-BE49-F238E27FC236}">
                      <a16:creationId xmlns:a16="http://schemas.microsoft.com/office/drawing/2014/main" id="{B800E55A-82CF-0B47-6F3D-F034DA705B42}"/>
                    </a:ext>
                  </a:extLst>
                </p:cNvPr>
                <p:cNvPicPr/>
                <p:nvPr/>
              </p:nvPicPr>
              <p:blipFill>
                <a:blip r:embed="rId55"/>
                <a:stretch>
                  <a:fillRect/>
                </a:stretch>
              </p:blipFill>
              <p:spPr>
                <a:xfrm>
                  <a:off x="9263880" y="1121077"/>
                  <a:ext cx="10080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9" name="Ink 38">
                  <a:extLst>
                    <a:ext uri="{FF2B5EF4-FFF2-40B4-BE49-F238E27FC236}">
                      <a16:creationId xmlns:a16="http://schemas.microsoft.com/office/drawing/2014/main" id="{2F949D7D-9203-6543-94AD-0A88E5BFE6CD}"/>
                    </a:ext>
                  </a:extLst>
                </p14:cNvPr>
                <p14:cNvContentPartPr/>
                <p14:nvPr/>
              </p14:nvContentPartPr>
              <p14:xfrm>
                <a:off x="2748960" y="1988317"/>
                <a:ext cx="1180080" cy="268560"/>
              </p14:xfrm>
            </p:contentPart>
          </mc:Choice>
          <mc:Fallback xmlns="">
            <p:pic>
              <p:nvPicPr>
                <p:cNvPr id="39" name="Ink 38">
                  <a:extLst>
                    <a:ext uri="{FF2B5EF4-FFF2-40B4-BE49-F238E27FC236}">
                      <a16:creationId xmlns:a16="http://schemas.microsoft.com/office/drawing/2014/main" id="{2F949D7D-9203-6543-94AD-0A88E5BFE6CD}"/>
                    </a:ext>
                  </a:extLst>
                </p:cNvPr>
                <p:cNvPicPr/>
                <p:nvPr/>
              </p:nvPicPr>
              <p:blipFill>
                <a:blip r:embed="rId57"/>
                <a:stretch>
                  <a:fillRect/>
                </a:stretch>
              </p:blipFill>
              <p:spPr>
                <a:xfrm>
                  <a:off x="2740320" y="1979677"/>
                  <a:ext cx="119772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0" name="Ink 39">
                  <a:extLst>
                    <a:ext uri="{FF2B5EF4-FFF2-40B4-BE49-F238E27FC236}">
                      <a16:creationId xmlns:a16="http://schemas.microsoft.com/office/drawing/2014/main" id="{7C624994-9096-0BEE-53E5-577AE69D72A4}"/>
                    </a:ext>
                  </a:extLst>
                </p14:cNvPr>
                <p14:cNvContentPartPr/>
                <p14:nvPr/>
              </p14:nvContentPartPr>
              <p14:xfrm>
                <a:off x="4158720" y="2004877"/>
                <a:ext cx="403560" cy="248040"/>
              </p14:xfrm>
            </p:contentPart>
          </mc:Choice>
          <mc:Fallback xmlns="">
            <p:pic>
              <p:nvPicPr>
                <p:cNvPr id="40" name="Ink 39">
                  <a:extLst>
                    <a:ext uri="{FF2B5EF4-FFF2-40B4-BE49-F238E27FC236}">
                      <a16:creationId xmlns:a16="http://schemas.microsoft.com/office/drawing/2014/main" id="{7C624994-9096-0BEE-53E5-577AE69D72A4}"/>
                    </a:ext>
                  </a:extLst>
                </p:cNvPr>
                <p:cNvPicPr/>
                <p:nvPr/>
              </p:nvPicPr>
              <p:blipFill>
                <a:blip r:embed="rId59"/>
                <a:stretch>
                  <a:fillRect/>
                </a:stretch>
              </p:blipFill>
              <p:spPr>
                <a:xfrm>
                  <a:off x="4150080" y="1995877"/>
                  <a:ext cx="42120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2" name="Ink 41">
                  <a:extLst>
                    <a:ext uri="{FF2B5EF4-FFF2-40B4-BE49-F238E27FC236}">
                      <a16:creationId xmlns:a16="http://schemas.microsoft.com/office/drawing/2014/main" id="{1FCF9059-BF85-D6CB-8938-1FE6FC2C8BE1}"/>
                    </a:ext>
                  </a:extLst>
                </p14:cNvPr>
                <p14:cNvContentPartPr/>
                <p14:nvPr/>
              </p14:nvContentPartPr>
              <p14:xfrm>
                <a:off x="4832640" y="1928557"/>
                <a:ext cx="107640" cy="323280"/>
              </p14:xfrm>
            </p:contentPart>
          </mc:Choice>
          <mc:Fallback xmlns="">
            <p:pic>
              <p:nvPicPr>
                <p:cNvPr id="42" name="Ink 41">
                  <a:extLst>
                    <a:ext uri="{FF2B5EF4-FFF2-40B4-BE49-F238E27FC236}">
                      <a16:creationId xmlns:a16="http://schemas.microsoft.com/office/drawing/2014/main" id="{1FCF9059-BF85-D6CB-8938-1FE6FC2C8BE1}"/>
                    </a:ext>
                  </a:extLst>
                </p:cNvPr>
                <p:cNvPicPr/>
                <p:nvPr/>
              </p:nvPicPr>
              <p:blipFill>
                <a:blip r:embed="rId61"/>
                <a:stretch>
                  <a:fillRect/>
                </a:stretch>
              </p:blipFill>
              <p:spPr>
                <a:xfrm>
                  <a:off x="4823640" y="1919557"/>
                  <a:ext cx="125280" cy="3409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3" name="Ink 42">
                  <a:extLst>
                    <a:ext uri="{FF2B5EF4-FFF2-40B4-BE49-F238E27FC236}">
                      <a16:creationId xmlns:a16="http://schemas.microsoft.com/office/drawing/2014/main" id="{57F916A5-F4BE-5DE7-00A4-EEE02729D63D}"/>
                    </a:ext>
                  </a:extLst>
                </p14:cNvPr>
                <p14:cNvContentPartPr/>
                <p14:nvPr/>
              </p14:nvContentPartPr>
              <p14:xfrm>
                <a:off x="5006520" y="1952317"/>
                <a:ext cx="121680" cy="256680"/>
              </p14:xfrm>
            </p:contentPart>
          </mc:Choice>
          <mc:Fallback xmlns="">
            <p:pic>
              <p:nvPicPr>
                <p:cNvPr id="43" name="Ink 42">
                  <a:extLst>
                    <a:ext uri="{FF2B5EF4-FFF2-40B4-BE49-F238E27FC236}">
                      <a16:creationId xmlns:a16="http://schemas.microsoft.com/office/drawing/2014/main" id="{57F916A5-F4BE-5DE7-00A4-EEE02729D63D}"/>
                    </a:ext>
                  </a:extLst>
                </p:cNvPr>
                <p:cNvPicPr/>
                <p:nvPr/>
              </p:nvPicPr>
              <p:blipFill>
                <a:blip r:embed="rId63"/>
                <a:stretch>
                  <a:fillRect/>
                </a:stretch>
              </p:blipFill>
              <p:spPr>
                <a:xfrm>
                  <a:off x="4997520" y="1943677"/>
                  <a:ext cx="139320"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4" name="Ink 43">
                  <a:extLst>
                    <a:ext uri="{FF2B5EF4-FFF2-40B4-BE49-F238E27FC236}">
                      <a16:creationId xmlns:a16="http://schemas.microsoft.com/office/drawing/2014/main" id="{B274B7A9-F2C2-98A5-DDEA-B71D39081CEE}"/>
                    </a:ext>
                  </a:extLst>
                </p14:cNvPr>
                <p14:cNvContentPartPr/>
                <p14:nvPr/>
              </p14:nvContentPartPr>
              <p14:xfrm>
                <a:off x="5231160" y="1938997"/>
                <a:ext cx="160200" cy="9360"/>
              </p14:xfrm>
            </p:contentPart>
          </mc:Choice>
          <mc:Fallback xmlns="">
            <p:pic>
              <p:nvPicPr>
                <p:cNvPr id="44" name="Ink 43">
                  <a:extLst>
                    <a:ext uri="{FF2B5EF4-FFF2-40B4-BE49-F238E27FC236}">
                      <a16:creationId xmlns:a16="http://schemas.microsoft.com/office/drawing/2014/main" id="{B274B7A9-F2C2-98A5-DDEA-B71D39081CEE}"/>
                    </a:ext>
                  </a:extLst>
                </p:cNvPr>
                <p:cNvPicPr/>
                <p:nvPr/>
              </p:nvPicPr>
              <p:blipFill>
                <a:blip r:embed="rId65"/>
                <a:stretch>
                  <a:fillRect/>
                </a:stretch>
              </p:blipFill>
              <p:spPr>
                <a:xfrm>
                  <a:off x="5222520" y="1929997"/>
                  <a:ext cx="17784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5" name="Ink 44">
                  <a:extLst>
                    <a:ext uri="{FF2B5EF4-FFF2-40B4-BE49-F238E27FC236}">
                      <a16:creationId xmlns:a16="http://schemas.microsoft.com/office/drawing/2014/main" id="{9EC3CB83-1A03-7A7C-3CE3-245CBD18481B}"/>
                    </a:ext>
                  </a:extLst>
                </p14:cNvPr>
                <p14:cNvContentPartPr/>
                <p14:nvPr/>
              </p14:nvContentPartPr>
              <p14:xfrm>
                <a:off x="5294880" y="1962757"/>
                <a:ext cx="23400" cy="241200"/>
              </p14:xfrm>
            </p:contentPart>
          </mc:Choice>
          <mc:Fallback xmlns="">
            <p:pic>
              <p:nvPicPr>
                <p:cNvPr id="45" name="Ink 44">
                  <a:extLst>
                    <a:ext uri="{FF2B5EF4-FFF2-40B4-BE49-F238E27FC236}">
                      <a16:creationId xmlns:a16="http://schemas.microsoft.com/office/drawing/2014/main" id="{9EC3CB83-1A03-7A7C-3CE3-245CBD18481B}"/>
                    </a:ext>
                  </a:extLst>
                </p:cNvPr>
                <p:cNvPicPr/>
                <p:nvPr/>
              </p:nvPicPr>
              <p:blipFill>
                <a:blip r:embed="rId67"/>
                <a:stretch>
                  <a:fillRect/>
                </a:stretch>
              </p:blipFill>
              <p:spPr>
                <a:xfrm>
                  <a:off x="5286240" y="1953757"/>
                  <a:ext cx="4104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7" name="Ink 46">
                  <a:extLst>
                    <a:ext uri="{FF2B5EF4-FFF2-40B4-BE49-F238E27FC236}">
                      <a16:creationId xmlns:a16="http://schemas.microsoft.com/office/drawing/2014/main" id="{FCE3746F-C58F-AF57-0D11-DA473400B805}"/>
                    </a:ext>
                  </a:extLst>
                </p14:cNvPr>
                <p14:cNvContentPartPr/>
                <p14:nvPr/>
              </p14:nvContentPartPr>
              <p14:xfrm>
                <a:off x="5498280" y="1916677"/>
                <a:ext cx="171000" cy="288720"/>
              </p14:xfrm>
            </p:contentPart>
          </mc:Choice>
          <mc:Fallback xmlns="">
            <p:pic>
              <p:nvPicPr>
                <p:cNvPr id="47" name="Ink 46">
                  <a:extLst>
                    <a:ext uri="{FF2B5EF4-FFF2-40B4-BE49-F238E27FC236}">
                      <a16:creationId xmlns:a16="http://schemas.microsoft.com/office/drawing/2014/main" id="{FCE3746F-C58F-AF57-0D11-DA473400B805}"/>
                    </a:ext>
                  </a:extLst>
                </p:cNvPr>
                <p:cNvPicPr/>
                <p:nvPr/>
              </p:nvPicPr>
              <p:blipFill>
                <a:blip r:embed="rId69"/>
                <a:stretch>
                  <a:fillRect/>
                </a:stretch>
              </p:blipFill>
              <p:spPr>
                <a:xfrm>
                  <a:off x="5489280" y="1908037"/>
                  <a:ext cx="18864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8" name="Ink 47">
                  <a:extLst>
                    <a:ext uri="{FF2B5EF4-FFF2-40B4-BE49-F238E27FC236}">
                      <a16:creationId xmlns:a16="http://schemas.microsoft.com/office/drawing/2014/main" id="{9008E06C-723D-2E7A-1080-74C79CCF3A93}"/>
                    </a:ext>
                  </a:extLst>
                </p14:cNvPr>
                <p14:cNvContentPartPr/>
                <p14:nvPr/>
              </p14:nvContentPartPr>
              <p14:xfrm>
                <a:off x="5846400" y="1904077"/>
                <a:ext cx="151560" cy="411840"/>
              </p14:xfrm>
            </p:contentPart>
          </mc:Choice>
          <mc:Fallback xmlns="">
            <p:pic>
              <p:nvPicPr>
                <p:cNvPr id="48" name="Ink 47">
                  <a:extLst>
                    <a:ext uri="{FF2B5EF4-FFF2-40B4-BE49-F238E27FC236}">
                      <a16:creationId xmlns:a16="http://schemas.microsoft.com/office/drawing/2014/main" id="{9008E06C-723D-2E7A-1080-74C79CCF3A93}"/>
                    </a:ext>
                  </a:extLst>
                </p:cNvPr>
                <p:cNvPicPr/>
                <p:nvPr/>
              </p:nvPicPr>
              <p:blipFill>
                <a:blip r:embed="rId71"/>
                <a:stretch>
                  <a:fillRect/>
                </a:stretch>
              </p:blipFill>
              <p:spPr>
                <a:xfrm>
                  <a:off x="5837760" y="1895077"/>
                  <a:ext cx="169200" cy="4294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0" name="Ink 49">
                  <a:extLst>
                    <a:ext uri="{FF2B5EF4-FFF2-40B4-BE49-F238E27FC236}">
                      <a16:creationId xmlns:a16="http://schemas.microsoft.com/office/drawing/2014/main" id="{4A76399B-5506-70B4-C188-FBAF63C87B00}"/>
                    </a:ext>
                  </a:extLst>
                </p14:cNvPr>
                <p14:cNvContentPartPr/>
                <p14:nvPr/>
              </p14:nvContentPartPr>
              <p14:xfrm>
                <a:off x="6068520" y="1934677"/>
                <a:ext cx="132480" cy="304200"/>
              </p14:xfrm>
            </p:contentPart>
          </mc:Choice>
          <mc:Fallback xmlns="">
            <p:pic>
              <p:nvPicPr>
                <p:cNvPr id="50" name="Ink 49">
                  <a:extLst>
                    <a:ext uri="{FF2B5EF4-FFF2-40B4-BE49-F238E27FC236}">
                      <a16:creationId xmlns:a16="http://schemas.microsoft.com/office/drawing/2014/main" id="{4A76399B-5506-70B4-C188-FBAF63C87B00}"/>
                    </a:ext>
                  </a:extLst>
                </p:cNvPr>
                <p:cNvPicPr/>
                <p:nvPr/>
              </p:nvPicPr>
              <p:blipFill>
                <a:blip r:embed="rId73"/>
                <a:stretch>
                  <a:fillRect/>
                </a:stretch>
              </p:blipFill>
              <p:spPr>
                <a:xfrm>
                  <a:off x="6059880" y="1925677"/>
                  <a:ext cx="150120" cy="3218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1" name="Ink 50">
                  <a:extLst>
                    <a:ext uri="{FF2B5EF4-FFF2-40B4-BE49-F238E27FC236}">
                      <a16:creationId xmlns:a16="http://schemas.microsoft.com/office/drawing/2014/main" id="{E34291C9-57CE-4D49-0484-64E3E30541EE}"/>
                    </a:ext>
                  </a:extLst>
                </p14:cNvPr>
                <p14:cNvContentPartPr/>
                <p14:nvPr/>
              </p14:nvContentPartPr>
              <p14:xfrm>
                <a:off x="6147360" y="1944757"/>
                <a:ext cx="816120" cy="325800"/>
              </p14:xfrm>
            </p:contentPart>
          </mc:Choice>
          <mc:Fallback xmlns="">
            <p:pic>
              <p:nvPicPr>
                <p:cNvPr id="51" name="Ink 50">
                  <a:extLst>
                    <a:ext uri="{FF2B5EF4-FFF2-40B4-BE49-F238E27FC236}">
                      <a16:creationId xmlns:a16="http://schemas.microsoft.com/office/drawing/2014/main" id="{E34291C9-57CE-4D49-0484-64E3E30541EE}"/>
                    </a:ext>
                  </a:extLst>
                </p:cNvPr>
                <p:cNvPicPr/>
                <p:nvPr/>
              </p:nvPicPr>
              <p:blipFill>
                <a:blip r:embed="rId75"/>
                <a:stretch>
                  <a:fillRect/>
                </a:stretch>
              </p:blipFill>
              <p:spPr>
                <a:xfrm>
                  <a:off x="6138360" y="1936117"/>
                  <a:ext cx="83376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2" name="Ink 51">
                  <a:extLst>
                    <a:ext uri="{FF2B5EF4-FFF2-40B4-BE49-F238E27FC236}">
                      <a16:creationId xmlns:a16="http://schemas.microsoft.com/office/drawing/2014/main" id="{1F37362F-C8A7-E278-93B0-632B6B7CC68A}"/>
                    </a:ext>
                  </a:extLst>
                </p14:cNvPr>
                <p14:cNvContentPartPr/>
                <p14:nvPr/>
              </p14:nvContentPartPr>
              <p14:xfrm>
                <a:off x="6757560" y="1812637"/>
                <a:ext cx="87120" cy="117720"/>
              </p14:xfrm>
            </p:contentPart>
          </mc:Choice>
          <mc:Fallback xmlns="">
            <p:pic>
              <p:nvPicPr>
                <p:cNvPr id="52" name="Ink 51">
                  <a:extLst>
                    <a:ext uri="{FF2B5EF4-FFF2-40B4-BE49-F238E27FC236}">
                      <a16:creationId xmlns:a16="http://schemas.microsoft.com/office/drawing/2014/main" id="{1F37362F-C8A7-E278-93B0-632B6B7CC68A}"/>
                    </a:ext>
                  </a:extLst>
                </p:cNvPr>
                <p:cNvPicPr/>
                <p:nvPr/>
              </p:nvPicPr>
              <p:blipFill>
                <a:blip r:embed="rId77"/>
                <a:stretch>
                  <a:fillRect/>
                </a:stretch>
              </p:blipFill>
              <p:spPr>
                <a:xfrm>
                  <a:off x="6748560" y="1803637"/>
                  <a:ext cx="10476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3" name="Ink 52">
                  <a:extLst>
                    <a:ext uri="{FF2B5EF4-FFF2-40B4-BE49-F238E27FC236}">
                      <a16:creationId xmlns:a16="http://schemas.microsoft.com/office/drawing/2014/main" id="{4DBB25B7-324F-94C6-EBBC-62243EB0B457}"/>
                    </a:ext>
                  </a:extLst>
                </p14:cNvPr>
                <p14:cNvContentPartPr/>
                <p14:nvPr/>
              </p14:nvContentPartPr>
              <p14:xfrm>
                <a:off x="7126920" y="1878877"/>
                <a:ext cx="1098360" cy="345600"/>
              </p14:xfrm>
            </p:contentPart>
          </mc:Choice>
          <mc:Fallback xmlns="">
            <p:pic>
              <p:nvPicPr>
                <p:cNvPr id="53" name="Ink 52">
                  <a:extLst>
                    <a:ext uri="{FF2B5EF4-FFF2-40B4-BE49-F238E27FC236}">
                      <a16:creationId xmlns:a16="http://schemas.microsoft.com/office/drawing/2014/main" id="{4DBB25B7-324F-94C6-EBBC-62243EB0B457}"/>
                    </a:ext>
                  </a:extLst>
                </p:cNvPr>
                <p:cNvPicPr/>
                <p:nvPr/>
              </p:nvPicPr>
              <p:blipFill>
                <a:blip r:embed="rId79"/>
                <a:stretch>
                  <a:fillRect/>
                </a:stretch>
              </p:blipFill>
              <p:spPr>
                <a:xfrm>
                  <a:off x="7118280" y="1869877"/>
                  <a:ext cx="1116000" cy="3632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4" name="Ink 53">
                  <a:extLst>
                    <a:ext uri="{FF2B5EF4-FFF2-40B4-BE49-F238E27FC236}">
                      <a16:creationId xmlns:a16="http://schemas.microsoft.com/office/drawing/2014/main" id="{8EC13F2A-70FB-56C0-4FEB-6E770D2F3FBE}"/>
                    </a:ext>
                  </a:extLst>
                </p14:cNvPr>
                <p14:cNvContentPartPr/>
                <p14:nvPr/>
              </p14:nvContentPartPr>
              <p14:xfrm>
                <a:off x="7579440" y="1774837"/>
                <a:ext cx="115920" cy="97920"/>
              </p14:xfrm>
            </p:contentPart>
          </mc:Choice>
          <mc:Fallback xmlns="">
            <p:pic>
              <p:nvPicPr>
                <p:cNvPr id="54" name="Ink 53">
                  <a:extLst>
                    <a:ext uri="{FF2B5EF4-FFF2-40B4-BE49-F238E27FC236}">
                      <a16:creationId xmlns:a16="http://schemas.microsoft.com/office/drawing/2014/main" id="{8EC13F2A-70FB-56C0-4FEB-6E770D2F3FBE}"/>
                    </a:ext>
                  </a:extLst>
                </p:cNvPr>
                <p:cNvPicPr/>
                <p:nvPr/>
              </p:nvPicPr>
              <p:blipFill>
                <a:blip r:embed="rId81"/>
                <a:stretch>
                  <a:fillRect/>
                </a:stretch>
              </p:blipFill>
              <p:spPr>
                <a:xfrm>
                  <a:off x="7570800" y="1765837"/>
                  <a:ext cx="13356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5" name="Ink 54">
                  <a:extLst>
                    <a:ext uri="{FF2B5EF4-FFF2-40B4-BE49-F238E27FC236}">
                      <a16:creationId xmlns:a16="http://schemas.microsoft.com/office/drawing/2014/main" id="{40C66DFB-17E9-7696-C59D-B319553B176E}"/>
                    </a:ext>
                  </a:extLst>
                </p14:cNvPr>
                <p14:cNvContentPartPr/>
                <p14:nvPr/>
              </p14:nvContentPartPr>
              <p14:xfrm>
                <a:off x="7731360" y="1970317"/>
                <a:ext cx="165600" cy="13680"/>
              </p14:xfrm>
            </p:contentPart>
          </mc:Choice>
          <mc:Fallback xmlns="">
            <p:pic>
              <p:nvPicPr>
                <p:cNvPr id="55" name="Ink 54">
                  <a:extLst>
                    <a:ext uri="{FF2B5EF4-FFF2-40B4-BE49-F238E27FC236}">
                      <a16:creationId xmlns:a16="http://schemas.microsoft.com/office/drawing/2014/main" id="{40C66DFB-17E9-7696-C59D-B319553B176E}"/>
                    </a:ext>
                  </a:extLst>
                </p:cNvPr>
                <p:cNvPicPr/>
                <p:nvPr/>
              </p:nvPicPr>
              <p:blipFill>
                <a:blip r:embed="rId83"/>
                <a:stretch>
                  <a:fillRect/>
                </a:stretch>
              </p:blipFill>
              <p:spPr>
                <a:xfrm>
                  <a:off x="7722360" y="1961317"/>
                  <a:ext cx="18324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6" name="Ink 55">
                  <a:extLst>
                    <a:ext uri="{FF2B5EF4-FFF2-40B4-BE49-F238E27FC236}">
                      <a16:creationId xmlns:a16="http://schemas.microsoft.com/office/drawing/2014/main" id="{98F10E09-9F9C-C2D8-05CC-A32FFE2668C7}"/>
                    </a:ext>
                  </a:extLst>
                </p14:cNvPr>
                <p14:cNvContentPartPr/>
                <p14:nvPr/>
              </p14:nvContentPartPr>
              <p14:xfrm>
                <a:off x="8364600" y="1842877"/>
                <a:ext cx="185040" cy="15480"/>
              </p14:xfrm>
            </p:contentPart>
          </mc:Choice>
          <mc:Fallback xmlns="">
            <p:pic>
              <p:nvPicPr>
                <p:cNvPr id="56" name="Ink 55">
                  <a:extLst>
                    <a:ext uri="{FF2B5EF4-FFF2-40B4-BE49-F238E27FC236}">
                      <a16:creationId xmlns:a16="http://schemas.microsoft.com/office/drawing/2014/main" id="{98F10E09-9F9C-C2D8-05CC-A32FFE2668C7}"/>
                    </a:ext>
                  </a:extLst>
                </p:cNvPr>
                <p:cNvPicPr/>
                <p:nvPr/>
              </p:nvPicPr>
              <p:blipFill>
                <a:blip r:embed="rId85"/>
                <a:stretch>
                  <a:fillRect/>
                </a:stretch>
              </p:blipFill>
              <p:spPr>
                <a:xfrm>
                  <a:off x="8355600" y="1834237"/>
                  <a:ext cx="20268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7" name="Ink 56">
                  <a:extLst>
                    <a:ext uri="{FF2B5EF4-FFF2-40B4-BE49-F238E27FC236}">
                      <a16:creationId xmlns:a16="http://schemas.microsoft.com/office/drawing/2014/main" id="{02F676AE-79E7-7846-EDA6-81BC81BF7F3D}"/>
                    </a:ext>
                  </a:extLst>
                </p14:cNvPr>
                <p14:cNvContentPartPr/>
                <p14:nvPr/>
              </p14:nvContentPartPr>
              <p14:xfrm>
                <a:off x="8440200" y="1797157"/>
                <a:ext cx="1395360" cy="431640"/>
              </p14:xfrm>
            </p:contentPart>
          </mc:Choice>
          <mc:Fallback xmlns="">
            <p:pic>
              <p:nvPicPr>
                <p:cNvPr id="57" name="Ink 56">
                  <a:extLst>
                    <a:ext uri="{FF2B5EF4-FFF2-40B4-BE49-F238E27FC236}">
                      <a16:creationId xmlns:a16="http://schemas.microsoft.com/office/drawing/2014/main" id="{02F676AE-79E7-7846-EDA6-81BC81BF7F3D}"/>
                    </a:ext>
                  </a:extLst>
                </p:cNvPr>
                <p:cNvPicPr/>
                <p:nvPr/>
              </p:nvPicPr>
              <p:blipFill>
                <a:blip r:embed="rId87"/>
                <a:stretch>
                  <a:fillRect/>
                </a:stretch>
              </p:blipFill>
              <p:spPr>
                <a:xfrm>
                  <a:off x="8431200" y="1788517"/>
                  <a:ext cx="1413000" cy="449280"/>
                </a:xfrm>
                <a:prstGeom prst="rect">
                  <a:avLst/>
                </a:prstGeom>
              </p:spPr>
            </p:pic>
          </mc:Fallback>
        </mc:AlternateContent>
      </p:grpSp>
      <p:grpSp>
        <p:nvGrpSpPr>
          <p:cNvPr id="64" name="Group 63">
            <a:extLst>
              <a:ext uri="{FF2B5EF4-FFF2-40B4-BE49-F238E27FC236}">
                <a16:creationId xmlns:a16="http://schemas.microsoft.com/office/drawing/2014/main" id="{811E7E63-4953-F102-B932-F3152BEA3ACB}"/>
              </a:ext>
            </a:extLst>
          </p:cNvPr>
          <p:cNvGrpSpPr/>
          <p:nvPr/>
        </p:nvGrpSpPr>
        <p:grpSpPr>
          <a:xfrm>
            <a:off x="9944640" y="1664317"/>
            <a:ext cx="1638720" cy="506160"/>
            <a:chOff x="9944640" y="1664317"/>
            <a:chExt cx="1638720" cy="506160"/>
          </a:xfrm>
        </p:grpSpPr>
        <mc:AlternateContent xmlns:mc="http://schemas.openxmlformats.org/markup-compatibility/2006" xmlns:p14="http://schemas.microsoft.com/office/powerpoint/2010/main">
          <mc:Choice Requires="p14">
            <p:contentPart p14:bwMode="auto" r:id="rId88">
              <p14:nvContentPartPr>
                <p14:cNvPr id="59" name="Ink 58">
                  <a:extLst>
                    <a:ext uri="{FF2B5EF4-FFF2-40B4-BE49-F238E27FC236}">
                      <a16:creationId xmlns:a16="http://schemas.microsoft.com/office/drawing/2014/main" id="{DB91C4DE-AA9F-9E95-FE78-B4468EFF558A}"/>
                    </a:ext>
                  </a:extLst>
                </p14:cNvPr>
                <p14:cNvContentPartPr/>
                <p14:nvPr/>
              </p14:nvContentPartPr>
              <p14:xfrm>
                <a:off x="9944640" y="1762957"/>
                <a:ext cx="1275840" cy="370800"/>
              </p14:xfrm>
            </p:contentPart>
          </mc:Choice>
          <mc:Fallback xmlns="">
            <p:pic>
              <p:nvPicPr>
                <p:cNvPr id="59" name="Ink 58">
                  <a:extLst>
                    <a:ext uri="{FF2B5EF4-FFF2-40B4-BE49-F238E27FC236}">
                      <a16:creationId xmlns:a16="http://schemas.microsoft.com/office/drawing/2014/main" id="{DB91C4DE-AA9F-9E95-FE78-B4468EFF558A}"/>
                    </a:ext>
                  </a:extLst>
                </p:cNvPr>
                <p:cNvPicPr/>
                <p:nvPr/>
              </p:nvPicPr>
              <p:blipFill>
                <a:blip r:embed="rId89"/>
                <a:stretch>
                  <a:fillRect/>
                </a:stretch>
              </p:blipFill>
              <p:spPr>
                <a:xfrm>
                  <a:off x="9935640" y="1753957"/>
                  <a:ext cx="1293480" cy="3884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0" name="Ink 59">
                  <a:extLst>
                    <a:ext uri="{FF2B5EF4-FFF2-40B4-BE49-F238E27FC236}">
                      <a16:creationId xmlns:a16="http://schemas.microsoft.com/office/drawing/2014/main" id="{43062535-5E84-E938-2254-FC5C75C83DF7}"/>
                    </a:ext>
                  </a:extLst>
                </p14:cNvPr>
                <p14:cNvContentPartPr/>
                <p14:nvPr/>
              </p14:nvContentPartPr>
              <p14:xfrm>
                <a:off x="10224360" y="1866277"/>
                <a:ext cx="142560" cy="21960"/>
              </p14:xfrm>
            </p:contentPart>
          </mc:Choice>
          <mc:Fallback xmlns="">
            <p:pic>
              <p:nvPicPr>
                <p:cNvPr id="60" name="Ink 59">
                  <a:extLst>
                    <a:ext uri="{FF2B5EF4-FFF2-40B4-BE49-F238E27FC236}">
                      <a16:creationId xmlns:a16="http://schemas.microsoft.com/office/drawing/2014/main" id="{43062535-5E84-E938-2254-FC5C75C83DF7}"/>
                    </a:ext>
                  </a:extLst>
                </p:cNvPr>
                <p:cNvPicPr/>
                <p:nvPr/>
              </p:nvPicPr>
              <p:blipFill>
                <a:blip r:embed="rId91"/>
                <a:stretch>
                  <a:fillRect/>
                </a:stretch>
              </p:blipFill>
              <p:spPr>
                <a:xfrm>
                  <a:off x="10215720" y="1857637"/>
                  <a:ext cx="16020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1" name="Ink 60">
                  <a:extLst>
                    <a:ext uri="{FF2B5EF4-FFF2-40B4-BE49-F238E27FC236}">
                      <a16:creationId xmlns:a16="http://schemas.microsoft.com/office/drawing/2014/main" id="{802DA258-2BF3-FDB8-D54C-8E16BA7904BC}"/>
                    </a:ext>
                  </a:extLst>
                </p14:cNvPr>
                <p14:cNvContentPartPr/>
                <p14:nvPr/>
              </p14:nvContentPartPr>
              <p14:xfrm>
                <a:off x="11151360" y="1664317"/>
                <a:ext cx="234000" cy="506160"/>
              </p14:xfrm>
            </p:contentPart>
          </mc:Choice>
          <mc:Fallback xmlns="">
            <p:pic>
              <p:nvPicPr>
                <p:cNvPr id="61" name="Ink 60">
                  <a:extLst>
                    <a:ext uri="{FF2B5EF4-FFF2-40B4-BE49-F238E27FC236}">
                      <a16:creationId xmlns:a16="http://schemas.microsoft.com/office/drawing/2014/main" id="{802DA258-2BF3-FDB8-D54C-8E16BA7904BC}"/>
                    </a:ext>
                  </a:extLst>
                </p:cNvPr>
                <p:cNvPicPr/>
                <p:nvPr/>
              </p:nvPicPr>
              <p:blipFill>
                <a:blip r:embed="rId93"/>
                <a:stretch>
                  <a:fillRect/>
                </a:stretch>
              </p:blipFill>
              <p:spPr>
                <a:xfrm>
                  <a:off x="11142360" y="1655317"/>
                  <a:ext cx="251640" cy="5238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3" name="Ink 62">
                  <a:extLst>
                    <a:ext uri="{FF2B5EF4-FFF2-40B4-BE49-F238E27FC236}">
                      <a16:creationId xmlns:a16="http://schemas.microsoft.com/office/drawing/2014/main" id="{054FF85A-BB9D-76C4-8C26-12B7F246D854}"/>
                    </a:ext>
                  </a:extLst>
                </p14:cNvPr>
                <p14:cNvContentPartPr/>
                <p14:nvPr/>
              </p14:nvContentPartPr>
              <p14:xfrm>
                <a:off x="11537640" y="1902277"/>
                <a:ext cx="45720" cy="59040"/>
              </p14:xfrm>
            </p:contentPart>
          </mc:Choice>
          <mc:Fallback xmlns="">
            <p:pic>
              <p:nvPicPr>
                <p:cNvPr id="63" name="Ink 62">
                  <a:extLst>
                    <a:ext uri="{FF2B5EF4-FFF2-40B4-BE49-F238E27FC236}">
                      <a16:creationId xmlns:a16="http://schemas.microsoft.com/office/drawing/2014/main" id="{054FF85A-BB9D-76C4-8C26-12B7F246D854}"/>
                    </a:ext>
                  </a:extLst>
                </p:cNvPr>
                <p:cNvPicPr/>
                <p:nvPr/>
              </p:nvPicPr>
              <p:blipFill>
                <a:blip r:embed="rId95"/>
                <a:stretch>
                  <a:fillRect/>
                </a:stretch>
              </p:blipFill>
              <p:spPr>
                <a:xfrm>
                  <a:off x="11529000" y="1893277"/>
                  <a:ext cx="63360" cy="76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6">
            <p14:nvContentPartPr>
              <p14:cNvPr id="68" name="Ink 67">
                <a:extLst>
                  <a:ext uri="{FF2B5EF4-FFF2-40B4-BE49-F238E27FC236}">
                    <a16:creationId xmlns:a16="http://schemas.microsoft.com/office/drawing/2014/main" id="{D72AB38C-9442-66FA-728C-88AD951AB65C}"/>
                  </a:ext>
                </a:extLst>
              </p14:cNvPr>
              <p14:cNvContentPartPr/>
              <p14:nvPr/>
            </p14:nvContentPartPr>
            <p14:xfrm>
              <a:off x="4780800" y="2354797"/>
              <a:ext cx="908280" cy="19440"/>
            </p14:xfrm>
          </p:contentPart>
        </mc:Choice>
        <mc:Fallback xmlns="">
          <p:pic>
            <p:nvPicPr>
              <p:cNvPr id="68" name="Ink 67">
                <a:extLst>
                  <a:ext uri="{FF2B5EF4-FFF2-40B4-BE49-F238E27FC236}">
                    <a16:creationId xmlns:a16="http://schemas.microsoft.com/office/drawing/2014/main" id="{D72AB38C-9442-66FA-728C-88AD951AB65C}"/>
                  </a:ext>
                </a:extLst>
              </p:cNvPr>
              <p:cNvPicPr/>
              <p:nvPr/>
            </p:nvPicPr>
            <p:blipFill>
              <a:blip r:embed="rId97"/>
              <a:stretch>
                <a:fillRect/>
              </a:stretch>
            </p:blipFill>
            <p:spPr>
              <a:xfrm>
                <a:off x="4772160" y="2345797"/>
                <a:ext cx="92592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5" name="Ink 64">
                <a:extLst>
                  <a:ext uri="{FF2B5EF4-FFF2-40B4-BE49-F238E27FC236}">
                    <a16:creationId xmlns:a16="http://schemas.microsoft.com/office/drawing/2014/main" id="{13D9BFFA-FEB7-ACAC-635F-12666E609F8E}"/>
                  </a:ext>
                </a:extLst>
              </p14:cNvPr>
              <p14:cNvContentPartPr/>
              <p14:nvPr/>
            </p14:nvContentPartPr>
            <p14:xfrm>
              <a:off x="308880" y="2535157"/>
              <a:ext cx="162360" cy="219240"/>
            </p14:xfrm>
          </p:contentPart>
        </mc:Choice>
        <mc:Fallback xmlns="">
          <p:pic>
            <p:nvPicPr>
              <p:cNvPr id="65" name="Ink 64">
                <a:extLst>
                  <a:ext uri="{FF2B5EF4-FFF2-40B4-BE49-F238E27FC236}">
                    <a16:creationId xmlns:a16="http://schemas.microsoft.com/office/drawing/2014/main" id="{13D9BFFA-FEB7-ACAC-635F-12666E609F8E}"/>
                  </a:ext>
                </a:extLst>
              </p:cNvPr>
              <p:cNvPicPr/>
              <p:nvPr/>
            </p:nvPicPr>
            <p:blipFill>
              <a:blip r:embed="rId99"/>
              <a:stretch>
                <a:fillRect/>
              </a:stretch>
            </p:blipFill>
            <p:spPr>
              <a:xfrm>
                <a:off x="300240" y="2526517"/>
                <a:ext cx="18000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6" name="Ink 65">
                <a:extLst>
                  <a:ext uri="{FF2B5EF4-FFF2-40B4-BE49-F238E27FC236}">
                    <a16:creationId xmlns:a16="http://schemas.microsoft.com/office/drawing/2014/main" id="{88F9A441-D88A-45E1-D94A-90D39EE0F6CE}"/>
                  </a:ext>
                </a:extLst>
              </p14:cNvPr>
              <p14:cNvContentPartPr/>
              <p14:nvPr/>
            </p14:nvContentPartPr>
            <p14:xfrm>
              <a:off x="217080" y="2417077"/>
              <a:ext cx="414360" cy="501120"/>
            </p14:xfrm>
          </p:contentPart>
        </mc:Choice>
        <mc:Fallback xmlns="">
          <p:pic>
            <p:nvPicPr>
              <p:cNvPr id="66" name="Ink 65">
                <a:extLst>
                  <a:ext uri="{FF2B5EF4-FFF2-40B4-BE49-F238E27FC236}">
                    <a16:creationId xmlns:a16="http://schemas.microsoft.com/office/drawing/2014/main" id="{88F9A441-D88A-45E1-D94A-90D39EE0F6CE}"/>
                  </a:ext>
                </a:extLst>
              </p:cNvPr>
              <p:cNvPicPr/>
              <p:nvPr/>
            </p:nvPicPr>
            <p:blipFill>
              <a:blip r:embed="rId101"/>
              <a:stretch>
                <a:fillRect/>
              </a:stretch>
            </p:blipFill>
            <p:spPr>
              <a:xfrm>
                <a:off x="208440" y="2408437"/>
                <a:ext cx="432000" cy="5187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9" name="Ink 68">
                <a:extLst>
                  <a:ext uri="{FF2B5EF4-FFF2-40B4-BE49-F238E27FC236}">
                    <a16:creationId xmlns:a16="http://schemas.microsoft.com/office/drawing/2014/main" id="{8CBB535B-5710-DE5F-95C0-86F0EB7A640B}"/>
                  </a:ext>
                </a:extLst>
              </p14:cNvPr>
              <p14:cNvContentPartPr/>
              <p14:nvPr/>
            </p14:nvContentPartPr>
            <p14:xfrm>
              <a:off x="837000" y="2437597"/>
              <a:ext cx="1327680" cy="369720"/>
            </p14:xfrm>
          </p:contentPart>
        </mc:Choice>
        <mc:Fallback xmlns="">
          <p:pic>
            <p:nvPicPr>
              <p:cNvPr id="69" name="Ink 68">
                <a:extLst>
                  <a:ext uri="{FF2B5EF4-FFF2-40B4-BE49-F238E27FC236}">
                    <a16:creationId xmlns:a16="http://schemas.microsoft.com/office/drawing/2014/main" id="{8CBB535B-5710-DE5F-95C0-86F0EB7A640B}"/>
                  </a:ext>
                </a:extLst>
              </p:cNvPr>
              <p:cNvPicPr/>
              <p:nvPr/>
            </p:nvPicPr>
            <p:blipFill>
              <a:blip r:embed="rId103"/>
              <a:stretch>
                <a:fillRect/>
              </a:stretch>
            </p:blipFill>
            <p:spPr>
              <a:xfrm>
                <a:off x="828360" y="2428957"/>
                <a:ext cx="1345320" cy="3873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0" name="Ink 69">
                <a:extLst>
                  <a:ext uri="{FF2B5EF4-FFF2-40B4-BE49-F238E27FC236}">
                    <a16:creationId xmlns:a16="http://schemas.microsoft.com/office/drawing/2014/main" id="{EA9A7FF4-6521-DAFA-931B-7EA2C21B2203}"/>
                  </a:ext>
                </a:extLst>
              </p14:cNvPr>
              <p14:cNvContentPartPr/>
              <p14:nvPr/>
            </p14:nvContentPartPr>
            <p14:xfrm>
              <a:off x="1155600" y="2389357"/>
              <a:ext cx="109080" cy="92880"/>
            </p14:xfrm>
          </p:contentPart>
        </mc:Choice>
        <mc:Fallback xmlns="">
          <p:pic>
            <p:nvPicPr>
              <p:cNvPr id="70" name="Ink 69">
                <a:extLst>
                  <a:ext uri="{FF2B5EF4-FFF2-40B4-BE49-F238E27FC236}">
                    <a16:creationId xmlns:a16="http://schemas.microsoft.com/office/drawing/2014/main" id="{EA9A7FF4-6521-DAFA-931B-7EA2C21B2203}"/>
                  </a:ext>
                </a:extLst>
              </p:cNvPr>
              <p:cNvPicPr/>
              <p:nvPr/>
            </p:nvPicPr>
            <p:blipFill>
              <a:blip r:embed="rId105"/>
              <a:stretch>
                <a:fillRect/>
              </a:stretch>
            </p:blipFill>
            <p:spPr>
              <a:xfrm>
                <a:off x="1146960" y="2380357"/>
                <a:ext cx="126720" cy="110520"/>
              </a:xfrm>
              <a:prstGeom prst="rect">
                <a:avLst/>
              </a:prstGeom>
            </p:spPr>
          </p:pic>
        </mc:Fallback>
      </mc:AlternateContent>
      <p:grpSp>
        <p:nvGrpSpPr>
          <p:cNvPr id="76" name="Group 75">
            <a:extLst>
              <a:ext uri="{FF2B5EF4-FFF2-40B4-BE49-F238E27FC236}">
                <a16:creationId xmlns:a16="http://schemas.microsoft.com/office/drawing/2014/main" id="{E3C0F5A0-1F4C-580C-A64A-2B7B3C510EAD}"/>
              </a:ext>
            </a:extLst>
          </p:cNvPr>
          <p:cNvGrpSpPr/>
          <p:nvPr/>
        </p:nvGrpSpPr>
        <p:grpSpPr>
          <a:xfrm>
            <a:off x="2372400" y="2382517"/>
            <a:ext cx="1836720" cy="405360"/>
            <a:chOff x="2372400" y="2382517"/>
            <a:chExt cx="1836720" cy="405360"/>
          </a:xfrm>
        </p:grpSpPr>
        <mc:AlternateContent xmlns:mc="http://schemas.openxmlformats.org/markup-compatibility/2006" xmlns:p14="http://schemas.microsoft.com/office/powerpoint/2010/main">
          <mc:Choice Requires="p14">
            <p:contentPart p14:bwMode="auto" r:id="rId106">
              <p14:nvContentPartPr>
                <p14:cNvPr id="71" name="Ink 70">
                  <a:extLst>
                    <a:ext uri="{FF2B5EF4-FFF2-40B4-BE49-F238E27FC236}">
                      <a16:creationId xmlns:a16="http://schemas.microsoft.com/office/drawing/2014/main" id="{E2972F1A-CC95-BA4E-3F30-E48E1DD0D8F7}"/>
                    </a:ext>
                  </a:extLst>
                </p14:cNvPr>
                <p14:cNvContentPartPr/>
                <p14:nvPr/>
              </p14:nvContentPartPr>
              <p14:xfrm>
                <a:off x="2372400" y="2382517"/>
                <a:ext cx="1433160" cy="405360"/>
              </p14:xfrm>
            </p:contentPart>
          </mc:Choice>
          <mc:Fallback xmlns="">
            <p:pic>
              <p:nvPicPr>
                <p:cNvPr id="71" name="Ink 70">
                  <a:extLst>
                    <a:ext uri="{FF2B5EF4-FFF2-40B4-BE49-F238E27FC236}">
                      <a16:creationId xmlns:a16="http://schemas.microsoft.com/office/drawing/2014/main" id="{E2972F1A-CC95-BA4E-3F30-E48E1DD0D8F7}"/>
                    </a:ext>
                  </a:extLst>
                </p:cNvPr>
                <p:cNvPicPr/>
                <p:nvPr/>
              </p:nvPicPr>
              <p:blipFill>
                <a:blip r:embed="rId107"/>
                <a:stretch>
                  <a:fillRect/>
                </a:stretch>
              </p:blipFill>
              <p:spPr>
                <a:xfrm>
                  <a:off x="2363760" y="2373877"/>
                  <a:ext cx="1450800" cy="4230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2" name="Ink 71">
                  <a:extLst>
                    <a:ext uri="{FF2B5EF4-FFF2-40B4-BE49-F238E27FC236}">
                      <a16:creationId xmlns:a16="http://schemas.microsoft.com/office/drawing/2014/main" id="{BF29376B-EE8B-A105-FDA0-DE0B0E9C9405}"/>
                    </a:ext>
                  </a:extLst>
                </p14:cNvPr>
                <p14:cNvContentPartPr/>
                <p14:nvPr/>
              </p14:nvContentPartPr>
              <p14:xfrm>
                <a:off x="2757240" y="2508877"/>
                <a:ext cx="125280" cy="360"/>
              </p14:xfrm>
            </p:contentPart>
          </mc:Choice>
          <mc:Fallback xmlns="">
            <p:pic>
              <p:nvPicPr>
                <p:cNvPr id="72" name="Ink 71">
                  <a:extLst>
                    <a:ext uri="{FF2B5EF4-FFF2-40B4-BE49-F238E27FC236}">
                      <a16:creationId xmlns:a16="http://schemas.microsoft.com/office/drawing/2014/main" id="{BF29376B-EE8B-A105-FDA0-DE0B0E9C9405}"/>
                    </a:ext>
                  </a:extLst>
                </p:cNvPr>
                <p:cNvPicPr/>
                <p:nvPr/>
              </p:nvPicPr>
              <p:blipFill>
                <a:blip r:embed="rId109"/>
                <a:stretch>
                  <a:fillRect/>
                </a:stretch>
              </p:blipFill>
              <p:spPr>
                <a:xfrm>
                  <a:off x="2748600" y="2499877"/>
                  <a:ext cx="1429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5" name="Ink 74">
                  <a:extLst>
                    <a:ext uri="{FF2B5EF4-FFF2-40B4-BE49-F238E27FC236}">
                      <a16:creationId xmlns:a16="http://schemas.microsoft.com/office/drawing/2014/main" id="{D8766285-9702-F67A-02F9-0FC691161696}"/>
                    </a:ext>
                  </a:extLst>
                </p14:cNvPr>
                <p14:cNvContentPartPr/>
                <p14:nvPr/>
              </p14:nvContentPartPr>
              <p14:xfrm>
                <a:off x="3982320" y="2615797"/>
                <a:ext cx="226800" cy="152280"/>
              </p14:xfrm>
            </p:contentPart>
          </mc:Choice>
          <mc:Fallback xmlns="">
            <p:pic>
              <p:nvPicPr>
                <p:cNvPr id="75" name="Ink 74">
                  <a:extLst>
                    <a:ext uri="{FF2B5EF4-FFF2-40B4-BE49-F238E27FC236}">
                      <a16:creationId xmlns:a16="http://schemas.microsoft.com/office/drawing/2014/main" id="{D8766285-9702-F67A-02F9-0FC691161696}"/>
                    </a:ext>
                  </a:extLst>
                </p:cNvPr>
                <p:cNvPicPr/>
                <p:nvPr/>
              </p:nvPicPr>
              <p:blipFill>
                <a:blip r:embed="rId111"/>
                <a:stretch>
                  <a:fillRect/>
                </a:stretch>
              </p:blipFill>
              <p:spPr>
                <a:xfrm>
                  <a:off x="3973320" y="2606797"/>
                  <a:ext cx="244440" cy="169920"/>
                </a:xfrm>
                <a:prstGeom prst="rect">
                  <a:avLst/>
                </a:prstGeom>
              </p:spPr>
            </p:pic>
          </mc:Fallback>
        </mc:AlternateContent>
      </p:grpSp>
      <p:grpSp>
        <p:nvGrpSpPr>
          <p:cNvPr id="82" name="Group 81">
            <a:extLst>
              <a:ext uri="{FF2B5EF4-FFF2-40B4-BE49-F238E27FC236}">
                <a16:creationId xmlns:a16="http://schemas.microsoft.com/office/drawing/2014/main" id="{16A99E6A-0D59-F091-8DB3-5000615FDA0C}"/>
              </a:ext>
            </a:extLst>
          </p:cNvPr>
          <p:cNvGrpSpPr/>
          <p:nvPr/>
        </p:nvGrpSpPr>
        <p:grpSpPr>
          <a:xfrm>
            <a:off x="4410720" y="2501677"/>
            <a:ext cx="2088360" cy="604440"/>
            <a:chOff x="4410720" y="2501677"/>
            <a:chExt cx="2088360" cy="604440"/>
          </a:xfrm>
        </p:grpSpPr>
        <mc:AlternateContent xmlns:mc="http://schemas.openxmlformats.org/markup-compatibility/2006" xmlns:p14="http://schemas.microsoft.com/office/powerpoint/2010/main">
          <mc:Choice Requires="p14">
            <p:contentPart p14:bwMode="auto" r:id="rId112">
              <p14:nvContentPartPr>
                <p14:cNvPr id="77" name="Ink 76">
                  <a:extLst>
                    <a:ext uri="{FF2B5EF4-FFF2-40B4-BE49-F238E27FC236}">
                      <a16:creationId xmlns:a16="http://schemas.microsoft.com/office/drawing/2014/main" id="{ED8F4B7D-EC98-C1E0-0292-AA3E50DFF04B}"/>
                    </a:ext>
                  </a:extLst>
                </p14:cNvPr>
                <p14:cNvContentPartPr/>
                <p14:nvPr/>
              </p14:nvContentPartPr>
              <p14:xfrm>
                <a:off x="4410720" y="2519677"/>
                <a:ext cx="221400" cy="11880"/>
              </p14:xfrm>
            </p:contentPart>
          </mc:Choice>
          <mc:Fallback xmlns="">
            <p:pic>
              <p:nvPicPr>
                <p:cNvPr id="77" name="Ink 76">
                  <a:extLst>
                    <a:ext uri="{FF2B5EF4-FFF2-40B4-BE49-F238E27FC236}">
                      <a16:creationId xmlns:a16="http://schemas.microsoft.com/office/drawing/2014/main" id="{ED8F4B7D-EC98-C1E0-0292-AA3E50DFF04B}"/>
                    </a:ext>
                  </a:extLst>
                </p:cNvPr>
                <p:cNvPicPr/>
                <p:nvPr/>
              </p:nvPicPr>
              <p:blipFill>
                <a:blip r:embed="rId113"/>
                <a:stretch>
                  <a:fillRect/>
                </a:stretch>
              </p:blipFill>
              <p:spPr>
                <a:xfrm>
                  <a:off x="4402080" y="2510677"/>
                  <a:ext cx="23904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8" name="Ink 77">
                  <a:extLst>
                    <a:ext uri="{FF2B5EF4-FFF2-40B4-BE49-F238E27FC236}">
                      <a16:creationId xmlns:a16="http://schemas.microsoft.com/office/drawing/2014/main" id="{7573E2EE-2BCA-A117-80E1-3EEC5D8DAE74}"/>
                    </a:ext>
                  </a:extLst>
                </p14:cNvPr>
                <p14:cNvContentPartPr/>
                <p14:nvPr/>
              </p14:nvContentPartPr>
              <p14:xfrm>
                <a:off x="4522680" y="2542717"/>
                <a:ext cx="673920" cy="563400"/>
              </p14:xfrm>
            </p:contentPart>
          </mc:Choice>
          <mc:Fallback xmlns="">
            <p:pic>
              <p:nvPicPr>
                <p:cNvPr id="78" name="Ink 77">
                  <a:extLst>
                    <a:ext uri="{FF2B5EF4-FFF2-40B4-BE49-F238E27FC236}">
                      <a16:creationId xmlns:a16="http://schemas.microsoft.com/office/drawing/2014/main" id="{7573E2EE-2BCA-A117-80E1-3EEC5D8DAE74}"/>
                    </a:ext>
                  </a:extLst>
                </p:cNvPr>
                <p:cNvPicPr/>
                <p:nvPr/>
              </p:nvPicPr>
              <p:blipFill>
                <a:blip r:embed="rId115"/>
                <a:stretch>
                  <a:fillRect/>
                </a:stretch>
              </p:blipFill>
              <p:spPr>
                <a:xfrm>
                  <a:off x="4514040" y="2534077"/>
                  <a:ext cx="691560" cy="58104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9" name="Ink 78">
                  <a:extLst>
                    <a:ext uri="{FF2B5EF4-FFF2-40B4-BE49-F238E27FC236}">
                      <a16:creationId xmlns:a16="http://schemas.microsoft.com/office/drawing/2014/main" id="{8A62C9FE-5D8A-583C-E260-3639E3414B89}"/>
                    </a:ext>
                  </a:extLst>
                </p14:cNvPr>
                <p14:cNvContentPartPr/>
                <p14:nvPr/>
              </p14:nvContentPartPr>
              <p14:xfrm>
                <a:off x="5329440" y="2630917"/>
                <a:ext cx="611280" cy="277560"/>
              </p14:xfrm>
            </p:contentPart>
          </mc:Choice>
          <mc:Fallback xmlns="">
            <p:pic>
              <p:nvPicPr>
                <p:cNvPr id="79" name="Ink 78">
                  <a:extLst>
                    <a:ext uri="{FF2B5EF4-FFF2-40B4-BE49-F238E27FC236}">
                      <a16:creationId xmlns:a16="http://schemas.microsoft.com/office/drawing/2014/main" id="{8A62C9FE-5D8A-583C-E260-3639E3414B89}"/>
                    </a:ext>
                  </a:extLst>
                </p:cNvPr>
                <p:cNvPicPr/>
                <p:nvPr/>
              </p:nvPicPr>
              <p:blipFill>
                <a:blip r:embed="rId117"/>
                <a:stretch>
                  <a:fillRect/>
                </a:stretch>
              </p:blipFill>
              <p:spPr>
                <a:xfrm>
                  <a:off x="5320440" y="2621917"/>
                  <a:ext cx="62892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81" name="Ink 80">
                  <a:extLst>
                    <a:ext uri="{FF2B5EF4-FFF2-40B4-BE49-F238E27FC236}">
                      <a16:creationId xmlns:a16="http://schemas.microsoft.com/office/drawing/2014/main" id="{A4212EDC-D0C8-D19E-7DA4-F05ED0954DD6}"/>
                    </a:ext>
                  </a:extLst>
                </p14:cNvPr>
                <p14:cNvContentPartPr/>
                <p14:nvPr/>
              </p14:nvContentPartPr>
              <p14:xfrm>
                <a:off x="6135120" y="2501677"/>
                <a:ext cx="363960" cy="320400"/>
              </p14:xfrm>
            </p:contentPart>
          </mc:Choice>
          <mc:Fallback xmlns="">
            <p:pic>
              <p:nvPicPr>
                <p:cNvPr id="81" name="Ink 80">
                  <a:extLst>
                    <a:ext uri="{FF2B5EF4-FFF2-40B4-BE49-F238E27FC236}">
                      <a16:creationId xmlns:a16="http://schemas.microsoft.com/office/drawing/2014/main" id="{A4212EDC-D0C8-D19E-7DA4-F05ED0954DD6}"/>
                    </a:ext>
                  </a:extLst>
                </p:cNvPr>
                <p:cNvPicPr/>
                <p:nvPr/>
              </p:nvPicPr>
              <p:blipFill>
                <a:blip r:embed="rId119"/>
                <a:stretch>
                  <a:fillRect/>
                </a:stretch>
              </p:blipFill>
              <p:spPr>
                <a:xfrm>
                  <a:off x="6126120" y="2492677"/>
                  <a:ext cx="381600" cy="338040"/>
                </a:xfrm>
                <a:prstGeom prst="rect">
                  <a:avLst/>
                </a:prstGeom>
              </p:spPr>
            </p:pic>
          </mc:Fallback>
        </mc:AlternateContent>
      </p:grpSp>
      <p:grpSp>
        <p:nvGrpSpPr>
          <p:cNvPr id="109" name="Group 108">
            <a:extLst>
              <a:ext uri="{FF2B5EF4-FFF2-40B4-BE49-F238E27FC236}">
                <a16:creationId xmlns:a16="http://schemas.microsoft.com/office/drawing/2014/main" id="{631343A1-85DD-DD26-B63D-71FF63B60309}"/>
              </a:ext>
            </a:extLst>
          </p:cNvPr>
          <p:cNvGrpSpPr/>
          <p:nvPr/>
        </p:nvGrpSpPr>
        <p:grpSpPr>
          <a:xfrm>
            <a:off x="6779880" y="2303317"/>
            <a:ext cx="5076720" cy="514800"/>
            <a:chOff x="6779880" y="2303317"/>
            <a:chExt cx="5076720" cy="514800"/>
          </a:xfrm>
        </p:grpSpPr>
        <mc:AlternateContent xmlns:mc="http://schemas.openxmlformats.org/markup-compatibility/2006" xmlns:p14="http://schemas.microsoft.com/office/powerpoint/2010/main">
          <mc:Choice Requires="p14">
            <p:contentPart p14:bwMode="auto" r:id="rId120">
              <p14:nvContentPartPr>
                <p14:cNvPr id="83" name="Ink 82">
                  <a:extLst>
                    <a:ext uri="{FF2B5EF4-FFF2-40B4-BE49-F238E27FC236}">
                      <a16:creationId xmlns:a16="http://schemas.microsoft.com/office/drawing/2014/main" id="{850D9C48-B7EB-3E25-B8AC-535BBEB1EEB6}"/>
                    </a:ext>
                  </a:extLst>
                </p14:cNvPr>
                <p14:cNvContentPartPr/>
                <p14:nvPr/>
              </p14:nvContentPartPr>
              <p14:xfrm>
                <a:off x="6779880" y="2545597"/>
                <a:ext cx="217440" cy="271800"/>
              </p14:xfrm>
            </p:contentPart>
          </mc:Choice>
          <mc:Fallback xmlns="">
            <p:pic>
              <p:nvPicPr>
                <p:cNvPr id="83" name="Ink 82">
                  <a:extLst>
                    <a:ext uri="{FF2B5EF4-FFF2-40B4-BE49-F238E27FC236}">
                      <a16:creationId xmlns:a16="http://schemas.microsoft.com/office/drawing/2014/main" id="{850D9C48-B7EB-3E25-B8AC-535BBEB1EEB6}"/>
                    </a:ext>
                  </a:extLst>
                </p:cNvPr>
                <p:cNvPicPr/>
                <p:nvPr/>
              </p:nvPicPr>
              <p:blipFill>
                <a:blip r:embed="rId121"/>
                <a:stretch>
                  <a:fillRect/>
                </a:stretch>
              </p:blipFill>
              <p:spPr>
                <a:xfrm>
                  <a:off x="6771240" y="2536597"/>
                  <a:ext cx="23508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84" name="Ink 83">
                  <a:extLst>
                    <a:ext uri="{FF2B5EF4-FFF2-40B4-BE49-F238E27FC236}">
                      <a16:creationId xmlns:a16="http://schemas.microsoft.com/office/drawing/2014/main" id="{40B4CAA9-7BF8-0F70-C736-B9754A6B930C}"/>
                    </a:ext>
                  </a:extLst>
                </p14:cNvPr>
                <p14:cNvContentPartPr/>
                <p14:nvPr/>
              </p14:nvContentPartPr>
              <p14:xfrm>
                <a:off x="7074000" y="2535517"/>
                <a:ext cx="135720" cy="282600"/>
              </p14:xfrm>
            </p:contentPart>
          </mc:Choice>
          <mc:Fallback xmlns="">
            <p:pic>
              <p:nvPicPr>
                <p:cNvPr id="84" name="Ink 83">
                  <a:extLst>
                    <a:ext uri="{FF2B5EF4-FFF2-40B4-BE49-F238E27FC236}">
                      <a16:creationId xmlns:a16="http://schemas.microsoft.com/office/drawing/2014/main" id="{40B4CAA9-7BF8-0F70-C736-B9754A6B930C}"/>
                    </a:ext>
                  </a:extLst>
                </p:cNvPr>
                <p:cNvPicPr/>
                <p:nvPr/>
              </p:nvPicPr>
              <p:blipFill>
                <a:blip r:embed="rId123"/>
                <a:stretch>
                  <a:fillRect/>
                </a:stretch>
              </p:blipFill>
              <p:spPr>
                <a:xfrm>
                  <a:off x="7065360" y="2526877"/>
                  <a:ext cx="153360"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85" name="Ink 84">
                  <a:extLst>
                    <a:ext uri="{FF2B5EF4-FFF2-40B4-BE49-F238E27FC236}">
                      <a16:creationId xmlns:a16="http://schemas.microsoft.com/office/drawing/2014/main" id="{42364390-447B-A29B-0BB7-7FDA18E2D283}"/>
                    </a:ext>
                  </a:extLst>
                </p14:cNvPr>
                <p14:cNvContentPartPr/>
                <p14:nvPr/>
              </p14:nvContentPartPr>
              <p14:xfrm>
                <a:off x="7324200" y="2465677"/>
                <a:ext cx="242280" cy="288720"/>
              </p14:xfrm>
            </p:contentPart>
          </mc:Choice>
          <mc:Fallback xmlns="">
            <p:pic>
              <p:nvPicPr>
                <p:cNvPr id="85" name="Ink 84">
                  <a:extLst>
                    <a:ext uri="{FF2B5EF4-FFF2-40B4-BE49-F238E27FC236}">
                      <a16:creationId xmlns:a16="http://schemas.microsoft.com/office/drawing/2014/main" id="{42364390-447B-A29B-0BB7-7FDA18E2D283}"/>
                    </a:ext>
                  </a:extLst>
                </p:cNvPr>
                <p:cNvPicPr/>
                <p:nvPr/>
              </p:nvPicPr>
              <p:blipFill>
                <a:blip r:embed="rId125"/>
                <a:stretch>
                  <a:fillRect/>
                </a:stretch>
              </p:blipFill>
              <p:spPr>
                <a:xfrm>
                  <a:off x="7315200" y="2456677"/>
                  <a:ext cx="25992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86" name="Ink 85">
                  <a:extLst>
                    <a:ext uri="{FF2B5EF4-FFF2-40B4-BE49-F238E27FC236}">
                      <a16:creationId xmlns:a16="http://schemas.microsoft.com/office/drawing/2014/main" id="{6C132C0A-67C2-4D5F-0FA8-DA9C5BF7994D}"/>
                    </a:ext>
                  </a:extLst>
                </p14:cNvPr>
                <p14:cNvContentPartPr/>
                <p14:nvPr/>
              </p14:nvContentPartPr>
              <p14:xfrm>
                <a:off x="7666560" y="2448397"/>
                <a:ext cx="164520" cy="267840"/>
              </p14:xfrm>
            </p:contentPart>
          </mc:Choice>
          <mc:Fallback xmlns="">
            <p:pic>
              <p:nvPicPr>
                <p:cNvPr id="86" name="Ink 85">
                  <a:extLst>
                    <a:ext uri="{FF2B5EF4-FFF2-40B4-BE49-F238E27FC236}">
                      <a16:creationId xmlns:a16="http://schemas.microsoft.com/office/drawing/2014/main" id="{6C132C0A-67C2-4D5F-0FA8-DA9C5BF7994D}"/>
                    </a:ext>
                  </a:extLst>
                </p:cNvPr>
                <p:cNvPicPr/>
                <p:nvPr/>
              </p:nvPicPr>
              <p:blipFill>
                <a:blip r:embed="rId127"/>
                <a:stretch>
                  <a:fillRect/>
                </a:stretch>
              </p:blipFill>
              <p:spPr>
                <a:xfrm>
                  <a:off x="7657920" y="2439397"/>
                  <a:ext cx="18216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7" name="Ink 86">
                  <a:extLst>
                    <a:ext uri="{FF2B5EF4-FFF2-40B4-BE49-F238E27FC236}">
                      <a16:creationId xmlns:a16="http://schemas.microsoft.com/office/drawing/2014/main" id="{4B153A7A-4073-3348-B9CE-41F1594D593B}"/>
                    </a:ext>
                  </a:extLst>
                </p14:cNvPr>
                <p14:cNvContentPartPr/>
                <p14:nvPr/>
              </p14:nvContentPartPr>
              <p14:xfrm>
                <a:off x="7680600" y="2582317"/>
                <a:ext cx="105840" cy="7560"/>
              </p14:xfrm>
            </p:contentPart>
          </mc:Choice>
          <mc:Fallback xmlns="">
            <p:pic>
              <p:nvPicPr>
                <p:cNvPr id="87" name="Ink 86">
                  <a:extLst>
                    <a:ext uri="{FF2B5EF4-FFF2-40B4-BE49-F238E27FC236}">
                      <a16:creationId xmlns:a16="http://schemas.microsoft.com/office/drawing/2014/main" id="{4B153A7A-4073-3348-B9CE-41F1594D593B}"/>
                    </a:ext>
                  </a:extLst>
                </p:cNvPr>
                <p:cNvPicPr/>
                <p:nvPr/>
              </p:nvPicPr>
              <p:blipFill>
                <a:blip r:embed="rId129"/>
                <a:stretch>
                  <a:fillRect/>
                </a:stretch>
              </p:blipFill>
              <p:spPr>
                <a:xfrm>
                  <a:off x="7671600" y="2573317"/>
                  <a:ext cx="12348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8" name="Ink 87">
                  <a:extLst>
                    <a:ext uri="{FF2B5EF4-FFF2-40B4-BE49-F238E27FC236}">
                      <a16:creationId xmlns:a16="http://schemas.microsoft.com/office/drawing/2014/main" id="{86857536-76DD-17D7-1FE5-E167ECC50B50}"/>
                    </a:ext>
                  </a:extLst>
                </p14:cNvPr>
                <p14:cNvContentPartPr/>
                <p14:nvPr/>
              </p14:nvContentPartPr>
              <p14:xfrm>
                <a:off x="7972200" y="2682757"/>
                <a:ext cx="72000" cy="106200"/>
              </p14:xfrm>
            </p:contentPart>
          </mc:Choice>
          <mc:Fallback xmlns="">
            <p:pic>
              <p:nvPicPr>
                <p:cNvPr id="88" name="Ink 87">
                  <a:extLst>
                    <a:ext uri="{FF2B5EF4-FFF2-40B4-BE49-F238E27FC236}">
                      <a16:creationId xmlns:a16="http://schemas.microsoft.com/office/drawing/2014/main" id="{86857536-76DD-17D7-1FE5-E167ECC50B50}"/>
                    </a:ext>
                  </a:extLst>
                </p:cNvPr>
                <p:cNvPicPr/>
                <p:nvPr/>
              </p:nvPicPr>
              <p:blipFill>
                <a:blip r:embed="rId131"/>
                <a:stretch>
                  <a:fillRect/>
                </a:stretch>
              </p:blipFill>
              <p:spPr>
                <a:xfrm>
                  <a:off x="7963560" y="2673757"/>
                  <a:ext cx="8964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90" name="Ink 89">
                  <a:extLst>
                    <a:ext uri="{FF2B5EF4-FFF2-40B4-BE49-F238E27FC236}">
                      <a16:creationId xmlns:a16="http://schemas.microsoft.com/office/drawing/2014/main" id="{ACF50877-5B8D-4DB6-7B6B-31F1941B2991}"/>
                    </a:ext>
                  </a:extLst>
                </p14:cNvPr>
                <p14:cNvContentPartPr/>
                <p14:nvPr/>
              </p14:nvContentPartPr>
              <p14:xfrm>
                <a:off x="8213760" y="2446957"/>
                <a:ext cx="192960" cy="287640"/>
              </p14:xfrm>
            </p:contentPart>
          </mc:Choice>
          <mc:Fallback xmlns="">
            <p:pic>
              <p:nvPicPr>
                <p:cNvPr id="90" name="Ink 89">
                  <a:extLst>
                    <a:ext uri="{FF2B5EF4-FFF2-40B4-BE49-F238E27FC236}">
                      <a16:creationId xmlns:a16="http://schemas.microsoft.com/office/drawing/2014/main" id="{ACF50877-5B8D-4DB6-7B6B-31F1941B2991}"/>
                    </a:ext>
                  </a:extLst>
                </p:cNvPr>
                <p:cNvPicPr/>
                <p:nvPr/>
              </p:nvPicPr>
              <p:blipFill>
                <a:blip r:embed="rId133"/>
                <a:stretch>
                  <a:fillRect/>
                </a:stretch>
              </p:blipFill>
              <p:spPr>
                <a:xfrm>
                  <a:off x="8204760" y="2437957"/>
                  <a:ext cx="21060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91" name="Ink 90">
                  <a:extLst>
                    <a:ext uri="{FF2B5EF4-FFF2-40B4-BE49-F238E27FC236}">
                      <a16:creationId xmlns:a16="http://schemas.microsoft.com/office/drawing/2014/main" id="{58B6352E-4407-C24C-F759-669CB57BC7E1}"/>
                    </a:ext>
                  </a:extLst>
                </p14:cNvPr>
                <p14:cNvContentPartPr/>
                <p14:nvPr/>
              </p14:nvContentPartPr>
              <p14:xfrm>
                <a:off x="8498160" y="2443357"/>
                <a:ext cx="132840" cy="239760"/>
              </p14:xfrm>
            </p:contentPart>
          </mc:Choice>
          <mc:Fallback xmlns="">
            <p:pic>
              <p:nvPicPr>
                <p:cNvPr id="91" name="Ink 90">
                  <a:extLst>
                    <a:ext uri="{FF2B5EF4-FFF2-40B4-BE49-F238E27FC236}">
                      <a16:creationId xmlns:a16="http://schemas.microsoft.com/office/drawing/2014/main" id="{58B6352E-4407-C24C-F759-669CB57BC7E1}"/>
                    </a:ext>
                  </a:extLst>
                </p:cNvPr>
                <p:cNvPicPr/>
                <p:nvPr/>
              </p:nvPicPr>
              <p:blipFill>
                <a:blip r:embed="rId135"/>
                <a:stretch>
                  <a:fillRect/>
                </a:stretch>
              </p:blipFill>
              <p:spPr>
                <a:xfrm>
                  <a:off x="8489160" y="2434357"/>
                  <a:ext cx="15048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92" name="Ink 91">
                  <a:extLst>
                    <a:ext uri="{FF2B5EF4-FFF2-40B4-BE49-F238E27FC236}">
                      <a16:creationId xmlns:a16="http://schemas.microsoft.com/office/drawing/2014/main" id="{0DD8AD56-CD35-A64F-6BBD-99D973393402}"/>
                    </a:ext>
                  </a:extLst>
                </p14:cNvPr>
                <p14:cNvContentPartPr/>
                <p14:nvPr/>
              </p14:nvContentPartPr>
              <p14:xfrm>
                <a:off x="8694720" y="2399797"/>
                <a:ext cx="208080" cy="275040"/>
              </p14:xfrm>
            </p:contentPart>
          </mc:Choice>
          <mc:Fallback xmlns="">
            <p:pic>
              <p:nvPicPr>
                <p:cNvPr id="92" name="Ink 91">
                  <a:extLst>
                    <a:ext uri="{FF2B5EF4-FFF2-40B4-BE49-F238E27FC236}">
                      <a16:creationId xmlns:a16="http://schemas.microsoft.com/office/drawing/2014/main" id="{0DD8AD56-CD35-A64F-6BBD-99D973393402}"/>
                    </a:ext>
                  </a:extLst>
                </p:cNvPr>
                <p:cNvPicPr/>
                <p:nvPr/>
              </p:nvPicPr>
              <p:blipFill>
                <a:blip r:embed="rId137"/>
                <a:stretch>
                  <a:fillRect/>
                </a:stretch>
              </p:blipFill>
              <p:spPr>
                <a:xfrm>
                  <a:off x="8685720" y="2391157"/>
                  <a:ext cx="22572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93" name="Ink 92">
                  <a:extLst>
                    <a:ext uri="{FF2B5EF4-FFF2-40B4-BE49-F238E27FC236}">
                      <a16:creationId xmlns:a16="http://schemas.microsoft.com/office/drawing/2014/main" id="{690EE422-9DE6-6E29-D706-08E734A94733}"/>
                    </a:ext>
                  </a:extLst>
                </p14:cNvPr>
                <p14:cNvContentPartPr/>
                <p14:nvPr/>
              </p14:nvContentPartPr>
              <p14:xfrm>
                <a:off x="9058320" y="2586637"/>
                <a:ext cx="49320" cy="128520"/>
              </p14:xfrm>
            </p:contentPart>
          </mc:Choice>
          <mc:Fallback xmlns="">
            <p:pic>
              <p:nvPicPr>
                <p:cNvPr id="93" name="Ink 92">
                  <a:extLst>
                    <a:ext uri="{FF2B5EF4-FFF2-40B4-BE49-F238E27FC236}">
                      <a16:creationId xmlns:a16="http://schemas.microsoft.com/office/drawing/2014/main" id="{690EE422-9DE6-6E29-D706-08E734A94733}"/>
                    </a:ext>
                  </a:extLst>
                </p:cNvPr>
                <p:cNvPicPr/>
                <p:nvPr/>
              </p:nvPicPr>
              <p:blipFill>
                <a:blip r:embed="rId139"/>
                <a:stretch>
                  <a:fillRect/>
                </a:stretch>
              </p:blipFill>
              <p:spPr>
                <a:xfrm>
                  <a:off x="9049680" y="2577997"/>
                  <a:ext cx="6696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95" name="Ink 94">
                  <a:extLst>
                    <a:ext uri="{FF2B5EF4-FFF2-40B4-BE49-F238E27FC236}">
                      <a16:creationId xmlns:a16="http://schemas.microsoft.com/office/drawing/2014/main" id="{1E6C6AB1-FFF1-1D66-ABB0-11E1D676323D}"/>
                    </a:ext>
                  </a:extLst>
                </p14:cNvPr>
                <p14:cNvContentPartPr/>
                <p14:nvPr/>
              </p14:nvContentPartPr>
              <p14:xfrm>
                <a:off x="9301320" y="2395117"/>
                <a:ext cx="157680" cy="333000"/>
              </p14:xfrm>
            </p:contentPart>
          </mc:Choice>
          <mc:Fallback xmlns="">
            <p:pic>
              <p:nvPicPr>
                <p:cNvPr id="95" name="Ink 94">
                  <a:extLst>
                    <a:ext uri="{FF2B5EF4-FFF2-40B4-BE49-F238E27FC236}">
                      <a16:creationId xmlns:a16="http://schemas.microsoft.com/office/drawing/2014/main" id="{1E6C6AB1-FFF1-1D66-ABB0-11E1D676323D}"/>
                    </a:ext>
                  </a:extLst>
                </p:cNvPr>
                <p:cNvPicPr/>
                <p:nvPr/>
              </p:nvPicPr>
              <p:blipFill>
                <a:blip r:embed="rId141"/>
                <a:stretch>
                  <a:fillRect/>
                </a:stretch>
              </p:blipFill>
              <p:spPr>
                <a:xfrm>
                  <a:off x="9292320" y="2386117"/>
                  <a:ext cx="175320" cy="35064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96" name="Ink 95">
                  <a:extLst>
                    <a:ext uri="{FF2B5EF4-FFF2-40B4-BE49-F238E27FC236}">
                      <a16:creationId xmlns:a16="http://schemas.microsoft.com/office/drawing/2014/main" id="{0651174F-46B6-2DC8-76D6-BB57BD614346}"/>
                    </a:ext>
                  </a:extLst>
                </p14:cNvPr>
                <p14:cNvContentPartPr/>
                <p14:nvPr/>
              </p14:nvContentPartPr>
              <p14:xfrm>
                <a:off x="9566280" y="2399437"/>
                <a:ext cx="135360" cy="271440"/>
              </p14:xfrm>
            </p:contentPart>
          </mc:Choice>
          <mc:Fallback xmlns="">
            <p:pic>
              <p:nvPicPr>
                <p:cNvPr id="96" name="Ink 95">
                  <a:extLst>
                    <a:ext uri="{FF2B5EF4-FFF2-40B4-BE49-F238E27FC236}">
                      <a16:creationId xmlns:a16="http://schemas.microsoft.com/office/drawing/2014/main" id="{0651174F-46B6-2DC8-76D6-BB57BD614346}"/>
                    </a:ext>
                  </a:extLst>
                </p:cNvPr>
                <p:cNvPicPr/>
                <p:nvPr/>
              </p:nvPicPr>
              <p:blipFill>
                <a:blip r:embed="rId143"/>
                <a:stretch>
                  <a:fillRect/>
                </a:stretch>
              </p:blipFill>
              <p:spPr>
                <a:xfrm>
                  <a:off x="9557280" y="2390437"/>
                  <a:ext cx="15300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97" name="Ink 96">
                  <a:extLst>
                    <a:ext uri="{FF2B5EF4-FFF2-40B4-BE49-F238E27FC236}">
                      <a16:creationId xmlns:a16="http://schemas.microsoft.com/office/drawing/2014/main" id="{B2FB8B46-5A99-1D7E-6BED-D630241D52A3}"/>
                    </a:ext>
                  </a:extLst>
                </p14:cNvPr>
                <p14:cNvContentPartPr/>
                <p14:nvPr/>
              </p14:nvContentPartPr>
              <p14:xfrm>
                <a:off x="9780120" y="2375317"/>
                <a:ext cx="204840" cy="273960"/>
              </p14:xfrm>
            </p:contentPart>
          </mc:Choice>
          <mc:Fallback xmlns="">
            <p:pic>
              <p:nvPicPr>
                <p:cNvPr id="97" name="Ink 96">
                  <a:extLst>
                    <a:ext uri="{FF2B5EF4-FFF2-40B4-BE49-F238E27FC236}">
                      <a16:creationId xmlns:a16="http://schemas.microsoft.com/office/drawing/2014/main" id="{B2FB8B46-5A99-1D7E-6BED-D630241D52A3}"/>
                    </a:ext>
                  </a:extLst>
                </p:cNvPr>
                <p:cNvPicPr/>
                <p:nvPr/>
              </p:nvPicPr>
              <p:blipFill>
                <a:blip r:embed="rId145"/>
                <a:stretch>
                  <a:fillRect/>
                </a:stretch>
              </p:blipFill>
              <p:spPr>
                <a:xfrm>
                  <a:off x="9771120" y="2366317"/>
                  <a:ext cx="22248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8" name="Ink 97">
                  <a:extLst>
                    <a:ext uri="{FF2B5EF4-FFF2-40B4-BE49-F238E27FC236}">
                      <a16:creationId xmlns:a16="http://schemas.microsoft.com/office/drawing/2014/main" id="{E536A568-CF03-F132-EBB7-038AF78FDA0E}"/>
                    </a:ext>
                  </a:extLst>
                </p14:cNvPr>
                <p14:cNvContentPartPr/>
                <p14:nvPr/>
              </p14:nvContentPartPr>
              <p14:xfrm>
                <a:off x="10019520" y="2366677"/>
                <a:ext cx="134280" cy="235800"/>
              </p14:xfrm>
            </p:contentPart>
          </mc:Choice>
          <mc:Fallback xmlns="">
            <p:pic>
              <p:nvPicPr>
                <p:cNvPr id="98" name="Ink 97">
                  <a:extLst>
                    <a:ext uri="{FF2B5EF4-FFF2-40B4-BE49-F238E27FC236}">
                      <a16:creationId xmlns:a16="http://schemas.microsoft.com/office/drawing/2014/main" id="{E536A568-CF03-F132-EBB7-038AF78FDA0E}"/>
                    </a:ext>
                  </a:extLst>
                </p:cNvPr>
                <p:cNvPicPr/>
                <p:nvPr/>
              </p:nvPicPr>
              <p:blipFill>
                <a:blip r:embed="rId147"/>
                <a:stretch>
                  <a:fillRect/>
                </a:stretch>
              </p:blipFill>
              <p:spPr>
                <a:xfrm>
                  <a:off x="10010880" y="2358037"/>
                  <a:ext cx="15192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99" name="Ink 98">
                  <a:extLst>
                    <a:ext uri="{FF2B5EF4-FFF2-40B4-BE49-F238E27FC236}">
                      <a16:creationId xmlns:a16="http://schemas.microsoft.com/office/drawing/2014/main" id="{9E9196CA-997C-1402-F119-77460ADE6EAA}"/>
                    </a:ext>
                  </a:extLst>
                </p14:cNvPr>
                <p14:cNvContentPartPr/>
                <p14:nvPr/>
              </p14:nvContentPartPr>
              <p14:xfrm>
                <a:off x="10299240" y="2561797"/>
                <a:ext cx="60120" cy="117720"/>
              </p14:xfrm>
            </p:contentPart>
          </mc:Choice>
          <mc:Fallback xmlns="">
            <p:pic>
              <p:nvPicPr>
                <p:cNvPr id="99" name="Ink 98">
                  <a:extLst>
                    <a:ext uri="{FF2B5EF4-FFF2-40B4-BE49-F238E27FC236}">
                      <a16:creationId xmlns:a16="http://schemas.microsoft.com/office/drawing/2014/main" id="{9E9196CA-997C-1402-F119-77460ADE6EAA}"/>
                    </a:ext>
                  </a:extLst>
                </p:cNvPr>
                <p:cNvPicPr/>
                <p:nvPr/>
              </p:nvPicPr>
              <p:blipFill>
                <a:blip r:embed="rId149"/>
                <a:stretch>
                  <a:fillRect/>
                </a:stretch>
              </p:blipFill>
              <p:spPr>
                <a:xfrm>
                  <a:off x="10290240" y="2552797"/>
                  <a:ext cx="7776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01" name="Ink 100">
                  <a:extLst>
                    <a:ext uri="{FF2B5EF4-FFF2-40B4-BE49-F238E27FC236}">
                      <a16:creationId xmlns:a16="http://schemas.microsoft.com/office/drawing/2014/main" id="{BA58385E-E11B-C9F7-C205-7039590B3D5D}"/>
                    </a:ext>
                  </a:extLst>
                </p14:cNvPr>
                <p14:cNvContentPartPr/>
                <p14:nvPr/>
              </p14:nvContentPartPr>
              <p14:xfrm>
                <a:off x="10544760" y="2303317"/>
                <a:ext cx="201960" cy="230040"/>
              </p14:xfrm>
            </p:contentPart>
          </mc:Choice>
          <mc:Fallback xmlns="">
            <p:pic>
              <p:nvPicPr>
                <p:cNvPr id="101" name="Ink 100">
                  <a:extLst>
                    <a:ext uri="{FF2B5EF4-FFF2-40B4-BE49-F238E27FC236}">
                      <a16:creationId xmlns:a16="http://schemas.microsoft.com/office/drawing/2014/main" id="{BA58385E-E11B-C9F7-C205-7039590B3D5D}"/>
                    </a:ext>
                  </a:extLst>
                </p:cNvPr>
                <p:cNvPicPr/>
                <p:nvPr/>
              </p:nvPicPr>
              <p:blipFill>
                <a:blip r:embed="rId151"/>
                <a:stretch>
                  <a:fillRect/>
                </a:stretch>
              </p:blipFill>
              <p:spPr>
                <a:xfrm>
                  <a:off x="10535760" y="2294317"/>
                  <a:ext cx="21960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02" name="Ink 101">
                  <a:extLst>
                    <a:ext uri="{FF2B5EF4-FFF2-40B4-BE49-F238E27FC236}">
                      <a16:creationId xmlns:a16="http://schemas.microsoft.com/office/drawing/2014/main" id="{CCAC0F70-79F7-11BC-DFE0-597FF7409FCB}"/>
                    </a:ext>
                  </a:extLst>
                </p14:cNvPr>
                <p14:cNvContentPartPr/>
                <p14:nvPr/>
              </p14:nvContentPartPr>
              <p14:xfrm>
                <a:off x="10860480" y="2333197"/>
                <a:ext cx="115920" cy="237600"/>
              </p14:xfrm>
            </p:contentPart>
          </mc:Choice>
          <mc:Fallback xmlns="">
            <p:pic>
              <p:nvPicPr>
                <p:cNvPr id="102" name="Ink 101">
                  <a:extLst>
                    <a:ext uri="{FF2B5EF4-FFF2-40B4-BE49-F238E27FC236}">
                      <a16:creationId xmlns:a16="http://schemas.microsoft.com/office/drawing/2014/main" id="{CCAC0F70-79F7-11BC-DFE0-597FF7409FCB}"/>
                    </a:ext>
                  </a:extLst>
                </p:cNvPr>
                <p:cNvPicPr/>
                <p:nvPr/>
              </p:nvPicPr>
              <p:blipFill>
                <a:blip r:embed="rId153"/>
                <a:stretch>
                  <a:fillRect/>
                </a:stretch>
              </p:blipFill>
              <p:spPr>
                <a:xfrm>
                  <a:off x="10851840" y="2324197"/>
                  <a:ext cx="13356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03" name="Ink 102">
                  <a:extLst>
                    <a:ext uri="{FF2B5EF4-FFF2-40B4-BE49-F238E27FC236}">
                      <a16:creationId xmlns:a16="http://schemas.microsoft.com/office/drawing/2014/main" id="{9633566B-002C-0B5D-CF2A-1CEF0F5E9916}"/>
                    </a:ext>
                  </a:extLst>
                </p14:cNvPr>
                <p14:cNvContentPartPr/>
                <p14:nvPr/>
              </p14:nvContentPartPr>
              <p14:xfrm>
                <a:off x="11009880" y="2344717"/>
                <a:ext cx="128880" cy="253080"/>
              </p14:xfrm>
            </p:contentPart>
          </mc:Choice>
          <mc:Fallback xmlns="">
            <p:pic>
              <p:nvPicPr>
                <p:cNvPr id="103" name="Ink 102">
                  <a:extLst>
                    <a:ext uri="{FF2B5EF4-FFF2-40B4-BE49-F238E27FC236}">
                      <a16:creationId xmlns:a16="http://schemas.microsoft.com/office/drawing/2014/main" id="{9633566B-002C-0B5D-CF2A-1CEF0F5E9916}"/>
                    </a:ext>
                  </a:extLst>
                </p:cNvPr>
                <p:cNvPicPr/>
                <p:nvPr/>
              </p:nvPicPr>
              <p:blipFill>
                <a:blip r:embed="rId155"/>
                <a:stretch>
                  <a:fillRect/>
                </a:stretch>
              </p:blipFill>
              <p:spPr>
                <a:xfrm>
                  <a:off x="11001240" y="2335717"/>
                  <a:ext cx="14652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05" name="Ink 104">
                  <a:extLst>
                    <a:ext uri="{FF2B5EF4-FFF2-40B4-BE49-F238E27FC236}">
                      <a16:creationId xmlns:a16="http://schemas.microsoft.com/office/drawing/2014/main" id="{48D3C4FB-2AA9-C849-F81A-4480748D9E66}"/>
                    </a:ext>
                  </a:extLst>
                </p14:cNvPr>
                <p14:cNvContentPartPr/>
                <p14:nvPr/>
              </p14:nvContentPartPr>
              <p14:xfrm>
                <a:off x="11298960" y="2326717"/>
                <a:ext cx="454320" cy="266400"/>
              </p14:xfrm>
            </p:contentPart>
          </mc:Choice>
          <mc:Fallback xmlns="">
            <p:pic>
              <p:nvPicPr>
                <p:cNvPr id="105" name="Ink 104">
                  <a:extLst>
                    <a:ext uri="{FF2B5EF4-FFF2-40B4-BE49-F238E27FC236}">
                      <a16:creationId xmlns:a16="http://schemas.microsoft.com/office/drawing/2014/main" id="{48D3C4FB-2AA9-C849-F81A-4480748D9E66}"/>
                    </a:ext>
                  </a:extLst>
                </p:cNvPr>
                <p:cNvPicPr/>
                <p:nvPr/>
              </p:nvPicPr>
              <p:blipFill>
                <a:blip r:embed="rId157"/>
                <a:stretch>
                  <a:fillRect/>
                </a:stretch>
              </p:blipFill>
              <p:spPr>
                <a:xfrm>
                  <a:off x="11289960" y="2318077"/>
                  <a:ext cx="47196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06" name="Ink 105">
                  <a:extLst>
                    <a:ext uri="{FF2B5EF4-FFF2-40B4-BE49-F238E27FC236}">
                      <a16:creationId xmlns:a16="http://schemas.microsoft.com/office/drawing/2014/main" id="{88F0CADF-2699-DE8B-C01A-4232780500FE}"/>
                    </a:ext>
                  </a:extLst>
                </p14:cNvPr>
                <p14:cNvContentPartPr/>
                <p14:nvPr/>
              </p14:nvContentPartPr>
              <p14:xfrm>
                <a:off x="11417040" y="2392237"/>
                <a:ext cx="129960" cy="11160"/>
              </p14:xfrm>
            </p:contentPart>
          </mc:Choice>
          <mc:Fallback xmlns="">
            <p:pic>
              <p:nvPicPr>
                <p:cNvPr id="106" name="Ink 105">
                  <a:extLst>
                    <a:ext uri="{FF2B5EF4-FFF2-40B4-BE49-F238E27FC236}">
                      <a16:creationId xmlns:a16="http://schemas.microsoft.com/office/drawing/2014/main" id="{88F0CADF-2699-DE8B-C01A-4232780500FE}"/>
                    </a:ext>
                  </a:extLst>
                </p:cNvPr>
                <p:cNvPicPr/>
                <p:nvPr/>
              </p:nvPicPr>
              <p:blipFill>
                <a:blip r:embed="rId159"/>
                <a:stretch>
                  <a:fillRect/>
                </a:stretch>
              </p:blipFill>
              <p:spPr>
                <a:xfrm>
                  <a:off x="11408400" y="2383597"/>
                  <a:ext cx="14760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08" name="Ink 107">
                  <a:extLst>
                    <a:ext uri="{FF2B5EF4-FFF2-40B4-BE49-F238E27FC236}">
                      <a16:creationId xmlns:a16="http://schemas.microsoft.com/office/drawing/2014/main" id="{77313D8D-F082-5ED7-872C-01FB72708189}"/>
                    </a:ext>
                  </a:extLst>
                </p14:cNvPr>
                <p14:cNvContentPartPr/>
                <p14:nvPr/>
              </p14:nvContentPartPr>
              <p14:xfrm>
                <a:off x="11856240" y="2502397"/>
                <a:ext cx="360" cy="16920"/>
              </p14:xfrm>
            </p:contentPart>
          </mc:Choice>
          <mc:Fallback xmlns="">
            <p:pic>
              <p:nvPicPr>
                <p:cNvPr id="108" name="Ink 107">
                  <a:extLst>
                    <a:ext uri="{FF2B5EF4-FFF2-40B4-BE49-F238E27FC236}">
                      <a16:creationId xmlns:a16="http://schemas.microsoft.com/office/drawing/2014/main" id="{77313D8D-F082-5ED7-872C-01FB72708189}"/>
                    </a:ext>
                  </a:extLst>
                </p:cNvPr>
                <p:cNvPicPr/>
                <p:nvPr/>
              </p:nvPicPr>
              <p:blipFill>
                <a:blip r:embed="rId161"/>
                <a:stretch>
                  <a:fillRect/>
                </a:stretch>
              </p:blipFill>
              <p:spPr>
                <a:xfrm>
                  <a:off x="11847600" y="2493757"/>
                  <a:ext cx="18000" cy="34560"/>
                </a:xfrm>
                <a:prstGeom prst="rect">
                  <a:avLst/>
                </a:prstGeom>
              </p:spPr>
            </p:pic>
          </mc:Fallback>
        </mc:AlternateContent>
      </p:grpSp>
      <p:grpSp>
        <p:nvGrpSpPr>
          <p:cNvPr id="118" name="Group 117">
            <a:extLst>
              <a:ext uri="{FF2B5EF4-FFF2-40B4-BE49-F238E27FC236}">
                <a16:creationId xmlns:a16="http://schemas.microsoft.com/office/drawing/2014/main" id="{2185E01D-0204-BC69-9725-BCC7EC0EA701}"/>
              </a:ext>
            </a:extLst>
          </p:cNvPr>
          <p:cNvGrpSpPr/>
          <p:nvPr/>
        </p:nvGrpSpPr>
        <p:grpSpPr>
          <a:xfrm>
            <a:off x="107640" y="3343357"/>
            <a:ext cx="1724760" cy="520560"/>
            <a:chOff x="107640" y="3343357"/>
            <a:chExt cx="1724760" cy="520560"/>
          </a:xfrm>
        </p:grpSpPr>
        <mc:AlternateContent xmlns:mc="http://schemas.openxmlformats.org/markup-compatibility/2006" xmlns:p14="http://schemas.microsoft.com/office/powerpoint/2010/main">
          <mc:Choice Requires="p14">
            <p:contentPart p14:bwMode="auto" r:id="rId162">
              <p14:nvContentPartPr>
                <p14:cNvPr id="110" name="Ink 109">
                  <a:extLst>
                    <a:ext uri="{FF2B5EF4-FFF2-40B4-BE49-F238E27FC236}">
                      <a16:creationId xmlns:a16="http://schemas.microsoft.com/office/drawing/2014/main" id="{EDD0900B-2BF3-67F9-20B7-11F7AA939554}"/>
                    </a:ext>
                  </a:extLst>
                </p14:cNvPr>
                <p14:cNvContentPartPr/>
                <p14:nvPr/>
              </p14:nvContentPartPr>
              <p14:xfrm>
                <a:off x="230760" y="3471517"/>
                <a:ext cx="166320" cy="242640"/>
              </p14:xfrm>
            </p:contentPart>
          </mc:Choice>
          <mc:Fallback xmlns="">
            <p:pic>
              <p:nvPicPr>
                <p:cNvPr id="110" name="Ink 109">
                  <a:extLst>
                    <a:ext uri="{FF2B5EF4-FFF2-40B4-BE49-F238E27FC236}">
                      <a16:creationId xmlns:a16="http://schemas.microsoft.com/office/drawing/2014/main" id="{EDD0900B-2BF3-67F9-20B7-11F7AA939554}"/>
                    </a:ext>
                  </a:extLst>
                </p:cNvPr>
                <p:cNvPicPr/>
                <p:nvPr/>
              </p:nvPicPr>
              <p:blipFill>
                <a:blip r:embed="rId163"/>
                <a:stretch>
                  <a:fillRect/>
                </a:stretch>
              </p:blipFill>
              <p:spPr>
                <a:xfrm>
                  <a:off x="221760" y="3462877"/>
                  <a:ext cx="18396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11" name="Ink 110">
                  <a:extLst>
                    <a:ext uri="{FF2B5EF4-FFF2-40B4-BE49-F238E27FC236}">
                      <a16:creationId xmlns:a16="http://schemas.microsoft.com/office/drawing/2014/main" id="{DC330AF4-EAE8-D491-4015-21EE61698E07}"/>
                    </a:ext>
                  </a:extLst>
                </p14:cNvPr>
                <p14:cNvContentPartPr/>
                <p14:nvPr/>
              </p14:nvContentPartPr>
              <p14:xfrm>
                <a:off x="107640" y="3368197"/>
                <a:ext cx="470880" cy="495720"/>
              </p14:xfrm>
            </p:contentPart>
          </mc:Choice>
          <mc:Fallback xmlns="">
            <p:pic>
              <p:nvPicPr>
                <p:cNvPr id="111" name="Ink 110">
                  <a:extLst>
                    <a:ext uri="{FF2B5EF4-FFF2-40B4-BE49-F238E27FC236}">
                      <a16:creationId xmlns:a16="http://schemas.microsoft.com/office/drawing/2014/main" id="{DC330AF4-EAE8-D491-4015-21EE61698E07}"/>
                    </a:ext>
                  </a:extLst>
                </p:cNvPr>
                <p:cNvPicPr/>
                <p:nvPr/>
              </p:nvPicPr>
              <p:blipFill>
                <a:blip r:embed="rId165"/>
                <a:stretch>
                  <a:fillRect/>
                </a:stretch>
              </p:blipFill>
              <p:spPr>
                <a:xfrm>
                  <a:off x="98640" y="3359197"/>
                  <a:ext cx="488520" cy="5133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13" name="Ink 112">
                  <a:extLst>
                    <a:ext uri="{FF2B5EF4-FFF2-40B4-BE49-F238E27FC236}">
                      <a16:creationId xmlns:a16="http://schemas.microsoft.com/office/drawing/2014/main" id="{FDA53445-E455-DFBC-CD74-CAAA3ADBEC6B}"/>
                    </a:ext>
                  </a:extLst>
                </p14:cNvPr>
                <p14:cNvContentPartPr/>
                <p14:nvPr/>
              </p14:nvContentPartPr>
              <p14:xfrm>
                <a:off x="824760" y="3343357"/>
                <a:ext cx="1007640" cy="406440"/>
              </p14:xfrm>
            </p:contentPart>
          </mc:Choice>
          <mc:Fallback xmlns="">
            <p:pic>
              <p:nvPicPr>
                <p:cNvPr id="113" name="Ink 112">
                  <a:extLst>
                    <a:ext uri="{FF2B5EF4-FFF2-40B4-BE49-F238E27FC236}">
                      <a16:creationId xmlns:a16="http://schemas.microsoft.com/office/drawing/2014/main" id="{FDA53445-E455-DFBC-CD74-CAAA3ADBEC6B}"/>
                    </a:ext>
                  </a:extLst>
                </p:cNvPr>
                <p:cNvPicPr/>
                <p:nvPr/>
              </p:nvPicPr>
              <p:blipFill>
                <a:blip r:embed="rId167"/>
                <a:stretch>
                  <a:fillRect/>
                </a:stretch>
              </p:blipFill>
              <p:spPr>
                <a:xfrm>
                  <a:off x="815760" y="3334717"/>
                  <a:ext cx="1025280" cy="424080"/>
                </a:xfrm>
                <a:prstGeom prst="rect">
                  <a:avLst/>
                </a:prstGeom>
              </p:spPr>
            </p:pic>
          </mc:Fallback>
        </mc:AlternateContent>
      </p:grpSp>
      <p:grpSp>
        <p:nvGrpSpPr>
          <p:cNvPr id="117" name="Group 116">
            <a:extLst>
              <a:ext uri="{FF2B5EF4-FFF2-40B4-BE49-F238E27FC236}">
                <a16:creationId xmlns:a16="http://schemas.microsoft.com/office/drawing/2014/main" id="{E75005CE-F4E8-F11A-6E5D-89C0701C3D13}"/>
              </a:ext>
            </a:extLst>
          </p:cNvPr>
          <p:cNvGrpSpPr/>
          <p:nvPr/>
        </p:nvGrpSpPr>
        <p:grpSpPr>
          <a:xfrm>
            <a:off x="2084760" y="3308437"/>
            <a:ext cx="1963440" cy="383760"/>
            <a:chOff x="2084760" y="3308437"/>
            <a:chExt cx="1963440" cy="383760"/>
          </a:xfrm>
        </p:grpSpPr>
        <mc:AlternateContent xmlns:mc="http://schemas.openxmlformats.org/markup-compatibility/2006" xmlns:p14="http://schemas.microsoft.com/office/powerpoint/2010/main">
          <mc:Choice Requires="p14">
            <p:contentPart p14:bwMode="auto" r:id="rId168">
              <p14:nvContentPartPr>
                <p14:cNvPr id="114" name="Ink 113">
                  <a:extLst>
                    <a:ext uri="{FF2B5EF4-FFF2-40B4-BE49-F238E27FC236}">
                      <a16:creationId xmlns:a16="http://schemas.microsoft.com/office/drawing/2014/main" id="{00DE4E6D-F43D-CA9E-4B9E-094EA117C949}"/>
                    </a:ext>
                  </a:extLst>
                </p14:cNvPr>
                <p14:cNvContentPartPr/>
                <p14:nvPr/>
              </p14:nvContentPartPr>
              <p14:xfrm>
                <a:off x="2084760" y="3308437"/>
                <a:ext cx="1582560" cy="383760"/>
              </p14:xfrm>
            </p:contentPart>
          </mc:Choice>
          <mc:Fallback xmlns="">
            <p:pic>
              <p:nvPicPr>
                <p:cNvPr id="114" name="Ink 113">
                  <a:extLst>
                    <a:ext uri="{FF2B5EF4-FFF2-40B4-BE49-F238E27FC236}">
                      <a16:creationId xmlns:a16="http://schemas.microsoft.com/office/drawing/2014/main" id="{00DE4E6D-F43D-CA9E-4B9E-094EA117C949}"/>
                    </a:ext>
                  </a:extLst>
                </p:cNvPr>
                <p:cNvPicPr/>
                <p:nvPr/>
              </p:nvPicPr>
              <p:blipFill>
                <a:blip r:embed="rId169"/>
                <a:stretch>
                  <a:fillRect/>
                </a:stretch>
              </p:blipFill>
              <p:spPr>
                <a:xfrm>
                  <a:off x="2076120" y="3299797"/>
                  <a:ext cx="1600200" cy="40140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15" name="Ink 114">
                  <a:extLst>
                    <a:ext uri="{FF2B5EF4-FFF2-40B4-BE49-F238E27FC236}">
                      <a16:creationId xmlns:a16="http://schemas.microsoft.com/office/drawing/2014/main" id="{B7D56AAB-D8F3-C829-3ED3-F6AF16C92946}"/>
                    </a:ext>
                  </a:extLst>
                </p14:cNvPr>
                <p14:cNvContentPartPr/>
                <p14:nvPr/>
              </p14:nvContentPartPr>
              <p14:xfrm>
                <a:off x="2471400" y="3426517"/>
                <a:ext cx="144720" cy="14760"/>
              </p14:xfrm>
            </p:contentPart>
          </mc:Choice>
          <mc:Fallback xmlns="">
            <p:pic>
              <p:nvPicPr>
                <p:cNvPr id="115" name="Ink 114">
                  <a:extLst>
                    <a:ext uri="{FF2B5EF4-FFF2-40B4-BE49-F238E27FC236}">
                      <a16:creationId xmlns:a16="http://schemas.microsoft.com/office/drawing/2014/main" id="{B7D56AAB-D8F3-C829-3ED3-F6AF16C92946}"/>
                    </a:ext>
                  </a:extLst>
                </p:cNvPr>
                <p:cNvPicPr/>
                <p:nvPr/>
              </p:nvPicPr>
              <p:blipFill>
                <a:blip r:embed="rId171"/>
                <a:stretch>
                  <a:fillRect/>
                </a:stretch>
              </p:blipFill>
              <p:spPr>
                <a:xfrm>
                  <a:off x="2462400" y="3417517"/>
                  <a:ext cx="16236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16" name="Ink 115">
                  <a:extLst>
                    <a:ext uri="{FF2B5EF4-FFF2-40B4-BE49-F238E27FC236}">
                      <a16:creationId xmlns:a16="http://schemas.microsoft.com/office/drawing/2014/main" id="{CC36777C-4291-DC08-B915-32C6944DC2BE}"/>
                    </a:ext>
                  </a:extLst>
                </p14:cNvPr>
                <p14:cNvContentPartPr/>
                <p14:nvPr/>
              </p14:nvContentPartPr>
              <p14:xfrm>
                <a:off x="3840840" y="3488077"/>
                <a:ext cx="207360" cy="151920"/>
              </p14:xfrm>
            </p:contentPart>
          </mc:Choice>
          <mc:Fallback xmlns="">
            <p:pic>
              <p:nvPicPr>
                <p:cNvPr id="116" name="Ink 115">
                  <a:extLst>
                    <a:ext uri="{FF2B5EF4-FFF2-40B4-BE49-F238E27FC236}">
                      <a16:creationId xmlns:a16="http://schemas.microsoft.com/office/drawing/2014/main" id="{CC36777C-4291-DC08-B915-32C6944DC2BE}"/>
                    </a:ext>
                  </a:extLst>
                </p:cNvPr>
                <p:cNvPicPr/>
                <p:nvPr/>
              </p:nvPicPr>
              <p:blipFill>
                <a:blip r:embed="rId173"/>
                <a:stretch>
                  <a:fillRect/>
                </a:stretch>
              </p:blipFill>
              <p:spPr>
                <a:xfrm>
                  <a:off x="3832200" y="3479437"/>
                  <a:ext cx="225000" cy="169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4">
            <p14:nvContentPartPr>
              <p14:cNvPr id="119" name="Ink 118">
                <a:extLst>
                  <a:ext uri="{FF2B5EF4-FFF2-40B4-BE49-F238E27FC236}">
                    <a16:creationId xmlns:a16="http://schemas.microsoft.com/office/drawing/2014/main" id="{27EE1C10-0769-F8B6-C114-897CA7307C55}"/>
                  </a:ext>
                </a:extLst>
              </p14:cNvPr>
              <p14:cNvContentPartPr/>
              <p14:nvPr/>
            </p14:nvContentPartPr>
            <p14:xfrm>
              <a:off x="4283280" y="3285757"/>
              <a:ext cx="238680" cy="6480"/>
            </p14:xfrm>
          </p:contentPart>
        </mc:Choice>
        <mc:Fallback xmlns="">
          <p:pic>
            <p:nvPicPr>
              <p:cNvPr id="119" name="Ink 118">
                <a:extLst>
                  <a:ext uri="{FF2B5EF4-FFF2-40B4-BE49-F238E27FC236}">
                    <a16:creationId xmlns:a16="http://schemas.microsoft.com/office/drawing/2014/main" id="{27EE1C10-0769-F8B6-C114-897CA7307C55}"/>
                  </a:ext>
                </a:extLst>
              </p:cNvPr>
              <p:cNvPicPr/>
              <p:nvPr/>
            </p:nvPicPr>
            <p:blipFill>
              <a:blip r:embed="rId175"/>
              <a:stretch>
                <a:fillRect/>
              </a:stretch>
            </p:blipFill>
            <p:spPr>
              <a:xfrm>
                <a:off x="4274640" y="3276757"/>
                <a:ext cx="2563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20" name="Ink 119">
                <a:extLst>
                  <a:ext uri="{FF2B5EF4-FFF2-40B4-BE49-F238E27FC236}">
                    <a16:creationId xmlns:a16="http://schemas.microsoft.com/office/drawing/2014/main" id="{B3D59B39-AB4C-B5AE-87AA-03815E308F16}"/>
                  </a:ext>
                </a:extLst>
              </p14:cNvPr>
              <p14:cNvContentPartPr/>
              <p14:nvPr/>
            </p14:nvContentPartPr>
            <p14:xfrm>
              <a:off x="4381560" y="3293317"/>
              <a:ext cx="1610280" cy="599400"/>
            </p14:xfrm>
          </p:contentPart>
        </mc:Choice>
        <mc:Fallback xmlns="">
          <p:pic>
            <p:nvPicPr>
              <p:cNvPr id="120" name="Ink 119">
                <a:extLst>
                  <a:ext uri="{FF2B5EF4-FFF2-40B4-BE49-F238E27FC236}">
                    <a16:creationId xmlns:a16="http://schemas.microsoft.com/office/drawing/2014/main" id="{B3D59B39-AB4C-B5AE-87AA-03815E308F16}"/>
                  </a:ext>
                </a:extLst>
              </p:cNvPr>
              <p:cNvPicPr/>
              <p:nvPr/>
            </p:nvPicPr>
            <p:blipFill>
              <a:blip r:embed="rId177"/>
              <a:stretch>
                <a:fillRect/>
              </a:stretch>
            </p:blipFill>
            <p:spPr>
              <a:xfrm>
                <a:off x="4372920" y="3284677"/>
                <a:ext cx="1627920" cy="617040"/>
              </a:xfrm>
              <a:prstGeom prst="rect">
                <a:avLst/>
              </a:prstGeom>
            </p:spPr>
          </p:pic>
        </mc:Fallback>
      </mc:AlternateContent>
      <p:grpSp>
        <p:nvGrpSpPr>
          <p:cNvPr id="126" name="Group 125">
            <a:extLst>
              <a:ext uri="{FF2B5EF4-FFF2-40B4-BE49-F238E27FC236}">
                <a16:creationId xmlns:a16="http://schemas.microsoft.com/office/drawing/2014/main" id="{CF22F49E-4C8A-C1B3-46E8-67F31A819A7B}"/>
              </a:ext>
            </a:extLst>
          </p:cNvPr>
          <p:cNvGrpSpPr/>
          <p:nvPr/>
        </p:nvGrpSpPr>
        <p:grpSpPr>
          <a:xfrm>
            <a:off x="6142680" y="3085597"/>
            <a:ext cx="3064680" cy="500400"/>
            <a:chOff x="6142680" y="3085597"/>
            <a:chExt cx="3064680" cy="500400"/>
          </a:xfrm>
        </p:grpSpPr>
        <mc:AlternateContent xmlns:mc="http://schemas.openxmlformats.org/markup-compatibility/2006" xmlns:p14="http://schemas.microsoft.com/office/powerpoint/2010/main">
          <mc:Choice Requires="p14">
            <p:contentPart p14:bwMode="auto" r:id="rId178">
              <p14:nvContentPartPr>
                <p14:cNvPr id="121" name="Ink 120">
                  <a:extLst>
                    <a:ext uri="{FF2B5EF4-FFF2-40B4-BE49-F238E27FC236}">
                      <a16:creationId xmlns:a16="http://schemas.microsoft.com/office/drawing/2014/main" id="{9C83077B-D74E-756C-A470-73C229D3F7EA}"/>
                    </a:ext>
                  </a:extLst>
                </p14:cNvPr>
                <p14:cNvContentPartPr/>
                <p14:nvPr/>
              </p14:nvContentPartPr>
              <p14:xfrm>
                <a:off x="6142680" y="3172357"/>
                <a:ext cx="1668600" cy="413640"/>
              </p14:xfrm>
            </p:contentPart>
          </mc:Choice>
          <mc:Fallback xmlns="">
            <p:pic>
              <p:nvPicPr>
                <p:cNvPr id="121" name="Ink 120">
                  <a:extLst>
                    <a:ext uri="{FF2B5EF4-FFF2-40B4-BE49-F238E27FC236}">
                      <a16:creationId xmlns:a16="http://schemas.microsoft.com/office/drawing/2014/main" id="{9C83077B-D74E-756C-A470-73C229D3F7EA}"/>
                    </a:ext>
                  </a:extLst>
                </p:cNvPr>
                <p:cNvPicPr/>
                <p:nvPr/>
              </p:nvPicPr>
              <p:blipFill>
                <a:blip r:embed="rId179"/>
                <a:stretch>
                  <a:fillRect/>
                </a:stretch>
              </p:blipFill>
              <p:spPr>
                <a:xfrm>
                  <a:off x="6134040" y="3163717"/>
                  <a:ext cx="1686240" cy="4312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22" name="Ink 121">
                  <a:extLst>
                    <a:ext uri="{FF2B5EF4-FFF2-40B4-BE49-F238E27FC236}">
                      <a16:creationId xmlns:a16="http://schemas.microsoft.com/office/drawing/2014/main" id="{76B992ED-76C6-F1D3-70AB-71DA446C95EB}"/>
                    </a:ext>
                  </a:extLst>
                </p14:cNvPr>
                <p14:cNvContentPartPr/>
                <p14:nvPr/>
              </p14:nvContentPartPr>
              <p14:xfrm>
                <a:off x="6444360" y="3339397"/>
                <a:ext cx="141120" cy="19080"/>
              </p14:xfrm>
            </p:contentPart>
          </mc:Choice>
          <mc:Fallback xmlns="">
            <p:pic>
              <p:nvPicPr>
                <p:cNvPr id="122" name="Ink 121">
                  <a:extLst>
                    <a:ext uri="{FF2B5EF4-FFF2-40B4-BE49-F238E27FC236}">
                      <a16:creationId xmlns:a16="http://schemas.microsoft.com/office/drawing/2014/main" id="{76B992ED-76C6-F1D3-70AB-71DA446C95EB}"/>
                    </a:ext>
                  </a:extLst>
                </p:cNvPr>
                <p:cNvPicPr/>
                <p:nvPr/>
              </p:nvPicPr>
              <p:blipFill>
                <a:blip r:embed="rId181"/>
                <a:stretch>
                  <a:fillRect/>
                </a:stretch>
              </p:blipFill>
              <p:spPr>
                <a:xfrm>
                  <a:off x="6435720" y="3330757"/>
                  <a:ext cx="15876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23" name="Ink 122">
                  <a:extLst>
                    <a:ext uri="{FF2B5EF4-FFF2-40B4-BE49-F238E27FC236}">
                      <a16:creationId xmlns:a16="http://schemas.microsoft.com/office/drawing/2014/main" id="{6033A5A7-AD89-573F-0302-735FF889D491}"/>
                    </a:ext>
                  </a:extLst>
                </p14:cNvPr>
                <p14:cNvContentPartPr/>
                <p14:nvPr/>
              </p14:nvContentPartPr>
              <p14:xfrm>
                <a:off x="8080560" y="3143557"/>
                <a:ext cx="1126800" cy="366840"/>
              </p14:xfrm>
            </p:contentPart>
          </mc:Choice>
          <mc:Fallback xmlns="">
            <p:pic>
              <p:nvPicPr>
                <p:cNvPr id="123" name="Ink 122">
                  <a:extLst>
                    <a:ext uri="{FF2B5EF4-FFF2-40B4-BE49-F238E27FC236}">
                      <a16:creationId xmlns:a16="http://schemas.microsoft.com/office/drawing/2014/main" id="{6033A5A7-AD89-573F-0302-735FF889D491}"/>
                    </a:ext>
                  </a:extLst>
                </p:cNvPr>
                <p:cNvPicPr/>
                <p:nvPr/>
              </p:nvPicPr>
              <p:blipFill>
                <a:blip r:embed="rId183"/>
                <a:stretch>
                  <a:fillRect/>
                </a:stretch>
              </p:blipFill>
              <p:spPr>
                <a:xfrm>
                  <a:off x="8071560" y="3134557"/>
                  <a:ext cx="1144440" cy="38448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24" name="Ink 123">
                  <a:extLst>
                    <a:ext uri="{FF2B5EF4-FFF2-40B4-BE49-F238E27FC236}">
                      <a16:creationId xmlns:a16="http://schemas.microsoft.com/office/drawing/2014/main" id="{7D85AB01-0F91-D327-7B57-B0C35C96F273}"/>
                    </a:ext>
                  </a:extLst>
                </p14:cNvPr>
                <p14:cNvContentPartPr/>
                <p14:nvPr/>
              </p14:nvContentPartPr>
              <p14:xfrm>
                <a:off x="8696520" y="3085597"/>
                <a:ext cx="114840" cy="114480"/>
              </p14:xfrm>
            </p:contentPart>
          </mc:Choice>
          <mc:Fallback xmlns="">
            <p:pic>
              <p:nvPicPr>
                <p:cNvPr id="124" name="Ink 123">
                  <a:extLst>
                    <a:ext uri="{FF2B5EF4-FFF2-40B4-BE49-F238E27FC236}">
                      <a16:creationId xmlns:a16="http://schemas.microsoft.com/office/drawing/2014/main" id="{7D85AB01-0F91-D327-7B57-B0C35C96F273}"/>
                    </a:ext>
                  </a:extLst>
                </p:cNvPr>
                <p:cNvPicPr/>
                <p:nvPr/>
              </p:nvPicPr>
              <p:blipFill>
                <a:blip r:embed="rId185"/>
                <a:stretch>
                  <a:fillRect/>
                </a:stretch>
              </p:blipFill>
              <p:spPr>
                <a:xfrm>
                  <a:off x="8687520" y="3076597"/>
                  <a:ext cx="132480" cy="132120"/>
                </a:xfrm>
                <a:prstGeom prst="rect">
                  <a:avLst/>
                </a:prstGeom>
              </p:spPr>
            </p:pic>
          </mc:Fallback>
        </mc:AlternateContent>
      </p:grpSp>
      <p:grpSp>
        <p:nvGrpSpPr>
          <p:cNvPr id="132" name="Group 131">
            <a:extLst>
              <a:ext uri="{FF2B5EF4-FFF2-40B4-BE49-F238E27FC236}">
                <a16:creationId xmlns:a16="http://schemas.microsoft.com/office/drawing/2014/main" id="{48DAC1A8-D75F-58A2-FCD3-754240D8D340}"/>
              </a:ext>
            </a:extLst>
          </p:cNvPr>
          <p:cNvGrpSpPr/>
          <p:nvPr/>
        </p:nvGrpSpPr>
        <p:grpSpPr>
          <a:xfrm>
            <a:off x="9402840" y="3078037"/>
            <a:ext cx="2202120" cy="351000"/>
            <a:chOff x="9402840" y="3078037"/>
            <a:chExt cx="2202120" cy="351000"/>
          </a:xfrm>
        </p:grpSpPr>
        <mc:AlternateContent xmlns:mc="http://schemas.openxmlformats.org/markup-compatibility/2006" xmlns:p14="http://schemas.microsoft.com/office/powerpoint/2010/main">
          <mc:Choice Requires="p14">
            <p:contentPart p14:bwMode="auto" r:id="rId186">
              <p14:nvContentPartPr>
                <p14:cNvPr id="127" name="Ink 126">
                  <a:extLst>
                    <a:ext uri="{FF2B5EF4-FFF2-40B4-BE49-F238E27FC236}">
                      <a16:creationId xmlns:a16="http://schemas.microsoft.com/office/drawing/2014/main" id="{57CD24D0-0851-D379-637D-41F3948310F9}"/>
                    </a:ext>
                  </a:extLst>
                </p14:cNvPr>
                <p14:cNvContentPartPr/>
                <p14:nvPr/>
              </p14:nvContentPartPr>
              <p14:xfrm>
                <a:off x="9402840" y="3216277"/>
                <a:ext cx="579960" cy="205920"/>
              </p14:xfrm>
            </p:contentPart>
          </mc:Choice>
          <mc:Fallback xmlns="">
            <p:pic>
              <p:nvPicPr>
                <p:cNvPr id="127" name="Ink 126">
                  <a:extLst>
                    <a:ext uri="{FF2B5EF4-FFF2-40B4-BE49-F238E27FC236}">
                      <a16:creationId xmlns:a16="http://schemas.microsoft.com/office/drawing/2014/main" id="{57CD24D0-0851-D379-637D-41F3948310F9}"/>
                    </a:ext>
                  </a:extLst>
                </p:cNvPr>
                <p:cNvPicPr/>
                <p:nvPr/>
              </p:nvPicPr>
              <p:blipFill>
                <a:blip r:embed="rId187"/>
                <a:stretch>
                  <a:fillRect/>
                </a:stretch>
              </p:blipFill>
              <p:spPr>
                <a:xfrm>
                  <a:off x="9394200" y="3207637"/>
                  <a:ext cx="59760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28" name="Ink 127">
                  <a:extLst>
                    <a:ext uri="{FF2B5EF4-FFF2-40B4-BE49-F238E27FC236}">
                      <a16:creationId xmlns:a16="http://schemas.microsoft.com/office/drawing/2014/main" id="{94CA5687-DE4B-D5C9-D1E6-F58739B7F4D4}"/>
                    </a:ext>
                  </a:extLst>
                </p14:cNvPr>
                <p14:cNvContentPartPr/>
                <p14:nvPr/>
              </p14:nvContentPartPr>
              <p14:xfrm>
                <a:off x="10050840" y="3078037"/>
                <a:ext cx="1062360" cy="326520"/>
              </p14:xfrm>
            </p:contentPart>
          </mc:Choice>
          <mc:Fallback xmlns="">
            <p:pic>
              <p:nvPicPr>
                <p:cNvPr id="128" name="Ink 127">
                  <a:extLst>
                    <a:ext uri="{FF2B5EF4-FFF2-40B4-BE49-F238E27FC236}">
                      <a16:creationId xmlns:a16="http://schemas.microsoft.com/office/drawing/2014/main" id="{94CA5687-DE4B-D5C9-D1E6-F58739B7F4D4}"/>
                    </a:ext>
                  </a:extLst>
                </p:cNvPr>
                <p:cNvPicPr/>
                <p:nvPr/>
              </p:nvPicPr>
              <p:blipFill>
                <a:blip r:embed="rId189"/>
                <a:stretch>
                  <a:fillRect/>
                </a:stretch>
              </p:blipFill>
              <p:spPr>
                <a:xfrm>
                  <a:off x="10041840" y="3069037"/>
                  <a:ext cx="1080000" cy="34416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29" name="Ink 128">
                  <a:extLst>
                    <a:ext uri="{FF2B5EF4-FFF2-40B4-BE49-F238E27FC236}">
                      <a16:creationId xmlns:a16="http://schemas.microsoft.com/office/drawing/2014/main" id="{5CEB7841-726B-0AA4-8FC9-B9D2D306D5F0}"/>
                    </a:ext>
                  </a:extLst>
                </p14:cNvPr>
                <p14:cNvContentPartPr/>
                <p14:nvPr/>
              </p14:nvContentPartPr>
              <p14:xfrm>
                <a:off x="10655640" y="3200437"/>
                <a:ext cx="214560" cy="20160"/>
              </p14:xfrm>
            </p:contentPart>
          </mc:Choice>
          <mc:Fallback xmlns="">
            <p:pic>
              <p:nvPicPr>
                <p:cNvPr id="129" name="Ink 128">
                  <a:extLst>
                    <a:ext uri="{FF2B5EF4-FFF2-40B4-BE49-F238E27FC236}">
                      <a16:creationId xmlns:a16="http://schemas.microsoft.com/office/drawing/2014/main" id="{5CEB7841-726B-0AA4-8FC9-B9D2D306D5F0}"/>
                    </a:ext>
                  </a:extLst>
                </p:cNvPr>
                <p:cNvPicPr/>
                <p:nvPr/>
              </p:nvPicPr>
              <p:blipFill>
                <a:blip r:embed="rId191"/>
                <a:stretch>
                  <a:fillRect/>
                </a:stretch>
              </p:blipFill>
              <p:spPr>
                <a:xfrm>
                  <a:off x="10646640" y="3191797"/>
                  <a:ext cx="23220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30" name="Ink 129">
                  <a:extLst>
                    <a:ext uri="{FF2B5EF4-FFF2-40B4-BE49-F238E27FC236}">
                      <a16:creationId xmlns:a16="http://schemas.microsoft.com/office/drawing/2014/main" id="{34FBE4C4-6111-C047-4B63-5DE136B6EC47}"/>
                    </a:ext>
                  </a:extLst>
                </p14:cNvPr>
                <p14:cNvContentPartPr/>
                <p14:nvPr/>
              </p14:nvContentPartPr>
              <p14:xfrm>
                <a:off x="11214000" y="3105757"/>
                <a:ext cx="390960" cy="323280"/>
              </p14:xfrm>
            </p:contentPart>
          </mc:Choice>
          <mc:Fallback xmlns="">
            <p:pic>
              <p:nvPicPr>
                <p:cNvPr id="130" name="Ink 129">
                  <a:extLst>
                    <a:ext uri="{FF2B5EF4-FFF2-40B4-BE49-F238E27FC236}">
                      <a16:creationId xmlns:a16="http://schemas.microsoft.com/office/drawing/2014/main" id="{34FBE4C4-6111-C047-4B63-5DE136B6EC47}"/>
                    </a:ext>
                  </a:extLst>
                </p:cNvPr>
                <p:cNvPicPr/>
                <p:nvPr/>
              </p:nvPicPr>
              <p:blipFill>
                <a:blip r:embed="rId193"/>
                <a:stretch>
                  <a:fillRect/>
                </a:stretch>
              </p:blipFill>
              <p:spPr>
                <a:xfrm>
                  <a:off x="11205000" y="3096757"/>
                  <a:ext cx="408600" cy="34092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31" name="Ink 130">
                  <a:extLst>
                    <a:ext uri="{FF2B5EF4-FFF2-40B4-BE49-F238E27FC236}">
                      <a16:creationId xmlns:a16="http://schemas.microsoft.com/office/drawing/2014/main" id="{978EAFB7-1902-E646-2619-A030A3642AD8}"/>
                    </a:ext>
                  </a:extLst>
                </p14:cNvPr>
                <p14:cNvContentPartPr/>
                <p14:nvPr/>
              </p14:nvContentPartPr>
              <p14:xfrm>
                <a:off x="11239920" y="3187837"/>
                <a:ext cx="147600" cy="29880"/>
              </p14:xfrm>
            </p:contentPart>
          </mc:Choice>
          <mc:Fallback xmlns="">
            <p:pic>
              <p:nvPicPr>
                <p:cNvPr id="131" name="Ink 130">
                  <a:extLst>
                    <a:ext uri="{FF2B5EF4-FFF2-40B4-BE49-F238E27FC236}">
                      <a16:creationId xmlns:a16="http://schemas.microsoft.com/office/drawing/2014/main" id="{978EAFB7-1902-E646-2619-A030A3642AD8}"/>
                    </a:ext>
                  </a:extLst>
                </p:cNvPr>
                <p:cNvPicPr/>
                <p:nvPr/>
              </p:nvPicPr>
              <p:blipFill>
                <a:blip r:embed="rId195"/>
                <a:stretch>
                  <a:fillRect/>
                </a:stretch>
              </p:blipFill>
              <p:spPr>
                <a:xfrm>
                  <a:off x="11231280" y="3179197"/>
                  <a:ext cx="165240" cy="47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6">
            <p14:nvContentPartPr>
              <p14:cNvPr id="144" name="Ink 143">
                <a:extLst>
                  <a:ext uri="{FF2B5EF4-FFF2-40B4-BE49-F238E27FC236}">
                    <a16:creationId xmlns:a16="http://schemas.microsoft.com/office/drawing/2014/main" id="{401D0D3D-AB02-4110-2BCC-ABE422A4C277}"/>
                  </a:ext>
                </a:extLst>
              </p14:cNvPr>
              <p14:cNvContentPartPr/>
              <p14:nvPr/>
            </p14:nvContentPartPr>
            <p14:xfrm>
              <a:off x="9026280" y="3656917"/>
              <a:ext cx="290520" cy="401400"/>
            </p14:xfrm>
          </p:contentPart>
        </mc:Choice>
        <mc:Fallback xmlns="">
          <p:pic>
            <p:nvPicPr>
              <p:cNvPr id="144" name="Ink 143">
                <a:extLst>
                  <a:ext uri="{FF2B5EF4-FFF2-40B4-BE49-F238E27FC236}">
                    <a16:creationId xmlns:a16="http://schemas.microsoft.com/office/drawing/2014/main" id="{401D0D3D-AB02-4110-2BCC-ABE422A4C277}"/>
                  </a:ext>
                </a:extLst>
              </p:cNvPr>
              <p:cNvPicPr/>
              <p:nvPr/>
            </p:nvPicPr>
            <p:blipFill>
              <a:blip r:embed="rId197"/>
              <a:stretch>
                <a:fillRect/>
              </a:stretch>
            </p:blipFill>
            <p:spPr>
              <a:xfrm>
                <a:off x="9017280" y="3648277"/>
                <a:ext cx="30816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50" name="Ink 149">
                <a:extLst>
                  <a:ext uri="{FF2B5EF4-FFF2-40B4-BE49-F238E27FC236}">
                    <a16:creationId xmlns:a16="http://schemas.microsoft.com/office/drawing/2014/main" id="{307E8451-7659-6D24-0D0D-E4995F8B0735}"/>
                  </a:ext>
                </a:extLst>
              </p14:cNvPr>
              <p14:cNvContentPartPr/>
              <p14:nvPr/>
            </p14:nvContentPartPr>
            <p14:xfrm>
              <a:off x="2349720" y="4500037"/>
              <a:ext cx="1026000" cy="294120"/>
            </p14:xfrm>
          </p:contentPart>
        </mc:Choice>
        <mc:Fallback xmlns="">
          <p:pic>
            <p:nvPicPr>
              <p:cNvPr id="150" name="Ink 149">
                <a:extLst>
                  <a:ext uri="{FF2B5EF4-FFF2-40B4-BE49-F238E27FC236}">
                    <a16:creationId xmlns:a16="http://schemas.microsoft.com/office/drawing/2014/main" id="{307E8451-7659-6D24-0D0D-E4995F8B0735}"/>
                  </a:ext>
                </a:extLst>
              </p:cNvPr>
              <p:cNvPicPr/>
              <p:nvPr/>
            </p:nvPicPr>
            <p:blipFill>
              <a:blip r:embed="rId199"/>
              <a:stretch>
                <a:fillRect/>
              </a:stretch>
            </p:blipFill>
            <p:spPr>
              <a:xfrm>
                <a:off x="2341080" y="4491397"/>
                <a:ext cx="1043640" cy="31176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51" name="Ink 150">
                <a:extLst>
                  <a:ext uri="{FF2B5EF4-FFF2-40B4-BE49-F238E27FC236}">
                    <a16:creationId xmlns:a16="http://schemas.microsoft.com/office/drawing/2014/main" id="{D2D6575D-0F76-C946-F8CE-07CF9B6CFC55}"/>
                  </a:ext>
                </a:extLst>
              </p14:cNvPr>
              <p14:cNvContentPartPr/>
              <p14:nvPr/>
            </p14:nvContentPartPr>
            <p14:xfrm>
              <a:off x="2840760" y="4367917"/>
              <a:ext cx="115560" cy="98280"/>
            </p14:xfrm>
          </p:contentPart>
        </mc:Choice>
        <mc:Fallback xmlns="">
          <p:pic>
            <p:nvPicPr>
              <p:cNvPr id="151" name="Ink 150">
                <a:extLst>
                  <a:ext uri="{FF2B5EF4-FFF2-40B4-BE49-F238E27FC236}">
                    <a16:creationId xmlns:a16="http://schemas.microsoft.com/office/drawing/2014/main" id="{D2D6575D-0F76-C946-F8CE-07CF9B6CFC55}"/>
                  </a:ext>
                </a:extLst>
              </p:cNvPr>
              <p:cNvPicPr/>
              <p:nvPr/>
            </p:nvPicPr>
            <p:blipFill>
              <a:blip r:embed="rId201"/>
              <a:stretch>
                <a:fillRect/>
              </a:stretch>
            </p:blipFill>
            <p:spPr>
              <a:xfrm>
                <a:off x="2831760" y="4359277"/>
                <a:ext cx="133200" cy="115920"/>
              </a:xfrm>
              <a:prstGeom prst="rect">
                <a:avLst/>
              </a:prstGeom>
            </p:spPr>
          </p:pic>
        </mc:Fallback>
      </mc:AlternateContent>
      <p:grpSp>
        <p:nvGrpSpPr>
          <p:cNvPr id="164" name="Group 163">
            <a:extLst>
              <a:ext uri="{FF2B5EF4-FFF2-40B4-BE49-F238E27FC236}">
                <a16:creationId xmlns:a16="http://schemas.microsoft.com/office/drawing/2014/main" id="{75E6278C-A61C-FC4C-BAAE-49B03B1E64DC}"/>
              </a:ext>
            </a:extLst>
          </p:cNvPr>
          <p:cNvGrpSpPr/>
          <p:nvPr/>
        </p:nvGrpSpPr>
        <p:grpSpPr>
          <a:xfrm>
            <a:off x="3449880" y="3605797"/>
            <a:ext cx="7444800" cy="1325520"/>
            <a:chOff x="3449880" y="3605797"/>
            <a:chExt cx="7444800" cy="1325520"/>
          </a:xfrm>
        </p:grpSpPr>
        <mc:AlternateContent xmlns:mc="http://schemas.openxmlformats.org/markup-compatibility/2006" xmlns:p14="http://schemas.microsoft.com/office/powerpoint/2010/main">
          <mc:Choice Requires="p14">
            <p:contentPart p14:bwMode="auto" r:id="rId202">
              <p14:nvContentPartPr>
                <p14:cNvPr id="133" name="Ink 132">
                  <a:extLst>
                    <a:ext uri="{FF2B5EF4-FFF2-40B4-BE49-F238E27FC236}">
                      <a16:creationId xmlns:a16="http://schemas.microsoft.com/office/drawing/2014/main" id="{30B9C5B6-538A-3670-1175-0F709B9003B5}"/>
                    </a:ext>
                  </a:extLst>
                </p14:cNvPr>
                <p14:cNvContentPartPr/>
                <p14:nvPr/>
              </p14:nvContentPartPr>
              <p14:xfrm>
                <a:off x="3449880" y="3898477"/>
                <a:ext cx="831600" cy="295200"/>
              </p14:xfrm>
            </p:contentPart>
          </mc:Choice>
          <mc:Fallback xmlns="">
            <p:pic>
              <p:nvPicPr>
                <p:cNvPr id="133" name="Ink 132">
                  <a:extLst>
                    <a:ext uri="{FF2B5EF4-FFF2-40B4-BE49-F238E27FC236}">
                      <a16:creationId xmlns:a16="http://schemas.microsoft.com/office/drawing/2014/main" id="{30B9C5B6-538A-3670-1175-0F709B9003B5}"/>
                    </a:ext>
                  </a:extLst>
                </p:cNvPr>
                <p:cNvPicPr/>
                <p:nvPr/>
              </p:nvPicPr>
              <p:blipFill>
                <a:blip r:embed="rId203"/>
                <a:stretch>
                  <a:fillRect/>
                </a:stretch>
              </p:blipFill>
              <p:spPr>
                <a:xfrm>
                  <a:off x="3441240" y="3889477"/>
                  <a:ext cx="849240" cy="31284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34" name="Ink 133">
                  <a:extLst>
                    <a:ext uri="{FF2B5EF4-FFF2-40B4-BE49-F238E27FC236}">
                      <a16:creationId xmlns:a16="http://schemas.microsoft.com/office/drawing/2014/main" id="{5F8365EF-8D7B-F19A-D9C8-B3DE0A860002}"/>
                    </a:ext>
                  </a:extLst>
                </p14:cNvPr>
                <p14:cNvContentPartPr/>
                <p14:nvPr/>
              </p14:nvContentPartPr>
              <p14:xfrm>
                <a:off x="4389840" y="3839077"/>
                <a:ext cx="786960" cy="316080"/>
              </p14:xfrm>
            </p:contentPart>
          </mc:Choice>
          <mc:Fallback xmlns="">
            <p:pic>
              <p:nvPicPr>
                <p:cNvPr id="134" name="Ink 133">
                  <a:extLst>
                    <a:ext uri="{FF2B5EF4-FFF2-40B4-BE49-F238E27FC236}">
                      <a16:creationId xmlns:a16="http://schemas.microsoft.com/office/drawing/2014/main" id="{5F8365EF-8D7B-F19A-D9C8-B3DE0A860002}"/>
                    </a:ext>
                  </a:extLst>
                </p:cNvPr>
                <p:cNvPicPr/>
                <p:nvPr/>
              </p:nvPicPr>
              <p:blipFill>
                <a:blip r:embed="rId205"/>
                <a:stretch>
                  <a:fillRect/>
                </a:stretch>
              </p:blipFill>
              <p:spPr>
                <a:xfrm>
                  <a:off x="4381200" y="3830437"/>
                  <a:ext cx="804600" cy="33372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35" name="Ink 134">
                  <a:extLst>
                    <a:ext uri="{FF2B5EF4-FFF2-40B4-BE49-F238E27FC236}">
                      <a16:creationId xmlns:a16="http://schemas.microsoft.com/office/drawing/2014/main" id="{C74D2EF4-96C0-8683-4427-E556D583E34D}"/>
                    </a:ext>
                  </a:extLst>
                </p14:cNvPr>
                <p14:cNvContentPartPr/>
                <p14:nvPr/>
              </p14:nvContentPartPr>
              <p14:xfrm>
                <a:off x="4800240" y="3890557"/>
                <a:ext cx="201600" cy="18360"/>
              </p14:xfrm>
            </p:contentPart>
          </mc:Choice>
          <mc:Fallback xmlns="">
            <p:pic>
              <p:nvPicPr>
                <p:cNvPr id="135" name="Ink 134">
                  <a:extLst>
                    <a:ext uri="{FF2B5EF4-FFF2-40B4-BE49-F238E27FC236}">
                      <a16:creationId xmlns:a16="http://schemas.microsoft.com/office/drawing/2014/main" id="{C74D2EF4-96C0-8683-4427-E556D583E34D}"/>
                    </a:ext>
                  </a:extLst>
                </p:cNvPr>
                <p:cNvPicPr/>
                <p:nvPr/>
              </p:nvPicPr>
              <p:blipFill>
                <a:blip r:embed="rId207"/>
                <a:stretch>
                  <a:fillRect/>
                </a:stretch>
              </p:blipFill>
              <p:spPr>
                <a:xfrm>
                  <a:off x="4791240" y="3881557"/>
                  <a:ext cx="2192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37" name="Ink 136">
                  <a:extLst>
                    <a:ext uri="{FF2B5EF4-FFF2-40B4-BE49-F238E27FC236}">
                      <a16:creationId xmlns:a16="http://schemas.microsoft.com/office/drawing/2014/main" id="{BDE0B562-F99E-443D-FAAF-427A741E6F5B}"/>
                    </a:ext>
                  </a:extLst>
                </p14:cNvPr>
                <p14:cNvContentPartPr/>
                <p14:nvPr/>
              </p14:nvContentPartPr>
              <p14:xfrm>
                <a:off x="5401080" y="3860317"/>
                <a:ext cx="873000" cy="338400"/>
              </p14:xfrm>
            </p:contentPart>
          </mc:Choice>
          <mc:Fallback xmlns="">
            <p:pic>
              <p:nvPicPr>
                <p:cNvPr id="137" name="Ink 136">
                  <a:extLst>
                    <a:ext uri="{FF2B5EF4-FFF2-40B4-BE49-F238E27FC236}">
                      <a16:creationId xmlns:a16="http://schemas.microsoft.com/office/drawing/2014/main" id="{BDE0B562-F99E-443D-FAAF-427A741E6F5B}"/>
                    </a:ext>
                  </a:extLst>
                </p:cNvPr>
                <p:cNvPicPr/>
                <p:nvPr/>
              </p:nvPicPr>
              <p:blipFill>
                <a:blip r:embed="rId209"/>
                <a:stretch>
                  <a:fillRect/>
                </a:stretch>
              </p:blipFill>
              <p:spPr>
                <a:xfrm>
                  <a:off x="5392440" y="3851317"/>
                  <a:ext cx="890640" cy="35604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38" name="Ink 137">
                  <a:extLst>
                    <a:ext uri="{FF2B5EF4-FFF2-40B4-BE49-F238E27FC236}">
                      <a16:creationId xmlns:a16="http://schemas.microsoft.com/office/drawing/2014/main" id="{D9CEA678-91AE-5D7C-0330-8578EC257A1D}"/>
                    </a:ext>
                  </a:extLst>
                </p14:cNvPr>
                <p14:cNvContentPartPr/>
                <p14:nvPr/>
              </p14:nvContentPartPr>
              <p14:xfrm>
                <a:off x="6366960" y="3920437"/>
                <a:ext cx="387000" cy="228600"/>
              </p14:xfrm>
            </p:contentPart>
          </mc:Choice>
          <mc:Fallback xmlns="">
            <p:pic>
              <p:nvPicPr>
                <p:cNvPr id="138" name="Ink 137">
                  <a:extLst>
                    <a:ext uri="{FF2B5EF4-FFF2-40B4-BE49-F238E27FC236}">
                      <a16:creationId xmlns:a16="http://schemas.microsoft.com/office/drawing/2014/main" id="{D9CEA678-91AE-5D7C-0330-8578EC257A1D}"/>
                    </a:ext>
                  </a:extLst>
                </p:cNvPr>
                <p:cNvPicPr/>
                <p:nvPr/>
              </p:nvPicPr>
              <p:blipFill>
                <a:blip r:embed="rId211"/>
                <a:stretch>
                  <a:fillRect/>
                </a:stretch>
              </p:blipFill>
              <p:spPr>
                <a:xfrm>
                  <a:off x="6357960" y="3911797"/>
                  <a:ext cx="40464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39" name="Ink 138">
                  <a:extLst>
                    <a:ext uri="{FF2B5EF4-FFF2-40B4-BE49-F238E27FC236}">
                      <a16:creationId xmlns:a16="http://schemas.microsoft.com/office/drawing/2014/main" id="{CD70C42A-6A3C-A1B7-8AE2-A5C4797E14B2}"/>
                    </a:ext>
                  </a:extLst>
                </p14:cNvPr>
                <p14:cNvContentPartPr/>
                <p14:nvPr/>
              </p14:nvContentPartPr>
              <p14:xfrm>
                <a:off x="7133040" y="3803437"/>
                <a:ext cx="10440" cy="290880"/>
              </p14:xfrm>
            </p:contentPart>
          </mc:Choice>
          <mc:Fallback xmlns="">
            <p:pic>
              <p:nvPicPr>
                <p:cNvPr id="139" name="Ink 138">
                  <a:extLst>
                    <a:ext uri="{FF2B5EF4-FFF2-40B4-BE49-F238E27FC236}">
                      <a16:creationId xmlns:a16="http://schemas.microsoft.com/office/drawing/2014/main" id="{CD70C42A-6A3C-A1B7-8AE2-A5C4797E14B2}"/>
                    </a:ext>
                  </a:extLst>
                </p:cNvPr>
                <p:cNvPicPr/>
                <p:nvPr/>
              </p:nvPicPr>
              <p:blipFill>
                <a:blip r:embed="rId213"/>
                <a:stretch>
                  <a:fillRect/>
                </a:stretch>
              </p:blipFill>
              <p:spPr>
                <a:xfrm>
                  <a:off x="7124040" y="3794437"/>
                  <a:ext cx="2808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40" name="Ink 139">
                  <a:extLst>
                    <a:ext uri="{FF2B5EF4-FFF2-40B4-BE49-F238E27FC236}">
                      <a16:creationId xmlns:a16="http://schemas.microsoft.com/office/drawing/2014/main" id="{38B10178-0563-4298-2D4D-0B23C68FD54A}"/>
                    </a:ext>
                  </a:extLst>
                </p14:cNvPr>
                <p14:cNvContentPartPr/>
                <p14:nvPr/>
              </p14:nvContentPartPr>
              <p14:xfrm>
                <a:off x="6950880" y="3709477"/>
                <a:ext cx="1707840" cy="428760"/>
              </p14:xfrm>
            </p:contentPart>
          </mc:Choice>
          <mc:Fallback xmlns="">
            <p:pic>
              <p:nvPicPr>
                <p:cNvPr id="140" name="Ink 139">
                  <a:extLst>
                    <a:ext uri="{FF2B5EF4-FFF2-40B4-BE49-F238E27FC236}">
                      <a16:creationId xmlns:a16="http://schemas.microsoft.com/office/drawing/2014/main" id="{38B10178-0563-4298-2D4D-0B23C68FD54A}"/>
                    </a:ext>
                  </a:extLst>
                </p:cNvPr>
                <p:cNvPicPr/>
                <p:nvPr/>
              </p:nvPicPr>
              <p:blipFill>
                <a:blip r:embed="rId215"/>
                <a:stretch>
                  <a:fillRect/>
                </a:stretch>
              </p:blipFill>
              <p:spPr>
                <a:xfrm>
                  <a:off x="6941880" y="3700837"/>
                  <a:ext cx="1725480" cy="44640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41" name="Ink 140">
                  <a:extLst>
                    <a:ext uri="{FF2B5EF4-FFF2-40B4-BE49-F238E27FC236}">
                      <a16:creationId xmlns:a16="http://schemas.microsoft.com/office/drawing/2014/main" id="{7A7F3569-A759-5F0A-FF05-C30209F394D6}"/>
                    </a:ext>
                  </a:extLst>
                </p14:cNvPr>
                <p14:cNvContentPartPr/>
                <p14:nvPr/>
              </p14:nvContentPartPr>
              <p14:xfrm>
                <a:off x="8238240" y="3810637"/>
                <a:ext cx="173520" cy="26280"/>
              </p14:xfrm>
            </p:contentPart>
          </mc:Choice>
          <mc:Fallback xmlns="">
            <p:pic>
              <p:nvPicPr>
                <p:cNvPr id="141" name="Ink 140">
                  <a:extLst>
                    <a:ext uri="{FF2B5EF4-FFF2-40B4-BE49-F238E27FC236}">
                      <a16:creationId xmlns:a16="http://schemas.microsoft.com/office/drawing/2014/main" id="{7A7F3569-A759-5F0A-FF05-C30209F394D6}"/>
                    </a:ext>
                  </a:extLst>
                </p:cNvPr>
                <p:cNvPicPr/>
                <p:nvPr/>
              </p:nvPicPr>
              <p:blipFill>
                <a:blip r:embed="rId217"/>
                <a:stretch>
                  <a:fillRect/>
                </a:stretch>
              </p:blipFill>
              <p:spPr>
                <a:xfrm>
                  <a:off x="8229240" y="3801997"/>
                  <a:ext cx="19116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42" name="Ink 141">
                  <a:extLst>
                    <a:ext uri="{FF2B5EF4-FFF2-40B4-BE49-F238E27FC236}">
                      <a16:creationId xmlns:a16="http://schemas.microsoft.com/office/drawing/2014/main" id="{9E5CBD13-4EE9-2414-6FA0-DBF766B9ADE7}"/>
                    </a:ext>
                  </a:extLst>
                </p14:cNvPr>
                <p14:cNvContentPartPr/>
                <p14:nvPr/>
              </p14:nvContentPartPr>
              <p14:xfrm>
                <a:off x="7783920" y="3790117"/>
                <a:ext cx="218520" cy="24480"/>
              </p14:xfrm>
            </p:contentPart>
          </mc:Choice>
          <mc:Fallback xmlns="">
            <p:pic>
              <p:nvPicPr>
                <p:cNvPr id="142" name="Ink 141">
                  <a:extLst>
                    <a:ext uri="{FF2B5EF4-FFF2-40B4-BE49-F238E27FC236}">
                      <a16:creationId xmlns:a16="http://schemas.microsoft.com/office/drawing/2014/main" id="{9E5CBD13-4EE9-2414-6FA0-DBF766B9ADE7}"/>
                    </a:ext>
                  </a:extLst>
                </p:cNvPr>
                <p:cNvPicPr/>
                <p:nvPr/>
              </p:nvPicPr>
              <p:blipFill>
                <a:blip r:embed="rId219"/>
                <a:stretch>
                  <a:fillRect/>
                </a:stretch>
              </p:blipFill>
              <p:spPr>
                <a:xfrm>
                  <a:off x="7775280" y="3781477"/>
                  <a:ext cx="23616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45" name="Ink 144">
                  <a:extLst>
                    <a:ext uri="{FF2B5EF4-FFF2-40B4-BE49-F238E27FC236}">
                      <a16:creationId xmlns:a16="http://schemas.microsoft.com/office/drawing/2014/main" id="{E5027500-8DC4-DFD7-759A-2227D7CE042E}"/>
                    </a:ext>
                  </a:extLst>
                </p14:cNvPr>
                <p14:cNvContentPartPr/>
                <p14:nvPr/>
              </p14:nvContentPartPr>
              <p14:xfrm>
                <a:off x="9507240" y="3605797"/>
                <a:ext cx="1269000" cy="590760"/>
              </p14:xfrm>
            </p:contentPart>
          </mc:Choice>
          <mc:Fallback xmlns="">
            <p:pic>
              <p:nvPicPr>
                <p:cNvPr id="145" name="Ink 144">
                  <a:extLst>
                    <a:ext uri="{FF2B5EF4-FFF2-40B4-BE49-F238E27FC236}">
                      <a16:creationId xmlns:a16="http://schemas.microsoft.com/office/drawing/2014/main" id="{E5027500-8DC4-DFD7-759A-2227D7CE042E}"/>
                    </a:ext>
                  </a:extLst>
                </p:cNvPr>
                <p:cNvPicPr/>
                <p:nvPr/>
              </p:nvPicPr>
              <p:blipFill>
                <a:blip r:embed="rId221"/>
                <a:stretch>
                  <a:fillRect/>
                </a:stretch>
              </p:blipFill>
              <p:spPr>
                <a:xfrm>
                  <a:off x="9498600" y="3596797"/>
                  <a:ext cx="1286640" cy="60840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46" name="Ink 145">
                  <a:extLst>
                    <a:ext uri="{FF2B5EF4-FFF2-40B4-BE49-F238E27FC236}">
                      <a16:creationId xmlns:a16="http://schemas.microsoft.com/office/drawing/2014/main" id="{6A459693-9122-16A1-A201-44408201A0F2}"/>
                    </a:ext>
                  </a:extLst>
                </p14:cNvPr>
                <p14:cNvContentPartPr/>
                <p14:nvPr/>
              </p14:nvContentPartPr>
              <p14:xfrm>
                <a:off x="9637920" y="3621277"/>
                <a:ext cx="119160" cy="100440"/>
              </p14:xfrm>
            </p:contentPart>
          </mc:Choice>
          <mc:Fallback xmlns="">
            <p:pic>
              <p:nvPicPr>
                <p:cNvPr id="146" name="Ink 145">
                  <a:extLst>
                    <a:ext uri="{FF2B5EF4-FFF2-40B4-BE49-F238E27FC236}">
                      <a16:creationId xmlns:a16="http://schemas.microsoft.com/office/drawing/2014/main" id="{6A459693-9122-16A1-A201-44408201A0F2}"/>
                    </a:ext>
                  </a:extLst>
                </p:cNvPr>
                <p:cNvPicPr/>
                <p:nvPr/>
              </p:nvPicPr>
              <p:blipFill>
                <a:blip r:embed="rId223"/>
                <a:stretch>
                  <a:fillRect/>
                </a:stretch>
              </p:blipFill>
              <p:spPr>
                <a:xfrm>
                  <a:off x="9629280" y="3612277"/>
                  <a:ext cx="13680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47" name="Ink 146">
                  <a:extLst>
                    <a:ext uri="{FF2B5EF4-FFF2-40B4-BE49-F238E27FC236}">
                      <a16:creationId xmlns:a16="http://schemas.microsoft.com/office/drawing/2014/main" id="{A79433AD-CFA1-73B6-17D9-27EEC50D722B}"/>
                    </a:ext>
                  </a:extLst>
                </p14:cNvPr>
                <p14:cNvContentPartPr/>
                <p14:nvPr/>
              </p14:nvContentPartPr>
              <p14:xfrm>
                <a:off x="10866600" y="3892717"/>
                <a:ext cx="28080" cy="53640"/>
              </p14:xfrm>
            </p:contentPart>
          </mc:Choice>
          <mc:Fallback xmlns="">
            <p:pic>
              <p:nvPicPr>
                <p:cNvPr id="147" name="Ink 146">
                  <a:extLst>
                    <a:ext uri="{FF2B5EF4-FFF2-40B4-BE49-F238E27FC236}">
                      <a16:creationId xmlns:a16="http://schemas.microsoft.com/office/drawing/2014/main" id="{A79433AD-CFA1-73B6-17D9-27EEC50D722B}"/>
                    </a:ext>
                  </a:extLst>
                </p:cNvPr>
                <p:cNvPicPr/>
                <p:nvPr/>
              </p:nvPicPr>
              <p:blipFill>
                <a:blip r:embed="rId225"/>
                <a:stretch>
                  <a:fillRect/>
                </a:stretch>
              </p:blipFill>
              <p:spPr>
                <a:xfrm>
                  <a:off x="10857600" y="3883717"/>
                  <a:ext cx="4572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52" name="Ink 151">
                  <a:extLst>
                    <a:ext uri="{FF2B5EF4-FFF2-40B4-BE49-F238E27FC236}">
                      <a16:creationId xmlns:a16="http://schemas.microsoft.com/office/drawing/2014/main" id="{8C417ADF-3BE6-06EB-52BA-2E220B2EF5D9}"/>
                    </a:ext>
                  </a:extLst>
                </p14:cNvPr>
                <p14:cNvContentPartPr/>
                <p14:nvPr/>
              </p14:nvContentPartPr>
              <p14:xfrm>
                <a:off x="3594240" y="4487077"/>
                <a:ext cx="1173600" cy="444240"/>
              </p14:xfrm>
            </p:contentPart>
          </mc:Choice>
          <mc:Fallback xmlns="">
            <p:pic>
              <p:nvPicPr>
                <p:cNvPr id="152" name="Ink 151">
                  <a:extLst>
                    <a:ext uri="{FF2B5EF4-FFF2-40B4-BE49-F238E27FC236}">
                      <a16:creationId xmlns:a16="http://schemas.microsoft.com/office/drawing/2014/main" id="{8C417ADF-3BE6-06EB-52BA-2E220B2EF5D9}"/>
                    </a:ext>
                  </a:extLst>
                </p:cNvPr>
                <p:cNvPicPr/>
                <p:nvPr/>
              </p:nvPicPr>
              <p:blipFill>
                <a:blip r:embed="rId227"/>
                <a:stretch>
                  <a:fillRect/>
                </a:stretch>
              </p:blipFill>
              <p:spPr>
                <a:xfrm>
                  <a:off x="3585600" y="4478437"/>
                  <a:ext cx="1191240" cy="46188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53" name="Ink 152">
                  <a:extLst>
                    <a:ext uri="{FF2B5EF4-FFF2-40B4-BE49-F238E27FC236}">
                      <a16:creationId xmlns:a16="http://schemas.microsoft.com/office/drawing/2014/main" id="{43DF30CE-236F-DE18-4531-D08260EF88D5}"/>
                    </a:ext>
                  </a:extLst>
                </p14:cNvPr>
                <p14:cNvContentPartPr/>
                <p14:nvPr/>
              </p14:nvContentPartPr>
              <p14:xfrm>
                <a:off x="4705560" y="4578517"/>
                <a:ext cx="130680" cy="13680"/>
              </p14:xfrm>
            </p:contentPart>
          </mc:Choice>
          <mc:Fallback xmlns="">
            <p:pic>
              <p:nvPicPr>
                <p:cNvPr id="153" name="Ink 152">
                  <a:extLst>
                    <a:ext uri="{FF2B5EF4-FFF2-40B4-BE49-F238E27FC236}">
                      <a16:creationId xmlns:a16="http://schemas.microsoft.com/office/drawing/2014/main" id="{43DF30CE-236F-DE18-4531-D08260EF88D5}"/>
                    </a:ext>
                  </a:extLst>
                </p:cNvPr>
                <p:cNvPicPr/>
                <p:nvPr/>
              </p:nvPicPr>
              <p:blipFill>
                <a:blip r:embed="rId229"/>
                <a:stretch>
                  <a:fillRect/>
                </a:stretch>
              </p:blipFill>
              <p:spPr>
                <a:xfrm>
                  <a:off x="4696560" y="4569877"/>
                  <a:ext cx="14832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56" name="Ink 155">
                  <a:extLst>
                    <a:ext uri="{FF2B5EF4-FFF2-40B4-BE49-F238E27FC236}">
                      <a16:creationId xmlns:a16="http://schemas.microsoft.com/office/drawing/2014/main" id="{4B40E2B3-DE3F-975A-9206-E8F6924546CB}"/>
                    </a:ext>
                  </a:extLst>
                </p14:cNvPr>
                <p14:cNvContentPartPr/>
                <p14:nvPr/>
              </p14:nvContentPartPr>
              <p14:xfrm>
                <a:off x="5027760" y="4411117"/>
                <a:ext cx="1362600" cy="374400"/>
              </p14:xfrm>
            </p:contentPart>
          </mc:Choice>
          <mc:Fallback xmlns="">
            <p:pic>
              <p:nvPicPr>
                <p:cNvPr id="156" name="Ink 155">
                  <a:extLst>
                    <a:ext uri="{FF2B5EF4-FFF2-40B4-BE49-F238E27FC236}">
                      <a16:creationId xmlns:a16="http://schemas.microsoft.com/office/drawing/2014/main" id="{4B40E2B3-DE3F-975A-9206-E8F6924546CB}"/>
                    </a:ext>
                  </a:extLst>
                </p:cNvPr>
                <p:cNvPicPr/>
                <p:nvPr/>
              </p:nvPicPr>
              <p:blipFill>
                <a:blip r:embed="rId231"/>
                <a:stretch>
                  <a:fillRect/>
                </a:stretch>
              </p:blipFill>
              <p:spPr>
                <a:xfrm>
                  <a:off x="5019120" y="4402117"/>
                  <a:ext cx="1380240" cy="39204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57" name="Ink 156">
                  <a:extLst>
                    <a:ext uri="{FF2B5EF4-FFF2-40B4-BE49-F238E27FC236}">
                      <a16:creationId xmlns:a16="http://schemas.microsoft.com/office/drawing/2014/main" id="{FA17C037-C4B6-F8C6-406A-9A62155E97AA}"/>
                    </a:ext>
                  </a:extLst>
                </p14:cNvPr>
                <p14:cNvContentPartPr/>
                <p14:nvPr/>
              </p14:nvContentPartPr>
              <p14:xfrm>
                <a:off x="5513040" y="4343077"/>
                <a:ext cx="111240" cy="141840"/>
              </p14:xfrm>
            </p:contentPart>
          </mc:Choice>
          <mc:Fallback xmlns="">
            <p:pic>
              <p:nvPicPr>
                <p:cNvPr id="157" name="Ink 156">
                  <a:extLst>
                    <a:ext uri="{FF2B5EF4-FFF2-40B4-BE49-F238E27FC236}">
                      <a16:creationId xmlns:a16="http://schemas.microsoft.com/office/drawing/2014/main" id="{FA17C037-C4B6-F8C6-406A-9A62155E97AA}"/>
                    </a:ext>
                  </a:extLst>
                </p:cNvPr>
                <p:cNvPicPr/>
                <p:nvPr/>
              </p:nvPicPr>
              <p:blipFill>
                <a:blip r:embed="rId233"/>
                <a:stretch>
                  <a:fillRect/>
                </a:stretch>
              </p:blipFill>
              <p:spPr>
                <a:xfrm>
                  <a:off x="5504040" y="4334437"/>
                  <a:ext cx="12888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59" name="Ink 158">
                  <a:extLst>
                    <a:ext uri="{FF2B5EF4-FFF2-40B4-BE49-F238E27FC236}">
                      <a16:creationId xmlns:a16="http://schemas.microsoft.com/office/drawing/2014/main" id="{16AD23A6-1917-5B91-AAA7-083CF75F4A49}"/>
                    </a:ext>
                  </a:extLst>
                </p14:cNvPr>
                <p14:cNvContentPartPr/>
                <p14:nvPr/>
              </p14:nvContentPartPr>
              <p14:xfrm>
                <a:off x="6691680" y="4262797"/>
                <a:ext cx="2571840" cy="478080"/>
              </p14:xfrm>
            </p:contentPart>
          </mc:Choice>
          <mc:Fallback xmlns="">
            <p:pic>
              <p:nvPicPr>
                <p:cNvPr id="159" name="Ink 158">
                  <a:extLst>
                    <a:ext uri="{FF2B5EF4-FFF2-40B4-BE49-F238E27FC236}">
                      <a16:creationId xmlns:a16="http://schemas.microsoft.com/office/drawing/2014/main" id="{16AD23A6-1917-5B91-AAA7-083CF75F4A49}"/>
                    </a:ext>
                  </a:extLst>
                </p:cNvPr>
                <p:cNvPicPr/>
                <p:nvPr/>
              </p:nvPicPr>
              <p:blipFill>
                <a:blip r:embed="rId235"/>
                <a:stretch>
                  <a:fillRect/>
                </a:stretch>
              </p:blipFill>
              <p:spPr>
                <a:xfrm>
                  <a:off x="6683040" y="4253797"/>
                  <a:ext cx="2589480" cy="49572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60" name="Ink 159">
                  <a:extLst>
                    <a:ext uri="{FF2B5EF4-FFF2-40B4-BE49-F238E27FC236}">
                      <a16:creationId xmlns:a16="http://schemas.microsoft.com/office/drawing/2014/main" id="{06D119F1-E5DB-4A98-0C3E-EC2C3A42B59B}"/>
                    </a:ext>
                  </a:extLst>
                </p14:cNvPr>
                <p14:cNvContentPartPr/>
                <p14:nvPr/>
              </p14:nvContentPartPr>
              <p14:xfrm>
                <a:off x="8807760" y="4143997"/>
                <a:ext cx="132480" cy="111600"/>
              </p14:xfrm>
            </p:contentPart>
          </mc:Choice>
          <mc:Fallback xmlns="">
            <p:pic>
              <p:nvPicPr>
                <p:cNvPr id="160" name="Ink 159">
                  <a:extLst>
                    <a:ext uri="{FF2B5EF4-FFF2-40B4-BE49-F238E27FC236}">
                      <a16:creationId xmlns:a16="http://schemas.microsoft.com/office/drawing/2014/main" id="{06D119F1-E5DB-4A98-0C3E-EC2C3A42B59B}"/>
                    </a:ext>
                  </a:extLst>
                </p:cNvPr>
                <p:cNvPicPr/>
                <p:nvPr/>
              </p:nvPicPr>
              <p:blipFill>
                <a:blip r:embed="rId237"/>
                <a:stretch>
                  <a:fillRect/>
                </a:stretch>
              </p:blipFill>
              <p:spPr>
                <a:xfrm>
                  <a:off x="8798760" y="4135357"/>
                  <a:ext cx="15012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61" name="Ink 160">
                  <a:extLst>
                    <a:ext uri="{FF2B5EF4-FFF2-40B4-BE49-F238E27FC236}">
                      <a16:creationId xmlns:a16="http://schemas.microsoft.com/office/drawing/2014/main" id="{D7CD1C47-8007-6C02-C739-BC83BC06809A}"/>
                    </a:ext>
                  </a:extLst>
                </p14:cNvPr>
                <p14:cNvContentPartPr/>
                <p14:nvPr/>
              </p14:nvContentPartPr>
              <p14:xfrm>
                <a:off x="8669160" y="4320757"/>
                <a:ext cx="152640" cy="20160"/>
              </p14:xfrm>
            </p:contentPart>
          </mc:Choice>
          <mc:Fallback xmlns="">
            <p:pic>
              <p:nvPicPr>
                <p:cNvPr id="161" name="Ink 160">
                  <a:extLst>
                    <a:ext uri="{FF2B5EF4-FFF2-40B4-BE49-F238E27FC236}">
                      <a16:creationId xmlns:a16="http://schemas.microsoft.com/office/drawing/2014/main" id="{D7CD1C47-8007-6C02-C739-BC83BC06809A}"/>
                    </a:ext>
                  </a:extLst>
                </p:cNvPr>
                <p:cNvPicPr/>
                <p:nvPr/>
              </p:nvPicPr>
              <p:blipFill>
                <a:blip r:embed="rId239"/>
                <a:stretch>
                  <a:fillRect/>
                </a:stretch>
              </p:blipFill>
              <p:spPr>
                <a:xfrm>
                  <a:off x="8660520" y="4311757"/>
                  <a:ext cx="17028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63" name="Ink 162">
                  <a:extLst>
                    <a:ext uri="{FF2B5EF4-FFF2-40B4-BE49-F238E27FC236}">
                      <a16:creationId xmlns:a16="http://schemas.microsoft.com/office/drawing/2014/main" id="{48CF6634-06BC-7528-7D4B-C1655D544093}"/>
                    </a:ext>
                  </a:extLst>
                </p14:cNvPr>
                <p14:cNvContentPartPr/>
                <p14:nvPr/>
              </p14:nvContentPartPr>
              <p14:xfrm>
                <a:off x="8225280" y="4238677"/>
                <a:ext cx="96840" cy="97560"/>
              </p14:xfrm>
            </p:contentPart>
          </mc:Choice>
          <mc:Fallback xmlns="">
            <p:pic>
              <p:nvPicPr>
                <p:cNvPr id="163" name="Ink 162">
                  <a:extLst>
                    <a:ext uri="{FF2B5EF4-FFF2-40B4-BE49-F238E27FC236}">
                      <a16:creationId xmlns:a16="http://schemas.microsoft.com/office/drawing/2014/main" id="{48CF6634-06BC-7528-7D4B-C1655D544093}"/>
                    </a:ext>
                  </a:extLst>
                </p:cNvPr>
                <p:cNvPicPr/>
                <p:nvPr/>
              </p:nvPicPr>
              <p:blipFill>
                <a:blip r:embed="rId241"/>
                <a:stretch>
                  <a:fillRect/>
                </a:stretch>
              </p:blipFill>
              <p:spPr>
                <a:xfrm>
                  <a:off x="8216640" y="4230037"/>
                  <a:ext cx="114480" cy="115200"/>
                </a:xfrm>
                <a:prstGeom prst="rect">
                  <a:avLst/>
                </a:prstGeom>
              </p:spPr>
            </p:pic>
          </mc:Fallback>
        </mc:AlternateContent>
      </p:grpSp>
      <p:grpSp>
        <p:nvGrpSpPr>
          <p:cNvPr id="168" name="Group 167">
            <a:extLst>
              <a:ext uri="{FF2B5EF4-FFF2-40B4-BE49-F238E27FC236}">
                <a16:creationId xmlns:a16="http://schemas.microsoft.com/office/drawing/2014/main" id="{B037EEAF-8D64-E01F-92A7-5826BFC233C2}"/>
              </a:ext>
            </a:extLst>
          </p:cNvPr>
          <p:cNvGrpSpPr/>
          <p:nvPr/>
        </p:nvGrpSpPr>
        <p:grpSpPr>
          <a:xfrm>
            <a:off x="1376640" y="5232637"/>
            <a:ext cx="694080" cy="330120"/>
            <a:chOff x="1376640" y="5232637"/>
            <a:chExt cx="694080" cy="330120"/>
          </a:xfrm>
        </p:grpSpPr>
        <mc:AlternateContent xmlns:mc="http://schemas.openxmlformats.org/markup-compatibility/2006" xmlns:p14="http://schemas.microsoft.com/office/powerpoint/2010/main">
          <mc:Choice Requires="p14">
            <p:contentPart p14:bwMode="auto" r:id="rId242">
              <p14:nvContentPartPr>
                <p14:cNvPr id="165" name="Ink 164">
                  <a:extLst>
                    <a:ext uri="{FF2B5EF4-FFF2-40B4-BE49-F238E27FC236}">
                      <a16:creationId xmlns:a16="http://schemas.microsoft.com/office/drawing/2014/main" id="{103175E1-578E-FFED-965D-8A128BA5433C}"/>
                    </a:ext>
                  </a:extLst>
                </p14:cNvPr>
                <p14:cNvContentPartPr/>
                <p14:nvPr/>
              </p14:nvContentPartPr>
              <p14:xfrm>
                <a:off x="1376640" y="5232637"/>
                <a:ext cx="158040" cy="330120"/>
              </p14:xfrm>
            </p:contentPart>
          </mc:Choice>
          <mc:Fallback xmlns="">
            <p:pic>
              <p:nvPicPr>
                <p:cNvPr id="165" name="Ink 164">
                  <a:extLst>
                    <a:ext uri="{FF2B5EF4-FFF2-40B4-BE49-F238E27FC236}">
                      <a16:creationId xmlns:a16="http://schemas.microsoft.com/office/drawing/2014/main" id="{103175E1-578E-FFED-965D-8A128BA5433C}"/>
                    </a:ext>
                  </a:extLst>
                </p:cNvPr>
                <p:cNvPicPr/>
                <p:nvPr/>
              </p:nvPicPr>
              <p:blipFill>
                <a:blip r:embed="rId243"/>
                <a:stretch>
                  <a:fillRect/>
                </a:stretch>
              </p:blipFill>
              <p:spPr>
                <a:xfrm>
                  <a:off x="1367640" y="5223997"/>
                  <a:ext cx="17568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66" name="Ink 165">
                  <a:extLst>
                    <a:ext uri="{FF2B5EF4-FFF2-40B4-BE49-F238E27FC236}">
                      <a16:creationId xmlns:a16="http://schemas.microsoft.com/office/drawing/2014/main" id="{227BC4B9-2791-29AB-F66D-F724334BED8D}"/>
                    </a:ext>
                  </a:extLst>
                </p14:cNvPr>
                <p14:cNvContentPartPr/>
                <p14:nvPr/>
              </p14:nvContentPartPr>
              <p14:xfrm>
                <a:off x="1608120" y="5259997"/>
                <a:ext cx="142560" cy="282600"/>
              </p14:xfrm>
            </p:contentPart>
          </mc:Choice>
          <mc:Fallback xmlns="">
            <p:pic>
              <p:nvPicPr>
                <p:cNvPr id="166" name="Ink 165">
                  <a:extLst>
                    <a:ext uri="{FF2B5EF4-FFF2-40B4-BE49-F238E27FC236}">
                      <a16:creationId xmlns:a16="http://schemas.microsoft.com/office/drawing/2014/main" id="{227BC4B9-2791-29AB-F66D-F724334BED8D}"/>
                    </a:ext>
                  </a:extLst>
                </p:cNvPr>
                <p:cNvPicPr/>
                <p:nvPr/>
              </p:nvPicPr>
              <p:blipFill>
                <a:blip r:embed="rId245"/>
                <a:stretch>
                  <a:fillRect/>
                </a:stretch>
              </p:blipFill>
              <p:spPr>
                <a:xfrm>
                  <a:off x="1599120" y="5250997"/>
                  <a:ext cx="160200"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67" name="Ink 166">
                  <a:extLst>
                    <a:ext uri="{FF2B5EF4-FFF2-40B4-BE49-F238E27FC236}">
                      <a16:creationId xmlns:a16="http://schemas.microsoft.com/office/drawing/2014/main" id="{7441DDE0-7B32-D575-D037-77F2F46381CA}"/>
                    </a:ext>
                  </a:extLst>
                </p14:cNvPr>
                <p14:cNvContentPartPr/>
                <p14:nvPr/>
              </p14:nvContentPartPr>
              <p14:xfrm>
                <a:off x="1847880" y="5232637"/>
                <a:ext cx="222840" cy="275400"/>
              </p14:xfrm>
            </p:contentPart>
          </mc:Choice>
          <mc:Fallback xmlns="">
            <p:pic>
              <p:nvPicPr>
                <p:cNvPr id="167" name="Ink 166">
                  <a:extLst>
                    <a:ext uri="{FF2B5EF4-FFF2-40B4-BE49-F238E27FC236}">
                      <a16:creationId xmlns:a16="http://schemas.microsoft.com/office/drawing/2014/main" id="{7441DDE0-7B32-D575-D037-77F2F46381CA}"/>
                    </a:ext>
                  </a:extLst>
                </p:cNvPr>
                <p:cNvPicPr/>
                <p:nvPr/>
              </p:nvPicPr>
              <p:blipFill>
                <a:blip r:embed="rId247"/>
                <a:stretch>
                  <a:fillRect/>
                </a:stretch>
              </p:blipFill>
              <p:spPr>
                <a:xfrm>
                  <a:off x="1839240" y="5223997"/>
                  <a:ext cx="240480" cy="293040"/>
                </a:xfrm>
                <a:prstGeom prst="rect">
                  <a:avLst/>
                </a:prstGeom>
              </p:spPr>
            </p:pic>
          </mc:Fallback>
        </mc:AlternateContent>
      </p:grpSp>
      <p:grpSp>
        <p:nvGrpSpPr>
          <p:cNvPr id="174" name="Group 173">
            <a:extLst>
              <a:ext uri="{FF2B5EF4-FFF2-40B4-BE49-F238E27FC236}">
                <a16:creationId xmlns:a16="http://schemas.microsoft.com/office/drawing/2014/main" id="{042FF4E3-FA50-239A-9C29-5D1F69B8DF4F}"/>
              </a:ext>
            </a:extLst>
          </p:cNvPr>
          <p:cNvGrpSpPr/>
          <p:nvPr/>
        </p:nvGrpSpPr>
        <p:grpSpPr>
          <a:xfrm>
            <a:off x="1307160" y="5814037"/>
            <a:ext cx="971640" cy="291600"/>
            <a:chOff x="1307160" y="5814037"/>
            <a:chExt cx="971640" cy="291600"/>
          </a:xfrm>
        </p:grpSpPr>
        <mc:AlternateContent xmlns:mc="http://schemas.openxmlformats.org/markup-compatibility/2006" xmlns:p14="http://schemas.microsoft.com/office/powerpoint/2010/main">
          <mc:Choice Requires="p14">
            <p:contentPart p14:bwMode="auto" r:id="rId248">
              <p14:nvContentPartPr>
                <p14:cNvPr id="169" name="Ink 168">
                  <a:extLst>
                    <a:ext uri="{FF2B5EF4-FFF2-40B4-BE49-F238E27FC236}">
                      <a16:creationId xmlns:a16="http://schemas.microsoft.com/office/drawing/2014/main" id="{271A1B9F-5513-BD58-F2C8-A9146B9D59E2}"/>
                    </a:ext>
                  </a:extLst>
                </p14:cNvPr>
                <p14:cNvContentPartPr/>
                <p14:nvPr/>
              </p14:nvContentPartPr>
              <p14:xfrm>
                <a:off x="1307160" y="5875597"/>
                <a:ext cx="175680" cy="218520"/>
              </p14:xfrm>
            </p:contentPart>
          </mc:Choice>
          <mc:Fallback xmlns="">
            <p:pic>
              <p:nvPicPr>
                <p:cNvPr id="169" name="Ink 168">
                  <a:extLst>
                    <a:ext uri="{FF2B5EF4-FFF2-40B4-BE49-F238E27FC236}">
                      <a16:creationId xmlns:a16="http://schemas.microsoft.com/office/drawing/2014/main" id="{271A1B9F-5513-BD58-F2C8-A9146B9D59E2}"/>
                    </a:ext>
                  </a:extLst>
                </p:cNvPr>
                <p:cNvPicPr/>
                <p:nvPr/>
              </p:nvPicPr>
              <p:blipFill>
                <a:blip r:embed="rId249"/>
                <a:stretch>
                  <a:fillRect/>
                </a:stretch>
              </p:blipFill>
              <p:spPr>
                <a:xfrm>
                  <a:off x="1298160" y="5866957"/>
                  <a:ext cx="19332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70" name="Ink 169">
                  <a:extLst>
                    <a:ext uri="{FF2B5EF4-FFF2-40B4-BE49-F238E27FC236}">
                      <a16:creationId xmlns:a16="http://schemas.microsoft.com/office/drawing/2014/main" id="{02D30CDA-8473-A297-A262-B61B4FA3576A}"/>
                    </a:ext>
                  </a:extLst>
                </p14:cNvPr>
                <p14:cNvContentPartPr/>
                <p14:nvPr/>
              </p14:nvContentPartPr>
              <p14:xfrm>
                <a:off x="1584000" y="5855077"/>
                <a:ext cx="141120" cy="250560"/>
              </p14:xfrm>
            </p:contentPart>
          </mc:Choice>
          <mc:Fallback xmlns="">
            <p:pic>
              <p:nvPicPr>
                <p:cNvPr id="170" name="Ink 169">
                  <a:extLst>
                    <a:ext uri="{FF2B5EF4-FFF2-40B4-BE49-F238E27FC236}">
                      <a16:creationId xmlns:a16="http://schemas.microsoft.com/office/drawing/2014/main" id="{02D30CDA-8473-A297-A262-B61B4FA3576A}"/>
                    </a:ext>
                  </a:extLst>
                </p:cNvPr>
                <p:cNvPicPr/>
                <p:nvPr/>
              </p:nvPicPr>
              <p:blipFill>
                <a:blip r:embed="rId251"/>
                <a:stretch>
                  <a:fillRect/>
                </a:stretch>
              </p:blipFill>
              <p:spPr>
                <a:xfrm>
                  <a:off x="1575360" y="5846437"/>
                  <a:ext cx="15876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71" name="Ink 170">
                  <a:extLst>
                    <a:ext uri="{FF2B5EF4-FFF2-40B4-BE49-F238E27FC236}">
                      <a16:creationId xmlns:a16="http://schemas.microsoft.com/office/drawing/2014/main" id="{CD3943F3-8213-E861-D6A7-ED1C968330F6}"/>
                    </a:ext>
                  </a:extLst>
                </p14:cNvPr>
                <p14:cNvContentPartPr/>
                <p14:nvPr/>
              </p14:nvContentPartPr>
              <p14:xfrm>
                <a:off x="1813680" y="5848597"/>
                <a:ext cx="197280" cy="249120"/>
              </p14:xfrm>
            </p:contentPart>
          </mc:Choice>
          <mc:Fallback xmlns="">
            <p:pic>
              <p:nvPicPr>
                <p:cNvPr id="171" name="Ink 170">
                  <a:extLst>
                    <a:ext uri="{FF2B5EF4-FFF2-40B4-BE49-F238E27FC236}">
                      <a16:creationId xmlns:a16="http://schemas.microsoft.com/office/drawing/2014/main" id="{CD3943F3-8213-E861-D6A7-ED1C968330F6}"/>
                    </a:ext>
                  </a:extLst>
                </p:cNvPr>
                <p:cNvPicPr/>
                <p:nvPr/>
              </p:nvPicPr>
              <p:blipFill>
                <a:blip r:embed="rId253"/>
                <a:stretch>
                  <a:fillRect/>
                </a:stretch>
              </p:blipFill>
              <p:spPr>
                <a:xfrm>
                  <a:off x="1804680" y="5839597"/>
                  <a:ext cx="21492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72" name="Ink 171">
                  <a:extLst>
                    <a:ext uri="{FF2B5EF4-FFF2-40B4-BE49-F238E27FC236}">
                      <a16:creationId xmlns:a16="http://schemas.microsoft.com/office/drawing/2014/main" id="{1D605A70-561B-CC36-FFED-B0B2E75F4D1B}"/>
                    </a:ext>
                  </a:extLst>
                </p14:cNvPr>
                <p14:cNvContentPartPr/>
                <p14:nvPr/>
              </p14:nvContentPartPr>
              <p14:xfrm>
                <a:off x="2141640" y="5814037"/>
                <a:ext cx="137160" cy="250200"/>
              </p14:xfrm>
            </p:contentPart>
          </mc:Choice>
          <mc:Fallback xmlns="">
            <p:pic>
              <p:nvPicPr>
                <p:cNvPr id="172" name="Ink 171">
                  <a:extLst>
                    <a:ext uri="{FF2B5EF4-FFF2-40B4-BE49-F238E27FC236}">
                      <a16:creationId xmlns:a16="http://schemas.microsoft.com/office/drawing/2014/main" id="{1D605A70-561B-CC36-FFED-B0B2E75F4D1B}"/>
                    </a:ext>
                  </a:extLst>
                </p:cNvPr>
                <p:cNvPicPr/>
                <p:nvPr/>
              </p:nvPicPr>
              <p:blipFill>
                <a:blip r:embed="rId255"/>
                <a:stretch>
                  <a:fillRect/>
                </a:stretch>
              </p:blipFill>
              <p:spPr>
                <a:xfrm>
                  <a:off x="2132640" y="5805397"/>
                  <a:ext cx="15480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73" name="Ink 172">
                  <a:extLst>
                    <a:ext uri="{FF2B5EF4-FFF2-40B4-BE49-F238E27FC236}">
                      <a16:creationId xmlns:a16="http://schemas.microsoft.com/office/drawing/2014/main" id="{1CE6254D-5ED8-5F05-0F76-22267900A5A7}"/>
                    </a:ext>
                  </a:extLst>
                </p14:cNvPr>
                <p14:cNvContentPartPr/>
                <p14:nvPr/>
              </p14:nvContentPartPr>
              <p14:xfrm>
                <a:off x="2131920" y="5958757"/>
                <a:ext cx="125640" cy="11880"/>
              </p14:xfrm>
            </p:contentPart>
          </mc:Choice>
          <mc:Fallback xmlns="">
            <p:pic>
              <p:nvPicPr>
                <p:cNvPr id="173" name="Ink 172">
                  <a:extLst>
                    <a:ext uri="{FF2B5EF4-FFF2-40B4-BE49-F238E27FC236}">
                      <a16:creationId xmlns:a16="http://schemas.microsoft.com/office/drawing/2014/main" id="{1CE6254D-5ED8-5F05-0F76-22267900A5A7}"/>
                    </a:ext>
                  </a:extLst>
                </p:cNvPr>
                <p:cNvPicPr/>
                <p:nvPr/>
              </p:nvPicPr>
              <p:blipFill>
                <a:blip r:embed="rId257"/>
                <a:stretch>
                  <a:fillRect/>
                </a:stretch>
              </p:blipFill>
              <p:spPr>
                <a:xfrm>
                  <a:off x="2122920" y="5949757"/>
                  <a:ext cx="143280" cy="29520"/>
                </a:xfrm>
                <a:prstGeom prst="rect">
                  <a:avLst/>
                </a:prstGeom>
              </p:spPr>
            </p:pic>
          </mc:Fallback>
        </mc:AlternateContent>
      </p:grpSp>
      <p:grpSp>
        <p:nvGrpSpPr>
          <p:cNvPr id="180" name="Group 179">
            <a:extLst>
              <a:ext uri="{FF2B5EF4-FFF2-40B4-BE49-F238E27FC236}">
                <a16:creationId xmlns:a16="http://schemas.microsoft.com/office/drawing/2014/main" id="{593B8AEE-4EF8-65EE-D958-EA510A5F088D}"/>
              </a:ext>
            </a:extLst>
          </p:cNvPr>
          <p:cNvGrpSpPr/>
          <p:nvPr/>
        </p:nvGrpSpPr>
        <p:grpSpPr>
          <a:xfrm>
            <a:off x="6269400" y="4950397"/>
            <a:ext cx="775080" cy="308160"/>
            <a:chOff x="6269400" y="4950397"/>
            <a:chExt cx="775080" cy="308160"/>
          </a:xfrm>
        </p:grpSpPr>
        <mc:AlternateContent xmlns:mc="http://schemas.openxmlformats.org/markup-compatibility/2006" xmlns:p14="http://schemas.microsoft.com/office/powerpoint/2010/main">
          <mc:Choice Requires="p14">
            <p:contentPart p14:bwMode="auto" r:id="rId258">
              <p14:nvContentPartPr>
                <p14:cNvPr id="175" name="Ink 174">
                  <a:extLst>
                    <a:ext uri="{FF2B5EF4-FFF2-40B4-BE49-F238E27FC236}">
                      <a16:creationId xmlns:a16="http://schemas.microsoft.com/office/drawing/2014/main" id="{BFD0DB9C-592C-A73A-897A-FF2F8A51C90C}"/>
                    </a:ext>
                  </a:extLst>
                </p14:cNvPr>
                <p14:cNvContentPartPr/>
                <p14:nvPr/>
              </p14:nvContentPartPr>
              <p14:xfrm>
                <a:off x="6269400" y="4950397"/>
                <a:ext cx="185760" cy="308160"/>
              </p14:xfrm>
            </p:contentPart>
          </mc:Choice>
          <mc:Fallback xmlns="">
            <p:pic>
              <p:nvPicPr>
                <p:cNvPr id="175" name="Ink 174">
                  <a:extLst>
                    <a:ext uri="{FF2B5EF4-FFF2-40B4-BE49-F238E27FC236}">
                      <a16:creationId xmlns:a16="http://schemas.microsoft.com/office/drawing/2014/main" id="{BFD0DB9C-592C-A73A-897A-FF2F8A51C90C}"/>
                    </a:ext>
                  </a:extLst>
                </p:cNvPr>
                <p:cNvPicPr/>
                <p:nvPr/>
              </p:nvPicPr>
              <p:blipFill>
                <a:blip r:embed="rId259"/>
                <a:stretch>
                  <a:fillRect/>
                </a:stretch>
              </p:blipFill>
              <p:spPr>
                <a:xfrm>
                  <a:off x="6260760" y="4941397"/>
                  <a:ext cx="203400" cy="32580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76" name="Ink 175">
                  <a:extLst>
                    <a:ext uri="{FF2B5EF4-FFF2-40B4-BE49-F238E27FC236}">
                      <a16:creationId xmlns:a16="http://schemas.microsoft.com/office/drawing/2014/main" id="{E3BF8626-91FF-698B-B976-769AE5A7095B}"/>
                    </a:ext>
                  </a:extLst>
                </p14:cNvPr>
                <p14:cNvContentPartPr/>
                <p14:nvPr/>
              </p14:nvContentPartPr>
              <p14:xfrm>
                <a:off x="6513480" y="4955077"/>
                <a:ext cx="103680" cy="299520"/>
              </p14:xfrm>
            </p:contentPart>
          </mc:Choice>
          <mc:Fallback xmlns="">
            <p:pic>
              <p:nvPicPr>
                <p:cNvPr id="176" name="Ink 175">
                  <a:extLst>
                    <a:ext uri="{FF2B5EF4-FFF2-40B4-BE49-F238E27FC236}">
                      <a16:creationId xmlns:a16="http://schemas.microsoft.com/office/drawing/2014/main" id="{E3BF8626-91FF-698B-B976-769AE5A7095B}"/>
                    </a:ext>
                  </a:extLst>
                </p:cNvPr>
                <p:cNvPicPr/>
                <p:nvPr/>
              </p:nvPicPr>
              <p:blipFill>
                <a:blip r:embed="rId261"/>
                <a:stretch>
                  <a:fillRect/>
                </a:stretch>
              </p:blipFill>
              <p:spPr>
                <a:xfrm>
                  <a:off x="6504840" y="4946077"/>
                  <a:ext cx="121320" cy="31716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77" name="Ink 176">
                  <a:extLst>
                    <a:ext uri="{FF2B5EF4-FFF2-40B4-BE49-F238E27FC236}">
                      <a16:creationId xmlns:a16="http://schemas.microsoft.com/office/drawing/2014/main" id="{B91C31AE-0D7E-9D68-1777-87B92464A6D3}"/>
                    </a:ext>
                  </a:extLst>
                </p14:cNvPr>
                <p14:cNvContentPartPr/>
                <p14:nvPr/>
              </p14:nvContentPartPr>
              <p14:xfrm>
                <a:off x="6726600" y="4961557"/>
                <a:ext cx="153000" cy="279720"/>
              </p14:xfrm>
            </p:contentPart>
          </mc:Choice>
          <mc:Fallback xmlns="">
            <p:pic>
              <p:nvPicPr>
                <p:cNvPr id="177" name="Ink 176">
                  <a:extLst>
                    <a:ext uri="{FF2B5EF4-FFF2-40B4-BE49-F238E27FC236}">
                      <a16:creationId xmlns:a16="http://schemas.microsoft.com/office/drawing/2014/main" id="{B91C31AE-0D7E-9D68-1777-87B92464A6D3}"/>
                    </a:ext>
                  </a:extLst>
                </p:cNvPr>
                <p:cNvPicPr/>
                <p:nvPr/>
              </p:nvPicPr>
              <p:blipFill>
                <a:blip r:embed="rId263"/>
                <a:stretch>
                  <a:fillRect/>
                </a:stretch>
              </p:blipFill>
              <p:spPr>
                <a:xfrm>
                  <a:off x="6717600" y="4952557"/>
                  <a:ext cx="170640" cy="29736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79" name="Ink 178">
                  <a:extLst>
                    <a:ext uri="{FF2B5EF4-FFF2-40B4-BE49-F238E27FC236}">
                      <a16:creationId xmlns:a16="http://schemas.microsoft.com/office/drawing/2014/main" id="{C6142CB2-2A90-C281-9723-16B9F8FC69F2}"/>
                    </a:ext>
                  </a:extLst>
                </p14:cNvPr>
                <p14:cNvContentPartPr/>
                <p14:nvPr/>
              </p14:nvContentPartPr>
              <p14:xfrm>
                <a:off x="6864120" y="4978837"/>
                <a:ext cx="180360" cy="245160"/>
              </p14:xfrm>
            </p:contentPart>
          </mc:Choice>
          <mc:Fallback xmlns="">
            <p:pic>
              <p:nvPicPr>
                <p:cNvPr id="179" name="Ink 178">
                  <a:extLst>
                    <a:ext uri="{FF2B5EF4-FFF2-40B4-BE49-F238E27FC236}">
                      <a16:creationId xmlns:a16="http://schemas.microsoft.com/office/drawing/2014/main" id="{C6142CB2-2A90-C281-9723-16B9F8FC69F2}"/>
                    </a:ext>
                  </a:extLst>
                </p:cNvPr>
                <p:cNvPicPr/>
                <p:nvPr/>
              </p:nvPicPr>
              <p:blipFill>
                <a:blip r:embed="rId265"/>
                <a:stretch>
                  <a:fillRect/>
                </a:stretch>
              </p:blipFill>
              <p:spPr>
                <a:xfrm>
                  <a:off x="6855480" y="4970197"/>
                  <a:ext cx="198000" cy="262800"/>
                </a:xfrm>
                <a:prstGeom prst="rect">
                  <a:avLst/>
                </a:prstGeom>
              </p:spPr>
            </p:pic>
          </mc:Fallback>
        </mc:AlternateContent>
      </p:grpSp>
      <p:grpSp>
        <p:nvGrpSpPr>
          <p:cNvPr id="185" name="Group 184">
            <a:extLst>
              <a:ext uri="{FF2B5EF4-FFF2-40B4-BE49-F238E27FC236}">
                <a16:creationId xmlns:a16="http://schemas.microsoft.com/office/drawing/2014/main" id="{2BA52BF9-AA37-1B0C-20FC-0C7A6AA2511F}"/>
              </a:ext>
            </a:extLst>
          </p:cNvPr>
          <p:cNvGrpSpPr/>
          <p:nvPr/>
        </p:nvGrpSpPr>
        <p:grpSpPr>
          <a:xfrm>
            <a:off x="6339600" y="5784517"/>
            <a:ext cx="620280" cy="298080"/>
            <a:chOff x="6339600" y="5784517"/>
            <a:chExt cx="620280" cy="298080"/>
          </a:xfrm>
        </p:grpSpPr>
        <mc:AlternateContent xmlns:mc="http://schemas.openxmlformats.org/markup-compatibility/2006" xmlns:p14="http://schemas.microsoft.com/office/powerpoint/2010/main">
          <mc:Choice Requires="p14">
            <p:contentPart p14:bwMode="auto" r:id="rId266">
              <p14:nvContentPartPr>
                <p14:cNvPr id="181" name="Ink 180">
                  <a:extLst>
                    <a:ext uri="{FF2B5EF4-FFF2-40B4-BE49-F238E27FC236}">
                      <a16:creationId xmlns:a16="http://schemas.microsoft.com/office/drawing/2014/main" id="{015F4E2B-888A-4CA0-2E64-E09C307F8BBC}"/>
                    </a:ext>
                  </a:extLst>
                </p14:cNvPr>
                <p14:cNvContentPartPr/>
                <p14:nvPr/>
              </p14:nvContentPartPr>
              <p14:xfrm>
                <a:off x="6339600" y="5784517"/>
                <a:ext cx="238320" cy="289440"/>
              </p14:xfrm>
            </p:contentPart>
          </mc:Choice>
          <mc:Fallback xmlns="">
            <p:pic>
              <p:nvPicPr>
                <p:cNvPr id="181" name="Ink 180">
                  <a:extLst>
                    <a:ext uri="{FF2B5EF4-FFF2-40B4-BE49-F238E27FC236}">
                      <a16:creationId xmlns:a16="http://schemas.microsoft.com/office/drawing/2014/main" id="{015F4E2B-888A-4CA0-2E64-E09C307F8BBC}"/>
                    </a:ext>
                  </a:extLst>
                </p:cNvPr>
                <p:cNvPicPr/>
                <p:nvPr/>
              </p:nvPicPr>
              <p:blipFill>
                <a:blip r:embed="rId267"/>
                <a:stretch>
                  <a:fillRect/>
                </a:stretch>
              </p:blipFill>
              <p:spPr>
                <a:xfrm>
                  <a:off x="6330960" y="5775517"/>
                  <a:ext cx="25596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82" name="Ink 181">
                  <a:extLst>
                    <a:ext uri="{FF2B5EF4-FFF2-40B4-BE49-F238E27FC236}">
                      <a16:creationId xmlns:a16="http://schemas.microsoft.com/office/drawing/2014/main" id="{284C8729-3FD0-7978-58DA-DDDA4DA5802E}"/>
                    </a:ext>
                  </a:extLst>
                </p14:cNvPr>
                <p14:cNvContentPartPr/>
                <p14:nvPr/>
              </p14:nvContentPartPr>
              <p14:xfrm>
                <a:off x="6665400" y="5824117"/>
                <a:ext cx="127440" cy="258480"/>
              </p14:xfrm>
            </p:contentPart>
          </mc:Choice>
          <mc:Fallback xmlns="">
            <p:pic>
              <p:nvPicPr>
                <p:cNvPr id="182" name="Ink 181">
                  <a:extLst>
                    <a:ext uri="{FF2B5EF4-FFF2-40B4-BE49-F238E27FC236}">
                      <a16:creationId xmlns:a16="http://schemas.microsoft.com/office/drawing/2014/main" id="{284C8729-3FD0-7978-58DA-DDDA4DA5802E}"/>
                    </a:ext>
                  </a:extLst>
                </p:cNvPr>
                <p:cNvPicPr/>
                <p:nvPr/>
              </p:nvPicPr>
              <p:blipFill>
                <a:blip r:embed="rId269"/>
                <a:stretch>
                  <a:fillRect/>
                </a:stretch>
              </p:blipFill>
              <p:spPr>
                <a:xfrm>
                  <a:off x="6656400" y="5815477"/>
                  <a:ext cx="14508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84" name="Ink 183">
                  <a:extLst>
                    <a:ext uri="{FF2B5EF4-FFF2-40B4-BE49-F238E27FC236}">
                      <a16:creationId xmlns:a16="http://schemas.microsoft.com/office/drawing/2014/main" id="{350DE093-E699-905A-3C68-BBC20631220A}"/>
                    </a:ext>
                  </a:extLst>
                </p14:cNvPr>
                <p14:cNvContentPartPr/>
                <p14:nvPr/>
              </p14:nvContentPartPr>
              <p14:xfrm>
                <a:off x="6852960" y="5829877"/>
                <a:ext cx="106920" cy="244440"/>
              </p14:xfrm>
            </p:contentPart>
          </mc:Choice>
          <mc:Fallback xmlns="">
            <p:pic>
              <p:nvPicPr>
                <p:cNvPr id="184" name="Ink 183">
                  <a:extLst>
                    <a:ext uri="{FF2B5EF4-FFF2-40B4-BE49-F238E27FC236}">
                      <a16:creationId xmlns:a16="http://schemas.microsoft.com/office/drawing/2014/main" id="{350DE093-E699-905A-3C68-BBC20631220A}"/>
                    </a:ext>
                  </a:extLst>
                </p:cNvPr>
                <p:cNvPicPr/>
                <p:nvPr/>
              </p:nvPicPr>
              <p:blipFill>
                <a:blip r:embed="rId271"/>
                <a:stretch>
                  <a:fillRect/>
                </a:stretch>
              </p:blipFill>
              <p:spPr>
                <a:xfrm>
                  <a:off x="6844320" y="5820877"/>
                  <a:ext cx="124560" cy="262080"/>
                </a:xfrm>
                <a:prstGeom prst="rect">
                  <a:avLst/>
                </a:prstGeom>
              </p:spPr>
            </p:pic>
          </mc:Fallback>
        </mc:AlternateContent>
      </p:grpSp>
      <p:grpSp>
        <p:nvGrpSpPr>
          <p:cNvPr id="189" name="Group 188">
            <a:extLst>
              <a:ext uri="{FF2B5EF4-FFF2-40B4-BE49-F238E27FC236}">
                <a16:creationId xmlns:a16="http://schemas.microsoft.com/office/drawing/2014/main" id="{AFD49FA4-ACE8-F81C-3D42-0DA796C750EE}"/>
              </a:ext>
            </a:extLst>
          </p:cNvPr>
          <p:cNvGrpSpPr/>
          <p:nvPr/>
        </p:nvGrpSpPr>
        <p:grpSpPr>
          <a:xfrm>
            <a:off x="7209720" y="5739157"/>
            <a:ext cx="1479600" cy="352440"/>
            <a:chOff x="7209720" y="5739157"/>
            <a:chExt cx="1479600" cy="352440"/>
          </a:xfrm>
        </p:grpSpPr>
        <mc:AlternateContent xmlns:mc="http://schemas.openxmlformats.org/markup-compatibility/2006" xmlns:p14="http://schemas.microsoft.com/office/powerpoint/2010/main">
          <mc:Choice Requires="p14">
            <p:contentPart p14:bwMode="auto" r:id="rId272">
              <p14:nvContentPartPr>
                <p14:cNvPr id="186" name="Ink 185">
                  <a:extLst>
                    <a:ext uri="{FF2B5EF4-FFF2-40B4-BE49-F238E27FC236}">
                      <a16:creationId xmlns:a16="http://schemas.microsoft.com/office/drawing/2014/main" id="{A1755C5D-CBF9-6CEC-4B11-3CCD17FF6661}"/>
                    </a:ext>
                  </a:extLst>
                </p14:cNvPr>
                <p14:cNvContentPartPr/>
                <p14:nvPr/>
              </p14:nvContentPartPr>
              <p14:xfrm>
                <a:off x="7209720" y="5950477"/>
                <a:ext cx="185760" cy="131400"/>
              </p14:xfrm>
            </p:contentPart>
          </mc:Choice>
          <mc:Fallback xmlns="">
            <p:pic>
              <p:nvPicPr>
                <p:cNvPr id="186" name="Ink 185">
                  <a:extLst>
                    <a:ext uri="{FF2B5EF4-FFF2-40B4-BE49-F238E27FC236}">
                      <a16:creationId xmlns:a16="http://schemas.microsoft.com/office/drawing/2014/main" id="{A1755C5D-CBF9-6CEC-4B11-3CCD17FF6661}"/>
                    </a:ext>
                  </a:extLst>
                </p:cNvPr>
                <p:cNvPicPr/>
                <p:nvPr/>
              </p:nvPicPr>
              <p:blipFill>
                <a:blip r:embed="rId273"/>
                <a:stretch>
                  <a:fillRect/>
                </a:stretch>
              </p:blipFill>
              <p:spPr>
                <a:xfrm>
                  <a:off x="7200720" y="5941477"/>
                  <a:ext cx="20340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187" name="Ink 186">
                  <a:extLst>
                    <a:ext uri="{FF2B5EF4-FFF2-40B4-BE49-F238E27FC236}">
                      <a16:creationId xmlns:a16="http://schemas.microsoft.com/office/drawing/2014/main" id="{73AD74DF-3BF9-B206-FDAF-DDEF95B36840}"/>
                    </a:ext>
                  </a:extLst>
                </p14:cNvPr>
                <p14:cNvContentPartPr/>
                <p14:nvPr/>
              </p14:nvContentPartPr>
              <p14:xfrm>
                <a:off x="7558200" y="5745277"/>
                <a:ext cx="1131120" cy="346320"/>
              </p14:xfrm>
            </p:contentPart>
          </mc:Choice>
          <mc:Fallback xmlns="">
            <p:pic>
              <p:nvPicPr>
                <p:cNvPr id="187" name="Ink 186">
                  <a:extLst>
                    <a:ext uri="{FF2B5EF4-FFF2-40B4-BE49-F238E27FC236}">
                      <a16:creationId xmlns:a16="http://schemas.microsoft.com/office/drawing/2014/main" id="{73AD74DF-3BF9-B206-FDAF-DDEF95B36840}"/>
                    </a:ext>
                  </a:extLst>
                </p:cNvPr>
                <p:cNvPicPr/>
                <p:nvPr/>
              </p:nvPicPr>
              <p:blipFill>
                <a:blip r:embed="rId275"/>
                <a:stretch>
                  <a:fillRect/>
                </a:stretch>
              </p:blipFill>
              <p:spPr>
                <a:xfrm>
                  <a:off x="7549200" y="5736637"/>
                  <a:ext cx="1148760" cy="36396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188" name="Ink 187">
                  <a:extLst>
                    <a:ext uri="{FF2B5EF4-FFF2-40B4-BE49-F238E27FC236}">
                      <a16:creationId xmlns:a16="http://schemas.microsoft.com/office/drawing/2014/main" id="{0120348A-1CA2-01EA-F695-4BB574CCF4FC}"/>
                    </a:ext>
                  </a:extLst>
                </p14:cNvPr>
                <p14:cNvContentPartPr/>
                <p14:nvPr/>
              </p14:nvContentPartPr>
              <p14:xfrm>
                <a:off x="7883280" y="5739157"/>
                <a:ext cx="102600" cy="98280"/>
              </p14:xfrm>
            </p:contentPart>
          </mc:Choice>
          <mc:Fallback xmlns="">
            <p:pic>
              <p:nvPicPr>
                <p:cNvPr id="188" name="Ink 187">
                  <a:extLst>
                    <a:ext uri="{FF2B5EF4-FFF2-40B4-BE49-F238E27FC236}">
                      <a16:creationId xmlns:a16="http://schemas.microsoft.com/office/drawing/2014/main" id="{0120348A-1CA2-01EA-F695-4BB574CCF4FC}"/>
                    </a:ext>
                  </a:extLst>
                </p:cNvPr>
                <p:cNvPicPr/>
                <p:nvPr/>
              </p:nvPicPr>
              <p:blipFill>
                <a:blip r:embed="rId277"/>
                <a:stretch>
                  <a:fillRect/>
                </a:stretch>
              </p:blipFill>
              <p:spPr>
                <a:xfrm>
                  <a:off x="7874640" y="5730517"/>
                  <a:ext cx="120240" cy="115920"/>
                </a:xfrm>
                <a:prstGeom prst="rect">
                  <a:avLst/>
                </a:prstGeom>
              </p:spPr>
            </p:pic>
          </mc:Fallback>
        </mc:AlternateContent>
      </p:grpSp>
      <p:grpSp>
        <p:nvGrpSpPr>
          <p:cNvPr id="192" name="Group 191">
            <a:extLst>
              <a:ext uri="{FF2B5EF4-FFF2-40B4-BE49-F238E27FC236}">
                <a16:creationId xmlns:a16="http://schemas.microsoft.com/office/drawing/2014/main" id="{C17C34D2-66F9-67E3-7C20-049B79E10A42}"/>
              </a:ext>
            </a:extLst>
          </p:cNvPr>
          <p:cNvGrpSpPr/>
          <p:nvPr/>
        </p:nvGrpSpPr>
        <p:grpSpPr>
          <a:xfrm>
            <a:off x="8840520" y="5700277"/>
            <a:ext cx="1575360" cy="542520"/>
            <a:chOff x="8840520" y="5700277"/>
            <a:chExt cx="1575360" cy="542520"/>
          </a:xfrm>
        </p:grpSpPr>
        <mc:AlternateContent xmlns:mc="http://schemas.openxmlformats.org/markup-compatibility/2006" xmlns:p14="http://schemas.microsoft.com/office/powerpoint/2010/main">
          <mc:Choice Requires="p14">
            <p:contentPart p14:bwMode="auto" r:id="rId278">
              <p14:nvContentPartPr>
                <p14:cNvPr id="190" name="Ink 189">
                  <a:extLst>
                    <a:ext uri="{FF2B5EF4-FFF2-40B4-BE49-F238E27FC236}">
                      <a16:creationId xmlns:a16="http://schemas.microsoft.com/office/drawing/2014/main" id="{4EC482D9-C81D-BC03-E249-B933A82DB268}"/>
                    </a:ext>
                  </a:extLst>
                </p14:cNvPr>
                <p14:cNvContentPartPr/>
                <p14:nvPr/>
              </p14:nvContentPartPr>
              <p14:xfrm>
                <a:off x="8840520" y="5700277"/>
                <a:ext cx="730080" cy="364320"/>
              </p14:xfrm>
            </p:contentPart>
          </mc:Choice>
          <mc:Fallback xmlns="">
            <p:pic>
              <p:nvPicPr>
                <p:cNvPr id="190" name="Ink 189">
                  <a:extLst>
                    <a:ext uri="{FF2B5EF4-FFF2-40B4-BE49-F238E27FC236}">
                      <a16:creationId xmlns:a16="http://schemas.microsoft.com/office/drawing/2014/main" id="{4EC482D9-C81D-BC03-E249-B933A82DB268}"/>
                    </a:ext>
                  </a:extLst>
                </p:cNvPr>
                <p:cNvPicPr/>
                <p:nvPr/>
              </p:nvPicPr>
              <p:blipFill>
                <a:blip r:embed="rId279"/>
                <a:stretch>
                  <a:fillRect/>
                </a:stretch>
              </p:blipFill>
              <p:spPr>
                <a:xfrm>
                  <a:off x="8831880" y="5691637"/>
                  <a:ext cx="747720" cy="38196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91" name="Ink 190">
                  <a:extLst>
                    <a:ext uri="{FF2B5EF4-FFF2-40B4-BE49-F238E27FC236}">
                      <a16:creationId xmlns:a16="http://schemas.microsoft.com/office/drawing/2014/main" id="{CEBD0730-0927-6B06-97D8-BD935BCA8E57}"/>
                    </a:ext>
                  </a:extLst>
                </p14:cNvPr>
                <p14:cNvContentPartPr/>
                <p14:nvPr/>
              </p14:nvContentPartPr>
              <p14:xfrm>
                <a:off x="9688680" y="5702437"/>
                <a:ext cx="727200" cy="540360"/>
              </p14:xfrm>
            </p:contentPart>
          </mc:Choice>
          <mc:Fallback xmlns="">
            <p:pic>
              <p:nvPicPr>
                <p:cNvPr id="191" name="Ink 190">
                  <a:extLst>
                    <a:ext uri="{FF2B5EF4-FFF2-40B4-BE49-F238E27FC236}">
                      <a16:creationId xmlns:a16="http://schemas.microsoft.com/office/drawing/2014/main" id="{CEBD0730-0927-6B06-97D8-BD935BCA8E57}"/>
                    </a:ext>
                  </a:extLst>
                </p:cNvPr>
                <p:cNvPicPr/>
                <p:nvPr/>
              </p:nvPicPr>
              <p:blipFill>
                <a:blip r:embed="rId281"/>
                <a:stretch>
                  <a:fillRect/>
                </a:stretch>
              </p:blipFill>
              <p:spPr>
                <a:xfrm>
                  <a:off x="9680040" y="5693437"/>
                  <a:ext cx="744840" cy="558000"/>
                </a:xfrm>
                <a:prstGeom prst="rect">
                  <a:avLst/>
                </a:prstGeom>
              </p:spPr>
            </p:pic>
          </mc:Fallback>
        </mc:AlternateContent>
      </p:grpSp>
    </p:spTree>
    <p:extLst>
      <p:ext uri="{BB962C8B-B14F-4D97-AF65-F5344CB8AC3E}">
        <p14:creationId xmlns:p14="http://schemas.microsoft.com/office/powerpoint/2010/main" val="3164881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910" y="181303"/>
            <a:ext cx="11352179" cy="790411"/>
          </a:xfrm>
        </p:spPr>
        <p:txBody>
          <a:bodyPr>
            <a:noAutofit/>
          </a:bodyPr>
          <a:lstStyle/>
          <a:p>
            <a:pPr algn="l"/>
            <a:r>
              <a:rPr lang="en-US" sz="4000" b="1" dirty="0">
                <a:solidFill>
                  <a:srgbClr val="99FF33"/>
                </a:solidFill>
                <a:latin typeface="Consolas" panose="020B0609020204030204" pitchFamily="49" charset="0"/>
              </a:rPr>
              <a:t>Mobile Computing:</a:t>
            </a:r>
          </a:p>
        </p:txBody>
      </p:sp>
      <mc:AlternateContent xmlns:mc="http://schemas.openxmlformats.org/markup-compatibility/2006" xmlns:p14="http://schemas.microsoft.com/office/powerpoint/2010/main">
        <mc:Choice Requires="p14">
          <p:contentPart p14:bwMode="auto" r:id="rId2">
            <p14:nvContentPartPr>
              <p14:cNvPr id="30" name="Ink 29">
                <a:extLst>
                  <a:ext uri="{FF2B5EF4-FFF2-40B4-BE49-F238E27FC236}">
                    <a16:creationId xmlns:a16="http://schemas.microsoft.com/office/drawing/2014/main" id="{69E443FF-57D9-C2F7-1071-184FA4ECC95B}"/>
                  </a:ext>
                </a:extLst>
              </p14:cNvPr>
              <p14:cNvContentPartPr/>
              <p14:nvPr/>
            </p14:nvContentPartPr>
            <p14:xfrm>
              <a:off x="8277145" y="1444717"/>
              <a:ext cx="668880" cy="639000"/>
            </p14:xfrm>
          </p:contentPart>
        </mc:Choice>
        <mc:Fallback xmlns="">
          <p:pic>
            <p:nvPicPr>
              <p:cNvPr id="30" name="Ink 29">
                <a:extLst>
                  <a:ext uri="{FF2B5EF4-FFF2-40B4-BE49-F238E27FC236}">
                    <a16:creationId xmlns:a16="http://schemas.microsoft.com/office/drawing/2014/main" id="{69E443FF-57D9-C2F7-1071-184FA4ECC95B}"/>
                  </a:ext>
                </a:extLst>
              </p:cNvPr>
              <p:cNvPicPr/>
              <p:nvPr/>
            </p:nvPicPr>
            <p:blipFill>
              <a:blip r:embed="rId3"/>
              <a:stretch>
                <a:fillRect/>
              </a:stretch>
            </p:blipFill>
            <p:spPr>
              <a:xfrm>
                <a:off x="8268145" y="1436077"/>
                <a:ext cx="686520" cy="656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1" name="Ink 30">
                <a:extLst>
                  <a:ext uri="{FF2B5EF4-FFF2-40B4-BE49-F238E27FC236}">
                    <a16:creationId xmlns:a16="http://schemas.microsoft.com/office/drawing/2014/main" id="{7489CE2E-F5AA-EECA-7FCC-C9BF838319AB}"/>
                  </a:ext>
                </a:extLst>
              </p14:cNvPr>
              <p14:cNvContentPartPr/>
              <p14:nvPr/>
            </p14:nvContentPartPr>
            <p14:xfrm>
              <a:off x="9233665" y="1111357"/>
              <a:ext cx="1127880" cy="619920"/>
            </p14:xfrm>
          </p:contentPart>
        </mc:Choice>
        <mc:Fallback xmlns="">
          <p:pic>
            <p:nvPicPr>
              <p:cNvPr id="31" name="Ink 30">
                <a:extLst>
                  <a:ext uri="{FF2B5EF4-FFF2-40B4-BE49-F238E27FC236}">
                    <a16:creationId xmlns:a16="http://schemas.microsoft.com/office/drawing/2014/main" id="{7489CE2E-F5AA-EECA-7FCC-C9BF838319AB}"/>
                  </a:ext>
                </a:extLst>
              </p:cNvPr>
              <p:cNvPicPr/>
              <p:nvPr/>
            </p:nvPicPr>
            <p:blipFill>
              <a:blip r:embed="rId5"/>
              <a:stretch>
                <a:fillRect/>
              </a:stretch>
            </p:blipFill>
            <p:spPr>
              <a:xfrm>
                <a:off x="9224665" y="1102717"/>
                <a:ext cx="1145520" cy="637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2" name="Ink 31">
                <a:extLst>
                  <a:ext uri="{FF2B5EF4-FFF2-40B4-BE49-F238E27FC236}">
                    <a16:creationId xmlns:a16="http://schemas.microsoft.com/office/drawing/2014/main" id="{4B5FE7C1-6263-3335-152C-6C7A86668B07}"/>
                  </a:ext>
                </a:extLst>
              </p14:cNvPr>
              <p14:cNvContentPartPr/>
              <p14:nvPr/>
            </p14:nvContentPartPr>
            <p14:xfrm>
              <a:off x="9939625" y="1109917"/>
              <a:ext cx="100800" cy="108000"/>
            </p14:xfrm>
          </p:contentPart>
        </mc:Choice>
        <mc:Fallback xmlns="">
          <p:pic>
            <p:nvPicPr>
              <p:cNvPr id="32" name="Ink 31">
                <a:extLst>
                  <a:ext uri="{FF2B5EF4-FFF2-40B4-BE49-F238E27FC236}">
                    <a16:creationId xmlns:a16="http://schemas.microsoft.com/office/drawing/2014/main" id="{4B5FE7C1-6263-3335-152C-6C7A86668B07}"/>
                  </a:ext>
                </a:extLst>
              </p:cNvPr>
              <p:cNvPicPr/>
              <p:nvPr/>
            </p:nvPicPr>
            <p:blipFill>
              <a:blip r:embed="rId7"/>
              <a:stretch>
                <a:fillRect/>
              </a:stretch>
            </p:blipFill>
            <p:spPr>
              <a:xfrm>
                <a:off x="9930985" y="1100917"/>
                <a:ext cx="11844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3" name="Ink 32">
                <a:extLst>
                  <a:ext uri="{FF2B5EF4-FFF2-40B4-BE49-F238E27FC236}">
                    <a16:creationId xmlns:a16="http://schemas.microsoft.com/office/drawing/2014/main" id="{6B2E6A04-DD94-8497-583D-DA1424DAC46A}"/>
                  </a:ext>
                </a:extLst>
              </p14:cNvPr>
              <p14:cNvContentPartPr/>
              <p14:nvPr/>
            </p14:nvContentPartPr>
            <p14:xfrm>
              <a:off x="10511305" y="1205317"/>
              <a:ext cx="864720" cy="351360"/>
            </p14:xfrm>
          </p:contentPart>
        </mc:Choice>
        <mc:Fallback xmlns="">
          <p:pic>
            <p:nvPicPr>
              <p:cNvPr id="33" name="Ink 32">
                <a:extLst>
                  <a:ext uri="{FF2B5EF4-FFF2-40B4-BE49-F238E27FC236}">
                    <a16:creationId xmlns:a16="http://schemas.microsoft.com/office/drawing/2014/main" id="{6B2E6A04-DD94-8497-583D-DA1424DAC46A}"/>
                  </a:ext>
                </a:extLst>
              </p:cNvPr>
              <p:cNvPicPr/>
              <p:nvPr/>
            </p:nvPicPr>
            <p:blipFill>
              <a:blip r:embed="rId9"/>
              <a:stretch>
                <a:fillRect/>
              </a:stretch>
            </p:blipFill>
            <p:spPr>
              <a:xfrm>
                <a:off x="10502305" y="1196677"/>
                <a:ext cx="882360" cy="36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6" name="Ink 35">
                <a:extLst>
                  <a:ext uri="{FF2B5EF4-FFF2-40B4-BE49-F238E27FC236}">
                    <a16:creationId xmlns:a16="http://schemas.microsoft.com/office/drawing/2014/main" id="{2E0B05B4-8D49-0DFA-3EA0-3602727FF15A}"/>
                  </a:ext>
                </a:extLst>
              </p14:cNvPr>
              <p14:cNvContentPartPr/>
              <p14:nvPr/>
            </p14:nvContentPartPr>
            <p14:xfrm>
              <a:off x="8571985" y="2371717"/>
              <a:ext cx="691560" cy="122040"/>
            </p14:xfrm>
          </p:contentPart>
        </mc:Choice>
        <mc:Fallback xmlns="">
          <p:pic>
            <p:nvPicPr>
              <p:cNvPr id="36" name="Ink 35">
                <a:extLst>
                  <a:ext uri="{FF2B5EF4-FFF2-40B4-BE49-F238E27FC236}">
                    <a16:creationId xmlns:a16="http://schemas.microsoft.com/office/drawing/2014/main" id="{2E0B05B4-8D49-0DFA-3EA0-3602727FF15A}"/>
                  </a:ext>
                </a:extLst>
              </p:cNvPr>
              <p:cNvPicPr/>
              <p:nvPr/>
            </p:nvPicPr>
            <p:blipFill>
              <a:blip r:embed="rId11"/>
              <a:stretch>
                <a:fillRect/>
              </a:stretch>
            </p:blipFill>
            <p:spPr>
              <a:xfrm>
                <a:off x="8562985" y="2363077"/>
                <a:ext cx="70920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8" name="Ink 37">
                <a:extLst>
                  <a:ext uri="{FF2B5EF4-FFF2-40B4-BE49-F238E27FC236}">
                    <a16:creationId xmlns:a16="http://schemas.microsoft.com/office/drawing/2014/main" id="{8865C04E-6374-20A0-3643-838E57D6EA76}"/>
                  </a:ext>
                </a:extLst>
              </p14:cNvPr>
              <p14:cNvContentPartPr/>
              <p14:nvPr/>
            </p14:nvContentPartPr>
            <p14:xfrm>
              <a:off x="9533545" y="2246437"/>
              <a:ext cx="1414080" cy="354960"/>
            </p14:xfrm>
          </p:contentPart>
        </mc:Choice>
        <mc:Fallback xmlns="">
          <p:pic>
            <p:nvPicPr>
              <p:cNvPr id="38" name="Ink 37">
                <a:extLst>
                  <a:ext uri="{FF2B5EF4-FFF2-40B4-BE49-F238E27FC236}">
                    <a16:creationId xmlns:a16="http://schemas.microsoft.com/office/drawing/2014/main" id="{8865C04E-6374-20A0-3643-838E57D6EA76}"/>
                  </a:ext>
                </a:extLst>
              </p:cNvPr>
              <p:cNvPicPr/>
              <p:nvPr/>
            </p:nvPicPr>
            <p:blipFill>
              <a:blip r:embed="rId13"/>
              <a:stretch>
                <a:fillRect/>
              </a:stretch>
            </p:blipFill>
            <p:spPr>
              <a:xfrm>
                <a:off x="9524905" y="2237437"/>
                <a:ext cx="1431720" cy="3726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9" name="Ink 38">
                <a:extLst>
                  <a:ext uri="{FF2B5EF4-FFF2-40B4-BE49-F238E27FC236}">
                    <a16:creationId xmlns:a16="http://schemas.microsoft.com/office/drawing/2014/main" id="{9F72F918-0BC3-3FED-2CF9-81F9AC0A5719}"/>
                  </a:ext>
                </a:extLst>
              </p14:cNvPr>
              <p14:cNvContentPartPr/>
              <p14:nvPr/>
            </p14:nvContentPartPr>
            <p14:xfrm>
              <a:off x="9896065" y="2377837"/>
              <a:ext cx="148680" cy="4680"/>
            </p14:xfrm>
          </p:contentPart>
        </mc:Choice>
        <mc:Fallback xmlns="">
          <p:pic>
            <p:nvPicPr>
              <p:cNvPr id="39" name="Ink 38">
                <a:extLst>
                  <a:ext uri="{FF2B5EF4-FFF2-40B4-BE49-F238E27FC236}">
                    <a16:creationId xmlns:a16="http://schemas.microsoft.com/office/drawing/2014/main" id="{9F72F918-0BC3-3FED-2CF9-81F9AC0A5719}"/>
                  </a:ext>
                </a:extLst>
              </p:cNvPr>
              <p:cNvPicPr/>
              <p:nvPr/>
            </p:nvPicPr>
            <p:blipFill>
              <a:blip r:embed="rId15"/>
              <a:stretch>
                <a:fillRect/>
              </a:stretch>
            </p:blipFill>
            <p:spPr>
              <a:xfrm>
                <a:off x="9887425" y="2369197"/>
                <a:ext cx="16632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0" name="Ink 39">
                <a:extLst>
                  <a:ext uri="{FF2B5EF4-FFF2-40B4-BE49-F238E27FC236}">
                    <a16:creationId xmlns:a16="http://schemas.microsoft.com/office/drawing/2014/main" id="{FE2ED66F-EA18-00B7-05CA-C8CBD559AB71}"/>
                  </a:ext>
                </a:extLst>
              </p14:cNvPr>
              <p14:cNvContentPartPr/>
              <p14:nvPr/>
            </p14:nvContentPartPr>
            <p14:xfrm>
              <a:off x="11073625" y="2304037"/>
              <a:ext cx="801360" cy="413640"/>
            </p14:xfrm>
          </p:contentPart>
        </mc:Choice>
        <mc:Fallback xmlns="">
          <p:pic>
            <p:nvPicPr>
              <p:cNvPr id="40" name="Ink 39">
                <a:extLst>
                  <a:ext uri="{FF2B5EF4-FFF2-40B4-BE49-F238E27FC236}">
                    <a16:creationId xmlns:a16="http://schemas.microsoft.com/office/drawing/2014/main" id="{FE2ED66F-EA18-00B7-05CA-C8CBD559AB71}"/>
                  </a:ext>
                </a:extLst>
              </p:cNvPr>
              <p:cNvPicPr/>
              <p:nvPr/>
            </p:nvPicPr>
            <p:blipFill>
              <a:blip r:embed="rId17"/>
              <a:stretch>
                <a:fillRect/>
              </a:stretch>
            </p:blipFill>
            <p:spPr>
              <a:xfrm>
                <a:off x="11064625" y="2295037"/>
                <a:ext cx="819000" cy="431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2" name="Ink 41">
                <a:extLst>
                  <a:ext uri="{FF2B5EF4-FFF2-40B4-BE49-F238E27FC236}">
                    <a16:creationId xmlns:a16="http://schemas.microsoft.com/office/drawing/2014/main" id="{D0478928-E40D-6BCC-F62E-C9F4407CDA8B}"/>
                  </a:ext>
                </a:extLst>
              </p14:cNvPr>
              <p14:cNvContentPartPr/>
              <p14:nvPr/>
            </p14:nvContentPartPr>
            <p14:xfrm>
              <a:off x="8750185" y="3194677"/>
              <a:ext cx="558360" cy="629640"/>
            </p14:xfrm>
          </p:contentPart>
        </mc:Choice>
        <mc:Fallback xmlns="">
          <p:pic>
            <p:nvPicPr>
              <p:cNvPr id="42" name="Ink 41">
                <a:extLst>
                  <a:ext uri="{FF2B5EF4-FFF2-40B4-BE49-F238E27FC236}">
                    <a16:creationId xmlns:a16="http://schemas.microsoft.com/office/drawing/2014/main" id="{D0478928-E40D-6BCC-F62E-C9F4407CDA8B}"/>
                  </a:ext>
                </a:extLst>
              </p:cNvPr>
              <p:cNvPicPr/>
              <p:nvPr/>
            </p:nvPicPr>
            <p:blipFill>
              <a:blip r:embed="rId19"/>
              <a:stretch>
                <a:fillRect/>
              </a:stretch>
            </p:blipFill>
            <p:spPr>
              <a:xfrm>
                <a:off x="8741185" y="3186037"/>
                <a:ext cx="576000" cy="6472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4" name="Ink 43">
                <a:extLst>
                  <a:ext uri="{FF2B5EF4-FFF2-40B4-BE49-F238E27FC236}">
                    <a16:creationId xmlns:a16="http://schemas.microsoft.com/office/drawing/2014/main" id="{3728B547-2D08-24D7-8624-9A279EB224DD}"/>
                  </a:ext>
                </a:extLst>
              </p14:cNvPr>
              <p14:cNvContentPartPr/>
              <p14:nvPr/>
            </p14:nvContentPartPr>
            <p14:xfrm>
              <a:off x="9543625" y="3855637"/>
              <a:ext cx="147960" cy="6480"/>
            </p14:xfrm>
          </p:contentPart>
        </mc:Choice>
        <mc:Fallback xmlns="">
          <p:pic>
            <p:nvPicPr>
              <p:cNvPr id="44" name="Ink 43">
                <a:extLst>
                  <a:ext uri="{FF2B5EF4-FFF2-40B4-BE49-F238E27FC236}">
                    <a16:creationId xmlns:a16="http://schemas.microsoft.com/office/drawing/2014/main" id="{3728B547-2D08-24D7-8624-9A279EB224DD}"/>
                  </a:ext>
                </a:extLst>
              </p:cNvPr>
              <p:cNvPicPr/>
              <p:nvPr/>
            </p:nvPicPr>
            <p:blipFill>
              <a:blip r:embed="rId21"/>
              <a:stretch>
                <a:fillRect/>
              </a:stretch>
            </p:blipFill>
            <p:spPr>
              <a:xfrm>
                <a:off x="9534985" y="3846637"/>
                <a:ext cx="165600" cy="24120"/>
              </a:xfrm>
              <a:prstGeom prst="rect">
                <a:avLst/>
              </a:prstGeom>
            </p:spPr>
          </p:pic>
        </mc:Fallback>
      </mc:AlternateContent>
      <p:grpSp>
        <p:nvGrpSpPr>
          <p:cNvPr id="50" name="Group 49">
            <a:extLst>
              <a:ext uri="{FF2B5EF4-FFF2-40B4-BE49-F238E27FC236}">
                <a16:creationId xmlns:a16="http://schemas.microsoft.com/office/drawing/2014/main" id="{4F4FDA86-54A8-B740-373B-73EED53E0E4F}"/>
              </a:ext>
            </a:extLst>
          </p:cNvPr>
          <p:cNvGrpSpPr/>
          <p:nvPr/>
        </p:nvGrpSpPr>
        <p:grpSpPr>
          <a:xfrm>
            <a:off x="9527425" y="3642517"/>
            <a:ext cx="2477880" cy="751320"/>
            <a:chOff x="9527425" y="3642517"/>
            <a:chExt cx="2477880" cy="751320"/>
          </a:xfrm>
        </p:grpSpPr>
        <mc:AlternateContent xmlns:mc="http://schemas.openxmlformats.org/markup-compatibility/2006" xmlns:p14="http://schemas.microsoft.com/office/powerpoint/2010/main">
          <mc:Choice Requires="p14">
            <p:contentPart p14:bwMode="auto" r:id="rId22">
              <p14:nvContentPartPr>
                <p14:cNvPr id="45" name="Ink 44">
                  <a:extLst>
                    <a:ext uri="{FF2B5EF4-FFF2-40B4-BE49-F238E27FC236}">
                      <a16:creationId xmlns:a16="http://schemas.microsoft.com/office/drawing/2014/main" id="{74F5E81F-A501-1DD6-997E-CBA951798E14}"/>
                    </a:ext>
                  </a:extLst>
                </p14:cNvPr>
                <p14:cNvContentPartPr/>
                <p14:nvPr/>
              </p14:nvContentPartPr>
              <p14:xfrm>
                <a:off x="9527425" y="3788677"/>
                <a:ext cx="1699200" cy="605160"/>
              </p14:xfrm>
            </p:contentPart>
          </mc:Choice>
          <mc:Fallback xmlns="">
            <p:pic>
              <p:nvPicPr>
                <p:cNvPr id="45" name="Ink 44">
                  <a:extLst>
                    <a:ext uri="{FF2B5EF4-FFF2-40B4-BE49-F238E27FC236}">
                      <a16:creationId xmlns:a16="http://schemas.microsoft.com/office/drawing/2014/main" id="{74F5E81F-A501-1DD6-997E-CBA951798E14}"/>
                    </a:ext>
                  </a:extLst>
                </p:cNvPr>
                <p:cNvPicPr/>
                <p:nvPr/>
              </p:nvPicPr>
              <p:blipFill>
                <a:blip r:embed="rId23"/>
                <a:stretch>
                  <a:fillRect/>
                </a:stretch>
              </p:blipFill>
              <p:spPr>
                <a:xfrm>
                  <a:off x="9518785" y="3780037"/>
                  <a:ext cx="1716840" cy="622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6" name="Ink 45">
                  <a:extLst>
                    <a:ext uri="{FF2B5EF4-FFF2-40B4-BE49-F238E27FC236}">
                      <a16:creationId xmlns:a16="http://schemas.microsoft.com/office/drawing/2014/main" id="{2FBAAA53-B821-30CA-59B6-7996AD500BA2}"/>
                    </a:ext>
                  </a:extLst>
                </p14:cNvPr>
                <p14:cNvContentPartPr/>
                <p14:nvPr/>
              </p14:nvContentPartPr>
              <p14:xfrm>
                <a:off x="10859785" y="3642517"/>
                <a:ext cx="109080" cy="96840"/>
              </p14:xfrm>
            </p:contentPart>
          </mc:Choice>
          <mc:Fallback xmlns="">
            <p:pic>
              <p:nvPicPr>
                <p:cNvPr id="46" name="Ink 45">
                  <a:extLst>
                    <a:ext uri="{FF2B5EF4-FFF2-40B4-BE49-F238E27FC236}">
                      <a16:creationId xmlns:a16="http://schemas.microsoft.com/office/drawing/2014/main" id="{2FBAAA53-B821-30CA-59B6-7996AD500BA2}"/>
                    </a:ext>
                  </a:extLst>
                </p:cNvPr>
                <p:cNvPicPr/>
                <p:nvPr/>
              </p:nvPicPr>
              <p:blipFill>
                <a:blip r:embed="rId25"/>
                <a:stretch>
                  <a:fillRect/>
                </a:stretch>
              </p:blipFill>
              <p:spPr>
                <a:xfrm>
                  <a:off x="10850785" y="3633517"/>
                  <a:ext cx="12672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7" name="Ink 46">
                  <a:extLst>
                    <a:ext uri="{FF2B5EF4-FFF2-40B4-BE49-F238E27FC236}">
                      <a16:creationId xmlns:a16="http://schemas.microsoft.com/office/drawing/2014/main" id="{4F98430E-3331-1820-7C5C-95C541550FF7}"/>
                    </a:ext>
                  </a:extLst>
                </p14:cNvPr>
                <p14:cNvContentPartPr/>
                <p14:nvPr/>
              </p14:nvContentPartPr>
              <p14:xfrm>
                <a:off x="10717585" y="3844837"/>
                <a:ext cx="182520" cy="360"/>
              </p14:xfrm>
            </p:contentPart>
          </mc:Choice>
          <mc:Fallback xmlns="">
            <p:pic>
              <p:nvPicPr>
                <p:cNvPr id="47" name="Ink 46">
                  <a:extLst>
                    <a:ext uri="{FF2B5EF4-FFF2-40B4-BE49-F238E27FC236}">
                      <a16:creationId xmlns:a16="http://schemas.microsoft.com/office/drawing/2014/main" id="{4F98430E-3331-1820-7C5C-95C541550FF7}"/>
                    </a:ext>
                  </a:extLst>
                </p:cNvPr>
                <p:cNvPicPr/>
                <p:nvPr/>
              </p:nvPicPr>
              <p:blipFill>
                <a:blip r:embed="rId27"/>
                <a:stretch>
                  <a:fillRect/>
                </a:stretch>
              </p:blipFill>
              <p:spPr>
                <a:xfrm>
                  <a:off x="10708585" y="3835837"/>
                  <a:ext cx="2001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9" name="Ink 48">
                  <a:extLst>
                    <a:ext uri="{FF2B5EF4-FFF2-40B4-BE49-F238E27FC236}">
                      <a16:creationId xmlns:a16="http://schemas.microsoft.com/office/drawing/2014/main" id="{80AE518C-1BC9-B394-1B7F-A4091C3619CF}"/>
                    </a:ext>
                  </a:extLst>
                </p14:cNvPr>
                <p14:cNvContentPartPr/>
                <p14:nvPr/>
              </p14:nvContentPartPr>
              <p14:xfrm>
                <a:off x="11305825" y="3918997"/>
                <a:ext cx="699480" cy="338760"/>
              </p14:xfrm>
            </p:contentPart>
          </mc:Choice>
          <mc:Fallback xmlns="">
            <p:pic>
              <p:nvPicPr>
                <p:cNvPr id="49" name="Ink 48">
                  <a:extLst>
                    <a:ext uri="{FF2B5EF4-FFF2-40B4-BE49-F238E27FC236}">
                      <a16:creationId xmlns:a16="http://schemas.microsoft.com/office/drawing/2014/main" id="{80AE518C-1BC9-B394-1B7F-A4091C3619CF}"/>
                    </a:ext>
                  </a:extLst>
                </p:cNvPr>
                <p:cNvPicPr/>
                <p:nvPr/>
              </p:nvPicPr>
              <p:blipFill>
                <a:blip r:embed="rId29"/>
                <a:stretch>
                  <a:fillRect/>
                </a:stretch>
              </p:blipFill>
              <p:spPr>
                <a:xfrm>
                  <a:off x="11297185" y="3909997"/>
                  <a:ext cx="717120" cy="356400"/>
                </a:xfrm>
                <a:prstGeom prst="rect">
                  <a:avLst/>
                </a:prstGeom>
              </p:spPr>
            </p:pic>
          </mc:Fallback>
        </mc:AlternateContent>
      </p:grpSp>
      <p:grpSp>
        <p:nvGrpSpPr>
          <p:cNvPr id="52" name="Group 51">
            <a:extLst>
              <a:ext uri="{FF2B5EF4-FFF2-40B4-BE49-F238E27FC236}">
                <a16:creationId xmlns:a16="http://schemas.microsoft.com/office/drawing/2014/main" id="{07FE08BF-50D2-2C09-7AFE-75DA667AE1F9}"/>
              </a:ext>
            </a:extLst>
          </p:cNvPr>
          <p:cNvGrpSpPr/>
          <p:nvPr/>
        </p:nvGrpSpPr>
        <p:grpSpPr>
          <a:xfrm>
            <a:off x="1036105" y="1024957"/>
            <a:ext cx="7687800" cy="3135600"/>
            <a:chOff x="1036105" y="1024957"/>
            <a:chExt cx="7687800" cy="3135600"/>
          </a:xfrm>
        </p:grpSpPr>
        <mc:AlternateContent xmlns:mc="http://schemas.openxmlformats.org/markup-compatibility/2006" xmlns:p14="http://schemas.microsoft.com/office/powerpoint/2010/main">
          <mc:Choice Requires="p14">
            <p:contentPart p14:bwMode="auto" r:id="rId30">
              <p14:nvContentPartPr>
                <p14:cNvPr id="3" name="Ink 2">
                  <a:extLst>
                    <a:ext uri="{FF2B5EF4-FFF2-40B4-BE49-F238E27FC236}">
                      <a16:creationId xmlns:a16="http://schemas.microsoft.com/office/drawing/2014/main" id="{F99A906E-8EDD-3C72-E6D3-CECE94BCF9D5}"/>
                    </a:ext>
                  </a:extLst>
                </p14:cNvPr>
                <p14:cNvContentPartPr/>
                <p14:nvPr/>
              </p14:nvContentPartPr>
              <p14:xfrm>
                <a:off x="1107025" y="1024957"/>
                <a:ext cx="120240" cy="3034800"/>
              </p14:xfrm>
            </p:contentPart>
          </mc:Choice>
          <mc:Fallback xmlns="">
            <p:pic>
              <p:nvPicPr>
                <p:cNvPr id="3" name="Ink 2">
                  <a:extLst>
                    <a:ext uri="{FF2B5EF4-FFF2-40B4-BE49-F238E27FC236}">
                      <a16:creationId xmlns:a16="http://schemas.microsoft.com/office/drawing/2014/main" id="{F99A906E-8EDD-3C72-E6D3-CECE94BCF9D5}"/>
                    </a:ext>
                  </a:extLst>
                </p:cNvPr>
                <p:cNvPicPr/>
                <p:nvPr/>
              </p:nvPicPr>
              <p:blipFill>
                <a:blip r:embed="rId31"/>
                <a:stretch>
                  <a:fillRect/>
                </a:stretch>
              </p:blipFill>
              <p:spPr>
                <a:xfrm>
                  <a:off x="1098385" y="1015957"/>
                  <a:ext cx="137880" cy="3052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 name="Ink 3">
                  <a:extLst>
                    <a:ext uri="{FF2B5EF4-FFF2-40B4-BE49-F238E27FC236}">
                      <a16:creationId xmlns:a16="http://schemas.microsoft.com/office/drawing/2014/main" id="{B5CE4DAF-CB12-F822-DCDB-0A1D61980AF5}"/>
                    </a:ext>
                  </a:extLst>
                </p14:cNvPr>
                <p14:cNvContentPartPr/>
                <p14:nvPr/>
              </p14:nvContentPartPr>
              <p14:xfrm>
                <a:off x="1151665" y="2023237"/>
                <a:ext cx="421200" cy="165960"/>
              </p14:xfrm>
            </p:contentPart>
          </mc:Choice>
          <mc:Fallback xmlns="">
            <p:pic>
              <p:nvPicPr>
                <p:cNvPr id="4" name="Ink 3">
                  <a:extLst>
                    <a:ext uri="{FF2B5EF4-FFF2-40B4-BE49-F238E27FC236}">
                      <a16:creationId xmlns:a16="http://schemas.microsoft.com/office/drawing/2014/main" id="{B5CE4DAF-CB12-F822-DCDB-0A1D61980AF5}"/>
                    </a:ext>
                  </a:extLst>
                </p:cNvPr>
                <p:cNvPicPr/>
                <p:nvPr/>
              </p:nvPicPr>
              <p:blipFill>
                <a:blip r:embed="rId33"/>
                <a:stretch>
                  <a:fillRect/>
                </a:stretch>
              </p:blipFill>
              <p:spPr>
                <a:xfrm>
                  <a:off x="1143025" y="2014597"/>
                  <a:ext cx="43884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6" name="Ink 5">
                  <a:extLst>
                    <a:ext uri="{FF2B5EF4-FFF2-40B4-BE49-F238E27FC236}">
                      <a16:creationId xmlns:a16="http://schemas.microsoft.com/office/drawing/2014/main" id="{29B96A73-2D95-1E58-DB32-A18848141A21}"/>
                    </a:ext>
                  </a:extLst>
                </p14:cNvPr>
                <p14:cNvContentPartPr/>
                <p14:nvPr/>
              </p14:nvContentPartPr>
              <p14:xfrm>
                <a:off x="1722625" y="1888597"/>
                <a:ext cx="883800" cy="331200"/>
              </p14:xfrm>
            </p:contentPart>
          </mc:Choice>
          <mc:Fallback xmlns="">
            <p:pic>
              <p:nvPicPr>
                <p:cNvPr id="6" name="Ink 5">
                  <a:extLst>
                    <a:ext uri="{FF2B5EF4-FFF2-40B4-BE49-F238E27FC236}">
                      <a16:creationId xmlns:a16="http://schemas.microsoft.com/office/drawing/2014/main" id="{29B96A73-2D95-1E58-DB32-A18848141A21}"/>
                    </a:ext>
                  </a:extLst>
                </p:cNvPr>
                <p:cNvPicPr/>
                <p:nvPr/>
              </p:nvPicPr>
              <p:blipFill>
                <a:blip r:embed="rId35"/>
                <a:stretch>
                  <a:fillRect/>
                </a:stretch>
              </p:blipFill>
              <p:spPr>
                <a:xfrm>
                  <a:off x="1713985" y="1879597"/>
                  <a:ext cx="901440" cy="3488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7" name="Ink 6">
                  <a:extLst>
                    <a:ext uri="{FF2B5EF4-FFF2-40B4-BE49-F238E27FC236}">
                      <a16:creationId xmlns:a16="http://schemas.microsoft.com/office/drawing/2014/main" id="{004EAC40-5C86-90C4-649C-5DC35E8E5858}"/>
                    </a:ext>
                  </a:extLst>
                </p14:cNvPr>
                <p14:cNvContentPartPr/>
                <p14:nvPr/>
              </p14:nvContentPartPr>
              <p14:xfrm>
                <a:off x="2133745" y="1787437"/>
                <a:ext cx="91440" cy="100800"/>
              </p14:xfrm>
            </p:contentPart>
          </mc:Choice>
          <mc:Fallback xmlns="">
            <p:pic>
              <p:nvPicPr>
                <p:cNvPr id="7" name="Ink 6">
                  <a:extLst>
                    <a:ext uri="{FF2B5EF4-FFF2-40B4-BE49-F238E27FC236}">
                      <a16:creationId xmlns:a16="http://schemas.microsoft.com/office/drawing/2014/main" id="{004EAC40-5C86-90C4-649C-5DC35E8E5858}"/>
                    </a:ext>
                  </a:extLst>
                </p:cNvPr>
                <p:cNvPicPr/>
                <p:nvPr/>
              </p:nvPicPr>
              <p:blipFill>
                <a:blip r:embed="rId37"/>
                <a:stretch>
                  <a:fillRect/>
                </a:stretch>
              </p:blipFill>
              <p:spPr>
                <a:xfrm>
                  <a:off x="2124745" y="1778437"/>
                  <a:ext cx="10908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9" name="Ink 8">
                  <a:extLst>
                    <a:ext uri="{FF2B5EF4-FFF2-40B4-BE49-F238E27FC236}">
                      <a16:creationId xmlns:a16="http://schemas.microsoft.com/office/drawing/2014/main" id="{6CFBCEFC-FAAC-426C-28A3-AB1155F15CB6}"/>
                    </a:ext>
                  </a:extLst>
                </p14:cNvPr>
                <p14:cNvContentPartPr/>
                <p14:nvPr/>
              </p14:nvContentPartPr>
              <p14:xfrm>
                <a:off x="2667625" y="1831717"/>
                <a:ext cx="1747440" cy="460440"/>
              </p14:xfrm>
            </p:contentPart>
          </mc:Choice>
          <mc:Fallback xmlns="">
            <p:pic>
              <p:nvPicPr>
                <p:cNvPr id="9" name="Ink 8">
                  <a:extLst>
                    <a:ext uri="{FF2B5EF4-FFF2-40B4-BE49-F238E27FC236}">
                      <a16:creationId xmlns:a16="http://schemas.microsoft.com/office/drawing/2014/main" id="{6CFBCEFC-FAAC-426C-28A3-AB1155F15CB6}"/>
                    </a:ext>
                  </a:extLst>
                </p:cNvPr>
                <p:cNvPicPr/>
                <p:nvPr/>
              </p:nvPicPr>
              <p:blipFill>
                <a:blip r:embed="rId39"/>
                <a:stretch>
                  <a:fillRect/>
                </a:stretch>
              </p:blipFill>
              <p:spPr>
                <a:xfrm>
                  <a:off x="2658985" y="1822717"/>
                  <a:ext cx="1765080" cy="4780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0" name="Ink 9">
                  <a:extLst>
                    <a:ext uri="{FF2B5EF4-FFF2-40B4-BE49-F238E27FC236}">
                      <a16:creationId xmlns:a16="http://schemas.microsoft.com/office/drawing/2014/main" id="{C5A68C78-5B21-0CB2-547C-71D7AF075C7A}"/>
                    </a:ext>
                  </a:extLst>
                </p14:cNvPr>
                <p14:cNvContentPartPr/>
                <p14:nvPr/>
              </p14:nvContentPartPr>
              <p14:xfrm>
                <a:off x="4111225" y="1638037"/>
                <a:ext cx="99720" cy="102960"/>
              </p14:xfrm>
            </p:contentPart>
          </mc:Choice>
          <mc:Fallback xmlns="">
            <p:pic>
              <p:nvPicPr>
                <p:cNvPr id="10" name="Ink 9">
                  <a:extLst>
                    <a:ext uri="{FF2B5EF4-FFF2-40B4-BE49-F238E27FC236}">
                      <a16:creationId xmlns:a16="http://schemas.microsoft.com/office/drawing/2014/main" id="{C5A68C78-5B21-0CB2-547C-71D7AF075C7A}"/>
                    </a:ext>
                  </a:extLst>
                </p:cNvPr>
                <p:cNvPicPr/>
                <p:nvPr/>
              </p:nvPicPr>
              <p:blipFill>
                <a:blip r:embed="rId41"/>
                <a:stretch>
                  <a:fillRect/>
                </a:stretch>
              </p:blipFill>
              <p:spPr>
                <a:xfrm>
                  <a:off x="4102585" y="1629037"/>
                  <a:ext cx="117360"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1" name="Ink 10">
                  <a:extLst>
                    <a:ext uri="{FF2B5EF4-FFF2-40B4-BE49-F238E27FC236}">
                      <a16:creationId xmlns:a16="http://schemas.microsoft.com/office/drawing/2014/main" id="{470E0906-5D0D-2D27-4251-3F2F105F5AD3}"/>
                    </a:ext>
                  </a:extLst>
                </p14:cNvPr>
                <p14:cNvContentPartPr/>
                <p14:nvPr/>
              </p14:nvContentPartPr>
              <p14:xfrm>
                <a:off x="3846625" y="1874557"/>
                <a:ext cx="173520" cy="16560"/>
              </p14:xfrm>
            </p:contentPart>
          </mc:Choice>
          <mc:Fallback xmlns="">
            <p:pic>
              <p:nvPicPr>
                <p:cNvPr id="11" name="Ink 10">
                  <a:extLst>
                    <a:ext uri="{FF2B5EF4-FFF2-40B4-BE49-F238E27FC236}">
                      <a16:creationId xmlns:a16="http://schemas.microsoft.com/office/drawing/2014/main" id="{470E0906-5D0D-2D27-4251-3F2F105F5AD3}"/>
                    </a:ext>
                  </a:extLst>
                </p:cNvPr>
                <p:cNvPicPr/>
                <p:nvPr/>
              </p:nvPicPr>
              <p:blipFill>
                <a:blip r:embed="rId43"/>
                <a:stretch>
                  <a:fillRect/>
                </a:stretch>
              </p:blipFill>
              <p:spPr>
                <a:xfrm>
                  <a:off x="3837625" y="1865557"/>
                  <a:ext cx="19116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2" name="Ink 11">
                  <a:extLst>
                    <a:ext uri="{FF2B5EF4-FFF2-40B4-BE49-F238E27FC236}">
                      <a16:creationId xmlns:a16="http://schemas.microsoft.com/office/drawing/2014/main" id="{44638BD7-8BFE-658F-35A1-0D65E60D07B9}"/>
                    </a:ext>
                  </a:extLst>
                </p14:cNvPr>
                <p14:cNvContentPartPr/>
                <p14:nvPr/>
              </p14:nvContentPartPr>
              <p14:xfrm>
                <a:off x="3538825" y="1873477"/>
                <a:ext cx="205560" cy="5760"/>
              </p14:xfrm>
            </p:contentPart>
          </mc:Choice>
          <mc:Fallback xmlns="">
            <p:pic>
              <p:nvPicPr>
                <p:cNvPr id="12" name="Ink 11">
                  <a:extLst>
                    <a:ext uri="{FF2B5EF4-FFF2-40B4-BE49-F238E27FC236}">
                      <a16:creationId xmlns:a16="http://schemas.microsoft.com/office/drawing/2014/main" id="{44638BD7-8BFE-658F-35A1-0D65E60D07B9}"/>
                    </a:ext>
                  </a:extLst>
                </p:cNvPr>
                <p:cNvPicPr/>
                <p:nvPr/>
              </p:nvPicPr>
              <p:blipFill>
                <a:blip r:embed="rId45"/>
                <a:stretch>
                  <a:fillRect/>
                </a:stretch>
              </p:blipFill>
              <p:spPr>
                <a:xfrm>
                  <a:off x="3530185" y="1864837"/>
                  <a:ext cx="22320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4" name="Ink 13">
                  <a:extLst>
                    <a:ext uri="{FF2B5EF4-FFF2-40B4-BE49-F238E27FC236}">
                      <a16:creationId xmlns:a16="http://schemas.microsoft.com/office/drawing/2014/main" id="{188AFA80-3DC8-5768-2F11-18EAAA54E2DA}"/>
                    </a:ext>
                  </a:extLst>
                </p14:cNvPr>
                <p14:cNvContentPartPr/>
                <p14:nvPr/>
              </p14:nvContentPartPr>
              <p14:xfrm>
                <a:off x="1036105" y="3961117"/>
                <a:ext cx="420120" cy="133920"/>
              </p14:xfrm>
            </p:contentPart>
          </mc:Choice>
          <mc:Fallback xmlns="">
            <p:pic>
              <p:nvPicPr>
                <p:cNvPr id="14" name="Ink 13">
                  <a:extLst>
                    <a:ext uri="{FF2B5EF4-FFF2-40B4-BE49-F238E27FC236}">
                      <a16:creationId xmlns:a16="http://schemas.microsoft.com/office/drawing/2014/main" id="{188AFA80-3DC8-5768-2F11-18EAAA54E2DA}"/>
                    </a:ext>
                  </a:extLst>
                </p:cNvPr>
                <p:cNvPicPr/>
                <p:nvPr/>
              </p:nvPicPr>
              <p:blipFill>
                <a:blip r:embed="rId47"/>
                <a:stretch>
                  <a:fillRect/>
                </a:stretch>
              </p:blipFill>
              <p:spPr>
                <a:xfrm>
                  <a:off x="1027465" y="3952477"/>
                  <a:ext cx="43776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5" name="Ink 14">
                  <a:extLst>
                    <a:ext uri="{FF2B5EF4-FFF2-40B4-BE49-F238E27FC236}">
                      <a16:creationId xmlns:a16="http://schemas.microsoft.com/office/drawing/2014/main" id="{CD1A90BA-3EBA-6638-0575-57B8CB3BA200}"/>
                    </a:ext>
                  </a:extLst>
                </p14:cNvPr>
                <p14:cNvContentPartPr/>
                <p14:nvPr/>
              </p14:nvContentPartPr>
              <p14:xfrm>
                <a:off x="1751785" y="3805237"/>
                <a:ext cx="1036800" cy="355320"/>
              </p14:xfrm>
            </p:contentPart>
          </mc:Choice>
          <mc:Fallback xmlns="">
            <p:pic>
              <p:nvPicPr>
                <p:cNvPr id="15" name="Ink 14">
                  <a:extLst>
                    <a:ext uri="{FF2B5EF4-FFF2-40B4-BE49-F238E27FC236}">
                      <a16:creationId xmlns:a16="http://schemas.microsoft.com/office/drawing/2014/main" id="{CD1A90BA-3EBA-6638-0575-57B8CB3BA200}"/>
                    </a:ext>
                  </a:extLst>
                </p:cNvPr>
                <p:cNvPicPr/>
                <p:nvPr/>
              </p:nvPicPr>
              <p:blipFill>
                <a:blip r:embed="rId49"/>
                <a:stretch>
                  <a:fillRect/>
                </a:stretch>
              </p:blipFill>
              <p:spPr>
                <a:xfrm>
                  <a:off x="1742785" y="3796597"/>
                  <a:ext cx="1054440" cy="3729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6" name="Ink 15">
                  <a:extLst>
                    <a:ext uri="{FF2B5EF4-FFF2-40B4-BE49-F238E27FC236}">
                      <a16:creationId xmlns:a16="http://schemas.microsoft.com/office/drawing/2014/main" id="{319BA082-D87E-B378-C20C-D31730A83EFB}"/>
                    </a:ext>
                  </a:extLst>
                </p14:cNvPr>
                <p14:cNvContentPartPr/>
                <p14:nvPr/>
              </p14:nvContentPartPr>
              <p14:xfrm>
                <a:off x="2342905" y="3679237"/>
                <a:ext cx="142560" cy="111600"/>
              </p14:xfrm>
            </p:contentPart>
          </mc:Choice>
          <mc:Fallback xmlns="">
            <p:pic>
              <p:nvPicPr>
                <p:cNvPr id="16" name="Ink 15">
                  <a:extLst>
                    <a:ext uri="{FF2B5EF4-FFF2-40B4-BE49-F238E27FC236}">
                      <a16:creationId xmlns:a16="http://schemas.microsoft.com/office/drawing/2014/main" id="{319BA082-D87E-B378-C20C-D31730A83EFB}"/>
                    </a:ext>
                  </a:extLst>
                </p:cNvPr>
                <p:cNvPicPr/>
                <p:nvPr/>
              </p:nvPicPr>
              <p:blipFill>
                <a:blip r:embed="rId51"/>
                <a:stretch>
                  <a:fillRect/>
                </a:stretch>
              </p:blipFill>
              <p:spPr>
                <a:xfrm>
                  <a:off x="2334265" y="3670597"/>
                  <a:ext cx="16020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7" name="Ink 16">
                  <a:extLst>
                    <a:ext uri="{FF2B5EF4-FFF2-40B4-BE49-F238E27FC236}">
                      <a16:creationId xmlns:a16="http://schemas.microsoft.com/office/drawing/2014/main" id="{F7528C92-E306-22BF-8532-CF5C5F8AA812}"/>
                    </a:ext>
                  </a:extLst>
                </p14:cNvPr>
                <p14:cNvContentPartPr/>
                <p14:nvPr/>
              </p14:nvContentPartPr>
              <p14:xfrm>
                <a:off x="2982625" y="3720637"/>
                <a:ext cx="2284200" cy="401760"/>
              </p14:xfrm>
            </p:contentPart>
          </mc:Choice>
          <mc:Fallback xmlns="">
            <p:pic>
              <p:nvPicPr>
                <p:cNvPr id="17" name="Ink 16">
                  <a:extLst>
                    <a:ext uri="{FF2B5EF4-FFF2-40B4-BE49-F238E27FC236}">
                      <a16:creationId xmlns:a16="http://schemas.microsoft.com/office/drawing/2014/main" id="{F7528C92-E306-22BF-8532-CF5C5F8AA812}"/>
                    </a:ext>
                  </a:extLst>
                </p:cNvPr>
                <p:cNvPicPr/>
                <p:nvPr/>
              </p:nvPicPr>
              <p:blipFill>
                <a:blip r:embed="rId53"/>
                <a:stretch>
                  <a:fillRect/>
                </a:stretch>
              </p:blipFill>
              <p:spPr>
                <a:xfrm>
                  <a:off x="2973625" y="3711637"/>
                  <a:ext cx="230184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8" name="Ink 17">
                  <a:extLst>
                    <a:ext uri="{FF2B5EF4-FFF2-40B4-BE49-F238E27FC236}">
                      <a16:creationId xmlns:a16="http://schemas.microsoft.com/office/drawing/2014/main" id="{74F6CEA5-0D5E-3FEA-189E-D3734F45062D}"/>
                    </a:ext>
                  </a:extLst>
                </p14:cNvPr>
                <p14:cNvContentPartPr/>
                <p14:nvPr/>
              </p14:nvContentPartPr>
              <p14:xfrm>
                <a:off x="4900705" y="3611197"/>
                <a:ext cx="95400" cy="125640"/>
              </p14:xfrm>
            </p:contentPart>
          </mc:Choice>
          <mc:Fallback xmlns="">
            <p:pic>
              <p:nvPicPr>
                <p:cNvPr id="18" name="Ink 17">
                  <a:extLst>
                    <a:ext uri="{FF2B5EF4-FFF2-40B4-BE49-F238E27FC236}">
                      <a16:creationId xmlns:a16="http://schemas.microsoft.com/office/drawing/2014/main" id="{74F6CEA5-0D5E-3FEA-189E-D3734F45062D}"/>
                    </a:ext>
                  </a:extLst>
                </p:cNvPr>
                <p:cNvPicPr/>
                <p:nvPr/>
              </p:nvPicPr>
              <p:blipFill>
                <a:blip r:embed="rId55"/>
                <a:stretch>
                  <a:fillRect/>
                </a:stretch>
              </p:blipFill>
              <p:spPr>
                <a:xfrm>
                  <a:off x="4892065" y="3602557"/>
                  <a:ext cx="11304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9" name="Ink 18">
                  <a:extLst>
                    <a:ext uri="{FF2B5EF4-FFF2-40B4-BE49-F238E27FC236}">
                      <a16:creationId xmlns:a16="http://schemas.microsoft.com/office/drawing/2014/main" id="{EA8B20EA-E9E9-80BA-EA5C-68BBB92D402B}"/>
                    </a:ext>
                  </a:extLst>
                </p14:cNvPr>
                <p14:cNvContentPartPr/>
                <p14:nvPr/>
              </p14:nvContentPartPr>
              <p14:xfrm>
                <a:off x="4748425" y="3796597"/>
                <a:ext cx="165600" cy="13680"/>
              </p14:xfrm>
            </p:contentPart>
          </mc:Choice>
          <mc:Fallback xmlns="">
            <p:pic>
              <p:nvPicPr>
                <p:cNvPr id="19" name="Ink 18">
                  <a:extLst>
                    <a:ext uri="{FF2B5EF4-FFF2-40B4-BE49-F238E27FC236}">
                      <a16:creationId xmlns:a16="http://schemas.microsoft.com/office/drawing/2014/main" id="{EA8B20EA-E9E9-80BA-EA5C-68BBB92D402B}"/>
                    </a:ext>
                  </a:extLst>
                </p:cNvPr>
                <p:cNvPicPr/>
                <p:nvPr/>
              </p:nvPicPr>
              <p:blipFill>
                <a:blip r:embed="rId57"/>
                <a:stretch>
                  <a:fillRect/>
                </a:stretch>
              </p:blipFill>
              <p:spPr>
                <a:xfrm>
                  <a:off x="4739785" y="3787597"/>
                  <a:ext cx="18324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0" name="Ink 19">
                  <a:extLst>
                    <a:ext uri="{FF2B5EF4-FFF2-40B4-BE49-F238E27FC236}">
                      <a16:creationId xmlns:a16="http://schemas.microsoft.com/office/drawing/2014/main" id="{C20EA137-1F3E-68AA-41AF-EBC9545CDD2D}"/>
                    </a:ext>
                  </a:extLst>
                </p14:cNvPr>
                <p14:cNvContentPartPr/>
                <p14:nvPr/>
              </p14:nvContentPartPr>
              <p14:xfrm>
                <a:off x="4284745" y="3634957"/>
                <a:ext cx="140760" cy="86760"/>
              </p14:xfrm>
            </p:contentPart>
          </mc:Choice>
          <mc:Fallback xmlns="">
            <p:pic>
              <p:nvPicPr>
                <p:cNvPr id="20" name="Ink 19">
                  <a:extLst>
                    <a:ext uri="{FF2B5EF4-FFF2-40B4-BE49-F238E27FC236}">
                      <a16:creationId xmlns:a16="http://schemas.microsoft.com/office/drawing/2014/main" id="{C20EA137-1F3E-68AA-41AF-EBC9545CDD2D}"/>
                    </a:ext>
                  </a:extLst>
                </p:cNvPr>
                <p:cNvPicPr/>
                <p:nvPr/>
              </p:nvPicPr>
              <p:blipFill>
                <a:blip r:embed="rId59"/>
                <a:stretch>
                  <a:fillRect/>
                </a:stretch>
              </p:blipFill>
              <p:spPr>
                <a:xfrm>
                  <a:off x="4276105" y="3625957"/>
                  <a:ext cx="15840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3" name="Ink 22">
                  <a:extLst>
                    <a:ext uri="{FF2B5EF4-FFF2-40B4-BE49-F238E27FC236}">
                      <a16:creationId xmlns:a16="http://schemas.microsoft.com/office/drawing/2014/main" id="{BF098582-2483-D0A0-FE14-EBCB393FC418}"/>
                    </a:ext>
                  </a:extLst>
                </p14:cNvPr>
                <p14:cNvContentPartPr/>
                <p14:nvPr/>
              </p14:nvContentPartPr>
              <p14:xfrm>
                <a:off x="5493265" y="3038437"/>
                <a:ext cx="1037520" cy="956520"/>
              </p14:xfrm>
            </p:contentPart>
          </mc:Choice>
          <mc:Fallback xmlns="">
            <p:pic>
              <p:nvPicPr>
                <p:cNvPr id="23" name="Ink 22">
                  <a:extLst>
                    <a:ext uri="{FF2B5EF4-FFF2-40B4-BE49-F238E27FC236}">
                      <a16:creationId xmlns:a16="http://schemas.microsoft.com/office/drawing/2014/main" id="{BF098582-2483-D0A0-FE14-EBCB393FC418}"/>
                    </a:ext>
                  </a:extLst>
                </p:cNvPr>
                <p:cNvPicPr/>
                <p:nvPr/>
              </p:nvPicPr>
              <p:blipFill>
                <a:blip r:embed="rId61"/>
                <a:stretch>
                  <a:fillRect/>
                </a:stretch>
              </p:blipFill>
              <p:spPr>
                <a:xfrm>
                  <a:off x="5484625" y="3029437"/>
                  <a:ext cx="1055160" cy="9741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4" name="Ink 23">
                  <a:extLst>
                    <a:ext uri="{FF2B5EF4-FFF2-40B4-BE49-F238E27FC236}">
                      <a16:creationId xmlns:a16="http://schemas.microsoft.com/office/drawing/2014/main" id="{2122B93D-8C16-D873-7E90-8CD709E98B6C}"/>
                    </a:ext>
                  </a:extLst>
                </p14:cNvPr>
                <p14:cNvContentPartPr/>
                <p14:nvPr/>
              </p14:nvContentPartPr>
              <p14:xfrm>
                <a:off x="7177705" y="2534797"/>
                <a:ext cx="1397880" cy="686160"/>
              </p14:xfrm>
            </p:contentPart>
          </mc:Choice>
          <mc:Fallback xmlns="">
            <p:pic>
              <p:nvPicPr>
                <p:cNvPr id="24" name="Ink 23">
                  <a:extLst>
                    <a:ext uri="{FF2B5EF4-FFF2-40B4-BE49-F238E27FC236}">
                      <a16:creationId xmlns:a16="http://schemas.microsoft.com/office/drawing/2014/main" id="{2122B93D-8C16-D873-7E90-8CD709E98B6C}"/>
                    </a:ext>
                  </a:extLst>
                </p:cNvPr>
                <p:cNvPicPr/>
                <p:nvPr/>
              </p:nvPicPr>
              <p:blipFill>
                <a:blip r:embed="rId63"/>
                <a:stretch>
                  <a:fillRect/>
                </a:stretch>
              </p:blipFill>
              <p:spPr>
                <a:xfrm>
                  <a:off x="7168705" y="2525797"/>
                  <a:ext cx="1415520" cy="7038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5" name="Ink 24">
                  <a:extLst>
                    <a:ext uri="{FF2B5EF4-FFF2-40B4-BE49-F238E27FC236}">
                      <a16:creationId xmlns:a16="http://schemas.microsoft.com/office/drawing/2014/main" id="{F3693000-B7B1-EAC4-46AF-40AA697BCBA2}"/>
                    </a:ext>
                  </a:extLst>
                </p14:cNvPr>
                <p14:cNvContentPartPr/>
                <p14:nvPr/>
              </p14:nvContentPartPr>
              <p14:xfrm>
                <a:off x="7956025" y="2277757"/>
                <a:ext cx="125280" cy="96120"/>
              </p14:xfrm>
            </p:contentPart>
          </mc:Choice>
          <mc:Fallback xmlns="">
            <p:pic>
              <p:nvPicPr>
                <p:cNvPr id="25" name="Ink 24">
                  <a:extLst>
                    <a:ext uri="{FF2B5EF4-FFF2-40B4-BE49-F238E27FC236}">
                      <a16:creationId xmlns:a16="http://schemas.microsoft.com/office/drawing/2014/main" id="{F3693000-B7B1-EAC4-46AF-40AA697BCBA2}"/>
                    </a:ext>
                  </a:extLst>
                </p:cNvPr>
                <p:cNvPicPr/>
                <p:nvPr/>
              </p:nvPicPr>
              <p:blipFill>
                <a:blip r:embed="rId65"/>
                <a:stretch>
                  <a:fillRect/>
                </a:stretch>
              </p:blipFill>
              <p:spPr>
                <a:xfrm>
                  <a:off x="7947025" y="2269117"/>
                  <a:ext cx="14292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6" name="Ink 25">
                  <a:extLst>
                    <a:ext uri="{FF2B5EF4-FFF2-40B4-BE49-F238E27FC236}">
                      <a16:creationId xmlns:a16="http://schemas.microsoft.com/office/drawing/2014/main" id="{87350FD2-5A4F-A1AB-8CDF-1A2BFCD345DE}"/>
                    </a:ext>
                  </a:extLst>
                </p14:cNvPr>
                <p14:cNvContentPartPr/>
                <p14:nvPr/>
              </p14:nvContentPartPr>
              <p14:xfrm>
                <a:off x="8227465" y="2557117"/>
                <a:ext cx="159840" cy="7560"/>
              </p14:xfrm>
            </p:contentPart>
          </mc:Choice>
          <mc:Fallback xmlns="">
            <p:pic>
              <p:nvPicPr>
                <p:cNvPr id="26" name="Ink 25">
                  <a:extLst>
                    <a:ext uri="{FF2B5EF4-FFF2-40B4-BE49-F238E27FC236}">
                      <a16:creationId xmlns:a16="http://schemas.microsoft.com/office/drawing/2014/main" id="{87350FD2-5A4F-A1AB-8CDF-1A2BFCD345DE}"/>
                    </a:ext>
                  </a:extLst>
                </p:cNvPr>
                <p:cNvPicPr/>
                <p:nvPr/>
              </p:nvPicPr>
              <p:blipFill>
                <a:blip r:embed="rId67"/>
                <a:stretch>
                  <a:fillRect/>
                </a:stretch>
              </p:blipFill>
              <p:spPr>
                <a:xfrm>
                  <a:off x="8218465" y="2548477"/>
                  <a:ext cx="17748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7" name="Ink 26">
                  <a:extLst>
                    <a:ext uri="{FF2B5EF4-FFF2-40B4-BE49-F238E27FC236}">
                      <a16:creationId xmlns:a16="http://schemas.microsoft.com/office/drawing/2014/main" id="{DCAE9251-B9B0-22EA-AEE6-FCE6DB7F77BA}"/>
                    </a:ext>
                  </a:extLst>
                </p14:cNvPr>
                <p14:cNvContentPartPr/>
                <p14:nvPr/>
              </p14:nvContentPartPr>
              <p14:xfrm>
                <a:off x="7691425" y="2444797"/>
                <a:ext cx="110160" cy="88560"/>
              </p14:xfrm>
            </p:contentPart>
          </mc:Choice>
          <mc:Fallback xmlns="">
            <p:pic>
              <p:nvPicPr>
                <p:cNvPr id="27" name="Ink 26">
                  <a:extLst>
                    <a:ext uri="{FF2B5EF4-FFF2-40B4-BE49-F238E27FC236}">
                      <a16:creationId xmlns:a16="http://schemas.microsoft.com/office/drawing/2014/main" id="{DCAE9251-B9B0-22EA-AEE6-FCE6DB7F77BA}"/>
                    </a:ext>
                  </a:extLst>
                </p:cNvPr>
                <p:cNvPicPr/>
                <p:nvPr/>
              </p:nvPicPr>
              <p:blipFill>
                <a:blip r:embed="rId69"/>
                <a:stretch>
                  <a:fillRect/>
                </a:stretch>
              </p:blipFill>
              <p:spPr>
                <a:xfrm>
                  <a:off x="7682785" y="2436157"/>
                  <a:ext cx="12780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8" name="Ink 27">
                  <a:extLst>
                    <a:ext uri="{FF2B5EF4-FFF2-40B4-BE49-F238E27FC236}">
                      <a16:creationId xmlns:a16="http://schemas.microsoft.com/office/drawing/2014/main" id="{50707513-4A6E-EA2D-FAF1-4FD2B759F5DA}"/>
                    </a:ext>
                  </a:extLst>
                </p14:cNvPr>
                <p14:cNvContentPartPr/>
                <p14:nvPr/>
              </p14:nvContentPartPr>
              <p14:xfrm>
                <a:off x="6938305" y="2044117"/>
                <a:ext cx="1785600" cy="1428840"/>
              </p14:xfrm>
            </p:contentPart>
          </mc:Choice>
          <mc:Fallback xmlns="">
            <p:pic>
              <p:nvPicPr>
                <p:cNvPr id="28" name="Ink 27">
                  <a:extLst>
                    <a:ext uri="{FF2B5EF4-FFF2-40B4-BE49-F238E27FC236}">
                      <a16:creationId xmlns:a16="http://schemas.microsoft.com/office/drawing/2014/main" id="{50707513-4A6E-EA2D-FAF1-4FD2B759F5DA}"/>
                    </a:ext>
                  </a:extLst>
                </p:cNvPr>
                <p:cNvPicPr/>
                <p:nvPr/>
              </p:nvPicPr>
              <p:blipFill>
                <a:blip r:embed="rId71"/>
                <a:stretch>
                  <a:fillRect/>
                </a:stretch>
              </p:blipFill>
              <p:spPr>
                <a:xfrm>
                  <a:off x="6929665" y="2035117"/>
                  <a:ext cx="1803240" cy="14464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1" name="Ink 50">
                  <a:extLst>
                    <a:ext uri="{FF2B5EF4-FFF2-40B4-BE49-F238E27FC236}">
                      <a16:creationId xmlns:a16="http://schemas.microsoft.com/office/drawing/2014/main" id="{CD9955C7-6C48-49D6-A156-5B964661CA2A}"/>
                    </a:ext>
                  </a:extLst>
                </p14:cNvPr>
                <p14:cNvContentPartPr/>
                <p14:nvPr/>
              </p14:nvContentPartPr>
              <p14:xfrm>
                <a:off x="4689745" y="2133037"/>
                <a:ext cx="1937520" cy="692280"/>
              </p14:xfrm>
            </p:contentPart>
          </mc:Choice>
          <mc:Fallback xmlns="">
            <p:pic>
              <p:nvPicPr>
                <p:cNvPr id="51" name="Ink 50">
                  <a:extLst>
                    <a:ext uri="{FF2B5EF4-FFF2-40B4-BE49-F238E27FC236}">
                      <a16:creationId xmlns:a16="http://schemas.microsoft.com/office/drawing/2014/main" id="{CD9955C7-6C48-49D6-A156-5B964661CA2A}"/>
                    </a:ext>
                  </a:extLst>
                </p:cNvPr>
                <p:cNvPicPr/>
                <p:nvPr/>
              </p:nvPicPr>
              <p:blipFill>
                <a:blip r:embed="rId73"/>
                <a:stretch>
                  <a:fillRect/>
                </a:stretch>
              </p:blipFill>
              <p:spPr>
                <a:xfrm>
                  <a:off x="4681105" y="2124397"/>
                  <a:ext cx="1955160" cy="709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4">
            <p14:nvContentPartPr>
              <p14:cNvPr id="53" name="Ink 52">
                <a:extLst>
                  <a:ext uri="{FF2B5EF4-FFF2-40B4-BE49-F238E27FC236}">
                    <a16:creationId xmlns:a16="http://schemas.microsoft.com/office/drawing/2014/main" id="{76C5A987-9E31-CB2C-054C-2E81C44E2D07}"/>
                  </a:ext>
                </a:extLst>
              </p14:cNvPr>
              <p14:cNvContentPartPr/>
              <p14:nvPr/>
            </p14:nvContentPartPr>
            <p14:xfrm>
              <a:off x="1808305" y="2634877"/>
              <a:ext cx="232560" cy="137880"/>
            </p14:xfrm>
          </p:contentPart>
        </mc:Choice>
        <mc:Fallback xmlns="">
          <p:pic>
            <p:nvPicPr>
              <p:cNvPr id="53" name="Ink 52">
                <a:extLst>
                  <a:ext uri="{FF2B5EF4-FFF2-40B4-BE49-F238E27FC236}">
                    <a16:creationId xmlns:a16="http://schemas.microsoft.com/office/drawing/2014/main" id="{76C5A987-9E31-CB2C-054C-2E81C44E2D07}"/>
                  </a:ext>
                </a:extLst>
              </p:cNvPr>
              <p:cNvPicPr/>
              <p:nvPr/>
            </p:nvPicPr>
            <p:blipFill>
              <a:blip r:embed="rId75"/>
              <a:stretch>
                <a:fillRect/>
              </a:stretch>
            </p:blipFill>
            <p:spPr>
              <a:xfrm>
                <a:off x="1799665" y="2625877"/>
                <a:ext cx="250200" cy="155520"/>
              </a:xfrm>
              <a:prstGeom prst="rect">
                <a:avLst/>
              </a:prstGeom>
            </p:spPr>
          </p:pic>
        </mc:Fallback>
      </mc:AlternateContent>
      <p:grpSp>
        <p:nvGrpSpPr>
          <p:cNvPr id="69" name="Group 68">
            <a:extLst>
              <a:ext uri="{FF2B5EF4-FFF2-40B4-BE49-F238E27FC236}">
                <a16:creationId xmlns:a16="http://schemas.microsoft.com/office/drawing/2014/main" id="{169576AD-CA94-9E4C-29C3-0A547B1EA934}"/>
              </a:ext>
            </a:extLst>
          </p:cNvPr>
          <p:cNvGrpSpPr/>
          <p:nvPr/>
        </p:nvGrpSpPr>
        <p:grpSpPr>
          <a:xfrm>
            <a:off x="1813345" y="2366677"/>
            <a:ext cx="2633760" cy="1020600"/>
            <a:chOff x="1813345" y="2366677"/>
            <a:chExt cx="2633760" cy="1020600"/>
          </a:xfrm>
        </p:grpSpPr>
        <mc:AlternateContent xmlns:mc="http://schemas.openxmlformats.org/markup-compatibility/2006" xmlns:p14="http://schemas.microsoft.com/office/powerpoint/2010/main">
          <mc:Choice Requires="p14">
            <p:contentPart p14:bwMode="auto" r:id="rId76">
              <p14:nvContentPartPr>
                <p14:cNvPr id="54" name="Ink 53">
                  <a:extLst>
                    <a:ext uri="{FF2B5EF4-FFF2-40B4-BE49-F238E27FC236}">
                      <a16:creationId xmlns:a16="http://schemas.microsoft.com/office/drawing/2014/main" id="{2894187A-C7F5-8641-24A8-147AB4C425E5}"/>
                    </a:ext>
                  </a:extLst>
                </p14:cNvPr>
                <p14:cNvContentPartPr/>
                <p14:nvPr/>
              </p14:nvContentPartPr>
              <p14:xfrm>
                <a:off x="2206825" y="2392957"/>
                <a:ext cx="965520" cy="316800"/>
              </p14:xfrm>
            </p:contentPart>
          </mc:Choice>
          <mc:Fallback xmlns="">
            <p:pic>
              <p:nvPicPr>
                <p:cNvPr id="54" name="Ink 53">
                  <a:extLst>
                    <a:ext uri="{FF2B5EF4-FFF2-40B4-BE49-F238E27FC236}">
                      <a16:creationId xmlns:a16="http://schemas.microsoft.com/office/drawing/2014/main" id="{2894187A-C7F5-8641-24A8-147AB4C425E5}"/>
                    </a:ext>
                  </a:extLst>
                </p:cNvPr>
                <p:cNvPicPr/>
                <p:nvPr/>
              </p:nvPicPr>
              <p:blipFill>
                <a:blip r:embed="rId77"/>
                <a:stretch>
                  <a:fillRect/>
                </a:stretch>
              </p:blipFill>
              <p:spPr>
                <a:xfrm>
                  <a:off x="2197825" y="2384317"/>
                  <a:ext cx="98316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5" name="Ink 54">
                  <a:extLst>
                    <a:ext uri="{FF2B5EF4-FFF2-40B4-BE49-F238E27FC236}">
                      <a16:creationId xmlns:a16="http://schemas.microsoft.com/office/drawing/2014/main" id="{CCB2F6BC-397D-BD23-0B6E-46D543EE0E7B}"/>
                    </a:ext>
                  </a:extLst>
                </p14:cNvPr>
                <p14:cNvContentPartPr/>
                <p14:nvPr/>
              </p14:nvContentPartPr>
              <p14:xfrm>
                <a:off x="2766625" y="2380357"/>
                <a:ext cx="82800" cy="83160"/>
              </p14:xfrm>
            </p:contentPart>
          </mc:Choice>
          <mc:Fallback xmlns="">
            <p:pic>
              <p:nvPicPr>
                <p:cNvPr id="55" name="Ink 54">
                  <a:extLst>
                    <a:ext uri="{FF2B5EF4-FFF2-40B4-BE49-F238E27FC236}">
                      <a16:creationId xmlns:a16="http://schemas.microsoft.com/office/drawing/2014/main" id="{CCB2F6BC-397D-BD23-0B6E-46D543EE0E7B}"/>
                    </a:ext>
                  </a:extLst>
                </p:cNvPr>
                <p:cNvPicPr/>
                <p:nvPr/>
              </p:nvPicPr>
              <p:blipFill>
                <a:blip r:embed="rId79"/>
                <a:stretch>
                  <a:fillRect/>
                </a:stretch>
              </p:blipFill>
              <p:spPr>
                <a:xfrm>
                  <a:off x="2757985" y="2371717"/>
                  <a:ext cx="10044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0" name="Ink 59">
                  <a:extLst>
                    <a:ext uri="{FF2B5EF4-FFF2-40B4-BE49-F238E27FC236}">
                      <a16:creationId xmlns:a16="http://schemas.microsoft.com/office/drawing/2014/main" id="{51CB0768-EC12-80D8-377E-CB9E46263EED}"/>
                    </a:ext>
                  </a:extLst>
                </p14:cNvPr>
                <p14:cNvContentPartPr/>
                <p14:nvPr/>
              </p14:nvContentPartPr>
              <p14:xfrm>
                <a:off x="3334345" y="2366677"/>
                <a:ext cx="748800" cy="523440"/>
              </p14:xfrm>
            </p:contentPart>
          </mc:Choice>
          <mc:Fallback xmlns="">
            <p:pic>
              <p:nvPicPr>
                <p:cNvPr id="60" name="Ink 59">
                  <a:extLst>
                    <a:ext uri="{FF2B5EF4-FFF2-40B4-BE49-F238E27FC236}">
                      <a16:creationId xmlns:a16="http://schemas.microsoft.com/office/drawing/2014/main" id="{51CB0768-EC12-80D8-377E-CB9E46263EED}"/>
                    </a:ext>
                  </a:extLst>
                </p:cNvPr>
                <p:cNvPicPr/>
                <p:nvPr/>
              </p:nvPicPr>
              <p:blipFill>
                <a:blip r:embed="rId81"/>
                <a:stretch>
                  <a:fillRect/>
                </a:stretch>
              </p:blipFill>
              <p:spPr>
                <a:xfrm>
                  <a:off x="3325345" y="2357677"/>
                  <a:ext cx="766440" cy="5410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1" name="Ink 60">
                  <a:extLst>
                    <a:ext uri="{FF2B5EF4-FFF2-40B4-BE49-F238E27FC236}">
                      <a16:creationId xmlns:a16="http://schemas.microsoft.com/office/drawing/2014/main" id="{4D7F6D9A-5A25-194F-C52B-2BD1C83CBF54}"/>
                    </a:ext>
                  </a:extLst>
                </p14:cNvPr>
                <p14:cNvContentPartPr/>
                <p14:nvPr/>
              </p14:nvContentPartPr>
              <p14:xfrm>
                <a:off x="4026625" y="2434357"/>
                <a:ext cx="184680" cy="15480"/>
              </p14:xfrm>
            </p:contentPart>
          </mc:Choice>
          <mc:Fallback xmlns="">
            <p:pic>
              <p:nvPicPr>
                <p:cNvPr id="61" name="Ink 60">
                  <a:extLst>
                    <a:ext uri="{FF2B5EF4-FFF2-40B4-BE49-F238E27FC236}">
                      <a16:creationId xmlns:a16="http://schemas.microsoft.com/office/drawing/2014/main" id="{4D7F6D9A-5A25-194F-C52B-2BD1C83CBF54}"/>
                    </a:ext>
                  </a:extLst>
                </p:cNvPr>
                <p:cNvPicPr/>
                <p:nvPr/>
              </p:nvPicPr>
              <p:blipFill>
                <a:blip r:embed="rId83"/>
                <a:stretch>
                  <a:fillRect/>
                </a:stretch>
              </p:blipFill>
              <p:spPr>
                <a:xfrm>
                  <a:off x="4017985" y="2425717"/>
                  <a:ext cx="20232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3" name="Ink 62">
                  <a:extLst>
                    <a:ext uri="{FF2B5EF4-FFF2-40B4-BE49-F238E27FC236}">
                      <a16:creationId xmlns:a16="http://schemas.microsoft.com/office/drawing/2014/main" id="{941C824D-4486-06E3-449C-B0F44BA8AD9D}"/>
                    </a:ext>
                  </a:extLst>
                </p14:cNvPr>
                <p14:cNvContentPartPr/>
                <p14:nvPr/>
              </p14:nvContentPartPr>
              <p14:xfrm>
                <a:off x="1813345" y="3030877"/>
                <a:ext cx="210960" cy="135000"/>
              </p14:xfrm>
            </p:contentPart>
          </mc:Choice>
          <mc:Fallback xmlns="">
            <p:pic>
              <p:nvPicPr>
                <p:cNvPr id="63" name="Ink 62">
                  <a:extLst>
                    <a:ext uri="{FF2B5EF4-FFF2-40B4-BE49-F238E27FC236}">
                      <a16:creationId xmlns:a16="http://schemas.microsoft.com/office/drawing/2014/main" id="{941C824D-4486-06E3-449C-B0F44BA8AD9D}"/>
                    </a:ext>
                  </a:extLst>
                </p:cNvPr>
                <p:cNvPicPr/>
                <p:nvPr/>
              </p:nvPicPr>
              <p:blipFill>
                <a:blip r:embed="rId85"/>
                <a:stretch>
                  <a:fillRect/>
                </a:stretch>
              </p:blipFill>
              <p:spPr>
                <a:xfrm>
                  <a:off x="1804345" y="3022237"/>
                  <a:ext cx="22860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4" name="Ink 63">
                  <a:extLst>
                    <a:ext uri="{FF2B5EF4-FFF2-40B4-BE49-F238E27FC236}">
                      <a16:creationId xmlns:a16="http://schemas.microsoft.com/office/drawing/2014/main" id="{F1681C36-5516-9BBB-17F4-E8A86954F559}"/>
                    </a:ext>
                  </a:extLst>
                </p14:cNvPr>
                <p14:cNvContentPartPr/>
                <p14:nvPr/>
              </p14:nvContentPartPr>
              <p14:xfrm>
                <a:off x="2341825" y="2819557"/>
                <a:ext cx="929520" cy="378720"/>
              </p14:xfrm>
            </p:contentPart>
          </mc:Choice>
          <mc:Fallback xmlns="">
            <p:pic>
              <p:nvPicPr>
                <p:cNvPr id="64" name="Ink 63">
                  <a:extLst>
                    <a:ext uri="{FF2B5EF4-FFF2-40B4-BE49-F238E27FC236}">
                      <a16:creationId xmlns:a16="http://schemas.microsoft.com/office/drawing/2014/main" id="{F1681C36-5516-9BBB-17F4-E8A86954F559}"/>
                    </a:ext>
                  </a:extLst>
                </p:cNvPr>
                <p:cNvPicPr/>
                <p:nvPr/>
              </p:nvPicPr>
              <p:blipFill>
                <a:blip r:embed="rId87"/>
                <a:stretch>
                  <a:fillRect/>
                </a:stretch>
              </p:blipFill>
              <p:spPr>
                <a:xfrm>
                  <a:off x="2332825" y="2810917"/>
                  <a:ext cx="947160" cy="3963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5" name="Ink 64">
                  <a:extLst>
                    <a:ext uri="{FF2B5EF4-FFF2-40B4-BE49-F238E27FC236}">
                      <a16:creationId xmlns:a16="http://schemas.microsoft.com/office/drawing/2014/main" id="{8C6041F1-9C4D-1F9E-44D1-78720E433F1C}"/>
                    </a:ext>
                  </a:extLst>
                </p14:cNvPr>
                <p14:cNvContentPartPr/>
                <p14:nvPr/>
              </p14:nvContentPartPr>
              <p14:xfrm>
                <a:off x="2863825" y="2805517"/>
                <a:ext cx="75960" cy="110160"/>
              </p14:xfrm>
            </p:contentPart>
          </mc:Choice>
          <mc:Fallback xmlns="">
            <p:pic>
              <p:nvPicPr>
                <p:cNvPr id="65" name="Ink 64">
                  <a:extLst>
                    <a:ext uri="{FF2B5EF4-FFF2-40B4-BE49-F238E27FC236}">
                      <a16:creationId xmlns:a16="http://schemas.microsoft.com/office/drawing/2014/main" id="{8C6041F1-9C4D-1F9E-44D1-78720E433F1C}"/>
                    </a:ext>
                  </a:extLst>
                </p:cNvPr>
                <p:cNvPicPr/>
                <p:nvPr/>
              </p:nvPicPr>
              <p:blipFill>
                <a:blip r:embed="rId89"/>
                <a:stretch>
                  <a:fillRect/>
                </a:stretch>
              </p:blipFill>
              <p:spPr>
                <a:xfrm>
                  <a:off x="2855185" y="2796877"/>
                  <a:ext cx="9360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7" name="Ink 66">
                  <a:extLst>
                    <a:ext uri="{FF2B5EF4-FFF2-40B4-BE49-F238E27FC236}">
                      <a16:creationId xmlns:a16="http://schemas.microsoft.com/office/drawing/2014/main" id="{96133BC8-B038-C7F0-03DC-016F9B57A053}"/>
                    </a:ext>
                  </a:extLst>
                </p14:cNvPr>
                <p14:cNvContentPartPr/>
                <p14:nvPr/>
              </p14:nvContentPartPr>
              <p14:xfrm>
                <a:off x="3457825" y="2955997"/>
                <a:ext cx="989280" cy="431280"/>
              </p14:xfrm>
            </p:contentPart>
          </mc:Choice>
          <mc:Fallback xmlns="">
            <p:pic>
              <p:nvPicPr>
                <p:cNvPr id="67" name="Ink 66">
                  <a:extLst>
                    <a:ext uri="{FF2B5EF4-FFF2-40B4-BE49-F238E27FC236}">
                      <a16:creationId xmlns:a16="http://schemas.microsoft.com/office/drawing/2014/main" id="{96133BC8-B038-C7F0-03DC-016F9B57A053}"/>
                    </a:ext>
                  </a:extLst>
                </p:cNvPr>
                <p:cNvPicPr/>
                <p:nvPr/>
              </p:nvPicPr>
              <p:blipFill>
                <a:blip r:embed="rId91"/>
                <a:stretch>
                  <a:fillRect/>
                </a:stretch>
              </p:blipFill>
              <p:spPr>
                <a:xfrm>
                  <a:off x="3449185" y="2946997"/>
                  <a:ext cx="1006920" cy="448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2">
            <p14:nvContentPartPr>
              <p14:cNvPr id="68" name="Ink 67">
                <a:extLst>
                  <a:ext uri="{FF2B5EF4-FFF2-40B4-BE49-F238E27FC236}">
                    <a16:creationId xmlns:a16="http://schemas.microsoft.com/office/drawing/2014/main" id="{3BAC17D0-DE24-A1C8-6AC2-03C8263E6121}"/>
                  </a:ext>
                </a:extLst>
              </p14:cNvPr>
              <p14:cNvContentPartPr/>
              <p14:nvPr/>
            </p14:nvContentPartPr>
            <p14:xfrm>
              <a:off x="1875985" y="4430197"/>
              <a:ext cx="224640" cy="149760"/>
            </p14:xfrm>
          </p:contentPart>
        </mc:Choice>
        <mc:Fallback xmlns="">
          <p:pic>
            <p:nvPicPr>
              <p:cNvPr id="68" name="Ink 67">
                <a:extLst>
                  <a:ext uri="{FF2B5EF4-FFF2-40B4-BE49-F238E27FC236}">
                    <a16:creationId xmlns:a16="http://schemas.microsoft.com/office/drawing/2014/main" id="{3BAC17D0-DE24-A1C8-6AC2-03C8263E6121}"/>
                  </a:ext>
                </a:extLst>
              </p:cNvPr>
              <p:cNvPicPr/>
              <p:nvPr/>
            </p:nvPicPr>
            <p:blipFill>
              <a:blip r:embed="rId93"/>
              <a:stretch>
                <a:fillRect/>
              </a:stretch>
            </p:blipFill>
            <p:spPr>
              <a:xfrm>
                <a:off x="1867345" y="4421557"/>
                <a:ext cx="242280" cy="167400"/>
              </a:xfrm>
              <a:prstGeom prst="rect">
                <a:avLst/>
              </a:prstGeom>
            </p:spPr>
          </p:pic>
        </mc:Fallback>
      </mc:AlternateContent>
      <p:grpSp>
        <p:nvGrpSpPr>
          <p:cNvPr id="92" name="Group 91">
            <a:extLst>
              <a:ext uri="{FF2B5EF4-FFF2-40B4-BE49-F238E27FC236}">
                <a16:creationId xmlns:a16="http://schemas.microsoft.com/office/drawing/2014/main" id="{AC8734CC-F2EE-11BD-3C5D-A6FFF407AFB6}"/>
              </a:ext>
            </a:extLst>
          </p:cNvPr>
          <p:cNvGrpSpPr/>
          <p:nvPr/>
        </p:nvGrpSpPr>
        <p:grpSpPr>
          <a:xfrm>
            <a:off x="1883905" y="4303117"/>
            <a:ext cx="2902680" cy="1827000"/>
            <a:chOff x="1883905" y="4303117"/>
            <a:chExt cx="2902680" cy="1827000"/>
          </a:xfrm>
        </p:grpSpPr>
        <mc:AlternateContent xmlns:mc="http://schemas.openxmlformats.org/markup-compatibility/2006" xmlns:p14="http://schemas.microsoft.com/office/powerpoint/2010/main">
          <mc:Choice Requires="p14">
            <p:contentPart p14:bwMode="auto" r:id="rId94">
              <p14:nvContentPartPr>
                <p14:cNvPr id="70" name="Ink 69">
                  <a:extLst>
                    <a:ext uri="{FF2B5EF4-FFF2-40B4-BE49-F238E27FC236}">
                      <a16:creationId xmlns:a16="http://schemas.microsoft.com/office/drawing/2014/main" id="{4E30BE29-6B0B-FDD5-B6B7-DE9C26FCECD4}"/>
                    </a:ext>
                  </a:extLst>
                </p14:cNvPr>
                <p14:cNvContentPartPr/>
                <p14:nvPr/>
              </p14:nvContentPartPr>
              <p14:xfrm>
                <a:off x="2268385" y="4349197"/>
                <a:ext cx="998280" cy="302400"/>
              </p14:xfrm>
            </p:contentPart>
          </mc:Choice>
          <mc:Fallback xmlns="">
            <p:pic>
              <p:nvPicPr>
                <p:cNvPr id="70" name="Ink 69">
                  <a:extLst>
                    <a:ext uri="{FF2B5EF4-FFF2-40B4-BE49-F238E27FC236}">
                      <a16:creationId xmlns:a16="http://schemas.microsoft.com/office/drawing/2014/main" id="{4E30BE29-6B0B-FDD5-B6B7-DE9C26FCECD4}"/>
                    </a:ext>
                  </a:extLst>
                </p:cNvPr>
                <p:cNvPicPr/>
                <p:nvPr/>
              </p:nvPicPr>
              <p:blipFill>
                <a:blip r:embed="rId95"/>
                <a:stretch>
                  <a:fillRect/>
                </a:stretch>
              </p:blipFill>
              <p:spPr>
                <a:xfrm>
                  <a:off x="2259745" y="4340557"/>
                  <a:ext cx="101592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71" name="Ink 70">
                  <a:extLst>
                    <a:ext uri="{FF2B5EF4-FFF2-40B4-BE49-F238E27FC236}">
                      <a16:creationId xmlns:a16="http://schemas.microsoft.com/office/drawing/2014/main" id="{2486B59B-B1E7-6757-06C0-1276E50C35BB}"/>
                    </a:ext>
                  </a:extLst>
                </p14:cNvPr>
                <p14:cNvContentPartPr/>
                <p14:nvPr/>
              </p14:nvContentPartPr>
              <p14:xfrm>
                <a:off x="2828905" y="4303117"/>
                <a:ext cx="116640" cy="103680"/>
              </p14:xfrm>
            </p:contentPart>
          </mc:Choice>
          <mc:Fallback xmlns="">
            <p:pic>
              <p:nvPicPr>
                <p:cNvPr id="71" name="Ink 70">
                  <a:extLst>
                    <a:ext uri="{FF2B5EF4-FFF2-40B4-BE49-F238E27FC236}">
                      <a16:creationId xmlns:a16="http://schemas.microsoft.com/office/drawing/2014/main" id="{2486B59B-B1E7-6757-06C0-1276E50C35BB}"/>
                    </a:ext>
                  </a:extLst>
                </p:cNvPr>
                <p:cNvPicPr/>
                <p:nvPr/>
              </p:nvPicPr>
              <p:blipFill>
                <a:blip r:embed="rId97"/>
                <a:stretch>
                  <a:fillRect/>
                </a:stretch>
              </p:blipFill>
              <p:spPr>
                <a:xfrm>
                  <a:off x="2820265" y="4294477"/>
                  <a:ext cx="13428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73" name="Ink 72">
                  <a:extLst>
                    <a:ext uri="{FF2B5EF4-FFF2-40B4-BE49-F238E27FC236}">
                      <a16:creationId xmlns:a16="http://schemas.microsoft.com/office/drawing/2014/main" id="{221D0F83-578A-51A7-C643-929A5EAD29FB}"/>
                    </a:ext>
                  </a:extLst>
                </p14:cNvPr>
                <p14:cNvContentPartPr/>
                <p14:nvPr/>
              </p14:nvContentPartPr>
              <p14:xfrm>
                <a:off x="3476545" y="4326157"/>
                <a:ext cx="1310040" cy="341280"/>
              </p14:xfrm>
            </p:contentPart>
          </mc:Choice>
          <mc:Fallback xmlns="">
            <p:pic>
              <p:nvPicPr>
                <p:cNvPr id="73" name="Ink 72">
                  <a:extLst>
                    <a:ext uri="{FF2B5EF4-FFF2-40B4-BE49-F238E27FC236}">
                      <a16:creationId xmlns:a16="http://schemas.microsoft.com/office/drawing/2014/main" id="{221D0F83-578A-51A7-C643-929A5EAD29FB}"/>
                    </a:ext>
                  </a:extLst>
                </p:cNvPr>
                <p:cNvPicPr/>
                <p:nvPr/>
              </p:nvPicPr>
              <p:blipFill>
                <a:blip r:embed="rId99"/>
                <a:stretch>
                  <a:fillRect/>
                </a:stretch>
              </p:blipFill>
              <p:spPr>
                <a:xfrm>
                  <a:off x="3467545" y="4317517"/>
                  <a:ext cx="1327680" cy="3589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4" name="Ink 73">
                  <a:extLst>
                    <a:ext uri="{FF2B5EF4-FFF2-40B4-BE49-F238E27FC236}">
                      <a16:creationId xmlns:a16="http://schemas.microsoft.com/office/drawing/2014/main" id="{F4D6BEFE-FFAE-9239-4C61-2C4B45AE2045}"/>
                    </a:ext>
                  </a:extLst>
                </p14:cNvPr>
                <p14:cNvContentPartPr/>
                <p14:nvPr/>
              </p14:nvContentPartPr>
              <p14:xfrm>
                <a:off x="3844465" y="4429117"/>
                <a:ext cx="135720" cy="1080"/>
              </p14:xfrm>
            </p:contentPart>
          </mc:Choice>
          <mc:Fallback xmlns="">
            <p:pic>
              <p:nvPicPr>
                <p:cNvPr id="74" name="Ink 73">
                  <a:extLst>
                    <a:ext uri="{FF2B5EF4-FFF2-40B4-BE49-F238E27FC236}">
                      <a16:creationId xmlns:a16="http://schemas.microsoft.com/office/drawing/2014/main" id="{F4D6BEFE-FFAE-9239-4C61-2C4B45AE2045}"/>
                    </a:ext>
                  </a:extLst>
                </p:cNvPr>
                <p:cNvPicPr/>
                <p:nvPr/>
              </p:nvPicPr>
              <p:blipFill>
                <a:blip r:embed="rId101"/>
                <a:stretch>
                  <a:fillRect/>
                </a:stretch>
              </p:blipFill>
              <p:spPr>
                <a:xfrm>
                  <a:off x="3835825" y="4420117"/>
                  <a:ext cx="15336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5" name="Ink 74">
                  <a:extLst>
                    <a:ext uri="{FF2B5EF4-FFF2-40B4-BE49-F238E27FC236}">
                      <a16:creationId xmlns:a16="http://schemas.microsoft.com/office/drawing/2014/main" id="{610EABF7-2137-73D0-FDFF-01AB4E9EC732}"/>
                    </a:ext>
                  </a:extLst>
                </p14:cNvPr>
                <p14:cNvContentPartPr/>
                <p14:nvPr/>
              </p14:nvContentPartPr>
              <p14:xfrm>
                <a:off x="1888225" y="4901077"/>
                <a:ext cx="218160" cy="123120"/>
              </p14:xfrm>
            </p:contentPart>
          </mc:Choice>
          <mc:Fallback xmlns="">
            <p:pic>
              <p:nvPicPr>
                <p:cNvPr id="75" name="Ink 74">
                  <a:extLst>
                    <a:ext uri="{FF2B5EF4-FFF2-40B4-BE49-F238E27FC236}">
                      <a16:creationId xmlns:a16="http://schemas.microsoft.com/office/drawing/2014/main" id="{610EABF7-2137-73D0-FDFF-01AB4E9EC732}"/>
                    </a:ext>
                  </a:extLst>
                </p:cNvPr>
                <p:cNvPicPr/>
                <p:nvPr/>
              </p:nvPicPr>
              <p:blipFill>
                <a:blip r:embed="rId103"/>
                <a:stretch>
                  <a:fillRect/>
                </a:stretch>
              </p:blipFill>
              <p:spPr>
                <a:xfrm>
                  <a:off x="1879225" y="4892437"/>
                  <a:ext cx="23580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7" name="Ink 76">
                  <a:extLst>
                    <a:ext uri="{FF2B5EF4-FFF2-40B4-BE49-F238E27FC236}">
                      <a16:creationId xmlns:a16="http://schemas.microsoft.com/office/drawing/2014/main" id="{2719AA34-BBFF-D3ED-6244-FC9359E0FCBA}"/>
                    </a:ext>
                  </a:extLst>
                </p14:cNvPr>
                <p14:cNvContentPartPr/>
                <p14:nvPr/>
              </p14:nvContentPartPr>
              <p14:xfrm>
                <a:off x="2359105" y="4800277"/>
                <a:ext cx="901440" cy="330840"/>
              </p14:xfrm>
            </p:contentPart>
          </mc:Choice>
          <mc:Fallback xmlns="">
            <p:pic>
              <p:nvPicPr>
                <p:cNvPr id="77" name="Ink 76">
                  <a:extLst>
                    <a:ext uri="{FF2B5EF4-FFF2-40B4-BE49-F238E27FC236}">
                      <a16:creationId xmlns:a16="http://schemas.microsoft.com/office/drawing/2014/main" id="{2719AA34-BBFF-D3ED-6244-FC9359E0FCBA}"/>
                    </a:ext>
                  </a:extLst>
                </p:cNvPr>
                <p:cNvPicPr/>
                <p:nvPr/>
              </p:nvPicPr>
              <p:blipFill>
                <a:blip r:embed="rId105"/>
                <a:stretch>
                  <a:fillRect/>
                </a:stretch>
              </p:blipFill>
              <p:spPr>
                <a:xfrm>
                  <a:off x="2350105" y="4791637"/>
                  <a:ext cx="919080" cy="3484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8" name="Ink 77">
                  <a:extLst>
                    <a:ext uri="{FF2B5EF4-FFF2-40B4-BE49-F238E27FC236}">
                      <a16:creationId xmlns:a16="http://schemas.microsoft.com/office/drawing/2014/main" id="{FB9590DC-5481-C45A-536C-713DFD27A414}"/>
                    </a:ext>
                  </a:extLst>
                </p14:cNvPr>
                <p14:cNvContentPartPr/>
                <p14:nvPr/>
              </p14:nvContentPartPr>
              <p14:xfrm>
                <a:off x="2880745" y="4770037"/>
                <a:ext cx="110520" cy="90360"/>
              </p14:xfrm>
            </p:contentPart>
          </mc:Choice>
          <mc:Fallback xmlns="">
            <p:pic>
              <p:nvPicPr>
                <p:cNvPr id="78" name="Ink 77">
                  <a:extLst>
                    <a:ext uri="{FF2B5EF4-FFF2-40B4-BE49-F238E27FC236}">
                      <a16:creationId xmlns:a16="http://schemas.microsoft.com/office/drawing/2014/main" id="{FB9590DC-5481-C45A-536C-713DFD27A414}"/>
                    </a:ext>
                  </a:extLst>
                </p:cNvPr>
                <p:cNvPicPr/>
                <p:nvPr/>
              </p:nvPicPr>
              <p:blipFill>
                <a:blip r:embed="rId107"/>
                <a:stretch>
                  <a:fillRect/>
                </a:stretch>
              </p:blipFill>
              <p:spPr>
                <a:xfrm>
                  <a:off x="2871745" y="4761397"/>
                  <a:ext cx="12816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9" name="Ink 78">
                  <a:extLst>
                    <a:ext uri="{FF2B5EF4-FFF2-40B4-BE49-F238E27FC236}">
                      <a16:creationId xmlns:a16="http://schemas.microsoft.com/office/drawing/2014/main" id="{13C95806-1D3F-B0E3-AC7C-56425B803F3E}"/>
                    </a:ext>
                  </a:extLst>
                </p14:cNvPr>
                <p14:cNvContentPartPr/>
                <p14:nvPr/>
              </p14:nvContentPartPr>
              <p14:xfrm>
                <a:off x="3448825" y="4799557"/>
                <a:ext cx="1070640" cy="303840"/>
              </p14:xfrm>
            </p:contentPart>
          </mc:Choice>
          <mc:Fallback xmlns="">
            <p:pic>
              <p:nvPicPr>
                <p:cNvPr id="79" name="Ink 78">
                  <a:extLst>
                    <a:ext uri="{FF2B5EF4-FFF2-40B4-BE49-F238E27FC236}">
                      <a16:creationId xmlns:a16="http://schemas.microsoft.com/office/drawing/2014/main" id="{13C95806-1D3F-B0E3-AC7C-56425B803F3E}"/>
                    </a:ext>
                  </a:extLst>
                </p:cNvPr>
                <p:cNvPicPr/>
                <p:nvPr/>
              </p:nvPicPr>
              <p:blipFill>
                <a:blip r:embed="rId109"/>
                <a:stretch>
                  <a:fillRect/>
                </a:stretch>
              </p:blipFill>
              <p:spPr>
                <a:xfrm>
                  <a:off x="3440185" y="4790917"/>
                  <a:ext cx="108828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80" name="Ink 79">
                  <a:extLst>
                    <a:ext uri="{FF2B5EF4-FFF2-40B4-BE49-F238E27FC236}">
                      <a16:creationId xmlns:a16="http://schemas.microsoft.com/office/drawing/2014/main" id="{07B0B763-8B39-9C67-7FF8-37F1D23A8859}"/>
                    </a:ext>
                  </a:extLst>
                </p14:cNvPr>
                <p14:cNvContentPartPr/>
                <p14:nvPr/>
              </p14:nvContentPartPr>
              <p14:xfrm>
                <a:off x="4053625" y="4774717"/>
                <a:ext cx="118800" cy="83880"/>
              </p14:xfrm>
            </p:contentPart>
          </mc:Choice>
          <mc:Fallback xmlns="">
            <p:pic>
              <p:nvPicPr>
                <p:cNvPr id="80" name="Ink 79">
                  <a:extLst>
                    <a:ext uri="{FF2B5EF4-FFF2-40B4-BE49-F238E27FC236}">
                      <a16:creationId xmlns:a16="http://schemas.microsoft.com/office/drawing/2014/main" id="{07B0B763-8B39-9C67-7FF8-37F1D23A8859}"/>
                    </a:ext>
                  </a:extLst>
                </p:cNvPr>
                <p:cNvPicPr/>
                <p:nvPr/>
              </p:nvPicPr>
              <p:blipFill>
                <a:blip r:embed="rId111"/>
                <a:stretch>
                  <a:fillRect/>
                </a:stretch>
              </p:blipFill>
              <p:spPr>
                <a:xfrm>
                  <a:off x="4044625" y="4766077"/>
                  <a:ext cx="13644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82" name="Ink 81">
                  <a:extLst>
                    <a:ext uri="{FF2B5EF4-FFF2-40B4-BE49-F238E27FC236}">
                      <a16:creationId xmlns:a16="http://schemas.microsoft.com/office/drawing/2014/main" id="{16AA3C27-A0E3-CEFE-AC43-B31EAAA31ED5}"/>
                    </a:ext>
                  </a:extLst>
                </p14:cNvPr>
                <p14:cNvContentPartPr/>
                <p14:nvPr/>
              </p14:nvContentPartPr>
              <p14:xfrm>
                <a:off x="1883905" y="5351077"/>
                <a:ext cx="197280" cy="165960"/>
              </p14:xfrm>
            </p:contentPart>
          </mc:Choice>
          <mc:Fallback xmlns="">
            <p:pic>
              <p:nvPicPr>
                <p:cNvPr id="82" name="Ink 81">
                  <a:extLst>
                    <a:ext uri="{FF2B5EF4-FFF2-40B4-BE49-F238E27FC236}">
                      <a16:creationId xmlns:a16="http://schemas.microsoft.com/office/drawing/2014/main" id="{16AA3C27-A0E3-CEFE-AC43-B31EAAA31ED5}"/>
                    </a:ext>
                  </a:extLst>
                </p:cNvPr>
                <p:cNvPicPr/>
                <p:nvPr/>
              </p:nvPicPr>
              <p:blipFill>
                <a:blip r:embed="rId113"/>
                <a:stretch>
                  <a:fillRect/>
                </a:stretch>
              </p:blipFill>
              <p:spPr>
                <a:xfrm>
                  <a:off x="1875265" y="5342437"/>
                  <a:ext cx="21492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83" name="Ink 82">
                  <a:extLst>
                    <a:ext uri="{FF2B5EF4-FFF2-40B4-BE49-F238E27FC236}">
                      <a16:creationId xmlns:a16="http://schemas.microsoft.com/office/drawing/2014/main" id="{BF41228E-98CE-9F4B-D17B-8131BA3AA4AF}"/>
                    </a:ext>
                  </a:extLst>
                </p14:cNvPr>
                <p14:cNvContentPartPr/>
                <p14:nvPr/>
              </p14:nvContentPartPr>
              <p14:xfrm>
                <a:off x="2440105" y="5275117"/>
                <a:ext cx="971640" cy="309240"/>
              </p14:xfrm>
            </p:contentPart>
          </mc:Choice>
          <mc:Fallback xmlns="">
            <p:pic>
              <p:nvPicPr>
                <p:cNvPr id="83" name="Ink 82">
                  <a:extLst>
                    <a:ext uri="{FF2B5EF4-FFF2-40B4-BE49-F238E27FC236}">
                      <a16:creationId xmlns:a16="http://schemas.microsoft.com/office/drawing/2014/main" id="{BF41228E-98CE-9F4B-D17B-8131BA3AA4AF}"/>
                    </a:ext>
                  </a:extLst>
                </p:cNvPr>
                <p:cNvPicPr/>
                <p:nvPr/>
              </p:nvPicPr>
              <p:blipFill>
                <a:blip r:embed="rId115"/>
                <a:stretch>
                  <a:fillRect/>
                </a:stretch>
              </p:blipFill>
              <p:spPr>
                <a:xfrm>
                  <a:off x="2431465" y="5266117"/>
                  <a:ext cx="989280" cy="32688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84" name="Ink 83">
                  <a:extLst>
                    <a:ext uri="{FF2B5EF4-FFF2-40B4-BE49-F238E27FC236}">
                      <a16:creationId xmlns:a16="http://schemas.microsoft.com/office/drawing/2014/main" id="{B650D388-3F22-6E5D-69D8-8A2F038BDA9E}"/>
                    </a:ext>
                  </a:extLst>
                </p14:cNvPr>
                <p14:cNvContentPartPr/>
                <p14:nvPr/>
              </p14:nvContentPartPr>
              <p14:xfrm>
                <a:off x="2909545" y="5195197"/>
                <a:ext cx="113400" cy="95400"/>
              </p14:xfrm>
            </p:contentPart>
          </mc:Choice>
          <mc:Fallback xmlns="">
            <p:pic>
              <p:nvPicPr>
                <p:cNvPr id="84" name="Ink 83">
                  <a:extLst>
                    <a:ext uri="{FF2B5EF4-FFF2-40B4-BE49-F238E27FC236}">
                      <a16:creationId xmlns:a16="http://schemas.microsoft.com/office/drawing/2014/main" id="{B650D388-3F22-6E5D-69D8-8A2F038BDA9E}"/>
                    </a:ext>
                  </a:extLst>
                </p:cNvPr>
                <p:cNvPicPr/>
                <p:nvPr/>
              </p:nvPicPr>
              <p:blipFill>
                <a:blip r:embed="rId117"/>
                <a:stretch>
                  <a:fillRect/>
                </a:stretch>
              </p:blipFill>
              <p:spPr>
                <a:xfrm>
                  <a:off x="2900545" y="5186197"/>
                  <a:ext cx="13104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85" name="Ink 84">
                  <a:extLst>
                    <a:ext uri="{FF2B5EF4-FFF2-40B4-BE49-F238E27FC236}">
                      <a16:creationId xmlns:a16="http://schemas.microsoft.com/office/drawing/2014/main" id="{ABE7EA6A-7ABF-1F8A-8CD2-9F48B75EA3C4}"/>
                    </a:ext>
                  </a:extLst>
                </p14:cNvPr>
                <p14:cNvContentPartPr/>
                <p14:nvPr/>
              </p14:nvContentPartPr>
              <p14:xfrm>
                <a:off x="3598585" y="5374477"/>
                <a:ext cx="690480" cy="231120"/>
              </p14:xfrm>
            </p:contentPart>
          </mc:Choice>
          <mc:Fallback xmlns="">
            <p:pic>
              <p:nvPicPr>
                <p:cNvPr id="85" name="Ink 84">
                  <a:extLst>
                    <a:ext uri="{FF2B5EF4-FFF2-40B4-BE49-F238E27FC236}">
                      <a16:creationId xmlns:a16="http://schemas.microsoft.com/office/drawing/2014/main" id="{ABE7EA6A-7ABF-1F8A-8CD2-9F48B75EA3C4}"/>
                    </a:ext>
                  </a:extLst>
                </p:cNvPr>
                <p:cNvPicPr/>
                <p:nvPr/>
              </p:nvPicPr>
              <p:blipFill>
                <a:blip r:embed="rId119"/>
                <a:stretch>
                  <a:fillRect/>
                </a:stretch>
              </p:blipFill>
              <p:spPr>
                <a:xfrm>
                  <a:off x="3589945" y="5365477"/>
                  <a:ext cx="70812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86" name="Ink 85">
                  <a:extLst>
                    <a:ext uri="{FF2B5EF4-FFF2-40B4-BE49-F238E27FC236}">
                      <a16:creationId xmlns:a16="http://schemas.microsoft.com/office/drawing/2014/main" id="{825D2F52-A5AC-ED0F-E154-5D28AA7AD146}"/>
                    </a:ext>
                  </a:extLst>
                </p14:cNvPr>
                <p14:cNvContentPartPr/>
                <p14:nvPr/>
              </p14:nvContentPartPr>
              <p14:xfrm>
                <a:off x="1909825" y="5854717"/>
                <a:ext cx="212400" cy="185760"/>
              </p14:xfrm>
            </p:contentPart>
          </mc:Choice>
          <mc:Fallback xmlns="">
            <p:pic>
              <p:nvPicPr>
                <p:cNvPr id="86" name="Ink 85">
                  <a:extLst>
                    <a:ext uri="{FF2B5EF4-FFF2-40B4-BE49-F238E27FC236}">
                      <a16:creationId xmlns:a16="http://schemas.microsoft.com/office/drawing/2014/main" id="{825D2F52-A5AC-ED0F-E154-5D28AA7AD146}"/>
                    </a:ext>
                  </a:extLst>
                </p:cNvPr>
                <p:cNvPicPr/>
                <p:nvPr/>
              </p:nvPicPr>
              <p:blipFill>
                <a:blip r:embed="rId121"/>
                <a:stretch>
                  <a:fillRect/>
                </a:stretch>
              </p:blipFill>
              <p:spPr>
                <a:xfrm>
                  <a:off x="1900825" y="5846077"/>
                  <a:ext cx="23004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88" name="Ink 87">
                  <a:extLst>
                    <a:ext uri="{FF2B5EF4-FFF2-40B4-BE49-F238E27FC236}">
                      <a16:creationId xmlns:a16="http://schemas.microsoft.com/office/drawing/2014/main" id="{E7362A03-A7D4-5D8C-B207-87ED6BD47381}"/>
                    </a:ext>
                  </a:extLst>
                </p14:cNvPr>
                <p14:cNvContentPartPr/>
                <p14:nvPr/>
              </p14:nvContentPartPr>
              <p14:xfrm>
                <a:off x="2410945" y="5719357"/>
                <a:ext cx="986040" cy="369000"/>
              </p14:xfrm>
            </p:contentPart>
          </mc:Choice>
          <mc:Fallback xmlns="">
            <p:pic>
              <p:nvPicPr>
                <p:cNvPr id="88" name="Ink 87">
                  <a:extLst>
                    <a:ext uri="{FF2B5EF4-FFF2-40B4-BE49-F238E27FC236}">
                      <a16:creationId xmlns:a16="http://schemas.microsoft.com/office/drawing/2014/main" id="{E7362A03-A7D4-5D8C-B207-87ED6BD47381}"/>
                    </a:ext>
                  </a:extLst>
                </p:cNvPr>
                <p:cNvPicPr/>
                <p:nvPr/>
              </p:nvPicPr>
              <p:blipFill>
                <a:blip r:embed="rId123"/>
                <a:stretch>
                  <a:fillRect/>
                </a:stretch>
              </p:blipFill>
              <p:spPr>
                <a:xfrm>
                  <a:off x="2401945" y="5710717"/>
                  <a:ext cx="1003680" cy="38664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89" name="Ink 88">
                  <a:extLst>
                    <a:ext uri="{FF2B5EF4-FFF2-40B4-BE49-F238E27FC236}">
                      <a16:creationId xmlns:a16="http://schemas.microsoft.com/office/drawing/2014/main" id="{5CDE857E-9C55-D8E2-B49E-48F032E374B5}"/>
                    </a:ext>
                  </a:extLst>
                </p14:cNvPr>
                <p14:cNvContentPartPr/>
                <p14:nvPr/>
              </p14:nvContentPartPr>
              <p14:xfrm>
                <a:off x="2961385" y="5693437"/>
                <a:ext cx="93240" cy="91440"/>
              </p14:xfrm>
            </p:contentPart>
          </mc:Choice>
          <mc:Fallback xmlns="">
            <p:pic>
              <p:nvPicPr>
                <p:cNvPr id="89" name="Ink 88">
                  <a:extLst>
                    <a:ext uri="{FF2B5EF4-FFF2-40B4-BE49-F238E27FC236}">
                      <a16:creationId xmlns:a16="http://schemas.microsoft.com/office/drawing/2014/main" id="{5CDE857E-9C55-D8E2-B49E-48F032E374B5}"/>
                    </a:ext>
                  </a:extLst>
                </p:cNvPr>
                <p:cNvPicPr/>
                <p:nvPr/>
              </p:nvPicPr>
              <p:blipFill>
                <a:blip r:embed="rId125"/>
                <a:stretch>
                  <a:fillRect/>
                </a:stretch>
              </p:blipFill>
              <p:spPr>
                <a:xfrm>
                  <a:off x="2952385" y="5684437"/>
                  <a:ext cx="11088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90" name="Ink 89">
                  <a:extLst>
                    <a:ext uri="{FF2B5EF4-FFF2-40B4-BE49-F238E27FC236}">
                      <a16:creationId xmlns:a16="http://schemas.microsoft.com/office/drawing/2014/main" id="{D2B4A11D-AB19-8DE1-42E6-F59BD0B3B5DE}"/>
                    </a:ext>
                  </a:extLst>
                </p14:cNvPr>
                <p14:cNvContentPartPr/>
                <p14:nvPr/>
              </p14:nvContentPartPr>
              <p14:xfrm>
                <a:off x="3657265" y="5812237"/>
                <a:ext cx="915120" cy="317880"/>
              </p14:xfrm>
            </p:contentPart>
          </mc:Choice>
          <mc:Fallback xmlns="">
            <p:pic>
              <p:nvPicPr>
                <p:cNvPr id="90" name="Ink 89">
                  <a:extLst>
                    <a:ext uri="{FF2B5EF4-FFF2-40B4-BE49-F238E27FC236}">
                      <a16:creationId xmlns:a16="http://schemas.microsoft.com/office/drawing/2014/main" id="{D2B4A11D-AB19-8DE1-42E6-F59BD0B3B5DE}"/>
                    </a:ext>
                  </a:extLst>
                </p:cNvPr>
                <p:cNvPicPr/>
                <p:nvPr/>
              </p:nvPicPr>
              <p:blipFill>
                <a:blip r:embed="rId127"/>
                <a:stretch>
                  <a:fillRect/>
                </a:stretch>
              </p:blipFill>
              <p:spPr>
                <a:xfrm>
                  <a:off x="3648625" y="5803597"/>
                  <a:ext cx="93276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91" name="Ink 90">
                  <a:extLst>
                    <a:ext uri="{FF2B5EF4-FFF2-40B4-BE49-F238E27FC236}">
                      <a16:creationId xmlns:a16="http://schemas.microsoft.com/office/drawing/2014/main" id="{B0A4B214-6DCD-5283-5924-34E3C1B9E325}"/>
                    </a:ext>
                  </a:extLst>
                </p14:cNvPr>
                <p14:cNvContentPartPr/>
                <p14:nvPr/>
              </p14:nvContentPartPr>
              <p14:xfrm>
                <a:off x="4109425" y="5732677"/>
                <a:ext cx="116640" cy="115920"/>
              </p14:xfrm>
            </p:contentPart>
          </mc:Choice>
          <mc:Fallback xmlns="">
            <p:pic>
              <p:nvPicPr>
                <p:cNvPr id="91" name="Ink 90">
                  <a:extLst>
                    <a:ext uri="{FF2B5EF4-FFF2-40B4-BE49-F238E27FC236}">
                      <a16:creationId xmlns:a16="http://schemas.microsoft.com/office/drawing/2014/main" id="{B0A4B214-6DCD-5283-5924-34E3C1B9E325}"/>
                    </a:ext>
                  </a:extLst>
                </p:cNvPr>
                <p:cNvPicPr/>
                <p:nvPr/>
              </p:nvPicPr>
              <p:blipFill>
                <a:blip r:embed="rId129"/>
                <a:stretch>
                  <a:fillRect/>
                </a:stretch>
              </p:blipFill>
              <p:spPr>
                <a:xfrm>
                  <a:off x="4100785" y="5724037"/>
                  <a:ext cx="134280" cy="133560"/>
                </a:xfrm>
                <a:prstGeom prst="rect">
                  <a:avLst/>
                </a:prstGeom>
              </p:spPr>
            </p:pic>
          </mc:Fallback>
        </mc:AlternateContent>
      </p:grpSp>
    </p:spTree>
    <p:extLst>
      <p:ext uri="{BB962C8B-B14F-4D97-AF65-F5344CB8AC3E}">
        <p14:creationId xmlns:p14="http://schemas.microsoft.com/office/powerpoint/2010/main" val="1650636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910" y="181303"/>
            <a:ext cx="11352179" cy="790411"/>
          </a:xfrm>
        </p:spPr>
        <p:txBody>
          <a:bodyPr>
            <a:noAutofit/>
          </a:bodyPr>
          <a:lstStyle/>
          <a:p>
            <a:pPr algn="l"/>
            <a:r>
              <a:rPr lang="en-US" sz="4000" b="1" dirty="0">
                <a:solidFill>
                  <a:srgbClr val="99FF33"/>
                </a:solidFill>
                <a:latin typeface="Consolas" panose="020B0609020204030204" pitchFamily="49" charset="0"/>
              </a:rPr>
              <a:t>Mobile Computing:</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1DB2828F-5779-128B-9687-705A192E71DC}"/>
                  </a:ext>
                </a:extLst>
              </p14:cNvPr>
              <p14:cNvContentPartPr/>
              <p14:nvPr/>
            </p14:nvContentPartPr>
            <p14:xfrm>
              <a:off x="5472795" y="464834"/>
              <a:ext cx="32040" cy="298080"/>
            </p14:xfrm>
          </p:contentPart>
        </mc:Choice>
        <mc:Fallback xmlns="">
          <p:pic>
            <p:nvPicPr>
              <p:cNvPr id="3" name="Ink 2">
                <a:extLst>
                  <a:ext uri="{FF2B5EF4-FFF2-40B4-BE49-F238E27FC236}">
                    <a16:creationId xmlns:a16="http://schemas.microsoft.com/office/drawing/2014/main" id="{1DB2828F-5779-128B-9687-705A192E71DC}"/>
                  </a:ext>
                </a:extLst>
              </p:cNvPr>
              <p:cNvPicPr/>
              <p:nvPr/>
            </p:nvPicPr>
            <p:blipFill>
              <a:blip r:embed="rId3"/>
              <a:stretch>
                <a:fillRect/>
              </a:stretch>
            </p:blipFill>
            <p:spPr>
              <a:xfrm>
                <a:off x="5464155" y="455834"/>
                <a:ext cx="49680" cy="315720"/>
              </a:xfrm>
              <a:prstGeom prst="rect">
                <a:avLst/>
              </a:prstGeom>
            </p:spPr>
          </p:pic>
        </mc:Fallback>
      </mc:AlternateContent>
      <p:grpSp>
        <p:nvGrpSpPr>
          <p:cNvPr id="14" name="Group 13">
            <a:extLst>
              <a:ext uri="{FF2B5EF4-FFF2-40B4-BE49-F238E27FC236}">
                <a16:creationId xmlns:a16="http://schemas.microsoft.com/office/drawing/2014/main" id="{B40FEEC5-A949-309C-EE90-4DB9D1A6062D}"/>
              </a:ext>
            </a:extLst>
          </p:cNvPr>
          <p:cNvGrpSpPr/>
          <p:nvPr/>
        </p:nvGrpSpPr>
        <p:grpSpPr>
          <a:xfrm>
            <a:off x="5485395" y="248114"/>
            <a:ext cx="4876560" cy="723600"/>
            <a:chOff x="5485395" y="248114"/>
            <a:chExt cx="4876560" cy="723600"/>
          </a:xfrm>
        </p:grpSpPr>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F768A539-3CD4-8240-7EEC-74AD436AF167}"/>
                    </a:ext>
                  </a:extLst>
                </p14:cNvPr>
                <p14:cNvContentPartPr/>
                <p14:nvPr/>
              </p14:nvContentPartPr>
              <p14:xfrm>
                <a:off x="5485395" y="373754"/>
                <a:ext cx="1020240" cy="353520"/>
              </p14:xfrm>
            </p:contentPart>
          </mc:Choice>
          <mc:Fallback xmlns="">
            <p:pic>
              <p:nvPicPr>
                <p:cNvPr id="4" name="Ink 3">
                  <a:extLst>
                    <a:ext uri="{FF2B5EF4-FFF2-40B4-BE49-F238E27FC236}">
                      <a16:creationId xmlns:a16="http://schemas.microsoft.com/office/drawing/2014/main" id="{F768A539-3CD4-8240-7EEC-74AD436AF167}"/>
                    </a:ext>
                  </a:extLst>
                </p:cNvPr>
                <p:cNvPicPr/>
                <p:nvPr/>
              </p:nvPicPr>
              <p:blipFill>
                <a:blip r:embed="rId5"/>
                <a:stretch>
                  <a:fillRect/>
                </a:stretch>
              </p:blipFill>
              <p:spPr>
                <a:xfrm>
                  <a:off x="5476395" y="365114"/>
                  <a:ext cx="1037880" cy="371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F78880B1-D44D-4E34-D56D-D10C43F1C547}"/>
                    </a:ext>
                  </a:extLst>
                </p14:cNvPr>
                <p14:cNvContentPartPr/>
                <p14:nvPr/>
              </p14:nvContentPartPr>
              <p14:xfrm>
                <a:off x="6058875" y="353954"/>
                <a:ext cx="89280" cy="120240"/>
              </p14:xfrm>
            </p:contentPart>
          </mc:Choice>
          <mc:Fallback xmlns="">
            <p:pic>
              <p:nvPicPr>
                <p:cNvPr id="5" name="Ink 4">
                  <a:extLst>
                    <a:ext uri="{FF2B5EF4-FFF2-40B4-BE49-F238E27FC236}">
                      <a16:creationId xmlns:a16="http://schemas.microsoft.com/office/drawing/2014/main" id="{F78880B1-D44D-4E34-D56D-D10C43F1C547}"/>
                    </a:ext>
                  </a:extLst>
                </p:cNvPr>
                <p:cNvPicPr/>
                <p:nvPr/>
              </p:nvPicPr>
              <p:blipFill>
                <a:blip r:embed="rId7"/>
                <a:stretch>
                  <a:fillRect/>
                </a:stretch>
              </p:blipFill>
              <p:spPr>
                <a:xfrm>
                  <a:off x="6050235" y="344954"/>
                  <a:ext cx="10692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9B9CC4BF-0641-22A2-A32F-F98BBD7EA6A3}"/>
                    </a:ext>
                  </a:extLst>
                </p14:cNvPr>
                <p14:cNvContentPartPr/>
                <p14:nvPr/>
              </p14:nvContentPartPr>
              <p14:xfrm>
                <a:off x="6646395" y="399674"/>
                <a:ext cx="1794960" cy="572040"/>
              </p14:xfrm>
            </p:contentPart>
          </mc:Choice>
          <mc:Fallback xmlns="">
            <p:pic>
              <p:nvPicPr>
                <p:cNvPr id="6" name="Ink 5">
                  <a:extLst>
                    <a:ext uri="{FF2B5EF4-FFF2-40B4-BE49-F238E27FC236}">
                      <a16:creationId xmlns:a16="http://schemas.microsoft.com/office/drawing/2014/main" id="{9B9CC4BF-0641-22A2-A32F-F98BBD7EA6A3}"/>
                    </a:ext>
                  </a:extLst>
                </p:cNvPr>
                <p:cNvPicPr/>
                <p:nvPr/>
              </p:nvPicPr>
              <p:blipFill>
                <a:blip r:embed="rId9"/>
                <a:stretch>
                  <a:fillRect/>
                </a:stretch>
              </p:blipFill>
              <p:spPr>
                <a:xfrm>
                  <a:off x="6637755" y="391034"/>
                  <a:ext cx="1812600" cy="589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5063DA97-14F9-AEF2-5FA1-C1BC0BE0FB36}"/>
                    </a:ext>
                  </a:extLst>
                </p14:cNvPr>
                <p14:cNvContentPartPr/>
                <p14:nvPr/>
              </p14:nvContentPartPr>
              <p14:xfrm>
                <a:off x="7889835" y="248114"/>
                <a:ext cx="133200" cy="123480"/>
              </p14:xfrm>
            </p:contentPart>
          </mc:Choice>
          <mc:Fallback xmlns="">
            <p:pic>
              <p:nvPicPr>
                <p:cNvPr id="7" name="Ink 6">
                  <a:extLst>
                    <a:ext uri="{FF2B5EF4-FFF2-40B4-BE49-F238E27FC236}">
                      <a16:creationId xmlns:a16="http://schemas.microsoft.com/office/drawing/2014/main" id="{5063DA97-14F9-AEF2-5FA1-C1BC0BE0FB36}"/>
                    </a:ext>
                  </a:extLst>
                </p:cNvPr>
                <p:cNvPicPr/>
                <p:nvPr/>
              </p:nvPicPr>
              <p:blipFill>
                <a:blip r:embed="rId11"/>
                <a:stretch>
                  <a:fillRect/>
                </a:stretch>
              </p:blipFill>
              <p:spPr>
                <a:xfrm>
                  <a:off x="7880835" y="239474"/>
                  <a:ext cx="15084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5271AD50-2238-6E79-222D-48EF066F529C}"/>
                    </a:ext>
                  </a:extLst>
                </p14:cNvPr>
                <p14:cNvContentPartPr/>
                <p14:nvPr/>
              </p14:nvContentPartPr>
              <p14:xfrm>
                <a:off x="7720995" y="459794"/>
                <a:ext cx="178560" cy="10080"/>
              </p14:xfrm>
            </p:contentPart>
          </mc:Choice>
          <mc:Fallback xmlns="">
            <p:pic>
              <p:nvPicPr>
                <p:cNvPr id="8" name="Ink 7">
                  <a:extLst>
                    <a:ext uri="{FF2B5EF4-FFF2-40B4-BE49-F238E27FC236}">
                      <a16:creationId xmlns:a16="http://schemas.microsoft.com/office/drawing/2014/main" id="{5271AD50-2238-6E79-222D-48EF066F529C}"/>
                    </a:ext>
                  </a:extLst>
                </p:cNvPr>
                <p:cNvPicPr/>
                <p:nvPr/>
              </p:nvPicPr>
              <p:blipFill>
                <a:blip r:embed="rId13"/>
                <a:stretch>
                  <a:fillRect/>
                </a:stretch>
              </p:blipFill>
              <p:spPr>
                <a:xfrm>
                  <a:off x="7711995" y="451154"/>
                  <a:ext cx="19620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216FA56C-49DD-0F7A-49CA-16F315E08F62}"/>
                    </a:ext>
                  </a:extLst>
                </p14:cNvPr>
                <p14:cNvContentPartPr/>
                <p14:nvPr/>
              </p14:nvContentPartPr>
              <p14:xfrm>
                <a:off x="8531355" y="269354"/>
                <a:ext cx="1830600" cy="426960"/>
              </p14:xfrm>
            </p:contentPart>
          </mc:Choice>
          <mc:Fallback xmlns="">
            <p:pic>
              <p:nvPicPr>
                <p:cNvPr id="9" name="Ink 8">
                  <a:extLst>
                    <a:ext uri="{FF2B5EF4-FFF2-40B4-BE49-F238E27FC236}">
                      <a16:creationId xmlns:a16="http://schemas.microsoft.com/office/drawing/2014/main" id="{216FA56C-49DD-0F7A-49CA-16F315E08F62}"/>
                    </a:ext>
                  </a:extLst>
                </p:cNvPr>
                <p:cNvPicPr/>
                <p:nvPr/>
              </p:nvPicPr>
              <p:blipFill>
                <a:blip r:embed="rId15"/>
                <a:stretch>
                  <a:fillRect/>
                </a:stretch>
              </p:blipFill>
              <p:spPr>
                <a:xfrm>
                  <a:off x="8522355" y="260354"/>
                  <a:ext cx="1848240" cy="444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A2D5FFD7-6C8E-8253-A413-5A9DE9927A59}"/>
                    </a:ext>
                  </a:extLst>
                </p14:cNvPr>
                <p14:cNvContentPartPr/>
                <p14:nvPr/>
              </p14:nvContentPartPr>
              <p14:xfrm>
                <a:off x="9824835" y="466994"/>
                <a:ext cx="145800" cy="2880"/>
              </p14:xfrm>
            </p:contentPart>
          </mc:Choice>
          <mc:Fallback xmlns="">
            <p:pic>
              <p:nvPicPr>
                <p:cNvPr id="10" name="Ink 9">
                  <a:extLst>
                    <a:ext uri="{FF2B5EF4-FFF2-40B4-BE49-F238E27FC236}">
                      <a16:creationId xmlns:a16="http://schemas.microsoft.com/office/drawing/2014/main" id="{A2D5FFD7-6C8E-8253-A413-5A9DE9927A59}"/>
                    </a:ext>
                  </a:extLst>
                </p:cNvPr>
                <p:cNvPicPr/>
                <p:nvPr/>
              </p:nvPicPr>
              <p:blipFill>
                <a:blip r:embed="rId17"/>
                <a:stretch>
                  <a:fillRect/>
                </a:stretch>
              </p:blipFill>
              <p:spPr>
                <a:xfrm>
                  <a:off x="9815835" y="458354"/>
                  <a:ext cx="16344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0BDB0B24-AAD5-3058-F1D2-C9B339E9A13E}"/>
                    </a:ext>
                  </a:extLst>
                </p14:cNvPr>
                <p14:cNvContentPartPr/>
                <p14:nvPr/>
              </p14:nvContentPartPr>
              <p14:xfrm>
                <a:off x="9252075" y="281234"/>
                <a:ext cx="101880" cy="119160"/>
              </p14:xfrm>
            </p:contentPart>
          </mc:Choice>
          <mc:Fallback xmlns="">
            <p:pic>
              <p:nvPicPr>
                <p:cNvPr id="12" name="Ink 11">
                  <a:extLst>
                    <a:ext uri="{FF2B5EF4-FFF2-40B4-BE49-F238E27FC236}">
                      <a16:creationId xmlns:a16="http://schemas.microsoft.com/office/drawing/2014/main" id="{0BDB0B24-AAD5-3058-F1D2-C9B339E9A13E}"/>
                    </a:ext>
                  </a:extLst>
                </p:cNvPr>
                <p:cNvPicPr/>
                <p:nvPr/>
              </p:nvPicPr>
              <p:blipFill>
                <a:blip r:embed="rId19"/>
                <a:stretch>
                  <a:fillRect/>
                </a:stretch>
              </p:blipFill>
              <p:spPr>
                <a:xfrm>
                  <a:off x="9243435" y="272594"/>
                  <a:ext cx="11952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9AC8949D-F053-2D5E-1B89-3335D9F57ED9}"/>
                    </a:ext>
                  </a:extLst>
                </p14:cNvPr>
                <p14:cNvContentPartPr/>
                <p14:nvPr/>
              </p14:nvContentPartPr>
              <p14:xfrm>
                <a:off x="9396435" y="468074"/>
                <a:ext cx="117000" cy="5760"/>
              </p14:xfrm>
            </p:contentPart>
          </mc:Choice>
          <mc:Fallback xmlns="">
            <p:pic>
              <p:nvPicPr>
                <p:cNvPr id="13" name="Ink 12">
                  <a:extLst>
                    <a:ext uri="{FF2B5EF4-FFF2-40B4-BE49-F238E27FC236}">
                      <a16:creationId xmlns:a16="http://schemas.microsoft.com/office/drawing/2014/main" id="{9AC8949D-F053-2D5E-1B89-3335D9F57ED9}"/>
                    </a:ext>
                  </a:extLst>
                </p:cNvPr>
                <p:cNvPicPr/>
                <p:nvPr/>
              </p:nvPicPr>
              <p:blipFill>
                <a:blip r:embed="rId21"/>
                <a:stretch>
                  <a:fillRect/>
                </a:stretch>
              </p:blipFill>
              <p:spPr>
                <a:xfrm>
                  <a:off x="9387795" y="459074"/>
                  <a:ext cx="134640" cy="23400"/>
                </a:xfrm>
                <a:prstGeom prst="rect">
                  <a:avLst/>
                </a:prstGeom>
              </p:spPr>
            </p:pic>
          </mc:Fallback>
        </mc:AlternateContent>
      </p:grpSp>
      <p:grpSp>
        <p:nvGrpSpPr>
          <p:cNvPr id="22" name="Group 21">
            <a:extLst>
              <a:ext uri="{FF2B5EF4-FFF2-40B4-BE49-F238E27FC236}">
                <a16:creationId xmlns:a16="http://schemas.microsoft.com/office/drawing/2014/main" id="{63D54D1B-0B41-D20B-59F1-F06C240193EE}"/>
              </a:ext>
            </a:extLst>
          </p:cNvPr>
          <p:cNvGrpSpPr/>
          <p:nvPr/>
        </p:nvGrpSpPr>
        <p:grpSpPr>
          <a:xfrm>
            <a:off x="5449755" y="763634"/>
            <a:ext cx="5078160" cy="183960"/>
            <a:chOff x="5449755" y="763634"/>
            <a:chExt cx="5078160" cy="183960"/>
          </a:xfrm>
        </p:grpSpPr>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4A53A2EE-0870-A9DF-D2BC-B4A521BA6768}"/>
                    </a:ext>
                  </a:extLst>
                </p14:cNvPr>
                <p14:cNvContentPartPr/>
                <p14:nvPr/>
              </p14:nvContentPartPr>
              <p14:xfrm>
                <a:off x="5449755" y="810074"/>
                <a:ext cx="1869840" cy="52920"/>
              </p14:xfrm>
            </p:contentPart>
          </mc:Choice>
          <mc:Fallback xmlns="">
            <p:pic>
              <p:nvPicPr>
                <p:cNvPr id="15" name="Ink 14">
                  <a:extLst>
                    <a:ext uri="{FF2B5EF4-FFF2-40B4-BE49-F238E27FC236}">
                      <a16:creationId xmlns:a16="http://schemas.microsoft.com/office/drawing/2014/main" id="{4A53A2EE-0870-A9DF-D2BC-B4A521BA6768}"/>
                    </a:ext>
                  </a:extLst>
                </p:cNvPr>
                <p:cNvPicPr/>
                <p:nvPr/>
              </p:nvPicPr>
              <p:blipFill>
                <a:blip r:embed="rId23"/>
                <a:stretch>
                  <a:fillRect/>
                </a:stretch>
              </p:blipFill>
              <p:spPr>
                <a:xfrm>
                  <a:off x="5441115" y="801434"/>
                  <a:ext cx="188748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EA78D679-FC9C-9CA9-4236-33EFEA6DC2A4}"/>
                    </a:ext>
                  </a:extLst>
                </p14:cNvPr>
                <p14:cNvContentPartPr/>
                <p14:nvPr/>
              </p14:nvContentPartPr>
              <p14:xfrm>
                <a:off x="7443075" y="795674"/>
                <a:ext cx="463320" cy="15480"/>
              </p14:xfrm>
            </p:contentPart>
          </mc:Choice>
          <mc:Fallback xmlns="">
            <p:pic>
              <p:nvPicPr>
                <p:cNvPr id="16" name="Ink 15">
                  <a:extLst>
                    <a:ext uri="{FF2B5EF4-FFF2-40B4-BE49-F238E27FC236}">
                      <a16:creationId xmlns:a16="http://schemas.microsoft.com/office/drawing/2014/main" id="{EA78D679-FC9C-9CA9-4236-33EFEA6DC2A4}"/>
                    </a:ext>
                  </a:extLst>
                </p:cNvPr>
                <p:cNvPicPr/>
                <p:nvPr/>
              </p:nvPicPr>
              <p:blipFill>
                <a:blip r:embed="rId25"/>
                <a:stretch>
                  <a:fillRect/>
                </a:stretch>
              </p:blipFill>
              <p:spPr>
                <a:xfrm>
                  <a:off x="7434435" y="787034"/>
                  <a:ext cx="48096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C9042A17-5E06-C64D-60CA-79A7450748D4}"/>
                    </a:ext>
                  </a:extLst>
                </p14:cNvPr>
                <p14:cNvContentPartPr/>
                <p14:nvPr/>
              </p14:nvContentPartPr>
              <p14:xfrm>
                <a:off x="8297355" y="763634"/>
                <a:ext cx="2157840" cy="17280"/>
              </p14:xfrm>
            </p:contentPart>
          </mc:Choice>
          <mc:Fallback xmlns="">
            <p:pic>
              <p:nvPicPr>
                <p:cNvPr id="18" name="Ink 17">
                  <a:extLst>
                    <a:ext uri="{FF2B5EF4-FFF2-40B4-BE49-F238E27FC236}">
                      <a16:creationId xmlns:a16="http://schemas.microsoft.com/office/drawing/2014/main" id="{C9042A17-5E06-C64D-60CA-79A7450748D4}"/>
                    </a:ext>
                  </a:extLst>
                </p:cNvPr>
                <p:cNvPicPr/>
                <p:nvPr/>
              </p:nvPicPr>
              <p:blipFill>
                <a:blip r:embed="rId27"/>
                <a:stretch>
                  <a:fillRect/>
                </a:stretch>
              </p:blipFill>
              <p:spPr>
                <a:xfrm>
                  <a:off x="8288355" y="754634"/>
                  <a:ext cx="217548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055FCEEA-B7B3-200E-5A88-D83D84102E22}"/>
                    </a:ext>
                  </a:extLst>
                </p14:cNvPr>
                <p14:cNvContentPartPr/>
                <p14:nvPr/>
              </p14:nvContentPartPr>
              <p14:xfrm>
                <a:off x="5469555" y="871994"/>
                <a:ext cx="2460600" cy="75600"/>
              </p14:xfrm>
            </p:contentPart>
          </mc:Choice>
          <mc:Fallback xmlns="">
            <p:pic>
              <p:nvPicPr>
                <p:cNvPr id="20" name="Ink 19">
                  <a:extLst>
                    <a:ext uri="{FF2B5EF4-FFF2-40B4-BE49-F238E27FC236}">
                      <a16:creationId xmlns:a16="http://schemas.microsoft.com/office/drawing/2014/main" id="{055FCEEA-B7B3-200E-5A88-D83D84102E22}"/>
                    </a:ext>
                  </a:extLst>
                </p:cNvPr>
                <p:cNvPicPr/>
                <p:nvPr/>
              </p:nvPicPr>
              <p:blipFill>
                <a:blip r:embed="rId29"/>
                <a:stretch>
                  <a:fillRect/>
                </a:stretch>
              </p:blipFill>
              <p:spPr>
                <a:xfrm>
                  <a:off x="5460915" y="863354"/>
                  <a:ext cx="247824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197C4887-85E8-6DC5-6149-BC7DAC9E19B3}"/>
                    </a:ext>
                  </a:extLst>
                </p14:cNvPr>
                <p14:cNvContentPartPr/>
                <p14:nvPr/>
              </p14:nvContentPartPr>
              <p14:xfrm>
                <a:off x="8356035" y="830954"/>
                <a:ext cx="2171880" cy="32400"/>
              </p14:xfrm>
            </p:contentPart>
          </mc:Choice>
          <mc:Fallback xmlns="">
            <p:pic>
              <p:nvPicPr>
                <p:cNvPr id="21" name="Ink 20">
                  <a:extLst>
                    <a:ext uri="{FF2B5EF4-FFF2-40B4-BE49-F238E27FC236}">
                      <a16:creationId xmlns:a16="http://schemas.microsoft.com/office/drawing/2014/main" id="{197C4887-85E8-6DC5-6149-BC7DAC9E19B3}"/>
                    </a:ext>
                  </a:extLst>
                </p:cNvPr>
                <p:cNvPicPr/>
                <p:nvPr/>
              </p:nvPicPr>
              <p:blipFill>
                <a:blip r:embed="rId31"/>
                <a:stretch>
                  <a:fillRect/>
                </a:stretch>
              </p:blipFill>
              <p:spPr>
                <a:xfrm>
                  <a:off x="8347395" y="821954"/>
                  <a:ext cx="2189520" cy="50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2">
            <p14:nvContentPartPr>
              <p14:cNvPr id="45" name="Ink 44">
                <a:extLst>
                  <a:ext uri="{FF2B5EF4-FFF2-40B4-BE49-F238E27FC236}">
                    <a16:creationId xmlns:a16="http://schemas.microsoft.com/office/drawing/2014/main" id="{227C9BD7-9122-4E7D-F995-4507665CF99F}"/>
                  </a:ext>
                </a:extLst>
              </p14:cNvPr>
              <p14:cNvContentPartPr/>
              <p14:nvPr/>
            </p14:nvContentPartPr>
            <p14:xfrm>
              <a:off x="4052545" y="1064197"/>
              <a:ext cx="1004040" cy="473040"/>
            </p14:xfrm>
          </p:contentPart>
        </mc:Choice>
        <mc:Fallback xmlns="">
          <p:pic>
            <p:nvPicPr>
              <p:cNvPr id="45" name="Ink 44">
                <a:extLst>
                  <a:ext uri="{FF2B5EF4-FFF2-40B4-BE49-F238E27FC236}">
                    <a16:creationId xmlns:a16="http://schemas.microsoft.com/office/drawing/2014/main" id="{227C9BD7-9122-4E7D-F995-4507665CF99F}"/>
                  </a:ext>
                </a:extLst>
              </p:cNvPr>
              <p:cNvPicPr/>
              <p:nvPr/>
            </p:nvPicPr>
            <p:blipFill>
              <a:blip r:embed="rId33"/>
              <a:stretch>
                <a:fillRect/>
              </a:stretch>
            </p:blipFill>
            <p:spPr>
              <a:xfrm>
                <a:off x="4043905" y="1055557"/>
                <a:ext cx="1021680" cy="4906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6" name="Ink 45">
                <a:extLst>
                  <a:ext uri="{FF2B5EF4-FFF2-40B4-BE49-F238E27FC236}">
                    <a16:creationId xmlns:a16="http://schemas.microsoft.com/office/drawing/2014/main" id="{CE454C98-554D-5901-D3B7-0796967B0850}"/>
                  </a:ext>
                </a:extLst>
              </p14:cNvPr>
              <p14:cNvContentPartPr/>
              <p14:nvPr/>
            </p14:nvContentPartPr>
            <p14:xfrm>
              <a:off x="5142625" y="978877"/>
              <a:ext cx="1226520" cy="368640"/>
            </p14:xfrm>
          </p:contentPart>
        </mc:Choice>
        <mc:Fallback xmlns="">
          <p:pic>
            <p:nvPicPr>
              <p:cNvPr id="46" name="Ink 45">
                <a:extLst>
                  <a:ext uri="{FF2B5EF4-FFF2-40B4-BE49-F238E27FC236}">
                    <a16:creationId xmlns:a16="http://schemas.microsoft.com/office/drawing/2014/main" id="{CE454C98-554D-5901-D3B7-0796967B0850}"/>
                  </a:ext>
                </a:extLst>
              </p:cNvPr>
              <p:cNvPicPr/>
              <p:nvPr/>
            </p:nvPicPr>
            <p:blipFill>
              <a:blip r:embed="rId35"/>
              <a:stretch>
                <a:fillRect/>
              </a:stretch>
            </p:blipFill>
            <p:spPr>
              <a:xfrm>
                <a:off x="5133625" y="969877"/>
                <a:ext cx="1244160" cy="3862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7" name="Ink 46">
                <a:extLst>
                  <a:ext uri="{FF2B5EF4-FFF2-40B4-BE49-F238E27FC236}">
                    <a16:creationId xmlns:a16="http://schemas.microsoft.com/office/drawing/2014/main" id="{8407957B-9DEA-C38E-0269-C3887344F99D}"/>
                  </a:ext>
                </a:extLst>
              </p14:cNvPr>
              <p14:cNvContentPartPr/>
              <p14:nvPr/>
            </p14:nvContentPartPr>
            <p14:xfrm>
              <a:off x="5416585" y="1122517"/>
              <a:ext cx="221040" cy="360"/>
            </p14:xfrm>
          </p:contentPart>
        </mc:Choice>
        <mc:Fallback xmlns="">
          <p:pic>
            <p:nvPicPr>
              <p:cNvPr id="47" name="Ink 46">
                <a:extLst>
                  <a:ext uri="{FF2B5EF4-FFF2-40B4-BE49-F238E27FC236}">
                    <a16:creationId xmlns:a16="http://schemas.microsoft.com/office/drawing/2014/main" id="{8407957B-9DEA-C38E-0269-C3887344F99D}"/>
                  </a:ext>
                </a:extLst>
              </p:cNvPr>
              <p:cNvPicPr/>
              <p:nvPr/>
            </p:nvPicPr>
            <p:blipFill>
              <a:blip r:embed="rId37"/>
              <a:stretch>
                <a:fillRect/>
              </a:stretch>
            </p:blipFill>
            <p:spPr>
              <a:xfrm>
                <a:off x="5407945" y="1113877"/>
                <a:ext cx="2386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8" name="Ink 47">
                <a:extLst>
                  <a:ext uri="{FF2B5EF4-FFF2-40B4-BE49-F238E27FC236}">
                    <a16:creationId xmlns:a16="http://schemas.microsoft.com/office/drawing/2014/main" id="{9C0DE0C3-AE9F-36F1-01CE-A216C8F87DBA}"/>
                  </a:ext>
                </a:extLst>
              </p14:cNvPr>
              <p14:cNvContentPartPr/>
              <p14:nvPr/>
            </p14:nvContentPartPr>
            <p14:xfrm>
              <a:off x="6529705" y="1191997"/>
              <a:ext cx="798120" cy="207000"/>
            </p14:xfrm>
          </p:contentPart>
        </mc:Choice>
        <mc:Fallback xmlns="">
          <p:pic>
            <p:nvPicPr>
              <p:cNvPr id="48" name="Ink 47">
                <a:extLst>
                  <a:ext uri="{FF2B5EF4-FFF2-40B4-BE49-F238E27FC236}">
                    <a16:creationId xmlns:a16="http://schemas.microsoft.com/office/drawing/2014/main" id="{9C0DE0C3-AE9F-36F1-01CE-A216C8F87DBA}"/>
                  </a:ext>
                </a:extLst>
              </p:cNvPr>
              <p:cNvPicPr/>
              <p:nvPr/>
            </p:nvPicPr>
            <p:blipFill>
              <a:blip r:embed="rId39"/>
              <a:stretch>
                <a:fillRect/>
              </a:stretch>
            </p:blipFill>
            <p:spPr>
              <a:xfrm>
                <a:off x="6520705" y="1183357"/>
                <a:ext cx="81576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4" name="Ink 53">
                <a:extLst>
                  <a:ext uri="{FF2B5EF4-FFF2-40B4-BE49-F238E27FC236}">
                    <a16:creationId xmlns:a16="http://schemas.microsoft.com/office/drawing/2014/main" id="{2D219922-B6F5-3A57-B8AA-A214E3165E77}"/>
                  </a:ext>
                </a:extLst>
              </p14:cNvPr>
              <p14:cNvContentPartPr/>
              <p14:nvPr/>
            </p14:nvContentPartPr>
            <p14:xfrm>
              <a:off x="9459385" y="1046557"/>
              <a:ext cx="1367280" cy="541440"/>
            </p14:xfrm>
          </p:contentPart>
        </mc:Choice>
        <mc:Fallback xmlns="">
          <p:pic>
            <p:nvPicPr>
              <p:cNvPr id="54" name="Ink 53">
                <a:extLst>
                  <a:ext uri="{FF2B5EF4-FFF2-40B4-BE49-F238E27FC236}">
                    <a16:creationId xmlns:a16="http://schemas.microsoft.com/office/drawing/2014/main" id="{2D219922-B6F5-3A57-B8AA-A214E3165E77}"/>
                  </a:ext>
                </a:extLst>
              </p:cNvPr>
              <p:cNvPicPr/>
              <p:nvPr/>
            </p:nvPicPr>
            <p:blipFill>
              <a:blip r:embed="rId41"/>
              <a:stretch>
                <a:fillRect/>
              </a:stretch>
            </p:blipFill>
            <p:spPr>
              <a:xfrm>
                <a:off x="9450385" y="1037917"/>
                <a:ext cx="1384920" cy="559080"/>
              </a:xfrm>
              <a:prstGeom prst="rect">
                <a:avLst/>
              </a:prstGeom>
            </p:spPr>
          </p:pic>
        </mc:Fallback>
      </mc:AlternateContent>
      <p:grpSp>
        <p:nvGrpSpPr>
          <p:cNvPr id="58" name="Group 57">
            <a:extLst>
              <a:ext uri="{FF2B5EF4-FFF2-40B4-BE49-F238E27FC236}">
                <a16:creationId xmlns:a16="http://schemas.microsoft.com/office/drawing/2014/main" id="{372A0ABD-B9BE-4891-7D0B-2D00AD978B48}"/>
              </a:ext>
            </a:extLst>
          </p:cNvPr>
          <p:cNvGrpSpPr/>
          <p:nvPr/>
        </p:nvGrpSpPr>
        <p:grpSpPr>
          <a:xfrm>
            <a:off x="7446625" y="958357"/>
            <a:ext cx="2408040" cy="593280"/>
            <a:chOff x="7446625" y="958357"/>
            <a:chExt cx="2408040" cy="593280"/>
          </a:xfrm>
        </p:grpSpPr>
        <mc:AlternateContent xmlns:mc="http://schemas.openxmlformats.org/markup-compatibility/2006" xmlns:p14="http://schemas.microsoft.com/office/powerpoint/2010/main">
          <mc:Choice Requires="p14">
            <p:contentPart p14:bwMode="auto" r:id="rId42">
              <p14:nvContentPartPr>
                <p14:cNvPr id="50" name="Ink 49">
                  <a:extLst>
                    <a:ext uri="{FF2B5EF4-FFF2-40B4-BE49-F238E27FC236}">
                      <a16:creationId xmlns:a16="http://schemas.microsoft.com/office/drawing/2014/main" id="{28CAFC17-3548-B9B2-0A4D-33417205A078}"/>
                    </a:ext>
                  </a:extLst>
                </p14:cNvPr>
                <p14:cNvContentPartPr/>
                <p14:nvPr/>
              </p14:nvContentPartPr>
              <p14:xfrm>
                <a:off x="7446625" y="1019917"/>
                <a:ext cx="1784880" cy="531720"/>
              </p14:xfrm>
            </p:contentPart>
          </mc:Choice>
          <mc:Fallback xmlns="">
            <p:pic>
              <p:nvPicPr>
                <p:cNvPr id="50" name="Ink 49">
                  <a:extLst>
                    <a:ext uri="{FF2B5EF4-FFF2-40B4-BE49-F238E27FC236}">
                      <a16:creationId xmlns:a16="http://schemas.microsoft.com/office/drawing/2014/main" id="{28CAFC17-3548-B9B2-0A4D-33417205A078}"/>
                    </a:ext>
                  </a:extLst>
                </p:cNvPr>
                <p:cNvPicPr/>
                <p:nvPr/>
              </p:nvPicPr>
              <p:blipFill>
                <a:blip r:embed="rId43"/>
                <a:stretch>
                  <a:fillRect/>
                </a:stretch>
              </p:blipFill>
              <p:spPr>
                <a:xfrm>
                  <a:off x="7437985" y="1011277"/>
                  <a:ext cx="1802520" cy="5493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1" name="Ink 50">
                  <a:extLst>
                    <a:ext uri="{FF2B5EF4-FFF2-40B4-BE49-F238E27FC236}">
                      <a16:creationId xmlns:a16="http://schemas.microsoft.com/office/drawing/2014/main" id="{9C07A181-3324-7034-83A2-10EEBED87A0B}"/>
                    </a:ext>
                  </a:extLst>
                </p14:cNvPr>
                <p14:cNvContentPartPr/>
                <p14:nvPr/>
              </p14:nvContentPartPr>
              <p14:xfrm>
                <a:off x="8738305" y="958357"/>
                <a:ext cx="78120" cy="90000"/>
              </p14:xfrm>
            </p:contentPart>
          </mc:Choice>
          <mc:Fallback xmlns="">
            <p:pic>
              <p:nvPicPr>
                <p:cNvPr id="51" name="Ink 50">
                  <a:extLst>
                    <a:ext uri="{FF2B5EF4-FFF2-40B4-BE49-F238E27FC236}">
                      <a16:creationId xmlns:a16="http://schemas.microsoft.com/office/drawing/2014/main" id="{9C07A181-3324-7034-83A2-10EEBED87A0B}"/>
                    </a:ext>
                  </a:extLst>
                </p:cNvPr>
                <p:cNvPicPr/>
                <p:nvPr/>
              </p:nvPicPr>
              <p:blipFill>
                <a:blip r:embed="rId45"/>
                <a:stretch>
                  <a:fillRect/>
                </a:stretch>
              </p:blipFill>
              <p:spPr>
                <a:xfrm>
                  <a:off x="8729305" y="949717"/>
                  <a:ext cx="9576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2" name="Ink 51">
                  <a:extLst>
                    <a:ext uri="{FF2B5EF4-FFF2-40B4-BE49-F238E27FC236}">
                      <a16:creationId xmlns:a16="http://schemas.microsoft.com/office/drawing/2014/main" id="{A3725932-27A9-544C-1022-D9D634C44E50}"/>
                    </a:ext>
                  </a:extLst>
                </p14:cNvPr>
                <p14:cNvContentPartPr/>
                <p14:nvPr/>
              </p14:nvContentPartPr>
              <p14:xfrm>
                <a:off x="8573785" y="1109197"/>
                <a:ext cx="137880" cy="22680"/>
              </p14:xfrm>
            </p:contentPart>
          </mc:Choice>
          <mc:Fallback xmlns="">
            <p:pic>
              <p:nvPicPr>
                <p:cNvPr id="52" name="Ink 51">
                  <a:extLst>
                    <a:ext uri="{FF2B5EF4-FFF2-40B4-BE49-F238E27FC236}">
                      <a16:creationId xmlns:a16="http://schemas.microsoft.com/office/drawing/2014/main" id="{A3725932-27A9-544C-1022-D9D634C44E50}"/>
                    </a:ext>
                  </a:extLst>
                </p:cNvPr>
                <p:cNvPicPr/>
                <p:nvPr/>
              </p:nvPicPr>
              <p:blipFill>
                <a:blip r:embed="rId47"/>
                <a:stretch>
                  <a:fillRect/>
                </a:stretch>
              </p:blipFill>
              <p:spPr>
                <a:xfrm>
                  <a:off x="8565145" y="1100197"/>
                  <a:ext cx="15552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3" name="Ink 52">
                  <a:extLst>
                    <a:ext uri="{FF2B5EF4-FFF2-40B4-BE49-F238E27FC236}">
                      <a16:creationId xmlns:a16="http://schemas.microsoft.com/office/drawing/2014/main" id="{0B4512B3-0919-0F3F-B00E-69EA5759AD20}"/>
                    </a:ext>
                  </a:extLst>
                </p14:cNvPr>
                <p14:cNvContentPartPr/>
                <p14:nvPr/>
              </p14:nvContentPartPr>
              <p14:xfrm>
                <a:off x="8244745" y="967357"/>
                <a:ext cx="100440" cy="109440"/>
              </p14:xfrm>
            </p:contentPart>
          </mc:Choice>
          <mc:Fallback xmlns="">
            <p:pic>
              <p:nvPicPr>
                <p:cNvPr id="53" name="Ink 52">
                  <a:extLst>
                    <a:ext uri="{FF2B5EF4-FFF2-40B4-BE49-F238E27FC236}">
                      <a16:creationId xmlns:a16="http://schemas.microsoft.com/office/drawing/2014/main" id="{0B4512B3-0919-0F3F-B00E-69EA5759AD20}"/>
                    </a:ext>
                  </a:extLst>
                </p:cNvPr>
                <p:cNvPicPr/>
                <p:nvPr/>
              </p:nvPicPr>
              <p:blipFill>
                <a:blip r:embed="rId49"/>
                <a:stretch>
                  <a:fillRect/>
                </a:stretch>
              </p:blipFill>
              <p:spPr>
                <a:xfrm>
                  <a:off x="8236105" y="958357"/>
                  <a:ext cx="1180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6" name="Ink 55">
                  <a:extLst>
                    <a:ext uri="{FF2B5EF4-FFF2-40B4-BE49-F238E27FC236}">
                      <a16:creationId xmlns:a16="http://schemas.microsoft.com/office/drawing/2014/main" id="{AE70382E-C3D1-17B8-3891-2C64C53615DA}"/>
                    </a:ext>
                  </a:extLst>
                </p14:cNvPr>
                <p14:cNvContentPartPr/>
                <p14:nvPr/>
              </p14:nvContentPartPr>
              <p14:xfrm>
                <a:off x="9454345" y="986797"/>
                <a:ext cx="99360" cy="89640"/>
              </p14:xfrm>
            </p:contentPart>
          </mc:Choice>
          <mc:Fallback xmlns="">
            <p:pic>
              <p:nvPicPr>
                <p:cNvPr id="56" name="Ink 55">
                  <a:extLst>
                    <a:ext uri="{FF2B5EF4-FFF2-40B4-BE49-F238E27FC236}">
                      <a16:creationId xmlns:a16="http://schemas.microsoft.com/office/drawing/2014/main" id="{AE70382E-C3D1-17B8-3891-2C64C53615DA}"/>
                    </a:ext>
                  </a:extLst>
                </p:cNvPr>
                <p:cNvPicPr/>
                <p:nvPr/>
              </p:nvPicPr>
              <p:blipFill>
                <a:blip r:embed="rId51"/>
                <a:stretch>
                  <a:fillRect/>
                </a:stretch>
              </p:blipFill>
              <p:spPr>
                <a:xfrm>
                  <a:off x="9445705" y="977797"/>
                  <a:ext cx="11700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7" name="Ink 56">
                  <a:extLst>
                    <a:ext uri="{FF2B5EF4-FFF2-40B4-BE49-F238E27FC236}">
                      <a16:creationId xmlns:a16="http://schemas.microsoft.com/office/drawing/2014/main" id="{53787102-CC02-E309-35C0-1DD792A6F6C2}"/>
                    </a:ext>
                  </a:extLst>
                </p14:cNvPr>
                <p14:cNvContentPartPr/>
                <p14:nvPr/>
              </p14:nvContentPartPr>
              <p14:xfrm>
                <a:off x="9676105" y="1085797"/>
                <a:ext cx="178560" cy="6480"/>
              </p14:xfrm>
            </p:contentPart>
          </mc:Choice>
          <mc:Fallback xmlns="">
            <p:pic>
              <p:nvPicPr>
                <p:cNvPr id="57" name="Ink 56">
                  <a:extLst>
                    <a:ext uri="{FF2B5EF4-FFF2-40B4-BE49-F238E27FC236}">
                      <a16:creationId xmlns:a16="http://schemas.microsoft.com/office/drawing/2014/main" id="{53787102-CC02-E309-35C0-1DD792A6F6C2}"/>
                    </a:ext>
                  </a:extLst>
                </p:cNvPr>
                <p:cNvPicPr/>
                <p:nvPr/>
              </p:nvPicPr>
              <p:blipFill>
                <a:blip r:embed="rId53"/>
                <a:stretch>
                  <a:fillRect/>
                </a:stretch>
              </p:blipFill>
              <p:spPr>
                <a:xfrm>
                  <a:off x="9667105" y="1077157"/>
                  <a:ext cx="196200" cy="24120"/>
                </a:xfrm>
                <a:prstGeom prst="rect">
                  <a:avLst/>
                </a:prstGeom>
              </p:spPr>
            </p:pic>
          </mc:Fallback>
        </mc:AlternateContent>
      </p:grpSp>
      <p:grpSp>
        <p:nvGrpSpPr>
          <p:cNvPr id="62" name="Group 61">
            <a:extLst>
              <a:ext uri="{FF2B5EF4-FFF2-40B4-BE49-F238E27FC236}">
                <a16:creationId xmlns:a16="http://schemas.microsoft.com/office/drawing/2014/main" id="{9805B497-CE6B-23C4-3928-9DFEE8C3D0C9}"/>
              </a:ext>
            </a:extLst>
          </p:cNvPr>
          <p:cNvGrpSpPr/>
          <p:nvPr/>
        </p:nvGrpSpPr>
        <p:grpSpPr>
          <a:xfrm>
            <a:off x="10907665" y="951877"/>
            <a:ext cx="1095840" cy="483840"/>
            <a:chOff x="10907665" y="951877"/>
            <a:chExt cx="1095840" cy="483840"/>
          </a:xfrm>
        </p:grpSpPr>
        <mc:AlternateContent xmlns:mc="http://schemas.openxmlformats.org/markup-compatibility/2006" xmlns:p14="http://schemas.microsoft.com/office/powerpoint/2010/main">
          <mc:Choice Requires="p14">
            <p:contentPart p14:bwMode="auto" r:id="rId54">
              <p14:nvContentPartPr>
                <p14:cNvPr id="59" name="Ink 58">
                  <a:extLst>
                    <a:ext uri="{FF2B5EF4-FFF2-40B4-BE49-F238E27FC236}">
                      <a16:creationId xmlns:a16="http://schemas.microsoft.com/office/drawing/2014/main" id="{4D00E57E-7370-1B22-C58C-A3272EA26E1A}"/>
                    </a:ext>
                  </a:extLst>
                </p14:cNvPr>
                <p14:cNvContentPartPr/>
                <p14:nvPr/>
              </p14:nvContentPartPr>
              <p14:xfrm>
                <a:off x="10907665" y="1339597"/>
                <a:ext cx="34200" cy="96120"/>
              </p14:xfrm>
            </p:contentPart>
          </mc:Choice>
          <mc:Fallback xmlns="">
            <p:pic>
              <p:nvPicPr>
                <p:cNvPr id="59" name="Ink 58">
                  <a:extLst>
                    <a:ext uri="{FF2B5EF4-FFF2-40B4-BE49-F238E27FC236}">
                      <a16:creationId xmlns:a16="http://schemas.microsoft.com/office/drawing/2014/main" id="{4D00E57E-7370-1B22-C58C-A3272EA26E1A}"/>
                    </a:ext>
                  </a:extLst>
                </p:cNvPr>
                <p:cNvPicPr/>
                <p:nvPr/>
              </p:nvPicPr>
              <p:blipFill>
                <a:blip r:embed="rId55"/>
                <a:stretch>
                  <a:fillRect/>
                </a:stretch>
              </p:blipFill>
              <p:spPr>
                <a:xfrm>
                  <a:off x="10899025" y="1330597"/>
                  <a:ext cx="5184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60" name="Ink 59">
                  <a:extLst>
                    <a:ext uri="{FF2B5EF4-FFF2-40B4-BE49-F238E27FC236}">
                      <a16:creationId xmlns:a16="http://schemas.microsoft.com/office/drawing/2014/main" id="{F2406950-4384-EB0E-7441-C9782D499C00}"/>
                    </a:ext>
                  </a:extLst>
                </p14:cNvPr>
                <p14:cNvContentPartPr/>
                <p14:nvPr/>
              </p14:nvContentPartPr>
              <p14:xfrm>
                <a:off x="11028625" y="978517"/>
                <a:ext cx="974880" cy="401400"/>
              </p14:xfrm>
            </p:contentPart>
          </mc:Choice>
          <mc:Fallback xmlns="">
            <p:pic>
              <p:nvPicPr>
                <p:cNvPr id="60" name="Ink 59">
                  <a:extLst>
                    <a:ext uri="{FF2B5EF4-FFF2-40B4-BE49-F238E27FC236}">
                      <a16:creationId xmlns:a16="http://schemas.microsoft.com/office/drawing/2014/main" id="{F2406950-4384-EB0E-7441-C9782D499C00}"/>
                    </a:ext>
                  </a:extLst>
                </p:cNvPr>
                <p:cNvPicPr/>
                <p:nvPr/>
              </p:nvPicPr>
              <p:blipFill>
                <a:blip r:embed="rId57"/>
                <a:stretch>
                  <a:fillRect/>
                </a:stretch>
              </p:blipFill>
              <p:spPr>
                <a:xfrm>
                  <a:off x="11019985" y="969877"/>
                  <a:ext cx="99252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1" name="Ink 60">
                  <a:extLst>
                    <a:ext uri="{FF2B5EF4-FFF2-40B4-BE49-F238E27FC236}">
                      <a16:creationId xmlns:a16="http://schemas.microsoft.com/office/drawing/2014/main" id="{F8062843-4DC5-80A2-14F2-C627E231B855}"/>
                    </a:ext>
                  </a:extLst>
                </p14:cNvPr>
                <p14:cNvContentPartPr/>
                <p14:nvPr/>
              </p14:nvContentPartPr>
              <p14:xfrm>
                <a:off x="11531545" y="951877"/>
                <a:ext cx="127080" cy="119880"/>
              </p14:xfrm>
            </p:contentPart>
          </mc:Choice>
          <mc:Fallback xmlns="">
            <p:pic>
              <p:nvPicPr>
                <p:cNvPr id="61" name="Ink 60">
                  <a:extLst>
                    <a:ext uri="{FF2B5EF4-FFF2-40B4-BE49-F238E27FC236}">
                      <a16:creationId xmlns:a16="http://schemas.microsoft.com/office/drawing/2014/main" id="{F8062843-4DC5-80A2-14F2-C627E231B855}"/>
                    </a:ext>
                  </a:extLst>
                </p:cNvPr>
                <p:cNvPicPr/>
                <p:nvPr/>
              </p:nvPicPr>
              <p:blipFill>
                <a:blip r:embed="rId59"/>
                <a:stretch>
                  <a:fillRect/>
                </a:stretch>
              </p:blipFill>
              <p:spPr>
                <a:xfrm>
                  <a:off x="11522905" y="942877"/>
                  <a:ext cx="144720" cy="137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0">
            <p14:nvContentPartPr>
              <p14:cNvPr id="38" name="Ink 37">
                <a:extLst>
                  <a:ext uri="{FF2B5EF4-FFF2-40B4-BE49-F238E27FC236}">
                    <a16:creationId xmlns:a16="http://schemas.microsoft.com/office/drawing/2014/main" id="{6CA0E62B-533D-A7E9-8CA0-0E7BAA3B6462}"/>
                  </a:ext>
                </a:extLst>
              </p14:cNvPr>
              <p14:cNvContentPartPr/>
              <p14:nvPr/>
            </p14:nvContentPartPr>
            <p14:xfrm>
              <a:off x="511225" y="1186957"/>
              <a:ext cx="281520" cy="145440"/>
            </p14:xfrm>
          </p:contentPart>
        </mc:Choice>
        <mc:Fallback xmlns="">
          <p:pic>
            <p:nvPicPr>
              <p:cNvPr id="38" name="Ink 37">
                <a:extLst>
                  <a:ext uri="{FF2B5EF4-FFF2-40B4-BE49-F238E27FC236}">
                    <a16:creationId xmlns:a16="http://schemas.microsoft.com/office/drawing/2014/main" id="{6CA0E62B-533D-A7E9-8CA0-0E7BAA3B6462}"/>
                  </a:ext>
                </a:extLst>
              </p:cNvPr>
              <p:cNvPicPr/>
              <p:nvPr/>
            </p:nvPicPr>
            <p:blipFill>
              <a:blip r:embed="rId61"/>
              <a:stretch>
                <a:fillRect/>
              </a:stretch>
            </p:blipFill>
            <p:spPr>
              <a:xfrm>
                <a:off x="502225" y="1178317"/>
                <a:ext cx="29916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9" name="Ink 38">
                <a:extLst>
                  <a:ext uri="{FF2B5EF4-FFF2-40B4-BE49-F238E27FC236}">
                    <a16:creationId xmlns:a16="http://schemas.microsoft.com/office/drawing/2014/main" id="{D1ED05C6-7D22-8C5D-4BEF-8144903C4451}"/>
                  </a:ext>
                </a:extLst>
              </p14:cNvPr>
              <p14:cNvContentPartPr/>
              <p14:nvPr/>
            </p14:nvContentPartPr>
            <p14:xfrm>
              <a:off x="913345" y="1065637"/>
              <a:ext cx="922320" cy="541440"/>
            </p14:xfrm>
          </p:contentPart>
        </mc:Choice>
        <mc:Fallback xmlns="">
          <p:pic>
            <p:nvPicPr>
              <p:cNvPr id="39" name="Ink 38">
                <a:extLst>
                  <a:ext uri="{FF2B5EF4-FFF2-40B4-BE49-F238E27FC236}">
                    <a16:creationId xmlns:a16="http://schemas.microsoft.com/office/drawing/2014/main" id="{D1ED05C6-7D22-8C5D-4BEF-8144903C4451}"/>
                  </a:ext>
                </a:extLst>
              </p:cNvPr>
              <p:cNvPicPr/>
              <p:nvPr/>
            </p:nvPicPr>
            <p:blipFill>
              <a:blip r:embed="rId63"/>
              <a:stretch>
                <a:fillRect/>
              </a:stretch>
            </p:blipFill>
            <p:spPr>
              <a:xfrm>
                <a:off x="904345" y="1056637"/>
                <a:ext cx="939960" cy="5590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0" name="Ink 39">
                <a:extLst>
                  <a:ext uri="{FF2B5EF4-FFF2-40B4-BE49-F238E27FC236}">
                    <a16:creationId xmlns:a16="http://schemas.microsoft.com/office/drawing/2014/main" id="{EFC8DD70-BA40-2908-5A10-3C0C7AFB4F3B}"/>
                  </a:ext>
                </a:extLst>
              </p14:cNvPr>
              <p14:cNvContentPartPr/>
              <p14:nvPr/>
            </p14:nvContentPartPr>
            <p14:xfrm>
              <a:off x="1994425" y="1064917"/>
              <a:ext cx="356040" cy="329400"/>
            </p14:xfrm>
          </p:contentPart>
        </mc:Choice>
        <mc:Fallback xmlns="">
          <p:pic>
            <p:nvPicPr>
              <p:cNvPr id="40" name="Ink 39">
                <a:extLst>
                  <a:ext uri="{FF2B5EF4-FFF2-40B4-BE49-F238E27FC236}">
                    <a16:creationId xmlns:a16="http://schemas.microsoft.com/office/drawing/2014/main" id="{EFC8DD70-BA40-2908-5A10-3C0C7AFB4F3B}"/>
                  </a:ext>
                </a:extLst>
              </p:cNvPr>
              <p:cNvPicPr/>
              <p:nvPr/>
            </p:nvPicPr>
            <p:blipFill>
              <a:blip r:embed="rId65"/>
              <a:stretch>
                <a:fillRect/>
              </a:stretch>
            </p:blipFill>
            <p:spPr>
              <a:xfrm>
                <a:off x="1985425" y="1056277"/>
                <a:ext cx="373680" cy="3470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1" name="Ink 40">
                <a:extLst>
                  <a:ext uri="{FF2B5EF4-FFF2-40B4-BE49-F238E27FC236}">
                    <a16:creationId xmlns:a16="http://schemas.microsoft.com/office/drawing/2014/main" id="{C9BD034E-AF94-D70D-7E33-AAA35B62EE43}"/>
                  </a:ext>
                </a:extLst>
              </p14:cNvPr>
              <p14:cNvContentPartPr/>
              <p14:nvPr/>
            </p14:nvContentPartPr>
            <p14:xfrm>
              <a:off x="1961665" y="1160317"/>
              <a:ext cx="197640" cy="14760"/>
            </p14:xfrm>
          </p:contentPart>
        </mc:Choice>
        <mc:Fallback xmlns="">
          <p:pic>
            <p:nvPicPr>
              <p:cNvPr id="41" name="Ink 40">
                <a:extLst>
                  <a:ext uri="{FF2B5EF4-FFF2-40B4-BE49-F238E27FC236}">
                    <a16:creationId xmlns:a16="http://schemas.microsoft.com/office/drawing/2014/main" id="{C9BD034E-AF94-D70D-7E33-AAA35B62EE43}"/>
                  </a:ext>
                </a:extLst>
              </p:cNvPr>
              <p:cNvPicPr/>
              <p:nvPr/>
            </p:nvPicPr>
            <p:blipFill>
              <a:blip r:embed="rId67"/>
              <a:stretch>
                <a:fillRect/>
              </a:stretch>
            </p:blipFill>
            <p:spPr>
              <a:xfrm>
                <a:off x="1953025" y="1151317"/>
                <a:ext cx="21528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2" name="Ink 41">
                <a:extLst>
                  <a:ext uri="{FF2B5EF4-FFF2-40B4-BE49-F238E27FC236}">
                    <a16:creationId xmlns:a16="http://schemas.microsoft.com/office/drawing/2014/main" id="{FF3495B7-A5F9-E21C-A2FC-A8FA8023667E}"/>
                  </a:ext>
                </a:extLst>
              </p14:cNvPr>
              <p14:cNvContentPartPr/>
              <p14:nvPr/>
            </p14:nvContentPartPr>
            <p14:xfrm>
              <a:off x="2488345" y="1140157"/>
              <a:ext cx="1369440" cy="271440"/>
            </p14:xfrm>
          </p:contentPart>
        </mc:Choice>
        <mc:Fallback xmlns="">
          <p:pic>
            <p:nvPicPr>
              <p:cNvPr id="42" name="Ink 41">
                <a:extLst>
                  <a:ext uri="{FF2B5EF4-FFF2-40B4-BE49-F238E27FC236}">
                    <a16:creationId xmlns:a16="http://schemas.microsoft.com/office/drawing/2014/main" id="{FF3495B7-A5F9-E21C-A2FC-A8FA8023667E}"/>
                  </a:ext>
                </a:extLst>
              </p:cNvPr>
              <p:cNvPicPr/>
              <p:nvPr/>
            </p:nvPicPr>
            <p:blipFill>
              <a:blip r:embed="rId69"/>
              <a:stretch>
                <a:fillRect/>
              </a:stretch>
            </p:blipFill>
            <p:spPr>
              <a:xfrm>
                <a:off x="2479705" y="1131517"/>
                <a:ext cx="138708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3" name="Ink 42">
                <a:extLst>
                  <a:ext uri="{FF2B5EF4-FFF2-40B4-BE49-F238E27FC236}">
                    <a16:creationId xmlns:a16="http://schemas.microsoft.com/office/drawing/2014/main" id="{67B36709-80B2-DDD8-275A-5FAE97D8790D}"/>
                  </a:ext>
                </a:extLst>
              </p14:cNvPr>
              <p14:cNvContentPartPr/>
              <p14:nvPr/>
            </p14:nvContentPartPr>
            <p14:xfrm>
              <a:off x="2937265" y="982477"/>
              <a:ext cx="169560" cy="119880"/>
            </p14:xfrm>
          </p:contentPart>
        </mc:Choice>
        <mc:Fallback xmlns="">
          <p:pic>
            <p:nvPicPr>
              <p:cNvPr id="43" name="Ink 42">
                <a:extLst>
                  <a:ext uri="{FF2B5EF4-FFF2-40B4-BE49-F238E27FC236}">
                    <a16:creationId xmlns:a16="http://schemas.microsoft.com/office/drawing/2014/main" id="{67B36709-80B2-DDD8-275A-5FAE97D8790D}"/>
                  </a:ext>
                </a:extLst>
              </p:cNvPr>
              <p:cNvPicPr/>
              <p:nvPr/>
            </p:nvPicPr>
            <p:blipFill>
              <a:blip r:embed="rId71"/>
              <a:stretch>
                <a:fillRect/>
              </a:stretch>
            </p:blipFill>
            <p:spPr>
              <a:xfrm>
                <a:off x="2928625" y="973837"/>
                <a:ext cx="18720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63" name="Ink 62">
                <a:extLst>
                  <a:ext uri="{FF2B5EF4-FFF2-40B4-BE49-F238E27FC236}">
                    <a16:creationId xmlns:a16="http://schemas.microsoft.com/office/drawing/2014/main" id="{57A62E69-C98B-0C69-AFED-1D6530578316}"/>
                  </a:ext>
                </a:extLst>
              </p14:cNvPr>
              <p14:cNvContentPartPr/>
              <p14:nvPr/>
            </p14:nvContentPartPr>
            <p14:xfrm>
              <a:off x="470545" y="1696357"/>
              <a:ext cx="601560" cy="310680"/>
            </p14:xfrm>
          </p:contentPart>
        </mc:Choice>
        <mc:Fallback xmlns="">
          <p:pic>
            <p:nvPicPr>
              <p:cNvPr id="63" name="Ink 62">
                <a:extLst>
                  <a:ext uri="{FF2B5EF4-FFF2-40B4-BE49-F238E27FC236}">
                    <a16:creationId xmlns:a16="http://schemas.microsoft.com/office/drawing/2014/main" id="{57A62E69-C98B-0C69-AFED-1D6530578316}"/>
                  </a:ext>
                </a:extLst>
              </p:cNvPr>
              <p:cNvPicPr/>
              <p:nvPr/>
            </p:nvPicPr>
            <p:blipFill>
              <a:blip r:embed="rId73"/>
              <a:stretch>
                <a:fillRect/>
              </a:stretch>
            </p:blipFill>
            <p:spPr>
              <a:xfrm>
                <a:off x="461545" y="1687357"/>
                <a:ext cx="619200"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4" name="Ink 63">
                <a:extLst>
                  <a:ext uri="{FF2B5EF4-FFF2-40B4-BE49-F238E27FC236}">
                    <a16:creationId xmlns:a16="http://schemas.microsoft.com/office/drawing/2014/main" id="{361E18C1-7AED-4513-9EE7-CF85040BD525}"/>
                  </a:ext>
                </a:extLst>
              </p14:cNvPr>
              <p14:cNvContentPartPr/>
              <p14:nvPr/>
            </p14:nvContentPartPr>
            <p14:xfrm>
              <a:off x="1238785" y="1644157"/>
              <a:ext cx="1242720" cy="407160"/>
            </p14:xfrm>
          </p:contentPart>
        </mc:Choice>
        <mc:Fallback xmlns="">
          <p:pic>
            <p:nvPicPr>
              <p:cNvPr id="64" name="Ink 63">
                <a:extLst>
                  <a:ext uri="{FF2B5EF4-FFF2-40B4-BE49-F238E27FC236}">
                    <a16:creationId xmlns:a16="http://schemas.microsoft.com/office/drawing/2014/main" id="{361E18C1-7AED-4513-9EE7-CF85040BD525}"/>
                  </a:ext>
                </a:extLst>
              </p:cNvPr>
              <p:cNvPicPr/>
              <p:nvPr/>
            </p:nvPicPr>
            <p:blipFill>
              <a:blip r:embed="rId75"/>
              <a:stretch>
                <a:fillRect/>
              </a:stretch>
            </p:blipFill>
            <p:spPr>
              <a:xfrm>
                <a:off x="1229785" y="1635157"/>
                <a:ext cx="1260360" cy="4248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5" name="Ink 64">
                <a:extLst>
                  <a:ext uri="{FF2B5EF4-FFF2-40B4-BE49-F238E27FC236}">
                    <a16:creationId xmlns:a16="http://schemas.microsoft.com/office/drawing/2014/main" id="{34D72840-C1A4-3394-FBCF-68BCC03024D4}"/>
                  </a:ext>
                </a:extLst>
              </p14:cNvPr>
              <p14:cNvContentPartPr/>
              <p14:nvPr/>
            </p14:nvContentPartPr>
            <p14:xfrm>
              <a:off x="1529305" y="1774837"/>
              <a:ext cx="267120" cy="8640"/>
            </p14:xfrm>
          </p:contentPart>
        </mc:Choice>
        <mc:Fallback xmlns="">
          <p:pic>
            <p:nvPicPr>
              <p:cNvPr id="65" name="Ink 64">
                <a:extLst>
                  <a:ext uri="{FF2B5EF4-FFF2-40B4-BE49-F238E27FC236}">
                    <a16:creationId xmlns:a16="http://schemas.microsoft.com/office/drawing/2014/main" id="{34D72840-C1A4-3394-FBCF-68BCC03024D4}"/>
                  </a:ext>
                </a:extLst>
              </p:cNvPr>
              <p:cNvPicPr/>
              <p:nvPr/>
            </p:nvPicPr>
            <p:blipFill>
              <a:blip r:embed="rId77"/>
              <a:stretch>
                <a:fillRect/>
              </a:stretch>
            </p:blipFill>
            <p:spPr>
              <a:xfrm>
                <a:off x="1520665" y="1766197"/>
                <a:ext cx="28476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6" name="Ink 65">
                <a:extLst>
                  <a:ext uri="{FF2B5EF4-FFF2-40B4-BE49-F238E27FC236}">
                    <a16:creationId xmlns:a16="http://schemas.microsoft.com/office/drawing/2014/main" id="{4B38397E-7949-A876-E2CB-14B45896B27C}"/>
                  </a:ext>
                </a:extLst>
              </p14:cNvPr>
              <p14:cNvContentPartPr/>
              <p14:nvPr/>
            </p14:nvContentPartPr>
            <p14:xfrm>
              <a:off x="2603545" y="1539037"/>
              <a:ext cx="1460520" cy="481320"/>
            </p14:xfrm>
          </p:contentPart>
        </mc:Choice>
        <mc:Fallback xmlns="">
          <p:pic>
            <p:nvPicPr>
              <p:cNvPr id="66" name="Ink 65">
                <a:extLst>
                  <a:ext uri="{FF2B5EF4-FFF2-40B4-BE49-F238E27FC236}">
                    <a16:creationId xmlns:a16="http://schemas.microsoft.com/office/drawing/2014/main" id="{4B38397E-7949-A876-E2CB-14B45896B27C}"/>
                  </a:ext>
                </a:extLst>
              </p:cNvPr>
              <p:cNvPicPr/>
              <p:nvPr/>
            </p:nvPicPr>
            <p:blipFill>
              <a:blip r:embed="rId79"/>
              <a:stretch>
                <a:fillRect/>
              </a:stretch>
            </p:blipFill>
            <p:spPr>
              <a:xfrm>
                <a:off x="2594905" y="1530037"/>
                <a:ext cx="1478160" cy="4989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8" name="Ink 67">
                <a:extLst>
                  <a:ext uri="{FF2B5EF4-FFF2-40B4-BE49-F238E27FC236}">
                    <a16:creationId xmlns:a16="http://schemas.microsoft.com/office/drawing/2014/main" id="{6462E3EE-C2B6-A5C2-5D28-B1DACE1ECD42}"/>
                  </a:ext>
                </a:extLst>
              </p14:cNvPr>
              <p14:cNvContentPartPr/>
              <p14:nvPr/>
            </p14:nvContentPartPr>
            <p14:xfrm>
              <a:off x="285865" y="2312677"/>
              <a:ext cx="237960" cy="155160"/>
            </p14:xfrm>
          </p:contentPart>
        </mc:Choice>
        <mc:Fallback xmlns="">
          <p:pic>
            <p:nvPicPr>
              <p:cNvPr id="68" name="Ink 67">
                <a:extLst>
                  <a:ext uri="{FF2B5EF4-FFF2-40B4-BE49-F238E27FC236}">
                    <a16:creationId xmlns:a16="http://schemas.microsoft.com/office/drawing/2014/main" id="{6462E3EE-C2B6-A5C2-5D28-B1DACE1ECD42}"/>
                  </a:ext>
                </a:extLst>
              </p:cNvPr>
              <p:cNvPicPr/>
              <p:nvPr/>
            </p:nvPicPr>
            <p:blipFill>
              <a:blip r:embed="rId81"/>
              <a:stretch>
                <a:fillRect/>
              </a:stretch>
            </p:blipFill>
            <p:spPr>
              <a:xfrm>
                <a:off x="276865" y="2304037"/>
                <a:ext cx="25560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9" name="Ink 68">
                <a:extLst>
                  <a:ext uri="{FF2B5EF4-FFF2-40B4-BE49-F238E27FC236}">
                    <a16:creationId xmlns:a16="http://schemas.microsoft.com/office/drawing/2014/main" id="{6102BF44-EE9F-D73C-8FFC-5D560B1E7B17}"/>
                  </a:ext>
                </a:extLst>
              </p14:cNvPr>
              <p14:cNvContentPartPr/>
              <p14:nvPr/>
            </p14:nvContentPartPr>
            <p14:xfrm>
              <a:off x="682225" y="2151757"/>
              <a:ext cx="1242000" cy="443880"/>
            </p14:xfrm>
          </p:contentPart>
        </mc:Choice>
        <mc:Fallback xmlns="">
          <p:pic>
            <p:nvPicPr>
              <p:cNvPr id="69" name="Ink 68">
                <a:extLst>
                  <a:ext uri="{FF2B5EF4-FFF2-40B4-BE49-F238E27FC236}">
                    <a16:creationId xmlns:a16="http://schemas.microsoft.com/office/drawing/2014/main" id="{6102BF44-EE9F-D73C-8FFC-5D560B1E7B17}"/>
                  </a:ext>
                </a:extLst>
              </p:cNvPr>
              <p:cNvPicPr/>
              <p:nvPr/>
            </p:nvPicPr>
            <p:blipFill>
              <a:blip r:embed="rId83"/>
              <a:stretch>
                <a:fillRect/>
              </a:stretch>
            </p:blipFill>
            <p:spPr>
              <a:xfrm>
                <a:off x="673585" y="2142757"/>
                <a:ext cx="1259640" cy="4615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70" name="Ink 69">
                <a:extLst>
                  <a:ext uri="{FF2B5EF4-FFF2-40B4-BE49-F238E27FC236}">
                    <a16:creationId xmlns:a16="http://schemas.microsoft.com/office/drawing/2014/main" id="{00BB8F59-6B24-D76C-F3F7-88A2DD4D25BA}"/>
                  </a:ext>
                </a:extLst>
              </p14:cNvPr>
              <p14:cNvContentPartPr/>
              <p14:nvPr/>
            </p14:nvContentPartPr>
            <p14:xfrm>
              <a:off x="1411225" y="2125837"/>
              <a:ext cx="119160" cy="83880"/>
            </p14:xfrm>
          </p:contentPart>
        </mc:Choice>
        <mc:Fallback xmlns="">
          <p:pic>
            <p:nvPicPr>
              <p:cNvPr id="70" name="Ink 69">
                <a:extLst>
                  <a:ext uri="{FF2B5EF4-FFF2-40B4-BE49-F238E27FC236}">
                    <a16:creationId xmlns:a16="http://schemas.microsoft.com/office/drawing/2014/main" id="{00BB8F59-6B24-D76C-F3F7-88A2DD4D25BA}"/>
                  </a:ext>
                </a:extLst>
              </p:cNvPr>
              <p:cNvPicPr/>
              <p:nvPr/>
            </p:nvPicPr>
            <p:blipFill>
              <a:blip r:embed="rId85"/>
              <a:stretch>
                <a:fillRect/>
              </a:stretch>
            </p:blipFill>
            <p:spPr>
              <a:xfrm>
                <a:off x="1402225" y="2116837"/>
                <a:ext cx="13680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72" name="Ink 71">
                <a:extLst>
                  <a:ext uri="{FF2B5EF4-FFF2-40B4-BE49-F238E27FC236}">
                    <a16:creationId xmlns:a16="http://schemas.microsoft.com/office/drawing/2014/main" id="{953BDB52-5E5B-21D3-33DD-1DC952805E06}"/>
                  </a:ext>
                </a:extLst>
              </p14:cNvPr>
              <p14:cNvContentPartPr/>
              <p14:nvPr/>
            </p14:nvContentPartPr>
            <p14:xfrm>
              <a:off x="2107105" y="2132677"/>
              <a:ext cx="545040" cy="648360"/>
            </p14:xfrm>
          </p:contentPart>
        </mc:Choice>
        <mc:Fallback xmlns="">
          <p:pic>
            <p:nvPicPr>
              <p:cNvPr id="72" name="Ink 71">
                <a:extLst>
                  <a:ext uri="{FF2B5EF4-FFF2-40B4-BE49-F238E27FC236}">
                    <a16:creationId xmlns:a16="http://schemas.microsoft.com/office/drawing/2014/main" id="{953BDB52-5E5B-21D3-33DD-1DC952805E06}"/>
                  </a:ext>
                </a:extLst>
              </p:cNvPr>
              <p:cNvPicPr/>
              <p:nvPr/>
            </p:nvPicPr>
            <p:blipFill>
              <a:blip r:embed="rId87"/>
              <a:stretch>
                <a:fillRect/>
              </a:stretch>
            </p:blipFill>
            <p:spPr>
              <a:xfrm>
                <a:off x="2098105" y="2124037"/>
                <a:ext cx="562680" cy="666000"/>
              </a:xfrm>
              <a:prstGeom prst="rect">
                <a:avLst/>
              </a:prstGeom>
            </p:spPr>
          </p:pic>
        </mc:Fallback>
      </mc:AlternateContent>
      <p:grpSp>
        <p:nvGrpSpPr>
          <p:cNvPr id="90" name="Group 89">
            <a:extLst>
              <a:ext uri="{FF2B5EF4-FFF2-40B4-BE49-F238E27FC236}">
                <a16:creationId xmlns:a16="http://schemas.microsoft.com/office/drawing/2014/main" id="{78BD5A0F-A439-A1BC-926E-9341E5B38651}"/>
              </a:ext>
            </a:extLst>
          </p:cNvPr>
          <p:cNvGrpSpPr/>
          <p:nvPr/>
        </p:nvGrpSpPr>
        <p:grpSpPr>
          <a:xfrm>
            <a:off x="2792185" y="1881397"/>
            <a:ext cx="7428960" cy="751320"/>
            <a:chOff x="2792185" y="1881397"/>
            <a:chExt cx="7428960" cy="751320"/>
          </a:xfrm>
        </p:grpSpPr>
        <mc:AlternateContent xmlns:mc="http://schemas.openxmlformats.org/markup-compatibility/2006" xmlns:p14="http://schemas.microsoft.com/office/powerpoint/2010/main">
          <mc:Choice Requires="p14">
            <p:contentPart p14:bwMode="auto" r:id="rId88">
              <p14:nvContentPartPr>
                <p14:cNvPr id="73" name="Ink 72">
                  <a:extLst>
                    <a:ext uri="{FF2B5EF4-FFF2-40B4-BE49-F238E27FC236}">
                      <a16:creationId xmlns:a16="http://schemas.microsoft.com/office/drawing/2014/main" id="{5FDEB028-0BCC-1109-FF33-B7E3FDAA6708}"/>
                    </a:ext>
                  </a:extLst>
                </p14:cNvPr>
                <p14:cNvContentPartPr/>
                <p14:nvPr/>
              </p14:nvContentPartPr>
              <p14:xfrm>
                <a:off x="2792185" y="2098477"/>
                <a:ext cx="1559520" cy="373320"/>
              </p14:xfrm>
            </p:contentPart>
          </mc:Choice>
          <mc:Fallback xmlns="">
            <p:pic>
              <p:nvPicPr>
                <p:cNvPr id="73" name="Ink 72">
                  <a:extLst>
                    <a:ext uri="{FF2B5EF4-FFF2-40B4-BE49-F238E27FC236}">
                      <a16:creationId xmlns:a16="http://schemas.microsoft.com/office/drawing/2014/main" id="{5FDEB028-0BCC-1109-FF33-B7E3FDAA6708}"/>
                    </a:ext>
                  </a:extLst>
                </p:cNvPr>
                <p:cNvPicPr/>
                <p:nvPr/>
              </p:nvPicPr>
              <p:blipFill>
                <a:blip r:embed="rId89"/>
                <a:stretch>
                  <a:fillRect/>
                </a:stretch>
              </p:blipFill>
              <p:spPr>
                <a:xfrm>
                  <a:off x="2783185" y="2089477"/>
                  <a:ext cx="1577160" cy="3909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74" name="Ink 73">
                  <a:extLst>
                    <a:ext uri="{FF2B5EF4-FFF2-40B4-BE49-F238E27FC236}">
                      <a16:creationId xmlns:a16="http://schemas.microsoft.com/office/drawing/2014/main" id="{EB39AE65-B363-1AFD-6E3E-A314908FEA90}"/>
                    </a:ext>
                  </a:extLst>
                </p14:cNvPr>
                <p14:cNvContentPartPr/>
                <p14:nvPr/>
              </p14:nvContentPartPr>
              <p14:xfrm>
                <a:off x="4099345" y="2009557"/>
                <a:ext cx="121320" cy="116280"/>
              </p14:xfrm>
            </p:contentPart>
          </mc:Choice>
          <mc:Fallback xmlns="">
            <p:pic>
              <p:nvPicPr>
                <p:cNvPr id="74" name="Ink 73">
                  <a:extLst>
                    <a:ext uri="{FF2B5EF4-FFF2-40B4-BE49-F238E27FC236}">
                      <a16:creationId xmlns:a16="http://schemas.microsoft.com/office/drawing/2014/main" id="{EB39AE65-B363-1AFD-6E3E-A314908FEA90}"/>
                    </a:ext>
                  </a:extLst>
                </p:cNvPr>
                <p:cNvPicPr/>
                <p:nvPr/>
              </p:nvPicPr>
              <p:blipFill>
                <a:blip r:embed="rId91"/>
                <a:stretch>
                  <a:fillRect/>
                </a:stretch>
              </p:blipFill>
              <p:spPr>
                <a:xfrm>
                  <a:off x="4090705" y="2000557"/>
                  <a:ext cx="13896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75" name="Ink 74">
                  <a:extLst>
                    <a:ext uri="{FF2B5EF4-FFF2-40B4-BE49-F238E27FC236}">
                      <a16:creationId xmlns:a16="http://schemas.microsoft.com/office/drawing/2014/main" id="{0DE271B6-E1BC-2B49-5578-A36352F54C4A}"/>
                    </a:ext>
                  </a:extLst>
                </p14:cNvPr>
                <p14:cNvContentPartPr/>
                <p14:nvPr/>
              </p14:nvContentPartPr>
              <p14:xfrm>
                <a:off x="3913225" y="2163637"/>
                <a:ext cx="134640" cy="360"/>
              </p14:xfrm>
            </p:contentPart>
          </mc:Choice>
          <mc:Fallback xmlns="">
            <p:pic>
              <p:nvPicPr>
                <p:cNvPr id="75" name="Ink 74">
                  <a:extLst>
                    <a:ext uri="{FF2B5EF4-FFF2-40B4-BE49-F238E27FC236}">
                      <a16:creationId xmlns:a16="http://schemas.microsoft.com/office/drawing/2014/main" id="{0DE271B6-E1BC-2B49-5578-A36352F54C4A}"/>
                    </a:ext>
                  </a:extLst>
                </p:cNvPr>
                <p:cNvPicPr/>
                <p:nvPr/>
              </p:nvPicPr>
              <p:blipFill>
                <a:blip r:embed="rId93"/>
                <a:stretch>
                  <a:fillRect/>
                </a:stretch>
              </p:blipFill>
              <p:spPr>
                <a:xfrm>
                  <a:off x="3904225" y="2154997"/>
                  <a:ext cx="152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78" name="Ink 77">
                  <a:extLst>
                    <a:ext uri="{FF2B5EF4-FFF2-40B4-BE49-F238E27FC236}">
                      <a16:creationId xmlns:a16="http://schemas.microsoft.com/office/drawing/2014/main" id="{C3871B91-FE61-76D6-09E6-6A4B85E4E34B}"/>
                    </a:ext>
                  </a:extLst>
                </p14:cNvPr>
                <p14:cNvContentPartPr/>
                <p14:nvPr/>
              </p14:nvContentPartPr>
              <p14:xfrm>
                <a:off x="4484905" y="2073637"/>
                <a:ext cx="1729800" cy="462600"/>
              </p14:xfrm>
            </p:contentPart>
          </mc:Choice>
          <mc:Fallback xmlns="">
            <p:pic>
              <p:nvPicPr>
                <p:cNvPr id="78" name="Ink 77">
                  <a:extLst>
                    <a:ext uri="{FF2B5EF4-FFF2-40B4-BE49-F238E27FC236}">
                      <a16:creationId xmlns:a16="http://schemas.microsoft.com/office/drawing/2014/main" id="{C3871B91-FE61-76D6-09E6-6A4B85E4E34B}"/>
                    </a:ext>
                  </a:extLst>
                </p:cNvPr>
                <p:cNvPicPr/>
                <p:nvPr/>
              </p:nvPicPr>
              <p:blipFill>
                <a:blip r:embed="rId95"/>
                <a:stretch>
                  <a:fillRect/>
                </a:stretch>
              </p:blipFill>
              <p:spPr>
                <a:xfrm>
                  <a:off x="4475905" y="2064637"/>
                  <a:ext cx="1747440" cy="4802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79" name="Ink 78">
                  <a:extLst>
                    <a:ext uri="{FF2B5EF4-FFF2-40B4-BE49-F238E27FC236}">
                      <a16:creationId xmlns:a16="http://schemas.microsoft.com/office/drawing/2014/main" id="{5B732FCC-18F0-A32A-F0A6-0E4EE9DC3327}"/>
                    </a:ext>
                  </a:extLst>
                </p14:cNvPr>
                <p14:cNvContentPartPr/>
                <p14:nvPr/>
              </p14:nvContentPartPr>
              <p14:xfrm>
                <a:off x="5649145" y="1881397"/>
                <a:ext cx="101520" cy="98280"/>
              </p14:xfrm>
            </p:contentPart>
          </mc:Choice>
          <mc:Fallback xmlns="">
            <p:pic>
              <p:nvPicPr>
                <p:cNvPr id="79" name="Ink 78">
                  <a:extLst>
                    <a:ext uri="{FF2B5EF4-FFF2-40B4-BE49-F238E27FC236}">
                      <a16:creationId xmlns:a16="http://schemas.microsoft.com/office/drawing/2014/main" id="{5B732FCC-18F0-A32A-F0A6-0E4EE9DC3327}"/>
                    </a:ext>
                  </a:extLst>
                </p:cNvPr>
                <p:cNvPicPr/>
                <p:nvPr/>
              </p:nvPicPr>
              <p:blipFill>
                <a:blip r:embed="rId97"/>
                <a:stretch>
                  <a:fillRect/>
                </a:stretch>
              </p:blipFill>
              <p:spPr>
                <a:xfrm>
                  <a:off x="5640505" y="1872757"/>
                  <a:ext cx="11916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80" name="Ink 79">
                  <a:extLst>
                    <a:ext uri="{FF2B5EF4-FFF2-40B4-BE49-F238E27FC236}">
                      <a16:creationId xmlns:a16="http://schemas.microsoft.com/office/drawing/2014/main" id="{FD78666F-6C02-2E49-1EF3-3436F077B060}"/>
                    </a:ext>
                  </a:extLst>
                </p14:cNvPr>
                <p14:cNvContentPartPr/>
                <p14:nvPr/>
              </p14:nvContentPartPr>
              <p14:xfrm>
                <a:off x="5452585" y="2126917"/>
                <a:ext cx="180720" cy="25560"/>
              </p14:xfrm>
            </p:contentPart>
          </mc:Choice>
          <mc:Fallback xmlns="">
            <p:pic>
              <p:nvPicPr>
                <p:cNvPr id="80" name="Ink 79">
                  <a:extLst>
                    <a:ext uri="{FF2B5EF4-FFF2-40B4-BE49-F238E27FC236}">
                      <a16:creationId xmlns:a16="http://schemas.microsoft.com/office/drawing/2014/main" id="{FD78666F-6C02-2E49-1EF3-3436F077B060}"/>
                    </a:ext>
                  </a:extLst>
                </p:cNvPr>
                <p:cNvPicPr/>
                <p:nvPr/>
              </p:nvPicPr>
              <p:blipFill>
                <a:blip r:embed="rId99"/>
                <a:stretch>
                  <a:fillRect/>
                </a:stretch>
              </p:blipFill>
              <p:spPr>
                <a:xfrm>
                  <a:off x="5443585" y="2118277"/>
                  <a:ext cx="19836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82" name="Ink 81">
                  <a:extLst>
                    <a:ext uri="{FF2B5EF4-FFF2-40B4-BE49-F238E27FC236}">
                      <a16:creationId xmlns:a16="http://schemas.microsoft.com/office/drawing/2014/main" id="{6748C8D6-FAD6-6174-DE61-9035A9241905}"/>
                    </a:ext>
                  </a:extLst>
                </p14:cNvPr>
                <p14:cNvContentPartPr/>
                <p14:nvPr/>
              </p14:nvContentPartPr>
              <p14:xfrm>
                <a:off x="6404425" y="2333917"/>
                <a:ext cx="46080" cy="132120"/>
              </p14:xfrm>
            </p:contentPart>
          </mc:Choice>
          <mc:Fallback xmlns="">
            <p:pic>
              <p:nvPicPr>
                <p:cNvPr id="82" name="Ink 81">
                  <a:extLst>
                    <a:ext uri="{FF2B5EF4-FFF2-40B4-BE49-F238E27FC236}">
                      <a16:creationId xmlns:a16="http://schemas.microsoft.com/office/drawing/2014/main" id="{6748C8D6-FAD6-6174-DE61-9035A9241905}"/>
                    </a:ext>
                  </a:extLst>
                </p:cNvPr>
                <p:cNvPicPr/>
                <p:nvPr/>
              </p:nvPicPr>
              <p:blipFill>
                <a:blip r:embed="rId101"/>
                <a:stretch>
                  <a:fillRect/>
                </a:stretch>
              </p:blipFill>
              <p:spPr>
                <a:xfrm>
                  <a:off x="6395425" y="2325277"/>
                  <a:ext cx="6372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83" name="Ink 82">
                  <a:extLst>
                    <a:ext uri="{FF2B5EF4-FFF2-40B4-BE49-F238E27FC236}">
                      <a16:creationId xmlns:a16="http://schemas.microsoft.com/office/drawing/2014/main" id="{AB3C1888-F8CF-5EB8-3C18-068B549BBC2D}"/>
                    </a:ext>
                  </a:extLst>
                </p14:cNvPr>
                <p14:cNvContentPartPr/>
                <p14:nvPr/>
              </p14:nvContentPartPr>
              <p14:xfrm>
                <a:off x="6608905" y="2146717"/>
                <a:ext cx="898200" cy="252720"/>
              </p14:xfrm>
            </p:contentPart>
          </mc:Choice>
          <mc:Fallback xmlns="">
            <p:pic>
              <p:nvPicPr>
                <p:cNvPr id="83" name="Ink 82">
                  <a:extLst>
                    <a:ext uri="{FF2B5EF4-FFF2-40B4-BE49-F238E27FC236}">
                      <a16:creationId xmlns:a16="http://schemas.microsoft.com/office/drawing/2014/main" id="{AB3C1888-F8CF-5EB8-3C18-068B549BBC2D}"/>
                    </a:ext>
                  </a:extLst>
                </p:cNvPr>
                <p:cNvPicPr/>
                <p:nvPr/>
              </p:nvPicPr>
              <p:blipFill>
                <a:blip r:embed="rId103"/>
                <a:stretch>
                  <a:fillRect/>
                </a:stretch>
              </p:blipFill>
              <p:spPr>
                <a:xfrm>
                  <a:off x="6599905" y="2138077"/>
                  <a:ext cx="91584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84" name="Ink 83">
                  <a:extLst>
                    <a:ext uri="{FF2B5EF4-FFF2-40B4-BE49-F238E27FC236}">
                      <a16:creationId xmlns:a16="http://schemas.microsoft.com/office/drawing/2014/main" id="{8A1C9902-26DF-B764-0B8A-25E918ACAEBD}"/>
                    </a:ext>
                  </a:extLst>
                </p14:cNvPr>
                <p14:cNvContentPartPr/>
                <p14:nvPr/>
              </p14:nvContentPartPr>
              <p14:xfrm>
                <a:off x="7634905" y="2041237"/>
                <a:ext cx="631800" cy="345240"/>
              </p14:xfrm>
            </p:contentPart>
          </mc:Choice>
          <mc:Fallback xmlns="">
            <p:pic>
              <p:nvPicPr>
                <p:cNvPr id="84" name="Ink 83">
                  <a:extLst>
                    <a:ext uri="{FF2B5EF4-FFF2-40B4-BE49-F238E27FC236}">
                      <a16:creationId xmlns:a16="http://schemas.microsoft.com/office/drawing/2014/main" id="{8A1C9902-26DF-B764-0B8A-25E918ACAEBD}"/>
                    </a:ext>
                  </a:extLst>
                </p:cNvPr>
                <p:cNvPicPr/>
                <p:nvPr/>
              </p:nvPicPr>
              <p:blipFill>
                <a:blip r:embed="rId105"/>
                <a:stretch>
                  <a:fillRect/>
                </a:stretch>
              </p:blipFill>
              <p:spPr>
                <a:xfrm>
                  <a:off x="7625905" y="2032597"/>
                  <a:ext cx="649440" cy="3628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85" name="Ink 84">
                  <a:extLst>
                    <a:ext uri="{FF2B5EF4-FFF2-40B4-BE49-F238E27FC236}">
                      <a16:creationId xmlns:a16="http://schemas.microsoft.com/office/drawing/2014/main" id="{29E8CAD5-9B19-BDBD-FB03-6BEC92B0F259}"/>
                    </a:ext>
                  </a:extLst>
                </p14:cNvPr>
                <p14:cNvContentPartPr/>
                <p14:nvPr/>
              </p14:nvContentPartPr>
              <p14:xfrm>
                <a:off x="7983385" y="2124397"/>
                <a:ext cx="168480" cy="2880"/>
              </p14:xfrm>
            </p:contentPart>
          </mc:Choice>
          <mc:Fallback xmlns="">
            <p:pic>
              <p:nvPicPr>
                <p:cNvPr id="85" name="Ink 84">
                  <a:extLst>
                    <a:ext uri="{FF2B5EF4-FFF2-40B4-BE49-F238E27FC236}">
                      <a16:creationId xmlns:a16="http://schemas.microsoft.com/office/drawing/2014/main" id="{29E8CAD5-9B19-BDBD-FB03-6BEC92B0F259}"/>
                    </a:ext>
                  </a:extLst>
                </p:cNvPr>
                <p:cNvPicPr/>
                <p:nvPr/>
              </p:nvPicPr>
              <p:blipFill>
                <a:blip r:embed="rId107"/>
                <a:stretch>
                  <a:fillRect/>
                </a:stretch>
              </p:blipFill>
              <p:spPr>
                <a:xfrm>
                  <a:off x="7974745" y="2115397"/>
                  <a:ext cx="18612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86" name="Ink 85">
                  <a:extLst>
                    <a:ext uri="{FF2B5EF4-FFF2-40B4-BE49-F238E27FC236}">
                      <a16:creationId xmlns:a16="http://schemas.microsoft.com/office/drawing/2014/main" id="{74840789-F294-CB0B-4F2F-88B75B39EF30}"/>
                    </a:ext>
                  </a:extLst>
                </p14:cNvPr>
                <p14:cNvContentPartPr/>
                <p14:nvPr/>
              </p14:nvContentPartPr>
              <p14:xfrm>
                <a:off x="8540665" y="2034397"/>
                <a:ext cx="249480" cy="482760"/>
              </p14:xfrm>
            </p:contentPart>
          </mc:Choice>
          <mc:Fallback xmlns="">
            <p:pic>
              <p:nvPicPr>
                <p:cNvPr id="86" name="Ink 85">
                  <a:extLst>
                    <a:ext uri="{FF2B5EF4-FFF2-40B4-BE49-F238E27FC236}">
                      <a16:creationId xmlns:a16="http://schemas.microsoft.com/office/drawing/2014/main" id="{74840789-F294-CB0B-4F2F-88B75B39EF30}"/>
                    </a:ext>
                  </a:extLst>
                </p:cNvPr>
                <p:cNvPicPr/>
                <p:nvPr/>
              </p:nvPicPr>
              <p:blipFill>
                <a:blip r:embed="rId109"/>
                <a:stretch>
                  <a:fillRect/>
                </a:stretch>
              </p:blipFill>
              <p:spPr>
                <a:xfrm>
                  <a:off x="8532025" y="2025757"/>
                  <a:ext cx="267120" cy="5004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88" name="Ink 87">
                  <a:extLst>
                    <a:ext uri="{FF2B5EF4-FFF2-40B4-BE49-F238E27FC236}">
                      <a16:creationId xmlns:a16="http://schemas.microsoft.com/office/drawing/2014/main" id="{711588AE-D779-8391-384E-7B5052D6D030}"/>
                    </a:ext>
                  </a:extLst>
                </p14:cNvPr>
                <p14:cNvContentPartPr/>
                <p14:nvPr/>
              </p14:nvContentPartPr>
              <p14:xfrm>
                <a:off x="8901385" y="2015677"/>
                <a:ext cx="1319760" cy="617040"/>
              </p14:xfrm>
            </p:contentPart>
          </mc:Choice>
          <mc:Fallback xmlns="">
            <p:pic>
              <p:nvPicPr>
                <p:cNvPr id="88" name="Ink 87">
                  <a:extLst>
                    <a:ext uri="{FF2B5EF4-FFF2-40B4-BE49-F238E27FC236}">
                      <a16:creationId xmlns:a16="http://schemas.microsoft.com/office/drawing/2014/main" id="{711588AE-D779-8391-384E-7B5052D6D030}"/>
                    </a:ext>
                  </a:extLst>
                </p:cNvPr>
                <p:cNvPicPr/>
                <p:nvPr/>
              </p:nvPicPr>
              <p:blipFill>
                <a:blip r:embed="rId111"/>
                <a:stretch>
                  <a:fillRect/>
                </a:stretch>
              </p:blipFill>
              <p:spPr>
                <a:xfrm>
                  <a:off x="8892385" y="2006677"/>
                  <a:ext cx="1337400" cy="63468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89" name="Ink 88">
                  <a:extLst>
                    <a:ext uri="{FF2B5EF4-FFF2-40B4-BE49-F238E27FC236}">
                      <a16:creationId xmlns:a16="http://schemas.microsoft.com/office/drawing/2014/main" id="{56075517-B958-E528-3178-A72DF94652F3}"/>
                    </a:ext>
                  </a:extLst>
                </p14:cNvPr>
                <p14:cNvContentPartPr/>
                <p14:nvPr/>
              </p14:nvContentPartPr>
              <p14:xfrm>
                <a:off x="9417265" y="2116477"/>
                <a:ext cx="184680" cy="6480"/>
              </p14:xfrm>
            </p:contentPart>
          </mc:Choice>
          <mc:Fallback xmlns="">
            <p:pic>
              <p:nvPicPr>
                <p:cNvPr id="89" name="Ink 88">
                  <a:extLst>
                    <a:ext uri="{FF2B5EF4-FFF2-40B4-BE49-F238E27FC236}">
                      <a16:creationId xmlns:a16="http://schemas.microsoft.com/office/drawing/2014/main" id="{56075517-B958-E528-3178-A72DF94652F3}"/>
                    </a:ext>
                  </a:extLst>
                </p:cNvPr>
                <p:cNvPicPr/>
                <p:nvPr/>
              </p:nvPicPr>
              <p:blipFill>
                <a:blip r:embed="rId113"/>
                <a:stretch>
                  <a:fillRect/>
                </a:stretch>
              </p:blipFill>
              <p:spPr>
                <a:xfrm>
                  <a:off x="9408265" y="2107477"/>
                  <a:ext cx="202320" cy="24120"/>
                </a:xfrm>
                <a:prstGeom prst="rect">
                  <a:avLst/>
                </a:prstGeom>
              </p:spPr>
            </p:pic>
          </mc:Fallback>
        </mc:AlternateContent>
      </p:grpSp>
      <p:grpSp>
        <p:nvGrpSpPr>
          <p:cNvPr id="94" name="Group 93">
            <a:extLst>
              <a:ext uri="{FF2B5EF4-FFF2-40B4-BE49-F238E27FC236}">
                <a16:creationId xmlns:a16="http://schemas.microsoft.com/office/drawing/2014/main" id="{9544D9D2-A871-C9F2-71BF-E2E8DD3C9B02}"/>
              </a:ext>
            </a:extLst>
          </p:cNvPr>
          <p:cNvGrpSpPr/>
          <p:nvPr/>
        </p:nvGrpSpPr>
        <p:grpSpPr>
          <a:xfrm>
            <a:off x="10396105" y="1854037"/>
            <a:ext cx="1211760" cy="774360"/>
            <a:chOff x="10396105" y="1854037"/>
            <a:chExt cx="1211760" cy="774360"/>
          </a:xfrm>
        </p:grpSpPr>
        <mc:AlternateContent xmlns:mc="http://schemas.openxmlformats.org/markup-compatibility/2006" xmlns:p14="http://schemas.microsoft.com/office/powerpoint/2010/main">
          <mc:Choice Requires="p14">
            <p:contentPart p14:bwMode="auto" r:id="rId114">
              <p14:nvContentPartPr>
                <p14:cNvPr id="91" name="Ink 90">
                  <a:extLst>
                    <a:ext uri="{FF2B5EF4-FFF2-40B4-BE49-F238E27FC236}">
                      <a16:creationId xmlns:a16="http://schemas.microsoft.com/office/drawing/2014/main" id="{004F0FD3-23DD-BF4A-C71D-0D4A7DED170A}"/>
                    </a:ext>
                  </a:extLst>
                </p14:cNvPr>
                <p14:cNvContentPartPr/>
                <p14:nvPr/>
              </p14:nvContentPartPr>
              <p14:xfrm>
                <a:off x="10396105" y="1972477"/>
                <a:ext cx="1211760" cy="655920"/>
              </p14:xfrm>
            </p:contentPart>
          </mc:Choice>
          <mc:Fallback xmlns="">
            <p:pic>
              <p:nvPicPr>
                <p:cNvPr id="91" name="Ink 90">
                  <a:extLst>
                    <a:ext uri="{FF2B5EF4-FFF2-40B4-BE49-F238E27FC236}">
                      <a16:creationId xmlns:a16="http://schemas.microsoft.com/office/drawing/2014/main" id="{004F0FD3-23DD-BF4A-C71D-0D4A7DED170A}"/>
                    </a:ext>
                  </a:extLst>
                </p:cNvPr>
                <p:cNvPicPr/>
                <p:nvPr/>
              </p:nvPicPr>
              <p:blipFill>
                <a:blip r:embed="rId115"/>
                <a:stretch>
                  <a:fillRect/>
                </a:stretch>
              </p:blipFill>
              <p:spPr>
                <a:xfrm>
                  <a:off x="10387105" y="1963477"/>
                  <a:ext cx="1229400" cy="6735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92" name="Ink 91">
                  <a:extLst>
                    <a:ext uri="{FF2B5EF4-FFF2-40B4-BE49-F238E27FC236}">
                      <a16:creationId xmlns:a16="http://schemas.microsoft.com/office/drawing/2014/main" id="{29112B98-ED70-9CE9-AE7C-9058D187A3C9}"/>
                    </a:ext>
                  </a:extLst>
                </p14:cNvPr>
                <p14:cNvContentPartPr/>
                <p14:nvPr/>
              </p14:nvContentPartPr>
              <p14:xfrm>
                <a:off x="11176585" y="2080477"/>
                <a:ext cx="148680" cy="1080"/>
              </p14:xfrm>
            </p:contentPart>
          </mc:Choice>
          <mc:Fallback xmlns="">
            <p:pic>
              <p:nvPicPr>
                <p:cNvPr id="92" name="Ink 91">
                  <a:extLst>
                    <a:ext uri="{FF2B5EF4-FFF2-40B4-BE49-F238E27FC236}">
                      <a16:creationId xmlns:a16="http://schemas.microsoft.com/office/drawing/2014/main" id="{29112B98-ED70-9CE9-AE7C-9058D187A3C9}"/>
                    </a:ext>
                  </a:extLst>
                </p:cNvPr>
                <p:cNvPicPr/>
                <p:nvPr/>
              </p:nvPicPr>
              <p:blipFill>
                <a:blip r:embed="rId117"/>
                <a:stretch>
                  <a:fillRect/>
                </a:stretch>
              </p:blipFill>
              <p:spPr>
                <a:xfrm>
                  <a:off x="11167585" y="2071837"/>
                  <a:ext cx="16632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93" name="Ink 92">
                  <a:extLst>
                    <a:ext uri="{FF2B5EF4-FFF2-40B4-BE49-F238E27FC236}">
                      <a16:creationId xmlns:a16="http://schemas.microsoft.com/office/drawing/2014/main" id="{723815AA-DD51-F92D-A84C-B0334E492337}"/>
                    </a:ext>
                  </a:extLst>
                </p14:cNvPr>
                <p14:cNvContentPartPr/>
                <p14:nvPr/>
              </p14:nvContentPartPr>
              <p14:xfrm>
                <a:off x="10876705" y="1854037"/>
                <a:ext cx="120960" cy="131760"/>
              </p14:xfrm>
            </p:contentPart>
          </mc:Choice>
          <mc:Fallback xmlns="">
            <p:pic>
              <p:nvPicPr>
                <p:cNvPr id="93" name="Ink 92">
                  <a:extLst>
                    <a:ext uri="{FF2B5EF4-FFF2-40B4-BE49-F238E27FC236}">
                      <a16:creationId xmlns:a16="http://schemas.microsoft.com/office/drawing/2014/main" id="{723815AA-DD51-F92D-A84C-B0334E492337}"/>
                    </a:ext>
                  </a:extLst>
                </p:cNvPr>
                <p:cNvPicPr/>
                <p:nvPr/>
              </p:nvPicPr>
              <p:blipFill>
                <a:blip r:embed="rId119"/>
                <a:stretch>
                  <a:fillRect/>
                </a:stretch>
              </p:blipFill>
              <p:spPr>
                <a:xfrm>
                  <a:off x="10868065" y="1845037"/>
                  <a:ext cx="138600" cy="149400"/>
                </a:xfrm>
                <a:prstGeom prst="rect">
                  <a:avLst/>
                </a:prstGeom>
              </p:spPr>
            </p:pic>
          </mc:Fallback>
        </mc:AlternateContent>
      </p:grpSp>
      <p:grpSp>
        <p:nvGrpSpPr>
          <p:cNvPr id="101" name="Group 100">
            <a:extLst>
              <a:ext uri="{FF2B5EF4-FFF2-40B4-BE49-F238E27FC236}">
                <a16:creationId xmlns:a16="http://schemas.microsoft.com/office/drawing/2014/main" id="{02DF26AE-0A35-C9D4-1A00-F07FFCD74DEE}"/>
              </a:ext>
            </a:extLst>
          </p:cNvPr>
          <p:cNvGrpSpPr/>
          <p:nvPr/>
        </p:nvGrpSpPr>
        <p:grpSpPr>
          <a:xfrm>
            <a:off x="1267585" y="2691397"/>
            <a:ext cx="1080720" cy="681480"/>
            <a:chOff x="1267585" y="2691397"/>
            <a:chExt cx="1080720" cy="681480"/>
          </a:xfrm>
        </p:grpSpPr>
        <mc:AlternateContent xmlns:mc="http://schemas.openxmlformats.org/markup-compatibility/2006" xmlns:p14="http://schemas.microsoft.com/office/powerpoint/2010/main">
          <mc:Choice Requires="p14">
            <p:contentPart p14:bwMode="auto" r:id="rId120">
              <p14:nvContentPartPr>
                <p14:cNvPr id="95" name="Ink 94">
                  <a:extLst>
                    <a:ext uri="{FF2B5EF4-FFF2-40B4-BE49-F238E27FC236}">
                      <a16:creationId xmlns:a16="http://schemas.microsoft.com/office/drawing/2014/main" id="{CD563E1D-AA5A-4B67-27BA-5F72E1E099D6}"/>
                    </a:ext>
                  </a:extLst>
                </p14:cNvPr>
                <p14:cNvContentPartPr/>
                <p14:nvPr/>
              </p14:nvContentPartPr>
              <p14:xfrm>
                <a:off x="1342465" y="2886877"/>
                <a:ext cx="178920" cy="280080"/>
              </p14:xfrm>
            </p:contentPart>
          </mc:Choice>
          <mc:Fallback xmlns="">
            <p:pic>
              <p:nvPicPr>
                <p:cNvPr id="95" name="Ink 94">
                  <a:extLst>
                    <a:ext uri="{FF2B5EF4-FFF2-40B4-BE49-F238E27FC236}">
                      <a16:creationId xmlns:a16="http://schemas.microsoft.com/office/drawing/2014/main" id="{CD563E1D-AA5A-4B67-27BA-5F72E1E099D6}"/>
                    </a:ext>
                  </a:extLst>
                </p:cNvPr>
                <p:cNvPicPr/>
                <p:nvPr/>
              </p:nvPicPr>
              <p:blipFill>
                <a:blip r:embed="rId121"/>
                <a:stretch>
                  <a:fillRect/>
                </a:stretch>
              </p:blipFill>
              <p:spPr>
                <a:xfrm>
                  <a:off x="1333465" y="2877877"/>
                  <a:ext cx="19656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96" name="Ink 95">
                  <a:extLst>
                    <a:ext uri="{FF2B5EF4-FFF2-40B4-BE49-F238E27FC236}">
                      <a16:creationId xmlns:a16="http://schemas.microsoft.com/office/drawing/2014/main" id="{13614B7C-D5DF-C101-A9EB-6448E7150017}"/>
                    </a:ext>
                  </a:extLst>
                </p14:cNvPr>
                <p14:cNvContentPartPr/>
                <p14:nvPr/>
              </p14:nvContentPartPr>
              <p14:xfrm>
                <a:off x="1594465" y="2884357"/>
                <a:ext cx="725040" cy="290880"/>
              </p14:xfrm>
            </p:contentPart>
          </mc:Choice>
          <mc:Fallback xmlns="">
            <p:pic>
              <p:nvPicPr>
                <p:cNvPr id="96" name="Ink 95">
                  <a:extLst>
                    <a:ext uri="{FF2B5EF4-FFF2-40B4-BE49-F238E27FC236}">
                      <a16:creationId xmlns:a16="http://schemas.microsoft.com/office/drawing/2014/main" id="{13614B7C-D5DF-C101-A9EB-6448E7150017}"/>
                    </a:ext>
                  </a:extLst>
                </p:cNvPr>
                <p:cNvPicPr/>
                <p:nvPr/>
              </p:nvPicPr>
              <p:blipFill>
                <a:blip r:embed="rId123"/>
                <a:stretch>
                  <a:fillRect/>
                </a:stretch>
              </p:blipFill>
              <p:spPr>
                <a:xfrm>
                  <a:off x="1585465" y="2875717"/>
                  <a:ext cx="74268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97" name="Ink 96">
                  <a:extLst>
                    <a:ext uri="{FF2B5EF4-FFF2-40B4-BE49-F238E27FC236}">
                      <a16:creationId xmlns:a16="http://schemas.microsoft.com/office/drawing/2014/main" id="{3D550195-C23E-5B38-FD57-DDD9A608C118}"/>
                    </a:ext>
                  </a:extLst>
                </p14:cNvPr>
                <p14:cNvContentPartPr/>
                <p14:nvPr/>
              </p14:nvContentPartPr>
              <p14:xfrm>
                <a:off x="1798225" y="2691397"/>
                <a:ext cx="104040" cy="126000"/>
              </p14:xfrm>
            </p:contentPart>
          </mc:Choice>
          <mc:Fallback xmlns="">
            <p:pic>
              <p:nvPicPr>
                <p:cNvPr id="97" name="Ink 96">
                  <a:extLst>
                    <a:ext uri="{FF2B5EF4-FFF2-40B4-BE49-F238E27FC236}">
                      <a16:creationId xmlns:a16="http://schemas.microsoft.com/office/drawing/2014/main" id="{3D550195-C23E-5B38-FD57-DDD9A608C118}"/>
                    </a:ext>
                  </a:extLst>
                </p:cNvPr>
                <p:cNvPicPr/>
                <p:nvPr/>
              </p:nvPicPr>
              <p:blipFill>
                <a:blip r:embed="rId125"/>
                <a:stretch>
                  <a:fillRect/>
                </a:stretch>
              </p:blipFill>
              <p:spPr>
                <a:xfrm>
                  <a:off x="1789225" y="2682397"/>
                  <a:ext cx="12168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98" name="Ink 97">
                  <a:extLst>
                    <a:ext uri="{FF2B5EF4-FFF2-40B4-BE49-F238E27FC236}">
                      <a16:creationId xmlns:a16="http://schemas.microsoft.com/office/drawing/2014/main" id="{B1325FFC-AF00-457B-99FD-DFC3D2BDCC46}"/>
                    </a:ext>
                  </a:extLst>
                </p14:cNvPr>
                <p14:cNvContentPartPr/>
                <p14:nvPr/>
              </p14:nvContentPartPr>
              <p14:xfrm>
                <a:off x="1607425" y="2921797"/>
                <a:ext cx="166680" cy="5760"/>
              </p14:xfrm>
            </p:contentPart>
          </mc:Choice>
          <mc:Fallback xmlns="">
            <p:pic>
              <p:nvPicPr>
                <p:cNvPr id="98" name="Ink 97">
                  <a:extLst>
                    <a:ext uri="{FF2B5EF4-FFF2-40B4-BE49-F238E27FC236}">
                      <a16:creationId xmlns:a16="http://schemas.microsoft.com/office/drawing/2014/main" id="{B1325FFC-AF00-457B-99FD-DFC3D2BDCC46}"/>
                    </a:ext>
                  </a:extLst>
                </p:cNvPr>
                <p:cNvPicPr/>
                <p:nvPr/>
              </p:nvPicPr>
              <p:blipFill>
                <a:blip r:embed="rId127"/>
                <a:stretch>
                  <a:fillRect/>
                </a:stretch>
              </p:blipFill>
              <p:spPr>
                <a:xfrm>
                  <a:off x="1598425" y="2913157"/>
                  <a:ext cx="18432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99" name="Ink 98">
                  <a:extLst>
                    <a:ext uri="{FF2B5EF4-FFF2-40B4-BE49-F238E27FC236}">
                      <a16:creationId xmlns:a16="http://schemas.microsoft.com/office/drawing/2014/main" id="{6AD3E027-0907-AD35-B606-7AA528907BAB}"/>
                    </a:ext>
                  </a:extLst>
                </p14:cNvPr>
                <p14:cNvContentPartPr/>
                <p14:nvPr/>
              </p14:nvContentPartPr>
              <p14:xfrm>
                <a:off x="1280185" y="3246157"/>
                <a:ext cx="1014480" cy="36000"/>
              </p14:xfrm>
            </p:contentPart>
          </mc:Choice>
          <mc:Fallback xmlns="">
            <p:pic>
              <p:nvPicPr>
                <p:cNvPr id="99" name="Ink 98">
                  <a:extLst>
                    <a:ext uri="{FF2B5EF4-FFF2-40B4-BE49-F238E27FC236}">
                      <a16:creationId xmlns:a16="http://schemas.microsoft.com/office/drawing/2014/main" id="{6AD3E027-0907-AD35-B606-7AA528907BAB}"/>
                    </a:ext>
                  </a:extLst>
                </p:cNvPr>
                <p:cNvPicPr/>
                <p:nvPr/>
              </p:nvPicPr>
              <p:blipFill>
                <a:blip r:embed="rId129"/>
                <a:stretch>
                  <a:fillRect/>
                </a:stretch>
              </p:blipFill>
              <p:spPr>
                <a:xfrm>
                  <a:off x="1271185" y="3237517"/>
                  <a:ext cx="103212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00" name="Ink 99">
                  <a:extLst>
                    <a:ext uri="{FF2B5EF4-FFF2-40B4-BE49-F238E27FC236}">
                      <a16:creationId xmlns:a16="http://schemas.microsoft.com/office/drawing/2014/main" id="{9012D385-D24C-739E-4786-498694BB8256}"/>
                    </a:ext>
                  </a:extLst>
                </p14:cNvPr>
                <p14:cNvContentPartPr/>
                <p14:nvPr/>
              </p14:nvContentPartPr>
              <p14:xfrm>
                <a:off x="1267585" y="3354517"/>
                <a:ext cx="1080720" cy="18360"/>
              </p14:xfrm>
            </p:contentPart>
          </mc:Choice>
          <mc:Fallback xmlns="">
            <p:pic>
              <p:nvPicPr>
                <p:cNvPr id="100" name="Ink 99">
                  <a:extLst>
                    <a:ext uri="{FF2B5EF4-FFF2-40B4-BE49-F238E27FC236}">
                      <a16:creationId xmlns:a16="http://schemas.microsoft.com/office/drawing/2014/main" id="{9012D385-D24C-739E-4786-498694BB8256}"/>
                    </a:ext>
                  </a:extLst>
                </p:cNvPr>
                <p:cNvPicPr/>
                <p:nvPr/>
              </p:nvPicPr>
              <p:blipFill>
                <a:blip r:embed="rId131"/>
                <a:stretch>
                  <a:fillRect/>
                </a:stretch>
              </p:blipFill>
              <p:spPr>
                <a:xfrm>
                  <a:off x="1258945" y="3345877"/>
                  <a:ext cx="1098360" cy="36000"/>
                </a:xfrm>
                <a:prstGeom prst="rect">
                  <a:avLst/>
                </a:prstGeom>
              </p:spPr>
            </p:pic>
          </mc:Fallback>
        </mc:AlternateContent>
      </p:grpSp>
      <p:grpSp>
        <p:nvGrpSpPr>
          <p:cNvPr id="138" name="Group 137">
            <a:extLst>
              <a:ext uri="{FF2B5EF4-FFF2-40B4-BE49-F238E27FC236}">
                <a16:creationId xmlns:a16="http://schemas.microsoft.com/office/drawing/2014/main" id="{32A21E1A-61BB-0F10-9F56-D05C9B48B78D}"/>
              </a:ext>
            </a:extLst>
          </p:cNvPr>
          <p:cNvGrpSpPr/>
          <p:nvPr/>
        </p:nvGrpSpPr>
        <p:grpSpPr>
          <a:xfrm>
            <a:off x="407545" y="3421117"/>
            <a:ext cx="6965640" cy="1540440"/>
            <a:chOff x="407545" y="3421117"/>
            <a:chExt cx="6965640" cy="1540440"/>
          </a:xfrm>
        </p:grpSpPr>
        <mc:AlternateContent xmlns:mc="http://schemas.openxmlformats.org/markup-compatibility/2006" xmlns:p14="http://schemas.microsoft.com/office/powerpoint/2010/main">
          <mc:Choice Requires="p14">
            <p:contentPart p14:bwMode="auto" r:id="rId132">
              <p14:nvContentPartPr>
                <p14:cNvPr id="102" name="Ink 101">
                  <a:extLst>
                    <a:ext uri="{FF2B5EF4-FFF2-40B4-BE49-F238E27FC236}">
                      <a16:creationId xmlns:a16="http://schemas.microsoft.com/office/drawing/2014/main" id="{64054345-156C-3532-2A8B-FD112A5181C5}"/>
                    </a:ext>
                  </a:extLst>
                </p14:cNvPr>
                <p14:cNvContentPartPr/>
                <p14:nvPr/>
              </p14:nvContentPartPr>
              <p14:xfrm>
                <a:off x="598705" y="3751597"/>
                <a:ext cx="83520" cy="234360"/>
              </p14:xfrm>
            </p:contentPart>
          </mc:Choice>
          <mc:Fallback xmlns="">
            <p:pic>
              <p:nvPicPr>
                <p:cNvPr id="102" name="Ink 101">
                  <a:extLst>
                    <a:ext uri="{FF2B5EF4-FFF2-40B4-BE49-F238E27FC236}">
                      <a16:creationId xmlns:a16="http://schemas.microsoft.com/office/drawing/2014/main" id="{64054345-156C-3532-2A8B-FD112A5181C5}"/>
                    </a:ext>
                  </a:extLst>
                </p:cNvPr>
                <p:cNvPicPr/>
                <p:nvPr/>
              </p:nvPicPr>
              <p:blipFill>
                <a:blip r:embed="rId133"/>
                <a:stretch>
                  <a:fillRect/>
                </a:stretch>
              </p:blipFill>
              <p:spPr>
                <a:xfrm>
                  <a:off x="590065" y="3742957"/>
                  <a:ext cx="10116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03" name="Ink 102">
                  <a:extLst>
                    <a:ext uri="{FF2B5EF4-FFF2-40B4-BE49-F238E27FC236}">
                      <a16:creationId xmlns:a16="http://schemas.microsoft.com/office/drawing/2014/main" id="{4A2F1715-0290-B77F-8DC6-FF64F021C0A8}"/>
                    </a:ext>
                  </a:extLst>
                </p14:cNvPr>
                <p14:cNvContentPartPr/>
                <p14:nvPr/>
              </p14:nvContentPartPr>
              <p14:xfrm>
                <a:off x="489265" y="3637477"/>
                <a:ext cx="307080" cy="390960"/>
              </p14:xfrm>
            </p:contentPart>
          </mc:Choice>
          <mc:Fallback xmlns="">
            <p:pic>
              <p:nvPicPr>
                <p:cNvPr id="103" name="Ink 102">
                  <a:extLst>
                    <a:ext uri="{FF2B5EF4-FFF2-40B4-BE49-F238E27FC236}">
                      <a16:creationId xmlns:a16="http://schemas.microsoft.com/office/drawing/2014/main" id="{4A2F1715-0290-B77F-8DC6-FF64F021C0A8}"/>
                    </a:ext>
                  </a:extLst>
                </p:cNvPr>
                <p:cNvPicPr/>
                <p:nvPr/>
              </p:nvPicPr>
              <p:blipFill>
                <a:blip r:embed="rId135"/>
                <a:stretch>
                  <a:fillRect/>
                </a:stretch>
              </p:blipFill>
              <p:spPr>
                <a:xfrm>
                  <a:off x="480625" y="3628477"/>
                  <a:ext cx="324720" cy="4086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04" name="Ink 103">
                  <a:extLst>
                    <a:ext uri="{FF2B5EF4-FFF2-40B4-BE49-F238E27FC236}">
                      <a16:creationId xmlns:a16="http://schemas.microsoft.com/office/drawing/2014/main" id="{6A749D86-F8A9-92EA-62DC-B13F97BB08C7}"/>
                    </a:ext>
                  </a:extLst>
                </p14:cNvPr>
                <p14:cNvContentPartPr/>
                <p14:nvPr/>
              </p14:nvContentPartPr>
              <p14:xfrm>
                <a:off x="924505" y="3714157"/>
                <a:ext cx="695160" cy="268200"/>
              </p14:xfrm>
            </p:contentPart>
          </mc:Choice>
          <mc:Fallback xmlns="">
            <p:pic>
              <p:nvPicPr>
                <p:cNvPr id="104" name="Ink 103">
                  <a:extLst>
                    <a:ext uri="{FF2B5EF4-FFF2-40B4-BE49-F238E27FC236}">
                      <a16:creationId xmlns:a16="http://schemas.microsoft.com/office/drawing/2014/main" id="{6A749D86-F8A9-92EA-62DC-B13F97BB08C7}"/>
                    </a:ext>
                  </a:extLst>
                </p:cNvPr>
                <p:cNvPicPr/>
                <p:nvPr/>
              </p:nvPicPr>
              <p:blipFill>
                <a:blip r:embed="rId137"/>
                <a:stretch>
                  <a:fillRect/>
                </a:stretch>
              </p:blipFill>
              <p:spPr>
                <a:xfrm>
                  <a:off x="915865" y="3705157"/>
                  <a:ext cx="71280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05" name="Ink 104">
                  <a:extLst>
                    <a:ext uri="{FF2B5EF4-FFF2-40B4-BE49-F238E27FC236}">
                      <a16:creationId xmlns:a16="http://schemas.microsoft.com/office/drawing/2014/main" id="{CE6AEB29-4CF2-508C-28E6-39989B6CD4C0}"/>
                    </a:ext>
                  </a:extLst>
                </p14:cNvPr>
                <p14:cNvContentPartPr/>
                <p14:nvPr/>
              </p14:nvContentPartPr>
              <p14:xfrm>
                <a:off x="1734865" y="3755197"/>
                <a:ext cx="151200" cy="16560"/>
              </p14:xfrm>
            </p:contentPart>
          </mc:Choice>
          <mc:Fallback xmlns="">
            <p:pic>
              <p:nvPicPr>
                <p:cNvPr id="105" name="Ink 104">
                  <a:extLst>
                    <a:ext uri="{FF2B5EF4-FFF2-40B4-BE49-F238E27FC236}">
                      <a16:creationId xmlns:a16="http://schemas.microsoft.com/office/drawing/2014/main" id="{CE6AEB29-4CF2-508C-28E6-39989B6CD4C0}"/>
                    </a:ext>
                  </a:extLst>
                </p:cNvPr>
                <p:cNvPicPr/>
                <p:nvPr/>
              </p:nvPicPr>
              <p:blipFill>
                <a:blip r:embed="rId139"/>
                <a:stretch>
                  <a:fillRect/>
                </a:stretch>
              </p:blipFill>
              <p:spPr>
                <a:xfrm>
                  <a:off x="1725865" y="3746557"/>
                  <a:ext cx="16884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06" name="Ink 105">
                  <a:extLst>
                    <a:ext uri="{FF2B5EF4-FFF2-40B4-BE49-F238E27FC236}">
                      <a16:creationId xmlns:a16="http://schemas.microsoft.com/office/drawing/2014/main" id="{E95E0B67-85A6-EAFF-22BA-79AF4E4976E5}"/>
                    </a:ext>
                  </a:extLst>
                </p14:cNvPr>
                <p14:cNvContentPartPr/>
                <p14:nvPr/>
              </p14:nvContentPartPr>
              <p14:xfrm>
                <a:off x="1726225" y="3663397"/>
                <a:ext cx="1299240" cy="559080"/>
              </p14:xfrm>
            </p:contentPart>
          </mc:Choice>
          <mc:Fallback xmlns="">
            <p:pic>
              <p:nvPicPr>
                <p:cNvPr id="106" name="Ink 105">
                  <a:extLst>
                    <a:ext uri="{FF2B5EF4-FFF2-40B4-BE49-F238E27FC236}">
                      <a16:creationId xmlns:a16="http://schemas.microsoft.com/office/drawing/2014/main" id="{E95E0B67-85A6-EAFF-22BA-79AF4E4976E5}"/>
                    </a:ext>
                  </a:extLst>
                </p:cNvPr>
                <p:cNvPicPr/>
                <p:nvPr/>
              </p:nvPicPr>
              <p:blipFill>
                <a:blip r:embed="rId141"/>
                <a:stretch>
                  <a:fillRect/>
                </a:stretch>
              </p:blipFill>
              <p:spPr>
                <a:xfrm>
                  <a:off x="1717225" y="3654757"/>
                  <a:ext cx="1316880" cy="5767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07" name="Ink 106">
                  <a:extLst>
                    <a:ext uri="{FF2B5EF4-FFF2-40B4-BE49-F238E27FC236}">
                      <a16:creationId xmlns:a16="http://schemas.microsoft.com/office/drawing/2014/main" id="{918892F9-37DE-B804-A1D7-F1CA09E11E2D}"/>
                    </a:ext>
                  </a:extLst>
                </p14:cNvPr>
                <p14:cNvContentPartPr/>
                <p14:nvPr/>
              </p14:nvContentPartPr>
              <p14:xfrm>
                <a:off x="2055265" y="3810637"/>
                <a:ext cx="205560" cy="360"/>
              </p14:xfrm>
            </p:contentPart>
          </mc:Choice>
          <mc:Fallback xmlns="">
            <p:pic>
              <p:nvPicPr>
                <p:cNvPr id="107" name="Ink 106">
                  <a:extLst>
                    <a:ext uri="{FF2B5EF4-FFF2-40B4-BE49-F238E27FC236}">
                      <a16:creationId xmlns:a16="http://schemas.microsoft.com/office/drawing/2014/main" id="{918892F9-37DE-B804-A1D7-F1CA09E11E2D}"/>
                    </a:ext>
                  </a:extLst>
                </p:cNvPr>
                <p:cNvPicPr/>
                <p:nvPr/>
              </p:nvPicPr>
              <p:blipFill>
                <a:blip r:embed="rId143"/>
                <a:stretch>
                  <a:fillRect/>
                </a:stretch>
              </p:blipFill>
              <p:spPr>
                <a:xfrm>
                  <a:off x="2046625" y="3801997"/>
                  <a:ext cx="2232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09" name="Ink 108">
                  <a:extLst>
                    <a:ext uri="{FF2B5EF4-FFF2-40B4-BE49-F238E27FC236}">
                      <a16:creationId xmlns:a16="http://schemas.microsoft.com/office/drawing/2014/main" id="{4A38210A-1DCB-F18C-0124-00CAE39CB471}"/>
                    </a:ext>
                  </a:extLst>
                </p14:cNvPr>
                <p14:cNvContentPartPr/>
                <p14:nvPr/>
              </p14:nvContentPartPr>
              <p14:xfrm>
                <a:off x="3274225" y="3731437"/>
                <a:ext cx="433440" cy="260640"/>
              </p14:xfrm>
            </p:contentPart>
          </mc:Choice>
          <mc:Fallback xmlns="">
            <p:pic>
              <p:nvPicPr>
                <p:cNvPr id="109" name="Ink 108">
                  <a:extLst>
                    <a:ext uri="{FF2B5EF4-FFF2-40B4-BE49-F238E27FC236}">
                      <a16:creationId xmlns:a16="http://schemas.microsoft.com/office/drawing/2014/main" id="{4A38210A-1DCB-F18C-0124-00CAE39CB471}"/>
                    </a:ext>
                  </a:extLst>
                </p:cNvPr>
                <p:cNvPicPr/>
                <p:nvPr/>
              </p:nvPicPr>
              <p:blipFill>
                <a:blip r:embed="rId145"/>
                <a:stretch>
                  <a:fillRect/>
                </a:stretch>
              </p:blipFill>
              <p:spPr>
                <a:xfrm>
                  <a:off x="3265225" y="3722797"/>
                  <a:ext cx="45108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10" name="Ink 109">
                  <a:extLst>
                    <a:ext uri="{FF2B5EF4-FFF2-40B4-BE49-F238E27FC236}">
                      <a16:creationId xmlns:a16="http://schemas.microsoft.com/office/drawing/2014/main" id="{CDA985D2-5203-7AFB-1E33-2063838A7823}"/>
                    </a:ext>
                  </a:extLst>
                </p14:cNvPr>
                <p14:cNvContentPartPr/>
                <p14:nvPr/>
              </p14:nvContentPartPr>
              <p14:xfrm>
                <a:off x="3781825" y="3664477"/>
                <a:ext cx="124200" cy="347400"/>
              </p14:xfrm>
            </p:contentPart>
          </mc:Choice>
          <mc:Fallback xmlns="">
            <p:pic>
              <p:nvPicPr>
                <p:cNvPr id="110" name="Ink 109">
                  <a:extLst>
                    <a:ext uri="{FF2B5EF4-FFF2-40B4-BE49-F238E27FC236}">
                      <a16:creationId xmlns:a16="http://schemas.microsoft.com/office/drawing/2014/main" id="{CDA985D2-5203-7AFB-1E33-2063838A7823}"/>
                    </a:ext>
                  </a:extLst>
                </p:cNvPr>
                <p:cNvPicPr/>
                <p:nvPr/>
              </p:nvPicPr>
              <p:blipFill>
                <a:blip r:embed="rId147"/>
                <a:stretch>
                  <a:fillRect/>
                </a:stretch>
              </p:blipFill>
              <p:spPr>
                <a:xfrm>
                  <a:off x="3772825" y="3655837"/>
                  <a:ext cx="141840" cy="36504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11" name="Ink 110">
                  <a:extLst>
                    <a:ext uri="{FF2B5EF4-FFF2-40B4-BE49-F238E27FC236}">
                      <a16:creationId xmlns:a16="http://schemas.microsoft.com/office/drawing/2014/main" id="{B5804440-D9C8-23E3-E736-0F25830B348C}"/>
                    </a:ext>
                  </a:extLst>
                </p14:cNvPr>
                <p14:cNvContentPartPr/>
                <p14:nvPr/>
              </p14:nvContentPartPr>
              <p14:xfrm>
                <a:off x="3835105" y="3602557"/>
                <a:ext cx="1882080" cy="407880"/>
              </p14:xfrm>
            </p:contentPart>
          </mc:Choice>
          <mc:Fallback xmlns="">
            <p:pic>
              <p:nvPicPr>
                <p:cNvPr id="111" name="Ink 110">
                  <a:extLst>
                    <a:ext uri="{FF2B5EF4-FFF2-40B4-BE49-F238E27FC236}">
                      <a16:creationId xmlns:a16="http://schemas.microsoft.com/office/drawing/2014/main" id="{B5804440-D9C8-23E3-E736-0F25830B348C}"/>
                    </a:ext>
                  </a:extLst>
                </p:cNvPr>
                <p:cNvPicPr/>
                <p:nvPr/>
              </p:nvPicPr>
              <p:blipFill>
                <a:blip r:embed="rId149"/>
                <a:stretch>
                  <a:fillRect/>
                </a:stretch>
              </p:blipFill>
              <p:spPr>
                <a:xfrm>
                  <a:off x="3826105" y="3593917"/>
                  <a:ext cx="1899720" cy="42552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12" name="Ink 111">
                  <a:extLst>
                    <a:ext uri="{FF2B5EF4-FFF2-40B4-BE49-F238E27FC236}">
                      <a16:creationId xmlns:a16="http://schemas.microsoft.com/office/drawing/2014/main" id="{EE968563-2DF0-FBD6-2E4C-3B4477D165A5}"/>
                    </a:ext>
                  </a:extLst>
                </p14:cNvPr>
                <p14:cNvContentPartPr/>
                <p14:nvPr/>
              </p14:nvContentPartPr>
              <p14:xfrm>
                <a:off x="5274025" y="3423637"/>
                <a:ext cx="116280" cy="120960"/>
              </p14:xfrm>
            </p:contentPart>
          </mc:Choice>
          <mc:Fallback xmlns="">
            <p:pic>
              <p:nvPicPr>
                <p:cNvPr id="112" name="Ink 111">
                  <a:extLst>
                    <a:ext uri="{FF2B5EF4-FFF2-40B4-BE49-F238E27FC236}">
                      <a16:creationId xmlns:a16="http://schemas.microsoft.com/office/drawing/2014/main" id="{EE968563-2DF0-FBD6-2E4C-3B4477D165A5}"/>
                    </a:ext>
                  </a:extLst>
                </p:cNvPr>
                <p:cNvPicPr/>
                <p:nvPr/>
              </p:nvPicPr>
              <p:blipFill>
                <a:blip r:embed="rId151"/>
                <a:stretch>
                  <a:fillRect/>
                </a:stretch>
              </p:blipFill>
              <p:spPr>
                <a:xfrm>
                  <a:off x="5265385" y="3414637"/>
                  <a:ext cx="13392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13" name="Ink 112">
                  <a:extLst>
                    <a:ext uri="{FF2B5EF4-FFF2-40B4-BE49-F238E27FC236}">
                      <a16:creationId xmlns:a16="http://schemas.microsoft.com/office/drawing/2014/main" id="{BCF1A724-D88B-10FC-835D-4752A6CD6A57}"/>
                    </a:ext>
                  </a:extLst>
                </p14:cNvPr>
                <p14:cNvContentPartPr/>
                <p14:nvPr/>
              </p14:nvContentPartPr>
              <p14:xfrm>
                <a:off x="5094025" y="3645757"/>
                <a:ext cx="153720" cy="2880"/>
              </p14:xfrm>
            </p:contentPart>
          </mc:Choice>
          <mc:Fallback xmlns="">
            <p:pic>
              <p:nvPicPr>
                <p:cNvPr id="113" name="Ink 112">
                  <a:extLst>
                    <a:ext uri="{FF2B5EF4-FFF2-40B4-BE49-F238E27FC236}">
                      <a16:creationId xmlns:a16="http://schemas.microsoft.com/office/drawing/2014/main" id="{BCF1A724-D88B-10FC-835D-4752A6CD6A57}"/>
                    </a:ext>
                  </a:extLst>
                </p:cNvPr>
                <p:cNvPicPr/>
                <p:nvPr/>
              </p:nvPicPr>
              <p:blipFill>
                <a:blip r:embed="rId153"/>
                <a:stretch>
                  <a:fillRect/>
                </a:stretch>
              </p:blipFill>
              <p:spPr>
                <a:xfrm>
                  <a:off x="5085385" y="3637117"/>
                  <a:ext cx="17136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14" name="Ink 113">
                  <a:extLst>
                    <a:ext uri="{FF2B5EF4-FFF2-40B4-BE49-F238E27FC236}">
                      <a16:creationId xmlns:a16="http://schemas.microsoft.com/office/drawing/2014/main" id="{AF1533C2-5F31-7F6A-D77B-7495B1A55352}"/>
                    </a:ext>
                  </a:extLst>
                </p14:cNvPr>
                <p14:cNvContentPartPr/>
                <p14:nvPr/>
              </p14:nvContentPartPr>
              <p14:xfrm>
                <a:off x="4810345" y="3661957"/>
                <a:ext cx="213480" cy="11880"/>
              </p14:xfrm>
            </p:contentPart>
          </mc:Choice>
          <mc:Fallback xmlns="">
            <p:pic>
              <p:nvPicPr>
                <p:cNvPr id="114" name="Ink 113">
                  <a:extLst>
                    <a:ext uri="{FF2B5EF4-FFF2-40B4-BE49-F238E27FC236}">
                      <a16:creationId xmlns:a16="http://schemas.microsoft.com/office/drawing/2014/main" id="{AF1533C2-5F31-7F6A-D77B-7495B1A55352}"/>
                    </a:ext>
                  </a:extLst>
                </p:cNvPr>
                <p:cNvPicPr/>
                <p:nvPr/>
              </p:nvPicPr>
              <p:blipFill>
                <a:blip r:embed="rId155"/>
                <a:stretch>
                  <a:fillRect/>
                </a:stretch>
              </p:blipFill>
              <p:spPr>
                <a:xfrm>
                  <a:off x="4801345" y="3653317"/>
                  <a:ext cx="23112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15" name="Ink 114">
                  <a:extLst>
                    <a:ext uri="{FF2B5EF4-FFF2-40B4-BE49-F238E27FC236}">
                      <a16:creationId xmlns:a16="http://schemas.microsoft.com/office/drawing/2014/main" id="{50F944F0-34C3-D20E-D447-B75317DD78B8}"/>
                    </a:ext>
                  </a:extLst>
                </p14:cNvPr>
                <p14:cNvContentPartPr/>
                <p14:nvPr/>
              </p14:nvContentPartPr>
              <p14:xfrm>
                <a:off x="5912665" y="3606517"/>
                <a:ext cx="200520" cy="3960"/>
              </p14:xfrm>
            </p:contentPart>
          </mc:Choice>
          <mc:Fallback xmlns="">
            <p:pic>
              <p:nvPicPr>
                <p:cNvPr id="115" name="Ink 114">
                  <a:extLst>
                    <a:ext uri="{FF2B5EF4-FFF2-40B4-BE49-F238E27FC236}">
                      <a16:creationId xmlns:a16="http://schemas.microsoft.com/office/drawing/2014/main" id="{50F944F0-34C3-D20E-D447-B75317DD78B8}"/>
                    </a:ext>
                  </a:extLst>
                </p:cNvPr>
                <p:cNvPicPr/>
                <p:nvPr/>
              </p:nvPicPr>
              <p:blipFill>
                <a:blip r:embed="rId157"/>
                <a:stretch>
                  <a:fillRect/>
                </a:stretch>
              </p:blipFill>
              <p:spPr>
                <a:xfrm>
                  <a:off x="5903665" y="3597517"/>
                  <a:ext cx="21816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16" name="Ink 115">
                  <a:extLst>
                    <a:ext uri="{FF2B5EF4-FFF2-40B4-BE49-F238E27FC236}">
                      <a16:creationId xmlns:a16="http://schemas.microsoft.com/office/drawing/2014/main" id="{9A4F7447-21E9-ECEE-4409-F224246BF8AF}"/>
                    </a:ext>
                  </a:extLst>
                </p14:cNvPr>
                <p14:cNvContentPartPr/>
                <p14:nvPr/>
              </p14:nvContentPartPr>
              <p14:xfrm>
                <a:off x="5990425" y="3615157"/>
                <a:ext cx="547560" cy="312120"/>
              </p14:xfrm>
            </p:contentPart>
          </mc:Choice>
          <mc:Fallback xmlns="">
            <p:pic>
              <p:nvPicPr>
                <p:cNvPr id="116" name="Ink 115">
                  <a:extLst>
                    <a:ext uri="{FF2B5EF4-FFF2-40B4-BE49-F238E27FC236}">
                      <a16:creationId xmlns:a16="http://schemas.microsoft.com/office/drawing/2014/main" id="{9A4F7447-21E9-ECEE-4409-F224246BF8AF}"/>
                    </a:ext>
                  </a:extLst>
                </p:cNvPr>
                <p:cNvPicPr/>
                <p:nvPr/>
              </p:nvPicPr>
              <p:blipFill>
                <a:blip r:embed="rId159"/>
                <a:stretch>
                  <a:fillRect/>
                </a:stretch>
              </p:blipFill>
              <p:spPr>
                <a:xfrm>
                  <a:off x="5981785" y="3606157"/>
                  <a:ext cx="565200" cy="32976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17" name="Ink 116">
                  <a:extLst>
                    <a:ext uri="{FF2B5EF4-FFF2-40B4-BE49-F238E27FC236}">
                      <a16:creationId xmlns:a16="http://schemas.microsoft.com/office/drawing/2014/main" id="{28D99BBA-7670-DA01-583F-8EF2E86D5407}"/>
                    </a:ext>
                  </a:extLst>
                </p14:cNvPr>
                <p14:cNvContentPartPr/>
                <p14:nvPr/>
              </p14:nvContentPartPr>
              <p14:xfrm>
                <a:off x="6180145" y="3421117"/>
                <a:ext cx="142200" cy="144000"/>
              </p14:xfrm>
            </p:contentPart>
          </mc:Choice>
          <mc:Fallback xmlns="">
            <p:pic>
              <p:nvPicPr>
                <p:cNvPr id="117" name="Ink 116">
                  <a:extLst>
                    <a:ext uri="{FF2B5EF4-FFF2-40B4-BE49-F238E27FC236}">
                      <a16:creationId xmlns:a16="http://schemas.microsoft.com/office/drawing/2014/main" id="{28D99BBA-7670-DA01-583F-8EF2E86D5407}"/>
                    </a:ext>
                  </a:extLst>
                </p:cNvPr>
                <p:cNvPicPr/>
                <p:nvPr/>
              </p:nvPicPr>
              <p:blipFill>
                <a:blip r:embed="rId161"/>
                <a:stretch>
                  <a:fillRect/>
                </a:stretch>
              </p:blipFill>
              <p:spPr>
                <a:xfrm>
                  <a:off x="6171505" y="3412477"/>
                  <a:ext cx="15984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19" name="Ink 118">
                  <a:extLst>
                    <a:ext uri="{FF2B5EF4-FFF2-40B4-BE49-F238E27FC236}">
                      <a16:creationId xmlns:a16="http://schemas.microsoft.com/office/drawing/2014/main" id="{2ABBF8BB-DFD7-B7C8-9542-A9B2C2E05AAC}"/>
                    </a:ext>
                  </a:extLst>
                </p14:cNvPr>
                <p14:cNvContentPartPr/>
                <p14:nvPr/>
              </p14:nvContentPartPr>
              <p14:xfrm>
                <a:off x="519505" y="4433437"/>
                <a:ext cx="172440" cy="228240"/>
              </p14:xfrm>
            </p:contentPart>
          </mc:Choice>
          <mc:Fallback xmlns="">
            <p:pic>
              <p:nvPicPr>
                <p:cNvPr id="119" name="Ink 118">
                  <a:extLst>
                    <a:ext uri="{FF2B5EF4-FFF2-40B4-BE49-F238E27FC236}">
                      <a16:creationId xmlns:a16="http://schemas.microsoft.com/office/drawing/2014/main" id="{2ABBF8BB-DFD7-B7C8-9542-A9B2C2E05AAC}"/>
                    </a:ext>
                  </a:extLst>
                </p:cNvPr>
                <p:cNvPicPr/>
                <p:nvPr/>
              </p:nvPicPr>
              <p:blipFill>
                <a:blip r:embed="rId163"/>
                <a:stretch>
                  <a:fillRect/>
                </a:stretch>
              </p:blipFill>
              <p:spPr>
                <a:xfrm>
                  <a:off x="510505" y="4424437"/>
                  <a:ext cx="19008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20" name="Ink 119">
                  <a:extLst>
                    <a:ext uri="{FF2B5EF4-FFF2-40B4-BE49-F238E27FC236}">
                      <a16:creationId xmlns:a16="http://schemas.microsoft.com/office/drawing/2014/main" id="{3C27514F-08A8-1819-7DFB-33E2365879B8}"/>
                    </a:ext>
                  </a:extLst>
                </p14:cNvPr>
                <p14:cNvContentPartPr/>
                <p14:nvPr/>
              </p14:nvContentPartPr>
              <p14:xfrm>
                <a:off x="407545" y="4350277"/>
                <a:ext cx="357480" cy="401400"/>
              </p14:xfrm>
            </p:contentPart>
          </mc:Choice>
          <mc:Fallback xmlns="">
            <p:pic>
              <p:nvPicPr>
                <p:cNvPr id="120" name="Ink 119">
                  <a:extLst>
                    <a:ext uri="{FF2B5EF4-FFF2-40B4-BE49-F238E27FC236}">
                      <a16:creationId xmlns:a16="http://schemas.microsoft.com/office/drawing/2014/main" id="{3C27514F-08A8-1819-7DFB-33E2365879B8}"/>
                    </a:ext>
                  </a:extLst>
                </p:cNvPr>
                <p:cNvPicPr/>
                <p:nvPr/>
              </p:nvPicPr>
              <p:blipFill>
                <a:blip r:embed="rId165"/>
                <a:stretch>
                  <a:fillRect/>
                </a:stretch>
              </p:blipFill>
              <p:spPr>
                <a:xfrm>
                  <a:off x="398905" y="4341277"/>
                  <a:ext cx="37512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22" name="Ink 121">
                  <a:extLst>
                    <a:ext uri="{FF2B5EF4-FFF2-40B4-BE49-F238E27FC236}">
                      <a16:creationId xmlns:a16="http://schemas.microsoft.com/office/drawing/2014/main" id="{EDEA39FE-5159-F9E0-8104-F57AC310896C}"/>
                    </a:ext>
                  </a:extLst>
                </p14:cNvPr>
                <p14:cNvContentPartPr/>
                <p14:nvPr/>
              </p14:nvContentPartPr>
              <p14:xfrm>
                <a:off x="1052665" y="4316437"/>
                <a:ext cx="13320" cy="364320"/>
              </p14:xfrm>
            </p:contentPart>
          </mc:Choice>
          <mc:Fallback xmlns="">
            <p:pic>
              <p:nvPicPr>
                <p:cNvPr id="122" name="Ink 121">
                  <a:extLst>
                    <a:ext uri="{FF2B5EF4-FFF2-40B4-BE49-F238E27FC236}">
                      <a16:creationId xmlns:a16="http://schemas.microsoft.com/office/drawing/2014/main" id="{EDEA39FE-5159-F9E0-8104-F57AC310896C}"/>
                    </a:ext>
                  </a:extLst>
                </p:cNvPr>
                <p:cNvPicPr/>
                <p:nvPr/>
              </p:nvPicPr>
              <p:blipFill>
                <a:blip r:embed="rId167"/>
                <a:stretch>
                  <a:fillRect/>
                </a:stretch>
              </p:blipFill>
              <p:spPr>
                <a:xfrm>
                  <a:off x="1044025" y="4307437"/>
                  <a:ext cx="30960" cy="38196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23" name="Ink 122">
                  <a:extLst>
                    <a:ext uri="{FF2B5EF4-FFF2-40B4-BE49-F238E27FC236}">
                      <a16:creationId xmlns:a16="http://schemas.microsoft.com/office/drawing/2014/main" id="{4BCB83E6-56A8-9314-DF0F-EE6E01AEA69E}"/>
                    </a:ext>
                  </a:extLst>
                </p14:cNvPr>
                <p14:cNvContentPartPr/>
                <p14:nvPr/>
              </p14:nvContentPartPr>
              <p14:xfrm>
                <a:off x="973105" y="4299157"/>
                <a:ext cx="183600" cy="244800"/>
              </p14:xfrm>
            </p:contentPart>
          </mc:Choice>
          <mc:Fallback xmlns="">
            <p:pic>
              <p:nvPicPr>
                <p:cNvPr id="123" name="Ink 122">
                  <a:extLst>
                    <a:ext uri="{FF2B5EF4-FFF2-40B4-BE49-F238E27FC236}">
                      <a16:creationId xmlns:a16="http://schemas.microsoft.com/office/drawing/2014/main" id="{4BCB83E6-56A8-9314-DF0F-EE6E01AEA69E}"/>
                    </a:ext>
                  </a:extLst>
                </p:cNvPr>
                <p:cNvPicPr/>
                <p:nvPr/>
              </p:nvPicPr>
              <p:blipFill>
                <a:blip r:embed="rId169"/>
                <a:stretch>
                  <a:fillRect/>
                </a:stretch>
              </p:blipFill>
              <p:spPr>
                <a:xfrm>
                  <a:off x="964105" y="4290517"/>
                  <a:ext cx="20124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24" name="Ink 123">
                  <a:extLst>
                    <a:ext uri="{FF2B5EF4-FFF2-40B4-BE49-F238E27FC236}">
                      <a16:creationId xmlns:a16="http://schemas.microsoft.com/office/drawing/2014/main" id="{FC567C87-AFB3-3540-5911-7F0597A4C00F}"/>
                    </a:ext>
                  </a:extLst>
                </p14:cNvPr>
                <p14:cNvContentPartPr/>
                <p14:nvPr/>
              </p14:nvContentPartPr>
              <p14:xfrm>
                <a:off x="1139425" y="4433437"/>
                <a:ext cx="963360" cy="270000"/>
              </p14:xfrm>
            </p:contentPart>
          </mc:Choice>
          <mc:Fallback xmlns="">
            <p:pic>
              <p:nvPicPr>
                <p:cNvPr id="124" name="Ink 123">
                  <a:extLst>
                    <a:ext uri="{FF2B5EF4-FFF2-40B4-BE49-F238E27FC236}">
                      <a16:creationId xmlns:a16="http://schemas.microsoft.com/office/drawing/2014/main" id="{FC567C87-AFB3-3540-5911-7F0597A4C00F}"/>
                    </a:ext>
                  </a:extLst>
                </p:cNvPr>
                <p:cNvPicPr/>
                <p:nvPr/>
              </p:nvPicPr>
              <p:blipFill>
                <a:blip r:embed="rId171"/>
                <a:stretch>
                  <a:fillRect/>
                </a:stretch>
              </p:blipFill>
              <p:spPr>
                <a:xfrm>
                  <a:off x="1130425" y="4424797"/>
                  <a:ext cx="981000" cy="28764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26" name="Ink 125">
                  <a:extLst>
                    <a:ext uri="{FF2B5EF4-FFF2-40B4-BE49-F238E27FC236}">
                      <a16:creationId xmlns:a16="http://schemas.microsoft.com/office/drawing/2014/main" id="{48779611-EA66-07B2-5640-363BEA2D3F64}"/>
                    </a:ext>
                  </a:extLst>
                </p14:cNvPr>
                <p14:cNvContentPartPr/>
                <p14:nvPr/>
              </p14:nvContentPartPr>
              <p14:xfrm>
                <a:off x="2332105" y="4301317"/>
                <a:ext cx="1788480" cy="660240"/>
              </p14:xfrm>
            </p:contentPart>
          </mc:Choice>
          <mc:Fallback xmlns="">
            <p:pic>
              <p:nvPicPr>
                <p:cNvPr id="126" name="Ink 125">
                  <a:extLst>
                    <a:ext uri="{FF2B5EF4-FFF2-40B4-BE49-F238E27FC236}">
                      <a16:creationId xmlns:a16="http://schemas.microsoft.com/office/drawing/2014/main" id="{48779611-EA66-07B2-5640-363BEA2D3F64}"/>
                    </a:ext>
                  </a:extLst>
                </p:cNvPr>
                <p:cNvPicPr/>
                <p:nvPr/>
              </p:nvPicPr>
              <p:blipFill>
                <a:blip r:embed="rId173"/>
                <a:stretch>
                  <a:fillRect/>
                </a:stretch>
              </p:blipFill>
              <p:spPr>
                <a:xfrm>
                  <a:off x="2323465" y="4292317"/>
                  <a:ext cx="1806120" cy="67788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27" name="Ink 126">
                  <a:extLst>
                    <a:ext uri="{FF2B5EF4-FFF2-40B4-BE49-F238E27FC236}">
                      <a16:creationId xmlns:a16="http://schemas.microsoft.com/office/drawing/2014/main" id="{0751B259-DA8E-C8B9-20E4-F45BA9404AFB}"/>
                    </a:ext>
                  </a:extLst>
                </p14:cNvPr>
                <p14:cNvContentPartPr/>
                <p14:nvPr/>
              </p14:nvContentPartPr>
              <p14:xfrm>
                <a:off x="4051465" y="4415437"/>
                <a:ext cx="194400" cy="22680"/>
              </p14:xfrm>
            </p:contentPart>
          </mc:Choice>
          <mc:Fallback xmlns="">
            <p:pic>
              <p:nvPicPr>
                <p:cNvPr id="127" name="Ink 126">
                  <a:extLst>
                    <a:ext uri="{FF2B5EF4-FFF2-40B4-BE49-F238E27FC236}">
                      <a16:creationId xmlns:a16="http://schemas.microsoft.com/office/drawing/2014/main" id="{0751B259-DA8E-C8B9-20E4-F45BA9404AFB}"/>
                    </a:ext>
                  </a:extLst>
                </p:cNvPr>
                <p:cNvPicPr/>
                <p:nvPr/>
              </p:nvPicPr>
              <p:blipFill>
                <a:blip r:embed="rId175"/>
                <a:stretch>
                  <a:fillRect/>
                </a:stretch>
              </p:blipFill>
              <p:spPr>
                <a:xfrm>
                  <a:off x="4042825" y="4406797"/>
                  <a:ext cx="21204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29" name="Ink 128">
                  <a:extLst>
                    <a:ext uri="{FF2B5EF4-FFF2-40B4-BE49-F238E27FC236}">
                      <a16:creationId xmlns:a16="http://schemas.microsoft.com/office/drawing/2014/main" id="{393EF94D-2507-CF8D-F773-1F83F2AD40E7}"/>
                    </a:ext>
                  </a:extLst>
                </p14:cNvPr>
                <p14:cNvContentPartPr/>
                <p14:nvPr/>
              </p14:nvContentPartPr>
              <p14:xfrm>
                <a:off x="4394185" y="4402837"/>
                <a:ext cx="405720" cy="241920"/>
              </p14:xfrm>
            </p:contentPart>
          </mc:Choice>
          <mc:Fallback xmlns="">
            <p:pic>
              <p:nvPicPr>
                <p:cNvPr id="129" name="Ink 128">
                  <a:extLst>
                    <a:ext uri="{FF2B5EF4-FFF2-40B4-BE49-F238E27FC236}">
                      <a16:creationId xmlns:a16="http://schemas.microsoft.com/office/drawing/2014/main" id="{393EF94D-2507-CF8D-F773-1F83F2AD40E7}"/>
                    </a:ext>
                  </a:extLst>
                </p:cNvPr>
                <p:cNvPicPr/>
                <p:nvPr/>
              </p:nvPicPr>
              <p:blipFill>
                <a:blip r:embed="rId177"/>
                <a:stretch>
                  <a:fillRect/>
                </a:stretch>
              </p:blipFill>
              <p:spPr>
                <a:xfrm>
                  <a:off x="4385185" y="4394197"/>
                  <a:ext cx="42336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30" name="Ink 129">
                  <a:extLst>
                    <a:ext uri="{FF2B5EF4-FFF2-40B4-BE49-F238E27FC236}">
                      <a16:creationId xmlns:a16="http://schemas.microsoft.com/office/drawing/2014/main" id="{009AE3F8-FEA3-D7C9-2638-2EC2440D3701}"/>
                    </a:ext>
                  </a:extLst>
                </p14:cNvPr>
                <p14:cNvContentPartPr/>
                <p14:nvPr/>
              </p14:nvContentPartPr>
              <p14:xfrm>
                <a:off x="4875505" y="4156237"/>
                <a:ext cx="1725480" cy="557280"/>
              </p14:xfrm>
            </p:contentPart>
          </mc:Choice>
          <mc:Fallback xmlns="">
            <p:pic>
              <p:nvPicPr>
                <p:cNvPr id="130" name="Ink 129">
                  <a:extLst>
                    <a:ext uri="{FF2B5EF4-FFF2-40B4-BE49-F238E27FC236}">
                      <a16:creationId xmlns:a16="http://schemas.microsoft.com/office/drawing/2014/main" id="{009AE3F8-FEA3-D7C9-2638-2EC2440D3701}"/>
                    </a:ext>
                  </a:extLst>
                </p:cNvPr>
                <p:cNvPicPr/>
                <p:nvPr/>
              </p:nvPicPr>
              <p:blipFill>
                <a:blip r:embed="rId179"/>
                <a:stretch>
                  <a:fillRect/>
                </a:stretch>
              </p:blipFill>
              <p:spPr>
                <a:xfrm>
                  <a:off x="4866505" y="4147237"/>
                  <a:ext cx="1743120" cy="57492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31" name="Ink 130">
                  <a:extLst>
                    <a:ext uri="{FF2B5EF4-FFF2-40B4-BE49-F238E27FC236}">
                      <a16:creationId xmlns:a16="http://schemas.microsoft.com/office/drawing/2014/main" id="{195F0554-C1A1-44D6-B084-8B06C480EE47}"/>
                    </a:ext>
                  </a:extLst>
                </p14:cNvPr>
                <p14:cNvContentPartPr/>
                <p14:nvPr/>
              </p14:nvContentPartPr>
              <p14:xfrm>
                <a:off x="6124345" y="4052917"/>
                <a:ext cx="109440" cy="105840"/>
              </p14:xfrm>
            </p:contentPart>
          </mc:Choice>
          <mc:Fallback xmlns="">
            <p:pic>
              <p:nvPicPr>
                <p:cNvPr id="131" name="Ink 130">
                  <a:extLst>
                    <a:ext uri="{FF2B5EF4-FFF2-40B4-BE49-F238E27FC236}">
                      <a16:creationId xmlns:a16="http://schemas.microsoft.com/office/drawing/2014/main" id="{195F0554-C1A1-44D6-B084-8B06C480EE47}"/>
                    </a:ext>
                  </a:extLst>
                </p:cNvPr>
                <p:cNvPicPr/>
                <p:nvPr/>
              </p:nvPicPr>
              <p:blipFill>
                <a:blip r:embed="rId181"/>
                <a:stretch>
                  <a:fillRect/>
                </a:stretch>
              </p:blipFill>
              <p:spPr>
                <a:xfrm>
                  <a:off x="6115705" y="4044277"/>
                  <a:ext cx="12708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32" name="Ink 131">
                  <a:extLst>
                    <a:ext uri="{FF2B5EF4-FFF2-40B4-BE49-F238E27FC236}">
                      <a16:creationId xmlns:a16="http://schemas.microsoft.com/office/drawing/2014/main" id="{6653FD69-0960-6F3A-B201-0746BC85271B}"/>
                    </a:ext>
                  </a:extLst>
                </p14:cNvPr>
                <p14:cNvContentPartPr/>
                <p14:nvPr/>
              </p14:nvContentPartPr>
              <p14:xfrm>
                <a:off x="5995105" y="4213117"/>
                <a:ext cx="164520" cy="15480"/>
              </p14:xfrm>
            </p:contentPart>
          </mc:Choice>
          <mc:Fallback xmlns="">
            <p:pic>
              <p:nvPicPr>
                <p:cNvPr id="132" name="Ink 131">
                  <a:extLst>
                    <a:ext uri="{FF2B5EF4-FFF2-40B4-BE49-F238E27FC236}">
                      <a16:creationId xmlns:a16="http://schemas.microsoft.com/office/drawing/2014/main" id="{6653FD69-0960-6F3A-B201-0746BC85271B}"/>
                    </a:ext>
                  </a:extLst>
                </p:cNvPr>
                <p:cNvPicPr/>
                <p:nvPr/>
              </p:nvPicPr>
              <p:blipFill>
                <a:blip r:embed="rId183"/>
                <a:stretch>
                  <a:fillRect/>
                </a:stretch>
              </p:blipFill>
              <p:spPr>
                <a:xfrm>
                  <a:off x="5986465" y="4204117"/>
                  <a:ext cx="18216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33" name="Ink 132">
                  <a:extLst>
                    <a:ext uri="{FF2B5EF4-FFF2-40B4-BE49-F238E27FC236}">
                      <a16:creationId xmlns:a16="http://schemas.microsoft.com/office/drawing/2014/main" id="{04B1EBC0-019B-4173-4C37-58B9A585E403}"/>
                    </a:ext>
                  </a:extLst>
                </p14:cNvPr>
                <p14:cNvContentPartPr/>
                <p14:nvPr/>
              </p14:nvContentPartPr>
              <p14:xfrm>
                <a:off x="5676145" y="4086037"/>
                <a:ext cx="153000" cy="116640"/>
              </p14:xfrm>
            </p:contentPart>
          </mc:Choice>
          <mc:Fallback xmlns="">
            <p:pic>
              <p:nvPicPr>
                <p:cNvPr id="133" name="Ink 132">
                  <a:extLst>
                    <a:ext uri="{FF2B5EF4-FFF2-40B4-BE49-F238E27FC236}">
                      <a16:creationId xmlns:a16="http://schemas.microsoft.com/office/drawing/2014/main" id="{04B1EBC0-019B-4173-4C37-58B9A585E403}"/>
                    </a:ext>
                  </a:extLst>
                </p:cNvPr>
                <p:cNvPicPr/>
                <p:nvPr/>
              </p:nvPicPr>
              <p:blipFill>
                <a:blip r:embed="rId185"/>
                <a:stretch>
                  <a:fillRect/>
                </a:stretch>
              </p:blipFill>
              <p:spPr>
                <a:xfrm>
                  <a:off x="5667505" y="4077397"/>
                  <a:ext cx="17064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35" name="Ink 134">
                  <a:extLst>
                    <a:ext uri="{FF2B5EF4-FFF2-40B4-BE49-F238E27FC236}">
                      <a16:creationId xmlns:a16="http://schemas.microsoft.com/office/drawing/2014/main" id="{BF764DD4-C8D7-764E-0C70-9EBDBFDAEE8E}"/>
                    </a:ext>
                  </a:extLst>
                </p14:cNvPr>
                <p14:cNvContentPartPr/>
                <p14:nvPr/>
              </p14:nvContentPartPr>
              <p14:xfrm>
                <a:off x="6708985" y="4168117"/>
                <a:ext cx="242640" cy="18360"/>
              </p14:xfrm>
            </p:contentPart>
          </mc:Choice>
          <mc:Fallback xmlns="">
            <p:pic>
              <p:nvPicPr>
                <p:cNvPr id="135" name="Ink 134">
                  <a:extLst>
                    <a:ext uri="{FF2B5EF4-FFF2-40B4-BE49-F238E27FC236}">
                      <a16:creationId xmlns:a16="http://schemas.microsoft.com/office/drawing/2014/main" id="{BF764DD4-C8D7-764E-0C70-9EBDBFDAEE8E}"/>
                    </a:ext>
                  </a:extLst>
                </p:cNvPr>
                <p:cNvPicPr/>
                <p:nvPr/>
              </p:nvPicPr>
              <p:blipFill>
                <a:blip r:embed="rId187"/>
                <a:stretch>
                  <a:fillRect/>
                </a:stretch>
              </p:blipFill>
              <p:spPr>
                <a:xfrm>
                  <a:off x="6699985" y="4159477"/>
                  <a:ext cx="2602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36" name="Ink 135">
                  <a:extLst>
                    <a:ext uri="{FF2B5EF4-FFF2-40B4-BE49-F238E27FC236}">
                      <a16:creationId xmlns:a16="http://schemas.microsoft.com/office/drawing/2014/main" id="{78665203-9FC8-279F-40C5-4A4B7C9750BB}"/>
                    </a:ext>
                  </a:extLst>
                </p14:cNvPr>
                <p14:cNvContentPartPr/>
                <p14:nvPr/>
              </p14:nvContentPartPr>
              <p14:xfrm>
                <a:off x="6818425" y="4192597"/>
                <a:ext cx="554760" cy="399960"/>
              </p14:xfrm>
            </p:contentPart>
          </mc:Choice>
          <mc:Fallback xmlns="">
            <p:pic>
              <p:nvPicPr>
                <p:cNvPr id="136" name="Ink 135">
                  <a:extLst>
                    <a:ext uri="{FF2B5EF4-FFF2-40B4-BE49-F238E27FC236}">
                      <a16:creationId xmlns:a16="http://schemas.microsoft.com/office/drawing/2014/main" id="{78665203-9FC8-279F-40C5-4A4B7C9750BB}"/>
                    </a:ext>
                  </a:extLst>
                </p:cNvPr>
                <p:cNvPicPr/>
                <p:nvPr/>
              </p:nvPicPr>
              <p:blipFill>
                <a:blip r:embed="rId189"/>
                <a:stretch>
                  <a:fillRect/>
                </a:stretch>
              </p:blipFill>
              <p:spPr>
                <a:xfrm>
                  <a:off x="6809785" y="4183957"/>
                  <a:ext cx="572400" cy="41760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37" name="Ink 136">
                  <a:extLst>
                    <a:ext uri="{FF2B5EF4-FFF2-40B4-BE49-F238E27FC236}">
                      <a16:creationId xmlns:a16="http://schemas.microsoft.com/office/drawing/2014/main" id="{3F97E358-77C4-9922-6104-C1B1DCE98291}"/>
                    </a:ext>
                  </a:extLst>
                </p14:cNvPr>
                <p14:cNvContentPartPr/>
                <p14:nvPr/>
              </p14:nvContentPartPr>
              <p14:xfrm>
                <a:off x="7025785" y="4183597"/>
                <a:ext cx="131040" cy="102600"/>
              </p14:xfrm>
            </p:contentPart>
          </mc:Choice>
          <mc:Fallback xmlns="">
            <p:pic>
              <p:nvPicPr>
                <p:cNvPr id="137" name="Ink 136">
                  <a:extLst>
                    <a:ext uri="{FF2B5EF4-FFF2-40B4-BE49-F238E27FC236}">
                      <a16:creationId xmlns:a16="http://schemas.microsoft.com/office/drawing/2014/main" id="{3F97E358-77C4-9922-6104-C1B1DCE98291}"/>
                    </a:ext>
                  </a:extLst>
                </p:cNvPr>
                <p:cNvPicPr/>
                <p:nvPr/>
              </p:nvPicPr>
              <p:blipFill>
                <a:blip r:embed="rId191"/>
                <a:stretch>
                  <a:fillRect/>
                </a:stretch>
              </p:blipFill>
              <p:spPr>
                <a:xfrm>
                  <a:off x="7016785" y="4174957"/>
                  <a:ext cx="148680" cy="120240"/>
                </a:xfrm>
                <a:prstGeom prst="rect">
                  <a:avLst/>
                </a:prstGeom>
              </p:spPr>
            </p:pic>
          </mc:Fallback>
        </mc:AlternateContent>
      </p:grpSp>
      <p:grpSp>
        <p:nvGrpSpPr>
          <p:cNvPr id="149" name="Group 148">
            <a:extLst>
              <a:ext uri="{FF2B5EF4-FFF2-40B4-BE49-F238E27FC236}">
                <a16:creationId xmlns:a16="http://schemas.microsoft.com/office/drawing/2014/main" id="{D5ECF075-4A8B-01E6-109D-E5F116BC2BF1}"/>
              </a:ext>
            </a:extLst>
          </p:cNvPr>
          <p:cNvGrpSpPr/>
          <p:nvPr/>
        </p:nvGrpSpPr>
        <p:grpSpPr>
          <a:xfrm>
            <a:off x="405745" y="4941397"/>
            <a:ext cx="2037240" cy="444960"/>
            <a:chOff x="405745" y="4941397"/>
            <a:chExt cx="2037240" cy="444960"/>
          </a:xfrm>
        </p:grpSpPr>
        <mc:AlternateContent xmlns:mc="http://schemas.openxmlformats.org/markup-compatibility/2006" xmlns:p14="http://schemas.microsoft.com/office/powerpoint/2010/main">
          <mc:Choice Requires="p14">
            <p:contentPart p14:bwMode="auto" r:id="rId192">
              <p14:nvContentPartPr>
                <p14:cNvPr id="139" name="Ink 138">
                  <a:extLst>
                    <a:ext uri="{FF2B5EF4-FFF2-40B4-BE49-F238E27FC236}">
                      <a16:creationId xmlns:a16="http://schemas.microsoft.com/office/drawing/2014/main" id="{1BF2D2FD-1A9F-8E59-B52E-8B43E29D373F}"/>
                    </a:ext>
                  </a:extLst>
                </p14:cNvPr>
                <p14:cNvContentPartPr/>
                <p14:nvPr/>
              </p14:nvContentPartPr>
              <p14:xfrm>
                <a:off x="510865" y="5087557"/>
                <a:ext cx="136800" cy="208440"/>
              </p14:xfrm>
            </p:contentPart>
          </mc:Choice>
          <mc:Fallback xmlns="">
            <p:pic>
              <p:nvPicPr>
                <p:cNvPr id="139" name="Ink 138">
                  <a:extLst>
                    <a:ext uri="{FF2B5EF4-FFF2-40B4-BE49-F238E27FC236}">
                      <a16:creationId xmlns:a16="http://schemas.microsoft.com/office/drawing/2014/main" id="{1BF2D2FD-1A9F-8E59-B52E-8B43E29D373F}"/>
                    </a:ext>
                  </a:extLst>
                </p:cNvPr>
                <p:cNvPicPr/>
                <p:nvPr/>
              </p:nvPicPr>
              <p:blipFill>
                <a:blip r:embed="rId193"/>
                <a:stretch>
                  <a:fillRect/>
                </a:stretch>
              </p:blipFill>
              <p:spPr>
                <a:xfrm>
                  <a:off x="502225" y="5078557"/>
                  <a:ext cx="15444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40" name="Ink 139">
                  <a:extLst>
                    <a:ext uri="{FF2B5EF4-FFF2-40B4-BE49-F238E27FC236}">
                      <a16:creationId xmlns:a16="http://schemas.microsoft.com/office/drawing/2014/main" id="{FE7DEA56-DB35-39FC-DCC5-94AA4AE3F1D9}"/>
                    </a:ext>
                  </a:extLst>
                </p14:cNvPr>
                <p14:cNvContentPartPr/>
                <p14:nvPr/>
              </p14:nvContentPartPr>
              <p14:xfrm>
                <a:off x="405745" y="4941397"/>
                <a:ext cx="379080" cy="444960"/>
              </p14:xfrm>
            </p:contentPart>
          </mc:Choice>
          <mc:Fallback xmlns="">
            <p:pic>
              <p:nvPicPr>
                <p:cNvPr id="140" name="Ink 139">
                  <a:extLst>
                    <a:ext uri="{FF2B5EF4-FFF2-40B4-BE49-F238E27FC236}">
                      <a16:creationId xmlns:a16="http://schemas.microsoft.com/office/drawing/2014/main" id="{FE7DEA56-DB35-39FC-DCC5-94AA4AE3F1D9}"/>
                    </a:ext>
                  </a:extLst>
                </p:cNvPr>
                <p:cNvPicPr/>
                <p:nvPr/>
              </p:nvPicPr>
              <p:blipFill>
                <a:blip r:embed="rId195"/>
                <a:stretch>
                  <a:fillRect/>
                </a:stretch>
              </p:blipFill>
              <p:spPr>
                <a:xfrm>
                  <a:off x="397105" y="4932397"/>
                  <a:ext cx="396720" cy="46260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42" name="Ink 141">
                  <a:extLst>
                    <a:ext uri="{FF2B5EF4-FFF2-40B4-BE49-F238E27FC236}">
                      <a16:creationId xmlns:a16="http://schemas.microsoft.com/office/drawing/2014/main" id="{3830451A-D1EB-1883-834C-1A6FF0D1C6D2}"/>
                    </a:ext>
                  </a:extLst>
                </p14:cNvPr>
                <p14:cNvContentPartPr/>
                <p14:nvPr/>
              </p14:nvContentPartPr>
              <p14:xfrm>
                <a:off x="1128265" y="4961917"/>
                <a:ext cx="14400" cy="314640"/>
              </p14:xfrm>
            </p:contentPart>
          </mc:Choice>
          <mc:Fallback xmlns="">
            <p:pic>
              <p:nvPicPr>
                <p:cNvPr id="142" name="Ink 141">
                  <a:extLst>
                    <a:ext uri="{FF2B5EF4-FFF2-40B4-BE49-F238E27FC236}">
                      <a16:creationId xmlns:a16="http://schemas.microsoft.com/office/drawing/2014/main" id="{3830451A-D1EB-1883-834C-1A6FF0D1C6D2}"/>
                    </a:ext>
                  </a:extLst>
                </p:cNvPr>
                <p:cNvPicPr/>
                <p:nvPr/>
              </p:nvPicPr>
              <p:blipFill>
                <a:blip r:embed="rId197"/>
                <a:stretch>
                  <a:fillRect/>
                </a:stretch>
              </p:blipFill>
              <p:spPr>
                <a:xfrm>
                  <a:off x="1119265" y="4953277"/>
                  <a:ext cx="32040"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43" name="Ink 142">
                  <a:extLst>
                    <a:ext uri="{FF2B5EF4-FFF2-40B4-BE49-F238E27FC236}">
                      <a16:creationId xmlns:a16="http://schemas.microsoft.com/office/drawing/2014/main" id="{5DA89A6B-8630-A2A7-E473-75B9E15D90F2}"/>
                    </a:ext>
                  </a:extLst>
                </p14:cNvPr>
                <p14:cNvContentPartPr/>
                <p14:nvPr/>
              </p14:nvContentPartPr>
              <p14:xfrm>
                <a:off x="1017385" y="4964437"/>
                <a:ext cx="208800" cy="366480"/>
              </p14:xfrm>
            </p:contentPart>
          </mc:Choice>
          <mc:Fallback xmlns="">
            <p:pic>
              <p:nvPicPr>
                <p:cNvPr id="143" name="Ink 142">
                  <a:extLst>
                    <a:ext uri="{FF2B5EF4-FFF2-40B4-BE49-F238E27FC236}">
                      <a16:creationId xmlns:a16="http://schemas.microsoft.com/office/drawing/2014/main" id="{5DA89A6B-8630-A2A7-E473-75B9E15D90F2}"/>
                    </a:ext>
                  </a:extLst>
                </p:cNvPr>
                <p:cNvPicPr/>
                <p:nvPr/>
              </p:nvPicPr>
              <p:blipFill>
                <a:blip r:embed="rId199"/>
                <a:stretch>
                  <a:fillRect/>
                </a:stretch>
              </p:blipFill>
              <p:spPr>
                <a:xfrm>
                  <a:off x="1008745" y="4955797"/>
                  <a:ext cx="226440" cy="38412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44" name="Ink 143">
                  <a:extLst>
                    <a:ext uri="{FF2B5EF4-FFF2-40B4-BE49-F238E27FC236}">
                      <a16:creationId xmlns:a16="http://schemas.microsoft.com/office/drawing/2014/main" id="{D02638DE-0C58-98B6-7229-22674D2B258A}"/>
                    </a:ext>
                  </a:extLst>
                </p14:cNvPr>
                <p14:cNvContentPartPr/>
                <p14:nvPr/>
              </p14:nvContentPartPr>
              <p14:xfrm>
                <a:off x="1267585" y="4976317"/>
                <a:ext cx="1175400" cy="345600"/>
              </p14:xfrm>
            </p:contentPart>
          </mc:Choice>
          <mc:Fallback xmlns="">
            <p:pic>
              <p:nvPicPr>
                <p:cNvPr id="144" name="Ink 143">
                  <a:extLst>
                    <a:ext uri="{FF2B5EF4-FFF2-40B4-BE49-F238E27FC236}">
                      <a16:creationId xmlns:a16="http://schemas.microsoft.com/office/drawing/2014/main" id="{D02638DE-0C58-98B6-7229-22674D2B258A}"/>
                    </a:ext>
                  </a:extLst>
                </p:cNvPr>
                <p:cNvPicPr/>
                <p:nvPr/>
              </p:nvPicPr>
              <p:blipFill>
                <a:blip r:embed="rId201"/>
                <a:stretch>
                  <a:fillRect/>
                </a:stretch>
              </p:blipFill>
              <p:spPr>
                <a:xfrm>
                  <a:off x="1258945" y="4967677"/>
                  <a:ext cx="1193040" cy="36324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45" name="Ink 144">
                  <a:extLst>
                    <a:ext uri="{FF2B5EF4-FFF2-40B4-BE49-F238E27FC236}">
                      <a16:creationId xmlns:a16="http://schemas.microsoft.com/office/drawing/2014/main" id="{F3F0890D-15E2-AF0C-BB87-FE3F1161F6D2}"/>
                    </a:ext>
                  </a:extLst>
                </p14:cNvPr>
                <p14:cNvContentPartPr/>
                <p14:nvPr/>
              </p14:nvContentPartPr>
              <p14:xfrm>
                <a:off x="1387105" y="5039317"/>
                <a:ext cx="173520" cy="8280"/>
              </p14:xfrm>
            </p:contentPart>
          </mc:Choice>
          <mc:Fallback xmlns="">
            <p:pic>
              <p:nvPicPr>
                <p:cNvPr id="145" name="Ink 144">
                  <a:extLst>
                    <a:ext uri="{FF2B5EF4-FFF2-40B4-BE49-F238E27FC236}">
                      <a16:creationId xmlns:a16="http://schemas.microsoft.com/office/drawing/2014/main" id="{F3F0890D-15E2-AF0C-BB87-FE3F1161F6D2}"/>
                    </a:ext>
                  </a:extLst>
                </p:cNvPr>
                <p:cNvPicPr/>
                <p:nvPr/>
              </p:nvPicPr>
              <p:blipFill>
                <a:blip r:embed="rId203"/>
                <a:stretch>
                  <a:fillRect/>
                </a:stretch>
              </p:blipFill>
              <p:spPr>
                <a:xfrm>
                  <a:off x="1378465" y="5030317"/>
                  <a:ext cx="191160" cy="25920"/>
                </a:xfrm>
                <a:prstGeom prst="rect">
                  <a:avLst/>
                </a:prstGeom>
              </p:spPr>
            </p:pic>
          </mc:Fallback>
        </mc:AlternateContent>
      </p:grpSp>
      <p:grpSp>
        <p:nvGrpSpPr>
          <p:cNvPr id="156" name="Group 155">
            <a:extLst>
              <a:ext uri="{FF2B5EF4-FFF2-40B4-BE49-F238E27FC236}">
                <a16:creationId xmlns:a16="http://schemas.microsoft.com/office/drawing/2014/main" id="{A4876AAB-7E16-406F-2F74-7E22FEE34285}"/>
              </a:ext>
            </a:extLst>
          </p:cNvPr>
          <p:cNvGrpSpPr/>
          <p:nvPr/>
        </p:nvGrpSpPr>
        <p:grpSpPr>
          <a:xfrm>
            <a:off x="2631625" y="4913317"/>
            <a:ext cx="4221360" cy="680760"/>
            <a:chOff x="2631625" y="4913317"/>
            <a:chExt cx="4221360" cy="680760"/>
          </a:xfrm>
        </p:grpSpPr>
        <mc:AlternateContent xmlns:mc="http://schemas.openxmlformats.org/markup-compatibility/2006" xmlns:p14="http://schemas.microsoft.com/office/powerpoint/2010/main">
          <mc:Choice Requires="p14">
            <p:contentPart p14:bwMode="auto" r:id="rId204">
              <p14:nvContentPartPr>
                <p14:cNvPr id="146" name="Ink 145">
                  <a:extLst>
                    <a:ext uri="{FF2B5EF4-FFF2-40B4-BE49-F238E27FC236}">
                      <a16:creationId xmlns:a16="http://schemas.microsoft.com/office/drawing/2014/main" id="{182502DC-8FFB-8EC4-9685-0610521FD19B}"/>
                    </a:ext>
                  </a:extLst>
                </p14:cNvPr>
                <p14:cNvContentPartPr/>
                <p14:nvPr/>
              </p14:nvContentPartPr>
              <p14:xfrm>
                <a:off x="2631625" y="4934557"/>
                <a:ext cx="1954440" cy="659520"/>
              </p14:xfrm>
            </p:contentPart>
          </mc:Choice>
          <mc:Fallback xmlns="">
            <p:pic>
              <p:nvPicPr>
                <p:cNvPr id="146" name="Ink 145">
                  <a:extLst>
                    <a:ext uri="{FF2B5EF4-FFF2-40B4-BE49-F238E27FC236}">
                      <a16:creationId xmlns:a16="http://schemas.microsoft.com/office/drawing/2014/main" id="{182502DC-8FFB-8EC4-9685-0610521FD19B}"/>
                    </a:ext>
                  </a:extLst>
                </p:cNvPr>
                <p:cNvPicPr/>
                <p:nvPr/>
              </p:nvPicPr>
              <p:blipFill>
                <a:blip r:embed="rId205"/>
                <a:stretch>
                  <a:fillRect/>
                </a:stretch>
              </p:blipFill>
              <p:spPr>
                <a:xfrm>
                  <a:off x="2622985" y="4925917"/>
                  <a:ext cx="1972080" cy="67716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47" name="Ink 146">
                  <a:extLst>
                    <a:ext uri="{FF2B5EF4-FFF2-40B4-BE49-F238E27FC236}">
                      <a16:creationId xmlns:a16="http://schemas.microsoft.com/office/drawing/2014/main" id="{2CEE2F84-23A7-C7EA-60C2-684C27F5F5A1}"/>
                    </a:ext>
                  </a:extLst>
                </p14:cNvPr>
                <p14:cNvContentPartPr/>
                <p14:nvPr/>
              </p14:nvContentPartPr>
              <p14:xfrm>
                <a:off x="4532425" y="5035717"/>
                <a:ext cx="159840" cy="24480"/>
              </p14:xfrm>
            </p:contentPart>
          </mc:Choice>
          <mc:Fallback xmlns="">
            <p:pic>
              <p:nvPicPr>
                <p:cNvPr id="147" name="Ink 146">
                  <a:extLst>
                    <a:ext uri="{FF2B5EF4-FFF2-40B4-BE49-F238E27FC236}">
                      <a16:creationId xmlns:a16="http://schemas.microsoft.com/office/drawing/2014/main" id="{2CEE2F84-23A7-C7EA-60C2-684C27F5F5A1}"/>
                    </a:ext>
                  </a:extLst>
                </p:cNvPr>
                <p:cNvPicPr/>
                <p:nvPr/>
              </p:nvPicPr>
              <p:blipFill>
                <a:blip r:embed="rId207"/>
                <a:stretch>
                  <a:fillRect/>
                </a:stretch>
              </p:blipFill>
              <p:spPr>
                <a:xfrm>
                  <a:off x="4523785" y="5026717"/>
                  <a:ext cx="17748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50" name="Ink 149">
                  <a:extLst>
                    <a:ext uri="{FF2B5EF4-FFF2-40B4-BE49-F238E27FC236}">
                      <a16:creationId xmlns:a16="http://schemas.microsoft.com/office/drawing/2014/main" id="{1F880934-6BA8-850C-6B3C-7EB5AC6445BB}"/>
                    </a:ext>
                  </a:extLst>
                </p14:cNvPr>
                <p14:cNvContentPartPr/>
                <p14:nvPr/>
              </p14:nvContentPartPr>
              <p14:xfrm>
                <a:off x="4883065" y="5070277"/>
                <a:ext cx="377640" cy="237240"/>
              </p14:xfrm>
            </p:contentPart>
          </mc:Choice>
          <mc:Fallback xmlns="">
            <p:pic>
              <p:nvPicPr>
                <p:cNvPr id="150" name="Ink 149">
                  <a:extLst>
                    <a:ext uri="{FF2B5EF4-FFF2-40B4-BE49-F238E27FC236}">
                      <a16:creationId xmlns:a16="http://schemas.microsoft.com/office/drawing/2014/main" id="{1F880934-6BA8-850C-6B3C-7EB5AC6445BB}"/>
                    </a:ext>
                  </a:extLst>
                </p:cNvPr>
                <p:cNvPicPr/>
                <p:nvPr/>
              </p:nvPicPr>
              <p:blipFill>
                <a:blip r:embed="rId209"/>
                <a:stretch>
                  <a:fillRect/>
                </a:stretch>
              </p:blipFill>
              <p:spPr>
                <a:xfrm>
                  <a:off x="4874065" y="5061277"/>
                  <a:ext cx="39528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51" name="Ink 150">
                  <a:extLst>
                    <a:ext uri="{FF2B5EF4-FFF2-40B4-BE49-F238E27FC236}">
                      <a16:creationId xmlns:a16="http://schemas.microsoft.com/office/drawing/2014/main" id="{00221229-B189-5C6F-37D9-6D6697402A95}"/>
                    </a:ext>
                  </a:extLst>
                </p14:cNvPr>
                <p14:cNvContentPartPr/>
                <p14:nvPr/>
              </p14:nvContentPartPr>
              <p14:xfrm>
                <a:off x="5368345" y="5015917"/>
                <a:ext cx="710640" cy="332640"/>
              </p14:xfrm>
            </p:contentPart>
          </mc:Choice>
          <mc:Fallback xmlns="">
            <p:pic>
              <p:nvPicPr>
                <p:cNvPr id="151" name="Ink 150">
                  <a:extLst>
                    <a:ext uri="{FF2B5EF4-FFF2-40B4-BE49-F238E27FC236}">
                      <a16:creationId xmlns:a16="http://schemas.microsoft.com/office/drawing/2014/main" id="{00221229-B189-5C6F-37D9-6D6697402A95}"/>
                    </a:ext>
                  </a:extLst>
                </p:cNvPr>
                <p:cNvPicPr/>
                <p:nvPr/>
              </p:nvPicPr>
              <p:blipFill>
                <a:blip r:embed="rId211"/>
                <a:stretch>
                  <a:fillRect/>
                </a:stretch>
              </p:blipFill>
              <p:spPr>
                <a:xfrm>
                  <a:off x="5359705" y="5007277"/>
                  <a:ext cx="728280" cy="35028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52" name="Ink 151">
                  <a:extLst>
                    <a:ext uri="{FF2B5EF4-FFF2-40B4-BE49-F238E27FC236}">
                      <a16:creationId xmlns:a16="http://schemas.microsoft.com/office/drawing/2014/main" id="{CDA7F402-561C-99B0-1B61-5F3ACC55C95F}"/>
                    </a:ext>
                  </a:extLst>
                </p14:cNvPr>
                <p14:cNvContentPartPr/>
                <p14:nvPr/>
              </p14:nvContentPartPr>
              <p14:xfrm>
                <a:off x="5769025" y="5115277"/>
                <a:ext cx="180720" cy="17280"/>
              </p14:xfrm>
            </p:contentPart>
          </mc:Choice>
          <mc:Fallback xmlns="">
            <p:pic>
              <p:nvPicPr>
                <p:cNvPr id="152" name="Ink 151">
                  <a:extLst>
                    <a:ext uri="{FF2B5EF4-FFF2-40B4-BE49-F238E27FC236}">
                      <a16:creationId xmlns:a16="http://schemas.microsoft.com/office/drawing/2014/main" id="{CDA7F402-561C-99B0-1B61-5F3ACC55C95F}"/>
                    </a:ext>
                  </a:extLst>
                </p:cNvPr>
                <p:cNvPicPr/>
                <p:nvPr/>
              </p:nvPicPr>
              <p:blipFill>
                <a:blip r:embed="rId213"/>
                <a:stretch>
                  <a:fillRect/>
                </a:stretch>
              </p:blipFill>
              <p:spPr>
                <a:xfrm>
                  <a:off x="5760385" y="5106637"/>
                  <a:ext cx="19836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53" name="Ink 152">
                  <a:extLst>
                    <a:ext uri="{FF2B5EF4-FFF2-40B4-BE49-F238E27FC236}">
                      <a16:creationId xmlns:a16="http://schemas.microsoft.com/office/drawing/2014/main" id="{CE5A148C-7F87-5039-A401-445CC4CEFAC0}"/>
                    </a:ext>
                  </a:extLst>
                </p14:cNvPr>
                <p14:cNvContentPartPr/>
                <p14:nvPr/>
              </p14:nvContentPartPr>
              <p14:xfrm>
                <a:off x="6207505" y="5041837"/>
                <a:ext cx="213480" cy="3960"/>
              </p14:xfrm>
            </p:contentPart>
          </mc:Choice>
          <mc:Fallback xmlns="">
            <p:pic>
              <p:nvPicPr>
                <p:cNvPr id="153" name="Ink 152">
                  <a:extLst>
                    <a:ext uri="{FF2B5EF4-FFF2-40B4-BE49-F238E27FC236}">
                      <a16:creationId xmlns:a16="http://schemas.microsoft.com/office/drawing/2014/main" id="{CE5A148C-7F87-5039-A401-445CC4CEFAC0}"/>
                    </a:ext>
                  </a:extLst>
                </p:cNvPr>
                <p:cNvPicPr/>
                <p:nvPr/>
              </p:nvPicPr>
              <p:blipFill>
                <a:blip r:embed="rId215"/>
                <a:stretch>
                  <a:fillRect/>
                </a:stretch>
              </p:blipFill>
              <p:spPr>
                <a:xfrm>
                  <a:off x="6198505" y="5033197"/>
                  <a:ext cx="23112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54" name="Ink 153">
                  <a:extLst>
                    <a:ext uri="{FF2B5EF4-FFF2-40B4-BE49-F238E27FC236}">
                      <a16:creationId xmlns:a16="http://schemas.microsoft.com/office/drawing/2014/main" id="{2BEDB7EA-34D7-1B5D-7C71-2A3BBFA05C6D}"/>
                    </a:ext>
                  </a:extLst>
                </p14:cNvPr>
                <p14:cNvContentPartPr/>
                <p14:nvPr/>
              </p14:nvContentPartPr>
              <p14:xfrm>
                <a:off x="6298945" y="5065237"/>
                <a:ext cx="554040" cy="244440"/>
              </p14:xfrm>
            </p:contentPart>
          </mc:Choice>
          <mc:Fallback xmlns="">
            <p:pic>
              <p:nvPicPr>
                <p:cNvPr id="154" name="Ink 153">
                  <a:extLst>
                    <a:ext uri="{FF2B5EF4-FFF2-40B4-BE49-F238E27FC236}">
                      <a16:creationId xmlns:a16="http://schemas.microsoft.com/office/drawing/2014/main" id="{2BEDB7EA-34D7-1B5D-7C71-2A3BBFA05C6D}"/>
                    </a:ext>
                  </a:extLst>
                </p:cNvPr>
                <p:cNvPicPr/>
                <p:nvPr/>
              </p:nvPicPr>
              <p:blipFill>
                <a:blip r:embed="rId217"/>
                <a:stretch>
                  <a:fillRect/>
                </a:stretch>
              </p:blipFill>
              <p:spPr>
                <a:xfrm>
                  <a:off x="6289945" y="5056237"/>
                  <a:ext cx="57168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55" name="Ink 154">
                  <a:extLst>
                    <a:ext uri="{FF2B5EF4-FFF2-40B4-BE49-F238E27FC236}">
                      <a16:creationId xmlns:a16="http://schemas.microsoft.com/office/drawing/2014/main" id="{CAB459EB-EE5D-5F5C-3AEF-DE2A47E404BE}"/>
                    </a:ext>
                  </a:extLst>
                </p14:cNvPr>
                <p14:cNvContentPartPr/>
                <p14:nvPr/>
              </p14:nvContentPartPr>
              <p14:xfrm>
                <a:off x="6496945" y="4913317"/>
                <a:ext cx="122760" cy="100080"/>
              </p14:xfrm>
            </p:contentPart>
          </mc:Choice>
          <mc:Fallback xmlns="">
            <p:pic>
              <p:nvPicPr>
                <p:cNvPr id="155" name="Ink 154">
                  <a:extLst>
                    <a:ext uri="{FF2B5EF4-FFF2-40B4-BE49-F238E27FC236}">
                      <a16:creationId xmlns:a16="http://schemas.microsoft.com/office/drawing/2014/main" id="{CAB459EB-EE5D-5F5C-3AEF-DE2A47E404BE}"/>
                    </a:ext>
                  </a:extLst>
                </p:cNvPr>
                <p:cNvPicPr/>
                <p:nvPr/>
              </p:nvPicPr>
              <p:blipFill>
                <a:blip r:embed="rId219"/>
                <a:stretch>
                  <a:fillRect/>
                </a:stretch>
              </p:blipFill>
              <p:spPr>
                <a:xfrm>
                  <a:off x="6488305" y="4904317"/>
                  <a:ext cx="140400" cy="117720"/>
                </a:xfrm>
                <a:prstGeom prst="rect">
                  <a:avLst/>
                </a:prstGeom>
              </p:spPr>
            </p:pic>
          </mc:Fallback>
        </mc:AlternateContent>
      </p:grpSp>
      <p:grpSp>
        <p:nvGrpSpPr>
          <p:cNvPr id="170" name="Group 169">
            <a:extLst>
              <a:ext uri="{FF2B5EF4-FFF2-40B4-BE49-F238E27FC236}">
                <a16:creationId xmlns:a16="http://schemas.microsoft.com/office/drawing/2014/main" id="{045BCF9B-5782-AB6B-C93E-3035832BF33F}"/>
              </a:ext>
            </a:extLst>
          </p:cNvPr>
          <p:cNvGrpSpPr/>
          <p:nvPr/>
        </p:nvGrpSpPr>
        <p:grpSpPr>
          <a:xfrm>
            <a:off x="7064665" y="5009437"/>
            <a:ext cx="1811520" cy="441360"/>
            <a:chOff x="7064665" y="5009437"/>
            <a:chExt cx="1811520" cy="441360"/>
          </a:xfrm>
        </p:grpSpPr>
        <mc:AlternateContent xmlns:mc="http://schemas.openxmlformats.org/markup-compatibility/2006" xmlns:p14="http://schemas.microsoft.com/office/powerpoint/2010/main">
          <mc:Choice Requires="p14">
            <p:contentPart p14:bwMode="auto" r:id="rId220">
              <p14:nvContentPartPr>
                <p14:cNvPr id="165" name="Ink 164">
                  <a:extLst>
                    <a:ext uri="{FF2B5EF4-FFF2-40B4-BE49-F238E27FC236}">
                      <a16:creationId xmlns:a16="http://schemas.microsoft.com/office/drawing/2014/main" id="{BE2535BF-FE22-F9CB-F279-BE3B2A0A2C93}"/>
                    </a:ext>
                  </a:extLst>
                </p14:cNvPr>
                <p14:cNvContentPartPr/>
                <p14:nvPr/>
              </p14:nvContentPartPr>
              <p14:xfrm>
                <a:off x="7064665" y="5009437"/>
                <a:ext cx="124560" cy="428760"/>
              </p14:xfrm>
            </p:contentPart>
          </mc:Choice>
          <mc:Fallback xmlns="">
            <p:pic>
              <p:nvPicPr>
                <p:cNvPr id="165" name="Ink 164">
                  <a:extLst>
                    <a:ext uri="{FF2B5EF4-FFF2-40B4-BE49-F238E27FC236}">
                      <a16:creationId xmlns:a16="http://schemas.microsoft.com/office/drawing/2014/main" id="{BE2535BF-FE22-F9CB-F279-BE3B2A0A2C93}"/>
                    </a:ext>
                  </a:extLst>
                </p:cNvPr>
                <p:cNvPicPr/>
                <p:nvPr/>
              </p:nvPicPr>
              <p:blipFill>
                <a:blip r:embed="rId221"/>
                <a:stretch>
                  <a:fillRect/>
                </a:stretch>
              </p:blipFill>
              <p:spPr>
                <a:xfrm>
                  <a:off x="7056025" y="5000797"/>
                  <a:ext cx="142200" cy="44640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66" name="Ink 165">
                  <a:extLst>
                    <a:ext uri="{FF2B5EF4-FFF2-40B4-BE49-F238E27FC236}">
                      <a16:creationId xmlns:a16="http://schemas.microsoft.com/office/drawing/2014/main" id="{DAE94AD1-E9EA-1DE1-8008-9880153AC499}"/>
                    </a:ext>
                  </a:extLst>
                </p14:cNvPr>
                <p14:cNvContentPartPr/>
                <p14:nvPr/>
              </p14:nvContentPartPr>
              <p14:xfrm>
                <a:off x="7280305" y="5137597"/>
                <a:ext cx="722520" cy="313200"/>
              </p14:xfrm>
            </p:contentPart>
          </mc:Choice>
          <mc:Fallback xmlns="">
            <p:pic>
              <p:nvPicPr>
                <p:cNvPr id="166" name="Ink 165">
                  <a:extLst>
                    <a:ext uri="{FF2B5EF4-FFF2-40B4-BE49-F238E27FC236}">
                      <a16:creationId xmlns:a16="http://schemas.microsoft.com/office/drawing/2014/main" id="{DAE94AD1-E9EA-1DE1-8008-9880153AC499}"/>
                    </a:ext>
                  </a:extLst>
                </p:cNvPr>
                <p:cNvPicPr/>
                <p:nvPr/>
              </p:nvPicPr>
              <p:blipFill>
                <a:blip r:embed="rId223"/>
                <a:stretch>
                  <a:fillRect/>
                </a:stretch>
              </p:blipFill>
              <p:spPr>
                <a:xfrm>
                  <a:off x="7271665" y="5128597"/>
                  <a:ext cx="740160" cy="33084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67" name="Ink 166">
                  <a:extLst>
                    <a:ext uri="{FF2B5EF4-FFF2-40B4-BE49-F238E27FC236}">
                      <a16:creationId xmlns:a16="http://schemas.microsoft.com/office/drawing/2014/main" id="{4963B02D-032A-32B7-1963-B7DBC34B115A}"/>
                    </a:ext>
                  </a:extLst>
                </p14:cNvPr>
                <p14:cNvContentPartPr/>
                <p14:nvPr/>
              </p14:nvContentPartPr>
              <p14:xfrm>
                <a:off x="8162305" y="5155237"/>
                <a:ext cx="103320" cy="270720"/>
              </p14:xfrm>
            </p:contentPart>
          </mc:Choice>
          <mc:Fallback xmlns="">
            <p:pic>
              <p:nvPicPr>
                <p:cNvPr id="167" name="Ink 166">
                  <a:extLst>
                    <a:ext uri="{FF2B5EF4-FFF2-40B4-BE49-F238E27FC236}">
                      <a16:creationId xmlns:a16="http://schemas.microsoft.com/office/drawing/2014/main" id="{4963B02D-032A-32B7-1963-B7DBC34B115A}"/>
                    </a:ext>
                  </a:extLst>
                </p:cNvPr>
                <p:cNvPicPr/>
                <p:nvPr/>
              </p:nvPicPr>
              <p:blipFill>
                <a:blip r:embed="rId225"/>
                <a:stretch>
                  <a:fillRect/>
                </a:stretch>
              </p:blipFill>
              <p:spPr>
                <a:xfrm>
                  <a:off x="8153305" y="5146237"/>
                  <a:ext cx="120960" cy="28836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68" name="Ink 167">
                  <a:extLst>
                    <a:ext uri="{FF2B5EF4-FFF2-40B4-BE49-F238E27FC236}">
                      <a16:creationId xmlns:a16="http://schemas.microsoft.com/office/drawing/2014/main" id="{F0EE2E7C-DCFC-5766-3792-9E9507CE404E}"/>
                    </a:ext>
                  </a:extLst>
                </p14:cNvPr>
                <p14:cNvContentPartPr/>
                <p14:nvPr/>
              </p14:nvContentPartPr>
              <p14:xfrm>
                <a:off x="8163385" y="5137237"/>
                <a:ext cx="527400" cy="297720"/>
              </p14:xfrm>
            </p:contentPart>
          </mc:Choice>
          <mc:Fallback xmlns="">
            <p:pic>
              <p:nvPicPr>
                <p:cNvPr id="168" name="Ink 167">
                  <a:extLst>
                    <a:ext uri="{FF2B5EF4-FFF2-40B4-BE49-F238E27FC236}">
                      <a16:creationId xmlns:a16="http://schemas.microsoft.com/office/drawing/2014/main" id="{F0EE2E7C-DCFC-5766-3792-9E9507CE404E}"/>
                    </a:ext>
                  </a:extLst>
                </p:cNvPr>
                <p:cNvPicPr/>
                <p:nvPr/>
              </p:nvPicPr>
              <p:blipFill>
                <a:blip r:embed="rId227"/>
                <a:stretch>
                  <a:fillRect/>
                </a:stretch>
              </p:blipFill>
              <p:spPr>
                <a:xfrm>
                  <a:off x="8154745" y="5128237"/>
                  <a:ext cx="54504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69" name="Ink 168">
                  <a:extLst>
                    <a:ext uri="{FF2B5EF4-FFF2-40B4-BE49-F238E27FC236}">
                      <a16:creationId xmlns:a16="http://schemas.microsoft.com/office/drawing/2014/main" id="{C9E29321-3CDE-693F-41AC-CB8548C86EC6}"/>
                    </a:ext>
                  </a:extLst>
                </p14:cNvPr>
                <p14:cNvContentPartPr/>
                <p14:nvPr/>
              </p14:nvContentPartPr>
              <p14:xfrm>
                <a:off x="8772145" y="5058037"/>
                <a:ext cx="104040" cy="388440"/>
              </p14:xfrm>
            </p:contentPart>
          </mc:Choice>
          <mc:Fallback xmlns="">
            <p:pic>
              <p:nvPicPr>
                <p:cNvPr id="169" name="Ink 168">
                  <a:extLst>
                    <a:ext uri="{FF2B5EF4-FFF2-40B4-BE49-F238E27FC236}">
                      <a16:creationId xmlns:a16="http://schemas.microsoft.com/office/drawing/2014/main" id="{C9E29321-3CDE-693F-41AC-CB8548C86EC6}"/>
                    </a:ext>
                  </a:extLst>
                </p:cNvPr>
                <p:cNvPicPr/>
                <p:nvPr/>
              </p:nvPicPr>
              <p:blipFill>
                <a:blip r:embed="rId229"/>
                <a:stretch>
                  <a:fillRect/>
                </a:stretch>
              </p:blipFill>
              <p:spPr>
                <a:xfrm>
                  <a:off x="8763145" y="5049397"/>
                  <a:ext cx="121680" cy="406080"/>
                </a:xfrm>
                <a:prstGeom prst="rect">
                  <a:avLst/>
                </a:prstGeom>
              </p:spPr>
            </p:pic>
          </mc:Fallback>
        </mc:AlternateContent>
      </p:grpSp>
      <p:grpSp>
        <p:nvGrpSpPr>
          <p:cNvPr id="178" name="Group 177">
            <a:extLst>
              <a:ext uri="{FF2B5EF4-FFF2-40B4-BE49-F238E27FC236}">
                <a16:creationId xmlns:a16="http://schemas.microsoft.com/office/drawing/2014/main" id="{D3A3588B-4407-6C06-2EF2-10DA259BC581}"/>
              </a:ext>
            </a:extLst>
          </p:cNvPr>
          <p:cNvGrpSpPr/>
          <p:nvPr/>
        </p:nvGrpSpPr>
        <p:grpSpPr>
          <a:xfrm>
            <a:off x="6871705" y="3515077"/>
            <a:ext cx="3040560" cy="1276200"/>
            <a:chOff x="6871705" y="3515077"/>
            <a:chExt cx="3040560" cy="1276200"/>
          </a:xfrm>
        </p:grpSpPr>
        <mc:AlternateContent xmlns:mc="http://schemas.openxmlformats.org/markup-compatibility/2006" xmlns:p14="http://schemas.microsoft.com/office/powerpoint/2010/main">
          <mc:Choice Requires="p14">
            <p:contentPart p14:bwMode="auto" r:id="rId230">
              <p14:nvContentPartPr>
                <p14:cNvPr id="157" name="Ink 156">
                  <a:extLst>
                    <a:ext uri="{FF2B5EF4-FFF2-40B4-BE49-F238E27FC236}">
                      <a16:creationId xmlns:a16="http://schemas.microsoft.com/office/drawing/2014/main" id="{26A4C2D8-CB53-0B28-AEF9-852C52F078F9}"/>
                    </a:ext>
                  </a:extLst>
                </p14:cNvPr>
                <p14:cNvContentPartPr/>
                <p14:nvPr/>
              </p14:nvContentPartPr>
              <p14:xfrm>
                <a:off x="6871705" y="3515077"/>
                <a:ext cx="158400" cy="465480"/>
              </p14:xfrm>
            </p:contentPart>
          </mc:Choice>
          <mc:Fallback xmlns="">
            <p:pic>
              <p:nvPicPr>
                <p:cNvPr id="157" name="Ink 156">
                  <a:extLst>
                    <a:ext uri="{FF2B5EF4-FFF2-40B4-BE49-F238E27FC236}">
                      <a16:creationId xmlns:a16="http://schemas.microsoft.com/office/drawing/2014/main" id="{26A4C2D8-CB53-0B28-AEF9-852C52F078F9}"/>
                    </a:ext>
                  </a:extLst>
                </p:cNvPr>
                <p:cNvPicPr/>
                <p:nvPr/>
              </p:nvPicPr>
              <p:blipFill>
                <a:blip r:embed="rId231"/>
                <a:stretch>
                  <a:fillRect/>
                </a:stretch>
              </p:blipFill>
              <p:spPr>
                <a:xfrm>
                  <a:off x="6862705" y="3506077"/>
                  <a:ext cx="176040" cy="48312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58" name="Ink 157">
                  <a:extLst>
                    <a:ext uri="{FF2B5EF4-FFF2-40B4-BE49-F238E27FC236}">
                      <a16:creationId xmlns:a16="http://schemas.microsoft.com/office/drawing/2014/main" id="{584C0028-EED8-1CF8-BDD8-9063C46D06C4}"/>
                    </a:ext>
                  </a:extLst>
                </p14:cNvPr>
                <p14:cNvContentPartPr/>
                <p14:nvPr/>
              </p14:nvContentPartPr>
              <p14:xfrm>
                <a:off x="7127305" y="3652957"/>
                <a:ext cx="88920" cy="281520"/>
              </p14:xfrm>
            </p:contentPart>
          </mc:Choice>
          <mc:Fallback xmlns="">
            <p:pic>
              <p:nvPicPr>
                <p:cNvPr id="158" name="Ink 157">
                  <a:extLst>
                    <a:ext uri="{FF2B5EF4-FFF2-40B4-BE49-F238E27FC236}">
                      <a16:creationId xmlns:a16="http://schemas.microsoft.com/office/drawing/2014/main" id="{584C0028-EED8-1CF8-BDD8-9063C46D06C4}"/>
                    </a:ext>
                  </a:extLst>
                </p:cNvPr>
                <p:cNvPicPr/>
                <p:nvPr/>
              </p:nvPicPr>
              <p:blipFill>
                <a:blip r:embed="rId233"/>
                <a:stretch>
                  <a:fillRect/>
                </a:stretch>
              </p:blipFill>
              <p:spPr>
                <a:xfrm>
                  <a:off x="7118305" y="3644317"/>
                  <a:ext cx="106560" cy="29916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59" name="Ink 158">
                  <a:extLst>
                    <a:ext uri="{FF2B5EF4-FFF2-40B4-BE49-F238E27FC236}">
                      <a16:creationId xmlns:a16="http://schemas.microsoft.com/office/drawing/2014/main" id="{8488189E-543C-100B-8909-7E96CAF1B926}"/>
                    </a:ext>
                  </a:extLst>
                </p14:cNvPr>
                <p14:cNvContentPartPr/>
                <p14:nvPr/>
              </p14:nvContentPartPr>
              <p14:xfrm>
                <a:off x="7117225" y="3636037"/>
                <a:ext cx="775440" cy="303120"/>
              </p14:xfrm>
            </p:contentPart>
          </mc:Choice>
          <mc:Fallback xmlns="">
            <p:pic>
              <p:nvPicPr>
                <p:cNvPr id="159" name="Ink 158">
                  <a:extLst>
                    <a:ext uri="{FF2B5EF4-FFF2-40B4-BE49-F238E27FC236}">
                      <a16:creationId xmlns:a16="http://schemas.microsoft.com/office/drawing/2014/main" id="{8488189E-543C-100B-8909-7E96CAF1B926}"/>
                    </a:ext>
                  </a:extLst>
                </p:cNvPr>
                <p:cNvPicPr/>
                <p:nvPr/>
              </p:nvPicPr>
              <p:blipFill>
                <a:blip r:embed="rId235"/>
                <a:stretch>
                  <a:fillRect/>
                </a:stretch>
              </p:blipFill>
              <p:spPr>
                <a:xfrm>
                  <a:off x="7108585" y="3627037"/>
                  <a:ext cx="793080" cy="32076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60" name="Ink 159">
                  <a:extLst>
                    <a:ext uri="{FF2B5EF4-FFF2-40B4-BE49-F238E27FC236}">
                      <a16:creationId xmlns:a16="http://schemas.microsoft.com/office/drawing/2014/main" id="{C0FF2A5E-D04D-6384-715F-E2E74A933481}"/>
                    </a:ext>
                  </a:extLst>
                </p14:cNvPr>
                <p14:cNvContentPartPr/>
                <p14:nvPr/>
              </p14:nvContentPartPr>
              <p14:xfrm>
                <a:off x="7836145" y="3720277"/>
                <a:ext cx="88920" cy="2880"/>
              </p14:xfrm>
            </p:contentPart>
          </mc:Choice>
          <mc:Fallback xmlns="">
            <p:pic>
              <p:nvPicPr>
                <p:cNvPr id="160" name="Ink 159">
                  <a:extLst>
                    <a:ext uri="{FF2B5EF4-FFF2-40B4-BE49-F238E27FC236}">
                      <a16:creationId xmlns:a16="http://schemas.microsoft.com/office/drawing/2014/main" id="{C0FF2A5E-D04D-6384-715F-E2E74A933481}"/>
                    </a:ext>
                  </a:extLst>
                </p:cNvPr>
                <p:cNvPicPr/>
                <p:nvPr/>
              </p:nvPicPr>
              <p:blipFill>
                <a:blip r:embed="rId237"/>
                <a:stretch>
                  <a:fillRect/>
                </a:stretch>
              </p:blipFill>
              <p:spPr>
                <a:xfrm>
                  <a:off x="7827145" y="3711277"/>
                  <a:ext cx="10656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61" name="Ink 160">
                  <a:extLst>
                    <a:ext uri="{FF2B5EF4-FFF2-40B4-BE49-F238E27FC236}">
                      <a16:creationId xmlns:a16="http://schemas.microsoft.com/office/drawing/2014/main" id="{8469EAE4-E999-8343-CB2C-461838FC3256}"/>
                    </a:ext>
                  </a:extLst>
                </p14:cNvPr>
                <p14:cNvContentPartPr/>
                <p14:nvPr/>
              </p14:nvContentPartPr>
              <p14:xfrm>
                <a:off x="8066905" y="3659797"/>
                <a:ext cx="91080" cy="270360"/>
              </p14:xfrm>
            </p:contentPart>
          </mc:Choice>
          <mc:Fallback xmlns="">
            <p:pic>
              <p:nvPicPr>
                <p:cNvPr id="161" name="Ink 160">
                  <a:extLst>
                    <a:ext uri="{FF2B5EF4-FFF2-40B4-BE49-F238E27FC236}">
                      <a16:creationId xmlns:a16="http://schemas.microsoft.com/office/drawing/2014/main" id="{8469EAE4-E999-8343-CB2C-461838FC3256}"/>
                    </a:ext>
                  </a:extLst>
                </p:cNvPr>
                <p:cNvPicPr/>
                <p:nvPr/>
              </p:nvPicPr>
              <p:blipFill>
                <a:blip r:embed="rId239"/>
                <a:stretch>
                  <a:fillRect/>
                </a:stretch>
              </p:blipFill>
              <p:spPr>
                <a:xfrm>
                  <a:off x="8058265" y="3651157"/>
                  <a:ext cx="10872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62" name="Ink 161">
                  <a:extLst>
                    <a:ext uri="{FF2B5EF4-FFF2-40B4-BE49-F238E27FC236}">
                      <a16:creationId xmlns:a16="http://schemas.microsoft.com/office/drawing/2014/main" id="{B468C4D9-39AB-4A49-B7EB-40AF219F7BB0}"/>
                    </a:ext>
                  </a:extLst>
                </p14:cNvPr>
                <p14:cNvContentPartPr/>
                <p14:nvPr/>
              </p14:nvContentPartPr>
              <p14:xfrm>
                <a:off x="8084905" y="3576997"/>
                <a:ext cx="502200" cy="341280"/>
              </p14:xfrm>
            </p:contentPart>
          </mc:Choice>
          <mc:Fallback xmlns="">
            <p:pic>
              <p:nvPicPr>
                <p:cNvPr id="162" name="Ink 161">
                  <a:extLst>
                    <a:ext uri="{FF2B5EF4-FFF2-40B4-BE49-F238E27FC236}">
                      <a16:creationId xmlns:a16="http://schemas.microsoft.com/office/drawing/2014/main" id="{B468C4D9-39AB-4A49-B7EB-40AF219F7BB0}"/>
                    </a:ext>
                  </a:extLst>
                </p:cNvPr>
                <p:cNvPicPr/>
                <p:nvPr/>
              </p:nvPicPr>
              <p:blipFill>
                <a:blip r:embed="rId241"/>
                <a:stretch>
                  <a:fillRect/>
                </a:stretch>
              </p:blipFill>
              <p:spPr>
                <a:xfrm>
                  <a:off x="8076265" y="3568357"/>
                  <a:ext cx="519840" cy="35892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63" name="Ink 162">
                  <a:extLst>
                    <a:ext uri="{FF2B5EF4-FFF2-40B4-BE49-F238E27FC236}">
                      <a16:creationId xmlns:a16="http://schemas.microsoft.com/office/drawing/2014/main" id="{36D4578C-3841-8171-0314-A80C23E6770B}"/>
                    </a:ext>
                  </a:extLst>
                </p14:cNvPr>
                <p14:cNvContentPartPr/>
                <p14:nvPr/>
              </p14:nvContentPartPr>
              <p14:xfrm>
                <a:off x="8655505" y="3560437"/>
                <a:ext cx="95040" cy="394920"/>
              </p14:xfrm>
            </p:contentPart>
          </mc:Choice>
          <mc:Fallback xmlns="">
            <p:pic>
              <p:nvPicPr>
                <p:cNvPr id="163" name="Ink 162">
                  <a:extLst>
                    <a:ext uri="{FF2B5EF4-FFF2-40B4-BE49-F238E27FC236}">
                      <a16:creationId xmlns:a16="http://schemas.microsoft.com/office/drawing/2014/main" id="{36D4578C-3841-8171-0314-A80C23E6770B}"/>
                    </a:ext>
                  </a:extLst>
                </p:cNvPr>
                <p:cNvPicPr/>
                <p:nvPr/>
              </p:nvPicPr>
              <p:blipFill>
                <a:blip r:embed="rId243"/>
                <a:stretch>
                  <a:fillRect/>
                </a:stretch>
              </p:blipFill>
              <p:spPr>
                <a:xfrm>
                  <a:off x="8646865" y="3551797"/>
                  <a:ext cx="112680" cy="41256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71" name="Ink 170">
                  <a:extLst>
                    <a:ext uri="{FF2B5EF4-FFF2-40B4-BE49-F238E27FC236}">
                      <a16:creationId xmlns:a16="http://schemas.microsoft.com/office/drawing/2014/main" id="{6015DCEF-3692-7AF6-9546-7602E81FAE92}"/>
                    </a:ext>
                  </a:extLst>
                </p14:cNvPr>
                <p14:cNvContentPartPr/>
                <p14:nvPr/>
              </p14:nvContentPartPr>
              <p14:xfrm>
                <a:off x="7597465" y="4208797"/>
                <a:ext cx="145440" cy="379080"/>
              </p14:xfrm>
            </p:contentPart>
          </mc:Choice>
          <mc:Fallback xmlns="">
            <p:pic>
              <p:nvPicPr>
                <p:cNvPr id="171" name="Ink 170">
                  <a:extLst>
                    <a:ext uri="{FF2B5EF4-FFF2-40B4-BE49-F238E27FC236}">
                      <a16:creationId xmlns:a16="http://schemas.microsoft.com/office/drawing/2014/main" id="{6015DCEF-3692-7AF6-9546-7602E81FAE92}"/>
                    </a:ext>
                  </a:extLst>
                </p:cNvPr>
                <p:cNvPicPr/>
                <p:nvPr/>
              </p:nvPicPr>
              <p:blipFill>
                <a:blip r:embed="rId245"/>
                <a:stretch>
                  <a:fillRect/>
                </a:stretch>
              </p:blipFill>
              <p:spPr>
                <a:xfrm>
                  <a:off x="7588825" y="4200157"/>
                  <a:ext cx="163080" cy="39672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72" name="Ink 171">
                  <a:extLst>
                    <a:ext uri="{FF2B5EF4-FFF2-40B4-BE49-F238E27FC236}">
                      <a16:creationId xmlns:a16="http://schemas.microsoft.com/office/drawing/2014/main" id="{A00D9F05-0CFE-B539-F917-E61F524B03BB}"/>
                    </a:ext>
                  </a:extLst>
                </p14:cNvPr>
                <p14:cNvContentPartPr/>
                <p14:nvPr/>
              </p14:nvContentPartPr>
              <p14:xfrm>
                <a:off x="7839025" y="4242277"/>
                <a:ext cx="881640" cy="315360"/>
              </p14:xfrm>
            </p:contentPart>
          </mc:Choice>
          <mc:Fallback xmlns="">
            <p:pic>
              <p:nvPicPr>
                <p:cNvPr id="172" name="Ink 171">
                  <a:extLst>
                    <a:ext uri="{FF2B5EF4-FFF2-40B4-BE49-F238E27FC236}">
                      <a16:creationId xmlns:a16="http://schemas.microsoft.com/office/drawing/2014/main" id="{A00D9F05-0CFE-B539-F917-E61F524B03BB}"/>
                    </a:ext>
                  </a:extLst>
                </p:cNvPr>
                <p:cNvPicPr/>
                <p:nvPr/>
              </p:nvPicPr>
              <p:blipFill>
                <a:blip r:embed="rId247"/>
                <a:stretch>
                  <a:fillRect/>
                </a:stretch>
              </p:blipFill>
              <p:spPr>
                <a:xfrm>
                  <a:off x="7830385" y="4233277"/>
                  <a:ext cx="899280" cy="33300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73" name="Ink 172">
                  <a:extLst>
                    <a:ext uri="{FF2B5EF4-FFF2-40B4-BE49-F238E27FC236}">
                      <a16:creationId xmlns:a16="http://schemas.microsoft.com/office/drawing/2014/main" id="{651568B6-1DB8-FC27-65E9-9820BB5FED5D}"/>
                    </a:ext>
                  </a:extLst>
                </p14:cNvPr>
                <p14:cNvContentPartPr/>
                <p14:nvPr/>
              </p14:nvContentPartPr>
              <p14:xfrm>
                <a:off x="8105785" y="4111597"/>
                <a:ext cx="114480" cy="108360"/>
              </p14:xfrm>
            </p:contentPart>
          </mc:Choice>
          <mc:Fallback xmlns="">
            <p:pic>
              <p:nvPicPr>
                <p:cNvPr id="173" name="Ink 172">
                  <a:extLst>
                    <a:ext uri="{FF2B5EF4-FFF2-40B4-BE49-F238E27FC236}">
                      <a16:creationId xmlns:a16="http://schemas.microsoft.com/office/drawing/2014/main" id="{651568B6-1DB8-FC27-65E9-9820BB5FED5D}"/>
                    </a:ext>
                  </a:extLst>
                </p:cNvPr>
                <p:cNvPicPr/>
                <p:nvPr/>
              </p:nvPicPr>
              <p:blipFill>
                <a:blip r:embed="rId249"/>
                <a:stretch>
                  <a:fillRect/>
                </a:stretch>
              </p:blipFill>
              <p:spPr>
                <a:xfrm>
                  <a:off x="8097145" y="4102957"/>
                  <a:ext cx="13212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75" name="Ink 174">
                  <a:extLst>
                    <a:ext uri="{FF2B5EF4-FFF2-40B4-BE49-F238E27FC236}">
                      <a16:creationId xmlns:a16="http://schemas.microsoft.com/office/drawing/2014/main" id="{D0D81E95-E970-1ECD-D93C-FE8FC8EC0627}"/>
                    </a:ext>
                  </a:extLst>
                </p14:cNvPr>
                <p14:cNvContentPartPr/>
                <p14:nvPr/>
              </p14:nvContentPartPr>
              <p14:xfrm>
                <a:off x="8704105" y="4363237"/>
                <a:ext cx="196560" cy="184320"/>
              </p14:xfrm>
            </p:contentPart>
          </mc:Choice>
          <mc:Fallback xmlns="">
            <p:pic>
              <p:nvPicPr>
                <p:cNvPr id="175" name="Ink 174">
                  <a:extLst>
                    <a:ext uri="{FF2B5EF4-FFF2-40B4-BE49-F238E27FC236}">
                      <a16:creationId xmlns:a16="http://schemas.microsoft.com/office/drawing/2014/main" id="{D0D81E95-E970-1ECD-D93C-FE8FC8EC0627}"/>
                    </a:ext>
                  </a:extLst>
                </p:cNvPr>
                <p:cNvPicPr/>
                <p:nvPr/>
              </p:nvPicPr>
              <p:blipFill>
                <a:blip r:embed="rId251"/>
                <a:stretch>
                  <a:fillRect/>
                </a:stretch>
              </p:blipFill>
              <p:spPr>
                <a:xfrm>
                  <a:off x="8695105" y="4354237"/>
                  <a:ext cx="21420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76" name="Ink 175">
                  <a:extLst>
                    <a:ext uri="{FF2B5EF4-FFF2-40B4-BE49-F238E27FC236}">
                      <a16:creationId xmlns:a16="http://schemas.microsoft.com/office/drawing/2014/main" id="{37E1EA78-F1BA-927C-D201-FABB37C39A2F}"/>
                    </a:ext>
                  </a:extLst>
                </p14:cNvPr>
                <p14:cNvContentPartPr/>
                <p14:nvPr/>
              </p14:nvContentPartPr>
              <p14:xfrm>
                <a:off x="8984905" y="4197277"/>
                <a:ext cx="828000" cy="594000"/>
              </p14:xfrm>
            </p:contentPart>
          </mc:Choice>
          <mc:Fallback xmlns="">
            <p:pic>
              <p:nvPicPr>
                <p:cNvPr id="176" name="Ink 175">
                  <a:extLst>
                    <a:ext uri="{FF2B5EF4-FFF2-40B4-BE49-F238E27FC236}">
                      <a16:creationId xmlns:a16="http://schemas.microsoft.com/office/drawing/2014/main" id="{37E1EA78-F1BA-927C-D201-FABB37C39A2F}"/>
                    </a:ext>
                  </a:extLst>
                </p:cNvPr>
                <p:cNvPicPr/>
                <p:nvPr/>
              </p:nvPicPr>
              <p:blipFill>
                <a:blip r:embed="rId253"/>
                <a:stretch>
                  <a:fillRect/>
                </a:stretch>
              </p:blipFill>
              <p:spPr>
                <a:xfrm>
                  <a:off x="8976265" y="4188637"/>
                  <a:ext cx="845640" cy="61164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77" name="Ink 176">
                  <a:extLst>
                    <a:ext uri="{FF2B5EF4-FFF2-40B4-BE49-F238E27FC236}">
                      <a16:creationId xmlns:a16="http://schemas.microsoft.com/office/drawing/2014/main" id="{8B192A94-EFF6-C10C-B600-A92DA9190E29}"/>
                    </a:ext>
                  </a:extLst>
                </p14:cNvPr>
                <p14:cNvContentPartPr/>
                <p14:nvPr/>
              </p14:nvContentPartPr>
              <p14:xfrm>
                <a:off x="9767545" y="4036717"/>
                <a:ext cx="144720" cy="584640"/>
              </p14:xfrm>
            </p:contentPart>
          </mc:Choice>
          <mc:Fallback xmlns="">
            <p:pic>
              <p:nvPicPr>
                <p:cNvPr id="177" name="Ink 176">
                  <a:extLst>
                    <a:ext uri="{FF2B5EF4-FFF2-40B4-BE49-F238E27FC236}">
                      <a16:creationId xmlns:a16="http://schemas.microsoft.com/office/drawing/2014/main" id="{8B192A94-EFF6-C10C-B600-A92DA9190E29}"/>
                    </a:ext>
                  </a:extLst>
                </p:cNvPr>
                <p:cNvPicPr/>
                <p:nvPr/>
              </p:nvPicPr>
              <p:blipFill>
                <a:blip r:embed="rId255"/>
                <a:stretch>
                  <a:fillRect/>
                </a:stretch>
              </p:blipFill>
              <p:spPr>
                <a:xfrm>
                  <a:off x="9758905" y="4027717"/>
                  <a:ext cx="162360" cy="602280"/>
                </a:xfrm>
                <a:prstGeom prst="rect">
                  <a:avLst/>
                </a:prstGeom>
              </p:spPr>
            </p:pic>
          </mc:Fallback>
        </mc:AlternateContent>
      </p:grpSp>
    </p:spTree>
    <p:extLst>
      <p:ext uri="{BB962C8B-B14F-4D97-AF65-F5344CB8AC3E}">
        <p14:creationId xmlns:p14="http://schemas.microsoft.com/office/powerpoint/2010/main" val="134622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910" y="181303"/>
            <a:ext cx="11352179" cy="790411"/>
          </a:xfrm>
        </p:spPr>
        <p:txBody>
          <a:bodyPr>
            <a:noAutofit/>
          </a:bodyPr>
          <a:lstStyle/>
          <a:p>
            <a:pPr algn="l"/>
            <a:r>
              <a:rPr lang="en-US" sz="4000" b="1" dirty="0">
                <a:solidFill>
                  <a:srgbClr val="99FF33"/>
                </a:solidFill>
                <a:latin typeface="Consolas" panose="020B0609020204030204" pitchFamily="49" charset="0"/>
              </a:rPr>
              <a:t>Mobile Computing:</a:t>
            </a:r>
          </a:p>
        </p:txBody>
      </p:sp>
      <p:grpSp>
        <p:nvGrpSpPr>
          <p:cNvPr id="9" name="Group 8">
            <a:extLst>
              <a:ext uri="{FF2B5EF4-FFF2-40B4-BE49-F238E27FC236}">
                <a16:creationId xmlns:a16="http://schemas.microsoft.com/office/drawing/2014/main" id="{83DE23E9-C3DD-3A5A-C848-941F875B5333}"/>
              </a:ext>
            </a:extLst>
          </p:cNvPr>
          <p:cNvGrpSpPr/>
          <p:nvPr/>
        </p:nvGrpSpPr>
        <p:grpSpPr>
          <a:xfrm>
            <a:off x="5393316" y="299557"/>
            <a:ext cx="1842120" cy="661618"/>
            <a:chOff x="5393316" y="299557"/>
            <a:chExt cx="1842120" cy="661618"/>
          </a:xfrm>
        </p:grpSpPr>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657B2BA3-DEF0-5EE9-8415-27872F8B57C3}"/>
                    </a:ext>
                  </a:extLst>
                </p14:cNvPr>
                <p14:cNvContentPartPr/>
                <p14:nvPr/>
              </p14:nvContentPartPr>
              <p14:xfrm>
                <a:off x="5420545" y="473437"/>
                <a:ext cx="1766160" cy="343800"/>
              </p14:xfrm>
            </p:contentPart>
          </mc:Choice>
          <mc:Fallback xmlns="">
            <p:pic>
              <p:nvPicPr>
                <p:cNvPr id="3" name="Ink 2">
                  <a:extLst>
                    <a:ext uri="{FF2B5EF4-FFF2-40B4-BE49-F238E27FC236}">
                      <a16:creationId xmlns:a16="http://schemas.microsoft.com/office/drawing/2014/main" id="{657B2BA3-DEF0-5EE9-8415-27872F8B57C3}"/>
                    </a:ext>
                  </a:extLst>
                </p:cNvPr>
                <p:cNvPicPr/>
                <p:nvPr/>
              </p:nvPicPr>
              <p:blipFill>
                <a:blip r:embed="rId3"/>
                <a:stretch>
                  <a:fillRect/>
                </a:stretch>
              </p:blipFill>
              <p:spPr>
                <a:xfrm>
                  <a:off x="5411545" y="464437"/>
                  <a:ext cx="178380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EB9E82E4-7BF2-E0B6-509B-1C78E7DC3C45}"/>
                    </a:ext>
                  </a:extLst>
                </p14:cNvPr>
                <p14:cNvContentPartPr/>
                <p14:nvPr/>
              </p14:nvContentPartPr>
              <p14:xfrm>
                <a:off x="6103825" y="299557"/>
                <a:ext cx="81000" cy="151200"/>
              </p14:xfrm>
            </p:contentPart>
          </mc:Choice>
          <mc:Fallback xmlns="">
            <p:pic>
              <p:nvPicPr>
                <p:cNvPr id="4" name="Ink 3">
                  <a:extLst>
                    <a:ext uri="{FF2B5EF4-FFF2-40B4-BE49-F238E27FC236}">
                      <a16:creationId xmlns:a16="http://schemas.microsoft.com/office/drawing/2014/main" id="{EB9E82E4-7BF2-E0B6-509B-1C78E7DC3C45}"/>
                    </a:ext>
                  </a:extLst>
                </p:cNvPr>
                <p:cNvPicPr/>
                <p:nvPr/>
              </p:nvPicPr>
              <p:blipFill>
                <a:blip r:embed="rId5"/>
                <a:stretch>
                  <a:fillRect/>
                </a:stretch>
              </p:blipFill>
              <p:spPr>
                <a:xfrm>
                  <a:off x="6094825" y="290917"/>
                  <a:ext cx="9864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EE128F4E-B5E0-288B-C37A-C6696DA39D7C}"/>
                    </a:ext>
                  </a:extLst>
                </p14:cNvPr>
                <p14:cNvContentPartPr/>
                <p14:nvPr/>
              </p14:nvContentPartPr>
              <p14:xfrm>
                <a:off x="6185185" y="546517"/>
                <a:ext cx="197640" cy="360"/>
              </p14:xfrm>
            </p:contentPart>
          </mc:Choice>
          <mc:Fallback xmlns="">
            <p:pic>
              <p:nvPicPr>
                <p:cNvPr id="5" name="Ink 4">
                  <a:extLst>
                    <a:ext uri="{FF2B5EF4-FFF2-40B4-BE49-F238E27FC236}">
                      <a16:creationId xmlns:a16="http://schemas.microsoft.com/office/drawing/2014/main" id="{EE128F4E-B5E0-288B-C37A-C6696DA39D7C}"/>
                    </a:ext>
                  </a:extLst>
                </p:cNvPr>
                <p:cNvPicPr/>
                <p:nvPr/>
              </p:nvPicPr>
              <p:blipFill>
                <a:blip r:embed="rId7"/>
                <a:stretch>
                  <a:fillRect/>
                </a:stretch>
              </p:blipFill>
              <p:spPr>
                <a:xfrm>
                  <a:off x="6176545" y="537517"/>
                  <a:ext cx="215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89437C3D-9ED0-DC17-EDCB-6DF85F048EC9}"/>
                    </a:ext>
                  </a:extLst>
                </p14:cNvPr>
                <p14:cNvContentPartPr/>
                <p14:nvPr/>
              </p14:nvContentPartPr>
              <p14:xfrm>
                <a:off x="6531865" y="566317"/>
                <a:ext cx="216360" cy="17280"/>
              </p14:xfrm>
            </p:contentPart>
          </mc:Choice>
          <mc:Fallback xmlns="">
            <p:pic>
              <p:nvPicPr>
                <p:cNvPr id="6" name="Ink 5">
                  <a:extLst>
                    <a:ext uri="{FF2B5EF4-FFF2-40B4-BE49-F238E27FC236}">
                      <a16:creationId xmlns:a16="http://schemas.microsoft.com/office/drawing/2014/main" id="{89437C3D-9ED0-DC17-EDCB-6DF85F048EC9}"/>
                    </a:ext>
                  </a:extLst>
                </p:cNvPr>
                <p:cNvPicPr/>
                <p:nvPr/>
              </p:nvPicPr>
              <p:blipFill>
                <a:blip r:embed="rId9"/>
                <a:stretch>
                  <a:fillRect/>
                </a:stretch>
              </p:blipFill>
              <p:spPr>
                <a:xfrm>
                  <a:off x="6522865" y="557317"/>
                  <a:ext cx="23400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FB0F713B-9953-F625-2F65-5A96D9528D7D}"/>
                    </a:ext>
                  </a:extLst>
                </p14:cNvPr>
                <p14:cNvContentPartPr/>
                <p14:nvPr/>
              </p14:nvContentPartPr>
              <p14:xfrm>
                <a:off x="5425585" y="849277"/>
                <a:ext cx="1783080" cy="47880"/>
              </p14:xfrm>
            </p:contentPart>
          </mc:Choice>
          <mc:Fallback xmlns="">
            <p:pic>
              <p:nvPicPr>
                <p:cNvPr id="7" name="Ink 6">
                  <a:extLst>
                    <a:ext uri="{FF2B5EF4-FFF2-40B4-BE49-F238E27FC236}">
                      <a16:creationId xmlns:a16="http://schemas.microsoft.com/office/drawing/2014/main" id="{FB0F713B-9953-F625-2F65-5A96D9528D7D}"/>
                    </a:ext>
                  </a:extLst>
                </p:cNvPr>
                <p:cNvPicPr/>
                <p:nvPr/>
              </p:nvPicPr>
              <p:blipFill>
                <a:blip r:embed="rId11"/>
                <a:stretch>
                  <a:fillRect/>
                </a:stretch>
              </p:blipFill>
              <p:spPr>
                <a:xfrm>
                  <a:off x="5416945" y="840637"/>
                  <a:ext cx="180072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F65C0C61-8D8E-A2EE-FECC-92A2EE2923BF}"/>
                    </a:ext>
                  </a:extLst>
                </p14:cNvPr>
                <p14:cNvContentPartPr/>
                <p14:nvPr/>
              </p14:nvContentPartPr>
              <p14:xfrm>
                <a:off x="5393316" y="916175"/>
                <a:ext cx="1842120" cy="45000"/>
              </p14:xfrm>
            </p:contentPart>
          </mc:Choice>
          <mc:Fallback xmlns="">
            <p:pic>
              <p:nvPicPr>
                <p:cNvPr id="8" name="Ink 7">
                  <a:extLst>
                    <a:ext uri="{FF2B5EF4-FFF2-40B4-BE49-F238E27FC236}">
                      <a16:creationId xmlns:a16="http://schemas.microsoft.com/office/drawing/2014/main" id="{F65C0C61-8D8E-A2EE-FECC-92A2EE2923BF}"/>
                    </a:ext>
                  </a:extLst>
                </p:cNvPr>
                <p:cNvPicPr/>
                <p:nvPr/>
              </p:nvPicPr>
              <p:blipFill>
                <a:blip r:embed="rId13"/>
                <a:stretch>
                  <a:fillRect/>
                </a:stretch>
              </p:blipFill>
              <p:spPr>
                <a:xfrm>
                  <a:off x="5384316" y="907175"/>
                  <a:ext cx="1859760" cy="62640"/>
                </a:xfrm>
                <a:prstGeom prst="rect">
                  <a:avLst/>
                </a:prstGeom>
              </p:spPr>
            </p:pic>
          </mc:Fallback>
        </mc:AlternateContent>
      </p:grpSp>
      <p:grpSp>
        <p:nvGrpSpPr>
          <p:cNvPr id="124" name="Group 123">
            <a:extLst>
              <a:ext uri="{FF2B5EF4-FFF2-40B4-BE49-F238E27FC236}">
                <a16:creationId xmlns:a16="http://schemas.microsoft.com/office/drawing/2014/main" id="{9F432A96-9916-9E72-1A96-6A91AFDB2F0E}"/>
              </a:ext>
            </a:extLst>
          </p:cNvPr>
          <p:cNvGrpSpPr/>
          <p:nvPr/>
        </p:nvGrpSpPr>
        <p:grpSpPr>
          <a:xfrm>
            <a:off x="1237705" y="2413043"/>
            <a:ext cx="9514080" cy="2316600"/>
            <a:chOff x="1237705" y="2413043"/>
            <a:chExt cx="9514080" cy="2316600"/>
          </a:xfrm>
        </p:grpSpPr>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D5242E81-E3B6-05FF-05D4-3CA3DF79304C}"/>
                    </a:ext>
                  </a:extLst>
                </p14:cNvPr>
                <p14:cNvContentPartPr/>
                <p14:nvPr/>
              </p14:nvContentPartPr>
              <p14:xfrm>
                <a:off x="1237705" y="2908043"/>
                <a:ext cx="5400" cy="411120"/>
              </p14:xfrm>
            </p:contentPart>
          </mc:Choice>
          <mc:Fallback xmlns="">
            <p:pic>
              <p:nvPicPr>
                <p:cNvPr id="10" name="Ink 9">
                  <a:extLst>
                    <a:ext uri="{FF2B5EF4-FFF2-40B4-BE49-F238E27FC236}">
                      <a16:creationId xmlns:a16="http://schemas.microsoft.com/office/drawing/2014/main" id="{D5242E81-E3B6-05FF-05D4-3CA3DF79304C}"/>
                    </a:ext>
                  </a:extLst>
                </p:cNvPr>
                <p:cNvPicPr/>
                <p:nvPr/>
              </p:nvPicPr>
              <p:blipFill>
                <a:blip r:embed="rId15"/>
                <a:stretch>
                  <a:fillRect/>
                </a:stretch>
              </p:blipFill>
              <p:spPr>
                <a:xfrm>
                  <a:off x="1228705" y="2899403"/>
                  <a:ext cx="23040" cy="428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08712FCE-49F8-5A9F-1BD8-EAD2DCF017A7}"/>
                    </a:ext>
                  </a:extLst>
                </p14:cNvPr>
                <p14:cNvContentPartPr/>
                <p14:nvPr/>
              </p14:nvContentPartPr>
              <p14:xfrm>
                <a:off x="1259665" y="2914523"/>
                <a:ext cx="637560" cy="374400"/>
              </p14:xfrm>
            </p:contentPart>
          </mc:Choice>
          <mc:Fallback xmlns="">
            <p:pic>
              <p:nvPicPr>
                <p:cNvPr id="11" name="Ink 10">
                  <a:extLst>
                    <a:ext uri="{FF2B5EF4-FFF2-40B4-BE49-F238E27FC236}">
                      <a16:creationId xmlns:a16="http://schemas.microsoft.com/office/drawing/2014/main" id="{08712FCE-49F8-5A9F-1BD8-EAD2DCF017A7}"/>
                    </a:ext>
                  </a:extLst>
                </p:cNvPr>
                <p:cNvPicPr/>
                <p:nvPr/>
              </p:nvPicPr>
              <p:blipFill>
                <a:blip r:embed="rId17"/>
                <a:stretch>
                  <a:fillRect/>
                </a:stretch>
              </p:blipFill>
              <p:spPr>
                <a:xfrm>
                  <a:off x="1250665" y="2905523"/>
                  <a:ext cx="655200" cy="3920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CB59373A-62C5-C0B8-9941-46DE4F04D8EF}"/>
                    </a:ext>
                  </a:extLst>
                </p14:cNvPr>
                <p14:cNvContentPartPr/>
                <p14:nvPr/>
              </p14:nvContentPartPr>
              <p14:xfrm>
                <a:off x="1238785" y="3641003"/>
                <a:ext cx="31320" cy="280080"/>
              </p14:xfrm>
            </p:contentPart>
          </mc:Choice>
          <mc:Fallback xmlns="">
            <p:pic>
              <p:nvPicPr>
                <p:cNvPr id="12" name="Ink 11">
                  <a:extLst>
                    <a:ext uri="{FF2B5EF4-FFF2-40B4-BE49-F238E27FC236}">
                      <a16:creationId xmlns:a16="http://schemas.microsoft.com/office/drawing/2014/main" id="{CB59373A-62C5-C0B8-9941-46DE4F04D8EF}"/>
                    </a:ext>
                  </a:extLst>
                </p:cNvPr>
                <p:cNvPicPr/>
                <p:nvPr/>
              </p:nvPicPr>
              <p:blipFill>
                <a:blip r:embed="rId19"/>
                <a:stretch>
                  <a:fillRect/>
                </a:stretch>
              </p:blipFill>
              <p:spPr>
                <a:xfrm>
                  <a:off x="1229785" y="3632363"/>
                  <a:ext cx="4896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BD03F240-E4ED-EA13-A1FD-52E102F7520B}"/>
                    </a:ext>
                  </a:extLst>
                </p14:cNvPr>
                <p14:cNvContentPartPr/>
                <p14:nvPr/>
              </p14:nvContentPartPr>
              <p14:xfrm>
                <a:off x="1239505" y="3608963"/>
                <a:ext cx="775800" cy="325080"/>
              </p14:xfrm>
            </p:contentPart>
          </mc:Choice>
          <mc:Fallback xmlns="">
            <p:pic>
              <p:nvPicPr>
                <p:cNvPr id="13" name="Ink 12">
                  <a:extLst>
                    <a:ext uri="{FF2B5EF4-FFF2-40B4-BE49-F238E27FC236}">
                      <a16:creationId xmlns:a16="http://schemas.microsoft.com/office/drawing/2014/main" id="{BD03F240-E4ED-EA13-A1FD-52E102F7520B}"/>
                    </a:ext>
                  </a:extLst>
                </p:cNvPr>
                <p:cNvPicPr/>
                <p:nvPr/>
              </p:nvPicPr>
              <p:blipFill>
                <a:blip r:embed="rId21"/>
                <a:stretch>
                  <a:fillRect/>
                </a:stretch>
              </p:blipFill>
              <p:spPr>
                <a:xfrm>
                  <a:off x="1230865" y="3599963"/>
                  <a:ext cx="793440" cy="3427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5825F7E7-953D-6D47-E8B4-00143BF6B51B}"/>
                    </a:ext>
                  </a:extLst>
                </p14:cNvPr>
                <p14:cNvContentPartPr/>
                <p14:nvPr/>
              </p14:nvContentPartPr>
              <p14:xfrm>
                <a:off x="1250665" y="4296203"/>
                <a:ext cx="25200" cy="330480"/>
              </p14:xfrm>
            </p:contentPart>
          </mc:Choice>
          <mc:Fallback xmlns="">
            <p:pic>
              <p:nvPicPr>
                <p:cNvPr id="16" name="Ink 15">
                  <a:extLst>
                    <a:ext uri="{FF2B5EF4-FFF2-40B4-BE49-F238E27FC236}">
                      <a16:creationId xmlns:a16="http://schemas.microsoft.com/office/drawing/2014/main" id="{5825F7E7-953D-6D47-E8B4-00143BF6B51B}"/>
                    </a:ext>
                  </a:extLst>
                </p:cNvPr>
                <p:cNvPicPr/>
                <p:nvPr/>
              </p:nvPicPr>
              <p:blipFill>
                <a:blip r:embed="rId23"/>
                <a:stretch>
                  <a:fillRect/>
                </a:stretch>
              </p:blipFill>
              <p:spPr>
                <a:xfrm>
                  <a:off x="1241665" y="4287203"/>
                  <a:ext cx="42840" cy="3481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91B1A526-6125-7E3F-F9D1-97E98799152B}"/>
                    </a:ext>
                  </a:extLst>
                </p14:cNvPr>
                <p14:cNvContentPartPr/>
                <p14:nvPr/>
              </p14:nvContentPartPr>
              <p14:xfrm>
                <a:off x="1271905" y="4273523"/>
                <a:ext cx="742320" cy="364680"/>
              </p14:xfrm>
            </p:contentPart>
          </mc:Choice>
          <mc:Fallback xmlns="">
            <p:pic>
              <p:nvPicPr>
                <p:cNvPr id="17" name="Ink 16">
                  <a:extLst>
                    <a:ext uri="{FF2B5EF4-FFF2-40B4-BE49-F238E27FC236}">
                      <a16:creationId xmlns:a16="http://schemas.microsoft.com/office/drawing/2014/main" id="{91B1A526-6125-7E3F-F9D1-97E98799152B}"/>
                    </a:ext>
                  </a:extLst>
                </p:cNvPr>
                <p:cNvPicPr/>
                <p:nvPr/>
              </p:nvPicPr>
              <p:blipFill>
                <a:blip r:embed="rId25"/>
                <a:stretch>
                  <a:fillRect/>
                </a:stretch>
              </p:blipFill>
              <p:spPr>
                <a:xfrm>
                  <a:off x="1263265" y="4264883"/>
                  <a:ext cx="759960" cy="3823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AE27EC56-A130-216D-400B-E240BA3C444B}"/>
                    </a:ext>
                  </a:extLst>
                </p14:cNvPr>
                <p14:cNvContentPartPr/>
                <p14:nvPr/>
              </p14:nvContentPartPr>
              <p14:xfrm>
                <a:off x="3721705" y="2874563"/>
                <a:ext cx="9360" cy="344520"/>
              </p14:xfrm>
            </p:contentPart>
          </mc:Choice>
          <mc:Fallback xmlns="">
            <p:pic>
              <p:nvPicPr>
                <p:cNvPr id="19" name="Ink 18">
                  <a:extLst>
                    <a:ext uri="{FF2B5EF4-FFF2-40B4-BE49-F238E27FC236}">
                      <a16:creationId xmlns:a16="http://schemas.microsoft.com/office/drawing/2014/main" id="{AE27EC56-A130-216D-400B-E240BA3C444B}"/>
                    </a:ext>
                  </a:extLst>
                </p:cNvPr>
                <p:cNvPicPr/>
                <p:nvPr/>
              </p:nvPicPr>
              <p:blipFill>
                <a:blip r:embed="rId27"/>
                <a:stretch>
                  <a:fillRect/>
                </a:stretch>
              </p:blipFill>
              <p:spPr>
                <a:xfrm>
                  <a:off x="3713065" y="2865923"/>
                  <a:ext cx="27000" cy="362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CF8A33F5-E32F-7EFC-F0ED-68B244F87E58}"/>
                    </a:ext>
                  </a:extLst>
                </p14:cNvPr>
                <p14:cNvContentPartPr/>
                <p14:nvPr/>
              </p14:nvContentPartPr>
              <p14:xfrm>
                <a:off x="3746545" y="2860523"/>
                <a:ext cx="624600" cy="350640"/>
              </p14:xfrm>
            </p:contentPart>
          </mc:Choice>
          <mc:Fallback xmlns="">
            <p:pic>
              <p:nvPicPr>
                <p:cNvPr id="20" name="Ink 19">
                  <a:extLst>
                    <a:ext uri="{FF2B5EF4-FFF2-40B4-BE49-F238E27FC236}">
                      <a16:creationId xmlns:a16="http://schemas.microsoft.com/office/drawing/2014/main" id="{CF8A33F5-E32F-7EFC-F0ED-68B244F87E58}"/>
                    </a:ext>
                  </a:extLst>
                </p:cNvPr>
                <p:cNvPicPr/>
                <p:nvPr/>
              </p:nvPicPr>
              <p:blipFill>
                <a:blip r:embed="rId29"/>
                <a:stretch>
                  <a:fillRect/>
                </a:stretch>
              </p:blipFill>
              <p:spPr>
                <a:xfrm>
                  <a:off x="3737905" y="2851523"/>
                  <a:ext cx="64224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AC54C889-C279-DD05-43E8-79526B37C499}"/>
                    </a:ext>
                  </a:extLst>
                </p14:cNvPr>
                <p14:cNvContentPartPr/>
                <p14:nvPr/>
              </p14:nvContentPartPr>
              <p14:xfrm>
                <a:off x="3706225" y="3547043"/>
                <a:ext cx="21960" cy="255960"/>
              </p14:xfrm>
            </p:contentPart>
          </mc:Choice>
          <mc:Fallback xmlns="">
            <p:pic>
              <p:nvPicPr>
                <p:cNvPr id="21" name="Ink 20">
                  <a:extLst>
                    <a:ext uri="{FF2B5EF4-FFF2-40B4-BE49-F238E27FC236}">
                      <a16:creationId xmlns:a16="http://schemas.microsoft.com/office/drawing/2014/main" id="{AC54C889-C279-DD05-43E8-79526B37C499}"/>
                    </a:ext>
                  </a:extLst>
                </p:cNvPr>
                <p:cNvPicPr/>
                <p:nvPr/>
              </p:nvPicPr>
              <p:blipFill>
                <a:blip r:embed="rId31"/>
                <a:stretch>
                  <a:fillRect/>
                </a:stretch>
              </p:blipFill>
              <p:spPr>
                <a:xfrm>
                  <a:off x="3697225" y="3538403"/>
                  <a:ext cx="3960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50E0C735-69F1-B6B3-9615-B4AD5FD2B424}"/>
                    </a:ext>
                  </a:extLst>
                </p14:cNvPr>
                <p14:cNvContentPartPr/>
                <p14:nvPr/>
              </p14:nvContentPartPr>
              <p14:xfrm>
                <a:off x="3706585" y="3521123"/>
                <a:ext cx="641160" cy="377640"/>
              </p14:xfrm>
            </p:contentPart>
          </mc:Choice>
          <mc:Fallback xmlns="">
            <p:pic>
              <p:nvPicPr>
                <p:cNvPr id="22" name="Ink 21">
                  <a:extLst>
                    <a:ext uri="{FF2B5EF4-FFF2-40B4-BE49-F238E27FC236}">
                      <a16:creationId xmlns:a16="http://schemas.microsoft.com/office/drawing/2014/main" id="{50E0C735-69F1-B6B3-9615-B4AD5FD2B424}"/>
                    </a:ext>
                  </a:extLst>
                </p:cNvPr>
                <p:cNvPicPr/>
                <p:nvPr/>
              </p:nvPicPr>
              <p:blipFill>
                <a:blip r:embed="rId33"/>
                <a:stretch>
                  <a:fillRect/>
                </a:stretch>
              </p:blipFill>
              <p:spPr>
                <a:xfrm>
                  <a:off x="3697585" y="3512123"/>
                  <a:ext cx="658800" cy="3952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5" name="Ink 24">
                  <a:extLst>
                    <a:ext uri="{FF2B5EF4-FFF2-40B4-BE49-F238E27FC236}">
                      <a16:creationId xmlns:a16="http://schemas.microsoft.com/office/drawing/2014/main" id="{8710EAE8-F3C3-558B-58FA-70BE97301D7C}"/>
                    </a:ext>
                  </a:extLst>
                </p14:cNvPr>
                <p14:cNvContentPartPr/>
                <p14:nvPr/>
              </p14:nvContentPartPr>
              <p14:xfrm>
                <a:off x="3673105" y="4323923"/>
                <a:ext cx="22320" cy="281880"/>
              </p14:xfrm>
            </p:contentPart>
          </mc:Choice>
          <mc:Fallback xmlns="">
            <p:pic>
              <p:nvPicPr>
                <p:cNvPr id="25" name="Ink 24">
                  <a:extLst>
                    <a:ext uri="{FF2B5EF4-FFF2-40B4-BE49-F238E27FC236}">
                      <a16:creationId xmlns:a16="http://schemas.microsoft.com/office/drawing/2014/main" id="{8710EAE8-F3C3-558B-58FA-70BE97301D7C}"/>
                    </a:ext>
                  </a:extLst>
                </p:cNvPr>
                <p:cNvPicPr/>
                <p:nvPr/>
              </p:nvPicPr>
              <p:blipFill>
                <a:blip r:embed="rId35"/>
                <a:stretch>
                  <a:fillRect/>
                </a:stretch>
              </p:blipFill>
              <p:spPr>
                <a:xfrm>
                  <a:off x="3664105" y="4314923"/>
                  <a:ext cx="3996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6" name="Ink 25">
                  <a:extLst>
                    <a:ext uri="{FF2B5EF4-FFF2-40B4-BE49-F238E27FC236}">
                      <a16:creationId xmlns:a16="http://schemas.microsoft.com/office/drawing/2014/main" id="{7383084B-DB2F-1572-443C-4F96B6155448}"/>
                    </a:ext>
                  </a:extLst>
                </p14:cNvPr>
                <p14:cNvContentPartPr/>
                <p14:nvPr/>
              </p14:nvContentPartPr>
              <p14:xfrm>
                <a:off x="3708025" y="4295123"/>
                <a:ext cx="608400" cy="327600"/>
              </p14:xfrm>
            </p:contentPart>
          </mc:Choice>
          <mc:Fallback xmlns="">
            <p:pic>
              <p:nvPicPr>
                <p:cNvPr id="26" name="Ink 25">
                  <a:extLst>
                    <a:ext uri="{FF2B5EF4-FFF2-40B4-BE49-F238E27FC236}">
                      <a16:creationId xmlns:a16="http://schemas.microsoft.com/office/drawing/2014/main" id="{7383084B-DB2F-1572-443C-4F96B6155448}"/>
                    </a:ext>
                  </a:extLst>
                </p:cNvPr>
                <p:cNvPicPr/>
                <p:nvPr/>
              </p:nvPicPr>
              <p:blipFill>
                <a:blip r:embed="rId37"/>
                <a:stretch>
                  <a:fillRect/>
                </a:stretch>
              </p:blipFill>
              <p:spPr>
                <a:xfrm>
                  <a:off x="3699025" y="4286483"/>
                  <a:ext cx="626040" cy="3452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8" name="Ink 27">
                  <a:extLst>
                    <a:ext uri="{FF2B5EF4-FFF2-40B4-BE49-F238E27FC236}">
                      <a16:creationId xmlns:a16="http://schemas.microsoft.com/office/drawing/2014/main" id="{5B63BEDA-D10F-580C-75A2-F78221B68728}"/>
                    </a:ext>
                  </a:extLst>
                </p14:cNvPr>
                <p14:cNvContentPartPr/>
                <p14:nvPr/>
              </p14:nvContentPartPr>
              <p14:xfrm>
                <a:off x="5350705" y="2849003"/>
                <a:ext cx="5400" cy="338400"/>
              </p14:xfrm>
            </p:contentPart>
          </mc:Choice>
          <mc:Fallback xmlns="">
            <p:pic>
              <p:nvPicPr>
                <p:cNvPr id="28" name="Ink 27">
                  <a:extLst>
                    <a:ext uri="{FF2B5EF4-FFF2-40B4-BE49-F238E27FC236}">
                      <a16:creationId xmlns:a16="http://schemas.microsoft.com/office/drawing/2014/main" id="{5B63BEDA-D10F-580C-75A2-F78221B68728}"/>
                    </a:ext>
                  </a:extLst>
                </p:cNvPr>
                <p:cNvPicPr/>
                <p:nvPr/>
              </p:nvPicPr>
              <p:blipFill>
                <a:blip r:embed="rId39"/>
                <a:stretch>
                  <a:fillRect/>
                </a:stretch>
              </p:blipFill>
              <p:spPr>
                <a:xfrm>
                  <a:off x="5341705" y="2840003"/>
                  <a:ext cx="23040" cy="3560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9" name="Ink 28">
                  <a:extLst>
                    <a:ext uri="{FF2B5EF4-FFF2-40B4-BE49-F238E27FC236}">
                      <a16:creationId xmlns:a16="http://schemas.microsoft.com/office/drawing/2014/main" id="{0A3DBAAC-9825-7E1E-8BC6-C30627F721B9}"/>
                    </a:ext>
                  </a:extLst>
                </p14:cNvPr>
                <p14:cNvContentPartPr/>
                <p14:nvPr/>
              </p14:nvContentPartPr>
              <p14:xfrm>
                <a:off x="5353585" y="2804003"/>
                <a:ext cx="637560" cy="368280"/>
              </p14:xfrm>
            </p:contentPart>
          </mc:Choice>
          <mc:Fallback xmlns="">
            <p:pic>
              <p:nvPicPr>
                <p:cNvPr id="29" name="Ink 28">
                  <a:extLst>
                    <a:ext uri="{FF2B5EF4-FFF2-40B4-BE49-F238E27FC236}">
                      <a16:creationId xmlns:a16="http://schemas.microsoft.com/office/drawing/2014/main" id="{0A3DBAAC-9825-7E1E-8BC6-C30627F721B9}"/>
                    </a:ext>
                  </a:extLst>
                </p:cNvPr>
                <p:cNvPicPr/>
                <p:nvPr/>
              </p:nvPicPr>
              <p:blipFill>
                <a:blip r:embed="rId41"/>
                <a:stretch>
                  <a:fillRect/>
                </a:stretch>
              </p:blipFill>
              <p:spPr>
                <a:xfrm>
                  <a:off x="5344945" y="2795363"/>
                  <a:ext cx="655200" cy="3859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1" name="Ink 30">
                  <a:extLst>
                    <a:ext uri="{FF2B5EF4-FFF2-40B4-BE49-F238E27FC236}">
                      <a16:creationId xmlns:a16="http://schemas.microsoft.com/office/drawing/2014/main" id="{FC31E854-A47A-D0CA-A392-85A38E01540F}"/>
                    </a:ext>
                  </a:extLst>
                </p14:cNvPr>
                <p14:cNvContentPartPr/>
                <p14:nvPr/>
              </p14:nvContentPartPr>
              <p14:xfrm>
                <a:off x="5277985" y="3612203"/>
                <a:ext cx="18360" cy="303840"/>
              </p14:xfrm>
            </p:contentPart>
          </mc:Choice>
          <mc:Fallback xmlns="">
            <p:pic>
              <p:nvPicPr>
                <p:cNvPr id="31" name="Ink 30">
                  <a:extLst>
                    <a:ext uri="{FF2B5EF4-FFF2-40B4-BE49-F238E27FC236}">
                      <a16:creationId xmlns:a16="http://schemas.microsoft.com/office/drawing/2014/main" id="{FC31E854-A47A-D0CA-A392-85A38E01540F}"/>
                    </a:ext>
                  </a:extLst>
                </p:cNvPr>
                <p:cNvPicPr/>
                <p:nvPr/>
              </p:nvPicPr>
              <p:blipFill>
                <a:blip r:embed="rId43"/>
                <a:stretch>
                  <a:fillRect/>
                </a:stretch>
              </p:blipFill>
              <p:spPr>
                <a:xfrm>
                  <a:off x="5269345" y="3603563"/>
                  <a:ext cx="3600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2" name="Ink 31">
                  <a:extLst>
                    <a:ext uri="{FF2B5EF4-FFF2-40B4-BE49-F238E27FC236}">
                      <a16:creationId xmlns:a16="http://schemas.microsoft.com/office/drawing/2014/main" id="{C4E7A1BF-4D6D-0DC5-C824-6D631A1488E3}"/>
                    </a:ext>
                  </a:extLst>
                </p14:cNvPr>
                <p14:cNvContentPartPr/>
                <p14:nvPr/>
              </p14:nvContentPartPr>
              <p14:xfrm>
                <a:off x="5294185" y="3576563"/>
                <a:ext cx="696600" cy="370800"/>
              </p14:xfrm>
            </p:contentPart>
          </mc:Choice>
          <mc:Fallback xmlns="">
            <p:pic>
              <p:nvPicPr>
                <p:cNvPr id="32" name="Ink 31">
                  <a:extLst>
                    <a:ext uri="{FF2B5EF4-FFF2-40B4-BE49-F238E27FC236}">
                      <a16:creationId xmlns:a16="http://schemas.microsoft.com/office/drawing/2014/main" id="{C4E7A1BF-4D6D-0DC5-C824-6D631A1488E3}"/>
                    </a:ext>
                  </a:extLst>
                </p:cNvPr>
                <p:cNvPicPr/>
                <p:nvPr/>
              </p:nvPicPr>
              <p:blipFill>
                <a:blip r:embed="rId45"/>
                <a:stretch>
                  <a:fillRect/>
                </a:stretch>
              </p:blipFill>
              <p:spPr>
                <a:xfrm>
                  <a:off x="5285185" y="3567923"/>
                  <a:ext cx="714240" cy="3884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3" name="Ink 32">
                  <a:extLst>
                    <a:ext uri="{FF2B5EF4-FFF2-40B4-BE49-F238E27FC236}">
                      <a16:creationId xmlns:a16="http://schemas.microsoft.com/office/drawing/2014/main" id="{9DAB885A-5270-AE6F-4A66-EB29E9F4E2E6}"/>
                    </a:ext>
                  </a:extLst>
                </p14:cNvPr>
                <p14:cNvContentPartPr/>
                <p14:nvPr/>
              </p14:nvContentPartPr>
              <p14:xfrm>
                <a:off x="5321545" y="4299803"/>
                <a:ext cx="14760" cy="294480"/>
              </p14:xfrm>
            </p:contentPart>
          </mc:Choice>
          <mc:Fallback xmlns="">
            <p:pic>
              <p:nvPicPr>
                <p:cNvPr id="33" name="Ink 32">
                  <a:extLst>
                    <a:ext uri="{FF2B5EF4-FFF2-40B4-BE49-F238E27FC236}">
                      <a16:creationId xmlns:a16="http://schemas.microsoft.com/office/drawing/2014/main" id="{9DAB885A-5270-AE6F-4A66-EB29E9F4E2E6}"/>
                    </a:ext>
                  </a:extLst>
                </p:cNvPr>
                <p:cNvPicPr/>
                <p:nvPr/>
              </p:nvPicPr>
              <p:blipFill>
                <a:blip r:embed="rId47"/>
                <a:stretch>
                  <a:fillRect/>
                </a:stretch>
              </p:blipFill>
              <p:spPr>
                <a:xfrm>
                  <a:off x="5312545" y="4290803"/>
                  <a:ext cx="32400" cy="3121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4" name="Ink 33">
                  <a:extLst>
                    <a:ext uri="{FF2B5EF4-FFF2-40B4-BE49-F238E27FC236}">
                      <a16:creationId xmlns:a16="http://schemas.microsoft.com/office/drawing/2014/main" id="{11443A04-0EC9-1027-6E6E-A89B4FC29CE0}"/>
                    </a:ext>
                  </a:extLst>
                </p14:cNvPr>
                <p14:cNvContentPartPr/>
                <p14:nvPr/>
              </p14:nvContentPartPr>
              <p14:xfrm>
                <a:off x="5325145" y="4283603"/>
                <a:ext cx="645480" cy="406800"/>
              </p14:xfrm>
            </p:contentPart>
          </mc:Choice>
          <mc:Fallback xmlns="">
            <p:pic>
              <p:nvPicPr>
                <p:cNvPr id="34" name="Ink 33">
                  <a:extLst>
                    <a:ext uri="{FF2B5EF4-FFF2-40B4-BE49-F238E27FC236}">
                      <a16:creationId xmlns:a16="http://schemas.microsoft.com/office/drawing/2014/main" id="{11443A04-0EC9-1027-6E6E-A89B4FC29CE0}"/>
                    </a:ext>
                  </a:extLst>
                </p:cNvPr>
                <p:cNvPicPr/>
                <p:nvPr/>
              </p:nvPicPr>
              <p:blipFill>
                <a:blip r:embed="rId49"/>
                <a:stretch>
                  <a:fillRect/>
                </a:stretch>
              </p:blipFill>
              <p:spPr>
                <a:xfrm>
                  <a:off x="5316145" y="4274603"/>
                  <a:ext cx="663120" cy="4244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7" name="Ink 36">
                  <a:extLst>
                    <a:ext uri="{FF2B5EF4-FFF2-40B4-BE49-F238E27FC236}">
                      <a16:creationId xmlns:a16="http://schemas.microsoft.com/office/drawing/2014/main" id="{0B04AD56-34C3-EA5D-C81D-56E02F25116B}"/>
                    </a:ext>
                  </a:extLst>
                </p14:cNvPr>
                <p14:cNvContentPartPr/>
                <p14:nvPr/>
              </p14:nvContentPartPr>
              <p14:xfrm>
                <a:off x="8179945" y="2696723"/>
                <a:ext cx="41400" cy="324000"/>
              </p14:xfrm>
            </p:contentPart>
          </mc:Choice>
          <mc:Fallback xmlns="">
            <p:pic>
              <p:nvPicPr>
                <p:cNvPr id="37" name="Ink 36">
                  <a:extLst>
                    <a:ext uri="{FF2B5EF4-FFF2-40B4-BE49-F238E27FC236}">
                      <a16:creationId xmlns:a16="http://schemas.microsoft.com/office/drawing/2014/main" id="{0B04AD56-34C3-EA5D-C81D-56E02F25116B}"/>
                    </a:ext>
                  </a:extLst>
                </p:cNvPr>
                <p:cNvPicPr/>
                <p:nvPr/>
              </p:nvPicPr>
              <p:blipFill>
                <a:blip r:embed="rId51"/>
                <a:stretch>
                  <a:fillRect/>
                </a:stretch>
              </p:blipFill>
              <p:spPr>
                <a:xfrm>
                  <a:off x="8171305" y="2687723"/>
                  <a:ext cx="5904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8" name="Ink 37">
                  <a:extLst>
                    <a:ext uri="{FF2B5EF4-FFF2-40B4-BE49-F238E27FC236}">
                      <a16:creationId xmlns:a16="http://schemas.microsoft.com/office/drawing/2014/main" id="{FEDA575D-95BE-4875-51D3-1378BB3DEDC9}"/>
                    </a:ext>
                  </a:extLst>
                </p14:cNvPr>
                <p14:cNvContentPartPr/>
                <p14:nvPr/>
              </p14:nvContentPartPr>
              <p14:xfrm>
                <a:off x="8159425" y="2637323"/>
                <a:ext cx="682560" cy="369360"/>
              </p14:xfrm>
            </p:contentPart>
          </mc:Choice>
          <mc:Fallback xmlns="">
            <p:pic>
              <p:nvPicPr>
                <p:cNvPr id="38" name="Ink 37">
                  <a:extLst>
                    <a:ext uri="{FF2B5EF4-FFF2-40B4-BE49-F238E27FC236}">
                      <a16:creationId xmlns:a16="http://schemas.microsoft.com/office/drawing/2014/main" id="{FEDA575D-95BE-4875-51D3-1378BB3DEDC9}"/>
                    </a:ext>
                  </a:extLst>
                </p:cNvPr>
                <p:cNvPicPr/>
                <p:nvPr/>
              </p:nvPicPr>
              <p:blipFill>
                <a:blip r:embed="rId53"/>
                <a:stretch>
                  <a:fillRect/>
                </a:stretch>
              </p:blipFill>
              <p:spPr>
                <a:xfrm>
                  <a:off x="8150425" y="2628683"/>
                  <a:ext cx="700200" cy="387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9" name="Ink 38">
                  <a:extLst>
                    <a:ext uri="{FF2B5EF4-FFF2-40B4-BE49-F238E27FC236}">
                      <a16:creationId xmlns:a16="http://schemas.microsoft.com/office/drawing/2014/main" id="{409705BC-2CF9-A926-570A-BB6D72045AC0}"/>
                    </a:ext>
                  </a:extLst>
                </p14:cNvPr>
                <p14:cNvContentPartPr/>
                <p14:nvPr/>
              </p14:nvContentPartPr>
              <p14:xfrm>
                <a:off x="8262745" y="3529763"/>
                <a:ext cx="35640" cy="348480"/>
              </p14:xfrm>
            </p:contentPart>
          </mc:Choice>
          <mc:Fallback xmlns="">
            <p:pic>
              <p:nvPicPr>
                <p:cNvPr id="39" name="Ink 38">
                  <a:extLst>
                    <a:ext uri="{FF2B5EF4-FFF2-40B4-BE49-F238E27FC236}">
                      <a16:creationId xmlns:a16="http://schemas.microsoft.com/office/drawing/2014/main" id="{409705BC-2CF9-A926-570A-BB6D72045AC0}"/>
                    </a:ext>
                  </a:extLst>
                </p:cNvPr>
                <p:cNvPicPr/>
                <p:nvPr/>
              </p:nvPicPr>
              <p:blipFill>
                <a:blip r:embed="rId55"/>
                <a:stretch>
                  <a:fillRect/>
                </a:stretch>
              </p:blipFill>
              <p:spPr>
                <a:xfrm>
                  <a:off x="8253745" y="3521123"/>
                  <a:ext cx="53280" cy="3661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0" name="Ink 39">
                  <a:extLst>
                    <a:ext uri="{FF2B5EF4-FFF2-40B4-BE49-F238E27FC236}">
                      <a16:creationId xmlns:a16="http://schemas.microsoft.com/office/drawing/2014/main" id="{D612835A-2C67-4B1F-BA88-07DE8FB6C9F9}"/>
                    </a:ext>
                  </a:extLst>
                </p14:cNvPr>
                <p14:cNvContentPartPr/>
                <p14:nvPr/>
              </p14:nvContentPartPr>
              <p14:xfrm>
                <a:off x="8291905" y="3481523"/>
                <a:ext cx="629640" cy="381240"/>
              </p14:xfrm>
            </p:contentPart>
          </mc:Choice>
          <mc:Fallback xmlns="">
            <p:pic>
              <p:nvPicPr>
                <p:cNvPr id="40" name="Ink 39">
                  <a:extLst>
                    <a:ext uri="{FF2B5EF4-FFF2-40B4-BE49-F238E27FC236}">
                      <a16:creationId xmlns:a16="http://schemas.microsoft.com/office/drawing/2014/main" id="{D612835A-2C67-4B1F-BA88-07DE8FB6C9F9}"/>
                    </a:ext>
                  </a:extLst>
                </p:cNvPr>
                <p:cNvPicPr/>
                <p:nvPr/>
              </p:nvPicPr>
              <p:blipFill>
                <a:blip r:embed="rId57"/>
                <a:stretch>
                  <a:fillRect/>
                </a:stretch>
              </p:blipFill>
              <p:spPr>
                <a:xfrm>
                  <a:off x="8282905" y="3472883"/>
                  <a:ext cx="64728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3" name="Ink 42">
                  <a:extLst>
                    <a:ext uri="{FF2B5EF4-FFF2-40B4-BE49-F238E27FC236}">
                      <a16:creationId xmlns:a16="http://schemas.microsoft.com/office/drawing/2014/main" id="{9C7C792F-F74A-4A8F-0A1F-01A7F584AAAC}"/>
                    </a:ext>
                  </a:extLst>
                </p14:cNvPr>
                <p14:cNvContentPartPr/>
                <p14:nvPr/>
              </p14:nvContentPartPr>
              <p14:xfrm>
                <a:off x="8274985" y="4228883"/>
                <a:ext cx="11520" cy="417240"/>
              </p14:xfrm>
            </p:contentPart>
          </mc:Choice>
          <mc:Fallback xmlns="">
            <p:pic>
              <p:nvPicPr>
                <p:cNvPr id="43" name="Ink 42">
                  <a:extLst>
                    <a:ext uri="{FF2B5EF4-FFF2-40B4-BE49-F238E27FC236}">
                      <a16:creationId xmlns:a16="http://schemas.microsoft.com/office/drawing/2014/main" id="{9C7C792F-F74A-4A8F-0A1F-01A7F584AAAC}"/>
                    </a:ext>
                  </a:extLst>
                </p:cNvPr>
                <p:cNvPicPr/>
                <p:nvPr/>
              </p:nvPicPr>
              <p:blipFill>
                <a:blip r:embed="rId59"/>
                <a:stretch>
                  <a:fillRect/>
                </a:stretch>
              </p:blipFill>
              <p:spPr>
                <a:xfrm>
                  <a:off x="8265985" y="4219883"/>
                  <a:ext cx="29160" cy="4348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4" name="Ink 43">
                  <a:extLst>
                    <a:ext uri="{FF2B5EF4-FFF2-40B4-BE49-F238E27FC236}">
                      <a16:creationId xmlns:a16="http://schemas.microsoft.com/office/drawing/2014/main" id="{6B259559-2EF0-BF72-6FD9-720C789DB59B}"/>
                    </a:ext>
                  </a:extLst>
                </p14:cNvPr>
                <p14:cNvContentPartPr/>
                <p14:nvPr/>
              </p14:nvContentPartPr>
              <p14:xfrm>
                <a:off x="8310625" y="4192163"/>
                <a:ext cx="642600" cy="459720"/>
              </p14:xfrm>
            </p:contentPart>
          </mc:Choice>
          <mc:Fallback xmlns="">
            <p:pic>
              <p:nvPicPr>
                <p:cNvPr id="44" name="Ink 43">
                  <a:extLst>
                    <a:ext uri="{FF2B5EF4-FFF2-40B4-BE49-F238E27FC236}">
                      <a16:creationId xmlns:a16="http://schemas.microsoft.com/office/drawing/2014/main" id="{6B259559-2EF0-BF72-6FD9-720C789DB59B}"/>
                    </a:ext>
                  </a:extLst>
                </p:cNvPr>
                <p:cNvPicPr/>
                <p:nvPr/>
              </p:nvPicPr>
              <p:blipFill>
                <a:blip r:embed="rId61"/>
                <a:stretch>
                  <a:fillRect/>
                </a:stretch>
              </p:blipFill>
              <p:spPr>
                <a:xfrm>
                  <a:off x="8301985" y="4183163"/>
                  <a:ext cx="660240" cy="4773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9" name="Ink 48">
                  <a:extLst>
                    <a:ext uri="{FF2B5EF4-FFF2-40B4-BE49-F238E27FC236}">
                      <a16:creationId xmlns:a16="http://schemas.microsoft.com/office/drawing/2014/main" id="{42C8B9C8-AC28-9616-C3CB-9009B2808D6E}"/>
                    </a:ext>
                  </a:extLst>
                </p14:cNvPr>
                <p14:cNvContentPartPr/>
                <p14:nvPr/>
              </p14:nvContentPartPr>
              <p14:xfrm>
                <a:off x="9968425" y="3415643"/>
                <a:ext cx="638640" cy="468360"/>
              </p14:xfrm>
            </p:contentPart>
          </mc:Choice>
          <mc:Fallback xmlns="">
            <p:pic>
              <p:nvPicPr>
                <p:cNvPr id="49" name="Ink 48">
                  <a:extLst>
                    <a:ext uri="{FF2B5EF4-FFF2-40B4-BE49-F238E27FC236}">
                      <a16:creationId xmlns:a16="http://schemas.microsoft.com/office/drawing/2014/main" id="{42C8B9C8-AC28-9616-C3CB-9009B2808D6E}"/>
                    </a:ext>
                  </a:extLst>
                </p:cNvPr>
                <p:cNvPicPr/>
                <p:nvPr/>
              </p:nvPicPr>
              <p:blipFill>
                <a:blip r:embed="rId63"/>
                <a:stretch>
                  <a:fillRect/>
                </a:stretch>
              </p:blipFill>
              <p:spPr>
                <a:xfrm>
                  <a:off x="9959785" y="3407003"/>
                  <a:ext cx="656280" cy="486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0" name="Ink 49">
                  <a:extLst>
                    <a:ext uri="{FF2B5EF4-FFF2-40B4-BE49-F238E27FC236}">
                      <a16:creationId xmlns:a16="http://schemas.microsoft.com/office/drawing/2014/main" id="{7B8D5F94-019E-4E95-562F-3D188BEF8A8D}"/>
                    </a:ext>
                  </a:extLst>
                </p14:cNvPr>
                <p14:cNvContentPartPr/>
                <p14:nvPr/>
              </p14:nvContentPartPr>
              <p14:xfrm>
                <a:off x="10035385" y="3642803"/>
                <a:ext cx="504000" cy="25920"/>
              </p14:xfrm>
            </p:contentPart>
          </mc:Choice>
          <mc:Fallback xmlns="">
            <p:pic>
              <p:nvPicPr>
                <p:cNvPr id="50" name="Ink 49">
                  <a:extLst>
                    <a:ext uri="{FF2B5EF4-FFF2-40B4-BE49-F238E27FC236}">
                      <a16:creationId xmlns:a16="http://schemas.microsoft.com/office/drawing/2014/main" id="{7B8D5F94-019E-4E95-562F-3D188BEF8A8D}"/>
                    </a:ext>
                  </a:extLst>
                </p:cNvPr>
                <p:cNvPicPr/>
                <p:nvPr/>
              </p:nvPicPr>
              <p:blipFill>
                <a:blip r:embed="rId65"/>
                <a:stretch>
                  <a:fillRect/>
                </a:stretch>
              </p:blipFill>
              <p:spPr>
                <a:xfrm>
                  <a:off x="10026385" y="3634163"/>
                  <a:ext cx="52164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7" name="Ink 56">
                  <a:extLst>
                    <a:ext uri="{FF2B5EF4-FFF2-40B4-BE49-F238E27FC236}">
                      <a16:creationId xmlns:a16="http://schemas.microsoft.com/office/drawing/2014/main" id="{8AE92DA7-B0F1-0034-6E1D-120153EEE427}"/>
                    </a:ext>
                  </a:extLst>
                </p14:cNvPr>
                <p14:cNvContentPartPr/>
                <p14:nvPr/>
              </p14:nvContentPartPr>
              <p14:xfrm>
                <a:off x="10100905" y="3542363"/>
                <a:ext cx="14400" cy="267480"/>
              </p14:xfrm>
            </p:contentPart>
          </mc:Choice>
          <mc:Fallback xmlns="">
            <p:pic>
              <p:nvPicPr>
                <p:cNvPr id="57" name="Ink 56">
                  <a:extLst>
                    <a:ext uri="{FF2B5EF4-FFF2-40B4-BE49-F238E27FC236}">
                      <a16:creationId xmlns:a16="http://schemas.microsoft.com/office/drawing/2014/main" id="{8AE92DA7-B0F1-0034-6E1D-120153EEE427}"/>
                    </a:ext>
                  </a:extLst>
                </p:cNvPr>
                <p:cNvPicPr/>
                <p:nvPr/>
              </p:nvPicPr>
              <p:blipFill>
                <a:blip r:embed="rId67"/>
                <a:stretch>
                  <a:fillRect/>
                </a:stretch>
              </p:blipFill>
              <p:spPr>
                <a:xfrm>
                  <a:off x="10092265" y="3533723"/>
                  <a:ext cx="3204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8" name="Ink 57">
                  <a:extLst>
                    <a:ext uri="{FF2B5EF4-FFF2-40B4-BE49-F238E27FC236}">
                      <a16:creationId xmlns:a16="http://schemas.microsoft.com/office/drawing/2014/main" id="{F4E8C2FA-79D5-B1E2-0E73-CE7C74C46EC1}"/>
                    </a:ext>
                  </a:extLst>
                </p14:cNvPr>
                <p14:cNvContentPartPr/>
                <p14:nvPr/>
              </p14:nvContentPartPr>
              <p14:xfrm>
                <a:off x="10246345" y="3552443"/>
                <a:ext cx="30240" cy="291600"/>
              </p14:xfrm>
            </p:contentPart>
          </mc:Choice>
          <mc:Fallback xmlns="">
            <p:pic>
              <p:nvPicPr>
                <p:cNvPr id="58" name="Ink 57">
                  <a:extLst>
                    <a:ext uri="{FF2B5EF4-FFF2-40B4-BE49-F238E27FC236}">
                      <a16:creationId xmlns:a16="http://schemas.microsoft.com/office/drawing/2014/main" id="{F4E8C2FA-79D5-B1E2-0E73-CE7C74C46EC1}"/>
                    </a:ext>
                  </a:extLst>
                </p:cNvPr>
                <p:cNvPicPr/>
                <p:nvPr/>
              </p:nvPicPr>
              <p:blipFill>
                <a:blip r:embed="rId69"/>
                <a:stretch>
                  <a:fillRect/>
                </a:stretch>
              </p:blipFill>
              <p:spPr>
                <a:xfrm>
                  <a:off x="10237345" y="3543443"/>
                  <a:ext cx="4788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9" name="Ink 58">
                  <a:extLst>
                    <a:ext uri="{FF2B5EF4-FFF2-40B4-BE49-F238E27FC236}">
                      <a16:creationId xmlns:a16="http://schemas.microsoft.com/office/drawing/2014/main" id="{ABFF8A93-2FD1-89DE-54CB-350CF8167F72}"/>
                    </a:ext>
                  </a:extLst>
                </p14:cNvPr>
                <p14:cNvContentPartPr/>
                <p14:nvPr/>
              </p14:nvContentPartPr>
              <p14:xfrm>
                <a:off x="10385665" y="3551363"/>
                <a:ext cx="66240" cy="285480"/>
              </p14:xfrm>
            </p:contentPart>
          </mc:Choice>
          <mc:Fallback xmlns="">
            <p:pic>
              <p:nvPicPr>
                <p:cNvPr id="59" name="Ink 58">
                  <a:extLst>
                    <a:ext uri="{FF2B5EF4-FFF2-40B4-BE49-F238E27FC236}">
                      <a16:creationId xmlns:a16="http://schemas.microsoft.com/office/drawing/2014/main" id="{ABFF8A93-2FD1-89DE-54CB-350CF8167F72}"/>
                    </a:ext>
                  </a:extLst>
                </p:cNvPr>
                <p:cNvPicPr/>
                <p:nvPr/>
              </p:nvPicPr>
              <p:blipFill>
                <a:blip r:embed="rId71"/>
                <a:stretch>
                  <a:fillRect/>
                </a:stretch>
              </p:blipFill>
              <p:spPr>
                <a:xfrm>
                  <a:off x="10377025" y="3542723"/>
                  <a:ext cx="8388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2" name="Ink 51">
                  <a:extLst>
                    <a:ext uri="{FF2B5EF4-FFF2-40B4-BE49-F238E27FC236}">
                      <a16:creationId xmlns:a16="http://schemas.microsoft.com/office/drawing/2014/main" id="{BDEFEF92-73C6-3BDA-EC53-9F2C4B1E2C8A}"/>
                    </a:ext>
                  </a:extLst>
                </p14:cNvPr>
                <p14:cNvContentPartPr/>
                <p14:nvPr/>
              </p14:nvContentPartPr>
              <p14:xfrm>
                <a:off x="10097305" y="4251923"/>
                <a:ext cx="616680" cy="477720"/>
              </p14:xfrm>
            </p:contentPart>
          </mc:Choice>
          <mc:Fallback xmlns="">
            <p:pic>
              <p:nvPicPr>
                <p:cNvPr id="52" name="Ink 51">
                  <a:extLst>
                    <a:ext uri="{FF2B5EF4-FFF2-40B4-BE49-F238E27FC236}">
                      <a16:creationId xmlns:a16="http://schemas.microsoft.com/office/drawing/2014/main" id="{BDEFEF92-73C6-3BDA-EC53-9F2C4B1E2C8A}"/>
                    </a:ext>
                  </a:extLst>
                </p:cNvPr>
                <p:cNvPicPr/>
                <p:nvPr/>
              </p:nvPicPr>
              <p:blipFill>
                <a:blip r:embed="rId73"/>
                <a:stretch>
                  <a:fillRect/>
                </a:stretch>
              </p:blipFill>
              <p:spPr>
                <a:xfrm>
                  <a:off x="10088305" y="4242923"/>
                  <a:ext cx="634320" cy="4953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3" name="Ink 52">
                  <a:extLst>
                    <a:ext uri="{FF2B5EF4-FFF2-40B4-BE49-F238E27FC236}">
                      <a16:creationId xmlns:a16="http://schemas.microsoft.com/office/drawing/2014/main" id="{4683DBB6-40F2-E124-FA30-93A9A34FA639}"/>
                    </a:ext>
                  </a:extLst>
                </p14:cNvPr>
                <p14:cNvContentPartPr/>
                <p14:nvPr/>
              </p14:nvContentPartPr>
              <p14:xfrm>
                <a:off x="10690225" y="4371443"/>
                <a:ext cx="29520" cy="304920"/>
              </p14:xfrm>
            </p:contentPart>
          </mc:Choice>
          <mc:Fallback xmlns="">
            <p:pic>
              <p:nvPicPr>
                <p:cNvPr id="53" name="Ink 52">
                  <a:extLst>
                    <a:ext uri="{FF2B5EF4-FFF2-40B4-BE49-F238E27FC236}">
                      <a16:creationId xmlns:a16="http://schemas.microsoft.com/office/drawing/2014/main" id="{4683DBB6-40F2-E124-FA30-93A9A34FA639}"/>
                    </a:ext>
                  </a:extLst>
                </p:cNvPr>
                <p:cNvPicPr/>
                <p:nvPr/>
              </p:nvPicPr>
              <p:blipFill>
                <a:blip r:embed="rId75"/>
                <a:stretch>
                  <a:fillRect/>
                </a:stretch>
              </p:blipFill>
              <p:spPr>
                <a:xfrm>
                  <a:off x="10681585" y="4362803"/>
                  <a:ext cx="47160" cy="3225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5" name="Ink 54">
                  <a:extLst>
                    <a:ext uri="{FF2B5EF4-FFF2-40B4-BE49-F238E27FC236}">
                      <a16:creationId xmlns:a16="http://schemas.microsoft.com/office/drawing/2014/main" id="{B7323BA2-F88E-27E3-1254-E0548F226ECC}"/>
                    </a:ext>
                  </a:extLst>
                </p14:cNvPr>
                <p14:cNvContentPartPr/>
                <p14:nvPr/>
              </p14:nvContentPartPr>
              <p14:xfrm>
                <a:off x="10148785" y="4541723"/>
                <a:ext cx="603000" cy="38880"/>
              </p14:xfrm>
            </p:contentPart>
          </mc:Choice>
          <mc:Fallback xmlns="">
            <p:pic>
              <p:nvPicPr>
                <p:cNvPr id="55" name="Ink 54">
                  <a:extLst>
                    <a:ext uri="{FF2B5EF4-FFF2-40B4-BE49-F238E27FC236}">
                      <a16:creationId xmlns:a16="http://schemas.microsoft.com/office/drawing/2014/main" id="{B7323BA2-F88E-27E3-1254-E0548F226ECC}"/>
                    </a:ext>
                  </a:extLst>
                </p:cNvPr>
                <p:cNvPicPr/>
                <p:nvPr/>
              </p:nvPicPr>
              <p:blipFill>
                <a:blip r:embed="rId77"/>
                <a:stretch>
                  <a:fillRect/>
                </a:stretch>
              </p:blipFill>
              <p:spPr>
                <a:xfrm>
                  <a:off x="10139785" y="4532723"/>
                  <a:ext cx="62064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1" name="Ink 60">
                  <a:extLst>
                    <a:ext uri="{FF2B5EF4-FFF2-40B4-BE49-F238E27FC236}">
                      <a16:creationId xmlns:a16="http://schemas.microsoft.com/office/drawing/2014/main" id="{6EF7431E-A5E4-58FE-B9E9-88939A5867D4}"/>
                    </a:ext>
                  </a:extLst>
                </p14:cNvPr>
                <p14:cNvContentPartPr/>
                <p14:nvPr/>
              </p14:nvContentPartPr>
              <p14:xfrm>
                <a:off x="10202425" y="4420763"/>
                <a:ext cx="79920" cy="244080"/>
              </p14:xfrm>
            </p:contentPart>
          </mc:Choice>
          <mc:Fallback xmlns="">
            <p:pic>
              <p:nvPicPr>
                <p:cNvPr id="61" name="Ink 60">
                  <a:extLst>
                    <a:ext uri="{FF2B5EF4-FFF2-40B4-BE49-F238E27FC236}">
                      <a16:creationId xmlns:a16="http://schemas.microsoft.com/office/drawing/2014/main" id="{6EF7431E-A5E4-58FE-B9E9-88939A5867D4}"/>
                    </a:ext>
                  </a:extLst>
                </p:cNvPr>
                <p:cNvPicPr/>
                <p:nvPr/>
              </p:nvPicPr>
              <p:blipFill>
                <a:blip r:embed="rId79"/>
                <a:stretch>
                  <a:fillRect/>
                </a:stretch>
              </p:blipFill>
              <p:spPr>
                <a:xfrm>
                  <a:off x="10193785" y="4411763"/>
                  <a:ext cx="9756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2" name="Ink 61">
                  <a:extLst>
                    <a:ext uri="{FF2B5EF4-FFF2-40B4-BE49-F238E27FC236}">
                      <a16:creationId xmlns:a16="http://schemas.microsoft.com/office/drawing/2014/main" id="{EF7C3880-0BC2-060A-CAE0-76D44571BD6C}"/>
                    </a:ext>
                  </a:extLst>
                </p14:cNvPr>
                <p14:cNvContentPartPr/>
                <p14:nvPr/>
              </p14:nvContentPartPr>
              <p14:xfrm>
                <a:off x="10410505" y="4438403"/>
                <a:ext cx="47880" cy="263880"/>
              </p14:xfrm>
            </p:contentPart>
          </mc:Choice>
          <mc:Fallback xmlns="">
            <p:pic>
              <p:nvPicPr>
                <p:cNvPr id="62" name="Ink 61">
                  <a:extLst>
                    <a:ext uri="{FF2B5EF4-FFF2-40B4-BE49-F238E27FC236}">
                      <a16:creationId xmlns:a16="http://schemas.microsoft.com/office/drawing/2014/main" id="{EF7C3880-0BC2-060A-CAE0-76D44571BD6C}"/>
                    </a:ext>
                  </a:extLst>
                </p:cNvPr>
                <p:cNvPicPr/>
                <p:nvPr/>
              </p:nvPicPr>
              <p:blipFill>
                <a:blip r:embed="rId81"/>
                <a:stretch>
                  <a:fillRect/>
                </a:stretch>
              </p:blipFill>
              <p:spPr>
                <a:xfrm>
                  <a:off x="10401865" y="4429763"/>
                  <a:ext cx="6552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3" name="Ink 62">
                  <a:extLst>
                    <a:ext uri="{FF2B5EF4-FFF2-40B4-BE49-F238E27FC236}">
                      <a16:creationId xmlns:a16="http://schemas.microsoft.com/office/drawing/2014/main" id="{30AA6A8B-2A93-90BF-0BD7-0ABA04BE56B8}"/>
                    </a:ext>
                  </a:extLst>
                </p14:cNvPr>
                <p14:cNvContentPartPr/>
                <p14:nvPr/>
              </p14:nvContentPartPr>
              <p14:xfrm>
                <a:off x="10583665" y="4445243"/>
                <a:ext cx="67320" cy="278640"/>
              </p14:xfrm>
            </p:contentPart>
          </mc:Choice>
          <mc:Fallback xmlns="">
            <p:pic>
              <p:nvPicPr>
                <p:cNvPr id="63" name="Ink 62">
                  <a:extLst>
                    <a:ext uri="{FF2B5EF4-FFF2-40B4-BE49-F238E27FC236}">
                      <a16:creationId xmlns:a16="http://schemas.microsoft.com/office/drawing/2014/main" id="{30AA6A8B-2A93-90BF-0BD7-0ABA04BE56B8}"/>
                    </a:ext>
                  </a:extLst>
                </p:cNvPr>
                <p:cNvPicPr/>
                <p:nvPr/>
              </p:nvPicPr>
              <p:blipFill>
                <a:blip r:embed="rId83"/>
                <a:stretch>
                  <a:fillRect/>
                </a:stretch>
              </p:blipFill>
              <p:spPr>
                <a:xfrm>
                  <a:off x="10575025" y="4436603"/>
                  <a:ext cx="8496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6" name="Ink 45">
                  <a:extLst>
                    <a:ext uri="{FF2B5EF4-FFF2-40B4-BE49-F238E27FC236}">
                      <a16:creationId xmlns:a16="http://schemas.microsoft.com/office/drawing/2014/main" id="{B11B7A80-E894-323E-D70F-68FD3CE3036D}"/>
                    </a:ext>
                  </a:extLst>
                </p14:cNvPr>
                <p14:cNvContentPartPr/>
                <p14:nvPr/>
              </p14:nvContentPartPr>
              <p14:xfrm>
                <a:off x="9902545" y="2413043"/>
                <a:ext cx="633600" cy="509040"/>
              </p14:xfrm>
            </p:contentPart>
          </mc:Choice>
          <mc:Fallback xmlns="">
            <p:pic>
              <p:nvPicPr>
                <p:cNvPr id="46" name="Ink 45">
                  <a:extLst>
                    <a:ext uri="{FF2B5EF4-FFF2-40B4-BE49-F238E27FC236}">
                      <a16:creationId xmlns:a16="http://schemas.microsoft.com/office/drawing/2014/main" id="{B11B7A80-E894-323E-D70F-68FD3CE3036D}"/>
                    </a:ext>
                  </a:extLst>
                </p:cNvPr>
                <p:cNvPicPr/>
                <p:nvPr/>
              </p:nvPicPr>
              <p:blipFill>
                <a:blip r:embed="rId85"/>
                <a:stretch>
                  <a:fillRect/>
                </a:stretch>
              </p:blipFill>
              <p:spPr>
                <a:xfrm>
                  <a:off x="9893905" y="2404403"/>
                  <a:ext cx="651240" cy="5266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47" name="Ink 46">
                  <a:extLst>
                    <a:ext uri="{FF2B5EF4-FFF2-40B4-BE49-F238E27FC236}">
                      <a16:creationId xmlns:a16="http://schemas.microsoft.com/office/drawing/2014/main" id="{22148B82-8379-FCEF-C6D7-417C878BA72F}"/>
                    </a:ext>
                  </a:extLst>
                </p14:cNvPr>
                <p14:cNvContentPartPr/>
                <p14:nvPr/>
              </p14:nvContentPartPr>
              <p14:xfrm>
                <a:off x="9962665" y="2647403"/>
                <a:ext cx="552960" cy="51120"/>
              </p14:xfrm>
            </p:contentPart>
          </mc:Choice>
          <mc:Fallback xmlns="">
            <p:pic>
              <p:nvPicPr>
                <p:cNvPr id="47" name="Ink 46">
                  <a:extLst>
                    <a:ext uri="{FF2B5EF4-FFF2-40B4-BE49-F238E27FC236}">
                      <a16:creationId xmlns:a16="http://schemas.microsoft.com/office/drawing/2014/main" id="{22148B82-8379-FCEF-C6D7-417C878BA72F}"/>
                    </a:ext>
                  </a:extLst>
                </p:cNvPr>
                <p:cNvPicPr/>
                <p:nvPr/>
              </p:nvPicPr>
              <p:blipFill>
                <a:blip r:embed="rId87"/>
                <a:stretch>
                  <a:fillRect/>
                </a:stretch>
              </p:blipFill>
              <p:spPr>
                <a:xfrm>
                  <a:off x="9953665" y="2638403"/>
                  <a:ext cx="57060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5" name="Ink 64">
                  <a:extLst>
                    <a:ext uri="{FF2B5EF4-FFF2-40B4-BE49-F238E27FC236}">
                      <a16:creationId xmlns:a16="http://schemas.microsoft.com/office/drawing/2014/main" id="{0504AB0F-4F61-B68C-6158-B9292FDFFB1A}"/>
                    </a:ext>
                  </a:extLst>
                </p14:cNvPr>
                <p14:cNvContentPartPr/>
                <p14:nvPr/>
              </p14:nvContentPartPr>
              <p14:xfrm>
                <a:off x="10090105" y="2546963"/>
                <a:ext cx="19440" cy="276480"/>
              </p14:xfrm>
            </p:contentPart>
          </mc:Choice>
          <mc:Fallback xmlns="">
            <p:pic>
              <p:nvPicPr>
                <p:cNvPr id="65" name="Ink 64">
                  <a:extLst>
                    <a:ext uri="{FF2B5EF4-FFF2-40B4-BE49-F238E27FC236}">
                      <a16:creationId xmlns:a16="http://schemas.microsoft.com/office/drawing/2014/main" id="{0504AB0F-4F61-B68C-6158-B9292FDFFB1A}"/>
                    </a:ext>
                  </a:extLst>
                </p:cNvPr>
                <p:cNvPicPr/>
                <p:nvPr/>
              </p:nvPicPr>
              <p:blipFill>
                <a:blip r:embed="rId89"/>
                <a:stretch>
                  <a:fillRect/>
                </a:stretch>
              </p:blipFill>
              <p:spPr>
                <a:xfrm>
                  <a:off x="10081105" y="2538323"/>
                  <a:ext cx="3708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6" name="Ink 65">
                  <a:extLst>
                    <a:ext uri="{FF2B5EF4-FFF2-40B4-BE49-F238E27FC236}">
                      <a16:creationId xmlns:a16="http://schemas.microsoft.com/office/drawing/2014/main" id="{E7FC2829-A0F9-57C0-8807-A6F1CE41098D}"/>
                    </a:ext>
                  </a:extLst>
                </p14:cNvPr>
                <p14:cNvContentPartPr/>
                <p14:nvPr/>
              </p14:nvContentPartPr>
              <p14:xfrm>
                <a:off x="10258225" y="2554883"/>
                <a:ext cx="4680" cy="333720"/>
              </p14:xfrm>
            </p:contentPart>
          </mc:Choice>
          <mc:Fallback xmlns="">
            <p:pic>
              <p:nvPicPr>
                <p:cNvPr id="66" name="Ink 65">
                  <a:extLst>
                    <a:ext uri="{FF2B5EF4-FFF2-40B4-BE49-F238E27FC236}">
                      <a16:creationId xmlns:a16="http://schemas.microsoft.com/office/drawing/2014/main" id="{E7FC2829-A0F9-57C0-8807-A6F1CE41098D}"/>
                    </a:ext>
                  </a:extLst>
                </p:cNvPr>
                <p:cNvPicPr/>
                <p:nvPr/>
              </p:nvPicPr>
              <p:blipFill>
                <a:blip r:embed="rId91"/>
                <a:stretch>
                  <a:fillRect/>
                </a:stretch>
              </p:blipFill>
              <p:spPr>
                <a:xfrm>
                  <a:off x="10249225" y="2546243"/>
                  <a:ext cx="2232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7" name="Ink 66">
                  <a:extLst>
                    <a:ext uri="{FF2B5EF4-FFF2-40B4-BE49-F238E27FC236}">
                      <a16:creationId xmlns:a16="http://schemas.microsoft.com/office/drawing/2014/main" id="{C9621E68-FCF4-CC8E-1C28-3DE6BFF147EB}"/>
                    </a:ext>
                  </a:extLst>
                </p14:cNvPr>
                <p14:cNvContentPartPr/>
                <p14:nvPr/>
              </p14:nvContentPartPr>
              <p14:xfrm>
                <a:off x="10344985" y="2553083"/>
                <a:ext cx="43560" cy="334440"/>
              </p14:xfrm>
            </p:contentPart>
          </mc:Choice>
          <mc:Fallback xmlns="">
            <p:pic>
              <p:nvPicPr>
                <p:cNvPr id="67" name="Ink 66">
                  <a:extLst>
                    <a:ext uri="{FF2B5EF4-FFF2-40B4-BE49-F238E27FC236}">
                      <a16:creationId xmlns:a16="http://schemas.microsoft.com/office/drawing/2014/main" id="{C9621E68-FCF4-CC8E-1C28-3DE6BFF147EB}"/>
                    </a:ext>
                  </a:extLst>
                </p:cNvPr>
                <p:cNvPicPr/>
                <p:nvPr/>
              </p:nvPicPr>
              <p:blipFill>
                <a:blip r:embed="rId93"/>
                <a:stretch>
                  <a:fillRect/>
                </a:stretch>
              </p:blipFill>
              <p:spPr>
                <a:xfrm>
                  <a:off x="10335985" y="2544443"/>
                  <a:ext cx="61200" cy="3520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9" name="Ink 68">
                  <a:extLst>
                    <a:ext uri="{FF2B5EF4-FFF2-40B4-BE49-F238E27FC236}">
                      <a16:creationId xmlns:a16="http://schemas.microsoft.com/office/drawing/2014/main" id="{CDB84326-EB8E-D7E2-EE99-FB0409378F1A}"/>
                    </a:ext>
                  </a:extLst>
                </p14:cNvPr>
                <p14:cNvContentPartPr/>
                <p14:nvPr/>
              </p14:nvContentPartPr>
              <p14:xfrm>
                <a:off x="8974465" y="2588363"/>
                <a:ext cx="908640" cy="188640"/>
              </p14:xfrm>
            </p:contentPart>
          </mc:Choice>
          <mc:Fallback xmlns="">
            <p:pic>
              <p:nvPicPr>
                <p:cNvPr id="69" name="Ink 68">
                  <a:extLst>
                    <a:ext uri="{FF2B5EF4-FFF2-40B4-BE49-F238E27FC236}">
                      <a16:creationId xmlns:a16="http://schemas.microsoft.com/office/drawing/2014/main" id="{CDB84326-EB8E-D7E2-EE99-FB0409378F1A}"/>
                    </a:ext>
                  </a:extLst>
                </p:cNvPr>
                <p:cNvPicPr/>
                <p:nvPr/>
              </p:nvPicPr>
              <p:blipFill>
                <a:blip r:embed="rId95"/>
                <a:stretch>
                  <a:fillRect/>
                </a:stretch>
              </p:blipFill>
              <p:spPr>
                <a:xfrm>
                  <a:off x="8965825" y="2579363"/>
                  <a:ext cx="92628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70" name="Ink 69">
                  <a:extLst>
                    <a:ext uri="{FF2B5EF4-FFF2-40B4-BE49-F238E27FC236}">
                      <a16:creationId xmlns:a16="http://schemas.microsoft.com/office/drawing/2014/main" id="{699BD771-CE20-E1D9-0A01-36ACE5ED00BF}"/>
                    </a:ext>
                  </a:extLst>
                </p14:cNvPr>
                <p14:cNvContentPartPr/>
                <p14:nvPr/>
              </p14:nvContentPartPr>
              <p14:xfrm>
                <a:off x="9008665" y="2779163"/>
                <a:ext cx="858600" cy="702720"/>
              </p14:xfrm>
            </p:contentPart>
          </mc:Choice>
          <mc:Fallback xmlns="">
            <p:pic>
              <p:nvPicPr>
                <p:cNvPr id="70" name="Ink 69">
                  <a:extLst>
                    <a:ext uri="{FF2B5EF4-FFF2-40B4-BE49-F238E27FC236}">
                      <a16:creationId xmlns:a16="http://schemas.microsoft.com/office/drawing/2014/main" id="{699BD771-CE20-E1D9-0A01-36ACE5ED00BF}"/>
                    </a:ext>
                  </a:extLst>
                </p:cNvPr>
                <p:cNvPicPr/>
                <p:nvPr/>
              </p:nvPicPr>
              <p:blipFill>
                <a:blip r:embed="rId97"/>
                <a:stretch>
                  <a:fillRect/>
                </a:stretch>
              </p:blipFill>
              <p:spPr>
                <a:xfrm>
                  <a:off x="9000025" y="2770163"/>
                  <a:ext cx="876240" cy="7203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71" name="Ink 70">
                  <a:extLst>
                    <a:ext uri="{FF2B5EF4-FFF2-40B4-BE49-F238E27FC236}">
                      <a16:creationId xmlns:a16="http://schemas.microsoft.com/office/drawing/2014/main" id="{B30A8CD1-6002-496C-C5BA-BA8F12C85CAF}"/>
                    </a:ext>
                  </a:extLst>
                </p14:cNvPr>
                <p14:cNvContentPartPr/>
                <p14:nvPr/>
              </p14:nvContentPartPr>
              <p14:xfrm>
                <a:off x="9014785" y="2804363"/>
                <a:ext cx="970560" cy="1596600"/>
              </p14:xfrm>
            </p:contentPart>
          </mc:Choice>
          <mc:Fallback xmlns="">
            <p:pic>
              <p:nvPicPr>
                <p:cNvPr id="71" name="Ink 70">
                  <a:extLst>
                    <a:ext uri="{FF2B5EF4-FFF2-40B4-BE49-F238E27FC236}">
                      <a16:creationId xmlns:a16="http://schemas.microsoft.com/office/drawing/2014/main" id="{B30A8CD1-6002-496C-C5BA-BA8F12C85CAF}"/>
                    </a:ext>
                  </a:extLst>
                </p:cNvPr>
                <p:cNvPicPr/>
                <p:nvPr/>
              </p:nvPicPr>
              <p:blipFill>
                <a:blip r:embed="rId99"/>
                <a:stretch>
                  <a:fillRect/>
                </a:stretch>
              </p:blipFill>
              <p:spPr>
                <a:xfrm>
                  <a:off x="9005785" y="2795723"/>
                  <a:ext cx="988200" cy="16142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2" name="Ink 71">
                  <a:extLst>
                    <a:ext uri="{FF2B5EF4-FFF2-40B4-BE49-F238E27FC236}">
                      <a16:creationId xmlns:a16="http://schemas.microsoft.com/office/drawing/2014/main" id="{C0F03FB5-290C-00D1-ABFD-501763393A76}"/>
                    </a:ext>
                  </a:extLst>
                </p14:cNvPr>
                <p14:cNvContentPartPr/>
                <p14:nvPr/>
              </p14:nvContentPartPr>
              <p14:xfrm>
                <a:off x="8988865" y="2772683"/>
                <a:ext cx="809640" cy="959040"/>
              </p14:xfrm>
            </p:contentPart>
          </mc:Choice>
          <mc:Fallback xmlns="">
            <p:pic>
              <p:nvPicPr>
                <p:cNvPr id="72" name="Ink 71">
                  <a:extLst>
                    <a:ext uri="{FF2B5EF4-FFF2-40B4-BE49-F238E27FC236}">
                      <a16:creationId xmlns:a16="http://schemas.microsoft.com/office/drawing/2014/main" id="{C0F03FB5-290C-00D1-ABFD-501763393A76}"/>
                    </a:ext>
                  </a:extLst>
                </p:cNvPr>
                <p:cNvPicPr/>
                <p:nvPr/>
              </p:nvPicPr>
              <p:blipFill>
                <a:blip r:embed="rId101"/>
                <a:stretch>
                  <a:fillRect/>
                </a:stretch>
              </p:blipFill>
              <p:spPr>
                <a:xfrm>
                  <a:off x="8979865" y="2764043"/>
                  <a:ext cx="827280" cy="9766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4" name="Ink 73">
                  <a:extLst>
                    <a:ext uri="{FF2B5EF4-FFF2-40B4-BE49-F238E27FC236}">
                      <a16:creationId xmlns:a16="http://schemas.microsoft.com/office/drawing/2014/main" id="{995DDD1E-9E9E-6AB0-BA63-B12A9C58EDA1}"/>
                    </a:ext>
                  </a:extLst>
                </p14:cNvPr>
                <p14:cNvContentPartPr/>
                <p14:nvPr/>
              </p14:nvContentPartPr>
              <p14:xfrm>
                <a:off x="8985625" y="3494843"/>
                <a:ext cx="870840" cy="193320"/>
              </p14:xfrm>
            </p:contentPart>
          </mc:Choice>
          <mc:Fallback xmlns="">
            <p:pic>
              <p:nvPicPr>
                <p:cNvPr id="74" name="Ink 73">
                  <a:extLst>
                    <a:ext uri="{FF2B5EF4-FFF2-40B4-BE49-F238E27FC236}">
                      <a16:creationId xmlns:a16="http://schemas.microsoft.com/office/drawing/2014/main" id="{995DDD1E-9E9E-6AB0-BA63-B12A9C58EDA1}"/>
                    </a:ext>
                  </a:extLst>
                </p:cNvPr>
                <p:cNvPicPr/>
                <p:nvPr/>
              </p:nvPicPr>
              <p:blipFill>
                <a:blip r:embed="rId103"/>
                <a:stretch>
                  <a:fillRect/>
                </a:stretch>
              </p:blipFill>
              <p:spPr>
                <a:xfrm>
                  <a:off x="8976985" y="3486203"/>
                  <a:ext cx="88848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5" name="Ink 74">
                  <a:extLst>
                    <a:ext uri="{FF2B5EF4-FFF2-40B4-BE49-F238E27FC236}">
                      <a16:creationId xmlns:a16="http://schemas.microsoft.com/office/drawing/2014/main" id="{DA67A2BE-C81F-562B-06F4-0D88C5EBA98A}"/>
                    </a:ext>
                  </a:extLst>
                </p14:cNvPr>
                <p14:cNvContentPartPr/>
                <p14:nvPr/>
              </p14:nvContentPartPr>
              <p14:xfrm>
                <a:off x="8995705" y="3701843"/>
                <a:ext cx="958320" cy="684000"/>
              </p14:xfrm>
            </p:contentPart>
          </mc:Choice>
          <mc:Fallback xmlns="">
            <p:pic>
              <p:nvPicPr>
                <p:cNvPr id="75" name="Ink 74">
                  <a:extLst>
                    <a:ext uri="{FF2B5EF4-FFF2-40B4-BE49-F238E27FC236}">
                      <a16:creationId xmlns:a16="http://schemas.microsoft.com/office/drawing/2014/main" id="{DA67A2BE-C81F-562B-06F4-0D88C5EBA98A}"/>
                    </a:ext>
                  </a:extLst>
                </p:cNvPr>
                <p:cNvPicPr/>
                <p:nvPr/>
              </p:nvPicPr>
              <p:blipFill>
                <a:blip r:embed="rId105"/>
                <a:stretch>
                  <a:fillRect/>
                </a:stretch>
              </p:blipFill>
              <p:spPr>
                <a:xfrm>
                  <a:off x="8987065" y="3693203"/>
                  <a:ext cx="975960" cy="7016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6" name="Ink 75">
                  <a:extLst>
                    <a:ext uri="{FF2B5EF4-FFF2-40B4-BE49-F238E27FC236}">
                      <a16:creationId xmlns:a16="http://schemas.microsoft.com/office/drawing/2014/main" id="{B0A0FFE0-05D6-9DC3-3E1D-E25221520ED2}"/>
                    </a:ext>
                  </a:extLst>
                </p14:cNvPr>
                <p14:cNvContentPartPr/>
                <p14:nvPr/>
              </p14:nvContentPartPr>
              <p14:xfrm>
                <a:off x="8943145" y="2701403"/>
                <a:ext cx="944280" cy="1611720"/>
              </p14:xfrm>
            </p:contentPart>
          </mc:Choice>
          <mc:Fallback xmlns="">
            <p:pic>
              <p:nvPicPr>
                <p:cNvPr id="76" name="Ink 75">
                  <a:extLst>
                    <a:ext uri="{FF2B5EF4-FFF2-40B4-BE49-F238E27FC236}">
                      <a16:creationId xmlns:a16="http://schemas.microsoft.com/office/drawing/2014/main" id="{B0A0FFE0-05D6-9DC3-3E1D-E25221520ED2}"/>
                    </a:ext>
                  </a:extLst>
                </p:cNvPr>
                <p:cNvPicPr/>
                <p:nvPr/>
              </p:nvPicPr>
              <p:blipFill>
                <a:blip r:embed="rId107"/>
                <a:stretch>
                  <a:fillRect/>
                </a:stretch>
              </p:blipFill>
              <p:spPr>
                <a:xfrm>
                  <a:off x="8934145" y="2692403"/>
                  <a:ext cx="961920" cy="16293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8" name="Ink 77">
                  <a:extLst>
                    <a:ext uri="{FF2B5EF4-FFF2-40B4-BE49-F238E27FC236}">
                      <a16:creationId xmlns:a16="http://schemas.microsoft.com/office/drawing/2014/main" id="{4046396E-8AE5-DE39-1F4C-1D840EBCB176}"/>
                    </a:ext>
                  </a:extLst>
                </p14:cNvPr>
                <p14:cNvContentPartPr/>
                <p14:nvPr/>
              </p14:nvContentPartPr>
              <p14:xfrm>
                <a:off x="8966905" y="3565043"/>
                <a:ext cx="933480" cy="782640"/>
              </p14:xfrm>
            </p:contentPart>
          </mc:Choice>
          <mc:Fallback xmlns="">
            <p:pic>
              <p:nvPicPr>
                <p:cNvPr id="78" name="Ink 77">
                  <a:extLst>
                    <a:ext uri="{FF2B5EF4-FFF2-40B4-BE49-F238E27FC236}">
                      <a16:creationId xmlns:a16="http://schemas.microsoft.com/office/drawing/2014/main" id="{4046396E-8AE5-DE39-1F4C-1D840EBCB176}"/>
                    </a:ext>
                  </a:extLst>
                </p:cNvPr>
                <p:cNvPicPr/>
                <p:nvPr/>
              </p:nvPicPr>
              <p:blipFill>
                <a:blip r:embed="rId109"/>
                <a:stretch>
                  <a:fillRect/>
                </a:stretch>
              </p:blipFill>
              <p:spPr>
                <a:xfrm>
                  <a:off x="8957905" y="3556043"/>
                  <a:ext cx="951120" cy="8002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9" name="Ink 78">
                  <a:extLst>
                    <a:ext uri="{FF2B5EF4-FFF2-40B4-BE49-F238E27FC236}">
                      <a16:creationId xmlns:a16="http://schemas.microsoft.com/office/drawing/2014/main" id="{87D49824-7572-8DF8-E10C-0A6F937C9887}"/>
                    </a:ext>
                  </a:extLst>
                </p14:cNvPr>
                <p14:cNvContentPartPr/>
                <p14:nvPr/>
              </p14:nvContentPartPr>
              <p14:xfrm>
                <a:off x="8970865" y="4385483"/>
                <a:ext cx="979560" cy="71280"/>
              </p14:xfrm>
            </p:contentPart>
          </mc:Choice>
          <mc:Fallback xmlns="">
            <p:pic>
              <p:nvPicPr>
                <p:cNvPr id="79" name="Ink 78">
                  <a:extLst>
                    <a:ext uri="{FF2B5EF4-FFF2-40B4-BE49-F238E27FC236}">
                      <a16:creationId xmlns:a16="http://schemas.microsoft.com/office/drawing/2014/main" id="{87D49824-7572-8DF8-E10C-0A6F937C9887}"/>
                    </a:ext>
                  </a:extLst>
                </p:cNvPr>
                <p:cNvPicPr/>
                <p:nvPr/>
              </p:nvPicPr>
              <p:blipFill>
                <a:blip r:embed="rId111"/>
                <a:stretch>
                  <a:fillRect/>
                </a:stretch>
              </p:blipFill>
              <p:spPr>
                <a:xfrm>
                  <a:off x="8961865" y="4376843"/>
                  <a:ext cx="99720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81" name="Ink 80">
                  <a:extLst>
                    <a:ext uri="{FF2B5EF4-FFF2-40B4-BE49-F238E27FC236}">
                      <a16:creationId xmlns:a16="http://schemas.microsoft.com/office/drawing/2014/main" id="{4DECA14E-56AA-223E-34E2-5E7B0F6BB71A}"/>
                    </a:ext>
                  </a:extLst>
                </p14:cNvPr>
                <p14:cNvContentPartPr/>
                <p14:nvPr/>
              </p14:nvContentPartPr>
              <p14:xfrm>
                <a:off x="6106345" y="2844683"/>
                <a:ext cx="1950480" cy="75240"/>
              </p14:xfrm>
            </p:contentPart>
          </mc:Choice>
          <mc:Fallback xmlns="">
            <p:pic>
              <p:nvPicPr>
                <p:cNvPr id="81" name="Ink 80">
                  <a:extLst>
                    <a:ext uri="{FF2B5EF4-FFF2-40B4-BE49-F238E27FC236}">
                      <a16:creationId xmlns:a16="http://schemas.microsoft.com/office/drawing/2014/main" id="{4DECA14E-56AA-223E-34E2-5E7B0F6BB71A}"/>
                    </a:ext>
                  </a:extLst>
                </p:cNvPr>
                <p:cNvPicPr/>
                <p:nvPr/>
              </p:nvPicPr>
              <p:blipFill>
                <a:blip r:embed="rId113"/>
                <a:stretch>
                  <a:fillRect/>
                </a:stretch>
              </p:blipFill>
              <p:spPr>
                <a:xfrm>
                  <a:off x="6097345" y="2836043"/>
                  <a:ext cx="196812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83" name="Ink 82">
                  <a:extLst>
                    <a:ext uri="{FF2B5EF4-FFF2-40B4-BE49-F238E27FC236}">
                      <a16:creationId xmlns:a16="http://schemas.microsoft.com/office/drawing/2014/main" id="{0DBF45DC-BF2A-2408-07B4-CCF82C8B0874}"/>
                    </a:ext>
                  </a:extLst>
                </p14:cNvPr>
                <p14:cNvContentPartPr/>
                <p14:nvPr/>
              </p14:nvContentPartPr>
              <p14:xfrm>
                <a:off x="6128665" y="2935043"/>
                <a:ext cx="2070360" cy="716400"/>
              </p14:xfrm>
            </p:contentPart>
          </mc:Choice>
          <mc:Fallback xmlns="">
            <p:pic>
              <p:nvPicPr>
                <p:cNvPr id="83" name="Ink 82">
                  <a:extLst>
                    <a:ext uri="{FF2B5EF4-FFF2-40B4-BE49-F238E27FC236}">
                      <a16:creationId xmlns:a16="http://schemas.microsoft.com/office/drawing/2014/main" id="{0DBF45DC-BF2A-2408-07B4-CCF82C8B0874}"/>
                    </a:ext>
                  </a:extLst>
                </p:cNvPr>
                <p:cNvPicPr/>
                <p:nvPr/>
              </p:nvPicPr>
              <p:blipFill>
                <a:blip r:embed="rId115"/>
                <a:stretch>
                  <a:fillRect/>
                </a:stretch>
              </p:blipFill>
              <p:spPr>
                <a:xfrm>
                  <a:off x="6120025" y="2926043"/>
                  <a:ext cx="2088000" cy="73404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85" name="Ink 84">
                  <a:extLst>
                    <a:ext uri="{FF2B5EF4-FFF2-40B4-BE49-F238E27FC236}">
                      <a16:creationId xmlns:a16="http://schemas.microsoft.com/office/drawing/2014/main" id="{75E6D819-F7CD-E045-871D-DC44956025B7}"/>
                    </a:ext>
                  </a:extLst>
                </p14:cNvPr>
                <p14:cNvContentPartPr/>
                <p14:nvPr/>
              </p14:nvContentPartPr>
              <p14:xfrm>
                <a:off x="6116425" y="2955563"/>
                <a:ext cx="2037600" cy="1539720"/>
              </p14:xfrm>
            </p:contentPart>
          </mc:Choice>
          <mc:Fallback xmlns="">
            <p:pic>
              <p:nvPicPr>
                <p:cNvPr id="85" name="Ink 84">
                  <a:extLst>
                    <a:ext uri="{FF2B5EF4-FFF2-40B4-BE49-F238E27FC236}">
                      <a16:creationId xmlns:a16="http://schemas.microsoft.com/office/drawing/2014/main" id="{75E6D819-F7CD-E045-871D-DC44956025B7}"/>
                    </a:ext>
                  </a:extLst>
                </p:cNvPr>
                <p:cNvPicPr/>
                <p:nvPr/>
              </p:nvPicPr>
              <p:blipFill>
                <a:blip r:embed="rId117"/>
                <a:stretch>
                  <a:fillRect/>
                </a:stretch>
              </p:blipFill>
              <p:spPr>
                <a:xfrm>
                  <a:off x="6107425" y="2946923"/>
                  <a:ext cx="2055240" cy="15573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87" name="Ink 86">
                  <a:extLst>
                    <a:ext uri="{FF2B5EF4-FFF2-40B4-BE49-F238E27FC236}">
                      <a16:creationId xmlns:a16="http://schemas.microsoft.com/office/drawing/2014/main" id="{61939333-DDD7-BD72-F56F-1B05B55D5898}"/>
                    </a:ext>
                  </a:extLst>
                </p14:cNvPr>
                <p14:cNvContentPartPr/>
                <p14:nvPr/>
              </p14:nvContentPartPr>
              <p14:xfrm>
                <a:off x="6047665" y="2840723"/>
                <a:ext cx="2016720" cy="1719000"/>
              </p14:xfrm>
            </p:contentPart>
          </mc:Choice>
          <mc:Fallback xmlns="">
            <p:pic>
              <p:nvPicPr>
                <p:cNvPr id="87" name="Ink 86">
                  <a:extLst>
                    <a:ext uri="{FF2B5EF4-FFF2-40B4-BE49-F238E27FC236}">
                      <a16:creationId xmlns:a16="http://schemas.microsoft.com/office/drawing/2014/main" id="{61939333-DDD7-BD72-F56F-1B05B55D5898}"/>
                    </a:ext>
                  </a:extLst>
                </p:cNvPr>
                <p:cNvPicPr/>
                <p:nvPr/>
              </p:nvPicPr>
              <p:blipFill>
                <a:blip r:embed="rId119"/>
                <a:stretch>
                  <a:fillRect/>
                </a:stretch>
              </p:blipFill>
              <p:spPr>
                <a:xfrm>
                  <a:off x="6038665" y="2832083"/>
                  <a:ext cx="2034360" cy="17366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89" name="Ink 88">
                  <a:extLst>
                    <a:ext uri="{FF2B5EF4-FFF2-40B4-BE49-F238E27FC236}">
                      <a16:creationId xmlns:a16="http://schemas.microsoft.com/office/drawing/2014/main" id="{2B6431F7-7F60-5FEA-8C59-E4DFBB2847D5}"/>
                    </a:ext>
                  </a:extLst>
                </p14:cNvPr>
                <p14:cNvContentPartPr/>
                <p14:nvPr/>
              </p14:nvContentPartPr>
              <p14:xfrm>
                <a:off x="6034705" y="3615803"/>
                <a:ext cx="2058840" cy="987840"/>
              </p14:xfrm>
            </p:contentPart>
          </mc:Choice>
          <mc:Fallback xmlns="">
            <p:pic>
              <p:nvPicPr>
                <p:cNvPr id="89" name="Ink 88">
                  <a:extLst>
                    <a:ext uri="{FF2B5EF4-FFF2-40B4-BE49-F238E27FC236}">
                      <a16:creationId xmlns:a16="http://schemas.microsoft.com/office/drawing/2014/main" id="{2B6431F7-7F60-5FEA-8C59-E4DFBB2847D5}"/>
                    </a:ext>
                  </a:extLst>
                </p:cNvPr>
                <p:cNvPicPr/>
                <p:nvPr/>
              </p:nvPicPr>
              <p:blipFill>
                <a:blip r:embed="rId121"/>
                <a:stretch>
                  <a:fillRect/>
                </a:stretch>
              </p:blipFill>
              <p:spPr>
                <a:xfrm>
                  <a:off x="6025705" y="3607163"/>
                  <a:ext cx="2076480" cy="10054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90" name="Ink 89">
                  <a:extLst>
                    <a:ext uri="{FF2B5EF4-FFF2-40B4-BE49-F238E27FC236}">
                      <a16:creationId xmlns:a16="http://schemas.microsoft.com/office/drawing/2014/main" id="{CABABB5F-0662-1ADC-3DEA-715A5CCA8968}"/>
                    </a:ext>
                  </a:extLst>
                </p14:cNvPr>
                <p14:cNvContentPartPr/>
                <p14:nvPr/>
              </p14:nvContentPartPr>
              <p14:xfrm>
                <a:off x="6064585" y="4469723"/>
                <a:ext cx="2057760" cy="145800"/>
              </p14:xfrm>
            </p:contentPart>
          </mc:Choice>
          <mc:Fallback xmlns="">
            <p:pic>
              <p:nvPicPr>
                <p:cNvPr id="90" name="Ink 89">
                  <a:extLst>
                    <a:ext uri="{FF2B5EF4-FFF2-40B4-BE49-F238E27FC236}">
                      <a16:creationId xmlns:a16="http://schemas.microsoft.com/office/drawing/2014/main" id="{CABABB5F-0662-1ADC-3DEA-715A5CCA8968}"/>
                    </a:ext>
                  </a:extLst>
                </p:cNvPr>
                <p:cNvPicPr/>
                <p:nvPr/>
              </p:nvPicPr>
              <p:blipFill>
                <a:blip r:embed="rId123"/>
                <a:stretch>
                  <a:fillRect/>
                </a:stretch>
              </p:blipFill>
              <p:spPr>
                <a:xfrm>
                  <a:off x="6055585" y="4460723"/>
                  <a:ext cx="207540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92" name="Ink 91">
                  <a:extLst>
                    <a:ext uri="{FF2B5EF4-FFF2-40B4-BE49-F238E27FC236}">
                      <a16:creationId xmlns:a16="http://schemas.microsoft.com/office/drawing/2014/main" id="{0C7B73E5-C018-D139-B0E7-0497487223E0}"/>
                    </a:ext>
                  </a:extLst>
                </p14:cNvPr>
                <p14:cNvContentPartPr/>
                <p14:nvPr/>
              </p14:nvContentPartPr>
              <p14:xfrm>
                <a:off x="5982865" y="3657923"/>
                <a:ext cx="2171160" cy="103680"/>
              </p14:xfrm>
            </p:contentPart>
          </mc:Choice>
          <mc:Fallback xmlns="">
            <p:pic>
              <p:nvPicPr>
                <p:cNvPr id="92" name="Ink 91">
                  <a:extLst>
                    <a:ext uri="{FF2B5EF4-FFF2-40B4-BE49-F238E27FC236}">
                      <a16:creationId xmlns:a16="http://schemas.microsoft.com/office/drawing/2014/main" id="{0C7B73E5-C018-D139-B0E7-0497487223E0}"/>
                    </a:ext>
                  </a:extLst>
                </p:cNvPr>
                <p:cNvPicPr/>
                <p:nvPr/>
              </p:nvPicPr>
              <p:blipFill>
                <a:blip r:embed="rId125"/>
                <a:stretch>
                  <a:fillRect/>
                </a:stretch>
              </p:blipFill>
              <p:spPr>
                <a:xfrm>
                  <a:off x="5974225" y="3649283"/>
                  <a:ext cx="218880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93" name="Ink 92">
                  <a:extLst>
                    <a:ext uri="{FF2B5EF4-FFF2-40B4-BE49-F238E27FC236}">
                      <a16:creationId xmlns:a16="http://schemas.microsoft.com/office/drawing/2014/main" id="{34F360DC-EFBD-5F5C-61E5-6F4002BC883E}"/>
                    </a:ext>
                  </a:extLst>
                </p14:cNvPr>
                <p14:cNvContentPartPr/>
                <p14:nvPr/>
              </p14:nvContentPartPr>
              <p14:xfrm>
                <a:off x="6020665" y="2807603"/>
                <a:ext cx="1992240" cy="946080"/>
              </p14:xfrm>
            </p:contentPart>
          </mc:Choice>
          <mc:Fallback xmlns="">
            <p:pic>
              <p:nvPicPr>
                <p:cNvPr id="93" name="Ink 92">
                  <a:extLst>
                    <a:ext uri="{FF2B5EF4-FFF2-40B4-BE49-F238E27FC236}">
                      <a16:creationId xmlns:a16="http://schemas.microsoft.com/office/drawing/2014/main" id="{34F360DC-EFBD-5F5C-61E5-6F4002BC883E}"/>
                    </a:ext>
                  </a:extLst>
                </p:cNvPr>
                <p:cNvPicPr/>
                <p:nvPr/>
              </p:nvPicPr>
              <p:blipFill>
                <a:blip r:embed="rId127"/>
                <a:stretch>
                  <a:fillRect/>
                </a:stretch>
              </p:blipFill>
              <p:spPr>
                <a:xfrm>
                  <a:off x="6012025" y="2798963"/>
                  <a:ext cx="2009880" cy="9637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95" name="Ink 94">
                  <a:extLst>
                    <a:ext uri="{FF2B5EF4-FFF2-40B4-BE49-F238E27FC236}">
                      <a16:creationId xmlns:a16="http://schemas.microsoft.com/office/drawing/2014/main" id="{9BF8EAE1-77D4-B510-EE6D-70EE497E5ADF}"/>
                    </a:ext>
                  </a:extLst>
                </p14:cNvPr>
                <p14:cNvContentPartPr/>
                <p14:nvPr/>
              </p14:nvContentPartPr>
              <p14:xfrm>
                <a:off x="6058465" y="4498523"/>
                <a:ext cx="22320" cy="12960"/>
              </p14:xfrm>
            </p:contentPart>
          </mc:Choice>
          <mc:Fallback xmlns="">
            <p:pic>
              <p:nvPicPr>
                <p:cNvPr id="95" name="Ink 94">
                  <a:extLst>
                    <a:ext uri="{FF2B5EF4-FFF2-40B4-BE49-F238E27FC236}">
                      <a16:creationId xmlns:a16="http://schemas.microsoft.com/office/drawing/2014/main" id="{9BF8EAE1-77D4-B510-EE6D-70EE497E5ADF}"/>
                    </a:ext>
                  </a:extLst>
                </p:cNvPr>
                <p:cNvPicPr/>
                <p:nvPr/>
              </p:nvPicPr>
              <p:blipFill>
                <a:blip r:embed="rId129"/>
                <a:stretch>
                  <a:fillRect/>
                </a:stretch>
              </p:blipFill>
              <p:spPr>
                <a:xfrm>
                  <a:off x="6049825" y="4489883"/>
                  <a:ext cx="3996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97" name="Ink 96">
                  <a:extLst>
                    <a:ext uri="{FF2B5EF4-FFF2-40B4-BE49-F238E27FC236}">
                      <a16:creationId xmlns:a16="http://schemas.microsoft.com/office/drawing/2014/main" id="{0226A598-359F-3525-1EA4-914F424FF05C}"/>
                    </a:ext>
                  </a:extLst>
                </p14:cNvPr>
                <p14:cNvContentPartPr/>
                <p14:nvPr/>
              </p14:nvContentPartPr>
              <p14:xfrm>
                <a:off x="6020665" y="3782483"/>
                <a:ext cx="1999440" cy="626040"/>
              </p14:xfrm>
            </p:contentPart>
          </mc:Choice>
          <mc:Fallback xmlns="">
            <p:pic>
              <p:nvPicPr>
                <p:cNvPr id="97" name="Ink 96">
                  <a:extLst>
                    <a:ext uri="{FF2B5EF4-FFF2-40B4-BE49-F238E27FC236}">
                      <a16:creationId xmlns:a16="http://schemas.microsoft.com/office/drawing/2014/main" id="{0226A598-359F-3525-1EA4-914F424FF05C}"/>
                    </a:ext>
                  </a:extLst>
                </p:cNvPr>
                <p:cNvPicPr/>
                <p:nvPr/>
              </p:nvPicPr>
              <p:blipFill>
                <a:blip r:embed="rId131"/>
                <a:stretch>
                  <a:fillRect/>
                </a:stretch>
              </p:blipFill>
              <p:spPr>
                <a:xfrm>
                  <a:off x="6012025" y="3773483"/>
                  <a:ext cx="2017080" cy="64368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99" name="Ink 98">
                  <a:extLst>
                    <a:ext uri="{FF2B5EF4-FFF2-40B4-BE49-F238E27FC236}">
                      <a16:creationId xmlns:a16="http://schemas.microsoft.com/office/drawing/2014/main" id="{1CB3A948-0EF1-2C6D-448F-9CAFD61016A9}"/>
                    </a:ext>
                  </a:extLst>
                </p14:cNvPr>
                <p14:cNvContentPartPr/>
                <p14:nvPr/>
              </p14:nvContentPartPr>
              <p14:xfrm>
                <a:off x="4397425" y="2937563"/>
                <a:ext cx="919440" cy="34200"/>
              </p14:xfrm>
            </p:contentPart>
          </mc:Choice>
          <mc:Fallback xmlns="">
            <p:pic>
              <p:nvPicPr>
                <p:cNvPr id="99" name="Ink 98">
                  <a:extLst>
                    <a:ext uri="{FF2B5EF4-FFF2-40B4-BE49-F238E27FC236}">
                      <a16:creationId xmlns:a16="http://schemas.microsoft.com/office/drawing/2014/main" id="{1CB3A948-0EF1-2C6D-448F-9CAFD61016A9}"/>
                    </a:ext>
                  </a:extLst>
                </p:cNvPr>
                <p:cNvPicPr/>
                <p:nvPr/>
              </p:nvPicPr>
              <p:blipFill>
                <a:blip r:embed="rId133"/>
                <a:stretch>
                  <a:fillRect/>
                </a:stretch>
              </p:blipFill>
              <p:spPr>
                <a:xfrm>
                  <a:off x="4388785" y="2928923"/>
                  <a:ext cx="93708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00" name="Ink 99">
                  <a:extLst>
                    <a:ext uri="{FF2B5EF4-FFF2-40B4-BE49-F238E27FC236}">
                      <a16:creationId xmlns:a16="http://schemas.microsoft.com/office/drawing/2014/main" id="{F26EBE44-0616-6976-FB6F-5895419B8AE6}"/>
                    </a:ext>
                  </a:extLst>
                </p14:cNvPr>
                <p14:cNvContentPartPr/>
                <p14:nvPr/>
              </p14:nvContentPartPr>
              <p14:xfrm>
                <a:off x="4427665" y="2986883"/>
                <a:ext cx="807840" cy="678600"/>
              </p14:xfrm>
            </p:contentPart>
          </mc:Choice>
          <mc:Fallback xmlns="">
            <p:pic>
              <p:nvPicPr>
                <p:cNvPr id="100" name="Ink 99">
                  <a:extLst>
                    <a:ext uri="{FF2B5EF4-FFF2-40B4-BE49-F238E27FC236}">
                      <a16:creationId xmlns:a16="http://schemas.microsoft.com/office/drawing/2014/main" id="{F26EBE44-0616-6976-FB6F-5895419B8AE6}"/>
                    </a:ext>
                  </a:extLst>
                </p:cNvPr>
                <p:cNvPicPr/>
                <p:nvPr/>
              </p:nvPicPr>
              <p:blipFill>
                <a:blip r:embed="rId135"/>
                <a:stretch>
                  <a:fillRect/>
                </a:stretch>
              </p:blipFill>
              <p:spPr>
                <a:xfrm>
                  <a:off x="4419025" y="2978243"/>
                  <a:ext cx="825480" cy="69624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01" name="Ink 100">
                  <a:extLst>
                    <a:ext uri="{FF2B5EF4-FFF2-40B4-BE49-F238E27FC236}">
                      <a16:creationId xmlns:a16="http://schemas.microsoft.com/office/drawing/2014/main" id="{F57BC009-C3DF-1F55-F81A-61F745DFE448}"/>
                    </a:ext>
                  </a:extLst>
                </p14:cNvPr>
                <p14:cNvContentPartPr/>
                <p14:nvPr/>
              </p14:nvContentPartPr>
              <p14:xfrm>
                <a:off x="4429825" y="3014603"/>
                <a:ext cx="857520" cy="1365120"/>
              </p14:xfrm>
            </p:contentPart>
          </mc:Choice>
          <mc:Fallback xmlns="">
            <p:pic>
              <p:nvPicPr>
                <p:cNvPr id="101" name="Ink 100">
                  <a:extLst>
                    <a:ext uri="{FF2B5EF4-FFF2-40B4-BE49-F238E27FC236}">
                      <a16:creationId xmlns:a16="http://schemas.microsoft.com/office/drawing/2014/main" id="{F57BC009-C3DF-1F55-F81A-61F745DFE448}"/>
                    </a:ext>
                  </a:extLst>
                </p:cNvPr>
                <p:cNvPicPr/>
                <p:nvPr/>
              </p:nvPicPr>
              <p:blipFill>
                <a:blip r:embed="rId137"/>
                <a:stretch>
                  <a:fillRect/>
                </a:stretch>
              </p:blipFill>
              <p:spPr>
                <a:xfrm>
                  <a:off x="4420825" y="3005963"/>
                  <a:ext cx="875160" cy="13827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03" name="Ink 102">
                  <a:extLst>
                    <a:ext uri="{FF2B5EF4-FFF2-40B4-BE49-F238E27FC236}">
                      <a16:creationId xmlns:a16="http://schemas.microsoft.com/office/drawing/2014/main" id="{263AA249-6F95-72B3-51CF-91CB8F85B98E}"/>
                    </a:ext>
                  </a:extLst>
                </p14:cNvPr>
                <p14:cNvContentPartPr/>
                <p14:nvPr/>
              </p14:nvContentPartPr>
              <p14:xfrm>
                <a:off x="4439905" y="3131963"/>
                <a:ext cx="986760" cy="648360"/>
              </p14:xfrm>
            </p:contentPart>
          </mc:Choice>
          <mc:Fallback xmlns="">
            <p:pic>
              <p:nvPicPr>
                <p:cNvPr id="103" name="Ink 102">
                  <a:extLst>
                    <a:ext uri="{FF2B5EF4-FFF2-40B4-BE49-F238E27FC236}">
                      <a16:creationId xmlns:a16="http://schemas.microsoft.com/office/drawing/2014/main" id="{263AA249-6F95-72B3-51CF-91CB8F85B98E}"/>
                    </a:ext>
                  </a:extLst>
                </p:cNvPr>
                <p:cNvPicPr/>
                <p:nvPr/>
              </p:nvPicPr>
              <p:blipFill>
                <a:blip r:embed="rId139"/>
                <a:stretch>
                  <a:fillRect/>
                </a:stretch>
              </p:blipFill>
              <p:spPr>
                <a:xfrm>
                  <a:off x="4430905" y="3123323"/>
                  <a:ext cx="1004400" cy="6660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04" name="Ink 103">
                  <a:extLst>
                    <a:ext uri="{FF2B5EF4-FFF2-40B4-BE49-F238E27FC236}">
                      <a16:creationId xmlns:a16="http://schemas.microsoft.com/office/drawing/2014/main" id="{3F3CC50D-BBD8-75C4-B290-FFB5DEDE0A9C}"/>
                    </a:ext>
                  </a:extLst>
                </p14:cNvPr>
                <p14:cNvContentPartPr/>
                <p14:nvPr/>
              </p14:nvContentPartPr>
              <p14:xfrm>
                <a:off x="4435225" y="3668723"/>
                <a:ext cx="781200" cy="101520"/>
              </p14:xfrm>
            </p:contentPart>
          </mc:Choice>
          <mc:Fallback xmlns="">
            <p:pic>
              <p:nvPicPr>
                <p:cNvPr id="104" name="Ink 103">
                  <a:extLst>
                    <a:ext uri="{FF2B5EF4-FFF2-40B4-BE49-F238E27FC236}">
                      <a16:creationId xmlns:a16="http://schemas.microsoft.com/office/drawing/2014/main" id="{3F3CC50D-BBD8-75C4-B290-FFB5DEDE0A9C}"/>
                    </a:ext>
                  </a:extLst>
                </p:cNvPr>
                <p:cNvPicPr/>
                <p:nvPr/>
              </p:nvPicPr>
              <p:blipFill>
                <a:blip r:embed="rId141"/>
                <a:stretch>
                  <a:fillRect/>
                </a:stretch>
              </p:blipFill>
              <p:spPr>
                <a:xfrm>
                  <a:off x="4426225" y="3660083"/>
                  <a:ext cx="79884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05" name="Ink 104">
                  <a:extLst>
                    <a:ext uri="{FF2B5EF4-FFF2-40B4-BE49-F238E27FC236}">
                      <a16:creationId xmlns:a16="http://schemas.microsoft.com/office/drawing/2014/main" id="{53728414-DCBC-4C21-0C51-B5FFD4A8AB24}"/>
                    </a:ext>
                  </a:extLst>
                </p14:cNvPr>
                <p14:cNvContentPartPr/>
                <p14:nvPr/>
              </p14:nvContentPartPr>
              <p14:xfrm>
                <a:off x="4479505" y="3793283"/>
                <a:ext cx="844560" cy="747360"/>
              </p14:xfrm>
            </p:contentPart>
          </mc:Choice>
          <mc:Fallback xmlns="">
            <p:pic>
              <p:nvPicPr>
                <p:cNvPr id="105" name="Ink 104">
                  <a:extLst>
                    <a:ext uri="{FF2B5EF4-FFF2-40B4-BE49-F238E27FC236}">
                      <a16:creationId xmlns:a16="http://schemas.microsoft.com/office/drawing/2014/main" id="{53728414-DCBC-4C21-0C51-B5FFD4A8AB24}"/>
                    </a:ext>
                  </a:extLst>
                </p:cNvPr>
                <p:cNvPicPr/>
                <p:nvPr/>
              </p:nvPicPr>
              <p:blipFill>
                <a:blip r:embed="rId143"/>
                <a:stretch>
                  <a:fillRect/>
                </a:stretch>
              </p:blipFill>
              <p:spPr>
                <a:xfrm>
                  <a:off x="4470505" y="3784643"/>
                  <a:ext cx="862200" cy="7650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06" name="Ink 105">
                  <a:extLst>
                    <a:ext uri="{FF2B5EF4-FFF2-40B4-BE49-F238E27FC236}">
                      <a16:creationId xmlns:a16="http://schemas.microsoft.com/office/drawing/2014/main" id="{0860A82F-3708-D94E-B678-7670CAB12E61}"/>
                    </a:ext>
                  </a:extLst>
                </p14:cNvPr>
                <p14:cNvContentPartPr/>
                <p14:nvPr/>
              </p14:nvContentPartPr>
              <p14:xfrm>
                <a:off x="4302385" y="4409963"/>
                <a:ext cx="972720" cy="24480"/>
              </p14:xfrm>
            </p:contentPart>
          </mc:Choice>
          <mc:Fallback xmlns="">
            <p:pic>
              <p:nvPicPr>
                <p:cNvPr id="106" name="Ink 105">
                  <a:extLst>
                    <a:ext uri="{FF2B5EF4-FFF2-40B4-BE49-F238E27FC236}">
                      <a16:creationId xmlns:a16="http://schemas.microsoft.com/office/drawing/2014/main" id="{0860A82F-3708-D94E-B678-7670CAB12E61}"/>
                    </a:ext>
                  </a:extLst>
                </p:cNvPr>
                <p:cNvPicPr/>
                <p:nvPr/>
              </p:nvPicPr>
              <p:blipFill>
                <a:blip r:embed="rId145"/>
                <a:stretch>
                  <a:fillRect/>
                </a:stretch>
              </p:blipFill>
              <p:spPr>
                <a:xfrm>
                  <a:off x="4293385" y="4401323"/>
                  <a:ext cx="99036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07" name="Ink 106">
                  <a:extLst>
                    <a:ext uri="{FF2B5EF4-FFF2-40B4-BE49-F238E27FC236}">
                      <a16:creationId xmlns:a16="http://schemas.microsoft.com/office/drawing/2014/main" id="{340BFA02-77BA-CAE6-5A6C-FB2CE2995E52}"/>
                    </a:ext>
                  </a:extLst>
                </p14:cNvPr>
                <p14:cNvContentPartPr/>
                <p14:nvPr/>
              </p14:nvContentPartPr>
              <p14:xfrm>
                <a:off x="4346305" y="3705083"/>
                <a:ext cx="921600" cy="730080"/>
              </p14:xfrm>
            </p:contentPart>
          </mc:Choice>
          <mc:Fallback xmlns="">
            <p:pic>
              <p:nvPicPr>
                <p:cNvPr id="107" name="Ink 106">
                  <a:extLst>
                    <a:ext uri="{FF2B5EF4-FFF2-40B4-BE49-F238E27FC236}">
                      <a16:creationId xmlns:a16="http://schemas.microsoft.com/office/drawing/2014/main" id="{340BFA02-77BA-CAE6-5A6C-FB2CE2995E52}"/>
                    </a:ext>
                  </a:extLst>
                </p:cNvPr>
                <p:cNvPicPr/>
                <p:nvPr/>
              </p:nvPicPr>
              <p:blipFill>
                <a:blip r:embed="rId147"/>
                <a:stretch>
                  <a:fillRect/>
                </a:stretch>
              </p:blipFill>
              <p:spPr>
                <a:xfrm>
                  <a:off x="4337665" y="3696443"/>
                  <a:ext cx="939240" cy="74772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09" name="Ink 108">
                  <a:extLst>
                    <a:ext uri="{FF2B5EF4-FFF2-40B4-BE49-F238E27FC236}">
                      <a16:creationId xmlns:a16="http://schemas.microsoft.com/office/drawing/2014/main" id="{B4F260D7-F6A7-EB19-5A43-1CDE8764C73A}"/>
                    </a:ext>
                  </a:extLst>
                </p14:cNvPr>
                <p14:cNvContentPartPr/>
                <p14:nvPr/>
              </p14:nvContentPartPr>
              <p14:xfrm>
                <a:off x="4372945" y="3076523"/>
                <a:ext cx="956160" cy="1360440"/>
              </p14:xfrm>
            </p:contentPart>
          </mc:Choice>
          <mc:Fallback xmlns="">
            <p:pic>
              <p:nvPicPr>
                <p:cNvPr id="109" name="Ink 108">
                  <a:extLst>
                    <a:ext uri="{FF2B5EF4-FFF2-40B4-BE49-F238E27FC236}">
                      <a16:creationId xmlns:a16="http://schemas.microsoft.com/office/drawing/2014/main" id="{B4F260D7-F6A7-EB19-5A43-1CDE8764C73A}"/>
                    </a:ext>
                  </a:extLst>
                </p:cNvPr>
                <p:cNvPicPr/>
                <p:nvPr/>
              </p:nvPicPr>
              <p:blipFill>
                <a:blip r:embed="rId149"/>
                <a:stretch>
                  <a:fillRect/>
                </a:stretch>
              </p:blipFill>
              <p:spPr>
                <a:xfrm>
                  <a:off x="4363945" y="3067883"/>
                  <a:ext cx="973800" cy="137808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11" name="Ink 110">
                  <a:extLst>
                    <a:ext uri="{FF2B5EF4-FFF2-40B4-BE49-F238E27FC236}">
                      <a16:creationId xmlns:a16="http://schemas.microsoft.com/office/drawing/2014/main" id="{DDD2782E-CABD-B8CD-F3F4-AA251CE85DF0}"/>
                    </a:ext>
                  </a:extLst>
                </p14:cNvPr>
                <p14:cNvContentPartPr/>
                <p14:nvPr/>
              </p14:nvContentPartPr>
              <p14:xfrm>
                <a:off x="1980385" y="3042323"/>
                <a:ext cx="1658880" cy="56160"/>
              </p14:xfrm>
            </p:contentPart>
          </mc:Choice>
          <mc:Fallback xmlns="">
            <p:pic>
              <p:nvPicPr>
                <p:cNvPr id="111" name="Ink 110">
                  <a:extLst>
                    <a:ext uri="{FF2B5EF4-FFF2-40B4-BE49-F238E27FC236}">
                      <a16:creationId xmlns:a16="http://schemas.microsoft.com/office/drawing/2014/main" id="{DDD2782E-CABD-B8CD-F3F4-AA251CE85DF0}"/>
                    </a:ext>
                  </a:extLst>
                </p:cNvPr>
                <p:cNvPicPr/>
                <p:nvPr/>
              </p:nvPicPr>
              <p:blipFill>
                <a:blip r:embed="rId151"/>
                <a:stretch>
                  <a:fillRect/>
                </a:stretch>
              </p:blipFill>
              <p:spPr>
                <a:xfrm>
                  <a:off x="1971745" y="3033683"/>
                  <a:ext cx="167652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12" name="Ink 111">
                  <a:extLst>
                    <a:ext uri="{FF2B5EF4-FFF2-40B4-BE49-F238E27FC236}">
                      <a16:creationId xmlns:a16="http://schemas.microsoft.com/office/drawing/2014/main" id="{FCFE1B2B-D9FA-21C1-9773-E4C1E1BBE640}"/>
                    </a:ext>
                  </a:extLst>
                </p14:cNvPr>
                <p14:cNvContentPartPr/>
                <p14:nvPr/>
              </p14:nvContentPartPr>
              <p14:xfrm>
                <a:off x="1978225" y="3041963"/>
                <a:ext cx="1737720" cy="728280"/>
              </p14:xfrm>
            </p:contentPart>
          </mc:Choice>
          <mc:Fallback xmlns="">
            <p:pic>
              <p:nvPicPr>
                <p:cNvPr id="112" name="Ink 111">
                  <a:extLst>
                    <a:ext uri="{FF2B5EF4-FFF2-40B4-BE49-F238E27FC236}">
                      <a16:creationId xmlns:a16="http://schemas.microsoft.com/office/drawing/2014/main" id="{FCFE1B2B-D9FA-21C1-9773-E4C1E1BBE640}"/>
                    </a:ext>
                  </a:extLst>
                </p:cNvPr>
                <p:cNvPicPr/>
                <p:nvPr/>
              </p:nvPicPr>
              <p:blipFill>
                <a:blip r:embed="rId153"/>
                <a:stretch>
                  <a:fillRect/>
                </a:stretch>
              </p:blipFill>
              <p:spPr>
                <a:xfrm>
                  <a:off x="1969585" y="3033323"/>
                  <a:ext cx="1755360" cy="74592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13" name="Ink 112">
                  <a:extLst>
                    <a:ext uri="{FF2B5EF4-FFF2-40B4-BE49-F238E27FC236}">
                      <a16:creationId xmlns:a16="http://schemas.microsoft.com/office/drawing/2014/main" id="{FE37F5B3-9386-0817-C32B-E059E5051A87}"/>
                    </a:ext>
                  </a:extLst>
                </p14:cNvPr>
                <p14:cNvContentPartPr/>
                <p14:nvPr/>
              </p14:nvContentPartPr>
              <p14:xfrm>
                <a:off x="2064625" y="3021443"/>
                <a:ext cx="1634400" cy="1365480"/>
              </p14:xfrm>
            </p:contentPart>
          </mc:Choice>
          <mc:Fallback xmlns="">
            <p:pic>
              <p:nvPicPr>
                <p:cNvPr id="113" name="Ink 112">
                  <a:extLst>
                    <a:ext uri="{FF2B5EF4-FFF2-40B4-BE49-F238E27FC236}">
                      <a16:creationId xmlns:a16="http://schemas.microsoft.com/office/drawing/2014/main" id="{FE37F5B3-9386-0817-C32B-E059E5051A87}"/>
                    </a:ext>
                  </a:extLst>
                </p:cNvPr>
                <p:cNvPicPr/>
                <p:nvPr/>
              </p:nvPicPr>
              <p:blipFill>
                <a:blip r:embed="rId155"/>
                <a:stretch>
                  <a:fillRect/>
                </a:stretch>
              </p:blipFill>
              <p:spPr>
                <a:xfrm>
                  <a:off x="2055625" y="3012803"/>
                  <a:ext cx="1652040" cy="138312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15" name="Ink 114">
                  <a:extLst>
                    <a:ext uri="{FF2B5EF4-FFF2-40B4-BE49-F238E27FC236}">
                      <a16:creationId xmlns:a16="http://schemas.microsoft.com/office/drawing/2014/main" id="{3A9BE653-B67C-DFCB-0825-4396875A47D5}"/>
                    </a:ext>
                  </a:extLst>
                </p14:cNvPr>
                <p14:cNvContentPartPr/>
                <p14:nvPr/>
              </p14:nvContentPartPr>
              <p14:xfrm>
                <a:off x="2045905" y="3762683"/>
                <a:ext cx="1547640" cy="713880"/>
              </p14:xfrm>
            </p:contentPart>
          </mc:Choice>
          <mc:Fallback xmlns="">
            <p:pic>
              <p:nvPicPr>
                <p:cNvPr id="115" name="Ink 114">
                  <a:extLst>
                    <a:ext uri="{FF2B5EF4-FFF2-40B4-BE49-F238E27FC236}">
                      <a16:creationId xmlns:a16="http://schemas.microsoft.com/office/drawing/2014/main" id="{3A9BE653-B67C-DFCB-0825-4396875A47D5}"/>
                    </a:ext>
                  </a:extLst>
                </p:cNvPr>
                <p:cNvPicPr/>
                <p:nvPr/>
              </p:nvPicPr>
              <p:blipFill>
                <a:blip r:embed="rId157"/>
                <a:stretch>
                  <a:fillRect/>
                </a:stretch>
              </p:blipFill>
              <p:spPr>
                <a:xfrm>
                  <a:off x="2037265" y="3753683"/>
                  <a:ext cx="1565280" cy="73152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16" name="Ink 115">
                  <a:extLst>
                    <a:ext uri="{FF2B5EF4-FFF2-40B4-BE49-F238E27FC236}">
                      <a16:creationId xmlns:a16="http://schemas.microsoft.com/office/drawing/2014/main" id="{7F077E84-FBD4-4A3D-3958-5B139AE57919}"/>
                    </a:ext>
                  </a:extLst>
                </p14:cNvPr>
                <p14:cNvContentPartPr/>
                <p14:nvPr/>
              </p14:nvContentPartPr>
              <p14:xfrm>
                <a:off x="2046985" y="3166883"/>
                <a:ext cx="1775520" cy="1313640"/>
              </p14:xfrm>
            </p:contentPart>
          </mc:Choice>
          <mc:Fallback xmlns="">
            <p:pic>
              <p:nvPicPr>
                <p:cNvPr id="116" name="Ink 115">
                  <a:extLst>
                    <a:ext uri="{FF2B5EF4-FFF2-40B4-BE49-F238E27FC236}">
                      <a16:creationId xmlns:a16="http://schemas.microsoft.com/office/drawing/2014/main" id="{7F077E84-FBD4-4A3D-3958-5B139AE57919}"/>
                    </a:ext>
                  </a:extLst>
                </p:cNvPr>
                <p:cNvPicPr/>
                <p:nvPr/>
              </p:nvPicPr>
              <p:blipFill>
                <a:blip r:embed="rId159"/>
                <a:stretch>
                  <a:fillRect/>
                </a:stretch>
              </p:blipFill>
              <p:spPr>
                <a:xfrm>
                  <a:off x="2038345" y="3157883"/>
                  <a:ext cx="1793160" cy="133128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18" name="Ink 117">
                  <a:extLst>
                    <a:ext uri="{FF2B5EF4-FFF2-40B4-BE49-F238E27FC236}">
                      <a16:creationId xmlns:a16="http://schemas.microsoft.com/office/drawing/2014/main" id="{EF9CB413-23BB-EEA9-D6F0-14990183B3A8}"/>
                    </a:ext>
                  </a:extLst>
                </p14:cNvPr>
                <p14:cNvContentPartPr/>
                <p14:nvPr/>
              </p14:nvContentPartPr>
              <p14:xfrm>
                <a:off x="2054545" y="4426883"/>
                <a:ext cx="1471320" cy="26280"/>
              </p14:xfrm>
            </p:contentPart>
          </mc:Choice>
          <mc:Fallback xmlns="">
            <p:pic>
              <p:nvPicPr>
                <p:cNvPr id="118" name="Ink 117">
                  <a:extLst>
                    <a:ext uri="{FF2B5EF4-FFF2-40B4-BE49-F238E27FC236}">
                      <a16:creationId xmlns:a16="http://schemas.microsoft.com/office/drawing/2014/main" id="{EF9CB413-23BB-EEA9-D6F0-14990183B3A8}"/>
                    </a:ext>
                  </a:extLst>
                </p:cNvPr>
                <p:cNvPicPr/>
                <p:nvPr/>
              </p:nvPicPr>
              <p:blipFill>
                <a:blip r:embed="rId161"/>
                <a:stretch>
                  <a:fillRect/>
                </a:stretch>
              </p:blipFill>
              <p:spPr>
                <a:xfrm>
                  <a:off x="2045545" y="4417883"/>
                  <a:ext cx="148896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20" name="Ink 119">
                  <a:extLst>
                    <a:ext uri="{FF2B5EF4-FFF2-40B4-BE49-F238E27FC236}">
                      <a16:creationId xmlns:a16="http://schemas.microsoft.com/office/drawing/2014/main" id="{8D785C21-65EB-B544-5170-DB42C3B32333}"/>
                    </a:ext>
                  </a:extLst>
                </p14:cNvPr>
                <p14:cNvContentPartPr/>
                <p14:nvPr/>
              </p14:nvContentPartPr>
              <p14:xfrm>
                <a:off x="2034745" y="3748643"/>
                <a:ext cx="1533600" cy="73440"/>
              </p14:xfrm>
            </p:contentPart>
          </mc:Choice>
          <mc:Fallback xmlns="">
            <p:pic>
              <p:nvPicPr>
                <p:cNvPr id="120" name="Ink 119">
                  <a:extLst>
                    <a:ext uri="{FF2B5EF4-FFF2-40B4-BE49-F238E27FC236}">
                      <a16:creationId xmlns:a16="http://schemas.microsoft.com/office/drawing/2014/main" id="{8D785C21-65EB-B544-5170-DB42C3B32333}"/>
                    </a:ext>
                  </a:extLst>
                </p:cNvPr>
                <p:cNvPicPr/>
                <p:nvPr/>
              </p:nvPicPr>
              <p:blipFill>
                <a:blip r:embed="rId163"/>
                <a:stretch>
                  <a:fillRect/>
                </a:stretch>
              </p:blipFill>
              <p:spPr>
                <a:xfrm>
                  <a:off x="2025745" y="3739643"/>
                  <a:ext cx="155124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21" name="Ink 120">
                  <a:extLst>
                    <a:ext uri="{FF2B5EF4-FFF2-40B4-BE49-F238E27FC236}">
                      <a16:creationId xmlns:a16="http://schemas.microsoft.com/office/drawing/2014/main" id="{D5E8E7D6-A860-9C15-D085-9A7A66425D10}"/>
                    </a:ext>
                  </a:extLst>
                </p14:cNvPr>
                <p14:cNvContentPartPr/>
                <p14:nvPr/>
              </p14:nvContentPartPr>
              <p14:xfrm>
                <a:off x="2119705" y="3090923"/>
                <a:ext cx="1564920" cy="749520"/>
              </p14:xfrm>
            </p:contentPart>
          </mc:Choice>
          <mc:Fallback xmlns="">
            <p:pic>
              <p:nvPicPr>
                <p:cNvPr id="121" name="Ink 120">
                  <a:extLst>
                    <a:ext uri="{FF2B5EF4-FFF2-40B4-BE49-F238E27FC236}">
                      <a16:creationId xmlns:a16="http://schemas.microsoft.com/office/drawing/2014/main" id="{D5E8E7D6-A860-9C15-D085-9A7A66425D10}"/>
                    </a:ext>
                  </a:extLst>
                </p:cNvPr>
                <p:cNvPicPr/>
                <p:nvPr/>
              </p:nvPicPr>
              <p:blipFill>
                <a:blip r:embed="rId165"/>
                <a:stretch>
                  <a:fillRect/>
                </a:stretch>
              </p:blipFill>
              <p:spPr>
                <a:xfrm>
                  <a:off x="2111065" y="3081923"/>
                  <a:ext cx="1582560" cy="7671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23" name="Ink 122">
                  <a:extLst>
                    <a:ext uri="{FF2B5EF4-FFF2-40B4-BE49-F238E27FC236}">
                      <a16:creationId xmlns:a16="http://schemas.microsoft.com/office/drawing/2014/main" id="{240F790F-81CA-FB32-75B1-408DBD92B58B}"/>
                    </a:ext>
                  </a:extLst>
                </p14:cNvPr>
                <p14:cNvContentPartPr/>
                <p14:nvPr/>
              </p14:nvContentPartPr>
              <p14:xfrm>
                <a:off x="2131585" y="3839003"/>
                <a:ext cx="1483920" cy="551520"/>
              </p14:xfrm>
            </p:contentPart>
          </mc:Choice>
          <mc:Fallback xmlns="">
            <p:pic>
              <p:nvPicPr>
                <p:cNvPr id="123" name="Ink 122">
                  <a:extLst>
                    <a:ext uri="{FF2B5EF4-FFF2-40B4-BE49-F238E27FC236}">
                      <a16:creationId xmlns:a16="http://schemas.microsoft.com/office/drawing/2014/main" id="{240F790F-81CA-FB32-75B1-408DBD92B58B}"/>
                    </a:ext>
                  </a:extLst>
                </p:cNvPr>
                <p:cNvPicPr/>
                <p:nvPr/>
              </p:nvPicPr>
              <p:blipFill>
                <a:blip r:embed="rId167"/>
                <a:stretch>
                  <a:fillRect/>
                </a:stretch>
              </p:blipFill>
              <p:spPr>
                <a:xfrm>
                  <a:off x="2122945" y="3830363"/>
                  <a:ext cx="1501560" cy="569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8">
            <p14:nvContentPartPr>
              <p14:cNvPr id="133" name="Ink 132">
                <a:extLst>
                  <a:ext uri="{FF2B5EF4-FFF2-40B4-BE49-F238E27FC236}">
                    <a16:creationId xmlns:a16="http://schemas.microsoft.com/office/drawing/2014/main" id="{852BB962-1B2B-0DC4-BBB3-7523D2F115B3}"/>
                  </a:ext>
                </a:extLst>
              </p14:cNvPr>
              <p14:cNvContentPartPr/>
              <p14:nvPr/>
            </p14:nvContentPartPr>
            <p14:xfrm>
              <a:off x="2170465" y="1643363"/>
              <a:ext cx="74160" cy="3610080"/>
            </p14:xfrm>
          </p:contentPart>
        </mc:Choice>
        <mc:Fallback xmlns="">
          <p:pic>
            <p:nvPicPr>
              <p:cNvPr id="133" name="Ink 132">
                <a:extLst>
                  <a:ext uri="{FF2B5EF4-FFF2-40B4-BE49-F238E27FC236}">
                    <a16:creationId xmlns:a16="http://schemas.microsoft.com/office/drawing/2014/main" id="{852BB962-1B2B-0DC4-BBB3-7523D2F115B3}"/>
                  </a:ext>
                </a:extLst>
              </p:cNvPr>
              <p:cNvPicPr/>
              <p:nvPr/>
            </p:nvPicPr>
            <p:blipFill>
              <a:blip r:embed="rId169"/>
              <a:stretch>
                <a:fillRect/>
              </a:stretch>
            </p:blipFill>
            <p:spPr>
              <a:xfrm>
                <a:off x="2161825" y="1634723"/>
                <a:ext cx="91800" cy="362772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38" name="Ink 137">
                <a:extLst>
                  <a:ext uri="{FF2B5EF4-FFF2-40B4-BE49-F238E27FC236}">
                    <a16:creationId xmlns:a16="http://schemas.microsoft.com/office/drawing/2014/main" id="{DC63D168-4BF9-BBC1-77B2-E0ABA2AEA6BE}"/>
                  </a:ext>
                </a:extLst>
              </p14:cNvPr>
              <p14:cNvContentPartPr/>
              <p14:nvPr/>
            </p14:nvContentPartPr>
            <p14:xfrm>
              <a:off x="3389065" y="4256603"/>
              <a:ext cx="27360" cy="953280"/>
            </p14:xfrm>
          </p:contentPart>
        </mc:Choice>
        <mc:Fallback xmlns="">
          <p:pic>
            <p:nvPicPr>
              <p:cNvPr id="138" name="Ink 137">
                <a:extLst>
                  <a:ext uri="{FF2B5EF4-FFF2-40B4-BE49-F238E27FC236}">
                    <a16:creationId xmlns:a16="http://schemas.microsoft.com/office/drawing/2014/main" id="{DC63D168-4BF9-BBC1-77B2-E0ABA2AEA6BE}"/>
                  </a:ext>
                </a:extLst>
              </p:cNvPr>
              <p:cNvPicPr/>
              <p:nvPr/>
            </p:nvPicPr>
            <p:blipFill>
              <a:blip r:embed="rId171"/>
              <a:stretch>
                <a:fillRect/>
              </a:stretch>
            </p:blipFill>
            <p:spPr>
              <a:xfrm>
                <a:off x="3380425" y="4247963"/>
                <a:ext cx="45000" cy="97092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40" name="Ink 139">
                <a:extLst>
                  <a:ext uri="{FF2B5EF4-FFF2-40B4-BE49-F238E27FC236}">
                    <a16:creationId xmlns:a16="http://schemas.microsoft.com/office/drawing/2014/main" id="{5BC159E9-9CDB-3C84-A87E-828762B3F87B}"/>
                  </a:ext>
                </a:extLst>
              </p14:cNvPr>
              <p14:cNvContentPartPr/>
              <p14:nvPr/>
            </p14:nvContentPartPr>
            <p14:xfrm>
              <a:off x="3627745" y="1737683"/>
              <a:ext cx="76320" cy="3524400"/>
            </p14:xfrm>
          </p:contentPart>
        </mc:Choice>
        <mc:Fallback xmlns="">
          <p:pic>
            <p:nvPicPr>
              <p:cNvPr id="140" name="Ink 139">
                <a:extLst>
                  <a:ext uri="{FF2B5EF4-FFF2-40B4-BE49-F238E27FC236}">
                    <a16:creationId xmlns:a16="http://schemas.microsoft.com/office/drawing/2014/main" id="{5BC159E9-9CDB-3C84-A87E-828762B3F87B}"/>
                  </a:ext>
                </a:extLst>
              </p:cNvPr>
              <p:cNvPicPr/>
              <p:nvPr/>
            </p:nvPicPr>
            <p:blipFill>
              <a:blip r:embed="rId173"/>
              <a:stretch>
                <a:fillRect/>
              </a:stretch>
            </p:blipFill>
            <p:spPr>
              <a:xfrm>
                <a:off x="3619105" y="1729043"/>
                <a:ext cx="93960" cy="3542040"/>
              </a:xfrm>
              <a:prstGeom prst="rect">
                <a:avLst/>
              </a:prstGeom>
            </p:spPr>
          </p:pic>
        </mc:Fallback>
      </mc:AlternateContent>
      <p:grpSp>
        <p:nvGrpSpPr>
          <p:cNvPr id="145" name="Group 144">
            <a:extLst>
              <a:ext uri="{FF2B5EF4-FFF2-40B4-BE49-F238E27FC236}">
                <a16:creationId xmlns:a16="http://schemas.microsoft.com/office/drawing/2014/main" id="{0467C521-EE95-BCF7-C2A1-455DD26C5012}"/>
              </a:ext>
            </a:extLst>
          </p:cNvPr>
          <p:cNvGrpSpPr/>
          <p:nvPr/>
        </p:nvGrpSpPr>
        <p:grpSpPr>
          <a:xfrm>
            <a:off x="2154265" y="1472723"/>
            <a:ext cx="3975480" cy="3797640"/>
            <a:chOff x="2154265" y="1472723"/>
            <a:chExt cx="3975480" cy="3797640"/>
          </a:xfrm>
        </p:grpSpPr>
        <mc:AlternateContent xmlns:mc="http://schemas.openxmlformats.org/markup-compatibility/2006" xmlns:p14="http://schemas.microsoft.com/office/powerpoint/2010/main">
          <mc:Choice Requires="p14">
            <p:contentPart p14:bwMode="auto" r:id="rId174">
              <p14:nvContentPartPr>
                <p14:cNvPr id="134" name="Ink 133">
                  <a:extLst>
                    <a:ext uri="{FF2B5EF4-FFF2-40B4-BE49-F238E27FC236}">
                      <a16:creationId xmlns:a16="http://schemas.microsoft.com/office/drawing/2014/main" id="{FC7B663A-75DF-3F7A-B9EC-6AE2FD31B5CC}"/>
                    </a:ext>
                  </a:extLst>
                </p14:cNvPr>
                <p14:cNvContentPartPr/>
                <p14:nvPr/>
              </p14:nvContentPartPr>
              <p14:xfrm>
                <a:off x="2210425" y="1605203"/>
                <a:ext cx="1322640" cy="2680920"/>
              </p14:xfrm>
            </p:contentPart>
          </mc:Choice>
          <mc:Fallback xmlns="">
            <p:pic>
              <p:nvPicPr>
                <p:cNvPr id="134" name="Ink 133">
                  <a:extLst>
                    <a:ext uri="{FF2B5EF4-FFF2-40B4-BE49-F238E27FC236}">
                      <a16:creationId xmlns:a16="http://schemas.microsoft.com/office/drawing/2014/main" id="{FC7B663A-75DF-3F7A-B9EC-6AE2FD31B5CC}"/>
                    </a:ext>
                  </a:extLst>
                </p:cNvPr>
                <p:cNvPicPr/>
                <p:nvPr/>
              </p:nvPicPr>
              <p:blipFill>
                <a:blip r:embed="rId175"/>
                <a:stretch>
                  <a:fillRect/>
                </a:stretch>
              </p:blipFill>
              <p:spPr>
                <a:xfrm>
                  <a:off x="2201425" y="1596563"/>
                  <a:ext cx="1340280" cy="269856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35" name="Ink 134">
                  <a:extLst>
                    <a:ext uri="{FF2B5EF4-FFF2-40B4-BE49-F238E27FC236}">
                      <a16:creationId xmlns:a16="http://schemas.microsoft.com/office/drawing/2014/main" id="{D3FB83C9-4A15-22F9-11AB-8B82BB286305}"/>
                    </a:ext>
                  </a:extLst>
                </p14:cNvPr>
                <p14:cNvContentPartPr/>
                <p14:nvPr/>
              </p14:nvContentPartPr>
              <p14:xfrm>
                <a:off x="2154265" y="5218883"/>
                <a:ext cx="1242360" cy="51480"/>
              </p14:xfrm>
            </p:contentPart>
          </mc:Choice>
          <mc:Fallback xmlns="">
            <p:pic>
              <p:nvPicPr>
                <p:cNvPr id="135" name="Ink 134">
                  <a:extLst>
                    <a:ext uri="{FF2B5EF4-FFF2-40B4-BE49-F238E27FC236}">
                      <a16:creationId xmlns:a16="http://schemas.microsoft.com/office/drawing/2014/main" id="{D3FB83C9-4A15-22F9-11AB-8B82BB286305}"/>
                    </a:ext>
                  </a:extLst>
                </p:cNvPr>
                <p:cNvPicPr/>
                <p:nvPr/>
              </p:nvPicPr>
              <p:blipFill>
                <a:blip r:embed="rId177"/>
                <a:stretch>
                  <a:fillRect/>
                </a:stretch>
              </p:blipFill>
              <p:spPr>
                <a:xfrm>
                  <a:off x="2145625" y="5210243"/>
                  <a:ext cx="126000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42" name="Ink 141">
                  <a:extLst>
                    <a:ext uri="{FF2B5EF4-FFF2-40B4-BE49-F238E27FC236}">
                      <a16:creationId xmlns:a16="http://schemas.microsoft.com/office/drawing/2014/main" id="{12F74A7A-4B33-852B-6382-00B38977D5CE}"/>
                    </a:ext>
                  </a:extLst>
                </p14:cNvPr>
                <p14:cNvContentPartPr/>
                <p14:nvPr/>
              </p14:nvContentPartPr>
              <p14:xfrm>
                <a:off x="3690745" y="1573523"/>
                <a:ext cx="11160" cy="193320"/>
              </p14:xfrm>
            </p:contentPart>
          </mc:Choice>
          <mc:Fallback xmlns="">
            <p:pic>
              <p:nvPicPr>
                <p:cNvPr id="142" name="Ink 141">
                  <a:extLst>
                    <a:ext uri="{FF2B5EF4-FFF2-40B4-BE49-F238E27FC236}">
                      <a16:creationId xmlns:a16="http://schemas.microsoft.com/office/drawing/2014/main" id="{12F74A7A-4B33-852B-6382-00B38977D5CE}"/>
                    </a:ext>
                  </a:extLst>
                </p:cNvPr>
                <p:cNvPicPr/>
                <p:nvPr/>
              </p:nvPicPr>
              <p:blipFill>
                <a:blip r:embed="rId179"/>
                <a:stretch>
                  <a:fillRect/>
                </a:stretch>
              </p:blipFill>
              <p:spPr>
                <a:xfrm>
                  <a:off x="3682105" y="1564523"/>
                  <a:ext cx="2880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43" name="Ink 142">
                  <a:extLst>
                    <a:ext uri="{FF2B5EF4-FFF2-40B4-BE49-F238E27FC236}">
                      <a16:creationId xmlns:a16="http://schemas.microsoft.com/office/drawing/2014/main" id="{B74B41C2-3468-612F-FAA1-FD63E42D9E63}"/>
                    </a:ext>
                  </a:extLst>
                </p14:cNvPr>
                <p14:cNvContentPartPr/>
                <p14:nvPr/>
              </p14:nvContentPartPr>
              <p14:xfrm>
                <a:off x="3692185" y="1472723"/>
                <a:ext cx="2437560" cy="120600"/>
              </p14:xfrm>
            </p:contentPart>
          </mc:Choice>
          <mc:Fallback xmlns="">
            <p:pic>
              <p:nvPicPr>
                <p:cNvPr id="143" name="Ink 142">
                  <a:extLst>
                    <a:ext uri="{FF2B5EF4-FFF2-40B4-BE49-F238E27FC236}">
                      <a16:creationId xmlns:a16="http://schemas.microsoft.com/office/drawing/2014/main" id="{B74B41C2-3468-612F-FAA1-FD63E42D9E63}"/>
                    </a:ext>
                  </a:extLst>
                </p:cNvPr>
                <p:cNvPicPr/>
                <p:nvPr/>
              </p:nvPicPr>
              <p:blipFill>
                <a:blip r:embed="rId181"/>
                <a:stretch>
                  <a:fillRect/>
                </a:stretch>
              </p:blipFill>
              <p:spPr>
                <a:xfrm>
                  <a:off x="3683185" y="1463723"/>
                  <a:ext cx="2455200" cy="138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2">
            <p14:nvContentPartPr>
              <p14:cNvPr id="146" name="Ink 145">
                <a:extLst>
                  <a:ext uri="{FF2B5EF4-FFF2-40B4-BE49-F238E27FC236}">
                    <a16:creationId xmlns:a16="http://schemas.microsoft.com/office/drawing/2014/main" id="{6973C715-1A80-238E-4488-87C50D310787}"/>
                  </a:ext>
                </a:extLst>
              </p14:cNvPr>
              <p14:cNvContentPartPr/>
              <p14:nvPr/>
            </p14:nvContentPartPr>
            <p14:xfrm>
              <a:off x="3654745" y="5138243"/>
              <a:ext cx="2502000" cy="160920"/>
            </p14:xfrm>
          </p:contentPart>
        </mc:Choice>
        <mc:Fallback xmlns="">
          <p:pic>
            <p:nvPicPr>
              <p:cNvPr id="146" name="Ink 145">
                <a:extLst>
                  <a:ext uri="{FF2B5EF4-FFF2-40B4-BE49-F238E27FC236}">
                    <a16:creationId xmlns:a16="http://schemas.microsoft.com/office/drawing/2014/main" id="{6973C715-1A80-238E-4488-87C50D310787}"/>
                  </a:ext>
                </a:extLst>
              </p:cNvPr>
              <p:cNvPicPr/>
              <p:nvPr/>
            </p:nvPicPr>
            <p:blipFill>
              <a:blip r:embed="rId183"/>
              <a:stretch>
                <a:fillRect/>
              </a:stretch>
            </p:blipFill>
            <p:spPr>
              <a:xfrm>
                <a:off x="3645745" y="5129603"/>
                <a:ext cx="2519640" cy="178560"/>
              </a:xfrm>
              <a:prstGeom prst="rect">
                <a:avLst/>
              </a:prstGeom>
            </p:spPr>
          </p:pic>
        </mc:Fallback>
      </mc:AlternateContent>
      <p:grpSp>
        <p:nvGrpSpPr>
          <p:cNvPr id="153" name="Group 152">
            <a:extLst>
              <a:ext uri="{FF2B5EF4-FFF2-40B4-BE49-F238E27FC236}">
                <a16:creationId xmlns:a16="http://schemas.microsoft.com/office/drawing/2014/main" id="{9179ECE2-93BD-8E36-A7FE-298BFF97B940}"/>
              </a:ext>
            </a:extLst>
          </p:cNvPr>
          <p:cNvGrpSpPr/>
          <p:nvPr/>
        </p:nvGrpSpPr>
        <p:grpSpPr>
          <a:xfrm>
            <a:off x="7649665" y="1383083"/>
            <a:ext cx="3376440" cy="3910680"/>
            <a:chOff x="7649665" y="1383083"/>
            <a:chExt cx="3376440" cy="3910680"/>
          </a:xfrm>
        </p:grpSpPr>
        <mc:AlternateContent xmlns:mc="http://schemas.openxmlformats.org/markup-compatibility/2006" xmlns:p14="http://schemas.microsoft.com/office/powerpoint/2010/main">
          <mc:Choice Requires="p14">
            <p:contentPart p14:bwMode="auto" r:id="rId184">
              <p14:nvContentPartPr>
                <p14:cNvPr id="147" name="Ink 146">
                  <a:extLst>
                    <a:ext uri="{FF2B5EF4-FFF2-40B4-BE49-F238E27FC236}">
                      <a16:creationId xmlns:a16="http://schemas.microsoft.com/office/drawing/2014/main" id="{1B4C8585-DEE2-BB58-E6B9-9EDB7C5E5439}"/>
                    </a:ext>
                  </a:extLst>
                </p14:cNvPr>
                <p14:cNvContentPartPr/>
                <p14:nvPr/>
              </p14:nvContentPartPr>
              <p14:xfrm>
                <a:off x="7657585" y="1718963"/>
                <a:ext cx="163800" cy="3537000"/>
              </p14:xfrm>
            </p:contentPart>
          </mc:Choice>
          <mc:Fallback xmlns="">
            <p:pic>
              <p:nvPicPr>
                <p:cNvPr id="147" name="Ink 146">
                  <a:extLst>
                    <a:ext uri="{FF2B5EF4-FFF2-40B4-BE49-F238E27FC236}">
                      <a16:creationId xmlns:a16="http://schemas.microsoft.com/office/drawing/2014/main" id="{1B4C8585-DEE2-BB58-E6B9-9EDB7C5E5439}"/>
                    </a:ext>
                  </a:extLst>
                </p:cNvPr>
                <p:cNvPicPr/>
                <p:nvPr/>
              </p:nvPicPr>
              <p:blipFill>
                <a:blip r:embed="rId185"/>
                <a:stretch>
                  <a:fillRect/>
                </a:stretch>
              </p:blipFill>
              <p:spPr>
                <a:xfrm>
                  <a:off x="7648945" y="1710323"/>
                  <a:ext cx="181440" cy="355464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48" name="Ink 147">
                  <a:extLst>
                    <a:ext uri="{FF2B5EF4-FFF2-40B4-BE49-F238E27FC236}">
                      <a16:creationId xmlns:a16="http://schemas.microsoft.com/office/drawing/2014/main" id="{110F4AE4-5DE5-7D93-3135-CFB7F525B936}"/>
                    </a:ext>
                  </a:extLst>
                </p14:cNvPr>
                <p14:cNvContentPartPr/>
                <p14:nvPr/>
              </p14:nvContentPartPr>
              <p14:xfrm>
                <a:off x="7649665" y="1486763"/>
                <a:ext cx="16200" cy="224280"/>
              </p14:xfrm>
            </p:contentPart>
          </mc:Choice>
          <mc:Fallback xmlns="">
            <p:pic>
              <p:nvPicPr>
                <p:cNvPr id="148" name="Ink 147">
                  <a:extLst>
                    <a:ext uri="{FF2B5EF4-FFF2-40B4-BE49-F238E27FC236}">
                      <a16:creationId xmlns:a16="http://schemas.microsoft.com/office/drawing/2014/main" id="{110F4AE4-5DE5-7D93-3135-CFB7F525B936}"/>
                    </a:ext>
                  </a:extLst>
                </p:cNvPr>
                <p:cNvPicPr/>
                <p:nvPr/>
              </p:nvPicPr>
              <p:blipFill>
                <a:blip r:embed="rId187"/>
                <a:stretch>
                  <a:fillRect/>
                </a:stretch>
              </p:blipFill>
              <p:spPr>
                <a:xfrm>
                  <a:off x="7640665" y="1478123"/>
                  <a:ext cx="3384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49" name="Ink 148">
                  <a:extLst>
                    <a:ext uri="{FF2B5EF4-FFF2-40B4-BE49-F238E27FC236}">
                      <a16:creationId xmlns:a16="http://schemas.microsoft.com/office/drawing/2014/main" id="{FCDEADE0-64F9-42DA-CB5F-164B65A9F59E}"/>
                    </a:ext>
                  </a:extLst>
                </p14:cNvPr>
                <p14:cNvContentPartPr/>
                <p14:nvPr/>
              </p14:nvContentPartPr>
              <p14:xfrm>
                <a:off x="7665505" y="1383083"/>
                <a:ext cx="3113640" cy="93600"/>
              </p14:xfrm>
            </p:contentPart>
          </mc:Choice>
          <mc:Fallback xmlns="">
            <p:pic>
              <p:nvPicPr>
                <p:cNvPr id="149" name="Ink 148">
                  <a:extLst>
                    <a:ext uri="{FF2B5EF4-FFF2-40B4-BE49-F238E27FC236}">
                      <a16:creationId xmlns:a16="http://schemas.microsoft.com/office/drawing/2014/main" id="{FCDEADE0-64F9-42DA-CB5F-164B65A9F59E}"/>
                    </a:ext>
                  </a:extLst>
                </p:cNvPr>
                <p:cNvPicPr/>
                <p:nvPr/>
              </p:nvPicPr>
              <p:blipFill>
                <a:blip r:embed="rId189"/>
                <a:stretch>
                  <a:fillRect/>
                </a:stretch>
              </p:blipFill>
              <p:spPr>
                <a:xfrm>
                  <a:off x="7656865" y="1374083"/>
                  <a:ext cx="313128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51" name="Ink 150">
                  <a:extLst>
                    <a:ext uri="{FF2B5EF4-FFF2-40B4-BE49-F238E27FC236}">
                      <a16:creationId xmlns:a16="http://schemas.microsoft.com/office/drawing/2014/main" id="{09EE2CEC-D516-8A2A-4410-00E037DFFF4E}"/>
                    </a:ext>
                  </a:extLst>
                </p14:cNvPr>
                <p14:cNvContentPartPr/>
                <p14:nvPr/>
              </p14:nvContentPartPr>
              <p14:xfrm>
                <a:off x="10780945" y="1400003"/>
                <a:ext cx="245160" cy="3866760"/>
              </p14:xfrm>
            </p:contentPart>
          </mc:Choice>
          <mc:Fallback xmlns="">
            <p:pic>
              <p:nvPicPr>
                <p:cNvPr id="151" name="Ink 150">
                  <a:extLst>
                    <a:ext uri="{FF2B5EF4-FFF2-40B4-BE49-F238E27FC236}">
                      <a16:creationId xmlns:a16="http://schemas.microsoft.com/office/drawing/2014/main" id="{09EE2CEC-D516-8A2A-4410-00E037DFFF4E}"/>
                    </a:ext>
                  </a:extLst>
                </p:cNvPr>
                <p:cNvPicPr/>
                <p:nvPr/>
              </p:nvPicPr>
              <p:blipFill>
                <a:blip r:embed="rId191"/>
                <a:stretch>
                  <a:fillRect/>
                </a:stretch>
              </p:blipFill>
              <p:spPr>
                <a:xfrm>
                  <a:off x="10772305" y="1391003"/>
                  <a:ext cx="262800" cy="388440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52" name="Ink 151">
                  <a:extLst>
                    <a:ext uri="{FF2B5EF4-FFF2-40B4-BE49-F238E27FC236}">
                      <a16:creationId xmlns:a16="http://schemas.microsoft.com/office/drawing/2014/main" id="{9196748E-EC38-C9B1-AC43-4698050A2E46}"/>
                    </a:ext>
                  </a:extLst>
                </p14:cNvPr>
                <p14:cNvContentPartPr/>
                <p14:nvPr/>
              </p14:nvContentPartPr>
              <p14:xfrm>
                <a:off x="7837945" y="5245883"/>
                <a:ext cx="3069000" cy="47880"/>
              </p14:xfrm>
            </p:contentPart>
          </mc:Choice>
          <mc:Fallback xmlns="">
            <p:pic>
              <p:nvPicPr>
                <p:cNvPr id="152" name="Ink 151">
                  <a:extLst>
                    <a:ext uri="{FF2B5EF4-FFF2-40B4-BE49-F238E27FC236}">
                      <a16:creationId xmlns:a16="http://schemas.microsoft.com/office/drawing/2014/main" id="{9196748E-EC38-C9B1-AC43-4698050A2E46}"/>
                    </a:ext>
                  </a:extLst>
                </p:cNvPr>
                <p:cNvPicPr/>
                <p:nvPr/>
              </p:nvPicPr>
              <p:blipFill>
                <a:blip r:embed="rId193"/>
                <a:stretch>
                  <a:fillRect/>
                </a:stretch>
              </p:blipFill>
              <p:spPr>
                <a:xfrm>
                  <a:off x="7828945" y="5236883"/>
                  <a:ext cx="3086640" cy="65520"/>
                </a:xfrm>
                <a:prstGeom prst="rect">
                  <a:avLst/>
                </a:prstGeom>
              </p:spPr>
            </p:pic>
          </mc:Fallback>
        </mc:AlternateContent>
      </p:grpSp>
      <p:grpSp>
        <p:nvGrpSpPr>
          <p:cNvPr id="168" name="Group 167">
            <a:extLst>
              <a:ext uri="{FF2B5EF4-FFF2-40B4-BE49-F238E27FC236}">
                <a16:creationId xmlns:a16="http://schemas.microsoft.com/office/drawing/2014/main" id="{39463B1F-BBA0-38FF-AC92-3E772238017C}"/>
              </a:ext>
            </a:extLst>
          </p:cNvPr>
          <p:cNvGrpSpPr/>
          <p:nvPr/>
        </p:nvGrpSpPr>
        <p:grpSpPr>
          <a:xfrm>
            <a:off x="3843385" y="5501843"/>
            <a:ext cx="2507760" cy="1056600"/>
            <a:chOff x="3843385" y="5501843"/>
            <a:chExt cx="2507760" cy="1056600"/>
          </a:xfrm>
        </p:grpSpPr>
        <mc:AlternateContent xmlns:mc="http://schemas.openxmlformats.org/markup-compatibility/2006" xmlns:p14="http://schemas.microsoft.com/office/powerpoint/2010/main">
          <mc:Choice Requires="p14">
            <p:contentPart p14:bwMode="auto" r:id="rId194">
              <p14:nvContentPartPr>
                <p14:cNvPr id="154" name="Ink 153">
                  <a:extLst>
                    <a:ext uri="{FF2B5EF4-FFF2-40B4-BE49-F238E27FC236}">
                      <a16:creationId xmlns:a16="http://schemas.microsoft.com/office/drawing/2014/main" id="{25446136-F069-E029-5A87-6503861222D1}"/>
                    </a:ext>
                  </a:extLst>
                </p14:cNvPr>
                <p14:cNvContentPartPr/>
                <p14:nvPr/>
              </p14:nvContentPartPr>
              <p14:xfrm>
                <a:off x="3843385" y="5595443"/>
                <a:ext cx="182520" cy="360"/>
              </p14:xfrm>
            </p:contentPart>
          </mc:Choice>
          <mc:Fallback xmlns="">
            <p:pic>
              <p:nvPicPr>
                <p:cNvPr id="154" name="Ink 153">
                  <a:extLst>
                    <a:ext uri="{FF2B5EF4-FFF2-40B4-BE49-F238E27FC236}">
                      <a16:creationId xmlns:a16="http://schemas.microsoft.com/office/drawing/2014/main" id="{25446136-F069-E029-5A87-6503861222D1}"/>
                    </a:ext>
                  </a:extLst>
                </p:cNvPr>
                <p:cNvPicPr/>
                <p:nvPr/>
              </p:nvPicPr>
              <p:blipFill>
                <a:blip r:embed="rId195"/>
                <a:stretch>
                  <a:fillRect/>
                </a:stretch>
              </p:blipFill>
              <p:spPr>
                <a:xfrm>
                  <a:off x="3834385" y="5586443"/>
                  <a:ext cx="2001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55" name="Ink 154">
                  <a:extLst>
                    <a:ext uri="{FF2B5EF4-FFF2-40B4-BE49-F238E27FC236}">
                      <a16:creationId xmlns:a16="http://schemas.microsoft.com/office/drawing/2014/main" id="{F9377146-6182-E6A1-135A-248F2FE450A6}"/>
                    </a:ext>
                  </a:extLst>
                </p14:cNvPr>
                <p14:cNvContentPartPr/>
                <p14:nvPr/>
              </p14:nvContentPartPr>
              <p14:xfrm>
                <a:off x="3924025" y="5614163"/>
                <a:ext cx="459360" cy="237600"/>
              </p14:xfrm>
            </p:contentPart>
          </mc:Choice>
          <mc:Fallback xmlns="">
            <p:pic>
              <p:nvPicPr>
                <p:cNvPr id="155" name="Ink 154">
                  <a:extLst>
                    <a:ext uri="{FF2B5EF4-FFF2-40B4-BE49-F238E27FC236}">
                      <a16:creationId xmlns:a16="http://schemas.microsoft.com/office/drawing/2014/main" id="{F9377146-6182-E6A1-135A-248F2FE450A6}"/>
                    </a:ext>
                  </a:extLst>
                </p:cNvPr>
                <p:cNvPicPr/>
                <p:nvPr/>
              </p:nvPicPr>
              <p:blipFill>
                <a:blip r:embed="rId197"/>
                <a:stretch>
                  <a:fillRect/>
                </a:stretch>
              </p:blipFill>
              <p:spPr>
                <a:xfrm>
                  <a:off x="3915025" y="5605163"/>
                  <a:ext cx="47700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56" name="Ink 155">
                  <a:extLst>
                    <a:ext uri="{FF2B5EF4-FFF2-40B4-BE49-F238E27FC236}">
                      <a16:creationId xmlns:a16="http://schemas.microsoft.com/office/drawing/2014/main" id="{93C165C6-703F-D0AA-B93F-AB29C91EF81D}"/>
                    </a:ext>
                  </a:extLst>
                </p14:cNvPr>
                <p14:cNvContentPartPr/>
                <p14:nvPr/>
              </p14:nvContentPartPr>
              <p14:xfrm>
                <a:off x="4095385" y="5501843"/>
                <a:ext cx="116640" cy="113760"/>
              </p14:xfrm>
            </p:contentPart>
          </mc:Choice>
          <mc:Fallback xmlns="">
            <p:pic>
              <p:nvPicPr>
                <p:cNvPr id="156" name="Ink 155">
                  <a:extLst>
                    <a:ext uri="{FF2B5EF4-FFF2-40B4-BE49-F238E27FC236}">
                      <a16:creationId xmlns:a16="http://schemas.microsoft.com/office/drawing/2014/main" id="{93C165C6-703F-D0AA-B93F-AB29C91EF81D}"/>
                    </a:ext>
                  </a:extLst>
                </p:cNvPr>
                <p:cNvPicPr/>
                <p:nvPr/>
              </p:nvPicPr>
              <p:blipFill>
                <a:blip r:embed="rId199"/>
                <a:stretch>
                  <a:fillRect/>
                </a:stretch>
              </p:blipFill>
              <p:spPr>
                <a:xfrm>
                  <a:off x="4086745" y="5492843"/>
                  <a:ext cx="13428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58" name="Ink 157">
                  <a:extLst>
                    <a:ext uri="{FF2B5EF4-FFF2-40B4-BE49-F238E27FC236}">
                      <a16:creationId xmlns:a16="http://schemas.microsoft.com/office/drawing/2014/main" id="{F7FE3A1D-9AA0-D211-0F32-3EF733109C93}"/>
                    </a:ext>
                  </a:extLst>
                </p14:cNvPr>
                <p14:cNvContentPartPr/>
                <p14:nvPr/>
              </p14:nvContentPartPr>
              <p14:xfrm>
                <a:off x="4469065" y="5596163"/>
                <a:ext cx="113760" cy="211320"/>
              </p14:xfrm>
            </p:contentPart>
          </mc:Choice>
          <mc:Fallback xmlns="">
            <p:pic>
              <p:nvPicPr>
                <p:cNvPr id="158" name="Ink 157">
                  <a:extLst>
                    <a:ext uri="{FF2B5EF4-FFF2-40B4-BE49-F238E27FC236}">
                      <a16:creationId xmlns:a16="http://schemas.microsoft.com/office/drawing/2014/main" id="{F7FE3A1D-9AA0-D211-0F32-3EF733109C93}"/>
                    </a:ext>
                  </a:extLst>
                </p:cNvPr>
                <p:cNvPicPr/>
                <p:nvPr/>
              </p:nvPicPr>
              <p:blipFill>
                <a:blip r:embed="rId201"/>
                <a:stretch>
                  <a:fillRect/>
                </a:stretch>
              </p:blipFill>
              <p:spPr>
                <a:xfrm>
                  <a:off x="4460425" y="5587163"/>
                  <a:ext cx="13140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59" name="Ink 158">
                  <a:extLst>
                    <a:ext uri="{FF2B5EF4-FFF2-40B4-BE49-F238E27FC236}">
                      <a16:creationId xmlns:a16="http://schemas.microsoft.com/office/drawing/2014/main" id="{0A00B70D-573D-5900-60FA-F23983E559D1}"/>
                    </a:ext>
                  </a:extLst>
                </p14:cNvPr>
                <p14:cNvContentPartPr/>
                <p14:nvPr/>
              </p14:nvContentPartPr>
              <p14:xfrm>
                <a:off x="4665625" y="5618483"/>
                <a:ext cx="6480" cy="53280"/>
              </p14:xfrm>
            </p:contentPart>
          </mc:Choice>
          <mc:Fallback xmlns="">
            <p:pic>
              <p:nvPicPr>
                <p:cNvPr id="159" name="Ink 158">
                  <a:extLst>
                    <a:ext uri="{FF2B5EF4-FFF2-40B4-BE49-F238E27FC236}">
                      <a16:creationId xmlns:a16="http://schemas.microsoft.com/office/drawing/2014/main" id="{0A00B70D-573D-5900-60FA-F23983E559D1}"/>
                    </a:ext>
                  </a:extLst>
                </p:cNvPr>
                <p:cNvPicPr/>
                <p:nvPr/>
              </p:nvPicPr>
              <p:blipFill>
                <a:blip r:embed="rId203"/>
                <a:stretch>
                  <a:fillRect/>
                </a:stretch>
              </p:blipFill>
              <p:spPr>
                <a:xfrm>
                  <a:off x="4656985" y="5609843"/>
                  <a:ext cx="2412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60" name="Ink 159">
                  <a:extLst>
                    <a:ext uri="{FF2B5EF4-FFF2-40B4-BE49-F238E27FC236}">
                      <a16:creationId xmlns:a16="http://schemas.microsoft.com/office/drawing/2014/main" id="{7D1D0746-38A4-B26E-F305-0AADF0AC0E80}"/>
                    </a:ext>
                  </a:extLst>
                </p14:cNvPr>
                <p14:cNvContentPartPr/>
                <p14:nvPr/>
              </p14:nvContentPartPr>
              <p14:xfrm>
                <a:off x="4669585" y="5746643"/>
                <a:ext cx="12240" cy="50400"/>
              </p14:xfrm>
            </p:contentPart>
          </mc:Choice>
          <mc:Fallback xmlns="">
            <p:pic>
              <p:nvPicPr>
                <p:cNvPr id="160" name="Ink 159">
                  <a:extLst>
                    <a:ext uri="{FF2B5EF4-FFF2-40B4-BE49-F238E27FC236}">
                      <a16:creationId xmlns:a16="http://schemas.microsoft.com/office/drawing/2014/main" id="{7D1D0746-38A4-B26E-F305-0AADF0AC0E80}"/>
                    </a:ext>
                  </a:extLst>
                </p:cNvPr>
                <p:cNvPicPr/>
                <p:nvPr/>
              </p:nvPicPr>
              <p:blipFill>
                <a:blip r:embed="rId205"/>
                <a:stretch>
                  <a:fillRect/>
                </a:stretch>
              </p:blipFill>
              <p:spPr>
                <a:xfrm>
                  <a:off x="4660945" y="5738003"/>
                  <a:ext cx="2988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61" name="Ink 160">
                  <a:extLst>
                    <a:ext uri="{FF2B5EF4-FFF2-40B4-BE49-F238E27FC236}">
                      <a16:creationId xmlns:a16="http://schemas.microsoft.com/office/drawing/2014/main" id="{B0A4B1B8-4705-22E2-A31C-B611B4DE70B7}"/>
                    </a:ext>
                  </a:extLst>
                </p14:cNvPr>
                <p14:cNvContentPartPr/>
                <p14:nvPr/>
              </p14:nvContentPartPr>
              <p14:xfrm>
                <a:off x="4027345" y="6080363"/>
                <a:ext cx="1613160" cy="478080"/>
              </p14:xfrm>
            </p:contentPart>
          </mc:Choice>
          <mc:Fallback xmlns="">
            <p:pic>
              <p:nvPicPr>
                <p:cNvPr id="161" name="Ink 160">
                  <a:extLst>
                    <a:ext uri="{FF2B5EF4-FFF2-40B4-BE49-F238E27FC236}">
                      <a16:creationId xmlns:a16="http://schemas.microsoft.com/office/drawing/2014/main" id="{B0A4B1B8-4705-22E2-A31C-B611B4DE70B7}"/>
                    </a:ext>
                  </a:extLst>
                </p:cNvPr>
                <p:cNvPicPr/>
                <p:nvPr/>
              </p:nvPicPr>
              <p:blipFill>
                <a:blip r:embed="rId207"/>
                <a:stretch>
                  <a:fillRect/>
                </a:stretch>
              </p:blipFill>
              <p:spPr>
                <a:xfrm>
                  <a:off x="4018705" y="6071723"/>
                  <a:ext cx="1630800" cy="49572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62" name="Ink 161">
                  <a:extLst>
                    <a:ext uri="{FF2B5EF4-FFF2-40B4-BE49-F238E27FC236}">
                      <a16:creationId xmlns:a16="http://schemas.microsoft.com/office/drawing/2014/main" id="{76085F21-B84B-9ED6-4740-1667CD77C204}"/>
                    </a:ext>
                  </a:extLst>
                </p14:cNvPr>
                <p14:cNvContentPartPr/>
                <p14:nvPr/>
              </p14:nvContentPartPr>
              <p14:xfrm>
                <a:off x="5272945" y="5942483"/>
                <a:ext cx="113760" cy="88920"/>
              </p14:xfrm>
            </p:contentPart>
          </mc:Choice>
          <mc:Fallback xmlns="">
            <p:pic>
              <p:nvPicPr>
                <p:cNvPr id="162" name="Ink 161">
                  <a:extLst>
                    <a:ext uri="{FF2B5EF4-FFF2-40B4-BE49-F238E27FC236}">
                      <a16:creationId xmlns:a16="http://schemas.microsoft.com/office/drawing/2014/main" id="{76085F21-B84B-9ED6-4740-1667CD77C204}"/>
                    </a:ext>
                  </a:extLst>
                </p:cNvPr>
                <p:cNvPicPr/>
                <p:nvPr/>
              </p:nvPicPr>
              <p:blipFill>
                <a:blip r:embed="rId209"/>
                <a:stretch>
                  <a:fillRect/>
                </a:stretch>
              </p:blipFill>
              <p:spPr>
                <a:xfrm>
                  <a:off x="5264305" y="5933843"/>
                  <a:ext cx="13140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63" name="Ink 162">
                  <a:extLst>
                    <a:ext uri="{FF2B5EF4-FFF2-40B4-BE49-F238E27FC236}">
                      <a16:creationId xmlns:a16="http://schemas.microsoft.com/office/drawing/2014/main" id="{776C77D8-0346-723E-4A03-FA83BFC6F5A2}"/>
                    </a:ext>
                  </a:extLst>
                </p14:cNvPr>
                <p14:cNvContentPartPr/>
                <p14:nvPr/>
              </p14:nvContentPartPr>
              <p14:xfrm>
                <a:off x="5068825" y="6121403"/>
                <a:ext cx="155520" cy="2160"/>
              </p14:xfrm>
            </p:contentPart>
          </mc:Choice>
          <mc:Fallback xmlns="">
            <p:pic>
              <p:nvPicPr>
                <p:cNvPr id="163" name="Ink 162">
                  <a:extLst>
                    <a:ext uri="{FF2B5EF4-FFF2-40B4-BE49-F238E27FC236}">
                      <a16:creationId xmlns:a16="http://schemas.microsoft.com/office/drawing/2014/main" id="{776C77D8-0346-723E-4A03-FA83BFC6F5A2}"/>
                    </a:ext>
                  </a:extLst>
                </p:cNvPr>
                <p:cNvPicPr/>
                <p:nvPr/>
              </p:nvPicPr>
              <p:blipFill>
                <a:blip r:embed="rId211"/>
                <a:stretch>
                  <a:fillRect/>
                </a:stretch>
              </p:blipFill>
              <p:spPr>
                <a:xfrm>
                  <a:off x="5060185" y="6112403"/>
                  <a:ext cx="17316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64" name="Ink 163">
                  <a:extLst>
                    <a:ext uri="{FF2B5EF4-FFF2-40B4-BE49-F238E27FC236}">
                      <a16:creationId xmlns:a16="http://schemas.microsoft.com/office/drawing/2014/main" id="{3C7BE607-4028-8619-4CA6-A53F52391B88}"/>
                    </a:ext>
                  </a:extLst>
                </p14:cNvPr>
                <p14:cNvContentPartPr/>
                <p14:nvPr/>
              </p14:nvContentPartPr>
              <p14:xfrm>
                <a:off x="4847425" y="6002603"/>
                <a:ext cx="119520" cy="82800"/>
              </p14:xfrm>
            </p:contentPart>
          </mc:Choice>
          <mc:Fallback xmlns="">
            <p:pic>
              <p:nvPicPr>
                <p:cNvPr id="164" name="Ink 163">
                  <a:extLst>
                    <a:ext uri="{FF2B5EF4-FFF2-40B4-BE49-F238E27FC236}">
                      <a16:creationId xmlns:a16="http://schemas.microsoft.com/office/drawing/2014/main" id="{3C7BE607-4028-8619-4CA6-A53F52391B88}"/>
                    </a:ext>
                  </a:extLst>
                </p:cNvPr>
                <p:cNvPicPr/>
                <p:nvPr/>
              </p:nvPicPr>
              <p:blipFill>
                <a:blip r:embed="rId213"/>
                <a:stretch>
                  <a:fillRect/>
                </a:stretch>
              </p:blipFill>
              <p:spPr>
                <a:xfrm>
                  <a:off x="4838785" y="5993963"/>
                  <a:ext cx="13716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65" name="Ink 164">
                  <a:extLst>
                    <a:ext uri="{FF2B5EF4-FFF2-40B4-BE49-F238E27FC236}">
                      <a16:creationId xmlns:a16="http://schemas.microsoft.com/office/drawing/2014/main" id="{6B295C81-39E9-214D-7983-F294DCA9F178}"/>
                    </a:ext>
                  </a:extLst>
                </p14:cNvPr>
                <p14:cNvContentPartPr/>
                <p14:nvPr/>
              </p14:nvContentPartPr>
              <p14:xfrm>
                <a:off x="5772985" y="6063803"/>
                <a:ext cx="198000" cy="7920"/>
              </p14:xfrm>
            </p:contentPart>
          </mc:Choice>
          <mc:Fallback xmlns="">
            <p:pic>
              <p:nvPicPr>
                <p:cNvPr id="165" name="Ink 164">
                  <a:extLst>
                    <a:ext uri="{FF2B5EF4-FFF2-40B4-BE49-F238E27FC236}">
                      <a16:creationId xmlns:a16="http://schemas.microsoft.com/office/drawing/2014/main" id="{6B295C81-39E9-214D-7983-F294DCA9F178}"/>
                    </a:ext>
                  </a:extLst>
                </p:cNvPr>
                <p:cNvPicPr/>
                <p:nvPr/>
              </p:nvPicPr>
              <p:blipFill>
                <a:blip r:embed="rId215"/>
                <a:stretch>
                  <a:fillRect/>
                </a:stretch>
              </p:blipFill>
              <p:spPr>
                <a:xfrm>
                  <a:off x="5763985" y="6055163"/>
                  <a:ext cx="21564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66" name="Ink 165">
                  <a:extLst>
                    <a:ext uri="{FF2B5EF4-FFF2-40B4-BE49-F238E27FC236}">
                      <a16:creationId xmlns:a16="http://schemas.microsoft.com/office/drawing/2014/main" id="{45231D70-CD31-382A-2216-4BB2B24D8935}"/>
                    </a:ext>
                  </a:extLst>
                </p14:cNvPr>
                <p14:cNvContentPartPr/>
                <p14:nvPr/>
              </p14:nvContentPartPr>
              <p14:xfrm>
                <a:off x="5863345" y="6079283"/>
                <a:ext cx="487800" cy="287280"/>
              </p14:xfrm>
            </p:contentPart>
          </mc:Choice>
          <mc:Fallback xmlns="">
            <p:pic>
              <p:nvPicPr>
                <p:cNvPr id="166" name="Ink 165">
                  <a:extLst>
                    <a:ext uri="{FF2B5EF4-FFF2-40B4-BE49-F238E27FC236}">
                      <a16:creationId xmlns:a16="http://schemas.microsoft.com/office/drawing/2014/main" id="{45231D70-CD31-382A-2216-4BB2B24D8935}"/>
                    </a:ext>
                  </a:extLst>
                </p:cNvPr>
                <p:cNvPicPr/>
                <p:nvPr/>
              </p:nvPicPr>
              <p:blipFill>
                <a:blip r:embed="rId217"/>
                <a:stretch>
                  <a:fillRect/>
                </a:stretch>
              </p:blipFill>
              <p:spPr>
                <a:xfrm>
                  <a:off x="5854345" y="6070283"/>
                  <a:ext cx="50544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67" name="Ink 166">
                  <a:extLst>
                    <a:ext uri="{FF2B5EF4-FFF2-40B4-BE49-F238E27FC236}">
                      <a16:creationId xmlns:a16="http://schemas.microsoft.com/office/drawing/2014/main" id="{56CEA2B2-40D3-A8F3-56B4-374317BFCE22}"/>
                    </a:ext>
                  </a:extLst>
                </p14:cNvPr>
                <p14:cNvContentPartPr/>
                <p14:nvPr/>
              </p14:nvContentPartPr>
              <p14:xfrm>
                <a:off x="6010945" y="5950043"/>
                <a:ext cx="107640" cy="101160"/>
              </p14:xfrm>
            </p:contentPart>
          </mc:Choice>
          <mc:Fallback xmlns="">
            <p:pic>
              <p:nvPicPr>
                <p:cNvPr id="167" name="Ink 166">
                  <a:extLst>
                    <a:ext uri="{FF2B5EF4-FFF2-40B4-BE49-F238E27FC236}">
                      <a16:creationId xmlns:a16="http://schemas.microsoft.com/office/drawing/2014/main" id="{56CEA2B2-40D3-A8F3-56B4-374317BFCE22}"/>
                    </a:ext>
                  </a:extLst>
                </p:cNvPr>
                <p:cNvPicPr/>
                <p:nvPr/>
              </p:nvPicPr>
              <p:blipFill>
                <a:blip r:embed="rId219"/>
                <a:stretch>
                  <a:fillRect/>
                </a:stretch>
              </p:blipFill>
              <p:spPr>
                <a:xfrm>
                  <a:off x="6001945" y="5941403"/>
                  <a:ext cx="125280" cy="118800"/>
                </a:xfrm>
                <a:prstGeom prst="rect">
                  <a:avLst/>
                </a:prstGeom>
              </p:spPr>
            </p:pic>
          </mc:Fallback>
        </mc:AlternateContent>
      </p:grpSp>
      <p:grpSp>
        <p:nvGrpSpPr>
          <p:cNvPr id="182" name="Group 181">
            <a:extLst>
              <a:ext uri="{FF2B5EF4-FFF2-40B4-BE49-F238E27FC236}">
                <a16:creationId xmlns:a16="http://schemas.microsoft.com/office/drawing/2014/main" id="{E9A57A95-4BE3-6F7C-B82A-471444B43D04}"/>
              </a:ext>
            </a:extLst>
          </p:cNvPr>
          <p:cNvGrpSpPr/>
          <p:nvPr/>
        </p:nvGrpSpPr>
        <p:grpSpPr>
          <a:xfrm>
            <a:off x="3860305" y="1702763"/>
            <a:ext cx="2625840" cy="1004040"/>
            <a:chOff x="3860305" y="1702763"/>
            <a:chExt cx="2625840" cy="1004040"/>
          </a:xfrm>
        </p:grpSpPr>
        <mc:AlternateContent xmlns:mc="http://schemas.openxmlformats.org/markup-compatibility/2006" xmlns:p14="http://schemas.microsoft.com/office/powerpoint/2010/main">
          <mc:Choice Requires="p14">
            <p:contentPart p14:bwMode="auto" r:id="rId220">
              <p14:nvContentPartPr>
                <p14:cNvPr id="169" name="Ink 168">
                  <a:extLst>
                    <a:ext uri="{FF2B5EF4-FFF2-40B4-BE49-F238E27FC236}">
                      <a16:creationId xmlns:a16="http://schemas.microsoft.com/office/drawing/2014/main" id="{B8C1D10E-2392-A505-EB43-BCFE623F6387}"/>
                    </a:ext>
                  </a:extLst>
                </p14:cNvPr>
                <p14:cNvContentPartPr/>
                <p14:nvPr/>
              </p14:nvContentPartPr>
              <p14:xfrm>
                <a:off x="3879025" y="1702763"/>
                <a:ext cx="63000" cy="257400"/>
              </p14:xfrm>
            </p:contentPart>
          </mc:Choice>
          <mc:Fallback xmlns="">
            <p:pic>
              <p:nvPicPr>
                <p:cNvPr id="169" name="Ink 168">
                  <a:extLst>
                    <a:ext uri="{FF2B5EF4-FFF2-40B4-BE49-F238E27FC236}">
                      <a16:creationId xmlns:a16="http://schemas.microsoft.com/office/drawing/2014/main" id="{B8C1D10E-2392-A505-EB43-BCFE623F6387}"/>
                    </a:ext>
                  </a:extLst>
                </p:cNvPr>
                <p:cNvPicPr/>
                <p:nvPr/>
              </p:nvPicPr>
              <p:blipFill>
                <a:blip r:embed="rId221"/>
                <a:stretch>
                  <a:fillRect/>
                </a:stretch>
              </p:blipFill>
              <p:spPr>
                <a:xfrm>
                  <a:off x="3874705" y="1698443"/>
                  <a:ext cx="7164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70" name="Ink 169">
                  <a:extLst>
                    <a:ext uri="{FF2B5EF4-FFF2-40B4-BE49-F238E27FC236}">
                      <a16:creationId xmlns:a16="http://schemas.microsoft.com/office/drawing/2014/main" id="{057DA583-7311-975D-43AA-35647AD02066}"/>
                    </a:ext>
                  </a:extLst>
                </p14:cNvPr>
                <p14:cNvContentPartPr/>
                <p14:nvPr/>
              </p14:nvContentPartPr>
              <p14:xfrm>
                <a:off x="3866065" y="1789883"/>
                <a:ext cx="626040" cy="185040"/>
              </p14:xfrm>
            </p:contentPart>
          </mc:Choice>
          <mc:Fallback xmlns="">
            <p:pic>
              <p:nvPicPr>
                <p:cNvPr id="170" name="Ink 169">
                  <a:extLst>
                    <a:ext uri="{FF2B5EF4-FFF2-40B4-BE49-F238E27FC236}">
                      <a16:creationId xmlns:a16="http://schemas.microsoft.com/office/drawing/2014/main" id="{057DA583-7311-975D-43AA-35647AD02066}"/>
                    </a:ext>
                  </a:extLst>
                </p:cNvPr>
                <p:cNvPicPr/>
                <p:nvPr/>
              </p:nvPicPr>
              <p:blipFill>
                <a:blip r:embed="rId223"/>
                <a:stretch>
                  <a:fillRect/>
                </a:stretch>
              </p:blipFill>
              <p:spPr>
                <a:xfrm>
                  <a:off x="3861745" y="1785563"/>
                  <a:ext cx="63468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72" name="Ink 171">
                  <a:extLst>
                    <a:ext uri="{FF2B5EF4-FFF2-40B4-BE49-F238E27FC236}">
                      <a16:creationId xmlns:a16="http://schemas.microsoft.com/office/drawing/2014/main" id="{29F9FD4F-7BE0-47AF-C952-AC9F90E93097}"/>
                    </a:ext>
                  </a:extLst>
                </p14:cNvPr>
                <p14:cNvContentPartPr/>
                <p14:nvPr/>
              </p14:nvContentPartPr>
              <p14:xfrm>
                <a:off x="3860305" y="2025683"/>
                <a:ext cx="1139400" cy="456840"/>
              </p14:xfrm>
            </p:contentPart>
          </mc:Choice>
          <mc:Fallback xmlns="">
            <p:pic>
              <p:nvPicPr>
                <p:cNvPr id="172" name="Ink 171">
                  <a:extLst>
                    <a:ext uri="{FF2B5EF4-FFF2-40B4-BE49-F238E27FC236}">
                      <a16:creationId xmlns:a16="http://schemas.microsoft.com/office/drawing/2014/main" id="{29F9FD4F-7BE0-47AF-C952-AC9F90E93097}"/>
                    </a:ext>
                  </a:extLst>
                </p:cNvPr>
                <p:cNvPicPr/>
                <p:nvPr/>
              </p:nvPicPr>
              <p:blipFill>
                <a:blip r:embed="rId225"/>
                <a:stretch>
                  <a:fillRect/>
                </a:stretch>
              </p:blipFill>
              <p:spPr>
                <a:xfrm>
                  <a:off x="3855985" y="2021363"/>
                  <a:ext cx="1148040" cy="46548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73" name="Ink 172">
                  <a:extLst>
                    <a:ext uri="{FF2B5EF4-FFF2-40B4-BE49-F238E27FC236}">
                      <a16:creationId xmlns:a16="http://schemas.microsoft.com/office/drawing/2014/main" id="{B7E18578-2873-E06F-9CD1-167AD71277FB}"/>
                    </a:ext>
                  </a:extLst>
                </p14:cNvPr>
                <p14:cNvContentPartPr/>
                <p14:nvPr/>
              </p14:nvContentPartPr>
              <p14:xfrm>
                <a:off x="4944625" y="2107763"/>
                <a:ext cx="99000" cy="2160"/>
              </p14:xfrm>
            </p:contentPart>
          </mc:Choice>
          <mc:Fallback xmlns="">
            <p:pic>
              <p:nvPicPr>
                <p:cNvPr id="173" name="Ink 172">
                  <a:extLst>
                    <a:ext uri="{FF2B5EF4-FFF2-40B4-BE49-F238E27FC236}">
                      <a16:creationId xmlns:a16="http://schemas.microsoft.com/office/drawing/2014/main" id="{B7E18578-2873-E06F-9CD1-167AD71277FB}"/>
                    </a:ext>
                  </a:extLst>
                </p:cNvPr>
                <p:cNvPicPr/>
                <p:nvPr/>
              </p:nvPicPr>
              <p:blipFill>
                <a:blip r:embed="rId227"/>
                <a:stretch>
                  <a:fillRect/>
                </a:stretch>
              </p:blipFill>
              <p:spPr>
                <a:xfrm>
                  <a:off x="4940305" y="2103443"/>
                  <a:ext cx="107640" cy="1080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75" name="Ink 174">
                  <a:extLst>
                    <a:ext uri="{FF2B5EF4-FFF2-40B4-BE49-F238E27FC236}">
                      <a16:creationId xmlns:a16="http://schemas.microsoft.com/office/drawing/2014/main" id="{9F2CFBF7-C854-54E3-F2F0-C926940C2188}"/>
                    </a:ext>
                  </a:extLst>
                </p14:cNvPr>
                <p14:cNvContentPartPr/>
                <p14:nvPr/>
              </p14:nvContentPartPr>
              <p14:xfrm>
                <a:off x="3866065" y="2441483"/>
                <a:ext cx="1032120" cy="252720"/>
              </p14:xfrm>
            </p:contentPart>
          </mc:Choice>
          <mc:Fallback xmlns="">
            <p:pic>
              <p:nvPicPr>
                <p:cNvPr id="175" name="Ink 174">
                  <a:extLst>
                    <a:ext uri="{FF2B5EF4-FFF2-40B4-BE49-F238E27FC236}">
                      <a16:creationId xmlns:a16="http://schemas.microsoft.com/office/drawing/2014/main" id="{9F2CFBF7-C854-54E3-F2F0-C926940C2188}"/>
                    </a:ext>
                  </a:extLst>
                </p:cNvPr>
                <p:cNvPicPr/>
                <p:nvPr/>
              </p:nvPicPr>
              <p:blipFill>
                <a:blip r:embed="rId229"/>
                <a:stretch>
                  <a:fillRect/>
                </a:stretch>
              </p:blipFill>
              <p:spPr>
                <a:xfrm>
                  <a:off x="3861745" y="2437163"/>
                  <a:ext cx="104076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76" name="Ink 175">
                  <a:extLst>
                    <a:ext uri="{FF2B5EF4-FFF2-40B4-BE49-F238E27FC236}">
                      <a16:creationId xmlns:a16="http://schemas.microsoft.com/office/drawing/2014/main" id="{BFAA960E-C46E-CD01-C6C0-812E92167026}"/>
                    </a:ext>
                  </a:extLst>
                </p14:cNvPr>
                <p14:cNvContentPartPr/>
                <p14:nvPr/>
              </p14:nvContentPartPr>
              <p14:xfrm>
                <a:off x="4032745" y="2357243"/>
                <a:ext cx="99360" cy="92520"/>
              </p14:xfrm>
            </p:contentPart>
          </mc:Choice>
          <mc:Fallback xmlns="">
            <p:pic>
              <p:nvPicPr>
                <p:cNvPr id="176" name="Ink 175">
                  <a:extLst>
                    <a:ext uri="{FF2B5EF4-FFF2-40B4-BE49-F238E27FC236}">
                      <a16:creationId xmlns:a16="http://schemas.microsoft.com/office/drawing/2014/main" id="{BFAA960E-C46E-CD01-C6C0-812E92167026}"/>
                    </a:ext>
                  </a:extLst>
                </p:cNvPr>
                <p:cNvPicPr/>
                <p:nvPr/>
              </p:nvPicPr>
              <p:blipFill>
                <a:blip r:embed="rId231"/>
                <a:stretch>
                  <a:fillRect/>
                </a:stretch>
              </p:blipFill>
              <p:spPr>
                <a:xfrm>
                  <a:off x="4028425" y="2352923"/>
                  <a:ext cx="10800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78" name="Ink 177">
                  <a:extLst>
                    <a:ext uri="{FF2B5EF4-FFF2-40B4-BE49-F238E27FC236}">
                      <a16:creationId xmlns:a16="http://schemas.microsoft.com/office/drawing/2014/main" id="{B92BD733-95A8-06A9-17F2-ABEDAA8B5754}"/>
                    </a:ext>
                  </a:extLst>
                </p14:cNvPr>
                <p14:cNvContentPartPr/>
                <p14:nvPr/>
              </p14:nvContentPartPr>
              <p14:xfrm>
                <a:off x="5586865" y="1975283"/>
                <a:ext cx="899280" cy="228960"/>
              </p14:xfrm>
            </p:contentPart>
          </mc:Choice>
          <mc:Fallback xmlns="">
            <p:pic>
              <p:nvPicPr>
                <p:cNvPr id="178" name="Ink 177">
                  <a:extLst>
                    <a:ext uri="{FF2B5EF4-FFF2-40B4-BE49-F238E27FC236}">
                      <a16:creationId xmlns:a16="http://schemas.microsoft.com/office/drawing/2014/main" id="{B92BD733-95A8-06A9-17F2-ABEDAA8B5754}"/>
                    </a:ext>
                  </a:extLst>
                </p:cNvPr>
                <p:cNvPicPr/>
                <p:nvPr/>
              </p:nvPicPr>
              <p:blipFill>
                <a:blip r:embed="rId233"/>
                <a:stretch>
                  <a:fillRect/>
                </a:stretch>
              </p:blipFill>
              <p:spPr>
                <a:xfrm>
                  <a:off x="5582545" y="1970963"/>
                  <a:ext cx="90792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79" name="Ink 178">
                  <a:extLst>
                    <a:ext uri="{FF2B5EF4-FFF2-40B4-BE49-F238E27FC236}">
                      <a16:creationId xmlns:a16="http://schemas.microsoft.com/office/drawing/2014/main" id="{A65A69F5-7D82-C002-14DE-16A94348143C}"/>
                    </a:ext>
                  </a:extLst>
                </p14:cNvPr>
                <p14:cNvContentPartPr/>
                <p14:nvPr/>
              </p14:nvContentPartPr>
              <p14:xfrm>
                <a:off x="5897545" y="1871243"/>
                <a:ext cx="86400" cy="86760"/>
              </p14:xfrm>
            </p:contentPart>
          </mc:Choice>
          <mc:Fallback xmlns="">
            <p:pic>
              <p:nvPicPr>
                <p:cNvPr id="179" name="Ink 178">
                  <a:extLst>
                    <a:ext uri="{FF2B5EF4-FFF2-40B4-BE49-F238E27FC236}">
                      <a16:creationId xmlns:a16="http://schemas.microsoft.com/office/drawing/2014/main" id="{A65A69F5-7D82-C002-14DE-16A94348143C}"/>
                    </a:ext>
                  </a:extLst>
                </p:cNvPr>
                <p:cNvPicPr/>
                <p:nvPr/>
              </p:nvPicPr>
              <p:blipFill>
                <a:blip r:embed="rId235"/>
                <a:stretch>
                  <a:fillRect/>
                </a:stretch>
              </p:blipFill>
              <p:spPr>
                <a:xfrm>
                  <a:off x="5893225" y="1866923"/>
                  <a:ext cx="9504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80" name="Ink 179">
                  <a:extLst>
                    <a:ext uri="{FF2B5EF4-FFF2-40B4-BE49-F238E27FC236}">
                      <a16:creationId xmlns:a16="http://schemas.microsoft.com/office/drawing/2014/main" id="{35F9C311-2CDD-0A1A-8DD8-16387C8B72E0}"/>
                    </a:ext>
                  </a:extLst>
                </p14:cNvPr>
                <p14:cNvContentPartPr/>
                <p14:nvPr/>
              </p14:nvContentPartPr>
              <p14:xfrm>
                <a:off x="5661385" y="2381003"/>
                <a:ext cx="523440" cy="325800"/>
              </p14:xfrm>
            </p:contentPart>
          </mc:Choice>
          <mc:Fallback xmlns="">
            <p:pic>
              <p:nvPicPr>
                <p:cNvPr id="180" name="Ink 179">
                  <a:extLst>
                    <a:ext uri="{FF2B5EF4-FFF2-40B4-BE49-F238E27FC236}">
                      <a16:creationId xmlns:a16="http://schemas.microsoft.com/office/drawing/2014/main" id="{35F9C311-2CDD-0A1A-8DD8-16387C8B72E0}"/>
                    </a:ext>
                  </a:extLst>
                </p:cNvPr>
                <p:cNvPicPr/>
                <p:nvPr/>
              </p:nvPicPr>
              <p:blipFill>
                <a:blip r:embed="rId237"/>
                <a:stretch>
                  <a:fillRect/>
                </a:stretch>
              </p:blipFill>
              <p:spPr>
                <a:xfrm>
                  <a:off x="5657065" y="2376683"/>
                  <a:ext cx="53208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81" name="Ink 180">
                  <a:extLst>
                    <a:ext uri="{FF2B5EF4-FFF2-40B4-BE49-F238E27FC236}">
                      <a16:creationId xmlns:a16="http://schemas.microsoft.com/office/drawing/2014/main" id="{4A82F0AF-C36E-0DA3-56CC-8FBCEC47F99E}"/>
                    </a:ext>
                  </a:extLst>
                </p14:cNvPr>
                <p14:cNvContentPartPr/>
                <p14:nvPr/>
              </p14:nvContentPartPr>
              <p14:xfrm>
                <a:off x="5979265" y="2265443"/>
                <a:ext cx="66600" cy="90720"/>
              </p14:xfrm>
            </p:contentPart>
          </mc:Choice>
          <mc:Fallback xmlns="">
            <p:pic>
              <p:nvPicPr>
                <p:cNvPr id="181" name="Ink 180">
                  <a:extLst>
                    <a:ext uri="{FF2B5EF4-FFF2-40B4-BE49-F238E27FC236}">
                      <a16:creationId xmlns:a16="http://schemas.microsoft.com/office/drawing/2014/main" id="{4A82F0AF-C36E-0DA3-56CC-8FBCEC47F99E}"/>
                    </a:ext>
                  </a:extLst>
                </p:cNvPr>
                <p:cNvPicPr/>
                <p:nvPr/>
              </p:nvPicPr>
              <p:blipFill>
                <a:blip r:embed="rId239"/>
                <a:stretch>
                  <a:fillRect/>
                </a:stretch>
              </p:blipFill>
              <p:spPr>
                <a:xfrm>
                  <a:off x="5974945" y="2261123"/>
                  <a:ext cx="75240" cy="99360"/>
                </a:xfrm>
                <a:prstGeom prst="rect">
                  <a:avLst/>
                </a:prstGeom>
              </p:spPr>
            </p:pic>
          </mc:Fallback>
        </mc:AlternateContent>
      </p:grpSp>
      <p:grpSp>
        <p:nvGrpSpPr>
          <p:cNvPr id="196" name="Group 195">
            <a:extLst>
              <a:ext uri="{FF2B5EF4-FFF2-40B4-BE49-F238E27FC236}">
                <a16:creationId xmlns:a16="http://schemas.microsoft.com/office/drawing/2014/main" id="{02F2B0DB-E3F6-CA8A-1FB0-969207D99AEB}"/>
              </a:ext>
            </a:extLst>
          </p:cNvPr>
          <p:cNvGrpSpPr/>
          <p:nvPr/>
        </p:nvGrpSpPr>
        <p:grpSpPr>
          <a:xfrm>
            <a:off x="8061865" y="5444963"/>
            <a:ext cx="1877400" cy="981360"/>
            <a:chOff x="8061865" y="5444963"/>
            <a:chExt cx="1877400" cy="981360"/>
          </a:xfrm>
        </p:grpSpPr>
        <mc:AlternateContent xmlns:mc="http://schemas.openxmlformats.org/markup-compatibility/2006" xmlns:p14="http://schemas.microsoft.com/office/powerpoint/2010/main">
          <mc:Choice Requires="p14">
            <p:contentPart p14:bwMode="auto" r:id="rId240">
              <p14:nvContentPartPr>
                <p14:cNvPr id="183" name="Ink 182">
                  <a:extLst>
                    <a:ext uri="{FF2B5EF4-FFF2-40B4-BE49-F238E27FC236}">
                      <a16:creationId xmlns:a16="http://schemas.microsoft.com/office/drawing/2014/main" id="{C1BAA8E3-636B-D2BC-F4DC-B8BC7C9D087E}"/>
                    </a:ext>
                  </a:extLst>
                </p14:cNvPr>
                <p14:cNvContentPartPr/>
                <p14:nvPr/>
              </p14:nvContentPartPr>
              <p14:xfrm>
                <a:off x="8061865" y="5540003"/>
                <a:ext cx="249480" cy="6480"/>
              </p14:xfrm>
            </p:contentPart>
          </mc:Choice>
          <mc:Fallback xmlns="">
            <p:pic>
              <p:nvPicPr>
                <p:cNvPr id="183" name="Ink 182">
                  <a:extLst>
                    <a:ext uri="{FF2B5EF4-FFF2-40B4-BE49-F238E27FC236}">
                      <a16:creationId xmlns:a16="http://schemas.microsoft.com/office/drawing/2014/main" id="{C1BAA8E3-636B-D2BC-F4DC-B8BC7C9D087E}"/>
                    </a:ext>
                  </a:extLst>
                </p:cNvPr>
                <p:cNvPicPr/>
                <p:nvPr/>
              </p:nvPicPr>
              <p:blipFill>
                <a:blip r:embed="rId241"/>
                <a:stretch>
                  <a:fillRect/>
                </a:stretch>
              </p:blipFill>
              <p:spPr>
                <a:xfrm>
                  <a:off x="8052865" y="5531003"/>
                  <a:ext cx="2671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84" name="Ink 183">
                  <a:extLst>
                    <a:ext uri="{FF2B5EF4-FFF2-40B4-BE49-F238E27FC236}">
                      <a16:creationId xmlns:a16="http://schemas.microsoft.com/office/drawing/2014/main" id="{6B95C5A1-6B1F-8A8F-EE81-D5EDC8A59EE9}"/>
                    </a:ext>
                  </a:extLst>
                </p14:cNvPr>
                <p14:cNvContentPartPr/>
                <p14:nvPr/>
              </p14:nvContentPartPr>
              <p14:xfrm>
                <a:off x="8179225" y="5570603"/>
                <a:ext cx="499320" cy="267480"/>
              </p14:xfrm>
            </p:contentPart>
          </mc:Choice>
          <mc:Fallback xmlns="">
            <p:pic>
              <p:nvPicPr>
                <p:cNvPr id="184" name="Ink 183">
                  <a:extLst>
                    <a:ext uri="{FF2B5EF4-FFF2-40B4-BE49-F238E27FC236}">
                      <a16:creationId xmlns:a16="http://schemas.microsoft.com/office/drawing/2014/main" id="{6B95C5A1-6B1F-8A8F-EE81-D5EDC8A59EE9}"/>
                    </a:ext>
                  </a:extLst>
                </p:cNvPr>
                <p:cNvPicPr/>
                <p:nvPr/>
              </p:nvPicPr>
              <p:blipFill>
                <a:blip r:embed="rId243"/>
                <a:stretch>
                  <a:fillRect/>
                </a:stretch>
              </p:blipFill>
              <p:spPr>
                <a:xfrm>
                  <a:off x="8170585" y="5561963"/>
                  <a:ext cx="51696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85" name="Ink 184">
                  <a:extLst>
                    <a:ext uri="{FF2B5EF4-FFF2-40B4-BE49-F238E27FC236}">
                      <a16:creationId xmlns:a16="http://schemas.microsoft.com/office/drawing/2014/main" id="{B8B4EC4E-1272-7A6E-C935-94B6947077EC}"/>
                    </a:ext>
                  </a:extLst>
                </p14:cNvPr>
                <p14:cNvContentPartPr/>
                <p14:nvPr/>
              </p14:nvContentPartPr>
              <p14:xfrm>
                <a:off x="8399185" y="5444963"/>
                <a:ext cx="111240" cy="119520"/>
              </p14:xfrm>
            </p:contentPart>
          </mc:Choice>
          <mc:Fallback xmlns="">
            <p:pic>
              <p:nvPicPr>
                <p:cNvPr id="185" name="Ink 184">
                  <a:extLst>
                    <a:ext uri="{FF2B5EF4-FFF2-40B4-BE49-F238E27FC236}">
                      <a16:creationId xmlns:a16="http://schemas.microsoft.com/office/drawing/2014/main" id="{B8B4EC4E-1272-7A6E-C935-94B6947077EC}"/>
                    </a:ext>
                  </a:extLst>
                </p:cNvPr>
                <p:cNvPicPr/>
                <p:nvPr/>
              </p:nvPicPr>
              <p:blipFill>
                <a:blip r:embed="rId245"/>
                <a:stretch>
                  <a:fillRect/>
                </a:stretch>
              </p:blipFill>
              <p:spPr>
                <a:xfrm>
                  <a:off x="8390545" y="5435963"/>
                  <a:ext cx="12888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86" name="Ink 185">
                  <a:extLst>
                    <a:ext uri="{FF2B5EF4-FFF2-40B4-BE49-F238E27FC236}">
                      <a16:creationId xmlns:a16="http://schemas.microsoft.com/office/drawing/2014/main" id="{3F49BA33-2BDA-59EA-EAA7-54E67F7181E3}"/>
                    </a:ext>
                  </a:extLst>
                </p14:cNvPr>
                <p14:cNvContentPartPr/>
                <p14:nvPr/>
              </p14:nvContentPartPr>
              <p14:xfrm>
                <a:off x="8842705" y="5628203"/>
                <a:ext cx="129600" cy="242640"/>
              </p14:xfrm>
            </p:contentPart>
          </mc:Choice>
          <mc:Fallback xmlns="">
            <p:pic>
              <p:nvPicPr>
                <p:cNvPr id="186" name="Ink 185">
                  <a:extLst>
                    <a:ext uri="{FF2B5EF4-FFF2-40B4-BE49-F238E27FC236}">
                      <a16:creationId xmlns:a16="http://schemas.microsoft.com/office/drawing/2014/main" id="{3F49BA33-2BDA-59EA-EAA7-54E67F7181E3}"/>
                    </a:ext>
                  </a:extLst>
                </p:cNvPr>
                <p:cNvPicPr/>
                <p:nvPr/>
              </p:nvPicPr>
              <p:blipFill>
                <a:blip r:embed="rId247"/>
                <a:stretch>
                  <a:fillRect/>
                </a:stretch>
              </p:blipFill>
              <p:spPr>
                <a:xfrm>
                  <a:off x="8834065" y="5619563"/>
                  <a:ext cx="14724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87" name="Ink 186">
                  <a:extLst>
                    <a:ext uri="{FF2B5EF4-FFF2-40B4-BE49-F238E27FC236}">
                      <a16:creationId xmlns:a16="http://schemas.microsoft.com/office/drawing/2014/main" id="{1976E490-EC3D-8F8F-1B5E-005756284468}"/>
                    </a:ext>
                  </a:extLst>
                </p14:cNvPr>
                <p14:cNvContentPartPr/>
                <p14:nvPr/>
              </p14:nvContentPartPr>
              <p14:xfrm>
                <a:off x="9078505" y="5705603"/>
                <a:ext cx="22320" cy="40320"/>
              </p14:xfrm>
            </p:contentPart>
          </mc:Choice>
          <mc:Fallback xmlns="">
            <p:pic>
              <p:nvPicPr>
                <p:cNvPr id="187" name="Ink 186">
                  <a:extLst>
                    <a:ext uri="{FF2B5EF4-FFF2-40B4-BE49-F238E27FC236}">
                      <a16:creationId xmlns:a16="http://schemas.microsoft.com/office/drawing/2014/main" id="{1976E490-EC3D-8F8F-1B5E-005756284468}"/>
                    </a:ext>
                  </a:extLst>
                </p:cNvPr>
                <p:cNvPicPr/>
                <p:nvPr/>
              </p:nvPicPr>
              <p:blipFill>
                <a:blip r:embed="rId249"/>
                <a:stretch>
                  <a:fillRect/>
                </a:stretch>
              </p:blipFill>
              <p:spPr>
                <a:xfrm>
                  <a:off x="9069505" y="5696603"/>
                  <a:ext cx="3996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88" name="Ink 187">
                  <a:extLst>
                    <a:ext uri="{FF2B5EF4-FFF2-40B4-BE49-F238E27FC236}">
                      <a16:creationId xmlns:a16="http://schemas.microsoft.com/office/drawing/2014/main" id="{67B061AD-5E3F-0E87-4CCC-67EFBA65FBC3}"/>
                    </a:ext>
                  </a:extLst>
                </p14:cNvPr>
                <p14:cNvContentPartPr/>
                <p14:nvPr/>
              </p14:nvContentPartPr>
              <p14:xfrm>
                <a:off x="9100465" y="5834483"/>
                <a:ext cx="16560" cy="52560"/>
              </p14:xfrm>
            </p:contentPart>
          </mc:Choice>
          <mc:Fallback xmlns="">
            <p:pic>
              <p:nvPicPr>
                <p:cNvPr id="188" name="Ink 187">
                  <a:extLst>
                    <a:ext uri="{FF2B5EF4-FFF2-40B4-BE49-F238E27FC236}">
                      <a16:creationId xmlns:a16="http://schemas.microsoft.com/office/drawing/2014/main" id="{67B061AD-5E3F-0E87-4CCC-67EFBA65FBC3}"/>
                    </a:ext>
                  </a:extLst>
                </p:cNvPr>
                <p:cNvPicPr/>
                <p:nvPr/>
              </p:nvPicPr>
              <p:blipFill>
                <a:blip r:embed="rId251"/>
                <a:stretch>
                  <a:fillRect/>
                </a:stretch>
              </p:blipFill>
              <p:spPr>
                <a:xfrm>
                  <a:off x="9091465" y="5825843"/>
                  <a:ext cx="3420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90" name="Ink 189">
                  <a:extLst>
                    <a:ext uri="{FF2B5EF4-FFF2-40B4-BE49-F238E27FC236}">
                      <a16:creationId xmlns:a16="http://schemas.microsoft.com/office/drawing/2014/main" id="{5535703A-20CF-FB65-AA62-3FDA07E13AB6}"/>
                    </a:ext>
                  </a:extLst>
                </p14:cNvPr>
                <p14:cNvContentPartPr/>
                <p14:nvPr/>
              </p14:nvContentPartPr>
              <p14:xfrm>
                <a:off x="8561545" y="6157043"/>
                <a:ext cx="31320" cy="269280"/>
              </p14:xfrm>
            </p:contentPart>
          </mc:Choice>
          <mc:Fallback xmlns="">
            <p:pic>
              <p:nvPicPr>
                <p:cNvPr id="190" name="Ink 189">
                  <a:extLst>
                    <a:ext uri="{FF2B5EF4-FFF2-40B4-BE49-F238E27FC236}">
                      <a16:creationId xmlns:a16="http://schemas.microsoft.com/office/drawing/2014/main" id="{5535703A-20CF-FB65-AA62-3FDA07E13AB6}"/>
                    </a:ext>
                  </a:extLst>
                </p:cNvPr>
                <p:cNvPicPr/>
                <p:nvPr/>
              </p:nvPicPr>
              <p:blipFill>
                <a:blip r:embed="rId253"/>
                <a:stretch>
                  <a:fillRect/>
                </a:stretch>
              </p:blipFill>
              <p:spPr>
                <a:xfrm>
                  <a:off x="8552905" y="6148403"/>
                  <a:ext cx="4896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91" name="Ink 190">
                  <a:extLst>
                    <a:ext uri="{FF2B5EF4-FFF2-40B4-BE49-F238E27FC236}">
                      <a16:creationId xmlns:a16="http://schemas.microsoft.com/office/drawing/2014/main" id="{FF760A34-5629-2186-8670-EB7FC3C606D4}"/>
                    </a:ext>
                  </a:extLst>
                </p14:cNvPr>
                <p14:cNvContentPartPr/>
                <p14:nvPr/>
              </p14:nvContentPartPr>
              <p14:xfrm>
                <a:off x="8467225" y="6146243"/>
                <a:ext cx="679320" cy="278640"/>
              </p14:xfrm>
            </p:contentPart>
          </mc:Choice>
          <mc:Fallback xmlns="">
            <p:pic>
              <p:nvPicPr>
                <p:cNvPr id="191" name="Ink 190">
                  <a:extLst>
                    <a:ext uri="{FF2B5EF4-FFF2-40B4-BE49-F238E27FC236}">
                      <a16:creationId xmlns:a16="http://schemas.microsoft.com/office/drawing/2014/main" id="{FF760A34-5629-2186-8670-EB7FC3C606D4}"/>
                    </a:ext>
                  </a:extLst>
                </p:cNvPr>
                <p:cNvPicPr/>
                <p:nvPr/>
              </p:nvPicPr>
              <p:blipFill>
                <a:blip r:embed="rId255"/>
                <a:stretch>
                  <a:fillRect/>
                </a:stretch>
              </p:blipFill>
              <p:spPr>
                <a:xfrm>
                  <a:off x="8458225" y="6137243"/>
                  <a:ext cx="69696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92" name="Ink 191">
                  <a:extLst>
                    <a:ext uri="{FF2B5EF4-FFF2-40B4-BE49-F238E27FC236}">
                      <a16:creationId xmlns:a16="http://schemas.microsoft.com/office/drawing/2014/main" id="{4DF96A8F-307C-3500-CB3B-37C9947F5040}"/>
                    </a:ext>
                  </a:extLst>
                </p14:cNvPr>
                <p14:cNvContentPartPr/>
                <p14:nvPr/>
              </p14:nvContentPartPr>
              <p14:xfrm>
                <a:off x="8868265" y="6193763"/>
                <a:ext cx="187560" cy="8280"/>
              </p14:xfrm>
            </p:contentPart>
          </mc:Choice>
          <mc:Fallback xmlns="">
            <p:pic>
              <p:nvPicPr>
                <p:cNvPr id="192" name="Ink 191">
                  <a:extLst>
                    <a:ext uri="{FF2B5EF4-FFF2-40B4-BE49-F238E27FC236}">
                      <a16:creationId xmlns:a16="http://schemas.microsoft.com/office/drawing/2014/main" id="{4DF96A8F-307C-3500-CB3B-37C9947F5040}"/>
                    </a:ext>
                  </a:extLst>
                </p:cNvPr>
                <p:cNvPicPr/>
                <p:nvPr/>
              </p:nvPicPr>
              <p:blipFill>
                <a:blip r:embed="rId257"/>
                <a:stretch>
                  <a:fillRect/>
                </a:stretch>
              </p:blipFill>
              <p:spPr>
                <a:xfrm>
                  <a:off x="8859625" y="6185123"/>
                  <a:ext cx="20520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93" name="Ink 192">
                  <a:extLst>
                    <a:ext uri="{FF2B5EF4-FFF2-40B4-BE49-F238E27FC236}">
                      <a16:creationId xmlns:a16="http://schemas.microsoft.com/office/drawing/2014/main" id="{95EA73DE-71D6-B51D-68F1-FBBEE99535C4}"/>
                    </a:ext>
                  </a:extLst>
                </p14:cNvPr>
                <p14:cNvContentPartPr/>
                <p14:nvPr/>
              </p14:nvContentPartPr>
              <p14:xfrm>
                <a:off x="9353185" y="6149843"/>
                <a:ext cx="172440" cy="360"/>
              </p14:xfrm>
            </p:contentPart>
          </mc:Choice>
          <mc:Fallback xmlns="">
            <p:pic>
              <p:nvPicPr>
                <p:cNvPr id="193" name="Ink 192">
                  <a:extLst>
                    <a:ext uri="{FF2B5EF4-FFF2-40B4-BE49-F238E27FC236}">
                      <a16:creationId xmlns:a16="http://schemas.microsoft.com/office/drawing/2014/main" id="{95EA73DE-71D6-B51D-68F1-FBBEE99535C4}"/>
                    </a:ext>
                  </a:extLst>
                </p:cNvPr>
                <p:cNvPicPr/>
                <p:nvPr/>
              </p:nvPicPr>
              <p:blipFill>
                <a:blip r:embed="rId259"/>
                <a:stretch>
                  <a:fillRect/>
                </a:stretch>
              </p:blipFill>
              <p:spPr>
                <a:xfrm>
                  <a:off x="9344545" y="6141203"/>
                  <a:ext cx="190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94" name="Ink 193">
                  <a:extLst>
                    <a:ext uri="{FF2B5EF4-FFF2-40B4-BE49-F238E27FC236}">
                      <a16:creationId xmlns:a16="http://schemas.microsoft.com/office/drawing/2014/main" id="{4B31FF82-5DB2-5AE3-C29D-849D1AE4A83D}"/>
                    </a:ext>
                  </a:extLst>
                </p14:cNvPr>
                <p14:cNvContentPartPr/>
                <p14:nvPr/>
              </p14:nvContentPartPr>
              <p14:xfrm>
                <a:off x="9443905" y="6157043"/>
                <a:ext cx="495360" cy="220680"/>
              </p14:xfrm>
            </p:contentPart>
          </mc:Choice>
          <mc:Fallback xmlns="">
            <p:pic>
              <p:nvPicPr>
                <p:cNvPr id="194" name="Ink 193">
                  <a:extLst>
                    <a:ext uri="{FF2B5EF4-FFF2-40B4-BE49-F238E27FC236}">
                      <a16:creationId xmlns:a16="http://schemas.microsoft.com/office/drawing/2014/main" id="{4B31FF82-5DB2-5AE3-C29D-849D1AE4A83D}"/>
                    </a:ext>
                  </a:extLst>
                </p:cNvPr>
                <p:cNvPicPr/>
                <p:nvPr/>
              </p:nvPicPr>
              <p:blipFill>
                <a:blip r:embed="rId261"/>
                <a:stretch>
                  <a:fillRect/>
                </a:stretch>
              </p:blipFill>
              <p:spPr>
                <a:xfrm>
                  <a:off x="9434905" y="6148403"/>
                  <a:ext cx="51300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95" name="Ink 194">
                  <a:extLst>
                    <a:ext uri="{FF2B5EF4-FFF2-40B4-BE49-F238E27FC236}">
                      <a16:creationId xmlns:a16="http://schemas.microsoft.com/office/drawing/2014/main" id="{43378BA8-F3D6-5EEA-5B38-0C22E490061C}"/>
                    </a:ext>
                  </a:extLst>
                </p14:cNvPr>
                <p14:cNvContentPartPr/>
                <p14:nvPr/>
              </p14:nvContentPartPr>
              <p14:xfrm>
                <a:off x="9562345" y="5996843"/>
                <a:ext cx="104040" cy="93600"/>
              </p14:xfrm>
            </p:contentPart>
          </mc:Choice>
          <mc:Fallback xmlns="">
            <p:pic>
              <p:nvPicPr>
                <p:cNvPr id="195" name="Ink 194">
                  <a:extLst>
                    <a:ext uri="{FF2B5EF4-FFF2-40B4-BE49-F238E27FC236}">
                      <a16:creationId xmlns:a16="http://schemas.microsoft.com/office/drawing/2014/main" id="{43378BA8-F3D6-5EEA-5B38-0C22E490061C}"/>
                    </a:ext>
                  </a:extLst>
                </p:cNvPr>
                <p:cNvPicPr/>
                <p:nvPr/>
              </p:nvPicPr>
              <p:blipFill>
                <a:blip r:embed="rId263"/>
                <a:stretch>
                  <a:fillRect/>
                </a:stretch>
              </p:blipFill>
              <p:spPr>
                <a:xfrm>
                  <a:off x="9553345" y="5987843"/>
                  <a:ext cx="121680" cy="111240"/>
                </a:xfrm>
                <a:prstGeom prst="rect">
                  <a:avLst/>
                </a:prstGeom>
              </p:spPr>
            </p:pic>
          </mc:Fallback>
        </mc:AlternateContent>
      </p:grpSp>
      <p:grpSp>
        <p:nvGrpSpPr>
          <p:cNvPr id="213" name="Group 212">
            <a:extLst>
              <a:ext uri="{FF2B5EF4-FFF2-40B4-BE49-F238E27FC236}">
                <a16:creationId xmlns:a16="http://schemas.microsoft.com/office/drawing/2014/main" id="{1080A00E-8836-98F0-B565-C9A1D7214638}"/>
              </a:ext>
            </a:extLst>
          </p:cNvPr>
          <p:cNvGrpSpPr/>
          <p:nvPr/>
        </p:nvGrpSpPr>
        <p:grpSpPr>
          <a:xfrm>
            <a:off x="7779985" y="1571723"/>
            <a:ext cx="2713680" cy="792360"/>
            <a:chOff x="7779985" y="1571723"/>
            <a:chExt cx="2713680" cy="792360"/>
          </a:xfrm>
        </p:grpSpPr>
        <mc:AlternateContent xmlns:mc="http://schemas.openxmlformats.org/markup-compatibility/2006" xmlns:p14="http://schemas.microsoft.com/office/powerpoint/2010/main">
          <mc:Choice Requires="p14">
            <p:contentPart p14:bwMode="auto" r:id="rId264">
              <p14:nvContentPartPr>
                <p14:cNvPr id="197" name="Ink 196">
                  <a:extLst>
                    <a:ext uri="{FF2B5EF4-FFF2-40B4-BE49-F238E27FC236}">
                      <a16:creationId xmlns:a16="http://schemas.microsoft.com/office/drawing/2014/main" id="{9849832D-19DC-1316-0959-5145A5A9E76E}"/>
                    </a:ext>
                  </a:extLst>
                </p14:cNvPr>
                <p14:cNvContentPartPr/>
                <p14:nvPr/>
              </p14:nvContentPartPr>
              <p14:xfrm>
                <a:off x="7813825" y="1651643"/>
                <a:ext cx="31320" cy="183960"/>
              </p14:xfrm>
            </p:contentPart>
          </mc:Choice>
          <mc:Fallback xmlns="">
            <p:pic>
              <p:nvPicPr>
                <p:cNvPr id="197" name="Ink 196">
                  <a:extLst>
                    <a:ext uri="{FF2B5EF4-FFF2-40B4-BE49-F238E27FC236}">
                      <a16:creationId xmlns:a16="http://schemas.microsoft.com/office/drawing/2014/main" id="{9849832D-19DC-1316-0959-5145A5A9E76E}"/>
                    </a:ext>
                  </a:extLst>
                </p:cNvPr>
                <p:cNvPicPr/>
                <p:nvPr/>
              </p:nvPicPr>
              <p:blipFill>
                <a:blip r:embed="rId265"/>
                <a:stretch>
                  <a:fillRect/>
                </a:stretch>
              </p:blipFill>
              <p:spPr>
                <a:xfrm>
                  <a:off x="7809505" y="1647323"/>
                  <a:ext cx="3996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98" name="Ink 197">
                  <a:extLst>
                    <a:ext uri="{FF2B5EF4-FFF2-40B4-BE49-F238E27FC236}">
                      <a16:creationId xmlns:a16="http://schemas.microsoft.com/office/drawing/2014/main" id="{60065C56-2D6C-B830-34DE-7A02E8E232D7}"/>
                    </a:ext>
                  </a:extLst>
                </p14:cNvPr>
                <p14:cNvContentPartPr/>
                <p14:nvPr/>
              </p14:nvContentPartPr>
              <p14:xfrm>
                <a:off x="7779985" y="1642283"/>
                <a:ext cx="137880" cy="202680"/>
              </p14:xfrm>
            </p:contentPart>
          </mc:Choice>
          <mc:Fallback xmlns="">
            <p:pic>
              <p:nvPicPr>
                <p:cNvPr id="198" name="Ink 197">
                  <a:extLst>
                    <a:ext uri="{FF2B5EF4-FFF2-40B4-BE49-F238E27FC236}">
                      <a16:creationId xmlns:a16="http://schemas.microsoft.com/office/drawing/2014/main" id="{60065C56-2D6C-B830-34DE-7A02E8E232D7}"/>
                    </a:ext>
                  </a:extLst>
                </p:cNvPr>
                <p:cNvPicPr/>
                <p:nvPr/>
              </p:nvPicPr>
              <p:blipFill>
                <a:blip r:embed="rId267"/>
                <a:stretch>
                  <a:fillRect/>
                </a:stretch>
              </p:blipFill>
              <p:spPr>
                <a:xfrm>
                  <a:off x="7775665" y="1637963"/>
                  <a:ext cx="14652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99" name="Ink 198">
                  <a:extLst>
                    <a:ext uri="{FF2B5EF4-FFF2-40B4-BE49-F238E27FC236}">
                      <a16:creationId xmlns:a16="http://schemas.microsoft.com/office/drawing/2014/main" id="{2E3ACDC9-30CC-C9F7-FB68-053085DBB283}"/>
                    </a:ext>
                  </a:extLst>
                </p14:cNvPr>
                <p14:cNvContentPartPr/>
                <p14:nvPr/>
              </p14:nvContentPartPr>
              <p14:xfrm>
                <a:off x="7946305" y="1629683"/>
                <a:ext cx="296280" cy="210960"/>
              </p14:xfrm>
            </p:contentPart>
          </mc:Choice>
          <mc:Fallback xmlns="">
            <p:pic>
              <p:nvPicPr>
                <p:cNvPr id="199" name="Ink 198">
                  <a:extLst>
                    <a:ext uri="{FF2B5EF4-FFF2-40B4-BE49-F238E27FC236}">
                      <a16:creationId xmlns:a16="http://schemas.microsoft.com/office/drawing/2014/main" id="{2E3ACDC9-30CC-C9F7-FB68-053085DBB283}"/>
                    </a:ext>
                  </a:extLst>
                </p:cNvPr>
                <p:cNvPicPr/>
                <p:nvPr/>
              </p:nvPicPr>
              <p:blipFill>
                <a:blip r:embed="rId269"/>
                <a:stretch>
                  <a:fillRect/>
                </a:stretch>
              </p:blipFill>
              <p:spPr>
                <a:xfrm>
                  <a:off x="7941985" y="1625363"/>
                  <a:ext cx="30492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200" name="Ink 199">
                  <a:extLst>
                    <a:ext uri="{FF2B5EF4-FFF2-40B4-BE49-F238E27FC236}">
                      <a16:creationId xmlns:a16="http://schemas.microsoft.com/office/drawing/2014/main" id="{9DC2E2B1-EBEF-1C4D-BDA2-3546C868589C}"/>
                    </a:ext>
                  </a:extLst>
                </p14:cNvPr>
                <p14:cNvContentPartPr/>
                <p14:nvPr/>
              </p14:nvContentPartPr>
              <p14:xfrm>
                <a:off x="8034865" y="1687643"/>
                <a:ext cx="144720" cy="4680"/>
              </p14:xfrm>
            </p:contentPart>
          </mc:Choice>
          <mc:Fallback xmlns="">
            <p:pic>
              <p:nvPicPr>
                <p:cNvPr id="200" name="Ink 199">
                  <a:extLst>
                    <a:ext uri="{FF2B5EF4-FFF2-40B4-BE49-F238E27FC236}">
                      <a16:creationId xmlns:a16="http://schemas.microsoft.com/office/drawing/2014/main" id="{9DC2E2B1-EBEF-1C4D-BDA2-3546C868589C}"/>
                    </a:ext>
                  </a:extLst>
                </p:cNvPr>
                <p:cNvPicPr/>
                <p:nvPr/>
              </p:nvPicPr>
              <p:blipFill>
                <a:blip r:embed="rId271"/>
                <a:stretch>
                  <a:fillRect/>
                </a:stretch>
              </p:blipFill>
              <p:spPr>
                <a:xfrm>
                  <a:off x="8030545" y="1683323"/>
                  <a:ext cx="153360" cy="1332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201" name="Ink 200">
                  <a:extLst>
                    <a:ext uri="{FF2B5EF4-FFF2-40B4-BE49-F238E27FC236}">
                      <a16:creationId xmlns:a16="http://schemas.microsoft.com/office/drawing/2014/main" id="{C871E94D-AE31-BF3D-73B5-EBEDB200765A}"/>
                    </a:ext>
                  </a:extLst>
                </p14:cNvPr>
                <p14:cNvContentPartPr/>
                <p14:nvPr/>
              </p14:nvContentPartPr>
              <p14:xfrm>
                <a:off x="8345905" y="1571723"/>
                <a:ext cx="1168200" cy="417600"/>
              </p14:xfrm>
            </p:contentPart>
          </mc:Choice>
          <mc:Fallback xmlns="">
            <p:pic>
              <p:nvPicPr>
                <p:cNvPr id="201" name="Ink 200">
                  <a:extLst>
                    <a:ext uri="{FF2B5EF4-FFF2-40B4-BE49-F238E27FC236}">
                      <a16:creationId xmlns:a16="http://schemas.microsoft.com/office/drawing/2014/main" id="{C871E94D-AE31-BF3D-73B5-EBEDB200765A}"/>
                    </a:ext>
                  </a:extLst>
                </p:cNvPr>
                <p:cNvPicPr/>
                <p:nvPr/>
              </p:nvPicPr>
              <p:blipFill>
                <a:blip r:embed="rId273"/>
                <a:stretch>
                  <a:fillRect/>
                </a:stretch>
              </p:blipFill>
              <p:spPr>
                <a:xfrm>
                  <a:off x="8341585" y="1567403"/>
                  <a:ext cx="1176840" cy="42624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202" name="Ink 201">
                  <a:extLst>
                    <a:ext uri="{FF2B5EF4-FFF2-40B4-BE49-F238E27FC236}">
                      <a16:creationId xmlns:a16="http://schemas.microsoft.com/office/drawing/2014/main" id="{6944BEB6-83CA-97E6-C853-B2DF19E5A1F0}"/>
                    </a:ext>
                  </a:extLst>
                </p14:cNvPr>
                <p14:cNvContentPartPr/>
                <p14:nvPr/>
              </p14:nvContentPartPr>
              <p14:xfrm>
                <a:off x="9472705" y="1653443"/>
                <a:ext cx="114840" cy="4680"/>
              </p14:xfrm>
            </p:contentPart>
          </mc:Choice>
          <mc:Fallback xmlns="">
            <p:pic>
              <p:nvPicPr>
                <p:cNvPr id="202" name="Ink 201">
                  <a:extLst>
                    <a:ext uri="{FF2B5EF4-FFF2-40B4-BE49-F238E27FC236}">
                      <a16:creationId xmlns:a16="http://schemas.microsoft.com/office/drawing/2014/main" id="{6944BEB6-83CA-97E6-C853-B2DF19E5A1F0}"/>
                    </a:ext>
                  </a:extLst>
                </p:cNvPr>
                <p:cNvPicPr/>
                <p:nvPr/>
              </p:nvPicPr>
              <p:blipFill>
                <a:blip r:embed="rId275"/>
                <a:stretch>
                  <a:fillRect/>
                </a:stretch>
              </p:blipFill>
              <p:spPr>
                <a:xfrm>
                  <a:off x="9468385" y="1649123"/>
                  <a:ext cx="123480" cy="1332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206" name="Ink 205">
                  <a:extLst>
                    <a:ext uri="{FF2B5EF4-FFF2-40B4-BE49-F238E27FC236}">
                      <a16:creationId xmlns:a16="http://schemas.microsoft.com/office/drawing/2014/main" id="{2E0E6B45-66B7-70A3-2967-042B37A973E9}"/>
                    </a:ext>
                  </a:extLst>
                </p14:cNvPr>
                <p14:cNvContentPartPr/>
                <p14:nvPr/>
              </p14:nvContentPartPr>
              <p14:xfrm>
                <a:off x="7832905" y="2049803"/>
                <a:ext cx="1194120" cy="249480"/>
              </p14:xfrm>
            </p:contentPart>
          </mc:Choice>
          <mc:Fallback xmlns="">
            <p:pic>
              <p:nvPicPr>
                <p:cNvPr id="206" name="Ink 205">
                  <a:extLst>
                    <a:ext uri="{FF2B5EF4-FFF2-40B4-BE49-F238E27FC236}">
                      <a16:creationId xmlns:a16="http://schemas.microsoft.com/office/drawing/2014/main" id="{2E0E6B45-66B7-70A3-2967-042B37A973E9}"/>
                    </a:ext>
                  </a:extLst>
                </p:cNvPr>
                <p:cNvPicPr/>
                <p:nvPr/>
              </p:nvPicPr>
              <p:blipFill>
                <a:blip r:embed="rId277"/>
                <a:stretch>
                  <a:fillRect/>
                </a:stretch>
              </p:blipFill>
              <p:spPr>
                <a:xfrm>
                  <a:off x="7828585" y="2045483"/>
                  <a:ext cx="120276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207" name="Ink 206">
                  <a:extLst>
                    <a:ext uri="{FF2B5EF4-FFF2-40B4-BE49-F238E27FC236}">
                      <a16:creationId xmlns:a16="http://schemas.microsoft.com/office/drawing/2014/main" id="{3912BE34-C20F-AD40-CCE8-284A976093EF}"/>
                    </a:ext>
                  </a:extLst>
                </p14:cNvPr>
                <p14:cNvContentPartPr/>
                <p14:nvPr/>
              </p14:nvContentPartPr>
              <p14:xfrm>
                <a:off x="8043145" y="2017403"/>
                <a:ext cx="74160" cy="65520"/>
              </p14:xfrm>
            </p:contentPart>
          </mc:Choice>
          <mc:Fallback xmlns="">
            <p:pic>
              <p:nvPicPr>
                <p:cNvPr id="207" name="Ink 206">
                  <a:extLst>
                    <a:ext uri="{FF2B5EF4-FFF2-40B4-BE49-F238E27FC236}">
                      <a16:creationId xmlns:a16="http://schemas.microsoft.com/office/drawing/2014/main" id="{3912BE34-C20F-AD40-CCE8-284A976093EF}"/>
                    </a:ext>
                  </a:extLst>
                </p:cNvPr>
                <p:cNvPicPr/>
                <p:nvPr/>
              </p:nvPicPr>
              <p:blipFill>
                <a:blip r:embed="rId279"/>
                <a:stretch>
                  <a:fillRect/>
                </a:stretch>
              </p:blipFill>
              <p:spPr>
                <a:xfrm>
                  <a:off x="8038825" y="2013083"/>
                  <a:ext cx="8280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208" name="Ink 207">
                  <a:extLst>
                    <a:ext uri="{FF2B5EF4-FFF2-40B4-BE49-F238E27FC236}">
                      <a16:creationId xmlns:a16="http://schemas.microsoft.com/office/drawing/2014/main" id="{8AB5C20B-B92A-7192-B109-722682FC5ECC}"/>
                    </a:ext>
                  </a:extLst>
                </p14:cNvPr>
                <p14:cNvContentPartPr/>
                <p14:nvPr/>
              </p14:nvContentPartPr>
              <p14:xfrm>
                <a:off x="9767185" y="1912643"/>
                <a:ext cx="495360" cy="222120"/>
              </p14:xfrm>
            </p:contentPart>
          </mc:Choice>
          <mc:Fallback xmlns="">
            <p:pic>
              <p:nvPicPr>
                <p:cNvPr id="208" name="Ink 207">
                  <a:extLst>
                    <a:ext uri="{FF2B5EF4-FFF2-40B4-BE49-F238E27FC236}">
                      <a16:creationId xmlns:a16="http://schemas.microsoft.com/office/drawing/2014/main" id="{8AB5C20B-B92A-7192-B109-722682FC5ECC}"/>
                    </a:ext>
                  </a:extLst>
                </p:cNvPr>
                <p:cNvPicPr/>
                <p:nvPr/>
              </p:nvPicPr>
              <p:blipFill>
                <a:blip r:embed="rId281"/>
                <a:stretch>
                  <a:fillRect/>
                </a:stretch>
              </p:blipFill>
              <p:spPr>
                <a:xfrm>
                  <a:off x="9762865" y="1908323"/>
                  <a:ext cx="50400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209" name="Ink 208">
                  <a:extLst>
                    <a:ext uri="{FF2B5EF4-FFF2-40B4-BE49-F238E27FC236}">
                      <a16:creationId xmlns:a16="http://schemas.microsoft.com/office/drawing/2014/main" id="{BFFE16BB-54C5-BA77-3400-A83D6DC6534B}"/>
                    </a:ext>
                  </a:extLst>
                </p14:cNvPr>
                <p14:cNvContentPartPr/>
                <p14:nvPr/>
              </p14:nvContentPartPr>
              <p14:xfrm>
                <a:off x="10035385" y="1954763"/>
                <a:ext cx="160560" cy="6480"/>
              </p14:xfrm>
            </p:contentPart>
          </mc:Choice>
          <mc:Fallback xmlns="">
            <p:pic>
              <p:nvPicPr>
                <p:cNvPr id="209" name="Ink 208">
                  <a:extLst>
                    <a:ext uri="{FF2B5EF4-FFF2-40B4-BE49-F238E27FC236}">
                      <a16:creationId xmlns:a16="http://schemas.microsoft.com/office/drawing/2014/main" id="{BFFE16BB-54C5-BA77-3400-A83D6DC6534B}"/>
                    </a:ext>
                  </a:extLst>
                </p:cNvPr>
                <p:cNvPicPr/>
                <p:nvPr/>
              </p:nvPicPr>
              <p:blipFill>
                <a:blip r:embed="rId283"/>
                <a:stretch>
                  <a:fillRect/>
                </a:stretch>
              </p:blipFill>
              <p:spPr>
                <a:xfrm>
                  <a:off x="10031065" y="1950443"/>
                  <a:ext cx="169200" cy="1512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210" name="Ink 209">
                  <a:extLst>
                    <a:ext uri="{FF2B5EF4-FFF2-40B4-BE49-F238E27FC236}">
                      <a16:creationId xmlns:a16="http://schemas.microsoft.com/office/drawing/2014/main" id="{0511DF87-CA36-44B0-496B-1F1B0553203A}"/>
                    </a:ext>
                  </a:extLst>
                </p14:cNvPr>
                <p14:cNvContentPartPr/>
                <p14:nvPr/>
              </p14:nvContentPartPr>
              <p14:xfrm>
                <a:off x="9890665" y="2158163"/>
                <a:ext cx="603000" cy="205920"/>
              </p14:xfrm>
            </p:contentPart>
          </mc:Choice>
          <mc:Fallback xmlns="">
            <p:pic>
              <p:nvPicPr>
                <p:cNvPr id="210" name="Ink 209">
                  <a:extLst>
                    <a:ext uri="{FF2B5EF4-FFF2-40B4-BE49-F238E27FC236}">
                      <a16:creationId xmlns:a16="http://schemas.microsoft.com/office/drawing/2014/main" id="{0511DF87-CA36-44B0-496B-1F1B0553203A}"/>
                    </a:ext>
                  </a:extLst>
                </p:cNvPr>
                <p:cNvPicPr/>
                <p:nvPr/>
              </p:nvPicPr>
              <p:blipFill>
                <a:blip r:embed="rId285"/>
                <a:stretch>
                  <a:fillRect/>
                </a:stretch>
              </p:blipFill>
              <p:spPr>
                <a:xfrm>
                  <a:off x="9886345" y="2153843"/>
                  <a:ext cx="61164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211" name="Ink 210">
                  <a:extLst>
                    <a:ext uri="{FF2B5EF4-FFF2-40B4-BE49-F238E27FC236}">
                      <a16:creationId xmlns:a16="http://schemas.microsoft.com/office/drawing/2014/main" id="{EE3FB8ED-7BD0-60E4-C1E0-A32B2C3C16FF}"/>
                    </a:ext>
                  </a:extLst>
                </p14:cNvPr>
                <p14:cNvContentPartPr/>
                <p14:nvPr/>
              </p14:nvContentPartPr>
              <p14:xfrm>
                <a:off x="10022425" y="2197403"/>
                <a:ext cx="117720" cy="9720"/>
              </p14:xfrm>
            </p:contentPart>
          </mc:Choice>
          <mc:Fallback xmlns="">
            <p:pic>
              <p:nvPicPr>
                <p:cNvPr id="211" name="Ink 210">
                  <a:extLst>
                    <a:ext uri="{FF2B5EF4-FFF2-40B4-BE49-F238E27FC236}">
                      <a16:creationId xmlns:a16="http://schemas.microsoft.com/office/drawing/2014/main" id="{EE3FB8ED-7BD0-60E4-C1E0-A32B2C3C16FF}"/>
                    </a:ext>
                  </a:extLst>
                </p:cNvPr>
                <p:cNvPicPr/>
                <p:nvPr/>
              </p:nvPicPr>
              <p:blipFill>
                <a:blip r:embed="rId287"/>
                <a:stretch>
                  <a:fillRect/>
                </a:stretch>
              </p:blipFill>
              <p:spPr>
                <a:xfrm>
                  <a:off x="10018105" y="2193083"/>
                  <a:ext cx="126360" cy="1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8">
            <p14:nvContentPartPr>
              <p14:cNvPr id="214" name="Ink 213">
                <a:extLst>
                  <a:ext uri="{FF2B5EF4-FFF2-40B4-BE49-F238E27FC236}">
                    <a16:creationId xmlns:a16="http://schemas.microsoft.com/office/drawing/2014/main" id="{CD7432ED-C8FD-52DB-8A31-85FB331E7D78}"/>
                  </a:ext>
                </a:extLst>
              </p14:cNvPr>
              <p14:cNvContentPartPr/>
              <p14:nvPr/>
            </p14:nvContentPartPr>
            <p14:xfrm>
              <a:off x="6139105" y="5141843"/>
              <a:ext cx="501840" cy="33120"/>
            </p14:xfrm>
          </p:contentPart>
        </mc:Choice>
        <mc:Fallback xmlns="">
          <p:pic>
            <p:nvPicPr>
              <p:cNvPr id="214" name="Ink 213">
                <a:extLst>
                  <a:ext uri="{FF2B5EF4-FFF2-40B4-BE49-F238E27FC236}">
                    <a16:creationId xmlns:a16="http://schemas.microsoft.com/office/drawing/2014/main" id="{CD7432ED-C8FD-52DB-8A31-85FB331E7D78}"/>
                  </a:ext>
                </a:extLst>
              </p:cNvPr>
              <p:cNvPicPr/>
              <p:nvPr/>
            </p:nvPicPr>
            <p:blipFill>
              <a:blip r:embed="rId289"/>
              <a:stretch>
                <a:fillRect/>
              </a:stretch>
            </p:blipFill>
            <p:spPr>
              <a:xfrm>
                <a:off x="6130465" y="5133203"/>
                <a:ext cx="51948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215" name="Ink 214">
                <a:extLst>
                  <a:ext uri="{FF2B5EF4-FFF2-40B4-BE49-F238E27FC236}">
                    <a16:creationId xmlns:a16="http://schemas.microsoft.com/office/drawing/2014/main" id="{B465EAE6-EE7B-8E0C-DB5B-D35ADFF71E97}"/>
                  </a:ext>
                </a:extLst>
              </p14:cNvPr>
              <p14:cNvContentPartPr/>
              <p14:nvPr/>
            </p14:nvContentPartPr>
            <p14:xfrm>
              <a:off x="6118225" y="1489643"/>
              <a:ext cx="667800" cy="3705120"/>
            </p14:xfrm>
          </p:contentPart>
        </mc:Choice>
        <mc:Fallback xmlns="">
          <p:pic>
            <p:nvPicPr>
              <p:cNvPr id="215" name="Ink 214">
                <a:extLst>
                  <a:ext uri="{FF2B5EF4-FFF2-40B4-BE49-F238E27FC236}">
                    <a16:creationId xmlns:a16="http://schemas.microsoft.com/office/drawing/2014/main" id="{B465EAE6-EE7B-8E0C-DB5B-D35ADFF71E97}"/>
                  </a:ext>
                </a:extLst>
              </p:cNvPr>
              <p:cNvPicPr/>
              <p:nvPr/>
            </p:nvPicPr>
            <p:blipFill>
              <a:blip r:embed="rId291"/>
              <a:stretch>
                <a:fillRect/>
              </a:stretch>
            </p:blipFill>
            <p:spPr>
              <a:xfrm>
                <a:off x="6109585" y="1480643"/>
                <a:ext cx="685440" cy="3722760"/>
              </a:xfrm>
              <a:prstGeom prst="rect">
                <a:avLst/>
              </a:prstGeom>
            </p:spPr>
          </p:pic>
        </mc:Fallback>
      </mc:AlternateContent>
      <p:grpSp>
        <p:nvGrpSpPr>
          <p:cNvPr id="232" name="Group 231">
            <a:extLst>
              <a:ext uri="{FF2B5EF4-FFF2-40B4-BE49-F238E27FC236}">
                <a16:creationId xmlns:a16="http://schemas.microsoft.com/office/drawing/2014/main" id="{C0825E69-6C08-61F6-BBEE-46FD87824120}"/>
              </a:ext>
            </a:extLst>
          </p:cNvPr>
          <p:cNvGrpSpPr/>
          <p:nvPr/>
        </p:nvGrpSpPr>
        <p:grpSpPr>
          <a:xfrm>
            <a:off x="596185" y="5062283"/>
            <a:ext cx="784800" cy="341640"/>
            <a:chOff x="596185" y="5062283"/>
            <a:chExt cx="784800" cy="341640"/>
          </a:xfrm>
        </p:grpSpPr>
        <mc:AlternateContent xmlns:mc="http://schemas.openxmlformats.org/markup-compatibility/2006" xmlns:p14="http://schemas.microsoft.com/office/powerpoint/2010/main">
          <mc:Choice Requires="p14">
            <p:contentPart p14:bwMode="auto" r:id="rId292">
              <p14:nvContentPartPr>
                <p14:cNvPr id="216" name="Ink 215">
                  <a:extLst>
                    <a:ext uri="{FF2B5EF4-FFF2-40B4-BE49-F238E27FC236}">
                      <a16:creationId xmlns:a16="http://schemas.microsoft.com/office/drawing/2014/main" id="{7E04DAC8-652B-55AD-2B25-72E437A46689}"/>
                    </a:ext>
                  </a:extLst>
                </p14:cNvPr>
                <p14:cNvContentPartPr/>
                <p14:nvPr/>
              </p14:nvContentPartPr>
              <p14:xfrm>
                <a:off x="596185" y="5098283"/>
                <a:ext cx="196560" cy="32400"/>
              </p14:xfrm>
            </p:contentPart>
          </mc:Choice>
          <mc:Fallback xmlns="">
            <p:pic>
              <p:nvPicPr>
                <p:cNvPr id="216" name="Ink 215">
                  <a:extLst>
                    <a:ext uri="{FF2B5EF4-FFF2-40B4-BE49-F238E27FC236}">
                      <a16:creationId xmlns:a16="http://schemas.microsoft.com/office/drawing/2014/main" id="{7E04DAC8-652B-55AD-2B25-72E437A46689}"/>
                    </a:ext>
                  </a:extLst>
                </p:cNvPr>
                <p:cNvPicPr/>
                <p:nvPr/>
              </p:nvPicPr>
              <p:blipFill>
                <a:blip r:embed="rId293"/>
                <a:stretch>
                  <a:fillRect/>
                </a:stretch>
              </p:blipFill>
              <p:spPr>
                <a:xfrm>
                  <a:off x="587185" y="5089283"/>
                  <a:ext cx="21420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217" name="Ink 216">
                  <a:extLst>
                    <a:ext uri="{FF2B5EF4-FFF2-40B4-BE49-F238E27FC236}">
                      <a16:creationId xmlns:a16="http://schemas.microsoft.com/office/drawing/2014/main" id="{BD473347-D315-2F4A-CE2A-F501320410AA}"/>
                    </a:ext>
                  </a:extLst>
                </p14:cNvPr>
                <p14:cNvContentPartPr/>
                <p14:nvPr/>
              </p14:nvContentPartPr>
              <p14:xfrm>
                <a:off x="668905" y="5145443"/>
                <a:ext cx="447840" cy="255960"/>
              </p14:xfrm>
            </p:contentPart>
          </mc:Choice>
          <mc:Fallback xmlns="">
            <p:pic>
              <p:nvPicPr>
                <p:cNvPr id="217" name="Ink 216">
                  <a:extLst>
                    <a:ext uri="{FF2B5EF4-FFF2-40B4-BE49-F238E27FC236}">
                      <a16:creationId xmlns:a16="http://schemas.microsoft.com/office/drawing/2014/main" id="{BD473347-D315-2F4A-CE2A-F501320410AA}"/>
                    </a:ext>
                  </a:extLst>
                </p:cNvPr>
                <p:cNvPicPr/>
                <p:nvPr/>
              </p:nvPicPr>
              <p:blipFill>
                <a:blip r:embed="rId295"/>
                <a:stretch>
                  <a:fillRect/>
                </a:stretch>
              </p:blipFill>
              <p:spPr>
                <a:xfrm>
                  <a:off x="659905" y="5136803"/>
                  <a:ext cx="46548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218" name="Ink 217">
                  <a:extLst>
                    <a:ext uri="{FF2B5EF4-FFF2-40B4-BE49-F238E27FC236}">
                      <a16:creationId xmlns:a16="http://schemas.microsoft.com/office/drawing/2014/main" id="{361AA1AF-E305-038E-7D94-C18C3F592780}"/>
                    </a:ext>
                  </a:extLst>
                </p14:cNvPr>
                <p14:cNvContentPartPr/>
                <p14:nvPr/>
              </p14:nvContentPartPr>
              <p14:xfrm>
                <a:off x="843145" y="5062283"/>
                <a:ext cx="115560" cy="84600"/>
              </p14:xfrm>
            </p:contentPart>
          </mc:Choice>
          <mc:Fallback xmlns="">
            <p:pic>
              <p:nvPicPr>
                <p:cNvPr id="218" name="Ink 217">
                  <a:extLst>
                    <a:ext uri="{FF2B5EF4-FFF2-40B4-BE49-F238E27FC236}">
                      <a16:creationId xmlns:a16="http://schemas.microsoft.com/office/drawing/2014/main" id="{361AA1AF-E305-038E-7D94-C18C3F592780}"/>
                    </a:ext>
                  </a:extLst>
                </p:cNvPr>
                <p:cNvPicPr/>
                <p:nvPr/>
              </p:nvPicPr>
              <p:blipFill>
                <a:blip r:embed="rId297"/>
                <a:stretch>
                  <a:fillRect/>
                </a:stretch>
              </p:blipFill>
              <p:spPr>
                <a:xfrm>
                  <a:off x="834505" y="5053643"/>
                  <a:ext cx="13320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219" name="Ink 218">
                  <a:extLst>
                    <a:ext uri="{FF2B5EF4-FFF2-40B4-BE49-F238E27FC236}">
                      <a16:creationId xmlns:a16="http://schemas.microsoft.com/office/drawing/2014/main" id="{8E9A1C5F-3388-5F55-E24F-37F57985C27E}"/>
                    </a:ext>
                  </a:extLst>
                </p14:cNvPr>
                <p14:cNvContentPartPr/>
                <p14:nvPr/>
              </p14:nvContentPartPr>
              <p14:xfrm>
                <a:off x="1142305" y="5264243"/>
                <a:ext cx="17280" cy="25920"/>
              </p14:xfrm>
            </p:contentPart>
          </mc:Choice>
          <mc:Fallback xmlns="">
            <p:pic>
              <p:nvPicPr>
                <p:cNvPr id="219" name="Ink 218">
                  <a:extLst>
                    <a:ext uri="{FF2B5EF4-FFF2-40B4-BE49-F238E27FC236}">
                      <a16:creationId xmlns:a16="http://schemas.microsoft.com/office/drawing/2014/main" id="{8E9A1C5F-3388-5F55-E24F-37F57985C27E}"/>
                    </a:ext>
                  </a:extLst>
                </p:cNvPr>
                <p:cNvPicPr/>
                <p:nvPr/>
              </p:nvPicPr>
              <p:blipFill>
                <a:blip r:embed="rId299"/>
                <a:stretch>
                  <a:fillRect/>
                </a:stretch>
              </p:blipFill>
              <p:spPr>
                <a:xfrm>
                  <a:off x="1133665" y="5255243"/>
                  <a:ext cx="3492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220" name="Ink 219">
                  <a:extLst>
                    <a:ext uri="{FF2B5EF4-FFF2-40B4-BE49-F238E27FC236}">
                      <a16:creationId xmlns:a16="http://schemas.microsoft.com/office/drawing/2014/main" id="{EE112638-0BE5-A2F7-62EB-5B7D31D443CF}"/>
                    </a:ext>
                  </a:extLst>
                </p14:cNvPr>
                <p14:cNvContentPartPr/>
                <p14:nvPr/>
              </p14:nvContentPartPr>
              <p14:xfrm>
                <a:off x="1176865" y="5361443"/>
                <a:ext cx="17280" cy="42480"/>
              </p14:xfrm>
            </p:contentPart>
          </mc:Choice>
          <mc:Fallback xmlns="">
            <p:pic>
              <p:nvPicPr>
                <p:cNvPr id="220" name="Ink 219">
                  <a:extLst>
                    <a:ext uri="{FF2B5EF4-FFF2-40B4-BE49-F238E27FC236}">
                      <a16:creationId xmlns:a16="http://schemas.microsoft.com/office/drawing/2014/main" id="{EE112638-0BE5-A2F7-62EB-5B7D31D443CF}"/>
                    </a:ext>
                  </a:extLst>
                </p:cNvPr>
                <p:cNvPicPr/>
                <p:nvPr/>
              </p:nvPicPr>
              <p:blipFill>
                <a:blip r:embed="rId301"/>
                <a:stretch>
                  <a:fillRect/>
                </a:stretch>
              </p:blipFill>
              <p:spPr>
                <a:xfrm>
                  <a:off x="1168225" y="5352803"/>
                  <a:ext cx="34920" cy="6012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221" name="Ink 220">
                  <a:extLst>
                    <a:ext uri="{FF2B5EF4-FFF2-40B4-BE49-F238E27FC236}">
                      <a16:creationId xmlns:a16="http://schemas.microsoft.com/office/drawing/2014/main" id="{3F63DA00-874C-B1B8-EA9D-E4CBBB028330}"/>
                    </a:ext>
                  </a:extLst>
                </p14:cNvPr>
                <p14:cNvContentPartPr/>
                <p14:nvPr/>
              </p14:nvContentPartPr>
              <p14:xfrm>
                <a:off x="1260025" y="5204483"/>
                <a:ext cx="120960" cy="192600"/>
              </p14:xfrm>
            </p:contentPart>
          </mc:Choice>
          <mc:Fallback xmlns="">
            <p:pic>
              <p:nvPicPr>
                <p:cNvPr id="221" name="Ink 220">
                  <a:extLst>
                    <a:ext uri="{FF2B5EF4-FFF2-40B4-BE49-F238E27FC236}">
                      <a16:creationId xmlns:a16="http://schemas.microsoft.com/office/drawing/2014/main" id="{3F63DA00-874C-B1B8-EA9D-E4CBBB028330}"/>
                    </a:ext>
                  </a:extLst>
                </p:cNvPr>
                <p:cNvPicPr/>
                <p:nvPr/>
              </p:nvPicPr>
              <p:blipFill>
                <a:blip r:embed="rId303"/>
                <a:stretch>
                  <a:fillRect/>
                </a:stretch>
              </p:blipFill>
              <p:spPr>
                <a:xfrm>
                  <a:off x="1251025" y="5195843"/>
                  <a:ext cx="138600" cy="210240"/>
                </a:xfrm>
                <a:prstGeom prst="rect">
                  <a:avLst/>
                </a:prstGeom>
              </p:spPr>
            </p:pic>
          </mc:Fallback>
        </mc:AlternateContent>
      </p:grpSp>
      <p:grpSp>
        <p:nvGrpSpPr>
          <p:cNvPr id="231" name="Group 230">
            <a:extLst>
              <a:ext uri="{FF2B5EF4-FFF2-40B4-BE49-F238E27FC236}">
                <a16:creationId xmlns:a16="http://schemas.microsoft.com/office/drawing/2014/main" id="{CE0AA7C1-2628-DA0F-9D8E-D4479F71B115}"/>
              </a:ext>
            </a:extLst>
          </p:cNvPr>
          <p:cNvGrpSpPr/>
          <p:nvPr/>
        </p:nvGrpSpPr>
        <p:grpSpPr>
          <a:xfrm>
            <a:off x="579625" y="5595443"/>
            <a:ext cx="1662120" cy="834120"/>
            <a:chOff x="579625" y="5595443"/>
            <a:chExt cx="1662120" cy="834120"/>
          </a:xfrm>
        </p:grpSpPr>
        <mc:AlternateContent xmlns:mc="http://schemas.openxmlformats.org/markup-compatibility/2006" xmlns:p14="http://schemas.microsoft.com/office/powerpoint/2010/main">
          <mc:Choice Requires="p14">
            <p:contentPart p14:bwMode="auto" r:id="rId304">
              <p14:nvContentPartPr>
                <p14:cNvPr id="222" name="Ink 221">
                  <a:extLst>
                    <a:ext uri="{FF2B5EF4-FFF2-40B4-BE49-F238E27FC236}">
                      <a16:creationId xmlns:a16="http://schemas.microsoft.com/office/drawing/2014/main" id="{8258D5A0-FF11-FD15-8022-B1DF09976345}"/>
                    </a:ext>
                  </a:extLst>
                </p14:cNvPr>
                <p14:cNvContentPartPr/>
                <p14:nvPr/>
              </p14:nvContentPartPr>
              <p14:xfrm>
                <a:off x="579625" y="5708843"/>
                <a:ext cx="108720" cy="284760"/>
              </p14:xfrm>
            </p:contentPart>
          </mc:Choice>
          <mc:Fallback xmlns="">
            <p:pic>
              <p:nvPicPr>
                <p:cNvPr id="222" name="Ink 221">
                  <a:extLst>
                    <a:ext uri="{FF2B5EF4-FFF2-40B4-BE49-F238E27FC236}">
                      <a16:creationId xmlns:a16="http://schemas.microsoft.com/office/drawing/2014/main" id="{8258D5A0-FF11-FD15-8022-B1DF09976345}"/>
                    </a:ext>
                  </a:extLst>
                </p:cNvPr>
                <p:cNvPicPr/>
                <p:nvPr/>
              </p:nvPicPr>
              <p:blipFill>
                <a:blip r:embed="rId305"/>
                <a:stretch>
                  <a:fillRect/>
                </a:stretch>
              </p:blipFill>
              <p:spPr>
                <a:xfrm>
                  <a:off x="570625" y="5700203"/>
                  <a:ext cx="12636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223" name="Ink 222">
                  <a:extLst>
                    <a:ext uri="{FF2B5EF4-FFF2-40B4-BE49-F238E27FC236}">
                      <a16:creationId xmlns:a16="http://schemas.microsoft.com/office/drawing/2014/main" id="{9B9FB10D-3C1C-3BDC-3E2B-2585E32DD693}"/>
                    </a:ext>
                  </a:extLst>
                </p14:cNvPr>
                <p14:cNvContentPartPr/>
                <p14:nvPr/>
              </p14:nvContentPartPr>
              <p14:xfrm>
                <a:off x="622825" y="5680043"/>
                <a:ext cx="1618920" cy="329040"/>
              </p14:xfrm>
            </p:contentPart>
          </mc:Choice>
          <mc:Fallback xmlns="">
            <p:pic>
              <p:nvPicPr>
                <p:cNvPr id="223" name="Ink 222">
                  <a:extLst>
                    <a:ext uri="{FF2B5EF4-FFF2-40B4-BE49-F238E27FC236}">
                      <a16:creationId xmlns:a16="http://schemas.microsoft.com/office/drawing/2014/main" id="{9B9FB10D-3C1C-3BDC-3E2B-2585E32DD693}"/>
                    </a:ext>
                  </a:extLst>
                </p:cNvPr>
                <p:cNvPicPr/>
                <p:nvPr/>
              </p:nvPicPr>
              <p:blipFill>
                <a:blip r:embed="rId307"/>
                <a:stretch>
                  <a:fillRect/>
                </a:stretch>
              </p:blipFill>
              <p:spPr>
                <a:xfrm>
                  <a:off x="613825" y="5671043"/>
                  <a:ext cx="1636560" cy="34668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224" name="Ink 223">
                  <a:extLst>
                    <a:ext uri="{FF2B5EF4-FFF2-40B4-BE49-F238E27FC236}">
                      <a16:creationId xmlns:a16="http://schemas.microsoft.com/office/drawing/2014/main" id="{9DF80C8B-879C-1C89-FA52-17E350C574BA}"/>
                    </a:ext>
                  </a:extLst>
                </p14:cNvPr>
                <p14:cNvContentPartPr/>
                <p14:nvPr/>
              </p14:nvContentPartPr>
              <p14:xfrm>
                <a:off x="1856905" y="5595443"/>
                <a:ext cx="78120" cy="65880"/>
              </p14:xfrm>
            </p:contentPart>
          </mc:Choice>
          <mc:Fallback xmlns="">
            <p:pic>
              <p:nvPicPr>
                <p:cNvPr id="224" name="Ink 223">
                  <a:extLst>
                    <a:ext uri="{FF2B5EF4-FFF2-40B4-BE49-F238E27FC236}">
                      <a16:creationId xmlns:a16="http://schemas.microsoft.com/office/drawing/2014/main" id="{9DF80C8B-879C-1C89-FA52-17E350C574BA}"/>
                    </a:ext>
                  </a:extLst>
                </p:cNvPr>
                <p:cNvPicPr/>
                <p:nvPr/>
              </p:nvPicPr>
              <p:blipFill>
                <a:blip r:embed="rId309"/>
                <a:stretch>
                  <a:fillRect/>
                </a:stretch>
              </p:blipFill>
              <p:spPr>
                <a:xfrm>
                  <a:off x="1848265" y="5586443"/>
                  <a:ext cx="9576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310">
              <p14:nvContentPartPr>
                <p14:cNvPr id="225" name="Ink 224">
                  <a:extLst>
                    <a:ext uri="{FF2B5EF4-FFF2-40B4-BE49-F238E27FC236}">
                      <a16:creationId xmlns:a16="http://schemas.microsoft.com/office/drawing/2014/main" id="{59D21EB2-EF19-F203-3FDB-DE7831D95757}"/>
                    </a:ext>
                  </a:extLst>
                </p14:cNvPr>
                <p14:cNvContentPartPr/>
                <p14:nvPr/>
              </p14:nvContentPartPr>
              <p14:xfrm>
                <a:off x="1695625" y="5729003"/>
                <a:ext cx="158760" cy="6480"/>
              </p14:xfrm>
            </p:contentPart>
          </mc:Choice>
          <mc:Fallback xmlns="">
            <p:pic>
              <p:nvPicPr>
                <p:cNvPr id="225" name="Ink 224">
                  <a:extLst>
                    <a:ext uri="{FF2B5EF4-FFF2-40B4-BE49-F238E27FC236}">
                      <a16:creationId xmlns:a16="http://schemas.microsoft.com/office/drawing/2014/main" id="{59D21EB2-EF19-F203-3FDB-DE7831D95757}"/>
                    </a:ext>
                  </a:extLst>
                </p:cNvPr>
                <p:cNvPicPr/>
                <p:nvPr/>
              </p:nvPicPr>
              <p:blipFill>
                <a:blip r:embed="rId311"/>
                <a:stretch>
                  <a:fillRect/>
                </a:stretch>
              </p:blipFill>
              <p:spPr>
                <a:xfrm>
                  <a:off x="1686985" y="5720003"/>
                  <a:ext cx="17640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226" name="Ink 225">
                  <a:extLst>
                    <a:ext uri="{FF2B5EF4-FFF2-40B4-BE49-F238E27FC236}">
                      <a16:creationId xmlns:a16="http://schemas.microsoft.com/office/drawing/2014/main" id="{8E15D314-3454-45A6-ED03-D1F419084847}"/>
                    </a:ext>
                  </a:extLst>
                </p14:cNvPr>
                <p14:cNvContentPartPr/>
                <p14:nvPr/>
              </p14:nvContentPartPr>
              <p14:xfrm>
                <a:off x="1463785" y="5752043"/>
                <a:ext cx="186480" cy="360"/>
              </p14:xfrm>
            </p:contentPart>
          </mc:Choice>
          <mc:Fallback xmlns="">
            <p:pic>
              <p:nvPicPr>
                <p:cNvPr id="226" name="Ink 225">
                  <a:extLst>
                    <a:ext uri="{FF2B5EF4-FFF2-40B4-BE49-F238E27FC236}">
                      <a16:creationId xmlns:a16="http://schemas.microsoft.com/office/drawing/2014/main" id="{8E15D314-3454-45A6-ED03-D1F419084847}"/>
                    </a:ext>
                  </a:extLst>
                </p:cNvPr>
                <p:cNvPicPr/>
                <p:nvPr/>
              </p:nvPicPr>
              <p:blipFill>
                <a:blip r:embed="rId313"/>
                <a:stretch>
                  <a:fillRect/>
                </a:stretch>
              </p:blipFill>
              <p:spPr>
                <a:xfrm>
                  <a:off x="1454785" y="5743403"/>
                  <a:ext cx="2041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227" name="Ink 226">
                  <a:extLst>
                    <a:ext uri="{FF2B5EF4-FFF2-40B4-BE49-F238E27FC236}">
                      <a16:creationId xmlns:a16="http://schemas.microsoft.com/office/drawing/2014/main" id="{1BC9D4FD-326B-E5B8-B2D3-B835ED462927}"/>
                    </a:ext>
                  </a:extLst>
                </p14:cNvPr>
                <p14:cNvContentPartPr/>
                <p14:nvPr/>
              </p14:nvContentPartPr>
              <p14:xfrm>
                <a:off x="870145" y="6154163"/>
                <a:ext cx="226800" cy="6840"/>
              </p14:xfrm>
            </p:contentPart>
          </mc:Choice>
          <mc:Fallback xmlns="">
            <p:pic>
              <p:nvPicPr>
                <p:cNvPr id="227" name="Ink 226">
                  <a:extLst>
                    <a:ext uri="{FF2B5EF4-FFF2-40B4-BE49-F238E27FC236}">
                      <a16:creationId xmlns:a16="http://schemas.microsoft.com/office/drawing/2014/main" id="{1BC9D4FD-326B-E5B8-B2D3-B835ED462927}"/>
                    </a:ext>
                  </a:extLst>
                </p:cNvPr>
                <p:cNvPicPr/>
                <p:nvPr/>
              </p:nvPicPr>
              <p:blipFill>
                <a:blip r:embed="rId315"/>
                <a:stretch>
                  <a:fillRect/>
                </a:stretch>
              </p:blipFill>
              <p:spPr>
                <a:xfrm>
                  <a:off x="861505" y="6145163"/>
                  <a:ext cx="24444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316">
              <p14:nvContentPartPr>
                <p14:cNvPr id="228" name="Ink 227">
                  <a:extLst>
                    <a:ext uri="{FF2B5EF4-FFF2-40B4-BE49-F238E27FC236}">
                      <a16:creationId xmlns:a16="http://schemas.microsoft.com/office/drawing/2014/main" id="{251A6C1B-F09D-5FBC-D414-1BF525E84FED}"/>
                    </a:ext>
                  </a:extLst>
                </p14:cNvPr>
                <p14:cNvContentPartPr/>
                <p14:nvPr/>
              </p14:nvContentPartPr>
              <p14:xfrm>
                <a:off x="956905" y="6168563"/>
                <a:ext cx="476280" cy="261000"/>
              </p14:xfrm>
            </p:contentPart>
          </mc:Choice>
          <mc:Fallback xmlns="">
            <p:pic>
              <p:nvPicPr>
                <p:cNvPr id="228" name="Ink 227">
                  <a:extLst>
                    <a:ext uri="{FF2B5EF4-FFF2-40B4-BE49-F238E27FC236}">
                      <a16:creationId xmlns:a16="http://schemas.microsoft.com/office/drawing/2014/main" id="{251A6C1B-F09D-5FBC-D414-1BF525E84FED}"/>
                    </a:ext>
                  </a:extLst>
                </p:cNvPr>
                <p:cNvPicPr/>
                <p:nvPr/>
              </p:nvPicPr>
              <p:blipFill>
                <a:blip r:embed="rId317"/>
                <a:stretch>
                  <a:fillRect/>
                </a:stretch>
              </p:blipFill>
              <p:spPr>
                <a:xfrm>
                  <a:off x="947905" y="6159563"/>
                  <a:ext cx="49392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318">
              <p14:nvContentPartPr>
                <p14:cNvPr id="229" name="Ink 228">
                  <a:extLst>
                    <a:ext uri="{FF2B5EF4-FFF2-40B4-BE49-F238E27FC236}">
                      <a16:creationId xmlns:a16="http://schemas.microsoft.com/office/drawing/2014/main" id="{039455B6-BE90-0BC8-7A76-BD4421FD0004}"/>
                    </a:ext>
                  </a:extLst>
                </p14:cNvPr>
                <p14:cNvContentPartPr/>
                <p14:nvPr/>
              </p14:nvContentPartPr>
              <p14:xfrm>
                <a:off x="1204945" y="6078563"/>
                <a:ext cx="84960" cy="84600"/>
              </p14:xfrm>
            </p:contentPart>
          </mc:Choice>
          <mc:Fallback xmlns="">
            <p:pic>
              <p:nvPicPr>
                <p:cNvPr id="229" name="Ink 228">
                  <a:extLst>
                    <a:ext uri="{FF2B5EF4-FFF2-40B4-BE49-F238E27FC236}">
                      <a16:creationId xmlns:a16="http://schemas.microsoft.com/office/drawing/2014/main" id="{039455B6-BE90-0BC8-7A76-BD4421FD0004}"/>
                    </a:ext>
                  </a:extLst>
                </p:cNvPr>
                <p:cNvPicPr/>
                <p:nvPr/>
              </p:nvPicPr>
              <p:blipFill>
                <a:blip r:embed="rId319"/>
                <a:stretch>
                  <a:fillRect/>
                </a:stretch>
              </p:blipFill>
              <p:spPr>
                <a:xfrm>
                  <a:off x="1196305" y="6069923"/>
                  <a:ext cx="102600" cy="102240"/>
                </a:xfrm>
                <a:prstGeom prst="rect">
                  <a:avLst/>
                </a:prstGeom>
              </p:spPr>
            </p:pic>
          </mc:Fallback>
        </mc:AlternateContent>
      </p:grpSp>
      <p:grpSp>
        <p:nvGrpSpPr>
          <p:cNvPr id="237" name="Group 236">
            <a:extLst>
              <a:ext uri="{FF2B5EF4-FFF2-40B4-BE49-F238E27FC236}">
                <a16:creationId xmlns:a16="http://schemas.microsoft.com/office/drawing/2014/main" id="{64498695-4132-21A2-F94F-3254AC605250}"/>
              </a:ext>
            </a:extLst>
          </p:cNvPr>
          <p:cNvGrpSpPr/>
          <p:nvPr/>
        </p:nvGrpSpPr>
        <p:grpSpPr>
          <a:xfrm>
            <a:off x="651265" y="1894643"/>
            <a:ext cx="1268640" cy="751680"/>
            <a:chOff x="651265" y="1894643"/>
            <a:chExt cx="1268640" cy="751680"/>
          </a:xfrm>
        </p:grpSpPr>
        <mc:AlternateContent xmlns:mc="http://schemas.openxmlformats.org/markup-compatibility/2006" xmlns:p14="http://schemas.microsoft.com/office/powerpoint/2010/main">
          <mc:Choice Requires="p14">
            <p:contentPart p14:bwMode="auto" r:id="rId320">
              <p14:nvContentPartPr>
                <p14:cNvPr id="233" name="Ink 232">
                  <a:extLst>
                    <a:ext uri="{FF2B5EF4-FFF2-40B4-BE49-F238E27FC236}">
                      <a16:creationId xmlns:a16="http://schemas.microsoft.com/office/drawing/2014/main" id="{69AA10DC-2367-7AE8-B253-8C356A1FDD18}"/>
                    </a:ext>
                  </a:extLst>
                </p14:cNvPr>
                <p14:cNvContentPartPr/>
                <p14:nvPr/>
              </p14:nvContentPartPr>
              <p14:xfrm>
                <a:off x="651265" y="1894643"/>
                <a:ext cx="645480" cy="223920"/>
              </p14:xfrm>
            </p:contentPart>
          </mc:Choice>
          <mc:Fallback xmlns="">
            <p:pic>
              <p:nvPicPr>
                <p:cNvPr id="233" name="Ink 232">
                  <a:extLst>
                    <a:ext uri="{FF2B5EF4-FFF2-40B4-BE49-F238E27FC236}">
                      <a16:creationId xmlns:a16="http://schemas.microsoft.com/office/drawing/2014/main" id="{69AA10DC-2367-7AE8-B253-8C356A1FDD18}"/>
                    </a:ext>
                  </a:extLst>
                </p:cNvPr>
                <p:cNvPicPr/>
                <p:nvPr/>
              </p:nvPicPr>
              <p:blipFill>
                <a:blip r:embed="rId321"/>
                <a:stretch>
                  <a:fillRect/>
                </a:stretch>
              </p:blipFill>
              <p:spPr>
                <a:xfrm>
                  <a:off x="642265" y="1885643"/>
                  <a:ext cx="66312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322">
              <p14:nvContentPartPr>
                <p14:cNvPr id="234" name="Ink 233">
                  <a:extLst>
                    <a:ext uri="{FF2B5EF4-FFF2-40B4-BE49-F238E27FC236}">
                      <a16:creationId xmlns:a16="http://schemas.microsoft.com/office/drawing/2014/main" id="{79BF03AD-8C82-7623-B7C1-69A988BC8069}"/>
                    </a:ext>
                  </a:extLst>
                </p14:cNvPr>
                <p14:cNvContentPartPr/>
                <p14:nvPr/>
              </p14:nvContentPartPr>
              <p14:xfrm>
                <a:off x="811465" y="2224403"/>
                <a:ext cx="131760" cy="2160"/>
              </p14:xfrm>
            </p:contentPart>
          </mc:Choice>
          <mc:Fallback xmlns="">
            <p:pic>
              <p:nvPicPr>
                <p:cNvPr id="234" name="Ink 233">
                  <a:extLst>
                    <a:ext uri="{FF2B5EF4-FFF2-40B4-BE49-F238E27FC236}">
                      <a16:creationId xmlns:a16="http://schemas.microsoft.com/office/drawing/2014/main" id="{79BF03AD-8C82-7623-B7C1-69A988BC8069}"/>
                    </a:ext>
                  </a:extLst>
                </p:cNvPr>
                <p:cNvPicPr/>
                <p:nvPr/>
              </p:nvPicPr>
              <p:blipFill>
                <a:blip r:embed="rId323"/>
                <a:stretch>
                  <a:fillRect/>
                </a:stretch>
              </p:blipFill>
              <p:spPr>
                <a:xfrm>
                  <a:off x="802825" y="2215403"/>
                  <a:ext cx="14940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324">
              <p14:nvContentPartPr>
                <p14:cNvPr id="235" name="Ink 234">
                  <a:extLst>
                    <a:ext uri="{FF2B5EF4-FFF2-40B4-BE49-F238E27FC236}">
                      <a16:creationId xmlns:a16="http://schemas.microsoft.com/office/drawing/2014/main" id="{9B562905-56E4-60B9-353A-EDC548268797}"/>
                    </a:ext>
                  </a:extLst>
                </p14:cNvPr>
                <p14:cNvContentPartPr/>
                <p14:nvPr/>
              </p14:nvContentPartPr>
              <p14:xfrm>
                <a:off x="783385" y="2168963"/>
                <a:ext cx="1136520" cy="477360"/>
              </p14:xfrm>
            </p:contentPart>
          </mc:Choice>
          <mc:Fallback xmlns="">
            <p:pic>
              <p:nvPicPr>
                <p:cNvPr id="235" name="Ink 234">
                  <a:extLst>
                    <a:ext uri="{FF2B5EF4-FFF2-40B4-BE49-F238E27FC236}">
                      <a16:creationId xmlns:a16="http://schemas.microsoft.com/office/drawing/2014/main" id="{9B562905-56E4-60B9-353A-EDC548268797}"/>
                    </a:ext>
                  </a:extLst>
                </p:cNvPr>
                <p:cNvPicPr/>
                <p:nvPr/>
              </p:nvPicPr>
              <p:blipFill>
                <a:blip r:embed="rId325"/>
                <a:stretch>
                  <a:fillRect/>
                </a:stretch>
              </p:blipFill>
              <p:spPr>
                <a:xfrm>
                  <a:off x="774385" y="2160323"/>
                  <a:ext cx="1154160" cy="495000"/>
                </a:xfrm>
                <a:prstGeom prst="rect">
                  <a:avLst/>
                </a:prstGeom>
              </p:spPr>
            </p:pic>
          </mc:Fallback>
        </mc:AlternateContent>
        <mc:AlternateContent xmlns:mc="http://schemas.openxmlformats.org/markup-compatibility/2006" xmlns:p14="http://schemas.microsoft.com/office/powerpoint/2010/main">
          <mc:Choice Requires="p14">
            <p:contentPart p14:bwMode="auto" r:id="rId326">
              <p14:nvContentPartPr>
                <p14:cNvPr id="236" name="Ink 235">
                  <a:extLst>
                    <a:ext uri="{FF2B5EF4-FFF2-40B4-BE49-F238E27FC236}">
                      <a16:creationId xmlns:a16="http://schemas.microsoft.com/office/drawing/2014/main" id="{4483471E-1A6A-7B63-C59D-DE5F409E0660}"/>
                    </a:ext>
                  </a:extLst>
                </p14:cNvPr>
                <p14:cNvContentPartPr/>
                <p14:nvPr/>
              </p14:nvContentPartPr>
              <p14:xfrm>
                <a:off x="1132945" y="2244203"/>
                <a:ext cx="124920" cy="8280"/>
              </p14:xfrm>
            </p:contentPart>
          </mc:Choice>
          <mc:Fallback xmlns="">
            <p:pic>
              <p:nvPicPr>
                <p:cNvPr id="236" name="Ink 235">
                  <a:extLst>
                    <a:ext uri="{FF2B5EF4-FFF2-40B4-BE49-F238E27FC236}">
                      <a16:creationId xmlns:a16="http://schemas.microsoft.com/office/drawing/2014/main" id="{4483471E-1A6A-7B63-C59D-DE5F409E0660}"/>
                    </a:ext>
                  </a:extLst>
                </p:cNvPr>
                <p:cNvPicPr/>
                <p:nvPr/>
              </p:nvPicPr>
              <p:blipFill>
                <a:blip r:embed="rId327"/>
                <a:stretch>
                  <a:fillRect/>
                </a:stretch>
              </p:blipFill>
              <p:spPr>
                <a:xfrm>
                  <a:off x="1124305" y="2235203"/>
                  <a:ext cx="142560" cy="25920"/>
                </a:xfrm>
                <a:prstGeom prst="rect">
                  <a:avLst/>
                </a:prstGeom>
              </p:spPr>
            </p:pic>
          </mc:Fallback>
        </mc:AlternateContent>
      </p:grpSp>
      <p:grpSp>
        <p:nvGrpSpPr>
          <p:cNvPr id="242" name="Group 241">
            <a:extLst>
              <a:ext uri="{FF2B5EF4-FFF2-40B4-BE49-F238E27FC236}">
                <a16:creationId xmlns:a16="http://schemas.microsoft.com/office/drawing/2014/main" id="{9D41D731-C0D5-F94B-3E9B-8D424E0E66AE}"/>
              </a:ext>
            </a:extLst>
          </p:cNvPr>
          <p:cNvGrpSpPr/>
          <p:nvPr/>
        </p:nvGrpSpPr>
        <p:grpSpPr>
          <a:xfrm>
            <a:off x="2361625" y="4535963"/>
            <a:ext cx="938880" cy="599400"/>
            <a:chOff x="2361625" y="4535963"/>
            <a:chExt cx="938880" cy="599400"/>
          </a:xfrm>
        </p:grpSpPr>
        <mc:AlternateContent xmlns:mc="http://schemas.openxmlformats.org/markup-compatibility/2006" xmlns:p14="http://schemas.microsoft.com/office/powerpoint/2010/main">
          <mc:Choice Requires="p14">
            <p:contentPart p14:bwMode="auto" r:id="rId328">
              <p14:nvContentPartPr>
                <p14:cNvPr id="238" name="Ink 237">
                  <a:extLst>
                    <a:ext uri="{FF2B5EF4-FFF2-40B4-BE49-F238E27FC236}">
                      <a16:creationId xmlns:a16="http://schemas.microsoft.com/office/drawing/2014/main" id="{24B121B0-4B60-C944-B113-B083891ECFC3}"/>
                    </a:ext>
                  </a:extLst>
                </p14:cNvPr>
                <p14:cNvContentPartPr/>
                <p14:nvPr/>
              </p14:nvContentPartPr>
              <p14:xfrm>
                <a:off x="2369545" y="4535963"/>
                <a:ext cx="648000" cy="257760"/>
              </p14:xfrm>
            </p:contentPart>
          </mc:Choice>
          <mc:Fallback xmlns="">
            <p:pic>
              <p:nvPicPr>
                <p:cNvPr id="238" name="Ink 237">
                  <a:extLst>
                    <a:ext uri="{FF2B5EF4-FFF2-40B4-BE49-F238E27FC236}">
                      <a16:creationId xmlns:a16="http://schemas.microsoft.com/office/drawing/2014/main" id="{24B121B0-4B60-C944-B113-B083891ECFC3}"/>
                    </a:ext>
                  </a:extLst>
                </p:cNvPr>
                <p:cNvPicPr/>
                <p:nvPr/>
              </p:nvPicPr>
              <p:blipFill>
                <a:blip r:embed="rId329"/>
                <a:stretch>
                  <a:fillRect/>
                </a:stretch>
              </p:blipFill>
              <p:spPr>
                <a:xfrm>
                  <a:off x="2365225" y="4531643"/>
                  <a:ext cx="65664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330">
              <p14:nvContentPartPr>
                <p14:cNvPr id="239" name="Ink 238">
                  <a:extLst>
                    <a:ext uri="{FF2B5EF4-FFF2-40B4-BE49-F238E27FC236}">
                      <a16:creationId xmlns:a16="http://schemas.microsoft.com/office/drawing/2014/main" id="{18540F43-DC5D-C9BB-FAB8-3608FC5A498B}"/>
                    </a:ext>
                  </a:extLst>
                </p14:cNvPr>
                <p14:cNvContentPartPr/>
                <p14:nvPr/>
              </p14:nvContentPartPr>
              <p14:xfrm>
                <a:off x="2361625" y="4901363"/>
                <a:ext cx="938880" cy="234000"/>
              </p14:xfrm>
            </p:contentPart>
          </mc:Choice>
          <mc:Fallback xmlns="">
            <p:pic>
              <p:nvPicPr>
                <p:cNvPr id="239" name="Ink 238">
                  <a:extLst>
                    <a:ext uri="{FF2B5EF4-FFF2-40B4-BE49-F238E27FC236}">
                      <a16:creationId xmlns:a16="http://schemas.microsoft.com/office/drawing/2014/main" id="{18540F43-DC5D-C9BB-FAB8-3608FC5A498B}"/>
                    </a:ext>
                  </a:extLst>
                </p:cNvPr>
                <p:cNvPicPr/>
                <p:nvPr/>
              </p:nvPicPr>
              <p:blipFill>
                <a:blip r:embed="rId331"/>
                <a:stretch>
                  <a:fillRect/>
                </a:stretch>
              </p:blipFill>
              <p:spPr>
                <a:xfrm>
                  <a:off x="2357305" y="4897043"/>
                  <a:ext cx="94752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332">
              <p14:nvContentPartPr>
                <p14:cNvPr id="240" name="Ink 239">
                  <a:extLst>
                    <a:ext uri="{FF2B5EF4-FFF2-40B4-BE49-F238E27FC236}">
                      <a16:creationId xmlns:a16="http://schemas.microsoft.com/office/drawing/2014/main" id="{B4C70D64-BBB5-4B7A-14B9-01390CE7A378}"/>
                    </a:ext>
                  </a:extLst>
                </p14:cNvPr>
                <p14:cNvContentPartPr/>
                <p14:nvPr/>
              </p14:nvContentPartPr>
              <p14:xfrm>
                <a:off x="2535865" y="4962923"/>
                <a:ext cx="180720" cy="2160"/>
              </p14:xfrm>
            </p:contentPart>
          </mc:Choice>
          <mc:Fallback xmlns="">
            <p:pic>
              <p:nvPicPr>
                <p:cNvPr id="240" name="Ink 239">
                  <a:extLst>
                    <a:ext uri="{FF2B5EF4-FFF2-40B4-BE49-F238E27FC236}">
                      <a16:creationId xmlns:a16="http://schemas.microsoft.com/office/drawing/2014/main" id="{B4C70D64-BBB5-4B7A-14B9-01390CE7A378}"/>
                    </a:ext>
                  </a:extLst>
                </p:cNvPr>
                <p:cNvPicPr/>
                <p:nvPr/>
              </p:nvPicPr>
              <p:blipFill>
                <a:blip r:embed="rId333"/>
                <a:stretch>
                  <a:fillRect/>
                </a:stretch>
              </p:blipFill>
              <p:spPr>
                <a:xfrm>
                  <a:off x="2531545" y="4958603"/>
                  <a:ext cx="189360" cy="10800"/>
                </a:xfrm>
                <a:prstGeom prst="rect">
                  <a:avLst/>
                </a:prstGeom>
              </p:spPr>
            </p:pic>
          </mc:Fallback>
        </mc:AlternateContent>
      </p:grpSp>
      <p:grpSp>
        <p:nvGrpSpPr>
          <p:cNvPr id="252" name="Group 251">
            <a:extLst>
              <a:ext uri="{FF2B5EF4-FFF2-40B4-BE49-F238E27FC236}">
                <a16:creationId xmlns:a16="http://schemas.microsoft.com/office/drawing/2014/main" id="{C1889C8E-5760-3DC3-C4B6-94C4B1EA9DD3}"/>
              </a:ext>
            </a:extLst>
          </p:cNvPr>
          <p:cNvGrpSpPr/>
          <p:nvPr/>
        </p:nvGrpSpPr>
        <p:grpSpPr>
          <a:xfrm>
            <a:off x="2382505" y="1802123"/>
            <a:ext cx="990000" cy="729720"/>
            <a:chOff x="2382505" y="1802123"/>
            <a:chExt cx="990000" cy="729720"/>
          </a:xfrm>
        </p:grpSpPr>
        <mc:AlternateContent xmlns:mc="http://schemas.openxmlformats.org/markup-compatibility/2006" xmlns:p14="http://schemas.microsoft.com/office/powerpoint/2010/main">
          <mc:Choice Requires="p14">
            <p:contentPart p14:bwMode="auto" r:id="rId334">
              <p14:nvContentPartPr>
                <p14:cNvPr id="243" name="Ink 242">
                  <a:extLst>
                    <a:ext uri="{FF2B5EF4-FFF2-40B4-BE49-F238E27FC236}">
                      <a16:creationId xmlns:a16="http://schemas.microsoft.com/office/drawing/2014/main" id="{3C19D925-23CA-E225-E0F0-C9B528018854}"/>
                    </a:ext>
                  </a:extLst>
                </p14:cNvPr>
                <p14:cNvContentPartPr/>
                <p14:nvPr/>
              </p14:nvContentPartPr>
              <p14:xfrm>
                <a:off x="2419585" y="1845323"/>
                <a:ext cx="77400" cy="223920"/>
              </p14:xfrm>
            </p:contentPart>
          </mc:Choice>
          <mc:Fallback xmlns="">
            <p:pic>
              <p:nvPicPr>
                <p:cNvPr id="243" name="Ink 242">
                  <a:extLst>
                    <a:ext uri="{FF2B5EF4-FFF2-40B4-BE49-F238E27FC236}">
                      <a16:creationId xmlns:a16="http://schemas.microsoft.com/office/drawing/2014/main" id="{3C19D925-23CA-E225-E0F0-C9B528018854}"/>
                    </a:ext>
                  </a:extLst>
                </p:cNvPr>
                <p:cNvPicPr/>
                <p:nvPr/>
              </p:nvPicPr>
              <p:blipFill>
                <a:blip r:embed="rId335"/>
                <a:stretch>
                  <a:fillRect/>
                </a:stretch>
              </p:blipFill>
              <p:spPr>
                <a:xfrm>
                  <a:off x="2415265" y="1841003"/>
                  <a:ext cx="8604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336">
              <p14:nvContentPartPr>
                <p14:cNvPr id="244" name="Ink 243">
                  <a:extLst>
                    <a:ext uri="{FF2B5EF4-FFF2-40B4-BE49-F238E27FC236}">
                      <a16:creationId xmlns:a16="http://schemas.microsoft.com/office/drawing/2014/main" id="{5A907DAE-DC3C-039A-145F-22A3B6D4AB3B}"/>
                    </a:ext>
                  </a:extLst>
                </p14:cNvPr>
                <p14:cNvContentPartPr/>
                <p14:nvPr/>
              </p14:nvContentPartPr>
              <p14:xfrm>
                <a:off x="2404465" y="1917323"/>
                <a:ext cx="774720" cy="162000"/>
              </p14:xfrm>
            </p:contentPart>
          </mc:Choice>
          <mc:Fallback xmlns="">
            <p:pic>
              <p:nvPicPr>
                <p:cNvPr id="244" name="Ink 243">
                  <a:extLst>
                    <a:ext uri="{FF2B5EF4-FFF2-40B4-BE49-F238E27FC236}">
                      <a16:creationId xmlns:a16="http://schemas.microsoft.com/office/drawing/2014/main" id="{5A907DAE-DC3C-039A-145F-22A3B6D4AB3B}"/>
                    </a:ext>
                  </a:extLst>
                </p:cNvPr>
                <p:cNvPicPr/>
                <p:nvPr/>
              </p:nvPicPr>
              <p:blipFill>
                <a:blip r:embed="rId337"/>
                <a:stretch>
                  <a:fillRect/>
                </a:stretch>
              </p:blipFill>
              <p:spPr>
                <a:xfrm>
                  <a:off x="2400145" y="1913003"/>
                  <a:ext cx="78336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338">
              <p14:nvContentPartPr>
                <p14:cNvPr id="245" name="Ink 244">
                  <a:extLst>
                    <a:ext uri="{FF2B5EF4-FFF2-40B4-BE49-F238E27FC236}">
                      <a16:creationId xmlns:a16="http://schemas.microsoft.com/office/drawing/2014/main" id="{BCCF59F7-32E6-0A09-11EE-08A3942542A6}"/>
                    </a:ext>
                  </a:extLst>
                </p14:cNvPr>
                <p14:cNvContentPartPr/>
                <p14:nvPr/>
              </p14:nvContentPartPr>
              <p14:xfrm>
                <a:off x="2885065" y="1802123"/>
                <a:ext cx="101160" cy="66240"/>
              </p14:xfrm>
            </p:contentPart>
          </mc:Choice>
          <mc:Fallback xmlns="">
            <p:pic>
              <p:nvPicPr>
                <p:cNvPr id="245" name="Ink 244">
                  <a:extLst>
                    <a:ext uri="{FF2B5EF4-FFF2-40B4-BE49-F238E27FC236}">
                      <a16:creationId xmlns:a16="http://schemas.microsoft.com/office/drawing/2014/main" id="{BCCF59F7-32E6-0A09-11EE-08A3942542A6}"/>
                    </a:ext>
                  </a:extLst>
                </p:cNvPr>
                <p:cNvPicPr/>
                <p:nvPr/>
              </p:nvPicPr>
              <p:blipFill>
                <a:blip r:embed="rId339"/>
                <a:stretch>
                  <a:fillRect/>
                </a:stretch>
              </p:blipFill>
              <p:spPr>
                <a:xfrm>
                  <a:off x="2880745" y="1797803"/>
                  <a:ext cx="10980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340">
              <p14:nvContentPartPr>
                <p14:cNvPr id="246" name="Ink 245">
                  <a:extLst>
                    <a:ext uri="{FF2B5EF4-FFF2-40B4-BE49-F238E27FC236}">
                      <a16:creationId xmlns:a16="http://schemas.microsoft.com/office/drawing/2014/main" id="{0111C466-2820-95BC-683D-A2B1DD318931}"/>
                    </a:ext>
                  </a:extLst>
                </p14:cNvPr>
                <p14:cNvContentPartPr/>
                <p14:nvPr/>
              </p14:nvContentPartPr>
              <p14:xfrm>
                <a:off x="3167665" y="1826603"/>
                <a:ext cx="110880" cy="362880"/>
              </p14:xfrm>
            </p:contentPart>
          </mc:Choice>
          <mc:Fallback xmlns="">
            <p:pic>
              <p:nvPicPr>
                <p:cNvPr id="246" name="Ink 245">
                  <a:extLst>
                    <a:ext uri="{FF2B5EF4-FFF2-40B4-BE49-F238E27FC236}">
                      <a16:creationId xmlns:a16="http://schemas.microsoft.com/office/drawing/2014/main" id="{0111C466-2820-95BC-683D-A2B1DD318931}"/>
                    </a:ext>
                  </a:extLst>
                </p:cNvPr>
                <p:cNvPicPr/>
                <p:nvPr/>
              </p:nvPicPr>
              <p:blipFill>
                <a:blip r:embed="rId341"/>
                <a:stretch>
                  <a:fillRect/>
                </a:stretch>
              </p:blipFill>
              <p:spPr>
                <a:xfrm>
                  <a:off x="3163345" y="1822283"/>
                  <a:ext cx="11952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342">
              <p14:nvContentPartPr>
                <p14:cNvPr id="248" name="Ink 247">
                  <a:extLst>
                    <a:ext uri="{FF2B5EF4-FFF2-40B4-BE49-F238E27FC236}">
                      <a16:creationId xmlns:a16="http://schemas.microsoft.com/office/drawing/2014/main" id="{5FACD206-93FD-1C71-9560-3CB9EEDD37B4}"/>
                    </a:ext>
                  </a:extLst>
                </p14:cNvPr>
                <p14:cNvContentPartPr/>
                <p14:nvPr/>
              </p14:nvContentPartPr>
              <p14:xfrm>
                <a:off x="2382505" y="2217203"/>
                <a:ext cx="990000" cy="314640"/>
              </p14:xfrm>
            </p:contentPart>
          </mc:Choice>
          <mc:Fallback xmlns="">
            <p:pic>
              <p:nvPicPr>
                <p:cNvPr id="248" name="Ink 247">
                  <a:extLst>
                    <a:ext uri="{FF2B5EF4-FFF2-40B4-BE49-F238E27FC236}">
                      <a16:creationId xmlns:a16="http://schemas.microsoft.com/office/drawing/2014/main" id="{5FACD206-93FD-1C71-9560-3CB9EEDD37B4}"/>
                    </a:ext>
                  </a:extLst>
                </p:cNvPr>
                <p:cNvPicPr/>
                <p:nvPr/>
              </p:nvPicPr>
              <p:blipFill>
                <a:blip r:embed="rId343"/>
                <a:stretch>
                  <a:fillRect/>
                </a:stretch>
              </p:blipFill>
              <p:spPr>
                <a:xfrm>
                  <a:off x="2378185" y="2212883"/>
                  <a:ext cx="998640" cy="323280"/>
                </a:xfrm>
                <a:prstGeom prst="rect">
                  <a:avLst/>
                </a:prstGeom>
              </p:spPr>
            </p:pic>
          </mc:Fallback>
        </mc:AlternateContent>
        <mc:AlternateContent xmlns:mc="http://schemas.openxmlformats.org/markup-compatibility/2006" xmlns:p14="http://schemas.microsoft.com/office/powerpoint/2010/main">
          <mc:Choice Requires="p14">
            <p:contentPart p14:bwMode="auto" r:id="rId344">
              <p14:nvContentPartPr>
                <p14:cNvPr id="249" name="Ink 248">
                  <a:extLst>
                    <a:ext uri="{FF2B5EF4-FFF2-40B4-BE49-F238E27FC236}">
                      <a16:creationId xmlns:a16="http://schemas.microsoft.com/office/drawing/2014/main" id="{857C7212-75E7-3F92-0DE8-F14B1E05D6B0}"/>
                    </a:ext>
                  </a:extLst>
                </p14:cNvPr>
                <p14:cNvContentPartPr/>
                <p14:nvPr/>
              </p14:nvContentPartPr>
              <p14:xfrm>
                <a:off x="3113665" y="2169323"/>
                <a:ext cx="41040" cy="54360"/>
              </p14:xfrm>
            </p:contentPart>
          </mc:Choice>
          <mc:Fallback xmlns="">
            <p:pic>
              <p:nvPicPr>
                <p:cNvPr id="249" name="Ink 248">
                  <a:extLst>
                    <a:ext uri="{FF2B5EF4-FFF2-40B4-BE49-F238E27FC236}">
                      <a16:creationId xmlns:a16="http://schemas.microsoft.com/office/drawing/2014/main" id="{857C7212-75E7-3F92-0DE8-F14B1E05D6B0}"/>
                    </a:ext>
                  </a:extLst>
                </p:cNvPr>
                <p:cNvPicPr/>
                <p:nvPr/>
              </p:nvPicPr>
              <p:blipFill>
                <a:blip r:embed="rId345"/>
                <a:stretch>
                  <a:fillRect/>
                </a:stretch>
              </p:blipFill>
              <p:spPr>
                <a:xfrm>
                  <a:off x="3109345" y="2165003"/>
                  <a:ext cx="4968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346">
              <p14:nvContentPartPr>
                <p14:cNvPr id="250" name="Ink 249">
                  <a:extLst>
                    <a:ext uri="{FF2B5EF4-FFF2-40B4-BE49-F238E27FC236}">
                      <a16:creationId xmlns:a16="http://schemas.microsoft.com/office/drawing/2014/main" id="{450D2524-31C7-5A91-213F-ECBABAFEDBBC}"/>
                    </a:ext>
                  </a:extLst>
                </p14:cNvPr>
                <p14:cNvContentPartPr/>
                <p14:nvPr/>
              </p14:nvContentPartPr>
              <p14:xfrm>
                <a:off x="2990905" y="2261843"/>
                <a:ext cx="104040" cy="4680"/>
              </p14:xfrm>
            </p:contentPart>
          </mc:Choice>
          <mc:Fallback xmlns="">
            <p:pic>
              <p:nvPicPr>
                <p:cNvPr id="250" name="Ink 249">
                  <a:extLst>
                    <a:ext uri="{FF2B5EF4-FFF2-40B4-BE49-F238E27FC236}">
                      <a16:creationId xmlns:a16="http://schemas.microsoft.com/office/drawing/2014/main" id="{450D2524-31C7-5A91-213F-ECBABAFEDBBC}"/>
                    </a:ext>
                  </a:extLst>
                </p:cNvPr>
                <p:cNvPicPr/>
                <p:nvPr/>
              </p:nvPicPr>
              <p:blipFill>
                <a:blip r:embed="rId347"/>
                <a:stretch>
                  <a:fillRect/>
                </a:stretch>
              </p:blipFill>
              <p:spPr>
                <a:xfrm>
                  <a:off x="2986585" y="2257523"/>
                  <a:ext cx="112680" cy="1332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251" name="Ink 250">
                  <a:extLst>
                    <a:ext uri="{FF2B5EF4-FFF2-40B4-BE49-F238E27FC236}">
                      <a16:creationId xmlns:a16="http://schemas.microsoft.com/office/drawing/2014/main" id="{2359411B-C450-85D0-0E5D-855683371B62}"/>
                    </a:ext>
                  </a:extLst>
                </p14:cNvPr>
                <p14:cNvContentPartPr/>
                <p14:nvPr/>
              </p14:nvContentPartPr>
              <p14:xfrm>
                <a:off x="2798665" y="2279123"/>
                <a:ext cx="117720" cy="4680"/>
              </p14:xfrm>
            </p:contentPart>
          </mc:Choice>
          <mc:Fallback xmlns="">
            <p:pic>
              <p:nvPicPr>
                <p:cNvPr id="251" name="Ink 250">
                  <a:extLst>
                    <a:ext uri="{FF2B5EF4-FFF2-40B4-BE49-F238E27FC236}">
                      <a16:creationId xmlns:a16="http://schemas.microsoft.com/office/drawing/2014/main" id="{2359411B-C450-85D0-0E5D-855683371B62}"/>
                    </a:ext>
                  </a:extLst>
                </p:cNvPr>
                <p:cNvPicPr/>
                <p:nvPr/>
              </p:nvPicPr>
              <p:blipFill>
                <a:blip r:embed="rId349"/>
                <a:stretch>
                  <a:fillRect/>
                </a:stretch>
              </p:blipFill>
              <p:spPr>
                <a:xfrm>
                  <a:off x="2794345" y="2274803"/>
                  <a:ext cx="126360" cy="13320"/>
                </a:xfrm>
                <a:prstGeom prst="rect">
                  <a:avLst/>
                </a:prstGeom>
              </p:spPr>
            </p:pic>
          </mc:Fallback>
        </mc:AlternateContent>
      </p:grpSp>
      <p:grpSp>
        <p:nvGrpSpPr>
          <p:cNvPr id="255" name="Group 254">
            <a:extLst>
              <a:ext uri="{FF2B5EF4-FFF2-40B4-BE49-F238E27FC236}">
                <a16:creationId xmlns:a16="http://schemas.microsoft.com/office/drawing/2014/main" id="{B0B45AC3-F813-2649-3E96-13991787F0DB}"/>
              </a:ext>
            </a:extLst>
          </p:cNvPr>
          <p:cNvGrpSpPr/>
          <p:nvPr/>
        </p:nvGrpSpPr>
        <p:grpSpPr>
          <a:xfrm>
            <a:off x="2411665" y="2580443"/>
            <a:ext cx="996840" cy="295200"/>
            <a:chOff x="2411665" y="2580443"/>
            <a:chExt cx="996840" cy="295200"/>
          </a:xfrm>
        </p:grpSpPr>
        <mc:AlternateContent xmlns:mc="http://schemas.openxmlformats.org/markup-compatibility/2006" xmlns:p14="http://schemas.microsoft.com/office/powerpoint/2010/main">
          <mc:Choice Requires="p14">
            <p:contentPart p14:bwMode="auto" r:id="rId350">
              <p14:nvContentPartPr>
                <p14:cNvPr id="253" name="Ink 252">
                  <a:extLst>
                    <a:ext uri="{FF2B5EF4-FFF2-40B4-BE49-F238E27FC236}">
                      <a16:creationId xmlns:a16="http://schemas.microsoft.com/office/drawing/2014/main" id="{8D564303-CABB-72AB-336F-BCAD962A53C1}"/>
                    </a:ext>
                  </a:extLst>
                </p14:cNvPr>
                <p14:cNvContentPartPr/>
                <p14:nvPr/>
              </p14:nvContentPartPr>
              <p14:xfrm>
                <a:off x="2411665" y="2611403"/>
                <a:ext cx="996840" cy="264240"/>
              </p14:xfrm>
            </p:contentPart>
          </mc:Choice>
          <mc:Fallback xmlns="">
            <p:pic>
              <p:nvPicPr>
                <p:cNvPr id="253" name="Ink 252">
                  <a:extLst>
                    <a:ext uri="{FF2B5EF4-FFF2-40B4-BE49-F238E27FC236}">
                      <a16:creationId xmlns:a16="http://schemas.microsoft.com/office/drawing/2014/main" id="{8D564303-CABB-72AB-336F-BCAD962A53C1}"/>
                    </a:ext>
                  </a:extLst>
                </p:cNvPr>
                <p:cNvPicPr/>
                <p:nvPr/>
              </p:nvPicPr>
              <p:blipFill>
                <a:blip r:embed="rId351"/>
                <a:stretch>
                  <a:fillRect/>
                </a:stretch>
              </p:blipFill>
              <p:spPr>
                <a:xfrm>
                  <a:off x="2407345" y="2607083"/>
                  <a:ext cx="100548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352">
              <p14:nvContentPartPr>
                <p14:cNvPr id="254" name="Ink 253">
                  <a:extLst>
                    <a:ext uri="{FF2B5EF4-FFF2-40B4-BE49-F238E27FC236}">
                      <a16:creationId xmlns:a16="http://schemas.microsoft.com/office/drawing/2014/main" id="{EFA931B7-2183-3618-3845-904B3260EBDA}"/>
                    </a:ext>
                  </a:extLst>
                </p14:cNvPr>
                <p14:cNvContentPartPr/>
                <p14:nvPr/>
              </p14:nvContentPartPr>
              <p14:xfrm>
                <a:off x="2595625" y="2580443"/>
                <a:ext cx="68040" cy="106920"/>
              </p14:xfrm>
            </p:contentPart>
          </mc:Choice>
          <mc:Fallback xmlns="">
            <p:pic>
              <p:nvPicPr>
                <p:cNvPr id="254" name="Ink 253">
                  <a:extLst>
                    <a:ext uri="{FF2B5EF4-FFF2-40B4-BE49-F238E27FC236}">
                      <a16:creationId xmlns:a16="http://schemas.microsoft.com/office/drawing/2014/main" id="{EFA931B7-2183-3618-3845-904B3260EBDA}"/>
                    </a:ext>
                  </a:extLst>
                </p:cNvPr>
                <p:cNvPicPr/>
                <p:nvPr/>
              </p:nvPicPr>
              <p:blipFill>
                <a:blip r:embed="rId353"/>
                <a:stretch>
                  <a:fillRect/>
                </a:stretch>
              </p:blipFill>
              <p:spPr>
                <a:xfrm>
                  <a:off x="2591305" y="2576123"/>
                  <a:ext cx="76680" cy="115560"/>
                </a:xfrm>
                <a:prstGeom prst="rect">
                  <a:avLst/>
                </a:prstGeom>
              </p:spPr>
            </p:pic>
          </mc:Fallback>
        </mc:AlternateContent>
      </p:grpSp>
      <p:grpSp>
        <p:nvGrpSpPr>
          <p:cNvPr id="262" name="Group 261">
            <a:extLst>
              <a:ext uri="{FF2B5EF4-FFF2-40B4-BE49-F238E27FC236}">
                <a16:creationId xmlns:a16="http://schemas.microsoft.com/office/drawing/2014/main" id="{AC2661E2-02D8-0C63-B44A-98B0FF953806}"/>
              </a:ext>
            </a:extLst>
          </p:cNvPr>
          <p:cNvGrpSpPr/>
          <p:nvPr/>
        </p:nvGrpSpPr>
        <p:grpSpPr>
          <a:xfrm>
            <a:off x="5404345" y="2839283"/>
            <a:ext cx="548280" cy="277560"/>
            <a:chOff x="5404345" y="2839283"/>
            <a:chExt cx="548280" cy="277560"/>
          </a:xfrm>
        </p:grpSpPr>
        <mc:AlternateContent xmlns:mc="http://schemas.openxmlformats.org/markup-compatibility/2006" xmlns:p14="http://schemas.microsoft.com/office/powerpoint/2010/main">
          <mc:Choice Requires="p14">
            <p:contentPart p14:bwMode="auto" r:id="rId354">
              <p14:nvContentPartPr>
                <p14:cNvPr id="256" name="Ink 255">
                  <a:extLst>
                    <a:ext uri="{FF2B5EF4-FFF2-40B4-BE49-F238E27FC236}">
                      <a16:creationId xmlns:a16="http://schemas.microsoft.com/office/drawing/2014/main" id="{62A19FC2-FDF5-FC80-16F3-84C2BD6B3C78}"/>
                    </a:ext>
                  </a:extLst>
                </p14:cNvPr>
                <p14:cNvContentPartPr/>
                <p14:nvPr/>
              </p14:nvContentPartPr>
              <p14:xfrm>
                <a:off x="5404345" y="2841083"/>
                <a:ext cx="96480" cy="151560"/>
              </p14:xfrm>
            </p:contentPart>
          </mc:Choice>
          <mc:Fallback xmlns="">
            <p:pic>
              <p:nvPicPr>
                <p:cNvPr id="256" name="Ink 255">
                  <a:extLst>
                    <a:ext uri="{FF2B5EF4-FFF2-40B4-BE49-F238E27FC236}">
                      <a16:creationId xmlns:a16="http://schemas.microsoft.com/office/drawing/2014/main" id="{62A19FC2-FDF5-FC80-16F3-84C2BD6B3C78}"/>
                    </a:ext>
                  </a:extLst>
                </p:cNvPr>
                <p:cNvPicPr/>
                <p:nvPr/>
              </p:nvPicPr>
              <p:blipFill>
                <a:blip r:embed="rId355"/>
                <a:stretch>
                  <a:fillRect/>
                </a:stretch>
              </p:blipFill>
              <p:spPr>
                <a:xfrm>
                  <a:off x="5400025" y="2836763"/>
                  <a:ext cx="10512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356">
              <p14:nvContentPartPr>
                <p14:cNvPr id="257" name="Ink 256">
                  <a:extLst>
                    <a:ext uri="{FF2B5EF4-FFF2-40B4-BE49-F238E27FC236}">
                      <a16:creationId xmlns:a16="http://schemas.microsoft.com/office/drawing/2014/main" id="{E63D33A7-B1C9-BF95-65EF-F308B2B11FD3}"/>
                    </a:ext>
                  </a:extLst>
                </p14:cNvPr>
                <p14:cNvContentPartPr/>
                <p14:nvPr/>
              </p14:nvContentPartPr>
              <p14:xfrm>
                <a:off x="5438185" y="2871323"/>
                <a:ext cx="144720" cy="208440"/>
              </p14:xfrm>
            </p:contentPart>
          </mc:Choice>
          <mc:Fallback xmlns="">
            <p:pic>
              <p:nvPicPr>
                <p:cNvPr id="257" name="Ink 256">
                  <a:extLst>
                    <a:ext uri="{FF2B5EF4-FFF2-40B4-BE49-F238E27FC236}">
                      <a16:creationId xmlns:a16="http://schemas.microsoft.com/office/drawing/2014/main" id="{E63D33A7-B1C9-BF95-65EF-F308B2B11FD3}"/>
                    </a:ext>
                  </a:extLst>
                </p:cNvPr>
                <p:cNvPicPr/>
                <p:nvPr/>
              </p:nvPicPr>
              <p:blipFill>
                <a:blip r:embed="rId357"/>
                <a:stretch>
                  <a:fillRect/>
                </a:stretch>
              </p:blipFill>
              <p:spPr>
                <a:xfrm>
                  <a:off x="5433865" y="2867003"/>
                  <a:ext cx="15336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358">
              <p14:nvContentPartPr>
                <p14:cNvPr id="258" name="Ink 257">
                  <a:extLst>
                    <a:ext uri="{FF2B5EF4-FFF2-40B4-BE49-F238E27FC236}">
                      <a16:creationId xmlns:a16="http://schemas.microsoft.com/office/drawing/2014/main" id="{161C71F8-BF81-0418-5BD7-DD10620AABF1}"/>
                    </a:ext>
                  </a:extLst>
                </p14:cNvPr>
                <p14:cNvContentPartPr/>
                <p14:nvPr/>
              </p14:nvContentPartPr>
              <p14:xfrm>
                <a:off x="5544745" y="2850803"/>
                <a:ext cx="147600" cy="208080"/>
              </p14:xfrm>
            </p:contentPart>
          </mc:Choice>
          <mc:Fallback xmlns="">
            <p:pic>
              <p:nvPicPr>
                <p:cNvPr id="258" name="Ink 257">
                  <a:extLst>
                    <a:ext uri="{FF2B5EF4-FFF2-40B4-BE49-F238E27FC236}">
                      <a16:creationId xmlns:a16="http://schemas.microsoft.com/office/drawing/2014/main" id="{161C71F8-BF81-0418-5BD7-DD10620AABF1}"/>
                    </a:ext>
                  </a:extLst>
                </p:cNvPr>
                <p:cNvPicPr/>
                <p:nvPr/>
              </p:nvPicPr>
              <p:blipFill>
                <a:blip r:embed="rId359"/>
                <a:stretch>
                  <a:fillRect/>
                </a:stretch>
              </p:blipFill>
              <p:spPr>
                <a:xfrm>
                  <a:off x="5540425" y="2846483"/>
                  <a:ext cx="15624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360">
              <p14:nvContentPartPr>
                <p14:cNvPr id="259" name="Ink 258">
                  <a:extLst>
                    <a:ext uri="{FF2B5EF4-FFF2-40B4-BE49-F238E27FC236}">
                      <a16:creationId xmlns:a16="http://schemas.microsoft.com/office/drawing/2014/main" id="{2A20E6FA-915D-B8CE-EA6F-1F92E9E91B27}"/>
                    </a:ext>
                  </a:extLst>
                </p14:cNvPr>
                <p14:cNvContentPartPr/>
                <p14:nvPr/>
              </p14:nvContentPartPr>
              <p14:xfrm>
                <a:off x="5625385" y="2839283"/>
                <a:ext cx="157680" cy="211680"/>
              </p14:xfrm>
            </p:contentPart>
          </mc:Choice>
          <mc:Fallback xmlns="">
            <p:pic>
              <p:nvPicPr>
                <p:cNvPr id="259" name="Ink 258">
                  <a:extLst>
                    <a:ext uri="{FF2B5EF4-FFF2-40B4-BE49-F238E27FC236}">
                      <a16:creationId xmlns:a16="http://schemas.microsoft.com/office/drawing/2014/main" id="{2A20E6FA-915D-B8CE-EA6F-1F92E9E91B27}"/>
                    </a:ext>
                  </a:extLst>
                </p:cNvPr>
                <p:cNvPicPr/>
                <p:nvPr/>
              </p:nvPicPr>
              <p:blipFill>
                <a:blip r:embed="rId361"/>
                <a:stretch>
                  <a:fillRect/>
                </a:stretch>
              </p:blipFill>
              <p:spPr>
                <a:xfrm>
                  <a:off x="5621065" y="2834963"/>
                  <a:ext cx="16632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362">
              <p14:nvContentPartPr>
                <p14:cNvPr id="260" name="Ink 259">
                  <a:extLst>
                    <a:ext uri="{FF2B5EF4-FFF2-40B4-BE49-F238E27FC236}">
                      <a16:creationId xmlns:a16="http://schemas.microsoft.com/office/drawing/2014/main" id="{A572BDC3-582F-01FE-F696-647CCAA1A05D}"/>
                    </a:ext>
                  </a:extLst>
                </p14:cNvPr>
                <p14:cNvContentPartPr/>
                <p14:nvPr/>
              </p14:nvContentPartPr>
              <p14:xfrm>
                <a:off x="5686225" y="2845403"/>
                <a:ext cx="178560" cy="271440"/>
              </p14:xfrm>
            </p:contentPart>
          </mc:Choice>
          <mc:Fallback xmlns="">
            <p:pic>
              <p:nvPicPr>
                <p:cNvPr id="260" name="Ink 259">
                  <a:extLst>
                    <a:ext uri="{FF2B5EF4-FFF2-40B4-BE49-F238E27FC236}">
                      <a16:creationId xmlns:a16="http://schemas.microsoft.com/office/drawing/2014/main" id="{A572BDC3-582F-01FE-F696-647CCAA1A05D}"/>
                    </a:ext>
                  </a:extLst>
                </p:cNvPr>
                <p:cNvPicPr/>
                <p:nvPr/>
              </p:nvPicPr>
              <p:blipFill>
                <a:blip r:embed="rId363"/>
                <a:stretch>
                  <a:fillRect/>
                </a:stretch>
              </p:blipFill>
              <p:spPr>
                <a:xfrm>
                  <a:off x="5681905" y="2841083"/>
                  <a:ext cx="187200" cy="280080"/>
                </a:xfrm>
                <a:prstGeom prst="rect">
                  <a:avLst/>
                </a:prstGeom>
              </p:spPr>
            </p:pic>
          </mc:Fallback>
        </mc:AlternateContent>
        <mc:AlternateContent xmlns:mc="http://schemas.openxmlformats.org/markup-compatibility/2006" xmlns:p14="http://schemas.microsoft.com/office/powerpoint/2010/main">
          <mc:Choice Requires="p14">
            <p:contentPart p14:bwMode="auto" r:id="rId364">
              <p14:nvContentPartPr>
                <p14:cNvPr id="261" name="Ink 260">
                  <a:extLst>
                    <a:ext uri="{FF2B5EF4-FFF2-40B4-BE49-F238E27FC236}">
                      <a16:creationId xmlns:a16="http://schemas.microsoft.com/office/drawing/2014/main" id="{7FA24809-53ED-7B5C-B261-C2DDB7BA6AB4}"/>
                    </a:ext>
                  </a:extLst>
                </p14:cNvPr>
                <p14:cNvContentPartPr/>
                <p14:nvPr/>
              </p14:nvContentPartPr>
              <p14:xfrm>
                <a:off x="5800705" y="2870243"/>
                <a:ext cx="151920" cy="238680"/>
              </p14:xfrm>
            </p:contentPart>
          </mc:Choice>
          <mc:Fallback xmlns="">
            <p:pic>
              <p:nvPicPr>
                <p:cNvPr id="261" name="Ink 260">
                  <a:extLst>
                    <a:ext uri="{FF2B5EF4-FFF2-40B4-BE49-F238E27FC236}">
                      <a16:creationId xmlns:a16="http://schemas.microsoft.com/office/drawing/2014/main" id="{7FA24809-53ED-7B5C-B261-C2DDB7BA6AB4}"/>
                    </a:ext>
                  </a:extLst>
                </p:cNvPr>
                <p:cNvPicPr/>
                <p:nvPr/>
              </p:nvPicPr>
              <p:blipFill>
                <a:blip r:embed="rId365"/>
                <a:stretch>
                  <a:fillRect/>
                </a:stretch>
              </p:blipFill>
              <p:spPr>
                <a:xfrm>
                  <a:off x="5796385" y="2865923"/>
                  <a:ext cx="160560" cy="247320"/>
                </a:xfrm>
                <a:prstGeom prst="rect">
                  <a:avLst/>
                </a:prstGeom>
              </p:spPr>
            </p:pic>
          </mc:Fallback>
        </mc:AlternateContent>
      </p:grpSp>
      <p:grpSp>
        <p:nvGrpSpPr>
          <p:cNvPr id="278" name="Group 277">
            <a:extLst>
              <a:ext uri="{FF2B5EF4-FFF2-40B4-BE49-F238E27FC236}">
                <a16:creationId xmlns:a16="http://schemas.microsoft.com/office/drawing/2014/main" id="{63FC68C8-9671-9A62-D43E-4C1E710F5015}"/>
              </a:ext>
            </a:extLst>
          </p:cNvPr>
          <p:cNvGrpSpPr/>
          <p:nvPr/>
        </p:nvGrpSpPr>
        <p:grpSpPr>
          <a:xfrm>
            <a:off x="5275465" y="3602843"/>
            <a:ext cx="676440" cy="295560"/>
            <a:chOff x="5275465" y="3602843"/>
            <a:chExt cx="676440" cy="295560"/>
          </a:xfrm>
        </p:grpSpPr>
        <mc:AlternateContent xmlns:mc="http://schemas.openxmlformats.org/markup-compatibility/2006" xmlns:p14="http://schemas.microsoft.com/office/powerpoint/2010/main">
          <mc:Choice Requires="p14">
            <p:contentPart p14:bwMode="auto" r:id="rId366">
              <p14:nvContentPartPr>
                <p14:cNvPr id="263" name="Ink 262">
                  <a:extLst>
                    <a:ext uri="{FF2B5EF4-FFF2-40B4-BE49-F238E27FC236}">
                      <a16:creationId xmlns:a16="http://schemas.microsoft.com/office/drawing/2014/main" id="{F14E94AA-D140-25E2-E648-FD2033B51692}"/>
                    </a:ext>
                  </a:extLst>
                </p14:cNvPr>
                <p14:cNvContentPartPr/>
                <p14:nvPr/>
              </p14:nvContentPartPr>
              <p14:xfrm>
                <a:off x="5275465" y="3615083"/>
                <a:ext cx="117000" cy="159840"/>
              </p14:xfrm>
            </p:contentPart>
          </mc:Choice>
          <mc:Fallback xmlns="">
            <p:pic>
              <p:nvPicPr>
                <p:cNvPr id="263" name="Ink 262">
                  <a:extLst>
                    <a:ext uri="{FF2B5EF4-FFF2-40B4-BE49-F238E27FC236}">
                      <a16:creationId xmlns:a16="http://schemas.microsoft.com/office/drawing/2014/main" id="{F14E94AA-D140-25E2-E648-FD2033B51692}"/>
                    </a:ext>
                  </a:extLst>
                </p:cNvPr>
                <p:cNvPicPr/>
                <p:nvPr/>
              </p:nvPicPr>
              <p:blipFill>
                <a:blip r:embed="rId367"/>
                <a:stretch>
                  <a:fillRect/>
                </a:stretch>
              </p:blipFill>
              <p:spPr>
                <a:xfrm>
                  <a:off x="5271145" y="3610763"/>
                  <a:ext cx="12564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368">
              <p14:nvContentPartPr>
                <p14:cNvPr id="264" name="Ink 263">
                  <a:extLst>
                    <a:ext uri="{FF2B5EF4-FFF2-40B4-BE49-F238E27FC236}">
                      <a16:creationId xmlns:a16="http://schemas.microsoft.com/office/drawing/2014/main" id="{49DDD03B-129B-9B0D-731F-86DF139A2B8C}"/>
                    </a:ext>
                  </a:extLst>
                </p14:cNvPr>
                <p14:cNvContentPartPr/>
                <p14:nvPr/>
              </p14:nvContentPartPr>
              <p14:xfrm>
                <a:off x="5346745" y="3602843"/>
                <a:ext cx="173520" cy="232920"/>
              </p14:xfrm>
            </p:contentPart>
          </mc:Choice>
          <mc:Fallback xmlns="">
            <p:pic>
              <p:nvPicPr>
                <p:cNvPr id="264" name="Ink 263">
                  <a:extLst>
                    <a:ext uri="{FF2B5EF4-FFF2-40B4-BE49-F238E27FC236}">
                      <a16:creationId xmlns:a16="http://schemas.microsoft.com/office/drawing/2014/main" id="{49DDD03B-129B-9B0D-731F-86DF139A2B8C}"/>
                    </a:ext>
                  </a:extLst>
                </p:cNvPr>
                <p:cNvPicPr/>
                <p:nvPr/>
              </p:nvPicPr>
              <p:blipFill>
                <a:blip r:embed="rId369"/>
                <a:stretch>
                  <a:fillRect/>
                </a:stretch>
              </p:blipFill>
              <p:spPr>
                <a:xfrm>
                  <a:off x="5342425" y="3598523"/>
                  <a:ext cx="18216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370">
              <p14:nvContentPartPr>
                <p14:cNvPr id="265" name="Ink 264">
                  <a:extLst>
                    <a:ext uri="{FF2B5EF4-FFF2-40B4-BE49-F238E27FC236}">
                      <a16:creationId xmlns:a16="http://schemas.microsoft.com/office/drawing/2014/main" id="{8034043B-031B-005C-4F2B-7D85484EFB8B}"/>
                    </a:ext>
                  </a:extLst>
                </p14:cNvPr>
                <p14:cNvContentPartPr/>
                <p14:nvPr/>
              </p14:nvContentPartPr>
              <p14:xfrm>
                <a:off x="5413345" y="3612563"/>
                <a:ext cx="192240" cy="232200"/>
              </p14:xfrm>
            </p:contentPart>
          </mc:Choice>
          <mc:Fallback xmlns="">
            <p:pic>
              <p:nvPicPr>
                <p:cNvPr id="265" name="Ink 264">
                  <a:extLst>
                    <a:ext uri="{FF2B5EF4-FFF2-40B4-BE49-F238E27FC236}">
                      <a16:creationId xmlns:a16="http://schemas.microsoft.com/office/drawing/2014/main" id="{8034043B-031B-005C-4F2B-7D85484EFB8B}"/>
                    </a:ext>
                  </a:extLst>
                </p:cNvPr>
                <p:cNvPicPr/>
                <p:nvPr/>
              </p:nvPicPr>
              <p:blipFill>
                <a:blip r:embed="rId371"/>
                <a:stretch>
                  <a:fillRect/>
                </a:stretch>
              </p:blipFill>
              <p:spPr>
                <a:xfrm>
                  <a:off x="5409025" y="3608243"/>
                  <a:ext cx="20088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372">
              <p14:nvContentPartPr>
                <p14:cNvPr id="266" name="Ink 265">
                  <a:extLst>
                    <a:ext uri="{FF2B5EF4-FFF2-40B4-BE49-F238E27FC236}">
                      <a16:creationId xmlns:a16="http://schemas.microsoft.com/office/drawing/2014/main" id="{C26CB979-B782-C6A1-4380-577C5FAD0F90}"/>
                    </a:ext>
                  </a:extLst>
                </p14:cNvPr>
                <p14:cNvContentPartPr/>
                <p14:nvPr/>
              </p14:nvContentPartPr>
              <p14:xfrm>
                <a:off x="5501905" y="3627683"/>
                <a:ext cx="203760" cy="215280"/>
              </p14:xfrm>
            </p:contentPart>
          </mc:Choice>
          <mc:Fallback xmlns="">
            <p:pic>
              <p:nvPicPr>
                <p:cNvPr id="266" name="Ink 265">
                  <a:extLst>
                    <a:ext uri="{FF2B5EF4-FFF2-40B4-BE49-F238E27FC236}">
                      <a16:creationId xmlns:a16="http://schemas.microsoft.com/office/drawing/2014/main" id="{C26CB979-B782-C6A1-4380-577C5FAD0F90}"/>
                    </a:ext>
                  </a:extLst>
                </p:cNvPr>
                <p:cNvPicPr/>
                <p:nvPr/>
              </p:nvPicPr>
              <p:blipFill>
                <a:blip r:embed="rId373"/>
                <a:stretch>
                  <a:fillRect/>
                </a:stretch>
              </p:blipFill>
              <p:spPr>
                <a:xfrm>
                  <a:off x="5497585" y="3623363"/>
                  <a:ext cx="21240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374">
              <p14:nvContentPartPr>
                <p14:cNvPr id="267" name="Ink 266">
                  <a:extLst>
                    <a:ext uri="{FF2B5EF4-FFF2-40B4-BE49-F238E27FC236}">
                      <a16:creationId xmlns:a16="http://schemas.microsoft.com/office/drawing/2014/main" id="{535C77C1-0FAF-4F5F-6E96-3CC4946F6DF7}"/>
                    </a:ext>
                  </a:extLst>
                </p14:cNvPr>
                <p14:cNvContentPartPr/>
                <p14:nvPr/>
              </p14:nvContentPartPr>
              <p14:xfrm>
                <a:off x="5589745" y="3616163"/>
                <a:ext cx="195120" cy="239400"/>
              </p14:xfrm>
            </p:contentPart>
          </mc:Choice>
          <mc:Fallback xmlns="">
            <p:pic>
              <p:nvPicPr>
                <p:cNvPr id="267" name="Ink 266">
                  <a:extLst>
                    <a:ext uri="{FF2B5EF4-FFF2-40B4-BE49-F238E27FC236}">
                      <a16:creationId xmlns:a16="http://schemas.microsoft.com/office/drawing/2014/main" id="{535C77C1-0FAF-4F5F-6E96-3CC4946F6DF7}"/>
                    </a:ext>
                  </a:extLst>
                </p:cNvPr>
                <p:cNvPicPr/>
                <p:nvPr/>
              </p:nvPicPr>
              <p:blipFill>
                <a:blip r:embed="rId375"/>
                <a:stretch>
                  <a:fillRect/>
                </a:stretch>
              </p:blipFill>
              <p:spPr>
                <a:xfrm>
                  <a:off x="5585425" y="3611843"/>
                  <a:ext cx="20376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376">
              <p14:nvContentPartPr>
                <p14:cNvPr id="268" name="Ink 267">
                  <a:extLst>
                    <a:ext uri="{FF2B5EF4-FFF2-40B4-BE49-F238E27FC236}">
                      <a16:creationId xmlns:a16="http://schemas.microsoft.com/office/drawing/2014/main" id="{9633E103-3357-FC6B-B7C5-0E9D11731C81}"/>
                    </a:ext>
                  </a:extLst>
                </p14:cNvPr>
                <p14:cNvContentPartPr/>
                <p14:nvPr/>
              </p14:nvContentPartPr>
              <p14:xfrm>
                <a:off x="5705305" y="3613283"/>
                <a:ext cx="149400" cy="244440"/>
              </p14:xfrm>
            </p:contentPart>
          </mc:Choice>
          <mc:Fallback xmlns="">
            <p:pic>
              <p:nvPicPr>
                <p:cNvPr id="268" name="Ink 267">
                  <a:extLst>
                    <a:ext uri="{FF2B5EF4-FFF2-40B4-BE49-F238E27FC236}">
                      <a16:creationId xmlns:a16="http://schemas.microsoft.com/office/drawing/2014/main" id="{9633E103-3357-FC6B-B7C5-0E9D11731C81}"/>
                    </a:ext>
                  </a:extLst>
                </p:cNvPr>
                <p:cNvPicPr/>
                <p:nvPr/>
              </p:nvPicPr>
              <p:blipFill>
                <a:blip r:embed="rId377"/>
                <a:stretch>
                  <a:fillRect/>
                </a:stretch>
              </p:blipFill>
              <p:spPr>
                <a:xfrm>
                  <a:off x="5700985" y="3608963"/>
                  <a:ext cx="15804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378">
              <p14:nvContentPartPr>
                <p14:cNvPr id="269" name="Ink 268">
                  <a:extLst>
                    <a:ext uri="{FF2B5EF4-FFF2-40B4-BE49-F238E27FC236}">
                      <a16:creationId xmlns:a16="http://schemas.microsoft.com/office/drawing/2014/main" id="{6801DA78-4029-2B1D-F8A4-961E98F864D4}"/>
                    </a:ext>
                  </a:extLst>
                </p14:cNvPr>
                <p14:cNvContentPartPr/>
                <p14:nvPr/>
              </p14:nvContentPartPr>
              <p14:xfrm>
                <a:off x="5795665" y="3656843"/>
                <a:ext cx="156240" cy="241560"/>
              </p14:xfrm>
            </p:contentPart>
          </mc:Choice>
          <mc:Fallback xmlns="">
            <p:pic>
              <p:nvPicPr>
                <p:cNvPr id="269" name="Ink 268">
                  <a:extLst>
                    <a:ext uri="{FF2B5EF4-FFF2-40B4-BE49-F238E27FC236}">
                      <a16:creationId xmlns:a16="http://schemas.microsoft.com/office/drawing/2014/main" id="{6801DA78-4029-2B1D-F8A4-961E98F864D4}"/>
                    </a:ext>
                  </a:extLst>
                </p:cNvPr>
                <p:cNvPicPr/>
                <p:nvPr/>
              </p:nvPicPr>
              <p:blipFill>
                <a:blip r:embed="rId379"/>
                <a:stretch>
                  <a:fillRect/>
                </a:stretch>
              </p:blipFill>
              <p:spPr>
                <a:xfrm>
                  <a:off x="5791345" y="3652523"/>
                  <a:ext cx="164880" cy="250200"/>
                </a:xfrm>
                <a:prstGeom prst="rect">
                  <a:avLst/>
                </a:prstGeom>
              </p:spPr>
            </p:pic>
          </mc:Fallback>
        </mc:AlternateContent>
      </p:grpSp>
      <p:grpSp>
        <p:nvGrpSpPr>
          <p:cNvPr id="277" name="Group 276">
            <a:extLst>
              <a:ext uri="{FF2B5EF4-FFF2-40B4-BE49-F238E27FC236}">
                <a16:creationId xmlns:a16="http://schemas.microsoft.com/office/drawing/2014/main" id="{178282A8-7686-CF19-60EE-ED76A0CF98E4}"/>
              </a:ext>
            </a:extLst>
          </p:cNvPr>
          <p:cNvGrpSpPr/>
          <p:nvPr/>
        </p:nvGrpSpPr>
        <p:grpSpPr>
          <a:xfrm>
            <a:off x="5337745" y="4328963"/>
            <a:ext cx="546840" cy="291240"/>
            <a:chOff x="5337745" y="4328963"/>
            <a:chExt cx="546840" cy="291240"/>
          </a:xfrm>
        </p:grpSpPr>
        <mc:AlternateContent xmlns:mc="http://schemas.openxmlformats.org/markup-compatibility/2006" xmlns:p14="http://schemas.microsoft.com/office/powerpoint/2010/main">
          <mc:Choice Requires="p14">
            <p:contentPart p14:bwMode="auto" r:id="rId380">
              <p14:nvContentPartPr>
                <p14:cNvPr id="270" name="Ink 269">
                  <a:extLst>
                    <a:ext uri="{FF2B5EF4-FFF2-40B4-BE49-F238E27FC236}">
                      <a16:creationId xmlns:a16="http://schemas.microsoft.com/office/drawing/2014/main" id="{0290D7AA-6177-DE79-001A-4C2688592D97}"/>
                    </a:ext>
                  </a:extLst>
                </p14:cNvPr>
                <p14:cNvContentPartPr/>
                <p14:nvPr/>
              </p14:nvContentPartPr>
              <p14:xfrm>
                <a:off x="5400385" y="4341563"/>
                <a:ext cx="136080" cy="204840"/>
              </p14:xfrm>
            </p:contentPart>
          </mc:Choice>
          <mc:Fallback xmlns="">
            <p:pic>
              <p:nvPicPr>
                <p:cNvPr id="270" name="Ink 269">
                  <a:extLst>
                    <a:ext uri="{FF2B5EF4-FFF2-40B4-BE49-F238E27FC236}">
                      <a16:creationId xmlns:a16="http://schemas.microsoft.com/office/drawing/2014/main" id="{0290D7AA-6177-DE79-001A-4C2688592D97}"/>
                    </a:ext>
                  </a:extLst>
                </p:cNvPr>
                <p:cNvPicPr/>
                <p:nvPr/>
              </p:nvPicPr>
              <p:blipFill>
                <a:blip r:embed="rId381"/>
                <a:stretch>
                  <a:fillRect/>
                </a:stretch>
              </p:blipFill>
              <p:spPr>
                <a:xfrm>
                  <a:off x="5396065" y="4337243"/>
                  <a:ext cx="14472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382">
              <p14:nvContentPartPr>
                <p14:cNvPr id="271" name="Ink 270">
                  <a:extLst>
                    <a:ext uri="{FF2B5EF4-FFF2-40B4-BE49-F238E27FC236}">
                      <a16:creationId xmlns:a16="http://schemas.microsoft.com/office/drawing/2014/main" id="{4ABD1BB3-4859-041C-1806-1BA01768FF9B}"/>
                    </a:ext>
                  </a:extLst>
                </p14:cNvPr>
                <p14:cNvContentPartPr/>
                <p14:nvPr/>
              </p14:nvContentPartPr>
              <p14:xfrm>
                <a:off x="5446465" y="4328963"/>
                <a:ext cx="228240" cy="273960"/>
              </p14:xfrm>
            </p:contentPart>
          </mc:Choice>
          <mc:Fallback xmlns="">
            <p:pic>
              <p:nvPicPr>
                <p:cNvPr id="271" name="Ink 270">
                  <a:extLst>
                    <a:ext uri="{FF2B5EF4-FFF2-40B4-BE49-F238E27FC236}">
                      <a16:creationId xmlns:a16="http://schemas.microsoft.com/office/drawing/2014/main" id="{4ABD1BB3-4859-041C-1806-1BA01768FF9B}"/>
                    </a:ext>
                  </a:extLst>
                </p:cNvPr>
                <p:cNvPicPr/>
                <p:nvPr/>
              </p:nvPicPr>
              <p:blipFill>
                <a:blip r:embed="rId383"/>
                <a:stretch>
                  <a:fillRect/>
                </a:stretch>
              </p:blipFill>
              <p:spPr>
                <a:xfrm>
                  <a:off x="5442145" y="4324643"/>
                  <a:ext cx="23688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384">
              <p14:nvContentPartPr>
                <p14:cNvPr id="272" name="Ink 271">
                  <a:extLst>
                    <a:ext uri="{FF2B5EF4-FFF2-40B4-BE49-F238E27FC236}">
                      <a16:creationId xmlns:a16="http://schemas.microsoft.com/office/drawing/2014/main" id="{2C6883A3-00D9-0AC5-BC6E-C12DC275B06B}"/>
                    </a:ext>
                  </a:extLst>
                </p14:cNvPr>
                <p14:cNvContentPartPr/>
                <p14:nvPr/>
              </p14:nvContentPartPr>
              <p14:xfrm>
                <a:off x="5541865" y="4334723"/>
                <a:ext cx="194400" cy="285480"/>
              </p14:xfrm>
            </p:contentPart>
          </mc:Choice>
          <mc:Fallback xmlns="">
            <p:pic>
              <p:nvPicPr>
                <p:cNvPr id="272" name="Ink 271">
                  <a:extLst>
                    <a:ext uri="{FF2B5EF4-FFF2-40B4-BE49-F238E27FC236}">
                      <a16:creationId xmlns:a16="http://schemas.microsoft.com/office/drawing/2014/main" id="{2C6883A3-00D9-0AC5-BC6E-C12DC275B06B}"/>
                    </a:ext>
                  </a:extLst>
                </p:cNvPr>
                <p:cNvPicPr/>
                <p:nvPr/>
              </p:nvPicPr>
              <p:blipFill>
                <a:blip r:embed="rId385"/>
                <a:stretch>
                  <a:fillRect/>
                </a:stretch>
              </p:blipFill>
              <p:spPr>
                <a:xfrm>
                  <a:off x="5537545" y="4330403"/>
                  <a:ext cx="20304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386">
              <p14:nvContentPartPr>
                <p14:cNvPr id="273" name="Ink 272">
                  <a:extLst>
                    <a:ext uri="{FF2B5EF4-FFF2-40B4-BE49-F238E27FC236}">
                      <a16:creationId xmlns:a16="http://schemas.microsoft.com/office/drawing/2014/main" id="{D5B6DFF8-B7EC-BDEE-F229-611ECD40D6A6}"/>
                    </a:ext>
                  </a:extLst>
                </p14:cNvPr>
                <p14:cNvContentPartPr/>
                <p14:nvPr/>
              </p14:nvContentPartPr>
              <p14:xfrm>
                <a:off x="5614585" y="4345523"/>
                <a:ext cx="199080" cy="252000"/>
              </p14:xfrm>
            </p:contentPart>
          </mc:Choice>
          <mc:Fallback xmlns="">
            <p:pic>
              <p:nvPicPr>
                <p:cNvPr id="273" name="Ink 272">
                  <a:extLst>
                    <a:ext uri="{FF2B5EF4-FFF2-40B4-BE49-F238E27FC236}">
                      <a16:creationId xmlns:a16="http://schemas.microsoft.com/office/drawing/2014/main" id="{D5B6DFF8-B7EC-BDEE-F229-611ECD40D6A6}"/>
                    </a:ext>
                  </a:extLst>
                </p:cNvPr>
                <p:cNvPicPr/>
                <p:nvPr/>
              </p:nvPicPr>
              <p:blipFill>
                <a:blip r:embed="rId387"/>
                <a:stretch>
                  <a:fillRect/>
                </a:stretch>
              </p:blipFill>
              <p:spPr>
                <a:xfrm>
                  <a:off x="5610265" y="4341203"/>
                  <a:ext cx="20772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388">
              <p14:nvContentPartPr>
                <p14:cNvPr id="274" name="Ink 273">
                  <a:extLst>
                    <a:ext uri="{FF2B5EF4-FFF2-40B4-BE49-F238E27FC236}">
                      <a16:creationId xmlns:a16="http://schemas.microsoft.com/office/drawing/2014/main" id="{A6E331B1-CAFC-D065-CA26-B4E97B2621BF}"/>
                    </a:ext>
                  </a:extLst>
                </p14:cNvPr>
                <p14:cNvContentPartPr/>
                <p14:nvPr/>
              </p14:nvContentPartPr>
              <p14:xfrm>
                <a:off x="5706025" y="4364243"/>
                <a:ext cx="173520" cy="246600"/>
              </p14:xfrm>
            </p:contentPart>
          </mc:Choice>
          <mc:Fallback xmlns="">
            <p:pic>
              <p:nvPicPr>
                <p:cNvPr id="274" name="Ink 273">
                  <a:extLst>
                    <a:ext uri="{FF2B5EF4-FFF2-40B4-BE49-F238E27FC236}">
                      <a16:creationId xmlns:a16="http://schemas.microsoft.com/office/drawing/2014/main" id="{A6E331B1-CAFC-D065-CA26-B4E97B2621BF}"/>
                    </a:ext>
                  </a:extLst>
                </p:cNvPr>
                <p:cNvPicPr/>
                <p:nvPr/>
              </p:nvPicPr>
              <p:blipFill>
                <a:blip r:embed="rId389"/>
                <a:stretch>
                  <a:fillRect/>
                </a:stretch>
              </p:blipFill>
              <p:spPr>
                <a:xfrm>
                  <a:off x="5701705" y="4359923"/>
                  <a:ext cx="18216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390">
              <p14:nvContentPartPr>
                <p14:cNvPr id="275" name="Ink 274">
                  <a:extLst>
                    <a:ext uri="{FF2B5EF4-FFF2-40B4-BE49-F238E27FC236}">
                      <a16:creationId xmlns:a16="http://schemas.microsoft.com/office/drawing/2014/main" id="{8DA87912-C227-7C08-3121-4F4997B6547D}"/>
                    </a:ext>
                  </a:extLst>
                </p14:cNvPr>
                <p14:cNvContentPartPr/>
                <p14:nvPr/>
              </p14:nvContentPartPr>
              <p14:xfrm>
                <a:off x="5794585" y="4429763"/>
                <a:ext cx="90000" cy="174960"/>
              </p14:xfrm>
            </p:contentPart>
          </mc:Choice>
          <mc:Fallback xmlns="">
            <p:pic>
              <p:nvPicPr>
                <p:cNvPr id="275" name="Ink 274">
                  <a:extLst>
                    <a:ext uri="{FF2B5EF4-FFF2-40B4-BE49-F238E27FC236}">
                      <a16:creationId xmlns:a16="http://schemas.microsoft.com/office/drawing/2014/main" id="{8DA87912-C227-7C08-3121-4F4997B6547D}"/>
                    </a:ext>
                  </a:extLst>
                </p:cNvPr>
                <p:cNvPicPr/>
                <p:nvPr/>
              </p:nvPicPr>
              <p:blipFill>
                <a:blip r:embed="rId391"/>
                <a:stretch>
                  <a:fillRect/>
                </a:stretch>
              </p:blipFill>
              <p:spPr>
                <a:xfrm>
                  <a:off x="5790265" y="4425443"/>
                  <a:ext cx="9864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392">
              <p14:nvContentPartPr>
                <p14:cNvPr id="276" name="Ink 275">
                  <a:extLst>
                    <a:ext uri="{FF2B5EF4-FFF2-40B4-BE49-F238E27FC236}">
                      <a16:creationId xmlns:a16="http://schemas.microsoft.com/office/drawing/2014/main" id="{3583BB54-D601-60CE-FB07-EAD3620C7858}"/>
                    </a:ext>
                  </a:extLst>
                </p14:cNvPr>
                <p14:cNvContentPartPr/>
                <p14:nvPr/>
              </p14:nvContentPartPr>
              <p14:xfrm>
                <a:off x="5337745" y="4339403"/>
                <a:ext cx="115560" cy="151200"/>
              </p14:xfrm>
            </p:contentPart>
          </mc:Choice>
          <mc:Fallback xmlns="">
            <p:pic>
              <p:nvPicPr>
                <p:cNvPr id="276" name="Ink 275">
                  <a:extLst>
                    <a:ext uri="{FF2B5EF4-FFF2-40B4-BE49-F238E27FC236}">
                      <a16:creationId xmlns:a16="http://schemas.microsoft.com/office/drawing/2014/main" id="{3583BB54-D601-60CE-FB07-EAD3620C7858}"/>
                    </a:ext>
                  </a:extLst>
                </p:cNvPr>
                <p:cNvPicPr/>
                <p:nvPr/>
              </p:nvPicPr>
              <p:blipFill>
                <a:blip r:embed="rId393"/>
                <a:stretch>
                  <a:fillRect/>
                </a:stretch>
              </p:blipFill>
              <p:spPr>
                <a:xfrm>
                  <a:off x="5333425" y="4335083"/>
                  <a:ext cx="124200" cy="159840"/>
                </a:xfrm>
                <a:prstGeom prst="rect">
                  <a:avLst/>
                </a:prstGeom>
              </p:spPr>
            </p:pic>
          </mc:Fallback>
        </mc:AlternateContent>
      </p:grpSp>
      <p:grpSp>
        <p:nvGrpSpPr>
          <p:cNvPr id="291" name="Group 290">
            <a:extLst>
              <a:ext uri="{FF2B5EF4-FFF2-40B4-BE49-F238E27FC236}">
                <a16:creationId xmlns:a16="http://schemas.microsoft.com/office/drawing/2014/main" id="{534BDD4F-2803-1264-88B7-729364BEC236}"/>
              </a:ext>
            </a:extLst>
          </p:cNvPr>
          <p:cNvGrpSpPr/>
          <p:nvPr/>
        </p:nvGrpSpPr>
        <p:grpSpPr>
          <a:xfrm>
            <a:off x="3738625" y="2865563"/>
            <a:ext cx="528120" cy="318960"/>
            <a:chOff x="3738625" y="2865563"/>
            <a:chExt cx="528120" cy="318960"/>
          </a:xfrm>
        </p:grpSpPr>
        <mc:AlternateContent xmlns:mc="http://schemas.openxmlformats.org/markup-compatibility/2006" xmlns:p14="http://schemas.microsoft.com/office/powerpoint/2010/main">
          <mc:Choice Requires="p14">
            <p:contentPart p14:bwMode="auto" r:id="rId394">
              <p14:nvContentPartPr>
                <p14:cNvPr id="279" name="Ink 278">
                  <a:extLst>
                    <a:ext uri="{FF2B5EF4-FFF2-40B4-BE49-F238E27FC236}">
                      <a16:creationId xmlns:a16="http://schemas.microsoft.com/office/drawing/2014/main" id="{BC9D7042-FC03-7EF0-97C9-87C9FB68FCEA}"/>
                    </a:ext>
                  </a:extLst>
                </p14:cNvPr>
                <p14:cNvContentPartPr/>
                <p14:nvPr/>
              </p14:nvContentPartPr>
              <p14:xfrm>
                <a:off x="3738625" y="2865563"/>
                <a:ext cx="114120" cy="158400"/>
              </p14:xfrm>
            </p:contentPart>
          </mc:Choice>
          <mc:Fallback xmlns="">
            <p:pic>
              <p:nvPicPr>
                <p:cNvPr id="279" name="Ink 278">
                  <a:extLst>
                    <a:ext uri="{FF2B5EF4-FFF2-40B4-BE49-F238E27FC236}">
                      <a16:creationId xmlns:a16="http://schemas.microsoft.com/office/drawing/2014/main" id="{BC9D7042-FC03-7EF0-97C9-87C9FB68FCEA}"/>
                    </a:ext>
                  </a:extLst>
                </p:cNvPr>
                <p:cNvPicPr/>
                <p:nvPr/>
              </p:nvPicPr>
              <p:blipFill>
                <a:blip r:embed="rId395"/>
                <a:stretch>
                  <a:fillRect/>
                </a:stretch>
              </p:blipFill>
              <p:spPr>
                <a:xfrm>
                  <a:off x="3734305" y="2861243"/>
                  <a:ext cx="12276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396">
              <p14:nvContentPartPr>
                <p14:cNvPr id="280" name="Ink 279">
                  <a:extLst>
                    <a:ext uri="{FF2B5EF4-FFF2-40B4-BE49-F238E27FC236}">
                      <a16:creationId xmlns:a16="http://schemas.microsoft.com/office/drawing/2014/main" id="{FEDEB471-FDD9-8A35-5DF1-05DFC61AF9BF}"/>
                    </a:ext>
                  </a:extLst>
                </p14:cNvPr>
                <p14:cNvContentPartPr/>
                <p14:nvPr/>
              </p14:nvContentPartPr>
              <p14:xfrm>
                <a:off x="3754105" y="2884643"/>
                <a:ext cx="177120" cy="241920"/>
              </p14:xfrm>
            </p:contentPart>
          </mc:Choice>
          <mc:Fallback xmlns="">
            <p:pic>
              <p:nvPicPr>
                <p:cNvPr id="280" name="Ink 279">
                  <a:extLst>
                    <a:ext uri="{FF2B5EF4-FFF2-40B4-BE49-F238E27FC236}">
                      <a16:creationId xmlns:a16="http://schemas.microsoft.com/office/drawing/2014/main" id="{FEDEB471-FDD9-8A35-5DF1-05DFC61AF9BF}"/>
                    </a:ext>
                  </a:extLst>
                </p:cNvPr>
                <p:cNvPicPr/>
                <p:nvPr/>
              </p:nvPicPr>
              <p:blipFill>
                <a:blip r:embed="rId397"/>
                <a:stretch>
                  <a:fillRect/>
                </a:stretch>
              </p:blipFill>
              <p:spPr>
                <a:xfrm>
                  <a:off x="3749785" y="2880323"/>
                  <a:ext cx="18576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398">
              <p14:nvContentPartPr>
                <p14:cNvPr id="281" name="Ink 280">
                  <a:extLst>
                    <a:ext uri="{FF2B5EF4-FFF2-40B4-BE49-F238E27FC236}">
                      <a16:creationId xmlns:a16="http://schemas.microsoft.com/office/drawing/2014/main" id="{B422ABA5-332F-E73F-44E2-B400D4806622}"/>
                    </a:ext>
                  </a:extLst>
                </p14:cNvPr>
                <p14:cNvContentPartPr/>
                <p14:nvPr/>
              </p14:nvContentPartPr>
              <p14:xfrm>
                <a:off x="3827185" y="2881043"/>
                <a:ext cx="180720" cy="266400"/>
              </p14:xfrm>
            </p:contentPart>
          </mc:Choice>
          <mc:Fallback xmlns="">
            <p:pic>
              <p:nvPicPr>
                <p:cNvPr id="281" name="Ink 280">
                  <a:extLst>
                    <a:ext uri="{FF2B5EF4-FFF2-40B4-BE49-F238E27FC236}">
                      <a16:creationId xmlns:a16="http://schemas.microsoft.com/office/drawing/2014/main" id="{B422ABA5-332F-E73F-44E2-B400D4806622}"/>
                    </a:ext>
                  </a:extLst>
                </p:cNvPr>
                <p:cNvPicPr/>
                <p:nvPr/>
              </p:nvPicPr>
              <p:blipFill>
                <a:blip r:embed="rId399"/>
                <a:stretch>
                  <a:fillRect/>
                </a:stretch>
              </p:blipFill>
              <p:spPr>
                <a:xfrm>
                  <a:off x="3822865" y="2876723"/>
                  <a:ext cx="189360" cy="275040"/>
                </a:xfrm>
                <a:prstGeom prst="rect">
                  <a:avLst/>
                </a:prstGeom>
              </p:spPr>
            </p:pic>
          </mc:Fallback>
        </mc:AlternateContent>
        <mc:AlternateContent xmlns:mc="http://schemas.openxmlformats.org/markup-compatibility/2006" xmlns:p14="http://schemas.microsoft.com/office/powerpoint/2010/main">
          <mc:Choice Requires="p14">
            <p:contentPart p14:bwMode="auto" r:id="rId400">
              <p14:nvContentPartPr>
                <p14:cNvPr id="282" name="Ink 281">
                  <a:extLst>
                    <a:ext uri="{FF2B5EF4-FFF2-40B4-BE49-F238E27FC236}">
                      <a16:creationId xmlns:a16="http://schemas.microsoft.com/office/drawing/2014/main" id="{EA3B118A-463F-F346-B492-FB222C3BB6D9}"/>
                    </a:ext>
                  </a:extLst>
                </p14:cNvPr>
                <p14:cNvContentPartPr/>
                <p14:nvPr/>
              </p14:nvContentPartPr>
              <p14:xfrm>
                <a:off x="3946705" y="2904443"/>
                <a:ext cx="135720" cy="217080"/>
              </p14:xfrm>
            </p:contentPart>
          </mc:Choice>
          <mc:Fallback xmlns="">
            <p:pic>
              <p:nvPicPr>
                <p:cNvPr id="282" name="Ink 281">
                  <a:extLst>
                    <a:ext uri="{FF2B5EF4-FFF2-40B4-BE49-F238E27FC236}">
                      <a16:creationId xmlns:a16="http://schemas.microsoft.com/office/drawing/2014/main" id="{EA3B118A-463F-F346-B492-FB222C3BB6D9}"/>
                    </a:ext>
                  </a:extLst>
                </p:cNvPr>
                <p:cNvPicPr/>
                <p:nvPr/>
              </p:nvPicPr>
              <p:blipFill>
                <a:blip r:embed="rId401"/>
                <a:stretch>
                  <a:fillRect/>
                </a:stretch>
              </p:blipFill>
              <p:spPr>
                <a:xfrm>
                  <a:off x="3942385" y="2900123"/>
                  <a:ext cx="14436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402">
              <p14:nvContentPartPr>
                <p14:cNvPr id="283" name="Ink 282">
                  <a:extLst>
                    <a:ext uri="{FF2B5EF4-FFF2-40B4-BE49-F238E27FC236}">
                      <a16:creationId xmlns:a16="http://schemas.microsoft.com/office/drawing/2014/main" id="{26F21203-4455-0292-9510-10E3D23DE27A}"/>
                    </a:ext>
                  </a:extLst>
                </p14:cNvPr>
                <p14:cNvContentPartPr/>
                <p14:nvPr/>
              </p14:nvContentPartPr>
              <p14:xfrm>
                <a:off x="4024465" y="2906603"/>
                <a:ext cx="242280" cy="277920"/>
              </p14:xfrm>
            </p:contentPart>
          </mc:Choice>
          <mc:Fallback xmlns="">
            <p:pic>
              <p:nvPicPr>
                <p:cNvPr id="283" name="Ink 282">
                  <a:extLst>
                    <a:ext uri="{FF2B5EF4-FFF2-40B4-BE49-F238E27FC236}">
                      <a16:creationId xmlns:a16="http://schemas.microsoft.com/office/drawing/2014/main" id="{26F21203-4455-0292-9510-10E3D23DE27A}"/>
                    </a:ext>
                  </a:extLst>
                </p:cNvPr>
                <p:cNvPicPr/>
                <p:nvPr/>
              </p:nvPicPr>
              <p:blipFill>
                <a:blip r:embed="rId403"/>
                <a:stretch>
                  <a:fillRect/>
                </a:stretch>
              </p:blipFill>
              <p:spPr>
                <a:xfrm>
                  <a:off x="4020145" y="2902283"/>
                  <a:ext cx="250920" cy="286560"/>
                </a:xfrm>
                <a:prstGeom prst="rect">
                  <a:avLst/>
                </a:prstGeom>
              </p:spPr>
            </p:pic>
          </mc:Fallback>
        </mc:AlternateContent>
      </p:grpSp>
      <p:grpSp>
        <p:nvGrpSpPr>
          <p:cNvPr id="290" name="Group 289">
            <a:extLst>
              <a:ext uri="{FF2B5EF4-FFF2-40B4-BE49-F238E27FC236}">
                <a16:creationId xmlns:a16="http://schemas.microsoft.com/office/drawing/2014/main" id="{891480F0-ACF3-CAA8-BA98-718D6FA5242B}"/>
              </a:ext>
            </a:extLst>
          </p:cNvPr>
          <p:cNvGrpSpPr/>
          <p:nvPr/>
        </p:nvGrpSpPr>
        <p:grpSpPr>
          <a:xfrm>
            <a:off x="3744385" y="3537323"/>
            <a:ext cx="569160" cy="286920"/>
            <a:chOff x="3744385" y="3537323"/>
            <a:chExt cx="569160" cy="286920"/>
          </a:xfrm>
        </p:grpSpPr>
        <mc:AlternateContent xmlns:mc="http://schemas.openxmlformats.org/markup-compatibility/2006" xmlns:p14="http://schemas.microsoft.com/office/powerpoint/2010/main">
          <mc:Choice Requires="p14">
            <p:contentPart p14:bwMode="auto" r:id="rId404">
              <p14:nvContentPartPr>
                <p14:cNvPr id="284" name="Ink 283">
                  <a:extLst>
                    <a:ext uri="{FF2B5EF4-FFF2-40B4-BE49-F238E27FC236}">
                      <a16:creationId xmlns:a16="http://schemas.microsoft.com/office/drawing/2014/main" id="{3E77EB57-1695-AF85-BBBB-3ED0CFEC1B12}"/>
                    </a:ext>
                  </a:extLst>
                </p14:cNvPr>
                <p14:cNvContentPartPr/>
                <p14:nvPr/>
              </p14:nvContentPartPr>
              <p14:xfrm>
                <a:off x="3744385" y="3537323"/>
                <a:ext cx="132120" cy="204480"/>
              </p14:xfrm>
            </p:contentPart>
          </mc:Choice>
          <mc:Fallback xmlns="">
            <p:pic>
              <p:nvPicPr>
                <p:cNvPr id="284" name="Ink 283">
                  <a:extLst>
                    <a:ext uri="{FF2B5EF4-FFF2-40B4-BE49-F238E27FC236}">
                      <a16:creationId xmlns:a16="http://schemas.microsoft.com/office/drawing/2014/main" id="{3E77EB57-1695-AF85-BBBB-3ED0CFEC1B12}"/>
                    </a:ext>
                  </a:extLst>
                </p:cNvPr>
                <p:cNvPicPr/>
                <p:nvPr/>
              </p:nvPicPr>
              <p:blipFill>
                <a:blip r:embed="rId405"/>
                <a:stretch>
                  <a:fillRect/>
                </a:stretch>
              </p:blipFill>
              <p:spPr>
                <a:xfrm>
                  <a:off x="3740065" y="3533003"/>
                  <a:ext cx="14076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406">
              <p14:nvContentPartPr>
                <p14:cNvPr id="285" name="Ink 284">
                  <a:extLst>
                    <a:ext uri="{FF2B5EF4-FFF2-40B4-BE49-F238E27FC236}">
                      <a16:creationId xmlns:a16="http://schemas.microsoft.com/office/drawing/2014/main" id="{2F7B78C6-C689-742C-4B88-AF81FDCA0987}"/>
                    </a:ext>
                  </a:extLst>
                </p14:cNvPr>
                <p14:cNvContentPartPr/>
                <p14:nvPr/>
              </p14:nvContentPartPr>
              <p14:xfrm>
                <a:off x="3801265" y="3554963"/>
                <a:ext cx="159840" cy="243360"/>
              </p14:xfrm>
            </p:contentPart>
          </mc:Choice>
          <mc:Fallback xmlns="">
            <p:pic>
              <p:nvPicPr>
                <p:cNvPr id="285" name="Ink 284">
                  <a:extLst>
                    <a:ext uri="{FF2B5EF4-FFF2-40B4-BE49-F238E27FC236}">
                      <a16:creationId xmlns:a16="http://schemas.microsoft.com/office/drawing/2014/main" id="{2F7B78C6-C689-742C-4B88-AF81FDCA0987}"/>
                    </a:ext>
                  </a:extLst>
                </p:cNvPr>
                <p:cNvPicPr/>
                <p:nvPr/>
              </p:nvPicPr>
              <p:blipFill>
                <a:blip r:embed="rId407"/>
                <a:stretch>
                  <a:fillRect/>
                </a:stretch>
              </p:blipFill>
              <p:spPr>
                <a:xfrm>
                  <a:off x="3796945" y="3550643"/>
                  <a:ext cx="16848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408">
              <p14:nvContentPartPr>
                <p14:cNvPr id="286" name="Ink 285">
                  <a:extLst>
                    <a:ext uri="{FF2B5EF4-FFF2-40B4-BE49-F238E27FC236}">
                      <a16:creationId xmlns:a16="http://schemas.microsoft.com/office/drawing/2014/main" id="{D2F1A86C-03F6-C15E-F765-69D968617B76}"/>
                    </a:ext>
                  </a:extLst>
                </p14:cNvPr>
                <p14:cNvContentPartPr/>
                <p14:nvPr/>
              </p14:nvContentPartPr>
              <p14:xfrm>
                <a:off x="3891265" y="3572963"/>
                <a:ext cx="133200" cy="222120"/>
              </p14:xfrm>
            </p:contentPart>
          </mc:Choice>
          <mc:Fallback xmlns="">
            <p:pic>
              <p:nvPicPr>
                <p:cNvPr id="286" name="Ink 285">
                  <a:extLst>
                    <a:ext uri="{FF2B5EF4-FFF2-40B4-BE49-F238E27FC236}">
                      <a16:creationId xmlns:a16="http://schemas.microsoft.com/office/drawing/2014/main" id="{D2F1A86C-03F6-C15E-F765-69D968617B76}"/>
                    </a:ext>
                  </a:extLst>
                </p:cNvPr>
                <p:cNvPicPr/>
                <p:nvPr/>
              </p:nvPicPr>
              <p:blipFill>
                <a:blip r:embed="rId409"/>
                <a:stretch>
                  <a:fillRect/>
                </a:stretch>
              </p:blipFill>
              <p:spPr>
                <a:xfrm>
                  <a:off x="3886945" y="3568643"/>
                  <a:ext cx="14184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410">
              <p14:nvContentPartPr>
                <p14:cNvPr id="287" name="Ink 286">
                  <a:extLst>
                    <a:ext uri="{FF2B5EF4-FFF2-40B4-BE49-F238E27FC236}">
                      <a16:creationId xmlns:a16="http://schemas.microsoft.com/office/drawing/2014/main" id="{C6E727DB-C0EA-737A-59F2-B537FEC3FA04}"/>
                    </a:ext>
                  </a:extLst>
                </p14:cNvPr>
                <p14:cNvContentPartPr/>
                <p14:nvPr/>
              </p14:nvContentPartPr>
              <p14:xfrm>
                <a:off x="3977665" y="3542363"/>
                <a:ext cx="219240" cy="267480"/>
              </p14:xfrm>
            </p:contentPart>
          </mc:Choice>
          <mc:Fallback xmlns="">
            <p:pic>
              <p:nvPicPr>
                <p:cNvPr id="287" name="Ink 286">
                  <a:extLst>
                    <a:ext uri="{FF2B5EF4-FFF2-40B4-BE49-F238E27FC236}">
                      <a16:creationId xmlns:a16="http://schemas.microsoft.com/office/drawing/2014/main" id="{C6E727DB-C0EA-737A-59F2-B537FEC3FA04}"/>
                    </a:ext>
                  </a:extLst>
                </p:cNvPr>
                <p:cNvPicPr/>
                <p:nvPr/>
              </p:nvPicPr>
              <p:blipFill>
                <a:blip r:embed="rId411"/>
                <a:stretch>
                  <a:fillRect/>
                </a:stretch>
              </p:blipFill>
              <p:spPr>
                <a:xfrm>
                  <a:off x="3973345" y="3538043"/>
                  <a:ext cx="22788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412">
              <p14:nvContentPartPr>
                <p14:cNvPr id="288" name="Ink 287">
                  <a:extLst>
                    <a:ext uri="{FF2B5EF4-FFF2-40B4-BE49-F238E27FC236}">
                      <a16:creationId xmlns:a16="http://schemas.microsoft.com/office/drawing/2014/main" id="{2D6B445B-EA9F-D8C6-2762-1DAB1997298B}"/>
                    </a:ext>
                  </a:extLst>
                </p14:cNvPr>
                <p14:cNvContentPartPr/>
                <p14:nvPr/>
              </p14:nvContentPartPr>
              <p14:xfrm>
                <a:off x="4104025" y="3589883"/>
                <a:ext cx="105840" cy="212040"/>
              </p14:xfrm>
            </p:contentPart>
          </mc:Choice>
          <mc:Fallback xmlns="">
            <p:pic>
              <p:nvPicPr>
                <p:cNvPr id="288" name="Ink 287">
                  <a:extLst>
                    <a:ext uri="{FF2B5EF4-FFF2-40B4-BE49-F238E27FC236}">
                      <a16:creationId xmlns:a16="http://schemas.microsoft.com/office/drawing/2014/main" id="{2D6B445B-EA9F-D8C6-2762-1DAB1997298B}"/>
                    </a:ext>
                  </a:extLst>
                </p:cNvPr>
                <p:cNvPicPr/>
                <p:nvPr/>
              </p:nvPicPr>
              <p:blipFill>
                <a:blip r:embed="rId413"/>
                <a:stretch>
                  <a:fillRect/>
                </a:stretch>
              </p:blipFill>
              <p:spPr>
                <a:xfrm>
                  <a:off x="4099705" y="3585563"/>
                  <a:ext cx="11448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414">
              <p14:nvContentPartPr>
                <p14:cNvPr id="289" name="Ink 288">
                  <a:extLst>
                    <a:ext uri="{FF2B5EF4-FFF2-40B4-BE49-F238E27FC236}">
                      <a16:creationId xmlns:a16="http://schemas.microsoft.com/office/drawing/2014/main" id="{CF94FC68-4DC6-FC92-2C14-514F7CA54007}"/>
                    </a:ext>
                  </a:extLst>
                </p14:cNvPr>
                <p14:cNvContentPartPr/>
                <p14:nvPr/>
              </p14:nvContentPartPr>
              <p14:xfrm>
                <a:off x="4170985" y="3585923"/>
                <a:ext cx="142560" cy="238320"/>
              </p14:xfrm>
            </p:contentPart>
          </mc:Choice>
          <mc:Fallback xmlns="">
            <p:pic>
              <p:nvPicPr>
                <p:cNvPr id="289" name="Ink 288">
                  <a:extLst>
                    <a:ext uri="{FF2B5EF4-FFF2-40B4-BE49-F238E27FC236}">
                      <a16:creationId xmlns:a16="http://schemas.microsoft.com/office/drawing/2014/main" id="{CF94FC68-4DC6-FC92-2C14-514F7CA54007}"/>
                    </a:ext>
                  </a:extLst>
                </p:cNvPr>
                <p:cNvPicPr/>
                <p:nvPr/>
              </p:nvPicPr>
              <p:blipFill>
                <a:blip r:embed="rId415"/>
                <a:stretch>
                  <a:fillRect/>
                </a:stretch>
              </p:blipFill>
              <p:spPr>
                <a:xfrm>
                  <a:off x="4166665" y="3581603"/>
                  <a:ext cx="151200" cy="246960"/>
                </a:xfrm>
                <a:prstGeom prst="rect">
                  <a:avLst/>
                </a:prstGeom>
              </p:spPr>
            </p:pic>
          </mc:Fallback>
        </mc:AlternateContent>
      </p:grpSp>
      <p:grpSp>
        <p:nvGrpSpPr>
          <p:cNvPr id="297" name="Group 296">
            <a:extLst>
              <a:ext uri="{FF2B5EF4-FFF2-40B4-BE49-F238E27FC236}">
                <a16:creationId xmlns:a16="http://schemas.microsoft.com/office/drawing/2014/main" id="{34C14344-095E-442F-D75C-4820E9220160}"/>
              </a:ext>
            </a:extLst>
          </p:cNvPr>
          <p:cNvGrpSpPr/>
          <p:nvPr/>
        </p:nvGrpSpPr>
        <p:grpSpPr>
          <a:xfrm>
            <a:off x="3763465" y="4313123"/>
            <a:ext cx="508320" cy="294840"/>
            <a:chOff x="3763465" y="4313123"/>
            <a:chExt cx="508320" cy="294840"/>
          </a:xfrm>
        </p:grpSpPr>
        <mc:AlternateContent xmlns:mc="http://schemas.openxmlformats.org/markup-compatibility/2006" xmlns:p14="http://schemas.microsoft.com/office/powerpoint/2010/main">
          <mc:Choice Requires="p14">
            <p:contentPart p14:bwMode="auto" r:id="rId416">
              <p14:nvContentPartPr>
                <p14:cNvPr id="292" name="Ink 291">
                  <a:extLst>
                    <a:ext uri="{FF2B5EF4-FFF2-40B4-BE49-F238E27FC236}">
                      <a16:creationId xmlns:a16="http://schemas.microsoft.com/office/drawing/2014/main" id="{E5BD45FE-76CF-0349-EBE1-B04D95B0BAA7}"/>
                    </a:ext>
                  </a:extLst>
                </p14:cNvPr>
                <p14:cNvContentPartPr/>
                <p14:nvPr/>
              </p14:nvContentPartPr>
              <p14:xfrm>
                <a:off x="3763465" y="4313123"/>
                <a:ext cx="108000" cy="185760"/>
              </p14:xfrm>
            </p:contentPart>
          </mc:Choice>
          <mc:Fallback xmlns="">
            <p:pic>
              <p:nvPicPr>
                <p:cNvPr id="292" name="Ink 291">
                  <a:extLst>
                    <a:ext uri="{FF2B5EF4-FFF2-40B4-BE49-F238E27FC236}">
                      <a16:creationId xmlns:a16="http://schemas.microsoft.com/office/drawing/2014/main" id="{E5BD45FE-76CF-0349-EBE1-B04D95B0BAA7}"/>
                    </a:ext>
                  </a:extLst>
                </p:cNvPr>
                <p:cNvPicPr/>
                <p:nvPr/>
              </p:nvPicPr>
              <p:blipFill>
                <a:blip r:embed="rId417"/>
                <a:stretch>
                  <a:fillRect/>
                </a:stretch>
              </p:blipFill>
              <p:spPr>
                <a:xfrm>
                  <a:off x="3759145" y="4308803"/>
                  <a:ext cx="11664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418">
              <p14:nvContentPartPr>
                <p14:cNvPr id="293" name="Ink 292">
                  <a:extLst>
                    <a:ext uri="{FF2B5EF4-FFF2-40B4-BE49-F238E27FC236}">
                      <a16:creationId xmlns:a16="http://schemas.microsoft.com/office/drawing/2014/main" id="{8938150D-2546-207F-44FC-95F31BA476BF}"/>
                    </a:ext>
                  </a:extLst>
                </p14:cNvPr>
                <p14:cNvContentPartPr/>
                <p14:nvPr/>
              </p14:nvContentPartPr>
              <p14:xfrm>
                <a:off x="3818545" y="4316003"/>
                <a:ext cx="136080" cy="201600"/>
              </p14:xfrm>
            </p:contentPart>
          </mc:Choice>
          <mc:Fallback xmlns="">
            <p:pic>
              <p:nvPicPr>
                <p:cNvPr id="293" name="Ink 292">
                  <a:extLst>
                    <a:ext uri="{FF2B5EF4-FFF2-40B4-BE49-F238E27FC236}">
                      <a16:creationId xmlns:a16="http://schemas.microsoft.com/office/drawing/2014/main" id="{8938150D-2546-207F-44FC-95F31BA476BF}"/>
                    </a:ext>
                  </a:extLst>
                </p:cNvPr>
                <p:cNvPicPr/>
                <p:nvPr/>
              </p:nvPicPr>
              <p:blipFill>
                <a:blip r:embed="rId419"/>
                <a:stretch>
                  <a:fillRect/>
                </a:stretch>
              </p:blipFill>
              <p:spPr>
                <a:xfrm>
                  <a:off x="3814225" y="4311683"/>
                  <a:ext cx="14472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420">
              <p14:nvContentPartPr>
                <p14:cNvPr id="294" name="Ink 293">
                  <a:extLst>
                    <a:ext uri="{FF2B5EF4-FFF2-40B4-BE49-F238E27FC236}">
                      <a16:creationId xmlns:a16="http://schemas.microsoft.com/office/drawing/2014/main" id="{8E8C2006-88DF-7C6A-D07C-78D8DDA1F697}"/>
                    </a:ext>
                  </a:extLst>
                </p14:cNvPr>
                <p14:cNvContentPartPr/>
                <p14:nvPr/>
              </p14:nvContentPartPr>
              <p14:xfrm>
                <a:off x="3879385" y="4318883"/>
                <a:ext cx="165600" cy="253440"/>
              </p14:xfrm>
            </p:contentPart>
          </mc:Choice>
          <mc:Fallback xmlns="">
            <p:pic>
              <p:nvPicPr>
                <p:cNvPr id="294" name="Ink 293">
                  <a:extLst>
                    <a:ext uri="{FF2B5EF4-FFF2-40B4-BE49-F238E27FC236}">
                      <a16:creationId xmlns:a16="http://schemas.microsoft.com/office/drawing/2014/main" id="{8E8C2006-88DF-7C6A-D07C-78D8DDA1F697}"/>
                    </a:ext>
                  </a:extLst>
                </p:cNvPr>
                <p:cNvPicPr/>
                <p:nvPr/>
              </p:nvPicPr>
              <p:blipFill>
                <a:blip r:embed="rId421"/>
                <a:stretch>
                  <a:fillRect/>
                </a:stretch>
              </p:blipFill>
              <p:spPr>
                <a:xfrm>
                  <a:off x="3875065" y="4314563"/>
                  <a:ext cx="17424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422">
              <p14:nvContentPartPr>
                <p14:cNvPr id="295" name="Ink 294">
                  <a:extLst>
                    <a:ext uri="{FF2B5EF4-FFF2-40B4-BE49-F238E27FC236}">
                      <a16:creationId xmlns:a16="http://schemas.microsoft.com/office/drawing/2014/main" id="{92424381-C807-E8F4-0684-76CFF372F869}"/>
                    </a:ext>
                  </a:extLst>
                </p14:cNvPr>
                <p14:cNvContentPartPr/>
                <p14:nvPr/>
              </p14:nvContentPartPr>
              <p14:xfrm>
                <a:off x="3959665" y="4338323"/>
                <a:ext cx="220320" cy="238320"/>
              </p14:xfrm>
            </p:contentPart>
          </mc:Choice>
          <mc:Fallback xmlns="">
            <p:pic>
              <p:nvPicPr>
                <p:cNvPr id="295" name="Ink 294">
                  <a:extLst>
                    <a:ext uri="{FF2B5EF4-FFF2-40B4-BE49-F238E27FC236}">
                      <a16:creationId xmlns:a16="http://schemas.microsoft.com/office/drawing/2014/main" id="{92424381-C807-E8F4-0684-76CFF372F869}"/>
                    </a:ext>
                  </a:extLst>
                </p:cNvPr>
                <p:cNvPicPr/>
                <p:nvPr/>
              </p:nvPicPr>
              <p:blipFill>
                <a:blip r:embed="rId423"/>
                <a:stretch>
                  <a:fillRect/>
                </a:stretch>
              </p:blipFill>
              <p:spPr>
                <a:xfrm>
                  <a:off x="3955345" y="4334003"/>
                  <a:ext cx="22896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424">
              <p14:nvContentPartPr>
                <p14:cNvPr id="296" name="Ink 295">
                  <a:extLst>
                    <a:ext uri="{FF2B5EF4-FFF2-40B4-BE49-F238E27FC236}">
                      <a16:creationId xmlns:a16="http://schemas.microsoft.com/office/drawing/2014/main" id="{B484B362-7BEF-E526-EBBD-3F8305C3107A}"/>
                    </a:ext>
                  </a:extLst>
                </p14:cNvPr>
                <p14:cNvContentPartPr/>
                <p14:nvPr/>
              </p14:nvContentPartPr>
              <p14:xfrm>
                <a:off x="4137145" y="4373243"/>
                <a:ext cx="134640" cy="234720"/>
              </p14:xfrm>
            </p:contentPart>
          </mc:Choice>
          <mc:Fallback xmlns="">
            <p:pic>
              <p:nvPicPr>
                <p:cNvPr id="296" name="Ink 295">
                  <a:extLst>
                    <a:ext uri="{FF2B5EF4-FFF2-40B4-BE49-F238E27FC236}">
                      <a16:creationId xmlns:a16="http://schemas.microsoft.com/office/drawing/2014/main" id="{B484B362-7BEF-E526-EBBD-3F8305C3107A}"/>
                    </a:ext>
                  </a:extLst>
                </p:cNvPr>
                <p:cNvPicPr/>
                <p:nvPr/>
              </p:nvPicPr>
              <p:blipFill>
                <a:blip r:embed="rId425"/>
                <a:stretch>
                  <a:fillRect/>
                </a:stretch>
              </p:blipFill>
              <p:spPr>
                <a:xfrm>
                  <a:off x="4132825" y="4368923"/>
                  <a:ext cx="143280" cy="243360"/>
                </a:xfrm>
                <a:prstGeom prst="rect">
                  <a:avLst/>
                </a:prstGeom>
              </p:spPr>
            </p:pic>
          </mc:Fallback>
        </mc:AlternateContent>
      </p:grpSp>
    </p:spTree>
    <p:extLst>
      <p:ext uri="{BB962C8B-B14F-4D97-AF65-F5344CB8AC3E}">
        <p14:creationId xmlns:p14="http://schemas.microsoft.com/office/powerpoint/2010/main" val="4294363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910" y="181303"/>
            <a:ext cx="11352179" cy="790411"/>
          </a:xfrm>
        </p:spPr>
        <p:txBody>
          <a:bodyPr>
            <a:noAutofit/>
          </a:bodyPr>
          <a:lstStyle/>
          <a:p>
            <a:pPr algn="l"/>
            <a:r>
              <a:rPr lang="en-US" sz="4000" b="1" dirty="0">
                <a:solidFill>
                  <a:srgbClr val="99FF33"/>
                </a:solidFill>
                <a:latin typeface="Consolas" panose="020B0609020204030204" pitchFamily="49" charset="0"/>
              </a:rPr>
              <a:t>Mobile Computing:</a:t>
            </a:r>
          </a:p>
        </p:txBody>
      </p:sp>
      <p:sp>
        <p:nvSpPr>
          <p:cNvPr id="4" name="TextBox 3">
            <a:extLst>
              <a:ext uri="{FF2B5EF4-FFF2-40B4-BE49-F238E27FC236}">
                <a16:creationId xmlns:a16="http://schemas.microsoft.com/office/drawing/2014/main" id="{FA383461-9332-9947-5063-8B2747433982}"/>
              </a:ext>
            </a:extLst>
          </p:cNvPr>
          <p:cNvSpPr txBox="1"/>
          <p:nvPr/>
        </p:nvSpPr>
        <p:spPr>
          <a:xfrm>
            <a:off x="2222939" y="1425705"/>
            <a:ext cx="8671033" cy="2677656"/>
          </a:xfrm>
          <a:prstGeom prst="rect">
            <a:avLst/>
          </a:prstGeom>
          <a:noFill/>
        </p:spPr>
        <p:txBody>
          <a:bodyPr wrap="square">
            <a:spAutoFit/>
          </a:bodyPr>
          <a:lstStyle/>
          <a:p>
            <a:pPr marL="457200" indent="-457200">
              <a:buFont typeface="Arial" panose="020B0604020202020204" pitchFamily="34" charset="0"/>
              <a:buChar char="•"/>
            </a:pPr>
            <a:r>
              <a:rPr lang="en-IN" sz="2800" dirty="0">
                <a:effectLst/>
                <a:latin typeface="Consolas" panose="020B0609020204030204" pitchFamily="49" charset="0"/>
                <a:hlinkClick r:id="rId2"/>
              </a:rPr>
              <a:t>Issues in Mobile Computing</a:t>
            </a:r>
            <a:r>
              <a:rPr lang="en-IN" sz="2800" dirty="0">
                <a:effectLst/>
                <a:latin typeface="Consolas" panose="020B0609020204030204" pitchFamily="49" charset="0"/>
              </a:rPr>
              <a:t>,</a:t>
            </a:r>
          </a:p>
          <a:p>
            <a:pPr marL="457200" indent="-457200">
              <a:buFont typeface="Arial" panose="020B0604020202020204" pitchFamily="34" charset="0"/>
              <a:buChar char="•"/>
            </a:pPr>
            <a:r>
              <a:rPr lang="en-IN" sz="2800" dirty="0">
                <a:effectLst/>
                <a:latin typeface="Consolas" panose="020B0609020204030204" pitchFamily="49" charset="0"/>
              </a:rPr>
              <a:t>Fundamentals of cellular systems, </a:t>
            </a:r>
          </a:p>
          <a:p>
            <a:pPr marL="457200" indent="-457200">
              <a:buFont typeface="Arial" panose="020B0604020202020204" pitchFamily="34" charset="0"/>
              <a:buChar char="•"/>
            </a:pPr>
            <a:r>
              <a:rPr lang="en-IN" sz="2800" dirty="0">
                <a:effectLst/>
                <a:latin typeface="Consolas" panose="020B0609020204030204" pitchFamily="49" charset="0"/>
              </a:rPr>
              <a:t>Cellular system infrastructure, </a:t>
            </a:r>
          </a:p>
          <a:p>
            <a:pPr marL="457200" indent="-457200">
              <a:buFont typeface="Arial" panose="020B0604020202020204" pitchFamily="34" charset="0"/>
              <a:buChar char="•"/>
            </a:pPr>
            <a:r>
              <a:rPr lang="en-IN" sz="2800" dirty="0">
                <a:effectLst/>
                <a:latin typeface="Consolas" panose="020B0609020204030204" pitchFamily="49" charset="0"/>
                <a:hlinkClick r:id="rId3"/>
              </a:rPr>
              <a:t>Bluetooth Technology</a:t>
            </a:r>
            <a:r>
              <a:rPr lang="en-IN" sz="2800" dirty="0">
                <a:effectLst/>
                <a:latin typeface="Consolas" panose="020B0609020204030204" pitchFamily="49" charset="0"/>
              </a:rPr>
              <a:t>, </a:t>
            </a:r>
          </a:p>
          <a:p>
            <a:pPr marL="457200" indent="-457200">
              <a:buFont typeface="Arial" panose="020B0604020202020204" pitchFamily="34" charset="0"/>
              <a:buChar char="•"/>
            </a:pPr>
            <a:r>
              <a:rPr lang="en-IN" sz="2800" dirty="0">
                <a:effectLst/>
                <a:latin typeface="Consolas" panose="020B0609020204030204" pitchFamily="49" charset="0"/>
                <a:hlinkClick r:id="rId4"/>
              </a:rPr>
              <a:t>Wireless Multiple Access Protocols, </a:t>
            </a:r>
            <a:endParaRPr lang="en-IN" sz="2800" dirty="0">
              <a:effectLst/>
              <a:latin typeface="Consolas" panose="020B0609020204030204" pitchFamily="49" charset="0"/>
            </a:endParaRPr>
          </a:p>
          <a:p>
            <a:pPr marL="457200" indent="-457200">
              <a:buFont typeface="Arial" panose="020B0604020202020204" pitchFamily="34" charset="0"/>
              <a:buChar char="•"/>
            </a:pPr>
            <a:r>
              <a:rPr lang="en-IN" sz="2800" dirty="0">
                <a:effectLst/>
                <a:latin typeface="Consolas" panose="020B0609020204030204" pitchFamily="49" charset="0"/>
                <a:hlinkClick r:id="rId5"/>
              </a:rPr>
              <a:t>Channel Allocation in Cellular Systems</a:t>
            </a:r>
            <a:r>
              <a:rPr lang="en-IN" sz="2800" dirty="0">
                <a:effectLst/>
                <a:latin typeface="Consolas" panose="020B0609020204030204" pitchFamily="49" charset="0"/>
              </a:rPr>
              <a:t>.</a:t>
            </a:r>
            <a:endParaRPr lang="en-IN" sz="2800" dirty="0">
              <a:latin typeface="Consolas" panose="020B0609020204030204" pitchFamily="49" charset="0"/>
            </a:endParaRPr>
          </a:p>
        </p:txBody>
      </p:sp>
    </p:spTree>
    <p:extLst>
      <p:ext uri="{BB962C8B-B14F-4D97-AF65-F5344CB8AC3E}">
        <p14:creationId xmlns:p14="http://schemas.microsoft.com/office/powerpoint/2010/main" val="1162209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910" y="181303"/>
            <a:ext cx="11352179" cy="790411"/>
          </a:xfrm>
        </p:spPr>
        <p:txBody>
          <a:bodyPr>
            <a:noAutofit/>
          </a:bodyPr>
          <a:lstStyle/>
          <a:p>
            <a:pPr algn="l"/>
            <a:r>
              <a:rPr lang="en-US" sz="4000" b="1" dirty="0">
                <a:solidFill>
                  <a:srgbClr val="99FF33"/>
                </a:solidFill>
                <a:latin typeface="Consolas" panose="020B0609020204030204" pitchFamily="49" charset="0"/>
              </a:rPr>
              <a:t>Mobile Computing:</a:t>
            </a:r>
          </a:p>
        </p:txBody>
      </p:sp>
      <p:grpSp>
        <p:nvGrpSpPr>
          <p:cNvPr id="18" name="Group 17">
            <a:extLst>
              <a:ext uri="{FF2B5EF4-FFF2-40B4-BE49-F238E27FC236}">
                <a16:creationId xmlns:a16="http://schemas.microsoft.com/office/drawing/2014/main" id="{143A9536-C179-D016-3A17-C6D6DAF1ED4A}"/>
              </a:ext>
            </a:extLst>
          </p:cNvPr>
          <p:cNvGrpSpPr/>
          <p:nvPr/>
        </p:nvGrpSpPr>
        <p:grpSpPr>
          <a:xfrm>
            <a:off x="622465" y="1280197"/>
            <a:ext cx="3911400" cy="806040"/>
            <a:chOff x="622465" y="1280197"/>
            <a:chExt cx="3911400" cy="80604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44FC9897-5970-B1E3-29AD-60499110FE3A}"/>
                    </a:ext>
                  </a:extLst>
                </p14:cNvPr>
                <p14:cNvContentPartPr/>
                <p14:nvPr/>
              </p14:nvContentPartPr>
              <p14:xfrm>
                <a:off x="630385" y="1551637"/>
                <a:ext cx="129960" cy="302760"/>
              </p14:xfrm>
            </p:contentPart>
          </mc:Choice>
          <mc:Fallback xmlns="">
            <p:pic>
              <p:nvPicPr>
                <p:cNvPr id="4" name="Ink 3">
                  <a:extLst>
                    <a:ext uri="{FF2B5EF4-FFF2-40B4-BE49-F238E27FC236}">
                      <a16:creationId xmlns:a16="http://schemas.microsoft.com/office/drawing/2014/main" id="{44FC9897-5970-B1E3-29AD-60499110FE3A}"/>
                    </a:ext>
                  </a:extLst>
                </p:cNvPr>
                <p:cNvPicPr/>
                <p:nvPr/>
              </p:nvPicPr>
              <p:blipFill>
                <a:blip r:embed="rId3"/>
                <a:stretch>
                  <a:fillRect/>
                </a:stretch>
              </p:blipFill>
              <p:spPr>
                <a:xfrm>
                  <a:off x="621745" y="1542997"/>
                  <a:ext cx="147600" cy="320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8043BF9D-311F-51DF-A1FE-CB55EC5E2A3C}"/>
                    </a:ext>
                  </a:extLst>
                </p14:cNvPr>
                <p14:cNvContentPartPr/>
                <p14:nvPr/>
              </p14:nvContentPartPr>
              <p14:xfrm>
                <a:off x="849985" y="1389997"/>
                <a:ext cx="272520" cy="276840"/>
              </p14:xfrm>
            </p:contentPart>
          </mc:Choice>
          <mc:Fallback xmlns="">
            <p:pic>
              <p:nvPicPr>
                <p:cNvPr id="5" name="Ink 4">
                  <a:extLst>
                    <a:ext uri="{FF2B5EF4-FFF2-40B4-BE49-F238E27FC236}">
                      <a16:creationId xmlns:a16="http://schemas.microsoft.com/office/drawing/2014/main" id="{8043BF9D-311F-51DF-A1FE-CB55EC5E2A3C}"/>
                    </a:ext>
                  </a:extLst>
                </p:cNvPr>
                <p:cNvPicPr/>
                <p:nvPr/>
              </p:nvPicPr>
              <p:blipFill>
                <a:blip r:embed="rId5"/>
                <a:stretch>
                  <a:fillRect/>
                </a:stretch>
              </p:blipFill>
              <p:spPr>
                <a:xfrm>
                  <a:off x="841345" y="1380997"/>
                  <a:ext cx="29016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674F30D1-EAD2-28A3-1CE3-366F161EAEBD}"/>
                    </a:ext>
                  </a:extLst>
                </p14:cNvPr>
                <p14:cNvContentPartPr/>
                <p14:nvPr/>
              </p14:nvContentPartPr>
              <p14:xfrm>
                <a:off x="1085425" y="1499797"/>
                <a:ext cx="82080" cy="1080"/>
              </p14:xfrm>
            </p:contentPart>
          </mc:Choice>
          <mc:Fallback xmlns="">
            <p:pic>
              <p:nvPicPr>
                <p:cNvPr id="6" name="Ink 5">
                  <a:extLst>
                    <a:ext uri="{FF2B5EF4-FFF2-40B4-BE49-F238E27FC236}">
                      <a16:creationId xmlns:a16="http://schemas.microsoft.com/office/drawing/2014/main" id="{674F30D1-EAD2-28A3-1CE3-366F161EAEBD}"/>
                    </a:ext>
                  </a:extLst>
                </p:cNvPr>
                <p:cNvPicPr/>
                <p:nvPr/>
              </p:nvPicPr>
              <p:blipFill>
                <a:blip r:embed="rId7"/>
                <a:stretch>
                  <a:fillRect/>
                </a:stretch>
              </p:blipFill>
              <p:spPr>
                <a:xfrm>
                  <a:off x="1076785" y="1491157"/>
                  <a:ext cx="9972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031AC68F-EBE9-CA76-B19A-915A4C8C1906}"/>
                    </a:ext>
                  </a:extLst>
                </p14:cNvPr>
                <p14:cNvContentPartPr/>
                <p14:nvPr/>
              </p14:nvContentPartPr>
              <p14:xfrm>
                <a:off x="1244545" y="1514197"/>
                <a:ext cx="596880" cy="367920"/>
              </p14:xfrm>
            </p:contentPart>
          </mc:Choice>
          <mc:Fallback xmlns="">
            <p:pic>
              <p:nvPicPr>
                <p:cNvPr id="7" name="Ink 6">
                  <a:extLst>
                    <a:ext uri="{FF2B5EF4-FFF2-40B4-BE49-F238E27FC236}">
                      <a16:creationId xmlns:a16="http://schemas.microsoft.com/office/drawing/2014/main" id="{031AC68F-EBE9-CA76-B19A-915A4C8C1906}"/>
                    </a:ext>
                  </a:extLst>
                </p:cNvPr>
                <p:cNvPicPr/>
                <p:nvPr/>
              </p:nvPicPr>
              <p:blipFill>
                <a:blip r:embed="rId9"/>
                <a:stretch>
                  <a:fillRect/>
                </a:stretch>
              </p:blipFill>
              <p:spPr>
                <a:xfrm>
                  <a:off x="1235905" y="1505197"/>
                  <a:ext cx="614520" cy="385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666016AC-D864-473D-337E-E5B7732ED9E6}"/>
                    </a:ext>
                  </a:extLst>
                </p14:cNvPr>
                <p14:cNvContentPartPr/>
                <p14:nvPr/>
              </p14:nvContentPartPr>
              <p14:xfrm>
                <a:off x="1413385" y="1397917"/>
                <a:ext cx="125280" cy="121320"/>
              </p14:xfrm>
            </p:contentPart>
          </mc:Choice>
          <mc:Fallback xmlns="">
            <p:pic>
              <p:nvPicPr>
                <p:cNvPr id="8" name="Ink 7">
                  <a:extLst>
                    <a:ext uri="{FF2B5EF4-FFF2-40B4-BE49-F238E27FC236}">
                      <a16:creationId xmlns:a16="http://schemas.microsoft.com/office/drawing/2014/main" id="{666016AC-D864-473D-337E-E5B7732ED9E6}"/>
                    </a:ext>
                  </a:extLst>
                </p:cNvPr>
                <p:cNvPicPr/>
                <p:nvPr/>
              </p:nvPicPr>
              <p:blipFill>
                <a:blip r:embed="rId11"/>
                <a:stretch>
                  <a:fillRect/>
                </a:stretch>
              </p:blipFill>
              <p:spPr>
                <a:xfrm>
                  <a:off x="1404385" y="1388917"/>
                  <a:ext cx="14292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EC946A0A-732B-6AF5-0D3E-515A4647167C}"/>
                    </a:ext>
                  </a:extLst>
                </p14:cNvPr>
                <p14:cNvContentPartPr/>
                <p14:nvPr/>
              </p14:nvContentPartPr>
              <p14:xfrm>
                <a:off x="1230865" y="1634077"/>
                <a:ext cx="179640" cy="10080"/>
              </p14:xfrm>
            </p:contentPart>
          </mc:Choice>
          <mc:Fallback xmlns="">
            <p:pic>
              <p:nvPicPr>
                <p:cNvPr id="9" name="Ink 8">
                  <a:extLst>
                    <a:ext uri="{FF2B5EF4-FFF2-40B4-BE49-F238E27FC236}">
                      <a16:creationId xmlns:a16="http://schemas.microsoft.com/office/drawing/2014/main" id="{EC946A0A-732B-6AF5-0D3E-515A4647167C}"/>
                    </a:ext>
                  </a:extLst>
                </p:cNvPr>
                <p:cNvPicPr/>
                <p:nvPr/>
              </p:nvPicPr>
              <p:blipFill>
                <a:blip r:embed="rId13"/>
                <a:stretch>
                  <a:fillRect/>
                </a:stretch>
              </p:blipFill>
              <p:spPr>
                <a:xfrm>
                  <a:off x="1222225" y="1625437"/>
                  <a:ext cx="19728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77C7FDC5-675C-9FC1-2157-DAAB0BE42B65}"/>
                    </a:ext>
                  </a:extLst>
                </p14:cNvPr>
                <p14:cNvContentPartPr/>
                <p14:nvPr/>
              </p14:nvContentPartPr>
              <p14:xfrm>
                <a:off x="1958785" y="1280197"/>
                <a:ext cx="134640" cy="654840"/>
              </p14:xfrm>
            </p:contentPart>
          </mc:Choice>
          <mc:Fallback xmlns="">
            <p:pic>
              <p:nvPicPr>
                <p:cNvPr id="10" name="Ink 9">
                  <a:extLst>
                    <a:ext uri="{FF2B5EF4-FFF2-40B4-BE49-F238E27FC236}">
                      <a16:creationId xmlns:a16="http://schemas.microsoft.com/office/drawing/2014/main" id="{77C7FDC5-675C-9FC1-2157-DAAB0BE42B65}"/>
                    </a:ext>
                  </a:extLst>
                </p:cNvPr>
                <p:cNvPicPr/>
                <p:nvPr/>
              </p:nvPicPr>
              <p:blipFill>
                <a:blip r:embed="rId15"/>
                <a:stretch>
                  <a:fillRect/>
                </a:stretch>
              </p:blipFill>
              <p:spPr>
                <a:xfrm>
                  <a:off x="1949785" y="1271557"/>
                  <a:ext cx="152280" cy="6724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97548376-7593-BD91-4E33-7926AF5863F3}"/>
                    </a:ext>
                  </a:extLst>
                </p14:cNvPr>
                <p14:cNvContentPartPr/>
                <p14:nvPr/>
              </p14:nvContentPartPr>
              <p14:xfrm>
                <a:off x="2148505" y="1488997"/>
                <a:ext cx="845280" cy="363960"/>
              </p14:xfrm>
            </p:contentPart>
          </mc:Choice>
          <mc:Fallback xmlns="">
            <p:pic>
              <p:nvPicPr>
                <p:cNvPr id="11" name="Ink 10">
                  <a:extLst>
                    <a:ext uri="{FF2B5EF4-FFF2-40B4-BE49-F238E27FC236}">
                      <a16:creationId xmlns:a16="http://schemas.microsoft.com/office/drawing/2014/main" id="{97548376-7593-BD91-4E33-7926AF5863F3}"/>
                    </a:ext>
                  </a:extLst>
                </p:cNvPr>
                <p:cNvPicPr/>
                <p:nvPr/>
              </p:nvPicPr>
              <p:blipFill>
                <a:blip r:embed="rId17"/>
                <a:stretch>
                  <a:fillRect/>
                </a:stretch>
              </p:blipFill>
              <p:spPr>
                <a:xfrm>
                  <a:off x="2139505" y="1480357"/>
                  <a:ext cx="862920" cy="381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360B508F-05CA-497C-316C-2AEDF991095F}"/>
                    </a:ext>
                  </a:extLst>
                </p14:cNvPr>
                <p14:cNvContentPartPr/>
                <p14:nvPr/>
              </p14:nvContentPartPr>
              <p14:xfrm>
                <a:off x="3104665" y="1415197"/>
                <a:ext cx="1361880" cy="647640"/>
              </p14:xfrm>
            </p:contentPart>
          </mc:Choice>
          <mc:Fallback xmlns="">
            <p:pic>
              <p:nvPicPr>
                <p:cNvPr id="12" name="Ink 11">
                  <a:extLst>
                    <a:ext uri="{FF2B5EF4-FFF2-40B4-BE49-F238E27FC236}">
                      <a16:creationId xmlns:a16="http://schemas.microsoft.com/office/drawing/2014/main" id="{360B508F-05CA-497C-316C-2AEDF991095F}"/>
                    </a:ext>
                  </a:extLst>
                </p:cNvPr>
                <p:cNvPicPr/>
                <p:nvPr/>
              </p:nvPicPr>
              <p:blipFill>
                <a:blip r:embed="rId19"/>
                <a:stretch>
                  <a:fillRect/>
                </a:stretch>
              </p:blipFill>
              <p:spPr>
                <a:xfrm>
                  <a:off x="3096025" y="1406557"/>
                  <a:ext cx="1379520" cy="6652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E81EB629-380B-D4B5-F29E-FF4BC44CF876}"/>
                    </a:ext>
                  </a:extLst>
                </p14:cNvPr>
                <p14:cNvContentPartPr/>
                <p14:nvPr/>
              </p14:nvContentPartPr>
              <p14:xfrm>
                <a:off x="3193225" y="1314757"/>
                <a:ext cx="143280" cy="85320"/>
              </p14:xfrm>
            </p:contentPart>
          </mc:Choice>
          <mc:Fallback xmlns="">
            <p:pic>
              <p:nvPicPr>
                <p:cNvPr id="13" name="Ink 12">
                  <a:extLst>
                    <a:ext uri="{FF2B5EF4-FFF2-40B4-BE49-F238E27FC236}">
                      <a16:creationId xmlns:a16="http://schemas.microsoft.com/office/drawing/2014/main" id="{E81EB629-380B-D4B5-F29E-FF4BC44CF876}"/>
                    </a:ext>
                  </a:extLst>
                </p:cNvPr>
                <p:cNvPicPr/>
                <p:nvPr/>
              </p:nvPicPr>
              <p:blipFill>
                <a:blip r:embed="rId21"/>
                <a:stretch>
                  <a:fillRect/>
                </a:stretch>
              </p:blipFill>
              <p:spPr>
                <a:xfrm>
                  <a:off x="3184585" y="1305757"/>
                  <a:ext cx="16092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04FADD4B-AD8E-3032-319E-11F3EE0D7197}"/>
                    </a:ext>
                  </a:extLst>
                </p14:cNvPr>
                <p14:cNvContentPartPr/>
                <p14:nvPr/>
              </p14:nvContentPartPr>
              <p14:xfrm>
                <a:off x="3464305" y="1470997"/>
                <a:ext cx="176760" cy="360"/>
              </p14:xfrm>
            </p:contentPart>
          </mc:Choice>
          <mc:Fallback xmlns="">
            <p:pic>
              <p:nvPicPr>
                <p:cNvPr id="14" name="Ink 13">
                  <a:extLst>
                    <a:ext uri="{FF2B5EF4-FFF2-40B4-BE49-F238E27FC236}">
                      <a16:creationId xmlns:a16="http://schemas.microsoft.com/office/drawing/2014/main" id="{04FADD4B-AD8E-3032-319E-11F3EE0D7197}"/>
                    </a:ext>
                  </a:extLst>
                </p:cNvPr>
                <p:cNvPicPr/>
                <p:nvPr/>
              </p:nvPicPr>
              <p:blipFill>
                <a:blip r:embed="rId23"/>
                <a:stretch>
                  <a:fillRect/>
                </a:stretch>
              </p:blipFill>
              <p:spPr>
                <a:xfrm>
                  <a:off x="3455305" y="1462357"/>
                  <a:ext cx="1944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2729D3C4-29E5-F7FE-90DF-A978AC89C745}"/>
                    </a:ext>
                  </a:extLst>
                </p14:cNvPr>
                <p14:cNvContentPartPr/>
                <p14:nvPr/>
              </p14:nvContentPartPr>
              <p14:xfrm>
                <a:off x="622465" y="1851877"/>
                <a:ext cx="3906720" cy="141840"/>
              </p14:xfrm>
            </p:contentPart>
          </mc:Choice>
          <mc:Fallback xmlns="">
            <p:pic>
              <p:nvPicPr>
                <p:cNvPr id="15" name="Ink 14">
                  <a:extLst>
                    <a:ext uri="{FF2B5EF4-FFF2-40B4-BE49-F238E27FC236}">
                      <a16:creationId xmlns:a16="http://schemas.microsoft.com/office/drawing/2014/main" id="{2729D3C4-29E5-F7FE-90DF-A978AC89C745}"/>
                    </a:ext>
                  </a:extLst>
                </p:cNvPr>
                <p:cNvPicPr/>
                <p:nvPr/>
              </p:nvPicPr>
              <p:blipFill>
                <a:blip r:embed="rId25"/>
                <a:stretch>
                  <a:fillRect/>
                </a:stretch>
              </p:blipFill>
              <p:spPr>
                <a:xfrm>
                  <a:off x="613825" y="1843237"/>
                  <a:ext cx="392436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2978268F-0398-CD22-85C0-E1B76909E26C}"/>
                    </a:ext>
                  </a:extLst>
                </p14:cNvPr>
                <p14:cNvContentPartPr/>
                <p14:nvPr/>
              </p14:nvContentPartPr>
              <p14:xfrm>
                <a:off x="639385" y="1959517"/>
                <a:ext cx="3894480" cy="126720"/>
              </p14:xfrm>
            </p:contentPart>
          </mc:Choice>
          <mc:Fallback xmlns="">
            <p:pic>
              <p:nvPicPr>
                <p:cNvPr id="17" name="Ink 16">
                  <a:extLst>
                    <a:ext uri="{FF2B5EF4-FFF2-40B4-BE49-F238E27FC236}">
                      <a16:creationId xmlns:a16="http://schemas.microsoft.com/office/drawing/2014/main" id="{2978268F-0398-CD22-85C0-E1B76909E26C}"/>
                    </a:ext>
                  </a:extLst>
                </p:cNvPr>
                <p:cNvPicPr/>
                <p:nvPr/>
              </p:nvPicPr>
              <p:blipFill>
                <a:blip r:embed="rId27"/>
                <a:stretch>
                  <a:fillRect/>
                </a:stretch>
              </p:blipFill>
              <p:spPr>
                <a:xfrm>
                  <a:off x="630745" y="1950517"/>
                  <a:ext cx="3912120" cy="144360"/>
                </a:xfrm>
                <a:prstGeom prst="rect">
                  <a:avLst/>
                </a:prstGeom>
              </p:spPr>
            </p:pic>
          </mc:Fallback>
        </mc:AlternateContent>
      </p:grpSp>
      <p:grpSp>
        <p:nvGrpSpPr>
          <p:cNvPr id="37" name="Group 36">
            <a:extLst>
              <a:ext uri="{FF2B5EF4-FFF2-40B4-BE49-F238E27FC236}">
                <a16:creationId xmlns:a16="http://schemas.microsoft.com/office/drawing/2014/main" id="{050A1A82-B656-0D90-2E4D-7356BEE78C5A}"/>
              </a:ext>
            </a:extLst>
          </p:cNvPr>
          <p:cNvGrpSpPr/>
          <p:nvPr/>
        </p:nvGrpSpPr>
        <p:grpSpPr>
          <a:xfrm>
            <a:off x="590785" y="3334357"/>
            <a:ext cx="5085360" cy="794160"/>
            <a:chOff x="590785" y="3334357"/>
            <a:chExt cx="5085360" cy="794160"/>
          </a:xfrm>
        </p:grpSpPr>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32236760-0105-225E-C60F-58DF01A35A23}"/>
                    </a:ext>
                  </a:extLst>
                </p14:cNvPr>
                <p14:cNvContentPartPr/>
                <p14:nvPr/>
              </p14:nvContentPartPr>
              <p14:xfrm>
                <a:off x="623185" y="3623797"/>
                <a:ext cx="245520" cy="295200"/>
              </p14:xfrm>
            </p:contentPart>
          </mc:Choice>
          <mc:Fallback xmlns="">
            <p:pic>
              <p:nvPicPr>
                <p:cNvPr id="19" name="Ink 18">
                  <a:extLst>
                    <a:ext uri="{FF2B5EF4-FFF2-40B4-BE49-F238E27FC236}">
                      <a16:creationId xmlns:a16="http://schemas.microsoft.com/office/drawing/2014/main" id="{32236760-0105-225E-C60F-58DF01A35A23}"/>
                    </a:ext>
                  </a:extLst>
                </p:cNvPr>
                <p:cNvPicPr/>
                <p:nvPr/>
              </p:nvPicPr>
              <p:blipFill>
                <a:blip r:embed="rId29"/>
                <a:stretch>
                  <a:fillRect/>
                </a:stretch>
              </p:blipFill>
              <p:spPr>
                <a:xfrm>
                  <a:off x="614545" y="3615157"/>
                  <a:ext cx="263160" cy="3128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3F3A5D8F-ADC5-84FD-DD60-E83A31E223DA}"/>
                    </a:ext>
                  </a:extLst>
                </p14:cNvPr>
                <p14:cNvContentPartPr/>
                <p14:nvPr/>
              </p14:nvContentPartPr>
              <p14:xfrm>
                <a:off x="933145" y="3358117"/>
                <a:ext cx="316080" cy="287640"/>
              </p14:xfrm>
            </p:contentPart>
          </mc:Choice>
          <mc:Fallback xmlns="">
            <p:pic>
              <p:nvPicPr>
                <p:cNvPr id="20" name="Ink 19">
                  <a:extLst>
                    <a:ext uri="{FF2B5EF4-FFF2-40B4-BE49-F238E27FC236}">
                      <a16:creationId xmlns:a16="http://schemas.microsoft.com/office/drawing/2014/main" id="{3F3A5D8F-ADC5-84FD-DD60-E83A31E223DA}"/>
                    </a:ext>
                  </a:extLst>
                </p:cNvPr>
                <p:cNvPicPr/>
                <p:nvPr/>
              </p:nvPicPr>
              <p:blipFill>
                <a:blip r:embed="rId31"/>
                <a:stretch>
                  <a:fillRect/>
                </a:stretch>
              </p:blipFill>
              <p:spPr>
                <a:xfrm>
                  <a:off x="924505" y="3349117"/>
                  <a:ext cx="33372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2AFF7455-C0FD-7287-23B2-F06DD25FAA90}"/>
                    </a:ext>
                  </a:extLst>
                </p14:cNvPr>
                <p14:cNvContentPartPr/>
                <p14:nvPr/>
              </p14:nvContentPartPr>
              <p14:xfrm>
                <a:off x="1414105" y="3537037"/>
                <a:ext cx="592920" cy="316440"/>
              </p14:xfrm>
            </p:contentPart>
          </mc:Choice>
          <mc:Fallback xmlns="">
            <p:pic>
              <p:nvPicPr>
                <p:cNvPr id="21" name="Ink 20">
                  <a:extLst>
                    <a:ext uri="{FF2B5EF4-FFF2-40B4-BE49-F238E27FC236}">
                      <a16:creationId xmlns:a16="http://schemas.microsoft.com/office/drawing/2014/main" id="{2AFF7455-C0FD-7287-23B2-F06DD25FAA90}"/>
                    </a:ext>
                  </a:extLst>
                </p:cNvPr>
                <p:cNvPicPr/>
                <p:nvPr/>
              </p:nvPicPr>
              <p:blipFill>
                <a:blip r:embed="rId33"/>
                <a:stretch>
                  <a:fillRect/>
                </a:stretch>
              </p:blipFill>
              <p:spPr>
                <a:xfrm>
                  <a:off x="1405465" y="3528037"/>
                  <a:ext cx="61056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2" name="Ink 21">
                  <a:extLst>
                    <a:ext uri="{FF2B5EF4-FFF2-40B4-BE49-F238E27FC236}">
                      <a16:creationId xmlns:a16="http://schemas.microsoft.com/office/drawing/2014/main" id="{BF550FBA-D14D-62E0-BE3E-46783C4D3926}"/>
                    </a:ext>
                  </a:extLst>
                </p14:cNvPr>
                <p14:cNvContentPartPr/>
                <p14:nvPr/>
              </p14:nvContentPartPr>
              <p14:xfrm>
                <a:off x="1592305" y="3423277"/>
                <a:ext cx="108000" cy="109800"/>
              </p14:xfrm>
            </p:contentPart>
          </mc:Choice>
          <mc:Fallback xmlns="">
            <p:pic>
              <p:nvPicPr>
                <p:cNvPr id="22" name="Ink 21">
                  <a:extLst>
                    <a:ext uri="{FF2B5EF4-FFF2-40B4-BE49-F238E27FC236}">
                      <a16:creationId xmlns:a16="http://schemas.microsoft.com/office/drawing/2014/main" id="{BF550FBA-D14D-62E0-BE3E-46783C4D3926}"/>
                    </a:ext>
                  </a:extLst>
                </p:cNvPr>
                <p:cNvPicPr/>
                <p:nvPr/>
              </p:nvPicPr>
              <p:blipFill>
                <a:blip r:embed="rId35"/>
                <a:stretch>
                  <a:fillRect/>
                </a:stretch>
              </p:blipFill>
              <p:spPr>
                <a:xfrm>
                  <a:off x="1583305" y="3414277"/>
                  <a:ext cx="12564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3" name="Ink 22">
                  <a:extLst>
                    <a:ext uri="{FF2B5EF4-FFF2-40B4-BE49-F238E27FC236}">
                      <a16:creationId xmlns:a16="http://schemas.microsoft.com/office/drawing/2014/main" id="{17E3FA6D-1F0F-33B0-BDE4-D089824F4C55}"/>
                    </a:ext>
                  </a:extLst>
                </p14:cNvPr>
                <p14:cNvContentPartPr/>
                <p14:nvPr/>
              </p14:nvContentPartPr>
              <p14:xfrm>
                <a:off x="1454065" y="3601117"/>
                <a:ext cx="162720" cy="2160"/>
              </p14:xfrm>
            </p:contentPart>
          </mc:Choice>
          <mc:Fallback xmlns="">
            <p:pic>
              <p:nvPicPr>
                <p:cNvPr id="23" name="Ink 22">
                  <a:extLst>
                    <a:ext uri="{FF2B5EF4-FFF2-40B4-BE49-F238E27FC236}">
                      <a16:creationId xmlns:a16="http://schemas.microsoft.com/office/drawing/2014/main" id="{17E3FA6D-1F0F-33B0-BDE4-D089824F4C55}"/>
                    </a:ext>
                  </a:extLst>
                </p:cNvPr>
                <p:cNvPicPr/>
                <p:nvPr/>
              </p:nvPicPr>
              <p:blipFill>
                <a:blip r:embed="rId37"/>
                <a:stretch>
                  <a:fillRect/>
                </a:stretch>
              </p:blipFill>
              <p:spPr>
                <a:xfrm>
                  <a:off x="1445065" y="3592117"/>
                  <a:ext cx="18036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4" name="Ink 23">
                  <a:extLst>
                    <a:ext uri="{FF2B5EF4-FFF2-40B4-BE49-F238E27FC236}">
                      <a16:creationId xmlns:a16="http://schemas.microsoft.com/office/drawing/2014/main" id="{10A5D9D5-9C95-7094-20EA-53F161BAEE7E}"/>
                    </a:ext>
                  </a:extLst>
                </p14:cNvPr>
                <p14:cNvContentPartPr/>
                <p14:nvPr/>
              </p14:nvContentPartPr>
              <p14:xfrm>
                <a:off x="2053465" y="3334357"/>
                <a:ext cx="167400" cy="620280"/>
              </p14:xfrm>
            </p:contentPart>
          </mc:Choice>
          <mc:Fallback xmlns="">
            <p:pic>
              <p:nvPicPr>
                <p:cNvPr id="24" name="Ink 23">
                  <a:extLst>
                    <a:ext uri="{FF2B5EF4-FFF2-40B4-BE49-F238E27FC236}">
                      <a16:creationId xmlns:a16="http://schemas.microsoft.com/office/drawing/2014/main" id="{10A5D9D5-9C95-7094-20EA-53F161BAEE7E}"/>
                    </a:ext>
                  </a:extLst>
                </p:cNvPr>
                <p:cNvPicPr/>
                <p:nvPr/>
              </p:nvPicPr>
              <p:blipFill>
                <a:blip r:embed="rId39"/>
                <a:stretch>
                  <a:fillRect/>
                </a:stretch>
              </p:blipFill>
              <p:spPr>
                <a:xfrm>
                  <a:off x="2044465" y="3325357"/>
                  <a:ext cx="185040" cy="6379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Ink 25">
                  <a:extLst>
                    <a:ext uri="{FF2B5EF4-FFF2-40B4-BE49-F238E27FC236}">
                      <a16:creationId xmlns:a16="http://schemas.microsoft.com/office/drawing/2014/main" id="{DD40BE4C-3267-C5A8-9D48-3D9190AB2A3E}"/>
                    </a:ext>
                  </a:extLst>
                </p14:cNvPr>
                <p14:cNvContentPartPr/>
                <p14:nvPr/>
              </p14:nvContentPartPr>
              <p14:xfrm>
                <a:off x="2428585" y="3466837"/>
                <a:ext cx="126360" cy="370800"/>
              </p14:xfrm>
            </p:contentPart>
          </mc:Choice>
          <mc:Fallback xmlns="">
            <p:pic>
              <p:nvPicPr>
                <p:cNvPr id="26" name="Ink 25">
                  <a:extLst>
                    <a:ext uri="{FF2B5EF4-FFF2-40B4-BE49-F238E27FC236}">
                      <a16:creationId xmlns:a16="http://schemas.microsoft.com/office/drawing/2014/main" id="{DD40BE4C-3267-C5A8-9D48-3D9190AB2A3E}"/>
                    </a:ext>
                  </a:extLst>
                </p:cNvPr>
                <p:cNvPicPr/>
                <p:nvPr/>
              </p:nvPicPr>
              <p:blipFill>
                <a:blip r:embed="rId41"/>
                <a:stretch>
                  <a:fillRect/>
                </a:stretch>
              </p:blipFill>
              <p:spPr>
                <a:xfrm>
                  <a:off x="2419945" y="3457837"/>
                  <a:ext cx="144000" cy="3884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Ink 26">
                  <a:extLst>
                    <a:ext uri="{FF2B5EF4-FFF2-40B4-BE49-F238E27FC236}">
                      <a16:creationId xmlns:a16="http://schemas.microsoft.com/office/drawing/2014/main" id="{0AAC2751-902D-6C5A-F9A0-890FB31B1E96}"/>
                    </a:ext>
                  </a:extLst>
                </p14:cNvPr>
                <p14:cNvContentPartPr/>
                <p14:nvPr/>
              </p14:nvContentPartPr>
              <p14:xfrm>
                <a:off x="2499865" y="3593557"/>
                <a:ext cx="1056240" cy="270000"/>
              </p14:xfrm>
            </p:contentPart>
          </mc:Choice>
          <mc:Fallback xmlns="">
            <p:pic>
              <p:nvPicPr>
                <p:cNvPr id="27" name="Ink 26">
                  <a:extLst>
                    <a:ext uri="{FF2B5EF4-FFF2-40B4-BE49-F238E27FC236}">
                      <a16:creationId xmlns:a16="http://schemas.microsoft.com/office/drawing/2014/main" id="{0AAC2751-902D-6C5A-F9A0-890FB31B1E96}"/>
                    </a:ext>
                  </a:extLst>
                </p:cNvPr>
                <p:cNvPicPr/>
                <p:nvPr/>
              </p:nvPicPr>
              <p:blipFill>
                <a:blip r:embed="rId43"/>
                <a:stretch>
                  <a:fillRect/>
                </a:stretch>
              </p:blipFill>
              <p:spPr>
                <a:xfrm>
                  <a:off x="2490865" y="3584917"/>
                  <a:ext cx="1073880" cy="2876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Ink 27">
                  <a:extLst>
                    <a:ext uri="{FF2B5EF4-FFF2-40B4-BE49-F238E27FC236}">
                      <a16:creationId xmlns:a16="http://schemas.microsoft.com/office/drawing/2014/main" id="{973A071E-F284-D97F-A8E1-F4BF18F83BCD}"/>
                    </a:ext>
                  </a:extLst>
                </p14:cNvPr>
                <p14:cNvContentPartPr/>
                <p14:nvPr/>
              </p14:nvContentPartPr>
              <p14:xfrm>
                <a:off x="3720265" y="3378637"/>
                <a:ext cx="1826640" cy="692640"/>
              </p14:xfrm>
            </p:contentPart>
          </mc:Choice>
          <mc:Fallback xmlns="">
            <p:pic>
              <p:nvPicPr>
                <p:cNvPr id="28" name="Ink 27">
                  <a:extLst>
                    <a:ext uri="{FF2B5EF4-FFF2-40B4-BE49-F238E27FC236}">
                      <a16:creationId xmlns:a16="http://schemas.microsoft.com/office/drawing/2014/main" id="{973A071E-F284-D97F-A8E1-F4BF18F83BCD}"/>
                    </a:ext>
                  </a:extLst>
                </p:cNvPr>
                <p:cNvPicPr/>
                <p:nvPr/>
              </p:nvPicPr>
              <p:blipFill>
                <a:blip r:embed="rId45"/>
                <a:stretch>
                  <a:fillRect/>
                </a:stretch>
              </p:blipFill>
              <p:spPr>
                <a:xfrm>
                  <a:off x="3711265" y="3369997"/>
                  <a:ext cx="1844280" cy="7102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9" name="Ink 28">
                  <a:extLst>
                    <a:ext uri="{FF2B5EF4-FFF2-40B4-BE49-F238E27FC236}">
                      <a16:creationId xmlns:a16="http://schemas.microsoft.com/office/drawing/2014/main" id="{97229148-D83C-F0EF-3549-DC32C4D1B9EA}"/>
                    </a:ext>
                  </a:extLst>
                </p14:cNvPr>
                <p14:cNvContentPartPr/>
                <p14:nvPr/>
              </p14:nvContentPartPr>
              <p14:xfrm>
                <a:off x="5478505" y="3527677"/>
                <a:ext cx="197640" cy="29880"/>
              </p14:xfrm>
            </p:contentPart>
          </mc:Choice>
          <mc:Fallback xmlns="">
            <p:pic>
              <p:nvPicPr>
                <p:cNvPr id="29" name="Ink 28">
                  <a:extLst>
                    <a:ext uri="{FF2B5EF4-FFF2-40B4-BE49-F238E27FC236}">
                      <a16:creationId xmlns:a16="http://schemas.microsoft.com/office/drawing/2014/main" id="{97229148-D83C-F0EF-3549-DC32C4D1B9EA}"/>
                    </a:ext>
                  </a:extLst>
                </p:cNvPr>
                <p:cNvPicPr/>
                <p:nvPr/>
              </p:nvPicPr>
              <p:blipFill>
                <a:blip r:embed="rId47"/>
                <a:stretch>
                  <a:fillRect/>
                </a:stretch>
              </p:blipFill>
              <p:spPr>
                <a:xfrm>
                  <a:off x="5469505" y="3518677"/>
                  <a:ext cx="21528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2" name="Ink 31">
                  <a:extLst>
                    <a:ext uri="{FF2B5EF4-FFF2-40B4-BE49-F238E27FC236}">
                      <a16:creationId xmlns:a16="http://schemas.microsoft.com/office/drawing/2014/main" id="{7979E22C-B24A-0100-0C73-50849CEC95AB}"/>
                    </a:ext>
                  </a:extLst>
                </p14:cNvPr>
                <p14:cNvContentPartPr/>
                <p14:nvPr/>
              </p14:nvContentPartPr>
              <p14:xfrm>
                <a:off x="629305" y="3951397"/>
                <a:ext cx="3611520" cy="111240"/>
              </p14:xfrm>
            </p:contentPart>
          </mc:Choice>
          <mc:Fallback xmlns="">
            <p:pic>
              <p:nvPicPr>
                <p:cNvPr id="32" name="Ink 31">
                  <a:extLst>
                    <a:ext uri="{FF2B5EF4-FFF2-40B4-BE49-F238E27FC236}">
                      <a16:creationId xmlns:a16="http://schemas.microsoft.com/office/drawing/2014/main" id="{7979E22C-B24A-0100-0C73-50849CEC95AB}"/>
                    </a:ext>
                  </a:extLst>
                </p:cNvPr>
                <p:cNvPicPr/>
                <p:nvPr/>
              </p:nvPicPr>
              <p:blipFill>
                <a:blip r:embed="rId49"/>
                <a:stretch>
                  <a:fillRect/>
                </a:stretch>
              </p:blipFill>
              <p:spPr>
                <a:xfrm>
                  <a:off x="620665" y="3942757"/>
                  <a:ext cx="362916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3" name="Ink 32">
                  <a:extLst>
                    <a:ext uri="{FF2B5EF4-FFF2-40B4-BE49-F238E27FC236}">
                      <a16:creationId xmlns:a16="http://schemas.microsoft.com/office/drawing/2014/main" id="{8ABEABFE-5679-5649-C92C-24077B217EB0}"/>
                    </a:ext>
                  </a:extLst>
                </p14:cNvPr>
                <p14:cNvContentPartPr/>
                <p14:nvPr/>
              </p14:nvContentPartPr>
              <p14:xfrm>
                <a:off x="4671025" y="3903877"/>
                <a:ext cx="956520" cy="12240"/>
              </p14:xfrm>
            </p:contentPart>
          </mc:Choice>
          <mc:Fallback xmlns="">
            <p:pic>
              <p:nvPicPr>
                <p:cNvPr id="33" name="Ink 32">
                  <a:extLst>
                    <a:ext uri="{FF2B5EF4-FFF2-40B4-BE49-F238E27FC236}">
                      <a16:creationId xmlns:a16="http://schemas.microsoft.com/office/drawing/2014/main" id="{8ABEABFE-5679-5649-C92C-24077B217EB0}"/>
                    </a:ext>
                  </a:extLst>
                </p:cNvPr>
                <p:cNvPicPr/>
                <p:nvPr/>
              </p:nvPicPr>
              <p:blipFill>
                <a:blip r:embed="rId51"/>
                <a:stretch>
                  <a:fillRect/>
                </a:stretch>
              </p:blipFill>
              <p:spPr>
                <a:xfrm>
                  <a:off x="4662025" y="3895237"/>
                  <a:ext cx="97416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5" name="Ink 34">
                  <a:extLst>
                    <a:ext uri="{FF2B5EF4-FFF2-40B4-BE49-F238E27FC236}">
                      <a16:creationId xmlns:a16="http://schemas.microsoft.com/office/drawing/2014/main" id="{D4A2E173-32DD-6C24-D774-A8EBBF137E5C}"/>
                    </a:ext>
                  </a:extLst>
                </p14:cNvPr>
                <p14:cNvContentPartPr/>
                <p14:nvPr/>
              </p14:nvContentPartPr>
              <p14:xfrm>
                <a:off x="590785" y="4051837"/>
                <a:ext cx="3610440" cy="76680"/>
              </p14:xfrm>
            </p:contentPart>
          </mc:Choice>
          <mc:Fallback xmlns="">
            <p:pic>
              <p:nvPicPr>
                <p:cNvPr id="35" name="Ink 34">
                  <a:extLst>
                    <a:ext uri="{FF2B5EF4-FFF2-40B4-BE49-F238E27FC236}">
                      <a16:creationId xmlns:a16="http://schemas.microsoft.com/office/drawing/2014/main" id="{D4A2E173-32DD-6C24-D774-A8EBBF137E5C}"/>
                    </a:ext>
                  </a:extLst>
                </p:cNvPr>
                <p:cNvPicPr/>
                <p:nvPr/>
              </p:nvPicPr>
              <p:blipFill>
                <a:blip r:embed="rId53"/>
                <a:stretch>
                  <a:fillRect/>
                </a:stretch>
              </p:blipFill>
              <p:spPr>
                <a:xfrm>
                  <a:off x="582145" y="4042837"/>
                  <a:ext cx="362808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6" name="Ink 35">
                  <a:extLst>
                    <a:ext uri="{FF2B5EF4-FFF2-40B4-BE49-F238E27FC236}">
                      <a16:creationId xmlns:a16="http://schemas.microsoft.com/office/drawing/2014/main" id="{B28C6186-C67B-3339-4DF0-7CCDBD2F1482}"/>
                    </a:ext>
                  </a:extLst>
                </p14:cNvPr>
                <p14:cNvContentPartPr/>
                <p14:nvPr/>
              </p14:nvContentPartPr>
              <p14:xfrm>
                <a:off x="4676785" y="3986677"/>
                <a:ext cx="997200" cy="18000"/>
              </p14:xfrm>
            </p:contentPart>
          </mc:Choice>
          <mc:Fallback xmlns="">
            <p:pic>
              <p:nvPicPr>
                <p:cNvPr id="36" name="Ink 35">
                  <a:extLst>
                    <a:ext uri="{FF2B5EF4-FFF2-40B4-BE49-F238E27FC236}">
                      <a16:creationId xmlns:a16="http://schemas.microsoft.com/office/drawing/2014/main" id="{B28C6186-C67B-3339-4DF0-7CCDBD2F1482}"/>
                    </a:ext>
                  </a:extLst>
                </p:cNvPr>
                <p:cNvPicPr/>
                <p:nvPr/>
              </p:nvPicPr>
              <p:blipFill>
                <a:blip r:embed="rId55"/>
                <a:stretch>
                  <a:fillRect/>
                </a:stretch>
              </p:blipFill>
              <p:spPr>
                <a:xfrm>
                  <a:off x="4668145" y="3977677"/>
                  <a:ext cx="1014840" cy="35640"/>
                </a:xfrm>
                <a:prstGeom prst="rect">
                  <a:avLst/>
                </a:prstGeom>
              </p:spPr>
            </p:pic>
          </mc:Fallback>
        </mc:AlternateContent>
      </p:grpSp>
      <p:grpSp>
        <p:nvGrpSpPr>
          <p:cNvPr id="58" name="Group 57">
            <a:extLst>
              <a:ext uri="{FF2B5EF4-FFF2-40B4-BE49-F238E27FC236}">
                <a16:creationId xmlns:a16="http://schemas.microsoft.com/office/drawing/2014/main" id="{7190AF53-BE27-C8E2-3A2C-E74ACCC16DCB}"/>
              </a:ext>
            </a:extLst>
          </p:cNvPr>
          <p:cNvGrpSpPr/>
          <p:nvPr/>
        </p:nvGrpSpPr>
        <p:grpSpPr>
          <a:xfrm>
            <a:off x="584665" y="5053717"/>
            <a:ext cx="5490360" cy="934560"/>
            <a:chOff x="584665" y="5053717"/>
            <a:chExt cx="5490360" cy="934560"/>
          </a:xfrm>
        </p:grpSpPr>
        <mc:AlternateContent xmlns:mc="http://schemas.openxmlformats.org/markup-compatibility/2006" xmlns:p14="http://schemas.microsoft.com/office/powerpoint/2010/main">
          <mc:Choice Requires="p14">
            <p:contentPart p14:bwMode="auto" r:id="rId56">
              <p14:nvContentPartPr>
                <p14:cNvPr id="38" name="Ink 37">
                  <a:extLst>
                    <a:ext uri="{FF2B5EF4-FFF2-40B4-BE49-F238E27FC236}">
                      <a16:creationId xmlns:a16="http://schemas.microsoft.com/office/drawing/2014/main" id="{4332B741-89C5-512B-D732-3BE79A6CF181}"/>
                    </a:ext>
                  </a:extLst>
                </p14:cNvPr>
                <p14:cNvContentPartPr/>
                <p14:nvPr/>
              </p14:nvContentPartPr>
              <p14:xfrm>
                <a:off x="590785" y="5337037"/>
                <a:ext cx="205200" cy="293400"/>
              </p14:xfrm>
            </p:contentPart>
          </mc:Choice>
          <mc:Fallback xmlns="">
            <p:pic>
              <p:nvPicPr>
                <p:cNvPr id="38" name="Ink 37">
                  <a:extLst>
                    <a:ext uri="{FF2B5EF4-FFF2-40B4-BE49-F238E27FC236}">
                      <a16:creationId xmlns:a16="http://schemas.microsoft.com/office/drawing/2014/main" id="{4332B741-89C5-512B-D732-3BE79A6CF181}"/>
                    </a:ext>
                  </a:extLst>
                </p:cNvPr>
                <p:cNvPicPr/>
                <p:nvPr/>
              </p:nvPicPr>
              <p:blipFill>
                <a:blip r:embed="rId57"/>
                <a:stretch>
                  <a:fillRect/>
                </a:stretch>
              </p:blipFill>
              <p:spPr>
                <a:xfrm>
                  <a:off x="581785" y="5328037"/>
                  <a:ext cx="22284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9" name="Ink 38">
                  <a:extLst>
                    <a:ext uri="{FF2B5EF4-FFF2-40B4-BE49-F238E27FC236}">
                      <a16:creationId xmlns:a16="http://schemas.microsoft.com/office/drawing/2014/main" id="{3268BB49-65A0-6F66-44DF-711468EB2528}"/>
                    </a:ext>
                  </a:extLst>
                </p14:cNvPr>
                <p14:cNvContentPartPr/>
                <p14:nvPr/>
              </p14:nvContentPartPr>
              <p14:xfrm>
                <a:off x="873385" y="5144437"/>
                <a:ext cx="318240" cy="286560"/>
              </p14:xfrm>
            </p:contentPart>
          </mc:Choice>
          <mc:Fallback xmlns="">
            <p:pic>
              <p:nvPicPr>
                <p:cNvPr id="39" name="Ink 38">
                  <a:extLst>
                    <a:ext uri="{FF2B5EF4-FFF2-40B4-BE49-F238E27FC236}">
                      <a16:creationId xmlns:a16="http://schemas.microsoft.com/office/drawing/2014/main" id="{3268BB49-65A0-6F66-44DF-711468EB2528}"/>
                    </a:ext>
                  </a:extLst>
                </p:cNvPr>
                <p:cNvPicPr/>
                <p:nvPr/>
              </p:nvPicPr>
              <p:blipFill>
                <a:blip r:embed="rId59"/>
                <a:stretch>
                  <a:fillRect/>
                </a:stretch>
              </p:blipFill>
              <p:spPr>
                <a:xfrm>
                  <a:off x="864745" y="5135797"/>
                  <a:ext cx="335880" cy="3042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0" name="Ink 39">
                  <a:extLst>
                    <a:ext uri="{FF2B5EF4-FFF2-40B4-BE49-F238E27FC236}">
                      <a16:creationId xmlns:a16="http://schemas.microsoft.com/office/drawing/2014/main" id="{E434F3AB-7D8C-509C-C7D7-9C2CCD98A4D9}"/>
                    </a:ext>
                  </a:extLst>
                </p14:cNvPr>
                <p14:cNvContentPartPr/>
                <p14:nvPr/>
              </p14:nvContentPartPr>
              <p14:xfrm>
                <a:off x="1328425" y="5288797"/>
                <a:ext cx="644760" cy="361440"/>
              </p14:xfrm>
            </p:contentPart>
          </mc:Choice>
          <mc:Fallback xmlns="">
            <p:pic>
              <p:nvPicPr>
                <p:cNvPr id="40" name="Ink 39">
                  <a:extLst>
                    <a:ext uri="{FF2B5EF4-FFF2-40B4-BE49-F238E27FC236}">
                      <a16:creationId xmlns:a16="http://schemas.microsoft.com/office/drawing/2014/main" id="{E434F3AB-7D8C-509C-C7D7-9C2CCD98A4D9}"/>
                    </a:ext>
                  </a:extLst>
                </p:cNvPr>
                <p:cNvPicPr/>
                <p:nvPr/>
              </p:nvPicPr>
              <p:blipFill>
                <a:blip r:embed="rId61"/>
                <a:stretch>
                  <a:fillRect/>
                </a:stretch>
              </p:blipFill>
              <p:spPr>
                <a:xfrm>
                  <a:off x="1319785" y="5280157"/>
                  <a:ext cx="662400" cy="3790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1" name="Ink 40">
                  <a:extLst>
                    <a:ext uri="{FF2B5EF4-FFF2-40B4-BE49-F238E27FC236}">
                      <a16:creationId xmlns:a16="http://schemas.microsoft.com/office/drawing/2014/main" id="{A0398398-8A5C-97AF-8445-DBDB880A747F}"/>
                    </a:ext>
                  </a:extLst>
                </p14:cNvPr>
                <p14:cNvContentPartPr/>
                <p14:nvPr/>
              </p14:nvContentPartPr>
              <p14:xfrm>
                <a:off x="1543705" y="5204197"/>
                <a:ext cx="111600" cy="85680"/>
              </p14:xfrm>
            </p:contentPart>
          </mc:Choice>
          <mc:Fallback xmlns="">
            <p:pic>
              <p:nvPicPr>
                <p:cNvPr id="41" name="Ink 40">
                  <a:extLst>
                    <a:ext uri="{FF2B5EF4-FFF2-40B4-BE49-F238E27FC236}">
                      <a16:creationId xmlns:a16="http://schemas.microsoft.com/office/drawing/2014/main" id="{A0398398-8A5C-97AF-8445-DBDB880A747F}"/>
                    </a:ext>
                  </a:extLst>
                </p:cNvPr>
                <p:cNvPicPr/>
                <p:nvPr/>
              </p:nvPicPr>
              <p:blipFill>
                <a:blip r:embed="rId63"/>
                <a:stretch>
                  <a:fillRect/>
                </a:stretch>
              </p:blipFill>
              <p:spPr>
                <a:xfrm>
                  <a:off x="1534705" y="5195197"/>
                  <a:ext cx="12924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2" name="Ink 41">
                  <a:extLst>
                    <a:ext uri="{FF2B5EF4-FFF2-40B4-BE49-F238E27FC236}">
                      <a16:creationId xmlns:a16="http://schemas.microsoft.com/office/drawing/2014/main" id="{E97A2154-4618-EA17-C84B-56D39E2ECB3C}"/>
                    </a:ext>
                  </a:extLst>
                </p14:cNvPr>
                <p14:cNvContentPartPr/>
                <p14:nvPr/>
              </p14:nvContentPartPr>
              <p14:xfrm>
                <a:off x="1287745" y="5394997"/>
                <a:ext cx="211320" cy="7560"/>
              </p14:xfrm>
            </p:contentPart>
          </mc:Choice>
          <mc:Fallback xmlns="">
            <p:pic>
              <p:nvPicPr>
                <p:cNvPr id="42" name="Ink 41">
                  <a:extLst>
                    <a:ext uri="{FF2B5EF4-FFF2-40B4-BE49-F238E27FC236}">
                      <a16:creationId xmlns:a16="http://schemas.microsoft.com/office/drawing/2014/main" id="{E97A2154-4618-EA17-C84B-56D39E2ECB3C}"/>
                    </a:ext>
                  </a:extLst>
                </p:cNvPr>
                <p:cNvPicPr/>
                <p:nvPr/>
              </p:nvPicPr>
              <p:blipFill>
                <a:blip r:embed="rId65"/>
                <a:stretch>
                  <a:fillRect/>
                </a:stretch>
              </p:blipFill>
              <p:spPr>
                <a:xfrm>
                  <a:off x="1278745" y="5385997"/>
                  <a:ext cx="22896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3" name="Ink 42">
                  <a:extLst>
                    <a:ext uri="{FF2B5EF4-FFF2-40B4-BE49-F238E27FC236}">
                      <a16:creationId xmlns:a16="http://schemas.microsoft.com/office/drawing/2014/main" id="{D1A13994-F4FE-E3C5-4C54-2925345D6968}"/>
                    </a:ext>
                  </a:extLst>
                </p14:cNvPr>
                <p14:cNvContentPartPr/>
                <p14:nvPr/>
              </p14:nvContentPartPr>
              <p14:xfrm>
                <a:off x="2115025" y="5125357"/>
                <a:ext cx="160560" cy="558360"/>
              </p14:xfrm>
            </p:contentPart>
          </mc:Choice>
          <mc:Fallback xmlns="">
            <p:pic>
              <p:nvPicPr>
                <p:cNvPr id="43" name="Ink 42">
                  <a:extLst>
                    <a:ext uri="{FF2B5EF4-FFF2-40B4-BE49-F238E27FC236}">
                      <a16:creationId xmlns:a16="http://schemas.microsoft.com/office/drawing/2014/main" id="{D1A13994-F4FE-E3C5-4C54-2925345D6968}"/>
                    </a:ext>
                  </a:extLst>
                </p:cNvPr>
                <p:cNvPicPr/>
                <p:nvPr/>
              </p:nvPicPr>
              <p:blipFill>
                <a:blip r:embed="rId67"/>
                <a:stretch>
                  <a:fillRect/>
                </a:stretch>
              </p:blipFill>
              <p:spPr>
                <a:xfrm>
                  <a:off x="2106385" y="5116357"/>
                  <a:ext cx="178200" cy="5760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5" name="Ink 44">
                  <a:extLst>
                    <a:ext uri="{FF2B5EF4-FFF2-40B4-BE49-F238E27FC236}">
                      <a16:creationId xmlns:a16="http://schemas.microsoft.com/office/drawing/2014/main" id="{71251ED6-56E4-CA02-D9EB-AFBD9F8F41FF}"/>
                    </a:ext>
                  </a:extLst>
                </p14:cNvPr>
                <p14:cNvContentPartPr/>
                <p14:nvPr/>
              </p14:nvContentPartPr>
              <p14:xfrm>
                <a:off x="2480065" y="5298517"/>
                <a:ext cx="28800" cy="303120"/>
              </p14:xfrm>
            </p:contentPart>
          </mc:Choice>
          <mc:Fallback xmlns="">
            <p:pic>
              <p:nvPicPr>
                <p:cNvPr id="45" name="Ink 44">
                  <a:extLst>
                    <a:ext uri="{FF2B5EF4-FFF2-40B4-BE49-F238E27FC236}">
                      <a16:creationId xmlns:a16="http://schemas.microsoft.com/office/drawing/2014/main" id="{71251ED6-56E4-CA02-D9EB-AFBD9F8F41FF}"/>
                    </a:ext>
                  </a:extLst>
                </p:cNvPr>
                <p:cNvPicPr/>
                <p:nvPr/>
              </p:nvPicPr>
              <p:blipFill>
                <a:blip r:embed="rId69"/>
                <a:stretch>
                  <a:fillRect/>
                </a:stretch>
              </p:blipFill>
              <p:spPr>
                <a:xfrm>
                  <a:off x="2471065" y="5289877"/>
                  <a:ext cx="46440" cy="3207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6" name="Ink 45">
                  <a:extLst>
                    <a:ext uri="{FF2B5EF4-FFF2-40B4-BE49-F238E27FC236}">
                      <a16:creationId xmlns:a16="http://schemas.microsoft.com/office/drawing/2014/main" id="{65DEA246-2D9C-6CB8-E97C-109F5947A331}"/>
                    </a:ext>
                  </a:extLst>
                </p14:cNvPr>
                <p14:cNvContentPartPr/>
                <p14:nvPr/>
              </p14:nvContentPartPr>
              <p14:xfrm>
                <a:off x="2367745" y="5283757"/>
                <a:ext cx="257760" cy="317880"/>
              </p14:xfrm>
            </p:contentPart>
          </mc:Choice>
          <mc:Fallback xmlns="">
            <p:pic>
              <p:nvPicPr>
                <p:cNvPr id="46" name="Ink 45">
                  <a:extLst>
                    <a:ext uri="{FF2B5EF4-FFF2-40B4-BE49-F238E27FC236}">
                      <a16:creationId xmlns:a16="http://schemas.microsoft.com/office/drawing/2014/main" id="{65DEA246-2D9C-6CB8-E97C-109F5947A331}"/>
                    </a:ext>
                  </a:extLst>
                </p:cNvPr>
                <p:cNvPicPr/>
                <p:nvPr/>
              </p:nvPicPr>
              <p:blipFill>
                <a:blip r:embed="rId71"/>
                <a:stretch>
                  <a:fillRect/>
                </a:stretch>
              </p:blipFill>
              <p:spPr>
                <a:xfrm>
                  <a:off x="2359105" y="5275117"/>
                  <a:ext cx="27540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7" name="Ink 46">
                  <a:extLst>
                    <a:ext uri="{FF2B5EF4-FFF2-40B4-BE49-F238E27FC236}">
                      <a16:creationId xmlns:a16="http://schemas.microsoft.com/office/drawing/2014/main" id="{E785E183-1BFD-4BE7-3220-D333C7FED0CC}"/>
                    </a:ext>
                  </a:extLst>
                </p14:cNvPr>
                <p14:cNvContentPartPr/>
                <p14:nvPr/>
              </p14:nvContentPartPr>
              <p14:xfrm>
                <a:off x="2710465" y="5221117"/>
                <a:ext cx="1112760" cy="316080"/>
              </p14:xfrm>
            </p:contentPart>
          </mc:Choice>
          <mc:Fallback xmlns="">
            <p:pic>
              <p:nvPicPr>
                <p:cNvPr id="47" name="Ink 46">
                  <a:extLst>
                    <a:ext uri="{FF2B5EF4-FFF2-40B4-BE49-F238E27FC236}">
                      <a16:creationId xmlns:a16="http://schemas.microsoft.com/office/drawing/2014/main" id="{E785E183-1BFD-4BE7-3220-D333C7FED0CC}"/>
                    </a:ext>
                  </a:extLst>
                </p:cNvPr>
                <p:cNvPicPr/>
                <p:nvPr/>
              </p:nvPicPr>
              <p:blipFill>
                <a:blip r:embed="rId73"/>
                <a:stretch>
                  <a:fillRect/>
                </a:stretch>
              </p:blipFill>
              <p:spPr>
                <a:xfrm>
                  <a:off x="2701465" y="5212477"/>
                  <a:ext cx="1130400" cy="3337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8" name="Ink 47">
                  <a:extLst>
                    <a:ext uri="{FF2B5EF4-FFF2-40B4-BE49-F238E27FC236}">
                      <a16:creationId xmlns:a16="http://schemas.microsoft.com/office/drawing/2014/main" id="{B65165B4-2225-A827-B0C7-F0270AD70209}"/>
                    </a:ext>
                  </a:extLst>
                </p14:cNvPr>
                <p14:cNvContentPartPr/>
                <p14:nvPr/>
              </p14:nvContentPartPr>
              <p14:xfrm>
                <a:off x="2769145" y="5351797"/>
                <a:ext cx="165240" cy="20160"/>
              </p14:xfrm>
            </p:contentPart>
          </mc:Choice>
          <mc:Fallback xmlns="">
            <p:pic>
              <p:nvPicPr>
                <p:cNvPr id="48" name="Ink 47">
                  <a:extLst>
                    <a:ext uri="{FF2B5EF4-FFF2-40B4-BE49-F238E27FC236}">
                      <a16:creationId xmlns:a16="http://schemas.microsoft.com/office/drawing/2014/main" id="{B65165B4-2225-A827-B0C7-F0270AD70209}"/>
                    </a:ext>
                  </a:extLst>
                </p:cNvPr>
                <p:cNvPicPr/>
                <p:nvPr/>
              </p:nvPicPr>
              <p:blipFill>
                <a:blip r:embed="rId75"/>
                <a:stretch>
                  <a:fillRect/>
                </a:stretch>
              </p:blipFill>
              <p:spPr>
                <a:xfrm>
                  <a:off x="2760505" y="5343157"/>
                  <a:ext cx="18288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0" name="Ink 49">
                  <a:extLst>
                    <a:ext uri="{FF2B5EF4-FFF2-40B4-BE49-F238E27FC236}">
                      <a16:creationId xmlns:a16="http://schemas.microsoft.com/office/drawing/2014/main" id="{1ABF45FE-06F4-EDA4-1ABF-42445451695C}"/>
                    </a:ext>
                  </a:extLst>
                </p14:cNvPr>
                <p14:cNvContentPartPr/>
                <p14:nvPr/>
              </p14:nvContentPartPr>
              <p14:xfrm>
                <a:off x="4026265" y="5053717"/>
                <a:ext cx="1891440" cy="705240"/>
              </p14:xfrm>
            </p:contentPart>
          </mc:Choice>
          <mc:Fallback xmlns="">
            <p:pic>
              <p:nvPicPr>
                <p:cNvPr id="50" name="Ink 49">
                  <a:extLst>
                    <a:ext uri="{FF2B5EF4-FFF2-40B4-BE49-F238E27FC236}">
                      <a16:creationId xmlns:a16="http://schemas.microsoft.com/office/drawing/2014/main" id="{1ABF45FE-06F4-EDA4-1ABF-42445451695C}"/>
                    </a:ext>
                  </a:extLst>
                </p:cNvPr>
                <p:cNvPicPr/>
                <p:nvPr/>
              </p:nvPicPr>
              <p:blipFill>
                <a:blip r:embed="rId77"/>
                <a:stretch>
                  <a:fillRect/>
                </a:stretch>
              </p:blipFill>
              <p:spPr>
                <a:xfrm>
                  <a:off x="4017625" y="5045077"/>
                  <a:ext cx="1909080" cy="7228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1" name="Ink 50">
                  <a:extLst>
                    <a:ext uri="{FF2B5EF4-FFF2-40B4-BE49-F238E27FC236}">
                      <a16:creationId xmlns:a16="http://schemas.microsoft.com/office/drawing/2014/main" id="{D3D78125-103E-5639-F997-8F0E6A7AE9C1}"/>
                    </a:ext>
                  </a:extLst>
                </p14:cNvPr>
                <p14:cNvContentPartPr/>
                <p14:nvPr/>
              </p14:nvContentPartPr>
              <p14:xfrm>
                <a:off x="5842825" y="5167477"/>
                <a:ext cx="232200" cy="13680"/>
              </p14:xfrm>
            </p:contentPart>
          </mc:Choice>
          <mc:Fallback xmlns="">
            <p:pic>
              <p:nvPicPr>
                <p:cNvPr id="51" name="Ink 50">
                  <a:extLst>
                    <a:ext uri="{FF2B5EF4-FFF2-40B4-BE49-F238E27FC236}">
                      <a16:creationId xmlns:a16="http://schemas.microsoft.com/office/drawing/2014/main" id="{D3D78125-103E-5639-F997-8F0E6A7AE9C1}"/>
                    </a:ext>
                  </a:extLst>
                </p:cNvPr>
                <p:cNvPicPr/>
                <p:nvPr/>
              </p:nvPicPr>
              <p:blipFill>
                <a:blip r:embed="rId79"/>
                <a:stretch>
                  <a:fillRect/>
                </a:stretch>
              </p:blipFill>
              <p:spPr>
                <a:xfrm>
                  <a:off x="5833825" y="5158477"/>
                  <a:ext cx="24984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3" name="Ink 52">
                  <a:extLst>
                    <a:ext uri="{FF2B5EF4-FFF2-40B4-BE49-F238E27FC236}">
                      <a16:creationId xmlns:a16="http://schemas.microsoft.com/office/drawing/2014/main" id="{6D29EB8C-1DD3-DB5A-C88F-27C58E1F3A36}"/>
                    </a:ext>
                  </a:extLst>
                </p14:cNvPr>
                <p14:cNvContentPartPr/>
                <p14:nvPr/>
              </p14:nvContentPartPr>
              <p14:xfrm>
                <a:off x="584665" y="5731957"/>
                <a:ext cx="3892680" cy="141120"/>
              </p14:xfrm>
            </p:contentPart>
          </mc:Choice>
          <mc:Fallback xmlns="">
            <p:pic>
              <p:nvPicPr>
                <p:cNvPr id="53" name="Ink 52">
                  <a:extLst>
                    <a:ext uri="{FF2B5EF4-FFF2-40B4-BE49-F238E27FC236}">
                      <a16:creationId xmlns:a16="http://schemas.microsoft.com/office/drawing/2014/main" id="{6D29EB8C-1DD3-DB5A-C88F-27C58E1F3A36}"/>
                    </a:ext>
                  </a:extLst>
                </p:cNvPr>
                <p:cNvPicPr/>
                <p:nvPr/>
              </p:nvPicPr>
              <p:blipFill>
                <a:blip r:embed="rId81"/>
                <a:stretch>
                  <a:fillRect/>
                </a:stretch>
              </p:blipFill>
              <p:spPr>
                <a:xfrm>
                  <a:off x="576025" y="5722957"/>
                  <a:ext cx="391032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4" name="Ink 53">
                  <a:extLst>
                    <a:ext uri="{FF2B5EF4-FFF2-40B4-BE49-F238E27FC236}">
                      <a16:creationId xmlns:a16="http://schemas.microsoft.com/office/drawing/2014/main" id="{15297578-3251-5B09-9120-6E446AEE6851}"/>
                    </a:ext>
                  </a:extLst>
                </p14:cNvPr>
                <p14:cNvContentPartPr/>
                <p14:nvPr/>
              </p14:nvContentPartPr>
              <p14:xfrm>
                <a:off x="5090425" y="5606317"/>
                <a:ext cx="968040" cy="73800"/>
              </p14:xfrm>
            </p:contentPart>
          </mc:Choice>
          <mc:Fallback xmlns="">
            <p:pic>
              <p:nvPicPr>
                <p:cNvPr id="54" name="Ink 53">
                  <a:extLst>
                    <a:ext uri="{FF2B5EF4-FFF2-40B4-BE49-F238E27FC236}">
                      <a16:creationId xmlns:a16="http://schemas.microsoft.com/office/drawing/2014/main" id="{15297578-3251-5B09-9120-6E446AEE6851}"/>
                    </a:ext>
                  </a:extLst>
                </p:cNvPr>
                <p:cNvPicPr/>
                <p:nvPr/>
              </p:nvPicPr>
              <p:blipFill>
                <a:blip r:embed="rId83"/>
                <a:stretch>
                  <a:fillRect/>
                </a:stretch>
              </p:blipFill>
              <p:spPr>
                <a:xfrm>
                  <a:off x="5081785" y="5597677"/>
                  <a:ext cx="98568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6" name="Ink 55">
                  <a:extLst>
                    <a:ext uri="{FF2B5EF4-FFF2-40B4-BE49-F238E27FC236}">
                      <a16:creationId xmlns:a16="http://schemas.microsoft.com/office/drawing/2014/main" id="{BDE3BD67-B959-B2D1-0967-08323BAEFDCD}"/>
                    </a:ext>
                  </a:extLst>
                </p14:cNvPr>
                <p14:cNvContentPartPr/>
                <p14:nvPr/>
              </p14:nvContentPartPr>
              <p14:xfrm>
                <a:off x="600865" y="5834197"/>
                <a:ext cx="3930840" cy="154080"/>
              </p14:xfrm>
            </p:contentPart>
          </mc:Choice>
          <mc:Fallback xmlns="">
            <p:pic>
              <p:nvPicPr>
                <p:cNvPr id="56" name="Ink 55">
                  <a:extLst>
                    <a:ext uri="{FF2B5EF4-FFF2-40B4-BE49-F238E27FC236}">
                      <a16:creationId xmlns:a16="http://schemas.microsoft.com/office/drawing/2014/main" id="{BDE3BD67-B959-B2D1-0967-08323BAEFDCD}"/>
                    </a:ext>
                  </a:extLst>
                </p:cNvPr>
                <p:cNvPicPr/>
                <p:nvPr/>
              </p:nvPicPr>
              <p:blipFill>
                <a:blip r:embed="rId85"/>
                <a:stretch>
                  <a:fillRect/>
                </a:stretch>
              </p:blipFill>
              <p:spPr>
                <a:xfrm>
                  <a:off x="591865" y="5825197"/>
                  <a:ext cx="394848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7" name="Ink 56">
                  <a:extLst>
                    <a:ext uri="{FF2B5EF4-FFF2-40B4-BE49-F238E27FC236}">
                      <a16:creationId xmlns:a16="http://schemas.microsoft.com/office/drawing/2014/main" id="{BD7165C8-B100-5845-1942-79B4E9BE674B}"/>
                    </a:ext>
                  </a:extLst>
                </p14:cNvPr>
                <p14:cNvContentPartPr/>
                <p14:nvPr/>
              </p14:nvContentPartPr>
              <p14:xfrm>
                <a:off x="5124985" y="5722237"/>
                <a:ext cx="893520" cy="69120"/>
              </p14:xfrm>
            </p:contentPart>
          </mc:Choice>
          <mc:Fallback xmlns="">
            <p:pic>
              <p:nvPicPr>
                <p:cNvPr id="57" name="Ink 56">
                  <a:extLst>
                    <a:ext uri="{FF2B5EF4-FFF2-40B4-BE49-F238E27FC236}">
                      <a16:creationId xmlns:a16="http://schemas.microsoft.com/office/drawing/2014/main" id="{BD7165C8-B100-5845-1942-79B4E9BE674B}"/>
                    </a:ext>
                  </a:extLst>
                </p:cNvPr>
                <p:cNvPicPr/>
                <p:nvPr/>
              </p:nvPicPr>
              <p:blipFill>
                <a:blip r:embed="rId87"/>
                <a:stretch>
                  <a:fillRect/>
                </a:stretch>
              </p:blipFill>
              <p:spPr>
                <a:xfrm>
                  <a:off x="5115985" y="5713237"/>
                  <a:ext cx="911160" cy="86760"/>
                </a:xfrm>
                <a:prstGeom prst="rect">
                  <a:avLst/>
                </a:prstGeom>
              </p:spPr>
            </p:pic>
          </mc:Fallback>
        </mc:AlternateContent>
      </p:grpSp>
      <p:grpSp>
        <p:nvGrpSpPr>
          <p:cNvPr id="73" name="Group 72">
            <a:extLst>
              <a:ext uri="{FF2B5EF4-FFF2-40B4-BE49-F238E27FC236}">
                <a16:creationId xmlns:a16="http://schemas.microsoft.com/office/drawing/2014/main" id="{568EFEC4-895A-D238-360E-A5A882185411}"/>
              </a:ext>
            </a:extLst>
          </p:cNvPr>
          <p:cNvGrpSpPr/>
          <p:nvPr/>
        </p:nvGrpSpPr>
        <p:grpSpPr>
          <a:xfrm>
            <a:off x="4564465" y="1242397"/>
            <a:ext cx="6989400" cy="997920"/>
            <a:chOff x="4564465" y="1242397"/>
            <a:chExt cx="6989400" cy="997920"/>
          </a:xfrm>
        </p:grpSpPr>
        <mc:AlternateContent xmlns:mc="http://schemas.openxmlformats.org/markup-compatibility/2006" xmlns:p14="http://schemas.microsoft.com/office/powerpoint/2010/main">
          <mc:Choice Requires="p14">
            <p:contentPart p14:bwMode="auto" r:id="rId88">
              <p14:nvContentPartPr>
                <p14:cNvPr id="59" name="Ink 58">
                  <a:extLst>
                    <a:ext uri="{FF2B5EF4-FFF2-40B4-BE49-F238E27FC236}">
                      <a16:creationId xmlns:a16="http://schemas.microsoft.com/office/drawing/2014/main" id="{DD72E726-E5F3-CEC4-ECC8-AC412CC87173}"/>
                    </a:ext>
                  </a:extLst>
                </p14:cNvPr>
                <p14:cNvContentPartPr/>
                <p14:nvPr/>
              </p14:nvContentPartPr>
              <p14:xfrm>
                <a:off x="4564465" y="1643077"/>
                <a:ext cx="220680" cy="131400"/>
              </p14:xfrm>
            </p:contentPart>
          </mc:Choice>
          <mc:Fallback xmlns="">
            <p:pic>
              <p:nvPicPr>
                <p:cNvPr id="59" name="Ink 58">
                  <a:extLst>
                    <a:ext uri="{FF2B5EF4-FFF2-40B4-BE49-F238E27FC236}">
                      <a16:creationId xmlns:a16="http://schemas.microsoft.com/office/drawing/2014/main" id="{DD72E726-E5F3-CEC4-ECC8-AC412CC87173}"/>
                    </a:ext>
                  </a:extLst>
                </p:cNvPr>
                <p:cNvPicPr/>
                <p:nvPr/>
              </p:nvPicPr>
              <p:blipFill>
                <a:blip r:embed="rId89"/>
                <a:stretch>
                  <a:fillRect/>
                </a:stretch>
              </p:blipFill>
              <p:spPr>
                <a:xfrm>
                  <a:off x="4555465" y="1634437"/>
                  <a:ext cx="23832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0" name="Ink 59">
                  <a:extLst>
                    <a:ext uri="{FF2B5EF4-FFF2-40B4-BE49-F238E27FC236}">
                      <a16:creationId xmlns:a16="http://schemas.microsoft.com/office/drawing/2014/main" id="{E0E7A1BA-8669-BD87-9CCB-05590ADDDD04}"/>
                    </a:ext>
                  </a:extLst>
                </p14:cNvPr>
                <p14:cNvContentPartPr/>
                <p14:nvPr/>
              </p14:nvContentPartPr>
              <p14:xfrm>
                <a:off x="4955425" y="1551277"/>
                <a:ext cx="788040" cy="304920"/>
              </p14:xfrm>
            </p:contentPart>
          </mc:Choice>
          <mc:Fallback xmlns="">
            <p:pic>
              <p:nvPicPr>
                <p:cNvPr id="60" name="Ink 59">
                  <a:extLst>
                    <a:ext uri="{FF2B5EF4-FFF2-40B4-BE49-F238E27FC236}">
                      <a16:creationId xmlns:a16="http://schemas.microsoft.com/office/drawing/2014/main" id="{E0E7A1BA-8669-BD87-9CCB-05590ADDDD04}"/>
                    </a:ext>
                  </a:extLst>
                </p:cNvPr>
                <p:cNvPicPr/>
                <p:nvPr/>
              </p:nvPicPr>
              <p:blipFill>
                <a:blip r:embed="rId91"/>
                <a:stretch>
                  <a:fillRect/>
                </a:stretch>
              </p:blipFill>
              <p:spPr>
                <a:xfrm>
                  <a:off x="4946785" y="1542277"/>
                  <a:ext cx="805680" cy="3225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1" name="Ink 60">
                  <a:extLst>
                    <a:ext uri="{FF2B5EF4-FFF2-40B4-BE49-F238E27FC236}">
                      <a16:creationId xmlns:a16="http://schemas.microsoft.com/office/drawing/2014/main" id="{7DD062C8-F306-69D3-E16B-EEF254278859}"/>
                    </a:ext>
                  </a:extLst>
                </p14:cNvPr>
                <p14:cNvContentPartPr/>
                <p14:nvPr/>
              </p14:nvContentPartPr>
              <p14:xfrm>
                <a:off x="5956225" y="1569637"/>
                <a:ext cx="757080" cy="284040"/>
              </p14:xfrm>
            </p:contentPart>
          </mc:Choice>
          <mc:Fallback xmlns="">
            <p:pic>
              <p:nvPicPr>
                <p:cNvPr id="61" name="Ink 60">
                  <a:extLst>
                    <a:ext uri="{FF2B5EF4-FFF2-40B4-BE49-F238E27FC236}">
                      <a16:creationId xmlns:a16="http://schemas.microsoft.com/office/drawing/2014/main" id="{7DD062C8-F306-69D3-E16B-EEF254278859}"/>
                    </a:ext>
                  </a:extLst>
                </p:cNvPr>
                <p:cNvPicPr/>
                <p:nvPr/>
              </p:nvPicPr>
              <p:blipFill>
                <a:blip r:embed="rId93"/>
                <a:stretch>
                  <a:fillRect/>
                </a:stretch>
              </p:blipFill>
              <p:spPr>
                <a:xfrm>
                  <a:off x="5947225" y="1560637"/>
                  <a:ext cx="77472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2" name="Ink 61">
                  <a:extLst>
                    <a:ext uri="{FF2B5EF4-FFF2-40B4-BE49-F238E27FC236}">
                      <a16:creationId xmlns:a16="http://schemas.microsoft.com/office/drawing/2014/main" id="{44309B00-11BF-5666-5E0A-A244E021065C}"/>
                    </a:ext>
                  </a:extLst>
                </p14:cNvPr>
                <p14:cNvContentPartPr/>
                <p14:nvPr/>
              </p14:nvContentPartPr>
              <p14:xfrm>
                <a:off x="6257545" y="1444357"/>
                <a:ext cx="126360" cy="122760"/>
              </p14:xfrm>
            </p:contentPart>
          </mc:Choice>
          <mc:Fallback xmlns="">
            <p:pic>
              <p:nvPicPr>
                <p:cNvPr id="62" name="Ink 61">
                  <a:extLst>
                    <a:ext uri="{FF2B5EF4-FFF2-40B4-BE49-F238E27FC236}">
                      <a16:creationId xmlns:a16="http://schemas.microsoft.com/office/drawing/2014/main" id="{44309B00-11BF-5666-5E0A-A244E021065C}"/>
                    </a:ext>
                  </a:extLst>
                </p:cNvPr>
                <p:cNvPicPr/>
                <p:nvPr/>
              </p:nvPicPr>
              <p:blipFill>
                <a:blip r:embed="rId95"/>
                <a:stretch>
                  <a:fillRect/>
                </a:stretch>
              </p:blipFill>
              <p:spPr>
                <a:xfrm>
                  <a:off x="6248545" y="1435357"/>
                  <a:ext cx="14400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3" name="Ink 62">
                  <a:extLst>
                    <a:ext uri="{FF2B5EF4-FFF2-40B4-BE49-F238E27FC236}">
                      <a16:creationId xmlns:a16="http://schemas.microsoft.com/office/drawing/2014/main" id="{27C47BC9-79EE-B3BD-DA55-AFA44F6AA041}"/>
                    </a:ext>
                  </a:extLst>
                </p14:cNvPr>
                <p14:cNvContentPartPr/>
                <p14:nvPr/>
              </p14:nvContentPartPr>
              <p14:xfrm>
                <a:off x="6401185" y="1643077"/>
                <a:ext cx="146880" cy="360"/>
              </p14:xfrm>
            </p:contentPart>
          </mc:Choice>
          <mc:Fallback xmlns="">
            <p:pic>
              <p:nvPicPr>
                <p:cNvPr id="63" name="Ink 62">
                  <a:extLst>
                    <a:ext uri="{FF2B5EF4-FFF2-40B4-BE49-F238E27FC236}">
                      <a16:creationId xmlns:a16="http://schemas.microsoft.com/office/drawing/2014/main" id="{27C47BC9-79EE-B3BD-DA55-AFA44F6AA041}"/>
                    </a:ext>
                  </a:extLst>
                </p:cNvPr>
                <p:cNvPicPr/>
                <p:nvPr/>
              </p:nvPicPr>
              <p:blipFill>
                <a:blip r:embed="rId97"/>
                <a:stretch>
                  <a:fillRect/>
                </a:stretch>
              </p:blipFill>
              <p:spPr>
                <a:xfrm>
                  <a:off x="6392545" y="1634437"/>
                  <a:ext cx="1645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4" name="Ink 63">
                  <a:extLst>
                    <a:ext uri="{FF2B5EF4-FFF2-40B4-BE49-F238E27FC236}">
                      <a16:creationId xmlns:a16="http://schemas.microsoft.com/office/drawing/2014/main" id="{6C0691D9-68C0-03B0-59F4-C1007B35AE46}"/>
                    </a:ext>
                  </a:extLst>
                </p14:cNvPr>
                <p14:cNvContentPartPr/>
                <p14:nvPr/>
              </p14:nvContentPartPr>
              <p14:xfrm>
                <a:off x="6855865" y="1634077"/>
                <a:ext cx="744480" cy="255600"/>
              </p14:xfrm>
            </p:contentPart>
          </mc:Choice>
          <mc:Fallback xmlns="">
            <p:pic>
              <p:nvPicPr>
                <p:cNvPr id="64" name="Ink 63">
                  <a:extLst>
                    <a:ext uri="{FF2B5EF4-FFF2-40B4-BE49-F238E27FC236}">
                      <a16:creationId xmlns:a16="http://schemas.microsoft.com/office/drawing/2014/main" id="{6C0691D9-68C0-03B0-59F4-C1007B35AE46}"/>
                    </a:ext>
                  </a:extLst>
                </p:cNvPr>
                <p:cNvPicPr/>
                <p:nvPr/>
              </p:nvPicPr>
              <p:blipFill>
                <a:blip r:embed="rId99"/>
                <a:stretch>
                  <a:fillRect/>
                </a:stretch>
              </p:blipFill>
              <p:spPr>
                <a:xfrm>
                  <a:off x="6847225" y="1625077"/>
                  <a:ext cx="76212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5" name="Ink 64">
                  <a:extLst>
                    <a:ext uri="{FF2B5EF4-FFF2-40B4-BE49-F238E27FC236}">
                      <a16:creationId xmlns:a16="http://schemas.microsoft.com/office/drawing/2014/main" id="{EFB09063-C01D-1ECD-32D9-989FFBD7CA92}"/>
                    </a:ext>
                  </a:extLst>
                </p14:cNvPr>
                <p14:cNvContentPartPr/>
                <p14:nvPr/>
              </p14:nvContentPartPr>
              <p14:xfrm>
                <a:off x="7682065" y="1523197"/>
                <a:ext cx="1080360" cy="717120"/>
              </p14:xfrm>
            </p:contentPart>
          </mc:Choice>
          <mc:Fallback xmlns="">
            <p:pic>
              <p:nvPicPr>
                <p:cNvPr id="65" name="Ink 64">
                  <a:extLst>
                    <a:ext uri="{FF2B5EF4-FFF2-40B4-BE49-F238E27FC236}">
                      <a16:creationId xmlns:a16="http://schemas.microsoft.com/office/drawing/2014/main" id="{EFB09063-C01D-1ECD-32D9-989FFBD7CA92}"/>
                    </a:ext>
                  </a:extLst>
                </p:cNvPr>
                <p:cNvPicPr/>
                <p:nvPr/>
              </p:nvPicPr>
              <p:blipFill>
                <a:blip r:embed="rId101"/>
                <a:stretch>
                  <a:fillRect/>
                </a:stretch>
              </p:blipFill>
              <p:spPr>
                <a:xfrm>
                  <a:off x="7673065" y="1514197"/>
                  <a:ext cx="1098000" cy="7347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6" name="Ink 65">
                  <a:extLst>
                    <a:ext uri="{FF2B5EF4-FFF2-40B4-BE49-F238E27FC236}">
                      <a16:creationId xmlns:a16="http://schemas.microsoft.com/office/drawing/2014/main" id="{CC73CC79-5DB6-38C7-510F-EB82F988213B}"/>
                    </a:ext>
                  </a:extLst>
                </p14:cNvPr>
                <p14:cNvContentPartPr/>
                <p14:nvPr/>
              </p14:nvContentPartPr>
              <p14:xfrm>
                <a:off x="8207305" y="1457677"/>
                <a:ext cx="118440" cy="104400"/>
              </p14:xfrm>
            </p:contentPart>
          </mc:Choice>
          <mc:Fallback xmlns="">
            <p:pic>
              <p:nvPicPr>
                <p:cNvPr id="66" name="Ink 65">
                  <a:extLst>
                    <a:ext uri="{FF2B5EF4-FFF2-40B4-BE49-F238E27FC236}">
                      <a16:creationId xmlns:a16="http://schemas.microsoft.com/office/drawing/2014/main" id="{CC73CC79-5DB6-38C7-510F-EB82F988213B}"/>
                    </a:ext>
                  </a:extLst>
                </p:cNvPr>
                <p:cNvPicPr/>
                <p:nvPr/>
              </p:nvPicPr>
              <p:blipFill>
                <a:blip r:embed="rId103"/>
                <a:stretch>
                  <a:fillRect/>
                </a:stretch>
              </p:blipFill>
              <p:spPr>
                <a:xfrm>
                  <a:off x="8198665" y="1448677"/>
                  <a:ext cx="13608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7" name="Ink 66">
                  <a:extLst>
                    <a:ext uri="{FF2B5EF4-FFF2-40B4-BE49-F238E27FC236}">
                      <a16:creationId xmlns:a16="http://schemas.microsoft.com/office/drawing/2014/main" id="{C8672C60-00F3-DE09-0061-45784E75612C}"/>
                    </a:ext>
                  </a:extLst>
                </p14:cNvPr>
                <p14:cNvContentPartPr/>
                <p14:nvPr/>
              </p14:nvContentPartPr>
              <p14:xfrm>
                <a:off x="8846665" y="1810837"/>
                <a:ext cx="52200" cy="117720"/>
              </p14:xfrm>
            </p:contentPart>
          </mc:Choice>
          <mc:Fallback xmlns="">
            <p:pic>
              <p:nvPicPr>
                <p:cNvPr id="67" name="Ink 66">
                  <a:extLst>
                    <a:ext uri="{FF2B5EF4-FFF2-40B4-BE49-F238E27FC236}">
                      <a16:creationId xmlns:a16="http://schemas.microsoft.com/office/drawing/2014/main" id="{C8672C60-00F3-DE09-0061-45784E75612C}"/>
                    </a:ext>
                  </a:extLst>
                </p:cNvPr>
                <p:cNvPicPr/>
                <p:nvPr/>
              </p:nvPicPr>
              <p:blipFill>
                <a:blip r:embed="rId105"/>
                <a:stretch>
                  <a:fillRect/>
                </a:stretch>
              </p:blipFill>
              <p:spPr>
                <a:xfrm>
                  <a:off x="8838025" y="1801837"/>
                  <a:ext cx="6984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8" name="Ink 67">
                  <a:extLst>
                    <a:ext uri="{FF2B5EF4-FFF2-40B4-BE49-F238E27FC236}">
                      <a16:creationId xmlns:a16="http://schemas.microsoft.com/office/drawing/2014/main" id="{D0C39739-D258-EBE6-9FB0-4632F851B3D2}"/>
                    </a:ext>
                  </a:extLst>
                </p14:cNvPr>
                <p14:cNvContentPartPr/>
                <p14:nvPr/>
              </p14:nvContentPartPr>
              <p14:xfrm>
                <a:off x="8936305" y="1538317"/>
                <a:ext cx="949320" cy="307080"/>
              </p14:xfrm>
            </p:contentPart>
          </mc:Choice>
          <mc:Fallback xmlns="">
            <p:pic>
              <p:nvPicPr>
                <p:cNvPr id="68" name="Ink 67">
                  <a:extLst>
                    <a:ext uri="{FF2B5EF4-FFF2-40B4-BE49-F238E27FC236}">
                      <a16:creationId xmlns:a16="http://schemas.microsoft.com/office/drawing/2014/main" id="{D0C39739-D258-EBE6-9FB0-4632F851B3D2}"/>
                    </a:ext>
                  </a:extLst>
                </p:cNvPr>
                <p:cNvPicPr/>
                <p:nvPr/>
              </p:nvPicPr>
              <p:blipFill>
                <a:blip r:embed="rId107"/>
                <a:stretch>
                  <a:fillRect/>
                </a:stretch>
              </p:blipFill>
              <p:spPr>
                <a:xfrm>
                  <a:off x="8927305" y="1529317"/>
                  <a:ext cx="96696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9" name="Ink 68">
                  <a:extLst>
                    <a:ext uri="{FF2B5EF4-FFF2-40B4-BE49-F238E27FC236}">
                      <a16:creationId xmlns:a16="http://schemas.microsoft.com/office/drawing/2014/main" id="{BBE30287-DC61-58BB-F906-A540BB831B90}"/>
                    </a:ext>
                  </a:extLst>
                </p14:cNvPr>
                <p14:cNvContentPartPr/>
                <p14:nvPr/>
              </p14:nvContentPartPr>
              <p14:xfrm>
                <a:off x="9516985" y="1419877"/>
                <a:ext cx="124920" cy="81360"/>
              </p14:xfrm>
            </p:contentPart>
          </mc:Choice>
          <mc:Fallback xmlns="">
            <p:pic>
              <p:nvPicPr>
                <p:cNvPr id="69" name="Ink 68">
                  <a:extLst>
                    <a:ext uri="{FF2B5EF4-FFF2-40B4-BE49-F238E27FC236}">
                      <a16:creationId xmlns:a16="http://schemas.microsoft.com/office/drawing/2014/main" id="{BBE30287-DC61-58BB-F906-A540BB831B90}"/>
                    </a:ext>
                  </a:extLst>
                </p:cNvPr>
                <p:cNvPicPr/>
                <p:nvPr/>
              </p:nvPicPr>
              <p:blipFill>
                <a:blip r:embed="rId109"/>
                <a:stretch>
                  <a:fillRect/>
                </a:stretch>
              </p:blipFill>
              <p:spPr>
                <a:xfrm>
                  <a:off x="9507985" y="1411237"/>
                  <a:ext cx="14256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1" name="Ink 70">
                  <a:extLst>
                    <a:ext uri="{FF2B5EF4-FFF2-40B4-BE49-F238E27FC236}">
                      <a16:creationId xmlns:a16="http://schemas.microsoft.com/office/drawing/2014/main" id="{360D42BF-05D7-583C-0485-2272EAEF3303}"/>
                    </a:ext>
                  </a:extLst>
                </p14:cNvPr>
                <p14:cNvContentPartPr/>
                <p14:nvPr/>
              </p14:nvContentPartPr>
              <p14:xfrm>
                <a:off x="10009465" y="1343197"/>
                <a:ext cx="1544400" cy="744120"/>
              </p14:xfrm>
            </p:contentPart>
          </mc:Choice>
          <mc:Fallback xmlns="">
            <p:pic>
              <p:nvPicPr>
                <p:cNvPr id="71" name="Ink 70">
                  <a:extLst>
                    <a:ext uri="{FF2B5EF4-FFF2-40B4-BE49-F238E27FC236}">
                      <a16:creationId xmlns:a16="http://schemas.microsoft.com/office/drawing/2014/main" id="{360D42BF-05D7-583C-0485-2272EAEF3303}"/>
                    </a:ext>
                  </a:extLst>
                </p:cNvPr>
                <p:cNvPicPr/>
                <p:nvPr/>
              </p:nvPicPr>
              <p:blipFill>
                <a:blip r:embed="rId111"/>
                <a:stretch>
                  <a:fillRect/>
                </a:stretch>
              </p:blipFill>
              <p:spPr>
                <a:xfrm>
                  <a:off x="10000825" y="1334197"/>
                  <a:ext cx="1562040" cy="7617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2" name="Ink 71">
                  <a:extLst>
                    <a:ext uri="{FF2B5EF4-FFF2-40B4-BE49-F238E27FC236}">
                      <a16:creationId xmlns:a16="http://schemas.microsoft.com/office/drawing/2014/main" id="{FCF5BE9C-42FC-D4EE-EE62-86240F8DC6E0}"/>
                    </a:ext>
                  </a:extLst>
                </p14:cNvPr>
                <p14:cNvContentPartPr/>
                <p14:nvPr/>
              </p14:nvContentPartPr>
              <p14:xfrm>
                <a:off x="11033665" y="1242397"/>
                <a:ext cx="114840" cy="109800"/>
              </p14:xfrm>
            </p:contentPart>
          </mc:Choice>
          <mc:Fallback xmlns="">
            <p:pic>
              <p:nvPicPr>
                <p:cNvPr id="72" name="Ink 71">
                  <a:extLst>
                    <a:ext uri="{FF2B5EF4-FFF2-40B4-BE49-F238E27FC236}">
                      <a16:creationId xmlns:a16="http://schemas.microsoft.com/office/drawing/2014/main" id="{FCF5BE9C-42FC-D4EE-EE62-86240F8DC6E0}"/>
                    </a:ext>
                  </a:extLst>
                </p:cNvPr>
                <p:cNvPicPr/>
                <p:nvPr/>
              </p:nvPicPr>
              <p:blipFill>
                <a:blip r:embed="rId113"/>
                <a:stretch>
                  <a:fillRect/>
                </a:stretch>
              </p:blipFill>
              <p:spPr>
                <a:xfrm>
                  <a:off x="11024665" y="1233757"/>
                  <a:ext cx="132480" cy="127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4">
            <p14:nvContentPartPr>
              <p14:cNvPr id="74" name="Ink 73">
                <a:extLst>
                  <a:ext uri="{FF2B5EF4-FFF2-40B4-BE49-F238E27FC236}">
                    <a16:creationId xmlns:a16="http://schemas.microsoft.com/office/drawing/2014/main" id="{58920471-9F51-97BC-C1AE-B689E7EF702D}"/>
                  </a:ext>
                </a:extLst>
              </p14:cNvPr>
              <p14:cNvContentPartPr/>
              <p14:nvPr/>
            </p14:nvContentPartPr>
            <p14:xfrm>
              <a:off x="1093705" y="2253277"/>
              <a:ext cx="245880" cy="462240"/>
            </p14:xfrm>
          </p:contentPart>
        </mc:Choice>
        <mc:Fallback xmlns="">
          <p:pic>
            <p:nvPicPr>
              <p:cNvPr id="74" name="Ink 73">
                <a:extLst>
                  <a:ext uri="{FF2B5EF4-FFF2-40B4-BE49-F238E27FC236}">
                    <a16:creationId xmlns:a16="http://schemas.microsoft.com/office/drawing/2014/main" id="{58920471-9F51-97BC-C1AE-B689E7EF702D}"/>
                  </a:ext>
                </a:extLst>
              </p:cNvPr>
              <p:cNvPicPr/>
              <p:nvPr/>
            </p:nvPicPr>
            <p:blipFill>
              <a:blip r:embed="rId115"/>
              <a:stretch>
                <a:fillRect/>
              </a:stretch>
            </p:blipFill>
            <p:spPr>
              <a:xfrm>
                <a:off x="1085065" y="2244277"/>
                <a:ext cx="263520" cy="479880"/>
              </a:xfrm>
              <a:prstGeom prst="rect">
                <a:avLst/>
              </a:prstGeom>
            </p:spPr>
          </p:pic>
        </mc:Fallback>
      </mc:AlternateContent>
      <p:grpSp>
        <p:nvGrpSpPr>
          <p:cNvPr id="82" name="Group 81">
            <a:extLst>
              <a:ext uri="{FF2B5EF4-FFF2-40B4-BE49-F238E27FC236}">
                <a16:creationId xmlns:a16="http://schemas.microsoft.com/office/drawing/2014/main" id="{57F3244D-4408-3B04-5D6B-31C1C6B54B16}"/>
              </a:ext>
            </a:extLst>
          </p:cNvPr>
          <p:cNvGrpSpPr/>
          <p:nvPr/>
        </p:nvGrpSpPr>
        <p:grpSpPr>
          <a:xfrm>
            <a:off x="1540465" y="2084077"/>
            <a:ext cx="3871800" cy="738000"/>
            <a:chOff x="1540465" y="2084077"/>
            <a:chExt cx="3871800" cy="738000"/>
          </a:xfrm>
        </p:grpSpPr>
        <mc:AlternateContent xmlns:mc="http://schemas.openxmlformats.org/markup-compatibility/2006" xmlns:p14="http://schemas.microsoft.com/office/powerpoint/2010/main">
          <mc:Choice Requires="p14">
            <p:contentPart p14:bwMode="auto" r:id="rId116">
              <p14:nvContentPartPr>
                <p14:cNvPr id="75" name="Ink 74">
                  <a:extLst>
                    <a:ext uri="{FF2B5EF4-FFF2-40B4-BE49-F238E27FC236}">
                      <a16:creationId xmlns:a16="http://schemas.microsoft.com/office/drawing/2014/main" id="{AFDD38B4-1BCF-F338-7468-D204196C7379}"/>
                    </a:ext>
                  </a:extLst>
                </p14:cNvPr>
                <p14:cNvContentPartPr/>
                <p14:nvPr/>
              </p14:nvContentPartPr>
              <p14:xfrm>
                <a:off x="1540465" y="2286037"/>
                <a:ext cx="1684080" cy="536040"/>
              </p14:xfrm>
            </p:contentPart>
          </mc:Choice>
          <mc:Fallback xmlns="">
            <p:pic>
              <p:nvPicPr>
                <p:cNvPr id="75" name="Ink 74">
                  <a:extLst>
                    <a:ext uri="{FF2B5EF4-FFF2-40B4-BE49-F238E27FC236}">
                      <a16:creationId xmlns:a16="http://schemas.microsoft.com/office/drawing/2014/main" id="{AFDD38B4-1BCF-F338-7468-D204196C7379}"/>
                    </a:ext>
                  </a:extLst>
                </p:cNvPr>
                <p:cNvPicPr/>
                <p:nvPr/>
              </p:nvPicPr>
              <p:blipFill>
                <a:blip r:embed="rId117"/>
                <a:stretch>
                  <a:fillRect/>
                </a:stretch>
              </p:blipFill>
              <p:spPr>
                <a:xfrm>
                  <a:off x="1531465" y="2277397"/>
                  <a:ext cx="1701720" cy="5536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6" name="Ink 75">
                  <a:extLst>
                    <a:ext uri="{FF2B5EF4-FFF2-40B4-BE49-F238E27FC236}">
                      <a16:creationId xmlns:a16="http://schemas.microsoft.com/office/drawing/2014/main" id="{30CFE17B-D2B8-9EF7-63E2-AA1F83326DFD}"/>
                    </a:ext>
                  </a:extLst>
                </p14:cNvPr>
                <p14:cNvContentPartPr/>
                <p14:nvPr/>
              </p14:nvContentPartPr>
              <p14:xfrm>
                <a:off x="2660065" y="2154277"/>
                <a:ext cx="109800" cy="86760"/>
              </p14:xfrm>
            </p:contentPart>
          </mc:Choice>
          <mc:Fallback xmlns="">
            <p:pic>
              <p:nvPicPr>
                <p:cNvPr id="76" name="Ink 75">
                  <a:extLst>
                    <a:ext uri="{FF2B5EF4-FFF2-40B4-BE49-F238E27FC236}">
                      <a16:creationId xmlns:a16="http://schemas.microsoft.com/office/drawing/2014/main" id="{30CFE17B-D2B8-9EF7-63E2-AA1F83326DFD}"/>
                    </a:ext>
                  </a:extLst>
                </p:cNvPr>
                <p:cNvPicPr/>
                <p:nvPr/>
              </p:nvPicPr>
              <p:blipFill>
                <a:blip r:embed="rId119"/>
                <a:stretch>
                  <a:fillRect/>
                </a:stretch>
              </p:blipFill>
              <p:spPr>
                <a:xfrm>
                  <a:off x="2651425" y="2145277"/>
                  <a:ext cx="12744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7" name="Ink 76">
                  <a:extLst>
                    <a:ext uri="{FF2B5EF4-FFF2-40B4-BE49-F238E27FC236}">
                      <a16:creationId xmlns:a16="http://schemas.microsoft.com/office/drawing/2014/main" id="{BFDC36D7-B476-4615-AC09-3F9861C089BF}"/>
                    </a:ext>
                  </a:extLst>
                </p14:cNvPr>
                <p14:cNvContentPartPr/>
                <p14:nvPr/>
              </p14:nvContentPartPr>
              <p14:xfrm>
                <a:off x="3349825" y="2462797"/>
                <a:ext cx="32040" cy="57960"/>
              </p14:xfrm>
            </p:contentPart>
          </mc:Choice>
          <mc:Fallback xmlns="">
            <p:pic>
              <p:nvPicPr>
                <p:cNvPr id="77" name="Ink 76">
                  <a:extLst>
                    <a:ext uri="{FF2B5EF4-FFF2-40B4-BE49-F238E27FC236}">
                      <a16:creationId xmlns:a16="http://schemas.microsoft.com/office/drawing/2014/main" id="{BFDC36D7-B476-4615-AC09-3F9861C089BF}"/>
                    </a:ext>
                  </a:extLst>
                </p:cNvPr>
                <p:cNvPicPr/>
                <p:nvPr/>
              </p:nvPicPr>
              <p:blipFill>
                <a:blip r:embed="rId121"/>
                <a:stretch>
                  <a:fillRect/>
                </a:stretch>
              </p:blipFill>
              <p:spPr>
                <a:xfrm>
                  <a:off x="3341185" y="2453797"/>
                  <a:ext cx="4968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8" name="Ink 77">
                  <a:extLst>
                    <a:ext uri="{FF2B5EF4-FFF2-40B4-BE49-F238E27FC236}">
                      <a16:creationId xmlns:a16="http://schemas.microsoft.com/office/drawing/2014/main" id="{804DA7DE-C550-0411-3A29-32E401A2AB99}"/>
                    </a:ext>
                  </a:extLst>
                </p14:cNvPr>
                <p14:cNvContentPartPr/>
                <p14:nvPr/>
              </p14:nvContentPartPr>
              <p14:xfrm>
                <a:off x="3684985" y="2324557"/>
                <a:ext cx="199440" cy="161280"/>
              </p14:xfrm>
            </p:contentPart>
          </mc:Choice>
          <mc:Fallback xmlns="">
            <p:pic>
              <p:nvPicPr>
                <p:cNvPr id="78" name="Ink 77">
                  <a:extLst>
                    <a:ext uri="{FF2B5EF4-FFF2-40B4-BE49-F238E27FC236}">
                      <a16:creationId xmlns:a16="http://schemas.microsoft.com/office/drawing/2014/main" id="{804DA7DE-C550-0411-3A29-32E401A2AB99}"/>
                    </a:ext>
                  </a:extLst>
                </p:cNvPr>
                <p:cNvPicPr/>
                <p:nvPr/>
              </p:nvPicPr>
              <p:blipFill>
                <a:blip r:embed="rId123"/>
                <a:stretch>
                  <a:fillRect/>
                </a:stretch>
              </p:blipFill>
              <p:spPr>
                <a:xfrm>
                  <a:off x="3676345" y="2315917"/>
                  <a:ext cx="21708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80" name="Ink 79">
                  <a:extLst>
                    <a:ext uri="{FF2B5EF4-FFF2-40B4-BE49-F238E27FC236}">
                      <a16:creationId xmlns:a16="http://schemas.microsoft.com/office/drawing/2014/main" id="{2820D82F-EE78-B2AC-8F84-EE45AE918D19}"/>
                    </a:ext>
                  </a:extLst>
                </p14:cNvPr>
                <p14:cNvContentPartPr/>
                <p14:nvPr/>
              </p14:nvContentPartPr>
              <p14:xfrm>
                <a:off x="4025185" y="2159317"/>
                <a:ext cx="1387080" cy="348840"/>
              </p14:xfrm>
            </p:contentPart>
          </mc:Choice>
          <mc:Fallback xmlns="">
            <p:pic>
              <p:nvPicPr>
                <p:cNvPr id="80" name="Ink 79">
                  <a:extLst>
                    <a:ext uri="{FF2B5EF4-FFF2-40B4-BE49-F238E27FC236}">
                      <a16:creationId xmlns:a16="http://schemas.microsoft.com/office/drawing/2014/main" id="{2820D82F-EE78-B2AC-8F84-EE45AE918D19}"/>
                    </a:ext>
                  </a:extLst>
                </p:cNvPr>
                <p:cNvPicPr/>
                <p:nvPr/>
              </p:nvPicPr>
              <p:blipFill>
                <a:blip r:embed="rId125"/>
                <a:stretch>
                  <a:fillRect/>
                </a:stretch>
              </p:blipFill>
              <p:spPr>
                <a:xfrm>
                  <a:off x="4016185" y="2150677"/>
                  <a:ext cx="1404720" cy="3664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81" name="Ink 80">
                  <a:extLst>
                    <a:ext uri="{FF2B5EF4-FFF2-40B4-BE49-F238E27FC236}">
                      <a16:creationId xmlns:a16="http://schemas.microsoft.com/office/drawing/2014/main" id="{B2B6969A-F01E-B809-E916-F2C93A74E434}"/>
                    </a:ext>
                  </a:extLst>
                </p14:cNvPr>
                <p14:cNvContentPartPr/>
                <p14:nvPr/>
              </p14:nvContentPartPr>
              <p14:xfrm>
                <a:off x="4095385" y="2084077"/>
                <a:ext cx="124560" cy="103320"/>
              </p14:xfrm>
            </p:contentPart>
          </mc:Choice>
          <mc:Fallback xmlns="">
            <p:pic>
              <p:nvPicPr>
                <p:cNvPr id="81" name="Ink 80">
                  <a:extLst>
                    <a:ext uri="{FF2B5EF4-FFF2-40B4-BE49-F238E27FC236}">
                      <a16:creationId xmlns:a16="http://schemas.microsoft.com/office/drawing/2014/main" id="{B2B6969A-F01E-B809-E916-F2C93A74E434}"/>
                    </a:ext>
                  </a:extLst>
                </p:cNvPr>
                <p:cNvPicPr/>
                <p:nvPr/>
              </p:nvPicPr>
              <p:blipFill>
                <a:blip r:embed="rId127"/>
                <a:stretch>
                  <a:fillRect/>
                </a:stretch>
              </p:blipFill>
              <p:spPr>
                <a:xfrm>
                  <a:off x="4086745" y="2075077"/>
                  <a:ext cx="142200" cy="120960"/>
                </a:xfrm>
                <a:prstGeom prst="rect">
                  <a:avLst/>
                </a:prstGeom>
              </p:spPr>
            </p:pic>
          </mc:Fallback>
        </mc:AlternateContent>
      </p:grpSp>
      <p:grpSp>
        <p:nvGrpSpPr>
          <p:cNvPr id="85" name="Group 84">
            <a:extLst>
              <a:ext uri="{FF2B5EF4-FFF2-40B4-BE49-F238E27FC236}">
                <a16:creationId xmlns:a16="http://schemas.microsoft.com/office/drawing/2014/main" id="{50B1BDFA-7F44-59A5-D857-C9D051515104}"/>
              </a:ext>
            </a:extLst>
          </p:cNvPr>
          <p:cNvGrpSpPr/>
          <p:nvPr/>
        </p:nvGrpSpPr>
        <p:grpSpPr>
          <a:xfrm>
            <a:off x="5583985" y="2237797"/>
            <a:ext cx="995040" cy="235440"/>
            <a:chOff x="5583985" y="2237797"/>
            <a:chExt cx="995040" cy="235440"/>
          </a:xfrm>
        </p:grpSpPr>
        <mc:AlternateContent xmlns:mc="http://schemas.openxmlformats.org/markup-compatibility/2006" xmlns:p14="http://schemas.microsoft.com/office/powerpoint/2010/main">
          <mc:Choice Requires="p14">
            <p:contentPart p14:bwMode="auto" r:id="rId128">
              <p14:nvContentPartPr>
                <p14:cNvPr id="83" name="Ink 82">
                  <a:extLst>
                    <a:ext uri="{FF2B5EF4-FFF2-40B4-BE49-F238E27FC236}">
                      <a16:creationId xmlns:a16="http://schemas.microsoft.com/office/drawing/2014/main" id="{5CE6255A-F5BF-7800-2B2D-7B84695EF841}"/>
                    </a:ext>
                  </a:extLst>
                </p14:cNvPr>
                <p14:cNvContentPartPr/>
                <p14:nvPr/>
              </p14:nvContentPartPr>
              <p14:xfrm>
                <a:off x="5583985" y="2252197"/>
                <a:ext cx="137880" cy="193680"/>
              </p14:xfrm>
            </p:contentPart>
          </mc:Choice>
          <mc:Fallback xmlns="">
            <p:pic>
              <p:nvPicPr>
                <p:cNvPr id="83" name="Ink 82">
                  <a:extLst>
                    <a:ext uri="{FF2B5EF4-FFF2-40B4-BE49-F238E27FC236}">
                      <a16:creationId xmlns:a16="http://schemas.microsoft.com/office/drawing/2014/main" id="{5CE6255A-F5BF-7800-2B2D-7B84695EF841}"/>
                    </a:ext>
                  </a:extLst>
                </p:cNvPr>
                <p:cNvPicPr/>
                <p:nvPr/>
              </p:nvPicPr>
              <p:blipFill>
                <a:blip r:embed="rId129"/>
                <a:stretch>
                  <a:fillRect/>
                </a:stretch>
              </p:blipFill>
              <p:spPr>
                <a:xfrm>
                  <a:off x="5574985" y="2243557"/>
                  <a:ext cx="15552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4" name="Ink 83">
                  <a:extLst>
                    <a:ext uri="{FF2B5EF4-FFF2-40B4-BE49-F238E27FC236}">
                      <a16:creationId xmlns:a16="http://schemas.microsoft.com/office/drawing/2014/main" id="{900FE768-96C4-DC56-1E9F-62297ABA2B8C}"/>
                    </a:ext>
                  </a:extLst>
                </p14:cNvPr>
                <p14:cNvContentPartPr/>
                <p14:nvPr/>
              </p14:nvContentPartPr>
              <p14:xfrm>
                <a:off x="5827705" y="2237797"/>
                <a:ext cx="751320" cy="235440"/>
              </p14:xfrm>
            </p:contentPart>
          </mc:Choice>
          <mc:Fallback xmlns="">
            <p:pic>
              <p:nvPicPr>
                <p:cNvPr id="84" name="Ink 83">
                  <a:extLst>
                    <a:ext uri="{FF2B5EF4-FFF2-40B4-BE49-F238E27FC236}">
                      <a16:creationId xmlns:a16="http://schemas.microsoft.com/office/drawing/2014/main" id="{900FE768-96C4-DC56-1E9F-62297ABA2B8C}"/>
                    </a:ext>
                  </a:extLst>
                </p:cNvPr>
                <p:cNvPicPr/>
                <p:nvPr/>
              </p:nvPicPr>
              <p:blipFill>
                <a:blip r:embed="rId131"/>
                <a:stretch>
                  <a:fillRect/>
                </a:stretch>
              </p:blipFill>
              <p:spPr>
                <a:xfrm>
                  <a:off x="5818705" y="2229157"/>
                  <a:ext cx="768960" cy="253080"/>
                </a:xfrm>
                <a:prstGeom prst="rect">
                  <a:avLst/>
                </a:prstGeom>
              </p:spPr>
            </p:pic>
          </mc:Fallback>
        </mc:AlternateContent>
      </p:grpSp>
      <p:grpSp>
        <p:nvGrpSpPr>
          <p:cNvPr id="88" name="Group 87">
            <a:extLst>
              <a:ext uri="{FF2B5EF4-FFF2-40B4-BE49-F238E27FC236}">
                <a16:creationId xmlns:a16="http://schemas.microsoft.com/office/drawing/2014/main" id="{EAD62AA0-9DC9-F405-29C7-51FE4308C057}"/>
              </a:ext>
            </a:extLst>
          </p:cNvPr>
          <p:cNvGrpSpPr/>
          <p:nvPr/>
        </p:nvGrpSpPr>
        <p:grpSpPr>
          <a:xfrm>
            <a:off x="6699985" y="2165797"/>
            <a:ext cx="1160640" cy="516240"/>
            <a:chOff x="6699985" y="2165797"/>
            <a:chExt cx="1160640" cy="516240"/>
          </a:xfrm>
        </p:grpSpPr>
        <mc:AlternateContent xmlns:mc="http://schemas.openxmlformats.org/markup-compatibility/2006" xmlns:p14="http://schemas.microsoft.com/office/powerpoint/2010/main">
          <mc:Choice Requires="p14">
            <p:contentPart p14:bwMode="auto" r:id="rId132">
              <p14:nvContentPartPr>
                <p14:cNvPr id="86" name="Ink 85">
                  <a:extLst>
                    <a:ext uri="{FF2B5EF4-FFF2-40B4-BE49-F238E27FC236}">
                      <a16:creationId xmlns:a16="http://schemas.microsoft.com/office/drawing/2014/main" id="{429EB975-E6AD-9FE0-B053-4F4162A92B13}"/>
                    </a:ext>
                  </a:extLst>
                </p14:cNvPr>
                <p14:cNvContentPartPr/>
                <p14:nvPr/>
              </p14:nvContentPartPr>
              <p14:xfrm>
                <a:off x="6699985" y="2165797"/>
                <a:ext cx="1160640" cy="516240"/>
              </p14:xfrm>
            </p:contentPart>
          </mc:Choice>
          <mc:Fallback xmlns="">
            <p:pic>
              <p:nvPicPr>
                <p:cNvPr id="86" name="Ink 85">
                  <a:extLst>
                    <a:ext uri="{FF2B5EF4-FFF2-40B4-BE49-F238E27FC236}">
                      <a16:creationId xmlns:a16="http://schemas.microsoft.com/office/drawing/2014/main" id="{429EB975-E6AD-9FE0-B053-4F4162A92B13}"/>
                    </a:ext>
                  </a:extLst>
                </p:cNvPr>
                <p:cNvPicPr/>
                <p:nvPr/>
              </p:nvPicPr>
              <p:blipFill>
                <a:blip r:embed="rId133"/>
                <a:stretch>
                  <a:fillRect/>
                </a:stretch>
              </p:blipFill>
              <p:spPr>
                <a:xfrm>
                  <a:off x="6691345" y="2157157"/>
                  <a:ext cx="1178280" cy="5338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7" name="Ink 86">
                  <a:extLst>
                    <a:ext uri="{FF2B5EF4-FFF2-40B4-BE49-F238E27FC236}">
                      <a16:creationId xmlns:a16="http://schemas.microsoft.com/office/drawing/2014/main" id="{BBCEB4B9-E35D-AA1D-7987-CA9A5CF79843}"/>
                    </a:ext>
                  </a:extLst>
                </p14:cNvPr>
                <p14:cNvContentPartPr/>
                <p14:nvPr/>
              </p14:nvContentPartPr>
              <p14:xfrm>
                <a:off x="7223785" y="2255077"/>
                <a:ext cx="196560" cy="7560"/>
              </p14:xfrm>
            </p:contentPart>
          </mc:Choice>
          <mc:Fallback xmlns="">
            <p:pic>
              <p:nvPicPr>
                <p:cNvPr id="87" name="Ink 86">
                  <a:extLst>
                    <a:ext uri="{FF2B5EF4-FFF2-40B4-BE49-F238E27FC236}">
                      <a16:creationId xmlns:a16="http://schemas.microsoft.com/office/drawing/2014/main" id="{BBCEB4B9-E35D-AA1D-7987-CA9A5CF79843}"/>
                    </a:ext>
                  </a:extLst>
                </p:cNvPr>
                <p:cNvPicPr/>
                <p:nvPr/>
              </p:nvPicPr>
              <p:blipFill>
                <a:blip r:embed="rId135"/>
                <a:stretch>
                  <a:fillRect/>
                </a:stretch>
              </p:blipFill>
              <p:spPr>
                <a:xfrm>
                  <a:off x="7214785" y="2246437"/>
                  <a:ext cx="214200" cy="25200"/>
                </a:xfrm>
                <a:prstGeom prst="rect">
                  <a:avLst/>
                </a:prstGeom>
              </p:spPr>
            </p:pic>
          </mc:Fallback>
        </mc:AlternateContent>
      </p:grpSp>
      <p:grpSp>
        <p:nvGrpSpPr>
          <p:cNvPr id="92" name="Group 91">
            <a:extLst>
              <a:ext uri="{FF2B5EF4-FFF2-40B4-BE49-F238E27FC236}">
                <a16:creationId xmlns:a16="http://schemas.microsoft.com/office/drawing/2014/main" id="{B0834D1D-E46B-BD65-249F-2E2D7EFF10DB}"/>
              </a:ext>
            </a:extLst>
          </p:cNvPr>
          <p:cNvGrpSpPr/>
          <p:nvPr/>
        </p:nvGrpSpPr>
        <p:grpSpPr>
          <a:xfrm>
            <a:off x="8058985" y="2080117"/>
            <a:ext cx="1388880" cy="616320"/>
            <a:chOff x="8058985" y="2080117"/>
            <a:chExt cx="1388880" cy="616320"/>
          </a:xfrm>
        </p:grpSpPr>
        <mc:AlternateContent xmlns:mc="http://schemas.openxmlformats.org/markup-compatibility/2006" xmlns:p14="http://schemas.microsoft.com/office/powerpoint/2010/main">
          <mc:Choice Requires="p14">
            <p:contentPart p14:bwMode="auto" r:id="rId136">
              <p14:nvContentPartPr>
                <p14:cNvPr id="89" name="Ink 88">
                  <a:extLst>
                    <a:ext uri="{FF2B5EF4-FFF2-40B4-BE49-F238E27FC236}">
                      <a16:creationId xmlns:a16="http://schemas.microsoft.com/office/drawing/2014/main" id="{98D03888-41A3-D0B0-9952-06B363C9B1E9}"/>
                    </a:ext>
                  </a:extLst>
                </p14:cNvPr>
                <p14:cNvContentPartPr/>
                <p14:nvPr/>
              </p14:nvContentPartPr>
              <p14:xfrm>
                <a:off x="8058985" y="2100997"/>
                <a:ext cx="1388880" cy="595440"/>
              </p14:xfrm>
            </p:contentPart>
          </mc:Choice>
          <mc:Fallback xmlns="">
            <p:pic>
              <p:nvPicPr>
                <p:cNvPr id="89" name="Ink 88">
                  <a:extLst>
                    <a:ext uri="{FF2B5EF4-FFF2-40B4-BE49-F238E27FC236}">
                      <a16:creationId xmlns:a16="http://schemas.microsoft.com/office/drawing/2014/main" id="{98D03888-41A3-D0B0-9952-06B363C9B1E9}"/>
                    </a:ext>
                  </a:extLst>
                </p:cNvPr>
                <p:cNvPicPr/>
                <p:nvPr/>
              </p:nvPicPr>
              <p:blipFill>
                <a:blip r:embed="rId137"/>
                <a:stretch>
                  <a:fillRect/>
                </a:stretch>
              </p:blipFill>
              <p:spPr>
                <a:xfrm>
                  <a:off x="8050345" y="2091997"/>
                  <a:ext cx="1406520" cy="61308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90" name="Ink 89">
                  <a:extLst>
                    <a:ext uri="{FF2B5EF4-FFF2-40B4-BE49-F238E27FC236}">
                      <a16:creationId xmlns:a16="http://schemas.microsoft.com/office/drawing/2014/main" id="{FF9D73C1-A751-B955-4DF4-68C087CA2EE6}"/>
                    </a:ext>
                  </a:extLst>
                </p14:cNvPr>
                <p14:cNvContentPartPr/>
                <p14:nvPr/>
              </p14:nvContentPartPr>
              <p14:xfrm>
                <a:off x="8428345" y="2265877"/>
                <a:ext cx="175680" cy="2160"/>
              </p14:xfrm>
            </p:contentPart>
          </mc:Choice>
          <mc:Fallback xmlns="">
            <p:pic>
              <p:nvPicPr>
                <p:cNvPr id="90" name="Ink 89">
                  <a:extLst>
                    <a:ext uri="{FF2B5EF4-FFF2-40B4-BE49-F238E27FC236}">
                      <a16:creationId xmlns:a16="http://schemas.microsoft.com/office/drawing/2014/main" id="{FF9D73C1-A751-B955-4DF4-68C087CA2EE6}"/>
                    </a:ext>
                  </a:extLst>
                </p:cNvPr>
                <p:cNvPicPr/>
                <p:nvPr/>
              </p:nvPicPr>
              <p:blipFill>
                <a:blip r:embed="rId139"/>
                <a:stretch>
                  <a:fillRect/>
                </a:stretch>
              </p:blipFill>
              <p:spPr>
                <a:xfrm>
                  <a:off x="8419705" y="2257237"/>
                  <a:ext cx="19332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91" name="Ink 90">
                  <a:extLst>
                    <a:ext uri="{FF2B5EF4-FFF2-40B4-BE49-F238E27FC236}">
                      <a16:creationId xmlns:a16="http://schemas.microsoft.com/office/drawing/2014/main" id="{E386E211-F128-B741-2E04-88D8EDDF676C}"/>
                    </a:ext>
                  </a:extLst>
                </p14:cNvPr>
                <p14:cNvContentPartPr/>
                <p14:nvPr/>
              </p14:nvContentPartPr>
              <p14:xfrm>
                <a:off x="8121625" y="2080117"/>
                <a:ext cx="120240" cy="105480"/>
              </p14:xfrm>
            </p:contentPart>
          </mc:Choice>
          <mc:Fallback xmlns="">
            <p:pic>
              <p:nvPicPr>
                <p:cNvPr id="91" name="Ink 90">
                  <a:extLst>
                    <a:ext uri="{FF2B5EF4-FFF2-40B4-BE49-F238E27FC236}">
                      <a16:creationId xmlns:a16="http://schemas.microsoft.com/office/drawing/2014/main" id="{E386E211-F128-B741-2E04-88D8EDDF676C}"/>
                    </a:ext>
                  </a:extLst>
                </p:cNvPr>
                <p:cNvPicPr/>
                <p:nvPr/>
              </p:nvPicPr>
              <p:blipFill>
                <a:blip r:embed="rId141"/>
                <a:stretch>
                  <a:fillRect/>
                </a:stretch>
              </p:blipFill>
              <p:spPr>
                <a:xfrm>
                  <a:off x="8112625" y="2071477"/>
                  <a:ext cx="137880" cy="123120"/>
                </a:xfrm>
                <a:prstGeom prst="rect">
                  <a:avLst/>
                </a:prstGeom>
              </p:spPr>
            </p:pic>
          </mc:Fallback>
        </mc:AlternateContent>
      </p:grpSp>
      <p:grpSp>
        <p:nvGrpSpPr>
          <p:cNvPr id="95" name="Group 94">
            <a:extLst>
              <a:ext uri="{FF2B5EF4-FFF2-40B4-BE49-F238E27FC236}">
                <a16:creationId xmlns:a16="http://schemas.microsoft.com/office/drawing/2014/main" id="{125B1743-4CB9-EB2B-23D1-AEED42617602}"/>
              </a:ext>
            </a:extLst>
          </p:cNvPr>
          <p:cNvGrpSpPr/>
          <p:nvPr/>
        </p:nvGrpSpPr>
        <p:grpSpPr>
          <a:xfrm>
            <a:off x="9642985" y="2092357"/>
            <a:ext cx="1951200" cy="318600"/>
            <a:chOff x="9642985" y="2092357"/>
            <a:chExt cx="1951200" cy="318600"/>
          </a:xfrm>
        </p:grpSpPr>
        <mc:AlternateContent xmlns:mc="http://schemas.openxmlformats.org/markup-compatibility/2006" xmlns:p14="http://schemas.microsoft.com/office/powerpoint/2010/main">
          <mc:Choice Requires="p14">
            <p:contentPart p14:bwMode="auto" r:id="rId142">
              <p14:nvContentPartPr>
                <p14:cNvPr id="93" name="Ink 92">
                  <a:extLst>
                    <a:ext uri="{FF2B5EF4-FFF2-40B4-BE49-F238E27FC236}">
                      <a16:creationId xmlns:a16="http://schemas.microsoft.com/office/drawing/2014/main" id="{E2B1183B-81BC-E02D-3505-1991ADE07C01}"/>
                    </a:ext>
                  </a:extLst>
                </p14:cNvPr>
                <p14:cNvContentPartPr/>
                <p14:nvPr/>
              </p14:nvContentPartPr>
              <p14:xfrm>
                <a:off x="9642985" y="2092357"/>
                <a:ext cx="982080" cy="318600"/>
              </p14:xfrm>
            </p:contentPart>
          </mc:Choice>
          <mc:Fallback xmlns="">
            <p:pic>
              <p:nvPicPr>
                <p:cNvPr id="93" name="Ink 92">
                  <a:extLst>
                    <a:ext uri="{FF2B5EF4-FFF2-40B4-BE49-F238E27FC236}">
                      <a16:creationId xmlns:a16="http://schemas.microsoft.com/office/drawing/2014/main" id="{E2B1183B-81BC-E02D-3505-1991ADE07C01}"/>
                    </a:ext>
                  </a:extLst>
                </p:cNvPr>
                <p:cNvPicPr/>
                <p:nvPr/>
              </p:nvPicPr>
              <p:blipFill>
                <a:blip r:embed="rId143"/>
                <a:stretch>
                  <a:fillRect/>
                </a:stretch>
              </p:blipFill>
              <p:spPr>
                <a:xfrm>
                  <a:off x="9634345" y="2083357"/>
                  <a:ext cx="999720" cy="33624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94" name="Ink 93">
                  <a:extLst>
                    <a:ext uri="{FF2B5EF4-FFF2-40B4-BE49-F238E27FC236}">
                      <a16:creationId xmlns:a16="http://schemas.microsoft.com/office/drawing/2014/main" id="{E1077225-BFE4-9BEB-400A-0181941E6119}"/>
                    </a:ext>
                  </a:extLst>
                </p14:cNvPr>
                <p14:cNvContentPartPr/>
                <p14:nvPr/>
              </p14:nvContentPartPr>
              <p14:xfrm>
                <a:off x="10794265" y="2166517"/>
                <a:ext cx="799920" cy="222120"/>
              </p14:xfrm>
            </p:contentPart>
          </mc:Choice>
          <mc:Fallback xmlns="">
            <p:pic>
              <p:nvPicPr>
                <p:cNvPr id="94" name="Ink 93">
                  <a:extLst>
                    <a:ext uri="{FF2B5EF4-FFF2-40B4-BE49-F238E27FC236}">
                      <a16:creationId xmlns:a16="http://schemas.microsoft.com/office/drawing/2014/main" id="{E1077225-BFE4-9BEB-400A-0181941E6119}"/>
                    </a:ext>
                  </a:extLst>
                </p:cNvPr>
                <p:cNvPicPr/>
                <p:nvPr/>
              </p:nvPicPr>
              <p:blipFill>
                <a:blip r:embed="rId145"/>
                <a:stretch>
                  <a:fillRect/>
                </a:stretch>
              </p:blipFill>
              <p:spPr>
                <a:xfrm>
                  <a:off x="10785265" y="2157517"/>
                  <a:ext cx="817560" cy="239760"/>
                </a:xfrm>
                <a:prstGeom prst="rect">
                  <a:avLst/>
                </a:prstGeom>
              </p:spPr>
            </p:pic>
          </mc:Fallback>
        </mc:AlternateContent>
      </p:grpSp>
      <p:grpSp>
        <p:nvGrpSpPr>
          <p:cNvPr id="101" name="Group 100">
            <a:extLst>
              <a:ext uri="{FF2B5EF4-FFF2-40B4-BE49-F238E27FC236}">
                <a16:creationId xmlns:a16="http://schemas.microsoft.com/office/drawing/2014/main" id="{148BB8A5-2C0E-4E8B-CB92-A0B11419F283}"/>
              </a:ext>
            </a:extLst>
          </p:cNvPr>
          <p:cNvGrpSpPr/>
          <p:nvPr/>
        </p:nvGrpSpPr>
        <p:grpSpPr>
          <a:xfrm>
            <a:off x="815785" y="2699677"/>
            <a:ext cx="2701440" cy="459000"/>
            <a:chOff x="815785" y="2699677"/>
            <a:chExt cx="2701440" cy="459000"/>
          </a:xfrm>
        </p:grpSpPr>
        <mc:AlternateContent xmlns:mc="http://schemas.openxmlformats.org/markup-compatibility/2006" xmlns:p14="http://schemas.microsoft.com/office/powerpoint/2010/main">
          <mc:Choice Requires="p14">
            <p:contentPart p14:bwMode="auto" r:id="rId146">
              <p14:nvContentPartPr>
                <p14:cNvPr id="96" name="Ink 95">
                  <a:extLst>
                    <a:ext uri="{FF2B5EF4-FFF2-40B4-BE49-F238E27FC236}">
                      <a16:creationId xmlns:a16="http://schemas.microsoft.com/office/drawing/2014/main" id="{DA042425-85C3-ADA4-4B1F-51CA36184F0A}"/>
                    </a:ext>
                  </a:extLst>
                </p14:cNvPr>
                <p14:cNvContentPartPr/>
                <p14:nvPr/>
              </p14:nvContentPartPr>
              <p14:xfrm>
                <a:off x="815785" y="2887237"/>
                <a:ext cx="1206000" cy="271440"/>
              </p14:xfrm>
            </p:contentPart>
          </mc:Choice>
          <mc:Fallback xmlns="">
            <p:pic>
              <p:nvPicPr>
                <p:cNvPr id="96" name="Ink 95">
                  <a:extLst>
                    <a:ext uri="{FF2B5EF4-FFF2-40B4-BE49-F238E27FC236}">
                      <a16:creationId xmlns:a16="http://schemas.microsoft.com/office/drawing/2014/main" id="{DA042425-85C3-ADA4-4B1F-51CA36184F0A}"/>
                    </a:ext>
                  </a:extLst>
                </p:cNvPr>
                <p:cNvPicPr/>
                <p:nvPr/>
              </p:nvPicPr>
              <p:blipFill>
                <a:blip r:embed="rId147"/>
                <a:stretch>
                  <a:fillRect/>
                </a:stretch>
              </p:blipFill>
              <p:spPr>
                <a:xfrm>
                  <a:off x="806785" y="2878237"/>
                  <a:ext cx="122364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97" name="Ink 96">
                  <a:extLst>
                    <a:ext uri="{FF2B5EF4-FFF2-40B4-BE49-F238E27FC236}">
                      <a16:creationId xmlns:a16="http://schemas.microsoft.com/office/drawing/2014/main" id="{BA3F5FBB-C90B-AD8B-0CEB-A91F702CADD1}"/>
                    </a:ext>
                  </a:extLst>
                </p14:cNvPr>
                <p14:cNvContentPartPr/>
                <p14:nvPr/>
              </p14:nvContentPartPr>
              <p14:xfrm>
                <a:off x="1581505" y="2766277"/>
                <a:ext cx="123120" cy="101160"/>
              </p14:xfrm>
            </p:contentPart>
          </mc:Choice>
          <mc:Fallback xmlns="">
            <p:pic>
              <p:nvPicPr>
                <p:cNvPr id="97" name="Ink 96">
                  <a:extLst>
                    <a:ext uri="{FF2B5EF4-FFF2-40B4-BE49-F238E27FC236}">
                      <a16:creationId xmlns:a16="http://schemas.microsoft.com/office/drawing/2014/main" id="{BA3F5FBB-C90B-AD8B-0CEB-A91F702CADD1}"/>
                    </a:ext>
                  </a:extLst>
                </p:cNvPr>
                <p:cNvPicPr/>
                <p:nvPr/>
              </p:nvPicPr>
              <p:blipFill>
                <a:blip r:embed="rId149"/>
                <a:stretch>
                  <a:fillRect/>
                </a:stretch>
              </p:blipFill>
              <p:spPr>
                <a:xfrm>
                  <a:off x="1572505" y="2757277"/>
                  <a:ext cx="14076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98" name="Ink 97">
                  <a:extLst>
                    <a:ext uri="{FF2B5EF4-FFF2-40B4-BE49-F238E27FC236}">
                      <a16:creationId xmlns:a16="http://schemas.microsoft.com/office/drawing/2014/main" id="{FEF1F211-24C7-7AB6-F6DA-42CC6C705CE5}"/>
                    </a:ext>
                  </a:extLst>
                </p14:cNvPr>
                <p14:cNvContentPartPr/>
                <p14:nvPr/>
              </p14:nvContentPartPr>
              <p14:xfrm>
                <a:off x="2203225" y="2802637"/>
                <a:ext cx="1128960" cy="331200"/>
              </p14:xfrm>
            </p:contentPart>
          </mc:Choice>
          <mc:Fallback xmlns="">
            <p:pic>
              <p:nvPicPr>
                <p:cNvPr id="98" name="Ink 97">
                  <a:extLst>
                    <a:ext uri="{FF2B5EF4-FFF2-40B4-BE49-F238E27FC236}">
                      <a16:creationId xmlns:a16="http://schemas.microsoft.com/office/drawing/2014/main" id="{FEF1F211-24C7-7AB6-F6DA-42CC6C705CE5}"/>
                    </a:ext>
                  </a:extLst>
                </p:cNvPr>
                <p:cNvPicPr/>
                <p:nvPr/>
              </p:nvPicPr>
              <p:blipFill>
                <a:blip r:embed="rId151"/>
                <a:stretch>
                  <a:fillRect/>
                </a:stretch>
              </p:blipFill>
              <p:spPr>
                <a:xfrm>
                  <a:off x="2194225" y="2793997"/>
                  <a:ext cx="1146600" cy="34884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9" name="Ink 98">
                  <a:extLst>
                    <a:ext uri="{FF2B5EF4-FFF2-40B4-BE49-F238E27FC236}">
                      <a16:creationId xmlns:a16="http://schemas.microsoft.com/office/drawing/2014/main" id="{CF06ABF9-09FA-55A5-522E-BDA0E2EE11AA}"/>
                    </a:ext>
                  </a:extLst>
                </p14:cNvPr>
                <p14:cNvContentPartPr/>
                <p14:nvPr/>
              </p14:nvContentPartPr>
              <p14:xfrm>
                <a:off x="2711185" y="2699677"/>
                <a:ext cx="128880" cy="100440"/>
              </p14:xfrm>
            </p:contentPart>
          </mc:Choice>
          <mc:Fallback xmlns="">
            <p:pic>
              <p:nvPicPr>
                <p:cNvPr id="99" name="Ink 98">
                  <a:extLst>
                    <a:ext uri="{FF2B5EF4-FFF2-40B4-BE49-F238E27FC236}">
                      <a16:creationId xmlns:a16="http://schemas.microsoft.com/office/drawing/2014/main" id="{CF06ABF9-09FA-55A5-522E-BDA0E2EE11AA}"/>
                    </a:ext>
                  </a:extLst>
                </p:cNvPr>
                <p:cNvPicPr/>
                <p:nvPr/>
              </p:nvPicPr>
              <p:blipFill>
                <a:blip r:embed="rId153"/>
                <a:stretch>
                  <a:fillRect/>
                </a:stretch>
              </p:blipFill>
              <p:spPr>
                <a:xfrm>
                  <a:off x="2702545" y="2690677"/>
                  <a:ext cx="14652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00" name="Ink 99">
                  <a:extLst>
                    <a:ext uri="{FF2B5EF4-FFF2-40B4-BE49-F238E27FC236}">
                      <a16:creationId xmlns:a16="http://schemas.microsoft.com/office/drawing/2014/main" id="{3CFBDF3D-6F51-A53D-726C-4F0E520DFE20}"/>
                    </a:ext>
                  </a:extLst>
                </p14:cNvPr>
                <p14:cNvContentPartPr/>
                <p14:nvPr/>
              </p14:nvContentPartPr>
              <p14:xfrm>
                <a:off x="3474025" y="3049957"/>
                <a:ext cx="43200" cy="43560"/>
              </p14:xfrm>
            </p:contentPart>
          </mc:Choice>
          <mc:Fallback xmlns="">
            <p:pic>
              <p:nvPicPr>
                <p:cNvPr id="100" name="Ink 99">
                  <a:extLst>
                    <a:ext uri="{FF2B5EF4-FFF2-40B4-BE49-F238E27FC236}">
                      <a16:creationId xmlns:a16="http://schemas.microsoft.com/office/drawing/2014/main" id="{3CFBDF3D-6F51-A53D-726C-4F0E520DFE20}"/>
                    </a:ext>
                  </a:extLst>
                </p:cNvPr>
                <p:cNvPicPr/>
                <p:nvPr/>
              </p:nvPicPr>
              <p:blipFill>
                <a:blip r:embed="rId155"/>
                <a:stretch>
                  <a:fillRect/>
                </a:stretch>
              </p:blipFill>
              <p:spPr>
                <a:xfrm>
                  <a:off x="3465025" y="3041317"/>
                  <a:ext cx="60840" cy="6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6">
            <p14:nvContentPartPr>
              <p14:cNvPr id="102" name="Ink 101">
                <a:extLst>
                  <a:ext uri="{FF2B5EF4-FFF2-40B4-BE49-F238E27FC236}">
                    <a16:creationId xmlns:a16="http://schemas.microsoft.com/office/drawing/2014/main" id="{FA392853-82B8-0C6E-A111-A8665B98F9BC}"/>
                  </a:ext>
                </a:extLst>
              </p14:cNvPr>
              <p14:cNvContentPartPr/>
              <p14:nvPr/>
            </p14:nvContentPartPr>
            <p14:xfrm>
              <a:off x="5796385" y="3535237"/>
              <a:ext cx="217440" cy="141480"/>
            </p14:xfrm>
          </p:contentPart>
        </mc:Choice>
        <mc:Fallback xmlns="">
          <p:pic>
            <p:nvPicPr>
              <p:cNvPr id="102" name="Ink 101">
                <a:extLst>
                  <a:ext uri="{FF2B5EF4-FFF2-40B4-BE49-F238E27FC236}">
                    <a16:creationId xmlns:a16="http://schemas.microsoft.com/office/drawing/2014/main" id="{FA392853-82B8-0C6E-A111-A8665B98F9BC}"/>
                  </a:ext>
                </a:extLst>
              </p:cNvPr>
              <p:cNvPicPr/>
              <p:nvPr/>
            </p:nvPicPr>
            <p:blipFill>
              <a:blip r:embed="rId157"/>
              <a:stretch>
                <a:fillRect/>
              </a:stretch>
            </p:blipFill>
            <p:spPr>
              <a:xfrm>
                <a:off x="5787745" y="3526237"/>
                <a:ext cx="23508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03" name="Ink 102">
                <a:extLst>
                  <a:ext uri="{FF2B5EF4-FFF2-40B4-BE49-F238E27FC236}">
                    <a16:creationId xmlns:a16="http://schemas.microsoft.com/office/drawing/2014/main" id="{3CF4F7CA-23F4-4D89-A9DC-16090B7B1DD7}"/>
                  </a:ext>
                </a:extLst>
              </p14:cNvPr>
              <p14:cNvContentPartPr/>
              <p14:nvPr/>
            </p14:nvContentPartPr>
            <p14:xfrm>
              <a:off x="6155305" y="3429757"/>
              <a:ext cx="629640" cy="414360"/>
            </p14:xfrm>
          </p:contentPart>
        </mc:Choice>
        <mc:Fallback xmlns="">
          <p:pic>
            <p:nvPicPr>
              <p:cNvPr id="103" name="Ink 102">
                <a:extLst>
                  <a:ext uri="{FF2B5EF4-FFF2-40B4-BE49-F238E27FC236}">
                    <a16:creationId xmlns:a16="http://schemas.microsoft.com/office/drawing/2014/main" id="{3CF4F7CA-23F4-4D89-A9DC-16090B7B1DD7}"/>
                  </a:ext>
                </a:extLst>
              </p:cNvPr>
              <p:cNvPicPr/>
              <p:nvPr/>
            </p:nvPicPr>
            <p:blipFill>
              <a:blip r:embed="rId159"/>
              <a:stretch>
                <a:fillRect/>
              </a:stretch>
            </p:blipFill>
            <p:spPr>
              <a:xfrm>
                <a:off x="6146665" y="3421117"/>
                <a:ext cx="647280" cy="432000"/>
              </a:xfrm>
              <a:prstGeom prst="rect">
                <a:avLst/>
              </a:prstGeom>
            </p:spPr>
          </p:pic>
        </mc:Fallback>
      </mc:AlternateContent>
      <p:grpSp>
        <p:nvGrpSpPr>
          <p:cNvPr id="106" name="Group 105">
            <a:extLst>
              <a:ext uri="{FF2B5EF4-FFF2-40B4-BE49-F238E27FC236}">
                <a16:creationId xmlns:a16="http://schemas.microsoft.com/office/drawing/2014/main" id="{1D0802BF-85CA-54B0-9922-A5F1CE6F30BA}"/>
              </a:ext>
            </a:extLst>
          </p:cNvPr>
          <p:cNvGrpSpPr/>
          <p:nvPr/>
        </p:nvGrpSpPr>
        <p:grpSpPr>
          <a:xfrm>
            <a:off x="6915265" y="3317077"/>
            <a:ext cx="1412280" cy="445680"/>
            <a:chOff x="6915265" y="3317077"/>
            <a:chExt cx="1412280" cy="445680"/>
          </a:xfrm>
        </p:grpSpPr>
        <mc:AlternateContent xmlns:mc="http://schemas.openxmlformats.org/markup-compatibility/2006" xmlns:p14="http://schemas.microsoft.com/office/powerpoint/2010/main">
          <mc:Choice Requires="p14">
            <p:contentPart p14:bwMode="auto" r:id="rId160">
              <p14:nvContentPartPr>
                <p14:cNvPr id="104" name="Ink 103">
                  <a:extLst>
                    <a:ext uri="{FF2B5EF4-FFF2-40B4-BE49-F238E27FC236}">
                      <a16:creationId xmlns:a16="http://schemas.microsoft.com/office/drawing/2014/main" id="{DAF68A8F-FA2F-A93E-48C5-403F8B13D77D}"/>
                    </a:ext>
                  </a:extLst>
                </p14:cNvPr>
                <p14:cNvContentPartPr/>
                <p14:nvPr/>
              </p14:nvContentPartPr>
              <p14:xfrm>
                <a:off x="6915265" y="3448837"/>
                <a:ext cx="1412280" cy="313920"/>
              </p14:xfrm>
            </p:contentPart>
          </mc:Choice>
          <mc:Fallback xmlns="">
            <p:pic>
              <p:nvPicPr>
                <p:cNvPr id="104" name="Ink 103">
                  <a:extLst>
                    <a:ext uri="{FF2B5EF4-FFF2-40B4-BE49-F238E27FC236}">
                      <a16:creationId xmlns:a16="http://schemas.microsoft.com/office/drawing/2014/main" id="{DAF68A8F-FA2F-A93E-48C5-403F8B13D77D}"/>
                    </a:ext>
                  </a:extLst>
                </p:cNvPr>
                <p:cNvPicPr/>
                <p:nvPr/>
              </p:nvPicPr>
              <p:blipFill>
                <a:blip r:embed="rId161"/>
                <a:stretch>
                  <a:fillRect/>
                </a:stretch>
              </p:blipFill>
              <p:spPr>
                <a:xfrm>
                  <a:off x="6906265" y="3439837"/>
                  <a:ext cx="1429920" cy="33156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05" name="Ink 104">
                  <a:extLst>
                    <a:ext uri="{FF2B5EF4-FFF2-40B4-BE49-F238E27FC236}">
                      <a16:creationId xmlns:a16="http://schemas.microsoft.com/office/drawing/2014/main" id="{339520A1-A709-EAE7-1389-D610F99F1933}"/>
                    </a:ext>
                  </a:extLst>
                </p14:cNvPr>
                <p14:cNvContentPartPr/>
                <p14:nvPr/>
              </p14:nvContentPartPr>
              <p14:xfrm>
                <a:off x="7664785" y="3317077"/>
                <a:ext cx="117360" cy="87120"/>
              </p14:xfrm>
            </p:contentPart>
          </mc:Choice>
          <mc:Fallback xmlns="">
            <p:pic>
              <p:nvPicPr>
                <p:cNvPr id="105" name="Ink 104">
                  <a:extLst>
                    <a:ext uri="{FF2B5EF4-FFF2-40B4-BE49-F238E27FC236}">
                      <a16:creationId xmlns:a16="http://schemas.microsoft.com/office/drawing/2014/main" id="{339520A1-A709-EAE7-1389-D610F99F1933}"/>
                    </a:ext>
                  </a:extLst>
                </p:cNvPr>
                <p:cNvPicPr/>
                <p:nvPr/>
              </p:nvPicPr>
              <p:blipFill>
                <a:blip r:embed="rId163"/>
                <a:stretch>
                  <a:fillRect/>
                </a:stretch>
              </p:blipFill>
              <p:spPr>
                <a:xfrm>
                  <a:off x="7655785" y="3308437"/>
                  <a:ext cx="135000" cy="104760"/>
                </a:xfrm>
                <a:prstGeom prst="rect">
                  <a:avLst/>
                </a:prstGeom>
              </p:spPr>
            </p:pic>
          </mc:Fallback>
        </mc:AlternateContent>
      </p:grpSp>
      <p:grpSp>
        <p:nvGrpSpPr>
          <p:cNvPr id="114" name="Group 113">
            <a:extLst>
              <a:ext uri="{FF2B5EF4-FFF2-40B4-BE49-F238E27FC236}">
                <a16:creationId xmlns:a16="http://schemas.microsoft.com/office/drawing/2014/main" id="{5AE1D68D-8152-F636-2B65-0B1C948FF482}"/>
              </a:ext>
            </a:extLst>
          </p:cNvPr>
          <p:cNvGrpSpPr/>
          <p:nvPr/>
        </p:nvGrpSpPr>
        <p:grpSpPr>
          <a:xfrm>
            <a:off x="8434825" y="3242557"/>
            <a:ext cx="2098800" cy="719640"/>
            <a:chOff x="8434825" y="3242557"/>
            <a:chExt cx="2098800" cy="719640"/>
          </a:xfrm>
        </p:grpSpPr>
        <mc:AlternateContent xmlns:mc="http://schemas.openxmlformats.org/markup-compatibility/2006" xmlns:p14="http://schemas.microsoft.com/office/powerpoint/2010/main">
          <mc:Choice Requires="p14">
            <p:contentPart p14:bwMode="auto" r:id="rId164">
              <p14:nvContentPartPr>
                <p14:cNvPr id="107" name="Ink 106">
                  <a:extLst>
                    <a:ext uri="{FF2B5EF4-FFF2-40B4-BE49-F238E27FC236}">
                      <a16:creationId xmlns:a16="http://schemas.microsoft.com/office/drawing/2014/main" id="{E72659D9-6BFF-B4E1-822D-0A61513BF5A1}"/>
                    </a:ext>
                  </a:extLst>
                </p14:cNvPr>
                <p14:cNvContentPartPr/>
                <p14:nvPr/>
              </p14:nvContentPartPr>
              <p14:xfrm>
                <a:off x="8434825" y="3312397"/>
                <a:ext cx="832320" cy="649800"/>
              </p14:xfrm>
            </p:contentPart>
          </mc:Choice>
          <mc:Fallback xmlns="">
            <p:pic>
              <p:nvPicPr>
                <p:cNvPr id="107" name="Ink 106">
                  <a:extLst>
                    <a:ext uri="{FF2B5EF4-FFF2-40B4-BE49-F238E27FC236}">
                      <a16:creationId xmlns:a16="http://schemas.microsoft.com/office/drawing/2014/main" id="{E72659D9-6BFF-B4E1-822D-0A61513BF5A1}"/>
                    </a:ext>
                  </a:extLst>
                </p:cNvPr>
                <p:cNvPicPr/>
                <p:nvPr/>
              </p:nvPicPr>
              <p:blipFill>
                <a:blip r:embed="rId165"/>
                <a:stretch>
                  <a:fillRect/>
                </a:stretch>
              </p:blipFill>
              <p:spPr>
                <a:xfrm>
                  <a:off x="8425825" y="3303757"/>
                  <a:ext cx="849960" cy="66744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08" name="Ink 107">
                  <a:extLst>
                    <a:ext uri="{FF2B5EF4-FFF2-40B4-BE49-F238E27FC236}">
                      <a16:creationId xmlns:a16="http://schemas.microsoft.com/office/drawing/2014/main" id="{EB30DC9D-C4F1-36FB-521E-C8435E092FFF}"/>
                    </a:ext>
                  </a:extLst>
                </p14:cNvPr>
                <p14:cNvContentPartPr/>
                <p14:nvPr/>
              </p14:nvContentPartPr>
              <p14:xfrm>
                <a:off x="8997145" y="3242557"/>
                <a:ext cx="116640" cy="115560"/>
              </p14:xfrm>
            </p:contentPart>
          </mc:Choice>
          <mc:Fallback xmlns="">
            <p:pic>
              <p:nvPicPr>
                <p:cNvPr id="108" name="Ink 107">
                  <a:extLst>
                    <a:ext uri="{FF2B5EF4-FFF2-40B4-BE49-F238E27FC236}">
                      <a16:creationId xmlns:a16="http://schemas.microsoft.com/office/drawing/2014/main" id="{EB30DC9D-C4F1-36FB-521E-C8435E092FFF}"/>
                    </a:ext>
                  </a:extLst>
                </p:cNvPr>
                <p:cNvPicPr/>
                <p:nvPr/>
              </p:nvPicPr>
              <p:blipFill>
                <a:blip r:embed="rId167"/>
                <a:stretch>
                  <a:fillRect/>
                </a:stretch>
              </p:blipFill>
              <p:spPr>
                <a:xfrm>
                  <a:off x="8988145" y="3233917"/>
                  <a:ext cx="13428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12" name="Ink 111">
                  <a:extLst>
                    <a:ext uri="{FF2B5EF4-FFF2-40B4-BE49-F238E27FC236}">
                      <a16:creationId xmlns:a16="http://schemas.microsoft.com/office/drawing/2014/main" id="{DE66CBB2-0F23-E50E-30F9-A533002AF74D}"/>
                    </a:ext>
                  </a:extLst>
                </p14:cNvPr>
                <p14:cNvContentPartPr/>
                <p14:nvPr/>
              </p14:nvContentPartPr>
              <p14:xfrm>
                <a:off x="9391345" y="3307357"/>
                <a:ext cx="245520" cy="393480"/>
              </p14:xfrm>
            </p:contentPart>
          </mc:Choice>
          <mc:Fallback xmlns="">
            <p:pic>
              <p:nvPicPr>
                <p:cNvPr id="112" name="Ink 111">
                  <a:extLst>
                    <a:ext uri="{FF2B5EF4-FFF2-40B4-BE49-F238E27FC236}">
                      <a16:creationId xmlns:a16="http://schemas.microsoft.com/office/drawing/2014/main" id="{DE66CBB2-0F23-E50E-30F9-A533002AF74D}"/>
                    </a:ext>
                  </a:extLst>
                </p:cNvPr>
                <p:cNvPicPr/>
                <p:nvPr/>
              </p:nvPicPr>
              <p:blipFill>
                <a:blip r:embed="rId169"/>
                <a:stretch>
                  <a:fillRect/>
                </a:stretch>
              </p:blipFill>
              <p:spPr>
                <a:xfrm>
                  <a:off x="9382705" y="3298717"/>
                  <a:ext cx="263160" cy="41112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13" name="Ink 112">
                  <a:extLst>
                    <a:ext uri="{FF2B5EF4-FFF2-40B4-BE49-F238E27FC236}">
                      <a16:creationId xmlns:a16="http://schemas.microsoft.com/office/drawing/2014/main" id="{80B483B8-C48D-4170-C6EB-AA288EFA9653}"/>
                    </a:ext>
                  </a:extLst>
                </p14:cNvPr>
                <p14:cNvContentPartPr/>
                <p14:nvPr/>
              </p14:nvContentPartPr>
              <p14:xfrm>
                <a:off x="9728665" y="3274957"/>
                <a:ext cx="804960" cy="373320"/>
              </p14:xfrm>
            </p:contentPart>
          </mc:Choice>
          <mc:Fallback xmlns="">
            <p:pic>
              <p:nvPicPr>
                <p:cNvPr id="113" name="Ink 112">
                  <a:extLst>
                    <a:ext uri="{FF2B5EF4-FFF2-40B4-BE49-F238E27FC236}">
                      <a16:creationId xmlns:a16="http://schemas.microsoft.com/office/drawing/2014/main" id="{80B483B8-C48D-4170-C6EB-AA288EFA9653}"/>
                    </a:ext>
                  </a:extLst>
                </p:cNvPr>
                <p:cNvPicPr/>
                <p:nvPr/>
              </p:nvPicPr>
              <p:blipFill>
                <a:blip r:embed="rId171"/>
                <a:stretch>
                  <a:fillRect/>
                </a:stretch>
              </p:blipFill>
              <p:spPr>
                <a:xfrm>
                  <a:off x="9720025" y="3265957"/>
                  <a:ext cx="822600" cy="390960"/>
                </a:xfrm>
                <a:prstGeom prst="rect">
                  <a:avLst/>
                </a:prstGeom>
              </p:spPr>
            </p:pic>
          </mc:Fallback>
        </mc:AlternateContent>
      </p:grpSp>
      <p:grpSp>
        <p:nvGrpSpPr>
          <p:cNvPr id="118" name="Group 117">
            <a:extLst>
              <a:ext uri="{FF2B5EF4-FFF2-40B4-BE49-F238E27FC236}">
                <a16:creationId xmlns:a16="http://schemas.microsoft.com/office/drawing/2014/main" id="{A2E5DCD2-1972-5901-A21D-53AFED91BA25}"/>
              </a:ext>
            </a:extLst>
          </p:cNvPr>
          <p:cNvGrpSpPr/>
          <p:nvPr/>
        </p:nvGrpSpPr>
        <p:grpSpPr>
          <a:xfrm>
            <a:off x="10657465" y="3247237"/>
            <a:ext cx="1189440" cy="365400"/>
            <a:chOff x="10657465" y="3247237"/>
            <a:chExt cx="1189440" cy="365400"/>
          </a:xfrm>
        </p:grpSpPr>
        <mc:AlternateContent xmlns:mc="http://schemas.openxmlformats.org/markup-compatibility/2006" xmlns:p14="http://schemas.microsoft.com/office/powerpoint/2010/main">
          <mc:Choice Requires="p14">
            <p:contentPart p14:bwMode="auto" r:id="rId172">
              <p14:nvContentPartPr>
                <p14:cNvPr id="115" name="Ink 114">
                  <a:extLst>
                    <a:ext uri="{FF2B5EF4-FFF2-40B4-BE49-F238E27FC236}">
                      <a16:creationId xmlns:a16="http://schemas.microsoft.com/office/drawing/2014/main" id="{E72E295A-57E8-4ABF-B3C1-27B17258AED4}"/>
                    </a:ext>
                  </a:extLst>
                </p14:cNvPr>
                <p14:cNvContentPartPr/>
                <p14:nvPr/>
              </p14:nvContentPartPr>
              <p14:xfrm>
                <a:off x="10657465" y="3247237"/>
                <a:ext cx="1107720" cy="365400"/>
              </p14:xfrm>
            </p:contentPart>
          </mc:Choice>
          <mc:Fallback xmlns="">
            <p:pic>
              <p:nvPicPr>
                <p:cNvPr id="115" name="Ink 114">
                  <a:extLst>
                    <a:ext uri="{FF2B5EF4-FFF2-40B4-BE49-F238E27FC236}">
                      <a16:creationId xmlns:a16="http://schemas.microsoft.com/office/drawing/2014/main" id="{E72E295A-57E8-4ABF-B3C1-27B17258AED4}"/>
                    </a:ext>
                  </a:extLst>
                </p:cNvPr>
                <p:cNvPicPr/>
                <p:nvPr/>
              </p:nvPicPr>
              <p:blipFill>
                <a:blip r:embed="rId173"/>
                <a:stretch>
                  <a:fillRect/>
                </a:stretch>
              </p:blipFill>
              <p:spPr>
                <a:xfrm>
                  <a:off x="10648825" y="3238237"/>
                  <a:ext cx="112536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16" name="Ink 115">
                  <a:extLst>
                    <a:ext uri="{FF2B5EF4-FFF2-40B4-BE49-F238E27FC236}">
                      <a16:creationId xmlns:a16="http://schemas.microsoft.com/office/drawing/2014/main" id="{2C7B5322-3B7B-8E2E-F290-BC4021A64373}"/>
                    </a:ext>
                  </a:extLst>
                </p14:cNvPr>
                <p14:cNvContentPartPr/>
                <p14:nvPr/>
              </p14:nvContentPartPr>
              <p14:xfrm>
                <a:off x="11441185" y="3319597"/>
                <a:ext cx="127800" cy="360"/>
              </p14:xfrm>
            </p:contentPart>
          </mc:Choice>
          <mc:Fallback xmlns="">
            <p:pic>
              <p:nvPicPr>
                <p:cNvPr id="116" name="Ink 115">
                  <a:extLst>
                    <a:ext uri="{FF2B5EF4-FFF2-40B4-BE49-F238E27FC236}">
                      <a16:creationId xmlns:a16="http://schemas.microsoft.com/office/drawing/2014/main" id="{2C7B5322-3B7B-8E2E-F290-BC4021A64373}"/>
                    </a:ext>
                  </a:extLst>
                </p:cNvPr>
                <p:cNvPicPr/>
                <p:nvPr/>
              </p:nvPicPr>
              <p:blipFill>
                <a:blip r:embed="rId175"/>
                <a:stretch>
                  <a:fillRect/>
                </a:stretch>
              </p:blipFill>
              <p:spPr>
                <a:xfrm>
                  <a:off x="11432545" y="3310957"/>
                  <a:ext cx="1454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17" name="Ink 116">
                  <a:extLst>
                    <a:ext uri="{FF2B5EF4-FFF2-40B4-BE49-F238E27FC236}">
                      <a16:creationId xmlns:a16="http://schemas.microsoft.com/office/drawing/2014/main" id="{B1E9BE06-9027-5E95-905B-4C6654BDA7EF}"/>
                    </a:ext>
                  </a:extLst>
                </p14:cNvPr>
                <p14:cNvContentPartPr/>
                <p14:nvPr/>
              </p14:nvContentPartPr>
              <p14:xfrm>
                <a:off x="11839705" y="3512197"/>
                <a:ext cx="7200" cy="16560"/>
              </p14:xfrm>
            </p:contentPart>
          </mc:Choice>
          <mc:Fallback xmlns="">
            <p:pic>
              <p:nvPicPr>
                <p:cNvPr id="117" name="Ink 116">
                  <a:extLst>
                    <a:ext uri="{FF2B5EF4-FFF2-40B4-BE49-F238E27FC236}">
                      <a16:creationId xmlns:a16="http://schemas.microsoft.com/office/drawing/2014/main" id="{B1E9BE06-9027-5E95-905B-4C6654BDA7EF}"/>
                    </a:ext>
                  </a:extLst>
                </p:cNvPr>
                <p:cNvPicPr/>
                <p:nvPr/>
              </p:nvPicPr>
              <p:blipFill>
                <a:blip r:embed="rId177"/>
                <a:stretch>
                  <a:fillRect/>
                </a:stretch>
              </p:blipFill>
              <p:spPr>
                <a:xfrm>
                  <a:off x="11830705" y="3503557"/>
                  <a:ext cx="24840" cy="34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8">
            <p14:nvContentPartPr>
              <p14:cNvPr id="119" name="Ink 118">
                <a:extLst>
                  <a:ext uri="{FF2B5EF4-FFF2-40B4-BE49-F238E27FC236}">
                    <a16:creationId xmlns:a16="http://schemas.microsoft.com/office/drawing/2014/main" id="{C2A7BC18-F47A-CE06-5B4C-209666B9E209}"/>
                  </a:ext>
                </a:extLst>
              </p14:cNvPr>
              <p14:cNvContentPartPr/>
              <p14:nvPr/>
            </p14:nvContentPartPr>
            <p14:xfrm>
              <a:off x="308545" y="4435237"/>
              <a:ext cx="184680" cy="153720"/>
            </p14:xfrm>
          </p:contentPart>
        </mc:Choice>
        <mc:Fallback xmlns="">
          <p:pic>
            <p:nvPicPr>
              <p:cNvPr id="119" name="Ink 118">
                <a:extLst>
                  <a:ext uri="{FF2B5EF4-FFF2-40B4-BE49-F238E27FC236}">
                    <a16:creationId xmlns:a16="http://schemas.microsoft.com/office/drawing/2014/main" id="{C2A7BC18-F47A-CE06-5B4C-209666B9E209}"/>
                  </a:ext>
                </a:extLst>
              </p:cNvPr>
              <p:cNvPicPr/>
              <p:nvPr/>
            </p:nvPicPr>
            <p:blipFill>
              <a:blip r:embed="rId179"/>
              <a:stretch>
                <a:fillRect/>
              </a:stretch>
            </p:blipFill>
            <p:spPr>
              <a:xfrm>
                <a:off x="299545" y="4426597"/>
                <a:ext cx="202320" cy="171360"/>
              </a:xfrm>
              <a:prstGeom prst="rect">
                <a:avLst/>
              </a:prstGeom>
            </p:spPr>
          </p:pic>
        </mc:Fallback>
      </mc:AlternateContent>
      <p:grpSp>
        <p:nvGrpSpPr>
          <p:cNvPr id="133" name="Group 132">
            <a:extLst>
              <a:ext uri="{FF2B5EF4-FFF2-40B4-BE49-F238E27FC236}">
                <a16:creationId xmlns:a16="http://schemas.microsoft.com/office/drawing/2014/main" id="{4BB70BD5-06D1-608E-FCA1-5DA5A229AB9B}"/>
              </a:ext>
            </a:extLst>
          </p:cNvPr>
          <p:cNvGrpSpPr/>
          <p:nvPr/>
        </p:nvGrpSpPr>
        <p:grpSpPr>
          <a:xfrm>
            <a:off x="651625" y="4150837"/>
            <a:ext cx="6856200" cy="682920"/>
            <a:chOff x="651625" y="4150837"/>
            <a:chExt cx="6856200" cy="682920"/>
          </a:xfrm>
        </p:grpSpPr>
        <mc:AlternateContent xmlns:mc="http://schemas.openxmlformats.org/markup-compatibility/2006" xmlns:p14="http://schemas.microsoft.com/office/powerpoint/2010/main">
          <mc:Choice Requires="p14">
            <p:contentPart p14:bwMode="auto" r:id="rId180">
              <p14:nvContentPartPr>
                <p14:cNvPr id="120" name="Ink 119">
                  <a:extLst>
                    <a:ext uri="{FF2B5EF4-FFF2-40B4-BE49-F238E27FC236}">
                      <a16:creationId xmlns:a16="http://schemas.microsoft.com/office/drawing/2014/main" id="{663309A7-6C14-A88E-CE2F-42F4122564EE}"/>
                    </a:ext>
                  </a:extLst>
                </p14:cNvPr>
                <p14:cNvContentPartPr/>
                <p14:nvPr/>
              </p14:nvContentPartPr>
              <p14:xfrm>
                <a:off x="651625" y="4363597"/>
                <a:ext cx="1695960" cy="388080"/>
              </p14:xfrm>
            </p:contentPart>
          </mc:Choice>
          <mc:Fallback xmlns="">
            <p:pic>
              <p:nvPicPr>
                <p:cNvPr id="120" name="Ink 119">
                  <a:extLst>
                    <a:ext uri="{FF2B5EF4-FFF2-40B4-BE49-F238E27FC236}">
                      <a16:creationId xmlns:a16="http://schemas.microsoft.com/office/drawing/2014/main" id="{663309A7-6C14-A88E-CE2F-42F4122564EE}"/>
                    </a:ext>
                  </a:extLst>
                </p:cNvPr>
                <p:cNvPicPr/>
                <p:nvPr/>
              </p:nvPicPr>
              <p:blipFill>
                <a:blip r:embed="rId181"/>
                <a:stretch>
                  <a:fillRect/>
                </a:stretch>
              </p:blipFill>
              <p:spPr>
                <a:xfrm>
                  <a:off x="642625" y="4354597"/>
                  <a:ext cx="1713600" cy="40572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21" name="Ink 120">
                  <a:extLst>
                    <a:ext uri="{FF2B5EF4-FFF2-40B4-BE49-F238E27FC236}">
                      <a16:creationId xmlns:a16="http://schemas.microsoft.com/office/drawing/2014/main" id="{7D69C5D8-A5A0-5E6F-E196-42733D667565}"/>
                    </a:ext>
                  </a:extLst>
                </p14:cNvPr>
                <p14:cNvContentPartPr/>
                <p14:nvPr/>
              </p14:nvContentPartPr>
              <p14:xfrm>
                <a:off x="1904425" y="4262797"/>
                <a:ext cx="108720" cy="99720"/>
              </p14:xfrm>
            </p:contentPart>
          </mc:Choice>
          <mc:Fallback xmlns="">
            <p:pic>
              <p:nvPicPr>
                <p:cNvPr id="121" name="Ink 120">
                  <a:extLst>
                    <a:ext uri="{FF2B5EF4-FFF2-40B4-BE49-F238E27FC236}">
                      <a16:creationId xmlns:a16="http://schemas.microsoft.com/office/drawing/2014/main" id="{7D69C5D8-A5A0-5E6F-E196-42733D667565}"/>
                    </a:ext>
                  </a:extLst>
                </p:cNvPr>
                <p:cNvPicPr/>
                <p:nvPr/>
              </p:nvPicPr>
              <p:blipFill>
                <a:blip r:embed="rId183"/>
                <a:stretch>
                  <a:fillRect/>
                </a:stretch>
              </p:blipFill>
              <p:spPr>
                <a:xfrm>
                  <a:off x="1895425" y="4253797"/>
                  <a:ext cx="12636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22" name="Ink 121">
                  <a:extLst>
                    <a:ext uri="{FF2B5EF4-FFF2-40B4-BE49-F238E27FC236}">
                      <a16:creationId xmlns:a16="http://schemas.microsoft.com/office/drawing/2014/main" id="{506DAD91-5549-7070-D067-3BDA1179F2C2}"/>
                    </a:ext>
                  </a:extLst>
                </p14:cNvPr>
                <p14:cNvContentPartPr/>
                <p14:nvPr/>
              </p14:nvContentPartPr>
              <p14:xfrm>
                <a:off x="1777705" y="4423717"/>
                <a:ext cx="167760" cy="4680"/>
              </p14:xfrm>
            </p:contentPart>
          </mc:Choice>
          <mc:Fallback xmlns="">
            <p:pic>
              <p:nvPicPr>
                <p:cNvPr id="122" name="Ink 121">
                  <a:extLst>
                    <a:ext uri="{FF2B5EF4-FFF2-40B4-BE49-F238E27FC236}">
                      <a16:creationId xmlns:a16="http://schemas.microsoft.com/office/drawing/2014/main" id="{506DAD91-5549-7070-D067-3BDA1179F2C2}"/>
                    </a:ext>
                  </a:extLst>
                </p:cNvPr>
                <p:cNvPicPr/>
                <p:nvPr/>
              </p:nvPicPr>
              <p:blipFill>
                <a:blip r:embed="rId185"/>
                <a:stretch>
                  <a:fillRect/>
                </a:stretch>
              </p:blipFill>
              <p:spPr>
                <a:xfrm>
                  <a:off x="1768705" y="4414717"/>
                  <a:ext cx="18540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24" name="Ink 123">
                  <a:extLst>
                    <a:ext uri="{FF2B5EF4-FFF2-40B4-BE49-F238E27FC236}">
                      <a16:creationId xmlns:a16="http://schemas.microsoft.com/office/drawing/2014/main" id="{543218F5-3DEB-1B01-AAED-A07FF11B900E}"/>
                    </a:ext>
                  </a:extLst>
                </p14:cNvPr>
                <p14:cNvContentPartPr/>
                <p14:nvPr/>
              </p14:nvContentPartPr>
              <p14:xfrm>
                <a:off x="696265" y="4508677"/>
                <a:ext cx="125640" cy="5040"/>
              </p14:xfrm>
            </p:contentPart>
          </mc:Choice>
          <mc:Fallback xmlns="">
            <p:pic>
              <p:nvPicPr>
                <p:cNvPr id="124" name="Ink 123">
                  <a:extLst>
                    <a:ext uri="{FF2B5EF4-FFF2-40B4-BE49-F238E27FC236}">
                      <a16:creationId xmlns:a16="http://schemas.microsoft.com/office/drawing/2014/main" id="{543218F5-3DEB-1B01-AAED-A07FF11B900E}"/>
                    </a:ext>
                  </a:extLst>
                </p:cNvPr>
                <p:cNvPicPr/>
                <p:nvPr/>
              </p:nvPicPr>
              <p:blipFill>
                <a:blip r:embed="rId187"/>
                <a:stretch>
                  <a:fillRect/>
                </a:stretch>
              </p:blipFill>
              <p:spPr>
                <a:xfrm>
                  <a:off x="687625" y="4500037"/>
                  <a:ext cx="14328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25" name="Ink 124">
                  <a:extLst>
                    <a:ext uri="{FF2B5EF4-FFF2-40B4-BE49-F238E27FC236}">
                      <a16:creationId xmlns:a16="http://schemas.microsoft.com/office/drawing/2014/main" id="{C1695CD0-5ACA-C43D-E422-A2A2B9AA236E}"/>
                    </a:ext>
                  </a:extLst>
                </p14:cNvPr>
                <p14:cNvContentPartPr/>
                <p14:nvPr/>
              </p14:nvContentPartPr>
              <p14:xfrm>
                <a:off x="2466385" y="4255597"/>
                <a:ext cx="1111320" cy="462600"/>
              </p14:xfrm>
            </p:contentPart>
          </mc:Choice>
          <mc:Fallback xmlns="">
            <p:pic>
              <p:nvPicPr>
                <p:cNvPr id="125" name="Ink 124">
                  <a:extLst>
                    <a:ext uri="{FF2B5EF4-FFF2-40B4-BE49-F238E27FC236}">
                      <a16:creationId xmlns:a16="http://schemas.microsoft.com/office/drawing/2014/main" id="{C1695CD0-5ACA-C43D-E422-A2A2B9AA236E}"/>
                    </a:ext>
                  </a:extLst>
                </p:cNvPr>
                <p:cNvPicPr/>
                <p:nvPr/>
              </p:nvPicPr>
              <p:blipFill>
                <a:blip r:embed="rId189"/>
                <a:stretch>
                  <a:fillRect/>
                </a:stretch>
              </p:blipFill>
              <p:spPr>
                <a:xfrm>
                  <a:off x="2457745" y="4246597"/>
                  <a:ext cx="1128960" cy="48024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26" name="Ink 125">
                  <a:extLst>
                    <a:ext uri="{FF2B5EF4-FFF2-40B4-BE49-F238E27FC236}">
                      <a16:creationId xmlns:a16="http://schemas.microsoft.com/office/drawing/2014/main" id="{B4DAD5C4-7939-54AD-778A-694B218DFCCD}"/>
                    </a:ext>
                  </a:extLst>
                </p14:cNvPr>
                <p14:cNvContentPartPr/>
                <p14:nvPr/>
              </p14:nvContentPartPr>
              <p14:xfrm>
                <a:off x="2972185" y="4427317"/>
                <a:ext cx="237600" cy="6120"/>
              </p14:xfrm>
            </p:contentPart>
          </mc:Choice>
          <mc:Fallback xmlns="">
            <p:pic>
              <p:nvPicPr>
                <p:cNvPr id="126" name="Ink 125">
                  <a:extLst>
                    <a:ext uri="{FF2B5EF4-FFF2-40B4-BE49-F238E27FC236}">
                      <a16:creationId xmlns:a16="http://schemas.microsoft.com/office/drawing/2014/main" id="{B4DAD5C4-7939-54AD-778A-694B218DFCCD}"/>
                    </a:ext>
                  </a:extLst>
                </p:cNvPr>
                <p:cNvPicPr/>
                <p:nvPr/>
              </p:nvPicPr>
              <p:blipFill>
                <a:blip r:embed="rId191"/>
                <a:stretch>
                  <a:fillRect/>
                </a:stretch>
              </p:blipFill>
              <p:spPr>
                <a:xfrm>
                  <a:off x="2963545" y="4418317"/>
                  <a:ext cx="25524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27" name="Ink 126">
                  <a:extLst>
                    <a:ext uri="{FF2B5EF4-FFF2-40B4-BE49-F238E27FC236}">
                      <a16:creationId xmlns:a16="http://schemas.microsoft.com/office/drawing/2014/main" id="{0151C3A6-0A59-A0AD-CC78-1B29B17E3A2A}"/>
                    </a:ext>
                  </a:extLst>
                </p14:cNvPr>
                <p14:cNvContentPartPr/>
                <p14:nvPr/>
              </p14:nvContentPartPr>
              <p14:xfrm>
                <a:off x="3772825" y="4444957"/>
                <a:ext cx="187200" cy="117720"/>
              </p14:xfrm>
            </p:contentPart>
          </mc:Choice>
          <mc:Fallback xmlns="">
            <p:pic>
              <p:nvPicPr>
                <p:cNvPr id="127" name="Ink 126">
                  <a:extLst>
                    <a:ext uri="{FF2B5EF4-FFF2-40B4-BE49-F238E27FC236}">
                      <a16:creationId xmlns:a16="http://schemas.microsoft.com/office/drawing/2014/main" id="{0151C3A6-0A59-A0AD-CC78-1B29B17E3A2A}"/>
                    </a:ext>
                  </a:extLst>
                </p:cNvPr>
                <p:cNvPicPr/>
                <p:nvPr/>
              </p:nvPicPr>
              <p:blipFill>
                <a:blip r:embed="rId193"/>
                <a:stretch>
                  <a:fillRect/>
                </a:stretch>
              </p:blipFill>
              <p:spPr>
                <a:xfrm>
                  <a:off x="3764185" y="4436317"/>
                  <a:ext cx="20484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28" name="Ink 127">
                  <a:extLst>
                    <a:ext uri="{FF2B5EF4-FFF2-40B4-BE49-F238E27FC236}">
                      <a16:creationId xmlns:a16="http://schemas.microsoft.com/office/drawing/2014/main" id="{478E4C43-6A86-062F-C279-3B9480A8CB02}"/>
                    </a:ext>
                  </a:extLst>
                </p14:cNvPr>
                <p14:cNvContentPartPr/>
                <p14:nvPr/>
              </p14:nvContentPartPr>
              <p14:xfrm>
                <a:off x="4063345" y="4213837"/>
                <a:ext cx="1970280" cy="465120"/>
              </p14:xfrm>
            </p:contentPart>
          </mc:Choice>
          <mc:Fallback xmlns="">
            <p:pic>
              <p:nvPicPr>
                <p:cNvPr id="128" name="Ink 127">
                  <a:extLst>
                    <a:ext uri="{FF2B5EF4-FFF2-40B4-BE49-F238E27FC236}">
                      <a16:creationId xmlns:a16="http://schemas.microsoft.com/office/drawing/2014/main" id="{478E4C43-6A86-062F-C279-3B9480A8CB02}"/>
                    </a:ext>
                  </a:extLst>
                </p:cNvPr>
                <p:cNvPicPr/>
                <p:nvPr/>
              </p:nvPicPr>
              <p:blipFill>
                <a:blip r:embed="rId195"/>
                <a:stretch>
                  <a:fillRect/>
                </a:stretch>
              </p:blipFill>
              <p:spPr>
                <a:xfrm>
                  <a:off x="4054345" y="4204837"/>
                  <a:ext cx="1987920" cy="48276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29" name="Ink 128">
                  <a:extLst>
                    <a:ext uri="{FF2B5EF4-FFF2-40B4-BE49-F238E27FC236}">
                      <a16:creationId xmlns:a16="http://schemas.microsoft.com/office/drawing/2014/main" id="{B13F1203-90CA-0DC5-65BA-F912898E6AC2}"/>
                    </a:ext>
                  </a:extLst>
                </p14:cNvPr>
                <p14:cNvContentPartPr/>
                <p14:nvPr/>
              </p14:nvContentPartPr>
              <p14:xfrm>
                <a:off x="5557705" y="4150837"/>
                <a:ext cx="98640" cy="84960"/>
              </p14:xfrm>
            </p:contentPart>
          </mc:Choice>
          <mc:Fallback xmlns="">
            <p:pic>
              <p:nvPicPr>
                <p:cNvPr id="129" name="Ink 128">
                  <a:extLst>
                    <a:ext uri="{FF2B5EF4-FFF2-40B4-BE49-F238E27FC236}">
                      <a16:creationId xmlns:a16="http://schemas.microsoft.com/office/drawing/2014/main" id="{B13F1203-90CA-0DC5-65BA-F912898E6AC2}"/>
                    </a:ext>
                  </a:extLst>
                </p:cNvPr>
                <p:cNvPicPr/>
                <p:nvPr/>
              </p:nvPicPr>
              <p:blipFill>
                <a:blip r:embed="rId197"/>
                <a:stretch>
                  <a:fillRect/>
                </a:stretch>
              </p:blipFill>
              <p:spPr>
                <a:xfrm>
                  <a:off x="5548705" y="4142197"/>
                  <a:ext cx="11628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30" name="Ink 129">
                  <a:extLst>
                    <a:ext uri="{FF2B5EF4-FFF2-40B4-BE49-F238E27FC236}">
                      <a16:creationId xmlns:a16="http://schemas.microsoft.com/office/drawing/2014/main" id="{ED007747-9BA2-3FD1-DEBB-D586B955BA71}"/>
                    </a:ext>
                  </a:extLst>
                </p14:cNvPr>
                <p14:cNvContentPartPr/>
                <p14:nvPr/>
              </p14:nvContentPartPr>
              <p14:xfrm>
                <a:off x="5376985" y="4290877"/>
                <a:ext cx="207360" cy="20160"/>
              </p14:xfrm>
            </p:contentPart>
          </mc:Choice>
          <mc:Fallback xmlns="">
            <p:pic>
              <p:nvPicPr>
                <p:cNvPr id="130" name="Ink 129">
                  <a:extLst>
                    <a:ext uri="{FF2B5EF4-FFF2-40B4-BE49-F238E27FC236}">
                      <a16:creationId xmlns:a16="http://schemas.microsoft.com/office/drawing/2014/main" id="{ED007747-9BA2-3FD1-DEBB-D586B955BA71}"/>
                    </a:ext>
                  </a:extLst>
                </p:cNvPr>
                <p:cNvPicPr/>
                <p:nvPr/>
              </p:nvPicPr>
              <p:blipFill>
                <a:blip r:embed="rId199"/>
                <a:stretch>
                  <a:fillRect/>
                </a:stretch>
              </p:blipFill>
              <p:spPr>
                <a:xfrm>
                  <a:off x="5367985" y="4282237"/>
                  <a:ext cx="22500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31" name="Ink 130">
                  <a:extLst>
                    <a:ext uri="{FF2B5EF4-FFF2-40B4-BE49-F238E27FC236}">
                      <a16:creationId xmlns:a16="http://schemas.microsoft.com/office/drawing/2014/main" id="{AECDC552-6952-4BD2-54A6-9B42F416753F}"/>
                    </a:ext>
                  </a:extLst>
                </p14:cNvPr>
                <p14:cNvContentPartPr/>
                <p14:nvPr/>
              </p14:nvContentPartPr>
              <p14:xfrm>
                <a:off x="6221185" y="4177117"/>
                <a:ext cx="337680" cy="656640"/>
              </p14:xfrm>
            </p:contentPart>
          </mc:Choice>
          <mc:Fallback xmlns="">
            <p:pic>
              <p:nvPicPr>
                <p:cNvPr id="131" name="Ink 130">
                  <a:extLst>
                    <a:ext uri="{FF2B5EF4-FFF2-40B4-BE49-F238E27FC236}">
                      <a16:creationId xmlns:a16="http://schemas.microsoft.com/office/drawing/2014/main" id="{AECDC552-6952-4BD2-54A6-9B42F416753F}"/>
                    </a:ext>
                  </a:extLst>
                </p:cNvPr>
                <p:cNvPicPr/>
                <p:nvPr/>
              </p:nvPicPr>
              <p:blipFill>
                <a:blip r:embed="rId201"/>
                <a:stretch>
                  <a:fillRect/>
                </a:stretch>
              </p:blipFill>
              <p:spPr>
                <a:xfrm>
                  <a:off x="6212545" y="4168117"/>
                  <a:ext cx="355320" cy="67428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32" name="Ink 131">
                  <a:extLst>
                    <a:ext uri="{FF2B5EF4-FFF2-40B4-BE49-F238E27FC236}">
                      <a16:creationId xmlns:a16="http://schemas.microsoft.com/office/drawing/2014/main" id="{9D560780-8253-5656-CD12-9235E0A3C47E}"/>
                    </a:ext>
                  </a:extLst>
                </p14:cNvPr>
                <p14:cNvContentPartPr/>
                <p14:nvPr/>
              </p14:nvContentPartPr>
              <p14:xfrm>
                <a:off x="6648505" y="4305277"/>
                <a:ext cx="859320" cy="260280"/>
              </p14:xfrm>
            </p:contentPart>
          </mc:Choice>
          <mc:Fallback xmlns="">
            <p:pic>
              <p:nvPicPr>
                <p:cNvPr id="132" name="Ink 131">
                  <a:extLst>
                    <a:ext uri="{FF2B5EF4-FFF2-40B4-BE49-F238E27FC236}">
                      <a16:creationId xmlns:a16="http://schemas.microsoft.com/office/drawing/2014/main" id="{9D560780-8253-5656-CD12-9235E0A3C47E}"/>
                    </a:ext>
                  </a:extLst>
                </p:cNvPr>
                <p:cNvPicPr/>
                <p:nvPr/>
              </p:nvPicPr>
              <p:blipFill>
                <a:blip r:embed="rId203"/>
                <a:stretch>
                  <a:fillRect/>
                </a:stretch>
              </p:blipFill>
              <p:spPr>
                <a:xfrm>
                  <a:off x="6639505" y="4296277"/>
                  <a:ext cx="876960" cy="277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4">
            <p14:nvContentPartPr>
              <p14:cNvPr id="134" name="Ink 133">
                <a:extLst>
                  <a:ext uri="{FF2B5EF4-FFF2-40B4-BE49-F238E27FC236}">
                    <a16:creationId xmlns:a16="http://schemas.microsoft.com/office/drawing/2014/main" id="{10972AEB-1EC0-EBFB-E860-28E5E0E7F228}"/>
                  </a:ext>
                </a:extLst>
              </p14:cNvPr>
              <p14:cNvContentPartPr/>
              <p14:nvPr/>
            </p14:nvContentPartPr>
            <p14:xfrm>
              <a:off x="7705825" y="4275757"/>
              <a:ext cx="216360" cy="167760"/>
            </p14:xfrm>
          </p:contentPart>
        </mc:Choice>
        <mc:Fallback xmlns="">
          <p:pic>
            <p:nvPicPr>
              <p:cNvPr id="134" name="Ink 133">
                <a:extLst>
                  <a:ext uri="{FF2B5EF4-FFF2-40B4-BE49-F238E27FC236}">
                    <a16:creationId xmlns:a16="http://schemas.microsoft.com/office/drawing/2014/main" id="{10972AEB-1EC0-EBFB-E860-28E5E0E7F228}"/>
                  </a:ext>
                </a:extLst>
              </p:cNvPr>
              <p:cNvPicPr/>
              <p:nvPr/>
            </p:nvPicPr>
            <p:blipFill>
              <a:blip r:embed="rId205"/>
              <a:stretch>
                <a:fillRect/>
              </a:stretch>
            </p:blipFill>
            <p:spPr>
              <a:xfrm>
                <a:off x="7696825" y="4267117"/>
                <a:ext cx="234000" cy="185400"/>
              </a:xfrm>
              <a:prstGeom prst="rect">
                <a:avLst/>
              </a:prstGeom>
            </p:spPr>
          </p:pic>
        </mc:Fallback>
      </mc:AlternateContent>
      <p:grpSp>
        <p:nvGrpSpPr>
          <p:cNvPr id="138" name="Group 137">
            <a:extLst>
              <a:ext uri="{FF2B5EF4-FFF2-40B4-BE49-F238E27FC236}">
                <a16:creationId xmlns:a16="http://schemas.microsoft.com/office/drawing/2014/main" id="{597592B2-34F0-019C-D6FE-C4167C51D8FD}"/>
              </a:ext>
            </a:extLst>
          </p:cNvPr>
          <p:cNvGrpSpPr/>
          <p:nvPr/>
        </p:nvGrpSpPr>
        <p:grpSpPr>
          <a:xfrm>
            <a:off x="8058985" y="4144717"/>
            <a:ext cx="2207160" cy="630360"/>
            <a:chOff x="8058985" y="4144717"/>
            <a:chExt cx="2207160" cy="630360"/>
          </a:xfrm>
        </p:grpSpPr>
        <mc:AlternateContent xmlns:mc="http://schemas.openxmlformats.org/markup-compatibility/2006" xmlns:p14="http://schemas.microsoft.com/office/powerpoint/2010/main">
          <mc:Choice Requires="p14">
            <p:contentPart p14:bwMode="auto" r:id="rId206">
              <p14:nvContentPartPr>
                <p14:cNvPr id="135" name="Ink 134">
                  <a:extLst>
                    <a:ext uri="{FF2B5EF4-FFF2-40B4-BE49-F238E27FC236}">
                      <a16:creationId xmlns:a16="http://schemas.microsoft.com/office/drawing/2014/main" id="{68957632-A23A-DD6C-EA01-D99A58788F0F}"/>
                    </a:ext>
                  </a:extLst>
                </p14:cNvPr>
                <p14:cNvContentPartPr/>
                <p14:nvPr/>
              </p14:nvContentPartPr>
              <p14:xfrm>
                <a:off x="8058985" y="4144717"/>
                <a:ext cx="1064880" cy="630360"/>
              </p14:xfrm>
            </p:contentPart>
          </mc:Choice>
          <mc:Fallback xmlns="">
            <p:pic>
              <p:nvPicPr>
                <p:cNvPr id="135" name="Ink 134">
                  <a:extLst>
                    <a:ext uri="{FF2B5EF4-FFF2-40B4-BE49-F238E27FC236}">
                      <a16:creationId xmlns:a16="http://schemas.microsoft.com/office/drawing/2014/main" id="{68957632-A23A-DD6C-EA01-D99A58788F0F}"/>
                    </a:ext>
                  </a:extLst>
                </p:cNvPr>
                <p:cNvPicPr/>
                <p:nvPr/>
              </p:nvPicPr>
              <p:blipFill>
                <a:blip r:embed="rId207"/>
                <a:stretch>
                  <a:fillRect/>
                </a:stretch>
              </p:blipFill>
              <p:spPr>
                <a:xfrm>
                  <a:off x="8049985" y="4135717"/>
                  <a:ext cx="1082520" cy="64800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36" name="Ink 135">
                  <a:extLst>
                    <a:ext uri="{FF2B5EF4-FFF2-40B4-BE49-F238E27FC236}">
                      <a16:creationId xmlns:a16="http://schemas.microsoft.com/office/drawing/2014/main" id="{6521A9B3-E7C7-E916-F789-B51C7CECBFB0}"/>
                    </a:ext>
                  </a:extLst>
                </p14:cNvPr>
                <p14:cNvContentPartPr/>
                <p14:nvPr/>
              </p14:nvContentPartPr>
              <p14:xfrm>
                <a:off x="9161665" y="4220677"/>
                <a:ext cx="155160" cy="236160"/>
              </p14:xfrm>
            </p:contentPart>
          </mc:Choice>
          <mc:Fallback xmlns="">
            <p:pic>
              <p:nvPicPr>
                <p:cNvPr id="136" name="Ink 135">
                  <a:extLst>
                    <a:ext uri="{FF2B5EF4-FFF2-40B4-BE49-F238E27FC236}">
                      <a16:creationId xmlns:a16="http://schemas.microsoft.com/office/drawing/2014/main" id="{6521A9B3-E7C7-E916-F789-B51C7CECBFB0}"/>
                    </a:ext>
                  </a:extLst>
                </p:cNvPr>
                <p:cNvPicPr/>
                <p:nvPr/>
              </p:nvPicPr>
              <p:blipFill>
                <a:blip r:embed="rId209"/>
                <a:stretch>
                  <a:fillRect/>
                </a:stretch>
              </p:blipFill>
              <p:spPr>
                <a:xfrm>
                  <a:off x="9153025" y="4212037"/>
                  <a:ext cx="17280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37" name="Ink 136">
                  <a:extLst>
                    <a:ext uri="{FF2B5EF4-FFF2-40B4-BE49-F238E27FC236}">
                      <a16:creationId xmlns:a16="http://schemas.microsoft.com/office/drawing/2014/main" id="{170C492B-9DB8-F5D2-298E-728F40616BFE}"/>
                    </a:ext>
                  </a:extLst>
                </p14:cNvPr>
                <p14:cNvContentPartPr/>
                <p14:nvPr/>
              </p14:nvContentPartPr>
              <p14:xfrm>
                <a:off x="9361825" y="4159117"/>
                <a:ext cx="904320" cy="280080"/>
              </p14:xfrm>
            </p:contentPart>
          </mc:Choice>
          <mc:Fallback xmlns="">
            <p:pic>
              <p:nvPicPr>
                <p:cNvPr id="137" name="Ink 136">
                  <a:extLst>
                    <a:ext uri="{FF2B5EF4-FFF2-40B4-BE49-F238E27FC236}">
                      <a16:creationId xmlns:a16="http://schemas.microsoft.com/office/drawing/2014/main" id="{170C492B-9DB8-F5D2-298E-728F40616BFE}"/>
                    </a:ext>
                  </a:extLst>
                </p:cNvPr>
                <p:cNvPicPr/>
                <p:nvPr/>
              </p:nvPicPr>
              <p:blipFill>
                <a:blip r:embed="rId211"/>
                <a:stretch>
                  <a:fillRect/>
                </a:stretch>
              </p:blipFill>
              <p:spPr>
                <a:xfrm>
                  <a:off x="9352825" y="4150477"/>
                  <a:ext cx="921960" cy="297720"/>
                </a:xfrm>
                <a:prstGeom prst="rect">
                  <a:avLst/>
                </a:prstGeom>
              </p:spPr>
            </p:pic>
          </mc:Fallback>
        </mc:AlternateContent>
      </p:grpSp>
      <p:grpSp>
        <p:nvGrpSpPr>
          <p:cNvPr id="141" name="Group 140">
            <a:extLst>
              <a:ext uri="{FF2B5EF4-FFF2-40B4-BE49-F238E27FC236}">
                <a16:creationId xmlns:a16="http://schemas.microsoft.com/office/drawing/2014/main" id="{3FB1C056-6979-F8CC-93CA-8EAC71BAFFEE}"/>
              </a:ext>
            </a:extLst>
          </p:cNvPr>
          <p:cNvGrpSpPr/>
          <p:nvPr/>
        </p:nvGrpSpPr>
        <p:grpSpPr>
          <a:xfrm>
            <a:off x="10482145" y="3969757"/>
            <a:ext cx="1298880" cy="774720"/>
            <a:chOff x="10482145" y="3969757"/>
            <a:chExt cx="1298880" cy="774720"/>
          </a:xfrm>
        </p:grpSpPr>
        <mc:AlternateContent xmlns:mc="http://schemas.openxmlformats.org/markup-compatibility/2006" xmlns:p14="http://schemas.microsoft.com/office/powerpoint/2010/main">
          <mc:Choice Requires="p14">
            <p:contentPart p14:bwMode="auto" r:id="rId212">
              <p14:nvContentPartPr>
                <p14:cNvPr id="139" name="Ink 138">
                  <a:extLst>
                    <a:ext uri="{FF2B5EF4-FFF2-40B4-BE49-F238E27FC236}">
                      <a16:creationId xmlns:a16="http://schemas.microsoft.com/office/drawing/2014/main" id="{17FF5ED7-F169-4753-4C82-C89BA1A43407}"/>
                    </a:ext>
                  </a:extLst>
                </p14:cNvPr>
                <p14:cNvContentPartPr/>
                <p14:nvPr/>
              </p14:nvContentPartPr>
              <p14:xfrm>
                <a:off x="10482145" y="4154797"/>
                <a:ext cx="1298880" cy="589680"/>
              </p14:xfrm>
            </p:contentPart>
          </mc:Choice>
          <mc:Fallback xmlns="">
            <p:pic>
              <p:nvPicPr>
                <p:cNvPr id="139" name="Ink 138">
                  <a:extLst>
                    <a:ext uri="{FF2B5EF4-FFF2-40B4-BE49-F238E27FC236}">
                      <a16:creationId xmlns:a16="http://schemas.microsoft.com/office/drawing/2014/main" id="{17FF5ED7-F169-4753-4C82-C89BA1A43407}"/>
                    </a:ext>
                  </a:extLst>
                </p:cNvPr>
                <p:cNvPicPr/>
                <p:nvPr/>
              </p:nvPicPr>
              <p:blipFill>
                <a:blip r:embed="rId213"/>
                <a:stretch>
                  <a:fillRect/>
                </a:stretch>
              </p:blipFill>
              <p:spPr>
                <a:xfrm>
                  <a:off x="10473505" y="4145797"/>
                  <a:ext cx="1316520" cy="60732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40" name="Ink 139">
                  <a:extLst>
                    <a:ext uri="{FF2B5EF4-FFF2-40B4-BE49-F238E27FC236}">
                      <a16:creationId xmlns:a16="http://schemas.microsoft.com/office/drawing/2014/main" id="{91F9CC5E-D71E-388C-6C7C-0E32F3142156}"/>
                    </a:ext>
                  </a:extLst>
                </p14:cNvPr>
                <p14:cNvContentPartPr/>
                <p14:nvPr/>
              </p14:nvContentPartPr>
              <p14:xfrm>
                <a:off x="11220145" y="3969757"/>
                <a:ext cx="149040" cy="133920"/>
              </p14:xfrm>
            </p:contentPart>
          </mc:Choice>
          <mc:Fallback xmlns="">
            <p:pic>
              <p:nvPicPr>
                <p:cNvPr id="140" name="Ink 139">
                  <a:extLst>
                    <a:ext uri="{FF2B5EF4-FFF2-40B4-BE49-F238E27FC236}">
                      <a16:creationId xmlns:a16="http://schemas.microsoft.com/office/drawing/2014/main" id="{91F9CC5E-D71E-388C-6C7C-0E32F3142156}"/>
                    </a:ext>
                  </a:extLst>
                </p:cNvPr>
                <p:cNvPicPr/>
                <p:nvPr/>
              </p:nvPicPr>
              <p:blipFill>
                <a:blip r:embed="rId215"/>
                <a:stretch>
                  <a:fillRect/>
                </a:stretch>
              </p:blipFill>
              <p:spPr>
                <a:xfrm>
                  <a:off x="11211505" y="3961117"/>
                  <a:ext cx="166680" cy="151560"/>
                </a:xfrm>
                <a:prstGeom prst="rect">
                  <a:avLst/>
                </a:prstGeom>
              </p:spPr>
            </p:pic>
          </mc:Fallback>
        </mc:AlternateContent>
      </p:grpSp>
      <p:grpSp>
        <p:nvGrpSpPr>
          <p:cNvPr id="146" name="Group 145">
            <a:extLst>
              <a:ext uri="{FF2B5EF4-FFF2-40B4-BE49-F238E27FC236}">
                <a16:creationId xmlns:a16="http://schemas.microsoft.com/office/drawing/2014/main" id="{273371BE-F53E-FE04-BB7E-6F5619293876}"/>
              </a:ext>
            </a:extLst>
          </p:cNvPr>
          <p:cNvGrpSpPr/>
          <p:nvPr/>
        </p:nvGrpSpPr>
        <p:grpSpPr>
          <a:xfrm>
            <a:off x="6199945" y="5212477"/>
            <a:ext cx="1778040" cy="343440"/>
            <a:chOff x="6199945" y="5212477"/>
            <a:chExt cx="1778040" cy="343440"/>
          </a:xfrm>
        </p:grpSpPr>
        <mc:AlternateContent xmlns:mc="http://schemas.openxmlformats.org/markup-compatibility/2006" xmlns:p14="http://schemas.microsoft.com/office/powerpoint/2010/main">
          <mc:Choice Requires="p14">
            <p:contentPart p14:bwMode="auto" r:id="rId216">
              <p14:nvContentPartPr>
                <p14:cNvPr id="142" name="Ink 141">
                  <a:extLst>
                    <a:ext uri="{FF2B5EF4-FFF2-40B4-BE49-F238E27FC236}">
                      <a16:creationId xmlns:a16="http://schemas.microsoft.com/office/drawing/2014/main" id="{911125C3-5812-0B92-923C-857DBC13DF17}"/>
                    </a:ext>
                  </a:extLst>
                </p14:cNvPr>
                <p14:cNvContentPartPr/>
                <p14:nvPr/>
              </p14:nvContentPartPr>
              <p14:xfrm>
                <a:off x="6199945" y="5348197"/>
                <a:ext cx="241560" cy="139680"/>
              </p14:xfrm>
            </p:contentPart>
          </mc:Choice>
          <mc:Fallback xmlns="">
            <p:pic>
              <p:nvPicPr>
                <p:cNvPr id="142" name="Ink 141">
                  <a:extLst>
                    <a:ext uri="{FF2B5EF4-FFF2-40B4-BE49-F238E27FC236}">
                      <a16:creationId xmlns:a16="http://schemas.microsoft.com/office/drawing/2014/main" id="{911125C3-5812-0B92-923C-857DBC13DF17}"/>
                    </a:ext>
                  </a:extLst>
                </p:cNvPr>
                <p:cNvPicPr/>
                <p:nvPr/>
              </p:nvPicPr>
              <p:blipFill>
                <a:blip r:embed="rId217"/>
                <a:stretch>
                  <a:fillRect/>
                </a:stretch>
              </p:blipFill>
              <p:spPr>
                <a:xfrm>
                  <a:off x="6190945" y="5339197"/>
                  <a:ext cx="25920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43" name="Ink 142">
                  <a:extLst>
                    <a:ext uri="{FF2B5EF4-FFF2-40B4-BE49-F238E27FC236}">
                      <a16:creationId xmlns:a16="http://schemas.microsoft.com/office/drawing/2014/main" id="{8F3C1A74-3BF7-1D7F-4F1E-BC6196E66185}"/>
                    </a:ext>
                  </a:extLst>
                </p14:cNvPr>
                <p14:cNvContentPartPr/>
                <p14:nvPr/>
              </p14:nvContentPartPr>
              <p14:xfrm>
                <a:off x="6571105" y="5212477"/>
                <a:ext cx="1406880" cy="343440"/>
              </p14:xfrm>
            </p:contentPart>
          </mc:Choice>
          <mc:Fallback xmlns="">
            <p:pic>
              <p:nvPicPr>
                <p:cNvPr id="143" name="Ink 142">
                  <a:extLst>
                    <a:ext uri="{FF2B5EF4-FFF2-40B4-BE49-F238E27FC236}">
                      <a16:creationId xmlns:a16="http://schemas.microsoft.com/office/drawing/2014/main" id="{8F3C1A74-3BF7-1D7F-4F1E-BC6196E66185}"/>
                    </a:ext>
                  </a:extLst>
                </p:cNvPr>
                <p:cNvPicPr/>
                <p:nvPr/>
              </p:nvPicPr>
              <p:blipFill>
                <a:blip r:embed="rId219"/>
                <a:stretch>
                  <a:fillRect/>
                </a:stretch>
              </p:blipFill>
              <p:spPr>
                <a:xfrm>
                  <a:off x="6562465" y="5203477"/>
                  <a:ext cx="1424520" cy="36108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45" name="Ink 144">
                  <a:extLst>
                    <a:ext uri="{FF2B5EF4-FFF2-40B4-BE49-F238E27FC236}">
                      <a16:creationId xmlns:a16="http://schemas.microsoft.com/office/drawing/2014/main" id="{2E4C03FF-D607-DAC9-C5A0-97BD9DF2B8A6}"/>
                    </a:ext>
                  </a:extLst>
                </p14:cNvPr>
                <p14:cNvContentPartPr/>
                <p14:nvPr/>
              </p14:nvContentPartPr>
              <p14:xfrm>
                <a:off x="6921025" y="5298157"/>
                <a:ext cx="190440" cy="3960"/>
              </p14:xfrm>
            </p:contentPart>
          </mc:Choice>
          <mc:Fallback xmlns="">
            <p:pic>
              <p:nvPicPr>
                <p:cNvPr id="145" name="Ink 144">
                  <a:extLst>
                    <a:ext uri="{FF2B5EF4-FFF2-40B4-BE49-F238E27FC236}">
                      <a16:creationId xmlns:a16="http://schemas.microsoft.com/office/drawing/2014/main" id="{2E4C03FF-D607-DAC9-C5A0-97BD9DF2B8A6}"/>
                    </a:ext>
                  </a:extLst>
                </p:cNvPr>
                <p:cNvPicPr/>
                <p:nvPr/>
              </p:nvPicPr>
              <p:blipFill>
                <a:blip r:embed="rId221"/>
                <a:stretch>
                  <a:fillRect/>
                </a:stretch>
              </p:blipFill>
              <p:spPr>
                <a:xfrm>
                  <a:off x="6912385" y="5289517"/>
                  <a:ext cx="208080" cy="21600"/>
                </a:xfrm>
                <a:prstGeom prst="rect">
                  <a:avLst/>
                </a:prstGeom>
              </p:spPr>
            </p:pic>
          </mc:Fallback>
        </mc:AlternateContent>
      </p:grpSp>
      <p:grpSp>
        <p:nvGrpSpPr>
          <p:cNvPr id="151" name="Group 150">
            <a:extLst>
              <a:ext uri="{FF2B5EF4-FFF2-40B4-BE49-F238E27FC236}">
                <a16:creationId xmlns:a16="http://schemas.microsoft.com/office/drawing/2014/main" id="{C6F506A7-4CF2-4350-1C84-5F5F06BB2A0F}"/>
              </a:ext>
            </a:extLst>
          </p:cNvPr>
          <p:cNvGrpSpPr/>
          <p:nvPr/>
        </p:nvGrpSpPr>
        <p:grpSpPr>
          <a:xfrm>
            <a:off x="8165905" y="5053357"/>
            <a:ext cx="2661480" cy="652680"/>
            <a:chOff x="8165905" y="5053357"/>
            <a:chExt cx="2661480" cy="652680"/>
          </a:xfrm>
        </p:grpSpPr>
        <mc:AlternateContent xmlns:mc="http://schemas.openxmlformats.org/markup-compatibility/2006" xmlns:p14="http://schemas.microsoft.com/office/powerpoint/2010/main">
          <mc:Choice Requires="p14">
            <p:contentPart p14:bwMode="auto" r:id="rId222">
              <p14:nvContentPartPr>
                <p14:cNvPr id="147" name="Ink 146">
                  <a:extLst>
                    <a:ext uri="{FF2B5EF4-FFF2-40B4-BE49-F238E27FC236}">
                      <a16:creationId xmlns:a16="http://schemas.microsoft.com/office/drawing/2014/main" id="{1B0D92D9-A487-5BD1-C1DE-DEE32DDC6DA4}"/>
                    </a:ext>
                  </a:extLst>
                </p14:cNvPr>
                <p14:cNvContentPartPr/>
                <p14:nvPr/>
              </p14:nvContentPartPr>
              <p14:xfrm>
                <a:off x="8165905" y="5226877"/>
                <a:ext cx="938160" cy="259920"/>
              </p14:xfrm>
            </p:contentPart>
          </mc:Choice>
          <mc:Fallback xmlns="">
            <p:pic>
              <p:nvPicPr>
                <p:cNvPr id="147" name="Ink 146">
                  <a:extLst>
                    <a:ext uri="{FF2B5EF4-FFF2-40B4-BE49-F238E27FC236}">
                      <a16:creationId xmlns:a16="http://schemas.microsoft.com/office/drawing/2014/main" id="{1B0D92D9-A487-5BD1-C1DE-DEE32DDC6DA4}"/>
                    </a:ext>
                  </a:extLst>
                </p:cNvPr>
                <p:cNvPicPr/>
                <p:nvPr/>
              </p:nvPicPr>
              <p:blipFill>
                <a:blip r:embed="rId223"/>
                <a:stretch>
                  <a:fillRect/>
                </a:stretch>
              </p:blipFill>
              <p:spPr>
                <a:xfrm>
                  <a:off x="8156905" y="5218237"/>
                  <a:ext cx="95580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48" name="Ink 147">
                  <a:extLst>
                    <a:ext uri="{FF2B5EF4-FFF2-40B4-BE49-F238E27FC236}">
                      <a16:creationId xmlns:a16="http://schemas.microsoft.com/office/drawing/2014/main" id="{9B8C0887-F505-3D3B-3BC2-56FA8A4E74EA}"/>
                    </a:ext>
                  </a:extLst>
                </p14:cNvPr>
                <p14:cNvContentPartPr/>
                <p14:nvPr/>
              </p14:nvContentPartPr>
              <p14:xfrm>
                <a:off x="9266065" y="5126797"/>
                <a:ext cx="235080" cy="421560"/>
              </p14:xfrm>
            </p:contentPart>
          </mc:Choice>
          <mc:Fallback xmlns="">
            <p:pic>
              <p:nvPicPr>
                <p:cNvPr id="148" name="Ink 147">
                  <a:extLst>
                    <a:ext uri="{FF2B5EF4-FFF2-40B4-BE49-F238E27FC236}">
                      <a16:creationId xmlns:a16="http://schemas.microsoft.com/office/drawing/2014/main" id="{9B8C0887-F505-3D3B-3BC2-56FA8A4E74EA}"/>
                    </a:ext>
                  </a:extLst>
                </p:cNvPr>
                <p:cNvPicPr/>
                <p:nvPr/>
              </p:nvPicPr>
              <p:blipFill>
                <a:blip r:embed="rId225"/>
                <a:stretch>
                  <a:fillRect/>
                </a:stretch>
              </p:blipFill>
              <p:spPr>
                <a:xfrm>
                  <a:off x="9257065" y="5118157"/>
                  <a:ext cx="252720" cy="43920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49" name="Ink 148">
                  <a:extLst>
                    <a:ext uri="{FF2B5EF4-FFF2-40B4-BE49-F238E27FC236}">
                      <a16:creationId xmlns:a16="http://schemas.microsoft.com/office/drawing/2014/main" id="{FE160CEC-F75E-CD53-ED2F-AF7406D5BBE0}"/>
                    </a:ext>
                  </a:extLst>
                </p14:cNvPr>
                <p14:cNvContentPartPr/>
                <p14:nvPr/>
              </p14:nvContentPartPr>
              <p14:xfrm>
                <a:off x="9623905" y="5139397"/>
                <a:ext cx="1203480" cy="566640"/>
              </p14:xfrm>
            </p:contentPart>
          </mc:Choice>
          <mc:Fallback xmlns="">
            <p:pic>
              <p:nvPicPr>
                <p:cNvPr id="149" name="Ink 148">
                  <a:extLst>
                    <a:ext uri="{FF2B5EF4-FFF2-40B4-BE49-F238E27FC236}">
                      <a16:creationId xmlns:a16="http://schemas.microsoft.com/office/drawing/2014/main" id="{FE160CEC-F75E-CD53-ED2F-AF7406D5BBE0}"/>
                    </a:ext>
                  </a:extLst>
                </p:cNvPr>
                <p:cNvPicPr/>
                <p:nvPr/>
              </p:nvPicPr>
              <p:blipFill>
                <a:blip r:embed="rId227"/>
                <a:stretch>
                  <a:fillRect/>
                </a:stretch>
              </p:blipFill>
              <p:spPr>
                <a:xfrm>
                  <a:off x="9614905" y="5130397"/>
                  <a:ext cx="1221120" cy="58428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50" name="Ink 149">
                  <a:extLst>
                    <a:ext uri="{FF2B5EF4-FFF2-40B4-BE49-F238E27FC236}">
                      <a16:creationId xmlns:a16="http://schemas.microsoft.com/office/drawing/2014/main" id="{950527EC-C450-F1D5-AF52-B31520A819AD}"/>
                    </a:ext>
                  </a:extLst>
                </p14:cNvPr>
                <p14:cNvContentPartPr/>
                <p14:nvPr/>
              </p14:nvContentPartPr>
              <p14:xfrm>
                <a:off x="10296385" y="5053357"/>
                <a:ext cx="123120" cy="95040"/>
              </p14:xfrm>
            </p:contentPart>
          </mc:Choice>
          <mc:Fallback xmlns="">
            <p:pic>
              <p:nvPicPr>
                <p:cNvPr id="150" name="Ink 149">
                  <a:extLst>
                    <a:ext uri="{FF2B5EF4-FFF2-40B4-BE49-F238E27FC236}">
                      <a16:creationId xmlns:a16="http://schemas.microsoft.com/office/drawing/2014/main" id="{950527EC-C450-F1D5-AF52-B31520A819AD}"/>
                    </a:ext>
                  </a:extLst>
                </p:cNvPr>
                <p:cNvPicPr/>
                <p:nvPr/>
              </p:nvPicPr>
              <p:blipFill>
                <a:blip r:embed="rId229"/>
                <a:stretch>
                  <a:fillRect/>
                </a:stretch>
              </p:blipFill>
              <p:spPr>
                <a:xfrm>
                  <a:off x="10287385" y="5044357"/>
                  <a:ext cx="140760" cy="112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0">
            <p14:nvContentPartPr>
              <p14:cNvPr id="152" name="Ink 151">
                <a:extLst>
                  <a:ext uri="{FF2B5EF4-FFF2-40B4-BE49-F238E27FC236}">
                    <a16:creationId xmlns:a16="http://schemas.microsoft.com/office/drawing/2014/main" id="{C3804604-A401-B2E9-8E99-0BAF7DC6757F}"/>
                  </a:ext>
                </a:extLst>
              </p14:cNvPr>
              <p14:cNvContentPartPr/>
              <p14:nvPr/>
            </p14:nvContentPartPr>
            <p14:xfrm>
              <a:off x="157705" y="6223357"/>
              <a:ext cx="256320" cy="154080"/>
            </p14:xfrm>
          </p:contentPart>
        </mc:Choice>
        <mc:Fallback xmlns="">
          <p:pic>
            <p:nvPicPr>
              <p:cNvPr id="152" name="Ink 151">
                <a:extLst>
                  <a:ext uri="{FF2B5EF4-FFF2-40B4-BE49-F238E27FC236}">
                    <a16:creationId xmlns:a16="http://schemas.microsoft.com/office/drawing/2014/main" id="{C3804604-A401-B2E9-8E99-0BAF7DC6757F}"/>
                  </a:ext>
                </a:extLst>
              </p:cNvPr>
              <p:cNvPicPr/>
              <p:nvPr/>
            </p:nvPicPr>
            <p:blipFill>
              <a:blip r:embed="rId231"/>
              <a:stretch>
                <a:fillRect/>
              </a:stretch>
            </p:blipFill>
            <p:spPr>
              <a:xfrm>
                <a:off x="148705" y="6214717"/>
                <a:ext cx="273960" cy="171720"/>
              </a:xfrm>
              <a:prstGeom prst="rect">
                <a:avLst/>
              </a:prstGeom>
            </p:spPr>
          </p:pic>
        </mc:Fallback>
      </mc:AlternateContent>
      <p:grpSp>
        <p:nvGrpSpPr>
          <p:cNvPr id="162" name="Group 161">
            <a:extLst>
              <a:ext uri="{FF2B5EF4-FFF2-40B4-BE49-F238E27FC236}">
                <a16:creationId xmlns:a16="http://schemas.microsoft.com/office/drawing/2014/main" id="{3A212315-DFE7-0B11-1EEF-9F3A233374DE}"/>
              </a:ext>
            </a:extLst>
          </p:cNvPr>
          <p:cNvGrpSpPr/>
          <p:nvPr/>
        </p:nvGrpSpPr>
        <p:grpSpPr>
          <a:xfrm>
            <a:off x="536065" y="6036517"/>
            <a:ext cx="3888360" cy="606240"/>
            <a:chOff x="536065" y="6036517"/>
            <a:chExt cx="3888360" cy="606240"/>
          </a:xfrm>
        </p:grpSpPr>
        <mc:AlternateContent xmlns:mc="http://schemas.openxmlformats.org/markup-compatibility/2006" xmlns:p14="http://schemas.microsoft.com/office/powerpoint/2010/main">
          <mc:Choice Requires="p14">
            <p:contentPart p14:bwMode="auto" r:id="rId232">
              <p14:nvContentPartPr>
                <p14:cNvPr id="153" name="Ink 152">
                  <a:extLst>
                    <a:ext uri="{FF2B5EF4-FFF2-40B4-BE49-F238E27FC236}">
                      <a16:creationId xmlns:a16="http://schemas.microsoft.com/office/drawing/2014/main" id="{0E967147-DA26-FD7C-2C0C-37DE09ACE077}"/>
                    </a:ext>
                  </a:extLst>
                </p14:cNvPr>
                <p14:cNvContentPartPr/>
                <p14:nvPr/>
              </p14:nvContentPartPr>
              <p14:xfrm>
                <a:off x="536065" y="6107797"/>
                <a:ext cx="1900080" cy="396720"/>
              </p14:xfrm>
            </p:contentPart>
          </mc:Choice>
          <mc:Fallback xmlns="">
            <p:pic>
              <p:nvPicPr>
                <p:cNvPr id="153" name="Ink 152">
                  <a:extLst>
                    <a:ext uri="{FF2B5EF4-FFF2-40B4-BE49-F238E27FC236}">
                      <a16:creationId xmlns:a16="http://schemas.microsoft.com/office/drawing/2014/main" id="{0E967147-DA26-FD7C-2C0C-37DE09ACE077}"/>
                    </a:ext>
                  </a:extLst>
                </p:cNvPr>
                <p:cNvPicPr/>
                <p:nvPr/>
              </p:nvPicPr>
              <p:blipFill>
                <a:blip r:embed="rId233"/>
                <a:stretch>
                  <a:fillRect/>
                </a:stretch>
              </p:blipFill>
              <p:spPr>
                <a:xfrm>
                  <a:off x="527425" y="6099157"/>
                  <a:ext cx="1917720" cy="41436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54" name="Ink 153">
                  <a:extLst>
                    <a:ext uri="{FF2B5EF4-FFF2-40B4-BE49-F238E27FC236}">
                      <a16:creationId xmlns:a16="http://schemas.microsoft.com/office/drawing/2014/main" id="{7299604E-4A98-D3C6-4DCB-C7FFB736C55F}"/>
                    </a:ext>
                  </a:extLst>
                </p14:cNvPr>
                <p14:cNvContentPartPr/>
                <p14:nvPr/>
              </p14:nvContentPartPr>
              <p14:xfrm>
                <a:off x="2093065" y="6036517"/>
                <a:ext cx="99720" cy="105840"/>
              </p14:xfrm>
            </p:contentPart>
          </mc:Choice>
          <mc:Fallback xmlns="">
            <p:pic>
              <p:nvPicPr>
                <p:cNvPr id="154" name="Ink 153">
                  <a:extLst>
                    <a:ext uri="{FF2B5EF4-FFF2-40B4-BE49-F238E27FC236}">
                      <a16:creationId xmlns:a16="http://schemas.microsoft.com/office/drawing/2014/main" id="{7299604E-4A98-D3C6-4DCB-C7FFB736C55F}"/>
                    </a:ext>
                  </a:extLst>
                </p:cNvPr>
                <p:cNvPicPr/>
                <p:nvPr/>
              </p:nvPicPr>
              <p:blipFill>
                <a:blip r:embed="rId235"/>
                <a:stretch>
                  <a:fillRect/>
                </a:stretch>
              </p:blipFill>
              <p:spPr>
                <a:xfrm>
                  <a:off x="2084425" y="6027517"/>
                  <a:ext cx="11736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55" name="Ink 154">
                  <a:extLst>
                    <a:ext uri="{FF2B5EF4-FFF2-40B4-BE49-F238E27FC236}">
                      <a16:creationId xmlns:a16="http://schemas.microsoft.com/office/drawing/2014/main" id="{5CC8EE46-8395-6F8D-3E56-661FA8496142}"/>
                    </a:ext>
                  </a:extLst>
                </p14:cNvPr>
                <p14:cNvContentPartPr/>
                <p14:nvPr/>
              </p14:nvContentPartPr>
              <p14:xfrm>
                <a:off x="1861225" y="6150277"/>
                <a:ext cx="163800" cy="19080"/>
              </p14:xfrm>
            </p:contentPart>
          </mc:Choice>
          <mc:Fallback xmlns="">
            <p:pic>
              <p:nvPicPr>
                <p:cNvPr id="155" name="Ink 154">
                  <a:extLst>
                    <a:ext uri="{FF2B5EF4-FFF2-40B4-BE49-F238E27FC236}">
                      <a16:creationId xmlns:a16="http://schemas.microsoft.com/office/drawing/2014/main" id="{5CC8EE46-8395-6F8D-3E56-661FA8496142}"/>
                    </a:ext>
                  </a:extLst>
                </p:cNvPr>
                <p:cNvPicPr/>
                <p:nvPr/>
              </p:nvPicPr>
              <p:blipFill>
                <a:blip r:embed="rId237"/>
                <a:stretch>
                  <a:fillRect/>
                </a:stretch>
              </p:blipFill>
              <p:spPr>
                <a:xfrm>
                  <a:off x="1852225" y="6141637"/>
                  <a:ext cx="18144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56" name="Ink 155">
                  <a:extLst>
                    <a:ext uri="{FF2B5EF4-FFF2-40B4-BE49-F238E27FC236}">
                      <a16:creationId xmlns:a16="http://schemas.microsoft.com/office/drawing/2014/main" id="{EE9ED7B1-7371-DBD0-2E34-FE179883658D}"/>
                    </a:ext>
                  </a:extLst>
                </p14:cNvPr>
                <p14:cNvContentPartPr/>
                <p14:nvPr/>
              </p14:nvContentPartPr>
              <p14:xfrm>
                <a:off x="1137265" y="6230917"/>
                <a:ext cx="180720" cy="16560"/>
              </p14:xfrm>
            </p:contentPart>
          </mc:Choice>
          <mc:Fallback xmlns="">
            <p:pic>
              <p:nvPicPr>
                <p:cNvPr id="156" name="Ink 155">
                  <a:extLst>
                    <a:ext uri="{FF2B5EF4-FFF2-40B4-BE49-F238E27FC236}">
                      <a16:creationId xmlns:a16="http://schemas.microsoft.com/office/drawing/2014/main" id="{EE9ED7B1-7371-DBD0-2E34-FE179883658D}"/>
                    </a:ext>
                  </a:extLst>
                </p:cNvPr>
                <p:cNvPicPr/>
                <p:nvPr/>
              </p:nvPicPr>
              <p:blipFill>
                <a:blip r:embed="rId239"/>
                <a:stretch>
                  <a:fillRect/>
                </a:stretch>
              </p:blipFill>
              <p:spPr>
                <a:xfrm>
                  <a:off x="1128625" y="6222277"/>
                  <a:ext cx="19836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58" name="Ink 157">
                  <a:extLst>
                    <a:ext uri="{FF2B5EF4-FFF2-40B4-BE49-F238E27FC236}">
                      <a16:creationId xmlns:a16="http://schemas.microsoft.com/office/drawing/2014/main" id="{70142650-33A0-2218-91E1-AD348C6235F7}"/>
                    </a:ext>
                  </a:extLst>
                </p14:cNvPr>
                <p14:cNvContentPartPr/>
                <p14:nvPr/>
              </p14:nvContentPartPr>
              <p14:xfrm>
                <a:off x="2670145" y="6176197"/>
                <a:ext cx="343440" cy="334080"/>
              </p14:xfrm>
            </p:contentPart>
          </mc:Choice>
          <mc:Fallback xmlns="">
            <p:pic>
              <p:nvPicPr>
                <p:cNvPr id="158" name="Ink 157">
                  <a:extLst>
                    <a:ext uri="{FF2B5EF4-FFF2-40B4-BE49-F238E27FC236}">
                      <a16:creationId xmlns:a16="http://schemas.microsoft.com/office/drawing/2014/main" id="{70142650-33A0-2218-91E1-AD348C6235F7}"/>
                    </a:ext>
                  </a:extLst>
                </p:cNvPr>
                <p:cNvPicPr/>
                <p:nvPr/>
              </p:nvPicPr>
              <p:blipFill>
                <a:blip r:embed="rId241"/>
                <a:stretch>
                  <a:fillRect/>
                </a:stretch>
              </p:blipFill>
              <p:spPr>
                <a:xfrm>
                  <a:off x="2661145" y="6167197"/>
                  <a:ext cx="361080" cy="35172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59" name="Ink 158">
                  <a:extLst>
                    <a:ext uri="{FF2B5EF4-FFF2-40B4-BE49-F238E27FC236}">
                      <a16:creationId xmlns:a16="http://schemas.microsoft.com/office/drawing/2014/main" id="{382E54BA-E76F-48A3-4A4C-05A358AE4178}"/>
                    </a:ext>
                  </a:extLst>
                </p14:cNvPr>
                <p14:cNvContentPartPr/>
                <p14:nvPr/>
              </p14:nvContentPartPr>
              <p14:xfrm>
                <a:off x="2685625" y="6253237"/>
                <a:ext cx="119880" cy="12960"/>
              </p14:xfrm>
            </p:contentPart>
          </mc:Choice>
          <mc:Fallback xmlns="">
            <p:pic>
              <p:nvPicPr>
                <p:cNvPr id="159" name="Ink 158">
                  <a:extLst>
                    <a:ext uri="{FF2B5EF4-FFF2-40B4-BE49-F238E27FC236}">
                      <a16:creationId xmlns:a16="http://schemas.microsoft.com/office/drawing/2014/main" id="{382E54BA-E76F-48A3-4A4C-05A358AE4178}"/>
                    </a:ext>
                  </a:extLst>
                </p:cNvPr>
                <p:cNvPicPr/>
                <p:nvPr/>
              </p:nvPicPr>
              <p:blipFill>
                <a:blip r:embed="rId243"/>
                <a:stretch>
                  <a:fillRect/>
                </a:stretch>
              </p:blipFill>
              <p:spPr>
                <a:xfrm>
                  <a:off x="2676625" y="6244597"/>
                  <a:ext cx="13752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60" name="Ink 159">
                  <a:extLst>
                    <a:ext uri="{FF2B5EF4-FFF2-40B4-BE49-F238E27FC236}">
                      <a16:creationId xmlns:a16="http://schemas.microsoft.com/office/drawing/2014/main" id="{2D38A9E7-A8E4-0C25-C785-A6904E24FBB0}"/>
                    </a:ext>
                  </a:extLst>
                </p14:cNvPr>
                <p14:cNvContentPartPr/>
                <p14:nvPr/>
              </p14:nvContentPartPr>
              <p14:xfrm>
                <a:off x="3113665" y="6130477"/>
                <a:ext cx="1310760" cy="512280"/>
              </p14:xfrm>
            </p:contentPart>
          </mc:Choice>
          <mc:Fallback xmlns="">
            <p:pic>
              <p:nvPicPr>
                <p:cNvPr id="160" name="Ink 159">
                  <a:extLst>
                    <a:ext uri="{FF2B5EF4-FFF2-40B4-BE49-F238E27FC236}">
                      <a16:creationId xmlns:a16="http://schemas.microsoft.com/office/drawing/2014/main" id="{2D38A9E7-A8E4-0C25-C785-A6904E24FBB0}"/>
                    </a:ext>
                  </a:extLst>
                </p:cNvPr>
                <p:cNvPicPr/>
                <p:nvPr/>
              </p:nvPicPr>
              <p:blipFill>
                <a:blip r:embed="rId245"/>
                <a:stretch>
                  <a:fillRect/>
                </a:stretch>
              </p:blipFill>
              <p:spPr>
                <a:xfrm>
                  <a:off x="3105025" y="6121837"/>
                  <a:ext cx="1328400" cy="52992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61" name="Ink 160">
                  <a:extLst>
                    <a:ext uri="{FF2B5EF4-FFF2-40B4-BE49-F238E27FC236}">
                      <a16:creationId xmlns:a16="http://schemas.microsoft.com/office/drawing/2014/main" id="{3AAE1A48-EEFE-CE65-4718-29066891BA4B}"/>
                    </a:ext>
                  </a:extLst>
                </p14:cNvPr>
                <p14:cNvContentPartPr/>
                <p14:nvPr/>
              </p14:nvContentPartPr>
              <p14:xfrm>
                <a:off x="3913945" y="6069277"/>
                <a:ext cx="98280" cy="82080"/>
              </p14:xfrm>
            </p:contentPart>
          </mc:Choice>
          <mc:Fallback xmlns="">
            <p:pic>
              <p:nvPicPr>
                <p:cNvPr id="161" name="Ink 160">
                  <a:extLst>
                    <a:ext uri="{FF2B5EF4-FFF2-40B4-BE49-F238E27FC236}">
                      <a16:creationId xmlns:a16="http://schemas.microsoft.com/office/drawing/2014/main" id="{3AAE1A48-EEFE-CE65-4718-29066891BA4B}"/>
                    </a:ext>
                  </a:extLst>
                </p:cNvPr>
                <p:cNvPicPr/>
                <p:nvPr/>
              </p:nvPicPr>
              <p:blipFill>
                <a:blip r:embed="rId247"/>
                <a:stretch>
                  <a:fillRect/>
                </a:stretch>
              </p:blipFill>
              <p:spPr>
                <a:xfrm>
                  <a:off x="3905305" y="6060637"/>
                  <a:ext cx="115920" cy="99720"/>
                </a:xfrm>
                <a:prstGeom prst="rect">
                  <a:avLst/>
                </a:prstGeom>
              </p:spPr>
            </p:pic>
          </mc:Fallback>
        </mc:AlternateContent>
      </p:grpSp>
      <p:grpSp>
        <p:nvGrpSpPr>
          <p:cNvPr id="165" name="Group 164">
            <a:extLst>
              <a:ext uri="{FF2B5EF4-FFF2-40B4-BE49-F238E27FC236}">
                <a16:creationId xmlns:a16="http://schemas.microsoft.com/office/drawing/2014/main" id="{B8252450-85B5-1C9C-7BE9-BAD8547CD0F2}"/>
              </a:ext>
            </a:extLst>
          </p:cNvPr>
          <p:cNvGrpSpPr/>
          <p:nvPr/>
        </p:nvGrpSpPr>
        <p:grpSpPr>
          <a:xfrm>
            <a:off x="4598305" y="5953717"/>
            <a:ext cx="1498680" cy="505440"/>
            <a:chOff x="4598305" y="5953717"/>
            <a:chExt cx="1498680" cy="505440"/>
          </a:xfrm>
        </p:grpSpPr>
        <mc:AlternateContent xmlns:mc="http://schemas.openxmlformats.org/markup-compatibility/2006" xmlns:p14="http://schemas.microsoft.com/office/powerpoint/2010/main">
          <mc:Choice Requires="p14">
            <p:contentPart p14:bwMode="auto" r:id="rId248">
              <p14:nvContentPartPr>
                <p14:cNvPr id="163" name="Ink 162">
                  <a:extLst>
                    <a:ext uri="{FF2B5EF4-FFF2-40B4-BE49-F238E27FC236}">
                      <a16:creationId xmlns:a16="http://schemas.microsoft.com/office/drawing/2014/main" id="{17D61F4C-B2A4-9120-0EAC-9EDE3BB7BEE3}"/>
                    </a:ext>
                  </a:extLst>
                </p14:cNvPr>
                <p14:cNvContentPartPr/>
                <p14:nvPr/>
              </p14:nvContentPartPr>
              <p14:xfrm>
                <a:off x="4598305" y="6103117"/>
                <a:ext cx="1498680" cy="356040"/>
              </p14:xfrm>
            </p:contentPart>
          </mc:Choice>
          <mc:Fallback xmlns="">
            <p:pic>
              <p:nvPicPr>
                <p:cNvPr id="163" name="Ink 162">
                  <a:extLst>
                    <a:ext uri="{FF2B5EF4-FFF2-40B4-BE49-F238E27FC236}">
                      <a16:creationId xmlns:a16="http://schemas.microsoft.com/office/drawing/2014/main" id="{17D61F4C-B2A4-9120-0EAC-9EDE3BB7BEE3}"/>
                    </a:ext>
                  </a:extLst>
                </p:cNvPr>
                <p:cNvPicPr/>
                <p:nvPr/>
              </p:nvPicPr>
              <p:blipFill>
                <a:blip r:embed="rId249"/>
                <a:stretch>
                  <a:fillRect/>
                </a:stretch>
              </p:blipFill>
              <p:spPr>
                <a:xfrm>
                  <a:off x="4589305" y="6094477"/>
                  <a:ext cx="1516320" cy="37368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64" name="Ink 163">
                  <a:extLst>
                    <a:ext uri="{FF2B5EF4-FFF2-40B4-BE49-F238E27FC236}">
                      <a16:creationId xmlns:a16="http://schemas.microsoft.com/office/drawing/2014/main" id="{5A87E0AC-51E7-9F37-5859-256DF9DBCF3C}"/>
                    </a:ext>
                  </a:extLst>
                </p14:cNvPr>
                <p14:cNvContentPartPr/>
                <p14:nvPr/>
              </p14:nvContentPartPr>
              <p14:xfrm>
                <a:off x="4646905" y="5953717"/>
                <a:ext cx="117720" cy="101160"/>
              </p14:xfrm>
            </p:contentPart>
          </mc:Choice>
          <mc:Fallback xmlns="">
            <p:pic>
              <p:nvPicPr>
                <p:cNvPr id="164" name="Ink 163">
                  <a:extLst>
                    <a:ext uri="{FF2B5EF4-FFF2-40B4-BE49-F238E27FC236}">
                      <a16:creationId xmlns:a16="http://schemas.microsoft.com/office/drawing/2014/main" id="{5A87E0AC-51E7-9F37-5859-256DF9DBCF3C}"/>
                    </a:ext>
                  </a:extLst>
                </p:cNvPr>
                <p:cNvPicPr/>
                <p:nvPr/>
              </p:nvPicPr>
              <p:blipFill>
                <a:blip r:embed="rId251"/>
                <a:stretch>
                  <a:fillRect/>
                </a:stretch>
              </p:blipFill>
              <p:spPr>
                <a:xfrm>
                  <a:off x="4638265" y="5945077"/>
                  <a:ext cx="135360" cy="118800"/>
                </a:xfrm>
                <a:prstGeom prst="rect">
                  <a:avLst/>
                </a:prstGeom>
              </p:spPr>
            </p:pic>
          </mc:Fallback>
        </mc:AlternateContent>
      </p:grpSp>
      <p:grpSp>
        <p:nvGrpSpPr>
          <p:cNvPr id="173" name="Group 172">
            <a:extLst>
              <a:ext uri="{FF2B5EF4-FFF2-40B4-BE49-F238E27FC236}">
                <a16:creationId xmlns:a16="http://schemas.microsoft.com/office/drawing/2014/main" id="{21FAEFA7-1D65-F2F7-5936-2DF4B2EF6F79}"/>
              </a:ext>
            </a:extLst>
          </p:cNvPr>
          <p:cNvGrpSpPr/>
          <p:nvPr/>
        </p:nvGrpSpPr>
        <p:grpSpPr>
          <a:xfrm>
            <a:off x="6299665" y="5862637"/>
            <a:ext cx="2390040" cy="659160"/>
            <a:chOff x="6299665" y="5862637"/>
            <a:chExt cx="2390040" cy="659160"/>
          </a:xfrm>
        </p:grpSpPr>
        <mc:AlternateContent xmlns:mc="http://schemas.openxmlformats.org/markup-compatibility/2006" xmlns:p14="http://schemas.microsoft.com/office/powerpoint/2010/main">
          <mc:Choice Requires="p14">
            <p:contentPart p14:bwMode="auto" r:id="rId252">
              <p14:nvContentPartPr>
                <p14:cNvPr id="166" name="Ink 165">
                  <a:extLst>
                    <a:ext uri="{FF2B5EF4-FFF2-40B4-BE49-F238E27FC236}">
                      <a16:creationId xmlns:a16="http://schemas.microsoft.com/office/drawing/2014/main" id="{94377F44-C05D-B099-F04E-B349C6FBD58E}"/>
                    </a:ext>
                  </a:extLst>
                </p14:cNvPr>
                <p14:cNvContentPartPr/>
                <p14:nvPr/>
              </p14:nvContentPartPr>
              <p14:xfrm>
                <a:off x="6299665" y="5929237"/>
                <a:ext cx="1903320" cy="592560"/>
              </p14:xfrm>
            </p:contentPart>
          </mc:Choice>
          <mc:Fallback xmlns="">
            <p:pic>
              <p:nvPicPr>
                <p:cNvPr id="166" name="Ink 165">
                  <a:extLst>
                    <a:ext uri="{FF2B5EF4-FFF2-40B4-BE49-F238E27FC236}">
                      <a16:creationId xmlns:a16="http://schemas.microsoft.com/office/drawing/2014/main" id="{94377F44-C05D-B099-F04E-B349C6FBD58E}"/>
                    </a:ext>
                  </a:extLst>
                </p:cNvPr>
                <p:cNvPicPr/>
                <p:nvPr/>
              </p:nvPicPr>
              <p:blipFill>
                <a:blip r:embed="rId253"/>
                <a:stretch>
                  <a:fillRect/>
                </a:stretch>
              </p:blipFill>
              <p:spPr>
                <a:xfrm>
                  <a:off x="6290665" y="5920597"/>
                  <a:ext cx="1920960" cy="61020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67" name="Ink 166">
                  <a:extLst>
                    <a:ext uri="{FF2B5EF4-FFF2-40B4-BE49-F238E27FC236}">
                      <a16:creationId xmlns:a16="http://schemas.microsoft.com/office/drawing/2014/main" id="{5DDE032F-1DA4-7728-7CC7-2E68DA3143C0}"/>
                    </a:ext>
                  </a:extLst>
                </p14:cNvPr>
                <p14:cNvContentPartPr/>
                <p14:nvPr/>
              </p14:nvContentPartPr>
              <p14:xfrm>
                <a:off x="8398825" y="5862637"/>
                <a:ext cx="290880" cy="429840"/>
              </p14:xfrm>
            </p:contentPart>
          </mc:Choice>
          <mc:Fallback xmlns="">
            <p:pic>
              <p:nvPicPr>
                <p:cNvPr id="167" name="Ink 166">
                  <a:extLst>
                    <a:ext uri="{FF2B5EF4-FFF2-40B4-BE49-F238E27FC236}">
                      <a16:creationId xmlns:a16="http://schemas.microsoft.com/office/drawing/2014/main" id="{5DDE032F-1DA4-7728-7CC7-2E68DA3143C0}"/>
                    </a:ext>
                  </a:extLst>
                </p:cNvPr>
                <p:cNvPicPr/>
                <p:nvPr/>
              </p:nvPicPr>
              <p:blipFill>
                <a:blip r:embed="rId255"/>
                <a:stretch>
                  <a:fillRect/>
                </a:stretch>
              </p:blipFill>
              <p:spPr>
                <a:xfrm>
                  <a:off x="8389825" y="5853637"/>
                  <a:ext cx="308520" cy="447480"/>
                </a:xfrm>
                <a:prstGeom prst="rect">
                  <a:avLst/>
                </a:prstGeom>
              </p:spPr>
            </p:pic>
          </mc:Fallback>
        </mc:AlternateContent>
      </p:grpSp>
      <p:grpSp>
        <p:nvGrpSpPr>
          <p:cNvPr id="172" name="Group 171">
            <a:extLst>
              <a:ext uri="{FF2B5EF4-FFF2-40B4-BE49-F238E27FC236}">
                <a16:creationId xmlns:a16="http://schemas.microsoft.com/office/drawing/2014/main" id="{754F3D4A-03E4-7776-E0FA-BBBC9EFE15DE}"/>
              </a:ext>
            </a:extLst>
          </p:cNvPr>
          <p:cNvGrpSpPr/>
          <p:nvPr/>
        </p:nvGrpSpPr>
        <p:grpSpPr>
          <a:xfrm>
            <a:off x="8810665" y="5751757"/>
            <a:ext cx="2261880" cy="769320"/>
            <a:chOff x="8810665" y="5751757"/>
            <a:chExt cx="2261880" cy="769320"/>
          </a:xfrm>
        </p:grpSpPr>
        <mc:AlternateContent xmlns:mc="http://schemas.openxmlformats.org/markup-compatibility/2006" xmlns:p14="http://schemas.microsoft.com/office/powerpoint/2010/main">
          <mc:Choice Requires="p14">
            <p:contentPart p14:bwMode="auto" r:id="rId256">
              <p14:nvContentPartPr>
                <p14:cNvPr id="168" name="Ink 167">
                  <a:extLst>
                    <a:ext uri="{FF2B5EF4-FFF2-40B4-BE49-F238E27FC236}">
                      <a16:creationId xmlns:a16="http://schemas.microsoft.com/office/drawing/2014/main" id="{F3D71735-4410-75BF-2210-4F9360A141AB}"/>
                    </a:ext>
                  </a:extLst>
                </p14:cNvPr>
                <p14:cNvContentPartPr/>
                <p14:nvPr/>
              </p14:nvContentPartPr>
              <p14:xfrm>
                <a:off x="8810665" y="5783077"/>
                <a:ext cx="2261880" cy="738000"/>
              </p14:xfrm>
            </p:contentPart>
          </mc:Choice>
          <mc:Fallback xmlns="">
            <p:pic>
              <p:nvPicPr>
                <p:cNvPr id="168" name="Ink 167">
                  <a:extLst>
                    <a:ext uri="{FF2B5EF4-FFF2-40B4-BE49-F238E27FC236}">
                      <a16:creationId xmlns:a16="http://schemas.microsoft.com/office/drawing/2014/main" id="{F3D71735-4410-75BF-2210-4F9360A141AB}"/>
                    </a:ext>
                  </a:extLst>
                </p:cNvPr>
                <p:cNvPicPr/>
                <p:nvPr/>
              </p:nvPicPr>
              <p:blipFill>
                <a:blip r:embed="rId257"/>
                <a:stretch>
                  <a:fillRect/>
                </a:stretch>
              </p:blipFill>
              <p:spPr>
                <a:xfrm>
                  <a:off x="8802025" y="5774077"/>
                  <a:ext cx="2279520" cy="75564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69" name="Ink 168">
                  <a:extLst>
                    <a:ext uri="{FF2B5EF4-FFF2-40B4-BE49-F238E27FC236}">
                      <a16:creationId xmlns:a16="http://schemas.microsoft.com/office/drawing/2014/main" id="{2B0285AD-C017-806A-9F74-3A2EA7EA85E8}"/>
                    </a:ext>
                  </a:extLst>
                </p14:cNvPr>
                <p14:cNvContentPartPr/>
                <p14:nvPr/>
              </p14:nvContentPartPr>
              <p14:xfrm>
                <a:off x="9914065" y="5779477"/>
                <a:ext cx="126000" cy="104040"/>
              </p14:xfrm>
            </p:contentPart>
          </mc:Choice>
          <mc:Fallback xmlns="">
            <p:pic>
              <p:nvPicPr>
                <p:cNvPr id="169" name="Ink 168">
                  <a:extLst>
                    <a:ext uri="{FF2B5EF4-FFF2-40B4-BE49-F238E27FC236}">
                      <a16:creationId xmlns:a16="http://schemas.microsoft.com/office/drawing/2014/main" id="{2B0285AD-C017-806A-9F74-3A2EA7EA85E8}"/>
                    </a:ext>
                  </a:extLst>
                </p:cNvPr>
                <p:cNvPicPr/>
                <p:nvPr/>
              </p:nvPicPr>
              <p:blipFill>
                <a:blip r:embed="rId259"/>
                <a:stretch>
                  <a:fillRect/>
                </a:stretch>
              </p:blipFill>
              <p:spPr>
                <a:xfrm>
                  <a:off x="9905065" y="5770477"/>
                  <a:ext cx="14364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70" name="Ink 169">
                  <a:extLst>
                    <a:ext uri="{FF2B5EF4-FFF2-40B4-BE49-F238E27FC236}">
                      <a16:creationId xmlns:a16="http://schemas.microsoft.com/office/drawing/2014/main" id="{2FD9CA9A-58F6-F2C1-D0FE-66C997256D54}"/>
                    </a:ext>
                  </a:extLst>
                </p14:cNvPr>
                <p14:cNvContentPartPr/>
                <p14:nvPr/>
              </p14:nvContentPartPr>
              <p14:xfrm>
                <a:off x="10378105" y="5751757"/>
                <a:ext cx="113040" cy="111240"/>
              </p14:xfrm>
            </p:contentPart>
          </mc:Choice>
          <mc:Fallback xmlns="">
            <p:pic>
              <p:nvPicPr>
                <p:cNvPr id="170" name="Ink 169">
                  <a:extLst>
                    <a:ext uri="{FF2B5EF4-FFF2-40B4-BE49-F238E27FC236}">
                      <a16:creationId xmlns:a16="http://schemas.microsoft.com/office/drawing/2014/main" id="{2FD9CA9A-58F6-F2C1-D0FE-66C997256D54}"/>
                    </a:ext>
                  </a:extLst>
                </p:cNvPr>
                <p:cNvPicPr/>
                <p:nvPr/>
              </p:nvPicPr>
              <p:blipFill>
                <a:blip r:embed="rId261"/>
                <a:stretch>
                  <a:fillRect/>
                </a:stretch>
              </p:blipFill>
              <p:spPr>
                <a:xfrm>
                  <a:off x="10369105" y="5743117"/>
                  <a:ext cx="13068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71" name="Ink 170">
                  <a:extLst>
                    <a:ext uri="{FF2B5EF4-FFF2-40B4-BE49-F238E27FC236}">
                      <a16:creationId xmlns:a16="http://schemas.microsoft.com/office/drawing/2014/main" id="{BB8E7566-41C6-6E68-6863-53F48102F192}"/>
                    </a:ext>
                  </a:extLst>
                </p14:cNvPr>
                <p14:cNvContentPartPr/>
                <p14:nvPr/>
              </p14:nvContentPartPr>
              <p14:xfrm>
                <a:off x="10525345" y="5914837"/>
                <a:ext cx="183600" cy="25560"/>
              </p14:xfrm>
            </p:contentPart>
          </mc:Choice>
          <mc:Fallback xmlns="">
            <p:pic>
              <p:nvPicPr>
                <p:cNvPr id="171" name="Ink 170">
                  <a:extLst>
                    <a:ext uri="{FF2B5EF4-FFF2-40B4-BE49-F238E27FC236}">
                      <a16:creationId xmlns:a16="http://schemas.microsoft.com/office/drawing/2014/main" id="{BB8E7566-41C6-6E68-6863-53F48102F192}"/>
                    </a:ext>
                  </a:extLst>
                </p:cNvPr>
                <p:cNvPicPr/>
                <p:nvPr/>
              </p:nvPicPr>
              <p:blipFill>
                <a:blip r:embed="rId263"/>
                <a:stretch>
                  <a:fillRect/>
                </a:stretch>
              </p:blipFill>
              <p:spPr>
                <a:xfrm>
                  <a:off x="10516345" y="5905837"/>
                  <a:ext cx="201240" cy="43200"/>
                </a:xfrm>
                <a:prstGeom prst="rect">
                  <a:avLst/>
                </a:prstGeom>
              </p:spPr>
            </p:pic>
          </mc:Fallback>
        </mc:AlternateContent>
      </p:grpSp>
    </p:spTree>
    <p:extLst>
      <p:ext uri="{BB962C8B-B14F-4D97-AF65-F5344CB8AC3E}">
        <p14:creationId xmlns:p14="http://schemas.microsoft.com/office/powerpoint/2010/main" val="3320059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910" y="181303"/>
            <a:ext cx="11352179" cy="790411"/>
          </a:xfrm>
        </p:spPr>
        <p:txBody>
          <a:bodyPr>
            <a:noAutofit/>
          </a:bodyPr>
          <a:lstStyle/>
          <a:p>
            <a:pPr algn="l"/>
            <a:r>
              <a:rPr lang="en-US" sz="4000" b="1" dirty="0">
                <a:solidFill>
                  <a:srgbClr val="99FF33"/>
                </a:solidFill>
                <a:latin typeface="Consolas" panose="020B0609020204030204" pitchFamily="49" charset="0"/>
              </a:rPr>
              <a:t>Mobile Computing:</a:t>
            </a:r>
          </a:p>
        </p:txBody>
      </p:sp>
    </p:spTree>
    <p:extLst>
      <p:ext uri="{BB962C8B-B14F-4D97-AF65-F5344CB8AC3E}">
        <p14:creationId xmlns:p14="http://schemas.microsoft.com/office/powerpoint/2010/main" val="3344849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910" y="181303"/>
            <a:ext cx="11352179" cy="790411"/>
          </a:xfrm>
        </p:spPr>
        <p:txBody>
          <a:bodyPr>
            <a:noAutofit/>
          </a:bodyPr>
          <a:lstStyle/>
          <a:p>
            <a:pPr algn="l"/>
            <a:r>
              <a:rPr lang="en-US" sz="4000" b="1" dirty="0" err="1">
                <a:solidFill>
                  <a:srgbClr val="99FF33"/>
                </a:solidFill>
                <a:latin typeface="Consolas" panose="020B0609020204030204" pitchFamily="49" charset="0"/>
              </a:rPr>
              <a:t>Multicluster</a:t>
            </a:r>
            <a:r>
              <a:rPr lang="en-US" sz="4000" b="1" dirty="0">
                <a:solidFill>
                  <a:srgbClr val="99FF33"/>
                </a:solidFill>
                <a:latin typeface="Consolas" panose="020B0609020204030204" pitchFamily="49" charset="0"/>
              </a:rPr>
              <a:t> Architecture</a:t>
            </a:r>
          </a:p>
        </p:txBody>
      </p:sp>
      <p:sp>
        <p:nvSpPr>
          <p:cNvPr id="4" name="TextBox 3">
            <a:extLst>
              <a:ext uri="{FF2B5EF4-FFF2-40B4-BE49-F238E27FC236}">
                <a16:creationId xmlns:a16="http://schemas.microsoft.com/office/drawing/2014/main" id="{B9A0620B-D713-D385-06ED-B5DDCB57EE12}"/>
              </a:ext>
            </a:extLst>
          </p:cNvPr>
          <p:cNvSpPr txBox="1"/>
          <p:nvPr/>
        </p:nvSpPr>
        <p:spPr>
          <a:xfrm>
            <a:off x="120868" y="971714"/>
            <a:ext cx="11950262" cy="5940088"/>
          </a:xfrm>
          <a:prstGeom prst="rect">
            <a:avLst/>
          </a:prstGeom>
          <a:noFill/>
        </p:spPr>
        <p:txBody>
          <a:bodyPr wrap="square">
            <a:spAutoFit/>
          </a:bodyPr>
          <a:lstStyle/>
          <a:p>
            <a:r>
              <a:rPr lang="en-US" sz="2000" b="0" i="0" dirty="0" err="1">
                <a:solidFill>
                  <a:srgbClr val="D1D5DB"/>
                </a:solidFill>
                <a:effectLst/>
                <a:latin typeface="Consolas" panose="020B0609020204030204" pitchFamily="49" charset="0"/>
              </a:rPr>
              <a:t>Multicluster</a:t>
            </a:r>
            <a:r>
              <a:rPr lang="en-US" sz="2000" b="0" i="0" dirty="0">
                <a:solidFill>
                  <a:srgbClr val="D1D5DB"/>
                </a:solidFill>
                <a:effectLst/>
                <a:latin typeface="Consolas" panose="020B0609020204030204" pitchFamily="49" charset="0"/>
              </a:rPr>
              <a:t> architecture is a type of architecture used in mobile computing, where many mobile devices are organized into several clusters. Each cluster has a coordinator, which is responsible for the overall management of the devices in the cluster. The coordinators are connected to each other forming a hierarchical structure.</a:t>
            </a:r>
          </a:p>
          <a:p>
            <a:r>
              <a:rPr lang="en-US" sz="2000" b="0" i="0" dirty="0">
                <a:solidFill>
                  <a:srgbClr val="D1D5DB"/>
                </a:solidFill>
                <a:effectLst/>
                <a:latin typeface="Consolas" panose="020B0609020204030204" pitchFamily="49" charset="0"/>
              </a:rPr>
              <a:t>The main advantage of this architecture is that it provides a scalable and reliable network for mobile devices. The </a:t>
            </a:r>
            <a:r>
              <a:rPr lang="en-US" sz="2000" b="0" i="0" dirty="0" err="1">
                <a:solidFill>
                  <a:srgbClr val="D1D5DB"/>
                </a:solidFill>
                <a:effectLst/>
                <a:latin typeface="Consolas" panose="020B0609020204030204" pitchFamily="49" charset="0"/>
              </a:rPr>
              <a:t>multicluster</a:t>
            </a:r>
            <a:r>
              <a:rPr lang="en-US" sz="2000" b="0" i="0" dirty="0">
                <a:solidFill>
                  <a:srgbClr val="D1D5DB"/>
                </a:solidFill>
                <a:effectLst/>
                <a:latin typeface="Consolas" panose="020B0609020204030204" pitchFamily="49" charset="0"/>
              </a:rPr>
              <a:t> architecture allows for efficient resource utilization, as it can dynamically allocate resources among the devices in the clusters based on their requirements.</a:t>
            </a:r>
          </a:p>
          <a:p>
            <a:r>
              <a:rPr lang="en-US" sz="2000" b="0" i="0" dirty="0">
                <a:solidFill>
                  <a:srgbClr val="D1D5DB"/>
                </a:solidFill>
                <a:effectLst/>
                <a:latin typeface="Consolas" panose="020B0609020204030204" pitchFamily="49" charset="0"/>
              </a:rPr>
              <a:t>Another advantage of this architecture is that it provides a high level of fault tolerance. If a device fails, the coordinator can detect it and assign its tasks to another device in the cluster, ensuring the smooth operation of the network.</a:t>
            </a:r>
          </a:p>
          <a:p>
            <a:r>
              <a:rPr lang="en-US" sz="2000" b="0" i="0" dirty="0">
                <a:solidFill>
                  <a:srgbClr val="D1D5DB"/>
                </a:solidFill>
                <a:effectLst/>
                <a:latin typeface="Consolas" panose="020B0609020204030204" pitchFamily="49" charset="0"/>
              </a:rPr>
              <a:t>The </a:t>
            </a:r>
            <a:r>
              <a:rPr lang="en-US" sz="2000" b="0" i="0" dirty="0" err="1">
                <a:solidFill>
                  <a:srgbClr val="D1D5DB"/>
                </a:solidFill>
                <a:effectLst/>
                <a:latin typeface="Consolas" panose="020B0609020204030204" pitchFamily="49" charset="0"/>
              </a:rPr>
              <a:t>multicluster</a:t>
            </a:r>
            <a:r>
              <a:rPr lang="en-US" sz="2000" b="0" i="0" dirty="0">
                <a:solidFill>
                  <a:srgbClr val="D1D5DB"/>
                </a:solidFill>
                <a:effectLst/>
                <a:latin typeface="Consolas" panose="020B0609020204030204" pitchFamily="49" charset="0"/>
              </a:rPr>
              <a:t> architecture is particularly useful in scenarios where the network topology changes frequently, as it can adapt quickly to the changing conditions. For example, in a disaster recovery scenario, where the network infrastructure is damaged, the </a:t>
            </a:r>
            <a:r>
              <a:rPr lang="en-US" sz="2000" b="0" i="0" dirty="0" err="1">
                <a:solidFill>
                  <a:srgbClr val="D1D5DB"/>
                </a:solidFill>
                <a:effectLst/>
                <a:latin typeface="Consolas" panose="020B0609020204030204" pitchFamily="49" charset="0"/>
              </a:rPr>
              <a:t>multicluster</a:t>
            </a:r>
            <a:r>
              <a:rPr lang="en-US" sz="2000" b="0" i="0" dirty="0">
                <a:solidFill>
                  <a:srgbClr val="D1D5DB"/>
                </a:solidFill>
                <a:effectLst/>
                <a:latin typeface="Consolas" panose="020B0609020204030204" pitchFamily="49" charset="0"/>
              </a:rPr>
              <a:t> architecture can provide a robust and flexible communication network for first responders.</a:t>
            </a:r>
          </a:p>
          <a:p>
            <a:r>
              <a:rPr lang="en-US" sz="2000" b="0" i="0" dirty="0">
                <a:solidFill>
                  <a:srgbClr val="D1D5DB"/>
                </a:solidFill>
                <a:effectLst/>
                <a:latin typeface="Consolas" panose="020B0609020204030204" pitchFamily="49" charset="0"/>
              </a:rPr>
              <a:t>Overall, the </a:t>
            </a:r>
            <a:r>
              <a:rPr lang="en-US" sz="2000" b="0" i="0" dirty="0" err="1">
                <a:solidFill>
                  <a:srgbClr val="D1D5DB"/>
                </a:solidFill>
                <a:effectLst/>
                <a:latin typeface="Consolas" panose="020B0609020204030204" pitchFamily="49" charset="0"/>
              </a:rPr>
              <a:t>multicluster</a:t>
            </a:r>
            <a:r>
              <a:rPr lang="en-US" sz="2000" b="0" i="0" dirty="0">
                <a:solidFill>
                  <a:srgbClr val="D1D5DB"/>
                </a:solidFill>
                <a:effectLst/>
                <a:latin typeface="Consolas" panose="020B0609020204030204" pitchFamily="49" charset="0"/>
              </a:rPr>
              <a:t> architecture is an effective solution for managing large numbers of mobile devices in a scalable and reliable way.</a:t>
            </a:r>
          </a:p>
        </p:txBody>
      </p:sp>
    </p:spTree>
    <p:extLst>
      <p:ext uri="{BB962C8B-B14F-4D97-AF65-F5344CB8AC3E}">
        <p14:creationId xmlns:p14="http://schemas.microsoft.com/office/powerpoint/2010/main" val="1255417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910" y="181303"/>
            <a:ext cx="11352179" cy="790411"/>
          </a:xfrm>
        </p:spPr>
        <p:txBody>
          <a:bodyPr>
            <a:noAutofit/>
          </a:bodyPr>
          <a:lstStyle/>
          <a:p>
            <a:pPr algn="l"/>
            <a:r>
              <a:rPr lang="en-US" sz="4000" b="1" dirty="0">
                <a:solidFill>
                  <a:srgbClr val="99FF33"/>
                </a:solidFill>
                <a:latin typeface="Consolas" panose="020B0609020204030204" pitchFamily="49" charset="0"/>
              </a:rPr>
              <a:t>Mobile Computing:</a:t>
            </a:r>
          </a:p>
        </p:txBody>
      </p:sp>
      <p:sp>
        <p:nvSpPr>
          <p:cNvPr id="6" name="TextBox 5">
            <a:extLst>
              <a:ext uri="{FF2B5EF4-FFF2-40B4-BE49-F238E27FC236}">
                <a16:creationId xmlns:a16="http://schemas.microsoft.com/office/drawing/2014/main" id="{CB3D72CF-B422-BB71-21FA-8D7F138CB9E1}"/>
              </a:ext>
            </a:extLst>
          </p:cNvPr>
          <p:cNvSpPr txBox="1"/>
          <p:nvPr/>
        </p:nvSpPr>
        <p:spPr>
          <a:xfrm>
            <a:off x="110359" y="1212183"/>
            <a:ext cx="11958143" cy="5632311"/>
          </a:xfrm>
          <a:prstGeom prst="rect">
            <a:avLst/>
          </a:prstGeom>
          <a:noFill/>
        </p:spPr>
        <p:txBody>
          <a:bodyPr wrap="square">
            <a:spAutoFit/>
          </a:bodyPr>
          <a:lstStyle/>
          <a:p>
            <a:r>
              <a:rPr lang="en-US" dirty="0">
                <a:latin typeface="Consolas" panose="020B0609020204030204" pitchFamily="49" charset="0"/>
              </a:rPr>
              <a:t>Data replication is the process of creating and maintaining multiple copies of data in different locations. The purpose of data replication is to improve data availability, increase data durability, and enhance system performance by reducing access latencies. Replication schemes are the methods used to determine how and where to replicate data.</a:t>
            </a:r>
          </a:p>
          <a:p>
            <a:endParaRPr lang="en-US" dirty="0">
              <a:latin typeface="Consolas" panose="020B0609020204030204" pitchFamily="49" charset="0"/>
            </a:endParaRPr>
          </a:p>
          <a:p>
            <a:r>
              <a:rPr lang="en-US" dirty="0">
                <a:latin typeface="Consolas" panose="020B0609020204030204" pitchFamily="49" charset="0"/>
              </a:rPr>
              <a:t>There are several types of replication schemes:</a:t>
            </a:r>
          </a:p>
          <a:p>
            <a:endParaRPr lang="en-US" dirty="0">
              <a:latin typeface="Consolas" panose="020B0609020204030204" pitchFamily="49" charset="0"/>
            </a:endParaRPr>
          </a:p>
          <a:p>
            <a:r>
              <a:rPr lang="en-US" dirty="0">
                <a:latin typeface="Consolas" panose="020B0609020204030204" pitchFamily="49" charset="0"/>
              </a:rPr>
              <a:t>Eager Replication: In eager replication, data is replicated immediately to all nodes that require it. This scheme provides high data availability but requires significant network bandwidth and storage space.</a:t>
            </a:r>
          </a:p>
          <a:p>
            <a:endParaRPr lang="en-US" dirty="0">
              <a:latin typeface="Consolas" panose="020B0609020204030204" pitchFamily="49" charset="0"/>
            </a:endParaRPr>
          </a:p>
          <a:p>
            <a:r>
              <a:rPr lang="en-US" dirty="0">
                <a:latin typeface="Consolas" panose="020B0609020204030204" pitchFamily="49" charset="0"/>
              </a:rPr>
              <a:t>Lazy Replication: In lazy replication, data is replicated only when it is required. This scheme reduces network bandwidth and storage requirements but increases data access latency.</a:t>
            </a:r>
          </a:p>
          <a:p>
            <a:endParaRPr lang="en-US" dirty="0">
              <a:latin typeface="Consolas" panose="020B0609020204030204" pitchFamily="49" charset="0"/>
            </a:endParaRPr>
          </a:p>
          <a:p>
            <a:r>
              <a:rPr lang="en-US" dirty="0">
                <a:latin typeface="Consolas" panose="020B0609020204030204" pitchFamily="49" charset="0"/>
              </a:rPr>
              <a:t>Partial Replication: In partial replication, only a subset of the data is replicated. This scheme is useful when the complete data set is too large to replicate, or when some data is accessed more frequently than others.</a:t>
            </a:r>
          </a:p>
          <a:p>
            <a:endParaRPr lang="en-US" dirty="0">
              <a:latin typeface="Consolas" panose="020B0609020204030204" pitchFamily="49" charset="0"/>
            </a:endParaRPr>
          </a:p>
          <a:p>
            <a:r>
              <a:rPr lang="en-US" dirty="0">
                <a:latin typeface="Consolas" panose="020B0609020204030204" pitchFamily="49" charset="0"/>
              </a:rPr>
              <a:t>Full Replication: In full replication, the entire data set is replicated. This scheme provides high data availability but requires significant network bandwidth and storage space.</a:t>
            </a:r>
          </a:p>
        </p:txBody>
      </p:sp>
    </p:spTree>
    <p:extLst>
      <p:ext uri="{BB962C8B-B14F-4D97-AF65-F5344CB8AC3E}">
        <p14:creationId xmlns:p14="http://schemas.microsoft.com/office/powerpoint/2010/main" val="1819744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910" y="181303"/>
            <a:ext cx="11352179" cy="790411"/>
          </a:xfrm>
        </p:spPr>
        <p:txBody>
          <a:bodyPr>
            <a:noAutofit/>
          </a:bodyPr>
          <a:lstStyle/>
          <a:p>
            <a:pPr algn="l"/>
            <a:r>
              <a:rPr lang="en-US" sz="4000" b="1" dirty="0">
                <a:solidFill>
                  <a:srgbClr val="99FF33"/>
                </a:solidFill>
                <a:latin typeface="Consolas" panose="020B0609020204030204" pitchFamily="49" charset="0"/>
              </a:rPr>
              <a:t>Mobile Computing:</a:t>
            </a:r>
          </a:p>
        </p:txBody>
      </p:sp>
      <p:sp>
        <p:nvSpPr>
          <p:cNvPr id="4" name="TextBox 3">
            <a:extLst>
              <a:ext uri="{FF2B5EF4-FFF2-40B4-BE49-F238E27FC236}">
                <a16:creationId xmlns:a16="http://schemas.microsoft.com/office/drawing/2014/main" id="{AC43D7A0-F945-0C4F-C2D6-5971D8592243}"/>
              </a:ext>
            </a:extLst>
          </p:cNvPr>
          <p:cNvSpPr txBox="1"/>
          <p:nvPr/>
        </p:nvSpPr>
        <p:spPr>
          <a:xfrm>
            <a:off x="134007" y="849411"/>
            <a:ext cx="12281337" cy="6863417"/>
          </a:xfrm>
          <a:prstGeom prst="rect">
            <a:avLst/>
          </a:prstGeom>
          <a:noFill/>
        </p:spPr>
        <p:txBody>
          <a:bodyPr wrap="square">
            <a:spAutoFit/>
          </a:bodyPr>
          <a:lstStyle/>
          <a:p>
            <a:endParaRPr lang="en-US" sz="2000" dirty="0">
              <a:latin typeface="Consolas" panose="020B0609020204030204" pitchFamily="49" charset="0"/>
            </a:endParaRPr>
          </a:p>
          <a:p>
            <a:r>
              <a:rPr lang="en-US" sz="2000" dirty="0">
                <a:latin typeface="Consolas" panose="020B0609020204030204" pitchFamily="49" charset="0"/>
              </a:rPr>
              <a:t>Data replication schemes can be classified based on the replication topology:</a:t>
            </a:r>
          </a:p>
          <a:p>
            <a:endParaRPr lang="en-US" sz="2000" dirty="0">
              <a:latin typeface="Consolas" panose="020B0609020204030204" pitchFamily="49" charset="0"/>
            </a:endParaRPr>
          </a:p>
          <a:p>
            <a:r>
              <a:rPr lang="en-US" sz="2000" dirty="0">
                <a:latin typeface="Consolas" panose="020B0609020204030204" pitchFamily="49" charset="0"/>
              </a:rPr>
              <a:t>Centralized Replication: In centralized replication, all replicas are managed by a single node. This scheme provides a centralized control mechanism but can result in a single point of failure.</a:t>
            </a:r>
          </a:p>
          <a:p>
            <a:endParaRPr lang="en-US" sz="2000" dirty="0">
              <a:latin typeface="Consolas" panose="020B0609020204030204" pitchFamily="49" charset="0"/>
            </a:endParaRPr>
          </a:p>
          <a:p>
            <a:r>
              <a:rPr lang="en-US" sz="2000" dirty="0">
                <a:latin typeface="Consolas" panose="020B0609020204030204" pitchFamily="49" charset="0"/>
              </a:rPr>
              <a:t>Decentralized Replication: In decentralized replication, each node manages its own replicas. This scheme provides better fault tolerance and scalability but can result in data inconsistencies.</a:t>
            </a:r>
          </a:p>
          <a:p>
            <a:endParaRPr lang="en-US" sz="2000" dirty="0">
              <a:latin typeface="Consolas" panose="020B0609020204030204" pitchFamily="49" charset="0"/>
            </a:endParaRPr>
          </a:p>
          <a:p>
            <a:r>
              <a:rPr lang="en-US" sz="2000" dirty="0">
                <a:latin typeface="Consolas" panose="020B0609020204030204" pitchFamily="49" charset="0"/>
              </a:rPr>
              <a:t>Hybrid Replication: In hybrid replication, a combination of centralized and decentralized replication is used. This scheme provides a balance between control and fault tolerance.</a:t>
            </a:r>
          </a:p>
          <a:p>
            <a:endParaRPr lang="en-US" sz="2000" dirty="0">
              <a:latin typeface="Consolas" panose="020B0609020204030204" pitchFamily="49" charset="0"/>
            </a:endParaRPr>
          </a:p>
          <a:p>
            <a:r>
              <a:rPr lang="en-US" sz="2000" dirty="0">
                <a:latin typeface="Consolas" panose="020B0609020204030204" pitchFamily="49" charset="0"/>
              </a:rPr>
              <a:t>In summary, data replication and replication schemes are critical components of mobile computing systems, which improve data availability, durability, and performance. The selection of a replication scheme depends on the requirements of the system, including data size, access patterns, fault tolerance, and scalability.</a:t>
            </a:r>
          </a:p>
          <a:p>
            <a:endParaRPr lang="en-US" sz="2000" dirty="0">
              <a:latin typeface="Consolas" panose="020B0609020204030204" pitchFamily="49" charset="0"/>
            </a:endParaRPr>
          </a:p>
          <a:p>
            <a:endParaRPr lang="en-US" sz="2000" dirty="0">
              <a:latin typeface="Consolas" panose="020B0609020204030204" pitchFamily="49" charset="0"/>
            </a:endParaRPr>
          </a:p>
          <a:p>
            <a:endParaRPr lang="en-US" sz="2000" dirty="0">
              <a:latin typeface="Consolas" panose="020B0609020204030204" pitchFamily="49" charset="0"/>
            </a:endParaRPr>
          </a:p>
        </p:txBody>
      </p:sp>
    </p:spTree>
    <p:extLst>
      <p:ext uri="{BB962C8B-B14F-4D97-AF65-F5344CB8AC3E}">
        <p14:creationId xmlns:p14="http://schemas.microsoft.com/office/powerpoint/2010/main" val="418221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910" y="181303"/>
            <a:ext cx="11352179" cy="790411"/>
          </a:xfrm>
        </p:spPr>
        <p:txBody>
          <a:bodyPr>
            <a:noAutofit/>
          </a:bodyPr>
          <a:lstStyle/>
          <a:p>
            <a:pPr algn="l"/>
            <a:r>
              <a:rPr lang="en-US" sz="4000" b="1" dirty="0">
                <a:solidFill>
                  <a:srgbClr val="99FF33"/>
                </a:solidFill>
                <a:latin typeface="Consolas" panose="020B0609020204030204" pitchFamily="49" charset="0"/>
              </a:rPr>
              <a:t>Mobile Computing:</a:t>
            </a:r>
          </a:p>
        </p:txBody>
      </p:sp>
      <mc:AlternateContent xmlns:mc="http://schemas.openxmlformats.org/markup-compatibility/2006">
        <mc:Choice xmlns:p14="http://schemas.microsoft.com/office/powerpoint/2010/main" Requires="p14">
          <p:contentPart p14:bwMode="auto" r:id="rId2">
            <p14:nvContentPartPr>
              <p14:cNvPr id="13" name="Ink 12">
                <a:extLst>
                  <a:ext uri="{FF2B5EF4-FFF2-40B4-BE49-F238E27FC236}">
                    <a16:creationId xmlns:a16="http://schemas.microsoft.com/office/drawing/2014/main" id="{DA7B296C-C06A-0D07-54CB-458231D64ACF}"/>
                  </a:ext>
                </a:extLst>
              </p14:cNvPr>
              <p14:cNvContentPartPr/>
              <p14:nvPr/>
            </p14:nvContentPartPr>
            <p14:xfrm>
              <a:off x="7003279" y="342298"/>
              <a:ext cx="151920" cy="460800"/>
            </p14:xfrm>
          </p:contentPart>
        </mc:Choice>
        <mc:Fallback>
          <p:pic>
            <p:nvPicPr>
              <p:cNvPr id="13" name="Ink 12">
                <a:extLst>
                  <a:ext uri="{FF2B5EF4-FFF2-40B4-BE49-F238E27FC236}">
                    <a16:creationId xmlns:a16="http://schemas.microsoft.com/office/drawing/2014/main" id="{DA7B296C-C06A-0D07-54CB-458231D64ACF}"/>
                  </a:ext>
                </a:extLst>
              </p:cNvPr>
              <p:cNvPicPr/>
              <p:nvPr/>
            </p:nvPicPr>
            <p:blipFill>
              <a:blip r:embed="rId3"/>
              <a:stretch>
                <a:fillRect/>
              </a:stretch>
            </p:blipFill>
            <p:spPr>
              <a:xfrm>
                <a:off x="6994639" y="333298"/>
                <a:ext cx="169560" cy="478440"/>
              </a:xfrm>
              <a:prstGeom prst="rect">
                <a:avLst/>
              </a:prstGeom>
            </p:spPr>
          </p:pic>
        </mc:Fallback>
      </mc:AlternateContent>
      <p:grpSp>
        <p:nvGrpSpPr>
          <p:cNvPr id="35" name="Group 34">
            <a:extLst>
              <a:ext uri="{FF2B5EF4-FFF2-40B4-BE49-F238E27FC236}">
                <a16:creationId xmlns:a16="http://schemas.microsoft.com/office/drawing/2014/main" id="{C3BF046F-A0CD-F9F5-FF9E-0EB619717184}"/>
              </a:ext>
            </a:extLst>
          </p:cNvPr>
          <p:cNvGrpSpPr/>
          <p:nvPr/>
        </p:nvGrpSpPr>
        <p:grpSpPr>
          <a:xfrm>
            <a:off x="410065" y="1020997"/>
            <a:ext cx="659880" cy="252720"/>
            <a:chOff x="410065" y="1020997"/>
            <a:chExt cx="659880" cy="252720"/>
          </a:xfrm>
        </p:grpSpPr>
        <mc:AlternateContent xmlns:mc="http://schemas.openxmlformats.org/markup-compatibility/2006">
          <mc:Choice xmlns:p14="http://schemas.microsoft.com/office/powerpoint/2010/main" Requires="p14">
            <p:contentPart p14:bwMode="auto" r:id="rId4">
              <p14:nvContentPartPr>
                <p14:cNvPr id="27" name="Ink 26">
                  <a:extLst>
                    <a:ext uri="{FF2B5EF4-FFF2-40B4-BE49-F238E27FC236}">
                      <a16:creationId xmlns:a16="http://schemas.microsoft.com/office/drawing/2014/main" id="{B05EADA9-7609-1603-9766-DFEEF8D357A8}"/>
                    </a:ext>
                  </a:extLst>
                </p14:cNvPr>
                <p14:cNvContentPartPr/>
                <p14:nvPr/>
              </p14:nvContentPartPr>
              <p14:xfrm>
                <a:off x="410065" y="1065997"/>
                <a:ext cx="144360" cy="7200"/>
              </p14:xfrm>
            </p:contentPart>
          </mc:Choice>
          <mc:Fallback>
            <p:pic>
              <p:nvPicPr>
                <p:cNvPr id="27" name="Ink 26">
                  <a:extLst>
                    <a:ext uri="{FF2B5EF4-FFF2-40B4-BE49-F238E27FC236}">
                      <a16:creationId xmlns:a16="http://schemas.microsoft.com/office/drawing/2014/main" id="{B05EADA9-7609-1603-9766-DFEEF8D357A8}"/>
                    </a:ext>
                  </a:extLst>
                </p:cNvPr>
                <p:cNvPicPr/>
                <p:nvPr/>
              </p:nvPicPr>
              <p:blipFill>
                <a:blip r:embed="rId5"/>
                <a:stretch>
                  <a:fillRect/>
                </a:stretch>
              </p:blipFill>
              <p:spPr>
                <a:xfrm>
                  <a:off x="401065" y="1057357"/>
                  <a:ext cx="16200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8" name="Ink 27">
                  <a:extLst>
                    <a:ext uri="{FF2B5EF4-FFF2-40B4-BE49-F238E27FC236}">
                      <a16:creationId xmlns:a16="http://schemas.microsoft.com/office/drawing/2014/main" id="{3CFD11FB-BA73-6F36-8950-C9869DB50114}"/>
                    </a:ext>
                  </a:extLst>
                </p14:cNvPr>
                <p14:cNvContentPartPr/>
                <p14:nvPr/>
              </p14:nvContentPartPr>
              <p14:xfrm>
                <a:off x="419785" y="1086877"/>
                <a:ext cx="134640" cy="177120"/>
              </p14:xfrm>
            </p:contentPart>
          </mc:Choice>
          <mc:Fallback>
            <p:pic>
              <p:nvPicPr>
                <p:cNvPr id="28" name="Ink 27">
                  <a:extLst>
                    <a:ext uri="{FF2B5EF4-FFF2-40B4-BE49-F238E27FC236}">
                      <a16:creationId xmlns:a16="http://schemas.microsoft.com/office/drawing/2014/main" id="{3CFD11FB-BA73-6F36-8950-C9869DB50114}"/>
                    </a:ext>
                  </a:extLst>
                </p:cNvPr>
                <p:cNvPicPr/>
                <p:nvPr/>
              </p:nvPicPr>
              <p:blipFill>
                <a:blip r:embed="rId7"/>
                <a:stretch>
                  <a:fillRect/>
                </a:stretch>
              </p:blipFill>
              <p:spPr>
                <a:xfrm>
                  <a:off x="411145" y="1077877"/>
                  <a:ext cx="15228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9" name="Ink 28">
                  <a:extLst>
                    <a:ext uri="{FF2B5EF4-FFF2-40B4-BE49-F238E27FC236}">
                      <a16:creationId xmlns:a16="http://schemas.microsoft.com/office/drawing/2014/main" id="{14FFBEE5-23CA-C332-44A5-5E7A86CE27F5}"/>
                    </a:ext>
                  </a:extLst>
                </p14:cNvPr>
                <p14:cNvContentPartPr/>
                <p14:nvPr/>
              </p14:nvContentPartPr>
              <p14:xfrm>
                <a:off x="652345" y="1036117"/>
                <a:ext cx="77040" cy="217440"/>
              </p14:xfrm>
            </p:contentPart>
          </mc:Choice>
          <mc:Fallback>
            <p:pic>
              <p:nvPicPr>
                <p:cNvPr id="29" name="Ink 28">
                  <a:extLst>
                    <a:ext uri="{FF2B5EF4-FFF2-40B4-BE49-F238E27FC236}">
                      <a16:creationId xmlns:a16="http://schemas.microsoft.com/office/drawing/2014/main" id="{14FFBEE5-23CA-C332-44A5-5E7A86CE27F5}"/>
                    </a:ext>
                  </a:extLst>
                </p:cNvPr>
                <p:cNvPicPr/>
                <p:nvPr/>
              </p:nvPicPr>
              <p:blipFill>
                <a:blip r:embed="rId9"/>
                <a:stretch>
                  <a:fillRect/>
                </a:stretch>
              </p:blipFill>
              <p:spPr>
                <a:xfrm>
                  <a:off x="643705" y="1027477"/>
                  <a:ext cx="9468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0" name="Ink 29">
                  <a:extLst>
                    <a:ext uri="{FF2B5EF4-FFF2-40B4-BE49-F238E27FC236}">
                      <a16:creationId xmlns:a16="http://schemas.microsoft.com/office/drawing/2014/main" id="{AC4ABEF4-04B0-6164-98B3-57F0125F9B51}"/>
                    </a:ext>
                  </a:extLst>
                </p14:cNvPr>
                <p14:cNvContentPartPr/>
                <p14:nvPr/>
              </p14:nvContentPartPr>
              <p14:xfrm>
                <a:off x="663145" y="1163917"/>
                <a:ext cx="118080" cy="95760"/>
              </p14:xfrm>
            </p:contentPart>
          </mc:Choice>
          <mc:Fallback>
            <p:pic>
              <p:nvPicPr>
                <p:cNvPr id="30" name="Ink 29">
                  <a:extLst>
                    <a:ext uri="{FF2B5EF4-FFF2-40B4-BE49-F238E27FC236}">
                      <a16:creationId xmlns:a16="http://schemas.microsoft.com/office/drawing/2014/main" id="{AC4ABEF4-04B0-6164-98B3-57F0125F9B51}"/>
                    </a:ext>
                  </a:extLst>
                </p:cNvPr>
                <p:cNvPicPr/>
                <p:nvPr/>
              </p:nvPicPr>
              <p:blipFill>
                <a:blip r:embed="rId11"/>
                <a:stretch>
                  <a:fillRect/>
                </a:stretch>
              </p:blipFill>
              <p:spPr>
                <a:xfrm>
                  <a:off x="654505" y="1154917"/>
                  <a:ext cx="13572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1" name="Ink 30">
                  <a:extLst>
                    <a:ext uri="{FF2B5EF4-FFF2-40B4-BE49-F238E27FC236}">
                      <a16:creationId xmlns:a16="http://schemas.microsoft.com/office/drawing/2014/main" id="{29BE5BF6-B4CC-D34F-80ED-10E5ED51A703}"/>
                    </a:ext>
                  </a:extLst>
                </p14:cNvPr>
                <p14:cNvContentPartPr/>
                <p14:nvPr/>
              </p14:nvContentPartPr>
              <p14:xfrm>
                <a:off x="808945" y="1029997"/>
                <a:ext cx="78840" cy="3240"/>
              </p14:xfrm>
            </p:contentPart>
          </mc:Choice>
          <mc:Fallback>
            <p:pic>
              <p:nvPicPr>
                <p:cNvPr id="31" name="Ink 30">
                  <a:extLst>
                    <a:ext uri="{FF2B5EF4-FFF2-40B4-BE49-F238E27FC236}">
                      <a16:creationId xmlns:a16="http://schemas.microsoft.com/office/drawing/2014/main" id="{29BE5BF6-B4CC-D34F-80ED-10E5ED51A703}"/>
                    </a:ext>
                  </a:extLst>
                </p:cNvPr>
                <p:cNvPicPr/>
                <p:nvPr/>
              </p:nvPicPr>
              <p:blipFill>
                <a:blip r:embed="rId13"/>
                <a:stretch>
                  <a:fillRect/>
                </a:stretch>
              </p:blipFill>
              <p:spPr>
                <a:xfrm>
                  <a:off x="799945" y="1021357"/>
                  <a:ext cx="9648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2" name="Ink 31">
                  <a:extLst>
                    <a:ext uri="{FF2B5EF4-FFF2-40B4-BE49-F238E27FC236}">
                      <a16:creationId xmlns:a16="http://schemas.microsoft.com/office/drawing/2014/main" id="{C8665D2E-1C3E-7BCE-F8E8-0F4BC2BEDE75}"/>
                    </a:ext>
                  </a:extLst>
                </p14:cNvPr>
                <p14:cNvContentPartPr/>
                <p14:nvPr/>
              </p14:nvContentPartPr>
              <p14:xfrm>
                <a:off x="852145" y="1038277"/>
                <a:ext cx="23760" cy="235440"/>
              </p14:xfrm>
            </p:contentPart>
          </mc:Choice>
          <mc:Fallback>
            <p:pic>
              <p:nvPicPr>
                <p:cNvPr id="32" name="Ink 31">
                  <a:extLst>
                    <a:ext uri="{FF2B5EF4-FFF2-40B4-BE49-F238E27FC236}">
                      <a16:creationId xmlns:a16="http://schemas.microsoft.com/office/drawing/2014/main" id="{C8665D2E-1C3E-7BCE-F8E8-0F4BC2BEDE75}"/>
                    </a:ext>
                  </a:extLst>
                </p:cNvPr>
                <p:cNvPicPr/>
                <p:nvPr/>
              </p:nvPicPr>
              <p:blipFill>
                <a:blip r:embed="rId15"/>
                <a:stretch>
                  <a:fillRect/>
                </a:stretch>
              </p:blipFill>
              <p:spPr>
                <a:xfrm>
                  <a:off x="843505" y="1029637"/>
                  <a:ext cx="4140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3" name="Ink 32">
                  <a:extLst>
                    <a:ext uri="{FF2B5EF4-FFF2-40B4-BE49-F238E27FC236}">
                      <a16:creationId xmlns:a16="http://schemas.microsoft.com/office/drawing/2014/main" id="{DD37776F-80D8-C11C-DB05-C0FD3D94E006}"/>
                    </a:ext>
                  </a:extLst>
                </p14:cNvPr>
                <p14:cNvContentPartPr/>
                <p14:nvPr/>
              </p14:nvContentPartPr>
              <p14:xfrm>
                <a:off x="966265" y="1020997"/>
                <a:ext cx="102960" cy="244440"/>
              </p14:xfrm>
            </p:contentPart>
          </mc:Choice>
          <mc:Fallback>
            <p:pic>
              <p:nvPicPr>
                <p:cNvPr id="33" name="Ink 32">
                  <a:extLst>
                    <a:ext uri="{FF2B5EF4-FFF2-40B4-BE49-F238E27FC236}">
                      <a16:creationId xmlns:a16="http://schemas.microsoft.com/office/drawing/2014/main" id="{DD37776F-80D8-C11C-DB05-C0FD3D94E006}"/>
                    </a:ext>
                  </a:extLst>
                </p:cNvPr>
                <p:cNvPicPr/>
                <p:nvPr/>
              </p:nvPicPr>
              <p:blipFill>
                <a:blip r:embed="rId17"/>
                <a:stretch>
                  <a:fillRect/>
                </a:stretch>
              </p:blipFill>
              <p:spPr>
                <a:xfrm>
                  <a:off x="957265" y="1012357"/>
                  <a:ext cx="12060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4" name="Ink 33">
                  <a:extLst>
                    <a:ext uri="{FF2B5EF4-FFF2-40B4-BE49-F238E27FC236}">
                      <a16:creationId xmlns:a16="http://schemas.microsoft.com/office/drawing/2014/main" id="{825B257E-7CD6-21EB-D39D-F34FFF644F02}"/>
                    </a:ext>
                  </a:extLst>
                </p14:cNvPr>
                <p14:cNvContentPartPr/>
                <p14:nvPr/>
              </p14:nvContentPartPr>
              <p14:xfrm>
                <a:off x="992905" y="1164637"/>
                <a:ext cx="77040" cy="13680"/>
              </p14:xfrm>
            </p:contentPart>
          </mc:Choice>
          <mc:Fallback>
            <p:pic>
              <p:nvPicPr>
                <p:cNvPr id="34" name="Ink 33">
                  <a:extLst>
                    <a:ext uri="{FF2B5EF4-FFF2-40B4-BE49-F238E27FC236}">
                      <a16:creationId xmlns:a16="http://schemas.microsoft.com/office/drawing/2014/main" id="{825B257E-7CD6-21EB-D39D-F34FFF644F02}"/>
                    </a:ext>
                  </a:extLst>
                </p:cNvPr>
                <p:cNvPicPr/>
                <p:nvPr/>
              </p:nvPicPr>
              <p:blipFill>
                <a:blip r:embed="rId19"/>
                <a:stretch>
                  <a:fillRect/>
                </a:stretch>
              </p:blipFill>
              <p:spPr>
                <a:xfrm>
                  <a:off x="984265" y="1155997"/>
                  <a:ext cx="94680" cy="31320"/>
                </a:xfrm>
                <a:prstGeom prst="rect">
                  <a:avLst/>
                </a:prstGeom>
              </p:spPr>
            </p:pic>
          </mc:Fallback>
        </mc:AlternateContent>
      </p:grpSp>
      <p:grpSp>
        <p:nvGrpSpPr>
          <p:cNvPr id="57" name="Group 56">
            <a:extLst>
              <a:ext uri="{FF2B5EF4-FFF2-40B4-BE49-F238E27FC236}">
                <a16:creationId xmlns:a16="http://schemas.microsoft.com/office/drawing/2014/main" id="{B5EEA9A0-4AAD-3EC7-830E-6A29BB6AEC58}"/>
              </a:ext>
            </a:extLst>
          </p:cNvPr>
          <p:cNvGrpSpPr/>
          <p:nvPr/>
        </p:nvGrpSpPr>
        <p:grpSpPr>
          <a:xfrm>
            <a:off x="1289545" y="278578"/>
            <a:ext cx="9570774" cy="1259019"/>
            <a:chOff x="1289545" y="278578"/>
            <a:chExt cx="9570774" cy="1259019"/>
          </a:xfrm>
        </p:grpSpPr>
        <mc:AlternateContent xmlns:mc="http://schemas.openxmlformats.org/markup-compatibility/2006">
          <mc:Choice xmlns:p14="http://schemas.microsoft.com/office/powerpoint/2010/main" Requires="p14">
            <p:contentPart p14:bwMode="auto" r:id="rId20">
              <p14:nvContentPartPr>
                <p14:cNvPr id="15" name="Ink 14">
                  <a:extLst>
                    <a:ext uri="{FF2B5EF4-FFF2-40B4-BE49-F238E27FC236}">
                      <a16:creationId xmlns:a16="http://schemas.microsoft.com/office/drawing/2014/main" id="{BF19A67F-7117-075D-2662-31A0DA14FE83}"/>
                    </a:ext>
                  </a:extLst>
                </p14:cNvPr>
                <p14:cNvContentPartPr/>
                <p14:nvPr/>
              </p14:nvContentPartPr>
              <p14:xfrm>
                <a:off x="7225039" y="368578"/>
                <a:ext cx="963000" cy="304920"/>
              </p14:xfrm>
            </p:contentPart>
          </mc:Choice>
          <mc:Fallback>
            <p:pic>
              <p:nvPicPr>
                <p:cNvPr id="15" name="Ink 14">
                  <a:extLst>
                    <a:ext uri="{FF2B5EF4-FFF2-40B4-BE49-F238E27FC236}">
                      <a16:creationId xmlns:a16="http://schemas.microsoft.com/office/drawing/2014/main" id="{BF19A67F-7117-075D-2662-31A0DA14FE83}"/>
                    </a:ext>
                  </a:extLst>
                </p:cNvPr>
                <p:cNvPicPr/>
                <p:nvPr/>
              </p:nvPicPr>
              <p:blipFill>
                <a:blip r:embed="rId21"/>
                <a:stretch>
                  <a:fillRect/>
                </a:stretch>
              </p:blipFill>
              <p:spPr>
                <a:xfrm>
                  <a:off x="7216399" y="359938"/>
                  <a:ext cx="980640" cy="3225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Ink 15">
                  <a:extLst>
                    <a:ext uri="{FF2B5EF4-FFF2-40B4-BE49-F238E27FC236}">
                      <a16:creationId xmlns:a16="http://schemas.microsoft.com/office/drawing/2014/main" id="{58D8D4F4-47CA-6942-CCA8-4B1ACF680196}"/>
                    </a:ext>
                  </a:extLst>
                </p14:cNvPr>
                <p14:cNvContentPartPr/>
                <p14:nvPr/>
              </p14:nvContentPartPr>
              <p14:xfrm>
                <a:off x="7779799" y="280378"/>
                <a:ext cx="80640" cy="99720"/>
              </p14:xfrm>
            </p:contentPart>
          </mc:Choice>
          <mc:Fallback>
            <p:pic>
              <p:nvPicPr>
                <p:cNvPr id="16" name="Ink 15">
                  <a:extLst>
                    <a:ext uri="{FF2B5EF4-FFF2-40B4-BE49-F238E27FC236}">
                      <a16:creationId xmlns:a16="http://schemas.microsoft.com/office/drawing/2014/main" id="{58D8D4F4-47CA-6942-CCA8-4B1ACF680196}"/>
                    </a:ext>
                  </a:extLst>
                </p:cNvPr>
                <p:cNvPicPr/>
                <p:nvPr/>
              </p:nvPicPr>
              <p:blipFill>
                <a:blip r:embed="rId23"/>
                <a:stretch>
                  <a:fillRect/>
                </a:stretch>
              </p:blipFill>
              <p:spPr>
                <a:xfrm>
                  <a:off x="7770799" y="271378"/>
                  <a:ext cx="9828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Ink 16">
                  <a:extLst>
                    <a:ext uri="{FF2B5EF4-FFF2-40B4-BE49-F238E27FC236}">
                      <a16:creationId xmlns:a16="http://schemas.microsoft.com/office/drawing/2014/main" id="{93D3D516-A2D0-C3B2-CE4E-A25ECCD445FE}"/>
                    </a:ext>
                  </a:extLst>
                </p14:cNvPr>
                <p14:cNvContentPartPr/>
                <p14:nvPr/>
              </p14:nvContentPartPr>
              <p14:xfrm>
                <a:off x="8287759" y="385138"/>
                <a:ext cx="160920" cy="5760"/>
              </p14:xfrm>
            </p:contentPart>
          </mc:Choice>
          <mc:Fallback>
            <p:pic>
              <p:nvPicPr>
                <p:cNvPr id="17" name="Ink 16">
                  <a:extLst>
                    <a:ext uri="{FF2B5EF4-FFF2-40B4-BE49-F238E27FC236}">
                      <a16:creationId xmlns:a16="http://schemas.microsoft.com/office/drawing/2014/main" id="{93D3D516-A2D0-C3B2-CE4E-A25ECCD445FE}"/>
                    </a:ext>
                  </a:extLst>
                </p:cNvPr>
                <p:cNvPicPr/>
                <p:nvPr/>
              </p:nvPicPr>
              <p:blipFill>
                <a:blip r:embed="rId25"/>
                <a:stretch>
                  <a:fillRect/>
                </a:stretch>
              </p:blipFill>
              <p:spPr>
                <a:xfrm>
                  <a:off x="8279119" y="376498"/>
                  <a:ext cx="17856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Ink 17">
                  <a:extLst>
                    <a:ext uri="{FF2B5EF4-FFF2-40B4-BE49-F238E27FC236}">
                      <a16:creationId xmlns:a16="http://schemas.microsoft.com/office/drawing/2014/main" id="{99349228-DE2A-5934-4F76-1B21D8256F23}"/>
                    </a:ext>
                  </a:extLst>
                </p14:cNvPr>
                <p14:cNvContentPartPr/>
                <p14:nvPr/>
              </p14:nvContentPartPr>
              <p14:xfrm>
                <a:off x="8301439" y="349138"/>
                <a:ext cx="1078920" cy="315360"/>
              </p14:xfrm>
            </p:contentPart>
          </mc:Choice>
          <mc:Fallback>
            <p:pic>
              <p:nvPicPr>
                <p:cNvPr id="18" name="Ink 17">
                  <a:extLst>
                    <a:ext uri="{FF2B5EF4-FFF2-40B4-BE49-F238E27FC236}">
                      <a16:creationId xmlns:a16="http://schemas.microsoft.com/office/drawing/2014/main" id="{99349228-DE2A-5934-4F76-1B21D8256F23}"/>
                    </a:ext>
                  </a:extLst>
                </p:cNvPr>
                <p:cNvPicPr/>
                <p:nvPr/>
              </p:nvPicPr>
              <p:blipFill>
                <a:blip r:embed="rId27"/>
                <a:stretch>
                  <a:fillRect/>
                </a:stretch>
              </p:blipFill>
              <p:spPr>
                <a:xfrm>
                  <a:off x="8292799" y="340498"/>
                  <a:ext cx="1096560" cy="333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Ink 18">
                  <a:extLst>
                    <a:ext uri="{FF2B5EF4-FFF2-40B4-BE49-F238E27FC236}">
                      <a16:creationId xmlns:a16="http://schemas.microsoft.com/office/drawing/2014/main" id="{F7009B5C-A882-C2A5-4E54-C2F8A29600E7}"/>
                    </a:ext>
                  </a:extLst>
                </p14:cNvPr>
                <p14:cNvContentPartPr/>
                <p14:nvPr/>
              </p14:nvContentPartPr>
              <p14:xfrm>
                <a:off x="9310519" y="433738"/>
                <a:ext cx="178560" cy="33480"/>
              </p14:xfrm>
            </p:contentPart>
          </mc:Choice>
          <mc:Fallback>
            <p:pic>
              <p:nvPicPr>
                <p:cNvPr id="19" name="Ink 18">
                  <a:extLst>
                    <a:ext uri="{FF2B5EF4-FFF2-40B4-BE49-F238E27FC236}">
                      <a16:creationId xmlns:a16="http://schemas.microsoft.com/office/drawing/2014/main" id="{F7009B5C-A882-C2A5-4E54-C2F8A29600E7}"/>
                    </a:ext>
                  </a:extLst>
                </p:cNvPr>
                <p:cNvPicPr/>
                <p:nvPr/>
              </p:nvPicPr>
              <p:blipFill>
                <a:blip r:embed="rId29"/>
                <a:stretch>
                  <a:fillRect/>
                </a:stretch>
              </p:blipFill>
              <p:spPr>
                <a:xfrm>
                  <a:off x="9301519" y="424738"/>
                  <a:ext cx="19620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Ink 19">
                  <a:extLst>
                    <a:ext uri="{FF2B5EF4-FFF2-40B4-BE49-F238E27FC236}">
                      <a16:creationId xmlns:a16="http://schemas.microsoft.com/office/drawing/2014/main" id="{C4D0291D-4179-BDBB-7E38-C0F2AF95F32D}"/>
                    </a:ext>
                  </a:extLst>
                </p14:cNvPr>
                <p14:cNvContentPartPr/>
                <p14:nvPr/>
              </p14:nvContentPartPr>
              <p14:xfrm>
                <a:off x="8638399" y="424738"/>
                <a:ext cx="117720" cy="7560"/>
              </p14:xfrm>
            </p:contentPart>
          </mc:Choice>
          <mc:Fallback>
            <p:pic>
              <p:nvPicPr>
                <p:cNvPr id="20" name="Ink 19">
                  <a:extLst>
                    <a:ext uri="{FF2B5EF4-FFF2-40B4-BE49-F238E27FC236}">
                      <a16:creationId xmlns:a16="http://schemas.microsoft.com/office/drawing/2014/main" id="{C4D0291D-4179-BDBB-7E38-C0F2AF95F32D}"/>
                    </a:ext>
                  </a:extLst>
                </p:cNvPr>
                <p:cNvPicPr/>
                <p:nvPr/>
              </p:nvPicPr>
              <p:blipFill>
                <a:blip r:embed="rId31"/>
                <a:stretch>
                  <a:fillRect/>
                </a:stretch>
              </p:blipFill>
              <p:spPr>
                <a:xfrm>
                  <a:off x="8629399" y="415738"/>
                  <a:ext cx="13536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2" name="Ink 21">
                  <a:extLst>
                    <a:ext uri="{FF2B5EF4-FFF2-40B4-BE49-F238E27FC236}">
                      <a16:creationId xmlns:a16="http://schemas.microsoft.com/office/drawing/2014/main" id="{4D48F518-D770-D526-BF0D-0F945207A4C8}"/>
                    </a:ext>
                  </a:extLst>
                </p14:cNvPr>
                <p14:cNvContentPartPr/>
                <p14:nvPr/>
              </p14:nvContentPartPr>
              <p14:xfrm>
                <a:off x="9626959" y="321778"/>
                <a:ext cx="111240" cy="344880"/>
              </p14:xfrm>
            </p:contentPart>
          </mc:Choice>
          <mc:Fallback>
            <p:pic>
              <p:nvPicPr>
                <p:cNvPr id="22" name="Ink 21">
                  <a:extLst>
                    <a:ext uri="{FF2B5EF4-FFF2-40B4-BE49-F238E27FC236}">
                      <a16:creationId xmlns:a16="http://schemas.microsoft.com/office/drawing/2014/main" id="{4D48F518-D770-D526-BF0D-0F945207A4C8}"/>
                    </a:ext>
                  </a:extLst>
                </p:cNvPr>
                <p:cNvPicPr/>
                <p:nvPr/>
              </p:nvPicPr>
              <p:blipFill>
                <a:blip r:embed="rId33"/>
                <a:stretch>
                  <a:fillRect/>
                </a:stretch>
              </p:blipFill>
              <p:spPr>
                <a:xfrm>
                  <a:off x="9617959" y="312778"/>
                  <a:ext cx="128880" cy="362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Ink 22">
                  <a:extLst>
                    <a:ext uri="{FF2B5EF4-FFF2-40B4-BE49-F238E27FC236}">
                      <a16:creationId xmlns:a16="http://schemas.microsoft.com/office/drawing/2014/main" id="{A8B90667-C0CE-0F68-527E-8AEE849045EF}"/>
                    </a:ext>
                  </a:extLst>
                </p14:cNvPr>
                <p14:cNvContentPartPr/>
                <p14:nvPr/>
              </p14:nvContentPartPr>
              <p14:xfrm>
                <a:off x="9637759" y="349138"/>
                <a:ext cx="1072800" cy="345600"/>
              </p14:xfrm>
            </p:contentPart>
          </mc:Choice>
          <mc:Fallback>
            <p:pic>
              <p:nvPicPr>
                <p:cNvPr id="23" name="Ink 22">
                  <a:extLst>
                    <a:ext uri="{FF2B5EF4-FFF2-40B4-BE49-F238E27FC236}">
                      <a16:creationId xmlns:a16="http://schemas.microsoft.com/office/drawing/2014/main" id="{A8B90667-C0CE-0F68-527E-8AEE849045EF}"/>
                    </a:ext>
                  </a:extLst>
                </p:cNvPr>
                <p:cNvPicPr/>
                <p:nvPr/>
              </p:nvPicPr>
              <p:blipFill>
                <a:blip r:embed="rId35"/>
                <a:stretch>
                  <a:fillRect/>
                </a:stretch>
              </p:blipFill>
              <p:spPr>
                <a:xfrm>
                  <a:off x="9628759" y="340138"/>
                  <a:ext cx="1090440" cy="3632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Ink 23">
                  <a:extLst>
                    <a:ext uri="{FF2B5EF4-FFF2-40B4-BE49-F238E27FC236}">
                      <a16:creationId xmlns:a16="http://schemas.microsoft.com/office/drawing/2014/main" id="{C9DC8402-6495-A179-93FF-774DD684340C}"/>
                    </a:ext>
                  </a:extLst>
                </p14:cNvPr>
                <p14:cNvContentPartPr/>
                <p14:nvPr/>
              </p14:nvContentPartPr>
              <p14:xfrm>
                <a:off x="10013239" y="419338"/>
                <a:ext cx="222480" cy="15480"/>
              </p14:xfrm>
            </p:contentPart>
          </mc:Choice>
          <mc:Fallback>
            <p:pic>
              <p:nvPicPr>
                <p:cNvPr id="24" name="Ink 23">
                  <a:extLst>
                    <a:ext uri="{FF2B5EF4-FFF2-40B4-BE49-F238E27FC236}">
                      <a16:creationId xmlns:a16="http://schemas.microsoft.com/office/drawing/2014/main" id="{C9DC8402-6495-A179-93FF-774DD684340C}"/>
                    </a:ext>
                  </a:extLst>
                </p:cNvPr>
                <p:cNvPicPr/>
                <p:nvPr/>
              </p:nvPicPr>
              <p:blipFill>
                <a:blip r:embed="rId37"/>
                <a:stretch>
                  <a:fillRect/>
                </a:stretch>
              </p:blipFill>
              <p:spPr>
                <a:xfrm>
                  <a:off x="10004599" y="410338"/>
                  <a:ext cx="24012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5" name="Ink 24">
                  <a:extLst>
                    <a:ext uri="{FF2B5EF4-FFF2-40B4-BE49-F238E27FC236}">
                      <a16:creationId xmlns:a16="http://schemas.microsoft.com/office/drawing/2014/main" id="{7E2E61A2-2096-96DF-FF32-94CD6942EE97}"/>
                    </a:ext>
                  </a:extLst>
                </p14:cNvPr>
                <p14:cNvContentPartPr/>
                <p14:nvPr/>
              </p14:nvContentPartPr>
              <p14:xfrm>
                <a:off x="10700479" y="278578"/>
                <a:ext cx="159840" cy="459720"/>
              </p14:xfrm>
            </p:contentPart>
          </mc:Choice>
          <mc:Fallback>
            <p:pic>
              <p:nvPicPr>
                <p:cNvPr id="25" name="Ink 24">
                  <a:extLst>
                    <a:ext uri="{FF2B5EF4-FFF2-40B4-BE49-F238E27FC236}">
                      <a16:creationId xmlns:a16="http://schemas.microsoft.com/office/drawing/2014/main" id="{7E2E61A2-2096-96DF-FF32-94CD6942EE97}"/>
                    </a:ext>
                  </a:extLst>
                </p:cNvPr>
                <p:cNvPicPr/>
                <p:nvPr/>
              </p:nvPicPr>
              <p:blipFill>
                <a:blip r:embed="rId39"/>
                <a:stretch>
                  <a:fillRect/>
                </a:stretch>
              </p:blipFill>
              <p:spPr>
                <a:xfrm>
                  <a:off x="10691479" y="269938"/>
                  <a:ext cx="177480" cy="4773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 name="Ink 3">
                  <a:extLst>
                    <a:ext uri="{FF2B5EF4-FFF2-40B4-BE49-F238E27FC236}">
                      <a16:creationId xmlns:a16="http://schemas.microsoft.com/office/drawing/2014/main" id="{247DFEE7-8BA3-A011-EEDE-8B331028FEB6}"/>
                    </a:ext>
                  </a:extLst>
                </p14:cNvPr>
                <p14:cNvContentPartPr/>
                <p14:nvPr/>
              </p14:nvContentPartPr>
              <p14:xfrm>
                <a:off x="5372479" y="412138"/>
                <a:ext cx="936360" cy="312120"/>
              </p14:xfrm>
            </p:contentPart>
          </mc:Choice>
          <mc:Fallback>
            <p:pic>
              <p:nvPicPr>
                <p:cNvPr id="4" name="Ink 3">
                  <a:extLst>
                    <a:ext uri="{FF2B5EF4-FFF2-40B4-BE49-F238E27FC236}">
                      <a16:creationId xmlns:a16="http://schemas.microsoft.com/office/drawing/2014/main" id="{247DFEE7-8BA3-A011-EEDE-8B331028FEB6}"/>
                    </a:ext>
                  </a:extLst>
                </p:cNvPr>
                <p:cNvPicPr/>
                <p:nvPr/>
              </p:nvPicPr>
              <p:blipFill>
                <a:blip r:embed="rId41"/>
                <a:stretch>
                  <a:fillRect/>
                </a:stretch>
              </p:blipFill>
              <p:spPr>
                <a:xfrm>
                  <a:off x="5363839" y="403498"/>
                  <a:ext cx="954000" cy="3297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5" name="Ink 4">
                  <a:extLst>
                    <a:ext uri="{FF2B5EF4-FFF2-40B4-BE49-F238E27FC236}">
                      <a16:creationId xmlns:a16="http://schemas.microsoft.com/office/drawing/2014/main" id="{0860C621-58E6-F4FB-39C5-AA1C75DF9BDE}"/>
                    </a:ext>
                  </a:extLst>
                </p14:cNvPr>
                <p14:cNvContentPartPr/>
                <p14:nvPr/>
              </p14:nvContentPartPr>
              <p14:xfrm>
                <a:off x="5882599" y="328618"/>
                <a:ext cx="91800" cy="111600"/>
              </p14:xfrm>
            </p:contentPart>
          </mc:Choice>
          <mc:Fallback>
            <p:pic>
              <p:nvPicPr>
                <p:cNvPr id="5" name="Ink 4">
                  <a:extLst>
                    <a:ext uri="{FF2B5EF4-FFF2-40B4-BE49-F238E27FC236}">
                      <a16:creationId xmlns:a16="http://schemas.microsoft.com/office/drawing/2014/main" id="{0860C621-58E6-F4FB-39C5-AA1C75DF9BDE}"/>
                    </a:ext>
                  </a:extLst>
                </p:cNvPr>
                <p:cNvPicPr/>
                <p:nvPr/>
              </p:nvPicPr>
              <p:blipFill>
                <a:blip r:embed="rId43"/>
                <a:stretch>
                  <a:fillRect/>
                </a:stretch>
              </p:blipFill>
              <p:spPr>
                <a:xfrm>
                  <a:off x="5873959" y="319618"/>
                  <a:ext cx="10944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6" name="Ink 5">
                  <a:extLst>
                    <a:ext uri="{FF2B5EF4-FFF2-40B4-BE49-F238E27FC236}">
                      <a16:creationId xmlns:a16="http://schemas.microsoft.com/office/drawing/2014/main" id="{DF14C9A8-3A3B-2343-F262-F525A479E77B}"/>
                    </a:ext>
                  </a:extLst>
                </p14:cNvPr>
                <p14:cNvContentPartPr/>
                <p14:nvPr/>
              </p14:nvContentPartPr>
              <p14:xfrm>
                <a:off x="6404959" y="452818"/>
                <a:ext cx="142920" cy="5040"/>
              </p14:xfrm>
            </p:contentPart>
          </mc:Choice>
          <mc:Fallback>
            <p:pic>
              <p:nvPicPr>
                <p:cNvPr id="6" name="Ink 5">
                  <a:extLst>
                    <a:ext uri="{FF2B5EF4-FFF2-40B4-BE49-F238E27FC236}">
                      <a16:creationId xmlns:a16="http://schemas.microsoft.com/office/drawing/2014/main" id="{DF14C9A8-3A3B-2343-F262-F525A479E77B}"/>
                    </a:ext>
                  </a:extLst>
                </p:cNvPr>
                <p:cNvPicPr/>
                <p:nvPr/>
              </p:nvPicPr>
              <p:blipFill>
                <a:blip r:embed="rId45"/>
                <a:stretch>
                  <a:fillRect/>
                </a:stretch>
              </p:blipFill>
              <p:spPr>
                <a:xfrm>
                  <a:off x="6396319" y="444178"/>
                  <a:ext cx="16056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7" name="Ink 6">
                  <a:extLst>
                    <a:ext uri="{FF2B5EF4-FFF2-40B4-BE49-F238E27FC236}">
                      <a16:creationId xmlns:a16="http://schemas.microsoft.com/office/drawing/2014/main" id="{EFF9CD0C-A52E-68B9-C35A-B83720C0DD3D}"/>
                    </a:ext>
                  </a:extLst>
                </p14:cNvPr>
                <p14:cNvContentPartPr/>
                <p14:nvPr/>
              </p14:nvContentPartPr>
              <p14:xfrm>
                <a:off x="6408559" y="479458"/>
                <a:ext cx="141480" cy="198720"/>
              </p14:xfrm>
            </p:contentPart>
          </mc:Choice>
          <mc:Fallback>
            <p:pic>
              <p:nvPicPr>
                <p:cNvPr id="7" name="Ink 6">
                  <a:extLst>
                    <a:ext uri="{FF2B5EF4-FFF2-40B4-BE49-F238E27FC236}">
                      <a16:creationId xmlns:a16="http://schemas.microsoft.com/office/drawing/2014/main" id="{EFF9CD0C-A52E-68B9-C35A-B83720C0DD3D}"/>
                    </a:ext>
                  </a:extLst>
                </p:cNvPr>
                <p:cNvPicPr/>
                <p:nvPr/>
              </p:nvPicPr>
              <p:blipFill>
                <a:blip r:embed="rId47"/>
                <a:stretch>
                  <a:fillRect/>
                </a:stretch>
              </p:blipFill>
              <p:spPr>
                <a:xfrm>
                  <a:off x="6399559" y="470458"/>
                  <a:ext cx="15912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8" name="Ink 7">
                  <a:extLst>
                    <a:ext uri="{FF2B5EF4-FFF2-40B4-BE49-F238E27FC236}">
                      <a16:creationId xmlns:a16="http://schemas.microsoft.com/office/drawing/2014/main" id="{B3BE808F-D69B-B1BB-2D09-FB6E79ECF696}"/>
                    </a:ext>
                  </a:extLst>
                </p14:cNvPr>
                <p14:cNvContentPartPr/>
                <p14:nvPr/>
              </p14:nvContentPartPr>
              <p14:xfrm>
                <a:off x="6668839" y="422938"/>
                <a:ext cx="99360" cy="271080"/>
              </p14:xfrm>
            </p:contentPart>
          </mc:Choice>
          <mc:Fallback>
            <p:pic>
              <p:nvPicPr>
                <p:cNvPr id="8" name="Ink 7">
                  <a:extLst>
                    <a:ext uri="{FF2B5EF4-FFF2-40B4-BE49-F238E27FC236}">
                      <a16:creationId xmlns:a16="http://schemas.microsoft.com/office/drawing/2014/main" id="{B3BE808F-D69B-B1BB-2D09-FB6E79ECF696}"/>
                    </a:ext>
                  </a:extLst>
                </p:cNvPr>
                <p:cNvPicPr/>
                <p:nvPr/>
              </p:nvPicPr>
              <p:blipFill>
                <a:blip r:embed="rId49"/>
                <a:stretch>
                  <a:fillRect/>
                </a:stretch>
              </p:blipFill>
              <p:spPr>
                <a:xfrm>
                  <a:off x="6660199" y="413938"/>
                  <a:ext cx="11700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0" name="Ink 9">
                  <a:extLst>
                    <a:ext uri="{FF2B5EF4-FFF2-40B4-BE49-F238E27FC236}">
                      <a16:creationId xmlns:a16="http://schemas.microsoft.com/office/drawing/2014/main" id="{E961A8E6-D099-666E-E5C4-A1DC200006A1}"/>
                    </a:ext>
                  </a:extLst>
                </p14:cNvPr>
                <p14:cNvContentPartPr/>
                <p14:nvPr/>
              </p14:nvContentPartPr>
              <p14:xfrm>
                <a:off x="5333599" y="768538"/>
                <a:ext cx="1311480" cy="53280"/>
              </p14:xfrm>
            </p:contentPart>
          </mc:Choice>
          <mc:Fallback>
            <p:pic>
              <p:nvPicPr>
                <p:cNvPr id="10" name="Ink 9">
                  <a:extLst>
                    <a:ext uri="{FF2B5EF4-FFF2-40B4-BE49-F238E27FC236}">
                      <a16:creationId xmlns:a16="http://schemas.microsoft.com/office/drawing/2014/main" id="{E961A8E6-D099-666E-E5C4-A1DC200006A1}"/>
                    </a:ext>
                  </a:extLst>
                </p:cNvPr>
                <p:cNvPicPr/>
                <p:nvPr/>
              </p:nvPicPr>
              <p:blipFill>
                <a:blip r:embed="rId51"/>
                <a:stretch>
                  <a:fillRect/>
                </a:stretch>
              </p:blipFill>
              <p:spPr>
                <a:xfrm>
                  <a:off x="5324959" y="759898"/>
                  <a:ext cx="132912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1" name="Ink 10">
                  <a:extLst>
                    <a:ext uri="{FF2B5EF4-FFF2-40B4-BE49-F238E27FC236}">
                      <a16:creationId xmlns:a16="http://schemas.microsoft.com/office/drawing/2014/main" id="{1CE87380-BCC1-3B12-A027-A2474CF020D0}"/>
                    </a:ext>
                  </a:extLst>
                </p14:cNvPr>
                <p14:cNvContentPartPr/>
                <p14:nvPr/>
              </p14:nvContentPartPr>
              <p14:xfrm>
                <a:off x="5342599" y="854578"/>
                <a:ext cx="1282680" cy="54000"/>
              </p14:xfrm>
            </p:contentPart>
          </mc:Choice>
          <mc:Fallback>
            <p:pic>
              <p:nvPicPr>
                <p:cNvPr id="11" name="Ink 10">
                  <a:extLst>
                    <a:ext uri="{FF2B5EF4-FFF2-40B4-BE49-F238E27FC236}">
                      <a16:creationId xmlns:a16="http://schemas.microsoft.com/office/drawing/2014/main" id="{1CE87380-BCC1-3B12-A027-A2474CF020D0}"/>
                    </a:ext>
                  </a:extLst>
                </p:cNvPr>
                <p:cNvPicPr/>
                <p:nvPr/>
              </p:nvPicPr>
              <p:blipFill>
                <a:blip r:embed="rId53"/>
                <a:stretch>
                  <a:fillRect/>
                </a:stretch>
              </p:blipFill>
              <p:spPr>
                <a:xfrm>
                  <a:off x="5333959" y="845938"/>
                  <a:ext cx="130032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6" name="Ink 35">
                  <a:extLst>
                    <a:ext uri="{FF2B5EF4-FFF2-40B4-BE49-F238E27FC236}">
                      <a16:creationId xmlns:a16="http://schemas.microsoft.com/office/drawing/2014/main" id="{23BEAB42-DCCB-12C2-184F-0692BF056B17}"/>
                    </a:ext>
                  </a:extLst>
                </p14:cNvPr>
                <p14:cNvContentPartPr/>
                <p14:nvPr/>
              </p14:nvContentPartPr>
              <p14:xfrm>
                <a:off x="1289545" y="935317"/>
                <a:ext cx="125640" cy="420480"/>
              </p14:xfrm>
            </p:contentPart>
          </mc:Choice>
          <mc:Fallback>
            <p:pic>
              <p:nvPicPr>
                <p:cNvPr id="36" name="Ink 35">
                  <a:extLst>
                    <a:ext uri="{FF2B5EF4-FFF2-40B4-BE49-F238E27FC236}">
                      <a16:creationId xmlns:a16="http://schemas.microsoft.com/office/drawing/2014/main" id="{23BEAB42-DCCB-12C2-184F-0692BF056B17}"/>
                    </a:ext>
                  </a:extLst>
                </p:cNvPr>
                <p:cNvPicPr/>
                <p:nvPr/>
              </p:nvPicPr>
              <p:blipFill>
                <a:blip r:embed="rId55"/>
                <a:stretch>
                  <a:fillRect/>
                </a:stretch>
              </p:blipFill>
              <p:spPr>
                <a:xfrm>
                  <a:off x="1280905" y="926677"/>
                  <a:ext cx="143280" cy="4381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7" name="Ink 36">
                  <a:extLst>
                    <a:ext uri="{FF2B5EF4-FFF2-40B4-BE49-F238E27FC236}">
                      <a16:creationId xmlns:a16="http://schemas.microsoft.com/office/drawing/2014/main" id="{B30F2DD7-F7F2-2F2B-90C7-BE1DDAFABF2B}"/>
                    </a:ext>
                  </a:extLst>
                </p14:cNvPr>
                <p14:cNvContentPartPr/>
                <p14:nvPr/>
              </p14:nvContentPartPr>
              <p14:xfrm>
                <a:off x="1554505" y="1015237"/>
                <a:ext cx="5400" cy="236160"/>
              </p14:xfrm>
            </p:contentPart>
          </mc:Choice>
          <mc:Fallback>
            <p:pic>
              <p:nvPicPr>
                <p:cNvPr id="37" name="Ink 36">
                  <a:extLst>
                    <a:ext uri="{FF2B5EF4-FFF2-40B4-BE49-F238E27FC236}">
                      <a16:creationId xmlns:a16="http://schemas.microsoft.com/office/drawing/2014/main" id="{B30F2DD7-F7F2-2F2B-90C7-BE1DDAFABF2B}"/>
                    </a:ext>
                  </a:extLst>
                </p:cNvPr>
                <p:cNvPicPr/>
                <p:nvPr/>
              </p:nvPicPr>
              <p:blipFill>
                <a:blip r:embed="rId57"/>
                <a:stretch>
                  <a:fillRect/>
                </a:stretch>
              </p:blipFill>
              <p:spPr>
                <a:xfrm>
                  <a:off x="1545865" y="1006237"/>
                  <a:ext cx="2304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8" name="Ink 37">
                  <a:extLst>
                    <a:ext uri="{FF2B5EF4-FFF2-40B4-BE49-F238E27FC236}">
                      <a16:creationId xmlns:a16="http://schemas.microsoft.com/office/drawing/2014/main" id="{404EABF5-1DA9-AC27-069C-E8BA2FCE9EE6}"/>
                    </a:ext>
                  </a:extLst>
                </p14:cNvPr>
                <p14:cNvContentPartPr/>
                <p14:nvPr/>
              </p14:nvContentPartPr>
              <p14:xfrm>
                <a:off x="1486825" y="1015957"/>
                <a:ext cx="163800" cy="360"/>
              </p14:xfrm>
            </p:contentPart>
          </mc:Choice>
          <mc:Fallback>
            <p:pic>
              <p:nvPicPr>
                <p:cNvPr id="38" name="Ink 37">
                  <a:extLst>
                    <a:ext uri="{FF2B5EF4-FFF2-40B4-BE49-F238E27FC236}">
                      <a16:creationId xmlns:a16="http://schemas.microsoft.com/office/drawing/2014/main" id="{404EABF5-1DA9-AC27-069C-E8BA2FCE9EE6}"/>
                    </a:ext>
                  </a:extLst>
                </p:cNvPr>
                <p:cNvPicPr/>
                <p:nvPr/>
              </p:nvPicPr>
              <p:blipFill>
                <a:blip r:embed="rId59"/>
                <a:stretch>
                  <a:fillRect/>
                </a:stretch>
              </p:blipFill>
              <p:spPr>
                <a:xfrm>
                  <a:off x="1477825" y="1007317"/>
                  <a:ext cx="1814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9" name="Ink 38">
                  <a:extLst>
                    <a:ext uri="{FF2B5EF4-FFF2-40B4-BE49-F238E27FC236}">
                      <a16:creationId xmlns:a16="http://schemas.microsoft.com/office/drawing/2014/main" id="{4DD7E830-FD46-B002-FBFC-E1E319DA8CAB}"/>
                    </a:ext>
                  </a:extLst>
                </p14:cNvPr>
                <p14:cNvContentPartPr/>
                <p14:nvPr/>
              </p14:nvContentPartPr>
              <p14:xfrm>
                <a:off x="1491865" y="958717"/>
                <a:ext cx="1095480" cy="303120"/>
              </p14:xfrm>
            </p:contentPart>
          </mc:Choice>
          <mc:Fallback>
            <p:pic>
              <p:nvPicPr>
                <p:cNvPr id="39" name="Ink 38">
                  <a:extLst>
                    <a:ext uri="{FF2B5EF4-FFF2-40B4-BE49-F238E27FC236}">
                      <a16:creationId xmlns:a16="http://schemas.microsoft.com/office/drawing/2014/main" id="{4DD7E830-FD46-B002-FBFC-E1E319DA8CAB}"/>
                    </a:ext>
                  </a:extLst>
                </p:cNvPr>
                <p:cNvPicPr/>
                <p:nvPr/>
              </p:nvPicPr>
              <p:blipFill>
                <a:blip r:embed="rId61"/>
                <a:stretch>
                  <a:fillRect/>
                </a:stretch>
              </p:blipFill>
              <p:spPr>
                <a:xfrm>
                  <a:off x="1482865" y="950077"/>
                  <a:ext cx="111312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0" name="Ink 39">
                  <a:extLst>
                    <a:ext uri="{FF2B5EF4-FFF2-40B4-BE49-F238E27FC236}">
                      <a16:creationId xmlns:a16="http://schemas.microsoft.com/office/drawing/2014/main" id="{C0008086-9DDB-1DC7-D8D7-59D58AFA665F}"/>
                    </a:ext>
                  </a:extLst>
                </p14:cNvPr>
                <p14:cNvContentPartPr/>
                <p14:nvPr/>
              </p14:nvContentPartPr>
              <p14:xfrm>
                <a:off x="2546305" y="1059877"/>
                <a:ext cx="143640" cy="27360"/>
              </p14:xfrm>
            </p:contentPart>
          </mc:Choice>
          <mc:Fallback>
            <p:pic>
              <p:nvPicPr>
                <p:cNvPr id="40" name="Ink 39">
                  <a:extLst>
                    <a:ext uri="{FF2B5EF4-FFF2-40B4-BE49-F238E27FC236}">
                      <a16:creationId xmlns:a16="http://schemas.microsoft.com/office/drawing/2014/main" id="{C0008086-9DDB-1DC7-D8D7-59D58AFA665F}"/>
                    </a:ext>
                  </a:extLst>
                </p:cNvPr>
                <p:cNvPicPr/>
                <p:nvPr/>
              </p:nvPicPr>
              <p:blipFill>
                <a:blip r:embed="rId63"/>
                <a:stretch>
                  <a:fillRect/>
                </a:stretch>
              </p:blipFill>
              <p:spPr>
                <a:xfrm>
                  <a:off x="2537305" y="1051237"/>
                  <a:ext cx="16128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1" name="Ink 40">
                  <a:extLst>
                    <a:ext uri="{FF2B5EF4-FFF2-40B4-BE49-F238E27FC236}">
                      <a16:creationId xmlns:a16="http://schemas.microsoft.com/office/drawing/2014/main" id="{F5BFB28A-FC0F-5275-89E9-D3E4B85546E8}"/>
                    </a:ext>
                  </a:extLst>
                </p14:cNvPr>
                <p14:cNvContentPartPr/>
                <p14:nvPr/>
              </p14:nvContentPartPr>
              <p14:xfrm>
                <a:off x="1833145" y="1025677"/>
                <a:ext cx="143640" cy="3960"/>
              </p14:xfrm>
            </p:contentPart>
          </mc:Choice>
          <mc:Fallback>
            <p:pic>
              <p:nvPicPr>
                <p:cNvPr id="41" name="Ink 40">
                  <a:extLst>
                    <a:ext uri="{FF2B5EF4-FFF2-40B4-BE49-F238E27FC236}">
                      <a16:creationId xmlns:a16="http://schemas.microsoft.com/office/drawing/2014/main" id="{F5BFB28A-FC0F-5275-89E9-D3E4B85546E8}"/>
                    </a:ext>
                  </a:extLst>
                </p:cNvPr>
                <p:cNvPicPr/>
                <p:nvPr/>
              </p:nvPicPr>
              <p:blipFill>
                <a:blip r:embed="rId65"/>
                <a:stretch>
                  <a:fillRect/>
                </a:stretch>
              </p:blipFill>
              <p:spPr>
                <a:xfrm>
                  <a:off x="1824505" y="1017037"/>
                  <a:ext cx="16128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2" name="Ink 41">
                  <a:extLst>
                    <a:ext uri="{FF2B5EF4-FFF2-40B4-BE49-F238E27FC236}">
                      <a16:creationId xmlns:a16="http://schemas.microsoft.com/office/drawing/2014/main" id="{C8F6E196-D4F0-738D-C4F6-6F6E0204DB4E}"/>
                    </a:ext>
                  </a:extLst>
                </p14:cNvPr>
                <p14:cNvContentPartPr/>
                <p14:nvPr/>
              </p14:nvContentPartPr>
              <p14:xfrm>
                <a:off x="2898025" y="1002277"/>
                <a:ext cx="60840" cy="230040"/>
              </p14:xfrm>
            </p:contentPart>
          </mc:Choice>
          <mc:Fallback>
            <p:pic>
              <p:nvPicPr>
                <p:cNvPr id="42" name="Ink 41">
                  <a:extLst>
                    <a:ext uri="{FF2B5EF4-FFF2-40B4-BE49-F238E27FC236}">
                      <a16:creationId xmlns:a16="http://schemas.microsoft.com/office/drawing/2014/main" id="{C8F6E196-D4F0-738D-C4F6-6F6E0204DB4E}"/>
                    </a:ext>
                  </a:extLst>
                </p:cNvPr>
                <p:cNvPicPr/>
                <p:nvPr/>
              </p:nvPicPr>
              <p:blipFill>
                <a:blip r:embed="rId67"/>
                <a:stretch>
                  <a:fillRect/>
                </a:stretch>
              </p:blipFill>
              <p:spPr>
                <a:xfrm>
                  <a:off x="2889025" y="993637"/>
                  <a:ext cx="7848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3" name="Ink 42">
                  <a:extLst>
                    <a:ext uri="{FF2B5EF4-FFF2-40B4-BE49-F238E27FC236}">
                      <a16:creationId xmlns:a16="http://schemas.microsoft.com/office/drawing/2014/main" id="{E489E43A-E3FF-E655-1665-99C25ED7C5CA}"/>
                    </a:ext>
                  </a:extLst>
                </p14:cNvPr>
                <p14:cNvContentPartPr/>
                <p14:nvPr/>
              </p14:nvContentPartPr>
              <p14:xfrm>
                <a:off x="2906305" y="1049077"/>
                <a:ext cx="1672200" cy="488520"/>
              </p14:xfrm>
            </p:contentPart>
          </mc:Choice>
          <mc:Fallback>
            <p:pic>
              <p:nvPicPr>
                <p:cNvPr id="43" name="Ink 42">
                  <a:extLst>
                    <a:ext uri="{FF2B5EF4-FFF2-40B4-BE49-F238E27FC236}">
                      <a16:creationId xmlns:a16="http://schemas.microsoft.com/office/drawing/2014/main" id="{E489E43A-E3FF-E655-1665-99C25ED7C5CA}"/>
                    </a:ext>
                  </a:extLst>
                </p:cNvPr>
                <p:cNvPicPr/>
                <p:nvPr/>
              </p:nvPicPr>
              <p:blipFill>
                <a:blip r:embed="rId69"/>
                <a:stretch>
                  <a:fillRect/>
                </a:stretch>
              </p:blipFill>
              <p:spPr>
                <a:xfrm>
                  <a:off x="2897665" y="1040437"/>
                  <a:ext cx="1689840" cy="5061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4" name="Ink 43">
                  <a:extLst>
                    <a:ext uri="{FF2B5EF4-FFF2-40B4-BE49-F238E27FC236}">
                      <a16:creationId xmlns:a16="http://schemas.microsoft.com/office/drawing/2014/main" id="{E4E1E9E6-5EFB-82A2-5157-B11DA331507E}"/>
                    </a:ext>
                  </a:extLst>
                </p14:cNvPr>
                <p14:cNvContentPartPr/>
                <p14:nvPr/>
              </p14:nvContentPartPr>
              <p14:xfrm>
                <a:off x="4045705" y="866917"/>
                <a:ext cx="96480" cy="66960"/>
              </p14:xfrm>
            </p:contentPart>
          </mc:Choice>
          <mc:Fallback>
            <p:pic>
              <p:nvPicPr>
                <p:cNvPr id="44" name="Ink 43">
                  <a:extLst>
                    <a:ext uri="{FF2B5EF4-FFF2-40B4-BE49-F238E27FC236}">
                      <a16:creationId xmlns:a16="http://schemas.microsoft.com/office/drawing/2014/main" id="{E4E1E9E6-5EFB-82A2-5157-B11DA331507E}"/>
                    </a:ext>
                  </a:extLst>
                </p:cNvPr>
                <p:cNvPicPr/>
                <p:nvPr/>
              </p:nvPicPr>
              <p:blipFill>
                <a:blip r:embed="rId71"/>
                <a:stretch>
                  <a:fillRect/>
                </a:stretch>
              </p:blipFill>
              <p:spPr>
                <a:xfrm>
                  <a:off x="4037065" y="858277"/>
                  <a:ext cx="114120" cy="846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5" name="Ink 44">
                  <a:extLst>
                    <a:ext uri="{FF2B5EF4-FFF2-40B4-BE49-F238E27FC236}">
                      <a16:creationId xmlns:a16="http://schemas.microsoft.com/office/drawing/2014/main" id="{5F8004F2-723F-6A3F-B2F6-3D95DC324486}"/>
                    </a:ext>
                  </a:extLst>
                </p14:cNvPr>
                <p14:cNvContentPartPr/>
                <p14:nvPr/>
              </p14:nvContentPartPr>
              <p14:xfrm>
                <a:off x="3431185" y="909037"/>
                <a:ext cx="99000" cy="94680"/>
              </p14:xfrm>
            </p:contentPart>
          </mc:Choice>
          <mc:Fallback>
            <p:pic>
              <p:nvPicPr>
                <p:cNvPr id="45" name="Ink 44">
                  <a:extLst>
                    <a:ext uri="{FF2B5EF4-FFF2-40B4-BE49-F238E27FC236}">
                      <a16:creationId xmlns:a16="http://schemas.microsoft.com/office/drawing/2014/main" id="{5F8004F2-723F-6A3F-B2F6-3D95DC324486}"/>
                    </a:ext>
                  </a:extLst>
                </p:cNvPr>
                <p:cNvPicPr/>
                <p:nvPr/>
              </p:nvPicPr>
              <p:blipFill>
                <a:blip r:embed="rId73"/>
                <a:stretch>
                  <a:fillRect/>
                </a:stretch>
              </p:blipFill>
              <p:spPr>
                <a:xfrm>
                  <a:off x="3422545" y="900397"/>
                  <a:ext cx="11664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6" name="Ink 45">
                  <a:extLst>
                    <a:ext uri="{FF2B5EF4-FFF2-40B4-BE49-F238E27FC236}">
                      <a16:creationId xmlns:a16="http://schemas.microsoft.com/office/drawing/2014/main" id="{DD9F49C0-ADB9-0D29-F59D-C3C58B29C8F3}"/>
                    </a:ext>
                  </a:extLst>
                </p14:cNvPr>
                <p14:cNvContentPartPr/>
                <p14:nvPr/>
              </p14:nvContentPartPr>
              <p14:xfrm>
                <a:off x="4751665" y="986437"/>
                <a:ext cx="138960" cy="1080"/>
              </p14:xfrm>
            </p:contentPart>
          </mc:Choice>
          <mc:Fallback>
            <p:pic>
              <p:nvPicPr>
                <p:cNvPr id="46" name="Ink 45">
                  <a:extLst>
                    <a:ext uri="{FF2B5EF4-FFF2-40B4-BE49-F238E27FC236}">
                      <a16:creationId xmlns:a16="http://schemas.microsoft.com/office/drawing/2014/main" id="{DD9F49C0-ADB9-0D29-F59D-C3C58B29C8F3}"/>
                    </a:ext>
                  </a:extLst>
                </p:cNvPr>
                <p:cNvPicPr/>
                <p:nvPr/>
              </p:nvPicPr>
              <p:blipFill>
                <a:blip r:embed="rId75"/>
                <a:stretch>
                  <a:fillRect/>
                </a:stretch>
              </p:blipFill>
              <p:spPr>
                <a:xfrm>
                  <a:off x="4742665" y="977437"/>
                  <a:ext cx="15660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7" name="Ink 46">
                  <a:extLst>
                    <a:ext uri="{FF2B5EF4-FFF2-40B4-BE49-F238E27FC236}">
                      <a16:creationId xmlns:a16="http://schemas.microsoft.com/office/drawing/2014/main" id="{C63A1EB9-F7F9-B5ED-9B57-F68139D49476}"/>
                    </a:ext>
                  </a:extLst>
                </p14:cNvPr>
                <p14:cNvContentPartPr/>
                <p14:nvPr/>
              </p14:nvContentPartPr>
              <p14:xfrm>
                <a:off x="4776505" y="1006957"/>
                <a:ext cx="621720" cy="293400"/>
              </p14:xfrm>
            </p:contentPart>
          </mc:Choice>
          <mc:Fallback>
            <p:pic>
              <p:nvPicPr>
                <p:cNvPr id="47" name="Ink 46">
                  <a:extLst>
                    <a:ext uri="{FF2B5EF4-FFF2-40B4-BE49-F238E27FC236}">
                      <a16:creationId xmlns:a16="http://schemas.microsoft.com/office/drawing/2014/main" id="{C63A1EB9-F7F9-B5ED-9B57-F68139D49476}"/>
                    </a:ext>
                  </a:extLst>
                </p:cNvPr>
                <p:cNvPicPr/>
                <p:nvPr/>
              </p:nvPicPr>
              <p:blipFill>
                <a:blip r:embed="rId77"/>
                <a:stretch>
                  <a:fillRect/>
                </a:stretch>
              </p:blipFill>
              <p:spPr>
                <a:xfrm>
                  <a:off x="4767505" y="998317"/>
                  <a:ext cx="639360" cy="3110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8" name="Ink 47">
                  <a:extLst>
                    <a:ext uri="{FF2B5EF4-FFF2-40B4-BE49-F238E27FC236}">
                      <a16:creationId xmlns:a16="http://schemas.microsoft.com/office/drawing/2014/main" id="{7DB4A58C-0198-1A86-BEF7-1FA751E78DCF}"/>
                    </a:ext>
                  </a:extLst>
                </p14:cNvPr>
                <p14:cNvContentPartPr/>
                <p14:nvPr/>
              </p14:nvContentPartPr>
              <p14:xfrm>
                <a:off x="5517385" y="1050157"/>
                <a:ext cx="81360" cy="239040"/>
              </p14:xfrm>
            </p:contentPart>
          </mc:Choice>
          <mc:Fallback>
            <p:pic>
              <p:nvPicPr>
                <p:cNvPr id="48" name="Ink 47">
                  <a:extLst>
                    <a:ext uri="{FF2B5EF4-FFF2-40B4-BE49-F238E27FC236}">
                      <a16:creationId xmlns:a16="http://schemas.microsoft.com/office/drawing/2014/main" id="{7DB4A58C-0198-1A86-BEF7-1FA751E78DCF}"/>
                    </a:ext>
                  </a:extLst>
                </p:cNvPr>
                <p:cNvPicPr/>
                <p:nvPr/>
              </p:nvPicPr>
              <p:blipFill>
                <a:blip r:embed="rId79"/>
                <a:stretch>
                  <a:fillRect/>
                </a:stretch>
              </p:blipFill>
              <p:spPr>
                <a:xfrm>
                  <a:off x="5508385" y="1041157"/>
                  <a:ext cx="9900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9" name="Ink 48">
                  <a:extLst>
                    <a:ext uri="{FF2B5EF4-FFF2-40B4-BE49-F238E27FC236}">
                      <a16:creationId xmlns:a16="http://schemas.microsoft.com/office/drawing/2014/main" id="{11DCFAD5-E263-BA56-CAE1-522FB794CDF7}"/>
                    </a:ext>
                  </a:extLst>
                </p14:cNvPr>
                <p14:cNvContentPartPr/>
                <p14:nvPr/>
              </p14:nvContentPartPr>
              <p14:xfrm>
                <a:off x="5518105" y="1103797"/>
                <a:ext cx="624600" cy="200520"/>
              </p14:xfrm>
            </p:contentPart>
          </mc:Choice>
          <mc:Fallback>
            <p:pic>
              <p:nvPicPr>
                <p:cNvPr id="49" name="Ink 48">
                  <a:extLst>
                    <a:ext uri="{FF2B5EF4-FFF2-40B4-BE49-F238E27FC236}">
                      <a16:creationId xmlns:a16="http://schemas.microsoft.com/office/drawing/2014/main" id="{11DCFAD5-E263-BA56-CAE1-522FB794CDF7}"/>
                    </a:ext>
                  </a:extLst>
                </p:cNvPr>
                <p:cNvPicPr/>
                <p:nvPr/>
              </p:nvPicPr>
              <p:blipFill>
                <a:blip r:embed="rId81"/>
                <a:stretch>
                  <a:fillRect/>
                </a:stretch>
              </p:blipFill>
              <p:spPr>
                <a:xfrm>
                  <a:off x="5509465" y="1094797"/>
                  <a:ext cx="64224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0" name="Ink 49">
                  <a:extLst>
                    <a:ext uri="{FF2B5EF4-FFF2-40B4-BE49-F238E27FC236}">
                      <a16:creationId xmlns:a16="http://schemas.microsoft.com/office/drawing/2014/main" id="{C916FE44-F219-EB1F-AABF-285F857289F7}"/>
                    </a:ext>
                  </a:extLst>
                </p14:cNvPr>
                <p14:cNvContentPartPr/>
                <p14:nvPr/>
              </p14:nvContentPartPr>
              <p14:xfrm>
                <a:off x="6170425" y="978877"/>
                <a:ext cx="142560" cy="369720"/>
              </p14:xfrm>
            </p:contentPart>
          </mc:Choice>
          <mc:Fallback>
            <p:pic>
              <p:nvPicPr>
                <p:cNvPr id="50" name="Ink 49">
                  <a:extLst>
                    <a:ext uri="{FF2B5EF4-FFF2-40B4-BE49-F238E27FC236}">
                      <a16:creationId xmlns:a16="http://schemas.microsoft.com/office/drawing/2014/main" id="{C916FE44-F219-EB1F-AABF-285F857289F7}"/>
                    </a:ext>
                  </a:extLst>
                </p:cNvPr>
                <p:cNvPicPr/>
                <p:nvPr/>
              </p:nvPicPr>
              <p:blipFill>
                <a:blip r:embed="rId83"/>
                <a:stretch>
                  <a:fillRect/>
                </a:stretch>
              </p:blipFill>
              <p:spPr>
                <a:xfrm>
                  <a:off x="6161425" y="969877"/>
                  <a:ext cx="160200" cy="3873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2" name="Ink 51">
                  <a:extLst>
                    <a:ext uri="{FF2B5EF4-FFF2-40B4-BE49-F238E27FC236}">
                      <a16:creationId xmlns:a16="http://schemas.microsoft.com/office/drawing/2014/main" id="{F0C92580-001A-6E2D-D4CB-5FA4B6B9F76F}"/>
                    </a:ext>
                  </a:extLst>
                </p14:cNvPr>
                <p14:cNvContentPartPr/>
                <p14:nvPr/>
              </p14:nvContentPartPr>
              <p14:xfrm>
                <a:off x="6487945" y="1119997"/>
                <a:ext cx="371520" cy="108720"/>
              </p14:xfrm>
            </p:contentPart>
          </mc:Choice>
          <mc:Fallback>
            <p:pic>
              <p:nvPicPr>
                <p:cNvPr id="52" name="Ink 51">
                  <a:extLst>
                    <a:ext uri="{FF2B5EF4-FFF2-40B4-BE49-F238E27FC236}">
                      <a16:creationId xmlns:a16="http://schemas.microsoft.com/office/drawing/2014/main" id="{F0C92580-001A-6E2D-D4CB-5FA4B6B9F76F}"/>
                    </a:ext>
                  </a:extLst>
                </p:cNvPr>
                <p:cNvPicPr/>
                <p:nvPr/>
              </p:nvPicPr>
              <p:blipFill>
                <a:blip r:embed="rId85"/>
                <a:stretch>
                  <a:fillRect/>
                </a:stretch>
              </p:blipFill>
              <p:spPr>
                <a:xfrm>
                  <a:off x="6479305" y="1110997"/>
                  <a:ext cx="38916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5" name="Ink 54">
                  <a:extLst>
                    <a:ext uri="{FF2B5EF4-FFF2-40B4-BE49-F238E27FC236}">
                      <a16:creationId xmlns:a16="http://schemas.microsoft.com/office/drawing/2014/main" id="{5F643633-C60C-E58C-4D72-03733030A287}"/>
                    </a:ext>
                  </a:extLst>
                </p14:cNvPr>
                <p14:cNvContentPartPr/>
                <p14:nvPr/>
              </p14:nvContentPartPr>
              <p14:xfrm>
                <a:off x="7034785" y="935317"/>
                <a:ext cx="1350360" cy="570600"/>
              </p14:xfrm>
            </p:contentPart>
          </mc:Choice>
          <mc:Fallback>
            <p:pic>
              <p:nvPicPr>
                <p:cNvPr id="55" name="Ink 54">
                  <a:extLst>
                    <a:ext uri="{FF2B5EF4-FFF2-40B4-BE49-F238E27FC236}">
                      <a16:creationId xmlns:a16="http://schemas.microsoft.com/office/drawing/2014/main" id="{5F643633-C60C-E58C-4D72-03733030A287}"/>
                    </a:ext>
                  </a:extLst>
                </p:cNvPr>
                <p:cNvPicPr/>
                <p:nvPr/>
              </p:nvPicPr>
              <p:blipFill>
                <a:blip r:embed="rId87"/>
                <a:stretch>
                  <a:fillRect/>
                </a:stretch>
              </p:blipFill>
              <p:spPr>
                <a:xfrm>
                  <a:off x="7025785" y="926317"/>
                  <a:ext cx="1368000" cy="5882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6" name="Ink 55">
                  <a:extLst>
                    <a:ext uri="{FF2B5EF4-FFF2-40B4-BE49-F238E27FC236}">
                      <a16:creationId xmlns:a16="http://schemas.microsoft.com/office/drawing/2014/main" id="{D27A2F15-D112-0507-B554-5BD5440EFE06}"/>
                    </a:ext>
                  </a:extLst>
                </p14:cNvPr>
                <p14:cNvContentPartPr/>
                <p14:nvPr/>
              </p14:nvContentPartPr>
              <p14:xfrm>
                <a:off x="7634905" y="937837"/>
                <a:ext cx="120960" cy="104400"/>
              </p14:xfrm>
            </p:contentPart>
          </mc:Choice>
          <mc:Fallback>
            <p:pic>
              <p:nvPicPr>
                <p:cNvPr id="56" name="Ink 55">
                  <a:extLst>
                    <a:ext uri="{FF2B5EF4-FFF2-40B4-BE49-F238E27FC236}">
                      <a16:creationId xmlns:a16="http://schemas.microsoft.com/office/drawing/2014/main" id="{D27A2F15-D112-0507-B554-5BD5440EFE06}"/>
                    </a:ext>
                  </a:extLst>
                </p:cNvPr>
                <p:cNvPicPr/>
                <p:nvPr/>
              </p:nvPicPr>
              <p:blipFill>
                <a:blip r:embed="rId89"/>
                <a:stretch>
                  <a:fillRect/>
                </a:stretch>
              </p:blipFill>
              <p:spPr>
                <a:xfrm>
                  <a:off x="7626265" y="929197"/>
                  <a:ext cx="138600" cy="122040"/>
                </a:xfrm>
                <a:prstGeom prst="rect">
                  <a:avLst/>
                </a:prstGeom>
              </p:spPr>
            </p:pic>
          </mc:Fallback>
        </mc:AlternateContent>
      </p:grpSp>
      <p:grpSp>
        <p:nvGrpSpPr>
          <p:cNvPr id="63" name="Group 62">
            <a:extLst>
              <a:ext uri="{FF2B5EF4-FFF2-40B4-BE49-F238E27FC236}">
                <a16:creationId xmlns:a16="http://schemas.microsoft.com/office/drawing/2014/main" id="{271EEAB4-6068-EC94-9DBB-A4D84320A6E8}"/>
              </a:ext>
            </a:extLst>
          </p:cNvPr>
          <p:cNvGrpSpPr/>
          <p:nvPr/>
        </p:nvGrpSpPr>
        <p:grpSpPr>
          <a:xfrm>
            <a:off x="8639665" y="873037"/>
            <a:ext cx="1292400" cy="406440"/>
            <a:chOff x="8639665" y="873037"/>
            <a:chExt cx="1292400" cy="406440"/>
          </a:xfrm>
        </p:grpSpPr>
        <mc:AlternateContent xmlns:mc="http://schemas.openxmlformats.org/markup-compatibility/2006">
          <mc:Choice xmlns:p14="http://schemas.microsoft.com/office/powerpoint/2010/main" Requires="p14">
            <p:contentPart p14:bwMode="auto" r:id="rId90">
              <p14:nvContentPartPr>
                <p14:cNvPr id="58" name="Ink 57">
                  <a:extLst>
                    <a:ext uri="{FF2B5EF4-FFF2-40B4-BE49-F238E27FC236}">
                      <a16:creationId xmlns:a16="http://schemas.microsoft.com/office/drawing/2014/main" id="{CE92B40F-7FD0-2313-D230-142342AD642A}"/>
                    </a:ext>
                  </a:extLst>
                </p14:cNvPr>
                <p14:cNvContentPartPr/>
                <p14:nvPr/>
              </p14:nvContentPartPr>
              <p14:xfrm>
                <a:off x="8639665" y="951517"/>
                <a:ext cx="903240" cy="327960"/>
              </p14:xfrm>
            </p:contentPart>
          </mc:Choice>
          <mc:Fallback>
            <p:pic>
              <p:nvPicPr>
                <p:cNvPr id="58" name="Ink 57">
                  <a:extLst>
                    <a:ext uri="{FF2B5EF4-FFF2-40B4-BE49-F238E27FC236}">
                      <a16:creationId xmlns:a16="http://schemas.microsoft.com/office/drawing/2014/main" id="{CE92B40F-7FD0-2313-D230-142342AD642A}"/>
                    </a:ext>
                  </a:extLst>
                </p:cNvPr>
                <p:cNvPicPr/>
                <p:nvPr/>
              </p:nvPicPr>
              <p:blipFill>
                <a:blip r:embed="rId91"/>
                <a:stretch>
                  <a:fillRect/>
                </a:stretch>
              </p:blipFill>
              <p:spPr>
                <a:xfrm>
                  <a:off x="8631025" y="942517"/>
                  <a:ext cx="920880" cy="3456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9" name="Ink 58">
                  <a:extLst>
                    <a:ext uri="{FF2B5EF4-FFF2-40B4-BE49-F238E27FC236}">
                      <a16:creationId xmlns:a16="http://schemas.microsoft.com/office/drawing/2014/main" id="{A5124015-8915-B5E0-F1B4-C17CED2954CD}"/>
                    </a:ext>
                  </a:extLst>
                </p14:cNvPr>
                <p14:cNvContentPartPr/>
                <p14:nvPr/>
              </p14:nvContentPartPr>
              <p14:xfrm>
                <a:off x="9171385" y="873037"/>
                <a:ext cx="84600" cy="102600"/>
              </p14:xfrm>
            </p:contentPart>
          </mc:Choice>
          <mc:Fallback>
            <p:pic>
              <p:nvPicPr>
                <p:cNvPr id="59" name="Ink 58">
                  <a:extLst>
                    <a:ext uri="{FF2B5EF4-FFF2-40B4-BE49-F238E27FC236}">
                      <a16:creationId xmlns:a16="http://schemas.microsoft.com/office/drawing/2014/main" id="{A5124015-8915-B5E0-F1B4-C17CED2954CD}"/>
                    </a:ext>
                  </a:extLst>
                </p:cNvPr>
                <p:cNvPicPr/>
                <p:nvPr/>
              </p:nvPicPr>
              <p:blipFill>
                <a:blip r:embed="rId93"/>
                <a:stretch>
                  <a:fillRect/>
                </a:stretch>
              </p:blipFill>
              <p:spPr>
                <a:xfrm>
                  <a:off x="9162385" y="864397"/>
                  <a:ext cx="10224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0" name="Ink 59">
                  <a:extLst>
                    <a:ext uri="{FF2B5EF4-FFF2-40B4-BE49-F238E27FC236}">
                      <a16:creationId xmlns:a16="http://schemas.microsoft.com/office/drawing/2014/main" id="{D33D1B7E-82C6-CD89-92EE-D177BAE039C2}"/>
                    </a:ext>
                  </a:extLst>
                </p14:cNvPr>
                <p14:cNvContentPartPr/>
                <p14:nvPr/>
              </p14:nvContentPartPr>
              <p14:xfrm>
                <a:off x="9637225" y="994357"/>
                <a:ext cx="108000" cy="360"/>
              </p14:xfrm>
            </p:contentPart>
          </mc:Choice>
          <mc:Fallback>
            <p:pic>
              <p:nvPicPr>
                <p:cNvPr id="60" name="Ink 59">
                  <a:extLst>
                    <a:ext uri="{FF2B5EF4-FFF2-40B4-BE49-F238E27FC236}">
                      <a16:creationId xmlns:a16="http://schemas.microsoft.com/office/drawing/2014/main" id="{D33D1B7E-82C6-CD89-92EE-D177BAE039C2}"/>
                    </a:ext>
                  </a:extLst>
                </p:cNvPr>
                <p:cNvPicPr/>
                <p:nvPr/>
              </p:nvPicPr>
              <p:blipFill>
                <a:blip r:embed="rId95"/>
                <a:stretch>
                  <a:fillRect/>
                </a:stretch>
              </p:blipFill>
              <p:spPr>
                <a:xfrm>
                  <a:off x="9628225" y="985717"/>
                  <a:ext cx="1256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1" name="Ink 60">
                  <a:extLst>
                    <a:ext uri="{FF2B5EF4-FFF2-40B4-BE49-F238E27FC236}">
                      <a16:creationId xmlns:a16="http://schemas.microsoft.com/office/drawing/2014/main" id="{787F3604-0665-7300-B675-51070C72A65A}"/>
                    </a:ext>
                  </a:extLst>
                </p14:cNvPr>
                <p14:cNvContentPartPr/>
                <p14:nvPr/>
              </p14:nvContentPartPr>
              <p14:xfrm>
                <a:off x="9621745" y="1002637"/>
                <a:ext cx="123480" cy="218880"/>
              </p14:xfrm>
            </p:contentPart>
          </mc:Choice>
          <mc:Fallback>
            <p:pic>
              <p:nvPicPr>
                <p:cNvPr id="61" name="Ink 60">
                  <a:extLst>
                    <a:ext uri="{FF2B5EF4-FFF2-40B4-BE49-F238E27FC236}">
                      <a16:creationId xmlns:a16="http://schemas.microsoft.com/office/drawing/2014/main" id="{787F3604-0665-7300-B675-51070C72A65A}"/>
                    </a:ext>
                  </a:extLst>
                </p:cNvPr>
                <p:cNvPicPr/>
                <p:nvPr/>
              </p:nvPicPr>
              <p:blipFill>
                <a:blip r:embed="rId97"/>
                <a:stretch>
                  <a:fillRect/>
                </a:stretch>
              </p:blipFill>
              <p:spPr>
                <a:xfrm>
                  <a:off x="9613105" y="993637"/>
                  <a:ext cx="14112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2" name="Ink 61">
                  <a:extLst>
                    <a:ext uri="{FF2B5EF4-FFF2-40B4-BE49-F238E27FC236}">
                      <a16:creationId xmlns:a16="http://schemas.microsoft.com/office/drawing/2014/main" id="{F196D47C-062A-3559-625D-7A0AEDF7FE0D}"/>
                    </a:ext>
                  </a:extLst>
                </p14:cNvPr>
                <p14:cNvContentPartPr/>
                <p14:nvPr/>
              </p14:nvContentPartPr>
              <p14:xfrm>
                <a:off x="9829465" y="975277"/>
                <a:ext cx="102600" cy="255960"/>
              </p14:xfrm>
            </p:contentPart>
          </mc:Choice>
          <mc:Fallback>
            <p:pic>
              <p:nvPicPr>
                <p:cNvPr id="62" name="Ink 61">
                  <a:extLst>
                    <a:ext uri="{FF2B5EF4-FFF2-40B4-BE49-F238E27FC236}">
                      <a16:creationId xmlns:a16="http://schemas.microsoft.com/office/drawing/2014/main" id="{F196D47C-062A-3559-625D-7A0AEDF7FE0D}"/>
                    </a:ext>
                  </a:extLst>
                </p:cNvPr>
                <p:cNvPicPr/>
                <p:nvPr/>
              </p:nvPicPr>
              <p:blipFill>
                <a:blip r:embed="rId99"/>
                <a:stretch>
                  <a:fillRect/>
                </a:stretch>
              </p:blipFill>
              <p:spPr>
                <a:xfrm>
                  <a:off x="9820465" y="966277"/>
                  <a:ext cx="120240" cy="273600"/>
                </a:xfrm>
                <a:prstGeom prst="rect">
                  <a:avLst/>
                </a:prstGeom>
              </p:spPr>
            </p:pic>
          </mc:Fallback>
        </mc:AlternateContent>
      </p:grpSp>
    </p:spTree>
    <p:extLst>
      <p:ext uri="{BB962C8B-B14F-4D97-AF65-F5344CB8AC3E}">
        <p14:creationId xmlns:p14="http://schemas.microsoft.com/office/powerpoint/2010/main" val="404221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910" y="181303"/>
            <a:ext cx="11352179" cy="790411"/>
          </a:xfrm>
        </p:spPr>
        <p:txBody>
          <a:bodyPr>
            <a:noAutofit/>
          </a:bodyPr>
          <a:lstStyle/>
          <a:p>
            <a:pPr algn="l"/>
            <a:r>
              <a:rPr lang="en-US" sz="4000" b="1" dirty="0">
                <a:solidFill>
                  <a:srgbClr val="99FF33"/>
                </a:solidFill>
                <a:latin typeface="Consolas" panose="020B0609020204030204" pitchFamily="49" charset="0"/>
              </a:rPr>
              <a:t>Mobile Computing:</a:t>
            </a:r>
          </a:p>
        </p:txBody>
      </p:sp>
    </p:spTree>
    <p:extLst>
      <p:ext uri="{BB962C8B-B14F-4D97-AF65-F5344CB8AC3E}">
        <p14:creationId xmlns:p14="http://schemas.microsoft.com/office/powerpoint/2010/main" val="2554896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910" y="181303"/>
            <a:ext cx="11352179" cy="790411"/>
          </a:xfrm>
        </p:spPr>
        <p:txBody>
          <a:bodyPr>
            <a:noAutofit/>
          </a:bodyPr>
          <a:lstStyle/>
          <a:p>
            <a:pPr algn="l"/>
            <a:r>
              <a:rPr lang="en-US" sz="4000" b="1" dirty="0">
                <a:solidFill>
                  <a:srgbClr val="99FF33"/>
                </a:solidFill>
                <a:latin typeface="Consolas" panose="020B0609020204030204" pitchFamily="49" charset="0"/>
              </a:rPr>
              <a:t>Mobile Computing:</a:t>
            </a:r>
          </a:p>
        </p:txBody>
      </p:sp>
      <p:sp>
        <p:nvSpPr>
          <p:cNvPr id="3" name="TextBox 2">
            <a:extLst>
              <a:ext uri="{FF2B5EF4-FFF2-40B4-BE49-F238E27FC236}">
                <a16:creationId xmlns:a16="http://schemas.microsoft.com/office/drawing/2014/main" id="{5542ADB0-6EAC-500D-8178-A58215A01DA5}"/>
              </a:ext>
            </a:extLst>
          </p:cNvPr>
          <p:cNvSpPr txBox="1"/>
          <p:nvPr/>
        </p:nvSpPr>
        <p:spPr>
          <a:xfrm>
            <a:off x="1647496" y="1546109"/>
            <a:ext cx="7165428" cy="2246769"/>
          </a:xfrm>
          <a:prstGeom prst="rect">
            <a:avLst/>
          </a:prstGeom>
          <a:noFill/>
        </p:spPr>
        <p:txBody>
          <a:bodyPr wrap="square" rtlCol="0">
            <a:spAutoFit/>
          </a:bodyPr>
          <a:lstStyle/>
          <a:p>
            <a:pPr marL="285750" indent="-285750">
              <a:buFont typeface="Arial" panose="020B0604020202020204" pitchFamily="34" charset="0"/>
              <a:buChar char="•"/>
            </a:pPr>
            <a:r>
              <a:rPr lang="en-IN" sz="2000" dirty="0">
                <a:effectLst/>
                <a:latin typeface="Consolas" panose="020B0609020204030204" pitchFamily="49" charset="0"/>
              </a:rPr>
              <a:t>Location Management,</a:t>
            </a:r>
          </a:p>
          <a:p>
            <a:pPr marL="285750" indent="-285750">
              <a:buFont typeface="Arial" panose="020B0604020202020204" pitchFamily="34" charset="0"/>
              <a:buChar char="•"/>
            </a:pPr>
            <a:r>
              <a:rPr lang="en-IN" sz="2000" dirty="0">
                <a:effectLst/>
                <a:latin typeface="Consolas" panose="020B0609020204030204" pitchFamily="49" charset="0"/>
              </a:rPr>
              <a:t>Location Based Services, </a:t>
            </a:r>
          </a:p>
          <a:p>
            <a:pPr marL="285750" indent="-285750">
              <a:buFont typeface="Arial" panose="020B0604020202020204" pitchFamily="34" charset="0"/>
              <a:buChar char="•"/>
            </a:pPr>
            <a:r>
              <a:rPr lang="en-IN" sz="2000" dirty="0">
                <a:effectLst/>
                <a:latin typeface="Consolas" panose="020B0609020204030204" pitchFamily="49" charset="0"/>
              </a:rPr>
              <a:t>Automatically Locating Mobile Uses, </a:t>
            </a:r>
          </a:p>
          <a:p>
            <a:pPr marL="285750" indent="-285750">
              <a:buFont typeface="Arial" panose="020B0604020202020204" pitchFamily="34" charset="0"/>
              <a:buChar char="•"/>
            </a:pPr>
            <a:r>
              <a:rPr lang="en-IN" sz="2000" dirty="0">
                <a:effectLst/>
                <a:latin typeface="Consolas" panose="020B0609020204030204" pitchFamily="49" charset="0"/>
              </a:rPr>
              <a:t>Locating and Organizing Services, </a:t>
            </a:r>
          </a:p>
          <a:p>
            <a:pPr marL="285750" indent="-285750">
              <a:buFont typeface="Arial" panose="020B0604020202020204" pitchFamily="34" charset="0"/>
              <a:buChar char="•"/>
            </a:pPr>
            <a:r>
              <a:rPr lang="en-IN" sz="2000" dirty="0">
                <a:effectLst/>
                <a:latin typeface="Consolas" panose="020B0609020204030204" pitchFamily="49" charset="0"/>
              </a:rPr>
              <a:t>Issues and Future Directions, </a:t>
            </a:r>
          </a:p>
          <a:p>
            <a:pPr marL="285750" indent="-285750">
              <a:buFont typeface="Arial" panose="020B0604020202020204" pitchFamily="34" charset="0"/>
              <a:buChar char="•"/>
            </a:pPr>
            <a:r>
              <a:rPr lang="en-IN" sz="2000" dirty="0">
                <a:effectLst/>
                <a:latin typeface="Consolas" panose="020B0609020204030204" pitchFamily="49" charset="0"/>
              </a:rPr>
              <a:t>Mobile IP, </a:t>
            </a:r>
          </a:p>
          <a:p>
            <a:pPr marL="285750" indent="-285750">
              <a:buFont typeface="Arial" panose="020B0604020202020204" pitchFamily="34" charset="0"/>
              <a:buChar char="•"/>
            </a:pPr>
            <a:r>
              <a:rPr lang="en-IN" sz="2000" dirty="0">
                <a:effectLst/>
                <a:latin typeface="Consolas" panose="020B0609020204030204" pitchFamily="49" charset="0"/>
              </a:rPr>
              <a:t>Comparison of TCP and Wireless.</a:t>
            </a:r>
            <a:endParaRPr lang="en-IN" sz="2000" dirty="0">
              <a:latin typeface="Consolas" panose="020B0609020204030204" pitchFamily="49" charset="0"/>
            </a:endParaRPr>
          </a:p>
        </p:txBody>
      </p:sp>
    </p:spTree>
    <p:extLst>
      <p:ext uri="{BB962C8B-B14F-4D97-AF65-F5344CB8AC3E}">
        <p14:creationId xmlns:p14="http://schemas.microsoft.com/office/powerpoint/2010/main" val="39088224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910" y="181303"/>
            <a:ext cx="11352179" cy="790411"/>
          </a:xfrm>
        </p:spPr>
        <p:txBody>
          <a:bodyPr>
            <a:noAutofit/>
          </a:bodyPr>
          <a:lstStyle/>
          <a:p>
            <a:pPr algn="l"/>
            <a:r>
              <a:rPr lang="en-US" sz="4000" b="1" dirty="0">
                <a:solidFill>
                  <a:srgbClr val="99FF33"/>
                </a:solidFill>
                <a:latin typeface="Consolas" panose="020B0609020204030204" pitchFamily="49" charset="0"/>
              </a:rPr>
              <a:t>Mobile Computing:</a:t>
            </a:r>
          </a:p>
        </p:txBody>
      </p:sp>
      <p:sp>
        <p:nvSpPr>
          <p:cNvPr id="3" name="TextBox 2">
            <a:extLst>
              <a:ext uri="{FF2B5EF4-FFF2-40B4-BE49-F238E27FC236}">
                <a16:creationId xmlns:a16="http://schemas.microsoft.com/office/drawing/2014/main" id="{5542ADB0-6EAC-500D-8178-A58215A01DA5}"/>
              </a:ext>
            </a:extLst>
          </p:cNvPr>
          <p:cNvSpPr txBox="1"/>
          <p:nvPr/>
        </p:nvSpPr>
        <p:spPr>
          <a:xfrm>
            <a:off x="1647496" y="1546109"/>
            <a:ext cx="7165428" cy="1938992"/>
          </a:xfrm>
          <a:prstGeom prst="rect">
            <a:avLst/>
          </a:prstGeom>
          <a:noFill/>
        </p:spPr>
        <p:txBody>
          <a:bodyPr wrap="square" rtlCol="0">
            <a:spAutoFit/>
          </a:bodyPr>
          <a:lstStyle/>
          <a:p>
            <a:pPr marL="285750" indent="-285750">
              <a:buFont typeface="Arial" panose="020B0604020202020204" pitchFamily="34" charset="0"/>
              <a:buChar char="•"/>
            </a:pPr>
            <a:r>
              <a:rPr lang="en-IN" sz="2000" dirty="0">
                <a:effectLst/>
                <a:latin typeface="Consolas" panose="020B0609020204030204" pitchFamily="49" charset="0"/>
              </a:rPr>
              <a:t>Transaction Management, </a:t>
            </a:r>
          </a:p>
          <a:p>
            <a:pPr marL="285750" indent="-285750">
              <a:buFont typeface="Arial" panose="020B0604020202020204" pitchFamily="34" charset="0"/>
              <a:buChar char="•"/>
            </a:pPr>
            <a:r>
              <a:rPr lang="en-IN" sz="2000" dirty="0">
                <a:effectLst/>
                <a:latin typeface="Consolas" panose="020B0609020204030204" pitchFamily="49" charset="0"/>
              </a:rPr>
              <a:t>Data Dissemination, </a:t>
            </a:r>
          </a:p>
          <a:p>
            <a:pPr marL="285750" indent="-285750">
              <a:buFont typeface="Arial" panose="020B0604020202020204" pitchFamily="34" charset="0"/>
              <a:buChar char="•"/>
            </a:pPr>
            <a:r>
              <a:rPr lang="en-IN" sz="2000" dirty="0">
                <a:effectLst/>
                <a:latin typeface="Consolas" panose="020B0609020204030204" pitchFamily="49" charset="0"/>
              </a:rPr>
              <a:t>Cache Consistency, </a:t>
            </a:r>
          </a:p>
          <a:p>
            <a:pPr marL="285750" indent="-285750">
              <a:buFont typeface="Arial" panose="020B0604020202020204" pitchFamily="34" charset="0"/>
              <a:buChar char="•"/>
            </a:pPr>
            <a:r>
              <a:rPr lang="en-IN" sz="2000" dirty="0">
                <a:effectLst/>
                <a:latin typeface="Consolas" panose="020B0609020204030204" pitchFamily="49" charset="0"/>
              </a:rPr>
              <a:t>Mobile Transaction Processing, </a:t>
            </a:r>
          </a:p>
          <a:p>
            <a:pPr marL="285750" indent="-285750">
              <a:buFont typeface="Arial" panose="020B0604020202020204" pitchFamily="34" charset="0"/>
              <a:buChar char="•"/>
            </a:pPr>
            <a:r>
              <a:rPr lang="en-IN" sz="2000" dirty="0">
                <a:effectLst/>
                <a:latin typeface="Consolas" panose="020B0609020204030204" pitchFamily="49" charset="0"/>
              </a:rPr>
              <a:t>Mobile Database Research Directions, </a:t>
            </a:r>
          </a:p>
          <a:p>
            <a:pPr marL="285750" indent="-285750">
              <a:buFont typeface="Arial" panose="020B0604020202020204" pitchFamily="34" charset="0"/>
              <a:buChar char="•"/>
            </a:pPr>
            <a:r>
              <a:rPr lang="en-IN" sz="2000" dirty="0">
                <a:effectLst/>
                <a:latin typeface="Consolas" panose="020B0609020204030204" pitchFamily="49" charset="0"/>
              </a:rPr>
              <a:t>Security Fault Tolerance for Mobile N/W.</a:t>
            </a:r>
          </a:p>
        </p:txBody>
      </p:sp>
    </p:spTree>
    <p:extLst>
      <p:ext uri="{BB962C8B-B14F-4D97-AF65-F5344CB8AC3E}">
        <p14:creationId xmlns:p14="http://schemas.microsoft.com/office/powerpoint/2010/main" val="3183093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910" y="181303"/>
            <a:ext cx="11352179" cy="790411"/>
          </a:xfrm>
        </p:spPr>
        <p:txBody>
          <a:bodyPr>
            <a:noAutofit/>
          </a:bodyPr>
          <a:lstStyle/>
          <a:p>
            <a:pPr algn="l"/>
            <a:r>
              <a:rPr lang="en-US" sz="4000" b="1" dirty="0">
                <a:solidFill>
                  <a:srgbClr val="99FF33"/>
                </a:solidFill>
                <a:latin typeface="Consolas" panose="020B0609020204030204" pitchFamily="49" charset="0"/>
              </a:rPr>
              <a:t>Mobile Computing:</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657F65CC-57E7-A31C-B7BC-15886FA89134}"/>
                  </a:ext>
                </a:extLst>
              </p14:cNvPr>
              <p14:cNvContentPartPr/>
              <p14:nvPr/>
            </p14:nvContentPartPr>
            <p14:xfrm>
              <a:off x="709945" y="1203157"/>
              <a:ext cx="187560" cy="23760"/>
            </p14:xfrm>
          </p:contentPart>
        </mc:Choice>
        <mc:Fallback>
          <p:pic>
            <p:nvPicPr>
              <p:cNvPr id="6" name="Ink 5">
                <a:extLst>
                  <a:ext uri="{FF2B5EF4-FFF2-40B4-BE49-F238E27FC236}">
                    <a16:creationId xmlns:a16="http://schemas.microsoft.com/office/drawing/2014/main" id="{657F65CC-57E7-A31C-B7BC-15886FA89134}"/>
                  </a:ext>
                </a:extLst>
              </p:cNvPr>
              <p:cNvPicPr/>
              <p:nvPr/>
            </p:nvPicPr>
            <p:blipFill>
              <a:blip r:embed="rId3"/>
              <a:stretch>
                <a:fillRect/>
              </a:stretch>
            </p:blipFill>
            <p:spPr>
              <a:xfrm>
                <a:off x="701305" y="1194517"/>
                <a:ext cx="205200" cy="41400"/>
              </a:xfrm>
              <a:prstGeom prst="rect">
                <a:avLst/>
              </a:prstGeom>
            </p:spPr>
          </p:pic>
        </mc:Fallback>
      </mc:AlternateContent>
      <p:grpSp>
        <p:nvGrpSpPr>
          <p:cNvPr id="36" name="Group 35">
            <a:extLst>
              <a:ext uri="{FF2B5EF4-FFF2-40B4-BE49-F238E27FC236}">
                <a16:creationId xmlns:a16="http://schemas.microsoft.com/office/drawing/2014/main" id="{D1F91FB1-D9E3-3F00-363B-FC2D7D749A3B}"/>
              </a:ext>
            </a:extLst>
          </p:cNvPr>
          <p:cNvGrpSpPr/>
          <p:nvPr/>
        </p:nvGrpSpPr>
        <p:grpSpPr>
          <a:xfrm>
            <a:off x="10514905" y="921637"/>
            <a:ext cx="1436400" cy="486720"/>
            <a:chOff x="10514905" y="921637"/>
            <a:chExt cx="1436400" cy="486720"/>
          </a:xfrm>
        </p:grpSpPr>
        <mc:AlternateContent xmlns:mc="http://schemas.openxmlformats.org/markup-compatibility/2006">
          <mc:Choice xmlns:p14="http://schemas.microsoft.com/office/powerpoint/2010/main" Requires="p14">
            <p:contentPart p14:bwMode="auto" r:id="rId4">
              <p14:nvContentPartPr>
                <p14:cNvPr id="32" name="Ink 31">
                  <a:extLst>
                    <a:ext uri="{FF2B5EF4-FFF2-40B4-BE49-F238E27FC236}">
                      <a16:creationId xmlns:a16="http://schemas.microsoft.com/office/drawing/2014/main" id="{42148EEA-38F2-B8D8-7B8C-75A9AD176D50}"/>
                    </a:ext>
                  </a:extLst>
                </p14:cNvPr>
                <p14:cNvContentPartPr/>
                <p14:nvPr/>
              </p14:nvContentPartPr>
              <p14:xfrm>
                <a:off x="10514905" y="1022077"/>
                <a:ext cx="1374840" cy="386280"/>
              </p14:xfrm>
            </p:contentPart>
          </mc:Choice>
          <mc:Fallback>
            <p:pic>
              <p:nvPicPr>
                <p:cNvPr id="32" name="Ink 31">
                  <a:extLst>
                    <a:ext uri="{FF2B5EF4-FFF2-40B4-BE49-F238E27FC236}">
                      <a16:creationId xmlns:a16="http://schemas.microsoft.com/office/drawing/2014/main" id="{42148EEA-38F2-B8D8-7B8C-75A9AD176D50}"/>
                    </a:ext>
                  </a:extLst>
                </p:cNvPr>
                <p:cNvPicPr/>
                <p:nvPr/>
              </p:nvPicPr>
              <p:blipFill>
                <a:blip r:embed="rId5"/>
                <a:stretch>
                  <a:fillRect/>
                </a:stretch>
              </p:blipFill>
              <p:spPr>
                <a:xfrm>
                  <a:off x="10506265" y="1013077"/>
                  <a:ext cx="1392480" cy="403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3" name="Ink 32">
                  <a:extLst>
                    <a:ext uri="{FF2B5EF4-FFF2-40B4-BE49-F238E27FC236}">
                      <a16:creationId xmlns:a16="http://schemas.microsoft.com/office/drawing/2014/main" id="{DF2ACAF0-03D4-8D55-659D-9CE9412560D3}"/>
                    </a:ext>
                  </a:extLst>
                </p14:cNvPr>
                <p14:cNvContentPartPr/>
                <p14:nvPr/>
              </p14:nvContentPartPr>
              <p14:xfrm>
                <a:off x="11812705" y="1155637"/>
                <a:ext cx="138600" cy="29880"/>
              </p14:xfrm>
            </p:contentPart>
          </mc:Choice>
          <mc:Fallback>
            <p:pic>
              <p:nvPicPr>
                <p:cNvPr id="33" name="Ink 32">
                  <a:extLst>
                    <a:ext uri="{FF2B5EF4-FFF2-40B4-BE49-F238E27FC236}">
                      <a16:creationId xmlns:a16="http://schemas.microsoft.com/office/drawing/2014/main" id="{DF2ACAF0-03D4-8D55-659D-9CE9412560D3}"/>
                    </a:ext>
                  </a:extLst>
                </p:cNvPr>
                <p:cNvPicPr/>
                <p:nvPr/>
              </p:nvPicPr>
              <p:blipFill>
                <a:blip r:embed="rId7"/>
                <a:stretch>
                  <a:fillRect/>
                </a:stretch>
              </p:blipFill>
              <p:spPr>
                <a:xfrm>
                  <a:off x="11804065" y="1146997"/>
                  <a:ext cx="15624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4" name="Ink 33">
                  <a:extLst>
                    <a:ext uri="{FF2B5EF4-FFF2-40B4-BE49-F238E27FC236}">
                      <a16:creationId xmlns:a16="http://schemas.microsoft.com/office/drawing/2014/main" id="{07BF02FB-52D7-8586-0CA5-D2C38C0ABCF5}"/>
                    </a:ext>
                  </a:extLst>
                </p14:cNvPr>
                <p14:cNvContentPartPr/>
                <p14:nvPr/>
              </p14:nvContentPartPr>
              <p14:xfrm>
                <a:off x="11228785" y="921637"/>
                <a:ext cx="83880" cy="99720"/>
              </p14:xfrm>
            </p:contentPart>
          </mc:Choice>
          <mc:Fallback>
            <p:pic>
              <p:nvPicPr>
                <p:cNvPr id="34" name="Ink 33">
                  <a:extLst>
                    <a:ext uri="{FF2B5EF4-FFF2-40B4-BE49-F238E27FC236}">
                      <a16:creationId xmlns:a16="http://schemas.microsoft.com/office/drawing/2014/main" id="{07BF02FB-52D7-8586-0CA5-D2C38C0ABCF5}"/>
                    </a:ext>
                  </a:extLst>
                </p:cNvPr>
                <p:cNvPicPr/>
                <p:nvPr/>
              </p:nvPicPr>
              <p:blipFill>
                <a:blip r:embed="rId9"/>
                <a:stretch>
                  <a:fillRect/>
                </a:stretch>
              </p:blipFill>
              <p:spPr>
                <a:xfrm>
                  <a:off x="11219785" y="912637"/>
                  <a:ext cx="10152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5" name="Ink 34">
                  <a:extLst>
                    <a:ext uri="{FF2B5EF4-FFF2-40B4-BE49-F238E27FC236}">
                      <a16:creationId xmlns:a16="http://schemas.microsoft.com/office/drawing/2014/main" id="{AD9A93E2-4F46-4F47-B5A8-8BA3F424E24B}"/>
                    </a:ext>
                  </a:extLst>
                </p14:cNvPr>
                <p14:cNvContentPartPr/>
                <p14:nvPr/>
              </p14:nvContentPartPr>
              <p14:xfrm>
                <a:off x="11368825" y="1121797"/>
                <a:ext cx="168480" cy="10080"/>
              </p14:xfrm>
            </p:contentPart>
          </mc:Choice>
          <mc:Fallback>
            <p:pic>
              <p:nvPicPr>
                <p:cNvPr id="35" name="Ink 34">
                  <a:extLst>
                    <a:ext uri="{FF2B5EF4-FFF2-40B4-BE49-F238E27FC236}">
                      <a16:creationId xmlns:a16="http://schemas.microsoft.com/office/drawing/2014/main" id="{AD9A93E2-4F46-4F47-B5A8-8BA3F424E24B}"/>
                    </a:ext>
                  </a:extLst>
                </p:cNvPr>
                <p:cNvPicPr/>
                <p:nvPr/>
              </p:nvPicPr>
              <p:blipFill>
                <a:blip r:embed="rId11"/>
                <a:stretch>
                  <a:fillRect/>
                </a:stretch>
              </p:blipFill>
              <p:spPr>
                <a:xfrm>
                  <a:off x="11359825" y="1112797"/>
                  <a:ext cx="186120" cy="27720"/>
                </a:xfrm>
                <a:prstGeom prst="rect">
                  <a:avLst/>
                </a:prstGeom>
              </p:spPr>
            </p:pic>
          </mc:Fallback>
        </mc:AlternateContent>
      </p:grpSp>
      <p:grpSp>
        <p:nvGrpSpPr>
          <p:cNvPr id="52" name="Group 51">
            <a:extLst>
              <a:ext uri="{FF2B5EF4-FFF2-40B4-BE49-F238E27FC236}">
                <a16:creationId xmlns:a16="http://schemas.microsoft.com/office/drawing/2014/main" id="{00C61475-70DD-478B-B9D1-531A84F78790}"/>
              </a:ext>
            </a:extLst>
          </p:cNvPr>
          <p:cNvGrpSpPr/>
          <p:nvPr/>
        </p:nvGrpSpPr>
        <p:grpSpPr>
          <a:xfrm>
            <a:off x="808225" y="1077877"/>
            <a:ext cx="9497160" cy="1111320"/>
            <a:chOff x="808225" y="1077877"/>
            <a:chExt cx="9497160" cy="1111320"/>
          </a:xfrm>
        </p:grpSpPr>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74389DCF-8BD3-02E6-BF09-466BBC38A9CA}"/>
                    </a:ext>
                  </a:extLst>
                </p14:cNvPr>
                <p14:cNvContentPartPr/>
                <p14:nvPr/>
              </p14:nvContentPartPr>
              <p14:xfrm>
                <a:off x="808225" y="1203877"/>
                <a:ext cx="1637640" cy="322920"/>
              </p14:xfrm>
            </p:contentPart>
          </mc:Choice>
          <mc:Fallback>
            <p:pic>
              <p:nvPicPr>
                <p:cNvPr id="7" name="Ink 6">
                  <a:extLst>
                    <a:ext uri="{FF2B5EF4-FFF2-40B4-BE49-F238E27FC236}">
                      <a16:creationId xmlns:a16="http://schemas.microsoft.com/office/drawing/2014/main" id="{74389DCF-8BD3-02E6-BF09-466BBC38A9CA}"/>
                    </a:ext>
                  </a:extLst>
                </p:cNvPr>
                <p:cNvPicPr/>
                <p:nvPr/>
              </p:nvPicPr>
              <p:blipFill>
                <a:blip r:embed="rId13"/>
                <a:stretch>
                  <a:fillRect/>
                </a:stretch>
              </p:blipFill>
              <p:spPr>
                <a:xfrm>
                  <a:off x="799585" y="1194877"/>
                  <a:ext cx="1655280" cy="3405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73C00DDF-1CA4-3F70-0056-A9FBF7520F65}"/>
                    </a:ext>
                  </a:extLst>
                </p14:cNvPr>
                <p14:cNvContentPartPr/>
                <p14:nvPr/>
              </p14:nvContentPartPr>
              <p14:xfrm>
                <a:off x="2078665" y="1077877"/>
                <a:ext cx="68040" cy="109440"/>
              </p14:xfrm>
            </p:contentPart>
          </mc:Choice>
          <mc:Fallback>
            <p:pic>
              <p:nvPicPr>
                <p:cNvPr id="8" name="Ink 7">
                  <a:extLst>
                    <a:ext uri="{FF2B5EF4-FFF2-40B4-BE49-F238E27FC236}">
                      <a16:creationId xmlns:a16="http://schemas.microsoft.com/office/drawing/2014/main" id="{73C00DDF-1CA4-3F70-0056-A9FBF7520F65}"/>
                    </a:ext>
                  </a:extLst>
                </p:cNvPr>
                <p:cNvPicPr/>
                <p:nvPr/>
              </p:nvPicPr>
              <p:blipFill>
                <a:blip r:embed="rId15"/>
                <a:stretch>
                  <a:fillRect/>
                </a:stretch>
              </p:blipFill>
              <p:spPr>
                <a:xfrm>
                  <a:off x="2069665" y="1068877"/>
                  <a:ext cx="8568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43B5C0E4-5C9F-E31C-7B3E-384EC6C9D461}"/>
                    </a:ext>
                  </a:extLst>
                </p14:cNvPr>
                <p14:cNvContentPartPr/>
                <p14:nvPr/>
              </p14:nvContentPartPr>
              <p14:xfrm>
                <a:off x="1913065" y="1283797"/>
                <a:ext cx="133920" cy="14760"/>
              </p14:xfrm>
            </p:contentPart>
          </mc:Choice>
          <mc:Fallback>
            <p:pic>
              <p:nvPicPr>
                <p:cNvPr id="9" name="Ink 8">
                  <a:extLst>
                    <a:ext uri="{FF2B5EF4-FFF2-40B4-BE49-F238E27FC236}">
                      <a16:creationId xmlns:a16="http://schemas.microsoft.com/office/drawing/2014/main" id="{43B5C0E4-5C9F-E31C-7B3E-384EC6C9D461}"/>
                    </a:ext>
                  </a:extLst>
                </p:cNvPr>
                <p:cNvPicPr/>
                <p:nvPr/>
              </p:nvPicPr>
              <p:blipFill>
                <a:blip r:embed="rId17"/>
                <a:stretch>
                  <a:fillRect/>
                </a:stretch>
              </p:blipFill>
              <p:spPr>
                <a:xfrm>
                  <a:off x="1904065" y="1275157"/>
                  <a:ext cx="15156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Ink 9">
                  <a:extLst>
                    <a:ext uri="{FF2B5EF4-FFF2-40B4-BE49-F238E27FC236}">
                      <a16:creationId xmlns:a16="http://schemas.microsoft.com/office/drawing/2014/main" id="{B787B2A2-3086-76A5-D264-27FE04D1B988}"/>
                    </a:ext>
                  </a:extLst>
                </p14:cNvPr>
                <p14:cNvContentPartPr/>
                <p14:nvPr/>
              </p14:nvContentPartPr>
              <p14:xfrm>
                <a:off x="2659705" y="1344997"/>
                <a:ext cx="238320" cy="12960"/>
              </p14:xfrm>
            </p:contentPart>
          </mc:Choice>
          <mc:Fallback>
            <p:pic>
              <p:nvPicPr>
                <p:cNvPr id="10" name="Ink 9">
                  <a:extLst>
                    <a:ext uri="{FF2B5EF4-FFF2-40B4-BE49-F238E27FC236}">
                      <a16:creationId xmlns:a16="http://schemas.microsoft.com/office/drawing/2014/main" id="{B787B2A2-3086-76A5-D264-27FE04D1B988}"/>
                    </a:ext>
                  </a:extLst>
                </p:cNvPr>
                <p:cNvPicPr/>
                <p:nvPr/>
              </p:nvPicPr>
              <p:blipFill>
                <a:blip r:embed="rId19"/>
                <a:stretch>
                  <a:fillRect/>
                </a:stretch>
              </p:blipFill>
              <p:spPr>
                <a:xfrm>
                  <a:off x="2650705" y="1335997"/>
                  <a:ext cx="25596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1" name="Ink 10">
                  <a:extLst>
                    <a:ext uri="{FF2B5EF4-FFF2-40B4-BE49-F238E27FC236}">
                      <a16:creationId xmlns:a16="http://schemas.microsoft.com/office/drawing/2014/main" id="{8ABB5E56-7EF1-47B3-F48C-8C40F13AD08A}"/>
                    </a:ext>
                  </a:extLst>
                </p14:cNvPr>
                <p14:cNvContentPartPr/>
                <p14:nvPr/>
              </p14:nvContentPartPr>
              <p14:xfrm>
                <a:off x="2689585" y="1247437"/>
                <a:ext cx="235440" cy="294840"/>
              </p14:xfrm>
            </p:contentPart>
          </mc:Choice>
          <mc:Fallback>
            <p:pic>
              <p:nvPicPr>
                <p:cNvPr id="11" name="Ink 10">
                  <a:extLst>
                    <a:ext uri="{FF2B5EF4-FFF2-40B4-BE49-F238E27FC236}">
                      <a16:creationId xmlns:a16="http://schemas.microsoft.com/office/drawing/2014/main" id="{8ABB5E56-7EF1-47B3-F48C-8C40F13AD08A}"/>
                    </a:ext>
                  </a:extLst>
                </p:cNvPr>
                <p:cNvPicPr/>
                <p:nvPr/>
              </p:nvPicPr>
              <p:blipFill>
                <a:blip r:embed="rId21"/>
                <a:stretch>
                  <a:fillRect/>
                </a:stretch>
              </p:blipFill>
              <p:spPr>
                <a:xfrm>
                  <a:off x="2680585" y="1238437"/>
                  <a:ext cx="253080" cy="3124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2611B4BA-E826-D0CA-C39D-226D50089B67}"/>
                    </a:ext>
                  </a:extLst>
                </p14:cNvPr>
                <p14:cNvContentPartPr/>
                <p14:nvPr/>
              </p14:nvContentPartPr>
              <p14:xfrm>
                <a:off x="3174865" y="1208917"/>
                <a:ext cx="1352160" cy="416520"/>
              </p14:xfrm>
            </p:contentPart>
          </mc:Choice>
          <mc:Fallback>
            <p:pic>
              <p:nvPicPr>
                <p:cNvPr id="13" name="Ink 12">
                  <a:extLst>
                    <a:ext uri="{FF2B5EF4-FFF2-40B4-BE49-F238E27FC236}">
                      <a16:creationId xmlns:a16="http://schemas.microsoft.com/office/drawing/2014/main" id="{2611B4BA-E826-D0CA-C39D-226D50089B67}"/>
                    </a:ext>
                  </a:extLst>
                </p:cNvPr>
                <p:cNvPicPr/>
                <p:nvPr/>
              </p:nvPicPr>
              <p:blipFill>
                <a:blip r:embed="rId23"/>
                <a:stretch>
                  <a:fillRect/>
                </a:stretch>
              </p:blipFill>
              <p:spPr>
                <a:xfrm>
                  <a:off x="3166225" y="1199917"/>
                  <a:ext cx="1369800" cy="4341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Ink 13">
                  <a:extLst>
                    <a:ext uri="{FF2B5EF4-FFF2-40B4-BE49-F238E27FC236}">
                      <a16:creationId xmlns:a16="http://schemas.microsoft.com/office/drawing/2014/main" id="{F94DCA65-01F5-5602-364A-5EBA890F6BCB}"/>
                    </a:ext>
                  </a:extLst>
                </p14:cNvPr>
                <p14:cNvContentPartPr/>
                <p14:nvPr/>
              </p14:nvContentPartPr>
              <p14:xfrm>
                <a:off x="4115185" y="1104157"/>
                <a:ext cx="86760" cy="99720"/>
              </p14:xfrm>
            </p:contentPart>
          </mc:Choice>
          <mc:Fallback>
            <p:pic>
              <p:nvPicPr>
                <p:cNvPr id="14" name="Ink 13">
                  <a:extLst>
                    <a:ext uri="{FF2B5EF4-FFF2-40B4-BE49-F238E27FC236}">
                      <a16:creationId xmlns:a16="http://schemas.microsoft.com/office/drawing/2014/main" id="{F94DCA65-01F5-5602-364A-5EBA890F6BCB}"/>
                    </a:ext>
                  </a:extLst>
                </p:cNvPr>
                <p:cNvPicPr/>
                <p:nvPr/>
              </p:nvPicPr>
              <p:blipFill>
                <a:blip r:embed="rId25"/>
                <a:stretch>
                  <a:fillRect/>
                </a:stretch>
              </p:blipFill>
              <p:spPr>
                <a:xfrm>
                  <a:off x="4106545" y="1095157"/>
                  <a:ext cx="10440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Ink 14">
                  <a:extLst>
                    <a:ext uri="{FF2B5EF4-FFF2-40B4-BE49-F238E27FC236}">
                      <a16:creationId xmlns:a16="http://schemas.microsoft.com/office/drawing/2014/main" id="{E9A22CFB-5757-3668-EF4C-4C334619C1E3}"/>
                    </a:ext>
                  </a:extLst>
                </p14:cNvPr>
                <p14:cNvContentPartPr/>
                <p14:nvPr/>
              </p14:nvContentPartPr>
              <p14:xfrm>
                <a:off x="3944185" y="1269397"/>
                <a:ext cx="130680" cy="2160"/>
              </p14:xfrm>
            </p:contentPart>
          </mc:Choice>
          <mc:Fallback>
            <p:pic>
              <p:nvPicPr>
                <p:cNvPr id="15" name="Ink 14">
                  <a:extLst>
                    <a:ext uri="{FF2B5EF4-FFF2-40B4-BE49-F238E27FC236}">
                      <a16:creationId xmlns:a16="http://schemas.microsoft.com/office/drawing/2014/main" id="{E9A22CFB-5757-3668-EF4C-4C334619C1E3}"/>
                    </a:ext>
                  </a:extLst>
                </p:cNvPr>
                <p:cNvPicPr/>
                <p:nvPr/>
              </p:nvPicPr>
              <p:blipFill>
                <a:blip r:embed="rId27"/>
                <a:stretch>
                  <a:fillRect/>
                </a:stretch>
              </p:blipFill>
              <p:spPr>
                <a:xfrm>
                  <a:off x="3935185" y="1260757"/>
                  <a:ext cx="14832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Ink 15">
                  <a:extLst>
                    <a:ext uri="{FF2B5EF4-FFF2-40B4-BE49-F238E27FC236}">
                      <a16:creationId xmlns:a16="http://schemas.microsoft.com/office/drawing/2014/main" id="{27230FA0-6542-2842-E56E-03026C76C6B0}"/>
                    </a:ext>
                  </a:extLst>
                </p14:cNvPr>
                <p14:cNvContentPartPr/>
                <p14:nvPr/>
              </p14:nvContentPartPr>
              <p14:xfrm>
                <a:off x="4714585" y="1150237"/>
                <a:ext cx="565920" cy="312840"/>
              </p14:xfrm>
            </p:contentPart>
          </mc:Choice>
          <mc:Fallback>
            <p:pic>
              <p:nvPicPr>
                <p:cNvPr id="16" name="Ink 15">
                  <a:extLst>
                    <a:ext uri="{FF2B5EF4-FFF2-40B4-BE49-F238E27FC236}">
                      <a16:creationId xmlns:a16="http://schemas.microsoft.com/office/drawing/2014/main" id="{27230FA0-6542-2842-E56E-03026C76C6B0}"/>
                    </a:ext>
                  </a:extLst>
                </p:cNvPr>
                <p:cNvPicPr/>
                <p:nvPr/>
              </p:nvPicPr>
              <p:blipFill>
                <a:blip r:embed="rId29"/>
                <a:stretch>
                  <a:fillRect/>
                </a:stretch>
              </p:blipFill>
              <p:spPr>
                <a:xfrm>
                  <a:off x="4705945" y="1141237"/>
                  <a:ext cx="583560" cy="3304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Ink 16">
                  <a:extLst>
                    <a:ext uri="{FF2B5EF4-FFF2-40B4-BE49-F238E27FC236}">
                      <a16:creationId xmlns:a16="http://schemas.microsoft.com/office/drawing/2014/main" id="{633AF534-6B85-9D5C-83BD-0DFCC599FDB9}"/>
                    </a:ext>
                  </a:extLst>
                </p14:cNvPr>
                <p14:cNvContentPartPr/>
                <p14:nvPr/>
              </p14:nvContentPartPr>
              <p14:xfrm>
                <a:off x="5219665" y="1237357"/>
                <a:ext cx="129960" cy="8280"/>
              </p14:xfrm>
            </p:contentPart>
          </mc:Choice>
          <mc:Fallback>
            <p:pic>
              <p:nvPicPr>
                <p:cNvPr id="17" name="Ink 16">
                  <a:extLst>
                    <a:ext uri="{FF2B5EF4-FFF2-40B4-BE49-F238E27FC236}">
                      <a16:creationId xmlns:a16="http://schemas.microsoft.com/office/drawing/2014/main" id="{633AF534-6B85-9D5C-83BD-0DFCC599FDB9}"/>
                    </a:ext>
                  </a:extLst>
                </p:cNvPr>
                <p:cNvPicPr/>
                <p:nvPr/>
              </p:nvPicPr>
              <p:blipFill>
                <a:blip r:embed="rId31"/>
                <a:stretch>
                  <a:fillRect/>
                </a:stretch>
              </p:blipFill>
              <p:spPr>
                <a:xfrm>
                  <a:off x="5210665" y="1228357"/>
                  <a:ext cx="14760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8" name="Ink 17">
                  <a:extLst>
                    <a:ext uri="{FF2B5EF4-FFF2-40B4-BE49-F238E27FC236}">
                      <a16:creationId xmlns:a16="http://schemas.microsoft.com/office/drawing/2014/main" id="{F8EF147D-2152-3968-50F8-FA5C23BE47B9}"/>
                    </a:ext>
                  </a:extLst>
                </p14:cNvPr>
                <p14:cNvContentPartPr/>
                <p14:nvPr/>
              </p14:nvContentPartPr>
              <p14:xfrm>
                <a:off x="4677865" y="1283797"/>
                <a:ext cx="187560" cy="17280"/>
              </p14:xfrm>
            </p:contentPart>
          </mc:Choice>
          <mc:Fallback>
            <p:pic>
              <p:nvPicPr>
                <p:cNvPr id="18" name="Ink 17">
                  <a:extLst>
                    <a:ext uri="{FF2B5EF4-FFF2-40B4-BE49-F238E27FC236}">
                      <a16:creationId xmlns:a16="http://schemas.microsoft.com/office/drawing/2014/main" id="{F8EF147D-2152-3968-50F8-FA5C23BE47B9}"/>
                    </a:ext>
                  </a:extLst>
                </p:cNvPr>
                <p:cNvPicPr/>
                <p:nvPr/>
              </p:nvPicPr>
              <p:blipFill>
                <a:blip r:embed="rId33"/>
                <a:stretch>
                  <a:fillRect/>
                </a:stretch>
              </p:blipFill>
              <p:spPr>
                <a:xfrm>
                  <a:off x="4669225" y="1275157"/>
                  <a:ext cx="20520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0" name="Ink 19">
                  <a:extLst>
                    <a:ext uri="{FF2B5EF4-FFF2-40B4-BE49-F238E27FC236}">
                      <a16:creationId xmlns:a16="http://schemas.microsoft.com/office/drawing/2014/main" id="{26CBB2AC-4A36-4FCA-8546-F5BEF53CB617}"/>
                    </a:ext>
                  </a:extLst>
                </p14:cNvPr>
                <p14:cNvContentPartPr/>
                <p14:nvPr/>
              </p14:nvContentPartPr>
              <p14:xfrm>
                <a:off x="5484265" y="1155277"/>
                <a:ext cx="1155600" cy="537480"/>
              </p14:xfrm>
            </p:contentPart>
          </mc:Choice>
          <mc:Fallback>
            <p:pic>
              <p:nvPicPr>
                <p:cNvPr id="20" name="Ink 19">
                  <a:extLst>
                    <a:ext uri="{FF2B5EF4-FFF2-40B4-BE49-F238E27FC236}">
                      <a16:creationId xmlns:a16="http://schemas.microsoft.com/office/drawing/2014/main" id="{26CBB2AC-4A36-4FCA-8546-F5BEF53CB617}"/>
                    </a:ext>
                  </a:extLst>
                </p:cNvPr>
                <p:cNvPicPr/>
                <p:nvPr/>
              </p:nvPicPr>
              <p:blipFill>
                <a:blip r:embed="rId35"/>
                <a:stretch>
                  <a:fillRect/>
                </a:stretch>
              </p:blipFill>
              <p:spPr>
                <a:xfrm>
                  <a:off x="5475265" y="1146277"/>
                  <a:ext cx="1173240" cy="5551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19A79FC5-F43B-5840-FF58-AFD610069422}"/>
                    </a:ext>
                  </a:extLst>
                </p14:cNvPr>
                <p14:cNvContentPartPr/>
                <p14:nvPr/>
              </p14:nvContentPartPr>
              <p14:xfrm>
                <a:off x="6829945" y="1172917"/>
                <a:ext cx="478800" cy="264960"/>
              </p14:xfrm>
            </p:contentPart>
          </mc:Choice>
          <mc:Fallback>
            <p:pic>
              <p:nvPicPr>
                <p:cNvPr id="22" name="Ink 21">
                  <a:extLst>
                    <a:ext uri="{FF2B5EF4-FFF2-40B4-BE49-F238E27FC236}">
                      <a16:creationId xmlns:a16="http://schemas.microsoft.com/office/drawing/2014/main" id="{19A79FC5-F43B-5840-FF58-AFD610069422}"/>
                    </a:ext>
                  </a:extLst>
                </p:cNvPr>
                <p:cNvPicPr/>
                <p:nvPr/>
              </p:nvPicPr>
              <p:blipFill>
                <a:blip r:embed="rId37"/>
                <a:stretch>
                  <a:fillRect/>
                </a:stretch>
              </p:blipFill>
              <p:spPr>
                <a:xfrm>
                  <a:off x="6820945" y="1163917"/>
                  <a:ext cx="496440" cy="2826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Ink 22">
                  <a:extLst>
                    <a:ext uri="{FF2B5EF4-FFF2-40B4-BE49-F238E27FC236}">
                      <a16:creationId xmlns:a16="http://schemas.microsoft.com/office/drawing/2014/main" id="{0B19271D-4810-007D-5716-E30C49072850}"/>
                    </a:ext>
                  </a:extLst>
                </p14:cNvPr>
                <p14:cNvContentPartPr/>
                <p14:nvPr/>
              </p14:nvContentPartPr>
              <p14:xfrm>
                <a:off x="6824545" y="1256077"/>
                <a:ext cx="121680" cy="8280"/>
              </p14:xfrm>
            </p:contentPart>
          </mc:Choice>
          <mc:Fallback>
            <p:pic>
              <p:nvPicPr>
                <p:cNvPr id="23" name="Ink 22">
                  <a:extLst>
                    <a:ext uri="{FF2B5EF4-FFF2-40B4-BE49-F238E27FC236}">
                      <a16:creationId xmlns:a16="http://schemas.microsoft.com/office/drawing/2014/main" id="{0B19271D-4810-007D-5716-E30C49072850}"/>
                    </a:ext>
                  </a:extLst>
                </p:cNvPr>
                <p:cNvPicPr/>
                <p:nvPr/>
              </p:nvPicPr>
              <p:blipFill>
                <a:blip r:embed="rId39"/>
                <a:stretch>
                  <a:fillRect/>
                </a:stretch>
              </p:blipFill>
              <p:spPr>
                <a:xfrm>
                  <a:off x="6815545" y="1247437"/>
                  <a:ext cx="13932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6" name="Ink 25">
                  <a:extLst>
                    <a:ext uri="{FF2B5EF4-FFF2-40B4-BE49-F238E27FC236}">
                      <a16:creationId xmlns:a16="http://schemas.microsoft.com/office/drawing/2014/main" id="{DEDA5F84-1333-FA0D-520F-E3708A0F9E25}"/>
                    </a:ext>
                  </a:extLst>
                </p14:cNvPr>
                <p14:cNvContentPartPr/>
                <p14:nvPr/>
              </p14:nvContentPartPr>
              <p14:xfrm>
                <a:off x="7499545" y="1124317"/>
                <a:ext cx="1248840" cy="336600"/>
              </p14:xfrm>
            </p:contentPart>
          </mc:Choice>
          <mc:Fallback>
            <p:pic>
              <p:nvPicPr>
                <p:cNvPr id="26" name="Ink 25">
                  <a:extLst>
                    <a:ext uri="{FF2B5EF4-FFF2-40B4-BE49-F238E27FC236}">
                      <a16:creationId xmlns:a16="http://schemas.microsoft.com/office/drawing/2014/main" id="{DEDA5F84-1333-FA0D-520F-E3708A0F9E25}"/>
                    </a:ext>
                  </a:extLst>
                </p:cNvPr>
                <p:cNvPicPr/>
                <p:nvPr/>
              </p:nvPicPr>
              <p:blipFill>
                <a:blip r:embed="rId41"/>
                <a:stretch>
                  <a:fillRect/>
                </a:stretch>
              </p:blipFill>
              <p:spPr>
                <a:xfrm>
                  <a:off x="7490905" y="1115317"/>
                  <a:ext cx="1266480" cy="3542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7" name="Ink 26">
                  <a:extLst>
                    <a:ext uri="{FF2B5EF4-FFF2-40B4-BE49-F238E27FC236}">
                      <a16:creationId xmlns:a16="http://schemas.microsoft.com/office/drawing/2014/main" id="{F5FB51D0-9377-3C14-45FF-EE59230FDF28}"/>
                    </a:ext>
                  </a:extLst>
                </p14:cNvPr>
                <p14:cNvContentPartPr/>
                <p14:nvPr/>
              </p14:nvContentPartPr>
              <p14:xfrm>
                <a:off x="7841185" y="1198837"/>
                <a:ext cx="131760" cy="360"/>
              </p14:xfrm>
            </p:contentPart>
          </mc:Choice>
          <mc:Fallback>
            <p:pic>
              <p:nvPicPr>
                <p:cNvPr id="27" name="Ink 26">
                  <a:extLst>
                    <a:ext uri="{FF2B5EF4-FFF2-40B4-BE49-F238E27FC236}">
                      <a16:creationId xmlns:a16="http://schemas.microsoft.com/office/drawing/2014/main" id="{F5FB51D0-9377-3C14-45FF-EE59230FDF28}"/>
                    </a:ext>
                  </a:extLst>
                </p:cNvPr>
                <p:cNvPicPr/>
                <p:nvPr/>
              </p:nvPicPr>
              <p:blipFill>
                <a:blip r:embed="rId27"/>
                <a:stretch>
                  <a:fillRect/>
                </a:stretch>
              </p:blipFill>
              <p:spPr>
                <a:xfrm>
                  <a:off x="7832185" y="1189837"/>
                  <a:ext cx="1494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9" name="Ink 28">
                  <a:extLst>
                    <a:ext uri="{FF2B5EF4-FFF2-40B4-BE49-F238E27FC236}">
                      <a16:creationId xmlns:a16="http://schemas.microsoft.com/office/drawing/2014/main" id="{DFECE62E-6CBE-86C0-4741-D7F721F02508}"/>
                    </a:ext>
                  </a:extLst>
                </p14:cNvPr>
                <p14:cNvContentPartPr/>
                <p14:nvPr/>
              </p14:nvContentPartPr>
              <p14:xfrm>
                <a:off x="8875465" y="1109917"/>
                <a:ext cx="756000" cy="479880"/>
              </p14:xfrm>
            </p:contentPart>
          </mc:Choice>
          <mc:Fallback>
            <p:pic>
              <p:nvPicPr>
                <p:cNvPr id="29" name="Ink 28">
                  <a:extLst>
                    <a:ext uri="{FF2B5EF4-FFF2-40B4-BE49-F238E27FC236}">
                      <a16:creationId xmlns:a16="http://schemas.microsoft.com/office/drawing/2014/main" id="{DFECE62E-6CBE-86C0-4741-D7F721F02508}"/>
                    </a:ext>
                  </a:extLst>
                </p:cNvPr>
                <p:cNvPicPr/>
                <p:nvPr/>
              </p:nvPicPr>
              <p:blipFill>
                <a:blip r:embed="rId44"/>
                <a:stretch>
                  <a:fillRect/>
                </a:stretch>
              </p:blipFill>
              <p:spPr>
                <a:xfrm>
                  <a:off x="8866825" y="1101277"/>
                  <a:ext cx="773640" cy="49752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0" name="Ink 29">
                  <a:extLst>
                    <a:ext uri="{FF2B5EF4-FFF2-40B4-BE49-F238E27FC236}">
                      <a16:creationId xmlns:a16="http://schemas.microsoft.com/office/drawing/2014/main" id="{95897B31-0F97-CC85-6263-A69D6CD5F635}"/>
                    </a:ext>
                  </a:extLst>
                </p14:cNvPr>
                <p14:cNvContentPartPr/>
                <p14:nvPr/>
              </p14:nvContentPartPr>
              <p14:xfrm>
                <a:off x="9849985" y="1197397"/>
                <a:ext cx="455400" cy="225360"/>
              </p14:xfrm>
            </p:contentPart>
          </mc:Choice>
          <mc:Fallback>
            <p:pic>
              <p:nvPicPr>
                <p:cNvPr id="30" name="Ink 29">
                  <a:extLst>
                    <a:ext uri="{FF2B5EF4-FFF2-40B4-BE49-F238E27FC236}">
                      <a16:creationId xmlns:a16="http://schemas.microsoft.com/office/drawing/2014/main" id="{95897B31-0F97-CC85-6263-A69D6CD5F635}"/>
                    </a:ext>
                  </a:extLst>
                </p:cNvPr>
                <p:cNvPicPr/>
                <p:nvPr/>
              </p:nvPicPr>
              <p:blipFill>
                <a:blip r:embed="rId46"/>
                <a:stretch>
                  <a:fillRect/>
                </a:stretch>
              </p:blipFill>
              <p:spPr>
                <a:xfrm>
                  <a:off x="9841345" y="1188757"/>
                  <a:ext cx="47304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7" name="Ink 36">
                  <a:extLst>
                    <a:ext uri="{FF2B5EF4-FFF2-40B4-BE49-F238E27FC236}">
                      <a16:creationId xmlns:a16="http://schemas.microsoft.com/office/drawing/2014/main" id="{D6A4D1AB-C78E-89FC-E626-29B32BF373DF}"/>
                    </a:ext>
                  </a:extLst>
                </p14:cNvPr>
                <p14:cNvContentPartPr/>
                <p14:nvPr/>
              </p14:nvContentPartPr>
              <p14:xfrm>
                <a:off x="1238065" y="1673317"/>
                <a:ext cx="775080" cy="350640"/>
              </p14:xfrm>
            </p:contentPart>
          </mc:Choice>
          <mc:Fallback>
            <p:pic>
              <p:nvPicPr>
                <p:cNvPr id="37" name="Ink 36">
                  <a:extLst>
                    <a:ext uri="{FF2B5EF4-FFF2-40B4-BE49-F238E27FC236}">
                      <a16:creationId xmlns:a16="http://schemas.microsoft.com/office/drawing/2014/main" id="{D6A4D1AB-C78E-89FC-E626-29B32BF373DF}"/>
                    </a:ext>
                  </a:extLst>
                </p:cNvPr>
                <p:cNvPicPr/>
                <p:nvPr/>
              </p:nvPicPr>
              <p:blipFill>
                <a:blip r:embed="rId48"/>
                <a:stretch>
                  <a:fillRect/>
                </a:stretch>
              </p:blipFill>
              <p:spPr>
                <a:xfrm>
                  <a:off x="1229065" y="1664677"/>
                  <a:ext cx="792720" cy="36828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8" name="Ink 37">
                  <a:extLst>
                    <a:ext uri="{FF2B5EF4-FFF2-40B4-BE49-F238E27FC236}">
                      <a16:creationId xmlns:a16="http://schemas.microsoft.com/office/drawing/2014/main" id="{BFDD1771-0565-9A15-FFD3-957142ECEDE0}"/>
                    </a:ext>
                  </a:extLst>
                </p14:cNvPr>
                <p14:cNvContentPartPr/>
                <p14:nvPr/>
              </p14:nvContentPartPr>
              <p14:xfrm>
                <a:off x="1751785" y="1756117"/>
                <a:ext cx="117000" cy="29160"/>
              </p14:xfrm>
            </p:contentPart>
          </mc:Choice>
          <mc:Fallback>
            <p:pic>
              <p:nvPicPr>
                <p:cNvPr id="38" name="Ink 37">
                  <a:extLst>
                    <a:ext uri="{FF2B5EF4-FFF2-40B4-BE49-F238E27FC236}">
                      <a16:creationId xmlns:a16="http://schemas.microsoft.com/office/drawing/2014/main" id="{BFDD1771-0565-9A15-FFD3-957142ECEDE0}"/>
                    </a:ext>
                  </a:extLst>
                </p:cNvPr>
                <p:cNvPicPr/>
                <p:nvPr/>
              </p:nvPicPr>
              <p:blipFill>
                <a:blip r:embed="rId50"/>
                <a:stretch>
                  <a:fillRect/>
                </a:stretch>
              </p:blipFill>
              <p:spPr>
                <a:xfrm>
                  <a:off x="1742785" y="1747117"/>
                  <a:ext cx="13464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9" name="Ink 38">
                  <a:extLst>
                    <a:ext uri="{FF2B5EF4-FFF2-40B4-BE49-F238E27FC236}">
                      <a16:creationId xmlns:a16="http://schemas.microsoft.com/office/drawing/2014/main" id="{1AAA7671-8EDE-1D88-DB9E-18FB83FF395A}"/>
                    </a:ext>
                  </a:extLst>
                </p14:cNvPr>
                <p14:cNvContentPartPr/>
                <p14:nvPr/>
              </p14:nvContentPartPr>
              <p14:xfrm>
                <a:off x="1464865" y="1756837"/>
                <a:ext cx="144720" cy="7560"/>
              </p14:xfrm>
            </p:contentPart>
          </mc:Choice>
          <mc:Fallback>
            <p:pic>
              <p:nvPicPr>
                <p:cNvPr id="39" name="Ink 38">
                  <a:extLst>
                    <a:ext uri="{FF2B5EF4-FFF2-40B4-BE49-F238E27FC236}">
                      <a16:creationId xmlns:a16="http://schemas.microsoft.com/office/drawing/2014/main" id="{1AAA7671-8EDE-1D88-DB9E-18FB83FF395A}"/>
                    </a:ext>
                  </a:extLst>
                </p:cNvPr>
                <p:cNvPicPr/>
                <p:nvPr/>
              </p:nvPicPr>
              <p:blipFill>
                <a:blip r:embed="rId52"/>
                <a:stretch>
                  <a:fillRect/>
                </a:stretch>
              </p:blipFill>
              <p:spPr>
                <a:xfrm>
                  <a:off x="1456225" y="1748197"/>
                  <a:ext cx="16236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40" name="Ink 39">
                  <a:extLst>
                    <a:ext uri="{FF2B5EF4-FFF2-40B4-BE49-F238E27FC236}">
                      <a16:creationId xmlns:a16="http://schemas.microsoft.com/office/drawing/2014/main" id="{68E677A6-E359-8D10-CF8C-EE54FE675927}"/>
                    </a:ext>
                  </a:extLst>
                </p14:cNvPr>
                <p14:cNvContentPartPr/>
                <p14:nvPr/>
              </p14:nvContentPartPr>
              <p14:xfrm>
                <a:off x="2221585" y="1704637"/>
                <a:ext cx="573840" cy="288720"/>
              </p14:xfrm>
            </p:contentPart>
          </mc:Choice>
          <mc:Fallback>
            <p:pic>
              <p:nvPicPr>
                <p:cNvPr id="40" name="Ink 39">
                  <a:extLst>
                    <a:ext uri="{FF2B5EF4-FFF2-40B4-BE49-F238E27FC236}">
                      <a16:creationId xmlns:a16="http://schemas.microsoft.com/office/drawing/2014/main" id="{68E677A6-E359-8D10-CF8C-EE54FE675927}"/>
                    </a:ext>
                  </a:extLst>
                </p:cNvPr>
                <p:cNvPicPr/>
                <p:nvPr/>
              </p:nvPicPr>
              <p:blipFill>
                <a:blip r:embed="rId54"/>
                <a:stretch>
                  <a:fillRect/>
                </a:stretch>
              </p:blipFill>
              <p:spPr>
                <a:xfrm>
                  <a:off x="2212585" y="1695637"/>
                  <a:ext cx="591480" cy="30636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41" name="Ink 40">
                  <a:extLst>
                    <a:ext uri="{FF2B5EF4-FFF2-40B4-BE49-F238E27FC236}">
                      <a16:creationId xmlns:a16="http://schemas.microsoft.com/office/drawing/2014/main" id="{3E873AD4-38E6-E226-B80D-4E1DDB8D92E3}"/>
                    </a:ext>
                  </a:extLst>
                </p14:cNvPr>
                <p14:cNvContentPartPr/>
                <p14:nvPr/>
              </p14:nvContentPartPr>
              <p14:xfrm>
                <a:off x="2488345" y="1796437"/>
                <a:ext cx="118800" cy="21960"/>
              </p14:xfrm>
            </p:contentPart>
          </mc:Choice>
          <mc:Fallback>
            <p:pic>
              <p:nvPicPr>
                <p:cNvPr id="41" name="Ink 40">
                  <a:extLst>
                    <a:ext uri="{FF2B5EF4-FFF2-40B4-BE49-F238E27FC236}">
                      <a16:creationId xmlns:a16="http://schemas.microsoft.com/office/drawing/2014/main" id="{3E873AD4-38E6-E226-B80D-4E1DDB8D92E3}"/>
                    </a:ext>
                  </a:extLst>
                </p:cNvPr>
                <p:cNvPicPr/>
                <p:nvPr/>
              </p:nvPicPr>
              <p:blipFill>
                <a:blip r:embed="rId56"/>
                <a:stretch>
                  <a:fillRect/>
                </a:stretch>
              </p:blipFill>
              <p:spPr>
                <a:xfrm>
                  <a:off x="2479705" y="1787437"/>
                  <a:ext cx="13644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42" name="Ink 41">
                  <a:extLst>
                    <a:ext uri="{FF2B5EF4-FFF2-40B4-BE49-F238E27FC236}">
                      <a16:creationId xmlns:a16="http://schemas.microsoft.com/office/drawing/2014/main" id="{FD7952A1-30E7-AC0F-0C6A-26B3CEED5D04}"/>
                    </a:ext>
                  </a:extLst>
                </p14:cNvPr>
                <p14:cNvContentPartPr/>
                <p14:nvPr/>
              </p14:nvContentPartPr>
              <p14:xfrm>
                <a:off x="2261185" y="1630837"/>
                <a:ext cx="107640" cy="84960"/>
              </p14:xfrm>
            </p:contentPart>
          </mc:Choice>
          <mc:Fallback>
            <p:pic>
              <p:nvPicPr>
                <p:cNvPr id="42" name="Ink 41">
                  <a:extLst>
                    <a:ext uri="{FF2B5EF4-FFF2-40B4-BE49-F238E27FC236}">
                      <a16:creationId xmlns:a16="http://schemas.microsoft.com/office/drawing/2014/main" id="{FD7952A1-30E7-AC0F-0C6A-26B3CEED5D04}"/>
                    </a:ext>
                  </a:extLst>
                </p:cNvPr>
                <p:cNvPicPr/>
                <p:nvPr/>
              </p:nvPicPr>
              <p:blipFill>
                <a:blip r:embed="rId58"/>
                <a:stretch>
                  <a:fillRect/>
                </a:stretch>
              </p:blipFill>
              <p:spPr>
                <a:xfrm>
                  <a:off x="2252545" y="1621837"/>
                  <a:ext cx="12528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43" name="Ink 42">
                  <a:extLst>
                    <a:ext uri="{FF2B5EF4-FFF2-40B4-BE49-F238E27FC236}">
                      <a16:creationId xmlns:a16="http://schemas.microsoft.com/office/drawing/2014/main" id="{6C6B8CB0-ABD4-D756-24A7-9B481C5C61A8}"/>
                    </a:ext>
                  </a:extLst>
                </p14:cNvPr>
                <p14:cNvContentPartPr/>
                <p14:nvPr/>
              </p14:nvContentPartPr>
              <p14:xfrm>
                <a:off x="3022225" y="1713997"/>
                <a:ext cx="1280520" cy="307440"/>
              </p14:xfrm>
            </p:contentPart>
          </mc:Choice>
          <mc:Fallback>
            <p:pic>
              <p:nvPicPr>
                <p:cNvPr id="43" name="Ink 42">
                  <a:extLst>
                    <a:ext uri="{FF2B5EF4-FFF2-40B4-BE49-F238E27FC236}">
                      <a16:creationId xmlns:a16="http://schemas.microsoft.com/office/drawing/2014/main" id="{6C6B8CB0-ABD4-D756-24A7-9B481C5C61A8}"/>
                    </a:ext>
                  </a:extLst>
                </p:cNvPr>
                <p:cNvPicPr/>
                <p:nvPr/>
              </p:nvPicPr>
              <p:blipFill>
                <a:blip r:embed="rId60"/>
                <a:stretch>
                  <a:fillRect/>
                </a:stretch>
              </p:blipFill>
              <p:spPr>
                <a:xfrm>
                  <a:off x="3013585" y="1704997"/>
                  <a:ext cx="1298160" cy="32508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44" name="Ink 43">
                  <a:extLst>
                    <a:ext uri="{FF2B5EF4-FFF2-40B4-BE49-F238E27FC236}">
                      <a16:creationId xmlns:a16="http://schemas.microsoft.com/office/drawing/2014/main" id="{6C21B65A-704D-D00D-296A-13310895FD6F}"/>
                    </a:ext>
                  </a:extLst>
                </p14:cNvPr>
                <p14:cNvContentPartPr/>
                <p14:nvPr/>
              </p14:nvContentPartPr>
              <p14:xfrm>
                <a:off x="3636385" y="1818037"/>
                <a:ext cx="133920" cy="12960"/>
              </p14:xfrm>
            </p:contentPart>
          </mc:Choice>
          <mc:Fallback>
            <p:pic>
              <p:nvPicPr>
                <p:cNvPr id="44" name="Ink 43">
                  <a:extLst>
                    <a:ext uri="{FF2B5EF4-FFF2-40B4-BE49-F238E27FC236}">
                      <a16:creationId xmlns:a16="http://schemas.microsoft.com/office/drawing/2014/main" id="{6C21B65A-704D-D00D-296A-13310895FD6F}"/>
                    </a:ext>
                  </a:extLst>
                </p:cNvPr>
                <p:cNvPicPr/>
                <p:nvPr/>
              </p:nvPicPr>
              <p:blipFill>
                <a:blip r:embed="rId62"/>
                <a:stretch>
                  <a:fillRect/>
                </a:stretch>
              </p:blipFill>
              <p:spPr>
                <a:xfrm>
                  <a:off x="3627745" y="1809037"/>
                  <a:ext cx="15156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45" name="Ink 44">
                  <a:extLst>
                    <a:ext uri="{FF2B5EF4-FFF2-40B4-BE49-F238E27FC236}">
                      <a16:creationId xmlns:a16="http://schemas.microsoft.com/office/drawing/2014/main" id="{25E2C9E1-5307-24A4-8C37-6437016ECB74}"/>
                    </a:ext>
                  </a:extLst>
                </p14:cNvPr>
                <p14:cNvContentPartPr/>
                <p14:nvPr/>
              </p14:nvContentPartPr>
              <p14:xfrm>
                <a:off x="4431625" y="1642357"/>
                <a:ext cx="1598760" cy="385200"/>
              </p14:xfrm>
            </p:contentPart>
          </mc:Choice>
          <mc:Fallback>
            <p:pic>
              <p:nvPicPr>
                <p:cNvPr id="45" name="Ink 44">
                  <a:extLst>
                    <a:ext uri="{FF2B5EF4-FFF2-40B4-BE49-F238E27FC236}">
                      <a16:creationId xmlns:a16="http://schemas.microsoft.com/office/drawing/2014/main" id="{25E2C9E1-5307-24A4-8C37-6437016ECB74}"/>
                    </a:ext>
                  </a:extLst>
                </p:cNvPr>
                <p:cNvPicPr/>
                <p:nvPr/>
              </p:nvPicPr>
              <p:blipFill>
                <a:blip r:embed="rId64"/>
                <a:stretch>
                  <a:fillRect/>
                </a:stretch>
              </p:blipFill>
              <p:spPr>
                <a:xfrm>
                  <a:off x="4422625" y="1633357"/>
                  <a:ext cx="1616400" cy="40284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46" name="Ink 45">
                  <a:extLst>
                    <a:ext uri="{FF2B5EF4-FFF2-40B4-BE49-F238E27FC236}">
                      <a16:creationId xmlns:a16="http://schemas.microsoft.com/office/drawing/2014/main" id="{3BB0DD1C-C7DD-0801-F0C2-ACFF7AF53740}"/>
                    </a:ext>
                  </a:extLst>
                </p14:cNvPr>
                <p14:cNvContentPartPr/>
                <p14:nvPr/>
              </p14:nvContentPartPr>
              <p14:xfrm>
                <a:off x="5991145" y="1722997"/>
                <a:ext cx="138600" cy="31680"/>
              </p14:xfrm>
            </p:contentPart>
          </mc:Choice>
          <mc:Fallback>
            <p:pic>
              <p:nvPicPr>
                <p:cNvPr id="46" name="Ink 45">
                  <a:extLst>
                    <a:ext uri="{FF2B5EF4-FFF2-40B4-BE49-F238E27FC236}">
                      <a16:creationId xmlns:a16="http://schemas.microsoft.com/office/drawing/2014/main" id="{3BB0DD1C-C7DD-0801-F0C2-ACFF7AF53740}"/>
                    </a:ext>
                  </a:extLst>
                </p:cNvPr>
                <p:cNvPicPr/>
                <p:nvPr/>
              </p:nvPicPr>
              <p:blipFill>
                <a:blip r:embed="rId66"/>
                <a:stretch>
                  <a:fillRect/>
                </a:stretch>
              </p:blipFill>
              <p:spPr>
                <a:xfrm>
                  <a:off x="5982505" y="1713997"/>
                  <a:ext cx="15624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47" name="Ink 46">
                  <a:extLst>
                    <a:ext uri="{FF2B5EF4-FFF2-40B4-BE49-F238E27FC236}">
                      <a16:creationId xmlns:a16="http://schemas.microsoft.com/office/drawing/2014/main" id="{85127548-09EE-26DF-0327-AAAC81B68A58}"/>
                    </a:ext>
                  </a:extLst>
                </p14:cNvPr>
                <p14:cNvContentPartPr/>
                <p14:nvPr/>
              </p14:nvContentPartPr>
              <p14:xfrm>
                <a:off x="5560945" y="1723717"/>
                <a:ext cx="84960" cy="8280"/>
              </p14:xfrm>
            </p:contentPart>
          </mc:Choice>
          <mc:Fallback>
            <p:pic>
              <p:nvPicPr>
                <p:cNvPr id="47" name="Ink 46">
                  <a:extLst>
                    <a:ext uri="{FF2B5EF4-FFF2-40B4-BE49-F238E27FC236}">
                      <a16:creationId xmlns:a16="http://schemas.microsoft.com/office/drawing/2014/main" id="{85127548-09EE-26DF-0327-AAAC81B68A58}"/>
                    </a:ext>
                  </a:extLst>
                </p:cNvPr>
                <p:cNvPicPr/>
                <p:nvPr/>
              </p:nvPicPr>
              <p:blipFill>
                <a:blip r:embed="rId68"/>
                <a:stretch>
                  <a:fillRect/>
                </a:stretch>
              </p:blipFill>
              <p:spPr>
                <a:xfrm>
                  <a:off x="5552305" y="1715077"/>
                  <a:ext cx="10260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48" name="Ink 47">
                  <a:extLst>
                    <a:ext uri="{FF2B5EF4-FFF2-40B4-BE49-F238E27FC236}">
                      <a16:creationId xmlns:a16="http://schemas.microsoft.com/office/drawing/2014/main" id="{65CC2326-A588-3A2A-8068-D602CCCB29E3}"/>
                    </a:ext>
                  </a:extLst>
                </p14:cNvPr>
                <p14:cNvContentPartPr/>
                <p14:nvPr/>
              </p14:nvContentPartPr>
              <p14:xfrm>
                <a:off x="5233345" y="1569637"/>
                <a:ext cx="148680" cy="95040"/>
              </p14:xfrm>
            </p:contentPart>
          </mc:Choice>
          <mc:Fallback>
            <p:pic>
              <p:nvPicPr>
                <p:cNvPr id="48" name="Ink 47">
                  <a:extLst>
                    <a:ext uri="{FF2B5EF4-FFF2-40B4-BE49-F238E27FC236}">
                      <a16:creationId xmlns:a16="http://schemas.microsoft.com/office/drawing/2014/main" id="{65CC2326-A588-3A2A-8068-D602CCCB29E3}"/>
                    </a:ext>
                  </a:extLst>
                </p:cNvPr>
                <p:cNvPicPr/>
                <p:nvPr/>
              </p:nvPicPr>
              <p:blipFill>
                <a:blip r:embed="rId70"/>
                <a:stretch>
                  <a:fillRect/>
                </a:stretch>
              </p:blipFill>
              <p:spPr>
                <a:xfrm>
                  <a:off x="5224705" y="1560997"/>
                  <a:ext cx="16632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49" name="Ink 48">
                  <a:extLst>
                    <a:ext uri="{FF2B5EF4-FFF2-40B4-BE49-F238E27FC236}">
                      <a16:creationId xmlns:a16="http://schemas.microsoft.com/office/drawing/2014/main" id="{C51264DB-815D-7637-91A7-61A6AAD74E06}"/>
                    </a:ext>
                  </a:extLst>
                </p14:cNvPr>
                <p14:cNvContentPartPr/>
                <p14:nvPr/>
              </p14:nvContentPartPr>
              <p14:xfrm>
                <a:off x="6377785" y="1715437"/>
                <a:ext cx="1016640" cy="473760"/>
              </p14:xfrm>
            </p:contentPart>
          </mc:Choice>
          <mc:Fallback>
            <p:pic>
              <p:nvPicPr>
                <p:cNvPr id="49" name="Ink 48">
                  <a:extLst>
                    <a:ext uri="{FF2B5EF4-FFF2-40B4-BE49-F238E27FC236}">
                      <a16:creationId xmlns:a16="http://schemas.microsoft.com/office/drawing/2014/main" id="{C51264DB-815D-7637-91A7-61A6AAD74E06}"/>
                    </a:ext>
                  </a:extLst>
                </p:cNvPr>
                <p:cNvPicPr/>
                <p:nvPr/>
              </p:nvPicPr>
              <p:blipFill>
                <a:blip r:embed="rId72"/>
                <a:stretch>
                  <a:fillRect/>
                </a:stretch>
              </p:blipFill>
              <p:spPr>
                <a:xfrm>
                  <a:off x="6369145" y="1706797"/>
                  <a:ext cx="1034280" cy="49140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50" name="Ink 49">
                  <a:extLst>
                    <a:ext uri="{FF2B5EF4-FFF2-40B4-BE49-F238E27FC236}">
                      <a16:creationId xmlns:a16="http://schemas.microsoft.com/office/drawing/2014/main" id="{09059D17-EF7E-0DDE-4255-6518C19B3E16}"/>
                    </a:ext>
                  </a:extLst>
                </p14:cNvPr>
                <p14:cNvContentPartPr/>
                <p14:nvPr/>
              </p14:nvContentPartPr>
              <p14:xfrm>
                <a:off x="6635185" y="1571077"/>
                <a:ext cx="78480" cy="97200"/>
              </p14:xfrm>
            </p:contentPart>
          </mc:Choice>
          <mc:Fallback>
            <p:pic>
              <p:nvPicPr>
                <p:cNvPr id="50" name="Ink 49">
                  <a:extLst>
                    <a:ext uri="{FF2B5EF4-FFF2-40B4-BE49-F238E27FC236}">
                      <a16:creationId xmlns:a16="http://schemas.microsoft.com/office/drawing/2014/main" id="{09059D17-EF7E-0DDE-4255-6518C19B3E16}"/>
                    </a:ext>
                  </a:extLst>
                </p:cNvPr>
                <p:cNvPicPr/>
                <p:nvPr/>
              </p:nvPicPr>
              <p:blipFill>
                <a:blip r:embed="rId74"/>
                <a:stretch>
                  <a:fillRect/>
                </a:stretch>
              </p:blipFill>
              <p:spPr>
                <a:xfrm>
                  <a:off x="6626545" y="1562077"/>
                  <a:ext cx="9612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51" name="Ink 50">
                  <a:extLst>
                    <a:ext uri="{FF2B5EF4-FFF2-40B4-BE49-F238E27FC236}">
                      <a16:creationId xmlns:a16="http://schemas.microsoft.com/office/drawing/2014/main" id="{265202E2-A864-6209-2790-5C0937E24BFB}"/>
                    </a:ext>
                  </a:extLst>
                </p14:cNvPr>
                <p14:cNvContentPartPr/>
                <p14:nvPr/>
              </p14:nvContentPartPr>
              <p14:xfrm>
                <a:off x="7527265" y="1845757"/>
                <a:ext cx="18720" cy="65520"/>
              </p14:xfrm>
            </p:contentPart>
          </mc:Choice>
          <mc:Fallback>
            <p:pic>
              <p:nvPicPr>
                <p:cNvPr id="51" name="Ink 50">
                  <a:extLst>
                    <a:ext uri="{FF2B5EF4-FFF2-40B4-BE49-F238E27FC236}">
                      <a16:creationId xmlns:a16="http://schemas.microsoft.com/office/drawing/2014/main" id="{265202E2-A864-6209-2790-5C0937E24BFB}"/>
                    </a:ext>
                  </a:extLst>
                </p:cNvPr>
                <p:cNvPicPr/>
                <p:nvPr/>
              </p:nvPicPr>
              <p:blipFill>
                <a:blip r:embed="rId76"/>
                <a:stretch>
                  <a:fillRect/>
                </a:stretch>
              </p:blipFill>
              <p:spPr>
                <a:xfrm>
                  <a:off x="7518625" y="1836757"/>
                  <a:ext cx="36360" cy="83160"/>
                </a:xfrm>
                <a:prstGeom prst="rect">
                  <a:avLst/>
                </a:prstGeom>
              </p:spPr>
            </p:pic>
          </mc:Fallback>
        </mc:AlternateContent>
      </p:grpSp>
      <p:grpSp>
        <p:nvGrpSpPr>
          <p:cNvPr id="65" name="Group 64">
            <a:extLst>
              <a:ext uri="{FF2B5EF4-FFF2-40B4-BE49-F238E27FC236}">
                <a16:creationId xmlns:a16="http://schemas.microsoft.com/office/drawing/2014/main" id="{0F758AD3-A583-3CF9-6F90-D0FB9AF4C7CF}"/>
              </a:ext>
            </a:extLst>
          </p:cNvPr>
          <p:cNvGrpSpPr/>
          <p:nvPr/>
        </p:nvGrpSpPr>
        <p:grpSpPr>
          <a:xfrm>
            <a:off x="5374825" y="294157"/>
            <a:ext cx="2479680" cy="606240"/>
            <a:chOff x="5374825" y="294157"/>
            <a:chExt cx="2479680" cy="606240"/>
          </a:xfrm>
        </p:grpSpPr>
        <mc:AlternateContent xmlns:mc="http://schemas.openxmlformats.org/markup-compatibility/2006">
          <mc:Choice xmlns:p14="http://schemas.microsoft.com/office/powerpoint/2010/main" Requires="p14">
            <p:contentPart p14:bwMode="auto" r:id="rId77">
              <p14:nvContentPartPr>
                <p14:cNvPr id="53" name="Ink 52">
                  <a:extLst>
                    <a:ext uri="{FF2B5EF4-FFF2-40B4-BE49-F238E27FC236}">
                      <a16:creationId xmlns:a16="http://schemas.microsoft.com/office/drawing/2014/main" id="{ABE706B6-4851-0FF8-3D87-ED7067E8C782}"/>
                    </a:ext>
                  </a:extLst>
                </p14:cNvPr>
                <p14:cNvContentPartPr/>
                <p14:nvPr/>
              </p14:nvContentPartPr>
              <p14:xfrm>
                <a:off x="5451865" y="441397"/>
                <a:ext cx="16920" cy="337680"/>
              </p14:xfrm>
            </p:contentPart>
          </mc:Choice>
          <mc:Fallback>
            <p:pic>
              <p:nvPicPr>
                <p:cNvPr id="53" name="Ink 52">
                  <a:extLst>
                    <a:ext uri="{FF2B5EF4-FFF2-40B4-BE49-F238E27FC236}">
                      <a16:creationId xmlns:a16="http://schemas.microsoft.com/office/drawing/2014/main" id="{ABE706B6-4851-0FF8-3D87-ED7067E8C782}"/>
                    </a:ext>
                  </a:extLst>
                </p:cNvPr>
                <p:cNvPicPr/>
                <p:nvPr/>
              </p:nvPicPr>
              <p:blipFill>
                <a:blip r:embed="rId78"/>
                <a:stretch>
                  <a:fillRect/>
                </a:stretch>
              </p:blipFill>
              <p:spPr>
                <a:xfrm>
                  <a:off x="5443225" y="432757"/>
                  <a:ext cx="34560" cy="35532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54" name="Ink 53">
                  <a:extLst>
                    <a:ext uri="{FF2B5EF4-FFF2-40B4-BE49-F238E27FC236}">
                      <a16:creationId xmlns:a16="http://schemas.microsoft.com/office/drawing/2014/main" id="{D81FB850-8B99-C87C-09CE-E423BA127264}"/>
                    </a:ext>
                  </a:extLst>
                </p14:cNvPr>
                <p14:cNvContentPartPr/>
                <p14:nvPr/>
              </p14:nvContentPartPr>
              <p14:xfrm>
                <a:off x="5524225" y="465877"/>
                <a:ext cx="33120" cy="288360"/>
              </p14:xfrm>
            </p:contentPart>
          </mc:Choice>
          <mc:Fallback>
            <p:pic>
              <p:nvPicPr>
                <p:cNvPr id="54" name="Ink 53">
                  <a:extLst>
                    <a:ext uri="{FF2B5EF4-FFF2-40B4-BE49-F238E27FC236}">
                      <a16:creationId xmlns:a16="http://schemas.microsoft.com/office/drawing/2014/main" id="{D81FB850-8B99-C87C-09CE-E423BA127264}"/>
                    </a:ext>
                  </a:extLst>
                </p:cNvPr>
                <p:cNvPicPr/>
                <p:nvPr/>
              </p:nvPicPr>
              <p:blipFill>
                <a:blip r:embed="rId80"/>
                <a:stretch>
                  <a:fillRect/>
                </a:stretch>
              </p:blipFill>
              <p:spPr>
                <a:xfrm>
                  <a:off x="5515225" y="456877"/>
                  <a:ext cx="50760" cy="30600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55" name="Ink 54">
                  <a:extLst>
                    <a:ext uri="{FF2B5EF4-FFF2-40B4-BE49-F238E27FC236}">
                      <a16:creationId xmlns:a16="http://schemas.microsoft.com/office/drawing/2014/main" id="{7EBF8B67-E888-546C-D57B-48B2B94BDBD7}"/>
                    </a:ext>
                  </a:extLst>
                </p14:cNvPr>
                <p14:cNvContentPartPr/>
                <p14:nvPr/>
              </p14:nvContentPartPr>
              <p14:xfrm>
                <a:off x="5374825" y="588637"/>
                <a:ext cx="271080" cy="18360"/>
              </p14:xfrm>
            </p:contentPart>
          </mc:Choice>
          <mc:Fallback>
            <p:pic>
              <p:nvPicPr>
                <p:cNvPr id="55" name="Ink 54">
                  <a:extLst>
                    <a:ext uri="{FF2B5EF4-FFF2-40B4-BE49-F238E27FC236}">
                      <a16:creationId xmlns:a16="http://schemas.microsoft.com/office/drawing/2014/main" id="{7EBF8B67-E888-546C-D57B-48B2B94BDBD7}"/>
                    </a:ext>
                  </a:extLst>
                </p:cNvPr>
                <p:cNvPicPr/>
                <p:nvPr/>
              </p:nvPicPr>
              <p:blipFill>
                <a:blip r:embed="rId82"/>
                <a:stretch>
                  <a:fillRect/>
                </a:stretch>
              </p:blipFill>
              <p:spPr>
                <a:xfrm>
                  <a:off x="5366185" y="579637"/>
                  <a:ext cx="2887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56" name="Ink 55">
                  <a:extLst>
                    <a:ext uri="{FF2B5EF4-FFF2-40B4-BE49-F238E27FC236}">
                      <a16:creationId xmlns:a16="http://schemas.microsoft.com/office/drawing/2014/main" id="{372B7159-6432-63D6-47AB-325B1F717254}"/>
                    </a:ext>
                  </a:extLst>
                </p14:cNvPr>
                <p14:cNvContentPartPr/>
                <p14:nvPr/>
              </p14:nvContentPartPr>
              <p14:xfrm>
                <a:off x="5388865" y="669277"/>
                <a:ext cx="231480" cy="3960"/>
              </p14:xfrm>
            </p:contentPart>
          </mc:Choice>
          <mc:Fallback>
            <p:pic>
              <p:nvPicPr>
                <p:cNvPr id="56" name="Ink 55">
                  <a:extLst>
                    <a:ext uri="{FF2B5EF4-FFF2-40B4-BE49-F238E27FC236}">
                      <a16:creationId xmlns:a16="http://schemas.microsoft.com/office/drawing/2014/main" id="{372B7159-6432-63D6-47AB-325B1F717254}"/>
                    </a:ext>
                  </a:extLst>
                </p:cNvPr>
                <p:cNvPicPr/>
                <p:nvPr/>
              </p:nvPicPr>
              <p:blipFill>
                <a:blip r:embed="rId84"/>
                <a:stretch>
                  <a:fillRect/>
                </a:stretch>
              </p:blipFill>
              <p:spPr>
                <a:xfrm>
                  <a:off x="5379865" y="660277"/>
                  <a:ext cx="24912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58" name="Ink 57">
                  <a:extLst>
                    <a:ext uri="{FF2B5EF4-FFF2-40B4-BE49-F238E27FC236}">
                      <a16:creationId xmlns:a16="http://schemas.microsoft.com/office/drawing/2014/main" id="{C8841B37-A595-C2DA-4027-A806CB0D2BFB}"/>
                    </a:ext>
                  </a:extLst>
                </p14:cNvPr>
                <p14:cNvContentPartPr/>
                <p14:nvPr/>
              </p14:nvContentPartPr>
              <p14:xfrm>
                <a:off x="5830945" y="415117"/>
                <a:ext cx="176760" cy="42120"/>
              </p14:xfrm>
            </p:contentPart>
          </mc:Choice>
          <mc:Fallback>
            <p:pic>
              <p:nvPicPr>
                <p:cNvPr id="58" name="Ink 57">
                  <a:extLst>
                    <a:ext uri="{FF2B5EF4-FFF2-40B4-BE49-F238E27FC236}">
                      <a16:creationId xmlns:a16="http://schemas.microsoft.com/office/drawing/2014/main" id="{C8841B37-A595-C2DA-4027-A806CB0D2BFB}"/>
                    </a:ext>
                  </a:extLst>
                </p:cNvPr>
                <p:cNvPicPr/>
                <p:nvPr/>
              </p:nvPicPr>
              <p:blipFill>
                <a:blip r:embed="rId86"/>
                <a:stretch>
                  <a:fillRect/>
                </a:stretch>
              </p:blipFill>
              <p:spPr>
                <a:xfrm>
                  <a:off x="5822305" y="406117"/>
                  <a:ext cx="19440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59" name="Ink 58">
                  <a:extLst>
                    <a:ext uri="{FF2B5EF4-FFF2-40B4-BE49-F238E27FC236}">
                      <a16:creationId xmlns:a16="http://schemas.microsoft.com/office/drawing/2014/main" id="{44728FD1-E466-D449-0F20-88C3BA0EE30B}"/>
                    </a:ext>
                  </a:extLst>
                </p14:cNvPr>
                <p14:cNvContentPartPr/>
                <p14:nvPr/>
              </p14:nvContentPartPr>
              <p14:xfrm>
                <a:off x="5888185" y="429517"/>
                <a:ext cx="1829880" cy="314640"/>
              </p14:xfrm>
            </p:contentPart>
          </mc:Choice>
          <mc:Fallback>
            <p:pic>
              <p:nvPicPr>
                <p:cNvPr id="59" name="Ink 58">
                  <a:extLst>
                    <a:ext uri="{FF2B5EF4-FFF2-40B4-BE49-F238E27FC236}">
                      <a16:creationId xmlns:a16="http://schemas.microsoft.com/office/drawing/2014/main" id="{44728FD1-E466-D449-0F20-88C3BA0EE30B}"/>
                    </a:ext>
                  </a:extLst>
                </p:cNvPr>
                <p:cNvPicPr/>
                <p:nvPr/>
              </p:nvPicPr>
              <p:blipFill>
                <a:blip r:embed="rId88"/>
                <a:stretch>
                  <a:fillRect/>
                </a:stretch>
              </p:blipFill>
              <p:spPr>
                <a:xfrm>
                  <a:off x="5879185" y="420517"/>
                  <a:ext cx="1847520" cy="33228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60" name="Ink 59">
                  <a:extLst>
                    <a:ext uri="{FF2B5EF4-FFF2-40B4-BE49-F238E27FC236}">
                      <a16:creationId xmlns:a16="http://schemas.microsoft.com/office/drawing/2014/main" id="{A0FE5E0C-86E2-7567-79E3-28F5678BDC08}"/>
                    </a:ext>
                  </a:extLst>
                </p14:cNvPr>
                <p14:cNvContentPartPr/>
                <p14:nvPr/>
              </p14:nvContentPartPr>
              <p14:xfrm>
                <a:off x="7158985" y="294157"/>
                <a:ext cx="95040" cy="83880"/>
              </p14:xfrm>
            </p:contentPart>
          </mc:Choice>
          <mc:Fallback>
            <p:pic>
              <p:nvPicPr>
                <p:cNvPr id="60" name="Ink 59">
                  <a:extLst>
                    <a:ext uri="{FF2B5EF4-FFF2-40B4-BE49-F238E27FC236}">
                      <a16:creationId xmlns:a16="http://schemas.microsoft.com/office/drawing/2014/main" id="{A0FE5E0C-86E2-7567-79E3-28F5678BDC08}"/>
                    </a:ext>
                  </a:extLst>
                </p:cNvPr>
                <p:cNvPicPr/>
                <p:nvPr/>
              </p:nvPicPr>
              <p:blipFill>
                <a:blip r:embed="rId90"/>
                <a:stretch>
                  <a:fillRect/>
                </a:stretch>
              </p:blipFill>
              <p:spPr>
                <a:xfrm>
                  <a:off x="7150345" y="285157"/>
                  <a:ext cx="11268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61" name="Ink 60">
                  <a:extLst>
                    <a:ext uri="{FF2B5EF4-FFF2-40B4-BE49-F238E27FC236}">
                      <a16:creationId xmlns:a16="http://schemas.microsoft.com/office/drawing/2014/main" id="{6F288152-4798-D781-F57E-4FDB61C7B5C6}"/>
                    </a:ext>
                  </a:extLst>
                </p14:cNvPr>
                <p14:cNvContentPartPr/>
                <p14:nvPr/>
              </p14:nvContentPartPr>
              <p14:xfrm>
                <a:off x="6966745" y="473077"/>
                <a:ext cx="149760" cy="5760"/>
              </p14:xfrm>
            </p:contentPart>
          </mc:Choice>
          <mc:Fallback>
            <p:pic>
              <p:nvPicPr>
                <p:cNvPr id="61" name="Ink 60">
                  <a:extLst>
                    <a:ext uri="{FF2B5EF4-FFF2-40B4-BE49-F238E27FC236}">
                      <a16:creationId xmlns:a16="http://schemas.microsoft.com/office/drawing/2014/main" id="{6F288152-4798-D781-F57E-4FDB61C7B5C6}"/>
                    </a:ext>
                  </a:extLst>
                </p:cNvPr>
                <p:cNvPicPr/>
                <p:nvPr/>
              </p:nvPicPr>
              <p:blipFill>
                <a:blip r:embed="rId92"/>
                <a:stretch>
                  <a:fillRect/>
                </a:stretch>
              </p:blipFill>
              <p:spPr>
                <a:xfrm>
                  <a:off x="6958105" y="464077"/>
                  <a:ext cx="16740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62" name="Ink 61">
                  <a:extLst>
                    <a:ext uri="{FF2B5EF4-FFF2-40B4-BE49-F238E27FC236}">
                      <a16:creationId xmlns:a16="http://schemas.microsoft.com/office/drawing/2014/main" id="{00CA783E-4480-414D-1DF3-7EAEFD63FB4F}"/>
                    </a:ext>
                  </a:extLst>
                </p14:cNvPr>
                <p14:cNvContentPartPr/>
                <p14:nvPr/>
              </p14:nvContentPartPr>
              <p14:xfrm>
                <a:off x="5881705" y="803557"/>
                <a:ext cx="1954800" cy="33120"/>
              </p14:xfrm>
            </p:contentPart>
          </mc:Choice>
          <mc:Fallback>
            <p:pic>
              <p:nvPicPr>
                <p:cNvPr id="62" name="Ink 61">
                  <a:extLst>
                    <a:ext uri="{FF2B5EF4-FFF2-40B4-BE49-F238E27FC236}">
                      <a16:creationId xmlns:a16="http://schemas.microsoft.com/office/drawing/2014/main" id="{00CA783E-4480-414D-1DF3-7EAEFD63FB4F}"/>
                    </a:ext>
                  </a:extLst>
                </p:cNvPr>
                <p:cNvPicPr/>
                <p:nvPr/>
              </p:nvPicPr>
              <p:blipFill>
                <a:blip r:embed="rId94"/>
                <a:stretch>
                  <a:fillRect/>
                </a:stretch>
              </p:blipFill>
              <p:spPr>
                <a:xfrm>
                  <a:off x="5872705" y="794917"/>
                  <a:ext cx="197244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64" name="Ink 63">
                  <a:extLst>
                    <a:ext uri="{FF2B5EF4-FFF2-40B4-BE49-F238E27FC236}">
                      <a16:creationId xmlns:a16="http://schemas.microsoft.com/office/drawing/2014/main" id="{C6138F1F-9F96-229B-CF77-FE559CF69D2C}"/>
                    </a:ext>
                  </a:extLst>
                </p14:cNvPr>
                <p14:cNvContentPartPr/>
                <p14:nvPr/>
              </p14:nvContentPartPr>
              <p14:xfrm>
                <a:off x="5914465" y="878797"/>
                <a:ext cx="1940040" cy="21600"/>
              </p14:xfrm>
            </p:contentPart>
          </mc:Choice>
          <mc:Fallback>
            <p:pic>
              <p:nvPicPr>
                <p:cNvPr id="64" name="Ink 63">
                  <a:extLst>
                    <a:ext uri="{FF2B5EF4-FFF2-40B4-BE49-F238E27FC236}">
                      <a16:creationId xmlns:a16="http://schemas.microsoft.com/office/drawing/2014/main" id="{C6138F1F-9F96-229B-CF77-FE559CF69D2C}"/>
                    </a:ext>
                  </a:extLst>
                </p:cNvPr>
                <p:cNvPicPr/>
                <p:nvPr/>
              </p:nvPicPr>
              <p:blipFill>
                <a:blip r:embed="rId96"/>
                <a:stretch>
                  <a:fillRect/>
                </a:stretch>
              </p:blipFill>
              <p:spPr>
                <a:xfrm>
                  <a:off x="5905825" y="870157"/>
                  <a:ext cx="1957680" cy="39240"/>
                </a:xfrm>
                <a:prstGeom prst="rect">
                  <a:avLst/>
                </a:prstGeom>
              </p:spPr>
            </p:pic>
          </mc:Fallback>
        </mc:AlternateContent>
      </p:grpSp>
      <p:grpSp>
        <p:nvGrpSpPr>
          <p:cNvPr id="70" name="Group 69">
            <a:extLst>
              <a:ext uri="{FF2B5EF4-FFF2-40B4-BE49-F238E27FC236}">
                <a16:creationId xmlns:a16="http://schemas.microsoft.com/office/drawing/2014/main" id="{1B1A5812-F6EE-FF59-E6A8-858B65EBAEC6}"/>
              </a:ext>
            </a:extLst>
          </p:cNvPr>
          <p:cNvGrpSpPr/>
          <p:nvPr/>
        </p:nvGrpSpPr>
        <p:grpSpPr>
          <a:xfrm>
            <a:off x="501865" y="2485117"/>
            <a:ext cx="793440" cy="401400"/>
            <a:chOff x="501865" y="2485117"/>
            <a:chExt cx="793440" cy="401400"/>
          </a:xfrm>
        </p:grpSpPr>
        <mc:AlternateContent xmlns:mc="http://schemas.openxmlformats.org/markup-compatibility/2006">
          <mc:Choice xmlns:p14="http://schemas.microsoft.com/office/powerpoint/2010/main" Requires="p14">
            <p:contentPart p14:bwMode="auto" r:id="rId97">
              <p14:nvContentPartPr>
                <p14:cNvPr id="66" name="Ink 65">
                  <a:extLst>
                    <a:ext uri="{FF2B5EF4-FFF2-40B4-BE49-F238E27FC236}">
                      <a16:creationId xmlns:a16="http://schemas.microsoft.com/office/drawing/2014/main" id="{623EBB39-CCB3-8866-4BAB-F84FB573083A}"/>
                    </a:ext>
                  </a:extLst>
                </p14:cNvPr>
                <p14:cNvContentPartPr/>
                <p14:nvPr/>
              </p14:nvContentPartPr>
              <p14:xfrm>
                <a:off x="501865" y="2642437"/>
                <a:ext cx="590040" cy="244080"/>
              </p14:xfrm>
            </p:contentPart>
          </mc:Choice>
          <mc:Fallback>
            <p:pic>
              <p:nvPicPr>
                <p:cNvPr id="66" name="Ink 65">
                  <a:extLst>
                    <a:ext uri="{FF2B5EF4-FFF2-40B4-BE49-F238E27FC236}">
                      <a16:creationId xmlns:a16="http://schemas.microsoft.com/office/drawing/2014/main" id="{623EBB39-CCB3-8866-4BAB-F84FB573083A}"/>
                    </a:ext>
                  </a:extLst>
                </p:cNvPr>
                <p:cNvPicPr/>
                <p:nvPr/>
              </p:nvPicPr>
              <p:blipFill>
                <a:blip r:embed="rId98"/>
                <a:stretch>
                  <a:fillRect/>
                </a:stretch>
              </p:blipFill>
              <p:spPr>
                <a:xfrm>
                  <a:off x="493225" y="2633437"/>
                  <a:ext cx="60768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67" name="Ink 66">
                  <a:extLst>
                    <a:ext uri="{FF2B5EF4-FFF2-40B4-BE49-F238E27FC236}">
                      <a16:creationId xmlns:a16="http://schemas.microsoft.com/office/drawing/2014/main" id="{982BCD8F-9138-3D17-74A2-6A035E88C6BC}"/>
                    </a:ext>
                  </a:extLst>
                </p14:cNvPr>
                <p14:cNvContentPartPr/>
                <p14:nvPr/>
              </p14:nvContentPartPr>
              <p14:xfrm>
                <a:off x="715345" y="2485117"/>
                <a:ext cx="105840" cy="100440"/>
              </p14:xfrm>
            </p:contentPart>
          </mc:Choice>
          <mc:Fallback>
            <p:pic>
              <p:nvPicPr>
                <p:cNvPr id="67" name="Ink 66">
                  <a:extLst>
                    <a:ext uri="{FF2B5EF4-FFF2-40B4-BE49-F238E27FC236}">
                      <a16:creationId xmlns:a16="http://schemas.microsoft.com/office/drawing/2014/main" id="{982BCD8F-9138-3D17-74A2-6A035E88C6BC}"/>
                    </a:ext>
                  </a:extLst>
                </p:cNvPr>
                <p:cNvPicPr/>
                <p:nvPr/>
              </p:nvPicPr>
              <p:blipFill>
                <a:blip r:embed="rId100"/>
                <a:stretch>
                  <a:fillRect/>
                </a:stretch>
              </p:blipFill>
              <p:spPr>
                <a:xfrm>
                  <a:off x="706705" y="2476477"/>
                  <a:ext cx="12348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68" name="Ink 67">
                  <a:extLst>
                    <a:ext uri="{FF2B5EF4-FFF2-40B4-BE49-F238E27FC236}">
                      <a16:creationId xmlns:a16="http://schemas.microsoft.com/office/drawing/2014/main" id="{FE516498-C7F4-016C-51A5-469AFE4447E3}"/>
                    </a:ext>
                  </a:extLst>
                </p14:cNvPr>
                <p14:cNvContentPartPr/>
                <p14:nvPr/>
              </p14:nvContentPartPr>
              <p14:xfrm>
                <a:off x="1239865" y="2601037"/>
                <a:ext cx="41400" cy="75960"/>
              </p14:xfrm>
            </p:contentPart>
          </mc:Choice>
          <mc:Fallback>
            <p:pic>
              <p:nvPicPr>
                <p:cNvPr id="68" name="Ink 67">
                  <a:extLst>
                    <a:ext uri="{FF2B5EF4-FFF2-40B4-BE49-F238E27FC236}">
                      <a16:creationId xmlns:a16="http://schemas.microsoft.com/office/drawing/2014/main" id="{FE516498-C7F4-016C-51A5-469AFE4447E3}"/>
                    </a:ext>
                  </a:extLst>
                </p:cNvPr>
                <p:cNvPicPr/>
                <p:nvPr/>
              </p:nvPicPr>
              <p:blipFill>
                <a:blip r:embed="rId102"/>
                <a:stretch>
                  <a:fillRect/>
                </a:stretch>
              </p:blipFill>
              <p:spPr>
                <a:xfrm>
                  <a:off x="1230865" y="2592037"/>
                  <a:ext cx="5904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69" name="Ink 68">
                  <a:extLst>
                    <a:ext uri="{FF2B5EF4-FFF2-40B4-BE49-F238E27FC236}">
                      <a16:creationId xmlns:a16="http://schemas.microsoft.com/office/drawing/2014/main" id="{C478BA71-3210-822D-F063-204E49442566}"/>
                    </a:ext>
                  </a:extLst>
                </p14:cNvPr>
                <p14:cNvContentPartPr/>
                <p14:nvPr/>
              </p14:nvContentPartPr>
              <p14:xfrm>
                <a:off x="1254985" y="2820997"/>
                <a:ext cx="40320" cy="61560"/>
              </p14:xfrm>
            </p:contentPart>
          </mc:Choice>
          <mc:Fallback>
            <p:pic>
              <p:nvPicPr>
                <p:cNvPr id="69" name="Ink 68">
                  <a:extLst>
                    <a:ext uri="{FF2B5EF4-FFF2-40B4-BE49-F238E27FC236}">
                      <a16:creationId xmlns:a16="http://schemas.microsoft.com/office/drawing/2014/main" id="{C478BA71-3210-822D-F063-204E49442566}"/>
                    </a:ext>
                  </a:extLst>
                </p:cNvPr>
                <p:cNvPicPr/>
                <p:nvPr/>
              </p:nvPicPr>
              <p:blipFill>
                <a:blip r:embed="rId104"/>
                <a:stretch>
                  <a:fillRect/>
                </a:stretch>
              </p:blipFill>
              <p:spPr>
                <a:xfrm>
                  <a:off x="1245985" y="2811997"/>
                  <a:ext cx="57960" cy="79200"/>
                </a:xfrm>
                <a:prstGeom prst="rect">
                  <a:avLst/>
                </a:prstGeom>
              </p:spPr>
            </p:pic>
          </mc:Fallback>
        </mc:AlternateContent>
      </p:grpSp>
      <p:grpSp>
        <p:nvGrpSpPr>
          <p:cNvPr id="84" name="Group 83">
            <a:extLst>
              <a:ext uri="{FF2B5EF4-FFF2-40B4-BE49-F238E27FC236}">
                <a16:creationId xmlns:a16="http://schemas.microsoft.com/office/drawing/2014/main" id="{4030A5CC-B471-ADAE-34A4-84D60B16E5DC}"/>
              </a:ext>
            </a:extLst>
          </p:cNvPr>
          <p:cNvGrpSpPr/>
          <p:nvPr/>
        </p:nvGrpSpPr>
        <p:grpSpPr>
          <a:xfrm>
            <a:off x="1552705" y="2310157"/>
            <a:ext cx="5163480" cy="688680"/>
            <a:chOff x="1552705" y="2310157"/>
            <a:chExt cx="5163480" cy="688680"/>
          </a:xfrm>
        </p:grpSpPr>
        <mc:AlternateContent xmlns:mc="http://schemas.openxmlformats.org/markup-compatibility/2006">
          <mc:Choice xmlns:p14="http://schemas.microsoft.com/office/powerpoint/2010/main" Requires="p14">
            <p:contentPart p14:bwMode="auto" r:id="rId105">
              <p14:nvContentPartPr>
                <p14:cNvPr id="71" name="Ink 70">
                  <a:extLst>
                    <a:ext uri="{FF2B5EF4-FFF2-40B4-BE49-F238E27FC236}">
                      <a16:creationId xmlns:a16="http://schemas.microsoft.com/office/drawing/2014/main" id="{1D2A68E0-AD42-907F-4C15-4E4FD745C9D1}"/>
                    </a:ext>
                  </a:extLst>
                </p14:cNvPr>
                <p14:cNvContentPartPr/>
                <p14:nvPr/>
              </p14:nvContentPartPr>
              <p14:xfrm>
                <a:off x="1552705" y="2595277"/>
                <a:ext cx="1502280" cy="403560"/>
              </p14:xfrm>
            </p:contentPart>
          </mc:Choice>
          <mc:Fallback>
            <p:pic>
              <p:nvPicPr>
                <p:cNvPr id="71" name="Ink 70">
                  <a:extLst>
                    <a:ext uri="{FF2B5EF4-FFF2-40B4-BE49-F238E27FC236}">
                      <a16:creationId xmlns:a16="http://schemas.microsoft.com/office/drawing/2014/main" id="{1D2A68E0-AD42-907F-4C15-4E4FD745C9D1}"/>
                    </a:ext>
                  </a:extLst>
                </p:cNvPr>
                <p:cNvPicPr/>
                <p:nvPr/>
              </p:nvPicPr>
              <p:blipFill>
                <a:blip r:embed="rId106"/>
                <a:stretch>
                  <a:fillRect/>
                </a:stretch>
              </p:blipFill>
              <p:spPr>
                <a:xfrm>
                  <a:off x="1543705" y="2586277"/>
                  <a:ext cx="1519920" cy="42120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72" name="Ink 71">
                  <a:extLst>
                    <a:ext uri="{FF2B5EF4-FFF2-40B4-BE49-F238E27FC236}">
                      <a16:creationId xmlns:a16="http://schemas.microsoft.com/office/drawing/2014/main" id="{C7676222-AA38-F714-4452-8E871DD285DD}"/>
                    </a:ext>
                  </a:extLst>
                </p14:cNvPr>
                <p14:cNvContentPartPr/>
                <p14:nvPr/>
              </p14:nvContentPartPr>
              <p14:xfrm>
                <a:off x="2659705" y="2435437"/>
                <a:ext cx="129240" cy="100440"/>
              </p14:xfrm>
            </p:contentPart>
          </mc:Choice>
          <mc:Fallback>
            <p:pic>
              <p:nvPicPr>
                <p:cNvPr id="72" name="Ink 71">
                  <a:extLst>
                    <a:ext uri="{FF2B5EF4-FFF2-40B4-BE49-F238E27FC236}">
                      <a16:creationId xmlns:a16="http://schemas.microsoft.com/office/drawing/2014/main" id="{C7676222-AA38-F714-4452-8E871DD285DD}"/>
                    </a:ext>
                  </a:extLst>
                </p:cNvPr>
                <p:cNvPicPr/>
                <p:nvPr/>
              </p:nvPicPr>
              <p:blipFill>
                <a:blip r:embed="rId108"/>
                <a:stretch>
                  <a:fillRect/>
                </a:stretch>
              </p:blipFill>
              <p:spPr>
                <a:xfrm>
                  <a:off x="2650705" y="2426437"/>
                  <a:ext cx="14688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73" name="Ink 72">
                  <a:extLst>
                    <a:ext uri="{FF2B5EF4-FFF2-40B4-BE49-F238E27FC236}">
                      <a16:creationId xmlns:a16="http://schemas.microsoft.com/office/drawing/2014/main" id="{044A0368-318F-8D35-516B-377E278E559C}"/>
                    </a:ext>
                  </a:extLst>
                </p14:cNvPr>
                <p14:cNvContentPartPr/>
                <p14:nvPr/>
              </p14:nvContentPartPr>
              <p14:xfrm>
                <a:off x="2287105" y="2396557"/>
                <a:ext cx="126000" cy="115920"/>
              </p14:xfrm>
            </p:contentPart>
          </mc:Choice>
          <mc:Fallback>
            <p:pic>
              <p:nvPicPr>
                <p:cNvPr id="73" name="Ink 72">
                  <a:extLst>
                    <a:ext uri="{FF2B5EF4-FFF2-40B4-BE49-F238E27FC236}">
                      <a16:creationId xmlns:a16="http://schemas.microsoft.com/office/drawing/2014/main" id="{044A0368-318F-8D35-516B-377E278E559C}"/>
                    </a:ext>
                  </a:extLst>
                </p:cNvPr>
                <p:cNvPicPr/>
                <p:nvPr/>
              </p:nvPicPr>
              <p:blipFill>
                <a:blip r:embed="rId110"/>
                <a:stretch>
                  <a:fillRect/>
                </a:stretch>
              </p:blipFill>
              <p:spPr>
                <a:xfrm>
                  <a:off x="2278465" y="2387917"/>
                  <a:ext cx="14364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74" name="Ink 73">
                  <a:extLst>
                    <a:ext uri="{FF2B5EF4-FFF2-40B4-BE49-F238E27FC236}">
                      <a16:creationId xmlns:a16="http://schemas.microsoft.com/office/drawing/2014/main" id="{A4E6DA28-6CEA-662B-B391-ADE7169F12E3}"/>
                    </a:ext>
                  </a:extLst>
                </p14:cNvPr>
                <p14:cNvContentPartPr/>
                <p14:nvPr/>
              </p14:nvContentPartPr>
              <p14:xfrm>
                <a:off x="3435145" y="2464237"/>
                <a:ext cx="15480" cy="374040"/>
              </p14:xfrm>
            </p:contentPart>
          </mc:Choice>
          <mc:Fallback>
            <p:pic>
              <p:nvPicPr>
                <p:cNvPr id="74" name="Ink 73">
                  <a:extLst>
                    <a:ext uri="{FF2B5EF4-FFF2-40B4-BE49-F238E27FC236}">
                      <a16:creationId xmlns:a16="http://schemas.microsoft.com/office/drawing/2014/main" id="{A4E6DA28-6CEA-662B-B391-ADE7169F12E3}"/>
                    </a:ext>
                  </a:extLst>
                </p:cNvPr>
                <p:cNvPicPr/>
                <p:nvPr/>
              </p:nvPicPr>
              <p:blipFill>
                <a:blip r:embed="rId112"/>
                <a:stretch>
                  <a:fillRect/>
                </a:stretch>
              </p:blipFill>
              <p:spPr>
                <a:xfrm>
                  <a:off x="3426505" y="2455237"/>
                  <a:ext cx="33120" cy="39168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75" name="Ink 74">
                  <a:extLst>
                    <a:ext uri="{FF2B5EF4-FFF2-40B4-BE49-F238E27FC236}">
                      <a16:creationId xmlns:a16="http://schemas.microsoft.com/office/drawing/2014/main" id="{806C6B93-AD06-D120-56D2-490AD645167B}"/>
                    </a:ext>
                  </a:extLst>
                </p14:cNvPr>
                <p14:cNvContentPartPr/>
                <p14:nvPr/>
              </p14:nvContentPartPr>
              <p14:xfrm>
                <a:off x="3507505" y="2481157"/>
                <a:ext cx="16920" cy="343440"/>
              </p14:xfrm>
            </p:contentPart>
          </mc:Choice>
          <mc:Fallback>
            <p:pic>
              <p:nvPicPr>
                <p:cNvPr id="75" name="Ink 74">
                  <a:extLst>
                    <a:ext uri="{FF2B5EF4-FFF2-40B4-BE49-F238E27FC236}">
                      <a16:creationId xmlns:a16="http://schemas.microsoft.com/office/drawing/2014/main" id="{806C6B93-AD06-D120-56D2-490AD645167B}"/>
                    </a:ext>
                  </a:extLst>
                </p:cNvPr>
                <p:cNvPicPr/>
                <p:nvPr/>
              </p:nvPicPr>
              <p:blipFill>
                <a:blip r:embed="rId114"/>
                <a:stretch>
                  <a:fillRect/>
                </a:stretch>
              </p:blipFill>
              <p:spPr>
                <a:xfrm>
                  <a:off x="3498865" y="2472517"/>
                  <a:ext cx="34560" cy="36108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76" name="Ink 75">
                  <a:extLst>
                    <a:ext uri="{FF2B5EF4-FFF2-40B4-BE49-F238E27FC236}">
                      <a16:creationId xmlns:a16="http://schemas.microsoft.com/office/drawing/2014/main" id="{836BA2B0-B3DC-CD1E-A332-D0E1B4FF1DE7}"/>
                    </a:ext>
                  </a:extLst>
                </p14:cNvPr>
                <p14:cNvContentPartPr/>
                <p14:nvPr/>
              </p14:nvContentPartPr>
              <p14:xfrm>
                <a:off x="3295825" y="2643157"/>
                <a:ext cx="344880" cy="69480"/>
              </p14:xfrm>
            </p:contentPart>
          </mc:Choice>
          <mc:Fallback>
            <p:pic>
              <p:nvPicPr>
                <p:cNvPr id="76" name="Ink 75">
                  <a:extLst>
                    <a:ext uri="{FF2B5EF4-FFF2-40B4-BE49-F238E27FC236}">
                      <a16:creationId xmlns:a16="http://schemas.microsoft.com/office/drawing/2014/main" id="{836BA2B0-B3DC-CD1E-A332-D0E1B4FF1DE7}"/>
                    </a:ext>
                  </a:extLst>
                </p:cNvPr>
                <p:cNvPicPr/>
                <p:nvPr/>
              </p:nvPicPr>
              <p:blipFill>
                <a:blip r:embed="rId116"/>
                <a:stretch>
                  <a:fillRect/>
                </a:stretch>
              </p:blipFill>
              <p:spPr>
                <a:xfrm>
                  <a:off x="3287185" y="2634517"/>
                  <a:ext cx="36252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77" name="Ink 76">
                  <a:extLst>
                    <a:ext uri="{FF2B5EF4-FFF2-40B4-BE49-F238E27FC236}">
                      <a16:creationId xmlns:a16="http://schemas.microsoft.com/office/drawing/2014/main" id="{1B767D60-C16B-DD20-B44D-DBC0CB6FF52F}"/>
                    </a:ext>
                  </a:extLst>
                </p14:cNvPr>
                <p14:cNvContentPartPr/>
                <p14:nvPr/>
              </p14:nvContentPartPr>
              <p14:xfrm>
                <a:off x="3774985" y="2503117"/>
                <a:ext cx="859320" cy="325080"/>
              </p14:xfrm>
            </p:contentPart>
          </mc:Choice>
          <mc:Fallback>
            <p:pic>
              <p:nvPicPr>
                <p:cNvPr id="77" name="Ink 76">
                  <a:extLst>
                    <a:ext uri="{FF2B5EF4-FFF2-40B4-BE49-F238E27FC236}">
                      <a16:creationId xmlns:a16="http://schemas.microsoft.com/office/drawing/2014/main" id="{1B767D60-C16B-DD20-B44D-DBC0CB6FF52F}"/>
                    </a:ext>
                  </a:extLst>
                </p:cNvPr>
                <p:cNvPicPr/>
                <p:nvPr/>
              </p:nvPicPr>
              <p:blipFill>
                <a:blip r:embed="rId118"/>
                <a:stretch>
                  <a:fillRect/>
                </a:stretch>
              </p:blipFill>
              <p:spPr>
                <a:xfrm>
                  <a:off x="3766345" y="2494117"/>
                  <a:ext cx="876960" cy="34272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78" name="Ink 77">
                  <a:extLst>
                    <a:ext uri="{FF2B5EF4-FFF2-40B4-BE49-F238E27FC236}">
                      <a16:creationId xmlns:a16="http://schemas.microsoft.com/office/drawing/2014/main" id="{BFA15D5A-8CF2-B5E2-DC90-29EA61FBBFB0}"/>
                    </a:ext>
                  </a:extLst>
                </p14:cNvPr>
                <p14:cNvContentPartPr/>
                <p14:nvPr/>
              </p14:nvContentPartPr>
              <p14:xfrm>
                <a:off x="4228585" y="2400157"/>
                <a:ext cx="91800" cy="107280"/>
              </p14:xfrm>
            </p:contentPart>
          </mc:Choice>
          <mc:Fallback>
            <p:pic>
              <p:nvPicPr>
                <p:cNvPr id="78" name="Ink 77">
                  <a:extLst>
                    <a:ext uri="{FF2B5EF4-FFF2-40B4-BE49-F238E27FC236}">
                      <a16:creationId xmlns:a16="http://schemas.microsoft.com/office/drawing/2014/main" id="{BFA15D5A-8CF2-B5E2-DC90-29EA61FBBFB0}"/>
                    </a:ext>
                  </a:extLst>
                </p:cNvPr>
                <p:cNvPicPr/>
                <p:nvPr/>
              </p:nvPicPr>
              <p:blipFill>
                <a:blip r:embed="rId120"/>
                <a:stretch>
                  <a:fillRect/>
                </a:stretch>
              </p:blipFill>
              <p:spPr>
                <a:xfrm>
                  <a:off x="4219585" y="2391517"/>
                  <a:ext cx="10944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79" name="Ink 78">
                  <a:extLst>
                    <a:ext uri="{FF2B5EF4-FFF2-40B4-BE49-F238E27FC236}">
                      <a16:creationId xmlns:a16="http://schemas.microsoft.com/office/drawing/2014/main" id="{0D7CAA32-8A32-512B-65DE-E50AAEECF736}"/>
                    </a:ext>
                  </a:extLst>
                </p14:cNvPr>
                <p14:cNvContentPartPr/>
                <p14:nvPr/>
              </p14:nvContentPartPr>
              <p14:xfrm>
                <a:off x="4078465" y="2568997"/>
                <a:ext cx="161640" cy="4680"/>
              </p14:xfrm>
            </p:contentPart>
          </mc:Choice>
          <mc:Fallback>
            <p:pic>
              <p:nvPicPr>
                <p:cNvPr id="79" name="Ink 78">
                  <a:extLst>
                    <a:ext uri="{FF2B5EF4-FFF2-40B4-BE49-F238E27FC236}">
                      <a16:creationId xmlns:a16="http://schemas.microsoft.com/office/drawing/2014/main" id="{0D7CAA32-8A32-512B-65DE-E50AAEECF736}"/>
                    </a:ext>
                  </a:extLst>
                </p:cNvPr>
                <p:cNvPicPr/>
                <p:nvPr/>
              </p:nvPicPr>
              <p:blipFill>
                <a:blip r:embed="rId122"/>
                <a:stretch>
                  <a:fillRect/>
                </a:stretch>
              </p:blipFill>
              <p:spPr>
                <a:xfrm>
                  <a:off x="4069825" y="2559997"/>
                  <a:ext cx="17928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80" name="Ink 79">
                  <a:extLst>
                    <a:ext uri="{FF2B5EF4-FFF2-40B4-BE49-F238E27FC236}">
                      <a16:creationId xmlns:a16="http://schemas.microsoft.com/office/drawing/2014/main" id="{A4561C0A-EA14-9744-F26D-F561CA9AA215}"/>
                    </a:ext>
                  </a:extLst>
                </p14:cNvPr>
                <p14:cNvContentPartPr/>
                <p14:nvPr/>
              </p14:nvContentPartPr>
              <p14:xfrm>
                <a:off x="4760665" y="2454517"/>
                <a:ext cx="1955520" cy="344160"/>
              </p14:xfrm>
            </p:contentPart>
          </mc:Choice>
          <mc:Fallback>
            <p:pic>
              <p:nvPicPr>
                <p:cNvPr id="80" name="Ink 79">
                  <a:extLst>
                    <a:ext uri="{FF2B5EF4-FFF2-40B4-BE49-F238E27FC236}">
                      <a16:creationId xmlns:a16="http://schemas.microsoft.com/office/drawing/2014/main" id="{A4561C0A-EA14-9744-F26D-F561CA9AA215}"/>
                    </a:ext>
                  </a:extLst>
                </p:cNvPr>
                <p:cNvPicPr/>
                <p:nvPr/>
              </p:nvPicPr>
              <p:blipFill>
                <a:blip r:embed="rId124"/>
                <a:stretch>
                  <a:fillRect/>
                </a:stretch>
              </p:blipFill>
              <p:spPr>
                <a:xfrm>
                  <a:off x="4751665" y="2445877"/>
                  <a:ext cx="1973160" cy="36180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81" name="Ink 80">
                  <a:extLst>
                    <a:ext uri="{FF2B5EF4-FFF2-40B4-BE49-F238E27FC236}">
                      <a16:creationId xmlns:a16="http://schemas.microsoft.com/office/drawing/2014/main" id="{D3644795-2CD8-8412-C124-0898BFB95B9E}"/>
                    </a:ext>
                  </a:extLst>
                </p14:cNvPr>
                <p14:cNvContentPartPr/>
                <p14:nvPr/>
              </p14:nvContentPartPr>
              <p14:xfrm>
                <a:off x="6120385" y="2310157"/>
                <a:ext cx="102600" cy="102600"/>
              </p14:xfrm>
            </p:contentPart>
          </mc:Choice>
          <mc:Fallback>
            <p:pic>
              <p:nvPicPr>
                <p:cNvPr id="81" name="Ink 80">
                  <a:extLst>
                    <a:ext uri="{FF2B5EF4-FFF2-40B4-BE49-F238E27FC236}">
                      <a16:creationId xmlns:a16="http://schemas.microsoft.com/office/drawing/2014/main" id="{D3644795-2CD8-8412-C124-0898BFB95B9E}"/>
                    </a:ext>
                  </a:extLst>
                </p:cNvPr>
                <p:cNvPicPr/>
                <p:nvPr/>
              </p:nvPicPr>
              <p:blipFill>
                <a:blip r:embed="rId126"/>
                <a:stretch>
                  <a:fillRect/>
                </a:stretch>
              </p:blipFill>
              <p:spPr>
                <a:xfrm>
                  <a:off x="6111745" y="2301517"/>
                  <a:ext cx="12024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82" name="Ink 81">
                  <a:extLst>
                    <a:ext uri="{FF2B5EF4-FFF2-40B4-BE49-F238E27FC236}">
                      <a16:creationId xmlns:a16="http://schemas.microsoft.com/office/drawing/2014/main" id="{75FD2857-819D-40E4-8F31-CF857D4F5B54}"/>
                    </a:ext>
                  </a:extLst>
                </p14:cNvPr>
                <p14:cNvContentPartPr/>
                <p14:nvPr/>
              </p14:nvContentPartPr>
              <p14:xfrm>
                <a:off x="6001225" y="2491597"/>
                <a:ext cx="130680" cy="2880"/>
              </p14:xfrm>
            </p:contentPart>
          </mc:Choice>
          <mc:Fallback>
            <p:pic>
              <p:nvPicPr>
                <p:cNvPr id="82" name="Ink 81">
                  <a:extLst>
                    <a:ext uri="{FF2B5EF4-FFF2-40B4-BE49-F238E27FC236}">
                      <a16:creationId xmlns:a16="http://schemas.microsoft.com/office/drawing/2014/main" id="{75FD2857-819D-40E4-8F31-CF857D4F5B54}"/>
                    </a:ext>
                  </a:extLst>
                </p:cNvPr>
                <p:cNvPicPr/>
                <p:nvPr/>
              </p:nvPicPr>
              <p:blipFill>
                <a:blip r:embed="rId128"/>
                <a:stretch>
                  <a:fillRect/>
                </a:stretch>
              </p:blipFill>
              <p:spPr>
                <a:xfrm>
                  <a:off x="5992225" y="2482957"/>
                  <a:ext cx="14832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83" name="Ink 82">
                  <a:extLst>
                    <a:ext uri="{FF2B5EF4-FFF2-40B4-BE49-F238E27FC236}">
                      <a16:creationId xmlns:a16="http://schemas.microsoft.com/office/drawing/2014/main" id="{3411CA32-08BB-DB52-E35B-3781D3665A66}"/>
                    </a:ext>
                  </a:extLst>
                </p14:cNvPr>
                <p14:cNvContentPartPr/>
                <p14:nvPr/>
              </p14:nvContentPartPr>
              <p14:xfrm>
                <a:off x="4671025" y="2505997"/>
                <a:ext cx="232200" cy="11880"/>
              </p14:xfrm>
            </p:contentPart>
          </mc:Choice>
          <mc:Fallback>
            <p:pic>
              <p:nvPicPr>
                <p:cNvPr id="83" name="Ink 82">
                  <a:extLst>
                    <a:ext uri="{FF2B5EF4-FFF2-40B4-BE49-F238E27FC236}">
                      <a16:creationId xmlns:a16="http://schemas.microsoft.com/office/drawing/2014/main" id="{3411CA32-08BB-DB52-E35B-3781D3665A66}"/>
                    </a:ext>
                  </a:extLst>
                </p:cNvPr>
                <p:cNvPicPr/>
                <p:nvPr/>
              </p:nvPicPr>
              <p:blipFill>
                <a:blip r:embed="rId130"/>
                <a:stretch>
                  <a:fillRect/>
                </a:stretch>
              </p:blipFill>
              <p:spPr>
                <a:xfrm>
                  <a:off x="4662025" y="2497357"/>
                  <a:ext cx="249840" cy="29520"/>
                </a:xfrm>
                <a:prstGeom prst="rect">
                  <a:avLst/>
                </a:prstGeom>
              </p:spPr>
            </p:pic>
          </mc:Fallback>
        </mc:AlternateContent>
      </p:grpSp>
      <p:grpSp>
        <p:nvGrpSpPr>
          <p:cNvPr id="91" name="Group 90">
            <a:extLst>
              <a:ext uri="{FF2B5EF4-FFF2-40B4-BE49-F238E27FC236}">
                <a16:creationId xmlns:a16="http://schemas.microsoft.com/office/drawing/2014/main" id="{CA9697DC-E61A-505A-2349-CBD78A233C13}"/>
              </a:ext>
            </a:extLst>
          </p:cNvPr>
          <p:cNvGrpSpPr/>
          <p:nvPr/>
        </p:nvGrpSpPr>
        <p:grpSpPr>
          <a:xfrm>
            <a:off x="6941905" y="2277397"/>
            <a:ext cx="1677240" cy="485280"/>
            <a:chOff x="6941905" y="2277397"/>
            <a:chExt cx="1677240" cy="485280"/>
          </a:xfrm>
        </p:grpSpPr>
        <mc:AlternateContent xmlns:mc="http://schemas.openxmlformats.org/markup-compatibility/2006">
          <mc:Choice xmlns:p14="http://schemas.microsoft.com/office/powerpoint/2010/main" Requires="p14">
            <p:contentPart p14:bwMode="auto" r:id="rId131">
              <p14:nvContentPartPr>
                <p14:cNvPr id="85" name="Ink 84">
                  <a:extLst>
                    <a:ext uri="{FF2B5EF4-FFF2-40B4-BE49-F238E27FC236}">
                      <a16:creationId xmlns:a16="http://schemas.microsoft.com/office/drawing/2014/main" id="{4101F076-8571-02CF-78DF-B68EBC26E467}"/>
                    </a:ext>
                  </a:extLst>
                </p14:cNvPr>
                <p14:cNvContentPartPr/>
                <p14:nvPr/>
              </p14:nvContentPartPr>
              <p14:xfrm>
                <a:off x="6941905" y="2448757"/>
                <a:ext cx="336960" cy="313920"/>
              </p14:xfrm>
            </p:contentPart>
          </mc:Choice>
          <mc:Fallback>
            <p:pic>
              <p:nvPicPr>
                <p:cNvPr id="85" name="Ink 84">
                  <a:extLst>
                    <a:ext uri="{FF2B5EF4-FFF2-40B4-BE49-F238E27FC236}">
                      <a16:creationId xmlns:a16="http://schemas.microsoft.com/office/drawing/2014/main" id="{4101F076-8571-02CF-78DF-B68EBC26E467}"/>
                    </a:ext>
                  </a:extLst>
                </p:cNvPr>
                <p:cNvPicPr/>
                <p:nvPr/>
              </p:nvPicPr>
              <p:blipFill>
                <a:blip r:embed="rId132"/>
                <a:stretch>
                  <a:fillRect/>
                </a:stretch>
              </p:blipFill>
              <p:spPr>
                <a:xfrm>
                  <a:off x="6933265" y="2439757"/>
                  <a:ext cx="354600" cy="33156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86" name="Ink 85">
                  <a:extLst>
                    <a:ext uri="{FF2B5EF4-FFF2-40B4-BE49-F238E27FC236}">
                      <a16:creationId xmlns:a16="http://schemas.microsoft.com/office/drawing/2014/main" id="{10FFF87D-D006-1889-BF13-8158B96A935A}"/>
                    </a:ext>
                  </a:extLst>
                </p14:cNvPr>
                <p14:cNvContentPartPr/>
                <p14:nvPr/>
              </p14:nvContentPartPr>
              <p14:xfrm>
                <a:off x="7206865" y="2548117"/>
                <a:ext cx="157680" cy="21960"/>
              </p14:xfrm>
            </p:contentPart>
          </mc:Choice>
          <mc:Fallback>
            <p:pic>
              <p:nvPicPr>
                <p:cNvPr id="86" name="Ink 85">
                  <a:extLst>
                    <a:ext uri="{FF2B5EF4-FFF2-40B4-BE49-F238E27FC236}">
                      <a16:creationId xmlns:a16="http://schemas.microsoft.com/office/drawing/2014/main" id="{10FFF87D-D006-1889-BF13-8158B96A935A}"/>
                    </a:ext>
                  </a:extLst>
                </p:cNvPr>
                <p:cNvPicPr/>
                <p:nvPr/>
              </p:nvPicPr>
              <p:blipFill>
                <a:blip r:embed="rId134"/>
                <a:stretch>
                  <a:fillRect/>
                </a:stretch>
              </p:blipFill>
              <p:spPr>
                <a:xfrm>
                  <a:off x="7197865" y="2539477"/>
                  <a:ext cx="17532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87" name="Ink 86">
                  <a:extLst>
                    <a:ext uri="{FF2B5EF4-FFF2-40B4-BE49-F238E27FC236}">
                      <a16:creationId xmlns:a16="http://schemas.microsoft.com/office/drawing/2014/main" id="{24711AC0-3100-8CCA-AADC-B177C5AC9CD3}"/>
                    </a:ext>
                  </a:extLst>
                </p14:cNvPr>
                <p14:cNvContentPartPr/>
                <p14:nvPr/>
              </p14:nvContentPartPr>
              <p14:xfrm>
                <a:off x="7486585" y="2554237"/>
                <a:ext cx="256320" cy="195480"/>
              </p14:xfrm>
            </p:contentPart>
          </mc:Choice>
          <mc:Fallback>
            <p:pic>
              <p:nvPicPr>
                <p:cNvPr id="87" name="Ink 86">
                  <a:extLst>
                    <a:ext uri="{FF2B5EF4-FFF2-40B4-BE49-F238E27FC236}">
                      <a16:creationId xmlns:a16="http://schemas.microsoft.com/office/drawing/2014/main" id="{24711AC0-3100-8CCA-AADC-B177C5AC9CD3}"/>
                    </a:ext>
                  </a:extLst>
                </p:cNvPr>
                <p:cNvPicPr/>
                <p:nvPr/>
              </p:nvPicPr>
              <p:blipFill>
                <a:blip r:embed="rId136"/>
                <a:stretch>
                  <a:fillRect/>
                </a:stretch>
              </p:blipFill>
              <p:spPr>
                <a:xfrm>
                  <a:off x="7477945" y="2545237"/>
                  <a:ext cx="27396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88" name="Ink 87">
                  <a:extLst>
                    <a:ext uri="{FF2B5EF4-FFF2-40B4-BE49-F238E27FC236}">
                      <a16:creationId xmlns:a16="http://schemas.microsoft.com/office/drawing/2014/main" id="{762B5CA6-0CAF-FFE1-33C7-743532000229}"/>
                    </a:ext>
                  </a:extLst>
                </p14:cNvPr>
                <p14:cNvContentPartPr/>
                <p14:nvPr/>
              </p14:nvContentPartPr>
              <p14:xfrm>
                <a:off x="7871065" y="2444437"/>
                <a:ext cx="748080" cy="288720"/>
              </p14:xfrm>
            </p:contentPart>
          </mc:Choice>
          <mc:Fallback>
            <p:pic>
              <p:nvPicPr>
                <p:cNvPr id="88" name="Ink 87">
                  <a:extLst>
                    <a:ext uri="{FF2B5EF4-FFF2-40B4-BE49-F238E27FC236}">
                      <a16:creationId xmlns:a16="http://schemas.microsoft.com/office/drawing/2014/main" id="{762B5CA6-0CAF-FFE1-33C7-743532000229}"/>
                    </a:ext>
                  </a:extLst>
                </p:cNvPr>
                <p:cNvPicPr/>
                <p:nvPr/>
              </p:nvPicPr>
              <p:blipFill>
                <a:blip r:embed="rId138"/>
                <a:stretch>
                  <a:fillRect/>
                </a:stretch>
              </p:blipFill>
              <p:spPr>
                <a:xfrm>
                  <a:off x="7862425" y="2435797"/>
                  <a:ext cx="765720" cy="30636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89" name="Ink 88">
                  <a:extLst>
                    <a:ext uri="{FF2B5EF4-FFF2-40B4-BE49-F238E27FC236}">
                      <a16:creationId xmlns:a16="http://schemas.microsoft.com/office/drawing/2014/main" id="{8B6FD3A0-16AD-DCF6-2D9E-61779F13587D}"/>
                    </a:ext>
                  </a:extLst>
                </p14:cNvPr>
                <p14:cNvContentPartPr/>
                <p14:nvPr/>
              </p14:nvContentPartPr>
              <p14:xfrm>
                <a:off x="8043145" y="2277397"/>
                <a:ext cx="105480" cy="109440"/>
              </p14:xfrm>
            </p:contentPart>
          </mc:Choice>
          <mc:Fallback>
            <p:pic>
              <p:nvPicPr>
                <p:cNvPr id="89" name="Ink 88">
                  <a:extLst>
                    <a:ext uri="{FF2B5EF4-FFF2-40B4-BE49-F238E27FC236}">
                      <a16:creationId xmlns:a16="http://schemas.microsoft.com/office/drawing/2014/main" id="{8B6FD3A0-16AD-DCF6-2D9E-61779F13587D}"/>
                    </a:ext>
                  </a:extLst>
                </p:cNvPr>
                <p:cNvPicPr/>
                <p:nvPr/>
              </p:nvPicPr>
              <p:blipFill>
                <a:blip r:embed="rId140"/>
                <a:stretch>
                  <a:fillRect/>
                </a:stretch>
              </p:blipFill>
              <p:spPr>
                <a:xfrm>
                  <a:off x="8034505" y="2268397"/>
                  <a:ext cx="12312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90" name="Ink 89">
                  <a:extLst>
                    <a:ext uri="{FF2B5EF4-FFF2-40B4-BE49-F238E27FC236}">
                      <a16:creationId xmlns:a16="http://schemas.microsoft.com/office/drawing/2014/main" id="{A57BB461-881C-1AE0-2370-CA9C93D2F1F5}"/>
                    </a:ext>
                  </a:extLst>
                </p14:cNvPr>
                <p14:cNvContentPartPr/>
                <p14:nvPr/>
              </p14:nvContentPartPr>
              <p14:xfrm>
                <a:off x="7878985" y="2457757"/>
                <a:ext cx="153720" cy="10080"/>
              </p14:xfrm>
            </p:contentPart>
          </mc:Choice>
          <mc:Fallback>
            <p:pic>
              <p:nvPicPr>
                <p:cNvPr id="90" name="Ink 89">
                  <a:extLst>
                    <a:ext uri="{FF2B5EF4-FFF2-40B4-BE49-F238E27FC236}">
                      <a16:creationId xmlns:a16="http://schemas.microsoft.com/office/drawing/2014/main" id="{A57BB461-881C-1AE0-2370-CA9C93D2F1F5}"/>
                    </a:ext>
                  </a:extLst>
                </p:cNvPr>
                <p:cNvPicPr/>
                <p:nvPr/>
              </p:nvPicPr>
              <p:blipFill>
                <a:blip r:embed="rId142"/>
                <a:stretch>
                  <a:fillRect/>
                </a:stretch>
              </p:blipFill>
              <p:spPr>
                <a:xfrm>
                  <a:off x="7869985" y="2448757"/>
                  <a:ext cx="171360" cy="27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3">
            <p14:nvContentPartPr>
              <p14:cNvPr id="92" name="Ink 91">
                <a:extLst>
                  <a:ext uri="{FF2B5EF4-FFF2-40B4-BE49-F238E27FC236}">
                    <a16:creationId xmlns:a16="http://schemas.microsoft.com/office/drawing/2014/main" id="{350A588F-0E27-FA70-81D6-6CD53888BE7E}"/>
                  </a:ext>
                </a:extLst>
              </p14:cNvPr>
              <p14:cNvContentPartPr/>
              <p14:nvPr/>
            </p14:nvContentPartPr>
            <p14:xfrm>
              <a:off x="4693345" y="2758717"/>
              <a:ext cx="424800" cy="388440"/>
            </p14:xfrm>
          </p:contentPart>
        </mc:Choice>
        <mc:Fallback>
          <p:pic>
            <p:nvPicPr>
              <p:cNvPr id="92" name="Ink 91">
                <a:extLst>
                  <a:ext uri="{FF2B5EF4-FFF2-40B4-BE49-F238E27FC236}">
                    <a16:creationId xmlns:a16="http://schemas.microsoft.com/office/drawing/2014/main" id="{350A588F-0E27-FA70-81D6-6CD53888BE7E}"/>
                  </a:ext>
                </a:extLst>
              </p:cNvPr>
              <p:cNvPicPr/>
              <p:nvPr/>
            </p:nvPicPr>
            <p:blipFill>
              <a:blip r:embed="rId144"/>
              <a:stretch>
                <a:fillRect/>
              </a:stretch>
            </p:blipFill>
            <p:spPr>
              <a:xfrm>
                <a:off x="4684705" y="2749717"/>
                <a:ext cx="442440" cy="406080"/>
              </a:xfrm>
              <a:prstGeom prst="rect">
                <a:avLst/>
              </a:prstGeom>
            </p:spPr>
          </p:pic>
        </mc:Fallback>
      </mc:AlternateContent>
      <p:grpSp>
        <p:nvGrpSpPr>
          <p:cNvPr id="101" name="Group 100">
            <a:extLst>
              <a:ext uri="{FF2B5EF4-FFF2-40B4-BE49-F238E27FC236}">
                <a16:creationId xmlns:a16="http://schemas.microsoft.com/office/drawing/2014/main" id="{5FEF3155-89C1-5D29-34C9-12791602E65B}"/>
              </a:ext>
            </a:extLst>
          </p:cNvPr>
          <p:cNvGrpSpPr/>
          <p:nvPr/>
        </p:nvGrpSpPr>
        <p:grpSpPr>
          <a:xfrm>
            <a:off x="5249905" y="2790037"/>
            <a:ext cx="4010400" cy="461520"/>
            <a:chOff x="5249905" y="2790037"/>
            <a:chExt cx="4010400" cy="461520"/>
          </a:xfrm>
        </p:grpSpPr>
        <mc:AlternateContent xmlns:mc="http://schemas.openxmlformats.org/markup-compatibility/2006">
          <mc:Choice xmlns:p14="http://schemas.microsoft.com/office/powerpoint/2010/main" Requires="p14">
            <p:contentPart p14:bwMode="auto" r:id="rId145">
              <p14:nvContentPartPr>
                <p14:cNvPr id="94" name="Ink 93">
                  <a:extLst>
                    <a:ext uri="{FF2B5EF4-FFF2-40B4-BE49-F238E27FC236}">
                      <a16:creationId xmlns:a16="http://schemas.microsoft.com/office/drawing/2014/main" id="{007DFC1A-A087-21B2-1D73-3892313B88B2}"/>
                    </a:ext>
                  </a:extLst>
                </p14:cNvPr>
                <p14:cNvContentPartPr/>
                <p14:nvPr/>
              </p14:nvContentPartPr>
              <p14:xfrm>
                <a:off x="5249905" y="2897317"/>
                <a:ext cx="1663920" cy="354240"/>
              </p14:xfrm>
            </p:contentPart>
          </mc:Choice>
          <mc:Fallback>
            <p:pic>
              <p:nvPicPr>
                <p:cNvPr id="94" name="Ink 93">
                  <a:extLst>
                    <a:ext uri="{FF2B5EF4-FFF2-40B4-BE49-F238E27FC236}">
                      <a16:creationId xmlns:a16="http://schemas.microsoft.com/office/drawing/2014/main" id="{007DFC1A-A087-21B2-1D73-3892313B88B2}"/>
                    </a:ext>
                  </a:extLst>
                </p:cNvPr>
                <p:cNvPicPr/>
                <p:nvPr/>
              </p:nvPicPr>
              <p:blipFill>
                <a:blip r:embed="rId146"/>
                <a:stretch>
                  <a:fillRect/>
                </a:stretch>
              </p:blipFill>
              <p:spPr>
                <a:xfrm>
                  <a:off x="5241265" y="2888317"/>
                  <a:ext cx="1681560" cy="37188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95" name="Ink 94">
                  <a:extLst>
                    <a:ext uri="{FF2B5EF4-FFF2-40B4-BE49-F238E27FC236}">
                      <a16:creationId xmlns:a16="http://schemas.microsoft.com/office/drawing/2014/main" id="{6DB3B9A0-ECAB-1630-320F-4C9B094D95BF}"/>
                    </a:ext>
                  </a:extLst>
                </p14:cNvPr>
                <p14:cNvContentPartPr/>
                <p14:nvPr/>
              </p14:nvContentPartPr>
              <p14:xfrm>
                <a:off x="6873865" y="3006757"/>
                <a:ext cx="150840" cy="29160"/>
              </p14:xfrm>
            </p:contentPart>
          </mc:Choice>
          <mc:Fallback>
            <p:pic>
              <p:nvPicPr>
                <p:cNvPr id="95" name="Ink 94">
                  <a:extLst>
                    <a:ext uri="{FF2B5EF4-FFF2-40B4-BE49-F238E27FC236}">
                      <a16:creationId xmlns:a16="http://schemas.microsoft.com/office/drawing/2014/main" id="{6DB3B9A0-ECAB-1630-320F-4C9B094D95BF}"/>
                    </a:ext>
                  </a:extLst>
                </p:cNvPr>
                <p:cNvPicPr/>
                <p:nvPr/>
              </p:nvPicPr>
              <p:blipFill>
                <a:blip r:embed="rId148"/>
                <a:stretch>
                  <a:fillRect/>
                </a:stretch>
              </p:blipFill>
              <p:spPr>
                <a:xfrm>
                  <a:off x="6865225" y="2998117"/>
                  <a:ext cx="16848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96" name="Ink 95">
                  <a:extLst>
                    <a:ext uri="{FF2B5EF4-FFF2-40B4-BE49-F238E27FC236}">
                      <a16:creationId xmlns:a16="http://schemas.microsoft.com/office/drawing/2014/main" id="{52A0792F-80B1-087A-6877-576642993B70}"/>
                    </a:ext>
                  </a:extLst>
                </p14:cNvPr>
                <p14:cNvContentPartPr/>
                <p14:nvPr/>
              </p14:nvContentPartPr>
              <p14:xfrm>
                <a:off x="7278865" y="2856637"/>
                <a:ext cx="1981440" cy="349560"/>
              </p14:xfrm>
            </p:contentPart>
          </mc:Choice>
          <mc:Fallback>
            <p:pic>
              <p:nvPicPr>
                <p:cNvPr id="96" name="Ink 95">
                  <a:extLst>
                    <a:ext uri="{FF2B5EF4-FFF2-40B4-BE49-F238E27FC236}">
                      <a16:creationId xmlns:a16="http://schemas.microsoft.com/office/drawing/2014/main" id="{52A0792F-80B1-087A-6877-576642993B70}"/>
                    </a:ext>
                  </a:extLst>
                </p:cNvPr>
                <p:cNvPicPr/>
                <p:nvPr/>
              </p:nvPicPr>
              <p:blipFill>
                <a:blip r:embed="rId150"/>
                <a:stretch>
                  <a:fillRect/>
                </a:stretch>
              </p:blipFill>
              <p:spPr>
                <a:xfrm>
                  <a:off x="7270225" y="2847637"/>
                  <a:ext cx="1999080" cy="36720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97" name="Ink 96">
                  <a:extLst>
                    <a:ext uri="{FF2B5EF4-FFF2-40B4-BE49-F238E27FC236}">
                      <a16:creationId xmlns:a16="http://schemas.microsoft.com/office/drawing/2014/main" id="{98E6374C-4864-BD9B-B1AC-892626D182DE}"/>
                    </a:ext>
                  </a:extLst>
                </p14:cNvPr>
                <p14:cNvContentPartPr/>
                <p14:nvPr/>
              </p14:nvContentPartPr>
              <p14:xfrm>
                <a:off x="8737945" y="2790037"/>
                <a:ext cx="93600" cy="94680"/>
              </p14:xfrm>
            </p:contentPart>
          </mc:Choice>
          <mc:Fallback>
            <p:pic>
              <p:nvPicPr>
                <p:cNvPr id="97" name="Ink 96">
                  <a:extLst>
                    <a:ext uri="{FF2B5EF4-FFF2-40B4-BE49-F238E27FC236}">
                      <a16:creationId xmlns:a16="http://schemas.microsoft.com/office/drawing/2014/main" id="{98E6374C-4864-BD9B-B1AC-892626D182DE}"/>
                    </a:ext>
                  </a:extLst>
                </p:cNvPr>
                <p:cNvPicPr/>
                <p:nvPr/>
              </p:nvPicPr>
              <p:blipFill>
                <a:blip r:embed="rId152"/>
                <a:stretch>
                  <a:fillRect/>
                </a:stretch>
              </p:blipFill>
              <p:spPr>
                <a:xfrm>
                  <a:off x="8728945" y="2781037"/>
                  <a:ext cx="11124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98" name="Ink 97">
                  <a:extLst>
                    <a:ext uri="{FF2B5EF4-FFF2-40B4-BE49-F238E27FC236}">
                      <a16:creationId xmlns:a16="http://schemas.microsoft.com/office/drawing/2014/main" id="{68C3E9A2-4BED-5055-F268-60A8706DC4B9}"/>
                    </a:ext>
                  </a:extLst>
                </p14:cNvPr>
                <p14:cNvContentPartPr/>
                <p14:nvPr/>
              </p14:nvContentPartPr>
              <p14:xfrm>
                <a:off x="8523745" y="2921797"/>
                <a:ext cx="114840" cy="18360"/>
              </p14:xfrm>
            </p:contentPart>
          </mc:Choice>
          <mc:Fallback>
            <p:pic>
              <p:nvPicPr>
                <p:cNvPr id="98" name="Ink 97">
                  <a:extLst>
                    <a:ext uri="{FF2B5EF4-FFF2-40B4-BE49-F238E27FC236}">
                      <a16:creationId xmlns:a16="http://schemas.microsoft.com/office/drawing/2014/main" id="{68C3E9A2-4BED-5055-F268-60A8706DC4B9}"/>
                    </a:ext>
                  </a:extLst>
                </p:cNvPr>
                <p:cNvPicPr/>
                <p:nvPr/>
              </p:nvPicPr>
              <p:blipFill>
                <a:blip r:embed="rId154"/>
                <a:stretch>
                  <a:fillRect/>
                </a:stretch>
              </p:blipFill>
              <p:spPr>
                <a:xfrm>
                  <a:off x="8514745" y="2912797"/>
                  <a:ext cx="13248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100" name="Ink 99">
                  <a:extLst>
                    <a:ext uri="{FF2B5EF4-FFF2-40B4-BE49-F238E27FC236}">
                      <a16:creationId xmlns:a16="http://schemas.microsoft.com/office/drawing/2014/main" id="{AC2C834A-87D0-0EE5-A20C-43A0CA6C5ECF}"/>
                    </a:ext>
                  </a:extLst>
                </p14:cNvPr>
                <p14:cNvContentPartPr/>
                <p14:nvPr/>
              </p14:nvContentPartPr>
              <p14:xfrm>
                <a:off x="7229185" y="2936917"/>
                <a:ext cx="192960" cy="27360"/>
              </p14:xfrm>
            </p:contentPart>
          </mc:Choice>
          <mc:Fallback>
            <p:pic>
              <p:nvPicPr>
                <p:cNvPr id="100" name="Ink 99">
                  <a:extLst>
                    <a:ext uri="{FF2B5EF4-FFF2-40B4-BE49-F238E27FC236}">
                      <a16:creationId xmlns:a16="http://schemas.microsoft.com/office/drawing/2014/main" id="{AC2C834A-87D0-0EE5-A20C-43A0CA6C5ECF}"/>
                    </a:ext>
                  </a:extLst>
                </p:cNvPr>
                <p:cNvPicPr/>
                <p:nvPr/>
              </p:nvPicPr>
              <p:blipFill>
                <a:blip r:embed="rId156"/>
                <a:stretch>
                  <a:fillRect/>
                </a:stretch>
              </p:blipFill>
              <p:spPr>
                <a:xfrm>
                  <a:off x="7220545" y="2927917"/>
                  <a:ext cx="210600" cy="45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7">
            <p14:nvContentPartPr>
              <p14:cNvPr id="103" name="Ink 102">
                <a:extLst>
                  <a:ext uri="{FF2B5EF4-FFF2-40B4-BE49-F238E27FC236}">
                    <a16:creationId xmlns:a16="http://schemas.microsoft.com/office/drawing/2014/main" id="{F9DB785A-07FA-065A-D1E0-DEE2ED0832D4}"/>
                  </a:ext>
                </a:extLst>
              </p14:cNvPr>
              <p14:cNvContentPartPr/>
              <p14:nvPr/>
            </p14:nvContentPartPr>
            <p14:xfrm>
              <a:off x="5145865" y="2849797"/>
              <a:ext cx="232920" cy="697680"/>
            </p14:xfrm>
          </p:contentPart>
        </mc:Choice>
        <mc:Fallback>
          <p:pic>
            <p:nvPicPr>
              <p:cNvPr id="103" name="Ink 102">
                <a:extLst>
                  <a:ext uri="{FF2B5EF4-FFF2-40B4-BE49-F238E27FC236}">
                    <a16:creationId xmlns:a16="http://schemas.microsoft.com/office/drawing/2014/main" id="{F9DB785A-07FA-065A-D1E0-DEE2ED0832D4}"/>
                  </a:ext>
                </a:extLst>
              </p:cNvPr>
              <p:cNvPicPr/>
              <p:nvPr/>
            </p:nvPicPr>
            <p:blipFill>
              <a:blip r:embed="rId158"/>
              <a:stretch>
                <a:fillRect/>
              </a:stretch>
            </p:blipFill>
            <p:spPr>
              <a:xfrm>
                <a:off x="5137225" y="2841157"/>
                <a:ext cx="250560" cy="71532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104" name="Ink 103">
                <a:extLst>
                  <a:ext uri="{FF2B5EF4-FFF2-40B4-BE49-F238E27FC236}">
                    <a16:creationId xmlns:a16="http://schemas.microsoft.com/office/drawing/2014/main" id="{467594A2-1BFF-7380-E782-A2D5675B7620}"/>
                  </a:ext>
                </a:extLst>
              </p14:cNvPr>
              <p14:cNvContentPartPr/>
              <p14:nvPr/>
            </p14:nvContentPartPr>
            <p14:xfrm>
              <a:off x="9202705" y="2725237"/>
              <a:ext cx="265680" cy="662400"/>
            </p14:xfrm>
          </p:contentPart>
        </mc:Choice>
        <mc:Fallback>
          <p:pic>
            <p:nvPicPr>
              <p:cNvPr id="104" name="Ink 103">
                <a:extLst>
                  <a:ext uri="{FF2B5EF4-FFF2-40B4-BE49-F238E27FC236}">
                    <a16:creationId xmlns:a16="http://schemas.microsoft.com/office/drawing/2014/main" id="{467594A2-1BFF-7380-E782-A2D5675B7620}"/>
                  </a:ext>
                </a:extLst>
              </p:cNvPr>
              <p:cNvPicPr/>
              <p:nvPr/>
            </p:nvPicPr>
            <p:blipFill>
              <a:blip r:embed="rId160"/>
              <a:stretch>
                <a:fillRect/>
              </a:stretch>
            </p:blipFill>
            <p:spPr>
              <a:xfrm>
                <a:off x="9194065" y="2716597"/>
                <a:ext cx="283320" cy="680040"/>
              </a:xfrm>
              <a:prstGeom prst="rect">
                <a:avLst/>
              </a:prstGeom>
            </p:spPr>
          </p:pic>
        </mc:Fallback>
      </mc:AlternateContent>
      <p:grpSp>
        <p:nvGrpSpPr>
          <p:cNvPr id="117" name="Group 116">
            <a:extLst>
              <a:ext uri="{FF2B5EF4-FFF2-40B4-BE49-F238E27FC236}">
                <a16:creationId xmlns:a16="http://schemas.microsoft.com/office/drawing/2014/main" id="{48046662-A3AB-DCE8-A379-D849EB4F0E5E}"/>
              </a:ext>
            </a:extLst>
          </p:cNvPr>
          <p:cNvGrpSpPr/>
          <p:nvPr/>
        </p:nvGrpSpPr>
        <p:grpSpPr>
          <a:xfrm>
            <a:off x="5744005" y="3197557"/>
            <a:ext cx="4179960" cy="662760"/>
            <a:chOff x="5744005" y="3197557"/>
            <a:chExt cx="4179960" cy="662760"/>
          </a:xfrm>
        </p:grpSpPr>
        <mc:AlternateContent xmlns:mc="http://schemas.openxmlformats.org/markup-compatibility/2006">
          <mc:Choice xmlns:p14="http://schemas.microsoft.com/office/powerpoint/2010/main" Requires="p14">
            <p:contentPart p14:bwMode="auto" r:id="rId161">
              <p14:nvContentPartPr>
                <p14:cNvPr id="105" name="Ink 104">
                  <a:extLst>
                    <a:ext uri="{FF2B5EF4-FFF2-40B4-BE49-F238E27FC236}">
                      <a16:creationId xmlns:a16="http://schemas.microsoft.com/office/drawing/2014/main" id="{BA2182C5-2A6D-F2E2-08D6-7915EE2B249A}"/>
                    </a:ext>
                  </a:extLst>
                </p14:cNvPr>
                <p14:cNvContentPartPr/>
                <p14:nvPr/>
              </p14:nvContentPartPr>
              <p14:xfrm>
                <a:off x="5744005" y="3293677"/>
                <a:ext cx="347760" cy="375480"/>
              </p14:xfrm>
            </p:contentPart>
          </mc:Choice>
          <mc:Fallback>
            <p:pic>
              <p:nvPicPr>
                <p:cNvPr id="105" name="Ink 104">
                  <a:extLst>
                    <a:ext uri="{FF2B5EF4-FFF2-40B4-BE49-F238E27FC236}">
                      <a16:creationId xmlns:a16="http://schemas.microsoft.com/office/drawing/2014/main" id="{BA2182C5-2A6D-F2E2-08D6-7915EE2B249A}"/>
                    </a:ext>
                  </a:extLst>
                </p:cNvPr>
                <p:cNvPicPr/>
                <p:nvPr/>
              </p:nvPicPr>
              <p:blipFill>
                <a:blip r:embed="rId162"/>
                <a:stretch>
                  <a:fillRect/>
                </a:stretch>
              </p:blipFill>
              <p:spPr>
                <a:xfrm>
                  <a:off x="5735005" y="3285037"/>
                  <a:ext cx="365400" cy="39312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106" name="Ink 105">
                  <a:extLst>
                    <a:ext uri="{FF2B5EF4-FFF2-40B4-BE49-F238E27FC236}">
                      <a16:creationId xmlns:a16="http://schemas.microsoft.com/office/drawing/2014/main" id="{6C052834-EDDA-3052-2D86-94566BC09F28}"/>
                    </a:ext>
                  </a:extLst>
                </p14:cNvPr>
                <p14:cNvContentPartPr/>
                <p14:nvPr/>
              </p14:nvContentPartPr>
              <p14:xfrm>
                <a:off x="6316405" y="3461797"/>
                <a:ext cx="360" cy="269640"/>
              </p14:xfrm>
            </p:contentPart>
          </mc:Choice>
          <mc:Fallback>
            <p:pic>
              <p:nvPicPr>
                <p:cNvPr id="106" name="Ink 105">
                  <a:extLst>
                    <a:ext uri="{FF2B5EF4-FFF2-40B4-BE49-F238E27FC236}">
                      <a16:creationId xmlns:a16="http://schemas.microsoft.com/office/drawing/2014/main" id="{6C052834-EDDA-3052-2D86-94566BC09F28}"/>
                    </a:ext>
                  </a:extLst>
                </p:cNvPr>
                <p:cNvPicPr/>
                <p:nvPr/>
              </p:nvPicPr>
              <p:blipFill>
                <a:blip r:embed="rId164"/>
                <a:stretch>
                  <a:fillRect/>
                </a:stretch>
              </p:blipFill>
              <p:spPr>
                <a:xfrm>
                  <a:off x="6307405" y="3453157"/>
                  <a:ext cx="18000" cy="28728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107" name="Ink 106">
                  <a:extLst>
                    <a:ext uri="{FF2B5EF4-FFF2-40B4-BE49-F238E27FC236}">
                      <a16:creationId xmlns:a16="http://schemas.microsoft.com/office/drawing/2014/main" id="{D29D0794-0F71-81F2-AC86-A30BA10361D2}"/>
                    </a:ext>
                  </a:extLst>
                </p14:cNvPr>
                <p14:cNvContentPartPr/>
                <p14:nvPr/>
              </p14:nvContentPartPr>
              <p14:xfrm>
                <a:off x="6407845" y="3420757"/>
                <a:ext cx="2520" cy="322200"/>
              </p14:xfrm>
            </p:contentPart>
          </mc:Choice>
          <mc:Fallback>
            <p:pic>
              <p:nvPicPr>
                <p:cNvPr id="107" name="Ink 106">
                  <a:extLst>
                    <a:ext uri="{FF2B5EF4-FFF2-40B4-BE49-F238E27FC236}">
                      <a16:creationId xmlns:a16="http://schemas.microsoft.com/office/drawing/2014/main" id="{D29D0794-0F71-81F2-AC86-A30BA10361D2}"/>
                    </a:ext>
                  </a:extLst>
                </p:cNvPr>
                <p:cNvPicPr/>
                <p:nvPr/>
              </p:nvPicPr>
              <p:blipFill>
                <a:blip r:embed="rId166"/>
                <a:stretch>
                  <a:fillRect/>
                </a:stretch>
              </p:blipFill>
              <p:spPr>
                <a:xfrm>
                  <a:off x="6398845" y="3412117"/>
                  <a:ext cx="20160" cy="33984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108" name="Ink 107">
                  <a:extLst>
                    <a:ext uri="{FF2B5EF4-FFF2-40B4-BE49-F238E27FC236}">
                      <a16:creationId xmlns:a16="http://schemas.microsoft.com/office/drawing/2014/main" id="{54BC2CC4-C1D1-A3C1-D3A6-13012E34AAEA}"/>
                    </a:ext>
                  </a:extLst>
                </p14:cNvPr>
                <p14:cNvContentPartPr/>
                <p14:nvPr/>
              </p14:nvContentPartPr>
              <p14:xfrm>
                <a:off x="6228925" y="3537037"/>
                <a:ext cx="267120" cy="90720"/>
              </p14:xfrm>
            </p:contentPart>
          </mc:Choice>
          <mc:Fallback>
            <p:pic>
              <p:nvPicPr>
                <p:cNvPr id="108" name="Ink 107">
                  <a:extLst>
                    <a:ext uri="{FF2B5EF4-FFF2-40B4-BE49-F238E27FC236}">
                      <a16:creationId xmlns:a16="http://schemas.microsoft.com/office/drawing/2014/main" id="{54BC2CC4-C1D1-A3C1-D3A6-13012E34AAEA}"/>
                    </a:ext>
                  </a:extLst>
                </p:cNvPr>
                <p:cNvPicPr/>
                <p:nvPr/>
              </p:nvPicPr>
              <p:blipFill>
                <a:blip r:embed="rId168"/>
                <a:stretch>
                  <a:fillRect/>
                </a:stretch>
              </p:blipFill>
              <p:spPr>
                <a:xfrm>
                  <a:off x="6219925" y="3528037"/>
                  <a:ext cx="28476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109" name="Ink 108">
                  <a:extLst>
                    <a:ext uri="{FF2B5EF4-FFF2-40B4-BE49-F238E27FC236}">
                      <a16:creationId xmlns:a16="http://schemas.microsoft.com/office/drawing/2014/main" id="{2B0796A6-5DDE-0D68-F62F-29C807AF9AED}"/>
                    </a:ext>
                  </a:extLst>
                </p14:cNvPr>
                <p14:cNvContentPartPr/>
                <p14:nvPr/>
              </p14:nvContentPartPr>
              <p14:xfrm>
                <a:off x="6569125" y="3398797"/>
                <a:ext cx="1289880" cy="461520"/>
              </p14:xfrm>
            </p:contentPart>
          </mc:Choice>
          <mc:Fallback>
            <p:pic>
              <p:nvPicPr>
                <p:cNvPr id="109" name="Ink 108">
                  <a:extLst>
                    <a:ext uri="{FF2B5EF4-FFF2-40B4-BE49-F238E27FC236}">
                      <a16:creationId xmlns:a16="http://schemas.microsoft.com/office/drawing/2014/main" id="{2B0796A6-5DDE-0D68-F62F-29C807AF9AED}"/>
                    </a:ext>
                  </a:extLst>
                </p:cNvPr>
                <p:cNvPicPr/>
                <p:nvPr/>
              </p:nvPicPr>
              <p:blipFill>
                <a:blip r:embed="rId170"/>
                <a:stretch>
                  <a:fillRect/>
                </a:stretch>
              </p:blipFill>
              <p:spPr>
                <a:xfrm>
                  <a:off x="6560485" y="3390157"/>
                  <a:ext cx="1307520" cy="47916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110" name="Ink 109">
                  <a:extLst>
                    <a:ext uri="{FF2B5EF4-FFF2-40B4-BE49-F238E27FC236}">
                      <a16:creationId xmlns:a16="http://schemas.microsoft.com/office/drawing/2014/main" id="{D00C621F-81EB-CD69-904F-70D75303717D}"/>
                    </a:ext>
                  </a:extLst>
                </p14:cNvPr>
                <p14:cNvContentPartPr/>
                <p14:nvPr/>
              </p14:nvContentPartPr>
              <p14:xfrm>
                <a:off x="7403245" y="3293317"/>
                <a:ext cx="110880" cy="96480"/>
              </p14:xfrm>
            </p:contentPart>
          </mc:Choice>
          <mc:Fallback>
            <p:pic>
              <p:nvPicPr>
                <p:cNvPr id="110" name="Ink 109">
                  <a:extLst>
                    <a:ext uri="{FF2B5EF4-FFF2-40B4-BE49-F238E27FC236}">
                      <a16:creationId xmlns:a16="http://schemas.microsoft.com/office/drawing/2014/main" id="{D00C621F-81EB-CD69-904F-70D75303717D}"/>
                    </a:ext>
                  </a:extLst>
                </p:cNvPr>
                <p:cNvPicPr/>
                <p:nvPr/>
              </p:nvPicPr>
              <p:blipFill>
                <a:blip r:embed="rId172"/>
                <a:stretch>
                  <a:fillRect/>
                </a:stretch>
              </p:blipFill>
              <p:spPr>
                <a:xfrm>
                  <a:off x="7394605" y="3284317"/>
                  <a:ext cx="12852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111" name="Ink 110">
                  <a:extLst>
                    <a:ext uri="{FF2B5EF4-FFF2-40B4-BE49-F238E27FC236}">
                      <a16:creationId xmlns:a16="http://schemas.microsoft.com/office/drawing/2014/main" id="{6A5CD4A2-6CC3-A215-3D8C-745940E6E487}"/>
                    </a:ext>
                  </a:extLst>
                </p14:cNvPr>
                <p14:cNvContentPartPr/>
                <p14:nvPr/>
              </p14:nvContentPartPr>
              <p14:xfrm>
                <a:off x="7217485" y="3488437"/>
                <a:ext cx="149760" cy="10080"/>
              </p14:xfrm>
            </p:contentPart>
          </mc:Choice>
          <mc:Fallback>
            <p:pic>
              <p:nvPicPr>
                <p:cNvPr id="111" name="Ink 110">
                  <a:extLst>
                    <a:ext uri="{FF2B5EF4-FFF2-40B4-BE49-F238E27FC236}">
                      <a16:creationId xmlns:a16="http://schemas.microsoft.com/office/drawing/2014/main" id="{6A5CD4A2-6CC3-A215-3D8C-745940E6E487}"/>
                    </a:ext>
                  </a:extLst>
                </p:cNvPr>
                <p:cNvPicPr/>
                <p:nvPr/>
              </p:nvPicPr>
              <p:blipFill>
                <a:blip r:embed="rId174"/>
                <a:stretch>
                  <a:fillRect/>
                </a:stretch>
              </p:blipFill>
              <p:spPr>
                <a:xfrm>
                  <a:off x="7208485" y="3479797"/>
                  <a:ext cx="16740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112" name="Ink 111">
                  <a:extLst>
                    <a:ext uri="{FF2B5EF4-FFF2-40B4-BE49-F238E27FC236}">
                      <a16:creationId xmlns:a16="http://schemas.microsoft.com/office/drawing/2014/main" id="{66B7FDAB-856D-B852-7F61-43FBAA4E026F}"/>
                    </a:ext>
                  </a:extLst>
                </p14:cNvPr>
                <p14:cNvContentPartPr/>
                <p14:nvPr/>
              </p14:nvContentPartPr>
              <p14:xfrm>
                <a:off x="8028565" y="3355957"/>
                <a:ext cx="1895400" cy="333360"/>
              </p14:xfrm>
            </p:contentPart>
          </mc:Choice>
          <mc:Fallback>
            <p:pic>
              <p:nvPicPr>
                <p:cNvPr id="112" name="Ink 111">
                  <a:extLst>
                    <a:ext uri="{FF2B5EF4-FFF2-40B4-BE49-F238E27FC236}">
                      <a16:creationId xmlns:a16="http://schemas.microsoft.com/office/drawing/2014/main" id="{66B7FDAB-856D-B852-7F61-43FBAA4E026F}"/>
                    </a:ext>
                  </a:extLst>
                </p:cNvPr>
                <p:cNvPicPr/>
                <p:nvPr/>
              </p:nvPicPr>
              <p:blipFill>
                <a:blip r:embed="rId176"/>
                <a:stretch>
                  <a:fillRect/>
                </a:stretch>
              </p:blipFill>
              <p:spPr>
                <a:xfrm>
                  <a:off x="8019925" y="3347317"/>
                  <a:ext cx="1913040" cy="35100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113" name="Ink 112">
                  <a:extLst>
                    <a:ext uri="{FF2B5EF4-FFF2-40B4-BE49-F238E27FC236}">
                      <a16:creationId xmlns:a16="http://schemas.microsoft.com/office/drawing/2014/main" id="{50D03CD6-5159-47F3-A9A1-A696CA5896B0}"/>
                    </a:ext>
                  </a:extLst>
                </p14:cNvPr>
                <p14:cNvContentPartPr/>
                <p14:nvPr/>
              </p14:nvContentPartPr>
              <p14:xfrm>
                <a:off x="9442645" y="3197557"/>
                <a:ext cx="120600" cy="119160"/>
              </p14:xfrm>
            </p:contentPart>
          </mc:Choice>
          <mc:Fallback>
            <p:pic>
              <p:nvPicPr>
                <p:cNvPr id="113" name="Ink 112">
                  <a:extLst>
                    <a:ext uri="{FF2B5EF4-FFF2-40B4-BE49-F238E27FC236}">
                      <a16:creationId xmlns:a16="http://schemas.microsoft.com/office/drawing/2014/main" id="{50D03CD6-5159-47F3-A9A1-A696CA5896B0}"/>
                    </a:ext>
                  </a:extLst>
                </p:cNvPr>
                <p:cNvPicPr/>
                <p:nvPr/>
              </p:nvPicPr>
              <p:blipFill>
                <a:blip r:embed="rId178"/>
                <a:stretch>
                  <a:fillRect/>
                </a:stretch>
              </p:blipFill>
              <p:spPr>
                <a:xfrm>
                  <a:off x="9434005" y="3188917"/>
                  <a:ext cx="13824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114" name="Ink 113">
                  <a:extLst>
                    <a:ext uri="{FF2B5EF4-FFF2-40B4-BE49-F238E27FC236}">
                      <a16:creationId xmlns:a16="http://schemas.microsoft.com/office/drawing/2014/main" id="{1261DF70-8086-9034-B6B4-07AB72E1FDAF}"/>
                    </a:ext>
                  </a:extLst>
                </p14:cNvPr>
                <p14:cNvContentPartPr/>
                <p14:nvPr/>
              </p14:nvContentPartPr>
              <p14:xfrm>
                <a:off x="9257605" y="3417877"/>
                <a:ext cx="96840" cy="8280"/>
              </p14:xfrm>
            </p:contentPart>
          </mc:Choice>
          <mc:Fallback>
            <p:pic>
              <p:nvPicPr>
                <p:cNvPr id="114" name="Ink 113">
                  <a:extLst>
                    <a:ext uri="{FF2B5EF4-FFF2-40B4-BE49-F238E27FC236}">
                      <a16:creationId xmlns:a16="http://schemas.microsoft.com/office/drawing/2014/main" id="{1261DF70-8086-9034-B6B4-07AB72E1FDAF}"/>
                    </a:ext>
                  </a:extLst>
                </p:cNvPr>
                <p:cNvPicPr/>
                <p:nvPr/>
              </p:nvPicPr>
              <p:blipFill>
                <a:blip r:embed="rId180"/>
                <a:stretch>
                  <a:fillRect/>
                </a:stretch>
              </p:blipFill>
              <p:spPr>
                <a:xfrm>
                  <a:off x="9248605" y="3408877"/>
                  <a:ext cx="11448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115" name="Ink 114">
                  <a:extLst>
                    <a:ext uri="{FF2B5EF4-FFF2-40B4-BE49-F238E27FC236}">
                      <a16:creationId xmlns:a16="http://schemas.microsoft.com/office/drawing/2014/main" id="{49734C30-DD02-BA77-689A-F421E7D713C8}"/>
                    </a:ext>
                  </a:extLst>
                </p14:cNvPr>
                <p14:cNvContentPartPr/>
                <p14:nvPr/>
              </p14:nvContentPartPr>
              <p14:xfrm>
                <a:off x="8107405" y="3483397"/>
                <a:ext cx="90720" cy="6120"/>
              </p14:xfrm>
            </p:contentPart>
          </mc:Choice>
          <mc:Fallback>
            <p:pic>
              <p:nvPicPr>
                <p:cNvPr id="115" name="Ink 114">
                  <a:extLst>
                    <a:ext uri="{FF2B5EF4-FFF2-40B4-BE49-F238E27FC236}">
                      <a16:creationId xmlns:a16="http://schemas.microsoft.com/office/drawing/2014/main" id="{49734C30-DD02-BA77-689A-F421E7D713C8}"/>
                    </a:ext>
                  </a:extLst>
                </p:cNvPr>
                <p:cNvPicPr/>
                <p:nvPr/>
              </p:nvPicPr>
              <p:blipFill>
                <a:blip r:embed="rId182"/>
                <a:stretch>
                  <a:fillRect/>
                </a:stretch>
              </p:blipFill>
              <p:spPr>
                <a:xfrm>
                  <a:off x="8098765" y="3474397"/>
                  <a:ext cx="108360" cy="23760"/>
                </a:xfrm>
                <a:prstGeom prst="rect">
                  <a:avLst/>
                </a:prstGeom>
              </p:spPr>
            </p:pic>
          </mc:Fallback>
        </mc:AlternateContent>
      </p:grpSp>
      <p:grpSp>
        <p:nvGrpSpPr>
          <p:cNvPr id="125" name="Group 124">
            <a:extLst>
              <a:ext uri="{FF2B5EF4-FFF2-40B4-BE49-F238E27FC236}">
                <a16:creationId xmlns:a16="http://schemas.microsoft.com/office/drawing/2014/main" id="{F4BD4258-74F5-BCE1-42AB-48C53C2F3C40}"/>
              </a:ext>
            </a:extLst>
          </p:cNvPr>
          <p:cNvGrpSpPr/>
          <p:nvPr/>
        </p:nvGrpSpPr>
        <p:grpSpPr>
          <a:xfrm>
            <a:off x="10078405" y="3160117"/>
            <a:ext cx="1224360" cy="448920"/>
            <a:chOff x="10078405" y="3160117"/>
            <a:chExt cx="1224360" cy="448920"/>
          </a:xfrm>
        </p:grpSpPr>
        <mc:AlternateContent xmlns:mc="http://schemas.openxmlformats.org/markup-compatibility/2006">
          <mc:Choice xmlns:p14="http://schemas.microsoft.com/office/powerpoint/2010/main" Requires="p14">
            <p:contentPart p14:bwMode="auto" r:id="rId183">
              <p14:nvContentPartPr>
                <p14:cNvPr id="118" name="Ink 117">
                  <a:extLst>
                    <a:ext uri="{FF2B5EF4-FFF2-40B4-BE49-F238E27FC236}">
                      <a16:creationId xmlns:a16="http://schemas.microsoft.com/office/drawing/2014/main" id="{C5E1B82A-0505-199B-15F0-79C8E1950DCF}"/>
                    </a:ext>
                  </a:extLst>
                </p14:cNvPr>
                <p14:cNvContentPartPr/>
                <p14:nvPr/>
              </p14:nvContentPartPr>
              <p14:xfrm>
                <a:off x="10078405" y="3318517"/>
                <a:ext cx="196560" cy="267840"/>
              </p14:xfrm>
            </p:contentPart>
          </mc:Choice>
          <mc:Fallback>
            <p:pic>
              <p:nvPicPr>
                <p:cNvPr id="118" name="Ink 117">
                  <a:extLst>
                    <a:ext uri="{FF2B5EF4-FFF2-40B4-BE49-F238E27FC236}">
                      <a16:creationId xmlns:a16="http://schemas.microsoft.com/office/drawing/2014/main" id="{C5E1B82A-0505-199B-15F0-79C8E1950DCF}"/>
                    </a:ext>
                  </a:extLst>
                </p:cNvPr>
                <p:cNvPicPr/>
                <p:nvPr/>
              </p:nvPicPr>
              <p:blipFill>
                <a:blip r:embed="rId184"/>
                <a:stretch>
                  <a:fillRect/>
                </a:stretch>
              </p:blipFill>
              <p:spPr>
                <a:xfrm>
                  <a:off x="10069405" y="3309877"/>
                  <a:ext cx="214200"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119" name="Ink 118">
                  <a:extLst>
                    <a:ext uri="{FF2B5EF4-FFF2-40B4-BE49-F238E27FC236}">
                      <a16:creationId xmlns:a16="http://schemas.microsoft.com/office/drawing/2014/main" id="{E9B3F522-C50B-7C45-0755-D834E7D7F871}"/>
                    </a:ext>
                  </a:extLst>
                </p14:cNvPr>
                <p14:cNvContentPartPr/>
                <p14:nvPr/>
              </p14:nvContentPartPr>
              <p14:xfrm>
                <a:off x="10223485" y="3423997"/>
                <a:ext cx="129960" cy="7560"/>
              </p14:xfrm>
            </p:contentPart>
          </mc:Choice>
          <mc:Fallback>
            <p:pic>
              <p:nvPicPr>
                <p:cNvPr id="119" name="Ink 118">
                  <a:extLst>
                    <a:ext uri="{FF2B5EF4-FFF2-40B4-BE49-F238E27FC236}">
                      <a16:creationId xmlns:a16="http://schemas.microsoft.com/office/drawing/2014/main" id="{E9B3F522-C50B-7C45-0755-D834E7D7F871}"/>
                    </a:ext>
                  </a:extLst>
                </p:cNvPr>
                <p:cNvPicPr/>
                <p:nvPr/>
              </p:nvPicPr>
              <p:blipFill>
                <a:blip r:embed="rId186"/>
                <a:stretch>
                  <a:fillRect/>
                </a:stretch>
              </p:blipFill>
              <p:spPr>
                <a:xfrm>
                  <a:off x="10214485" y="3415357"/>
                  <a:ext cx="14760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120" name="Ink 119">
                  <a:extLst>
                    <a:ext uri="{FF2B5EF4-FFF2-40B4-BE49-F238E27FC236}">
                      <a16:creationId xmlns:a16="http://schemas.microsoft.com/office/drawing/2014/main" id="{AF769616-A8EA-6F48-7E24-2CFF22B4A289}"/>
                    </a:ext>
                  </a:extLst>
                </p14:cNvPr>
                <p14:cNvContentPartPr/>
                <p14:nvPr/>
              </p14:nvContentPartPr>
              <p14:xfrm>
                <a:off x="10435885" y="3441997"/>
                <a:ext cx="123480" cy="159120"/>
              </p14:xfrm>
            </p:contentPart>
          </mc:Choice>
          <mc:Fallback>
            <p:pic>
              <p:nvPicPr>
                <p:cNvPr id="120" name="Ink 119">
                  <a:extLst>
                    <a:ext uri="{FF2B5EF4-FFF2-40B4-BE49-F238E27FC236}">
                      <a16:creationId xmlns:a16="http://schemas.microsoft.com/office/drawing/2014/main" id="{AF769616-A8EA-6F48-7E24-2CFF22B4A289}"/>
                    </a:ext>
                  </a:extLst>
                </p:cNvPr>
                <p:cNvPicPr/>
                <p:nvPr/>
              </p:nvPicPr>
              <p:blipFill>
                <a:blip r:embed="rId188"/>
                <a:stretch>
                  <a:fillRect/>
                </a:stretch>
              </p:blipFill>
              <p:spPr>
                <a:xfrm>
                  <a:off x="10426885" y="3433357"/>
                  <a:ext cx="14112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122" name="Ink 121">
                  <a:extLst>
                    <a:ext uri="{FF2B5EF4-FFF2-40B4-BE49-F238E27FC236}">
                      <a16:creationId xmlns:a16="http://schemas.microsoft.com/office/drawing/2014/main" id="{0A0A04EF-1900-FB21-6946-3A3C9C9F903C}"/>
                    </a:ext>
                  </a:extLst>
                </p14:cNvPr>
                <p14:cNvContentPartPr/>
                <p14:nvPr/>
              </p14:nvContentPartPr>
              <p14:xfrm>
                <a:off x="10683205" y="3306997"/>
                <a:ext cx="619560" cy="302040"/>
              </p14:xfrm>
            </p:contentPart>
          </mc:Choice>
          <mc:Fallback>
            <p:pic>
              <p:nvPicPr>
                <p:cNvPr id="122" name="Ink 121">
                  <a:extLst>
                    <a:ext uri="{FF2B5EF4-FFF2-40B4-BE49-F238E27FC236}">
                      <a16:creationId xmlns:a16="http://schemas.microsoft.com/office/drawing/2014/main" id="{0A0A04EF-1900-FB21-6946-3A3C9C9F903C}"/>
                    </a:ext>
                  </a:extLst>
                </p:cNvPr>
                <p:cNvPicPr/>
                <p:nvPr/>
              </p:nvPicPr>
              <p:blipFill>
                <a:blip r:embed="rId190"/>
                <a:stretch>
                  <a:fillRect/>
                </a:stretch>
              </p:blipFill>
              <p:spPr>
                <a:xfrm>
                  <a:off x="10674565" y="3298357"/>
                  <a:ext cx="637200" cy="31968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123" name="Ink 122">
                  <a:extLst>
                    <a:ext uri="{FF2B5EF4-FFF2-40B4-BE49-F238E27FC236}">
                      <a16:creationId xmlns:a16="http://schemas.microsoft.com/office/drawing/2014/main" id="{A62B8AF5-1116-7A75-1AD3-652462668617}"/>
                    </a:ext>
                  </a:extLst>
                </p14:cNvPr>
                <p14:cNvContentPartPr/>
                <p14:nvPr/>
              </p14:nvContentPartPr>
              <p14:xfrm>
                <a:off x="10902805" y="3160117"/>
                <a:ext cx="102600" cy="120600"/>
              </p14:xfrm>
            </p:contentPart>
          </mc:Choice>
          <mc:Fallback>
            <p:pic>
              <p:nvPicPr>
                <p:cNvPr id="123" name="Ink 122">
                  <a:extLst>
                    <a:ext uri="{FF2B5EF4-FFF2-40B4-BE49-F238E27FC236}">
                      <a16:creationId xmlns:a16="http://schemas.microsoft.com/office/drawing/2014/main" id="{A62B8AF5-1116-7A75-1AD3-652462668617}"/>
                    </a:ext>
                  </a:extLst>
                </p:cNvPr>
                <p:cNvPicPr/>
                <p:nvPr/>
              </p:nvPicPr>
              <p:blipFill>
                <a:blip r:embed="rId192"/>
                <a:stretch>
                  <a:fillRect/>
                </a:stretch>
              </p:blipFill>
              <p:spPr>
                <a:xfrm>
                  <a:off x="10894165" y="3151477"/>
                  <a:ext cx="12024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124" name="Ink 123">
                  <a:extLst>
                    <a:ext uri="{FF2B5EF4-FFF2-40B4-BE49-F238E27FC236}">
                      <a16:creationId xmlns:a16="http://schemas.microsoft.com/office/drawing/2014/main" id="{E2777AF1-730B-52DF-D2E6-240179245CCE}"/>
                    </a:ext>
                  </a:extLst>
                </p14:cNvPr>
                <p14:cNvContentPartPr/>
                <p14:nvPr/>
              </p14:nvContentPartPr>
              <p14:xfrm>
                <a:off x="10691125" y="3369277"/>
                <a:ext cx="162720" cy="4680"/>
              </p14:xfrm>
            </p:contentPart>
          </mc:Choice>
          <mc:Fallback>
            <p:pic>
              <p:nvPicPr>
                <p:cNvPr id="124" name="Ink 123">
                  <a:extLst>
                    <a:ext uri="{FF2B5EF4-FFF2-40B4-BE49-F238E27FC236}">
                      <a16:creationId xmlns:a16="http://schemas.microsoft.com/office/drawing/2014/main" id="{E2777AF1-730B-52DF-D2E6-240179245CCE}"/>
                    </a:ext>
                  </a:extLst>
                </p:cNvPr>
                <p:cNvPicPr/>
                <p:nvPr/>
              </p:nvPicPr>
              <p:blipFill>
                <a:blip r:embed="rId194"/>
                <a:stretch>
                  <a:fillRect/>
                </a:stretch>
              </p:blipFill>
              <p:spPr>
                <a:xfrm>
                  <a:off x="10682485" y="3360637"/>
                  <a:ext cx="180360" cy="22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95">
            <p14:nvContentPartPr>
              <p14:cNvPr id="135" name="Ink 134">
                <a:extLst>
                  <a:ext uri="{FF2B5EF4-FFF2-40B4-BE49-F238E27FC236}">
                    <a16:creationId xmlns:a16="http://schemas.microsoft.com/office/drawing/2014/main" id="{9F594846-2618-4FA3-B5B4-634E2A0B7CDF}"/>
                  </a:ext>
                </a:extLst>
              </p14:cNvPr>
              <p14:cNvContentPartPr/>
              <p14:nvPr/>
            </p14:nvContentPartPr>
            <p14:xfrm>
              <a:off x="413665" y="4090357"/>
              <a:ext cx="28080" cy="311040"/>
            </p14:xfrm>
          </p:contentPart>
        </mc:Choice>
        <mc:Fallback>
          <p:pic>
            <p:nvPicPr>
              <p:cNvPr id="135" name="Ink 134">
                <a:extLst>
                  <a:ext uri="{FF2B5EF4-FFF2-40B4-BE49-F238E27FC236}">
                    <a16:creationId xmlns:a16="http://schemas.microsoft.com/office/drawing/2014/main" id="{9F594846-2618-4FA3-B5B4-634E2A0B7CDF}"/>
                  </a:ext>
                </a:extLst>
              </p:cNvPr>
              <p:cNvPicPr/>
              <p:nvPr/>
            </p:nvPicPr>
            <p:blipFill>
              <a:blip r:embed="rId196"/>
              <a:stretch>
                <a:fillRect/>
              </a:stretch>
            </p:blipFill>
            <p:spPr>
              <a:xfrm>
                <a:off x="404665" y="4081717"/>
                <a:ext cx="45720" cy="32868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136" name="Ink 135">
                <a:extLst>
                  <a:ext uri="{FF2B5EF4-FFF2-40B4-BE49-F238E27FC236}">
                    <a16:creationId xmlns:a16="http://schemas.microsoft.com/office/drawing/2014/main" id="{642DB34C-0088-BBD0-EBED-3DF4643ACECB}"/>
                  </a:ext>
                </a:extLst>
              </p14:cNvPr>
              <p14:cNvContentPartPr/>
              <p14:nvPr/>
            </p14:nvContentPartPr>
            <p14:xfrm>
              <a:off x="298105" y="4085677"/>
              <a:ext cx="249480" cy="386640"/>
            </p14:xfrm>
          </p:contentPart>
        </mc:Choice>
        <mc:Fallback>
          <p:pic>
            <p:nvPicPr>
              <p:cNvPr id="136" name="Ink 135">
                <a:extLst>
                  <a:ext uri="{FF2B5EF4-FFF2-40B4-BE49-F238E27FC236}">
                    <a16:creationId xmlns:a16="http://schemas.microsoft.com/office/drawing/2014/main" id="{642DB34C-0088-BBD0-EBED-3DF4643ACECB}"/>
                  </a:ext>
                </a:extLst>
              </p:cNvPr>
              <p:cNvPicPr/>
              <p:nvPr/>
            </p:nvPicPr>
            <p:blipFill>
              <a:blip r:embed="rId198"/>
              <a:stretch>
                <a:fillRect/>
              </a:stretch>
            </p:blipFill>
            <p:spPr>
              <a:xfrm>
                <a:off x="289465" y="4076677"/>
                <a:ext cx="267120" cy="40428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137" name="Ink 136">
                <a:extLst>
                  <a:ext uri="{FF2B5EF4-FFF2-40B4-BE49-F238E27FC236}">
                    <a16:creationId xmlns:a16="http://schemas.microsoft.com/office/drawing/2014/main" id="{B6B00071-2BCA-B53C-DB7D-DA14BBB02031}"/>
                  </a:ext>
                </a:extLst>
              </p14:cNvPr>
              <p14:cNvContentPartPr/>
              <p14:nvPr/>
            </p14:nvContentPartPr>
            <p14:xfrm>
              <a:off x="618865" y="4082797"/>
              <a:ext cx="160200" cy="321480"/>
            </p14:xfrm>
          </p:contentPart>
        </mc:Choice>
        <mc:Fallback>
          <p:pic>
            <p:nvPicPr>
              <p:cNvPr id="137" name="Ink 136">
                <a:extLst>
                  <a:ext uri="{FF2B5EF4-FFF2-40B4-BE49-F238E27FC236}">
                    <a16:creationId xmlns:a16="http://schemas.microsoft.com/office/drawing/2014/main" id="{B6B00071-2BCA-B53C-DB7D-DA14BBB02031}"/>
                  </a:ext>
                </a:extLst>
              </p:cNvPr>
              <p:cNvPicPr/>
              <p:nvPr/>
            </p:nvPicPr>
            <p:blipFill>
              <a:blip r:embed="rId200"/>
              <a:stretch>
                <a:fillRect/>
              </a:stretch>
            </p:blipFill>
            <p:spPr>
              <a:xfrm>
                <a:off x="610225" y="4073797"/>
                <a:ext cx="177840" cy="33912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38" name="Ink 137">
                <a:extLst>
                  <a:ext uri="{FF2B5EF4-FFF2-40B4-BE49-F238E27FC236}">
                    <a16:creationId xmlns:a16="http://schemas.microsoft.com/office/drawing/2014/main" id="{D5E8AC78-A219-13AA-7CCC-1A81B95FD296}"/>
                  </a:ext>
                </a:extLst>
              </p14:cNvPr>
              <p14:cNvContentPartPr/>
              <p14:nvPr/>
            </p14:nvContentPartPr>
            <p14:xfrm>
              <a:off x="869425" y="4061557"/>
              <a:ext cx="188640" cy="265320"/>
            </p14:xfrm>
          </p:contentPart>
        </mc:Choice>
        <mc:Fallback>
          <p:pic>
            <p:nvPicPr>
              <p:cNvPr id="138" name="Ink 137">
                <a:extLst>
                  <a:ext uri="{FF2B5EF4-FFF2-40B4-BE49-F238E27FC236}">
                    <a16:creationId xmlns:a16="http://schemas.microsoft.com/office/drawing/2014/main" id="{D5E8AC78-A219-13AA-7CCC-1A81B95FD296}"/>
                  </a:ext>
                </a:extLst>
              </p:cNvPr>
              <p:cNvPicPr/>
              <p:nvPr/>
            </p:nvPicPr>
            <p:blipFill>
              <a:blip r:embed="rId202"/>
              <a:stretch>
                <a:fillRect/>
              </a:stretch>
            </p:blipFill>
            <p:spPr>
              <a:xfrm>
                <a:off x="860785" y="4052917"/>
                <a:ext cx="20628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39" name="Ink 138">
                <a:extLst>
                  <a:ext uri="{FF2B5EF4-FFF2-40B4-BE49-F238E27FC236}">
                    <a16:creationId xmlns:a16="http://schemas.microsoft.com/office/drawing/2014/main" id="{777BDAFA-EB2F-6F11-1E2A-68DCE3EBCCBC}"/>
                  </a:ext>
                </a:extLst>
              </p14:cNvPr>
              <p14:cNvContentPartPr/>
              <p14:nvPr/>
            </p14:nvContentPartPr>
            <p14:xfrm>
              <a:off x="1124305" y="4034197"/>
              <a:ext cx="139680" cy="276840"/>
            </p14:xfrm>
          </p:contentPart>
        </mc:Choice>
        <mc:Fallback>
          <p:pic>
            <p:nvPicPr>
              <p:cNvPr id="139" name="Ink 138">
                <a:extLst>
                  <a:ext uri="{FF2B5EF4-FFF2-40B4-BE49-F238E27FC236}">
                    <a16:creationId xmlns:a16="http://schemas.microsoft.com/office/drawing/2014/main" id="{777BDAFA-EB2F-6F11-1E2A-68DCE3EBCCBC}"/>
                  </a:ext>
                </a:extLst>
              </p:cNvPr>
              <p:cNvPicPr/>
              <p:nvPr/>
            </p:nvPicPr>
            <p:blipFill>
              <a:blip r:embed="rId204"/>
              <a:stretch>
                <a:fillRect/>
              </a:stretch>
            </p:blipFill>
            <p:spPr>
              <a:xfrm>
                <a:off x="1115305" y="4025197"/>
                <a:ext cx="157320" cy="29448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41" name="Ink 140">
                <a:extLst>
                  <a:ext uri="{FF2B5EF4-FFF2-40B4-BE49-F238E27FC236}">
                    <a16:creationId xmlns:a16="http://schemas.microsoft.com/office/drawing/2014/main" id="{7201AFC5-F499-194E-ACA5-9F1B68CC263F}"/>
                  </a:ext>
                </a:extLst>
              </p14:cNvPr>
              <p14:cNvContentPartPr/>
              <p14:nvPr/>
            </p14:nvContentPartPr>
            <p14:xfrm>
              <a:off x="1460905" y="4087837"/>
              <a:ext cx="1218960" cy="266040"/>
            </p14:xfrm>
          </p:contentPart>
        </mc:Choice>
        <mc:Fallback>
          <p:pic>
            <p:nvPicPr>
              <p:cNvPr id="141" name="Ink 140">
                <a:extLst>
                  <a:ext uri="{FF2B5EF4-FFF2-40B4-BE49-F238E27FC236}">
                    <a16:creationId xmlns:a16="http://schemas.microsoft.com/office/drawing/2014/main" id="{7201AFC5-F499-194E-ACA5-9F1B68CC263F}"/>
                  </a:ext>
                </a:extLst>
              </p:cNvPr>
              <p:cNvPicPr/>
              <p:nvPr/>
            </p:nvPicPr>
            <p:blipFill>
              <a:blip r:embed="rId206"/>
              <a:stretch>
                <a:fillRect/>
              </a:stretch>
            </p:blipFill>
            <p:spPr>
              <a:xfrm>
                <a:off x="1451905" y="4078837"/>
                <a:ext cx="1236600" cy="283680"/>
              </a:xfrm>
              <a:prstGeom prst="rect">
                <a:avLst/>
              </a:prstGeom>
            </p:spPr>
          </p:pic>
        </mc:Fallback>
      </mc:AlternateContent>
      <p:grpSp>
        <p:nvGrpSpPr>
          <p:cNvPr id="150" name="Group 149">
            <a:extLst>
              <a:ext uri="{FF2B5EF4-FFF2-40B4-BE49-F238E27FC236}">
                <a16:creationId xmlns:a16="http://schemas.microsoft.com/office/drawing/2014/main" id="{95F79489-D7EF-5CE3-1349-DE26F135189C}"/>
              </a:ext>
            </a:extLst>
          </p:cNvPr>
          <p:cNvGrpSpPr/>
          <p:nvPr/>
        </p:nvGrpSpPr>
        <p:grpSpPr>
          <a:xfrm>
            <a:off x="2815225" y="3672757"/>
            <a:ext cx="3522600" cy="906120"/>
            <a:chOff x="2815225" y="3672757"/>
            <a:chExt cx="3522600" cy="906120"/>
          </a:xfrm>
        </p:grpSpPr>
        <mc:AlternateContent xmlns:mc="http://schemas.openxmlformats.org/markup-compatibility/2006">
          <mc:Choice xmlns:p14="http://schemas.microsoft.com/office/powerpoint/2010/main" Requires="p14">
            <p:contentPart p14:bwMode="auto" r:id="rId207">
              <p14:nvContentPartPr>
                <p14:cNvPr id="142" name="Ink 141">
                  <a:extLst>
                    <a:ext uri="{FF2B5EF4-FFF2-40B4-BE49-F238E27FC236}">
                      <a16:creationId xmlns:a16="http://schemas.microsoft.com/office/drawing/2014/main" id="{7E068CE2-CDAE-C02F-3295-ED3100F690D7}"/>
                    </a:ext>
                  </a:extLst>
                </p14:cNvPr>
                <p14:cNvContentPartPr/>
                <p14:nvPr/>
              </p14:nvContentPartPr>
              <p14:xfrm>
                <a:off x="2815225" y="3883717"/>
                <a:ext cx="2256120" cy="645120"/>
              </p14:xfrm>
            </p:contentPart>
          </mc:Choice>
          <mc:Fallback>
            <p:pic>
              <p:nvPicPr>
                <p:cNvPr id="142" name="Ink 141">
                  <a:extLst>
                    <a:ext uri="{FF2B5EF4-FFF2-40B4-BE49-F238E27FC236}">
                      <a16:creationId xmlns:a16="http://schemas.microsoft.com/office/drawing/2014/main" id="{7E068CE2-CDAE-C02F-3295-ED3100F690D7}"/>
                    </a:ext>
                  </a:extLst>
                </p:cNvPr>
                <p:cNvPicPr/>
                <p:nvPr/>
              </p:nvPicPr>
              <p:blipFill>
                <a:blip r:embed="rId208"/>
                <a:stretch>
                  <a:fillRect/>
                </a:stretch>
              </p:blipFill>
              <p:spPr>
                <a:xfrm>
                  <a:off x="2806585" y="3874717"/>
                  <a:ext cx="2273760" cy="66276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44" name="Ink 143">
                  <a:extLst>
                    <a:ext uri="{FF2B5EF4-FFF2-40B4-BE49-F238E27FC236}">
                      <a16:creationId xmlns:a16="http://schemas.microsoft.com/office/drawing/2014/main" id="{9E0A5402-32AF-3F82-D77C-83B5F694D1C5}"/>
                    </a:ext>
                  </a:extLst>
                </p14:cNvPr>
                <p14:cNvContentPartPr/>
                <p14:nvPr/>
              </p14:nvContentPartPr>
              <p14:xfrm>
                <a:off x="3282865" y="3853837"/>
                <a:ext cx="128520" cy="133560"/>
              </p14:xfrm>
            </p:contentPart>
          </mc:Choice>
          <mc:Fallback>
            <p:pic>
              <p:nvPicPr>
                <p:cNvPr id="144" name="Ink 143">
                  <a:extLst>
                    <a:ext uri="{FF2B5EF4-FFF2-40B4-BE49-F238E27FC236}">
                      <a16:creationId xmlns:a16="http://schemas.microsoft.com/office/drawing/2014/main" id="{9E0A5402-32AF-3F82-D77C-83B5F694D1C5}"/>
                    </a:ext>
                  </a:extLst>
                </p:cNvPr>
                <p:cNvPicPr/>
                <p:nvPr/>
              </p:nvPicPr>
              <p:blipFill>
                <a:blip r:embed="rId210"/>
                <a:stretch>
                  <a:fillRect/>
                </a:stretch>
              </p:blipFill>
              <p:spPr>
                <a:xfrm>
                  <a:off x="3274225" y="3845197"/>
                  <a:ext cx="14616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45" name="Ink 144">
                  <a:extLst>
                    <a:ext uri="{FF2B5EF4-FFF2-40B4-BE49-F238E27FC236}">
                      <a16:creationId xmlns:a16="http://schemas.microsoft.com/office/drawing/2014/main" id="{5213D245-6F88-7874-BC22-46A23290987E}"/>
                    </a:ext>
                  </a:extLst>
                </p14:cNvPr>
                <p14:cNvContentPartPr/>
                <p14:nvPr/>
              </p14:nvContentPartPr>
              <p14:xfrm>
                <a:off x="3773185" y="3780037"/>
                <a:ext cx="145440" cy="115560"/>
              </p14:xfrm>
            </p:contentPart>
          </mc:Choice>
          <mc:Fallback>
            <p:pic>
              <p:nvPicPr>
                <p:cNvPr id="145" name="Ink 144">
                  <a:extLst>
                    <a:ext uri="{FF2B5EF4-FFF2-40B4-BE49-F238E27FC236}">
                      <a16:creationId xmlns:a16="http://schemas.microsoft.com/office/drawing/2014/main" id="{5213D245-6F88-7874-BC22-46A23290987E}"/>
                    </a:ext>
                  </a:extLst>
                </p:cNvPr>
                <p:cNvPicPr/>
                <p:nvPr/>
              </p:nvPicPr>
              <p:blipFill>
                <a:blip r:embed="rId212"/>
                <a:stretch>
                  <a:fillRect/>
                </a:stretch>
              </p:blipFill>
              <p:spPr>
                <a:xfrm>
                  <a:off x="3764185" y="3771037"/>
                  <a:ext cx="16308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46" name="Ink 145">
                  <a:extLst>
                    <a:ext uri="{FF2B5EF4-FFF2-40B4-BE49-F238E27FC236}">
                      <a16:creationId xmlns:a16="http://schemas.microsoft.com/office/drawing/2014/main" id="{6288EB82-6601-BF10-2227-C1095F5B4288}"/>
                    </a:ext>
                  </a:extLst>
                </p14:cNvPr>
                <p14:cNvContentPartPr/>
                <p14:nvPr/>
              </p14:nvContentPartPr>
              <p14:xfrm>
                <a:off x="4440625" y="3672757"/>
                <a:ext cx="141840" cy="126720"/>
              </p14:xfrm>
            </p:contentPart>
          </mc:Choice>
          <mc:Fallback>
            <p:pic>
              <p:nvPicPr>
                <p:cNvPr id="146" name="Ink 145">
                  <a:extLst>
                    <a:ext uri="{FF2B5EF4-FFF2-40B4-BE49-F238E27FC236}">
                      <a16:creationId xmlns:a16="http://schemas.microsoft.com/office/drawing/2014/main" id="{6288EB82-6601-BF10-2227-C1095F5B4288}"/>
                    </a:ext>
                  </a:extLst>
                </p:cNvPr>
                <p:cNvPicPr/>
                <p:nvPr/>
              </p:nvPicPr>
              <p:blipFill>
                <a:blip r:embed="rId214"/>
                <a:stretch>
                  <a:fillRect/>
                </a:stretch>
              </p:blipFill>
              <p:spPr>
                <a:xfrm>
                  <a:off x="4431985" y="3663757"/>
                  <a:ext cx="15948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47" name="Ink 146">
                  <a:extLst>
                    <a:ext uri="{FF2B5EF4-FFF2-40B4-BE49-F238E27FC236}">
                      <a16:creationId xmlns:a16="http://schemas.microsoft.com/office/drawing/2014/main" id="{FC5736BC-F18C-912C-E6EE-78EC6CFC09E8}"/>
                    </a:ext>
                  </a:extLst>
                </p14:cNvPr>
                <p14:cNvContentPartPr/>
                <p14:nvPr/>
              </p14:nvContentPartPr>
              <p14:xfrm>
                <a:off x="4647985" y="3953197"/>
                <a:ext cx="134640" cy="5760"/>
              </p14:xfrm>
            </p:contentPart>
          </mc:Choice>
          <mc:Fallback>
            <p:pic>
              <p:nvPicPr>
                <p:cNvPr id="147" name="Ink 146">
                  <a:extLst>
                    <a:ext uri="{FF2B5EF4-FFF2-40B4-BE49-F238E27FC236}">
                      <a16:creationId xmlns:a16="http://schemas.microsoft.com/office/drawing/2014/main" id="{FC5736BC-F18C-912C-E6EE-78EC6CFC09E8}"/>
                    </a:ext>
                  </a:extLst>
                </p:cNvPr>
                <p:cNvPicPr/>
                <p:nvPr/>
              </p:nvPicPr>
              <p:blipFill>
                <a:blip r:embed="rId216"/>
                <a:stretch>
                  <a:fillRect/>
                </a:stretch>
              </p:blipFill>
              <p:spPr>
                <a:xfrm>
                  <a:off x="4639345" y="3944557"/>
                  <a:ext cx="15228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48" name="Ink 147">
                  <a:extLst>
                    <a:ext uri="{FF2B5EF4-FFF2-40B4-BE49-F238E27FC236}">
                      <a16:creationId xmlns:a16="http://schemas.microsoft.com/office/drawing/2014/main" id="{C1E16888-D830-4465-5387-0902F47D1B27}"/>
                    </a:ext>
                  </a:extLst>
                </p14:cNvPr>
                <p14:cNvContentPartPr/>
                <p14:nvPr/>
              </p14:nvContentPartPr>
              <p14:xfrm>
                <a:off x="5265385" y="4080637"/>
                <a:ext cx="1072440" cy="498240"/>
              </p14:xfrm>
            </p:contentPart>
          </mc:Choice>
          <mc:Fallback>
            <p:pic>
              <p:nvPicPr>
                <p:cNvPr id="148" name="Ink 147">
                  <a:extLst>
                    <a:ext uri="{FF2B5EF4-FFF2-40B4-BE49-F238E27FC236}">
                      <a16:creationId xmlns:a16="http://schemas.microsoft.com/office/drawing/2014/main" id="{C1E16888-D830-4465-5387-0902F47D1B27}"/>
                    </a:ext>
                  </a:extLst>
                </p:cNvPr>
                <p:cNvPicPr/>
                <p:nvPr/>
              </p:nvPicPr>
              <p:blipFill>
                <a:blip r:embed="rId218"/>
                <a:stretch>
                  <a:fillRect/>
                </a:stretch>
              </p:blipFill>
              <p:spPr>
                <a:xfrm>
                  <a:off x="5256385" y="4071637"/>
                  <a:ext cx="1090080" cy="51588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49" name="Ink 148">
                  <a:extLst>
                    <a:ext uri="{FF2B5EF4-FFF2-40B4-BE49-F238E27FC236}">
                      <a16:creationId xmlns:a16="http://schemas.microsoft.com/office/drawing/2014/main" id="{3EC5F25C-CFF5-7187-6204-8CA04FBC67E6}"/>
                    </a:ext>
                  </a:extLst>
                </p14:cNvPr>
                <p14:cNvContentPartPr/>
                <p14:nvPr/>
              </p14:nvContentPartPr>
              <p14:xfrm>
                <a:off x="5824465" y="3884437"/>
                <a:ext cx="105120" cy="94320"/>
              </p14:xfrm>
            </p:contentPart>
          </mc:Choice>
          <mc:Fallback>
            <p:pic>
              <p:nvPicPr>
                <p:cNvPr id="149" name="Ink 148">
                  <a:extLst>
                    <a:ext uri="{FF2B5EF4-FFF2-40B4-BE49-F238E27FC236}">
                      <a16:creationId xmlns:a16="http://schemas.microsoft.com/office/drawing/2014/main" id="{3EC5F25C-CFF5-7187-6204-8CA04FBC67E6}"/>
                    </a:ext>
                  </a:extLst>
                </p:cNvPr>
                <p:cNvPicPr/>
                <p:nvPr/>
              </p:nvPicPr>
              <p:blipFill>
                <a:blip r:embed="rId220"/>
                <a:stretch>
                  <a:fillRect/>
                </a:stretch>
              </p:blipFill>
              <p:spPr>
                <a:xfrm>
                  <a:off x="5815465" y="3875437"/>
                  <a:ext cx="122760" cy="111960"/>
                </a:xfrm>
                <a:prstGeom prst="rect">
                  <a:avLst/>
                </a:prstGeom>
              </p:spPr>
            </p:pic>
          </mc:Fallback>
        </mc:AlternateContent>
      </p:grpSp>
      <p:grpSp>
        <p:nvGrpSpPr>
          <p:cNvPr id="166" name="Group 165">
            <a:extLst>
              <a:ext uri="{FF2B5EF4-FFF2-40B4-BE49-F238E27FC236}">
                <a16:creationId xmlns:a16="http://schemas.microsoft.com/office/drawing/2014/main" id="{95A734D9-9EB9-ABA7-79AC-A5530639B8A5}"/>
              </a:ext>
            </a:extLst>
          </p:cNvPr>
          <p:cNvGrpSpPr/>
          <p:nvPr/>
        </p:nvGrpSpPr>
        <p:grpSpPr>
          <a:xfrm>
            <a:off x="258865" y="4569517"/>
            <a:ext cx="3432600" cy="773640"/>
            <a:chOff x="258865" y="4569517"/>
            <a:chExt cx="3432600" cy="773640"/>
          </a:xfrm>
        </p:grpSpPr>
        <mc:AlternateContent xmlns:mc="http://schemas.openxmlformats.org/markup-compatibility/2006">
          <mc:Choice xmlns:p14="http://schemas.microsoft.com/office/powerpoint/2010/main" Requires="p14">
            <p:contentPart p14:bwMode="auto" r:id="rId221">
              <p14:nvContentPartPr>
                <p14:cNvPr id="151" name="Ink 150">
                  <a:extLst>
                    <a:ext uri="{FF2B5EF4-FFF2-40B4-BE49-F238E27FC236}">
                      <a16:creationId xmlns:a16="http://schemas.microsoft.com/office/drawing/2014/main" id="{92A6FC92-CD72-FD25-A840-CA2BF705D578}"/>
                    </a:ext>
                  </a:extLst>
                </p14:cNvPr>
                <p14:cNvContentPartPr/>
                <p14:nvPr/>
              </p14:nvContentPartPr>
              <p14:xfrm>
                <a:off x="482785" y="4732957"/>
                <a:ext cx="195840" cy="371880"/>
              </p14:xfrm>
            </p:contentPart>
          </mc:Choice>
          <mc:Fallback>
            <p:pic>
              <p:nvPicPr>
                <p:cNvPr id="151" name="Ink 150">
                  <a:extLst>
                    <a:ext uri="{FF2B5EF4-FFF2-40B4-BE49-F238E27FC236}">
                      <a16:creationId xmlns:a16="http://schemas.microsoft.com/office/drawing/2014/main" id="{92A6FC92-CD72-FD25-A840-CA2BF705D578}"/>
                    </a:ext>
                  </a:extLst>
                </p:cNvPr>
                <p:cNvPicPr/>
                <p:nvPr/>
              </p:nvPicPr>
              <p:blipFill>
                <a:blip r:embed="rId222"/>
                <a:stretch>
                  <a:fillRect/>
                </a:stretch>
              </p:blipFill>
              <p:spPr>
                <a:xfrm>
                  <a:off x="473785" y="4723957"/>
                  <a:ext cx="213480" cy="38952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52" name="Ink 151">
                  <a:extLst>
                    <a:ext uri="{FF2B5EF4-FFF2-40B4-BE49-F238E27FC236}">
                      <a16:creationId xmlns:a16="http://schemas.microsoft.com/office/drawing/2014/main" id="{03EA2708-9EC1-3F21-01B8-20A6591015B3}"/>
                    </a:ext>
                  </a:extLst>
                </p14:cNvPr>
                <p14:cNvContentPartPr/>
                <p14:nvPr/>
              </p14:nvContentPartPr>
              <p14:xfrm>
                <a:off x="514105" y="4965877"/>
                <a:ext cx="157680" cy="25560"/>
              </p14:xfrm>
            </p:contentPart>
          </mc:Choice>
          <mc:Fallback>
            <p:pic>
              <p:nvPicPr>
                <p:cNvPr id="152" name="Ink 151">
                  <a:extLst>
                    <a:ext uri="{FF2B5EF4-FFF2-40B4-BE49-F238E27FC236}">
                      <a16:creationId xmlns:a16="http://schemas.microsoft.com/office/drawing/2014/main" id="{03EA2708-9EC1-3F21-01B8-20A6591015B3}"/>
                    </a:ext>
                  </a:extLst>
                </p:cNvPr>
                <p:cNvPicPr/>
                <p:nvPr/>
              </p:nvPicPr>
              <p:blipFill>
                <a:blip r:embed="rId224"/>
                <a:stretch>
                  <a:fillRect/>
                </a:stretch>
              </p:blipFill>
              <p:spPr>
                <a:xfrm>
                  <a:off x="505105" y="4956877"/>
                  <a:ext cx="17532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53" name="Ink 152">
                  <a:extLst>
                    <a:ext uri="{FF2B5EF4-FFF2-40B4-BE49-F238E27FC236}">
                      <a16:creationId xmlns:a16="http://schemas.microsoft.com/office/drawing/2014/main" id="{FE434B76-8116-73B1-5888-D8ADF1564433}"/>
                    </a:ext>
                  </a:extLst>
                </p14:cNvPr>
                <p14:cNvContentPartPr/>
                <p14:nvPr/>
              </p14:nvContentPartPr>
              <p14:xfrm>
                <a:off x="753145" y="4785517"/>
                <a:ext cx="182520" cy="281880"/>
              </p14:xfrm>
            </p:contentPart>
          </mc:Choice>
          <mc:Fallback>
            <p:pic>
              <p:nvPicPr>
                <p:cNvPr id="153" name="Ink 152">
                  <a:extLst>
                    <a:ext uri="{FF2B5EF4-FFF2-40B4-BE49-F238E27FC236}">
                      <a16:creationId xmlns:a16="http://schemas.microsoft.com/office/drawing/2014/main" id="{FE434B76-8116-73B1-5888-D8ADF1564433}"/>
                    </a:ext>
                  </a:extLst>
                </p:cNvPr>
                <p:cNvPicPr/>
                <p:nvPr/>
              </p:nvPicPr>
              <p:blipFill>
                <a:blip r:embed="rId226"/>
                <a:stretch>
                  <a:fillRect/>
                </a:stretch>
              </p:blipFill>
              <p:spPr>
                <a:xfrm>
                  <a:off x="744145" y="4776877"/>
                  <a:ext cx="20016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54" name="Ink 153">
                  <a:extLst>
                    <a:ext uri="{FF2B5EF4-FFF2-40B4-BE49-F238E27FC236}">
                      <a16:creationId xmlns:a16="http://schemas.microsoft.com/office/drawing/2014/main" id="{16863532-5387-7446-8BF6-D1F9620164C5}"/>
                    </a:ext>
                  </a:extLst>
                </p14:cNvPr>
                <p14:cNvContentPartPr/>
                <p14:nvPr/>
              </p14:nvContentPartPr>
              <p14:xfrm>
                <a:off x="1027825" y="4797397"/>
                <a:ext cx="138600" cy="3960"/>
              </p14:xfrm>
            </p:contentPart>
          </mc:Choice>
          <mc:Fallback>
            <p:pic>
              <p:nvPicPr>
                <p:cNvPr id="154" name="Ink 153">
                  <a:extLst>
                    <a:ext uri="{FF2B5EF4-FFF2-40B4-BE49-F238E27FC236}">
                      <a16:creationId xmlns:a16="http://schemas.microsoft.com/office/drawing/2014/main" id="{16863532-5387-7446-8BF6-D1F9620164C5}"/>
                    </a:ext>
                  </a:extLst>
                </p:cNvPr>
                <p:cNvPicPr/>
                <p:nvPr/>
              </p:nvPicPr>
              <p:blipFill>
                <a:blip r:embed="rId228"/>
                <a:stretch>
                  <a:fillRect/>
                </a:stretch>
              </p:blipFill>
              <p:spPr>
                <a:xfrm>
                  <a:off x="1018825" y="4788397"/>
                  <a:ext cx="15624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155" name="Ink 154">
                  <a:extLst>
                    <a:ext uri="{FF2B5EF4-FFF2-40B4-BE49-F238E27FC236}">
                      <a16:creationId xmlns:a16="http://schemas.microsoft.com/office/drawing/2014/main" id="{910478C8-C20B-AA1B-259C-A36BC48579C9}"/>
                    </a:ext>
                  </a:extLst>
                </p14:cNvPr>
                <p14:cNvContentPartPr/>
                <p14:nvPr/>
              </p14:nvContentPartPr>
              <p14:xfrm>
                <a:off x="1050865" y="4803517"/>
                <a:ext cx="126720" cy="212760"/>
              </p14:xfrm>
            </p:contentPart>
          </mc:Choice>
          <mc:Fallback>
            <p:pic>
              <p:nvPicPr>
                <p:cNvPr id="155" name="Ink 154">
                  <a:extLst>
                    <a:ext uri="{FF2B5EF4-FFF2-40B4-BE49-F238E27FC236}">
                      <a16:creationId xmlns:a16="http://schemas.microsoft.com/office/drawing/2014/main" id="{910478C8-C20B-AA1B-259C-A36BC48579C9}"/>
                    </a:ext>
                  </a:extLst>
                </p:cNvPr>
                <p:cNvPicPr/>
                <p:nvPr/>
              </p:nvPicPr>
              <p:blipFill>
                <a:blip r:embed="rId230"/>
                <a:stretch>
                  <a:fillRect/>
                </a:stretch>
              </p:blipFill>
              <p:spPr>
                <a:xfrm>
                  <a:off x="1041865" y="4794877"/>
                  <a:ext cx="14436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156" name="Ink 155">
                  <a:extLst>
                    <a:ext uri="{FF2B5EF4-FFF2-40B4-BE49-F238E27FC236}">
                      <a16:creationId xmlns:a16="http://schemas.microsoft.com/office/drawing/2014/main" id="{116BCDF4-E343-1178-6829-86DB96CDBB0A}"/>
                    </a:ext>
                  </a:extLst>
                </p14:cNvPr>
                <p14:cNvContentPartPr/>
                <p14:nvPr/>
              </p14:nvContentPartPr>
              <p14:xfrm>
                <a:off x="1323745" y="4741237"/>
                <a:ext cx="139680" cy="304920"/>
              </p14:xfrm>
            </p:contentPart>
          </mc:Choice>
          <mc:Fallback>
            <p:pic>
              <p:nvPicPr>
                <p:cNvPr id="156" name="Ink 155">
                  <a:extLst>
                    <a:ext uri="{FF2B5EF4-FFF2-40B4-BE49-F238E27FC236}">
                      <a16:creationId xmlns:a16="http://schemas.microsoft.com/office/drawing/2014/main" id="{116BCDF4-E343-1178-6829-86DB96CDBB0A}"/>
                    </a:ext>
                  </a:extLst>
                </p:cNvPr>
                <p:cNvPicPr/>
                <p:nvPr/>
              </p:nvPicPr>
              <p:blipFill>
                <a:blip r:embed="rId232"/>
                <a:stretch>
                  <a:fillRect/>
                </a:stretch>
              </p:blipFill>
              <p:spPr>
                <a:xfrm>
                  <a:off x="1315105" y="4732237"/>
                  <a:ext cx="157320" cy="32256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158" name="Ink 157">
                  <a:extLst>
                    <a:ext uri="{FF2B5EF4-FFF2-40B4-BE49-F238E27FC236}">
                      <a16:creationId xmlns:a16="http://schemas.microsoft.com/office/drawing/2014/main" id="{D7F0C1C8-0833-753F-A428-9906D4A79DB4}"/>
                    </a:ext>
                  </a:extLst>
                </p14:cNvPr>
                <p14:cNvContentPartPr/>
                <p14:nvPr/>
              </p14:nvContentPartPr>
              <p14:xfrm>
                <a:off x="258865" y="4694797"/>
                <a:ext cx="365760" cy="648360"/>
              </p14:xfrm>
            </p:contentPart>
          </mc:Choice>
          <mc:Fallback>
            <p:pic>
              <p:nvPicPr>
                <p:cNvPr id="158" name="Ink 157">
                  <a:extLst>
                    <a:ext uri="{FF2B5EF4-FFF2-40B4-BE49-F238E27FC236}">
                      <a16:creationId xmlns:a16="http://schemas.microsoft.com/office/drawing/2014/main" id="{D7F0C1C8-0833-753F-A428-9906D4A79DB4}"/>
                    </a:ext>
                  </a:extLst>
                </p:cNvPr>
                <p:cNvPicPr/>
                <p:nvPr/>
              </p:nvPicPr>
              <p:blipFill>
                <a:blip r:embed="rId234"/>
                <a:stretch>
                  <a:fillRect/>
                </a:stretch>
              </p:blipFill>
              <p:spPr>
                <a:xfrm>
                  <a:off x="250225" y="4686157"/>
                  <a:ext cx="383400" cy="66600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159" name="Ink 158">
                  <a:extLst>
                    <a:ext uri="{FF2B5EF4-FFF2-40B4-BE49-F238E27FC236}">
                      <a16:creationId xmlns:a16="http://schemas.microsoft.com/office/drawing/2014/main" id="{E3CCDB05-473A-94F9-1A97-1ECBBE41CAB3}"/>
                    </a:ext>
                  </a:extLst>
                </p14:cNvPr>
                <p14:cNvContentPartPr/>
                <p14:nvPr/>
              </p14:nvContentPartPr>
              <p14:xfrm>
                <a:off x="1512745" y="4683277"/>
                <a:ext cx="204840" cy="533880"/>
              </p14:xfrm>
            </p:contentPart>
          </mc:Choice>
          <mc:Fallback>
            <p:pic>
              <p:nvPicPr>
                <p:cNvPr id="159" name="Ink 158">
                  <a:extLst>
                    <a:ext uri="{FF2B5EF4-FFF2-40B4-BE49-F238E27FC236}">
                      <a16:creationId xmlns:a16="http://schemas.microsoft.com/office/drawing/2014/main" id="{E3CCDB05-473A-94F9-1A97-1ECBBE41CAB3}"/>
                    </a:ext>
                  </a:extLst>
                </p:cNvPr>
                <p:cNvPicPr/>
                <p:nvPr/>
              </p:nvPicPr>
              <p:blipFill>
                <a:blip r:embed="rId236"/>
                <a:stretch>
                  <a:fillRect/>
                </a:stretch>
              </p:blipFill>
              <p:spPr>
                <a:xfrm>
                  <a:off x="1503745" y="4674277"/>
                  <a:ext cx="222480" cy="55152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161" name="Ink 160">
                  <a:extLst>
                    <a:ext uri="{FF2B5EF4-FFF2-40B4-BE49-F238E27FC236}">
                      <a16:creationId xmlns:a16="http://schemas.microsoft.com/office/drawing/2014/main" id="{818D9A14-198B-88A6-E90D-AE50B4EE6898}"/>
                    </a:ext>
                  </a:extLst>
                </p14:cNvPr>
                <p14:cNvContentPartPr/>
                <p14:nvPr/>
              </p14:nvContentPartPr>
              <p14:xfrm>
                <a:off x="520945" y="5213197"/>
                <a:ext cx="956880" cy="12240"/>
              </p14:xfrm>
            </p:contentPart>
          </mc:Choice>
          <mc:Fallback>
            <p:pic>
              <p:nvPicPr>
                <p:cNvPr id="161" name="Ink 160">
                  <a:extLst>
                    <a:ext uri="{FF2B5EF4-FFF2-40B4-BE49-F238E27FC236}">
                      <a16:creationId xmlns:a16="http://schemas.microsoft.com/office/drawing/2014/main" id="{818D9A14-198B-88A6-E90D-AE50B4EE6898}"/>
                    </a:ext>
                  </a:extLst>
                </p:cNvPr>
                <p:cNvPicPr/>
                <p:nvPr/>
              </p:nvPicPr>
              <p:blipFill>
                <a:blip r:embed="rId238"/>
                <a:stretch>
                  <a:fillRect/>
                </a:stretch>
              </p:blipFill>
              <p:spPr>
                <a:xfrm>
                  <a:off x="511945" y="5204197"/>
                  <a:ext cx="97452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162" name="Ink 161">
                  <a:extLst>
                    <a:ext uri="{FF2B5EF4-FFF2-40B4-BE49-F238E27FC236}">
                      <a16:creationId xmlns:a16="http://schemas.microsoft.com/office/drawing/2014/main" id="{1CE98407-5417-6E2B-03FF-D57F0009CEE7}"/>
                    </a:ext>
                  </a:extLst>
                </p14:cNvPr>
                <p14:cNvContentPartPr/>
                <p14:nvPr/>
              </p14:nvContentPartPr>
              <p14:xfrm>
                <a:off x="1978945" y="4735837"/>
                <a:ext cx="1712520" cy="471960"/>
              </p14:xfrm>
            </p:contentPart>
          </mc:Choice>
          <mc:Fallback>
            <p:pic>
              <p:nvPicPr>
                <p:cNvPr id="162" name="Ink 161">
                  <a:extLst>
                    <a:ext uri="{FF2B5EF4-FFF2-40B4-BE49-F238E27FC236}">
                      <a16:creationId xmlns:a16="http://schemas.microsoft.com/office/drawing/2014/main" id="{1CE98407-5417-6E2B-03FF-D57F0009CEE7}"/>
                    </a:ext>
                  </a:extLst>
                </p:cNvPr>
                <p:cNvPicPr/>
                <p:nvPr/>
              </p:nvPicPr>
              <p:blipFill>
                <a:blip r:embed="rId240"/>
                <a:stretch>
                  <a:fillRect/>
                </a:stretch>
              </p:blipFill>
              <p:spPr>
                <a:xfrm>
                  <a:off x="1970305" y="4727197"/>
                  <a:ext cx="1730160" cy="48960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163" name="Ink 162">
                  <a:extLst>
                    <a:ext uri="{FF2B5EF4-FFF2-40B4-BE49-F238E27FC236}">
                      <a16:creationId xmlns:a16="http://schemas.microsoft.com/office/drawing/2014/main" id="{965510B8-2FC5-D3C7-7863-5F9534767D46}"/>
                    </a:ext>
                  </a:extLst>
                </p14:cNvPr>
                <p14:cNvContentPartPr/>
                <p14:nvPr/>
              </p14:nvContentPartPr>
              <p14:xfrm>
                <a:off x="3133825" y="4569517"/>
                <a:ext cx="114480" cy="139680"/>
              </p14:xfrm>
            </p:contentPart>
          </mc:Choice>
          <mc:Fallback>
            <p:pic>
              <p:nvPicPr>
                <p:cNvPr id="163" name="Ink 162">
                  <a:extLst>
                    <a:ext uri="{FF2B5EF4-FFF2-40B4-BE49-F238E27FC236}">
                      <a16:creationId xmlns:a16="http://schemas.microsoft.com/office/drawing/2014/main" id="{965510B8-2FC5-D3C7-7863-5F9534767D46}"/>
                    </a:ext>
                  </a:extLst>
                </p:cNvPr>
                <p:cNvPicPr/>
                <p:nvPr/>
              </p:nvPicPr>
              <p:blipFill>
                <a:blip r:embed="rId242"/>
                <a:stretch>
                  <a:fillRect/>
                </a:stretch>
              </p:blipFill>
              <p:spPr>
                <a:xfrm>
                  <a:off x="3125185" y="4560877"/>
                  <a:ext cx="13212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164" name="Ink 163">
                  <a:extLst>
                    <a:ext uri="{FF2B5EF4-FFF2-40B4-BE49-F238E27FC236}">
                      <a16:creationId xmlns:a16="http://schemas.microsoft.com/office/drawing/2014/main" id="{D3C53E3B-709A-8E07-BCC9-585148C7BC92}"/>
                    </a:ext>
                  </a:extLst>
                </p14:cNvPr>
                <p14:cNvContentPartPr/>
                <p14:nvPr/>
              </p14:nvContentPartPr>
              <p14:xfrm>
                <a:off x="2979385" y="4823317"/>
                <a:ext cx="171720" cy="4680"/>
              </p14:xfrm>
            </p:contentPart>
          </mc:Choice>
          <mc:Fallback>
            <p:pic>
              <p:nvPicPr>
                <p:cNvPr id="164" name="Ink 163">
                  <a:extLst>
                    <a:ext uri="{FF2B5EF4-FFF2-40B4-BE49-F238E27FC236}">
                      <a16:creationId xmlns:a16="http://schemas.microsoft.com/office/drawing/2014/main" id="{D3C53E3B-709A-8E07-BCC9-585148C7BC92}"/>
                    </a:ext>
                  </a:extLst>
                </p:cNvPr>
                <p:cNvPicPr/>
                <p:nvPr/>
              </p:nvPicPr>
              <p:blipFill>
                <a:blip r:embed="rId244"/>
                <a:stretch>
                  <a:fillRect/>
                </a:stretch>
              </p:blipFill>
              <p:spPr>
                <a:xfrm>
                  <a:off x="2970385" y="4814317"/>
                  <a:ext cx="189360" cy="22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45">
            <p14:nvContentPartPr>
              <p14:cNvPr id="167" name="Ink 166">
                <a:extLst>
                  <a:ext uri="{FF2B5EF4-FFF2-40B4-BE49-F238E27FC236}">
                    <a16:creationId xmlns:a16="http://schemas.microsoft.com/office/drawing/2014/main" id="{EBD2E397-3DA5-83D3-2EEC-E939422D736D}"/>
                  </a:ext>
                </a:extLst>
              </p14:cNvPr>
              <p14:cNvContentPartPr/>
              <p14:nvPr/>
            </p14:nvContentPartPr>
            <p14:xfrm>
              <a:off x="1101625" y="5532157"/>
              <a:ext cx="258840" cy="143640"/>
            </p14:xfrm>
          </p:contentPart>
        </mc:Choice>
        <mc:Fallback>
          <p:pic>
            <p:nvPicPr>
              <p:cNvPr id="167" name="Ink 166">
                <a:extLst>
                  <a:ext uri="{FF2B5EF4-FFF2-40B4-BE49-F238E27FC236}">
                    <a16:creationId xmlns:a16="http://schemas.microsoft.com/office/drawing/2014/main" id="{EBD2E397-3DA5-83D3-2EEC-E939422D736D}"/>
                  </a:ext>
                </a:extLst>
              </p:cNvPr>
              <p:cNvPicPr/>
              <p:nvPr/>
            </p:nvPicPr>
            <p:blipFill>
              <a:blip r:embed="rId246"/>
              <a:stretch>
                <a:fillRect/>
              </a:stretch>
            </p:blipFill>
            <p:spPr>
              <a:xfrm>
                <a:off x="1092625" y="5523157"/>
                <a:ext cx="276480" cy="161280"/>
              </a:xfrm>
              <a:prstGeom prst="rect">
                <a:avLst/>
              </a:prstGeom>
            </p:spPr>
          </p:pic>
        </mc:Fallback>
      </mc:AlternateContent>
      <p:grpSp>
        <p:nvGrpSpPr>
          <p:cNvPr id="179" name="Group 178">
            <a:extLst>
              <a:ext uri="{FF2B5EF4-FFF2-40B4-BE49-F238E27FC236}">
                <a16:creationId xmlns:a16="http://schemas.microsoft.com/office/drawing/2014/main" id="{B353B288-47F4-3C4C-E720-33451254E0F8}"/>
              </a:ext>
            </a:extLst>
          </p:cNvPr>
          <p:cNvGrpSpPr/>
          <p:nvPr/>
        </p:nvGrpSpPr>
        <p:grpSpPr>
          <a:xfrm>
            <a:off x="914425" y="5384197"/>
            <a:ext cx="2674800" cy="1272600"/>
            <a:chOff x="914425" y="5384197"/>
            <a:chExt cx="2674800" cy="1272600"/>
          </a:xfrm>
        </p:grpSpPr>
        <mc:AlternateContent xmlns:mc="http://schemas.openxmlformats.org/markup-compatibility/2006">
          <mc:Choice xmlns:p14="http://schemas.microsoft.com/office/powerpoint/2010/main" Requires="p14">
            <p:contentPart p14:bwMode="auto" r:id="rId247">
              <p14:nvContentPartPr>
                <p14:cNvPr id="168" name="Ink 167">
                  <a:extLst>
                    <a:ext uri="{FF2B5EF4-FFF2-40B4-BE49-F238E27FC236}">
                      <a16:creationId xmlns:a16="http://schemas.microsoft.com/office/drawing/2014/main" id="{269DD9AE-F9E3-9951-C076-389694617F0A}"/>
                    </a:ext>
                  </a:extLst>
                </p14:cNvPr>
                <p14:cNvContentPartPr/>
                <p14:nvPr/>
              </p14:nvContentPartPr>
              <p14:xfrm>
                <a:off x="1541905" y="5434237"/>
                <a:ext cx="1571400" cy="596880"/>
              </p14:xfrm>
            </p:contentPart>
          </mc:Choice>
          <mc:Fallback>
            <p:pic>
              <p:nvPicPr>
                <p:cNvPr id="168" name="Ink 167">
                  <a:extLst>
                    <a:ext uri="{FF2B5EF4-FFF2-40B4-BE49-F238E27FC236}">
                      <a16:creationId xmlns:a16="http://schemas.microsoft.com/office/drawing/2014/main" id="{269DD9AE-F9E3-9951-C076-389694617F0A}"/>
                    </a:ext>
                  </a:extLst>
                </p:cNvPr>
                <p:cNvPicPr/>
                <p:nvPr/>
              </p:nvPicPr>
              <p:blipFill>
                <a:blip r:embed="rId248"/>
                <a:stretch>
                  <a:fillRect/>
                </a:stretch>
              </p:blipFill>
              <p:spPr>
                <a:xfrm>
                  <a:off x="1533265" y="5425597"/>
                  <a:ext cx="1589040" cy="61452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169" name="Ink 168">
                  <a:extLst>
                    <a:ext uri="{FF2B5EF4-FFF2-40B4-BE49-F238E27FC236}">
                      <a16:creationId xmlns:a16="http://schemas.microsoft.com/office/drawing/2014/main" id="{677B3531-710C-F159-AE9F-012782A2F10D}"/>
                    </a:ext>
                  </a:extLst>
                </p14:cNvPr>
                <p14:cNvContentPartPr/>
                <p14:nvPr/>
              </p14:nvContentPartPr>
              <p14:xfrm>
                <a:off x="2622625" y="5403997"/>
                <a:ext cx="62640" cy="70560"/>
              </p14:xfrm>
            </p:contentPart>
          </mc:Choice>
          <mc:Fallback>
            <p:pic>
              <p:nvPicPr>
                <p:cNvPr id="169" name="Ink 168">
                  <a:extLst>
                    <a:ext uri="{FF2B5EF4-FFF2-40B4-BE49-F238E27FC236}">
                      <a16:creationId xmlns:a16="http://schemas.microsoft.com/office/drawing/2014/main" id="{677B3531-710C-F159-AE9F-012782A2F10D}"/>
                    </a:ext>
                  </a:extLst>
                </p:cNvPr>
                <p:cNvPicPr/>
                <p:nvPr/>
              </p:nvPicPr>
              <p:blipFill>
                <a:blip r:embed="rId250"/>
                <a:stretch>
                  <a:fillRect/>
                </a:stretch>
              </p:blipFill>
              <p:spPr>
                <a:xfrm>
                  <a:off x="2613985" y="5394997"/>
                  <a:ext cx="80280" cy="8820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170" name="Ink 169">
                  <a:extLst>
                    <a:ext uri="{FF2B5EF4-FFF2-40B4-BE49-F238E27FC236}">
                      <a16:creationId xmlns:a16="http://schemas.microsoft.com/office/drawing/2014/main" id="{D41C948A-4104-D863-9456-191AEF26974D}"/>
                    </a:ext>
                  </a:extLst>
                </p14:cNvPr>
                <p14:cNvContentPartPr/>
                <p14:nvPr/>
              </p14:nvContentPartPr>
              <p14:xfrm>
                <a:off x="2779225" y="5491837"/>
                <a:ext cx="143640" cy="8280"/>
              </p14:xfrm>
            </p:contentPart>
          </mc:Choice>
          <mc:Fallback>
            <p:pic>
              <p:nvPicPr>
                <p:cNvPr id="170" name="Ink 169">
                  <a:extLst>
                    <a:ext uri="{FF2B5EF4-FFF2-40B4-BE49-F238E27FC236}">
                      <a16:creationId xmlns:a16="http://schemas.microsoft.com/office/drawing/2014/main" id="{D41C948A-4104-D863-9456-191AEF26974D}"/>
                    </a:ext>
                  </a:extLst>
                </p:cNvPr>
                <p:cNvPicPr/>
                <p:nvPr/>
              </p:nvPicPr>
              <p:blipFill>
                <a:blip r:embed="rId252"/>
                <a:stretch>
                  <a:fillRect/>
                </a:stretch>
              </p:blipFill>
              <p:spPr>
                <a:xfrm>
                  <a:off x="2770225" y="5482837"/>
                  <a:ext cx="16128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171" name="Ink 170">
                  <a:extLst>
                    <a:ext uri="{FF2B5EF4-FFF2-40B4-BE49-F238E27FC236}">
                      <a16:creationId xmlns:a16="http://schemas.microsoft.com/office/drawing/2014/main" id="{A253982D-06D6-0649-7263-FF1FC841A20A}"/>
                    </a:ext>
                  </a:extLst>
                </p14:cNvPr>
                <p14:cNvContentPartPr/>
                <p14:nvPr/>
              </p14:nvContentPartPr>
              <p14:xfrm>
                <a:off x="2325265" y="5384197"/>
                <a:ext cx="110880" cy="94680"/>
              </p14:xfrm>
            </p:contentPart>
          </mc:Choice>
          <mc:Fallback>
            <p:pic>
              <p:nvPicPr>
                <p:cNvPr id="171" name="Ink 170">
                  <a:extLst>
                    <a:ext uri="{FF2B5EF4-FFF2-40B4-BE49-F238E27FC236}">
                      <a16:creationId xmlns:a16="http://schemas.microsoft.com/office/drawing/2014/main" id="{A253982D-06D6-0649-7263-FF1FC841A20A}"/>
                    </a:ext>
                  </a:extLst>
                </p:cNvPr>
                <p:cNvPicPr/>
                <p:nvPr/>
              </p:nvPicPr>
              <p:blipFill>
                <a:blip r:embed="rId254"/>
                <a:stretch>
                  <a:fillRect/>
                </a:stretch>
              </p:blipFill>
              <p:spPr>
                <a:xfrm>
                  <a:off x="2316265" y="5375557"/>
                  <a:ext cx="12852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172" name="Ink 171">
                  <a:extLst>
                    <a:ext uri="{FF2B5EF4-FFF2-40B4-BE49-F238E27FC236}">
                      <a16:creationId xmlns:a16="http://schemas.microsoft.com/office/drawing/2014/main" id="{E7ACC588-9F43-0F83-57AC-7428E96B53C9}"/>
                    </a:ext>
                  </a:extLst>
                </p14:cNvPr>
                <p14:cNvContentPartPr/>
                <p14:nvPr/>
              </p14:nvContentPartPr>
              <p14:xfrm>
                <a:off x="1719745" y="5592277"/>
                <a:ext cx="147600" cy="2880"/>
              </p14:xfrm>
            </p:contentPart>
          </mc:Choice>
          <mc:Fallback>
            <p:pic>
              <p:nvPicPr>
                <p:cNvPr id="172" name="Ink 171">
                  <a:extLst>
                    <a:ext uri="{FF2B5EF4-FFF2-40B4-BE49-F238E27FC236}">
                      <a16:creationId xmlns:a16="http://schemas.microsoft.com/office/drawing/2014/main" id="{E7ACC588-9F43-0F83-57AC-7428E96B53C9}"/>
                    </a:ext>
                  </a:extLst>
                </p:cNvPr>
                <p:cNvPicPr/>
                <p:nvPr/>
              </p:nvPicPr>
              <p:blipFill>
                <a:blip r:embed="rId256"/>
                <a:stretch>
                  <a:fillRect/>
                </a:stretch>
              </p:blipFill>
              <p:spPr>
                <a:xfrm>
                  <a:off x="1711105" y="5583277"/>
                  <a:ext cx="16524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175" name="Ink 174">
                  <a:extLst>
                    <a:ext uri="{FF2B5EF4-FFF2-40B4-BE49-F238E27FC236}">
                      <a16:creationId xmlns:a16="http://schemas.microsoft.com/office/drawing/2014/main" id="{522ED9C3-2DD5-6207-7E1F-EAC8013C862F}"/>
                    </a:ext>
                  </a:extLst>
                </p14:cNvPr>
                <p14:cNvContentPartPr/>
                <p14:nvPr/>
              </p14:nvContentPartPr>
              <p14:xfrm>
                <a:off x="914425" y="6207157"/>
                <a:ext cx="246600" cy="155880"/>
              </p14:xfrm>
            </p:contentPart>
          </mc:Choice>
          <mc:Fallback>
            <p:pic>
              <p:nvPicPr>
                <p:cNvPr id="175" name="Ink 174">
                  <a:extLst>
                    <a:ext uri="{FF2B5EF4-FFF2-40B4-BE49-F238E27FC236}">
                      <a16:creationId xmlns:a16="http://schemas.microsoft.com/office/drawing/2014/main" id="{522ED9C3-2DD5-6207-7E1F-EAC8013C862F}"/>
                    </a:ext>
                  </a:extLst>
                </p:cNvPr>
                <p:cNvPicPr/>
                <p:nvPr/>
              </p:nvPicPr>
              <p:blipFill>
                <a:blip r:embed="rId258"/>
                <a:stretch>
                  <a:fillRect/>
                </a:stretch>
              </p:blipFill>
              <p:spPr>
                <a:xfrm>
                  <a:off x="905425" y="6198517"/>
                  <a:ext cx="26424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176" name="Ink 175">
                  <a:extLst>
                    <a:ext uri="{FF2B5EF4-FFF2-40B4-BE49-F238E27FC236}">
                      <a16:creationId xmlns:a16="http://schemas.microsoft.com/office/drawing/2014/main" id="{4A2F1950-DE6A-5307-D05F-7C1C6D5832C8}"/>
                    </a:ext>
                  </a:extLst>
                </p14:cNvPr>
                <p14:cNvContentPartPr/>
                <p14:nvPr/>
              </p14:nvContentPartPr>
              <p14:xfrm>
                <a:off x="1513465" y="6150277"/>
                <a:ext cx="2075760" cy="506520"/>
              </p14:xfrm>
            </p:contentPart>
          </mc:Choice>
          <mc:Fallback>
            <p:pic>
              <p:nvPicPr>
                <p:cNvPr id="176" name="Ink 175">
                  <a:extLst>
                    <a:ext uri="{FF2B5EF4-FFF2-40B4-BE49-F238E27FC236}">
                      <a16:creationId xmlns:a16="http://schemas.microsoft.com/office/drawing/2014/main" id="{4A2F1950-DE6A-5307-D05F-7C1C6D5832C8}"/>
                    </a:ext>
                  </a:extLst>
                </p:cNvPr>
                <p:cNvPicPr/>
                <p:nvPr/>
              </p:nvPicPr>
              <p:blipFill>
                <a:blip r:embed="rId260"/>
                <a:stretch>
                  <a:fillRect/>
                </a:stretch>
              </p:blipFill>
              <p:spPr>
                <a:xfrm>
                  <a:off x="1504465" y="6141277"/>
                  <a:ext cx="2093400" cy="52416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177" name="Ink 176">
                  <a:extLst>
                    <a:ext uri="{FF2B5EF4-FFF2-40B4-BE49-F238E27FC236}">
                      <a16:creationId xmlns:a16="http://schemas.microsoft.com/office/drawing/2014/main" id="{E65B4AA6-6577-F620-1708-00F6BAB326A4}"/>
                    </a:ext>
                  </a:extLst>
                </p14:cNvPr>
                <p14:cNvContentPartPr/>
                <p14:nvPr/>
              </p14:nvContentPartPr>
              <p14:xfrm>
                <a:off x="2584105" y="6239197"/>
                <a:ext cx="172080" cy="40680"/>
              </p14:xfrm>
            </p:contentPart>
          </mc:Choice>
          <mc:Fallback>
            <p:pic>
              <p:nvPicPr>
                <p:cNvPr id="177" name="Ink 176">
                  <a:extLst>
                    <a:ext uri="{FF2B5EF4-FFF2-40B4-BE49-F238E27FC236}">
                      <a16:creationId xmlns:a16="http://schemas.microsoft.com/office/drawing/2014/main" id="{E65B4AA6-6577-F620-1708-00F6BAB326A4}"/>
                    </a:ext>
                  </a:extLst>
                </p:cNvPr>
                <p:cNvPicPr/>
                <p:nvPr/>
              </p:nvPicPr>
              <p:blipFill>
                <a:blip r:embed="rId262"/>
                <a:stretch>
                  <a:fillRect/>
                </a:stretch>
              </p:blipFill>
              <p:spPr>
                <a:xfrm>
                  <a:off x="2575105" y="6230557"/>
                  <a:ext cx="18972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178" name="Ink 177">
                  <a:extLst>
                    <a:ext uri="{FF2B5EF4-FFF2-40B4-BE49-F238E27FC236}">
                      <a16:creationId xmlns:a16="http://schemas.microsoft.com/office/drawing/2014/main" id="{8F06937A-BF61-949A-5FBF-8CE3EBACF40F}"/>
                    </a:ext>
                  </a:extLst>
                </p14:cNvPr>
                <p14:cNvContentPartPr/>
                <p14:nvPr/>
              </p14:nvContentPartPr>
              <p14:xfrm>
                <a:off x="2228785" y="6084037"/>
                <a:ext cx="101520" cy="98280"/>
              </p14:xfrm>
            </p:contentPart>
          </mc:Choice>
          <mc:Fallback>
            <p:pic>
              <p:nvPicPr>
                <p:cNvPr id="178" name="Ink 177">
                  <a:extLst>
                    <a:ext uri="{FF2B5EF4-FFF2-40B4-BE49-F238E27FC236}">
                      <a16:creationId xmlns:a16="http://schemas.microsoft.com/office/drawing/2014/main" id="{8F06937A-BF61-949A-5FBF-8CE3EBACF40F}"/>
                    </a:ext>
                  </a:extLst>
                </p:cNvPr>
                <p:cNvPicPr/>
                <p:nvPr/>
              </p:nvPicPr>
              <p:blipFill>
                <a:blip r:embed="rId264"/>
                <a:stretch>
                  <a:fillRect/>
                </a:stretch>
              </p:blipFill>
              <p:spPr>
                <a:xfrm>
                  <a:off x="2220145" y="6075037"/>
                  <a:ext cx="119160" cy="115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65">
            <p14:nvContentPartPr>
              <p14:cNvPr id="180" name="Ink 179">
                <a:extLst>
                  <a:ext uri="{FF2B5EF4-FFF2-40B4-BE49-F238E27FC236}">
                    <a16:creationId xmlns:a16="http://schemas.microsoft.com/office/drawing/2014/main" id="{393A178C-FC3B-81A7-346C-D3F79C9F1735}"/>
                  </a:ext>
                </a:extLst>
              </p14:cNvPr>
              <p14:cNvContentPartPr/>
              <p14:nvPr/>
            </p14:nvContentPartPr>
            <p14:xfrm>
              <a:off x="3600745" y="5574637"/>
              <a:ext cx="262080" cy="168480"/>
            </p14:xfrm>
          </p:contentPart>
        </mc:Choice>
        <mc:Fallback>
          <p:pic>
            <p:nvPicPr>
              <p:cNvPr id="180" name="Ink 179">
                <a:extLst>
                  <a:ext uri="{FF2B5EF4-FFF2-40B4-BE49-F238E27FC236}">
                    <a16:creationId xmlns:a16="http://schemas.microsoft.com/office/drawing/2014/main" id="{393A178C-FC3B-81A7-346C-D3F79C9F1735}"/>
                  </a:ext>
                </a:extLst>
              </p:cNvPr>
              <p:cNvPicPr/>
              <p:nvPr/>
            </p:nvPicPr>
            <p:blipFill>
              <a:blip r:embed="rId266"/>
              <a:stretch>
                <a:fillRect/>
              </a:stretch>
            </p:blipFill>
            <p:spPr>
              <a:xfrm>
                <a:off x="3592105" y="5565637"/>
                <a:ext cx="27972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181" name="Ink 180">
                <a:extLst>
                  <a:ext uri="{FF2B5EF4-FFF2-40B4-BE49-F238E27FC236}">
                    <a16:creationId xmlns:a16="http://schemas.microsoft.com/office/drawing/2014/main" id="{DACD42B2-CDC8-A048-414E-56046BE62564}"/>
                  </a:ext>
                </a:extLst>
              </p14:cNvPr>
              <p14:cNvContentPartPr/>
              <p14:nvPr/>
            </p14:nvContentPartPr>
            <p14:xfrm>
              <a:off x="4099345" y="5442157"/>
              <a:ext cx="215280" cy="13680"/>
            </p14:xfrm>
          </p:contentPart>
        </mc:Choice>
        <mc:Fallback>
          <p:pic>
            <p:nvPicPr>
              <p:cNvPr id="181" name="Ink 180">
                <a:extLst>
                  <a:ext uri="{FF2B5EF4-FFF2-40B4-BE49-F238E27FC236}">
                    <a16:creationId xmlns:a16="http://schemas.microsoft.com/office/drawing/2014/main" id="{DACD42B2-CDC8-A048-414E-56046BE62564}"/>
                  </a:ext>
                </a:extLst>
              </p:cNvPr>
              <p:cNvPicPr/>
              <p:nvPr/>
            </p:nvPicPr>
            <p:blipFill>
              <a:blip r:embed="rId268"/>
              <a:stretch>
                <a:fillRect/>
              </a:stretch>
            </p:blipFill>
            <p:spPr>
              <a:xfrm>
                <a:off x="4090705" y="5433517"/>
                <a:ext cx="232920" cy="31320"/>
              </a:xfrm>
              <a:prstGeom prst="rect">
                <a:avLst/>
              </a:prstGeom>
            </p:spPr>
          </p:pic>
        </mc:Fallback>
      </mc:AlternateContent>
      <p:grpSp>
        <p:nvGrpSpPr>
          <p:cNvPr id="190" name="Group 189">
            <a:extLst>
              <a:ext uri="{FF2B5EF4-FFF2-40B4-BE49-F238E27FC236}">
                <a16:creationId xmlns:a16="http://schemas.microsoft.com/office/drawing/2014/main" id="{242D02D5-BD1C-A2EF-F96A-BF47657A1E8F}"/>
              </a:ext>
            </a:extLst>
          </p:cNvPr>
          <p:cNvGrpSpPr/>
          <p:nvPr/>
        </p:nvGrpSpPr>
        <p:grpSpPr>
          <a:xfrm>
            <a:off x="4103665" y="5271157"/>
            <a:ext cx="1458720" cy="476280"/>
            <a:chOff x="4103665" y="5271157"/>
            <a:chExt cx="1458720" cy="476280"/>
          </a:xfrm>
        </p:grpSpPr>
        <mc:AlternateContent xmlns:mc="http://schemas.openxmlformats.org/markup-compatibility/2006">
          <mc:Choice xmlns:p14="http://schemas.microsoft.com/office/powerpoint/2010/main" Requires="p14">
            <p:contentPart p14:bwMode="auto" r:id="rId269">
              <p14:nvContentPartPr>
                <p14:cNvPr id="182" name="Ink 181">
                  <a:extLst>
                    <a:ext uri="{FF2B5EF4-FFF2-40B4-BE49-F238E27FC236}">
                      <a16:creationId xmlns:a16="http://schemas.microsoft.com/office/drawing/2014/main" id="{6B90DB74-DD25-B037-23CA-853A9A33FBD7}"/>
                    </a:ext>
                  </a:extLst>
                </p14:cNvPr>
                <p14:cNvContentPartPr/>
                <p14:nvPr/>
              </p14:nvContentPartPr>
              <p14:xfrm>
                <a:off x="4103665" y="5416237"/>
                <a:ext cx="1458720" cy="331200"/>
              </p14:xfrm>
            </p:contentPart>
          </mc:Choice>
          <mc:Fallback>
            <p:pic>
              <p:nvPicPr>
                <p:cNvPr id="182" name="Ink 181">
                  <a:extLst>
                    <a:ext uri="{FF2B5EF4-FFF2-40B4-BE49-F238E27FC236}">
                      <a16:creationId xmlns:a16="http://schemas.microsoft.com/office/drawing/2014/main" id="{6B90DB74-DD25-B037-23CA-853A9A33FBD7}"/>
                    </a:ext>
                  </a:extLst>
                </p:cNvPr>
                <p:cNvPicPr/>
                <p:nvPr/>
              </p:nvPicPr>
              <p:blipFill>
                <a:blip r:embed="rId270"/>
                <a:stretch>
                  <a:fillRect/>
                </a:stretch>
              </p:blipFill>
              <p:spPr>
                <a:xfrm>
                  <a:off x="4095025" y="5407597"/>
                  <a:ext cx="1476360" cy="34884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183" name="Ink 182">
                  <a:extLst>
                    <a:ext uri="{FF2B5EF4-FFF2-40B4-BE49-F238E27FC236}">
                      <a16:creationId xmlns:a16="http://schemas.microsoft.com/office/drawing/2014/main" id="{C32525ED-E695-AE05-D73D-7648AE48D0E8}"/>
                    </a:ext>
                  </a:extLst>
                </p14:cNvPr>
                <p14:cNvContentPartPr/>
                <p14:nvPr/>
              </p14:nvContentPartPr>
              <p14:xfrm>
                <a:off x="5076745" y="5271157"/>
                <a:ext cx="79560" cy="78840"/>
              </p14:xfrm>
            </p:contentPart>
          </mc:Choice>
          <mc:Fallback>
            <p:pic>
              <p:nvPicPr>
                <p:cNvPr id="183" name="Ink 182">
                  <a:extLst>
                    <a:ext uri="{FF2B5EF4-FFF2-40B4-BE49-F238E27FC236}">
                      <a16:creationId xmlns:a16="http://schemas.microsoft.com/office/drawing/2014/main" id="{C32525ED-E695-AE05-D73D-7648AE48D0E8}"/>
                    </a:ext>
                  </a:extLst>
                </p:cNvPr>
                <p:cNvPicPr/>
                <p:nvPr/>
              </p:nvPicPr>
              <p:blipFill>
                <a:blip r:embed="rId272"/>
                <a:stretch>
                  <a:fillRect/>
                </a:stretch>
              </p:blipFill>
              <p:spPr>
                <a:xfrm>
                  <a:off x="5067745" y="5262517"/>
                  <a:ext cx="9720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184" name="Ink 183">
                  <a:extLst>
                    <a:ext uri="{FF2B5EF4-FFF2-40B4-BE49-F238E27FC236}">
                      <a16:creationId xmlns:a16="http://schemas.microsoft.com/office/drawing/2014/main" id="{603B5168-DE99-7C80-CB85-8A254502948C}"/>
                    </a:ext>
                  </a:extLst>
                </p14:cNvPr>
                <p14:cNvContentPartPr/>
                <p14:nvPr/>
              </p14:nvContentPartPr>
              <p14:xfrm>
                <a:off x="4926625" y="5472037"/>
                <a:ext cx="147600" cy="9360"/>
              </p14:xfrm>
            </p:contentPart>
          </mc:Choice>
          <mc:Fallback>
            <p:pic>
              <p:nvPicPr>
                <p:cNvPr id="184" name="Ink 183">
                  <a:extLst>
                    <a:ext uri="{FF2B5EF4-FFF2-40B4-BE49-F238E27FC236}">
                      <a16:creationId xmlns:a16="http://schemas.microsoft.com/office/drawing/2014/main" id="{603B5168-DE99-7C80-CB85-8A254502948C}"/>
                    </a:ext>
                  </a:extLst>
                </p:cNvPr>
                <p:cNvPicPr/>
                <p:nvPr/>
              </p:nvPicPr>
              <p:blipFill>
                <a:blip r:embed="rId274"/>
                <a:stretch>
                  <a:fillRect/>
                </a:stretch>
              </p:blipFill>
              <p:spPr>
                <a:xfrm>
                  <a:off x="4917985" y="5463037"/>
                  <a:ext cx="165240" cy="27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75">
            <p14:nvContentPartPr>
              <p14:cNvPr id="185" name="Ink 184">
                <a:extLst>
                  <a:ext uri="{FF2B5EF4-FFF2-40B4-BE49-F238E27FC236}">
                    <a16:creationId xmlns:a16="http://schemas.microsoft.com/office/drawing/2014/main" id="{8F624BB0-1321-0246-6509-AC00279FBD22}"/>
                  </a:ext>
                </a:extLst>
              </p14:cNvPr>
              <p14:cNvContentPartPr/>
              <p14:nvPr/>
            </p14:nvContentPartPr>
            <p14:xfrm>
              <a:off x="3899185" y="6290677"/>
              <a:ext cx="199800" cy="127080"/>
            </p14:xfrm>
          </p:contentPart>
        </mc:Choice>
        <mc:Fallback>
          <p:pic>
            <p:nvPicPr>
              <p:cNvPr id="185" name="Ink 184">
                <a:extLst>
                  <a:ext uri="{FF2B5EF4-FFF2-40B4-BE49-F238E27FC236}">
                    <a16:creationId xmlns:a16="http://schemas.microsoft.com/office/drawing/2014/main" id="{8F624BB0-1321-0246-6509-AC00279FBD22}"/>
                  </a:ext>
                </a:extLst>
              </p:cNvPr>
              <p:cNvPicPr/>
              <p:nvPr/>
            </p:nvPicPr>
            <p:blipFill>
              <a:blip r:embed="rId276"/>
              <a:stretch>
                <a:fillRect/>
              </a:stretch>
            </p:blipFill>
            <p:spPr>
              <a:xfrm>
                <a:off x="3890545" y="6282037"/>
                <a:ext cx="217440" cy="144720"/>
              </a:xfrm>
              <a:prstGeom prst="rect">
                <a:avLst/>
              </a:prstGeom>
            </p:spPr>
          </p:pic>
        </mc:Fallback>
      </mc:AlternateContent>
      <p:grpSp>
        <p:nvGrpSpPr>
          <p:cNvPr id="189" name="Group 188">
            <a:extLst>
              <a:ext uri="{FF2B5EF4-FFF2-40B4-BE49-F238E27FC236}">
                <a16:creationId xmlns:a16="http://schemas.microsoft.com/office/drawing/2014/main" id="{EFCF20B1-3FFB-C7B2-B1E1-D201CCCA47FD}"/>
              </a:ext>
            </a:extLst>
          </p:cNvPr>
          <p:cNvGrpSpPr/>
          <p:nvPr/>
        </p:nvGrpSpPr>
        <p:grpSpPr>
          <a:xfrm>
            <a:off x="4256665" y="5965957"/>
            <a:ext cx="1589400" cy="803520"/>
            <a:chOff x="4256665" y="5965957"/>
            <a:chExt cx="1589400" cy="803520"/>
          </a:xfrm>
        </p:grpSpPr>
        <mc:AlternateContent xmlns:mc="http://schemas.openxmlformats.org/markup-compatibility/2006">
          <mc:Choice xmlns:p14="http://schemas.microsoft.com/office/powerpoint/2010/main" Requires="p14">
            <p:contentPart p14:bwMode="auto" r:id="rId277">
              <p14:nvContentPartPr>
                <p14:cNvPr id="186" name="Ink 185">
                  <a:extLst>
                    <a:ext uri="{FF2B5EF4-FFF2-40B4-BE49-F238E27FC236}">
                      <a16:creationId xmlns:a16="http://schemas.microsoft.com/office/drawing/2014/main" id="{280C7482-07A5-8AF0-2AEB-CA14687A4150}"/>
                    </a:ext>
                  </a:extLst>
                </p14:cNvPr>
                <p14:cNvContentPartPr/>
                <p14:nvPr/>
              </p14:nvContentPartPr>
              <p14:xfrm>
                <a:off x="4256665" y="6145597"/>
                <a:ext cx="1589400" cy="623880"/>
              </p14:xfrm>
            </p:contentPart>
          </mc:Choice>
          <mc:Fallback>
            <p:pic>
              <p:nvPicPr>
                <p:cNvPr id="186" name="Ink 185">
                  <a:extLst>
                    <a:ext uri="{FF2B5EF4-FFF2-40B4-BE49-F238E27FC236}">
                      <a16:creationId xmlns:a16="http://schemas.microsoft.com/office/drawing/2014/main" id="{280C7482-07A5-8AF0-2AEB-CA14687A4150}"/>
                    </a:ext>
                  </a:extLst>
                </p:cNvPr>
                <p:cNvPicPr/>
                <p:nvPr/>
              </p:nvPicPr>
              <p:blipFill>
                <a:blip r:embed="rId278"/>
                <a:stretch>
                  <a:fillRect/>
                </a:stretch>
              </p:blipFill>
              <p:spPr>
                <a:xfrm>
                  <a:off x="4248025" y="6136597"/>
                  <a:ext cx="1607040" cy="641520"/>
                </a:xfrm>
                <a:prstGeom prst="rect">
                  <a:avLst/>
                </a:prstGeom>
              </p:spPr>
            </p:pic>
          </mc:Fallback>
        </mc:AlternateContent>
        <mc:AlternateContent xmlns:mc="http://schemas.openxmlformats.org/markup-compatibility/2006">
          <mc:Choice xmlns:p14="http://schemas.microsoft.com/office/powerpoint/2010/main" Requires="p14">
            <p:contentPart p14:bwMode="auto" r:id="rId279">
              <p14:nvContentPartPr>
                <p14:cNvPr id="187" name="Ink 186">
                  <a:extLst>
                    <a:ext uri="{FF2B5EF4-FFF2-40B4-BE49-F238E27FC236}">
                      <a16:creationId xmlns:a16="http://schemas.microsoft.com/office/drawing/2014/main" id="{7DBAA904-7B0C-03C4-1345-F35C3FC79C69}"/>
                    </a:ext>
                  </a:extLst>
                </p14:cNvPr>
                <p14:cNvContentPartPr/>
                <p14:nvPr/>
              </p14:nvContentPartPr>
              <p14:xfrm>
                <a:off x="5337025" y="5965957"/>
                <a:ext cx="88920" cy="108360"/>
              </p14:xfrm>
            </p:contentPart>
          </mc:Choice>
          <mc:Fallback>
            <p:pic>
              <p:nvPicPr>
                <p:cNvPr id="187" name="Ink 186">
                  <a:extLst>
                    <a:ext uri="{FF2B5EF4-FFF2-40B4-BE49-F238E27FC236}">
                      <a16:creationId xmlns:a16="http://schemas.microsoft.com/office/drawing/2014/main" id="{7DBAA904-7B0C-03C4-1345-F35C3FC79C69}"/>
                    </a:ext>
                  </a:extLst>
                </p:cNvPr>
                <p:cNvPicPr/>
                <p:nvPr/>
              </p:nvPicPr>
              <p:blipFill>
                <a:blip r:embed="rId280"/>
                <a:stretch>
                  <a:fillRect/>
                </a:stretch>
              </p:blipFill>
              <p:spPr>
                <a:xfrm>
                  <a:off x="5328025" y="5957317"/>
                  <a:ext cx="10656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281">
              <p14:nvContentPartPr>
                <p14:cNvPr id="188" name="Ink 187">
                  <a:extLst>
                    <a:ext uri="{FF2B5EF4-FFF2-40B4-BE49-F238E27FC236}">
                      <a16:creationId xmlns:a16="http://schemas.microsoft.com/office/drawing/2014/main" id="{71353B44-F4EE-0145-8CE9-03E25371C674}"/>
                    </a:ext>
                  </a:extLst>
                </p14:cNvPr>
                <p14:cNvContentPartPr/>
                <p14:nvPr/>
              </p14:nvContentPartPr>
              <p14:xfrm>
                <a:off x="5393905" y="6213997"/>
                <a:ext cx="139680" cy="6480"/>
              </p14:xfrm>
            </p:contentPart>
          </mc:Choice>
          <mc:Fallback>
            <p:pic>
              <p:nvPicPr>
                <p:cNvPr id="188" name="Ink 187">
                  <a:extLst>
                    <a:ext uri="{FF2B5EF4-FFF2-40B4-BE49-F238E27FC236}">
                      <a16:creationId xmlns:a16="http://schemas.microsoft.com/office/drawing/2014/main" id="{71353B44-F4EE-0145-8CE9-03E25371C674}"/>
                    </a:ext>
                  </a:extLst>
                </p:cNvPr>
                <p:cNvPicPr/>
                <p:nvPr/>
              </p:nvPicPr>
              <p:blipFill>
                <a:blip r:embed="rId282"/>
                <a:stretch>
                  <a:fillRect/>
                </a:stretch>
              </p:blipFill>
              <p:spPr>
                <a:xfrm>
                  <a:off x="5384905" y="6204997"/>
                  <a:ext cx="157320" cy="24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83">
            <p14:nvContentPartPr>
              <p14:cNvPr id="191" name="Ink 190">
                <a:extLst>
                  <a:ext uri="{FF2B5EF4-FFF2-40B4-BE49-F238E27FC236}">
                    <a16:creationId xmlns:a16="http://schemas.microsoft.com/office/drawing/2014/main" id="{0F4FEBA5-36A6-55CB-3D24-40157D908CAD}"/>
                  </a:ext>
                </a:extLst>
              </p14:cNvPr>
              <p14:cNvContentPartPr/>
              <p14:nvPr/>
            </p14:nvContentPartPr>
            <p14:xfrm>
              <a:off x="6527973" y="3863284"/>
              <a:ext cx="284760" cy="38880"/>
            </p14:xfrm>
          </p:contentPart>
        </mc:Choice>
        <mc:Fallback>
          <p:pic>
            <p:nvPicPr>
              <p:cNvPr id="191" name="Ink 190">
                <a:extLst>
                  <a:ext uri="{FF2B5EF4-FFF2-40B4-BE49-F238E27FC236}">
                    <a16:creationId xmlns:a16="http://schemas.microsoft.com/office/drawing/2014/main" id="{0F4FEBA5-36A6-55CB-3D24-40157D908CAD}"/>
                  </a:ext>
                </a:extLst>
              </p:cNvPr>
              <p:cNvPicPr/>
              <p:nvPr/>
            </p:nvPicPr>
            <p:blipFill>
              <a:blip r:embed="rId284"/>
              <a:stretch>
                <a:fillRect/>
              </a:stretch>
            </p:blipFill>
            <p:spPr>
              <a:xfrm>
                <a:off x="6518973" y="3854644"/>
                <a:ext cx="30240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285">
            <p14:nvContentPartPr>
              <p14:cNvPr id="192" name="Ink 191">
                <a:extLst>
                  <a:ext uri="{FF2B5EF4-FFF2-40B4-BE49-F238E27FC236}">
                    <a16:creationId xmlns:a16="http://schemas.microsoft.com/office/drawing/2014/main" id="{25187A73-C022-7A7D-A1E6-0D335A80412F}"/>
                  </a:ext>
                </a:extLst>
              </p14:cNvPr>
              <p14:cNvContentPartPr/>
              <p14:nvPr/>
            </p14:nvContentPartPr>
            <p14:xfrm>
              <a:off x="6689253" y="3856084"/>
              <a:ext cx="1756800" cy="271440"/>
            </p14:xfrm>
          </p:contentPart>
        </mc:Choice>
        <mc:Fallback>
          <p:pic>
            <p:nvPicPr>
              <p:cNvPr id="192" name="Ink 191">
                <a:extLst>
                  <a:ext uri="{FF2B5EF4-FFF2-40B4-BE49-F238E27FC236}">
                    <a16:creationId xmlns:a16="http://schemas.microsoft.com/office/drawing/2014/main" id="{25187A73-C022-7A7D-A1E6-0D335A80412F}"/>
                  </a:ext>
                </a:extLst>
              </p:cNvPr>
              <p:cNvPicPr/>
              <p:nvPr/>
            </p:nvPicPr>
            <p:blipFill>
              <a:blip r:embed="rId286"/>
              <a:stretch>
                <a:fillRect/>
              </a:stretch>
            </p:blipFill>
            <p:spPr>
              <a:xfrm>
                <a:off x="6680253" y="3847444"/>
                <a:ext cx="177444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287">
            <p14:nvContentPartPr>
              <p14:cNvPr id="193" name="Ink 192">
                <a:extLst>
                  <a:ext uri="{FF2B5EF4-FFF2-40B4-BE49-F238E27FC236}">
                    <a16:creationId xmlns:a16="http://schemas.microsoft.com/office/drawing/2014/main" id="{D29255A3-48DD-4535-3C9C-C56ECF51472D}"/>
                  </a:ext>
                </a:extLst>
              </p14:cNvPr>
              <p14:cNvContentPartPr/>
              <p14:nvPr/>
            </p14:nvContentPartPr>
            <p14:xfrm>
              <a:off x="7996773" y="3796324"/>
              <a:ext cx="81000" cy="69480"/>
            </p14:xfrm>
          </p:contentPart>
        </mc:Choice>
        <mc:Fallback>
          <p:pic>
            <p:nvPicPr>
              <p:cNvPr id="193" name="Ink 192">
                <a:extLst>
                  <a:ext uri="{FF2B5EF4-FFF2-40B4-BE49-F238E27FC236}">
                    <a16:creationId xmlns:a16="http://schemas.microsoft.com/office/drawing/2014/main" id="{D29255A3-48DD-4535-3C9C-C56ECF51472D}"/>
                  </a:ext>
                </a:extLst>
              </p:cNvPr>
              <p:cNvPicPr/>
              <p:nvPr/>
            </p:nvPicPr>
            <p:blipFill>
              <a:blip r:embed="rId288"/>
              <a:stretch>
                <a:fillRect/>
              </a:stretch>
            </p:blipFill>
            <p:spPr>
              <a:xfrm>
                <a:off x="7988133" y="3787684"/>
                <a:ext cx="9864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289">
            <p14:nvContentPartPr>
              <p14:cNvPr id="194" name="Ink 193">
                <a:extLst>
                  <a:ext uri="{FF2B5EF4-FFF2-40B4-BE49-F238E27FC236}">
                    <a16:creationId xmlns:a16="http://schemas.microsoft.com/office/drawing/2014/main" id="{40793EB7-FE83-5FCD-168E-DC47D0094DD6}"/>
                  </a:ext>
                </a:extLst>
              </p14:cNvPr>
              <p14:cNvContentPartPr/>
              <p14:nvPr/>
            </p14:nvContentPartPr>
            <p14:xfrm>
              <a:off x="7825053" y="3925924"/>
              <a:ext cx="123840" cy="17280"/>
            </p14:xfrm>
          </p:contentPart>
        </mc:Choice>
        <mc:Fallback>
          <p:pic>
            <p:nvPicPr>
              <p:cNvPr id="194" name="Ink 193">
                <a:extLst>
                  <a:ext uri="{FF2B5EF4-FFF2-40B4-BE49-F238E27FC236}">
                    <a16:creationId xmlns:a16="http://schemas.microsoft.com/office/drawing/2014/main" id="{40793EB7-FE83-5FCD-168E-DC47D0094DD6}"/>
                  </a:ext>
                </a:extLst>
              </p:cNvPr>
              <p:cNvPicPr/>
              <p:nvPr/>
            </p:nvPicPr>
            <p:blipFill>
              <a:blip r:embed="rId290"/>
              <a:stretch>
                <a:fillRect/>
              </a:stretch>
            </p:blipFill>
            <p:spPr>
              <a:xfrm>
                <a:off x="7816413" y="3917284"/>
                <a:ext cx="14148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291">
            <p14:nvContentPartPr>
              <p14:cNvPr id="196" name="Ink 195">
                <a:extLst>
                  <a:ext uri="{FF2B5EF4-FFF2-40B4-BE49-F238E27FC236}">
                    <a16:creationId xmlns:a16="http://schemas.microsoft.com/office/drawing/2014/main" id="{B88D07C5-E92A-0161-442E-3C3DF78A4211}"/>
                  </a:ext>
                </a:extLst>
              </p14:cNvPr>
              <p14:cNvContentPartPr/>
              <p14:nvPr/>
            </p14:nvContentPartPr>
            <p14:xfrm>
              <a:off x="8557293" y="3884524"/>
              <a:ext cx="1482480" cy="518040"/>
            </p14:xfrm>
          </p:contentPart>
        </mc:Choice>
        <mc:Fallback>
          <p:pic>
            <p:nvPicPr>
              <p:cNvPr id="196" name="Ink 195">
                <a:extLst>
                  <a:ext uri="{FF2B5EF4-FFF2-40B4-BE49-F238E27FC236}">
                    <a16:creationId xmlns:a16="http://schemas.microsoft.com/office/drawing/2014/main" id="{B88D07C5-E92A-0161-442E-3C3DF78A4211}"/>
                  </a:ext>
                </a:extLst>
              </p:cNvPr>
              <p:cNvPicPr/>
              <p:nvPr/>
            </p:nvPicPr>
            <p:blipFill>
              <a:blip r:embed="rId292"/>
              <a:stretch>
                <a:fillRect/>
              </a:stretch>
            </p:blipFill>
            <p:spPr>
              <a:xfrm>
                <a:off x="8548653" y="3875884"/>
                <a:ext cx="1500120" cy="535680"/>
              </a:xfrm>
              <a:prstGeom prst="rect">
                <a:avLst/>
              </a:prstGeom>
            </p:spPr>
          </p:pic>
        </mc:Fallback>
      </mc:AlternateContent>
      <mc:AlternateContent xmlns:mc="http://schemas.openxmlformats.org/markup-compatibility/2006">
        <mc:Choice xmlns:p14="http://schemas.microsoft.com/office/powerpoint/2010/main" Requires="p14">
          <p:contentPart p14:bwMode="auto" r:id="rId293">
            <p14:nvContentPartPr>
              <p14:cNvPr id="197" name="Ink 196">
                <a:extLst>
                  <a:ext uri="{FF2B5EF4-FFF2-40B4-BE49-F238E27FC236}">
                    <a16:creationId xmlns:a16="http://schemas.microsoft.com/office/drawing/2014/main" id="{3C611770-6667-52F3-A408-90063EE91211}"/>
                  </a:ext>
                </a:extLst>
              </p14:cNvPr>
              <p14:cNvContentPartPr/>
              <p14:nvPr/>
            </p14:nvContentPartPr>
            <p14:xfrm>
              <a:off x="9509493" y="3683284"/>
              <a:ext cx="131400" cy="108360"/>
            </p14:xfrm>
          </p:contentPart>
        </mc:Choice>
        <mc:Fallback>
          <p:pic>
            <p:nvPicPr>
              <p:cNvPr id="197" name="Ink 196">
                <a:extLst>
                  <a:ext uri="{FF2B5EF4-FFF2-40B4-BE49-F238E27FC236}">
                    <a16:creationId xmlns:a16="http://schemas.microsoft.com/office/drawing/2014/main" id="{3C611770-6667-52F3-A408-90063EE91211}"/>
                  </a:ext>
                </a:extLst>
              </p:cNvPr>
              <p:cNvPicPr/>
              <p:nvPr/>
            </p:nvPicPr>
            <p:blipFill>
              <a:blip r:embed="rId294"/>
              <a:stretch>
                <a:fillRect/>
              </a:stretch>
            </p:blipFill>
            <p:spPr>
              <a:xfrm>
                <a:off x="9500853" y="3674284"/>
                <a:ext cx="14904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295">
            <p14:nvContentPartPr>
              <p14:cNvPr id="199" name="Ink 198">
                <a:extLst>
                  <a:ext uri="{FF2B5EF4-FFF2-40B4-BE49-F238E27FC236}">
                    <a16:creationId xmlns:a16="http://schemas.microsoft.com/office/drawing/2014/main" id="{535CB381-E0BC-33A3-8A83-EFF1705260FE}"/>
                  </a:ext>
                </a:extLst>
              </p14:cNvPr>
              <p14:cNvContentPartPr/>
              <p14:nvPr/>
            </p14:nvContentPartPr>
            <p14:xfrm>
              <a:off x="10180893" y="3719644"/>
              <a:ext cx="1468800" cy="359640"/>
            </p14:xfrm>
          </p:contentPart>
        </mc:Choice>
        <mc:Fallback>
          <p:pic>
            <p:nvPicPr>
              <p:cNvPr id="199" name="Ink 198">
                <a:extLst>
                  <a:ext uri="{FF2B5EF4-FFF2-40B4-BE49-F238E27FC236}">
                    <a16:creationId xmlns:a16="http://schemas.microsoft.com/office/drawing/2014/main" id="{535CB381-E0BC-33A3-8A83-EFF1705260FE}"/>
                  </a:ext>
                </a:extLst>
              </p:cNvPr>
              <p:cNvPicPr/>
              <p:nvPr/>
            </p:nvPicPr>
            <p:blipFill>
              <a:blip r:embed="rId296"/>
              <a:stretch>
                <a:fillRect/>
              </a:stretch>
            </p:blipFill>
            <p:spPr>
              <a:xfrm>
                <a:off x="10172253" y="3710644"/>
                <a:ext cx="1486440" cy="377280"/>
              </a:xfrm>
              <a:prstGeom prst="rect">
                <a:avLst/>
              </a:prstGeom>
            </p:spPr>
          </p:pic>
        </mc:Fallback>
      </mc:AlternateContent>
      <mc:AlternateContent xmlns:mc="http://schemas.openxmlformats.org/markup-compatibility/2006">
        <mc:Choice xmlns:p14="http://schemas.microsoft.com/office/powerpoint/2010/main" Requires="p14">
          <p:contentPart p14:bwMode="auto" r:id="rId297">
            <p14:nvContentPartPr>
              <p14:cNvPr id="200" name="Ink 199">
                <a:extLst>
                  <a:ext uri="{FF2B5EF4-FFF2-40B4-BE49-F238E27FC236}">
                    <a16:creationId xmlns:a16="http://schemas.microsoft.com/office/drawing/2014/main" id="{587EA644-DFCE-7031-00A8-0E754BC2671D}"/>
                  </a:ext>
                </a:extLst>
              </p14:cNvPr>
              <p14:cNvContentPartPr/>
              <p14:nvPr/>
            </p14:nvContentPartPr>
            <p14:xfrm>
              <a:off x="11601813" y="3811444"/>
              <a:ext cx="167760" cy="40680"/>
            </p14:xfrm>
          </p:contentPart>
        </mc:Choice>
        <mc:Fallback>
          <p:pic>
            <p:nvPicPr>
              <p:cNvPr id="200" name="Ink 199">
                <a:extLst>
                  <a:ext uri="{FF2B5EF4-FFF2-40B4-BE49-F238E27FC236}">
                    <a16:creationId xmlns:a16="http://schemas.microsoft.com/office/drawing/2014/main" id="{587EA644-DFCE-7031-00A8-0E754BC2671D}"/>
                  </a:ext>
                </a:extLst>
              </p:cNvPr>
              <p:cNvPicPr/>
              <p:nvPr/>
            </p:nvPicPr>
            <p:blipFill>
              <a:blip r:embed="rId298"/>
              <a:stretch>
                <a:fillRect/>
              </a:stretch>
            </p:blipFill>
            <p:spPr>
              <a:xfrm>
                <a:off x="11592813" y="3802444"/>
                <a:ext cx="18540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299">
            <p14:nvContentPartPr>
              <p14:cNvPr id="201" name="Ink 200">
                <a:extLst>
                  <a:ext uri="{FF2B5EF4-FFF2-40B4-BE49-F238E27FC236}">
                    <a16:creationId xmlns:a16="http://schemas.microsoft.com/office/drawing/2014/main" id="{E08E31A4-25CD-A697-BD9A-BD295C890142}"/>
                  </a:ext>
                </a:extLst>
              </p14:cNvPr>
              <p14:cNvContentPartPr/>
              <p14:nvPr/>
            </p14:nvContentPartPr>
            <p14:xfrm>
              <a:off x="10837533" y="3664204"/>
              <a:ext cx="183600" cy="130320"/>
            </p14:xfrm>
          </p:contentPart>
        </mc:Choice>
        <mc:Fallback>
          <p:pic>
            <p:nvPicPr>
              <p:cNvPr id="201" name="Ink 200">
                <a:extLst>
                  <a:ext uri="{FF2B5EF4-FFF2-40B4-BE49-F238E27FC236}">
                    <a16:creationId xmlns:a16="http://schemas.microsoft.com/office/drawing/2014/main" id="{E08E31A4-25CD-A697-BD9A-BD295C890142}"/>
                  </a:ext>
                </a:extLst>
              </p:cNvPr>
              <p:cNvPicPr/>
              <p:nvPr/>
            </p:nvPicPr>
            <p:blipFill>
              <a:blip r:embed="rId300"/>
              <a:stretch>
                <a:fillRect/>
              </a:stretch>
            </p:blipFill>
            <p:spPr>
              <a:xfrm>
                <a:off x="10828893" y="3655564"/>
                <a:ext cx="201240" cy="147960"/>
              </a:xfrm>
              <a:prstGeom prst="rect">
                <a:avLst/>
              </a:prstGeom>
            </p:spPr>
          </p:pic>
        </mc:Fallback>
      </mc:AlternateContent>
      <p:grpSp>
        <p:nvGrpSpPr>
          <p:cNvPr id="208" name="Group 207">
            <a:extLst>
              <a:ext uri="{FF2B5EF4-FFF2-40B4-BE49-F238E27FC236}">
                <a16:creationId xmlns:a16="http://schemas.microsoft.com/office/drawing/2014/main" id="{44AE7EDA-24D7-2771-C26E-62DE369B8E3F}"/>
              </a:ext>
            </a:extLst>
          </p:cNvPr>
          <p:cNvGrpSpPr/>
          <p:nvPr/>
        </p:nvGrpSpPr>
        <p:grpSpPr>
          <a:xfrm>
            <a:off x="6680375" y="4090444"/>
            <a:ext cx="5064480" cy="2461158"/>
            <a:chOff x="6707253" y="4116004"/>
            <a:chExt cx="5064480" cy="2461158"/>
          </a:xfrm>
        </p:grpSpPr>
        <mc:AlternateContent xmlns:mc="http://schemas.openxmlformats.org/markup-compatibility/2006">
          <mc:Choice xmlns:p14="http://schemas.microsoft.com/office/powerpoint/2010/main" Requires="p14">
            <p:contentPart p14:bwMode="auto" r:id="rId301">
              <p14:nvContentPartPr>
                <p14:cNvPr id="202" name="Ink 201">
                  <a:extLst>
                    <a:ext uri="{FF2B5EF4-FFF2-40B4-BE49-F238E27FC236}">
                      <a16:creationId xmlns:a16="http://schemas.microsoft.com/office/drawing/2014/main" id="{412FE4D4-3E06-16FB-DDD1-F61C09D81DC7}"/>
                    </a:ext>
                  </a:extLst>
                </p14:cNvPr>
                <p14:cNvContentPartPr/>
                <p14:nvPr/>
              </p14:nvContentPartPr>
              <p14:xfrm>
                <a:off x="6707253" y="4116004"/>
                <a:ext cx="5064480" cy="145440"/>
              </p14:xfrm>
            </p:contentPart>
          </mc:Choice>
          <mc:Fallback>
            <p:pic>
              <p:nvPicPr>
                <p:cNvPr id="202" name="Ink 201">
                  <a:extLst>
                    <a:ext uri="{FF2B5EF4-FFF2-40B4-BE49-F238E27FC236}">
                      <a16:creationId xmlns:a16="http://schemas.microsoft.com/office/drawing/2014/main" id="{412FE4D4-3E06-16FB-DDD1-F61C09D81DC7}"/>
                    </a:ext>
                  </a:extLst>
                </p:cNvPr>
                <p:cNvPicPr/>
                <p:nvPr/>
              </p:nvPicPr>
              <p:blipFill>
                <a:blip r:embed="rId302"/>
                <a:stretch>
                  <a:fillRect/>
                </a:stretch>
              </p:blipFill>
              <p:spPr>
                <a:xfrm>
                  <a:off x="6698253" y="4107004"/>
                  <a:ext cx="508212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303">
              <p14:nvContentPartPr>
                <p14:cNvPr id="204" name="Ink 203">
                  <a:extLst>
                    <a:ext uri="{FF2B5EF4-FFF2-40B4-BE49-F238E27FC236}">
                      <a16:creationId xmlns:a16="http://schemas.microsoft.com/office/drawing/2014/main" id="{A984C444-CD26-D870-6232-A90D615856F6}"/>
                    </a:ext>
                  </a:extLst>
                </p14:cNvPr>
                <p14:cNvContentPartPr/>
                <p14:nvPr/>
              </p14:nvContentPartPr>
              <p14:xfrm>
                <a:off x="6964437" y="4370524"/>
                <a:ext cx="197136" cy="2206638"/>
              </p14:xfrm>
            </p:contentPart>
          </mc:Choice>
          <mc:Fallback>
            <p:pic>
              <p:nvPicPr>
                <p:cNvPr id="204" name="Ink 203">
                  <a:extLst>
                    <a:ext uri="{FF2B5EF4-FFF2-40B4-BE49-F238E27FC236}">
                      <a16:creationId xmlns:a16="http://schemas.microsoft.com/office/drawing/2014/main" id="{A984C444-CD26-D870-6232-A90D615856F6}"/>
                    </a:ext>
                  </a:extLst>
                </p:cNvPr>
                <p:cNvPicPr/>
                <p:nvPr/>
              </p:nvPicPr>
              <p:blipFill>
                <a:blip r:embed="rId304"/>
                <a:stretch>
                  <a:fillRect/>
                </a:stretch>
              </p:blipFill>
              <p:spPr>
                <a:xfrm>
                  <a:off x="6955772" y="4361522"/>
                  <a:ext cx="214828" cy="2224282"/>
                </a:xfrm>
                <a:prstGeom prst="rect">
                  <a:avLst/>
                </a:prstGeom>
              </p:spPr>
            </p:pic>
          </mc:Fallback>
        </mc:AlternateContent>
        <mc:AlternateContent xmlns:mc="http://schemas.openxmlformats.org/markup-compatibility/2006">
          <mc:Choice xmlns:p14="http://schemas.microsoft.com/office/powerpoint/2010/main" Requires="p14">
            <p:contentPart p14:bwMode="auto" r:id="rId305">
              <p14:nvContentPartPr>
                <p14:cNvPr id="205" name="Ink 204">
                  <a:extLst>
                    <a:ext uri="{FF2B5EF4-FFF2-40B4-BE49-F238E27FC236}">
                      <a16:creationId xmlns:a16="http://schemas.microsoft.com/office/drawing/2014/main" id="{DB7843A5-4291-7FDA-BA39-33B1E53723D5}"/>
                    </a:ext>
                  </a:extLst>
                </p14:cNvPr>
                <p14:cNvContentPartPr/>
                <p14:nvPr/>
              </p14:nvContentPartPr>
              <p14:xfrm>
                <a:off x="6863133" y="4730524"/>
                <a:ext cx="527760" cy="125640"/>
              </p14:xfrm>
            </p:contentPart>
          </mc:Choice>
          <mc:Fallback>
            <p:pic>
              <p:nvPicPr>
                <p:cNvPr id="205" name="Ink 204">
                  <a:extLst>
                    <a:ext uri="{FF2B5EF4-FFF2-40B4-BE49-F238E27FC236}">
                      <a16:creationId xmlns:a16="http://schemas.microsoft.com/office/drawing/2014/main" id="{DB7843A5-4291-7FDA-BA39-33B1E53723D5}"/>
                    </a:ext>
                  </a:extLst>
                </p:cNvPr>
                <p:cNvPicPr/>
                <p:nvPr/>
              </p:nvPicPr>
              <p:blipFill>
                <a:blip r:embed="rId306"/>
                <a:stretch>
                  <a:fillRect/>
                </a:stretch>
              </p:blipFill>
              <p:spPr>
                <a:xfrm>
                  <a:off x="6854133" y="4721884"/>
                  <a:ext cx="54540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307">
              <p14:nvContentPartPr>
                <p14:cNvPr id="207" name="Ink 206">
                  <a:extLst>
                    <a:ext uri="{FF2B5EF4-FFF2-40B4-BE49-F238E27FC236}">
                      <a16:creationId xmlns:a16="http://schemas.microsoft.com/office/drawing/2014/main" id="{F1EFEF4D-276D-3201-EFA5-321C14BCC620}"/>
                    </a:ext>
                  </a:extLst>
                </p14:cNvPr>
                <p14:cNvContentPartPr/>
                <p14:nvPr/>
              </p14:nvContentPartPr>
              <p14:xfrm>
                <a:off x="6821305" y="5145554"/>
                <a:ext cx="507960" cy="122760"/>
              </p14:xfrm>
            </p:contentPart>
          </mc:Choice>
          <mc:Fallback>
            <p:pic>
              <p:nvPicPr>
                <p:cNvPr id="207" name="Ink 206">
                  <a:extLst>
                    <a:ext uri="{FF2B5EF4-FFF2-40B4-BE49-F238E27FC236}">
                      <a16:creationId xmlns:a16="http://schemas.microsoft.com/office/drawing/2014/main" id="{F1EFEF4D-276D-3201-EFA5-321C14BCC620}"/>
                    </a:ext>
                  </a:extLst>
                </p:cNvPr>
                <p:cNvPicPr/>
                <p:nvPr/>
              </p:nvPicPr>
              <p:blipFill>
                <a:blip r:embed="rId308"/>
                <a:stretch>
                  <a:fillRect/>
                </a:stretch>
              </p:blipFill>
              <p:spPr>
                <a:xfrm>
                  <a:off x="6812305" y="5136914"/>
                  <a:ext cx="525600" cy="140400"/>
                </a:xfrm>
                <a:prstGeom prst="rect">
                  <a:avLst/>
                </a:prstGeom>
              </p:spPr>
            </p:pic>
          </mc:Fallback>
        </mc:AlternateContent>
      </p:grpSp>
      <p:grpSp>
        <p:nvGrpSpPr>
          <p:cNvPr id="216" name="Group 215">
            <a:extLst>
              <a:ext uri="{FF2B5EF4-FFF2-40B4-BE49-F238E27FC236}">
                <a16:creationId xmlns:a16="http://schemas.microsoft.com/office/drawing/2014/main" id="{EC393B76-BFB8-D44C-DFCC-8D9C2A174B22}"/>
              </a:ext>
            </a:extLst>
          </p:cNvPr>
          <p:cNvGrpSpPr/>
          <p:nvPr/>
        </p:nvGrpSpPr>
        <p:grpSpPr>
          <a:xfrm>
            <a:off x="7574133" y="4441084"/>
            <a:ext cx="3557160" cy="576360"/>
            <a:chOff x="7574133" y="4441084"/>
            <a:chExt cx="3557160" cy="576360"/>
          </a:xfrm>
        </p:grpSpPr>
        <mc:AlternateContent xmlns:mc="http://schemas.openxmlformats.org/markup-compatibility/2006">
          <mc:Choice xmlns:p14="http://schemas.microsoft.com/office/powerpoint/2010/main" Requires="p14">
            <p:contentPart p14:bwMode="auto" r:id="rId309">
              <p14:nvContentPartPr>
                <p14:cNvPr id="209" name="Ink 208">
                  <a:extLst>
                    <a:ext uri="{FF2B5EF4-FFF2-40B4-BE49-F238E27FC236}">
                      <a16:creationId xmlns:a16="http://schemas.microsoft.com/office/drawing/2014/main" id="{FF6A7AF5-4E1C-6ABF-1AA3-00BA7C2C8F81}"/>
                    </a:ext>
                  </a:extLst>
                </p14:cNvPr>
                <p14:cNvContentPartPr/>
                <p14:nvPr/>
              </p14:nvContentPartPr>
              <p14:xfrm>
                <a:off x="7574133" y="4548004"/>
                <a:ext cx="1452240" cy="469440"/>
              </p14:xfrm>
            </p:contentPart>
          </mc:Choice>
          <mc:Fallback>
            <p:pic>
              <p:nvPicPr>
                <p:cNvPr id="209" name="Ink 208">
                  <a:extLst>
                    <a:ext uri="{FF2B5EF4-FFF2-40B4-BE49-F238E27FC236}">
                      <a16:creationId xmlns:a16="http://schemas.microsoft.com/office/drawing/2014/main" id="{FF6A7AF5-4E1C-6ABF-1AA3-00BA7C2C8F81}"/>
                    </a:ext>
                  </a:extLst>
                </p:cNvPr>
                <p:cNvPicPr/>
                <p:nvPr/>
              </p:nvPicPr>
              <p:blipFill>
                <a:blip r:embed="rId310"/>
                <a:stretch>
                  <a:fillRect/>
                </a:stretch>
              </p:blipFill>
              <p:spPr>
                <a:xfrm>
                  <a:off x="7565133" y="4539364"/>
                  <a:ext cx="1469880" cy="487080"/>
                </a:xfrm>
                <a:prstGeom prst="rect">
                  <a:avLst/>
                </a:prstGeom>
              </p:spPr>
            </p:pic>
          </mc:Fallback>
        </mc:AlternateContent>
        <mc:AlternateContent xmlns:mc="http://schemas.openxmlformats.org/markup-compatibility/2006">
          <mc:Choice xmlns:p14="http://schemas.microsoft.com/office/powerpoint/2010/main" Requires="p14">
            <p:contentPart p14:bwMode="auto" r:id="rId311">
              <p14:nvContentPartPr>
                <p14:cNvPr id="210" name="Ink 209">
                  <a:extLst>
                    <a:ext uri="{FF2B5EF4-FFF2-40B4-BE49-F238E27FC236}">
                      <a16:creationId xmlns:a16="http://schemas.microsoft.com/office/drawing/2014/main" id="{90A471CA-CC35-FBA8-AB31-742FC435D780}"/>
                    </a:ext>
                  </a:extLst>
                </p14:cNvPr>
                <p14:cNvContentPartPr/>
                <p14:nvPr/>
              </p14:nvContentPartPr>
              <p14:xfrm>
                <a:off x="8521293" y="4441084"/>
                <a:ext cx="123840" cy="128520"/>
              </p14:xfrm>
            </p:contentPart>
          </mc:Choice>
          <mc:Fallback>
            <p:pic>
              <p:nvPicPr>
                <p:cNvPr id="210" name="Ink 209">
                  <a:extLst>
                    <a:ext uri="{FF2B5EF4-FFF2-40B4-BE49-F238E27FC236}">
                      <a16:creationId xmlns:a16="http://schemas.microsoft.com/office/drawing/2014/main" id="{90A471CA-CC35-FBA8-AB31-742FC435D780}"/>
                    </a:ext>
                  </a:extLst>
                </p:cNvPr>
                <p:cNvPicPr/>
                <p:nvPr/>
              </p:nvPicPr>
              <p:blipFill>
                <a:blip r:embed="rId312"/>
                <a:stretch>
                  <a:fillRect/>
                </a:stretch>
              </p:blipFill>
              <p:spPr>
                <a:xfrm>
                  <a:off x="8512293" y="4432444"/>
                  <a:ext cx="14148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313">
              <p14:nvContentPartPr>
                <p14:cNvPr id="211" name="Ink 210">
                  <a:extLst>
                    <a:ext uri="{FF2B5EF4-FFF2-40B4-BE49-F238E27FC236}">
                      <a16:creationId xmlns:a16="http://schemas.microsoft.com/office/drawing/2014/main" id="{10CE0152-B203-E0C5-7494-C65AEA1E6742}"/>
                    </a:ext>
                  </a:extLst>
                </p14:cNvPr>
                <p14:cNvContentPartPr/>
                <p14:nvPr/>
              </p14:nvContentPartPr>
              <p14:xfrm>
                <a:off x="7923693" y="4649164"/>
                <a:ext cx="245160" cy="46080"/>
              </p14:xfrm>
            </p:contentPart>
          </mc:Choice>
          <mc:Fallback>
            <p:pic>
              <p:nvPicPr>
                <p:cNvPr id="211" name="Ink 210">
                  <a:extLst>
                    <a:ext uri="{FF2B5EF4-FFF2-40B4-BE49-F238E27FC236}">
                      <a16:creationId xmlns:a16="http://schemas.microsoft.com/office/drawing/2014/main" id="{10CE0152-B203-E0C5-7494-C65AEA1E6742}"/>
                    </a:ext>
                  </a:extLst>
                </p:cNvPr>
                <p:cNvPicPr/>
                <p:nvPr/>
              </p:nvPicPr>
              <p:blipFill>
                <a:blip r:embed="rId314"/>
                <a:stretch>
                  <a:fillRect/>
                </a:stretch>
              </p:blipFill>
              <p:spPr>
                <a:xfrm>
                  <a:off x="7915053" y="4640164"/>
                  <a:ext cx="26280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315">
              <p14:nvContentPartPr>
                <p14:cNvPr id="213" name="Ink 212">
                  <a:extLst>
                    <a:ext uri="{FF2B5EF4-FFF2-40B4-BE49-F238E27FC236}">
                      <a16:creationId xmlns:a16="http://schemas.microsoft.com/office/drawing/2014/main" id="{535D6E10-5507-0E02-FCBD-A072074C0126}"/>
                    </a:ext>
                  </a:extLst>
                </p14:cNvPr>
                <p14:cNvContentPartPr/>
                <p14:nvPr/>
              </p14:nvContentPartPr>
              <p14:xfrm>
                <a:off x="9179733" y="4553044"/>
                <a:ext cx="1850040" cy="294120"/>
              </p14:xfrm>
            </p:contentPart>
          </mc:Choice>
          <mc:Fallback>
            <p:pic>
              <p:nvPicPr>
                <p:cNvPr id="213" name="Ink 212">
                  <a:extLst>
                    <a:ext uri="{FF2B5EF4-FFF2-40B4-BE49-F238E27FC236}">
                      <a16:creationId xmlns:a16="http://schemas.microsoft.com/office/drawing/2014/main" id="{535D6E10-5507-0E02-FCBD-A072074C0126}"/>
                    </a:ext>
                  </a:extLst>
                </p:cNvPr>
                <p:cNvPicPr/>
                <p:nvPr/>
              </p:nvPicPr>
              <p:blipFill>
                <a:blip r:embed="rId316"/>
                <a:stretch>
                  <a:fillRect/>
                </a:stretch>
              </p:blipFill>
              <p:spPr>
                <a:xfrm>
                  <a:off x="9170733" y="4544044"/>
                  <a:ext cx="1867680" cy="311760"/>
                </a:xfrm>
                <a:prstGeom prst="rect">
                  <a:avLst/>
                </a:prstGeom>
              </p:spPr>
            </p:pic>
          </mc:Fallback>
        </mc:AlternateContent>
        <mc:AlternateContent xmlns:mc="http://schemas.openxmlformats.org/markup-compatibility/2006">
          <mc:Choice xmlns:p14="http://schemas.microsoft.com/office/powerpoint/2010/main" Requires="p14">
            <p:contentPart p14:bwMode="auto" r:id="rId317">
              <p14:nvContentPartPr>
                <p14:cNvPr id="214" name="Ink 213">
                  <a:extLst>
                    <a:ext uri="{FF2B5EF4-FFF2-40B4-BE49-F238E27FC236}">
                      <a16:creationId xmlns:a16="http://schemas.microsoft.com/office/drawing/2014/main" id="{2968D109-359C-667D-7F02-1E27D844B04D}"/>
                    </a:ext>
                  </a:extLst>
                </p14:cNvPr>
                <p14:cNvContentPartPr/>
                <p14:nvPr/>
              </p14:nvContentPartPr>
              <p14:xfrm>
                <a:off x="10964613" y="4625044"/>
                <a:ext cx="166680" cy="28080"/>
              </p14:xfrm>
            </p:contentPart>
          </mc:Choice>
          <mc:Fallback>
            <p:pic>
              <p:nvPicPr>
                <p:cNvPr id="214" name="Ink 213">
                  <a:extLst>
                    <a:ext uri="{FF2B5EF4-FFF2-40B4-BE49-F238E27FC236}">
                      <a16:creationId xmlns:a16="http://schemas.microsoft.com/office/drawing/2014/main" id="{2968D109-359C-667D-7F02-1E27D844B04D}"/>
                    </a:ext>
                  </a:extLst>
                </p:cNvPr>
                <p:cNvPicPr/>
                <p:nvPr/>
              </p:nvPicPr>
              <p:blipFill>
                <a:blip r:embed="rId318"/>
                <a:stretch>
                  <a:fillRect/>
                </a:stretch>
              </p:blipFill>
              <p:spPr>
                <a:xfrm>
                  <a:off x="10955613" y="4616044"/>
                  <a:ext cx="18432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319">
              <p14:nvContentPartPr>
                <p14:cNvPr id="215" name="Ink 214">
                  <a:extLst>
                    <a:ext uri="{FF2B5EF4-FFF2-40B4-BE49-F238E27FC236}">
                      <a16:creationId xmlns:a16="http://schemas.microsoft.com/office/drawing/2014/main" id="{2C410D95-72E4-05DD-A862-B9761A78287C}"/>
                    </a:ext>
                  </a:extLst>
                </p14:cNvPr>
                <p14:cNvContentPartPr/>
                <p14:nvPr/>
              </p14:nvContentPartPr>
              <p14:xfrm>
                <a:off x="9670053" y="4444684"/>
                <a:ext cx="154800" cy="140400"/>
              </p14:xfrm>
            </p:contentPart>
          </mc:Choice>
          <mc:Fallback>
            <p:pic>
              <p:nvPicPr>
                <p:cNvPr id="215" name="Ink 214">
                  <a:extLst>
                    <a:ext uri="{FF2B5EF4-FFF2-40B4-BE49-F238E27FC236}">
                      <a16:creationId xmlns:a16="http://schemas.microsoft.com/office/drawing/2014/main" id="{2C410D95-72E4-05DD-A862-B9761A78287C}"/>
                    </a:ext>
                  </a:extLst>
                </p:cNvPr>
                <p:cNvPicPr/>
                <p:nvPr/>
              </p:nvPicPr>
              <p:blipFill>
                <a:blip r:embed="rId320"/>
                <a:stretch>
                  <a:fillRect/>
                </a:stretch>
              </p:blipFill>
              <p:spPr>
                <a:xfrm>
                  <a:off x="9661413" y="4435684"/>
                  <a:ext cx="172440" cy="158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21">
            <p14:nvContentPartPr>
              <p14:cNvPr id="228" name="Ink 227">
                <a:extLst>
                  <a:ext uri="{FF2B5EF4-FFF2-40B4-BE49-F238E27FC236}">
                    <a16:creationId xmlns:a16="http://schemas.microsoft.com/office/drawing/2014/main" id="{60224AC8-34A5-161F-60D6-0EE3EC58262E}"/>
                  </a:ext>
                </a:extLst>
              </p14:cNvPr>
              <p14:cNvContentPartPr/>
              <p14:nvPr/>
            </p14:nvContentPartPr>
            <p14:xfrm>
              <a:off x="6776665" y="5848237"/>
              <a:ext cx="474120" cy="136440"/>
            </p14:xfrm>
          </p:contentPart>
        </mc:Choice>
        <mc:Fallback>
          <p:pic>
            <p:nvPicPr>
              <p:cNvPr id="228" name="Ink 227">
                <a:extLst>
                  <a:ext uri="{FF2B5EF4-FFF2-40B4-BE49-F238E27FC236}">
                    <a16:creationId xmlns:a16="http://schemas.microsoft.com/office/drawing/2014/main" id="{60224AC8-34A5-161F-60D6-0EE3EC58262E}"/>
                  </a:ext>
                </a:extLst>
              </p:cNvPr>
              <p:cNvPicPr/>
              <p:nvPr/>
            </p:nvPicPr>
            <p:blipFill>
              <a:blip r:embed="rId322"/>
              <a:stretch>
                <a:fillRect/>
              </a:stretch>
            </p:blipFill>
            <p:spPr>
              <a:xfrm>
                <a:off x="6767665" y="5839597"/>
                <a:ext cx="49176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323">
            <p14:nvContentPartPr>
              <p14:cNvPr id="229" name="Ink 228">
                <a:extLst>
                  <a:ext uri="{FF2B5EF4-FFF2-40B4-BE49-F238E27FC236}">
                    <a16:creationId xmlns:a16="http://schemas.microsoft.com/office/drawing/2014/main" id="{758E0FED-AEAD-418F-5D49-8C5BBEC0B259}"/>
                  </a:ext>
                </a:extLst>
              </p14:cNvPr>
              <p14:cNvContentPartPr/>
              <p14:nvPr/>
            </p14:nvContentPartPr>
            <p14:xfrm>
              <a:off x="6701065" y="6404797"/>
              <a:ext cx="516960" cy="138240"/>
            </p14:xfrm>
          </p:contentPart>
        </mc:Choice>
        <mc:Fallback>
          <p:pic>
            <p:nvPicPr>
              <p:cNvPr id="229" name="Ink 228">
                <a:extLst>
                  <a:ext uri="{FF2B5EF4-FFF2-40B4-BE49-F238E27FC236}">
                    <a16:creationId xmlns:a16="http://schemas.microsoft.com/office/drawing/2014/main" id="{758E0FED-AEAD-418F-5D49-8C5BBEC0B259}"/>
                  </a:ext>
                </a:extLst>
              </p:cNvPr>
              <p:cNvPicPr/>
              <p:nvPr/>
            </p:nvPicPr>
            <p:blipFill>
              <a:blip r:embed="rId324"/>
              <a:stretch>
                <a:fillRect/>
              </a:stretch>
            </p:blipFill>
            <p:spPr>
              <a:xfrm>
                <a:off x="6692065" y="6396157"/>
                <a:ext cx="534600" cy="155880"/>
              </a:xfrm>
              <a:prstGeom prst="rect">
                <a:avLst/>
              </a:prstGeom>
            </p:spPr>
          </p:pic>
        </mc:Fallback>
      </mc:AlternateContent>
      <p:grpSp>
        <p:nvGrpSpPr>
          <p:cNvPr id="243" name="Group 242">
            <a:extLst>
              <a:ext uri="{FF2B5EF4-FFF2-40B4-BE49-F238E27FC236}">
                <a16:creationId xmlns:a16="http://schemas.microsoft.com/office/drawing/2014/main" id="{7760F181-E54C-73F7-5D08-B330803119C6}"/>
              </a:ext>
            </a:extLst>
          </p:cNvPr>
          <p:cNvGrpSpPr/>
          <p:nvPr/>
        </p:nvGrpSpPr>
        <p:grpSpPr>
          <a:xfrm>
            <a:off x="7425385" y="4969514"/>
            <a:ext cx="4114440" cy="1145843"/>
            <a:chOff x="7425385" y="4969514"/>
            <a:chExt cx="4114440" cy="1145843"/>
          </a:xfrm>
        </p:grpSpPr>
        <mc:AlternateContent xmlns:mc="http://schemas.openxmlformats.org/markup-compatibility/2006">
          <mc:Choice xmlns:p14="http://schemas.microsoft.com/office/powerpoint/2010/main" Requires="p14">
            <p:contentPart p14:bwMode="auto" r:id="rId325">
              <p14:nvContentPartPr>
                <p14:cNvPr id="217" name="Ink 216">
                  <a:extLst>
                    <a:ext uri="{FF2B5EF4-FFF2-40B4-BE49-F238E27FC236}">
                      <a16:creationId xmlns:a16="http://schemas.microsoft.com/office/drawing/2014/main" id="{A7C26F84-923D-AA3F-23E4-0254B9148E19}"/>
                    </a:ext>
                  </a:extLst>
                </p14:cNvPr>
                <p14:cNvContentPartPr/>
                <p14:nvPr/>
              </p14:nvContentPartPr>
              <p14:xfrm>
                <a:off x="7503145" y="5100554"/>
                <a:ext cx="786960" cy="281520"/>
              </p14:xfrm>
            </p:contentPart>
          </mc:Choice>
          <mc:Fallback>
            <p:pic>
              <p:nvPicPr>
                <p:cNvPr id="217" name="Ink 216">
                  <a:extLst>
                    <a:ext uri="{FF2B5EF4-FFF2-40B4-BE49-F238E27FC236}">
                      <a16:creationId xmlns:a16="http://schemas.microsoft.com/office/drawing/2014/main" id="{A7C26F84-923D-AA3F-23E4-0254B9148E19}"/>
                    </a:ext>
                  </a:extLst>
                </p:cNvPr>
                <p:cNvPicPr/>
                <p:nvPr/>
              </p:nvPicPr>
              <p:blipFill>
                <a:blip r:embed="rId326"/>
                <a:stretch>
                  <a:fillRect/>
                </a:stretch>
              </p:blipFill>
              <p:spPr>
                <a:xfrm>
                  <a:off x="7494145" y="5091914"/>
                  <a:ext cx="80460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327">
              <p14:nvContentPartPr>
                <p14:cNvPr id="218" name="Ink 217">
                  <a:extLst>
                    <a:ext uri="{FF2B5EF4-FFF2-40B4-BE49-F238E27FC236}">
                      <a16:creationId xmlns:a16="http://schemas.microsoft.com/office/drawing/2014/main" id="{AF07D210-7F20-FEA5-A22A-8F370CD4170C}"/>
                    </a:ext>
                  </a:extLst>
                </p14:cNvPr>
                <p14:cNvContentPartPr/>
                <p14:nvPr/>
              </p14:nvContentPartPr>
              <p14:xfrm>
                <a:off x="8239705" y="5176514"/>
                <a:ext cx="91080" cy="35280"/>
              </p14:xfrm>
            </p:contentPart>
          </mc:Choice>
          <mc:Fallback>
            <p:pic>
              <p:nvPicPr>
                <p:cNvPr id="218" name="Ink 217">
                  <a:extLst>
                    <a:ext uri="{FF2B5EF4-FFF2-40B4-BE49-F238E27FC236}">
                      <a16:creationId xmlns:a16="http://schemas.microsoft.com/office/drawing/2014/main" id="{AF07D210-7F20-FEA5-A22A-8F370CD4170C}"/>
                    </a:ext>
                  </a:extLst>
                </p:cNvPr>
                <p:cNvPicPr/>
                <p:nvPr/>
              </p:nvPicPr>
              <p:blipFill>
                <a:blip r:embed="rId328"/>
                <a:stretch>
                  <a:fillRect/>
                </a:stretch>
              </p:blipFill>
              <p:spPr>
                <a:xfrm>
                  <a:off x="8230705" y="5167514"/>
                  <a:ext cx="10872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329">
              <p14:nvContentPartPr>
                <p14:cNvPr id="219" name="Ink 218">
                  <a:extLst>
                    <a:ext uri="{FF2B5EF4-FFF2-40B4-BE49-F238E27FC236}">
                      <a16:creationId xmlns:a16="http://schemas.microsoft.com/office/drawing/2014/main" id="{DF3A94A5-1A7F-B94F-8A6F-946BB5A245E7}"/>
                    </a:ext>
                  </a:extLst>
                </p14:cNvPr>
                <p14:cNvContentPartPr/>
                <p14:nvPr/>
              </p14:nvContentPartPr>
              <p14:xfrm>
                <a:off x="7854505" y="4969514"/>
                <a:ext cx="105120" cy="114480"/>
              </p14:xfrm>
            </p:contentPart>
          </mc:Choice>
          <mc:Fallback>
            <p:pic>
              <p:nvPicPr>
                <p:cNvPr id="219" name="Ink 218">
                  <a:extLst>
                    <a:ext uri="{FF2B5EF4-FFF2-40B4-BE49-F238E27FC236}">
                      <a16:creationId xmlns:a16="http://schemas.microsoft.com/office/drawing/2014/main" id="{DF3A94A5-1A7F-B94F-8A6F-946BB5A245E7}"/>
                    </a:ext>
                  </a:extLst>
                </p:cNvPr>
                <p:cNvPicPr/>
                <p:nvPr/>
              </p:nvPicPr>
              <p:blipFill>
                <a:blip r:embed="rId330"/>
                <a:stretch>
                  <a:fillRect/>
                </a:stretch>
              </p:blipFill>
              <p:spPr>
                <a:xfrm>
                  <a:off x="7845505" y="4960514"/>
                  <a:ext cx="12276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331">
              <p14:nvContentPartPr>
                <p14:cNvPr id="220" name="Ink 219">
                  <a:extLst>
                    <a:ext uri="{FF2B5EF4-FFF2-40B4-BE49-F238E27FC236}">
                      <a16:creationId xmlns:a16="http://schemas.microsoft.com/office/drawing/2014/main" id="{877697D2-1A6A-8E4D-D367-6DC1B8510C60}"/>
                    </a:ext>
                  </a:extLst>
                </p14:cNvPr>
                <p14:cNvContentPartPr/>
                <p14:nvPr/>
              </p14:nvContentPartPr>
              <p14:xfrm>
                <a:off x="8443825" y="5323394"/>
                <a:ext cx="83880" cy="22680"/>
              </p14:xfrm>
            </p:contentPart>
          </mc:Choice>
          <mc:Fallback>
            <p:pic>
              <p:nvPicPr>
                <p:cNvPr id="220" name="Ink 219">
                  <a:extLst>
                    <a:ext uri="{FF2B5EF4-FFF2-40B4-BE49-F238E27FC236}">
                      <a16:creationId xmlns:a16="http://schemas.microsoft.com/office/drawing/2014/main" id="{877697D2-1A6A-8E4D-D367-6DC1B8510C60}"/>
                    </a:ext>
                  </a:extLst>
                </p:cNvPr>
                <p:cNvPicPr/>
                <p:nvPr/>
              </p:nvPicPr>
              <p:blipFill>
                <a:blip r:embed="rId332"/>
                <a:stretch>
                  <a:fillRect/>
                </a:stretch>
              </p:blipFill>
              <p:spPr>
                <a:xfrm>
                  <a:off x="8434825" y="5314754"/>
                  <a:ext cx="10152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333">
              <p14:nvContentPartPr>
                <p14:cNvPr id="221" name="Ink 220">
                  <a:extLst>
                    <a:ext uri="{FF2B5EF4-FFF2-40B4-BE49-F238E27FC236}">
                      <a16:creationId xmlns:a16="http://schemas.microsoft.com/office/drawing/2014/main" id="{E5EDB02D-E2FF-6746-0861-D1D1877EB7FD}"/>
                    </a:ext>
                  </a:extLst>
                </p14:cNvPr>
                <p14:cNvContentPartPr/>
                <p14:nvPr/>
              </p14:nvContentPartPr>
              <p14:xfrm>
                <a:off x="8598265" y="5168234"/>
                <a:ext cx="805680" cy="237960"/>
              </p14:xfrm>
            </p:contentPart>
          </mc:Choice>
          <mc:Fallback>
            <p:pic>
              <p:nvPicPr>
                <p:cNvPr id="221" name="Ink 220">
                  <a:extLst>
                    <a:ext uri="{FF2B5EF4-FFF2-40B4-BE49-F238E27FC236}">
                      <a16:creationId xmlns:a16="http://schemas.microsoft.com/office/drawing/2014/main" id="{E5EDB02D-E2FF-6746-0861-D1D1877EB7FD}"/>
                    </a:ext>
                  </a:extLst>
                </p:cNvPr>
                <p:cNvPicPr/>
                <p:nvPr/>
              </p:nvPicPr>
              <p:blipFill>
                <a:blip r:embed="rId334"/>
                <a:stretch>
                  <a:fillRect/>
                </a:stretch>
              </p:blipFill>
              <p:spPr>
                <a:xfrm>
                  <a:off x="8589265" y="5159234"/>
                  <a:ext cx="82332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335">
              <p14:nvContentPartPr>
                <p14:cNvPr id="222" name="Ink 221">
                  <a:extLst>
                    <a:ext uri="{FF2B5EF4-FFF2-40B4-BE49-F238E27FC236}">
                      <a16:creationId xmlns:a16="http://schemas.microsoft.com/office/drawing/2014/main" id="{C342C5E5-7072-C77C-A300-F8DA8AEA6F48}"/>
                    </a:ext>
                  </a:extLst>
                </p14:cNvPr>
                <p14:cNvContentPartPr/>
                <p14:nvPr/>
              </p14:nvContentPartPr>
              <p14:xfrm>
                <a:off x="9604825" y="5139074"/>
                <a:ext cx="93960" cy="262440"/>
              </p14:xfrm>
            </p:contentPart>
          </mc:Choice>
          <mc:Fallback>
            <p:pic>
              <p:nvPicPr>
                <p:cNvPr id="222" name="Ink 221">
                  <a:extLst>
                    <a:ext uri="{FF2B5EF4-FFF2-40B4-BE49-F238E27FC236}">
                      <a16:creationId xmlns:a16="http://schemas.microsoft.com/office/drawing/2014/main" id="{C342C5E5-7072-C77C-A300-F8DA8AEA6F48}"/>
                    </a:ext>
                  </a:extLst>
                </p:cNvPr>
                <p:cNvPicPr/>
                <p:nvPr/>
              </p:nvPicPr>
              <p:blipFill>
                <a:blip r:embed="rId336"/>
                <a:stretch>
                  <a:fillRect/>
                </a:stretch>
              </p:blipFill>
              <p:spPr>
                <a:xfrm>
                  <a:off x="9595825" y="5130074"/>
                  <a:ext cx="111600" cy="280080"/>
                </a:xfrm>
                <a:prstGeom prst="rect">
                  <a:avLst/>
                </a:prstGeom>
              </p:spPr>
            </p:pic>
          </mc:Fallback>
        </mc:AlternateContent>
        <mc:AlternateContent xmlns:mc="http://schemas.openxmlformats.org/markup-compatibility/2006">
          <mc:Choice xmlns:p14="http://schemas.microsoft.com/office/powerpoint/2010/main" Requires="p14">
            <p:contentPart p14:bwMode="auto" r:id="rId337">
              <p14:nvContentPartPr>
                <p14:cNvPr id="223" name="Ink 222">
                  <a:extLst>
                    <a:ext uri="{FF2B5EF4-FFF2-40B4-BE49-F238E27FC236}">
                      <a16:creationId xmlns:a16="http://schemas.microsoft.com/office/drawing/2014/main" id="{5BA62D8B-C3F1-6F7D-FCAB-175A18D1DF1D}"/>
                    </a:ext>
                  </a:extLst>
                </p14:cNvPr>
                <p14:cNvContentPartPr/>
                <p14:nvPr/>
              </p14:nvContentPartPr>
              <p14:xfrm>
                <a:off x="9605905" y="5125034"/>
                <a:ext cx="1819080" cy="300960"/>
              </p14:xfrm>
            </p:contentPart>
          </mc:Choice>
          <mc:Fallback>
            <p:pic>
              <p:nvPicPr>
                <p:cNvPr id="223" name="Ink 222">
                  <a:extLst>
                    <a:ext uri="{FF2B5EF4-FFF2-40B4-BE49-F238E27FC236}">
                      <a16:creationId xmlns:a16="http://schemas.microsoft.com/office/drawing/2014/main" id="{5BA62D8B-C3F1-6F7D-FCAB-175A18D1DF1D}"/>
                    </a:ext>
                  </a:extLst>
                </p:cNvPr>
                <p:cNvPicPr/>
                <p:nvPr/>
              </p:nvPicPr>
              <p:blipFill>
                <a:blip r:embed="rId338"/>
                <a:stretch>
                  <a:fillRect/>
                </a:stretch>
              </p:blipFill>
              <p:spPr>
                <a:xfrm>
                  <a:off x="9597265" y="5116394"/>
                  <a:ext cx="1836720" cy="318600"/>
                </a:xfrm>
                <a:prstGeom prst="rect">
                  <a:avLst/>
                </a:prstGeom>
              </p:spPr>
            </p:pic>
          </mc:Fallback>
        </mc:AlternateContent>
        <mc:AlternateContent xmlns:mc="http://schemas.openxmlformats.org/markup-compatibility/2006">
          <mc:Choice xmlns:p14="http://schemas.microsoft.com/office/powerpoint/2010/main" Requires="p14">
            <p:contentPart p14:bwMode="auto" r:id="rId339">
              <p14:nvContentPartPr>
                <p14:cNvPr id="224" name="Ink 223">
                  <a:extLst>
                    <a:ext uri="{FF2B5EF4-FFF2-40B4-BE49-F238E27FC236}">
                      <a16:creationId xmlns:a16="http://schemas.microsoft.com/office/drawing/2014/main" id="{B7AE6654-1196-4D7E-5A64-6E85D3E4B98B}"/>
                    </a:ext>
                  </a:extLst>
                </p14:cNvPr>
                <p14:cNvContentPartPr/>
                <p14:nvPr/>
              </p14:nvContentPartPr>
              <p14:xfrm>
                <a:off x="11385025" y="5181914"/>
                <a:ext cx="154800" cy="38160"/>
              </p14:xfrm>
            </p:contentPart>
          </mc:Choice>
          <mc:Fallback>
            <p:pic>
              <p:nvPicPr>
                <p:cNvPr id="224" name="Ink 223">
                  <a:extLst>
                    <a:ext uri="{FF2B5EF4-FFF2-40B4-BE49-F238E27FC236}">
                      <a16:creationId xmlns:a16="http://schemas.microsoft.com/office/drawing/2014/main" id="{B7AE6654-1196-4D7E-5A64-6E85D3E4B98B}"/>
                    </a:ext>
                  </a:extLst>
                </p:cNvPr>
                <p:cNvPicPr/>
                <p:nvPr/>
              </p:nvPicPr>
              <p:blipFill>
                <a:blip r:embed="rId340"/>
                <a:stretch>
                  <a:fillRect/>
                </a:stretch>
              </p:blipFill>
              <p:spPr>
                <a:xfrm>
                  <a:off x="11376025" y="5172914"/>
                  <a:ext cx="17244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341">
              <p14:nvContentPartPr>
                <p14:cNvPr id="225" name="Ink 224">
                  <a:extLst>
                    <a:ext uri="{FF2B5EF4-FFF2-40B4-BE49-F238E27FC236}">
                      <a16:creationId xmlns:a16="http://schemas.microsoft.com/office/drawing/2014/main" id="{7EDCDEC4-BF3A-09C7-4E64-50059CCA2234}"/>
                    </a:ext>
                  </a:extLst>
                </p14:cNvPr>
                <p14:cNvContentPartPr/>
                <p14:nvPr/>
              </p14:nvContentPartPr>
              <p14:xfrm>
                <a:off x="10206385" y="5020634"/>
                <a:ext cx="129960" cy="114480"/>
              </p14:xfrm>
            </p:contentPart>
          </mc:Choice>
          <mc:Fallback>
            <p:pic>
              <p:nvPicPr>
                <p:cNvPr id="225" name="Ink 224">
                  <a:extLst>
                    <a:ext uri="{FF2B5EF4-FFF2-40B4-BE49-F238E27FC236}">
                      <a16:creationId xmlns:a16="http://schemas.microsoft.com/office/drawing/2014/main" id="{7EDCDEC4-BF3A-09C7-4E64-50059CCA2234}"/>
                    </a:ext>
                  </a:extLst>
                </p:cNvPr>
                <p:cNvPicPr/>
                <p:nvPr/>
              </p:nvPicPr>
              <p:blipFill>
                <a:blip r:embed="rId342"/>
                <a:stretch>
                  <a:fillRect/>
                </a:stretch>
              </p:blipFill>
              <p:spPr>
                <a:xfrm>
                  <a:off x="10197745" y="5011634"/>
                  <a:ext cx="14760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343">
              <p14:nvContentPartPr>
                <p14:cNvPr id="230" name="Ink 229">
                  <a:extLst>
                    <a:ext uri="{FF2B5EF4-FFF2-40B4-BE49-F238E27FC236}">
                      <a16:creationId xmlns:a16="http://schemas.microsoft.com/office/drawing/2014/main" id="{04BFF616-7F7F-D737-8EEB-59B1861E86F6}"/>
                    </a:ext>
                  </a:extLst>
                </p14:cNvPr>
                <p14:cNvContentPartPr/>
                <p14:nvPr/>
              </p14:nvContentPartPr>
              <p14:xfrm>
                <a:off x="7496305" y="5833117"/>
                <a:ext cx="31320" cy="282240"/>
              </p14:xfrm>
            </p:contentPart>
          </mc:Choice>
          <mc:Fallback>
            <p:pic>
              <p:nvPicPr>
                <p:cNvPr id="230" name="Ink 229">
                  <a:extLst>
                    <a:ext uri="{FF2B5EF4-FFF2-40B4-BE49-F238E27FC236}">
                      <a16:creationId xmlns:a16="http://schemas.microsoft.com/office/drawing/2014/main" id="{04BFF616-7F7F-D737-8EEB-59B1861E86F6}"/>
                    </a:ext>
                  </a:extLst>
                </p:cNvPr>
                <p:cNvPicPr/>
                <p:nvPr/>
              </p:nvPicPr>
              <p:blipFill>
                <a:blip r:embed="rId344"/>
                <a:stretch>
                  <a:fillRect/>
                </a:stretch>
              </p:blipFill>
              <p:spPr>
                <a:xfrm>
                  <a:off x="7487665" y="5824477"/>
                  <a:ext cx="48960" cy="299880"/>
                </a:xfrm>
                <a:prstGeom prst="rect">
                  <a:avLst/>
                </a:prstGeom>
              </p:spPr>
            </p:pic>
          </mc:Fallback>
        </mc:AlternateContent>
        <mc:AlternateContent xmlns:mc="http://schemas.openxmlformats.org/markup-compatibility/2006">
          <mc:Choice xmlns:p14="http://schemas.microsoft.com/office/powerpoint/2010/main" Requires="p14">
            <p:contentPart p14:bwMode="auto" r:id="rId345">
              <p14:nvContentPartPr>
                <p14:cNvPr id="231" name="Ink 230">
                  <a:extLst>
                    <a:ext uri="{FF2B5EF4-FFF2-40B4-BE49-F238E27FC236}">
                      <a16:creationId xmlns:a16="http://schemas.microsoft.com/office/drawing/2014/main" id="{C9B524EE-904A-5B1B-91AA-EE5AEAA129A6}"/>
                    </a:ext>
                  </a:extLst>
                </p14:cNvPr>
                <p14:cNvContentPartPr/>
                <p14:nvPr/>
              </p14:nvContentPartPr>
              <p14:xfrm>
                <a:off x="7425385" y="5778397"/>
                <a:ext cx="217080" cy="308160"/>
              </p14:xfrm>
            </p:contentPart>
          </mc:Choice>
          <mc:Fallback>
            <p:pic>
              <p:nvPicPr>
                <p:cNvPr id="231" name="Ink 230">
                  <a:extLst>
                    <a:ext uri="{FF2B5EF4-FFF2-40B4-BE49-F238E27FC236}">
                      <a16:creationId xmlns:a16="http://schemas.microsoft.com/office/drawing/2014/main" id="{C9B524EE-904A-5B1B-91AA-EE5AEAA129A6}"/>
                    </a:ext>
                  </a:extLst>
                </p:cNvPr>
                <p:cNvPicPr/>
                <p:nvPr/>
              </p:nvPicPr>
              <p:blipFill>
                <a:blip r:embed="rId346"/>
                <a:stretch>
                  <a:fillRect/>
                </a:stretch>
              </p:blipFill>
              <p:spPr>
                <a:xfrm>
                  <a:off x="7416385" y="5769397"/>
                  <a:ext cx="234720" cy="325800"/>
                </a:xfrm>
                <a:prstGeom prst="rect">
                  <a:avLst/>
                </a:prstGeom>
              </p:spPr>
            </p:pic>
          </mc:Fallback>
        </mc:AlternateContent>
        <mc:AlternateContent xmlns:mc="http://schemas.openxmlformats.org/markup-compatibility/2006">
          <mc:Choice xmlns:p14="http://schemas.microsoft.com/office/powerpoint/2010/main" Requires="p14">
            <p:contentPart p14:bwMode="auto" r:id="rId347">
              <p14:nvContentPartPr>
                <p14:cNvPr id="232" name="Ink 231">
                  <a:extLst>
                    <a:ext uri="{FF2B5EF4-FFF2-40B4-BE49-F238E27FC236}">
                      <a16:creationId xmlns:a16="http://schemas.microsoft.com/office/drawing/2014/main" id="{BC306EA4-C8BD-EF75-ECFF-478ABE8B32F8}"/>
                    </a:ext>
                  </a:extLst>
                </p14:cNvPr>
                <p14:cNvContentPartPr/>
                <p14:nvPr/>
              </p14:nvContentPartPr>
              <p14:xfrm>
                <a:off x="7679905" y="5688397"/>
                <a:ext cx="1452960" cy="379440"/>
              </p14:xfrm>
            </p:contentPart>
          </mc:Choice>
          <mc:Fallback>
            <p:pic>
              <p:nvPicPr>
                <p:cNvPr id="232" name="Ink 231">
                  <a:extLst>
                    <a:ext uri="{FF2B5EF4-FFF2-40B4-BE49-F238E27FC236}">
                      <a16:creationId xmlns:a16="http://schemas.microsoft.com/office/drawing/2014/main" id="{BC306EA4-C8BD-EF75-ECFF-478ABE8B32F8}"/>
                    </a:ext>
                  </a:extLst>
                </p:cNvPr>
                <p:cNvPicPr/>
                <p:nvPr/>
              </p:nvPicPr>
              <p:blipFill>
                <a:blip r:embed="rId348"/>
                <a:stretch>
                  <a:fillRect/>
                </a:stretch>
              </p:blipFill>
              <p:spPr>
                <a:xfrm>
                  <a:off x="7670905" y="5679397"/>
                  <a:ext cx="1470600" cy="397080"/>
                </a:xfrm>
                <a:prstGeom prst="rect">
                  <a:avLst/>
                </a:prstGeom>
              </p:spPr>
            </p:pic>
          </mc:Fallback>
        </mc:AlternateContent>
        <mc:AlternateContent xmlns:mc="http://schemas.openxmlformats.org/markup-compatibility/2006">
          <mc:Choice xmlns:p14="http://schemas.microsoft.com/office/powerpoint/2010/main" Requires="p14">
            <p:contentPart p14:bwMode="auto" r:id="rId349">
              <p14:nvContentPartPr>
                <p14:cNvPr id="233" name="Ink 232">
                  <a:extLst>
                    <a:ext uri="{FF2B5EF4-FFF2-40B4-BE49-F238E27FC236}">
                      <a16:creationId xmlns:a16="http://schemas.microsoft.com/office/drawing/2014/main" id="{163A170D-006B-3DBC-B4F5-3EDFCF376DD3}"/>
                    </a:ext>
                  </a:extLst>
                </p14:cNvPr>
                <p14:cNvContentPartPr/>
                <p14:nvPr/>
              </p14:nvContentPartPr>
              <p14:xfrm>
                <a:off x="8746945" y="5824117"/>
                <a:ext cx="109800" cy="18360"/>
              </p14:xfrm>
            </p:contentPart>
          </mc:Choice>
          <mc:Fallback>
            <p:pic>
              <p:nvPicPr>
                <p:cNvPr id="233" name="Ink 232">
                  <a:extLst>
                    <a:ext uri="{FF2B5EF4-FFF2-40B4-BE49-F238E27FC236}">
                      <a16:creationId xmlns:a16="http://schemas.microsoft.com/office/drawing/2014/main" id="{163A170D-006B-3DBC-B4F5-3EDFCF376DD3}"/>
                    </a:ext>
                  </a:extLst>
                </p:cNvPr>
                <p:cNvPicPr/>
                <p:nvPr/>
              </p:nvPicPr>
              <p:blipFill>
                <a:blip r:embed="rId350"/>
                <a:stretch>
                  <a:fillRect/>
                </a:stretch>
              </p:blipFill>
              <p:spPr>
                <a:xfrm>
                  <a:off x="8738305" y="5815477"/>
                  <a:ext cx="12744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51">
              <p14:nvContentPartPr>
                <p14:cNvPr id="235" name="Ink 234">
                  <a:extLst>
                    <a:ext uri="{FF2B5EF4-FFF2-40B4-BE49-F238E27FC236}">
                      <a16:creationId xmlns:a16="http://schemas.microsoft.com/office/drawing/2014/main" id="{273BDE1B-F822-3B5A-5A54-B06F4FB5D36A}"/>
                    </a:ext>
                  </a:extLst>
                </p14:cNvPr>
                <p14:cNvContentPartPr/>
                <p14:nvPr/>
              </p14:nvContentPartPr>
              <p14:xfrm>
                <a:off x="7765945" y="5710357"/>
                <a:ext cx="77040" cy="109800"/>
              </p14:xfrm>
            </p:contentPart>
          </mc:Choice>
          <mc:Fallback>
            <p:pic>
              <p:nvPicPr>
                <p:cNvPr id="235" name="Ink 234">
                  <a:extLst>
                    <a:ext uri="{FF2B5EF4-FFF2-40B4-BE49-F238E27FC236}">
                      <a16:creationId xmlns:a16="http://schemas.microsoft.com/office/drawing/2014/main" id="{273BDE1B-F822-3B5A-5A54-B06F4FB5D36A}"/>
                    </a:ext>
                  </a:extLst>
                </p:cNvPr>
                <p:cNvPicPr/>
                <p:nvPr/>
              </p:nvPicPr>
              <p:blipFill>
                <a:blip r:embed="rId352"/>
                <a:stretch>
                  <a:fillRect/>
                </a:stretch>
              </p:blipFill>
              <p:spPr>
                <a:xfrm>
                  <a:off x="7757305" y="5701717"/>
                  <a:ext cx="9468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353">
              <p14:nvContentPartPr>
                <p14:cNvPr id="236" name="Ink 235">
                  <a:extLst>
                    <a:ext uri="{FF2B5EF4-FFF2-40B4-BE49-F238E27FC236}">
                      <a16:creationId xmlns:a16="http://schemas.microsoft.com/office/drawing/2014/main" id="{9EA33545-5DD9-1395-F279-7CFB5AE5A593}"/>
                    </a:ext>
                  </a:extLst>
                </p14:cNvPr>
                <p14:cNvContentPartPr/>
                <p14:nvPr/>
              </p14:nvContentPartPr>
              <p14:xfrm>
                <a:off x="7992385" y="5800717"/>
                <a:ext cx="137880" cy="15840"/>
              </p14:xfrm>
            </p:contentPart>
          </mc:Choice>
          <mc:Fallback>
            <p:pic>
              <p:nvPicPr>
                <p:cNvPr id="236" name="Ink 235">
                  <a:extLst>
                    <a:ext uri="{FF2B5EF4-FFF2-40B4-BE49-F238E27FC236}">
                      <a16:creationId xmlns:a16="http://schemas.microsoft.com/office/drawing/2014/main" id="{9EA33545-5DD9-1395-F279-7CFB5AE5A593}"/>
                    </a:ext>
                  </a:extLst>
                </p:cNvPr>
                <p:cNvPicPr/>
                <p:nvPr/>
              </p:nvPicPr>
              <p:blipFill>
                <a:blip r:embed="rId354"/>
                <a:stretch>
                  <a:fillRect/>
                </a:stretch>
              </p:blipFill>
              <p:spPr>
                <a:xfrm>
                  <a:off x="7983745" y="5792077"/>
                  <a:ext cx="15552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355">
              <p14:nvContentPartPr>
                <p14:cNvPr id="237" name="Ink 236">
                  <a:extLst>
                    <a:ext uri="{FF2B5EF4-FFF2-40B4-BE49-F238E27FC236}">
                      <a16:creationId xmlns:a16="http://schemas.microsoft.com/office/drawing/2014/main" id="{3EF20706-6831-8088-610B-2DDC24CB5997}"/>
                    </a:ext>
                  </a:extLst>
                </p14:cNvPr>
                <p14:cNvContentPartPr/>
                <p14:nvPr/>
              </p14:nvContentPartPr>
              <p14:xfrm>
                <a:off x="8213425" y="5717557"/>
                <a:ext cx="105840" cy="89280"/>
              </p14:xfrm>
            </p:contentPart>
          </mc:Choice>
          <mc:Fallback>
            <p:pic>
              <p:nvPicPr>
                <p:cNvPr id="237" name="Ink 236">
                  <a:extLst>
                    <a:ext uri="{FF2B5EF4-FFF2-40B4-BE49-F238E27FC236}">
                      <a16:creationId xmlns:a16="http://schemas.microsoft.com/office/drawing/2014/main" id="{3EF20706-6831-8088-610B-2DDC24CB5997}"/>
                    </a:ext>
                  </a:extLst>
                </p:cNvPr>
                <p:cNvPicPr/>
                <p:nvPr/>
              </p:nvPicPr>
              <p:blipFill>
                <a:blip r:embed="rId356"/>
                <a:stretch>
                  <a:fillRect/>
                </a:stretch>
              </p:blipFill>
              <p:spPr>
                <a:xfrm>
                  <a:off x="8204785" y="5708557"/>
                  <a:ext cx="12348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357">
              <p14:nvContentPartPr>
                <p14:cNvPr id="239" name="Ink 238">
                  <a:extLst>
                    <a:ext uri="{FF2B5EF4-FFF2-40B4-BE49-F238E27FC236}">
                      <a16:creationId xmlns:a16="http://schemas.microsoft.com/office/drawing/2014/main" id="{2DD3E1CD-AFBF-4B0F-E3F4-F08DFA264361}"/>
                    </a:ext>
                  </a:extLst>
                </p14:cNvPr>
                <p14:cNvContentPartPr/>
                <p14:nvPr/>
              </p14:nvContentPartPr>
              <p14:xfrm>
                <a:off x="9370825" y="5783797"/>
                <a:ext cx="96480" cy="242280"/>
              </p14:xfrm>
            </p:contentPart>
          </mc:Choice>
          <mc:Fallback>
            <p:pic>
              <p:nvPicPr>
                <p:cNvPr id="239" name="Ink 238">
                  <a:extLst>
                    <a:ext uri="{FF2B5EF4-FFF2-40B4-BE49-F238E27FC236}">
                      <a16:creationId xmlns:a16="http://schemas.microsoft.com/office/drawing/2014/main" id="{2DD3E1CD-AFBF-4B0F-E3F4-F08DFA264361}"/>
                    </a:ext>
                  </a:extLst>
                </p:cNvPr>
                <p:cNvPicPr/>
                <p:nvPr/>
              </p:nvPicPr>
              <p:blipFill>
                <a:blip r:embed="rId358"/>
                <a:stretch>
                  <a:fillRect/>
                </a:stretch>
              </p:blipFill>
              <p:spPr>
                <a:xfrm>
                  <a:off x="9361825" y="5774797"/>
                  <a:ext cx="11412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359">
              <p14:nvContentPartPr>
                <p14:cNvPr id="240" name="Ink 239">
                  <a:extLst>
                    <a:ext uri="{FF2B5EF4-FFF2-40B4-BE49-F238E27FC236}">
                      <a16:creationId xmlns:a16="http://schemas.microsoft.com/office/drawing/2014/main" id="{F69C8A4C-72B8-A806-6562-F868FC19FED7}"/>
                    </a:ext>
                  </a:extLst>
                </p14:cNvPr>
                <p14:cNvContentPartPr/>
                <p14:nvPr/>
              </p14:nvContentPartPr>
              <p14:xfrm>
                <a:off x="9393145" y="5774797"/>
                <a:ext cx="1870200" cy="291600"/>
              </p14:xfrm>
            </p:contentPart>
          </mc:Choice>
          <mc:Fallback>
            <p:pic>
              <p:nvPicPr>
                <p:cNvPr id="240" name="Ink 239">
                  <a:extLst>
                    <a:ext uri="{FF2B5EF4-FFF2-40B4-BE49-F238E27FC236}">
                      <a16:creationId xmlns:a16="http://schemas.microsoft.com/office/drawing/2014/main" id="{F69C8A4C-72B8-A806-6562-F868FC19FED7}"/>
                    </a:ext>
                  </a:extLst>
                </p:cNvPr>
                <p:cNvPicPr/>
                <p:nvPr/>
              </p:nvPicPr>
              <p:blipFill>
                <a:blip r:embed="rId360"/>
                <a:stretch>
                  <a:fillRect/>
                </a:stretch>
              </p:blipFill>
              <p:spPr>
                <a:xfrm>
                  <a:off x="9384505" y="5765797"/>
                  <a:ext cx="1887840" cy="309240"/>
                </a:xfrm>
                <a:prstGeom prst="rect">
                  <a:avLst/>
                </a:prstGeom>
              </p:spPr>
            </p:pic>
          </mc:Fallback>
        </mc:AlternateContent>
        <mc:AlternateContent xmlns:mc="http://schemas.openxmlformats.org/markup-compatibility/2006">
          <mc:Choice xmlns:p14="http://schemas.microsoft.com/office/powerpoint/2010/main" Requires="p14">
            <p:contentPart p14:bwMode="auto" r:id="rId361">
              <p14:nvContentPartPr>
                <p14:cNvPr id="241" name="Ink 240">
                  <a:extLst>
                    <a:ext uri="{FF2B5EF4-FFF2-40B4-BE49-F238E27FC236}">
                      <a16:creationId xmlns:a16="http://schemas.microsoft.com/office/drawing/2014/main" id="{FDE5D41E-DF88-7EDF-BD40-AA97FC0684CF}"/>
                    </a:ext>
                  </a:extLst>
                </p14:cNvPr>
                <p14:cNvContentPartPr/>
                <p14:nvPr/>
              </p14:nvContentPartPr>
              <p14:xfrm>
                <a:off x="11214385" y="5840317"/>
                <a:ext cx="190440" cy="26280"/>
              </p14:xfrm>
            </p:contentPart>
          </mc:Choice>
          <mc:Fallback>
            <p:pic>
              <p:nvPicPr>
                <p:cNvPr id="241" name="Ink 240">
                  <a:extLst>
                    <a:ext uri="{FF2B5EF4-FFF2-40B4-BE49-F238E27FC236}">
                      <a16:creationId xmlns:a16="http://schemas.microsoft.com/office/drawing/2014/main" id="{FDE5D41E-DF88-7EDF-BD40-AA97FC0684CF}"/>
                    </a:ext>
                  </a:extLst>
                </p:cNvPr>
                <p:cNvPicPr/>
                <p:nvPr/>
              </p:nvPicPr>
              <p:blipFill>
                <a:blip r:embed="rId362"/>
                <a:stretch>
                  <a:fillRect/>
                </a:stretch>
              </p:blipFill>
              <p:spPr>
                <a:xfrm>
                  <a:off x="11205385" y="5831317"/>
                  <a:ext cx="20808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363">
              <p14:nvContentPartPr>
                <p14:cNvPr id="242" name="Ink 241">
                  <a:extLst>
                    <a:ext uri="{FF2B5EF4-FFF2-40B4-BE49-F238E27FC236}">
                      <a16:creationId xmlns:a16="http://schemas.microsoft.com/office/drawing/2014/main" id="{B9C7AAA5-0C68-137A-BC72-34F511B290F2}"/>
                    </a:ext>
                  </a:extLst>
                </p14:cNvPr>
                <p14:cNvContentPartPr/>
                <p14:nvPr/>
              </p14:nvContentPartPr>
              <p14:xfrm>
                <a:off x="9927025" y="5726557"/>
                <a:ext cx="103320" cy="111240"/>
              </p14:xfrm>
            </p:contentPart>
          </mc:Choice>
          <mc:Fallback>
            <p:pic>
              <p:nvPicPr>
                <p:cNvPr id="242" name="Ink 241">
                  <a:extLst>
                    <a:ext uri="{FF2B5EF4-FFF2-40B4-BE49-F238E27FC236}">
                      <a16:creationId xmlns:a16="http://schemas.microsoft.com/office/drawing/2014/main" id="{B9C7AAA5-0C68-137A-BC72-34F511B290F2}"/>
                    </a:ext>
                  </a:extLst>
                </p:cNvPr>
                <p:cNvPicPr/>
                <p:nvPr/>
              </p:nvPicPr>
              <p:blipFill>
                <a:blip r:embed="rId364"/>
                <a:stretch>
                  <a:fillRect/>
                </a:stretch>
              </p:blipFill>
              <p:spPr>
                <a:xfrm>
                  <a:off x="9918025" y="5717557"/>
                  <a:ext cx="120960" cy="128880"/>
                </a:xfrm>
                <a:prstGeom prst="rect">
                  <a:avLst/>
                </a:prstGeom>
              </p:spPr>
            </p:pic>
          </mc:Fallback>
        </mc:AlternateContent>
      </p:grpSp>
      <p:grpSp>
        <p:nvGrpSpPr>
          <p:cNvPr id="250" name="Group 249">
            <a:extLst>
              <a:ext uri="{FF2B5EF4-FFF2-40B4-BE49-F238E27FC236}">
                <a16:creationId xmlns:a16="http://schemas.microsoft.com/office/drawing/2014/main" id="{01C1076D-6968-C187-8C59-9E80E122044E}"/>
              </a:ext>
            </a:extLst>
          </p:cNvPr>
          <p:cNvGrpSpPr/>
          <p:nvPr/>
        </p:nvGrpSpPr>
        <p:grpSpPr>
          <a:xfrm>
            <a:off x="7464265" y="6247837"/>
            <a:ext cx="3432960" cy="375120"/>
            <a:chOff x="7464265" y="6247837"/>
            <a:chExt cx="3432960" cy="375120"/>
          </a:xfrm>
        </p:grpSpPr>
        <mc:AlternateContent xmlns:mc="http://schemas.openxmlformats.org/markup-compatibility/2006">
          <mc:Choice xmlns:p14="http://schemas.microsoft.com/office/powerpoint/2010/main" Requires="p14">
            <p:contentPart p14:bwMode="auto" r:id="rId365">
              <p14:nvContentPartPr>
                <p14:cNvPr id="244" name="Ink 243">
                  <a:extLst>
                    <a:ext uri="{FF2B5EF4-FFF2-40B4-BE49-F238E27FC236}">
                      <a16:creationId xmlns:a16="http://schemas.microsoft.com/office/drawing/2014/main" id="{7F684BC4-6294-DE78-182E-E44945DBD05A}"/>
                    </a:ext>
                  </a:extLst>
                </p14:cNvPr>
                <p14:cNvContentPartPr/>
                <p14:nvPr/>
              </p14:nvContentPartPr>
              <p14:xfrm>
                <a:off x="7464265" y="6284197"/>
                <a:ext cx="987480" cy="311760"/>
              </p14:xfrm>
            </p:contentPart>
          </mc:Choice>
          <mc:Fallback>
            <p:pic>
              <p:nvPicPr>
                <p:cNvPr id="244" name="Ink 243">
                  <a:extLst>
                    <a:ext uri="{FF2B5EF4-FFF2-40B4-BE49-F238E27FC236}">
                      <a16:creationId xmlns:a16="http://schemas.microsoft.com/office/drawing/2014/main" id="{7F684BC4-6294-DE78-182E-E44945DBD05A}"/>
                    </a:ext>
                  </a:extLst>
                </p:cNvPr>
                <p:cNvPicPr/>
                <p:nvPr/>
              </p:nvPicPr>
              <p:blipFill>
                <a:blip r:embed="rId366"/>
                <a:stretch>
                  <a:fillRect/>
                </a:stretch>
              </p:blipFill>
              <p:spPr>
                <a:xfrm>
                  <a:off x="7455625" y="6275197"/>
                  <a:ext cx="1005120" cy="329400"/>
                </a:xfrm>
                <a:prstGeom prst="rect">
                  <a:avLst/>
                </a:prstGeom>
              </p:spPr>
            </p:pic>
          </mc:Fallback>
        </mc:AlternateContent>
        <mc:AlternateContent xmlns:mc="http://schemas.openxmlformats.org/markup-compatibility/2006">
          <mc:Choice xmlns:p14="http://schemas.microsoft.com/office/powerpoint/2010/main" Requires="p14">
            <p:contentPart p14:bwMode="auto" r:id="rId367">
              <p14:nvContentPartPr>
                <p14:cNvPr id="245" name="Ink 244">
                  <a:extLst>
                    <a:ext uri="{FF2B5EF4-FFF2-40B4-BE49-F238E27FC236}">
                      <a16:creationId xmlns:a16="http://schemas.microsoft.com/office/drawing/2014/main" id="{21C47E96-1A2E-805C-F4B3-C944F22119CD}"/>
                    </a:ext>
                  </a:extLst>
                </p14:cNvPr>
                <p14:cNvContentPartPr/>
                <p14:nvPr/>
              </p14:nvContentPartPr>
              <p14:xfrm>
                <a:off x="8038105" y="6260437"/>
                <a:ext cx="117000" cy="83160"/>
              </p14:xfrm>
            </p:contentPart>
          </mc:Choice>
          <mc:Fallback>
            <p:pic>
              <p:nvPicPr>
                <p:cNvPr id="245" name="Ink 244">
                  <a:extLst>
                    <a:ext uri="{FF2B5EF4-FFF2-40B4-BE49-F238E27FC236}">
                      <a16:creationId xmlns:a16="http://schemas.microsoft.com/office/drawing/2014/main" id="{21C47E96-1A2E-805C-F4B3-C944F22119CD}"/>
                    </a:ext>
                  </a:extLst>
                </p:cNvPr>
                <p:cNvPicPr/>
                <p:nvPr/>
              </p:nvPicPr>
              <p:blipFill>
                <a:blip r:embed="rId368"/>
                <a:stretch>
                  <a:fillRect/>
                </a:stretch>
              </p:blipFill>
              <p:spPr>
                <a:xfrm>
                  <a:off x="8029465" y="6251437"/>
                  <a:ext cx="13464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369">
              <p14:nvContentPartPr>
                <p14:cNvPr id="246" name="Ink 245">
                  <a:extLst>
                    <a:ext uri="{FF2B5EF4-FFF2-40B4-BE49-F238E27FC236}">
                      <a16:creationId xmlns:a16="http://schemas.microsoft.com/office/drawing/2014/main" id="{6ABB3892-F630-10A4-C388-3BFA57983F50}"/>
                    </a:ext>
                  </a:extLst>
                </p14:cNvPr>
                <p14:cNvContentPartPr/>
                <p14:nvPr/>
              </p14:nvContentPartPr>
              <p14:xfrm>
                <a:off x="8679265" y="6360877"/>
                <a:ext cx="63360" cy="244080"/>
              </p14:xfrm>
            </p:contentPart>
          </mc:Choice>
          <mc:Fallback>
            <p:pic>
              <p:nvPicPr>
                <p:cNvPr id="246" name="Ink 245">
                  <a:extLst>
                    <a:ext uri="{FF2B5EF4-FFF2-40B4-BE49-F238E27FC236}">
                      <a16:creationId xmlns:a16="http://schemas.microsoft.com/office/drawing/2014/main" id="{6ABB3892-F630-10A4-C388-3BFA57983F50}"/>
                    </a:ext>
                  </a:extLst>
                </p:cNvPr>
                <p:cNvPicPr/>
                <p:nvPr/>
              </p:nvPicPr>
              <p:blipFill>
                <a:blip r:embed="rId370"/>
                <a:stretch>
                  <a:fillRect/>
                </a:stretch>
              </p:blipFill>
              <p:spPr>
                <a:xfrm>
                  <a:off x="8670265" y="6351877"/>
                  <a:ext cx="8100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371">
              <p14:nvContentPartPr>
                <p14:cNvPr id="247" name="Ink 246">
                  <a:extLst>
                    <a:ext uri="{FF2B5EF4-FFF2-40B4-BE49-F238E27FC236}">
                      <a16:creationId xmlns:a16="http://schemas.microsoft.com/office/drawing/2014/main" id="{9CFB4016-CB5C-E5B7-2E9D-AFF001F0267E}"/>
                    </a:ext>
                  </a:extLst>
                </p14:cNvPr>
                <p14:cNvContentPartPr/>
                <p14:nvPr/>
              </p14:nvContentPartPr>
              <p14:xfrm>
                <a:off x="8696185" y="6275197"/>
                <a:ext cx="2022840" cy="347760"/>
              </p14:xfrm>
            </p:contentPart>
          </mc:Choice>
          <mc:Fallback>
            <p:pic>
              <p:nvPicPr>
                <p:cNvPr id="247" name="Ink 246">
                  <a:extLst>
                    <a:ext uri="{FF2B5EF4-FFF2-40B4-BE49-F238E27FC236}">
                      <a16:creationId xmlns:a16="http://schemas.microsoft.com/office/drawing/2014/main" id="{9CFB4016-CB5C-E5B7-2E9D-AFF001F0267E}"/>
                    </a:ext>
                  </a:extLst>
                </p:cNvPr>
                <p:cNvPicPr/>
                <p:nvPr/>
              </p:nvPicPr>
              <p:blipFill>
                <a:blip r:embed="rId372"/>
                <a:stretch>
                  <a:fillRect/>
                </a:stretch>
              </p:blipFill>
              <p:spPr>
                <a:xfrm>
                  <a:off x="8687545" y="6266197"/>
                  <a:ext cx="2040480" cy="365400"/>
                </a:xfrm>
                <a:prstGeom prst="rect">
                  <a:avLst/>
                </a:prstGeom>
              </p:spPr>
            </p:pic>
          </mc:Fallback>
        </mc:AlternateContent>
        <mc:AlternateContent xmlns:mc="http://schemas.openxmlformats.org/markup-compatibility/2006">
          <mc:Choice xmlns:p14="http://schemas.microsoft.com/office/powerpoint/2010/main" Requires="p14">
            <p:contentPart p14:bwMode="auto" r:id="rId373">
              <p14:nvContentPartPr>
                <p14:cNvPr id="248" name="Ink 247">
                  <a:extLst>
                    <a:ext uri="{FF2B5EF4-FFF2-40B4-BE49-F238E27FC236}">
                      <a16:creationId xmlns:a16="http://schemas.microsoft.com/office/drawing/2014/main" id="{47097456-F2D3-10BE-20C3-B3711B5EEF43}"/>
                    </a:ext>
                  </a:extLst>
                </p14:cNvPr>
                <p14:cNvContentPartPr/>
                <p14:nvPr/>
              </p14:nvContentPartPr>
              <p14:xfrm>
                <a:off x="10671865" y="6342877"/>
                <a:ext cx="225360" cy="27360"/>
              </p14:xfrm>
            </p:contentPart>
          </mc:Choice>
          <mc:Fallback>
            <p:pic>
              <p:nvPicPr>
                <p:cNvPr id="248" name="Ink 247">
                  <a:extLst>
                    <a:ext uri="{FF2B5EF4-FFF2-40B4-BE49-F238E27FC236}">
                      <a16:creationId xmlns:a16="http://schemas.microsoft.com/office/drawing/2014/main" id="{47097456-F2D3-10BE-20C3-B3711B5EEF43}"/>
                    </a:ext>
                  </a:extLst>
                </p:cNvPr>
                <p:cNvPicPr/>
                <p:nvPr/>
              </p:nvPicPr>
              <p:blipFill>
                <a:blip r:embed="rId374"/>
                <a:stretch>
                  <a:fillRect/>
                </a:stretch>
              </p:blipFill>
              <p:spPr>
                <a:xfrm>
                  <a:off x="10662865" y="6334237"/>
                  <a:ext cx="24300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375">
              <p14:nvContentPartPr>
                <p14:cNvPr id="249" name="Ink 248">
                  <a:extLst>
                    <a:ext uri="{FF2B5EF4-FFF2-40B4-BE49-F238E27FC236}">
                      <a16:creationId xmlns:a16="http://schemas.microsoft.com/office/drawing/2014/main" id="{AD311597-239E-6548-76C3-1E3264AFD49B}"/>
                    </a:ext>
                  </a:extLst>
                </p14:cNvPr>
                <p14:cNvContentPartPr/>
                <p14:nvPr/>
              </p14:nvContentPartPr>
              <p14:xfrm>
                <a:off x="9403945" y="6247837"/>
                <a:ext cx="120960" cy="89640"/>
              </p14:xfrm>
            </p:contentPart>
          </mc:Choice>
          <mc:Fallback>
            <p:pic>
              <p:nvPicPr>
                <p:cNvPr id="249" name="Ink 248">
                  <a:extLst>
                    <a:ext uri="{FF2B5EF4-FFF2-40B4-BE49-F238E27FC236}">
                      <a16:creationId xmlns:a16="http://schemas.microsoft.com/office/drawing/2014/main" id="{AD311597-239E-6548-76C3-1E3264AFD49B}"/>
                    </a:ext>
                  </a:extLst>
                </p:cNvPr>
                <p:cNvPicPr/>
                <p:nvPr/>
              </p:nvPicPr>
              <p:blipFill>
                <a:blip r:embed="rId376"/>
                <a:stretch>
                  <a:fillRect/>
                </a:stretch>
              </p:blipFill>
              <p:spPr>
                <a:xfrm>
                  <a:off x="9394945" y="6238837"/>
                  <a:ext cx="138600" cy="107280"/>
                </a:xfrm>
                <a:prstGeom prst="rect">
                  <a:avLst/>
                </a:prstGeom>
              </p:spPr>
            </p:pic>
          </mc:Fallback>
        </mc:AlternateContent>
      </p:grpSp>
    </p:spTree>
    <p:extLst>
      <p:ext uri="{BB962C8B-B14F-4D97-AF65-F5344CB8AC3E}">
        <p14:creationId xmlns:p14="http://schemas.microsoft.com/office/powerpoint/2010/main" val="1642890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910" y="181303"/>
            <a:ext cx="11352179" cy="790411"/>
          </a:xfrm>
        </p:spPr>
        <p:txBody>
          <a:bodyPr>
            <a:noAutofit/>
          </a:bodyPr>
          <a:lstStyle/>
          <a:p>
            <a:pPr algn="l"/>
            <a:r>
              <a:rPr lang="en-US" sz="4000" b="1" dirty="0">
                <a:solidFill>
                  <a:srgbClr val="99FF33"/>
                </a:solidFill>
                <a:latin typeface="Consolas" panose="020B0609020204030204" pitchFamily="49" charset="0"/>
              </a:rPr>
              <a:t>Mobile Computing:</a:t>
            </a:r>
          </a:p>
        </p:txBody>
      </p:sp>
      <p:sp>
        <p:nvSpPr>
          <p:cNvPr id="4" name="TextBox 3">
            <a:extLst>
              <a:ext uri="{FF2B5EF4-FFF2-40B4-BE49-F238E27FC236}">
                <a16:creationId xmlns:a16="http://schemas.microsoft.com/office/drawing/2014/main" id="{FA383461-9332-9947-5063-8B2747433982}"/>
              </a:ext>
            </a:extLst>
          </p:cNvPr>
          <p:cNvSpPr txBox="1"/>
          <p:nvPr/>
        </p:nvSpPr>
        <p:spPr>
          <a:xfrm>
            <a:off x="2222939" y="1425705"/>
            <a:ext cx="9356833" cy="2677656"/>
          </a:xfrm>
          <a:prstGeom prst="rect">
            <a:avLst/>
          </a:prstGeom>
          <a:noFill/>
        </p:spPr>
        <p:txBody>
          <a:bodyPr wrap="square">
            <a:spAutoFit/>
          </a:bodyPr>
          <a:lstStyle/>
          <a:p>
            <a:pPr marL="457200" indent="-457200">
              <a:buFont typeface="Arial" panose="020B0604020202020204" pitchFamily="34" charset="0"/>
              <a:buChar char="•"/>
            </a:pPr>
            <a:r>
              <a:rPr lang="en-US" sz="2800" dirty="0">
                <a:effectLst/>
                <a:latin typeface="Consolas" panose="020B0609020204030204" pitchFamily="49" charset="0"/>
              </a:rPr>
              <a:t>Data Management Issues: </a:t>
            </a:r>
          </a:p>
          <a:p>
            <a:pPr marL="914400" lvl="1" indent="-457200">
              <a:buFont typeface="Arial" panose="020B0604020202020204" pitchFamily="34" charset="0"/>
              <a:buChar char="•"/>
            </a:pPr>
            <a:r>
              <a:rPr lang="en-US" sz="2800" dirty="0">
                <a:effectLst/>
                <a:latin typeface="Consolas" panose="020B0609020204030204" pitchFamily="49" charset="0"/>
              </a:rPr>
              <a:t>Mobility, </a:t>
            </a:r>
          </a:p>
          <a:p>
            <a:pPr marL="914400" lvl="1" indent="-457200">
              <a:buFont typeface="Arial" panose="020B0604020202020204" pitchFamily="34" charset="0"/>
              <a:buChar char="•"/>
            </a:pPr>
            <a:r>
              <a:rPr lang="en-US" sz="2800" dirty="0">
                <a:effectLst/>
                <a:latin typeface="Consolas" panose="020B0609020204030204" pitchFamily="49" charset="0"/>
                <a:hlinkClick r:id="rId2"/>
              </a:rPr>
              <a:t>Wireless Communication and Portability</a:t>
            </a:r>
            <a:r>
              <a:rPr lang="en-US" sz="2800" dirty="0">
                <a:effectLst/>
                <a:latin typeface="Consolas" panose="020B0609020204030204" pitchFamily="49" charset="0"/>
              </a:rPr>
              <a:t>, </a:t>
            </a:r>
          </a:p>
          <a:p>
            <a:pPr marL="914400" lvl="1" indent="-457200">
              <a:buFont typeface="Arial" panose="020B0604020202020204" pitchFamily="34" charset="0"/>
              <a:buChar char="•"/>
            </a:pPr>
            <a:r>
              <a:rPr lang="en-US" sz="2800" dirty="0">
                <a:effectLst/>
                <a:latin typeface="Consolas" panose="020B0609020204030204" pitchFamily="49" charset="0"/>
              </a:rPr>
              <a:t>Data Replication and Replication Schemes, </a:t>
            </a:r>
          </a:p>
          <a:p>
            <a:pPr marL="914400" lvl="1" indent="-457200">
              <a:buFont typeface="Arial" panose="020B0604020202020204" pitchFamily="34" charset="0"/>
              <a:buChar char="•"/>
            </a:pPr>
            <a:r>
              <a:rPr lang="en-US" sz="2800" dirty="0">
                <a:effectLst/>
                <a:latin typeface="Consolas" panose="020B0609020204030204" pitchFamily="49" charset="0"/>
              </a:rPr>
              <a:t>Basic Concept of Multihopping, </a:t>
            </a:r>
          </a:p>
          <a:p>
            <a:pPr marL="914400" lvl="1" indent="-457200">
              <a:buFont typeface="Arial" panose="020B0604020202020204" pitchFamily="34" charset="0"/>
              <a:buChar char="•"/>
            </a:pPr>
            <a:r>
              <a:rPr lang="en-US" sz="2800" dirty="0" err="1">
                <a:effectLst/>
                <a:latin typeface="Consolas" panose="020B0609020204030204" pitchFamily="49" charset="0"/>
              </a:rPr>
              <a:t>Multicluster</a:t>
            </a:r>
            <a:r>
              <a:rPr lang="en-US" sz="2800" dirty="0">
                <a:effectLst/>
                <a:latin typeface="Consolas" panose="020B0609020204030204" pitchFamily="49" charset="0"/>
              </a:rPr>
              <a:t> Architecture.</a:t>
            </a:r>
            <a:endParaRPr lang="en-IN" sz="2800" dirty="0">
              <a:latin typeface="Consolas" panose="020B0609020204030204" pitchFamily="49" charset="0"/>
            </a:endParaRPr>
          </a:p>
        </p:txBody>
      </p:sp>
    </p:spTree>
    <p:extLst>
      <p:ext uri="{BB962C8B-B14F-4D97-AF65-F5344CB8AC3E}">
        <p14:creationId xmlns:p14="http://schemas.microsoft.com/office/powerpoint/2010/main" val="7381403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910" y="181303"/>
            <a:ext cx="11352179" cy="790411"/>
          </a:xfrm>
        </p:spPr>
        <p:txBody>
          <a:bodyPr>
            <a:noAutofit/>
          </a:bodyPr>
          <a:lstStyle/>
          <a:p>
            <a:pPr algn="l"/>
            <a:r>
              <a:rPr lang="en-US" sz="4000" b="1" dirty="0">
                <a:solidFill>
                  <a:srgbClr val="99FF33"/>
                </a:solidFill>
                <a:latin typeface="Consolas" panose="020B0609020204030204" pitchFamily="49" charset="0"/>
              </a:rPr>
              <a:t>Mobile Computing:</a:t>
            </a:r>
          </a:p>
        </p:txBody>
      </p:sp>
    </p:spTree>
    <p:extLst>
      <p:ext uri="{BB962C8B-B14F-4D97-AF65-F5344CB8AC3E}">
        <p14:creationId xmlns:p14="http://schemas.microsoft.com/office/powerpoint/2010/main" val="22951642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910" y="181303"/>
            <a:ext cx="11352179" cy="790411"/>
          </a:xfrm>
        </p:spPr>
        <p:txBody>
          <a:bodyPr>
            <a:noAutofit/>
          </a:bodyPr>
          <a:lstStyle/>
          <a:p>
            <a:pPr algn="l"/>
            <a:r>
              <a:rPr lang="en-US" sz="4000" b="1" dirty="0">
                <a:solidFill>
                  <a:srgbClr val="99FF33"/>
                </a:solidFill>
                <a:latin typeface="Consolas" panose="020B0609020204030204" pitchFamily="49" charset="0"/>
              </a:rPr>
              <a:t>Mobile Computing:</a:t>
            </a:r>
          </a:p>
        </p:txBody>
      </p:sp>
    </p:spTree>
    <p:extLst>
      <p:ext uri="{BB962C8B-B14F-4D97-AF65-F5344CB8AC3E}">
        <p14:creationId xmlns:p14="http://schemas.microsoft.com/office/powerpoint/2010/main" val="30731237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910" y="181303"/>
            <a:ext cx="11352179" cy="790411"/>
          </a:xfrm>
        </p:spPr>
        <p:txBody>
          <a:bodyPr>
            <a:noAutofit/>
          </a:bodyPr>
          <a:lstStyle/>
          <a:p>
            <a:pPr algn="l"/>
            <a:r>
              <a:rPr lang="en-US" sz="4000" b="1" dirty="0">
                <a:solidFill>
                  <a:srgbClr val="99FF33"/>
                </a:solidFill>
                <a:latin typeface="Consolas" panose="020B0609020204030204" pitchFamily="49" charset="0"/>
              </a:rPr>
              <a:t>Mobile Computing:</a:t>
            </a:r>
          </a:p>
        </p:txBody>
      </p:sp>
    </p:spTree>
    <p:extLst>
      <p:ext uri="{BB962C8B-B14F-4D97-AF65-F5344CB8AC3E}">
        <p14:creationId xmlns:p14="http://schemas.microsoft.com/office/powerpoint/2010/main" val="17561348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910" y="181303"/>
            <a:ext cx="11352179" cy="790411"/>
          </a:xfrm>
        </p:spPr>
        <p:txBody>
          <a:bodyPr>
            <a:noAutofit/>
          </a:bodyPr>
          <a:lstStyle/>
          <a:p>
            <a:pPr algn="l"/>
            <a:r>
              <a:rPr lang="en-US" sz="4000" b="1" dirty="0">
                <a:solidFill>
                  <a:srgbClr val="99FF33"/>
                </a:solidFill>
                <a:latin typeface="Consolas" panose="020B0609020204030204" pitchFamily="49" charset="0"/>
              </a:rPr>
              <a:t>Mobile Computing:</a:t>
            </a:r>
          </a:p>
        </p:txBody>
      </p:sp>
    </p:spTree>
    <p:extLst>
      <p:ext uri="{BB962C8B-B14F-4D97-AF65-F5344CB8AC3E}">
        <p14:creationId xmlns:p14="http://schemas.microsoft.com/office/powerpoint/2010/main" val="1066163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910" y="181303"/>
            <a:ext cx="11352179" cy="790411"/>
          </a:xfrm>
        </p:spPr>
        <p:txBody>
          <a:bodyPr>
            <a:noAutofit/>
          </a:bodyPr>
          <a:lstStyle/>
          <a:p>
            <a:pPr algn="l"/>
            <a:r>
              <a:rPr lang="en-US" sz="4000" b="1" dirty="0">
                <a:solidFill>
                  <a:srgbClr val="99FF33"/>
                </a:solidFill>
                <a:latin typeface="Consolas" panose="020B0609020204030204" pitchFamily="49" charset="0"/>
              </a:rPr>
              <a:t>Mobile Computing:</a:t>
            </a:r>
          </a:p>
        </p:txBody>
      </p:sp>
    </p:spTree>
    <p:extLst>
      <p:ext uri="{BB962C8B-B14F-4D97-AF65-F5344CB8AC3E}">
        <p14:creationId xmlns:p14="http://schemas.microsoft.com/office/powerpoint/2010/main" val="4019821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910" y="181303"/>
            <a:ext cx="11352179" cy="790411"/>
          </a:xfrm>
        </p:spPr>
        <p:txBody>
          <a:bodyPr>
            <a:noAutofit/>
          </a:bodyPr>
          <a:lstStyle/>
          <a:p>
            <a:pPr algn="l"/>
            <a:r>
              <a:rPr lang="en-US" sz="4000" b="1" dirty="0">
                <a:solidFill>
                  <a:srgbClr val="99FF33"/>
                </a:solidFill>
                <a:latin typeface="Consolas" panose="020B0609020204030204" pitchFamily="49" charset="0"/>
              </a:rPr>
              <a:t>Mobile Computing:</a:t>
            </a:r>
          </a:p>
        </p:txBody>
      </p:sp>
    </p:spTree>
    <p:extLst>
      <p:ext uri="{BB962C8B-B14F-4D97-AF65-F5344CB8AC3E}">
        <p14:creationId xmlns:p14="http://schemas.microsoft.com/office/powerpoint/2010/main" val="16037570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910" y="181303"/>
            <a:ext cx="11352179" cy="790411"/>
          </a:xfrm>
        </p:spPr>
        <p:txBody>
          <a:bodyPr>
            <a:noAutofit/>
          </a:bodyPr>
          <a:lstStyle/>
          <a:p>
            <a:pPr algn="l"/>
            <a:r>
              <a:rPr lang="en-US" sz="4000" b="1" dirty="0">
                <a:solidFill>
                  <a:srgbClr val="99FF33"/>
                </a:solidFill>
                <a:latin typeface="Consolas" panose="020B0609020204030204" pitchFamily="49" charset="0"/>
              </a:rPr>
              <a:t>Mobile Computing:</a:t>
            </a:r>
          </a:p>
        </p:txBody>
      </p:sp>
    </p:spTree>
    <p:extLst>
      <p:ext uri="{BB962C8B-B14F-4D97-AF65-F5344CB8AC3E}">
        <p14:creationId xmlns:p14="http://schemas.microsoft.com/office/powerpoint/2010/main" val="39970493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910" y="181303"/>
            <a:ext cx="11352179" cy="790411"/>
          </a:xfrm>
        </p:spPr>
        <p:txBody>
          <a:bodyPr>
            <a:noAutofit/>
          </a:bodyPr>
          <a:lstStyle/>
          <a:p>
            <a:pPr algn="l"/>
            <a:r>
              <a:rPr lang="en-US" sz="4000" b="1" dirty="0">
                <a:solidFill>
                  <a:srgbClr val="99FF33"/>
                </a:solidFill>
                <a:latin typeface="Consolas" panose="020B0609020204030204" pitchFamily="49" charset="0"/>
              </a:rPr>
              <a:t>Mobile Computing:</a:t>
            </a:r>
          </a:p>
        </p:txBody>
      </p:sp>
    </p:spTree>
    <p:extLst>
      <p:ext uri="{BB962C8B-B14F-4D97-AF65-F5344CB8AC3E}">
        <p14:creationId xmlns:p14="http://schemas.microsoft.com/office/powerpoint/2010/main" val="42838439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910" y="181303"/>
            <a:ext cx="11352179" cy="790411"/>
          </a:xfrm>
        </p:spPr>
        <p:txBody>
          <a:bodyPr>
            <a:noAutofit/>
          </a:bodyPr>
          <a:lstStyle/>
          <a:p>
            <a:pPr algn="l"/>
            <a:r>
              <a:rPr lang="en-US" sz="4000" b="1" dirty="0">
                <a:solidFill>
                  <a:srgbClr val="99FF33"/>
                </a:solidFill>
                <a:latin typeface="Consolas" panose="020B0609020204030204" pitchFamily="49" charset="0"/>
              </a:rPr>
              <a:t>Mobile Computing:</a:t>
            </a:r>
          </a:p>
        </p:txBody>
      </p:sp>
    </p:spTree>
    <p:extLst>
      <p:ext uri="{BB962C8B-B14F-4D97-AF65-F5344CB8AC3E}">
        <p14:creationId xmlns:p14="http://schemas.microsoft.com/office/powerpoint/2010/main" val="14618755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910" y="181303"/>
            <a:ext cx="11352179" cy="790411"/>
          </a:xfrm>
        </p:spPr>
        <p:txBody>
          <a:bodyPr>
            <a:noAutofit/>
          </a:bodyPr>
          <a:lstStyle/>
          <a:p>
            <a:pPr algn="l"/>
            <a:r>
              <a:rPr lang="en-US" sz="4000" b="1" dirty="0">
                <a:solidFill>
                  <a:srgbClr val="99FF33"/>
                </a:solidFill>
                <a:latin typeface="Consolas" panose="020B0609020204030204" pitchFamily="49" charset="0"/>
              </a:rPr>
              <a:t>Mobile Computing:</a:t>
            </a:r>
          </a:p>
        </p:txBody>
      </p:sp>
    </p:spTree>
    <p:extLst>
      <p:ext uri="{BB962C8B-B14F-4D97-AF65-F5344CB8AC3E}">
        <p14:creationId xmlns:p14="http://schemas.microsoft.com/office/powerpoint/2010/main" val="930377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910" y="181303"/>
            <a:ext cx="11352179" cy="790411"/>
          </a:xfrm>
        </p:spPr>
        <p:txBody>
          <a:bodyPr>
            <a:noAutofit/>
          </a:bodyPr>
          <a:lstStyle/>
          <a:p>
            <a:pPr algn="l"/>
            <a:r>
              <a:rPr lang="en-US" sz="4000" b="1" dirty="0">
                <a:solidFill>
                  <a:srgbClr val="99FF33"/>
                </a:solidFill>
                <a:latin typeface="Consolas" panose="020B0609020204030204" pitchFamily="49" charset="0"/>
              </a:rPr>
              <a:t>Mobile Computing:</a:t>
            </a:r>
          </a:p>
        </p:txBody>
      </p:sp>
      <p:grpSp>
        <p:nvGrpSpPr>
          <p:cNvPr id="8" name="Group 7">
            <a:extLst>
              <a:ext uri="{FF2B5EF4-FFF2-40B4-BE49-F238E27FC236}">
                <a16:creationId xmlns:a16="http://schemas.microsoft.com/office/drawing/2014/main" id="{704917F1-98E4-6533-C458-2F816BB83AC1}"/>
              </a:ext>
            </a:extLst>
          </p:cNvPr>
          <p:cNvGrpSpPr/>
          <p:nvPr/>
        </p:nvGrpSpPr>
        <p:grpSpPr>
          <a:xfrm>
            <a:off x="3723865" y="1070677"/>
            <a:ext cx="2634120" cy="394200"/>
            <a:chOff x="3723865" y="1070677"/>
            <a:chExt cx="2634120" cy="39420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EC3F51C-7591-2A65-6DC8-4814C7CB8CFF}"/>
                    </a:ext>
                  </a:extLst>
                </p14:cNvPr>
                <p14:cNvContentPartPr/>
                <p14:nvPr/>
              </p14:nvContentPartPr>
              <p14:xfrm>
                <a:off x="3723865" y="1191277"/>
                <a:ext cx="1099440" cy="273600"/>
              </p14:xfrm>
            </p:contentPart>
          </mc:Choice>
          <mc:Fallback xmlns="">
            <p:pic>
              <p:nvPicPr>
                <p:cNvPr id="4" name="Ink 3">
                  <a:extLst>
                    <a:ext uri="{FF2B5EF4-FFF2-40B4-BE49-F238E27FC236}">
                      <a16:creationId xmlns:a16="http://schemas.microsoft.com/office/drawing/2014/main" id="{FEC3F51C-7591-2A65-6DC8-4814C7CB8CFF}"/>
                    </a:ext>
                  </a:extLst>
                </p:cNvPr>
                <p:cNvPicPr/>
                <p:nvPr/>
              </p:nvPicPr>
              <p:blipFill>
                <a:blip r:embed="rId3"/>
                <a:stretch>
                  <a:fillRect/>
                </a:stretch>
              </p:blipFill>
              <p:spPr>
                <a:xfrm>
                  <a:off x="3715225" y="1182637"/>
                  <a:ext cx="111708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E522F2E1-02B2-0800-22EF-B018027C72CF}"/>
                    </a:ext>
                  </a:extLst>
                </p14:cNvPr>
                <p14:cNvContentPartPr/>
                <p14:nvPr/>
              </p14:nvContentPartPr>
              <p14:xfrm>
                <a:off x="4959745" y="1070677"/>
                <a:ext cx="1398240" cy="355320"/>
              </p14:xfrm>
            </p:contentPart>
          </mc:Choice>
          <mc:Fallback xmlns="">
            <p:pic>
              <p:nvPicPr>
                <p:cNvPr id="5" name="Ink 4">
                  <a:extLst>
                    <a:ext uri="{FF2B5EF4-FFF2-40B4-BE49-F238E27FC236}">
                      <a16:creationId xmlns:a16="http://schemas.microsoft.com/office/drawing/2014/main" id="{E522F2E1-02B2-0800-22EF-B018027C72CF}"/>
                    </a:ext>
                  </a:extLst>
                </p:cNvPr>
                <p:cNvPicPr/>
                <p:nvPr/>
              </p:nvPicPr>
              <p:blipFill>
                <a:blip r:embed="rId5"/>
                <a:stretch>
                  <a:fillRect/>
                </a:stretch>
              </p:blipFill>
              <p:spPr>
                <a:xfrm>
                  <a:off x="4951105" y="1061677"/>
                  <a:ext cx="1415880" cy="372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6DD2CCE6-64C8-F871-FCA2-E7AC40701576}"/>
                    </a:ext>
                  </a:extLst>
                </p14:cNvPr>
                <p14:cNvContentPartPr/>
                <p14:nvPr/>
              </p14:nvContentPartPr>
              <p14:xfrm>
                <a:off x="5250265" y="1136917"/>
                <a:ext cx="205560" cy="1080"/>
              </p14:xfrm>
            </p:contentPart>
          </mc:Choice>
          <mc:Fallback xmlns="">
            <p:pic>
              <p:nvPicPr>
                <p:cNvPr id="6" name="Ink 5">
                  <a:extLst>
                    <a:ext uri="{FF2B5EF4-FFF2-40B4-BE49-F238E27FC236}">
                      <a16:creationId xmlns:a16="http://schemas.microsoft.com/office/drawing/2014/main" id="{6DD2CCE6-64C8-F871-FCA2-E7AC40701576}"/>
                    </a:ext>
                  </a:extLst>
                </p:cNvPr>
                <p:cNvPicPr/>
                <p:nvPr/>
              </p:nvPicPr>
              <p:blipFill>
                <a:blip r:embed="rId7"/>
                <a:stretch>
                  <a:fillRect/>
                </a:stretch>
              </p:blipFill>
              <p:spPr>
                <a:xfrm>
                  <a:off x="5241625" y="1128277"/>
                  <a:ext cx="223200" cy="18720"/>
                </a:xfrm>
                <a:prstGeom prst="rect">
                  <a:avLst/>
                </a:prstGeom>
              </p:spPr>
            </p:pic>
          </mc:Fallback>
        </mc:AlternateContent>
      </p:grpSp>
      <p:grpSp>
        <p:nvGrpSpPr>
          <p:cNvPr id="11" name="Group 10">
            <a:extLst>
              <a:ext uri="{FF2B5EF4-FFF2-40B4-BE49-F238E27FC236}">
                <a16:creationId xmlns:a16="http://schemas.microsoft.com/office/drawing/2014/main" id="{0CC5458D-151A-96CA-4A04-EA5AD81D26D3}"/>
              </a:ext>
            </a:extLst>
          </p:cNvPr>
          <p:cNvGrpSpPr/>
          <p:nvPr/>
        </p:nvGrpSpPr>
        <p:grpSpPr>
          <a:xfrm>
            <a:off x="3680305" y="1532917"/>
            <a:ext cx="2764080" cy="127440"/>
            <a:chOff x="3680305" y="1532917"/>
            <a:chExt cx="2764080" cy="127440"/>
          </a:xfrm>
        </p:grpSpPr>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F4D41ABF-4C84-CF67-7BDF-20398625C9DC}"/>
                    </a:ext>
                  </a:extLst>
                </p14:cNvPr>
                <p14:cNvContentPartPr/>
                <p14:nvPr/>
              </p14:nvContentPartPr>
              <p14:xfrm>
                <a:off x="3719905" y="1532917"/>
                <a:ext cx="2696760" cy="68400"/>
              </p14:xfrm>
            </p:contentPart>
          </mc:Choice>
          <mc:Fallback xmlns="">
            <p:pic>
              <p:nvPicPr>
                <p:cNvPr id="9" name="Ink 8">
                  <a:extLst>
                    <a:ext uri="{FF2B5EF4-FFF2-40B4-BE49-F238E27FC236}">
                      <a16:creationId xmlns:a16="http://schemas.microsoft.com/office/drawing/2014/main" id="{F4D41ABF-4C84-CF67-7BDF-20398625C9DC}"/>
                    </a:ext>
                  </a:extLst>
                </p:cNvPr>
                <p:cNvPicPr/>
                <p:nvPr/>
              </p:nvPicPr>
              <p:blipFill>
                <a:blip r:embed="rId9"/>
                <a:stretch>
                  <a:fillRect/>
                </a:stretch>
              </p:blipFill>
              <p:spPr>
                <a:xfrm>
                  <a:off x="3711265" y="1524277"/>
                  <a:ext cx="271440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3A815A18-7555-874B-3FCB-C4FC58351FFC}"/>
                    </a:ext>
                  </a:extLst>
                </p14:cNvPr>
                <p14:cNvContentPartPr/>
                <p14:nvPr/>
              </p14:nvContentPartPr>
              <p14:xfrm>
                <a:off x="3680305" y="1620397"/>
                <a:ext cx="2764080" cy="39960"/>
              </p14:xfrm>
            </p:contentPart>
          </mc:Choice>
          <mc:Fallback xmlns="">
            <p:pic>
              <p:nvPicPr>
                <p:cNvPr id="10" name="Ink 9">
                  <a:extLst>
                    <a:ext uri="{FF2B5EF4-FFF2-40B4-BE49-F238E27FC236}">
                      <a16:creationId xmlns:a16="http://schemas.microsoft.com/office/drawing/2014/main" id="{3A815A18-7555-874B-3FCB-C4FC58351FFC}"/>
                    </a:ext>
                  </a:extLst>
                </p:cNvPr>
                <p:cNvPicPr/>
                <p:nvPr/>
              </p:nvPicPr>
              <p:blipFill>
                <a:blip r:embed="rId11"/>
                <a:stretch>
                  <a:fillRect/>
                </a:stretch>
              </p:blipFill>
              <p:spPr>
                <a:xfrm>
                  <a:off x="3671305" y="1611757"/>
                  <a:ext cx="2781720" cy="57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
            <p14:nvContentPartPr>
              <p14:cNvPr id="23" name="Ink 22">
                <a:extLst>
                  <a:ext uri="{FF2B5EF4-FFF2-40B4-BE49-F238E27FC236}">
                    <a16:creationId xmlns:a16="http://schemas.microsoft.com/office/drawing/2014/main" id="{82F8C6FD-7B65-493B-3578-09E1DB6ADDE7}"/>
                  </a:ext>
                </a:extLst>
              </p14:cNvPr>
              <p14:cNvContentPartPr/>
              <p14:nvPr/>
            </p14:nvContentPartPr>
            <p14:xfrm>
              <a:off x="2867785" y="2799397"/>
              <a:ext cx="1250280" cy="294840"/>
            </p14:xfrm>
          </p:contentPart>
        </mc:Choice>
        <mc:Fallback xmlns="">
          <p:pic>
            <p:nvPicPr>
              <p:cNvPr id="23" name="Ink 22">
                <a:extLst>
                  <a:ext uri="{FF2B5EF4-FFF2-40B4-BE49-F238E27FC236}">
                    <a16:creationId xmlns:a16="http://schemas.microsoft.com/office/drawing/2014/main" id="{82F8C6FD-7B65-493B-3578-09E1DB6ADDE7}"/>
                  </a:ext>
                </a:extLst>
              </p:cNvPr>
              <p:cNvPicPr/>
              <p:nvPr/>
            </p:nvPicPr>
            <p:blipFill>
              <a:blip r:embed="rId13"/>
              <a:stretch>
                <a:fillRect/>
              </a:stretch>
            </p:blipFill>
            <p:spPr>
              <a:xfrm>
                <a:off x="2859145" y="2790397"/>
                <a:ext cx="1267920" cy="312480"/>
              </a:xfrm>
              <a:prstGeom prst="rect">
                <a:avLst/>
              </a:prstGeom>
            </p:spPr>
          </p:pic>
        </mc:Fallback>
      </mc:AlternateContent>
      <p:grpSp>
        <p:nvGrpSpPr>
          <p:cNvPr id="36" name="Group 35">
            <a:extLst>
              <a:ext uri="{FF2B5EF4-FFF2-40B4-BE49-F238E27FC236}">
                <a16:creationId xmlns:a16="http://schemas.microsoft.com/office/drawing/2014/main" id="{C5D0F37D-D109-9FC9-98E1-4DB01A5CC28D}"/>
              </a:ext>
            </a:extLst>
          </p:cNvPr>
          <p:cNvGrpSpPr/>
          <p:nvPr/>
        </p:nvGrpSpPr>
        <p:grpSpPr>
          <a:xfrm>
            <a:off x="2479345" y="2907397"/>
            <a:ext cx="1802880" cy="803520"/>
            <a:chOff x="2479345" y="2907397"/>
            <a:chExt cx="1802880" cy="803520"/>
          </a:xfrm>
        </p:grpSpPr>
        <mc:AlternateContent xmlns:mc="http://schemas.openxmlformats.org/markup-compatibility/2006" xmlns:p14="http://schemas.microsoft.com/office/powerpoint/2010/main">
          <mc:Choice Requires="p14">
            <p:contentPart p14:bwMode="auto" r:id="rId14">
              <p14:nvContentPartPr>
                <p14:cNvPr id="28" name="Ink 27">
                  <a:extLst>
                    <a:ext uri="{FF2B5EF4-FFF2-40B4-BE49-F238E27FC236}">
                      <a16:creationId xmlns:a16="http://schemas.microsoft.com/office/drawing/2014/main" id="{110244CB-FAF2-F9C8-0676-10A635E6CC6B}"/>
                    </a:ext>
                  </a:extLst>
                </p14:cNvPr>
                <p14:cNvContentPartPr/>
                <p14:nvPr/>
              </p14:nvContentPartPr>
              <p14:xfrm>
                <a:off x="2479345" y="3044197"/>
                <a:ext cx="90000" cy="154800"/>
              </p14:xfrm>
            </p:contentPart>
          </mc:Choice>
          <mc:Fallback xmlns="">
            <p:pic>
              <p:nvPicPr>
                <p:cNvPr id="28" name="Ink 27">
                  <a:extLst>
                    <a:ext uri="{FF2B5EF4-FFF2-40B4-BE49-F238E27FC236}">
                      <a16:creationId xmlns:a16="http://schemas.microsoft.com/office/drawing/2014/main" id="{110244CB-FAF2-F9C8-0676-10A635E6CC6B}"/>
                    </a:ext>
                  </a:extLst>
                </p:cNvPr>
                <p:cNvPicPr/>
                <p:nvPr/>
              </p:nvPicPr>
              <p:blipFill>
                <a:blip r:embed="rId15"/>
                <a:stretch>
                  <a:fillRect/>
                </a:stretch>
              </p:blipFill>
              <p:spPr>
                <a:xfrm>
                  <a:off x="2470345" y="3035557"/>
                  <a:ext cx="10764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9" name="Ink 28">
                  <a:extLst>
                    <a:ext uri="{FF2B5EF4-FFF2-40B4-BE49-F238E27FC236}">
                      <a16:creationId xmlns:a16="http://schemas.microsoft.com/office/drawing/2014/main" id="{E63E9EB5-A23E-8895-E851-0EBD78BD0121}"/>
                    </a:ext>
                  </a:extLst>
                </p14:cNvPr>
                <p14:cNvContentPartPr/>
                <p14:nvPr/>
              </p14:nvContentPartPr>
              <p14:xfrm>
                <a:off x="2495185" y="3425077"/>
                <a:ext cx="127440" cy="230400"/>
              </p14:xfrm>
            </p:contentPart>
          </mc:Choice>
          <mc:Fallback xmlns="">
            <p:pic>
              <p:nvPicPr>
                <p:cNvPr id="29" name="Ink 28">
                  <a:extLst>
                    <a:ext uri="{FF2B5EF4-FFF2-40B4-BE49-F238E27FC236}">
                      <a16:creationId xmlns:a16="http://schemas.microsoft.com/office/drawing/2014/main" id="{E63E9EB5-A23E-8895-E851-0EBD78BD0121}"/>
                    </a:ext>
                  </a:extLst>
                </p:cNvPr>
                <p:cNvPicPr/>
                <p:nvPr/>
              </p:nvPicPr>
              <p:blipFill>
                <a:blip r:embed="rId17"/>
                <a:stretch>
                  <a:fillRect/>
                </a:stretch>
              </p:blipFill>
              <p:spPr>
                <a:xfrm>
                  <a:off x="2486185" y="3416437"/>
                  <a:ext cx="14508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 name="Ink 29">
                  <a:extLst>
                    <a:ext uri="{FF2B5EF4-FFF2-40B4-BE49-F238E27FC236}">
                      <a16:creationId xmlns:a16="http://schemas.microsoft.com/office/drawing/2014/main" id="{AE2F587B-0A56-0ED0-3EED-20E977D12365}"/>
                    </a:ext>
                  </a:extLst>
                </p14:cNvPr>
                <p14:cNvContentPartPr/>
                <p14:nvPr/>
              </p14:nvContentPartPr>
              <p14:xfrm>
                <a:off x="3247945" y="2907397"/>
                <a:ext cx="144360" cy="162720"/>
              </p14:xfrm>
            </p:contentPart>
          </mc:Choice>
          <mc:Fallback xmlns="">
            <p:pic>
              <p:nvPicPr>
                <p:cNvPr id="30" name="Ink 29">
                  <a:extLst>
                    <a:ext uri="{FF2B5EF4-FFF2-40B4-BE49-F238E27FC236}">
                      <a16:creationId xmlns:a16="http://schemas.microsoft.com/office/drawing/2014/main" id="{AE2F587B-0A56-0ED0-3EED-20E977D12365}"/>
                    </a:ext>
                  </a:extLst>
                </p:cNvPr>
                <p:cNvPicPr/>
                <p:nvPr/>
              </p:nvPicPr>
              <p:blipFill>
                <a:blip r:embed="rId19"/>
                <a:stretch>
                  <a:fillRect/>
                </a:stretch>
              </p:blipFill>
              <p:spPr>
                <a:xfrm>
                  <a:off x="3238945" y="2898397"/>
                  <a:ext cx="16200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1" name="Ink 30">
                  <a:extLst>
                    <a:ext uri="{FF2B5EF4-FFF2-40B4-BE49-F238E27FC236}">
                      <a16:creationId xmlns:a16="http://schemas.microsoft.com/office/drawing/2014/main" id="{DF8DCBB3-804C-4B25-D53F-363BFD100A05}"/>
                    </a:ext>
                  </a:extLst>
                </p14:cNvPr>
                <p14:cNvContentPartPr/>
                <p14:nvPr/>
              </p14:nvContentPartPr>
              <p14:xfrm>
                <a:off x="3286825" y="3231757"/>
                <a:ext cx="116640" cy="113760"/>
              </p14:xfrm>
            </p:contentPart>
          </mc:Choice>
          <mc:Fallback xmlns="">
            <p:pic>
              <p:nvPicPr>
                <p:cNvPr id="31" name="Ink 30">
                  <a:extLst>
                    <a:ext uri="{FF2B5EF4-FFF2-40B4-BE49-F238E27FC236}">
                      <a16:creationId xmlns:a16="http://schemas.microsoft.com/office/drawing/2014/main" id="{DF8DCBB3-804C-4B25-D53F-363BFD100A05}"/>
                    </a:ext>
                  </a:extLst>
                </p:cNvPr>
                <p:cNvPicPr/>
                <p:nvPr/>
              </p:nvPicPr>
              <p:blipFill>
                <a:blip r:embed="rId21"/>
                <a:stretch>
                  <a:fillRect/>
                </a:stretch>
              </p:blipFill>
              <p:spPr>
                <a:xfrm>
                  <a:off x="3278185" y="3223117"/>
                  <a:ext cx="13428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2" name="Ink 31">
                  <a:extLst>
                    <a:ext uri="{FF2B5EF4-FFF2-40B4-BE49-F238E27FC236}">
                      <a16:creationId xmlns:a16="http://schemas.microsoft.com/office/drawing/2014/main" id="{21A3A12E-3331-6EE9-6671-3C74EF827503}"/>
                    </a:ext>
                  </a:extLst>
                </p14:cNvPr>
                <p14:cNvContentPartPr/>
                <p14:nvPr/>
              </p14:nvContentPartPr>
              <p14:xfrm>
                <a:off x="3295105" y="3544237"/>
                <a:ext cx="132480" cy="166680"/>
              </p14:xfrm>
            </p:contentPart>
          </mc:Choice>
          <mc:Fallback xmlns="">
            <p:pic>
              <p:nvPicPr>
                <p:cNvPr id="32" name="Ink 31">
                  <a:extLst>
                    <a:ext uri="{FF2B5EF4-FFF2-40B4-BE49-F238E27FC236}">
                      <a16:creationId xmlns:a16="http://schemas.microsoft.com/office/drawing/2014/main" id="{21A3A12E-3331-6EE9-6671-3C74EF827503}"/>
                    </a:ext>
                  </a:extLst>
                </p:cNvPr>
                <p:cNvPicPr/>
                <p:nvPr/>
              </p:nvPicPr>
              <p:blipFill>
                <a:blip r:embed="rId23"/>
                <a:stretch>
                  <a:fillRect/>
                </a:stretch>
              </p:blipFill>
              <p:spPr>
                <a:xfrm>
                  <a:off x="3286105" y="3535237"/>
                  <a:ext cx="15012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3" name="Ink 32">
                  <a:extLst>
                    <a:ext uri="{FF2B5EF4-FFF2-40B4-BE49-F238E27FC236}">
                      <a16:creationId xmlns:a16="http://schemas.microsoft.com/office/drawing/2014/main" id="{F52D5D3E-F90B-E2D5-2183-FFBB39F26008}"/>
                    </a:ext>
                  </a:extLst>
                </p14:cNvPr>
                <p14:cNvContentPartPr/>
                <p14:nvPr/>
              </p14:nvContentPartPr>
              <p14:xfrm>
                <a:off x="4080625" y="3025837"/>
                <a:ext cx="188280" cy="171000"/>
              </p14:xfrm>
            </p:contentPart>
          </mc:Choice>
          <mc:Fallback xmlns="">
            <p:pic>
              <p:nvPicPr>
                <p:cNvPr id="33" name="Ink 32">
                  <a:extLst>
                    <a:ext uri="{FF2B5EF4-FFF2-40B4-BE49-F238E27FC236}">
                      <a16:creationId xmlns:a16="http://schemas.microsoft.com/office/drawing/2014/main" id="{F52D5D3E-F90B-E2D5-2183-FFBB39F26008}"/>
                    </a:ext>
                  </a:extLst>
                </p:cNvPr>
                <p:cNvPicPr/>
                <p:nvPr/>
              </p:nvPicPr>
              <p:blipFill>
                <a:blip r:embed="rId25"/>
                <a:stretch>
                  <a:fillRect/>
                </a:stretch>
              </p:blipFill>
              <p:spPr>
                <a:xfrm>
                  <a:off x="4071625" y="3017197"/>
                  <a:ext cx="20592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5" name="Ink 34">
                  <a:extLst>
                    <a:ext uri="{FF2B5EF4-FFF2-40B4-BE49-F238E27FC236}">
                      <a16:creationId xmlns:a16="http://schemas.microsoft.com/office/drawing/2014/main" id="{E4E846F5-16E4-6198-1475-6FDCEF741EB1}"/>
                    </a:ext>
                  </a:extLst>
                </p14:cNvPr>
                <p14:cNvContentPartPr/>
                <p14:nvPr/>
              </p14:nvContentPartPr>
              <p14:xfrm>
                <a:off x="4113025" y="3376117"/>
                <a:ext cx="169200" cy="201600"/>
              </p14:xfrm>
            </p:contentPart>
          </mc:Choice>
          <mc:Fallback xmlns="">
            <p:pic>
              <p:nvPicPr>
                <p:cNvPr id="35" name="Ink 34">
                  <a:extLst>
                    <a:ext uri="{FF2B5EF4-FFF2-40B4-BE49-F238E27FC236}">
                      <a16:creationId xmlns:a16="http://schemas.microsoft.com/office/drawing/2014/main" id="{E4E846F5-16E4-6198-1475-6FDCEF741EB1}"/>
                    </a:ext>
                  </a:extLst>
                </p:cNvPr>
                <p:cNvPicPr/>
                <p:nvPr/>
              </p:nvPicPr>
              <p:blipFill>
                <a:blip r:embed="rId27"/>
                <a:stretch>
                  <a:fillRect/>
                </a:stretch>
              </p:blipFill>
              <p:spPr>
                <a:xfrm>
                  <a:off x="4104025" y="3367117"/>
                  <a:ext cx="186840" cy="219240"/>
                </a:xfrm>
                <a:prstGeom prst="rect">
                  <a:avLst/>
                </a:prstGeom>
              </p:spPr>
            </p:pic>
          </mc:Fallback>
        </mc:AlternateContent>
      </p:grpSp>
      <p:grpSp>
        <p:nvGrpSpPr>
          <p:cNvPr id="48" name="Group 47">
            <a:extLst>
              <a:ext uri="{FF2B5EF4-FFF2-40B4-BE49-F238E27FC236}">
                <a16:creationId xmlns:a16="http://schemas.microsoft.com/office/drawing/2014/main" id="{7A8CFEEC-4F2F-88BD-1B01-8E2382EC4769}"/>
              </a:ext>
            </a:extLst>
          </p:cNvPr>
          <p:cNvGrpSpPr/>
          <p:nvPr/>
        </p:nvGrpSpPr>
        <p:grpSpPr>
          <a:xfrm>
            <a:off x="6570025" y="1034677"/>
            <a:ext cx="2120760" cy="384840"/>
            <a:chOff x="6570025" y="1034677"/>
            <a:chExt cx="2120760" cy="384840"/>
          </a:xfrm>
        </p:grpSpPr>
        <mc:AlternateContent xmlns:mc="http://schemas.openxmlformats.org/markup-compatibility/2006" xmlns:p14="http://schemas.microsoft.com/office/powerpoint/2010/main">
          <mc:Choice Requires="p14">
            <p:contentPart p14:bwMode="auto" r:id="rId28">
              <p14:nvContentPartPr>
                <p14:cNvPr id="37" name="Ink 36">
                  <a:extLst>
                    <a:ext uri="{FF2B5EF4-FFF2-40B4-BE49-F238E27FC236}">
                      <a16:creationId xmlns:a16="http://schemas.microsoft.com/office/drawing/2014/main" id="{BF25D51E-EBAB-6B4E-815B-1D8897D69B07}"/>
                    </a:ext>
                  </a:extLst>
                </p14:cNvPr>
                <p14:cNvContentPartPr/>
                <p14:nvPr/>
              </p14:nvContentPartPr>
              <p14:xfrm>
                <a:off x="6570025" y="1230157"/>
                <a:ext cx="313560" cy="156240"/>
              </p14:xfrm>
            </p:contentPart>
          </mc:Choice>
          <mc:Fallback xmlns="">
            <p:pic>
              <p:nvPicPr>
                <p:cNvPr id="37" name="Ink 36">
                  <a:extLst>
                    <a:ext uri="{FF2B5EF4-FFF2-40B4-BE49-F238E27FC236}">
                      <a16:creationId xmlns:a16="http://schemas.microsoft.com/office/drawing/2014/main" id="{BF25D51E-EBAB-6B4E-815B-1D8897D69B07}"/>
                    </a:ext>
                  </a:extLst>
                </p:cNvPr>
                <p:cNvPicPr/>
                <p:nvPr/>
              </p:nvPicPr>
              <p:blipFill>
                <a:blip r:embed="rId29"/>
                <a:stretch>
                  <a:fillRect/>
                </a:stretch>
              </p:blipFill>
              <p:spPr>
                <a:xfrm>
                  <a:off x="6561025" y="1221517"/>
                  <a:ext cx="33120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8" name="Ink 37">
                  <a:extLst>
                    <a:ext uri="{FF2B5EF4-FFF2-40B4-BE49-F238E27FC236}">
                      <a16:creationId xmlns:a16="http://schemas.microsoft.com/office/drawing/2014/main" id="{8E646ADF-1EA1-A44E-B8F5-C0BCBF526269}"/>
                    </a:ext>
                  </a:extLst>
                </p14:cNvPr>
                <p14:cNvContentPartPr/>
                <p14:nvPr/>
              </p14:nvContentPartPr>
              <p14:xfrm>
                <a:off x="7053505" y="1212157"/>
                <a:ext cx="687240" cy="207360"/>
              </p14:xfrm>
            </p:contentPart>
          </mc:Choice>
          <mc:Fallback xmlns="">
            <p:pic>
              <p:nvPicPr>
                <p:cNvPr id="38" name="Ink 37">
                  <a:extLst>
                    <a:ext uri="{FF2B5EF4-FFF2-40B4-BE49-F238E27FC236}">
                      <a16:creationId xmlns:a16="http://schemas.microsoft.com/office/drawing/2014/main" id="{8E646ADF-1EA1-A44E-B8F5-C0BCBF526269}"/>
                    </a:ext>
                  </a:extLst>
                </p:cNvPr>
                <p:cNvPicPr/>
                <p:nvPr/>
              </p:nvPicPr>
              <p:blipFill>
                <a:blip r:embed="rId31"/>
                <a:stretch>
                  <a:fillRect/>
                </a:stretch>
              </p:blipFill>
              <p:spPr>
                <a:xfrm>
                  <a:off x="7044865" y="1203517"/>
                  <a:ext cx="70488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9" name="Ink 38">
                  <a:extLst>
                    <a:ext uri="{FF2B5EF4-FFF2-40B4-BE49-F238E27FC236}">
                      <a16:creationId xmlns:a16="http://schemas.microsoft.com/office/drawing/2014/main" id="{7A5F66D2-0874-305B-0EA9-E14C2470AE7B}"/>
                    </a:ext>
                  </a:extLst>
                </p14:cNvPr>
                <p14:cNvContentPartPr/>
                <p14:nvPr/>
              </p14:nvContentPartPr>
              <p14:xfrm>
                <a:off x="7424305" y="1034677"/>
                <a:ext cx="78480" cy="131040"/>
              </p14:xfrm>
            </p:contentPart>
          </mc:Choice>
          <mc:Fallback xmlns="">
            <p:pic>
              <p:nvPicPr>
                <p:cNvPr id="39" name="Ink 38">
                  <a:extLst>
                    <a:ext uri="{FF2B5EF4-FFF2-40B4-BE49-F238E27FC236}">
                      <a16:creationId xmlns:a16="http://schemas.microsoft.com/office/drawing/2014/main" id="{7A5F66D2-0874-305B-0EA9-E14C2470AE7B}"/>
                    </a:ext>
                  </a:extLst>
                </p:cNvPr>
                <p:cNvPicPr/>
                <p:nvPr/>
              </p:nvPicPr>
              <p:blipFill>
                <a:blip r:embed="rId33"/>
                <a:stretch>
                  <a:fillRect/>
                </a:stretch>
              </p:blipFill>
              <p:spPr>
                <a:xfrm>
                  <a:off x="7415665" y="1026037"/>
                  <a:ext cx="9612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0" name="Ink 39">
                  <a:extLst>
                    <a:ext uri="{FF2B5EF4-FFF2-40B4-BE49-F238E27FC236}">
                      <a16:creationId xmlns:a16="http://schemas.microsoft.com/office/drawing/2014/main" id="{2ADD0E21-D514-7D1F-141F-FA822B2E3E03}"/>
                    </a:ext>
                  </a:extLst>
                </p14:cNvPr>
                <p14:cNvContentPartPr/>
                <p14:nvPr/>
              </p14:nvContentPartPr>
              <p14:xfrm>
                <a:off x="7871065" y="1182997"/>
                <a:ext cx="25200" cy="204120"/>
              </p14:xfrm>
            </p:contentPart>
          </mc:Choice>
          <mc:Fallback xmlns="">
            <p:pic>
              <p:nvPicPr>
                <p:cNvPr id="40" name="Ink 39">
                  <a:extLst>
                    <a:ext uri="{FF2B5EF4-FFF2-40B4-BE49-F238E27FC236}">
                      <a16:creationId xmlns:a16="http://schemas.microsoft.com/office/drawing/2014/main" id="{2ADD0E21-D514-7D1F-141F-FA822B2E3E03}"/>
                    </a:ext>
                  </a:extLst>
                </p:cNvPr>
                <p:cNvPicPr/>
                <p:nvPr/>
              </p:nvPicPr>
              <p:blipFill>
                <a:blip r:embed="rId35"/>
                <a:stretch>
                  <a:fillRect/>
                </a:stretch>
              </p:blipFill>
              <p:spPr>
                <a:xfrm>
                  <a:off x="7862065" y="1174357"/>
                  <a:ext cx="4284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1" name="Ink 40">
                  <a:extLst>
                    <a:ext uri="{FF2B5EF4-FFF2-40B4-BE49-F238E27FC236}">
                      <a16:creationId xmlns:a16="http://schemas.microsoft.com/office/drawing/2014/main" id="{69815BE6-941E-680E-11B8-B6D2BFE5C8D8}"/>
                    </a:ext>
                  </a:extLst>
                </p14:cNvPr>
                <p14:cNvContentPartPr/>
                <p14:nvPr/>
              </p14:nvContentPartPr>
              <p14:xfrm>
                <a:off x="7810225" y="1248877"/>
                <a:ext cx="144720" cy="12960"/>
              </p14:xfrm>
            </p:contentPart>
          </mc:Choice>
          <mc:Fallback xmlns="">
            <p:pic>
              <p:nvPicPr>
                <p:cNvPr id="41" name="Ink 40">
                  <a:extLst>
                    <a:ext uri="{FF2B5EF4-FFF2-40B4-BE49-F238E27FC236}">
                      <a16:creationId xmlns:a16="http://schemas.microsoft.com/office/drawing/2014/main" id="{69815BE6-941E-680E-11B8-B6D2BFE5C8D8}"/>
                    </a:ext>
                  </a:extLst>
                </p:cNvPr>
                <p:cNvPicPr/>
                <p:nvPr/>
              </p:nvPicPr>
              <p:blipFill>
                <a:blip r:embed="rId37"/>
                <a:stretch>
                  <a:fillRect/>
                </a:stretch>
              </p:blipFill>
              <p:spPr>
                <a:xfrm>
                  <a:off x="7801225" y="1240237"/>
                  <a:ext cx="16236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2" name="Ink 41">
                  <a:extLst>
                    <a:ext uri="{FF2B5EF4-FFF2-40B4-BE49-F238E27FC236}">
                      <a16:creationId xmlns:a16="http://schemas.microsoft.com/office/drawing/2014/main" id="{1A37752F-84AA-42A6-FCC8-07BF3CCEEC43}"/>
                    </a:ext>
                  </a:extLst>
                </p14:cNvPr>
                <p14:cNvContentPartPr/>
                <p14:nvPr/>
              </p14:nvContentPartPr>
              <p14:xfrm>
                <a:off x="8043145" y="1156357"/>
                <a:ext cx="117000" cy="226440"/>
              </p14:xfrm>
            </p:contentPart>
          </mc:Choice>
          <mc:Fallback xmlns="">
            <p:pic>
              <p:nvPicPr>
                <p:cNvPr id="42" name="Ink 41">
                  <a:extLst>
                    <a:ext uri="{FF2B5EF4-FFF2-40B4-BE49-F238E27FC236}">
                      <a16:creationId xmlns:a16="http://schemas.microsoft.com/office/drawing/2014/main" id="{1A37752F-84AA-42A6-FCC8-07BF3CCEEC43}"/>
                    </a:ext>
                  </a:extLst>
                </p:cNvPr>
                <p:cNvPicPr/>
                <p:nvPr/>
              </p:nvPicPr>
              <p:blipFill>
                <a:blip r:embed="rId39"/>
                <a:stretch>
                  <a:fillRect/>
                </a:stretch>
              </p:blipFill>
              <p:spPr>
                <a:xfrm>
                  <a:off x="8034505" y="1147357"/>
                  <a:ext cx="13464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3" name="Ink 42">
                  <a:extLst>
                    <a:ext uri="{FF2B5EF4-FFF2-40B4-BE49-F238E27FC236}">
                      <a16:creationId xmlns:a16="http://schemas.microsoft.com/office/drawing/2014/main" id="{6001CD58-7C00-8770-9823-A75F87E99EDD}"/>
                    </a:ext>
                  </a:extLst>
                </p14:cNvPr>
                <p14:cNvContentPartPr/>
                <p14:nvPr/>
              </p14:nvContentPartPr>
              <p14:xfrm>
                <a:off x="8240425" y="1136197"/>
                <a:ext cx="120960" cy="225000"/>
              </p14:xfrm>
            </p:contentPart>
          </mc:Choice>
          <mc:Fallback xmlns="">
            <p:pic>
              <p:nvPicPr>
                <p:cNvPr id="43" name="Ink 42">
                  <a:extLst>
                    <a:ext uri="{FF2B5EF4-FFF2-40B4-BE49-F238E27FC236}">
                      <a16:creationId xmlns:a16="http://schemas.microsoft.com/office/drawing/2014/main" id="{6001CD58-7C00-8770-9823-A75F87E99EDD}"/>
                    </a:ext>
                  </a:extLst>
                </p:cNvPr>
                <p:cNvPicPr/>
                <p:nvPr/>
              </p:nvPicPr>
              <p:blipFill>
                <a:blip r:embed="rId41"/>
                <a:stretch>
                  <a:fillRect/>
                </a:stretch>
              </p:blipFill>
              <p:spPr>
                <a:xfrm>
                  <a:off x="8231425" y="1127557"/>
                  <a:ext cx="13860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4" name="Ink 43">
                  <a:extLst>
                    <a:ext uri="{FF2B5EF4-FFF2-40B4-BE49-F238E27FC236}">
                      <a16:creationId xmlns:a16="http://schemas.microsoft.com/office/drawing/2014/main" id="{246E0C15-6D23-A701-D02F-11D92F417732}"/>
                    </a:ext>
                  </a:extLst>
                </p14:cNvPr>
                <p14:cNvContentPartPr/>
                <p14:nvPr/>
              </p14:nvContentPartPr>
              <p14:xfrm>
                <a:off x="8247265" y="1236277"/>
                <a:ext cx="124920" cy="20880"/>
              </p14:xfrm>
            </p:contentPart>
          </mc:Choice>
          <mc:Fallback xmlns="">
            <p:pic>
              <p:nvPicPr>
                <p:cNvPr id="44" name="Ink 43">
                  <a:extLst>
                    <a:ext uri="{FF2B5EF4-FFF2-40B4-BE49-F238E27FC236}">
                      <a16:creationId xmlns:a16="http://schemas.microsoft.com/office/drawing/2014/main" id="{246E0C15-6D23-A701-D02F-11D92F417732}"/>
                    </a:ext>
                  </a:extLst>
                </p:cNvPr>
                <p:cNvPicPr/>
                <p:nvPr/>
              </p:nvPicPr>
              <p:blipFill>
                <a:blip r:embed="rId43"/>
                <a:stretch>
                  <a:fillRect/>
                </a:stretch>
              </p:blipFill>
              <p:spPr>
                <a:xfrm>
                  <a:off x="8238625" y="1227637"/>
                  <a:ext cx="14256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5" name="Ink 44">
                  <a:extLst>
                    <a:ext uri="{FF2B5EF4-FFF2-40B4-BE49-F238E27FC236}">
                      <a16:creationId xmlns:a16="http://schemas.microsoft.com/office/drawing/2014/main" id="{FDAC5B60-602C-9EE5-0698-EBB4FA8E460E}"/>
                    </a:ext>
                  </a:extLst>
                </p14:cNvPr>
                <p14:cNvContentPartPr/>
                <p14:nvPr/>
              </p14:nvContentPartPr>
              <p14:xfrm>
                <a:off x="8401705" y="1129717"/>
                <a:ext cx="127800" cy="234360"/>
              </p14:xfrm>
            </p:contentPart>
          </mc:Choice>
          <mc:Fallback xmlns="">
            <p:pic>
              <p:nvPicPr>
                <p:cNvPr id="45" name="Ink 44">
                  <a:extLst>
                    <a:ext uri="{FF2B5EF4-FFF2-40B4-BE49-F238E27FC236}">
                      <a16:creationId xmlns:a16="http://schemas.microsoft.com/office/drawing/2014/main" id="{FDAC5B60-602C-9EE5-0698-EBB4FA8E460E}"/>
                    </a:ext>
                  </a:extLst>
                </p:cNvPr>
                <p:cNvPicPr/>
                <p:nvPr/>
              </p:nvPicPr>
              <p:blipFill>
                <a:blip r:embed="rId45"/>
                <a:stretch>
                  <a:fillRect/>
                </a:stretch>
              </p:blipFill>
              <p:spPr>
                <a:xfrm>
                  <a:off x="8392705" y="1121077"/>
                  <a:ext cx="14544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6" name="Ink 45">
                  <a:extLst>
                    <a:ext uri="{FF2B5EF4-FFF2-40B4-BE49-F238E27FC236}">
                      <a16:creationId xmlns:a16="http://schemas.microsoft.com/office/drawing/2014/main" id="{567DF0CA-03BF-0848-6F06-AE1831210955}"/>
                    </a:ext>
                  </a:extLst>
                </p14:cNvPr>
                <p14:cNvContentPartPr/>
                <p14:nvPr/>
              </p14:nvContentPartPr>
              <p14:xfrm>
                <a:off x="8529145" y="1117117"/>
                <a:ext cx="129960" cy="239400"/>
              </p14:xfrm>
            </p:contentPart>
          </mc:Choice>
          <mc:Fallback xmlns="">
            <p:pic>
              <p:nvPicPr>
                <p:cNvPr id="46" name="Ink 45">
                  <a:extLst>
                    <a:ext uri="{FF2B5EF4-FFF2-40B4-BE49-F238E27FC236}">
                      <a16:creationId xmlns:a16="http://schemas.microsoft.com/office/drawing/2014/main" id="{567DF0CA-03BF-0848-6F06-AE1831210955}"/>
                    </a:ext>
                  </a:extLst>
                </p:cNvPr>
                <p:cNvPicPr/>
                <p:nvPr/>
              </p:nvPicPr>
              <p:blipFill>
                <a:blip r:embed="rId47"/>
                <a:stretch>
                  <a:fillRect/>
                </a:stretch>
              </p:blipFill>
              <p:spPr>
                <a:xfrm>
                  <a:off x="8520145" y="1108477"/>
                  <a:ext cx="14760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7" name="Ink 46">
                  <a:extLst>
                    <a:ext uri="{FF2B5EF4-FFF2-40B4-BE49-F238E27FC236}">
                      <a16:creationId xmlns:a16="http://schemas.microsoft.com/office/drawing/2014/main" id="{0C2D133D-AB6D-EC27-9DF4-F3B3CC3AC513}"/>
                    </a:ext>
                  </a:extLst>
                </p14:cNvPr>
                <p14:cNvContentPartPr/>
                <p14:nvPr/>
              </p14:nvContentPartPr>
              <p14:xfrm>
                <a:off x="8530945" y="1208557"/>
                <a:ext cx="159840" cy="19080"/>
              </p14:xfrm>
            </p:contentPart>
          </mc:Choice>
          <mc:Fallback xmlns="">
            <p:pic>
              <p:nvPicPr>
                <p:cNvPr id="47" name="Ink 46">
                  <a:extLst>
                    <a:ext uri="{FF2B5EF4-FFF2-40B4-BE49-F238E27FC236}">
                      <a16:creationId xmlns:a16="http://schemas.microsoft.com/office/drawing/2014/main" id="{0C2D133D-AB6D-EC27-9DF4-F3B3CC3AC513}"/>
                    </a:ext>
                  </a:extLst>
                </p:cNvPr>
                <p:cNvPicPr/>
                <p:nvPr/>
              </p:nvPicPr>
              <p:blipFill>
                <a:blip r:embed="rId49"/>
                <a:stretch>
                  <a:fillRect/>
                </a:stretch>
              </p:blipFill>
              <p:spPr>
                <a:xfrm>
                  <a:off x="8522305" y="1199917"/>
                  <a:ext cx="177480" cy="36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0">
            <p14:nvContentPartPr>
              <p14:cNvPr id="62" name="Ink 61">
                <a:extLst>
                  <a:ext uri="{FF2B5EF4-FFF2-40B4-BE49-F238E27FC236}">
                    <a16:creationId xmlns:a16="http://schemas.microsoft.com/office/drawing/2014/main" id="{60BFFDE6-DDC0-9AC1-B255-9836DF87ECE6}"/>
                  </a:ext>
                </a:extLst>
              </p14:cNvPr>
              <p14:cNvContentPartPr/>
              <p14:nvPr/>
            </p14:nvContentPartPr>
            <p14:xfrm>
              <a:off x="6879625" y="2745397"/>
              <a:ext cx="1349640" cy="360000"/>
            </p14:xfrm>
          </p:contentPart>
        </mc:Choice>
        <mc:Fallback xmlns="">
          <p:pic>
            <p:nvPicPr>
              <p:cNvPr id="62" name="Ink 61">
                <a:extLst>
                  <a:ext uri="{FF2B5EF4-FFF2-40B4-BE49-F238E27FC236}">
                    <a16:creationId xmlns:a16="http://schemas.microsoft.com/office/drawing/2014/main" id="{60BFFDE6-DDC0-9AC1-B255-9836DF87ECE6}"/>
                  </a:ext>
                </a:extLst>
              </p:cNvPr>
              <p:cNvPicPr/>
              <p:nvPr/>
            </p:nvPicPr>
            <p:blipFill>
              <a:blip r:embed="rId51"/>
              <a:stretch>
                <a:fillRect/>
              </a:stretch>
            </p:blipFill>
            <p:spPr>
              <a:xfrm>
                <a:off x="6870625" y="2736757"/>
                <a:ext cx="1367280" cy="3776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79" name="Ink 78">
                <a:extLst>
                  <a:ext uri="{FF2B5EF4-FFF2-40B4-BE49-F238E27FC236}">
                    <a16:creationId xmlns:a16="http://schemas.microsoft.com/office/drawing/2014/main" id="{6DB5AD65-75BC-50E9-81AB-EFD44726ABF3}"/>
                  </a:ext>
                </a:extLst>
              </p14:cNvPr>
              <p14:cNvContentPartPr/>
              <p14:nvPr/>
            </p14:nvContentPartPr>
            <p14:xfrm>
              <a:off x="6873145" y="3831157"/>
              <a:ext cx="869760" cy="567360"/>
            </p14:xfrm>
          </p:contentPart>
        </mc:Choice>
        <mc:Fallback xmlns="">
          <p:pic>
            <p:nvPicPr>
              <p:cNvPr id="79" name="Ink 78">
                <a:extLst>
                  <a:ext uri="{FF2B5EF4-FFF2-40B4-BE49-F238E27FC236}">
                    <a16:creationId xmlns:a16="http://schemas.microsoft.com/office/drawing/2014/main" id="{6DB5AD65-75BC-50E9-81AB-EFD44726ABF3}"/>
                  </a:ext>
                </a:extLst>
              </p:cNvPr>
              <p:cNvPicPr/>
              <p:nvPr/>
            </p:nvPicPr>
            <p:blipFill>
              <a:blip r:embed="rId53"/>
              <a:stretch>
                <a:fillRect/>
              </a:stretch>
            </p:blipFill>
            <p:spPr>
              <a:xfrm>
                <a:off x="6864145" y="3822157"/>
                <a:ext cx="887400" cy="585000"/>
              </a:xfrm>
              <a:prstGeom prst="rect">
                <a:avLst/>
              </a:prstGeom>
            </p:spPr>
          </p:pic>
        </mc:Fallback>
      </mc:AlternateContent>
      <p:grpSp>
        <p:nvGrpSpPr>
          <p:cNvPr id="112" name="Group 111">
            <a:extLst>
              <a:ext uri="{FF2B5EF4-FFF2-40B4-BE49-F238E27FC236}">
                <a16:creationId xmlns:a16="http://schemas.microsoft.com/office/drawing/2014/main" id="{5F969BDC-7C86-B63F-E082-EA19A470C99B}"/>
              </a:ext>
            </a:extLst>
          </p:cNvPr>
          <p:cNvGrpSpPr/>
          <p:nvPr/>
        </p:nvGrpSpPr>
        <p:grpSpPr>
          <a:xfrm>
            <a:off x="278305" y="1800397"/>
            <a:ext cx="3227040" cy="626760"/>
            <a:chOff x="278305" y="1800397"/>
            <a:chExt cx="3227040" cy="626760"/>
          </a:xfrm>
        </p:grpSpPr>
        <mc:AlternateContent xmlns:mc="http://schemas.openxmlformats.org/markup-compatibility/2006" xmlns:p14="http://schemas.microsoft.com/office/powerpoint/2010/main">
          <mc:Choice Requires="p14">
            <p:contentPart p14:bwMode="auto" r:id="rId54">
              <p14:nvContentPartPr>
                <p14:cNvPr id="105" name="Ink 104">
                  <a:extLst>
                    <a:ext uri="{FF2B5EF4-FFF2-40B4-BE49-F238E27FC236}">
                      <a16:creationId xmlns:a16="http://schemas.microsoft.com/office/drawing/2014/main" id="{A768F0AF-EBE0-0502-2D77-34ED8F43B7DF}"/>
                    </a:ext>
                  </a:extLst>
                </p14:cNvPr>
                <p14:cNvContentPartPr/>
                <p14:nvPr/>
              </p14:nvContentPartPr>
              <p14:xfrm>
                <a:off x="278305" y="1884277"/>
                <a:ext cx="1082160" cy="542880"/>
              </p14:xfrm>
            </p:contentPart>
          </mc:Choice>
          <mc:Fallback xmlns="">
            <p:pic>
              <p:nvPicPr>
                <p:cNvPr id="105" name="Ink 104">
                  <a:extLst>
                    <a:ext uri="{FF2B5EF4-FFF2-40B4-BE49-F238E27FC236}">
                      <a16:creationId xmlns:a16="http://schemas.microsoft.com/office/drawing/2014/main" id="{A768F0AF-EBE0-0502-2D77-34ED8F43B7DF}"/>
                    </a:ext>
                  </a:extLst>
                </p:cNvPr>
                <p:cNvPicPr/>
                <p:nvPr/>
              </p:nvPicPr>
              <p:blipFill>
                <a:blip r:embed="rId55"/>
                <a:stretch>
                  <a:fillRect/>
                </a:stretch>
              </p:blipFill>
              <p:spPr>
                <a:xfrm>
                  <a:off x="269305" y="1875277"/>
                  <a:ext cx="1099800" cy="5605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06" name="Ink 105">
                  <a:extLst>
                    <a:ext uri="{FF2B5EF4-FFF2-40B4-BE49-F238E27FC236}">
                      <a16:creationId xmlns:a16="http://schemas.microsoft.com/office/drawing/2014/main" id="{E5947CF7-5F5D-FC94-B215-D847317164C4}"/>
                    </a:ext>
                  </a:extLst>
                </p14:cNvPr>
                <p14:cNvContentPartPr/>
                <p14:nvPr/>
              </p14:nvContentPartPr>
              <p14:xfrm>
                <a:off x="1294585" y="1981117"/>
                <a:ext cx="146880" cy="26280"/>
              </p14:xfrm>
            </p:contentPart>
          </mc:Choice>
          <mc:Fallback xmlns="">
            <p:pic>
              <p:nvPicPr>
                <p:cNvPr id="106" name="Ink 105">
                  <a:extLst>
                    <a:ext uri="{FF2B5EF4-FFF2-40B4-BE49-F238E27FC236}">
                      <a16:creationId xmlns:a16="http://schemas.microsoft.com/office/drawing/2014/main" id="{E5947CF7-5F5D-FC94-B215-D847317164C4}"/>
                    </a:ext>
                  </a:extLst>
                </p:cNvPr>
                <p:cNvPicPr/>
                <p:nvPr/>
              </p:nvPicPr>
              <p:blipFill>
                <a:blip r:embed="rId57"/>
                <a:stretch>
                  <a:fillRect/>
                </a:stretch>
              </p:blipFill>
              <p:spPr>
                <a:xfrm>
                  <a:off x="1285945" y="1972117"/>
                  <a:ext cx="16452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07" name="Ink 106">
                  <a:extLst>
                    <a:ext uri="{FF2B5EF4-FFF2-40B4-BE49-F238E27FC236}">
                      <a16:creationId xmlns:a16="http://schemas.microsoft.com/office/drawing/2014/main" id="{4E37B6F2-9108-4073-96A8-BD1781861B97}"/>
                    </a:ext>
                  </a:extLst>
                </p14:cNvPr>
                <p14:cNvContentPartPr/>
                <p14:nvPr/>
              </p14:nvContentPartPr>
              <p14:xfrm>
                <a:off x="779785" y="1800397"/>
                <a:ext cx="114120" cy="112680"/>
              </p14:xfrm>
            </p:contentPart>
          </mc:Choice>
          <mc:Fallback xmlns="">
            <p:pic>
              <p:nvPicPr>
                <p:cNvPr id="107" name="Ink 106">
                  <a:extLst>
                    <a:ext uri="{FF2B5EF4-FFF2-40B4-BE49-F238E27FC236}">
                      <a16:creationId xmlns:a16="http://schemas.microsoft.com/office/drawing/2014/main" id="{4E37B6F2-9108-4073-96A8-BD1781861B97}"/>
                    </a:ext>
                  </a:extLst>
                </p:cNvPr>
                <p:cNvPicPr/>
                <p:nvPr/>
              </p:nvPicPr>
              <p:blipFill>
                <a:blip r:embed="rId59"/>
                <a:stretch>
                  <a:fillRect/>
                </a:stretch>
              </p:blipFill>
              <p:spPr>
                <a:xfrm>
                  <a:off x="770785" y="1791757"/>
                  <a:ext cx="13176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08" name="Ink 107">
                  <a:extLst>
                    <a:ext uri="{FF2B5EF4-FFF2-40B4-BE49-F238E27FC236}">
                      <a16:creationId xmlns:a16="http://schemas.microsoft.com/office/drawing/2014/main" id="{6606AE7A-67A7-960F-0103-933203DD8DC9}"/>
                    </a:ext>
                  </a:extLst>
                </p14:cNvPr>
                <p14:cNvContentPartPr/>
                <p14:nvPr/>
              </p14:nvContentPartPr>
              <p14:xfrm>
                <a:off x="1533625" y="1853317"/>
                <a:ext cx="459360" cy="300600"/>
              </p14:xfrm>
            </p:contentPart>
          </mc:Choice>
          <mc:Fallback xmlns="">
            <p:pic>
              <p:nvPicPr>
                <p:cNvPr id="108" name="Ink 107">
                  <a:extLst>
                    <a:ext uri="{FF2B5EF4-FFF2-40B4-BE49-F238E27FC236}">
                      <a16:creationId xmlns:a16="http://schemas.microsoft.com/office/drawing/2014/main" id="{6606AE7A-67A7-960F-0103-933203DD8DC9}"/>
                    </a:ext>
                  </a:extLst>
                </p:cNvPr>
                <p:cNvPicPr/>
                <p:nvPr/>
              </p:nvPicPr>
              <p:blipFill>
                <a:blip r:embed="rId61"/>
                <a:stretch>
                  <a:fillRect/>
                </a:stretch>
              </p:blipFill>
              <p:spPr>
                <a:xfrm>
                  <a:off x="1524625" y="1844677"/>
                  <a:ext cx="477000" cy="3182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09" name="Ink 108">
                  <a:extLst>
                    <a:ext uri="{FF2B5EF4-FFF2-40B4-BE49-F238E27FC236}">
                      <a16:creationId xmlns:a16="http://schemas.microsoft.com/office/drawing/2014/main" id="{29436D45-1BF9-04EB-107F-252405AA6219}"/>
                    </a:ext>
                  </a:extLst>
                </p14:cNvPr>
                <p14:cNvContentPartPr/>
                <p14:nvPr/>
              </p14:nvContentPartPr>
              <p14:xfrm>
                <a:off x="2013505" y="1920637"/>
                <a:ext cx="148680" cy="214200"/>
              </p14:xfrm>
            </p:contentPart>
          </mc:Choice>
          <mc:Fallback xmlns="">
            <p:pic>
              <p:nvPicPr>
                <p:cNvPr id="109" name="Ink 108">
                  <a:extLst>
                    <a:ext uri="{FF2B5EF4-FFF2-40B4-BE49-F238E27FC236}">
                      <a16:creationId xmlns:a16="http://schemas.microsoft.com/office/drawing/2014/main" id="{29436D45-1BF9-04EB-107F-252405AA6219}"/>
                    </a:ext>
                  </a:extLst>
                </p:cNvPr>
                <p:cNvPicPr/>
                <p:nvPr/>
              </p:nvPicPr>
              <p:blipFill>
                <a:blip r:embed="rId63"/>
                <a:stretch>
                  <a:fillRect/>
                </a:stretch>
              </p:blipFill>
              <p:spPr>
                <a:xfrm>
                  <a:off x="2004865" y="1911637"/>
                  <a:ext cx="16632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10" name="Ink 109">
                  <a:extLst>
                    <a:ext uri="{FF2B5EF4-FFF2-40B4-BE49-F238E27FC236}">
                      <a16:creationId xmlns:a16="http://schemas.microsoft.com/office/drawing/2014/main" id="{C0A32B87-5596-0661-74DC-D1F4FB7AB904}"/>
                    </a:ext>
                  </a:extLst>
                </p14:cNvPr>
                <p14:cNvContentPartPr/>
                <p14:nvPr/>
              </p14:nvContentPartPr>
              <p14:xfrm>
                <a:off x="2298985" y="1835677"/>
                <a:ext cx="810000" cy="331200"/>
              </p14:xfrm>
            </p:contentPart>
          </mc:Choice>
          <mc:Fallback xmlns="">
            <p:pic>
              <p:nvPicPr>
                <p:cNvPr id="110" name="Ink 109">
                  <a:extLst>
                    <a:ext uri="{FF2B5EF4-FFF2-40B4-BE49-F238E27FC236}">
                      <a16:creationId xmlns:a16="http://schemas.microsoft.com/office/drawing/2014/main" id="{C0A32B87-5596-0661-74DC-D1F4FB7AB904}"/>
                    </a:ext>
                  </a:extLst>
                </p:cNvPr>
                <p:cNvPicPr/>
                <p:nvPr/>
              </p:nvPicPr>
              <p:blipFill>
                <a:blip r:embed="rId65"/>
                <a:stretch>
                  <a:fillRect/>
                </a:stretch>
              </p:blipFill>
              <p:spPr>
                <a:xfrm>
                  <a:off x="2289985" y="1827037"/>
                  <a:ext cx="827640" cy="3488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11" name="Ink 110">
                  <a:extLst>
                    <a:ext uri="{FF2B5EF4-FFF2-40B4-BE49-F238E27FC236}">
                      <a16:creationId xmlns:a16="http://schemas.microsoft.com/office/drawing/2014/main" id="{60663E98-954B-F1D5-E0E2-1A5195098D50}"/>
                    </a:ext>
                  </a:extLst>
                </p14:cNvPr>
                <p14:cNvContentPartPr/>
                <p14:nvPr/>
              </p14:nvContentPartPr>
              <p14:xfrm>
                <a:off x="3172345" y="1944757"/>
                <a:ext cx="333000" cy="195120"/>
              </p14:xfrm>
            </p:contentPart>
          </mc:Choice>
          <mc:Fallback xmlns="">
            <p:pic>
              <p:nvPicPr>
                <p:cNvPr id="111" name="Ink 110">
                  <a:extLst>
                    <a:ext uri="{FF2B5EF4-FFF2-40B4-BE49-F238E27FC236}">
                      <a16:creationId xmlns:a16="http://schemas.microsoft.com/office/drawing/2014/main" id="{60663E98-954B-F1D5-E0E2-1A5195098D50}"/>
                    </a:ext>
                  </a:extLst>
                </p:cNvPr>
                <p:cNvPicPr/>
                <p:nvPr/>
              </p:nvPicPr>
              <p:blipFill>
                <a:blip r:embed="rId67"/>
                <a:stretch>
                  <a:fillRect/>
                </a:stretch>
              </p:blipFill>
              <p:spPr>
                <a:xfrm>
                  <a:off x="3163705" y="1936117"/>
                  <a:ext cx="350640" cy="212760"/>
                </a:xfrm>
                <a:prstGeom prst="rect">
                  <a:avLst/>
                </a:prstGeom>
              </p:spPr>
            </p:pic>
          </mc:Fallback>
        </mc:AlternateContent>
      </p:grpSp>
      <p:grpSp>
        <p:nvGrpSpPr>
          <p:cNvPr id="119" name="Group 118">
            <a:extLst>
              <a:ext uri="{FF2B5EF4-FFF2-40B4-BE49-F238E27FC236}">
                <a16:creationId xmlns:a16="http://schemas.microsoft.com/office/drawing/2014/main" id="{E199E693-D7AF-A356-BD6F-060AA1017A00}"/>
              </a:ext>
            </a:extLst>
          </p:cNvPr>
          <p:cNvGrpSpPr/>
          <p:nvPr/>
        </p:nvGrpSpPr>
        <p:grpSpPr>
          <a:xfrm>
            <a:off x="3733945" y="1684117"/>
            <a:ext cx="3033000" cy="621720"/>
            <a:chOff x="3733945" y="1684117"/>
            <a:chExt cx="3033000" cy="621720"/>
          </a:xfrm>
        </p:grpSpPr>
        <mc:AlternateContent xmlns:mc="http://schemas.openxmlformats.org/markup-compatibility/2006" xmlns:p14="http://schemas.microsoft.com/office/powerpoint/2010/main">
          <mc:Choice Requires="p14">
            <p:contentPart p14:bwMode="auto" r:id="rId68">
              <p14:nvContentPartPr>
                <p14:cNvPr id="113" name="Ink 112">
                  <a:extLst>
                    <a:ext uri="{FF2B5EF4-FFF2-40B4-BE49-F238E27FC236}">
                      <a16:creationId xmlns:a16="http://schemas.microsoft.com/office/drawing/2014/main" id="{BEEE29C3-217E-4DEF-A581-0ABD8DB7143A}"/>
                    </a:ext>
                  </a:extLst>
                </p14:cNvPr>
                <p14:cNvContentPartPr/>
                <p14:nvPr/>
              </p14:nvContentPartPr>
              <p14:xfrm>
                <a:off x="3733945" y="1790317"/>
                <a:ext cx="1307520" cy="515520"/>
              </p14:xfrm>
            </p:contentPart>
          </mc:Choice>
          <mc:Fallback xmlns="">
            <p:pic>
              <p:nvPicPr>
                <p:cNvPr id="113" name="Ink 112">
                  <a:extLst>
                    <a:ext uri="{FF2B5EF4-FFF2-40B4-BE49-F238E27FC236}">
                      <a16:creationId xmlns:a16="http://schemas.microsoft.com/office/drawing/2014/main" id="{BEEE29C3-217E-4DEF-A581-0ABD8DB7143A}"/>
                    </a:ext>
                  </a:extLst>
                </p:cNvPr>
                <p:cNvPicPr/>
                <p:nvPr/>
              </p:nvPicPr>
              <p:blipFill>
                <a:blip r:embed="rId69"/>
                <a:stretch>
                  <a:fillRect/>
                </a:stretch>
              </p:blipFill>
              <p:spPr>
                <a:xfrm>
                  <a:off x="3725305" y="1781677"/>
                  <a:ext cx="1325160" cy="5331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14" name="Ink 113">
                  <a:extLst>
                    <a:ext uri="{FF2B5EF4-FFF2-40B4-BE49-F238E27FC236}">
                      <a16:creationId xmlns:a16="http://schemas.microsoft.com/office/drawing/2014/main" id="{2022D63B-640C-AEF8-BF9C-6D10F00B8AEF}"/>
                    </a:ext>
                  </a:extLst>
                </p14:cNvPr>
                <p14:cNvContentPartPr/>
                <p14:nvPr/>
              </p14:nvContentPartPr>
              <p14:xfrm>
                <a:off x="4953625" y="1898677"/>
                <a:ext cx="175680" cy="34560"/>
              </p14:xfrm>
            </p:contentPart>
          </mc:Choice>
          <mc:Fallback xmlns="">
            <p:pic>
              <p:nvPicPr>
                <p:cNvPr id="114" name="Ink 113">
                  <a:extLst>
                    <a:ext uri="{FF2B5EF4-FFF2-40B4-BE49-F238E27FC236}">
                      <a16:creationId xmlns:a16="http://schemas.microsoft.com/office/drawing/2014/main" id="{2022D63B-640C-AEF8-BF9C-6D10F00B8AEF}"/>
                    </a:ext>
                  </a:extLst>
                </p:cNvPr>
                <p:cNvPicPr/>
                <p:nvPr/>
              </p:nvPicPr>
              <p:blipFill>
                <a:blip r:embed="rId71"/>
                <a:stretch>
                  <a:fillRect/>
                </a:stretch>
              </p:blipFill>
              <p:spPr>
                <a:xfrm>
                  <a:off x="4944985" y="1889677"/>
                  <a:ext cx="19332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15" name="Ink 114">
                  <a:extLst>
                    <a:ext uri="{FF2B5EF4-FFF2-40B4-BE49-F238E27FC236}">
                      <a16:creationId xmlns:a16="http://schemas.microsoft.com/office/drawing/2014/main" id="{930D271A-7B71-FE1D-F38F-C4A34D0E5F8D}"/>
                    </a:ext>
                  </a:extLst>
                </p14:cNvPr>
                <p14:cNvContentPartPr/>
                <p14:nvPr/>
              </p14:nvContentPartPr>
              <p14:xfrm>
                <a:off x="3991345" y="1684117"/>
                <a:ext cx="99360" cy="91440"/>
              </p14:xfrm>
            </p:contentPart>
          </mc:Choice>
          <mc:Fallback xmlns="">
            <p:pic>
              <p:nvPicPr>
                <p:cNvPr id="115" name="Ink 114">
                  <a:extLst>
                    <a:ext uri="{FF2B5EF4-FFF2-40B4-BE49-F238E27FC236}">
                      <a16:creationId xmlns:a16="http://schemas.microsoft.com/office/drawing/2014/main" id="{930D271A-7B71-FE1D-F38F-C4A34D0E5F8D}"/>
                    </a:ext>
                  </a:extLst>
                </p:cNvPr>
                <p:cNvPicPr/>
                <p:nvPr/>
              </p:nvPicPr>
              <p:blipFill>
                <a:blip r:embed="rId73"/>
                <a:stretch>
                  <a:fillRect/>
                </a:stretch>
              </p:blipFill>
              <p:spPr>
                <a:xfrm>
                  <a:off x="3982705" y="1675477"/>
                  <a:ext cx="11700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17" name="Ink 116">
                  <a:extLst>
                    <a:ext uri="{FF2B5EF4-FFF2-40B4-BE49-F238E27FC236}">
                      <a16:creationId xmlns:a16="http://schemas.microsoft.com/office/drawing/2014/main" id="{A48BE0A7-ADEE-8355-AEE3-248C73A5ECA3}"/>
                    </a:ext>
                  </a:extLst>
                </p14:cNvPr>
                <p14:cNvContentPartPr/>
                <p14:nvPr/>
              </p14:nvContentPartPr>
              <p14:xfrm>
                <a:off x="5258545" y="1776637"/>
                <a:ext cx="1508400" cy="523440"/>
              </p14:xfrm>
            </p:contentPart>
          </mc:Choice>
          <mc:Fallback xmlns="">
            <p:pic>
              <p:nvPicPr>
                <p:cNvPr id="117" name="Ink 116">
                  <a:extLst>
                    <a:ext uri="{FF2B5EF4-FFF2-40B4-BE49-F238E27FC236}">
                      <a16:creationId xmlns:a16="http://schemas.microsoft.com/office/drawing/2014/main" id="{A48BE0A7-ADEE-8355-AEE3-248C73A5ECA3}"/>
                    </a:ext>
                  </a:extLst>
                </p:cNvPr>
                <p:cNvPicPr/>
                <p:nvPr/>
              </p:nvPicPr>
              <p:blipFill>
                <a:blip r:embed="rId75"/>
                <a:stretch>
                  <a:fillRect/>
                </a:stretch>
              </p:blipFill>
              <p:spPr>
                <a:xfrm>
                  <a:off x="5249905" y="1767637"/>
                  <a:ext cx="1526040" cy="5410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18" name="Ink 117">
                  <a:extLst>
                    <a:ext uri="{FF2B5EF4-FFF2-40B4-BE49-F238E27FC236}">
                      <a16:creationId xmlns:a16="http://schemas.microsoft.com/office/drawing/2014/main" id="{08B6F25B-AD10-E6DC-68D9-7DE4025B4884}"/>
                    </a:ext>
                  </a:extLst>
                </p14:cNvPr>
                <p14:cNvContentPartPr/>
                <p14:nvPr/>
              </p14:nvContentPartPr>
              <p14:xfrm>
                <a:off x="6464905" y="1703197"/>
                <a:ext cx="117000" cy="108360"/>
              </p14:xfrm>
            </p:contentPart>
          </mc:Choice>
          <mc:Fallback xmlns="">
            <p:pic>
              <p:nvPicPr>
                <p:cNvPr id="118" name="Ink 117">
                  <a:extLst>
                    <a:ext uri="{FF2B5EF4-FFF2-40B4-BE49-F238E27FC236}">
                      <a16:creationId xmlns:a16="http://schemas.microsoft.com/office/drawing/2014/main" id="{08B6F25B-AD10-E6DC-68D9-7DE4025B4884}"/>
                    </a:ext>
                  </a:extLst>
                </p:cNvPr>
                <p:cNvPicPr/>
                <p:nvPr/>
              </p:nvPicPr>
              <p:blipFill>
                <a:blip r:embed="rId77"/>
                <a:stretch>
                  <a:fillRect/>
                </a:stretch>
              </p:blipFill>
              <p:spPr>
                <a:xfrm>
                  <a:off x="6456265" y="1694557"/>
                  <a:ext cx="134640" cy="126000"/>
                </a:xfrm>
                <a:prstGeom prst="rect">
                  <a:avLst/>
                </a:prstGeom>
              </p:spPr>
            </p:pic>
          </mc:Fallback>
        </mc:AlternateContent>
      </p:grpSp>
      <p:grpSp>
        <p:nvGrpSpPr>
          <p:cNvPr id="139" name="Group 138">
            <a:extLst>
              <a:ext uri="{FF2B5EF4-FFF2-40B4-BE49-F238E27FC236}">
                <a16:creationId xmlns:a16="http://schemas.microsoft.com/office/drawing/2014/main" id="{7E848961-F8D0-51F8-0E0B-F38CB9A7DC6D}"/>
              </a:ext>
            </a:extLst>
          </p:cNvPr>
          <p:cNvGrpSpPr/>
          <p:nvPr/>
        </p:nvGrpSpPr>
        <p:grpSpPr>
          <a:xfrm>
            <a:off x="222505" y="4079197"/>
            <a:ext cx="4914000" cy="735120"/>
            <a:chOff x="222505" y="4079197"/>
            <a:chExt cx="4914000" cy="735120"/>
          </a:xfrm>
        </p:grpSpPr>
        <mc:AlternateContent xmlns:mc="http://schemas.openxmlformats.org/markup-compatibility/2006" xmlns:p14="http://schemas.microsoft.com/office/powerpoint/2010/main">
          <mc:Choice Requires="p14">
            <p:contentPart p14:bwMode="auto" r:id="rId78">
              <p14:nvContentPartPr>
                <p14:cNvPr id="120" name="Ink 119">
                  <a:extLst>
                    <a:ext uri="{FF2B5EF4-FFF2-40B4-BE49-F238E27FC236}">
                      <a16:creationId xmlns:a16="http://schemas.microsoft.com/office/drawing/2014/main" id="{7CC43DF9-18D1-62E3-4AED-0B43A5F16ED4}"/>
                    </a:ext>
                  </a:extLst>
                </p14:cNvPr>
                <p14:cNvContentPartPr/>
                <p14:nvPr/>
              </p14:nvContentPartPr>
              <p14:xfrm>
                <a:off x="248065" y="4309597"/>
                <a:ext cx="162000" cy="325440"/>
              </p14:xfrm>
            </p:contentPart>
          </mc:Choice>
          <mc:Fallback xmlns="">
            <p:pic>
              <p:nvPicPr>
                <p:cNvPr id="120" name="Ink 119">
                  <a:extLst>
                    <a:ext uri="{FF2B5EF4-FFF2-40B4-BE49-F238E27FC236}">
                      <a16:creationId xmlns:a16="http://schemas.microsoft.com/office/drawing/2014/main" id="{7CC43DF9-18D1-62E3-4AED-0B43A5F16ED4}"/>
                    </a:ext>
                  </a:extLst>
                </p:cNvPr>
                <p:cNvPicPr/>
                <p:nvPr/>
              </p:nvPicPr>
              <p:blipFill>
                <a:blip r:embed="rId79"/>
                <a:stretch>
                  <a:fillRect/>
                </a:stretch>
              </p:blipFill>
              <p:spPr>
                <a:xfrm>
                  <a:off x="239065" y="4300957"/>
                  <a:ext cx="17964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21" name="Ink 120">
                  <a:extLst>
                    <a:ext uri="{FF2B5EF4-FFF2-40B4-BE49-F238E27FC236}">
                      <a16:creationId xmlns:a16="http://schemas.microsoft.com/office/drawing/2014/main" id="{F50A5B99-1D52-F93E-178B-CF4558C97212}"/>
                    </a:ext>
                  </a:extLst>
                </p14:cNvPr>
                <p14:cNvContentPartPr/>
                <p14:nvPr/>
              </p14:nvContentPartPr>
              <p14:xfrm>
                <a:off x="232225" y="4335517"/>
                <a:ext cx="1089720" cy="322200"/>
              </p14:xfrm>
            </p:contentPart>
          </mc:Choice>
          <mc:Fallback xmlns="">
            <p:pic>
              <p:nvPicPr>
                <p:cNvPr id="121" name="Ink 120">
                  <a:extLst>
                    <a:ext uri="{FF2B5EF4-FFF2-40B4-BE49-F238E27FC236}">
                      <a16:creationId xmlns:a16="http://schemas.microsoft.com/office/drawing/2014/main" id="{F50A5B99-1D52-F93E-178B-CF4558C97212}"/>
                    </a:ext>
                  </a:extLst>
                </p:cNvPr>
                <p:cNvPicPr/>
                <p:nvPr/>
              </p:nvPicPr>
              <p:blipFill>
                <a:blip r:embed="rId81"/>
                <a:stretch>
                  <a:fillRect/>
                </a:stretch>
              </p:blipFill>
              <p:spPr>
                <a:xfrm>
                  <a:off x="223585" y="4326877"/>
                  <a:ext cx="1107360" cy="3398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23" name="Ink 122">
                  <a:extLst>
                    <a:ext uri="{FF2B5EF4-FFF2-40B4-BE49-F238E27FC236}">
                      <a16:creationId xmlns:a16="http://schemas.microsoft.com/office/drawing/2014/main" id="{496A6CBF-B05A-8D59-346C-22100950B732}"/>
                    </a:ext>
                  </a:extLst>
                </p14:cNvPr>
                <p14:cNvContentPartPr/>
                <p14:nvPr/>
              </p14:nvContentPartPr>
              <p14:xfrm>
                <a:off x="633625" y="4341277"/>
                <a:ext cx="152640" cy="15480"/>
              </p14:xfrm>
            </p:contentPart>
          </mc:Choice>
          <mc:Fallback xmlns="">
            <p:pic>
              <p:nvPicPr>
                <p:cNvPr id="123" name="Ink 122">
                  <a:extLst>
                    <a:ext uri="{FF2B5EF4-FFF2-40B4-BE49-F238E27FC236}">
                      <a16:creationId xmlns:a16="http://schemas.microsoft.com/office/drawing/2014/main" id="{496A6CBF-B05A-8D59-346C-22100950B732}"/>
                    </a:ext>
                  </a:extLst>
                </p:cNvPr>
                <p:cNvPicPr/>
                <p:nvPr/>
              </p:nvPicPr>
              <p:blipFill>
                <a:blip r:embed="rId83"/>
                <a:stretch>
                  <a:fillRect/>
                </a:stretch>
              </p:blipFill>
              <p:spPr>
                <a:xfrm>
                  <a:off x="624625" y="4332277"/>
                  <a:ext cx="17028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25" name="Ink 124">
                  <a:extLst>
                    <a:ext uri="{FF2B5EF4-FFF2-40B4-BE49-F238E27FC236}">
                      <a16:creationId xmlns:a16="http://schemas.microsoft.com/office/drawing/2014/main" id="{F1D3DC46-6270-1A41-84B2-F083FD59230E}"/>
                    </a:ext>
                  </a:extLst>
                </p14:cNvPr>
                <p14:cNvContentPartPr/>
                <p14:nvPr/>
              </p14:nvContentPartPr>
              <p14:xfrm>
                <a:off x="1474945" y="4301317"/>
                <a:ext cx="2024640" cy="513000"/>
              </p14:xfrm>
            </p:contentPart>
          </mc:Choice>
          <mc:Fallback xmlns="">
            <p:pic>
              <p:nvPicPr>
                <p:cNvPr id="125" name="Ink 124">
                  <a:extLst>
                    <a:ext uri="{FF2B5EF4-FFF2-40B4-BE49-F238E27FC236}">
                      <a16:creationId xmlns:a16="http://schemas.microsoft.com/office/drawing/2014/main" id="{F1D3DC46-6270-1A41-84B2-F083FD59230E}"/>
                    </a:ext>
                  </a:extLst>
                </p:cNvPr>
                <p:cNvPicPr/>
                <p:nvPr/>
              </p:nvPicPr>
              <p:blipFill>
                <a:blip r:embed="rId85"/>
                <a:stretch>
                  <a:fillRect/>
                </a:stretch>
              </p:blipFill>
              <p:spPr>
                <a:xfrm>
                  <a:off x="1465945" y="4292317"/>
                  <a:ext cx="2042280" cy="5306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26" name="Ink 125">
                  <a:extLst>
                    <a:ext uri="{FF2B5EF4-FFF2-40B4-BE49-F238E27FC236}">
                      <a16:creationId xmlns:a16="http://schemas.microsoft.com/office/drawing/2014/main" id="{D3877D04-D359-7F1E-64C8-031B1D15D5C9}"/>
                    </a:ext>
                  </a:extLst>
                </p14:cNvPr>
                <p14:cNvContentPartPr/>
                <p14:nvPr/>
              </p14:nvContentPartPr>
              <p14:xfrm>
                <a:off x="2856985" y="4183237"/>
                <a:ext cx="124200" cy="87480"/>
              </p14:xfrm>
            </p:contentPart>
          </mc:Choice>
          <mc:Fallback xmlns="">
            <p:pic>
              <p:nvPicPr>
                <p:cNvPr id="126" name="Ink 125">
                  <a:extLst>
                    <a:ext uri="{FF2B5EF4-FFF2-40B4-BE49-F238E27FC236}">
                      <a16:creationId xmlns:a16="http://schemas.microsoft.com/office/drawing/2014/main" id="{D3877D04-D359-7F1E-64C8-031B1D15D5C9}"/>
                    </a:ext>
                  </a:extLst>
                </p:cNvPr>
                <p:cNvPicPr/>
                <p:nvPr/>
              </p:nvPicPr>
              <p:blipFill>
                <a:blip r:embed="rId87"/>
                <a:stretch>
                  <a:fillRect/>
                </a:stretch>
              </p:blipFill>
              <p:spPr>
                <a:xfrm>
                  <a:off x="2848345" y="4174597"/>
                  <a:ext cx="14184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28" name="Ink 127">
                  <a:extLst>
                    <a:ext uri="{FF2B5EF4-FFF2-40B4-BE49-F238E27FC236}">
                      <a16:creationId xmlns:a16="http://schemas.microsoft.com/office/drawing/2014/main" id="{A5E87E1C-8AEE-C7B0-CD6C-6AAD50E5441D}"/>
                    </a:ext>
                  </a:extLst>
                </p14:cNvPr>
                <p14:cNvContentPartPr/>
                <p14:nvPr/>
              </p14:nvContentPartPr>
              <p14:xfrm>
                <a:off x="2403745" y="4213117"/>
                <a:ext cx="124920" cy="113400"/>
              </p14:xfrm>
            </p:contentPart>
          </mc:Choice>
          <mc:Fallback xmlns="">
            <p:pic>
              <p:nvPicPr>
                <p:cNvPr id="128" name="Ink 127">
                  <a:extLst>
                    <a:ext uri="{FF2B5EF4-FFF2-40B4-BE49-F238E27FC236}">
                      <a16:creationId xmlns:a16="http://schemas.microsoft.com/office/drawing/2014/main" id="{A5E87E1C-8AEE-C7B0-CD6C-6AAD50E5441D}"/>
                    </a:ext>
                  </a:extLst>
                </p:cNvPr>
                <p:cNvPicPr/>
                <p:nvPr/>
              </p:nvPicPr>
              <p:blipFill>
                <a:blip r:embed="rId89"/>
                <a:stretch>
                  <a:fillRect/>
                </a:stretch>
              </p:blipFill>
              <p:spPr>
                <a:xfrm>
                  <a:off x="2395105" y="4204477"/>
                  <a:ext cx="14256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29" name="Ink 128">
                  <a:extLst>
                    <a:ext uri="{FF2B5EF4-FFF2-40B4-BE49-F238E27FC236}">
                      <a16:creationId xmlns:a16="http://schemas.microsoft.com/office/drawing/2014/main" id="{57B45EB6-8A89-459A-425F-D0EC03BA7CC6}"/>
                    </a:ext>
                  </a:extLst>
                </p14:cNvPr>
                <p14:cNvContentPartPr/>
                <p14:nvPr/>
              </p14:nvContentPartPr>
              <p14:xfrm>
                <a:off x="1873105" y="4335877"/>
                <a:ext cx="131400" cy="13680"/>
              </p14:xfrm>
            </p:contentPart>
          </mc:Choice>
          <mc:Fallback xmlns="">
            <p:pic>
              <p:nvPicPr>
                <p:cNvPr id="129" name="Ink 128">
                  <a:extLst>
                    <a:ext uri="{FF2B5EF4-FFF2-40B4-BE49-F238E27FC236}">
                      <a16:creationId xmlns:a16="http://schemas.microsoft.com/office/drawing/2014/main" id="{57B45EB6-8A89-459A-425F-D0EC03BA7CC6}"/>
                    </a:ext>
                  </a:extLst>
                </p:cNvPr>
                <p:cNvPicPr/>
                <p:nvPr/>
              </p:nvPicPr>
              <p:blipFill>
                <a:blip r:embed="rId91"/>
                <a:stretch>
                  <a:fillRect/>
                </a:stretch>
              </p:blipFill>
              <p:spPr>
                <a:xfrm>
                  <a:off x="1864465" y="4326877"/>
                  <a:ext cx="14904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31" name="Ink 130">
                  <a:extLst>
                    <a:ext uri="{FF2B5EF4-FFF2-40B4-BE49-F238E27FC236}">
                      <a16:creationId xmlns:a16="http://schemas.microsoft.com/office/drawing/2014/main" id="{0D7FF3C3-8719-56F9-1439-5988804D002E}"/>
                    </a:ext>
                  </a:extLst>
                </p14:cNvPr>
                <p14:cNvContentPartPr/>
                <p14:nvPr/>
              </p14:nvContentPartPr>
              <p14:xfrm>
                <a:off x="3598585" y="4245157"/>
                <a:ext cx="512280" cy="343080"/>
              </p14:xfrm>
            </p:contentPart>
          </mc:Choice>
          <mc:Fallback xmlns="">
            <p:pic>
              <p:nvPicPr>
                <p:cNvPr id="131" name="Ink 130">
                  <a:extLst>
                    <a:ext uri="{FF2B5EF4-FFF2-40B4-BE49-F238E27FC236}">
                      <a16:creationId xmlns:a16="http://schemas.microsoft.com/office/drawing/2014/main" id="{0D7FF3C3-8719-56F9-1439-5988804D002E}"/>
                    </a:ext>
                  </a:extLst>
                </p:cNvPr>
                <p:cNvPicPr/>
                <p:nvPr/>
              </p:nvPicPr>
              <p:blipFill>
                <a:blip r:embed="rId93"/>
                <a:stretch>
                  <a:fillRect/>
                </a:stretch>
              </p:blipFill>
              <p:spPr>
                <a:xfrm>
                  <a:off x="3589585" y="4236517"/>
                  <a:ext cx="529920" cy="3607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32" name="Ink 131">
                  <a:extLst>
                    <a:ext uri="{FF2B5EF4-FFF2-40B4-BE49-F238E27FC236}">
                      <a16:creationId xmlns:a16="http://schemas.microsoft.com/office/drawing/2014/main" id="{93008754-AD42-DCAC-D206-9317FEC15F05}"/>
                    </a:ext>
                  </a:extLst>
                </p14:cNvPr>
                <p14:cNvContentPartPr/>
                <p14:nvPr/>
              </p14:nvContentPartPr>
              <p14:xfrm>
                <a:off x="4245865" y="4270357"/>
                <a:ext cx="625680" cy="339480"/>
              </p14:xfrm>
            </p:contentPart>
          </mc:Choice>
          <mc:Fallback xmlns="">
            <p:pic>
              <p:nvPicPr>
                <p:cNvPr id="132" name="Ink 131">
                  <a:extLst>
                    <a:ext uri="{FF2B5EF4-FFF2-40B4-BE49-F238E27FC236}">
                      <a16:creationId xmlns:a16="http://schemas.microsoft.com/office/drawing/2014/main" id="{93008754-AD42-DCAC-D206-9317FEC15F05}"/>
                    </a:ext>
                  </a:extLst>
                </p:cNvPr>
                <p:cNvPicPr/>
                <p:nvPr/>
              </p:nvPicPr>
              <p:blipFill>
                <a:blip r:embed="rId95"/>
                <a:stretch>
                  <a:fillRect/>
                </a:stretch>
              </p:blipFill>
              <p:spPr>
                <a:xfrm>
                  <a:off x="4236865" y="4261357"/>
                  <a:ext cx="643320" cy="3571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33" name="Ink 132">
                  <a:extLst>
                    <a:ext uri="{FF2B5EF4-FFF2-40B4-BE49-F238E27FC236}">
                      <a16:creationId xmlns:a16="http://schemas.microsoft.com/office/drawing/2014/main" id="{5CD61C38-443B-116F-932A-4B53A3C90410}"/>
                    </a:ext>
                  </a:extLst>
                </p14:cNvPr>
                <p14:cNvContentPartPr/>
                <p14:nvPr/>
              </p14:nvContentPartPr>
              <p14:xfrm>
                <a:off x="4455385" y="4079197"/>
                <a:ext cx="127800" cy="97920"/>
              </p14:xfrm>
            </p:contentPart>
          </mc:Choice>
          <mc:Fallback xmlns="">
            <p:pic>
              <p:nvPicPr>
                <p:cNvPr id="133" name="Ink 132">
                  <a:extLst>
                    <a:ext uri="{FF2B5EF4-FFF2-40B4-BE49-F238E27FC236}">
                      <a16:creationId xmlns:a16="http://schemas.microsoft.com/office/drawing/2014/main" id="{5CD61C38-443B-116F-932A-4B53A3C90410}"/>
                    </a:ext>
                  </a:extLst>
                </p:cNvPr>
                <p:cNvPicPr/>
                <p:nvPr/>
              </p:nvPicPr>
              <p:blipFill>
                <a:blip r:embed="rId97"/>
                <a:stretch>
                  <a:fillRect/>
                </a:stretch>
              </p:blipFill>
              <p:spPr>
                <a:xfrm>
                  <a:off x="4446385" y="4070197"/>
                  <a:ext cx="14544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35" name="Ink 134">
                  <a:extLst>
                    <a:ext uri="{FF2B5EF4-FFF2-40B4-BE49-F238E27FC236}">
                      <a16:creationId xmlns:a16="http://schemas.microsoft.com/office/drawing/2014/main" id="{008B376E-AD29-8D0D-E59D-94280D54C33B}"/>
                    </a:ext>
                  </a:extLst>
                </p14:cNvPr>
                <p14:cNvContentPartPr/>
                <p14:nvPr/>
              </p14:nvContentPartPr>
              <p14:xfrm>
                <a:off x="5073145" y="4222477"/>
                <a:ext cx="24120" cy="78120"/>
              </p14:xfrm>
            </p:contentPart>
          </mc:Choice>
          <mc:Fallback xmlns="">
            <p:pic>
              <p:nvPicPr>
                <p:cNvPr id="135" name="Ink 134">
                  <a:extLst>
                    <a:ext uri="{FF2B5EF4-FFF2-40B4-BE49-F238E27FC236}">
                      <a16:creationId xmlns:a16="http://schemas.microsoft.com/office/drawing/2014/main" id="{008B376E-AD29-8D0D-E59D-94280D54C33B}"/>
                    </a:ext>
                  </a:extLst>
                </p:cNvPr>
                <p:cNvPicPr/>
                <p:nvPr/>
              </p:nvPicPr>
              <p:blipFill>
                <a:blip r:embed="rId99"/>
                <a:stretch>
                  <a:fillRect/>
                </a:stretch>
              </p:blipFill>
              <p:spPr>
                <a:xfrm>
                  <a:off x="5064505" y="4213477"/>
                  <a:ext cx="4176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36" name="Ink 135">
                  <a:extLst>
                    <a:ext uri="{FF2B5EF4-FFF2-40B4-BE49-F238E27FC236}">
                      <a16:creationId xmlns:a16="http://schemas.microsoft.com/office/drawing/2014/main" id="{F17DBAAC-244E-73CA-8899-90C4F705064E}"/>
                    </a:ext>
                  </a:extLst>
                </p14:cNvPr>
                <p14:cNvContentPartPr/>
                <p14:nvPr/>
              </p14:nvContentPartPr>
              <p14:xfrm>
                <a:off x="5103385" y="4392037"/>
                <a:ext cx="33120" cy="52200"/>
              </p14:xfrm>
            </p:contentPart>
          </mc:Choice>
          <mc:Fallback xmlns="">
            <p:pic>
              <p:nvPicPr>
                <p:cNvPr id="136" name="Ink 135">
                  <a:extLst>
                    <a:ext uri="{FF2B5EF4-FFF2-40B4-BE49-F238E27FC236}">
                      <a16:creationId xmlns:a16="http://schemas.microsoft.com/office/drawing/2014/main" id="{F17DBAAC-244E-73CA-8899-90C4F705064E}"/>
                    </a:ext>
                  </a:extLst>
                </p:cNvPr>
                <p:cNvPicPr/>
                <p:nvPr/>
              </p:nvPicPr>
              <p:blipFill>
                <a:blip r:embed="rId101"/>
                <a:stretch>
                  <a:fillRect/>
                </a:stretch>
              </p:blipFill>
              <p:spPr>
                <a:xfrm>
                  <a:off x="5094385" y="4383397"/>
                  <a:ext cx="5076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38" name="Ink 137">
                  <a:extLst>
                    <a:ext uri="{FF2B5EF4-FFF2-40B4-BE49-F238E27FC236}">
                      <a16:creationId xmlns:a16="http://schemas.microsoft.com/office/drawing/2014/main" id="{0FD2005E-F3F9-E5FD-03E2-C50CA147F0AF}"/>
                    </a:ext>
                  </a:extLst>
                </p14:cNvPr>
                <p14:cNvContentPartPr/>
                <p14:nvPr/>
              </p14:nvContentPartPr>
              <p14:xfrm>
                <a:off x="222505" y="4489957"/>
                <a:ext cx="4685040" cy="262800"/>
              </p14:xfrm>
            </p:contentPart>
          </mc:Choice>
          <mc:Fallback xmlns="">
            <p:pic>
              <p:nvPicPr>
                <p:cNvPr id="138" name="Ink 137">
                  <a:extLst>
                    <a:ext uri="{FF2B5EF4-FFF2-40B4-BE49-F238E27FC236}">
                      <a16:creationId xmlns:a16="http://schemas.microsoft.com/office/drawing/2014/main" id="{0FD2005E-F3F9-E5FD-03E2-C50CA147F0AF}"/>
                    </a:ext>
                  </a:extLst>
                </p:cNvPr>
                <p:cNvPicPr/>
                <p:nvPr/>
              </p:nvPicPr>
              <p:blipFill>
                <a:blip r:embed="rId103"/>
                <a:stretch>
                  <a:fillRect/>
                </a:stretch>
              </p:blipFill>
              <p:spPr>
                <a:xfrm>
                  <a:off x="213505" y="4481317"/>
                  <a:ext cx="4702680" cy="280440"/>
                </a:xfrm>
                <a:prstGeom prst="rect">
                  <a:avLst/>
                </a:prstGeom>
              </p:spPr>
            </p:pic>
          </mc:Fallback>
        </mc:AlternateContent>
      </p:grpSp>
      <p:grpSp>
        <p:nvGrpSpPr>
          <p:cNvPr id="181" name="Group 180">
            <a:extLst>
              <a:ext uri="{FF2B5EF4-FFF2-40B4-BE49-F238E27FC236}">
                <a16:creationId xmlns:a16="http://schemas.microsoft.com/office/drawing/2014/main" id="{69370C1E-82B4-2218-BD06-49044BB55056}"/>
              </a:ext>
            </a:extLst>
          </p:cNvPr>
          <p:cNvGrpSpPr/>
          <p:nvPr/>
        </p:nvGrpSpPr>
        <p:grpSpPr>
          <a:xfrm>
            <a:off x="293065" y="1955917"/>
            <a:ext cx="11253960" cy="4562640"/>
            <a:chOff x="293065" y="1955917"/>
            <a:chExt cx="11253960" cy="4562640"/>
          </a:xfrm>
        </p:grpSpPr>
        <mc:AlternateContent xmlns:mc="http://schemas.openxmlformats.org/markup-compatibility/2006" xmlns:p14="http://schemas.microsoft.com/office/powerpoint/2010/main">
          <mc:Choice Requires="p14">
            <p:contentPart p14:bwMode="auto" r:id="rId104">
              <p14:nvContentPartPr>
                <p14:cNvPr id="12" name="Ink 11">
                  <a:extLst>
                    <a:ext uri="{FF2B5EF4-FFF2-40B4-BE49-F238E27FC236}">
                      <a16:creationId xmlns:a16="http://schemas.microsoft.com/office/drawing/2014/main" id="{18FEEEE8-ABDD-7BDF-913D-E6FEBE9C6E6B}"/>
                    </a:ext>
                  </a:extLst>
                </p14:cNvPr>
                <p14:cNvContentPartPr/>
                <p14:nvPr/>
              </p14:nvContentPartPr>
              <p14:xfrm>
                <a:off x="1996225" y="2903797"/>
                <a:ext cx="873000" cy="172440"/>
              </p14:xfrm>
            </p:contentPart>
          </mc:Choice>
          <mc:Fallback xmlns="">
            <p:pic>
              <p:nvPicPr>
                <p:cNvPr id="12" name="Ink 11">
                  <a:extLst>
                    <a:ext uri="{FF2B5EF4-FFF2-40B4-BE49-F238E27FC236}">
                      <a16:creationId xmlns:a16="http://schemas.microsoft.com/office/drawing/2014/main" id="{18FEEEE8-ABDD-7BDF-913D-E6FEBE9C6E6B}"/>
                    </a:ext>
                  </a:extLst>
                </p:cNvPr>
                <p:cNvPicPr/>
                <p:nvPr/>
              </p:nvPicPr>
              <p:blipFill>
                <a:blip r:embed="rId105"/>
                <a:stretch>
                  <a:fillRect/>
                </a:stretch>
              </p:blipFill>
              <p:spPr>
                <a:xfrm>
                  <a:off x="1987585" y="2895157"/>
                  <a:ext cx="89064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3" name="Ink 12">
                  <a:extLst>
                    <a:ext uri="{FF2B5EF4-FFF2-40B4-BE49-F238E27FC236}">
                      <a16:creationId xmlns:a16="http://schemas.microsoft.com/office/drawing/2014/main" id="{D02D57FA-D640-F93C-CCC2-453DA74E5DCF}"/>
                    </a:ext>
                  </a:extLst>
                </p14:cNvPr>
                <p14:cNvContentPartPr/>
                <p14:nvPr/>
              </p14:nvContentPartPr>
              <p14:xfrm>
                <a:off x="2021425" y="3101797"/>
                <a:ext cx="981360" cy="237960"/>
              </p14:xfrm>
            </p:contentPart>
          </mc:Choice>
          <mc:Fallback xmlns="">
            <p:pic>
              <p:nvPicPr>
                <p:cNvPr id="13" name="Ink 12">
                  <a:extLst>
                    <a:ext uri="{FF2B5EF4-FFF2-40B4-BE49-F238E27FC236}">
                      <a16:creationId xmlns:a16="http://schemas.microsoft.com/office/drawing/2014/main" id="{D02D57FA-D640-F93C-CCC2-453DA74E5DCF}"/>
                    </a:ext>
                  </a:extLst>
                </p:cNvPr>
                <p:cNvPicPr/>
                <p:nvPr/>
              </p:nvPicPr>
              <p:blipFill>
                <a:blip r:embed="rId107"/>
                <a:stretch>
                  <a:fillRect/>
                </a:stretch>
              </p:blipFill>
              <p:spPr>
                <a:xfrm>
                  <a:off x="2012785" y="3092797"/>
                  <a:ext cx="99900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4" name="Ink 13">
                  <a:extLst>
                    <a:ext uri="{FF2B5EF4-FFF2-40B4-BE49-F238E27FC236}">
                      <a16:creationId xmlns:a16="http://schemas.microsoft.com/office/drawing/2014/main" id="{857B2191-2EF4-BA39-27C4-5A70532E65A4}"/>
                    </a:ext>
                  </a:extLst>
                </p14:cNvPr>
                <p14:cNvContentPartPr/>
                <p14:nvPr/>
              </p14:nvContentPartPr>
              <p14:xfrm>
                <a:off x="2836105" y="2939437"/>
                <a:ext cx="208440" cy="213840"/>
              </p14:xfrm>
            </p:contentPart>
          </mc:Choice>
          <mc:Fallback xmlns="">
            <p:pic>
              <p:nvPicPr>
                <p:cNvPr id="14" name="Ink 13">
                  <a:extLst>
                    <a:ext uri="{FF2B5EF4-FFF2-40B4-BE49-F238E27FC236}">
                      <a16:creationId xmlns:a16="http://schemas.microsoft.com/office/drawing/2014/main" id="{857B2191-2EF4-BA39-27C4-5A70532E65A4}"/>
                    </a:ext>
                  </a:extLst>
                </p:cNvPr>
                <p:cNvPicPr/>
                <p:nvPr/>
              </p:nvPicPr>
              <p:blipFill>
                <a:blip r:embed="rId109"/>
                <a:stretch>
                  <a:fillRect/>
                </a:stretch>
              </p:blipFill>
              <p:spPr>
                <a:xfrm>
                  <a:off x="2827465" y="2930797"/>
                  <a:ext cx="22608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6" name="Ink 15">
                  <a:extLst>
                    <a:ext uri="{FF2B5EF4-FFF2-40B4-BE49-F238E27FC236}">
                      <a16:creationId xmlns:a16="http://schemas.microsoft.com/office/drawing/2014/main" id="{E79FDD0D-036F-9DD9-FE5A-D6AA9B3170D2}"/>
                    </a:ext>
                  </a:extLst>
                </p14:cNvPr>
                <p14:cNvContentPartPr/>
                <p14:nvPr/>
              </p14:nvContentPartPr>
              <p14:xfrm>
                <a:off x="1973545" y="3339757"/>
                <a:ext cx="803880" cy="428760"/>
              </p14:xfrm>
            </p:contentPart>
          </mc:Choice>
          <mc:Fallback xmlns="">
            <p:pic>
              <p:nvPicPr>
                <p:cNvPr id="16" name="Ink 15">
                  <a:extLst>
                    <a:ext uri="{FF2B5EF4-FFF2-40B4-BE49-F238E27FC236}">
                      <a16:creationId xmlns:a16="http://schemas.microsoft.com/office/drawing/2014/main" id="{E79FDD0D-036F-9DD9-FE5A-D6AA9B3170D2}"/>
                    </a:ext>
                  </a:extLst>
                </p:cNvPr>
                <p:cNvPicPr/>
                <p:nvPr/>
              </p:nvPicPr>
              <p:blipFill>
                <a:blip r:embed="rId111"/>
                <a:stretch>
                  <a:fillRect/>
                </a:stretch>
              </p:blipFill>
              <p:spPr>
                <a:xfrm>
                  <a:off x="1964905" y="3330757"/>
                  <a:ext cx="821520" cy="4464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7" name="Ink 16">
                  <a:extLst>
                    <a:ext uri="{FF2B5EF4-FFF2-40B4-BE49-F238E27FC236}">
                      <a16:creationId xmlns:a16="http://schemas.microsoft.com/office/drawing/2014/main" id="{85D7BEC3-5A40-A171-1E7E-AA559EF51815}"/>
                    </a:ext>
                  </a:extLst>
                </p14:cNvPr>
                <p14:cNvContentPartPr/>
                <p14:nvPr/>
              </p14:nvContentPartPr>
              <p14:xfrm>
                <a:off x="2765185" y="3308797"/>
                <a:ext cx="327960" cy="432360"/>
              </p14:xfrm>
            </p:contentPart>
          </mc:Choice>
          <mc:Fallback xmlns="">
            <p:pic>
              <p:nvPicPr>
                <p:cNvPr id="17" name="Ink 16">
                  <a:extLst>
                    <a:ext uri="{FF2B5EF4-FFF2-40B4-BE49-F238E27FC236}">
                      <a16:creationId xmlns:a16="http://schemas.microsoft.com/office/drawing/2014/main" id="{85D7BEC3-5A40-A171-1E7E-AA559EF51815}"/>
                    </a:ext>
                  </a:extLst>
                </p:cNvPr>
                <p:cNvPicPr/>
                <p:nvPr/>
              </p:nvPicPr>
              <p:blipFill>
                <a:blip r:embed="rId113"/>
                <a:stretch>
                  <a:fillRect/>
                </a:stretch>
              </p:blipFill>
              <p:spPr>
                <a:xfrm>
                  <a:off x="2756545" y="3299797"/>
                  <a:ext cx="345600" cy="4500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9" name="Ink 18">
                  <a:extLst>
                    <a:ext uri="{FF2B5EF4-FFF2-40B4-BE49-F238E27FC236}">
                      <a16:creationId xmlns:a16="http://schemas.microsoft.com/office/drawing/2014/main" id="{F4796B33-D789-8E99-4A35-DCF67F223E26}"/>
                    </a:ext>
                  </a:extLst>
                </p14:cNvPr>
                <p14:cNvContentPartPr/>
                <p14:nvPr/>
              </p14:nvContentPartPr>
              <p14:xfrm>
                <a:off x="3074785" y="3123757"/>
                <a:ext cx="865800" cy="407520"/>
              </p14:xfrm>
            </p:contentPart>
          </mc:Choice>
          <mc:Fallback xmlns="">
            <p:pic>
              <p:nvPicPr>
                <p:cNvPr id="19" name="Ink 18">
                  <a:extLst>
                    <a:ext uri="{FF2B5EF4-FFF2-40B4-BE49-F238E27FC236}">
                      <a16:creationId xmlns:a16="http://schemas.microsoft.com/office/drawing/2014/main" id="{F4796B33-D789-8E99-4A35-DCF67F223E26}"/>
                    </a:ext>
                  </a:extLst>
                </p:cNvPr>
                <p:cNvPicPr/>
                <p:nvPr/>
              </p:nvPicPr>
              <p:blipFill>
                <a:blip r:embed="rId115"/>
                <a:stretch>
                  <a:fillRect/>
                </a:stretch>
              </p:blipFill>
              <p:spPr>
                <a:xfrm>
                  <a:off x="3066145" y="3115117"/>
                  <a:ext cx="883440" cy="4251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20" name="Ink 19">
                  <a:extLst>
                    <a:ext uri="{FF2B5EF4-FFF2-40B4-BE49-F238E27FC236}">
                      <a16:creationId xmlns:a16="http://schemas.microsoft.com/office/drawing/2014/main" id="{CAD3C714-FB0C-38FE-9B86-90ED26EEA2B6}"/>
                    </a:ext>
                  </a:extLst>
                </p14:cNvPr>
                <p14:cNvContentPartPr/>
                <p14:nvPr/>
              </p14:nvContentPartPr>
              <p14:xfrm>
                <a:off x="2801905" y="3695797"/>
                <a:ext cx="1036080" cy="195120"/>
              </p14:xfrm>
            </p:contentPart>
          </mc:Choice>
          <mc:Fallback xmlns="">
            <p:pic>
              <p:nvPicPr>
                <p:cNvPr id="20" name="Ink 19">
                  <a:extLst>
                    <a:ext uri="{FF2B5EF4-FFF2-40B4-BE49-F238E27FC236}">
                      <a16:creationId xmlns:a16="http://schemas.microsoft.com/office/drawing/2014/main" id="{CAD3C714-FB0C-38FE-9B86-90ED26EEA2B6}"/>
                    </a:ext>
                  </a:extLst>
                </p:cNvPr>
                <p:cNvPicPr/>
                <p:nvPr/>
              </p:nvPicPr>
              <p:blipFill>
                <a:blip r:embed="rId117"/>
                <a:stretch>
                  <a:fillRect/>
                </a:stretch>
              </p:blipFill>
              <p:spPr>
                <a:xfrm>
                  <a:off x="2793265" y="3686797"/>
                  <a:ext cx="105372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21" name="Ink 20">
                  <a:extLst>
                    <a:ext uri="{FF2B5EF4-FFF2-40B4-BE49-F238E27FC236}">
                      <a16:creationId xmlns:a16="http://schemas.microsoft.com/office/drawing/2014/main" id="{9DE1CE51-78BD-6540-18AD-C422E88EC5ED}"/>
                    </a:ext>
                  </a:extLst>
                </p14:cNvPr>
                <p14:cNvContentPartPr/>
                <p14:nvPr/>
              </p14:nvContentPartPr>
              <p14:xfrm>
                <a:off x="3623425" y="3513997"/>
                <a:ext cx="263160" cy="211680"/>
              </p14:xfrm>
            </p:contentPart>
          </mc:Choice>
          <mc:Fallback xmlns="">
            <p:pic>
              <p:nvPicPr>
                <p:cNvPr id="21" name="Ink 20">
                  <a:extLst>
                    <a:ext uri="{FF2B5EF4-FFF2-40B4-BE49-F238E27FC236}">
                      <a16:creationId xmlns:a16="http://schemas.microsoft.com/office/drawing/2014/main" id="{9DE1CE51-78BD-6540-18AD-C422E88EC5ED}"/>
                    </a:ext>
                  </a:extLst>
                </p:cNvPr>
                <p:cNvPicPr/>
                <p:nvPr/>
              </p:nvPicPr>
              <p:blipFill>
                <a:blip r:embed="rId119"/>
                <a:stretch>
                  <a:fillRect/>
                </a:stretch>
              </p:blipFill>
              <p:spPr>
                <a:xfrm>
                  <a:off x="3614785" y="3505357"/>
                  <a:ext cx="28080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24" name="Ink 23">
                  <a:extLst>
                    <a:ext uri="{FF2B5EF4-FFF2-40B4-BE49-F238E27FC236}">
                      <a16:creationId xmlns:a16="http://schemas.microsoft.com/office/drawing/2014/main" id="{F7E1267C-3943-31C7-EF3D-BDDBB64D13A6}"/>
                    </a:ext>
                  </a:extLst>
                </p14:cNvPr>
                <p14:cNvContentPartPr/>
                <p14:nvPr/>
              </p14:nvContentPartPr>
              <p14:xfrm>
                <a:off x="3937345" y="2977597"/>
                <a:ext cx="901080" cy="363960"/>
              </p14:xfrm>
            </p:contentPart>
          </mc:Choice>
          <mc:Fallback xmlns="">
            <p:pic>
              <p:nvPicPr>
                <p:cNvPr id="24" name="Ink 23">
                  <a:extLst>
                    <a:ext uri="{FF2B5EF4-FFF2-40B4-BE49-F238E27FC236}">
                      <a16:creationId xmlns:a16="http://schemas.microsoft.com/office/drawing/2014/main" id="{F7E1267C-3943-31C7-EF3D-BDDBB64D13A6}"/>
                    </a:ext>
                  </a:extLst>
                </p:cNvPr>
                <p:cNvPicPr/>
                <p:nvPr/>
              </p:nvPicPr>
              <p:blipFill>
                <a:blip r:embed="rId121"/>
                <a:stretch>
                  <a:fillRect/>
                </a:stretch>
              </p:blipFill>
              <p:spPr>
                <a:xfrm>
                  <a:off x="3928345" y="2968597"/>
                  <a:ext cx="918720" cy="3816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25" name="Ink 24">
                  <a:extLst>
                    <a:ext uri="{FF2B5EF4-FFF2-40B4-BE49-F238E27FC236}">
                      <a16:creationId xmlns:a16="http://schemas.microsoft.com/office/drawing/2014/main" id="{8EF15733-B51D-029C-1B32-8724DFAF76D4}"/>
                    </a:ext>
                  </a:extLst>
                </p14:cNvPr>
                <p14:cNvContentPartPr/>
                <p14:nvPr/>
              </p14:nvContentPartPr>
              <p14:xfrm>
                <a:off x="3843385" y="3342997"/>
                <a:ext cx="868680" cy="361440"/>
              </p14:xfrm>
            </p:contentPart>
          </mc:Choice>
          <mc:Fallback xmlns="">
            <p:pic>
              <p:nvPicPr>
                <p:cNvPr id="25" name="Ink 24">
                  <a:extLst>
                    <a:ext uri="{FF2B5EF4-FFF2-40B4-BE49-F238E27FC236}">
                      <a16:creationId xmlns:a16="http://schemas.microsoft.com/office/drawing/2014/main" id="{8EF15733-B51D-029C-1B32-8724DFAF76D4}"/>
                    </a:ext>
                  </a:extLst>
                </p:cNvPr>
                <p:cNvPicPr/>
                <p:nvPr/>
              </p:nvPicPr>
              <p:blipFill>
                <a:blip r:embed="rId123"/>
                <a:stretch>
                  <a:fillRect/>
                </a:stretch>
              </p:blipFill>
              <p:spPr>
                <a:xfrm>
                  <a:off x="3834745" y="3334357"/>
                  <a:ext cx="886320" cy="3790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53" name="Ink 52">
                  <a:extLst>
                    <a:ext uri="{FF2B5EF4-FFF2-40B4-BE49-F238E27FC236}">
                      <a16:creationId xmlns:a16="http://schemas.microsoft.com/office/drawing/2014/main" id="{AED93E81-5974-E2E9-D4F9-3B189B1DA835}"/>
                    </a:ext>
                  </a:extLst>
                </p14:cNvPr>
                <p14:cNvContentPartPr/>
                <p14:nvPr/>
              </p14:nvContentPartPr>
              <p14:xfrm>
                <a:off x="6932545" y="1955917"/>
                <a:ext cx="1641600" cy="604080"/>
              </p14:xfrm>
            </p:contentPart>
          </mc:Choice>
          <mc:Fallback xmlns="">
            <p:pic>
              <p:nvPicPr>
                <p:cNvPr id="53" name="Ink 52">
                  <a:extLst>
                    <a:ext uri="{FF2B5EF4-FFF2-40B4-BE49-F238E27FC236}">
                      <a16:creationId xmlns:a16="http://schemas.microsoft.com/office/drawing/2014/main" id="{AED93E81-5974-E2E9-D4F9-3B189B1DA835}"/>
                    </a:ext>
                  </a:extLst>
                </p:cNvPr>
                <p:cNvPicPr/>
                <p:nvPr/>
              </p:nvPicPr>
              <p:blipFill>
                <a:blip r:embed="rId125"/>
                <a:stretch>
                  <a:fillRect/>
                </a:stretch>
              </p:blipFill>
              <p:spPr>
                <a:xfrm>
                  <a:off x="6923545" y="1946917"/>
                  <a:ext cx="1659240" cy="6217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54" name="Ink 53">
                  <a:extLst>
                    <a:ext uri="{FF2B5EF4-FFF2-40B4-BE49-F238E27FC236}">
                      <a16:creationId xmlns:a16="http://schemas.microsoft.com/office/drawing/2014/main" id="{C5A17BBF-3ED4-0994-774E-245D15E0CB4F}"/>
                    </a:ext>
                  </a:extLst>
                </p14:cNvPr>
                <p14:cNvContentPartPr/>
                <p14:nvPr/>
              </p14:nvContentPartPr>
              <p14:xfrm>
                <a:off x="7858105" y="1984717"/>
                <a:ext cx="239400" cy="14760"/>
              </p14:xfrm>
            </p:contentPart>
          </mc:Choice>
          <mc:Fallback xmlns="">
            <p:pic>
              <p:nvPicPr>
                <p:cNvPr id="54" name="Ink 53">
                  <a:extLst>
                    <a:ext uri="{FF2B5EF4-FFF2-40B4-BE49-F238E27FC236}">
                      <a16:creationId xmlns:a16="http://schemas.microsoft.com/office/drawing/2014/main" id="{C5A17BBF-3ED4-0994-774E-245D15E0CB4F}"/>
                    </a:ext>
                  </a:extLst>
                </p:cNvPr>
                <p:cNvPicPr/>
                <p:nvPr/>
              </p:nvPicPr>
              <p:blipFill>
                <a:blip r:embed="rId127"/>
                <a:stretch>
                  <a:fillRect/>
                </a:stretch>
              </p:blipFill>
              <p:spPr>
                <a:xfrm>
                  <a:off x="7849105" y="1975717"/>
                  <a:ext cx="25704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56" name="Ink 55">
                  <a:extLst>
                    <a:ext uri="{FF2B5EF4-FFF2-40B4-BE49-F238E27FC236}">
                      <a16:creationId xmlns:a16="http://schemas.microsoft.com/office/drawing/2014/main" id="{41CB2C14-B49B-160D-2473-C9F4CF41D101}"/>
                    </a:ext>
                  </a:extLst>
                </p14:cNvPr>
                <p14:cNvContentPartPr/>
                <p14:nvPr/>
              </p14:nvContentPartPr>
              <p14:xfrm>
                <a:off x="6941905" y="2321677"/>
                <a:ext cx="1822680" cy="47880"/>
              </p14:xfrm>
            </p:contentPart>
          </mc:Choice>
          <mc:Fallback xmlns="">
            <p:pic>
              <p:nvPicPr>
                <p:cNvPr id="56" name="Ink 55">
                  <a:extLst>
                    <a:ext uri="{FF2B5EF4-FFF2-40B4-BE49-F238E27FC236}">
                      <a16:creationId xmlns:a16="http://schemas.microsoft.com/office/drawing/2014/main" id="{41CB2C14-B49B-160D-2473-C9F4CF41D101}"/>
                    </a:ext>
                  </a:extLst>
                </p:cNvPr>
                <p:cNvPicPr/>
                <p:nvPr/>
              </p:nvPicPr>
              <p:blipFill>
                <a:blip r:embed="rId129"/>
                <a:stretch>
                  <a:fillRect/>
                </a:stretch>
              </p:blipFill>
              <p:spPr>
                <a:xfrm>
                  <a:off x="6933265" y="2312677"/>
                  <a:ext cx="184032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58" name="Ink 57">
                  <a:extLst>
                    <a:ext uri="{FF2B5EF4-FFF2-40B4-BE49-F238E27FC236}">
                      <a16:creationId xmlns:a16="http://schemas.microsoft.com/office/drawing/2014/main" id="{AE321358-C0AE-1285-7D70-409556629C8C}"/>
                    </a:ext>
                  </a:extLst>
                </p14:cNvPr>
                <p14:cNvContentPartPr/>
                <p14:nvPr/>
              </p14:nvContentPartPr>
              <p14:xfrm>
                <a:off x="6339625" y="2803717"/>
                <a:ext cx="107280" cy="250920"/>
              </p14:xfrm>
            </p:contentPart>
          </mc:Choice>
          <mc:Fallback xmlns="">
            <p:pic>
              <p:nvPicPr>
                <p:cNvPr id="58" name="Ink 57">
                  <a:extLst>
                    <a:ext uri="{FF2B5EF4-FFF2-40B4-BE49-F238E27FC236}">
                      <a16:creationId xmlns:a16="http://schemas.microsoft.com/office/drawing/2014/main" id="{AE321358-C0AE-1285-7D70-409556629C8C}"/>
                    </a:ext>
                  </a:extLst>
                </p:cNvPr>
                <p:cNvPicPr/>
                <p:nvPr/>
              </p:nvPicPr>
              <p:blipFill>
                <a:blip r:embed="rId131"/>
                <a:stretch>
                  <a:fillRect/>
                </a:stretch>
              </p:blipFill>
              <p:spPr>
                <a:xfrm>
                  <a:off x="6330625" y="2795077"/>
                  <a:ext cx="12492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59" name="Ink 58">
                  <a:extLst>
                    <a:ext uri="{FF2B5EF4-FFF2-40B4-BE49-F238E27FC236}">
                      <a16:creationId xmlns:a16="http://schemas.microsoft.com/office/drawing/2014/main" id="{247C87C2-CE51-7A33-FAE5-ADFCC1E0B3A3}"/>
                    </a:ext>
                  </a:extLst>
                </p14:cNvPr>
                <p14:cNvContentPartPr/>
                <p14:nvPr/>
              </p14:nvContentPartPr>
              <p14:xfrm>
                <a:off x="6228385" y="2716597"/>
                <a:ext cx="384480" cy="412920"/>
              </p14:xfrm>
            </p:contentPart>
          </mc:Choice>
          <mc:Fallback xmlns="">
            <p:pic>
              <p:nvPicPr>
                <p:cNvPr id="59" name="Ink 58">
                  <a:extLst>
                    <a:ext uri="{FF2B5EF4-FFF2-40B4-BE49-F238E27FC236}">
                      <a16:creationId xmlns:a16="http://schemas.microsoft.com/office/drawing/2014/main" id="{247C87C2-CE51-7A33-FAE5-ADFCC1E0B3A3}"/>
                    </a:ext>
                  </a:extLst>
                </p:cNvPr>
                <p:cNvPicPr/>
                <p:nvPr/>
              </p:nvPicPr>
              <p:blipFill>
                <a:blip r:embed="rId133"/>
                <a:stretch>
                  <a:fillRect/>
                </a:stretch>
              </p:blipFill>
              <p:spPr>
                <a:xfrm>
                  <a:off x="6219385" y="2707597"/>
                  <a:ext cx="402120" cy="4305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61" name="Ink 60">
                  <a:extLst>
                    <a:ext uri="{FF2B5EF4-FFF2-40B4-BE49-F238E27FC236}">
                      <a16:creationId xmlns:a16="http://schemas.microsoft.com/office/drawing/2014/main" id="{4796D9AA-ED4D-4869-9D5D-8D5C7957717D}"/>
                    </a:ext>
                  </a:extLst>
                </p14:cNvPr>
                <p14:cNvContentPartPr/>
                <p14:nvPr/>
              </p14:nvContentPartPr>
              <p14:xfrm>
                <a:off x="6885385" y="2753317"/>
                <a:ext cx="167760" cy="10080"/>
              </p14:xfrm>
            </p:contentPart>
          </mc:Choice>
          <mc:Fallback xmlns="">
            <p:pic>
              <p:nvPicPr>
                <p:cNvPr id="61" name="Ink 60">
                  <a:extLst>
                    <a:ext uri="{FF2B5EF4-FFF2-40B4-BE49-F238E27FC236}">
                      <a16:creationId xmlns:a16="http://schemas.microsoft.com/office/drawing/2014/main" id="{4796D9AA-ED4D-4869-9D5D-8D5C7957717D}"/>
                    </a:ext>
                  </a:extLst>
                </p:cNvPr>
                <p:cNvPicPr/>
                <p:nvPr/>
              </p:nvPicPr>
              <p:blipFill>
                <a:blip r:embed="rId135"/>
                <a:stretch>
                  <a:fillRect/>
                </a:stretch>
              </p:blipFill>
              <p:spPr>
                <a:xfrm>
                  <a:off x="6876385" y="2744677"/>
                  <a:ext cx="18540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63" name="Ink 62">
                  <a:extLst>
                    <a:ext uri="{FF2B5EF4-FFF2-40B4-BE49-F238E27FC236}">
                      <a16:creationId xmlns:a16="http://schemas.microsoft.com/office/drawing/2014/main" id="{38D483F7-3A79-B8F9-5FDF-DFEE19D53B3A}"/>
                    </a:ext>
                  </a:extLst>
                </p14:cNvPr>
                <p14:cNvContentPartPr/>
                <p14:nvPr/>
              </p14:nvContentPartPr>
              <p14:xfrm>
                <a:off x="8394865" y="2684917"/>
                <a:ext cx="1428840" cy="642960"/>
              </p14:xfrm>
            </p:contentPart>
          </mc:Choice>
          <mc:Fallback xmlns="">
            <p:pic>
              <p:nvPicPr>
                <p:cNvPr id="63" name="Ink 62">
                  <a:extLst>
                    <a:ext uri="{FF2B5EF4-FFF2-40B4-BE49-F238E27FC236}">
                      <a16:creationId xmlns:a16="http://schemas.microsoft.com/office/drawing/2014/main" id="{38D483F7-3A79-B8F9-5FDF-DFEE19D53B3A}"/>
                    </a:ext>
                  </a:extLst>
                </p:cNvPr>
                <p:cNvPicPr/>
                <p:nvPr/>
              </p:nvPicPr>
              <p:blipFill>
                <a:blip r:embed="rId137"/>
                <a:stretch>
                  <a:fillRect/>
                </a:stretch>
              </p:blipFill>
              <p:spPr>
                <a:xfrm>
                  <a:off x="8385865" y="2676277"/>
                  <a:ext cx="1446480" cy="66060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64" name="Ink 63">
                  <a:extLst>
                    <a:ext uri="{FF2B5EF4-FFF2-40B4-BE49-F238E27FC236}">
                      <a16:creationId xmlns:a16="http://schemas.microsoft.com/office/drawing/2014/main" id="{43F96216-1017-97AF-EDB6-319188EB7FB7}"/>
                    </a:ext>
                  </a:extLst>
                </p14:cNvPr>
                <p14:cNvContentPartPr/>
                <p14:nvPr/>
              </p14:nvContentPartPr>
              <p14:xfrm>
                <a:off x="9122425" y="2462437"/>
                <a:ext cx="121320" cy="120960"/>
              </p14:xfrm>
            </p:contentPart>
          </mc:Choice>
          <mc:Fallback xmlns="">
            <p:pic>
              <p:nvPicPr>
                <p:cNvPr id="64" name="Ink 63">
                  <a:extLst>
                    <a:ext uri="{FF2B5EF4-FFF2-40B4-BE49-F238E27FC236}">
                      <a16:creationId xmlns:a16="http://schemas.microsoft.com/office/drawing/2014/main" id="{43F96216-1017-97AF-EDB6-319188EB7FB7}"/>
                    </a:ext>
                  </a:extLst>
                </p:cNvPr>
                <p:cNvPicPr/>
                <p:nvPr/>
              </p:nvPicPr>
              <p:blipFill>
                <a:blip r:embed="rId139"/>
                <a:stretch>
                  <a:fillRect/>
                </a:stretch>
              </p:blipFill>
              <p:spPr>
                <a:xfrm>
                  <a:off x="9113785" y="2453437"/>
                  <a:ext cx="13896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65" name="Ink 64">
                  <a:extLst>
                    <a:ext uri="{FF2B5EF4-FFF2-40B4-BE49-F238E27FC236}">
                      <a16:creationId xmlns:a16="http://schemas.microsoft.com/office/drawing/2014/main" id="{1A887AB5-9F40-353C-D5C7-69684A81D661}"/>
                    </a:ext>
                  </a:extLst>
                </p14:cNvPr>
                <p14:cNvContentPartPr/>
                <p14:nvPr/>
              </p14:nvContentPartPr>
              <p14:xfrm>
                <a:off x="9334465" y="2703997"/>
                <a:ext cx="193680" cy="33480"/>
              </p14:xfrm>
            </p:contentPart>
          </mc:Choice>
          <mc:Fallback xmlns="">
            <p:pic>
              <p:nvPicPr>
                <p:cNvPr id="65" name="Ink 64">
                  <a:extLst>
                    <a:ext uri="{FF2B5EF4-FFF2-40B4-BE49-F238E27FC236}">
                      <a16:creationId xmlns:a16="http://schemas.microsoft.com/office/drawing/2014/main" id="{1A887AB5-9F40-353C-D5C7-69684A81D661}"/>
                    </a:ext>
                  </a:extLst>
                </p:cNvPr>
                <p:cNvPicPr/>
                <p:nvPr/>
              </p:nvPicPr>
              <p:blipFill>
                <a:blip r:embed="rId141"/>
                <a:stretch>
                  <a:fillRect/>
                </a:stretch>
              </p:blipFill>
              <p:spPr>
                <a:xfrm>
                  <a:off x="9325825" y="2695357"/>
                  <a:ext cx="21132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66" name="Ink 65">
                  <a:extLst>
                    <a:ext uri="{FF2B5EF4-FFF2-40B4-BE49-F238E27FC236}">
                      <a16:creationId xmlns:a16="http://schemas.microsoft.com/office/drawing/2014/main" id="{F7EF530E-1E2E-97C2-447C-E73A5047105E}"/>
                    </a:ext>
                  </a:extLst>
                </p14:cNvPr>
                <p14:cNvContentPartPr/>
                <p14:nvPr/>
              </p14:nvContentPartPr>
              <p14:xfrm>
                <a:off x="6311545" y="3351637"/>
                <a:ext cx="161640" cy="239400"/>
              </p14:xfrm>
            </p:contentPart>
          </mc:Choice>
          <mc:Fallback xmlns="">
            <p:pic>
              <p:nvPicPr>
                <p:cNvPr id="66" name="Ink 65">
                  <a:extLst>
                    <a:ext uri="{FF2B5EF4-FFF2-40B4-BE49-F238E27FC236}">
                      <a16:creationId xmlns:a16="http://schemas.microsoft.com/office/drawing/2014/main" id="{F7EF530E-1E2E-97C2-447C-E73A5047105E}"/>
                    </a:ext>
                  </a:extLst>
                </p:cNvPr>
                <p:cNvPicPr/>
                <p:nvPr/>
              </p:nvPicPr>
              <p:blipFill>
                <a:blip r:embed="rId143"/>
                <a:stretch>
                  <a:fillRect/>
                </a:stretch>
              </p:blipFill>
              <p:spPr>
                <a:xfrm>
                  <a:off x="6302905" y="3342997"/>
                  <a:ext cx="17928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67" name="Ink 66">
                  <a:extLst>
                    <a:ext uri="{FF2B5EF4-FFF2-40B4-BE49-F238E27FC236}">
                      <a16:creationId xmlns:a16="http://schemas.microsoft.com/office/drawing/2014/main" id="{A8773CAA-1C0D-575D-34FF-A4CD090F441E}"/>
                    </a:ext>
                  </a:extLst>
                </p14:cNvPr>
                <p14:cNvContentPartPr/>
                <p14:nvPr/>
              </p14:nvContentPartPr>
              <p14:xfrm>
                <a:off x="6138385" y="3255157"/>
                <a:ext cx="429840" cy="429480"/>
              </p14:xfrm>
            </p:contentPart>
          </mc:Choice>
          <mc:Fallback xmlns="">
            <p:pic>
              <p:nvPicPr>
                <p:cNvPr id="67" name="Ink 66">
                  <a:extLst>
                    <a:ext uri="{FF2B5EF4-FFF2-40B4-BE49-F238E27FC236}">
                      <a16:creationId xmlns:a16="http://schemas.microsoft.com/office/drawing/2014/main" id="{A8773CAA-1C0D-575D-34FF-A4CD090F441E}"/>
                    </a:ext>
                  </a:extLst>
                </p:cNvPr>
                <p:cNvPicPr/>
                <p:nvPr/>
              </p:nvPicPr>
              <p:blipFill>
                <a:blip r:embed="rId145"/>
                <a:stretch>
                  <a:fillRect/>
                </a:stretch>
              </p:blipFill>
              <p:spPr>
                <a:xfrm>
                  <a:off x="6129385" y="3246157"/>
                  <a:ext cx="447480" cy="44712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71" name="Ink 70">
                  <a:extLst>
                    <a:ext uri="{FF2B5EF4-FFF2-40B4-BE49-F238E27FC236}">
                      <a16:creationId xmlns:a16="http://schemas.microsoft.com/office/drawing/2014/main" id="{948A234F-D85D-46F2-14FF-01F5EF46C6C5}"/>
                    </a:ext>
                  </a:extLst>
                </p14:cNvPr>
                <p14:cNvContentPartPr/>
                <p14:nvPr/>
              </p14:nvContentPartPr>
              <p14:xfrm>
                <a:off x="6921745" y="3322477"/>
                <a:ext cx="17640" cy="338400"/>
              </p14:xfrm>
            </p:contentPart>
          </mc:Choice>
          <mc:Fallback xmlns="">
            <p:pic>
              <p:nvPicPr>
                <p:cNvPr id="71" name="Ink 70">
                  <a:extLst>
                    <a:ext uri="{FF2B5EF4-FFF2-40B4-BE49-F238E27FC236}">
                      <a16:creationId xmlns:a16="http://schemas.microsoft.com/office/drawing/2014/main" id="{948A234F-D85D-46F2-14FF-01F5EF46C6C5}"/>
                    </a:ext>
                  </a:extLst>
                </p:cNvPr>
                <p:cNvPicPr/>
                <p:nvPr/>
              </p:nvPicPr>
              <p:blipFill>
                <a:blip r:embed="rId147"/>
                <a:stretch>
                  <a:fillRect/>
                </a:stretch>
              </p:blipFill>
              <p:spPr>
                <a:xfrm>
                  <a:off x="6912745" y="3313477"/>
                  <a:ext cx="35280" cy="35604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72" name="Ink 71">
                  <a:extLst>
                    <a:ext uri="{FF2B5EF4-FFF2-40B4-BE49-F238E27FC236}">
                      <a16:creationId xmlns:a16="http://schemas.microsoft.com/office/drawing/2014/main" id="{533B9C36-8318-DCEB-D862-5C779DD86CF1}"/>
                    </a:ext>
                  </a:extLst>
                </p14:cNvPr>
                <p14:cNvContentPartPr/>
                <p14:nvPr/>
              </p14:nvContentPartPr>
              <p14:xfrm>
                <a:off x="6853345" y="3300157"/>
                <a:ext cx="1204200" cy="360000"/>
              </p14:xfrm>
            </p:contentPart>
          </mc:Choice>
          <mc:Fallback xmlns="">
            <p:pic>
              <p:nvPicPr>
                <p:cNvPr id="72" name="Ink 71">
                  <a:extLst>
                    <a:ext uri="{FF2B5EF4-FFF2-40B4-BE49-F238E27FC236}">
                      <a16:creationId xmlns:a16="http://schemas.microsoft.com/office/drawing/2014/main" id="{533B9C36-8318-DCEB-D862-5C779DD86CF1}"/>
                    </a:ext>
                  </a:extLst>
                </p:cNvPr>
                <p:cNvPicPr/>
                <p:nvPr/>
              </p:nvPicPr>
              <p:blipFill>
                <a:blip r:embed="rId149"/>
                <a:stretch>
                  <a:fillRect/>
                </a:stretch>
              </p:blipFill>
              <p:spPr>
                <a:xfrm>
                  <a:off x="6844705" y="3291157"/>
                  <a:ext cx="1221840" cy="3776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73" name="Ink 72">
                  <a:extLst>
                    <a:ext uri="{FF2B5EF4-FFF2-40B4-BE49-F238E27FC236}">
                      <a16:creationId xmlns:a16="http://schemas.microsoft.com/office/drawing/2014/main" id="{3C267B3F-B15C-8D97-4BBC-302137374A03}"/>
                    </a:ext>
                  </a:extLst>
                </p14:cNvPr>
                <p14:cNvContentPartPr/>
                <p14:nvPr/>
              </p14:nvContentPartPr>
              <p14:xfrm>
                <a:off x="8250145" y="3386917"/>
                <a:ext cx="855720" cy="361080"/>
              </p14:xfrm>
            </p:contentPart>
          </mc:Choice>
          <mc:Fallback xmlns="">
            <p:pic>
              <p:nvPicPr>
                <p:cNvPr id="73" name="Ink 72">
                  <a:extLst>
                    <a:ext uri="{FF2B5EF4-FFF2-40B4-BE49-F238E27FC236}">
                      <a16:creationId xmlns:a16="http://schemas.microsoft.com/office/drawing/2014/main" id="{3C267B3F-B15C-8D97-4BBC-302137374A03}"/>
                    </a:ext>
                  </a:extLst>
                </p:cNvPr>
                <p:cNvPicPr/>
                <p:nvPr/>
              </p:nvPicPr>
              <p:blipFill>
                <a:blip r:embed="rId151"/>
                <a:stretch>
                  <a:fillRect/>
                </a:stretch>
              </p:blipFill>
              <p:spPr>
                <a:xfrm>
                  <a:off x="8241505" y="3377917"/>
                  <a:ext cx="873360" cy="37872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74" name="Ink 73">
                  <a:extLst>
                    <a:ext uri="{FF2B5EF4-FFF2-40B4-BE49-F238E27FC236}">
                      <a16:creationId xmlns:a16="http://schemas.microsoft.com/office/drawing/2014/main" id="{EC99FCAA-8F11-A9D7-CF44-377A34748C98}"/>
                    </a:ext>
                  </a:extLst>
                </p14:cNvPr>
                <p14:cNvContentPartPr/>
                <p14:nvPr/>
              </p14:nvContentPartPr>
              <p14:xfrm>
                <a:off x="9265345" y="3407077"/>
                <a:ext cx="632880" cy="220680"/>
              </p14:xfrm>
            </p:contentPart>
          </mc:Choice>
          <mc:Fallback xmlns="">
            <p:pic>
              <p:nvPicPr>
                <p:cNvPr id="74" name="Ink 73">
                  <a:extLst>
                    <a:ext uri="{FF2B5EF4-FFF2-40B4-BE49-F238E27FC236}">
                      <a16:creationId xmlns:a16="http://schemas.microsoft.com/office/drawing/2014/main" id="{EC99FCAA-8F11-A9D7-CF44-377A34748C98}"/>
                    </a:ext>
                  </a:extLst>
                </p:cNvPr>
                <p:cNvPicPr/>
                <p:nvPr/>
              </p:nvPicPr>
              <p:blipFill>
                <a:blip r:embed="rId153"/>
                <a:stretch>
                  <a:fillRect/>
                </a:stretch>
              </p:blipFill>
              <p:spPr>
                <a:xfrm>
                  <a:off x="9256705" y="3398077"/>
                  <a:ext cx="65052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76" name="Ink 75">
                  <a:extLst>
                    <a:ext uri="{FF2B5EF4-FFF2-40B4-BE49-F238E27FC236}">
                      <a16:creationId xmlns:a16="http://schemas.microsoft.com/office/drawing/2014/main" id="{33EBEDD3-3DF6-5B50-852C-271087FE0EB4}"/>
                    </a:ext>
                  </a:extLst>
                </p14:cNvPr>
                <p14:cNvContentPartPr/>
                <p14:nvPr/>
              </p14:nvContentPartPr>
              <p14:xfrm>
                <a:off x="6287785" y="3870757"/>
                <a:ext cx="133920" cy="225000"/>
              </p14:xfrm>
            </p:contentPart>
          </mc:Choice>
          <mc:Fallback xmlns="">
            <p:pic>
              <p:nvPicPr>
                <p:cNvPr id="76" name="Ink 75">
                  <a:extLst>
                    <a:ext uri="{FF2B5EF4-FFF2-40B4-BE49-F238E27FC236}">
                      <a16:creationId xmlns:a16="http://schemas.microsoft.com/office/drawing/2014/main" id="{33EBEDD3-3DF6-5B50-852C-271087FE0EB4}"/>
                    </a:ext>
                  </a:extLst>
                </p:cNvPr>
                <p:cNvPicPr/>
                <p:nvPr/>
              </p:nvPicPr>
              <p:blipFill>
                <a:blip r:embed="rId155"/>
                <a:stretch>
                  <a:fillRect/>
                </a:stretch>
              </p:blipFill>
              <p:spPr>
                <a:xfrm>
                  <a:off x="6279145" y="3862117"/>
                  <a:ext cx="15156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77" name="Ink 76">
                  <a:extLst>
                    <a:ext uri="{FF2B5EF4-FFF2-40B4-BE49-F238E27FC236}">
                      <a16:creationId xmlns:a16="http://schemas.microsoft.com/office/drawing/2014/main" id="{00CE3A2D-7E62-CD20-E40E-61174EE1C0C1}"/>
                    </a:ext>
                  </a:extLst>
                </p14:cNvPr>
                <p14:cNvContentPartPr/>
                <p14:nvPr/>
              </p14:nvContentPartPr>
              <p14:xfrm>
                <a:off x="6105985" y="3771757"/>
                <a:ext cx="428760" cy="433800"/>
              </p14:xfrm>
            </p:contentPart>
          </mc:Choice>
          <mc:Fallback xmlns="">
            <p:pic>
              <p:nvPicPr>
                <p:cNvPr id="77" name="Ink 76">
                  <a:extLst>
                    <a:ext uri="{FF2B5EF4-FFF2-40B4-BE49-F238E27FC236}">
                      <a16:creationId xmlns:a16="http://schemas.microsoft.com/office/drawing/2014/main" id="{00CE3A2D-7E62-CD20-E40E-61174EE1C0C1}"/>
                    </a:ext>
                  </a:extLst>
                </p:cNvPr>
                <p:cNvPicPr/>
                <p:nvPr/>
              </p:nvPicPr>
              <p:blipFill>
                <a:blip r:embed="rId157"/>
                <a:stretch>
                  <a:fillRect/>
                </a:stretch>
              </p:blipFill>
              <p:spPr>
                <a:xfrm>
                  <a:off x="6096985" y="3763117"/>
                  <a:ext cx="446400" cy="45144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80" name="Ink 79">
                  <a:extLst>
                    <a:ext uri="{FF2B5EF4-FFF2-40B4-BE49-F238E27FC236}">
                      <a16:creationId xmlns:a16="http://schemas.microsoft.com/office/drawing/2014/main" id="{A40440B3-A56B-971A-98B0-7175FAB7C8D5}"/>
                    </a:ext>
                  </a:extLst>
                </p14:cNvPr>
                <p14:cNvContentPartPr/>
                <p14:nvPr/>
              </p14:nvContentPartPr>
              <p14:xfrm>
                <a:off x="7862065" y="3860317"/>
                <a:ext cx="1282320" cy="437040"/>
              </p14:xfrm>
            </p:contentPart>
          </mc:Choice>
          <mc:Fallback xmlns="">
            <p:pic>
              <p:nvPicPr>
                <p:cNvPr id="80" name="Ink 79">
                  <a:extLst>
                    <a:ext uri="{FF2B5EF4-FFF2-40B4-BE49-F238E27FC236}">
                      <a16:creationId xmlns:a16="http://schemas.microsoft.com/office/drawing/2014/main" id="{A40440B3-A56B-971A-98B0-7175FAB7C8D5}"/>
                    </a:ext>
                  </a:extLst>
                </p:cNvPr>
                <p:cNvPicPr/>
                <p:nvPr/>
              </p:nvPicPr>
              <p:blipFill>
                <a:blip r:embed="rId159"/>
                <a:stretch>
                  <a:fillRect/>
                </a:stretch>
              </p:blipFill>
              <p:spPr>
                <a:xfrm>
                  <a:off x="7853065" y="3851317"/>
                  <a:ext cx="1299960" cy="45468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81" name="Ink 80">
                  <a:extLst>
                    <a:ext uri="{FF2B5EF4-FFF2-40B4-BE49-F238E27FC236}">
                      <a16:creationId xmlns:a16="http://schemas.microsoft.com/office/drawing/2014/main" id="{4ECCAE09-31B0-727E-2335-29D54A647B09}"/>
                    </a:ext>
                  </a:extLst>
                </p14:cNvPr>
                <p14:cNvContentPartPr/>
                <p14:nvPr/>
              </p14:nvContentPartPr>
              <p14:xfrm>
                <a:off x="9304945" y="3873997"/>
                <a:ext cx="686520" cy="185400"/>
              </p14:xfrm>
            </p:contentPart>
          </mc:Choice>
          <mc:Fallback xmlns="">
            <p:pic>
              <p:nvPicPr>
                <p:cNvPr id="81" name="Ink 80">
                  <a:extLst>
                    <a:ext uri="{FF2B5EF4-FFF2-40B4-BE49-F238E27FC236}">
                      <a16:creationId xmlns:a16="http://schemas.microsoft.com/office/drawing/2014/main" id="{4ECCAE09-31B0-727E-2335-29D54A647B09}"/>
                    </a:ext>
                  </a:extLst>
                </p:cNvPr>
                <p:cNvPicPr/>
                <p:nvPr/>
              </p:nvPicPr>
              <p:blipFill>
                <a:blip r:embed="rId161"/>
                <a:stretch>
                  <a:fillRect/>
                </a:stretch>
              </p:blipFill>
              <p:spPr>
                <a:xfrm>
                  <a:off x="9296305" y="3865357"/>
                  <a:ext cx="70416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84" name="Ink 83">
                  <a:extLst>
                    <a:ext uri="{FF2B5EF4-FFF2-40B4-BE49-F238E27FC236}">
                      <a16:creationId xmlns:a16="http://schemas.microsoft.com/office/drawing/2014/main" id="{66570F98-1954-F793-CF2D-8DDB72E1A9AA}"/>
                    </a:ext>
                  </a:extLst>
                </p14:cNvPr>
                <p14:cNvContentPartPr/>
                <p14:nvPr/>
              </p14:nvContentPartPr>
              <p14:xfrm>
                <a:off x="6318745" y="4390597"/>
                <a:ext cx="175320" cy="227880"/>
              </p14:xfrm>
            </p:contentPart>
          </mc:Choice>
          <mc:Fallback xmlns="">
            <p:pic>
              <p:nvPicPr>
                <p:cNvPr id="84" name="Ink 83">
                  <a:extLst>
                    <a:ext uri="{FF2B5EF4-FFF2-40B4-BE49-F238E27FC236}">
                      <a16:creationId xmlns:a16="http://schemas.microsoft.com/office/drawing/2014/main" id="{66570F98-1954-F793-CF2D-8DDB72E1A9AA}"/>
                    </a:ext>
                  </a:extLst>
                </p:cNvPr>
                <p:cNvPicPr/>
                <p:nvPr/>
              </p:nvPicPr>
              <p:blipFill>
                <a:blip r:embed="rId163"/>
                <a:stretch>
                  <a:fillRect/>
                </a:stretch>
              </p:blipFill>
              <p:spPr>
                <a:xfrm>
                  <a:off x="6310105" y="4381957"/>
                  <a:ext cx="19296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85" name="Ink 84">
                  <a:extLst>
                    <a:ext uri="{FF2B5EF4-FFF2-40B4-BE49-F238E27FC236}">
                      <a16:creationId xmlns:a16="http://schemas.microsoft.com/office/drawing/2014/main" id="{B117C1BA-D41B-6F23-1483-6CBDE7107331}"/>
                    </a:ext>
                  </a:extLst>
                </p14:cNvPr>
                <p14:cNvContentPartPr/>
                <p14:nvPr/>
              </p14:nvContentPartPr>
              <p14:xfrm>
                <a:off x="6434305" y="4421557"/>
                <a:ext cx="13320" cy="291960"/>
              </p14:xfrm>
            </p:contentPart>
          </mc:Choice>
          <mc:Fallback xmlns="">
            <p:pic>
              <p:nvPicPr>
                <p:cNvPr id="85" name="Ink 84">
                  <a:extLst>
                    <a:ext uri="{FF2B5EF4-FFF2-40B4-BE49-F238E27FC236}">
                      <a16:creationId xmlns:a16="http://schemas.microsoft.com/office/drawing/2014/main" id="{B117C1BA-D41B-6F23-1483-6CBDE7107331}"/>
                    </a:ext>
                  </a:extLst>
                </p:cNvPr>
                <p:cNvPicPr/>
                <p:nvPr/>
              </p:nvPicPr>
              <p:blipFill>
                <a:blip r:embed="rId165"/>
                <a:stretch>
                  <a:fillRect/>
                </a:stretch>
              </p:blipFill>
              <p:spPr>
                <a:xfrm>
                  <a:off x="6425305" y="4412557"/>
                  <a:ext cx="30960"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86" name="Ink 85">
                  <a:extLst>
                    <a:ext uri="{FF2B5EF4-FFF2-40B4-BE49-F238E27FC236}">
                      <a16:creationId xmlns:a16="http://schemas.microsoft.com/office/drawing/2014/main" id="{763C6552-1243-D434-22FF-05830DDABF04}"/>
                    </a:ext>
                  </a:extLst>
                </p14:cNvPr>
                <p14:cNvContentPartPr/>
                <p14:nvPr/>
              </p14:nvContentPartPr>
              <p14:xfrm>
                <a:off x="6235945" y="4349197"/>
                <a:ext cx="405720" cy="435240"/>
              </p14:xfrm>
            </p:contentPart>
          </mc:Choice>
          <mc:Fallback xmlns="">
            <p:pic>
              <p:nvPicPr>
                <p:cNvPr id="86" name="Ink 85">
                  <a:extLst>
                    <a:ext uri="{FF2B5EF4-FFF2-40B4-BE49-F238E27FC236}">
                      <a16:creationId xmlns:a16="http://schemas.microsoft.com/office/drawing/2014/main" id="{763C6552-1243-D434-22FF-05830DDABF04}"/>
                    </a:ext>
                  </a:extLst>
                </p:cNvPr>
                <p:cNvPicPr/>
                <p:nvPr/>
              </p:nvPicPr>
              <p:blipFill>
                <a:blip r:embed="rId167"/>
                <a:stretch>
                  <a:fillRect/>
                </a:stretch>
              </p:blipFill>
              <p:spPr>
                <a:xfrm>
                  <a:off x="6227305" y="4340197"/>
                  <a:ext cx="423360" cy="45288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88" name="Ink 87">
                  <a:extLst>
                    <a:ext uri="{FF2B5EF4-FFF2-40B4-BE49-F238E27FC236}">
                      <a16:creationId xmlns:a16="http://schemas.microsoft.com/office/drawing/2014/main" id="{E92C678E-2F3B-B917-0300-3B7872B51CA8}"/>
                    </a:ext>
                  </a:extLst>
                </p14:cNvPr>
                <p14:cNvContentPartPr/>
                <p14:nvPr/>
              </p14:nvContentPartPr>
              <p14:xfrm>
                <a:off x="6872425" y="4416517"/>
                <a:ext cx="20160" cy="296640"/>
              </p14:xfrm>
            </p:contentPart>
          </mc:Choice>
          <mc:Fallback xmlns="">
            <p:pic>
              <p:nvPicPr>
                <p:cNvPr id="88" name="Ink 87">
                  <a:extLst>
                    <a:ext uri="{FF2B5EF4-FFF2-40B4-BE49-F238E27FC236}">
                      <a16:creationId xmlns:a16="http://schemas.microsoft.com/office/drawing/2014/main" id="{E92C678E-2F3B-B917-0300-3B7872B51CA8}"/>
                    </a:ext>
                  </a:extLst>
                </p:cNvPr>
                <p:cNvPicPr/>
                <p:nvPr/>
              </p:nvPicPr>
              <p:blipFill>
                <a:blip r:embed="rId169"/>
                <a:stretch>
                  <a:fillRect/>
                </a:stretch>
              </p:blipFill>
              <p:spPr>
                <a:xfrm>
                  <a:off x="6863425" y="4407517"/>
                  <a:ext cx="3780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89" name="Ink 88">
                  <a:extLst>
                    <a:ext uri="{FF2B5EF4-FFF2-40B4-BE49-F238E27FC236}">
                      <a16:creationId xmlns:a16="http://schemas.microsoft.com/office/drawing/2014/main" id="{1BF9437B-084A-28DC-EFC2-0F6D56BD903A}"/>
                    </a:ext>
                  </a:extLst>
                </p14:cNvPr>
                <p14:cNvContentPartPr/>
                <p14:nvPr/>
              </p14:nvContentPartPr>
              <p14:xfrm>
                <a:off x="6829225" y="4354597"/>
                <a:ext cx="1141560" cy="370800"/>
              </p14:xfrm>
            </p:contentPart>
          </mc:Choice>
          <mc:Fallback xmlns="">
            <p:pic>
              <p:nvPicPr>
                <p:cNvPr id="89" name="Ink 88">
                  <a:extLst>
                    <a:ext uri="{FF2B5EF4-FFF2-40B4-BE49-F238E27FC236}">
                      <a16:creationId xmlns:a16="http://schemas.microsoft.com/office/drawing/2014/main" id="{1BF9437B-084A-28DC-EFC2-0F6D56BD903A}"/>
                    </a:ext>
                  </a:extLst>
                </p:cNvPr>
                <p:cNvPicPr/>
                <p:nvPr/>
              </p:nvPicPr>
              <p:blipFill>
                <a:blip r:embed="rId171"/>
                <a:stretch>
                  <a:fillRect/>
                </a:stretch>
              </p:blipFill>
              <p:spPr>
                <a:xfrm>
                  <a:off x="6820585" y="4345597"/>
                  <a:ext cx="1159200" cy="38844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91" name="Ink 90">
                  <a:extLst>
                    <a:ext uri="{FF2B5EF4-FFF2-40B4-BE49-F238E27FC236}">
                      <a16:creationId xmlns:a16="http://schemas.microsoft.com/office/drawing/2014/main" id="{9E3D2F29-1284-2E67-EE81-BC72C459739E}"/>
                    </a:ext>
                  </a:extLst>
                </p14:cNvPr>
                <p14:cNvContentPartPr/>
                <p14:nvPr/>
              </p14:nvContentPartPr>
              <p14:xfrm>
                <a:off x="8091025" y="4370077"/>
                <a:ext cx="186120" cy="23760"/>
              </p14:xfrm>
            </p:contentPart>
          </mc:Choice>
          <mc:Fallback xmlns="">
            <p:pic>
              <p:nvPicPr>
                <p:cNvPr id="91" name="Ink 90">
                  <a:extLst>
                    <a:ext uri="{FF2B5EF4-FFF2-40B4-BE49-F238E27FC236}">
                      <a16:creationId xmlns:a16="http://schemas.microsoft.com/office/drawing/2014/main" id="{9E3D2F29-1284-2E67-EE81-BC72C459739E}"/>
                    </a:ext>
                  </a:extLst>
                </p:cNvPr>
                <p:cNvPicPr/>
                <p:nvPr/>
              </p:nvPicPr>
              <p:blipFill>
                <a:blip r:embed="rId173"/>
                <a:stretch>
                  <a:fillRect/>
                </a:stretch>
              </p:blipFill>
              <p:spPr>
                <a:xfrm>
                  <a:off x="8082025" y="4361077"/>
                  <a:ext cx="20376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92" name="Ink 91">
                  <a:extLst>
                    <a:ext uri="{FF2B5EF4-FFF2-40B4-BE49-F238E27FC236}">
                      <a16:creationId xmlns:a16="http://schemas.microsoft.com/office/drawing/2014/main" id="{C24DF87C-163B-383F-5BE9-0AF6AE298B7E}"/>
                    </a:ext>
                  </a:extLst>
                </p14:cNvPr>
                <p14:cNvContentPartPr/>
                <p14:nvPr/>
              </p14:nvContentPartPr>
              <p14:xfrm>
                <a:off x="8109385" y="4329037"/>
                <a:ext cx="1711440" cy="499680"/>
              </p14:xfrm>
            </p:contentPart>
          </mc:Choice>
          <mc:Fallback xmlns="">
            <p:pic>
              <p:nvPicPr>
                <p:cNvPr id="92" name="Ink 91">
                  <a:extLst>
                    <a:ext uri="{FF2B5EF4-FFF2-40B4-BE49-F238E27FC236}">
                      <a16:creationId xmlns:a16="http://schemas.microsoft.com/office/drawing/2014/main" id="{C24DF87C-163B-383F-5BE9-0AF6AE298B7E}"/>
                    </a:ext>
                  </a:extLst>
                </p:cNvPr>
                <p:cNvPicPr/>
                <p:nvPr/>
              </p:nvPicPr>
              <p:blipFill>
                <a:blip r:embed="rId175"/>
                <a:stretch>
                  <a:fillRect/>
                </a:stretch>
              </p:blipFill>
              <p:spPr>
                <a:xfrm>
                  <a:off x="8100385" y="4320037"/>
                  <a:ext cx="1729080" cy="51732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94" name="Ink 93">
                  <a:extLst>
                    <a:ext uri="{FF2B5EF4-FFF2-40B4-BE49-F238E27FC236}">
                      <a16:creationId xmlns:a16="http://schemas.microsoft.com/office/drawing/2014/main" id="{AC56A7F2-3382-4C7F-BF89-1AB6EE7ABE03}"/>
                    </a:ext>
                  </a:extLst>
                </p14:cNvPr>
                <p14:cNvContentPartPr/>
                <p14:nvPr/>
              </p14:nvContentPartPr>
              <p14:xfrm>
                <a:off x="8397745" y="4393117"/>
                <a:ext cx="215640" cy="15480"/>
              </p14:xfrm>
            </p:contentPart>
          </mc:Choice>
          <mc:Fallback xmlns="">
            <p:pic>
              <p:nvPicPr>
                <p:cNvPr id="94" name="Ink 93">
                  <a:extLst>
                    <a:ext uri="{FF2B5EF4-FFF2-40B4-BE49-F238E27FC236}">
                      <a16:creationId xmlns:a16="http://schemas.microsoft.com/office/drawing/2014/main" id="{AC56A7F2-3382-4C7F-BF89-1AB6EE7ABE03}"/>
                    </a:ext>
                  </a:extLst>
                </p:cNvPr>
                <p:cNvPicPr/>
                <p:nvPr/>
              </p:nvPicPr>
              <p:blipFill>
                <a:blip r:embed="rId177"/>
                <a:stretch>
                  <a:fillRect/>
                </a:stretch>
              </p:blipFill>
              <p:spPr>
                <a:xfrm>
                  <a:off x="8388745" y="4384477"/>
                  <a:ext cx="23328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96" name="Ink 95">
                  <a:extLst>
                    <a:ext uri="{FF2B5EF4-FFF2-40B4-BE49-F238E27FC236}">
                      <a16:creationId xmlns:a16="http://schemas.microsoft.com/office/drawing/2014/main" id="{F6C7628E-E30C-4E54-7DE3-81233AA159AB}"/>
                    </a:ext>
                  </a:extLst>
                </p14:cNvPr>
                <p14:cNvContentPartPr/>
                <p14:nvPr/>
              </p14:nvContentPartPr>
              <p14:xfrm>
                <a:off x="9923785" y="4239037"/>
                <a:ext cx="761400" cy="581400"/>
              </p14:xfrm>
            </p:contentPart>
          </mc:Choice>
          <mc:Fallback xmlns="">
            <p:pic>
              <p:nvPicPr>
                <p:cNvPr id="96" name="Ink 95">
                  <a:extLst>
                    <a:ext uri="{FF2B5EF4-FFF2-40B4-BE49-F238E27FC236}">
                      <a16:creationId xmlns:a16="http://schemas.microsoft.com/office/drawing/2014/main" id="{F6C7628E-E30C-4E54-7DE3-81233AA159AB}"/>
                    </a:ext>
                  </a:extLst>
                </p:cNvPr>
                <p:cNvPicPr/>
                <p:nvPr/>
              </p:nvPicPr>
              <p:blipFill>
                <a:blip r:embed="rId179"/>
                <a:stretch>
                  <a:fillRect/>
                </a:stretch>
              </p:blipFill>
              <p:spPr>
                <a:xfrm>
                  <a:off x="9914785" y="4230037"/>
                  <a:ext cx="779040" cy="59904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97" name="Ink 96">
                  <a:extLst>
                    <a:ext uri="{FF2B5EF4-FFF2-40B4-BE49-F238E27FC236}">
                      <a16:creationId xmlns:a16="http://schemas.microsoft.com/office/drawing/2014/main" id="{B823D807-EB93-A991-37E8-A51999153638}"/>
                    </a:ext>
                  </a:extLst>
                </p14:cNvPr>
                <p14:cNvContentPartPr/>
                <p14:nvPr/>
              </p14:nvContentPartPr>
              <p14:xfrm>
                <a:off x="10788865" y="4222477"/>
                <a:ext cx="758160" cy="331920"/>
              </p14:xfrm>
            </p:contentPart>
          </mc:Choice>
          <mc:Fallback xmlns="">
            <p:pic>
              <p:nvPicPr>
                <p:cNvPr id="97" name="Ink 96">
                  <a:extLst>
                    <a:ext uri="{FF2B5EF4-FFF2-40B4-BE49-F238E27FC236}">
                      <a16:creationId xmlns:a16="http://schemas.microsoft.com/office/drawing/2014/main" id="{B823D807-EB93-A991-37E8-A51999153638}"/>
                    </a:ext>
                  </a:extLst>
                </p:cNvPr>
                <p:cNvPicPr/>
                <p:nvPr/>
              </p:nvPicPr>
              <p:blipFill>
                <a:blip r:embed="rId181"/>
                <a:stretch>
                  <a:fillRect/>
                </a:stretch>
              </p:blipFill>
              <p:spPr>
                <a:xfrm>
                  <a:off x="10780225" y="4213477"/>
                  <a:ext cx="775800" cy="34956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98" name="Ink 97">
                  <a:extLst>
                    <a:ext uri="{FF2B5EF4-FFF2-40B4-BE49-F238E27FC236}">
                      <a16:creationId xmlns:a16="http://schemas.microsoft.com/office/drawing/2014/main" id="{DE47127F-4D1F-8618-7E99-87E01E0329CD}"/>
                    </a:ext>
                  </a:extLst>
                </p14:cNvPr>
                <p14:cNvContentPartPr/>
                <p14:nvPr/>
              </p14:nvContentPartPr>
              <p14:xfrm>
                <a:off x="10895785" y="4308157"/>
                <a:ext cx="151560" cy="4680"/>
              </p14:xfrm>
            </p:contentPart>
          </mc:Choice>
          <mc:Fallback xmlns="">
            <p:pic>
              <p:nvPicPr>
                <p:cNvPr id="98" name="Ink 97">
                  <a:extLst>
                    <a:ext uri="{FF2B5EF4-FFF2-40B4-BE49-F238E27FC236}">
                      <a16:creationId xmlns:a16="http://schemas.microsoft.com/office/drawing/2014/main" id="{DE47127F-4D1F-8618-7E99-87E01E0329CD}"/>
                    </a:ext>
                  </a:extLst>
                </p:cNvPr>
                <p:cNvPicPr/>
                <p:nvPr/>
              </p:nvPicPr>
              <p:blipFill>
                <a:blip r:embed="rId183"/>
                <a:stretch>
                  <a:fillRect/>
                </a:stretch>
              </p:blipFill>
              <p:spPr>
                <a:xfrm>
                  <a:off x="10886785" y="4299157"/>
                  <a:ext cx="16920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00" name="Ink 99">
                  <a:extLst>
                    <a:ext uri="{FF2B5EF4-FFF2-40B4-BE49-F238E27FC236}">
                      <a16:creationId xmlns:a16="http://schemas.microsoft.com/office/drawing/2014/main" id="{59BB30E2-EAA7-E172-0AF1-94BDC4B697B2}"/>
                    </a:ext>
                  </a:extLst>
                </p14:cNvPr>
                <p14:cNvContentPartPr/>
                <p14:nvPr/>
              </p14:nvContentPartPr>
              <p14:xfrm>
                <a:off x="7142785" y="4876957"/>
                <a:ext cx="1221120" cy="573480"/>
              </p14:xfrm>
            </p:contentPart>
          </mc:Choice>
          <mc:Fallback xmlns="">
            <p:pic>
              <p:nvPicPr>
                <p:cNvPr id="100" name="Ink 99">
                  <a:extLst>
                    <a:ext uri="{FF2B5EF4-FFF2-40B4-BE49-F238E27FC236}">
                      <a16:creationId xmlns:a16="http://schemas.microsoft.com/office/drawing/2014/main" id="{59BB30E2-EAA7-E172-0AF1-94BDC4B697B2}"/>
                    </a:ext>
                  </a:extLst>
                </p:cNvPr>
                <p:cNvPicPr/>
                <p:nvPr/>
              </p:nvPicPr>
              <p:blipFill>
                <a:blip r:embed="rId185"/>
                <a:stretch>
                  <a:fillRect/>
                </a:stretch>
              </p:blipFill>
              <p:spPr>
                <a:xfrm>
                  <a:off x="7134145" y="4868317"/>
                  <a:ext cx="1238760" cy="59112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01" name="Ink 100">
                  <a:extLst>
                    <a:ext uri="{FF2B5EF4-FFF2-40B4-BE49-F238E27FC236}">
                      <a16:creationId xmlns:a16="http://schemas.microsoft.com/office/drawing/2014/main" id="{37E6A742-1036-A614-0C12-505DF2B99F72}"/>
                    </a:ext>
                  </a:extLst>
                </p14:cNvPr>
                <p14:cNvContentPartPr/>
                <p14:nvPr/>
              </p14:nvContentPartPr>
              <p14:xfrm>
                <a:off x="7419985" y="4770397"/>
                <a:ext cx="141840" cy="129960"/>
              </p14:xfrm>
            </p:contentPart>
          </mc:Choice>
          <mc:Fallback xmlns="">
            <p:pic>
              <p:nvPicPr>
                <p:cNvPr id="101" name="Ink 100">
                  <a:extLst>
                    <a:ext uri="{FF2B5EF4-FFF2-40B4-BE49-F238E27FC236}">
                      <a16:creationId xmlns:a16="http://schemas.microsoft.com/office/drawing/2014/main" id="{37E6A742-1036-A614-0C12-505DF2B99F72}"/>
                    </a:ext>
                  </a:extLst>
                </p:cNvPr>
                <p:cNvPicPr/>
                <p:nvPr/>
              </p:nvPicPr>
              <p:blipFill>
                <a:blip r:embed="rId187"/>
                <a:stretch>
                  <a:fillRect/>
                </a:stretch>
              </p:blipFill>
              <p:spPr>
                <a:xfrm>
                  <a:off x="7410985" y="4761397"/>
                  <a:ext cx="15948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02" name="Ink 101">
                  <a:extLst>
                    <a:ext uri="{FF2B5EF4-FFF2-40B4-BE49-F238E27FC236}">
                      <a16:creationId xmlns:a16="http://schemas.microsoft.com/office/drawing/2014/main" id="{07D84F76-7E76-1376-06FC-5690896A5854}"/>
                    </a:ext>
                  </a:extLst>
                </p14:cNvPr>
                <p14:cNvContentPartPr/>
                <p14:nvPr/>
              </p14:nvContentPartPr>
              <p14:xfrm>
                <a:off x="8452465" y="5057677"/>
                <a:ext cx="15120" cy="17640"/>
              </p14:xfrm>
            </p:contentPart>
          </mc:Choice>
          <mc:Fallback xmlns="">
            <p:pic>
              <p:nvPicPr>
                <p:cNvPr id="102" name="Ink 101">
                  <a:extLst>
                    <a:ext uri="{FF2B5EF4-FFF2-40B4-BE49-F238E27FC236}">
                      <a16:creationId xmlns:a16="http://schemas.microsoft.com/office/drawing/2014/main" id="{07D84F76-7E76-1376-06FC-5690896A5854}"/>
                    </a:ext>
                  </a:extLst>
                </p:cNvPr>
                <p:cNvPicPr/>
                <p:nvPr/>
              </p:nvPicPr>
              <p:blipFill>
                <a:blip r:embed="rId189"/>
                <a:stretch>
                  <a:fillRect/>
                </a:stretch>
              </p:blipFill>
              <p:spPr>
                <a:xfrm>
                  <a:off x="8443465" y="5048677"/>
                  <a:ext cx="3276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40" name="Ink 139">
                  <a:extLst>
                    <a:ext uri="{FF2B5EF4-FFF2-40B4-BE49-F238E27FC236}">
                      <a16:creationId xmlns:a16="http://schemas.microsoft.com/office/drawing/2014/main" id="{A08B6312-11F0-FF14-C22B-2D96CF2F6C40}"/>
                    </a:ext>
                  </a:extLst>
                </p14:cNvPr>
                <p14:cNvContentPartPr/>
                <p14:nvPr/>
              </p14:nvContentPartPr>
              <p14:xfrm>
                <a:off x="385225" y="5019877"/>
                <a:ext cx="140040" cy="219600"/>
              </p14:xfrm>
            </p:contentPart>
          </mc:Choice>
          <mc:Fallback xmlns="">
            <p:pic>
              <p:nvPicPr>
                <p:cNvPr id="140" name="Ink 139">
                  <a:extLst>
                    <a:ext uri="{FF2B5EF4-FFF2-40B4-BE49-F238E27FC236}">
                      <a16:creationId xmlns:a16="http://schemas.microsoft.com/office/drawing/2014/main" id="{A08B6312-11F0-FF14-C22B-2D96CF2F6C40}"/>
                    </a:ext>
                  </a:extLst>
                </p:cNvPr>
                <p:cNvPicPr/>
                <p:nvPr/>
              </p:nvPicPr>
              <p:blipFill>
                <a:blip r:embed="rId191"/>
                <a:stretch>
                  <a:fillRect/>
                </a:stretch>
              </p:blipFill>
              <p:spPr>
                <a:xfrm>
                  <a:off x="376585" y="5011237"/>
                  <a:ext cx="15768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41" name="Ink 140">
                  <a:extLst>
                    <a:ext uri="{FF2B5EF4-FFF2-40B4-BE49-F238E27FC236}">
                      <a16:creationId xmlns:a16="http://schemas.microsoft.com/office/drawing/2014/main" id="{0B8D4CFE-693F-C440-6588-20AAE41ADCB5}"/>
                    </a:ext>
                  </a:extLst>
                </p14:cNvPr>
                <p14:cNvContentPartPr/>
                <p14:nvPr/>
              </p14:nvContentPartPr>
              <p14:xfrm>
                <a:off x="314665" y="4892437"/>
                <a:ext cx="354600" cy="471600"/>
              </p14:xfrm>
            </p:contentPart>
          </mc:Choice>
          <mc:Fallback xmlns="">
            <p:pic>
              <p:nvPicPr>
                <p:cNvPr id="141" name="Ink 140">
                  <a:extLst>
                    <a:ext uri="{FF2B5EF4-FFF2-40B4-BE49-F238E27FC236}">
                      <a16:creationId xmlns:a16="http://schemas.microsoft.com/office/drawing/2014/main" id="{0B8D4CFE-693F-C440-6588-20AAE41ADCB5}"/>
                    </a:ext>
                  </a:extLst>
                </p:cNvPr>
                <p:cNvPicPr/>
                <p:nvPr/>
              </p:nvPicPr>
              <p:blipFill>
                <a:blip r:embed="rId193"/>
                <a:stretch>
                  <a:fillRect/>
                </a:stretch>
              </p:blipFill>
              <p:spPr>
                <a:xfrm>
                  <a:off x="305665" y="4883797"/>
                  <a:ext cx="372240" cy="48924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42" name="Ink 141">
                  <a:extLst>
                    <a:ext uri="{FF2B5EF4-FFF2-40B4-BE49-F238E27FC236}">
                      <a16:creationId xmlns:a16="http://schemas.microsoft.com/office/drawing/2014/main" id="{BF09F99A-2289-1873-104E-FADE5F259C24}"/>
                    </a:ext>
                  </a:extLst>
                </p14:cNvPr>
                <p14:cNvContentPartPr/>
                <p14:nvPr/>
              </p14:nvContentPartPr>
              <p14:xfrm>
                <a:off x="338425" y="5554477"/>
                <a:ext cx="162000" cy="156240"/>
              </p14:xfrm>
            </p:contentPart>
          </mc:Choice>
          <mc:Fallback xmlns="">
            <p:pic>
              <p:nvPicPr>
                <p:cNvPr id="142" name="Ink 141">
                  <a:extLst>
                    <a:ext uri="{FF2B5EF4-FFF2-40B4-BE49-F238E27FC236}">
                      <a16:creationId xmlns:a16="http://schemas.microsoft.com/office/drawing/2014/main" id="{BF09F99A-2289-1873-104E-FADE5F259C24}"/>
                    </a:ext>
                  </a:extLst>
                </p:cNvPr>
                <p:cNvPicPr/>
                <p:nvPr/>
              </p:nvPicPr>
              <p:blipFill>
                <a:blip r:embed="rId195"/>
                <a:stretch>
                  <a:fillRect/>
                </a:stretch>
              </p:blipFill>
              <p:spPr>
                <a:xfrm>
                  <a:off x="329785" y="5545477"/>
                  <a:ext cx="17964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43" name="Ink 142">
                  <a:extLst>
                    <a:ext uri="{FF2B5EF4-FFF2-40B4-BE49-F238E27FC236}">
                      <a16:creationId xmlns:a16="http://schemas.microsoft.com/office/drawing/2014/main" id="{6B7C5AF0-0830-11EF-C42D-6C2B0222E393}"/>
                    </a:ext>
                  </a:extLst>
                </p14:cNvPr>
                <p14:cNvContentPartPr/>
                <p14:nvPr/>
              </p14:nvContentPartPr>
              <p14:xfrm>
                <a:off x="293065" y="5413717"/>
                <a:ext cx="336600" cy="392760"/>
              </p14:xfrm>
            </p:contentPart>
          </mc:Choice>
          <mc:Fallback xmlns="">
            <p:pic>
              <p:nvPicPr>
                <p:cNvPr id="143" name="Ink 142">
                  <a:extLst>
                    <a:ext uri="{FF2B5EF4-FFF2-40B4-BE49-F238E27FC236}">
                      <a16:creationId xmlns:a16="http://schemas.microsoft.com/office/drawing/2014/main" id="{6B7C5AF0-0830-11EF-C42D-6C2B0222E393}"/>
                    </a:ext>
                  </a:extLst>
                </p:cNvPr>
                <p:cNvPicPr/>
                <p:nvPr/>
              </p:nvPicPr>
              <p:blipFill>
                <a:blip r:embed="rId197"/>
                <a:stretch>
                  <a:fillRect/>
                </a:stretch>
              </p:blipFill>
              <p:spPr>
                <a:xfrm>
                  <a:off x="284425" y="5404717"/>
                  <a:ext cx="354240" cy="41040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45" name="Ink 144">
                  <a:extLst>
                    <a:ext uri="{FF2B5EF4-FFF2-40B4-BE49-F238E27FC236}">
                      <a16:creationId xmlns:a16="http://schemas.microsoft.com/office/drawing/2014/main" id="{9D9DC2C3-28A7-59F0-7A39-98E8AB2F7495}"/>
                    </a:ext>
                  </a:extLst>
                </p14:cNvPr>
                <p14:cNvContentPartPr/>
                <p14:nvPr/>
              </p14:nvContentPartPr>
              <p14:xfrm>
                <a:off x="1001545" y="4957957"/>
                <a:ext cx="19440" cy="404640"/>
              </p14:xfrm>
            </p:contentPart>
          </mc:Choice>
          <mc:Fallback xmlns="">
            <p:pic>
              <p:nvPicPr>
                <p:cNvPr id="145" name="Ink 144">
                  <a:extLst>
                    <a:ext uri="{FF2B5EF4-FFF2-40B4-BE49-F238E27FC236}">
                      <a16:creationId xmlns:a16="http://schemas.microsoft.com/office/drawing/2014/main" id="{9D9DC2C3-28A7-59F0-7A39-98E8AB2F7495}"/>
                    </a:ext>
                  </a:extLst>
                </p:cNvPr>
                <p:cNvPicPr/>
                <p:nvPr/>
              </p:nvPicPr>
              <p:blipFill>
                <a:blip r:embed="rId199"/>
                <a:stretch>
                  <a:fillRect/>
                </a:stretch>
              </p:blipFill>
              <p:spPr>
                <a:xfrm>
                  <a:off x="992905" y="4948957"/>
                  <a:ext cx="37080" cy="42228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46" name="Ink 145">
                  <a:extLst>
                    <a:ext uri="{FF2B5EF4-FFF2-40B4-BE49-F238E27FC236}">
                      <a16:creationId xmlns:a16="http://schemas.microsoft.com/office/drawing/2014/main" id="{0BBD67E1-1B77-FBCE-BBB1-07E6FDC3C510}"/>
                    </a:ext>
                  </a:extLst>
                </p14:cNvPr>
                <p14:cNvContentPartPr/>
                <p14:nvPr/>
              </p14:nvContentPartPr>
              <p14:xfrm>
                <a:off x="1148785" y="4969117"/>
                <a:ext cx="14400" cy="309960"/>
              </p14:xfrm>
            </p:contentPart>
          </mc:Choice>
          <mc:Fallback xmlns="">
            <p:pic>
              <p:nvPicPr>
                <p:cNvPr id="146" name="Ink 145">
                  <a:extLst>
                    <a:ext uri="{FF2B5EF4-FFF2-40B4-BE49-F238E27FC236}">
                      <a16:creationId xmlns:a16="http://schemas.microsoft.com/office/drawing/2014/main" id="{0BBD67E1-1B77-FBCE-BBB1-07E6FDC3C510}"/>
                    </a:ext>
                  </a:extLst>
                </p:cNvPr>
                <p:cNvPicPr/>
                <p:nvPr/>
              </p:nvPicPr>
              <p:blipFill>
                <a:blip r:embed="rId201"/>
                <a:stretch>
                  <a:fillRect/>
                </a:stretch>
              </p:blipFill>
              <p:spPr>
                <a:xfrm>
                  <a:off x="1140145" y="4960477"/>
                  <a:ext cx="3204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47" name="Ink 146">
                  <a:extLst>
                    <a:ext uri="{FF2B5EF4-FFF2-40B4-BE49-F238E27FC236}">
                      <a16:creationId xmlns:a16="http://schemas.microsoft.com/office/drawing/2014/main" id="{1A2A0E3A-71F7-5442-CACC-3E6724785DE6}"/>
                    </a:ext>
                  </a:extLst>
                </p14:cNvPr>
                <p14:cNvContentPartPr/>
                <p14:nvPr/>
              </p14:nvContentPartPr>
              <p14:xfrm>
                <a:off x="930265" y="5039317"/>
                <a:ext cx="304200" cy="46080"/>
              </p14:xfrm>
            </p:contentPart>
          </mc:Choice>
          <mc:Fallback xmlns="">
            <p:pic>
              <p:nvPicPr>
                <p:cNvPr id="147" name="Ink 146">
                  <a:extLst>
                    <a:ext uri="{FF2B5EF4-FFF2-40B4-BE49-F238E27FC236}">
                      <a16:creationId xmlns:a16="http://schemas.microsoft.com/office/drawing/2014/main" id="{1A2A0E3A-71F7-5442-CACC-3E6724785DE6}"/>
                    </a:ext>
                  </a:extLst>
                </p:cNvPr>
                <p:cNvPicPr/>
                <p:nvPr/>
              </p:nvPicPr>
              <p:blipFill>
                <a:blip r:embed="rId203"/>
                <a:stretch>
                  <a:fillRect/>
                </a:stretch>
              </p:blipFill>
              <p:spPr>
                <a:xfrm>
                  <a:off x="921265" y="5030317"/>
                  <a:ext cx="32184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48" name="Ink 147">
                  <a:extLst>
                    <a:ext uri="{FF2B5EF4-FFF2-40B4-BE49-F238E27FC236}">
                      <a16:creationId xmlns:a16="http://schemas.microsoft.com/office/drawing/2014/main" id="{75100C9F-936B-5123-87CB-9F8E3D2E0818}"/>
                    </a:ext>
                  </a:extLst>
                </p14:cNvPr>
                <p14:cNvContentPartPr/>
                <p14:nvPr/>
              </p14:nvContentPartPr>
              <p14:xfrm>
                <a:off x="888505" y="5132557"/>
                <a:ext cx="338760" cy="50400"/>
              </p14:xfrm>
            </p:contentPart>
          </mc:Choice>
          <mc:Fallback xmlns="">
            <p:pic>
              <p:nvPicPr>
                <p:cNvPr id="148" name="Ink 147">
                  <a:extLst>
                    <a:ext uri="{FF2B5EF4-FFF2-40B4-BE49-F238E27FC236}">
                      <a16:creationId xmlns:a16="http://schemas.microsoft.com/office/drawing/2014/main" id="{75100C9F-936B-5123-87CB-9F8E3D2E0818}"/>
                    </a:ext>
                  </a:extLst>
                </p:cNvPr>
                <p:cNvPicPr/>
                <p:nvPr/>
              </p:nvPicPr>
              <p:blipFill>
                <a:blip r:embed="rId205"/>
                <a:stretch>
                  <a:fillRect/>
                </a:stretch>
              </p:blipFill>
              <p:spPr>
                <a:xfrm>
                  <a:off x="879505" y="5123557"/>
                  <a:ext cx="35640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49" name="Ink 148">
                  <a:extLst>
                    <a:ext uri="{FF2B5EF4-FFF2-40B4-BE49-F238E27FC236}">
                      <a16:creationId xmlns:a16="http://schemas.microsoft.com/office/drawing/2014/main" id="{E5CF565C-B620-8FE2-7BDB-F64FE71D523B}"/>
                    </a:ext>
                  </a:extLst>
                </p14:cNvPr>
                <p14:cNvContentPartPr/>
                <p14:nvPr/>
              </p14:nvContentPartPr>
              <p14:xfrm>
                <a:off x="1402585" y="4973797"/>
                <a:ext cx="938880" cy="307080"/>
              </p14:xfrm>
            </p:contentPart>
          </mc:Choice>
          <mc:Fallback xmlns="">
            <p:pic>
              <p:nvPicPr>
                <p:cNvPr id="149" name="Ink 148">
                  <a:extLst>
                    <a:ext uri="{FF2B5EF4-FFF2-40B4-BE49-F238E27FC236}">
                      <a16:creationId xmlns:a16="http://schemas.microsoft.com/office/drawing/2014/main" id="{E5CF565C-B620-8FE2-7BDB-F64FE71D523B}"/>
                    </a:ext>
                  </a:extLst>
                </p:cNvPr>
                <p:cNvPicPr/>
                <p:nvPr/>
              </p:nvPicPr>
              <p:blipFill>
                <a:blip r:embed="rId207"/>
                <a:stretch>
                  <a:fillRect/>
                </a:stretch>
              </p:blipFill>
              <p:spPr>
                <a:xfrm>
                  <a:off x="1393585" y="4965157"/>
                  <a:ext cx="95652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55" name="Ink 154">
                  <a:extLst>
                    <a:ext uri="{FF2B5EF4-FFF2-40B4-BE49-F238E27FC236}">
                      <a16:creationId xmlns:a16="http://schemas.microsoft.com/office/drawing/2014/main" id="{CFF42E7F-E215-A449-B629-6D812439303D}"/>
                    </a:ext>
                  </a:extLst>
                </p14:cNvPr>
                <p14:cNvContentPartPr/>
                <p14:nvPr/>
              </p14:nvContentPartPr>
              <p14:xfrm>
                <a:off x="864025" y="5482117"/>
                <a:ext cx="1893600" cy="543960"/>
              </p14:xfrm>
            </p:contentPart>
          </mc:Choice>
          <mc:Fallback xmlns="">
            <p:pic>
              <p:nvPicPr>
                <p:cNvPr id="155" name="Ink 154">
                  <a:extLst>
                    <a:ext uri="{FF2B5EF4-FFF2-40B4-BE49-F238E27FC236}">
                      <a16:creationId xmlns:a16="http://schemas.microsoft.com/office/drawing/2014/main" id="{CFF42E7F-E215-A449-B629-6D812439303D}"/>
                    </a:ext>
                  </a:extLst>
                </p:cNvPr>
                <p:cNvPicPr/>
                <p:nvPr/>
              </p:nvPicPr>
              <p:blipFill>
                <a:blip r:embed="rId209"/>
                <a:stretch>
                  <a:fillRect/>
                </a:stretch>
              </p:blipFill>
              <p:spPr>
                <a:xfrm>
                  <a:off x="855385" y="5473477"/>
                  <a:ext cx="1911240" cy="56160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56" name="Ink 155">
                  <a:extLst>
                    <a:ext uri="{FF2B5EF4-FFF2-40B4-BE49-F238E27FC236}">
                      <a16:creationId xmlns:a16="http://schemas.microsoft.com/office/drawing/2014/main" id="{A0EA0635-DFD8-F7CC-81CE-46186C416E17}"/>
                    </a:ext>
                  </a:extLst>
                </p14:cNvPr>
                <p14:cNvContentPartPr/>
                <p14:nvPr/>
              </p14:nvContentPartPr>
              <p14:xfrm>
                <a:off x="2211145" y="5391037"/>
                <a:ext cx="138240" cy="85680"/>
              </p14:xfrm>
            </p:contentPart>
          </mc:Choice>
          <mc:Fallback xmlns="">
            <p:pic>
              <p:nvPicPr>
                <p:cNvPr id="156" name="Ink 155">
                  <a:extLst>
                    <a:ext uri="{FF2B5EF4-FFF2-40B4-BE49-F238E27FC236}">
                      <a16:creationId xmlns:a16="http://schemas.microsoft.com/office/drawing/2014/main" id="{A0EA0635-DFD8-F7CC-81CE-46186C416E17}"/>
                    </a:ext>
                  </a:extLst>
                </p:cNvPr>
                <p:cNvPicPr/>
                <p:nvPr/>
              </p:nvPicPr>
              <p:blipFill>
                <a:blip r:embed="rId211"/>
                <a:stretch>
                  <a:fillRect/>
                </a:stretch>
              </p:blipFill>
              <p:spPr>
                <a:xfrm>
                  <a:off x="2202505" y="5382397"/>
                  <a:ext cx="15588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58" name="Ink 157">
                  <a:extLst>
                    <a:ext uri="{FF2B5EF4-FFF2-40B4-BE49-F238E27FC236}">
                      <a16:creationId xmlns:a16="http://schemas.microsoft.com/office/drawing/2014/main" id="{E112F9FA-5C0A-7C69-F334-4B68D45ED53B}"/>
                    </a:ext>
                  </a:extLst>
                </p14:cNvPr>
                <p14:cNvContentPartPr/>
                <p14:nvPr/>
              </p14:nvContentPartPr>
              <p14:xfrm>
                <a:off x="1456945" y="5556997"/>
                <a:ext cx="141840" cy="38160"/>
              </p14:xfrm>
            </p:contentPart>
          </mc:Choice>
          <mc:Fallback xmlns="">
            <p:pic>
              <p:nvPicPr>
                <p:cNvPr id="158" name="Ink 157">
                  <a:extLst>
                    <a:ext uri="{FF2B5EF4-FFF2-40B4-BE49-F238E27FC236}">
                      <a16:creationId xmlns:a16="http://schemas.microsoft.com/office/drawing/2014/main" id="{E112F9FA-5C0A-7C69-F334-4B68D45ED53B}"/>
                    </a:ext>
                  </a:extLst>
                </p:cNvPr>
                <p:cNvPicPr/>
                <p:nvPr/>
              </p:nvPicPr>
              <p:blipFill>
                <a:blip r:embed="rId213"/>
                <a:stretch>
                  <a:fillRect/>
                </a:stretch>
              </p:blipFill>
              <p:spPr>
                <a:xfrm>
                  <a:off x="1448305" y="5548357"/>
                  <a:ext cx="15948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59" name="Ink 158">
                  <a:extLst>
                    <a:ext uri="{FF2B5EF4-FFF2-40B4-BE49-F238E27FC236}">
                      <a16:creationId xmlns:a16="http://schemas.microsoft.com/office/drawing/2014/main" id="{D238FD49-EB05-224E-13D5-5757E0BF79AD}"/>
                    </a:ext>
                  </a:extLst>
                </p14:cNvPr>
                <p14:cNvContentPartPr/>
                <p14:nvPr/>
              </p14:nvContentPartPr>
              <p14:xfrm>
                <a:off x="1540465" y="5382757"/>
                <a:ext cx="95040" cy="93960"/>
              </p14:xfrm>
            </p:contentPart>
          </mc:Choice>
          <mc:Fallback xmlns="">
            <p:pic>
              <p:nvPicPr>
                <p:cNvPr id="159" name="Ink 158">
                  <a:extLst>
                    <a:ext uri="{FF2B5EF4-FFF2-40B4-BE49-F238E27FC236}">
                      <a16:creationId xmlns:a16="http://schemas.microsoft.com/office/drawing/2014/main" id="{D238FD49-EB05-224E-13D5-5757E0BF79AD}"/>
                    </a:ext>
                  </a:extLst>
                </p:cNvPr>
                <p:cNvPicPr/>
                <p:nvPr/>
              </p:nvPicPr>
              <p:blipFill>
                <a:blip r:embed="rId215"/>
                <a:stretch>
                  <a:fillRect/>
                </a:stretch>
              </p:blipFill>
              <p:spPr>
                <a:xfrm>
                  <a:off x="1531825" y="5374117"/>
                  <a:ext cx="11268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61" name="Ink 160">
                  <a:extLst>
                    <a:ext uri="{FF2B5EF4-FFF2-40B4-BE49-F238E27FC236}">
                      <a16:creationId xmlns:a16="http://schemas.microsoft.com/office/drawing/2014/main" id="{B24F97A3-AB01-2A65-98E7-70D140FCCFFC}"/>
                    </a:ext>
                  </a:extLst>
                </p14:cNvPr>
                <p14:cNvContentPartPr/>
                <p14:nvPr/>
              </p14:nvContentPartPr>
              <p14:xfrm>
                <a:off x="2880745" y="5445757"/>
                <a:ext cx="578880" cy="317160"/>
              </p14:xfrm>
            </p:contentPart>
          </mc:Choice>
          <mc:Fallback xmlns="">
            <p:pic>
              <p:nvPicPr>
                <p:cNvPr id="161" name="Ink 160">
                  <a:extLst>
                    <a:ext uri="{FF2B5EF4-FFF2-40B4-BE49-F238E27FC236}">
                      <a16:creationId xmlns:a16="http://schemas.microsoft.com/office/drawing/2014/main" id="{B24F97A3-AB01-2A65-98E7-70D140FCCFFC}"/>
                    </a:ext>
                  </a:extLst>
                </p:cNvPr>
                <p:cNvPicPr/>
                <p:nvPr/>
              </p:nvPicPr>
              <p:blipFill>
                <a:blip r:embed="rId217"/>
                <a:stretch>
                  <a:fillRect/>
                </a:stretch>
              </p:blipFill>
              <p:spPr>
                <a:xfrm>
                  <a:off x="2871745" y="5436757"/>
                  <a:ext cx="596520"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62" name="Ink 161">
                  <a:extLst>
                    <a:ext uri="{FF2B5EF4-FFF2-40B4-BE49-F238E27FC236}">
                      <a16:creationId xmlns:a16="http://schemas.microsoft.com/office/drawing/2014/main" id="{DE557FB1-CCED-B715-8D3C-D09D1E5BF25D}"/>
                    </a:ext>
                  </a:extLst>
                </p14:cNvPr>
                <p14:cNvContentPartPr/>
                <p14:nvPr/>
              </p14:nvContentPartPr>
              <p14:xfrm>
                <a:off x="3581665" y="5405437"/>
                <a:ext cx="1910160" cy="326880"/>
              </p14:xfrm>
            </p:contentPart>
          </mc:Choice>
          <mc:Fallback xmlns="">
            <p:pic>
              <p:nvPicPr>
                <p:cNvPr id="162" name="Ink 161">
                  <a:extLst>
                    <a:ext uri="{FF2B5EF4-FFF2-40B4-BE49-F238E27FC236}">
                      <a16:creationId xmlns:a16="http://schemas.microsoft.com/office/drawing/2014/main" id="{DE557FB1-CCED-B715-8D3C-D09D1E5BF25D}"/>
                    </a:ext>
                  </a:extLst>
                </p:cNvPr>
                <p:cNvPicPr/>
                <p:nvPr/>
              </p:nvPicPr>
              <p:blipFill>
                <a:blip r:embed="rId219"/>
                <a:stretch>
                  <a:fillRect/>
                </a:stretch>
              </p:blipFill>
              <p:spPr>
                <a:xfrm>
                  <a:off x="3572665" y="5396437"/>
                  <a:ext cx="1927800" cy="34452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63" name="Ink 162">
                  <a:extLst>
                    <a:ext uri="{FF2B5EF4-FFF2-40B4-BE49-F238E27FC236}">
                      <a16:creationId xmlns:a16="http://schemas.microsoft.com/office/drawing/2014/main" id="{2B960E0E-AC97-FC91-E833-5896A61C823F}"/>
                    </a:ext>
                  </a:extLst>
                </p14:cNvPr>
                <p14:cNvContentPartPr/>
                <p14:nvPr/>
              </p14:nvContentPartPr>
              <p14:xfrm>
                <a:off x="5109145" y="5213917"/>
                <a:ext cx="133920" cy="110160"/>
              </p14:xfrm>
            </p:contentPart>
          </mc:Choice>
          <mc:Fallback xmlns="">
            <p:pic>
              <p:nvPicPr>
                <p:cNvPr id="163" name="Ink 162">
                  <a:extLst>
                    <a:ext uri="{FF2B5EF4-FFF2-40B4-BE49-F238E27FC236}">
                      <a16:creationId xmlns:a16="http://schemas.microsoft.com/office/drawing/2014/main" id="{2B960E0E-AC97-FC91-E833-5896A61C823F}"/>
                    </a:ext>
                  </a:extLst>
                </p:cNvPr>
                <p:cNvPicPr/>
                <p:nvPr/>
              </p:nvPicPr>
              <p:blipFill>
                <a:blip r:embed="rId221"/>
                <a:stretch>
                  <a:fillRect/>
                </a:stretch>
              </p:blipFill>
              <p:spPr>
                <a:xfrm>
                  <a:off x="5100145" y="5204917"/>
                  <a:ext cx="15156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64" name="Ink 163">
                  <a:extLst>
                    <a:ext uri="{FF2B5EF4-FFF2-40B4-BE49-F238E27FC236}">
                      <a16:creationId xmlns:a16="http://schemas.microsoft.com/office/drawing/2014/main" id="{4C89A75E-BFDD-6685-44C0-761E37A53B80}"/>
                    </a:ext>
                  </a:extLst>
                </p14:cNvPr>
                <p14:cNvContentPartPr/>
                <p14:nvPr/>
              </p14:nvContentPartPr>
              <p14:xfrm>
                <a:off x="4704505" y="5275477"/>
                <a:ext cx="120600" cy="103680"/>
              </p14:xfrm>
            </p:contentPart>
          </mc:Choice>
          <mc:Fallback xmlns="">
            <p:pic>
              <p:nvPicPr>
                <p:cNvPr id="164" name="Ink 163">
                  <a:extLst>
                    <a:ext uri="{FF2B5EF4-FFF2-40B4-BE49-F238E27FC236}">
                      <a16:creationId xmlns:a16="http://schemas.microsoft.com/office/drawing/2014/main" id="{4C89A75E-BFDD-6685-44C0-761E37A53B80}"/>
                    </a:ext>
                  </a:extLst>
                </p:cNvPr>
                <p:cNvPicPr/>
                <p:nvPr/>
              </p:nvPicPr>
              <p:blipFill>
                <a:blip r:embed="rId223"/>
                <a:stretch>
                  <a:fillRect/>
                </a:stretch>
              </p:blipFill>
              <p:spPr>
                <a:xfrm>
                  <a:off x="4695865" y="5266837"/>
                  <a:ext cx="13824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65" name="Ink 164">
                  <a:extLst>
                    <a:ext uri="{FF2B5EF4-FFF2-40B4-BE49-F238E27FC236}">
                      <a16:creationId xmlns:a16="http://schemas.microsoft.com/office/drawing/2014/main" id="{2A8A00DC-6F50-CB9A-E3DA-3B4E52C443DF}"/>
                    </a:ext>
                  </a:extLst>
                </p14:cNvPr>
                <p14:cNvContentPartPr/>
                <p14:nvPr/>
              </p14:nvContentPartPr>
              <p14:xfrm>
                <a:off x="3545665" y="5438917"/>
                <a:ext cx="256680" cy="29160"/>
              </p14:xfrm>
            </p:contentPart>
          </mc:Choice>
          <mc:Fallback xmlns="">
            <p:pic>
              <p:nvPicPr>
                <p:cNvPr id="165" name="Ink 164">
                  <a:extLst>
                    <a:ext uri="{FF2B5EF4-FFF2-40B4-BE49-F238E27FC236}">
                      <a16:creationId xmlns:a16="http://schemas.microsoft.com/office/drawing/2014/main" id="{2A8A00DC-6F50-CB9A-E3DA-3B4E52C443DF}"/>
                    </a:ext>
                  </a:extLst>
                </p:cNvPr>
                <p:cNvPicPr/>
                <p:nvPr/>
              </p:nvPicPr>
              <p:blipFill>
                <a:blip r:embed="rId225"/>
                <a:stretch>
                  <a:fillRect/>
                </a:stretch>
              </p:blipFill>
              <p:spPr>
                <a:xfrm>
                  <a:off x="3536665" y="5429917"/>
                  <a:ext cx="27432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68" name="Ink 167">
                  <a:extLst>
                    <a:ext uri="{FF2B5EF4-FFF2-40B4-BE49-F238E27FC236}">
                      <a16:creationId xmlns:a16="http://schemas.microsoft.com/office/drawing/2014/main" id="{1562DE8A-69C4-20A6-A69B-FD7A9D637330}"/>
                    </a:ext>
                  </a:extLst>
                </p14:cNvPr>
                <p14:cNvContentPartPr/>
                <p14:nvPr/>
              </p14:nvContentPartPr>
              <p14:xfrm>
                <a:off x="1440745" y="5970997"/>
                <a:ext cx="1749960" cy="547560"/>
              </p14:xfrm>
            </p:contentPart>
          </mc:Choice>
          <mc:Fallback xmlns="">
            <p:pic>
              <p:nvPicPr>
                <p:cNvPr id="168" name="Ink 167">
                  <a:extLst>
                    <a:ext uri="{FF2B5EF4-FFF2-40B4-BE49-F238E27FC236}">
                      <a16:creationId xmlns:a16="http://schemas.microsoft.com/office/drawing/2014/main" id="{1562DE8A-69C4-20A6-A69B-FD7A9D637330}"/>
                    </a:ext>
                  </a:extLst>
                </p:cNvPr>
                <p:cNvPicPr/>
                <p:nvPr/>
              </p:nvPicPr>
              <p:blipFill>
                <a:blip r:embed="rId227"/>
                <a:stretch>
                  <a:fillRect/>
                </a:stretch>
              </p:blipFill>
              <p:spPr>
                <a:xfrm>
                  <a:off x="1432105" y="5961997"/>
                  <a:ext cx="1767600" cy="56520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69" name="Ink 168">
                  <a:extLst>
                    <a:ext uri="{FF2B5EF4-FFF2-40B4-BE49-F238E27FC236}">
                      <a16:creationId xmlns:a16="http://schemas.microsoft.com/office/drawing/2014/main" id="{94729E01-0EA9-B277-8BD7-E655232F7499}"/>
                    </a:ext>
                  </a:extLst>
                </p14:cNvPr>
                <p14:cNvContentPartPr/>
                <p14:nvPr/>
              </p14:nvContentPartPr>
              <p14:xfrm>
                <a:off x="1393585" y="6029317"/>
                <a:ext cx="213120" cy="12960"/>
              </p14:xfrm>
            </p:contentPart>
          </mc:Choice>
          <mc:Fallback xmlns="">
            <p:pic>
              <p:nvPicPr>
                <p:cNvPr id="169" name="Ink 168">
                  <a:extLst>
                    <a:ext uri="{FF2B5EF4-FFF2-40B4-BE49-F238E27FC236}">
                      <a16:creationId xmlns:a16="http://schemas.microsoft.com/office/drawing/2014/main" id="{94729E01-0EA9-B277-8BD7-E655232F7499}"/>
                    </a:ext>
                  </a:extLst>
                </p:cNvPr>
                <p:cNvPicPr/>
                <p:nvPr/>
              </p:nvPicPr>
              <p:blipFill>
                <a:blip r:embed="rId229"/>
                <a:stretch>
                  <a:fillRect/>
                </a:stretch>
              </p:blipFill>
              <p:spPr>
                <a:xfrm>
                  <a:off x="1384585" y="6020677"/>
                  <a:ext cx="23076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70" name="Ink 169">
                  <a:extLst>
                    <a:ext uri="{FF2B5EF4-FFF2-40B4-BE49-F238E27FC236}">
                      <a16:creationId xmlns:a16="http://schemas.microsoft.com/office/drawing/2014/main" id="{8CA1B7F1-99FF-8C8F-E840-989D9B2E2183}"/>
                    </a:ext>
                  </a:extLst>
                </p14:cNvPr>
                <p14:cNvContentPartPr/>
                <p14:nvPr/>
              </p14:nvContentPartPr>
              <p14:xfrm>
                <a:off x="3372865" y="5949397"/>
                <a:ext cx="721080" cy="309960"/>
              </p14:xfrm>
            </p:contentPart>
          </mc:Choice>
          <mc:Fallback xmlns="">
            <p:pic>
              <p:nvPicPr>
                <p:cNvPr id="170" name="Ink 169">
                  <a:extLst>
                    <a:ext uri="{FF2B5EF4-FFF2-40B4-BE49-F238E27FC236}">
                      <a16:creationId xmlns:a16="http://schemas.microsoft.com/office/drawing/2014/main" id="{8CA1B7F1-99FF-8C8F-E840-989D9B2E2183}"/>
                    </a:ext>
                  </a:extLst>
                </p:cNvPr>
                <p:cNvPicPr/>
                <p:nvPr/>
              </p:nvPicPr>
              <p:blipFill>
                <a:blip r:embed="rId231"/>
                <a:stretch>
                  <a:fillRect/>
                </a:stretch>
              </p:blipFill>
              <p:spPr>
                <a:xfrm>
                  <a:off x="3363865" y="5940397"/>
                  <a:ext cx="73872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71" name="Ink 170">
                  <a:extLst>
                    <a:ext uri="{FF2B5EF4-FFF2-40B4-BE49-F238E27FC236}">
                      <a16:creationId xmlns:a16="http://schemas.microsoft.com/office/drawing/2014/main" id="{7DA9D1A1-9150-40A0-CEFC-9DD0C2AD759E}"/>
                    </a:ext>
                  </a:extLst>
                </p14:cNvPr>
                <p14:cNvContentPartPr/>
                <p14:nvPr/>
              </p14:nvContentPartPr>
              <p14:xfrm>
                <a:off x="4213825" y="6181597"/>
                <a:ext cx="10440" cy="14760"/>
              </p14:xfrm>
            </p:contentPart>
          </mc:Choice>
          <mc:Fallback xmlns="">
            <p:pic>
              <p:nvPicPr>
                <p:cNvPr id="171" name="Ink 170">
                  <a:extLst>
                    <a:ext uri="{FF2B5EF4-FFF2-40B4-BE49-F238E27FC236}">
                      <a16:creationId xmlns:a16="http://schemas.microsoft.com/office/drawing/2014/main" id="{7DA9D1A1-9150-40A0-CEFC-9DD0C2AD759E}"/>
                    </a:ext>
                  </a:extLst>
                </p:cNvPr>
                <p:cNvPicPr/>
                <p:nvPr/>
              </p:nvPicPr>
              <p:blipFill>
                <a:blip r:embed="rId233"/>
                <a:stretch>
                  <a:fillRect/>
                </a:stretch>
              </p:blipFill>
              <p:spPr>
                <a:xfrm>
                  <a:off x="4205185" y="6172957"/>
                  <a:ext cx="2808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74" name="Ink 173">
                  <a:extLst>
                    <a:ext uri="{FF2B5EF4-FFF2-40B4-BE49-F238E27FC236}">
                      <a16:creationId xmlns:a16="http://schemas.microsoft.com/office/drawing/2014/main" id="{768DF004-DA80-04A5-692B-7FCB704FDDCD}"/>
                    </a:ext>
                  </a:extLst>
                </p14:cNvPr>
                <p14:cNvContentPartPr/>
                <p14:nvPr/>
              </p14:nvContentPartPr>
              <p14:xfrm>
                <a:off x="4180705" y="2730637"/>
                <a:ext cx="328320" cy="395280"/>
              </p14:xfrm>
            </p:contentPart>
          </mc:Choice>
          <mc:Fallback xmlns="">
            <p:pic>
              <p:nvPicPr>
                <p:cNvPr id="174" name="Ink 173">
                  <a:extLst>
                    <a:ext uri="{FF2B5EF4-FFF2-40B4-BE49-F238E27FC236}">
                      <a16:creationId xmlns:a16="http://schemas.microsoft.com/office/drawing/2014/main" id="{768DF004-DA80-04A5-692B-7FCB704FDDCD}"/>
                    </a:ext>
                  </a:extLst>
                </p:cNvPr>
                <p:cNvPicPr/>
                <p:nvPr/>
              </p:nvPicPr>
              <p:blipFill>
                <a:blip r:embed="rId235"/>
                <a:stretch>
                  <a:fillRect/>
                </a:stretch>
              </p:blipFill>
              <p:spPr>
                <a:xfrm>
                  <a:off x="4171705" y="2721637"/>
                  <a:ext cx="345960" cy="41292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75" name="Ink 174">
                  <a:extLst>
                    <a:ext uri="{FF2B5EF4-FFF2-40B4-BE49-F238E27FC236}">
                      <a16:creationId xmlns:a16="http://schemas.microsoft.com/office/drawing/2014/main" id="{B8B5C926-CE11-3DCB-F274-F5B4E4A8FABC}"/>
                    </a:ext>
                  </a:extLst>
                </p14:cNvPr>
                <p14:cNvContentPartPr/>
                <p14:nvPr/>
              </p14:nvContentPartPr>
              <p14:xfrm>
                <a:off x="4675705" y="2516797"/>
                <a:ext cx="564120" cy="273600"/>
              </p14:xfrm>
            </p:contentPart>
          </mc:Choice>
          <mc:Fallback xmlns="">
            <p:pic>
              <p:nvPicPr>
                <p:cNvPr id="175" name="Ink 174">
                  <a:extLst>
                    <a:ext uri="{FF2B5EF4-FFF2-40B4-BE49-F238E27FC236}">
                      <a16:creationId xmlns:a16="http://schemas.microsoft.com/office/drawing/2014/main" id="{B8B5C926-CE11-3DCB-F274-F5B4E4A8FABC}"/>
                    </a:ext>
                  </a:extLst>
                </p:cNvPr>
                <p:cNvPicPr/>
                <p:nvPr/>
              </p:nvPicPr>
              <p:blipFill>
                <a:blip r:embed="rId237"/>
                <a:stretch>
                  <a:fillRect/>
                </a:stretch>
              </p:blipFill>
              <p:spPr>
                <a:xfrm>
                  <a:off x="4667065" y="2507797"/>
                  <a:ext cx="58176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77" name="Ink 176">
                  <a:extLst>
                    <a:ext uri="{FF2B5EF4-FFF2-40B4-BE49-F238E27FC236}">
                      <a16:creationId xmlns:a16="http://schemas.microsoft.com/office/drawing/2014/main" id="{7B22D7E7-35AF-1032-17A8-DC45FB7BC1A4}"/>
                    </a:ext>
                  </a:extLst>
                </p14:cNvPr>
                <p14:cNvContentPartPr/>
                <p14:nvPr/>
              </p14:nvContentPartPr>
              <p14:xfrm>
                <a:off x="5351785" y="2426797"/>
                <a:ext cx="829800" cy="285480"/>
              </p14:xfrm>
            </p:contentPart>
          </mc:Choice>
          <mc:Fallback xmlns="">
            <p:pic>
              <p:nvPicPr>
                <p:cNvPr id="177" name="Ink 176">
                  <a:extLst>
                    <a:ext uri="{FF2B5EF4-FFF2-40B4-BE49-F238E27FC236}">
                      <a16:creationId xmlns:a16="http://schemas.microsoft.com/office/drawing/2014/main" id="{7B22D7E7-35AF-1032-17A8-DC45FB7BC1A4}"/>
                    </a:ext>
                  </a:extLst>
                </p:cNvPr>
                <p:cNvPicPr/>
                <p:nvPr/>
              </p:nvPicPr>
              <p:blipFill>
                <a:blip r:embed="rId239"/>
                <a:stretch>
                  <a:fillRect/>
                </a:stretch>
              </p:blipFill>
              <p:spPr>
                <a:xfrm>
                  <a:off x="5343145" y="2418157"/>
                  <a:ext cx="84744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78" name="Ink 177">
                  <a:extLst>
                    <a:ext uri="{FF2B5EF4-FFF2-40B4-BE49-F238E27FC236}">
                      <a16:creationId xmlns:a16="http://schemas.microsoft.com/office/drawing/2014/main" id="{5795DA5B-E0ED-2129-5BFE-E025CDA87A93}"/>
                    </a:ext>
                  </a:extLst>
                </p14:cNvPr>
                <p14:cNvContentPartPr/>
                <p14:nvPr/>
              </p14:nvContentPartPr>
              <p14:xfrm>
                <a:off x="5819065" y="2275597"/>
                <a:ext cx="76680" cy="74520"/>
              </p14:xfrm>
            </p:contentPart>
          </mc:Choice>
          <mc:Fallback xmlns="">
            <p:pic>
              <p:nvPicPr>
                <p:cNvPr id="178" name="Ink 177">
                  <a:extLst>
                    <a:ext uri="{FF2B5EF4-FFF2-40B4-BE49-F238E27FC236}">
                      <a16:creationId xmlns:a16="http://schemas.microsoft.com/office/drawing/2014/main" id="{5795DA5B-E0ED-2129-5BFE-E025CDA87A93}"/>
                    </a:ext>
                  </a:extLst>
                </p:cNvPr>
                <p:cNvPicPr/>
                <p:nvPr/>
              </p:nvPicPr>
              <p:blipFill>
                <a:blip r:embed="rId241"/>
                <a:stretch>
                  <a:fillRect/>
                </a:stretch>
              </p:blipFill>
              <p:spPr>
                <a:xfrm>
                  <a:off x="5810065" y="2266957"/>
                  <a:ext cx="9432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79" name="Ink 178">
                  <a:extLst>
                    <a:ext uri="{FF2B5EF4-FFF2-40B4-BE49-F238E27FC236}">
                      <a16:creationId xmlns:a16="http://schemas.microsoft.com/office/drawing/2014/main" id="{9BD698C6-1D56-6332-D302-08FFD02642D4}"/>
                    </a:ext>
                  </a:extLst>
                </p14:cNvPr>
                <p14:cNvContentPartPr/>
                <p14:nvPr/>
              </p14:nvContentPartPr>
              <p14:xfrm>
                <a:off x="5726185" y="2448757"/>
                <a:ext cx="123840" cy="10080"/>
              </p14:xfrm>
            </p:contentPart>
          </mc:Choice>
          <mc:Fallback xmlns="">
            <p:pic>
              <p:nvPicPr>
                <p:cNvPr id="179" name="Ink 178">
                  <a:extLst>
                    <a:ext uri="{FF2B5EF4-FFF2-40B4-BE49-F238E27FC236}">
                      <a16:creationId xmlns:a16="http://schemas.microsoft.com/office/drawing/2014/main" id="{9BD698C6-1D56-6332-D302-08FFD02642D4}"/>
                    </a:ext>
                  </a:extLst>
                </p:cNvPr>
                <p:cNvPicPr/>
                <p:nvPr/>
              </p:nvPicPr>
              <p:blipFill>
                <a:blip r:embed="rId243"/>
                <a:stretch>
                  <a:fillRect/>
                </a:stretch>
              </p:blipFill>
              <p:spPr>
                <a:xfrm>
                  <a:off x="5717545" y="2439757"/>
                  <a:ext cx="14148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80" name="Ink 179">
                  <a:extLst>
                    <a:ext uri="{FF2B5EF4-FFF2-40B4-BE49-F238E27FC236}">
                      <a16:creationId xmlns:a16="http://schemas.microsoft.com/office/drawing/2014/main" id="{112D183D-AEB9-5D44-4BB5-73C50AE23B25}"/>
                    </a:ext>
                  </a:extLst>
                </p14:cNvPr>
                <p14:cNvContentPartPr/>
                <p14:nvPr/>
              </p14:nvContentPartPr>
              <p14:xfrm>
                <a:off x="5456545" y="2543797"/>
                <a:ext cx="101880" cy="29160"/>
              </p14:xfrm>
            </p:contentPart>
          </mc:Choice>
          <mc:Fallback xmlns="">
            <p:pic>
              <p:nvPicPr>
                <p:cNvPr id="180" name="Ink 179">
                  <a:extLst>
                    <a:ext uri="{FF2B5EF4-FFF2-40B4-BE49-F238E27FC236}">
                      <a16:creationId xmlns:a16="http://schemas.microsoft.com/office/drawing/2014/main" id="{112D183D-AEB9-5D44-4BB5-73C50AE23B25}"/>
                    </a:ext>
                  </a:extLst>
                </p:cNvPr>
                <p:cNvPicPr/>
                <p:nvPr/>
              </p:nvPicPr>
              <p:blipFill>
                <a:blip r:embed="rId245"/>
                <a:stretch>
                  <a:fillRect/>
                </a:stretch>
              </p:blipFill>
              <p:spPr>
                <a:xfrm>
                  <a:off x="5447545" y="2534797"/>
                  <a:ext cx="119520" cy="46800"/>
                </a:xfrm>
                <a:prstGeom prst="rect">
                  <a:avLst/>
                </a:prstGeom>
              </p:spPr>
            </p:pic>
          </mc:Fallback>
        </mc:AlternateContent>
      </p:grpSp>
      <p:grpSp>
        <p:nvGrpSpPr>
          <p:cNvPr id="184" name="Group 183">
            <a:extLst>
              <a:ext uri="{FF2B5EF4-FFF2-40B4-BE49-F238E27FC236}">
                <a16:creationId xmlns:a16="http://schemas.microsoft.com/office/drawing/2014/main" id="{48AA391C-5B6A-7E45-1050-551EC3473786}"/>
              </a:ext>
            </a:extLst>
          </p:cNvPr>
          <p:cNvGrpSpPr/>
          <p:nvPr/>
        </p:nvGrpSpPr>
        <p:grpSpPr>
          <a:xfrm>
            <a:off x="4993225" y="2923237"/>
            <a:ext cx="311040" cy="246240"/>
            <a:chOff x="4993225" y="2923237"/>
            <a:chExt cx="311040" cy="246240"/>
          </a:xfrm>
        </p:grpSpPr>
        <mc:AlternateContent xmlns:mc="http://schemas.openxmlformats.org/markup-compatibility/2006" xmlns:p14="http://schemas.microsoft.com/office/powerpoint/2010/main">
          <mc:Choice Requires="p14">
            <p:contentPart p14:bwMode="auto" r:id="rId246">
              <p14:nvContentPartPr>
                <p14:cNvPr id="182" name="Ink 181">
                  <a:extLst>
                    <a:ext uri="{FF2B5EF4-FFF2-40B4-BE49-F238E27FC236}">
                      <a16:creationId xmlns:a16="http://schemas.microsoft.com/office/drawing/2014/main" id="{816AEEA3-0F17-FF96-989D-1C225D4434C2}"/>
                    </a:ext>
                  </a:extLst>
                </p14:cNvPr>
                <p14:cNvContentPartPr/>
                <p14:nvPr/>
              </p14:nvContentPartPr>
              <p14:xfrm>
                <a:off x="4993225" y="2952037"/>
                <a:ext cx="138960" cy="217440"/>
              </p14:xfrm>
            </p:contentPart>
          </mc:Choice>
          <mc:Fallback xmlns="">
            <p:pic>
              <p:nvPicPr>
                <p:cNvPr id="182" name="Ink 181">
                  <a:extLst>
                    <a:ext uri="{FF2B5EF4-FFF2-40B4-BE49-F238E27FC236}">
                      <a16:creationId xmlns:a16="http://schemas.microsoft.com/office/drawing/2014/main" id="{816AEEA3-0F17-FF96-989D-1C225D4434C2}"/>
                    </a:ext>
                  </a:extLst>
                </p:cNvPr>
                <p:cNvPicPr/>
                <p:nvPr/>
              </p:nvPicPr>
              <p:blipFill>
                <a:blip r:embed="rId247"/>
                <a:stretch>
                  <a:fillRect/>
                </a:stretch>
              </p:blipFill>
              <p:spPr>
                <a:xfrm>
                  <a:off x="4984585" y="2943397"/>
                  <a:ext cx="1566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83" name="Ink 182">
                  <a:extLst>
                    <a:ext uri="{FF2B5EF4-FFF2-40B4-BE49-F238E27FC236}">
                      <a16:creationId xmlns:a16="http://schemas.microsoft.com/office/drawing/2014/main" id="{9B431481-879C-A97B-574A-742308A203BF}"/>
                    </a:ext>
                  </a:extLst>
                </p14:cNvPr>
                <p14:cNvContentPartPr/>
                <p14:nvPr/>
              </p14:nvContentPartPr>
              <p14:xfrm>
                <a:off x="5190505" y="2923237"/>
                <a:ext cx="113760" cy="194400"/>
              </p14:xfrm>
            </p:contentPart>
          </mc:Choice>
          <mc:Fallback xmlns="">
            <p:pic>
              <p:nvPicPr>
                <p:cNvPr id="183" name="Ink 182">
                  <a:extLst>
                    <a:ext uri="{FF2B5EF4-FFF2-40B4-BE49-F238E27FC236}">
                      <a16:creationId xmlns:a16="http://schemas.microsoft.com/office/drawing/2014/main" id="{9B431481-879C-A97B-574A-742308A203BF}"/>
                    </a:ext>
                  </a:extLst>
                </p:cNvPr>
                <p:cNvPicPr/>
                <p:nvPr/>
              </p:nvPicPr>
              <p:blipFill>
                <a:blip r:embed="rId249"/>
                <a:stretch>
                  <a:fillRect/>
                </a:stretch>
              </p:blipFill>
              <p:spPr>
                <a:xfrm>
                  <a:off x="5181865" y="2914237"/>
                  <a:ext cx="131400" cy="212040"/>
                </a:xfrm>
                <a:prstGeom prst="rect">
                  <a:avLst/>
                </a:prstGeom>
              </p:spPr>
            </p:pic>
          </mc:Fallback>
        </mc:AlternateContent>
      </p:grpSp>
    </p:spTree>
    <p:extLst>
      <p:ext uri="{BB962C8B-B14F-4D97-AF65-F5344CB8AC3E}">
        <p14:creationId xmlns:p14="http://schemas.microsoft.com/office/powerpoint/2010/main" val="19883342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910" y="181303"/>
            <a:ext cx="11352179" cy="790411"/>
          </a:xfrm>
        </p:spPr>
        <p:txBody>
          <a:bodyPr>
            <a:noAutofit/>
          </a:bodyPr>
          <a:lstStyle/>
          <a:p>
            <a:pPr algn="l"/>
            <a:r>
              <a:rPr lang="en-US" sz="4000" b="1" dirty="0">
                <a:solidFill>
                  <a:srgbClr val="99FF33"/>
                </a:solidFill>
                <a:latin typeface="Consolas" panose="020B0609020204030204" pitchFamily="49" charset="0"/>
              </a:rPr>
              <a:t>Mobile Computing:</a:t>
            </a:r>
          </a:p>
        </p:txBody>
      </p:sp>
    </p:spTree>
    <p:extLst>
      <p:ext uri="{BB962C8B-B14F-4D97-AF65-F5344CB8AC3E}">
        <p14:creationId xmlns:p14="http://schemas.microsoft.com/office/powerpoint/2010/main" val="40528019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910" y="181303"/>
            <a:ext cx="11352179" cy="790411"/>
          </a:xfrm>
        </p:spPr>
        <p:txBody>
          <a:bodyPr>
            <a:noAutofit/>
          </a:bodyPr>
          <a:lstStyle/>
          <a:p>
            <a:pPr algn="l"/>
            <a:r>
              <a:rPr lang="en-US" sz="4000" b="1" dirty="0">
                <a:solidFill>
                  <a:srgbClr val="99FF33"/>
                </a:solidFill>
                <a:latin typeface="Consolas" panose="020B0609020204030204" pitchFamily="49" charset="0"/>
              </a:rPr>
              <a:t>Mobile Computing:</a:t>
            </a:r>
          </a:p>
        </p:txBody>
      </p:sp>
    </p:spTree>
    <p:extLst>
      <p:ext uri="{BB962C8B-B14F-4D97-AF65-F5344CB8AC3E}">
        <p14:creationId xmlns:p14="http://schemas.microsoft.com/office/powerpoint/2010/main" val="41476094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910" y="181303"/>
            <a:ext cx="11352179" cy="790411"/>
          </a:xfrm>
        </p:spPr>
        <p:txBody>
          <a:bodyPr>
            <a:noAutofit/>
          </a:bodyPr>
          <a:lstStyle/>
          <a:p>
            <a:pPr algn="l"/>
            <a:r>
              <a:rPr lang="en-US" sz="4000" b="1" dirty="0">
                <a:solidFill>
                  <a:srgbClr val="99FF33"/>
                </a:solidFill>
                <a:latin typeface="Consolas" panose="020B0609020204030204" pitchFamily="49" charset="0"/>
              </a:rPr>
              <a:t>Mobile Computing:</a:t>
            </a:r>
          </a:p>
        </p:txBody>
      </p:sp>
    </p:spTree>
    <p:extLst>
      <p:ext uri="{BB962C8B-B14F-4D97-AF65-F5344CB8AC3E}">
        <p14:creationId xmlns:p14="http://schemas.microsoft.com/office/powerpoint/2010/main" val="11714016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910" y="181303"/>
            <a:ext cx="11352179" cy="790411"/>
          </a:xfrm>
        </p:spPr>
        <p:txBody>
          <a:bodyPr>
            <a:noAutofit/>
          </a:bodyPr>
          <a:lstStyle/>
          <a:p>
            <a:pPr algn="l"/>
            <a:r>
              <a:rPr lang="en-US" sz="4000" b="1" dirty="0">
                <a:solidFill>
                  <a:srgbClr val="99FF33"/>
                </a:solidFill>
                <a:latin typeface="Consolas" panose="020B0609020204030204" pitchFamily="49" charset="0"/>
              </a:rPr>
              <a:t>Mobile Computing:</a:t>
            </a:r>
          </a:p>
        </p:txBody>
      </p:sp>
    </p:spTree>
    <p:extLst>
      <p:ext uri="{BB962C8B-B14F-4D97-AF65-F5344CB8AC3E}">
        <p14:creationId xmlns:p14="http://schemas.microsoft.com/office/powerpoint/2010/main" val="26644148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910" y="181303"/>
            <a:ext cx="11352179" cy="790411"/>
          </a:xfrm>
        </p:spPr>
        <p:txBody>
          <a:bodyPr>
            <a:noAutofit/>
          </a:bodyPr>
          <a:lstStyle/>
          <a:p>
            <a:pPr algn="l"/>
            <a:r>
              <a:rPr lang="en-US" sz="4000" b="1" dirty="0">
                <a:solidFill>
                  <a:srgbClr val="99FF33"/>
                </a:solidFill>
                <a:latin typeface="Consolas" panose="020B0609020204030204" pitchFamily="49" charset="0"/>
              </a:rPr>
              <a:t>Mobile Computing:</a:t>
            </a:r>
          </a:p>
        </p:txBody>
      </p:sp>
    </p:spTree>
    <p:extLst>
      <p:ext uri="{BB962C8B-B14F-4D97-AF65-F5344CB8AC3E}">
        <p14:creationId xmlns:p14="http://schemas.microsoft.com/office/powerpoint/2010/main" val="13833192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910" y="181303"/>
            <a:ext cx="11352179" cy="790411"/>
          </a:xfrm>
        </p:spPr>
        <p:txBody>
          <a:bodyPr>
            <a:noAutofit/>
          </a:bodyPr>
          <a:lstStyle/>
          <a:p>
            <a:pPr algn="l"/>
            <a:r>
              <a:rPr lang="en-US" sz="4000" b="1" dirty="0">
                <a:solidFill>
                  <a:srgbClr val="99FF33"/>
                </a:solidFill>
                <a:latin typeface="Consolas" panose="020B0609020204030204" pitchFamily="49" charset="0"/>
              </a:rPr>
              <a:t>Mobile Computing:</a:t>
            </a:r>
          </a:p>
        </p:txBody>
      </p:sp>
    </p:spTree>
    <p:extLst>
      <p:ext uri="{BB962C8B-B14F-4D97-AF65-F5344CB8AC3E}">
        <p14:creationId xmlns:p14="http://schemas.microsoft.com/office/powerpoint/2010/main" val="195548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910" y="181303"/>
            <a:ext cx="11352179" cy="790411"/>
          </a:xfrm>
        </p:spPr>
        <p:txBody>
          <a:bodyPr>
            <a:noAutofit/>
          </a:bodyPr>
          <a:lstStyle/>
          <a:p>
            <a:pPr algn="l"/>
            <a:r>
              <a:rPr lang="en-US" sz="4000" b="1" dirty="0">
                <a:solidFill>
                  <a:srgbClr val="99FF33"/>
                </a:solidFill>
                <a:latin typeface="Consolas" panose="020B0609020204030204" pitchFamily="49" charset="0"/>
              </a:rPr>
              <a:t>Mobile Computing:</a:t>
            </a:r>
          </a:p>
        </p:txBody>
      </p:sp>
      <p:grpSp>
        <p:nvGrpSpPr>
          <p:cNvPr id="12" name="Group 11">
            <a:extLst>
              <a:ext uri="{FF2B5EF4-FFF2-40B4-BE49-F238E27FC236}">
                <a16:creationId xmlns:a16="http://schemas.microsoft.com/office/drawing/2014/main" id="{4559214A-B8EA-9179-D41A-8E53F6783785}"/>
              </a:ext>
            </a:extLst>
          </p:cNvPr>
          <p:cNvGrpSpPr/>
          <p:nvPr/>
        </p:nvGrpSpPr>
        <p:grpSpPr>
          <a:xfrm>
            <a:off x="6166465" y="410077"/>
            <a:ext cx="1369440" cy="1356480"/>
            <a:chOff x="6166465" y="410077"/>
            <a:chExt cx="1369440" cy="1356480"/>
          </a:xfrm>
        </p:grpSpPr>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CBD98E5D-F9F0-9B4E-D4BD-D3B7B3D8C9F5}"/>
                    </a:ext>
                  </a:extLst>
                </p14:cNvPr>
                <p14:cNvContentPartPr/>
                <p14:nvPr/>
              </p14:nvContentPartPr>
              <p14:xfrm>
                <a:off x="6749305" y="437077"/>
                <a:ext cx="495360" cy="1323000"/>
              </p14:xfrm>
            </p:contentPart>
          </mc:Choice>
          <mc:Fallback xmlns="">
            <p:pic>
              <p:nvPicPr>
                <p:cNvPr id="3" name="Ink 2">
                  <a:extLst>
                    <a:ext uri="{FF2B5EF4-FFF2-40B4-BE49-F238E27FC236}">
                      <a16:creationId xmlns:a16="http://schemas.microsoft.com/office/drawing/2014/main" id="{CBD98E5D-F9F0-9B4E-D4BD-D3B7B3D8C9F5}"/>
                    </a:ext>
                  </a:extLst>
                </p:cNvPr>
                <p:cNvPicPr/>
                <p:nvPr/>
              </p:nvPicPr>
              <p:blipFill>
                <a:blip r:embed="rId3"/>
                <a:stretch>
                  <a:fillRect/>
                </a:stretch>
              </p:blipFill>
              <p:spPr>
                <a:xfrm>
                  <a:off x="6740305" y="428437"/>
                  <a:ext cx="513000" cy="1340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BA6FDBDB-5E5E-C8B1-0664-4952B4629011}"/>
                    </a:ext>
                  </a:extLst>
                </p14:cNvPr>
                <p14:cNvContentPartPr/>
                <p14:nvPr/>
              </p14:nvContentPartPr>
              <p14:xfrm>
                <a:off x="7070425" y="423397"/>
                <a:ext cx="465480" cy="1313640"/>
              </p14:xfrm>
            </p:contentPart>
          </mc:Choice>
          <mc:Fallback xmlns="">
            <p:pic>
              <p:nvPicPr>
                <p:cNvPr id="4" name="Ink 3">
                  <a:extLst>
                    <a:ext uri="{FF2B5EF4-FFF2-40B4-BE49-F238E27FC236}">
                      <a16:creationId xmlns:a16="http://schemas.microsoft.com/office/drawing/2014/main" id="{BA6FDBDB-5E5E-C8B1-0664-4952B4629011}"/>
                    </a:ext>
                  </a:extLst>
                </p:cNvPr>
                <p:cNvPicPr/>
                <p:nvPr/>
              </p:nvPicPr>
              <p:blipFill>
                <a:blip r:embed="rId5"/>
                <a:stretch>
                  <a:fillRect/>
                </a:stretch>
              </p:blipFill>
              <p:spPr>
                <a:xfrm>
                  <a:off x="7061785" y="414757"/>
                  <a:ext cx="483120" cy="1331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D600EFE8-F78F-A9FD-BB2A-E1FD470FA23A}"/>
                    </a:ext>
                  </a:extLst>
                </p14:cNvPr>
                <p14:cNvContentPartPr/>
                <p14:nvPr/>
              </p14:nvContentPartPr>
              <p14:xfrm>
                <a:off x="7110025" y="1105597"/>
                <a:ext cx="32400" cy="41760"/>
              </p14:xfrm>
            </p:contentPart>
          </mc:Choice>
          <mc:Fallback xmlns="">
            <p:pic>
              <p:nvPicPr>
                <p:cNvPr id="6" name="Ink 5">
                  <a:extLst>
                    <a:ext uri="{FF2B5EF4-FFF2-40B4-BE49-F238E27FC236}">
                      <a16:creationId xmlns:a16="http://schemas.microsoft.com/office/drawing/2014/main" id="{D600EFE8-F78F-A9FD-BB2A-E1FD470FA23A}"/>
                    </a:ext>
                  </a:extLst>
                </p:cNvPr>
                <p:cNvPicPr/>
                <p:nvPr/>
              </p:nvPicPr>
              <p:blipFill>
                <a:blip r:embed="rId7"/>
                <a:stretch>
                  <a:fillRect/>
                </a:stretch>
              </p:blipFill>
              <p:spPr>
                <a:xfrm>
                  <a:off x="7101385" y="1096597"/>
                  <a:ext cx="5004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27BD1353-2693-0FB2-FE23-8465C25B26EB}"/>
                    </a:ext>
                  </a:extLst>
                </p14:cNvPr>
                <p14:cNvContentPartPr/>
                <p14:nvPr/>
              </p14:nvContentPartPr>
              <p14:xfrm>
                <a:off x="7138105" y="1126117"/>
                <a:ext cx="324000" cy="5400"/>
              </p14:xfrm>
            </p:contentPart>
          </mc:Choice>
          <mc:Fallback xmlns="">
            <p:pic>
              <p:nvPicPr>
                <p:cNvPr id="7" name="Ink 6">
                  <a:extLst>
                    <a:ext uri="{FF2B5EF4-FFF2-40B4-BE49-F238E27FC236}">
                      <a16:creationId xmlns:a16="http://schemas.microsoft.com/office/drawing/2014/main" id="{27BD1353-2693-0FB2-FE23-8465C25B26EB}"/>
                    </a:ext>
                  </a:extLst>
                </p:cNvPr>
                <p:cNvPicPr/>
                <p:nvPr/>
              </p:nvPicPr>
              <p:blipFill>
                <a:blip r:embed="rId9"/>
                <a:stretch>
                  <a:fillRect/>
                </a:stretch>
              </p:blipFill>
              <p:spPr>
                <a:xfrm>
                  <a:off x="7129465" y="1117477"/>
                  <a:ext cx="34164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E38BB1B0-3BE6-CDE4-FEDD-8922947252C4}"/>
                    </a:ext>
                  </a:extLst>
                </p14:cNvPr>
                <p14:cNvContentPartPr/>
                <p14:nvPr/>
              </p14:nvContentPartPr>
              <p14:xfrm>
                <a:off x="7164745" y="876997"/>
                <a:ext cx="150840" cy="126720"/>
              </p14:xfrm>
            </p:contentPart>
          </mc:Choice>
          <mc:Fallback xmlns="">
            <p:pic>
              <p:nvPicPr>
                <p:cNvPr id="8" name="Ink 7">
                  <a:extLst>
                    <a:ext uri="{FF2B5EF4-FFF2-40B4-BE49-F238E27FC236}">
                      <a16:creationId xmlns:a16="http://schemas.microsoft.com/office/drawing/2014/main" id="{E38BB1B0-3BE6-CDE4-FEDD-8922947252C4}"/>
                    </a:ext>
                  </a:extLst>
                </p:cNvPr>
                <p:cNvPicPr/>
                <p:nvPr/>
              </p:nvPicPr>
              <p:blipFill>
                <a:blip r:embed="rId11"/>
                <a:stretch>
                  <a:fillRect/>
                </a:stretch>
              </p:blipFill>
              <p:spPr>
                <a:xfrm>
                  <a:off x="7156105" y="868357"/>
                  <a:ext cx="16848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46509886-1106-A85F-7C26-3CC1374154B6}"/>
                    </a:ext>
                  </a:extLst>
                </p14:cNvPr>
                <p14:cNvContentPartPr/>
                <p14:nvPr/>
              </p14:nvContentPartPr>
              <p14:xfrm>
                <a:off x="6404425" y="410077"/>
                <a:ext cx="344880" cy="361440"/>
              </p14:xfrm>
            </p:contentPart>
          </mc:Choice>
          <mc:Fallback xmlns="">
            <p:pic>
              <p:nvPicPr>
                <p:cNvPr id="10" name="Ink 9">
                  <a:extLst>
                    <a:ext uri="{FF2B5EF4-FFF2-40B4-BE49-F238E27FC236}">
                      <a16:creationId xmlns:a16="http://schemas.microsoft.com/office/drawing/2014/main" id="{46509886-1106-A85F-7C26-3CC1374154B6}"/>
                    </a:ext>
                  </a:extLst>
                </p:cNvPr>
                <p:cNvPicPr/>
                <p:nvPr/>
              </p:nvPicPr>
              <p:blipFill>
                <a:blip r:embed="rId13"/>
                <a:stretch>
                  <a:fillRect/>
                </a:stretch>
              </p:blipFill>
              <p:spPr>
                <a:xfrm>
                  <a:off x="6395425" y="401437"/>
                  <a:ext cx="362520" cy="379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49ED5CD1-A84F-3773-6FBA-8A995B532AF9}"/>
                    </a:ext>
                  </a:extLst>
                </p14:cNvPr>
                <p14:cNvContentPartPr/>
                <p14:nvPr/>
              </p14:nvContentPartPr>
              <p14:xfrm>
                <a:off x="6166465" y="418717"/>
                <a:ext cx="556920" cy="1347840"/>
              </p14:xfrm>
            </p:contentPart>
          </mc:Choice>
          <mc:Fallback xmlns="">
            <p:pic>
              <p:nvPicPr>
                <p:cNvPr id="11" name="Ink 10">
                  <a:extLst>
                    <a:ext uri="{FF2B5EF4-FFF2-40B4-BE49-F238E27FC236}">
                      <a16:creationId xmlns:a16="http://schemas.microsoft.com/office/drawing/2014/main" id="{49ED5CD1-A84F-3773-6FBA-8A995B532AF9}"/>
                    </a:ext>
                  </a:extLst>
                </p:cNvPr>
                <p:cNvPicPr/>
                <p:nvPr/>
              </p:nvPicPr>
              <p:blipFill>
                <a:blip r:embed="rId15"/>
                <a:stretch>
                  <a:fillRect/>
                </a:stretch>
              </p:blipFill>
              <p:spPr>
                <a:xfrm>
                  <a:off x="6157465" y="410077"/>
                  <a:ext cx="574560" cy="1365480"/>
                </a:xfrm>
                <a:prstGeom prst="rect">
                  <a:avLst/>
                </a:prstGeom>
              </p:spPr>
            </p:pic>
          </mc:Fallback>
        </mc:AlternateContent>
      </p:grpSp>
      <p:grpSp>
        <p:nvGrpSpPr>
          <p:cNvPr id="30" name="Group 29">
            <a:extLst>
              <a:ext uri="{FF2B5EF4-FFF2-40B4-BE49-F238E27FC236}">
                <a16:creationId xmlns:a16="http://schemas.microsoft.com/office/drawing/2014/main" id="{F869F737-4962-25F7-210C-56EC85FC5C91}"/>
              </a:ext>
            </a:extLst>
          </p:cNvPr>
          <p:cNvGrpSpPr/>
          <p:nvPr/>
        </p:nvGrpSpPr>
        <p:grpSpPr>
          <a:xfrm>
            <a:off x="6462025" y="366157"/>
            <a:ext cx="1242000" cy="1484640"/>
            <a:chOff x="6462025" y="366157"/>
            <a:chExt cx="1242000" cy="1484640"/>
          </a:xfrm>
        </p:grpSpPr>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931A58F9-9ADF-243F-C130-EE8794408301}"/>
                    </a:ext>
                  </a:extLst>
                </p14:cNvPr>
                <p14:cNvContentPartPr/>
                <p14:nvPr/>
              </p14:nvContentPartPr>
              <p14:xfrm>
                <a:off x="6462025" y="1113157"/>
                <a:ext cx="618840" cy="29880"/>
              </p14:xfrm>
            </p:contentPart>
          </mc:Choice>
          <mc:Fallback xmlns="">
            <p:pic>
              <p:nvPicPr>
                <p:cNvPr id="13" name="Ink 12">
                  <a:extLst>
                    <a:ext uri="{FF2B5EF4-FFF2-40B4-BE49-F238E27FC236}">
                      <a16:creationId xmlns:a16="http://schemas.microsoft.com/office/drawing/2014/main" id="{931A58F9-9ADF-243F-C130-EE8794408301}"/>
                    </a:ext>
                  </a:extLst>
                </p:cNvPr>
                <p:cNvPicPr/>
                <p:nvPr/>
              </p:nvPicPr>
              <p:blipFill>
                <a:blip r:embed="rId17"/>
                <a:stretch>
                  <a:fillRect/>
                </a:stretch>
              </p:blipFill>
              <p:spPr>
                <a:xfrm>
                  <a:off x="6453385" y="1104157"/>
                  <a:ext cx="63648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FA5746B4-06AC-09D5-D951-A6CB2212048F}"/>
                    </a:ext>
                  </a:extLst>
                </p14:cNvPr>
                <p14:cNvContentPartPr/>
                <p14:nvPr/>
              </p14:nvContentPartPr>
              <p14:xfrm>
                <a:off x="6484705" y="832717"/>
                <a:ext cx="198720" cy="192960"/>
              </p14:xfrm>
            </p:contentPart>
          </mc:Choice>
          <mc:Fallback xmlns="">
            <p:pic>
              <p:nvPicPr>
                <p:cNvPr id="14" name="Ink 13">
                  <a:extLst>
                    <a:ext uri="{FF2B5EF4-FFF2-40B4-BE49-F238E27FC236}">
                      <a16:creationId xmlns:a16="http://schemas.microsoft.com/office/drawing/2014/main" id="{FA5746B4-06AC-09D5-D951-A6CB2212048F}"/>
                    </a:ext>
                  </a:extLst>
                </p:cNvPr>
                <p:cNvPicPr/>
                <p:nvPr/>
              </p:nvPicPr>
              <p:blipFill>
                <a:blip r:embed="rId19"/>
                <a:stretch>
                  <a:fillRect/>
                </a:stretch>
              </p:blipFill>
              <p:spPr>
                <a:xfrm>
                  <a:off x="6476065" y="823717"/>
                  <a:ext cx="21636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2" name="Ink 21">
                  <a:extLst>
                    <a:ext uri="{FF2B5EF4-FFF2-40B4-BE49-F238E27FC236}">
                      <a16:creationId xmlns:a16="http://schemas.microsoft.com/office/drawing/2014/main" id="{5FE4AB6E-409A-483E-AB0F-42F948C83BE6}"/>
                    </a:ext>
                  </a:extLst>
                </p14:cNvPr>
                <p14:cNvContentPartPr/>
                <p14:nvPr/>
              </p14:nvContentPartPr>
              <p14:xfrm>
                <a:off x="7644985" y="981037"/>
                <a:ext cx="59040" cy="385560"/>
              </p14:xfrm>
            </p:contentPart>
          </mc:Choice>
          <mc:Fallback xmlns="">
            <p:pic>
              <p:nvPicPr>
                <p:cNvPr id="22" name="Ink 21">
                  <a:extLst>
                    <a:ext uri="{FF2B5EF4-FFF2-40B4-BE49-F238E27FC236}">
                      <a16:creationId xmlns:a16="http://schemas.microsoft.com/office/drawing/2014/main" id="{5FE4AB6E-409A-483E-AB0F-42F948C83BE6}"/>
                    </a:ext>
                  </a:extLst>
                </p:cNvPr>
                <p:cNvPicPr/>
                <p:nvPr/>
              </p:nvPicPr>
              <p:blipFill>
                <a:blip r:embed="rId21"/>
                <a:stretch>
                  <a:fillRect/>
                </a:stretch>
              </p:blipFill>
              <p:spPr>
                <a:xfrm>
                  <a:off x="7635985" y="972037"/>
                  <a:ext cx="76680" cy="403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3" name="Ink 22">
                  <a:extLst>
                    <a:ext uri="{FF2B5EF4-FFF2-40B4-BE49-F238E27FC236}">
                      <a16:creationId xmlns:a16="http://schemas.microsoft.com/office/drawing/2014/main" id="{476F03F4-CC84-57AC-74D6-B7EC384E13E1}"/>
                    </a:ext>
                  </a:extLst>
                </p14:cNvPr>
                <p14:cNvContentPartPr/>
                <p14:nvPr/>
              </p14:nvContentPartPr>
              <p14:xfrm>
                <a:off x="7363105" y="1448677"/>
                <a:ext cx="249120" cy="328320"/>
              </p14:xfrm>
            </p:contentPart>
          </mc:Choice>
          <mc:Fallback xmlns="">
            <p:pic>
              <p:nvPicPr>
                <p:cNvPr id="23" name="Ink 22">
                  <a:extLst>
                    <a:ext uri="{FF2B5EF4-FFF2-40B4-BE49-F238E27FC236}">
                      <a16:creationId xmlns:a16="http://schemas.microsoft.com/office/drawing/2014/main" id="{476F03F4-CC84-57AC-74D6-B7EC384E13E1}"/>
                    </a:ext>
                  </a:extLst>
                </p:cNvPr>
                <p:cNvPicPr/>
                <p:nvPr/>
              </p:nvPicPr>
              <p:blipFill>
                <a:blip r:embed="rId23"/>
                <a:stretch>
                  <a:fillRect/>
                </a:stretch>
              </p:blipFill>
              <p:spPr>
                <a:xfrm>
                  <a:off x="7354465" y="1440037"/>
                  <a:ext cx="266760" cy="3459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4" name="Ink 23">
                  <a:extLst>
                    <a:ext uri="{FF2B5EF4-FFF2-40B4-BE49-F238E27FC236}">
                      <a16:creationId xmlns:a16="http://schemas.microsoft.com/office/drawing/2014/main" id="{5E276C33-8AE0-A006-5664-630292264614}"/>
                    </a:ext>
                  </a:extLst>
                </p14:cNvPr>
                <p14:cNvContentPartPr/>
                <p14:nvPr/>
              </p14:nvContentPartPr>
              <p14:xfrm>
                <a:off x="7225585" y="1818037"/>
                <a:ext cx="45000" cy="9360"/>
              </p14:xfrm>
            </p:contentPart>
          </mc:Choice>
          <mc:Fallback xmlns="">
            <p:pic>
              <p:nvPicPr>
                <p:cNvPr id="24" name="Ink 23">
                  <a:extLst>
                    <a:ext uri="{FF2B5EF4-FFF2-40B4-BE49-F238E27FC236}">
                      <a16:creationId xmlns:a16="http://schemas.microsoft.com/office/drawing/2014/main" id="{5E276C33-8AE0-A006-5664-630292264614}"/>
                    </a:ext>
                  </a:extLst>
                </p:cNvPr>
                <p:cNvPicPr/>
                <p:nvPr/>
              </p:nvPicPr>
              <p:blipFill>
                <a:blip r:embed="rId25"/>
                <a:stretch>
                  <a:fillRect/>
                </a:stretch>
              </p:blipFill>
              <p:spPr>
                <a:xfrm>
                  <a:off x="7216945" y="1809037"/>
                  <a:ext cx="6264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5" name="Ink 24">
                  <a:extLst>
                    <a:ext uri="{FF2B5EF4-FFF2-40B4-BE49-F238E27FC236}">
                      <a16:creationId xmlns:a16="http://schemas.microsoft.com/office/drawing/2014/main" id="{861FEF70-2D69-3A47-960B-7B4A7E852E3C}"/>
                    </a:ext>
                  </a:extLst>
                </p14:cNvPr>
                <p14:cNvContentPartPr/>
                <p14:nvPr/>
              </p14:nvContentPartPr>
              <p14:xfrm>
                <a:off x="6855505" y="1749997"/>
                <a:ext cx="226440" cy="100800"/>
              </p14:xfrm>
            </p:contentPart>
          </mc:Choice>
          <mc:Fallback xmlns="">
            <p:pic>
              <p:nvPicPr>
                <p:cNvPr id="25" name="Ink 24">
                  <a:extLst>
                    <a:ext uri="{FF2B5EF4-FFF2-40B4-BE49-F238E27FC236}">
                      <a16:creationId xmlns:a16="http://schemas.microsoft.com/office/drawing/2014/main" id="{861FEF70-2D69-3A47-960B-7B4A7E852E3C}"/>
                    </a:ext>
                  </a:extLst>
                </p:cNvPr>
                <p:cNvPicPr/>
                <p:nvPr/>
              </p:nvPicPr>
              <p:blipFill>
                <a:blip r:embed="rId27"/>
                <a:stretch>
                  <a:fillRect/>
                </a:stretch>
              </p:blipFill>
              <p:spPr>
                <a:xfrm>
                  <a:off x="6846505" y="1740997"/>
                  <a:ext cx="24408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6" name="Ink 25">
                  <a:extLst>
                    <a:ext uri="{FF2B5EF4-FFF2-40B4-BE49-F238E27FC236}">
                      <a16:creationId xmlns:a16="http://schemas.microsoft.com/office/drawing/2014/main" id="{FBA79C4E-DCA9-AB17-36CA-F6BE662A6131}"/>
                    </a:ext>
                  </a:extLst>
                </p14:cNvPr>
                <p14:cNvContentPartPr/>
                <p14:nvPr/>
              </p14:nvContentPartPr>
              <p14:xfrm>
                <a:off x="6684145" y="1297477"/>
                <a:ext cx="86040" cy="405360"/>
              </p14:xfrm>
            </p:contentPart>
          </mc:Choice>
          <mc:Fallback xmlns="">
            <p:pic>
              <p:nvPicPr>
                <p:cNvPr id="26" name="Ink 25">
                  <a:extLst>
                    <a:ext uri="{FF2B5EF4-FFF2-40B4-BE49-F238E27FC236}">
                      <a16:creationId xmlns:a16="http://schemas.microsoft.com/office/drawing/2014/main" id="{FBA79C4E-DCA9-AB17-36CA-F6BE662A6131}"/>
                    </a:ext>
                  </a:extLst>
                </p:cNvPr>
                <p:cNvPicPr/>
                <p:nvPr/>
              </p:nvPicPr>
              <p:blipFill>
                <a:blip r:embed="rId29"/>
                <a:stretch>
                  <a:fillRect/>
                </a:stretch>
              </p:blipFill>
              <p:spPr>
                <a:xfrm>
                  <a:off x="6675145" y="1288477"/>
                  <a:ext cx="103680" cy="423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7" name="Ink 26">
                  <a:extLst>
                    <a:ext uri="{FF2B5EF4-FFF2-40B4-BE49-F238E27FC236}">
                      <a16:creationId xmlns:a16="http://schemas.microsoft.com/office/drawing/2014/main" id="{2D651971-0BE9-FE60-3C2E-8CD6EE5723A8}"/>
                    </a:ext>
                  </a:extLst>
                </p14:cNvPr>
                <p14:cNvContentPartPr/>
                <p14:nvPr/>
              </p14:nvContentPartPr>
              <p14:xfrm>
                <a:off x="6715105" y="932797"/>
                <a:ext cx="9360" cy="20160"/>
              </p14:xfrm>
            </p:contentPart>
          </mc:Choice>
          <mc:Fallback xmlns="">
            <p:pic>
              <p:nvPicPr>
                <p:cNvPr id="27" name="Ink 26">
                  <a:extLst>
                    <a:ext uri="{FF2B5EF4-FFF2-40B4-BE49-F238E27FC236}">
                      <a16:creationId xmlns:a16="http://schemas.microsoft.com/office/drawing/2014/main" id="{2D651971-0BE9-FE60-3C2E-8CD6EE5723A8}"/>
                    </a:ext>
                  </a:extLst>
                </p:cNvPr>
                <p:cNvPicPr/>
                <p:nvPr/>
              </p:nvPicPr>
              <p:blipFill>
                <a:blip r:embed="rId31"/>
                <a:stretch>
                  <a:fillRect/>
                </a:stretch>
              </p:blipFill>
              <p:spPr>
                <a:xfrm>
                  <a:off x="6706105" y="923797"/>
                  <a:ext cx="2700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6" name="Ink 15">
                  <a:extLst>
                    <a:ext uri="{FF2B5EF4-FFF2-40B4-BE49-F238E27FC236}">
                      <a16:creationId xmlns:a16="http://schemas.microsoft.com/office/drawing/2014/main" id="{7FFE7F49-0C87-A2EF-0A4B-FFD8F6BCD18E}"/>
                    </a:ext>
                  </a:extLst>
                </p14:cNvPr>
                <p14:cNvContentPartPr/>
                <p14:nvPr/>
              </p14:nvContentPartPr>
              <p14:xfrm>
                <a:off x="6785665" y="747037"/>
                <a:ext cx="360" cy="360"/>
              </p14:xfrm>
            </p:contentPart>
          </mc:Choice>
          <mc:Fallback xmlns="">
            <p:pic>
              <p:nvPicPr>
                <p:cNvPr id="16" name="Ink 15">
                  <a:extLst>
                    <a:ext uri="{FF2B5EF4-FFF2-40B4-BE49-F238E27FC236}">
                      <a16:creationId xmlns:a16="http://schemas.microsoft.com/office/drawing/2014/main" id="{7FFE7F49-0C87-A2EF-0A4B-FFD8F6BCD18E}"/>
                    </a:ext>
                  </a:extLst>
                </p:cNvPr>
                <p:cNvPicPr/>
                <p:nvPr/>
              </p:nvPicPr>
              <p:blipFill>
                <a:blip r:embed="rId33"/>
                <a:stretch>
                  <a:fillRect/>
                </a:stretch>
              </p:blipFill>
              <p:spPr>
                <a:xfrm>
                  <a:off x="6777025" y="73839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7" name="Ink 16">
                  <a:extLst>
                    <a:ext uri="{FF2B5EF4-FFF2-40B4-BE49-F238E27FC236}">
                      <a16:creationId xmlns:a16="http://schemas.microsoft.com/office/drawing/2014/main" id="{A274E198-C29A-B457-841A-2EEF2EB8F360}"/>
                    </a:ext>
                  </a:extLst>
                </p14:cNvPr>
                <p14:cNvContentPartPr/>
                <p14:nvPr/>
              </p14:nvContentPartPr>
              <p14:xfrm>
                <a:off x="6763705" y="663877"/>
                <a:ext cx="2520" cy="16560"/>
              </p14:xfrm>
            </p:contentPart>
          </mc:Choice>
          <mc:Fallback xmlns="">
            <p:pic>
              <p:nvPicPr>
                <p:cNvPr id="17" name="Ink 16">
                  <a:extLst>
                    <a:ext uri="{FF2B5EF4-FFF2-40B4-BE49-F238E27FC236}">
                      <a16:creationId xmlns:a16="http://schemas.microsoft.com/office/drawing/2014/main" id="{A274E198-C29A-B457-841A-2EEF2EB8F360}"/>
                    </a:ext>
                  </a:extLst>
                </p:cNvPr>
                <p:cNvPicPr/>
                <p:nvPr/>
              </p:nvPicPr>
              <p:blipFill>
                <a:blip r:embed="rId35"/>
                <a:stretch>
                  <a:fillRect/>
                </a:stretch>
              </p:blipFill>
              <p:spPr>
                <a:xfrm>
                  <a:off x="6755065" y="654877"/>
                  <a:ext cx="2016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8" name="Ink 17">
                  <a:extLst>
                    <a:ext uri="{FF2B5EF4-FFF2-40B4-BE49-F238E27FC236}">
                      <a16:creationId xmlns:a16="http://schemas.microsoft.com/office/drawing/2014/main" id="{04B0F33E-8D40-0DBC-7D39-05125575A2CC}"/>
                    </a:ext>
                  </a:extLst>
                </p14:cNvPr>
                <p14:cNvContentPartPr/>
                <p14:nvPr/>
              </p14:nvContentPartPr>
              <p14:xfrm>
                <a:off x="6813385" y="496117"/>
                <a:ext cx="31320" cy="37080"/>
              </p14:xfrm>
            </p:contentPart>
          </mc:Choice>
          <mc:Fallback xmlns="">
            <p:pic>
              <p:nvPicPr>
                <p:cNvPr id="18" name="Ink 17">
                  <a:extLst>
                    <a:ext uri="{FF2B5EF4-FFF2-40B4-BE49-F238E27FC236}">
                      <a16:creationId xmlns:a16="http://schemas.microsoft.com/office/drawing/2014/main" id="{04B0F33E-8D40-0DBC-7D39-05125575A2CC}"/>
                    </a:ext>
                  </a:extLst>
                </p:cNvPr>
                <p:cNvPicPr/>
                <p:nvPr/>
              </p:nvPicPr>
              <p:blipFill>
                <a:blip r:embed="rId37"/>
                <a:stretch>
                  <a:fillRect/>
                </a:stretch>
              </p:blipFill>
              <p:spPr>
                <a:xfrm>
                  <a:off x="6804745" y="487477"/>
                  <a:ext cx="4896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9" name="Ink 18">
                  <a:extLst>
                    <a:ext uri="{FF2B5EF4-FFF2-40B4-BE49-F238E27FC236}">
                      <a16:creationId xmlns:a16="http://schemas.microsoft.com/office/drawing/2014/main" id="{819687BA-1CDE-9B55-1749-B7EA0056F602}"/>
                    </a:ext>
                  </a:extLst>
                </p14:cNvPr>
                <p14:cNvContentPartPr/>
                <p14:nvPr/>
              </p14:nvContentPartPr>
              <p14:xfrm>
                <a:off x="6936865" y="366157"/>
                <a:ext cx="206280" cy="30960"/>
              </p14:xfrm>
            </p:contentPart>
          </mc:Choice>
          <mc:Fallback xmlns="">
            <p:pic>
              <p:nvPicPr>
                <p:cNvPr id="19" name="Ink 18">
                  <a:extLst>
                    <a:ext uri="{FF2B5EF4-FFF2-40B4-BE49-F238E27FC236}">
                      <a16:creationId xmlns:a16="http://schemas.microsoft.com/office/drawing/2014/main" id="{819687BA-1CDE-9B55-1749-B7EA0056F602}"/>
                    </a:ext>
                  </a:extLst>
                </p:cNvPr>
                <p:cNvPicPr/>
                <p:nvPr/>
              </p:nvPicPr>
              <p:blipFill>
                <a:blip r:embed="rId39"/>
                <a:stretch>
                  <a:fillRect/>
                </a:stretch>
              </p:blipFill>
              <p:spPr>
                <a:xfrm>
                  <a:off x="6928225" y="357517"/>
                  <a:ext cx="22392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0" name="Ink 19">
                  <a:extLst>
                    <a:ext uri="{FF2B5EF4-FFF2-40B4-BE49-F238E27FC236}">
                      <a16:creationId xmlns:a16="http://schemas.microsoft.com/office/drawing/2014/main" id="{A59538E2-D59F-5295-1AD7-CD26E44B70E5}"/>
                    </a:ext>
                  </a:extLst>
                </p14:cNvPr>
                <p14:cNvContentPartPr/>
                <p14:nvPr/>
              </p14:nvContentPartPr>
              <p14:xfrm>
                <a:off x="7223785" y="382357"/>
                <a:ext cx="295920" cy="159120"/>
              </p14:xfrm>
            </p:contentPart>
          </mc:Choice>
          <mc:Fallback xmlns="">
            <p:pic>
              <p:nvPicPr>
                <p:cNvPr id="20" name="Ink 19">
                  <a:extLst>
                    <a:ext uri="{FF2B5EF4-FFF2-40B4-BE49-F238E27FC236}">
                      <a16:creationId xmlns:a16="http://schemas.microsoft.com/office/drawing/2014/main" id="{A59538E2-D59F-5295-1AD7-CD26E44B70E5}"/>
                    </a:ext>
                  </a:extLst>
                </p:cNvPr>
                <p:cNvPicPr/>
                <p:nvPr/>
              </p:nvPicPr>
              <p:blipFill>
                <a:blip r:embed="rId41"/>
                <a:stretch>
                  <a:fillRect/>
                </a:stretch>
              </p:blipFill>
              <p:spPr>
                <a:xfrm>
                  <a:off x="7214785" y="373717"/>
                  <a:ext cx="31356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1" name="Ink 20">
                  <a:extLst>
                    <a:ext uri="{FF2B5EF4-FFF2-40B4-BE49-F238E27FC236}">
                      <a16:creationId xmlns:a16="http://schemas.microsoft.com/office/drawing/2014/main" id="{35531904-1495-8A78-DDA1-39D9D25C0EA3}"/>
                    </a:ext>
                  </a:extLst>
                </p14:cNvPr>
                <p14:cNvContentPartPr/>
                <p14:nvPr/>
              </p14:nvContentPartPr>
              <p14:xfrm>
                <a:off x="7624105" y="645157"/>
                <a:ext cx="51120" cy="97200"/>
              </p14:xfrm>
            </p:contentPart>
          </mc:Choice>
          <mc:Fallback xmlns="">
            <p:pic>
              <p:nvPicPr>
                <p:cNvPr id="21" name="Ink 20">
                  <a:extLst>
                    <a:ext uri="{FF2B5EF4-FFF2-40B4-BE49-F238E27FC236}">
                      <a16:creationId xmlns:a16="http://schemas.microsoft.com/office/drawing/2014/main" id="{35531904-1495-8A78-DDA1-39D9D25C0EA3}"/>
                    </a:ext>
                  </a:extLst>
                </p:cNvPr>
                <p:cNvPicPr/>
                <p:nvPr/>
              </p:nvPicPr>
              <p:blipFill>
                <a:blip r:embed="rId43"/>
                <a:stretch>
                  <a:fillRect/>
                </a:stretch>
              </p:blipFill>
              <p:spPr>
                <a:xfrm>
                  <a:off x="7615105" y="636157"/>
                  <a:ext cx="68760"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Ink 27">
                  <a:extLst>
                    <a:ext uri="{FF2B5EF4-FFF2-40B4-BE49-F238E27FC236}">
                      <a16:creationId xmlns:a16="http://schemas.microsoft.com/office/drawing/2014/main" id="{6E634C7A-1C77-041F-BB52-3BDCBE2D6EE8}"/>
                    </a:ext>
                  </a:extLst>
                </p14:cNvPr>
                <p14:cNvContentPartPr/>
                <p14:nvPr/>
              </p14:nvContentPartPr>
              <p14:xfrm>
                <a:off x="6829585" y="566317"/>
                <a:ext cx="25200" cy="2160"/>
              </p14:xfrm>
            </p:contentPart>
          </mc:Choice>
          <mc:Fallback xmlns="">
            <p:pic>
              <p:nvPicPr>
                <p:cNvPr id="28" name="Ink 27">
                  <a:extLst>
                    <a:ext uri="{FF2B5EF4-FFF2-40B4-BE49-F238E27FC236}">
                      <a16:creationId xmlns:a16="http://schemas.microsoft.com/office/drawing/2014/main" id="{6E634C7A-1C77-041F-BB52-3BDCBE2D6EE8}"/>
                    </a:ext>
                  </a:extLst>
                </p:cNvPr>
                <p:cNvPicPr/>
                <p:nvPr/>
              </p:nvPicPr>
              <p:blipFill>
                <a:blip r:embed="rId45"/>
                <a:stretch>
                  <a:fillRect/>
                </a:stretch>
              </p:blipFill>
              <p:spPr>
                <a:xfrm>
                  <a:off x="6820585" y="557317"/>
                  <a:ext cx="42840" cy="19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6">
            <p14:nvContentPartPr>
              <p14:cNvPr id="31" name="Ink 30">
                <a:extLst>
                  <a:ext uri="{FF2B5EF4-FFF2-40B4-BE49-F238E27FC236}">
                    <a16:creationId xmlns:a16="http://schemas.microsoft.com/office/drawing/2014/main" id="{8092C6A7-1875-A51C-DA78-0E199EF541BA}"/>
                  </a:ext>
                </a:extLst>
              </p14:cNvPr>
              <p14:cNvContentPartPr/>
              <p14:nvPr/>
            </p14:nvContentPartPr>
            <p14:xfrm>
              <a:off x="7487665" y="1136197"/>
              <a:ext cx="166320" cy="11160"/>
            </p14:xfrm>
          </p:contentPart>
        </mc:Choice>
        <mc:Fallback xmlns="">
          <p:pic>
            <p:nvPicPr>
              <p:cNvPr id="31" name="Ink 30">
                <a:extLst>
                  <a:ext uri="{FF2B5EF4-FFF2-40B4-BE49-F238E27FC236}">
                    <a16:creationId xmlns:a16="http://schemas.microsoft.com/office/drawing/2014/main" id="{8092C6A7-1875-A51C-DA78-0E199EF541BA}"/>
                  </a:ext>
                </a:extLst>
              </p:cNvPr>
              <p:cNvPicPr/>
              <p:nvPr/>
            </p:nvPicPr>
            <p:blipFill>
              <a:blip r:embed="rId47"/>
              <a:stretch>
                <a:fillRect/>
              </a:stretch>
            </p:blipFill>
            <p:spPr>
              <a:xfrm>
                <a:off x="7478665" y="1127197"/>
                <a:ext cx="183960" cy="28800"/>
              </a:xfrm>
              <a:prstGeom prst="rect">
                <a:avLst/>
              </a:prstGeom>
            </p:spPr>
          </p:pic>
        </mc:Fallback>
      </mc:AlternateContent>
      <p:grpSp>
        <p:nvGrpSpPr>
          <p:cNvPr id="36" name="Group 35">
            <a:extLst>
              <a:ext uri="{FF2B5EF4-FFF2-40B4-BE49-F238E27FC236}">
                <a16:creationId xmlns:a16="http://schemas.microsoft.com/office/drawing/2014/main" id="{E2A2101D-0658-49B8-AAFC-5DACEB2A665C}"/>
              </a:ext>
            </a:extLst>
          </p:cNvPr>
          <p:cNvGrpSpPr/>
          <p:nvPr/>
        </p:nvGrpSpPr>
        <p:grpSpPr>
          <a:xfrm>
            <a:off x="8328625" y="570277"/>
            <a:ext cx="959040" cy="425520"/>
            <a:chOff x="8328625" y="570277"/>
            <a:chExt cx="959040" cy="425520"/>
          </a:xfrm>
        </p:grpSpPr>
        <mc:AlternateContent xmlns:mc="http://schemas.openxmlformats.org/markup-compatibility/2006" xmlns:p14="http://schemas.microsoft.com/office/powerpoint/2010/main">
          <mc:Choice Requires="p14">
            <p:contentPart p14:bwMode="auto" r:id="rId48">
              <p14:nvContentPartPr>
                <p14:cNvPr id="32" name="Ink 31">
                  <a:extLst>
                    <a:ext uri="{FF2B5EF4-FFF2-40B4-BE49-F238E27FC236}">
                      <a16:creationId xmlns:a16="http://schemas.microsoft.com/office/drawing/2014/main" id="{8B6A1128-B041-CE82-65F0-FB6C8125609B}"/>
                    </a:ext>
                  </a:extLst>
                </p14:cNvPr>
                <p14:cNvContentPartPr/>
                <p14:nvPr/>
              </p14:nvContentPartPr>
              <p14:xfrm>
                <a:off x="8328625" y="694117"/>
                <a:ext cx="176040" cy="299160"/>
              </p14:xfrm>
            </p:contentPart>
          </mc:Choice>
          <mc:Fallback xmlns="">
            <p:pic>
              <p:nvPicPr>
                <p:cNvPr id="32" name="Ink 31">
                  <a:extLst>
                    <a:ext uri="{FF2B5EF4-FFF2-40B4-BE49-F238E27FC236}">
                      <a16:creationId xmlns:a16="http://schemas.microsoft.com/office/drawing/2014/main" id="{8B6A1128-B041-CE82-65F0-FB6C8125609B}"/>
                    </a:ext>
                  </a:extLst>
                </p:cNvPr>
                <p:cNvPicPr/>
                <p:nvPr/>
              </p:nvPicPr>
              <p:blipFill>
                <a:blip r:embed="rId49"/>
                <a:stretch>
                  <a:fillRect/>
                </a:stretch>
              </p:blipFill>
              <p:spPr>
                <a:xfrm>
                  <a:off x="8319625" y="685117"/>
                  <a:ext cx="193680" cy="3168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3" name="Ink 32">
                  <a:extLst>
                    <a:ext uri="{FF2B5EF4-FFF2-40B4-BE49-F238E27FC236}">
                      <a16:creationId xmlns:a16="http://schemas.microsoft.com/office/drawing/2014/main" id="{8DABA9DD-A873-4420-4B2B-2C98410BFD5C}"/>
                    </a:ext>
                  </a:extLst>
                </p14:cNvPr>
                <p14:cNvContentPartPr/>
                <p14:nvPr/>
              </p14:nvContentPartPr>
              <p14:xfrm>
                <a:off x="8605825" y="799237"/>
                <a:ext cx="136800" cy="11880"/>
              </p14:xfrm>
            </p:contentPart>
          </mc:Choice>
          <mc:Fallback xmlns="">
            <p:pic>
              <p:nvPicPr>
                <p:cNvPr id="33" name="Ink 32">
                  <a:extLst>
                    <a:ext uri="{FF2B5EF4-FFF2-40B4-BE49-F238E27FC236}">
                      <a16:creationId xmlns:a16="http://schemas.microsoft.com/office/drawing/2014/main" id="{8DABA9DD-A873-4420-4B2B-2C98410BFD5C}"/>
                    </a:ext>
                  </a:extLst>
                </p:cNvPr>
                <p:cNvPicPr/>
                <p:nvPr/>
              </p:nvPicPr>
              <p:blipFill>
                <a:blip r:embed="rId51"/>
                <a:stretch>
                  <a:fillRect/>
                </a:stretch>
              </p:blipFill>
              <p:spPr>
                <a:xfrm>
                  <a:off x="8596825" y="790237"/>
                  <a:ext cx="15444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4" name="Ink 33">
                  <a:extLst>
                    <a:ext uri="{FF2B5EF4-FFF2-40B4-BE49-F238E27FC236}">
                      <a16:creationId xmlns:a16="http://schemas.microsoft.com/office/drawing/2014/main" id="{070D6812-63EA-97CA-9393-2AA080BEC047}"/>
                    </a:ext>
                  </a:extLst>
                </p14:cNvPr>
                <p14:cNvContentPartPr/>
                <p14:nvPr/>
              </p14:nvContentPartPr>
              <p14:xfrm>
                <a:off x="8613745" y="851077"/>
                <a:ext cx="111960" cy="8280"/>
              </p14:xfrm>
            </p:contentPart>
          </mc:Choice>
          <mc:Fallback xmlns="">
            <p:pic>
              <p:nvPicPr>
                <p:cNvPr id="34" name="Ink 33">
                  <a:extLst>
                    <a:ext uri="{FF2B5EF4-FFF2-40B4-BE49-F238E27FC236}">
                      <a16:creationId xmlns:a16="http://schemas.microsoft.com/office/drawing/2014/main" id="{070D6812-63EA-97CA-9393-2AA080BEC047}"/>
                    </a:ext>
                  </a:extLst>
                </p:cNvPr>
                <p:cNvPicPr/>
                <p:nvPr/>
              </p:nvPicPr>
              <p:blipFill>
                <a:blip r:embed="rId53"/>
                <a:stretch>
                  <a:fillRect/>
                </a:stretch>
              </p:blipFill>
              <p:spPr>
                <a:xfrm>
                  <a:off x="8604745" y="842437"/>
                  <a:ext cx="12960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5" name="Ink 34">
                  <a:extLst>
                    <a:ext uri="{FF2B5EF4-FFF2-40B4-BE49-F238E27FC236}">
                      <a16:creationId xmlns:a16="http://schemas.microsoft.com/office/drawing/2014/main" id="{B14F71FB-C826-6552-B282-02AE17DF10C2}"/>
                    </a:ext>
                  </a:extLst>
                </p14:cNvPr>
                <p14:cNvContentPartPr/>
                <p14:nvPr/>
              </p14:nvContentPartPr>
              <p14:xfrm>
                <a:off x="8835865" y="570277"/>
                <a:ext cx="451800" cy="425520"/>
              </p14:xfrm>
            </p:contentPart>
          </mc:Choice>
          <mc:Fallback xmlns="">
            <p:pic>
              <p:nvPicPr>
                <p:cNvPr id="35" name="Ink 34">
                  <a:extLst>
                    <a:ext uri="{FF2B5EF4-FFF2-40B4-BE49-F238E27FC236}">
                      <a16:creationId xmlns:a16="http://schemas.microsoft.com/office/drawing/2014/main" id="{B14F71FB-C826-6552-B282-02AE17DF10C2}"/>
                    </a:ext>
                  </a:extLst>
                </p:cNvPr>
                <p:cNvPicPr/>
                <p:nvPr/>
              </p:nvPicPr>
              <p:blipFill>
                <a:blip r:embed="rId55"/>
                <a:stretch>
                  <a:fillRect/>
                </a:stretch>
              </p:blipFill>
              <p:spPr>
                <a:xfrm>
                  <a:off x="8826865" y="561637"/>
                  <a:ext cx="469440" cy="443160"/>
                </a:xfrm>
                <a:prstGeom prst="rect">
                  <a:avLst/>
                </a:prstGeom>
              </p:spPr>
            </p:pic>
          </mc:Fallback>
        </mc:AlternateContent>
      </p:grpSp>
      <p:grpSp>
        <p:nvGrpSpPr>
          <p:cNvPr id="39" name="Group 38">
            <a:extLst>
              <a:ext uri="{FF2B5EF4-FFF2-40B4-BE49-F238E27FC236}">
                <a16:creationId xmlns:a16="http://schemas.microsoft.com/office/drawing/2014/main" id="{1C64E39E-9ED1-2709-ECBF-FF514F2365A7}"/>
              </a:ext>
            </a:extLst>
          </p:cNvPr>
          <p:cNvGrpSpPr/>
          <p:nvPr/>
        </p:nvGrpSpPr>
        <p:grpSpPr>
          <a:xfrm>
            <a:off x="9078505" y="729037"/>
            <a:ext cx="467280" cy="204120"/>
            <a:chOff x="9078505" y="729037"/>
            <a:chExt cx="467280" cy="204120"/>
          </a:xfrm>
        </p:grpSpPr>
        <mc:AlternateContent xmlns:mc="http://schemas.openxmlformats.org/markup-compatibility/2006" xmlns:p14="http://schemas.microsoft.com/office/powerpoint/2010/main">
          <mc:Choice Requires="p14">
            <p:contentPart p14:bwMode="auto" r:id="rId56">
              <p14:nvContentPartPr>
                <p14:cNvPr id="37" name="Ink 36">
                  <a:extLst>
                    <a:ext uri="{FF2B5EF4-FFF2-40B4-BE49-F238E27FC236}">
                      <a16:creationId xmlns:a16="http://schemas.microsoft.com/office/drawing/2014/main" id="{CA227E53-D14F-53D5-AB5C-43F755592816}"/>
                    </a:ext>
                  </a:extLst>
                </p14:cNvPr>
                <p14:cNvContentPartPr/>
                <p14:nvPr/>
              </p14:nvContentPartPr>
              <p14:xfrm>
                <a:off x="9078505" y="729037"/>
                <a:ext cx="160200" cy="189360"/>
              </p14:xfrm>
            </p:contentPart>
          </mc:Choice>
          <mc:Fallback xmlns="">
            <p:pic>
              <p:nvPicPr>
                <p:cNvPr id="37" name="Ink 36">
                  <a:extLst>
                    <a:ext uri="{FF2B5EF4-FFF2-40B4-BE49-F238E27FC236}">
                      <a16:creationId xmlns:a16="http://schemas.microsoft.com/office/drawing/2014/main" id="{CA227E53-D14F-53D5-AB5C-43F755592816}"/>
                    </a:ext>
                  </a:extLst>
                </p:cNvPr>
                <p:cNvPicPr/>
                <p:nvPr/>
              </p:nvPicPr>
              <p:blipFill>
                <a:blip r:embed="rId57"/>
                <a:stretch>
                  <a:fillRect/>
                </a:stretch>
              </p:blipFill>
              <p:spPr>
                <a:xfrm>
                  <a:off x="9069865" y="720397"/>
                  <a:ext cx="17784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8" name="Ink 37">
                  <a:extLst>
                    <a:ext uri="{FF2B5EF4-FFF2-40B4-BE49-F238E27FC236}">
                      <a16:creationId xmlns:a16="http://schemas.microsoft.com/office/drawing/2014/main" id="{FCFD07F5-7FC2-598D-8F42-3517BB199879}"/>
                    </a:ext>
                  </a:extLst>
                </p14:cNvPr>
                <p14:cNvContentPartPr/>
                <p14:nvPr/>
              </p14:nvContentPartPr>
              <p14:xfrm>
                <a:off x="9288385" y="739117"/>
                <a:ext cx="257400" cy="194040"/>
              </p14:xfrm>
            </p:contentPart>
          </mc:Choice>
          <mc:Fallback xmlns="">
            <p:pic>
              <p:nvPicPr>
                <p:cNvPr id="38" name="Ink 37">
                  <a:extLst>
                    <a:ext uri="{FF2B5EF4-FFF2-40B4-BE49-F238E27FC236}">
                      <a16:creationId xmlns:a16="http://schemas.microsoft.com/office/drawing/2014/main" id="{FCFD07F5-7FC2-598D-8F42-3517BB199879}"/>
                    </a:ext>
                  </a:extLst>
                </p:cNvPr>
                <p:cNvPicPr/>
                <p:nvPr/>
              </p:nvPicPr>
              <p:blipFill>
                <a:blip r:embed="rId59"/>
                <a:stretch>
                  <a:fillRect/>
                </a:stretch>
              </p:blipFill>
              <p:spPr>
                <a:xfrm>
                  <a:off x="9279745" y="730117"/>
                  <a:ext cx="275040" cy="211680"/>
                </a:xfrm>
                <a:prstGeom prst="rect">
                  <a:avLst/>
                </a:prstGeom>
              </p:spPr>
            </p:pic>
          </mc:Fallback>
        </mc:AlternateContent>
      </p:grpSp>
      <p:grpSp>
        <p:nvGrpSpPr>
          <p:cNvPr id="64" name="Group 63">
            <a:extLst>
              <a:ext uri="{FF2B5EF4-FFF2-40B4-BE49-F238E27FC236}">
                <a16:creationId xmlns:a16="http://schemas.microsoft.com/office/drawing/2014/main" id="{2A72B60D-D8FD-506C-CE06-0DE640D218EA}"/>
              </a:ext>
            </a:extLst>
          </p:cNvPr>
          <p:cNvGrpSpPr/>
          <p:nvPr/>
        </p:nvGrpSpPr>
        <p:grpSpPr>
          <a:xfrm>
            <a:off x="738025" y="2784277"/>
            <a:ext cx="4409280" cy="808560"/>
            <a:chOff x="738025" y="2784277"/>
            <a:chExt cx="4409280" cy="808560"/>
          </a:xfrm>
        </p:grpSpPr>
        <mc:AlternateContent xmlns:mc="http://schemas.openxmlformats.org/markup-compatibility/2006" xmlns:p14="http://schemas.microsoft.com/office/powerpoint/2010/main">
          <mc:Choice Requires="p14">
            <p:contentPart p14:bwMode="auto" r:id="rId60">
              <p14:nvContentPartPr>
                <p14:cNvPr id="55" name="Ink 54">
                  <a:extLst>
                    <a:ext uri="{FF2B5EF4-FFF2-40B4-BE49-F238E27FC236}">
                      <a16:creationId xmlns:a16="http://schemas.microsoft.com/office/drawing/2014/main" id="{EFBF0B47-C358-092C-33D7-9AFF84729028}"/>
                    </a:ext>
                  </a:extLst>
                </p14:cNvPr>
                <p14:cNvContentPartPr/>
                <p14:nvPr/>
              </p14:nvContentPartPr>
              <p14:xfrm>
                <a:off x="738025" y="3081997"/>
                <a:ext cx="1135440" cy="299160"/>
              </p14:xfrm>
            </p:contentPart>
          </mc:Choice>
          <mc:Fallback xmlns="">
            <p:pic>
              <p:nvPicPr>
                <p:cNvPr id="55" name="Ink 54">
                  <a:extLst>
                    <a:ext uri="{FF2B5EF4-FFF2-40B4-BE49-F238E27FC236}">
                      <a16:creationId xmlns:a16="http://schemas.microsoft.com/office/drawing/2014/main" id="{EFBF0B47-C358-092C-33D7-9AFF84729028}"/>
                    </a:ext>
                  </a:extLst>
                </p:cNvPr>
                <p:cNvPicPr/>
                <p:nvPr/>
              </p:nvPicPr>
              <p:blipFill>
                <a:blip r:embed="rId61"/>
                <a:stretch>
                  <a:fillRect/>
                </a:stretch>
              </p:blipFill>
              <p:spPr>
                <a:xfrm>
                  <a:off x="729385" y="3073357"/>
                  <a:ext cx="1153080" cy="3168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6" name="Ink 55">
                  <a:extLst>
                    <a:ext uri="{FF2B5EF4-FFF2-40B4-BE49-F238E27FC236}">
                      <a16:creationId xmlns:a16="http://schemas.microsoft.com/office/drawing/2014/main" id="{2519A669-9C98-E3AE-8FA2-2DD0C35374F0}"/>
                    </a:ext>
                  </a:extLst>
                </p14:cNvPr>
                <p14:cNvContentPartPr/>
                <p14:nvPr/>
              </p14:nvContentPartPr>
              <p14:xfrm>
                <a:off x="1663585" y="3097117"/>
                <a:ext cx="364320" cy="423720"/>
              </p14:xfrm>
            </p:contentPart>
          </mc:Choice>
          <mc:Fallback xmlns="">
            <p:pic>
              <p:nvPicPr>
                <p:cNvPr id="56" name="Ink 55">
                  <a:extLst>
                    <a:ext uri="{FF2B5EF4-FFF2-40B4-BE49-F238E27FC236}">
                      <a16:creationId xmlns:a16="http://schemas.microsoft.com/office/drawing/2014/main" id="{2519A669-9C98-E3AE-8FA2-2DD0C35374F0}"/>
                    </a:ext>
                  </a:extLst>
                </p:cNvPr>
                <p:cNvPicPr/>
                <p:nvPr/>
              </p:nvPicPr>
              <p:blipFill>
                <a:blip r:embed="rId63"/>
                <a:stretch>
                  <a:fillRect/>
                </a:stretch>
              </p:blipFill>
              <p:spPr>
                <a:xfrm>
                  <a:off x="1654585" y="3088117"/>
                  <a:ext cx="381960" cy="4413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7" name="Ink 56">
                  <a:extLst>
                    <a:ext uri="{FF2B5EF4-FFF2-40B4-BE49-F238E27FC236}">
                      <a16:creationId xmlns:a16="http://schemas.microsoft.com/office/drawing/2014/main" id="{53F9EF3E-256F-18F1-B08A-3A8117DBB41D}"/>
                    </a:ext>
                  </a:extLst>
                </p14:cNvPr>
                <p14:cNvContentPartPr/>
                <p14:nvPr/>
              </p14:nvContentPartPr>
              <p14:xfrm>
                <a:off x="2194585" y="2990917"/>
                <a:ext cx="1644840" cy="601920"/>
              </p14:xfrm>
            </p:contentPart>
          </mc:Choice>
          <mc:Fallback xmlns="">
            <p:pic>
              <p:nvPicPr>
                <p:cNvPr id="57" name="Ink 56">
                  <a:extLst>
                    <a:ext uri="{FF2B5EF4-FFF2-40B4-BE49-F238E27FC236}">
                      <a16:creationId xmlns:a16="http://schemas.microsoft.com/office/drawing/2014/main" id="{53F9EF3E-256F-18F1-B08A-3A8117DBB41D}"/>
                    </a:ext>
                  </a:extLst>
                </p:cNvPr>
                <p:cNvPicPr/>
                <p:nvPr/>
              </p:nvPicPr>
              <p:blipFill>
                <a:blip r:embed="rId65"/>
                <a:stretch>
                  <a:fillRect/>
                </a:stretch>
              </p:blipFill>
              <p:spPr>
                <a:xfrm>
                  <a:off x="2185945" y="2981917"/>
                  <a:ext cx="1662480" cy="6195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8" name="Ink 57">
                  <a:extLst>
                    <a:ext uri="{FF2B5EF4-FFF2-40B4-BE49-F238E27FC236}">
                      <a16:creationId xmlns:a16="http://schemas.microsoft.com/office/drawing/2014/main" id="{D05B6381-7818-52B0-7137-D75237D47DB6}"/>
                    </a:ext>
                  </a:extLst>
                </p14:cNvPr>
                <p14:cNvContentPartPr/>
                <p14:nvPr/>
              </p14:nvContentPartPr>
              <p14:xfrm>
                <a:off x="3246145" y="2784277"/>
                <a:ext cx="128160" cy="99720"/>
              </p14:xfrm>
            </p:contentPart>
          </mc:Choice>
          <mc:Fallback xmlns="">
            <p:pic>
              <p:nvPicPr>
                <p:cNvPr id="58" name="Ink 57">
                  <a:extLst>
                    <a:ext uri="{FF2B5EF4-FFF2-40B4-BE49-F238E27FC236}">
                      <a16:creationId xmlns:a16="http://schemas.microsoft.com/office/drawing/2014/main" id="{D05B6381-7818-52B0-7137-D75237D47DB6}"/>
                    </a:ext>
                  </a:extLst>
                </p:cNvPr>
                <p:cNvPicPr/>
                <p:nvPr/>
              </p:nvPicPr>
              <p:blipFill>
                <a:blip r:embed="rId67"/>
                <a:stretch>
                  <a:fillRect/>
                </a:stretch>
              </p:blipFill>
              <p:spPr>
                <a:xfrm>
                  <a:off x="3237145" y="2775637"/>
                  <a:ext cx="14580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9" name="Ink 58">
                  <a:extLst>
                    <a:ext uri="{FF2B5EF4-FFF2-40B4-BE49-F238E27FC236}">
                      <a16:creationId xmlns:a16="http://schemas.microsoft.com/office/drawing/2014/main" id="{871E41DA-AC6C-1053-9BD1-F2D5F2F83614}"/>
                    </a:ext>
                  </a:extLst>
                </p14:cNvPr>
                <p14:cNvContentPartPr/>
                <p14:nvPr/>
              </p14:nvContentPartPr>
              <p14:xfrm>
                <a:off x="2735305" y="3063277"/>
                <a:ext cx="158760" cy="30960"/>
              </p14:xfrm>
            </p:contentPart>
          </mc:Choice>
          <mc:Fallback xmlns="">
            <p:pic>
              <p:nvPicPr>
                <p:cNvPr id="59" name="Ink 58">
                  <a:extLst>
                    <a:ext uri="{FF2B5EF4-FFF2-40B4-BE49-F238E27FC236}">
                      <a16:creationId xmlns:a16="http://schemas.microsoft.com/office/drawing/2014/main" id="{871E41DA-AC6C-1053-9BD1-F2D5F2F83614}"/>
                    </a:ext>
                  </a:extLst>
                </p:cNvPr>
                <p:cNvPicPr/>
                <p:nvPr/>
              </p:nvPicPr>
              <p:blipFill>
                <a:blip r:embed="rId69"/>
                <a:stretch>
                  <a:fillRect/>
                </a:stretch>
              </p:blipFill>
              <p:spPr>
                <a:xfrm>
                  <a:off x="2726665" y="3054637"/>
                  <a:ext cx="17640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60" name="Ink 59">
                  <a:extLst>
                    <a:ext uri="{FF2B5EF4-FFF2-40B4-BE49-F238E27FC236}">
                      <a16:creationId xmlns:a16="http://schemas.microsoft.com/office/drawing/2014/main" id="{8AF05815-5F41-6424-7F87-BD30FB78884A}"/>
                    </a:ext>
                  </a:extLst>
                </p14:cNvPr>
                <p14:cNvContentPartPr/>
                <p14:nvPr/>
              </p14:nvContentPartPr>
              <p14:xfrm>
                <a:off x="2649625" y="2876077"/>
                <a:ext cx="107280" cy="100080"/>
              </p14:xfrm>
            </p:contentPart>
          </mc:Choice>
          <mc:Fallback xmlns="">
            <p:pic>
              <p:nvPicPr>
                <p:cNvPr id="60" name="Ink 59">
                  <a:extLst>
                    <a:ext uri="{FF2B5EF4-FFF2-40B4-BE49-F238E27FC236}">
                      <a16:creationId xmlns:a16="http://schemas.microsoft.com/office/drawing/2014/main" id="{8AF05815-5F41-6424-7F87-BD30FB78884A}"/>
                    </a:ext>
                  </a:extLst>
                </p:cNvPr>
                <p:cNvPicPr/>
                <p:nvPr/>
              </p:nvPicPr>
              <p:blipFill>
                <a:blip r:embed="rId71"/>
                <a:stretch>
                  <a:fillRect/>
                </a:stretch>
              </p:blipFill>
              <p:spPr>
                <a:xfrm>
                  <a:off x="2640985" y="2867077"/>
                  <a:ext cx="12492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61" name="Ink 60">
                  <a:extLst>
                    <a:ext uri="{FF2B5EF4-FFF2-40B4-BE49-F238E27FC236}">
                      <a16:creationId xmlns:a16="http://schemas.microsoft.com/office/drawing/2014/main" id="{3E93CE0E-DE7B-BB96-1A05-407A9AD7B530}"/>
                    </a:ext>
                  </a:extLst>
                </p14:cNvPr>
                <p14:cNvContentPartPr/>
                <p14:nvPr/>
              </p14:nvContentPartPr>
              <p14:xfrm>
                <a:off x="4032025" y="2894077"/>
                <a:ext cx="1115280" cy="277560"/>
              </p14:xfrm>
            </p:contentPart>
          </mc:Choice>
          <mc:Fallback xmlns="">
            <p:pic>
              <p:nvPicPr>
                <p:cNvPr id="61" name="Ink 60">
                  <a:extLst>
                    <a:ext uri="{FF2B5EF4-FFF2-40B4-BE49-F238E27FC236}">
                      <a16:creationId xmlns:a16="http://schemas.microsoft.com/office/drawing/2014/main" id="{3E93CE0E-DE7B-BB96-1A05-407A9AD7B530}"/>
                    </a:ext>
                  </a:extLst>
                </p:cNvPr>
                <p:cNvPicPr/>
                <p:nvPr/>
              </p:nvPicPr>
              <p:blipFill>
                <a:blip r:embed="rId73"/>
                <a:stretch>
                  <a:fillRect/>
                </a:stretch>
              </p:blipFill>
              <p:spPr>
                <a:xfrm>
                  <a:off x="4023025" y="2885077"/>
                  <a:ext cx="113292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2" name="Ink 61">
                  <a:extLst>
                    <a:ext uri="{FF2B5EF4-FFF2-40B4-BE49-F238E27FC236}">
                      <a16:creationId xmlns:a16="http://schemas.microsoft.com/office/drawing/2014/main" id="{8BCEE15A-2472-373F-9436-3E4AD96C27C4}"/>
                    </a:ext>
                  </a:extLst>
                </p14:cNvPr>
                <p14:cNvContentPartPr/>
                <p14:nvPr/>
              </p14:nvContentPartPr>
              <p14:xfrm>
                <a:off x="4593265" y="2970397"/>
                <a:ext cx="149760" cy="3960"/>
              </p14:xfrm>
            </p:contentPart>
          </mc:Choice>
          <mc:Fallback xmlns="">
            <p:pic>
              <p:nvPicPr>
                <p:cNvPr id="62" name="Ink 61">
                  <a:extLst>
                    <a:ext uri="{FF2B5EF4-FFF2-40B4-BE49-F238E27FC236}">
                      <a16:creationId xmlns:a16="http://schemas.microsoft.com/office/drawing/2014/main" id="{8BCEE15A-2472-373F-9436-3E4AD96C27C4}"/>
                    </a:ext>
                  </a:extLst>
                </p:cNvPr>
                <p:cNvPicPr/>
                <p:nvPr/>
              </p:nvPicPr>
              <p:blipFill>
                <a:blip r:embed="rId75"/>
                <a:stretch>
                  <a:fillRect/>
                </a:stretch>
              </p:blipFill>
              <p:spPr>
                <a:xfrm>
                  <a:off x="4584265" y="2961397"/>
                  <a:ext cx="167400" cy="21600"/>
                </a:xfrm>
                <a:prstGeom prst="rect">
                  <a:avLst/>
                </a:prstGeom>
              </p:spPr>
            </p:pic>
          </mc:Fallback>
        </mc:AlternateContent>
      </p:grpSp>
      <p:grpSp>
        <p:nvGrpSpPr>
          <p:cNvPr id="80" name="Group 79">
            <a:extLst>
              <a:ext uri="{FF2B5EF4-FFF2-40B4-BE49-F238E27FC236}">
                <a16:creationId xmlns:a16="http://schemas.microsoft.com/office/drawing/2014/main" id="{C124A9D7-D602-9C9F-E817-9F0D2AB4B6AF}"/>
              </a:ext>
            </a:extLst>
          </p:cNvPr>
          <p:cNvGrpSpPr/>
          <p:nvPr/>
        </p:nvGrpSpPr>
        <p:grpSpPr>
          <a:xfrm>
            <a:off x="497185" y="1356517"/>
            <a:ext cx="4816080" cy="1245240"/>
            <a:chOff x="497185" y="1356517"/>
            <a:chExt cx="4816080" cy="1245240"/>
          </a:xfrm>
        </p:grpSpPr>
        <mc:AlternateContent xmlns:mc="http://schemas.openxmlformats.org/markup-compatibility/2006" xmlns:p14="http://schemas.microsoft.com/office/powerpoint/2010/main">
          <mc:Choice Requires="p14">
            <p:contentPart p14:bwMode="auto" r:id="rId76">
              <p14:nvContentPartPr>
                <p14:cNvPr id="40" name="Ink 39">
                  <a:extLst>
                    <a:ext uri="{FF2B5EF4-FFF2-40B4-BE49-F238E27FC236}">
                      <a16:creationId xmlns:a16="http://schemas.microsoft.com/office/drawing/2014/main" id="{B7368236-0C98-7D74-F3B2-FE2A1C6D8D0C}"/>
                    </a:ext>
                  </a:extLst>
                </p14:cNvPr>
                <p14:cNvContentPartPr/>
                <p14:nvPr/>
              </p14:nvContentPartPr>
              <p14:xfrm>
                <a:off x="628585" y="1545157"/>
                <a:ext cx="10440" cy="326520"/>
              </p14:xfrm>
            </p:contentPart>
          </mc:Choice>
          <mc:Fallback xmlns="">
            <p:pic>
              <p:nvPicPr>
                <p:cNvPr id="40" name="Ink 39">
                  <a:extLst>
                    <a:ext uri="{FF2B5EF4-FFF2-40B4-BE49-F238E27FC236}">
                      <a16:creationId xmlns:a16="http://schemas.microsoft.com/office/drawing/2014/main" id="{B7368236-0C98-7D74-F3B2-FE2A1C6D8D0C}"/>
                    </a:ext>
                  </a:extLst>
                </p:cNvPr>
                <p:cNvPicPr/>
                <p:nvPr/>
              </p:nvPicPr>
              <p:blipFill>
                <a:blip r:embed="rId77"/>
                <a:stretch>
                  <a:fillRect/>
                </a:stretch>
              </p:blipFill>
              <p:spPr>
                <a:xfrm>
                  <a:off x="619585" y="1536517"/>
                  <a:ext cx="28080" cy="3441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1" name="Ink 40">
                  <a:extLst>
                    <a:ext uri="{FF2B5EF4-FFF2-40B4-BE49-F238E27FC236}">
                      <a16:creationId xmlns:a16="http://schemas.microsoft.com/office/drawing/2014/main" id="{0BE08C76-29C5-757F-FB20-891110639D3B}"/>
                    </a:ext>
                  </a:extLst>
                </p14:cNvPr>
                <p14:cNvContentPartPr/>
                <p14:nvPr/>
              </p14:nvContentPartPr>
              <p14:xfrm>
                <a:off x="497185" y="1539037"/>
                <a:ext cx="724320" cy="355320"/>
              </p14:xfrm>
            </p:contentPart>
          </mc:Choice>
          <mc:Fallback xmlns="">
            <p:pic>
              <p:nvPicPr>
                <p:cNvPr id="41" name="Ink 40">
                  <a:extLst>
                    <a:ext uri="{FF2B5EF4-FFF2-40B4-BE49-F238E27FC236}">
                      <a16:creationId xmlns:a16="http://schemas.microsoft.com/office/drawing/2014/main" id="{0BE08C76-29C5-757F-FB20-891110639D3B}"/>
                    </a:ext>
                  </a:extLst>
                </p:cNvPr>
                <p:cNvPicPr/>
                <p:nvPr/>
              </p:nvPicPr>
              <p:blipFill>
                <a:blip r:embed="rId79"/>
                <a:stretch>
                  <a:fillRect/>
                </a:stretch>
              </p:blipFill>
              <p:spPr>
                <a:xfrm>
                  <a:off x="488185" y="1530397"/>
                  <a:ext cx="741960" cy="3729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2" name="Ink 41">
                  <a:extLst>
                    <a:ext uri="{FF2B5EF4-FFF2-40B4-BE49-F238E27FC236}">
                      <a16:creationId xmlns:a16="http://schemas.microsoft.com/office/drawing/2014/main" id="{1F6A1C28-D952-CA7F-58C5-91243796AB56}"/>
                    </a:ext>
                  </a:extLst>
                </p14:cNvPr>
                <p14:cNvContentPartPr/>
                <p14:nvPr/>
              </p14:nvContentPartPr>
              <p14:xfrm>
                <a:off x="1298545" y="1541557"/>
                <a:ext cx="979200" cy="320040"/>
              </p14:xfrm>
            </p:contentPart>
          </mc:Choice>
          <mc:Fallback xmlns="">
            <p:pic>
              <p:nvPicPr>
                <p:cNvPr id="42" name="Ink 41">
                  <a:extLst>
                    <a:ext uri="{FF2B5EF4-FFF2-40B4-BE49-F238E27FC236}">
                      <a16:creationId xmlns:a16="http://schemas.microsoft.com/office/drawing/2014/main" id="{1F6A1C28-D952-CA7F-58C5-91243796AB56}"/>
                    </a:ext>
                  </a:extLst>
                </p:cNvPr>
                <p:cNvPicPr/>
                <p:nvPr/>
              </p:nvPicPr>
              <p:blipFill>
                <a:blip r:embed="rId81"/>
                <a:stretch>
                  <a:fillRect/>
                </a:stretch>
              </p:blipFill>
              <p:spPr>
                <a:xfrm>
                  <a:off x="1289905" y="1532557"/>
                  <a:ext cx="99684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3" name="Ink 42">
                  <a:extLst>
                    <a:ext uri="{FF2B5EF4-FFF2-40B4-BE49-F238E27FC236}">
                      <a16:creationId xmlns:a16="http://schemas.microsoft.com/office/drawing/2014/main" id="{B3CBB315-0E1F-15FF-EF3D-9709CC7B4491}"/>
                    </a:ext>
                  </a:extLst>
                </p14:cNvPr>
                <p14:cNvContentPartPr/>
                <p14:nvPr/>
              </p14:nvContentPartPr>
              <p14:xfrm>
                <a:off x="1841065" y="1356517"/>
                <a:ext cx="95400" cy="90720"/>
              </p14:xfrm>
            </p:contentPart>
          </mc:Choice>
          <mc:Fallback xmlns="">
            <p:pic>
              <p:nvPicPr>
                <p:cNvPr id="43" name="Ink 42">
                  <a:extLst>
                    <a:ext uri="{FF2B5EF4-FFF2-40B4-BE49-F238E27FC236}">
                      <a16:creationId xmlns:a16="http://schemas.microsoft.com/office/drawing/2014/main" id="{B3CBB315-0E1F-15FF-EF3D-9709CC7B4491}"/>
                    </a:ext>
                  </a:extLst>
                </p:cNvPr>
                <p:cNvPicPr/>
                <p:nvPr/>
              </p:nvPicPr>
              <p:blipFill>
                <a:blip r:embed="rId83"/>
                <a:stretch>
                  <a:fillRect/>
                </a:stretch>
              </p:blipFill>
              <p:spPr>
                <a:xfrm>
                  <a:off x="1832425" y="1347517"/>
                  <a:ext cx="11304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4" name="Ink 43">
                  <a:extLst>
                    <a:ext uri="{FF2B5EF4-FFF2-40B4-BE49-F238E27FC236}">
                      <a16:creationId xmlns:a16="http://schemas.microsoft.com/office/drawing/2014/main" id="{2113822F-7050-3F05-6E7B-73598C7CD918}"/>
                    </a:ext>
                  </a:extLst>
                </p14:cNvPr>
                <p14:cNvContentPartPr/>
                <p14:nvPr/>
              </p14:nvContentPartPr>
              <p14:xfrm>
                <a:off x="1693825" y="1615357"/>
                <a:ext cx="186480" cy="6480"/>
              </p14:xfrm>
            </p:contentPart>
          </mc:Choice>
          <mc:Fallback xmlns="">
            <p:pic>
              <p:nvPicPr>
                <p:cNvPr id="44" name="Ink 43">
                  <a:extLst>
                    <a:ext uri="{FF2B5EF4-FFF2-40B4-BE49-F238E27FC236}">
                      <a16:creationId xmlns:a16="http://schemas.microsoft.com/office/drawing/2014/main" id="{2113822F-7050-3F05-6E7B-73598C7CD918}"/>
                    </a:ext>
                  </a:extLst>
                </p:cNvPr>
                <p:cNvPicPr/>
                <p:nvPr/>
              </p:nvPicPr>
              <p:blipFill>
                <a:blip r:embed="rId85"/>
                <a:stretch>
                  <a:fillRect/>
                </a:stretch>
              </p:blipFill>
              <p:spPr>
                <a:xfrm>
                  <a:off x="1685185" y="1606717"/>
                  <a:ext cx="2041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45" name="Ink 44">
                  <a:extLst>
                    <a:ext uri="{FF2B5EF4-FFF2-40B4-BE49-F238E27FC236}">
                      <a16:creationId xmlns:a16="http://schemas.microsoft.com/office/drawing/2014/main" id="{8AE8061B-4582-DAEC-CDB3-2F87FECC7F7F}"/>
                    </a:ext>
                  </a:extLst>
                </p14:cNvPr>
                <p14:cNvContentPartPr/>
                <p14:nvPr/>
              </p14:nvContentPartPr>
              <p14:xfrm>
                <a:off x="1431025" y="1606357"/>
                <a:ext cx="186120" cy="15480"/>
              </p14:xfrm>
            </p:contentPart>
          </mc:Choice>
          <mc:Fallback xmlns="">
            <p:pic>
              <p:nvPicPr>
                <p:cNvPr id="45" name="Ink 44">
                  <a:extLst>
                    <a:ext uri="{FF2B5EF4-FFF2-40B4-BE49-F238E27FC236}">
                      <a16:creationId xmlns:a16="http://schemas.microsoft.com/office/drawing/2014/main" id="{8AE8061B-4582-DAEC-CDB3-2F87FECC7F7F}"/>
                    </a:ext>
                  </a:extLst>
                </p:cNvPr>
                <p:cNvPicPr/>
                <p:nvPr/>
              </p:nvPicPr>
              <p:blipFill>
                <a:blip r:embed="rId87"/>
                <a:stretch>
                  <a:fillRect/>
                </a:stretch>
              </p:blipFill>
              <p:spPr>
                <a:xfrm>
                  <a:off x="1422385" y="1597717"/>
                  <a:ext cx="20376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47" name="Ink 46">
                  <a:extLst>
                    <a:ext uri="{FF2B5EF4-FFF2-40B4-BE49-F238E27FC236}">
                      <a16:creationId xmlns:a16="http://schemas.microsoft.com/office/drawing/2014/main" id="{00A3491D-40AC-F0EC-AB1E-D62F9406F8A8}"/>
                    </a:ext>
                  </a:extLst>
                </p14:cNvPr>
                <p14:cNvContentPartPr/>
                <p14:nvPr/>
              </p14:nvContentPartPr>
              <p14:xfrm>
                <a:off x="2392585" y="1466317"/>
                <a:ext cx="167040" cy="374040"/>
              </p14:xfrm>
            </p:contentPart>
          </mc:Choice>
          <mc:Fallback xmlns="">
            <p:pic>
              <p:nvPicPr>
                <p:cNvPr id="47" name="Ink 46">
                  <a:extLst>
                    <a:ext uri="{FF2B5EF4-FFF2-40B4-BE49-F238E27FC236}">
                      <a16:creationId xmlns:a16="http://schemas.microsoft.com/office/drawing/2014/main" id="{00A3491D-40AC-F0EC-AB1E-D62F9406F8A8}"/>
                    </a:ext>
                  </a:extLst>
                </p:cNvPr>
                <p:cNvPicPr/>
                <p:nvPr/>
              </p:nvPicPr>
              <p:blipFill>
                <a:blip r:embed="rId89"/>
                <a:stretch>
                  <a:fillRect/>
                </a:stretch>
              </p:blipFill>
              <p:spPr>
                <a:xfrm>
                  <a:off x="2383585" y="1457677"/>
                  <a:ext cx="184680" cy="3916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8" name="Ink 47">
                  <a:extLst>
                    <a:ext uri="{FF2B5EF4-FFF2-40B4-BE49-F238E27FC236}">
                      <a16:creationId xmlns:a16="http://schemas.microsoft.com/office/drawing/2014/main" id="{F0334BDF-8CE9-1812-7875-12A917168755}"/>
                    </a:ext>
                  </a:extLst>
                </p14:cNvPr>
                <p14:cNvContentPartPr/>
                <p14:nvPr/>
              </p14:nvContentPartPr>
              <p14:xfrm>
                <a:off x="2607865" y="1537957"/>
                <a:ext cx="139680" cy="266040"/>
              </p14:xfrm>
            </p:contentPart>
          </mc:Choice>
          <mc:Fallback xmlns="">
            <p:pic>
              <p:nvPicPr>
                <p:cNvPr id="48" name="Ink 47">
                  <a:extLst>
                    <a:ext uri="{FF2B5EF4-FFF2-40B4-BE49-F238E27FC236}">
                      <a16:creationId xmlns:a16="http://schemas.microsoft.com/office/drawing/2014/main" id="{F0334BDF-8CE9-1812-7875-12A917168755}"/>
                    </a:ext>
                  </a:extLst>
                </p:cNvPr>
                <p:cNvPicPr/>
                <p:nvPr/>
              </p:nvPicPr>
              <p:blipFill>
                <a:blip r:embed="rId91"/>
                <a:stretch>
                  <a:fillRect/>
                </a:stretch>
              </p:blipFill>
              <p:spPr>
                <a:xfrm>
                  <a:off x="2599225" y="1528957"/>
                  <a:ext cx="15732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49" name="Ink 48">
                  <a:extLst>
                    <a:ext uri="{FF2B5EF4-FFF2-40B4-BE49-F238E27FC236}">
                      <a16:creationId xmlns:a16="http://schemas.microsoft.com/office/drawing/2014/main" id="{FCE88C94-9390-D822-3D8E-8A052C74B1DE}"/>
                    </a:ext>
                  </a:extLst>
                </p14:cNvPr>
                <p14:cNvContentPartPr/>
                <p14:nvPr/>
              </p14:nvContentPartPr>
              <p14:xfrm>
                <a:off x="2795065" y="1551277"/>
                <a:ext cx="110160" cy="237240"/>
              </p14:xfrm>
            </p:contentPart>
          </mc:Choice>
          <mc:Fallback xmlns="">
            <p:pic>
              <p:nvPicPr>
                <p:cNvPr id="49" name="Ink 48">
                  <a:extLst>
                    <a:ext uri="{FF2B5EF4-FFF2-40B4-BE49-F238E27FC236}">
                      <a16:creationId xmlns:a16="http://schemas.microsoft.com/office/drawing/2014/main" id="{FCE88C94-9390-D822-3D8E-8A052C74B1DE}"/>
                    </a:ext>
                  </a:extLst>
                </p:cNvPr>
                <p:cNvPicPr/>
                <p:nvPr/>
              </p:nvPicPr>
              <p:blipFill>
                <a:blip r:embed="rId93"/>
                <a:stretch>
                  <a:fillRect/>
                </a:stretch>
              </p:blipFill>
              <p:spPr>
                <a:xfrm>
                  <a:off x="2786425" y="1542277"/>
                  <a:ext cx="12780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0" name="Ink 49">
                  <a:extLst>
                    <a:ext uri="{FF2B5EF4-FFF2-40B4-BE49-F238E27FC236}">
                      <a16:creationId xmlns:a16="http://schemas.microsoft.com/office/drawing/2014/main" id="{4EE39A39-0916-9B9C-3F7B-67591106B171}"/>
                    </a:ext>
                  </a:extLst>
                </p14:cNvPr>
                <p14:cNvContentPartPr/>
                <p14:nvPr/>
              </p14:nvContentPartPr>
              <p14:xfrm>
                <a:off x="2936545" y="1462717"/>
                <a:ext cx="159840" cy="441720"/>
              </p14:xfrm>
            </p:contentPart>
          </mc:Choice>
          <mc:Fallback xmlns="">
            <p:pic>
              <p:nvPicPr>
                <p:cNvPr id="50" name="Ink 49">
                  <a:extLst>
                    <a:ext uri="{FF2B5EF4-FFF2-40B4-BE49-F238E27FC236}">
                      <a16:creationId xmlns:a16="http://schemas.microsoft.com/office/drawing/2014/main" id="{4EE39A39-0916-9B9C-3F7B-67591106B171}"/>
                    </a:ext>
                  </a:extLst>
                </p:cNvPr>
                <p:cNvPicPr/>
                <p:nvPr/>
              </p:nvPicPr>
              <p:blipFill>
                <a:blip r:embed="rId95"/>
                <a:stretch>
                  <a:fillRect/>
                </a:stretch>
              </p:blipFill>
              <p:spPr>
                <a:xfrm>
                  <a:off x="2927545" y="1453717"/>
                  <a:ext cx="177480" cy="4593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5" name="Ink 64">
                  <a:extLst>
                    <a:ext uri="{FF2B5EF4-FFF2-40B4-BE49-F238E27FC236}">
                      <a16:creationId xmlns:a16="http://schemas.microsoft.com/office/drawing/2014/main" id="{AA4CF58E-F38E-2799-B4D4-BEC3709EA670}"/>
                    </a:ext>
                  </a:extLst>
                </p14:cNvPr>
                <p14:cNvContentPartPr/>
                <p14:nvPr/>
              </p14:nvContentPartPr>
              <p14:xfrm>
                <a:off x="722545" y="2322037"/>
                <a:ext cx="12960" cy="279720"/>
              </p14:xfrm>
            </p:contentPart>
          </mc:Choice>
          <mc:Fallback xmlns="">
            <p:pic>
              <p:nvPicPr>
                <p:cNvPr id="65" name="Ink 64">
                  <a:extLst>
                    <a:ext uri="{FF2B5EF4-FFF2-40B4-BE49-F238E27FC236}">
                      <a16:creationId xmlns:a16="http://schemas.microsoft.com/office/drawing/2014/main" id="{AA4CF58E-F38E-2799-B4D4-BEC3709EA670}"/>
                    </a:ext>
                  </a:extLst>
                </p:cNvPr>
                <p:cNvPicPr/>
                <p:nvPr/>
              </p:nvPicPr>
              <p:blipFill>
                <a:blip r:embed="rId97"/>
                <a:stretch>
                  <a:fillRect/>
                </a:stretch>
              </p:blipFill>
              <p:spPr>
                <a:xfrm>
                  <a:off x="713545" y="2313397"/>
                  <a:ext cx="30600" cy="2973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6" name="Ink 65">
                  <a:extLst>
                    <a:ext uri="{FF2B5EF4-FFF2-40B4-BE49-F238E27FC236}">
                      <a16:creationId xmlns:a16="http://schemas.microsoft.com/office/drawing/2014/main" id="{96BA064D-54D9-EE73-D067-78A22949183E}"/>
                    </a:ext>
                  </a:extLst>
                </p14:cNvPr>
                <p14:cNvContentPartPr/>
                <p14:nvPr/>
              </p14:nvContentPartPr>
              <p14:xfrm>
                <a:off x="608785" y="2277397"/>
                <a:ext cx="701280" cy="316440"/>
              </p14:xfrm>
            </p:contentPart>
          </mc:Choice>
          <mc:Fallback xmlns="">
            <p:pic>
              <p:nvPicPr>
                <p:cNvPr id="66" name="Ink 65">
                  <a:extLst>
                    <a:ext uri="{FF2B5EF4-FFF2-40B4-BE49-F238E27FC236}">
                      <a16:creationId xmlns:a16="http://schemas.microsoft.com/office/drawing/2014/main" id="{96BA064D-54D9-EE73-D067-78A22949183E}"/>
                    </a:ext>
                  </a:extLst>
                </p:cNvPr>
                <p:cNvPicPr/>
                <p:nvPr/>
              </p:nvPicPr>
              <p:blipFill>
                <a:blip r:embed="rId99"/>
                <a:stretch>
                  <a:fillRect/>
                </a:stretch>
              </p:blipFill>
              <p:spPr>
                <a:xfrm>
                  <a:off x="599785" y="2268397"/>
                  <a:ext cx="71892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7" name="Ink 66">
                  <a:extLst>
                    <a:ext uri="{FF2B5EF4-FFF2-40B4-BE49-F238E27FC236}">
                      <a16:creationId xmlns:a16="http://schemas.microsoft.com/office/drawing/2014/main" id="{1885C9A9-E204-8DFA-D77F-7BB1B60C2CD8}"/>
                    </a:ext>
                  </a:extLst>
                </p14:cNvPr>
                <p14:cNvContentPartPr/>
                <p14:nvPr/>
              </p14:nvContentPartPr>
              <p14:xfrm>
                <a:off x="1422385" y="2168317"/>
                <a:ext cx="1095120" cy="349200"/>
              </p14:xfrm>
            </p:contentPart>
          </mc:Choice>
          <mc:Fallback xmlns="">
            <p:pic>
              <p:nvPicPr>
                <p:cNvPr id="67" name="Ink 66">
                  <a:extLst>
                    <a:ext uri="{FF2B5EF4-FFF2-40B4-BE49-F238E27FC236}">
                      <a16:creationId xmlns:a16="http://schemas.microsoft.com/office/drawing/2014/main" id="{1885C9A9-E204-8DFA-D77F-7BB1B60C2CD8}"/>
                    </a:ext>
                  </a:extLst>
                </p:cNvPr>
                <p:cNvPicPr/>
                <p:nvPr/>
              </p:nvPicPr>
              <p:blipFill>
                <a:blip r:embed="rId101"/>
                <a:stretch>
                  <a:fillRect/>
                </a:stretch>
              </p:blipFill>
              <p:spPr>
                <a:xfrm>
                  <a:off x="1413745" y="2159317"/>
                  <a:ext cx="1112760" cy="3668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8" name="Ink 67">
                  <a:extLst>
                    <a:ext uri="{FF2B5EF4-FFF2-40B4-BE49-F238E27FC236}">
                      <a16:creationId xmlns:a16="http://schemas.microsoft.com/office/drawing/2014/main" id="{26776188-0E49-C507-3781-028DDEC7F009}"/>
                    </a:ext>
                  </a:extLst>
                </p14:cNvPr>
                <p14:cNvContentPartPr/>
                <p14:nvPr/>
              </p14:nvContentPartPr>
              <p14:xfrm>
                <a:off x="2089825" y="1998397"/>
                <a:ext cx="115200" cy="83880"/>
              </p14:xfrm>
            </p:contentPart>
          </mc:Choice>
          <mc:Fallback xmlns="">
            <p:pic>
              <p:nvPicPr>
                <p:cNvPr id="68" name="Ink 67">
                  <a:extLst>
                    <a:ext uri="{FF2B5EF4-FFF2-40B4-BE49-F238E27FC236}">
                      <a16:creationId xmlns:a16="http://schemas.microsoft.com/office/drawing/2014/main" id="{26776188-0E49-C507-3781-028DDEC7F009}"/>
                    </a:ext>
                  </a:extLst>
                </p:cNvPr>
                <p:cNvPicPr/>
                <p:nvPr/>
              </p:nvPicPr>
              <p:blipFill>
                <a:blip r:embed="rId103"/>
                <a:stretch>
                  <a:fillRect/>
                </a:stretch>
              </p:blipFill>
              <p:spPr>
                <a:xfrm>
                  <a:off x="2081185" y="1989397"/>
                  <a:ext cx="13284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9" name="Ink 68">
                  <a:extLst>
                    <a:ext uri="{FF2B5EF4-FFF2-40B4-BE49-F238E27FC236}">
                      <a16:creationId xmlns:a16="http://schemas.microsoft.com/office/drawing/2014/main" id="{BF7E5ECA-7840-E1E8-F9B3-7D72A13F0644}"/>
                    </a:ext>
                  </a:extLst>
                </p14:cNvPr>
                <p14:cNvContentPartPr/>
                <p14:nvPr/>
              </p14:nvContentPartPr>
              <p14:xfrm>
                <a:off x="1899025" y="2219437"/>
                <a:ext cx="187560" cy="14760"/>
              </p14:xfrm>
            </p:contentPart>
          </mc:Choice>
          <mc:Fallback xmlns="">
            <p:pic>
              <p:nvPicPr>
                <p:cNvPr id="69" name="Ink 68">
                  <a:extLst>
                    <a:ext uri="{FF2B5EF4-FFF2-40B4-BE49-F238E27FC236}">
                      <a16:creationId xmlns:a16="http://schemas.microsoft.com/office/drawing/2014/main" id="{BF7E5ECA-7840-E1E8-F9B3-7D72A13F0644}"/>
                    </a:ext>
                  </a:extLst>
                </p:cNvPr>
                <p:cNvPicPr/>
                <p:nvPr/>
              </p:nvPicPr>
              <p:blipFill>
                <a:blip r:embed="rId105"/>
                <a:stretch>
                  <a:fillRect/>
                </a:stretch>
              </p:blipFill>
              <p:spPr>
                <a:xfrm>
                  <a:off x="1890025" y="2210437"/>
                  <a:ext cx="20520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0" name="Ink 69">
                  <a:extLst>
                    <a:ext uri="{FF2B5EF4-FFF2-40B4-BE49-F238E27FC236}">
                      <a16:creationId xmlns:a16="http://schemas.microsoft.com/office/drawing/2014/main" id="{71615F4D-E8C0-F7D0-78F2-52778AC3BF09}"/>
                    </a:ext>
                  </a:extLst>
                </p14:cNvPr>
                <p14:cNvContentPartPr/>
                <p14:nvPr/>
              </p14:nvContentPartPr>
              <p14:xfrm>
                <a:off x="1688065" y="2251477"/>
                <a:ext cx="181440" cy="11160"/>
              </p14:xfrm>
            </p:contentPart>
          </mc:Choice>
          <mc:Fallback xmlns="">
            <p:pic>
              <p:nvPicPr>
                <p:cNvPr id="70" name="Ink 69">
                  <a:extLst>
                    <a:ext uri="{FF2B5EF4-FFF2-40B4-BE49-F238E27FC236}">
                      <a16:creationId xmlns:a16="http://schemas.microsoft.com/office/drawing/2014/main" id="{71615F4D-E8C0-F7D0-78F2-52778AC3BF09}"/>
                    </a:ext>
                  </a:extLst>
                </p:cNvPr>
                <p:cNvPicPr/>
                <p:nvPr/>
              </p:nvPicPr>
              <p:blipFill>
                <a:blip r:embed="rId107"/>
                <a:stretch>
                  <a:fillRect/>
                </a:stretch>
              </p:blipFill>
              <p:spPr>
                <a:xfrm>
                  <a:off x="1679065" y="2242837"/>
                  <a:ext cx="19908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1" name="Ink 70">
                  <a:extLst>
                    <a:ext uri="{FF2B5EF4-FFF2-40B4-BE49-F238E27FC236}">
                      <a16:creationId xmlns:a16="http://schemas.microsoft.com/office/drawing/2014/main" id="{F523C44A-D303-5583-773C-35BC61C59669}"/>
                    </a:ext>
                  </a:extLst>
                </p14:cNvPr>
                <p14:cNvContentPartPr/>
                <p14:nvPr/>
              </p14:nvContentPartPr>
              <p14:xfrm>
                <a:off x="2677345" y="2035837"/>
                <a:ext cx="1624680" cy="382680"/>
              </p14:xfrm>
            </p:contentPart>
          </mc:Choice>
          <mc:Fallback xmlns="">
            <p:pic>
              <p:nvPicPr>
                <p:cNvPr id="71" name="Ink 70">
                  <a:extLst>
                    <a:ext uri="{FF2B5EF4-FFF2-40B4-BE49-F238E27FC236}">
                      <a16:creationId xmlns:a16="http://schemas.microsoft.com/office/drawing/2014/main" id="{F523C44A-D303-5583-773C-35BC61C59669}"/>
                    </a:ext>
                  </a:extLst>
                </p:cNvPr>
                <p:cNvPicPr/>
                <p:nvPr/>
              </p:nvPicPr>
              <p:blipFill>
                <a:blip r:embed="rId109"/>
                <a:stretch>
                  <a:fillRect/>
                </a:stretch>
              </p:blipFill>
              <p:spPr>
                <a:xfrm>
                  <a:off x="2668345" y="2026837"/>
                  <a:ext cx="1642320" cy="4003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3" name="Ink 72">
                  <a:extLst>
                    <a:ext uri="{FF2B5EF4-FFF2-40B4-BE49-F238E27FC236}">
                      <a16:creationId xmlns:a16="http://schemas.microsoft.com/office/drawing/2014/main" id="{B5C95364-A16C-234B-07F7-2A7D07A82DF5}"/>
                    </a:ext>
                  </a:extLst>
                </p14:cNvPr>
                <p14:cNvContentPartPr/>
                <p14:nvPr/>
              </p14:nvContentPartPr>
              <p14:xfrm>
                <a:off x="3237145" y="2139517"/>
                <a:ext cx="223560" cy="4680"/>
              </p14:xfrm>
            </p:contentPart>
          </mc:Choice>
          <mc:Fallback xmlns="">
            <p:pic>
              <p:nvPicPr>
                <p:cNvPr id="73" name="Ink 72">
                  <a:extLst>
                    <a:ext uri="{FF2B5EF4-FFF2-40B4-BE49-F238E27FC236}">
                      <a16:creationId xmlns:a16="http://schemas.microsoft.com/office/drawing/2014/main" id="{B5C95364-A16C-234B-07F7-2A7D07A82DF5}"/>
                    </a:ext>
                  </a:extLst>
                </p:cNvPr>
                <p:cNvPicPr/>
                <p:nvPr/>
              </p:nvPicPr>
              <p:blipFill>
                <a:blip r:embed="rId111"/>
                <a:stretch>
                  <a:fillRect/>
                </a:stretch>
              </p:blipFill>
              <p:spPr>
                <a:xfrm>
                  <a:off x="3228505" y="2130877"/>
                  <a:ext cx="24120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5" name="Ink 74">
                  <a:extLst>
                    <a:ext uri="{FF2B5EF4-FFF2-40B4-BE49-F238E27FC236}">
                      <a16:creationId xmlns:a16="http://schemas.microsoft.com/office/drawing/2014/main" id="{CA767FF5-3822-388A-8059-0C4325EE30CC}"/>
                    </a:ext>
                  </a:extLst>
                </p14:cNvPr>
                <p14:cNvContentPartPr/>
                <p14:nvPr/>
              </p14:nvContentPartPr>
              <p14:xfrm>
                <a:off x="4417225" y="1955557"/>
                <a:ext cx="158760" cy="413640"/>
              </p14:xfrm>
            </p:contentPart>
          </mc:Choice>
          <mc:Fallback xmlns="">
            <p:pic>
              <p:nvPicPr>
                <p:cNvPr id="75" name="Ink 74">
                  <a:extLst>
                    <a:ext uri="{FF2B5EF4-FFF2-40B4-BE49-F238E27FC236}">
                      <a16:creationId xmlns:a16="http://schemas.microsoft.com/office/drawing/2014/main" id="{CA767FF5-3822-388A-8059-0C4325EE30CC}"/>
                    </a:ext>
                  </a:extLst>
                </p:cNvPr>
                <p:cNvPicPr/>
                <p:nvPr/>
              </p:nvPicPr>
              <p:blipFill>
                <a:blip r:embed="rId113"/>
                <a:stretch>
                  <a:fillRect/>
                </a:stretch>
              </p:blipFill>
              <p:spPr>
                <a:xfrm>
                  <a:off x="4408225" y="1946917"/>
                  <a:ext cx="176400" cy="4312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6" name="Ink 75">
                  <a:extLst>
                    <a:ext uri="{FF2B5EF4-FFF2-40B4-BE49-F238E27FC236}">
                      <a16:creationId xmlns:a16="http://schemas.microsoft.com/office/drawing/2014/main" id="{72FFBA62-4BD8-24F7-15DB-CEDDBC14F043}"/>
                    </a:ext>
                  </a:extLst>
                </p14:cNvPr>
                <p14:cNvContentPartPr/>
                <p14:nvPr/>
              </p14:nvContentPartPr>
              <p14:xfrm>
                <a:off x="4639345" y="2065357"/>
                <a:ext cx="149040" cy="255600"/>
              </p14:xfrm>
            </p:contentPart>
          </mc:Choice>
          <mc:Fallback xmlns="">
            <p:pic>
              <p:nvPicPr>
                <p:cNvPr id="76" name="Ink 75">
                  <a:extLst>
                    <a:ext uri="{FF2B5EF4-FFF2-40B4-BE49-F238E27FC236}">
                      <a16:creationId xmlns:a16="http://schemas.microsoft.com/office/drawing/2014/main" id="{72FFBA62-4BD8-24F7-15DB-CEDDBC14F043}"/>
                    </a:ext>
                  </a:extLst>
                </p:cNvPr>
                <p:cNvPicPr/>
                <p:nvPr/>
              </p:nvPicPr>
              <p:blipFill>
                <a:blip r:embed="rId115"/>
                <a:stretch>
                  <a:fillRect/>
                </a:stretch>
              </p:blipFill>
              <p:spPr>
                <a:xfrm>
                  <a:off x="4630345" y="2056357"/>
                  <a:ext cx="16668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7" name="Ink 76">
                  <a:extLst>
                    <a:ext uri="{FF2B5EF4-FFF2-40B4-BE49-F238E27FC236}">
                      <a16:creationId xmlns:a16="http://schemas.microsoft.com/office/drawing/2014/main" id="{0B84BA80-72DC-EEDB-FE28-BF11A9EA9188}"/>
                    </a:ext>
                  </a:extLst>
                </p14:cNvPr>
                <p14:cNvContentPartPr/>
                <p14:nvPr/>
              </p14:nvContentPartPr>
              <p14:xfrm>
                <a:off x="4836265" y="2062477"/>
                <a:ext cx="145440" cy="259560"/>
              </p14:xfrm>
            </p:contentPart>
          </mc:Choice>
          <mc:Fallback xmlns="">
            <p:pic>
              <p:nvPicPr>
                <p:cNvPr id="77" name="Ink 76">
                  <a:extLst>
                    <a:ext uri="{FF2B5EF4-FFF2-40B4-BE49-F238E27FC236}">
                      <a16:creationId xmlns:a16="http://schemas.microsoft.com/office/drawing/2014/main" id="{0B84BA80-72DC-EEDB-FE28-BF11A9EA9188}"/>
                    </a:ext>
                  </a:extLst>
                </p:cNvPr>
                <p:cNvPicPr/>
                <p:nvPr/>
              </p:nvPicPr>
              <p:blipFill>
                <a:blip r:embed="rId117"/>
                <a:stretch>
                  <a:fillRect/>
                </a:stretch>
              </p:blipFill>
              <p:spPr>
                <a:xfrm>
                  <a:off x="4827625" y="2053477"/>
                  <a:ext cx="16308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8" name="Ink 77">
                  <a:extLst>
                    <a:ext uri="{FF2B5EF4-FFF2-40B4-BE49-F238E27FC236}">
                      <a16:creationId xmlns:a16="http://schemas.microsoft.com/office/drawing/2014/main" id="{24BEDF6C-6AED-DD95-2303-4B99235CBE68}"/>
                    </a:ext>
                  </a:extLst>
                </p14:cNvPr>
                <p14:cNvContentPartPr/>
                <p14:nvPr/>
              </p14:nvContentPartPr>
              <p14:xfrm>
                <a:off x="5025625" y="2045917"/>
                <a:ext cx="143280" cy="244080"/>
              </p14:xfrm>
            </p:contentPart>
          </mc:Choice>
          <mc:Fallback xmlns="">
            <p:pic>
              <p:nvPicPr>
                <p:cNvPr id="78" name="Ink 77">
                  <a:extLst>
                    <a:ext uri="{FF2B5EF4-FFF2-40B4-BE49-F238E27FC236}">
                      <a16:creationId xmlns:a16="http://schemas.microsoft.com/office/drawing/2014/main" id="{24BEDF6C-6AED-DD95-2303-4B99235CBE68}"/>
                    </a:ext>
                  </a:extLst>
                </p:cNvPr>
                <p:cNvPicPr/>
                <p:nvPr/>
              </p:nvPicPr>
              <p:blipFill>
                <a:blip r:embed="rId119"/>
                <a:stretch>
                  <a:fillRect/>
                </a:stretch>
              </p:blipFill>
              <p:spPr>
                <a:xfrm>
                  <a:off x="5016985" y="2037277"/>
                  <a:ext cx="16092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9" name="Ink 78">
                  <a:extLst>
                    <a:ext uri="{FF2B5EF4-FFF2-40B4-BE49-F238E27FC236}">
                      <a16:creationId xmlns:a16="http://schemas.microsoft.com/office/drawing/2014/main" id="{200F7554-B4D4-9128-CBA7-55163A0FED04}"/>
                    </a:ext>
                  </a:extLst>
                </p14:cNvPr>
                <p14:cNvContentPartPr/>
                <p14:nvPr/>
              </p14:nvContentPartPr>
              <p14:xfrm>
                <a:off x="5203465" y="1893637"/>
                <a:ext cx="109800" cy="457920"/>
              </p14:xfrm>
            </p:contentPart>
          </mc:Choice>
          <mc:Fallback xmlns="">
            <p:pic>
              <p:nvPicPr>
                <p:cNvPr id="79" name="Ink 78">
                  <a:extLst>
                    <a:ext uri="{FF2B5EF4-FFF2-40B4-BE49-F238E27FC236}">
                      <a16:creationId xmlns:a16="http://schemas.microsoft.com/office/drawing/2014/main" id="{200F7554-B4D4-9128-CBA7-55163A0FED04}"/>
                    </a:ext>
                  </a:extLst>
                </p:cNvPr>
                <p:cNvPicPr/>
                <p:nvPr/>
              </p:nvPicPr>
              <p:blipFill>
                <a:blip r:embed="rId121"/>
                <a:stretch>
                  <a:fillRect/>
                </a:stretch>
              </p:blipFill>
              <p:spPr>
                <a:xfrm>
                  <a:off x="5194825" y="1884637"/>
                  <a:ext cx="127440" cy="475560"/>
                </a:xfrm>
                <a:prstGeom prst="rect">
                  <a:avLst/>
                </a:prstGeom>
              </p:spPr>
            </p:pic>
          </mc:Fallback>
        </mc:AlternateContent>
      </p:grpSp>
      <p:grpSp>
        <p:nvGrpSpPr>
          <p:cNvPr id="86" name="Group 85">
            <a:extLst>
              <a:ext uri="{FF2B5EF4-FFF2-40B4-BE49-F238E27FC236}">
                <a16:creationId xmlns:a16="http://schemas.microsoft.com/office/drawing/2014/main" id="{41749D00-5593-7302-6797-8000A0A40E5C}"/>
              </a:ext>
            </a:extLst>
          </p:cNvPr>
          <p:cNvGrpSpPr/>
          <p:nvPr/>
        </p:nvGrpSpPr>
        <p:grpSpPr>
          <a:xfrm>
            <a:off x="5295265" y="2752957"/>
            <a:ext cx="1079640" cy="525960"/>
            <a:chOff x="5295265" y="2752957"/>
            <a:chExt cx="1079640" cy="525960"/>
          </a:xfrm>
        </p:grpSpPr>
        <mc:AlternateContent xmlns:mc="http://schemas.openxmlformats.org/markup-compatibility/2006" xmlns:p14="http://schemas.microsoft.com/office/powerpoint/2010/main">
          <mc:Choice Requires="p14">
            <p:contentPart p14:bwMode="auto" r:id="rId122">
              <p14:nvContentPartPr>
                <p14:cNvPr id="81" name="Ink 80">
                  <a:extLst>
                    <a:ext uri="{FF2B5EF4-FFF2-40B4-BE49-F238E27FC236}">
                      <a16:creationId xmlns:a16="http://schemas.microsoft.com/office/drawing/2014/main" id="{E913F6B9-2127-15BD-2201-964D47199157}"/>
                    </a:ext>
                  </a:extLst>
                </p14:cNvPr>
                <p14:cNvContentPartPr/>
                <p14:nvPr/>
              </p14:nvContentPartPr>
              <p14:xfrm>
                <a:off x="5295265" y="2866357"/>
                <a:ext cx="153720" cy="412560"/>
              </p14:xfrm>
            </p:contentPart>
          </mc:Choice>
          <mc:Fallback xmlns="">
            <p:pic>
              <p:nvPicPr>
                <p:cNvPr id="81" name="Ink 80">
                  <a:extLst>
                    <a:ext uri="{FF2B5EF4-FFF2-40B4-BE49-F238E27FC236}">
                      <a16:creationId xmlns:a16="http://schemas.microsoft.com/office/drawing/2014/main" id="{E913F6B9-2127-15BD-2201-964D47199157}"/>
                    </a:ext>
                  </a:extLst>
                </p:cNvPr>
                <p:cNvPicPr/>
                <p:nvPr/>
              </p:nvPicPr>
              <p:blipFill>
                <a:blip r:embed="rId123"/>
                <a:stretch>
                  <a:fillRect/>
                </a:stretch>
              </p:blipFill>
              <p:spPr>
                <a:xfrm>
                  <a:off x="5286265" y="2857357"/>
                  <a:ext cx="171360" cy="4302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82" name="Ink 81">
                  <a:extLst>
                    <a:ext uri="{FF2B5EF4-FFF2-40B4-BE49-F238E27FC236}">
                      <a16:creationId xmlns:a16="http://schemas.microsoft.com/office/drawing/2014/main" id="{B267E361-E9BF-F804-D9AC-49FE14CC862A}"/>
                    </a:ext>
                  </a:extLst>
                </p14:cNvPr>
                <p14:cNvContentPartPr/>
                <p14:nvPr/>
              </p14:nvContentPartPr>
              <p14:xfrm>
                <a:off x="5473465" y="2933317"/>
                <a:ext cx="188640" cy="220320"/>
              </p14:xfrm>
            </p:contentPart>
          </mc:Choice>
          <mc:Fallback xmlns="">
            <p:pic>
              <p:nvPicPr>
                <p:cNvPr id="82" name="Ink 81">
                  <a:extLst>
                    <a:ext uri="{FF2B5EF4-FFF2-40B4-BE49-F238E27FC236}">
                      <a16:creationId xmlns:a16="http://schemas.microsoft.com/office/drawing/2014/main" id="{B267E361-E9BF-F804-D9AC-49FE14CC862A}"/>
                    </a:ext>
                  </a:extLst>
                </p:cNvPr>
                <p:cNvPicPr/>
                <p:nvPr/>
              </p:nvPicPr>
              <p:blipFill>
                <a:blip r:embed="rId125"/>
                <a:stretch>
                  <a:fillRect/>
                </a:stretch>
              </p:blipFill>
              <p:spPr>
                <a:xfrm>
                  <a:off x="5464465" y="2924317"/>
                  <a:ext cx="20628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83" name="Ink 82">
                  <a:extLst>
                    <a:ext uri="{FF2B5EF4-FFF2-40B4-BE49-F238E27FC236}">
                      <a16:creationId xmlns:a16="http://schemas.microsoft.com/office/drawing/2014/main" id="{CC9B7B6F-AA4E-A0CC-852A-4A4D1BD76B2E}"/>
                    </a:ext>
                  </a:extLst>
                </p14:cNvPr>
                <p14:cNvContentPartPr/>
                <p14:nvPr/>
              </p14:nvContentPartPr>
              <p14:xfrm>
                <a:off x="5738065" y="2916037"/>
                <a:ext cx="151920" cy="236880"/>
              </p14:xfrm>
            </p:contentPart>
          </mc:Choice>
          <mc:Fallback xmlns="">
            <p:pic>
              <p:nvPicPr>
                <p:cNvPr id="83" name="Ink 82">
                  <a:extLst>
                    <a:ext uri="{FF2B5EF4-FFF2-40B4-BE49-F238E27FC236}">
                      <a16:creationId xmlns:a16="http://schemas.microsoft.com/office/drawing/2014/main" id="{CC9B7B6F-AA4E-A0CC-852A-4A4D1BD76B2E}"/>
                    </a:ext>
                  </a:extLst>
                </p:cNvPr>
                <p:cNvPicPr/>
                <p:nvPr/>
              </p:nvPicPr>
              <p:blipFill>
                <a:blip r:embed="rId127"/>
                <a:stretch>
                  <a:fillRect/>
                </a:stretch>
              </p:blipFill>
              <p:spPr>
                <a:xfrm>
                  <a:off x="5729425" y="2907397"/>
                  <a:ext cx="16956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4" name="Ink 83">
                  <a:extLst>
                    <a:ext uri="{FF2B5EF4-FFF2-40B4-BE49-F238E27FC236}">
                      <a16:creationId xmlns:a16="http://schemas.microsoft.com/office/drawing/2014/main" id="{AF80DA53-81CF-934C-B40A-2702FF1BF72D}"/>
                    </a:ext>
                  </a:extLst>
                </p14:cNvPr>
                <p14:cNvContentPartPr/>
                <p14:nvPr/>
              </p14:nvContentPartPr>
              <p14:xfrm>
                <a:off x="5973865" y="2917837"/>
                <a:ext cx="178920" cy="231840"/>
              </p14:xfrm>
            </p:contentPart>
          </mc:Choice>
          <mc:Fallback xmlns="">
            <p:pic>
              <p:nvPicPr>
                <p:cNvPr id="84" name="Ink 83">
                  <a:extLst>
                    <a:ext uri="{FF2B5EF4-FFF2-40B4-BE49-F238E27FC236}">
                      <a16:creationId xmlns:a16="http://schemas.microsoft.com/office/drawing/2014/main" id="{AF80DA53-81CF-934C-B40A-2702FF1BF72D}"/>
                    </a:ext>
                  </a:extLst>
                </p:cNvPr>
                <p:cNvPicPr/>
                <p:nvPr/>
              </p:nvPicPr>
              <p:blipFill>
                <a:blip r:embed="rId129"/>
                <a:stretch>
                  <a:fillRect/>
                </a:stretch>
              </p:blipFill>
              <p:spPr>
                <a:xfrm>
                  <a:off x="5964865" y="2908837"/>
                  <a:ext cx="19656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5" name="Ink 84">
                  <a:extLst>
                    <a:ext uri="{FF2B5EF4-FFF2-40B4-BE49-F238E27FC236}">
                      <a16:creationId xmlns:a16="http://schemas.microsoft.com/office/drawing/2014/main" id="{55D989AE-7B16-5399-3E06-66D920880449}"/>
                    </a:ext>
                  </a:extLst>
                </p14:cNvPr>
                <p14:cNvContentPartPr/>
                <p14:nvPr/>
              </p14:nvContentPartPr>
              <p14:xfrm>
                <a:off x="6184465" y="2752957"/>
                <a:ext cx="190440" cy="508680"/>
              </p14:xfrm>
            </p:contentPart>
          </mc:Choice>
          <mc:Fallback xmlns="">
            <p:pic>
              <p:nvPicPr>
                <p:cNvPr id="85" name="Ink 84">
                  <a:extLst>
                    <a:ext uri="{FF2B5EF4-FFF2-40B4-BE49-F238E27FC236}">
                      <a16:creationId xmlns:a16="http://schemas.microsoft.com/office/drawing/2014/main" id="{55D989AE-7B16-5399-3E06-66D920880449}"/>
                    </a:ext>
                  </a:extLst>
                </p:cNvPr>
                <p:cNvPicPr/>
                <p:nvPr/>
              </p:nvPicPr>
              <p:blipFill>
                <a:blip r:embed="rId131"/>
                <a:stretch>
                  <a:fillRect/>
                </a:stretch>
              </p:blipFill>
              <p:spPr>
                <a:xfrm>
                  <a:off x="6175465" y="2744317"/>
                  <a:ext cx="208080" cy="526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2">
            <p14:nvContentPartPr>
              <p14:cNvPr id="87" name="Ink 86">
                <a:extLst>
                  <a:ext uri="{FF2B5EF4-FFF2-40B4-BE49-F238E27FC236}">
                    <a16:creationId xmlns:a16="http://schemas.microsoft.com/office/drawing/2014/main" id="{F26CC327-758D-9BB2-893D-7E2076FCAD83}"/>
                  </a:ext>
                </a:extLst>
              </p14:cNvPr>
              <p14:cNvContentPartPr/>
              <p14:nvPr/>
            </p14:nvContentPartPr>
            <p14:xfrm>
              <a:off x="8373625" y="2041957"/>
              <a:ext cx="842760" cy="297720"/>
            </p14:xfrm>
          </p:contentPart>
        </mc:Choice>
        <mc:Fallback xmlns="">
          <p:pic>
            <p:nvPicPr>
              <p:cNvPr id="87" name="Ink 86">
                <a:extLst>
                  <a:ext uri="{FF2B5EF4-FFF2-40B4-BE49-F238E27FC236}">
                    <a16:creationId xmlns:a16="http://schemas.microsoft.com/office/drawing/2014/main" id="{F26CC327-758D-9BB2-893D-7E2076FCAD83}"/>
                  </a:ext>
                </a:extLst>
              </p:cNvPr>
              <p:cNvPicPr/>
              <p:nvPr/>
            </p:nvPicPr>
            <p:blipFill>
              <a:blip r:embed="rId133"/>
              <a:stretch>
                <a:fillRect/>
              </a:stretch>
            </p:blipFill>
            <p:spPr>
              <a:xfrm>
                <a:off x="8364985" y="2033317"/>
                <a:ext cx="860400" cy="315360"/>
              </a:xfrm>
              <a:prstGeom prst="rect">
                <a:avLst/>
              </a:prstGeom>
            </p:spPr>
          </p:pic>
        </mc:Fallback>
      </mc:AlternateContent>
      <p:grpSp>
        <p:nvGrpSpPr>
          <p:cNvPr id="91" name="Group 90">
            <a:extLst>
              <a:ext uri="{FF2B5EF4-FFF2-40B4-BE49-F238E27FC236}">
                <a16:creationId xmlns:a16="http://schemas.microsoft.com/office/drawing/2014/main" id="{E5527C7E-4F5E-57A7-291F-3520D733F5C8}"/>
              </a:ext>
            </a:extLst>
          </p:cNvPr>
          <p:cNvGrpSpPr/>
          <p:nvPr/>
        </p:nvGrpSpPr>
        <p:grpSpPr>
          <a:xfrm>
            <a:off x="9344905" y="1777717"/>
            <a:ext cx="1161000" cy="487800"/>
            <a:chOff x="9344905" y="1777717"/>
            <a:chExt cx="1161000" cy="487800"/>
          </a:xfrm>
        </p:grpSpPr>
        <mc:AlternateContent xmlns:mc="http://schemas.openxmlformats.org/markup-compatibility/2006" xmlns:p14="http://schemas.microsoft.com/office/powerpoint/2010/main">
          <mc:Choice Requires="p14">
            <p:contentPart p14:bwMode="auto" r:id="rId134">
              <p14:nvContentPartPr>
                <p14:cNvPr id="88" name="Ink 87">
                  <a:extLst>
                    <a:ext uri="{FF2B5EF4-FFF2-40B4-BE49-F238E27FC236}">
                      <a16:creationId xmlns:a16="http://schemas.microsoft.com/office/drawing/2014/main" id="{B31DBD3B-83CB-7A1A-6C56-03A221DE773B}"/>
                    </a:ext>
                  </a:extLst>
                </p14:cNvPr>
                <p14:cNvContentPartPr/>
                <p14:nvPr/>
              </p14:nvContentPartPr>
              <p14:xfrm>
                <a:off x="9344905" y="1947277"/>
                <a:ext cx="1161000" cy="318240"/>
              </p14:xfrm>
            </p:contentPart>
          </mc:Choice>
          <mc:Fallback xmlns="">
            <p:pic>
              <p:nvPicPr>
                <p:cNvPr id="88" name="Ink 87">
                  <a:extLst>
                    <a:ext uri="{FF2B5EF4-FFF2-40B4-BE49-F238E27FC236}">
                      <a16:creationId xmlns:a16="http://schemas.microsoft.com/office/drawing/2014/main" id="{B31DBD3B-83CB-7A1A-6C56-03A221DE773B}"/>
                    </a:ext>
                  </a:extLst>
                </p:cNvPr>
                <p:cNvPicPr/>
                <p:nvPr/>
              </p:nvPicPr>
              <p:blipFill>
                <a:blip r:embed="rId135"/>
                <a:stretch>
                  <a:fillRect/>
                </a:stretch>
              </p:blipFill>
              <p:spPr>
                <a:xfrm>
                  <a:off x="9335905" y="1938637"/>
                  <a:ext cx="1178640" cy="3358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9" name="Ink 88">
                  <a:extLst>
                    <a:ext uri="{FF2B5EF4-FFF2-40B4-BE49-F238E27FC236}">
                      <a16:creationId xmlns:a16="http://schemas.microsoft.com/office/drawing/2014/main" id="{CCB22AAF-B97C-88EA-7DEC-CC582FDB73FA}"/>
                    </a:ext>
                  </a:extLst>
                </p14:cNvPr>
                <p14:cNvContentPartPr/>
                <p14:nvPr/>
              </p14:nvContentPartPr>
              <p14:xfrm>
                <a:off x="10086145" y="1777717"/>
                <a:ext cx="102240" cy="106920"/>
              </p14:xfrm>
            </p:contentPart>
          </mc:Choice>
          <mc:Fallback xmlns="">
            <p:pic>
              <p:nvPicPr>
                <p:cNvPr id="89" name="Ink 88">
                  <a:extLst>
                    <a:ext uri="{FF2B5EF4-FFF2-40B4-BE49-F238E27FC236}">
                      <a16:creationId xmlns:a16="http://schemas.microsoft.com/office/drawing/2014/main" id="{CCB22AAF-B97C-88EA-7DEC-CC582FDB73FA}"/>
                    </a:ext>
                  </a:extLst>
                </p:cNvPr>
                <p:cNvPicPr/>
                <p:nvPr/>
              </p:nvPicPr>
              <p:blipFill>
                <a:blip r:embed="rId137"/>
                <a:stretch>
                  <a:fillRect/>
                </a:stretch>
              </p:blipFill>
              <p:spPr>
                <a:xfrm>
                  <a:off x="10077505" y="1768717"/>
                  <a:ext cx="11988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90" name="Ink 89">
                  <a:extLst>
                    <a:ext uri="{FF2B5EF4-FFF2-40B4-BE49-F238E27FC236}">
                      <a16:creationId xmlns:a16="http://schemas.microsoft.com/office/drawing/2014/main" id="{B986149B-CE67-6D09-EAF6-25837A9B6652}"/>
                    </a:ext>
                  </a:extLst>
                </p14:cNvPr>
                <p14:cNvContentPartPr/>
                <p14:nvPr/>
              </p14:nvContentPartPr>
              <p14:xfrm>
                <a:off x="9964825" y="1966717"/>
                <a:ext cx="168480" cy="20160"/>
              </p14:xfrm>
            </p:contentPart>
          </mc:Choice>
          <mc:Fallback xmlns="">
            <p:pic>
              <p:nvPicPr>
                <p:cNvPr id="90" name="Ink 89">
                  <a:extLst>
                    <a:ext uri="{FF2B5EF4-FFF2-40B4-BE49-F238E27FC236}">
                      <a16:creationId xmlns:a16="http://schemas.microsoft.com/office/drawing/2014/main" id="{B986149B-CE67-6D09-EAF6-25837A9B6652}"/>
                    </a:ext>
                  </a:extLst>
                </p:cNvPr>
                <p:cNvPicPr/>
                <p:nvPr/>
              </p:nvPicPr>
              <p:blipFill>
                <a:blip r:embed="rId139"/>
                <a:stretch>
                  <a:fillRect/>
                </a:stretch>
              </p:blipFill>
              <p:spPr>
                <a:xfrm>
                  <a:off x="9955825" y="1957717"/>
                  <a:ext cx="186120" cy="37800"/>
                </a:xfrm>
                <a:prstGeom prst="rect">
                  <a:avLst/>
                </a:prstGeom>
              </p:spPr>
            </p:pic>
          </mc:Fallback>
        </mc:AlternateContent>
      </p:grpSp>
      <p:grpSp>
        <p:nvGrpSpPr>
          <p:cNvPr id="95" name="Group 94">
            <a:extLst>
              <a:ext uri="{FF2B5EF4-FFF2-40B4-BE49-F238E27FC236}">
                <a16:creationId xmlns:a16="http://schemas.microsoft.com/office/drawing/2014/main" id="{670E3B4F-3DF3-86D1-2E70-C932E1DE6B16}"/>
              </a:ext>
            </a:extLst>
          </p:cNvPr>
          <p:cNvGrpSpPr/>
          <p:nvPr/>
        </p:nvGrpSpPr>
        <p:grpSpPr>
          <a:xfrm>
            <a:off x="10629385" y="1714717"/>
            <a:ext cx="1169640" cy="708840"/>
            <a:chOff x="10629385" y="1714717"/>
            <a:chExt cx="1169640" cy="708840"/>
          </a:xfrm>
        </p:grpSpPr>
        <mc:AlternateContent xmlns:mc="http://schemas.openxmlformats.org/markup-compatibility/2006" xmlns:p14="http://schemas.microsoft.com/office/powerpoint/2010/main">
          <mc:Choice Requires="p14">
            <p:contentPart p14:bwMode="auto" r:id="rId140">
              <p14:nvContentPartPr>
                <p14:cNvPr id="92" name="Ink 91">
                  <a:extLst>
                    <a:ext uri="{FF2B5EF4-FFF2-40B4-BE49-F238E27FC236}">
                      <a16:creationId xmlns:a16="http://schemas.microsoft.com/office/drawing/2014/main" id="{C88576DD-DCAF-CDB8-A6BE-F6FB7B95C45D}"/>
                    </a:ext>
                  </a:extLst>
                </p14:cNvPr>
                <p14:cNvContentPartPr/>
                <p14:nvPr/>
              </p14:nvContentPartPr>
              <p14:xfrm>
                <a:off x="10629385" y="1820917"/>
                <a:ext cx="1169640" cy="602640"/>
              </p14:xfrm>
            </p:contentPart>
          </mc:Choice>
          <mc:Fallback xmlns="">
            <p:pic>
              <p:nvPicPr>
                <p:cNvPr id="92" name="Ink 91">
                  <a:extLst>
                    <a:ext uri="{FF2B5EF4-FFF2-40B4-BE49-F238E27FC236}">
                      <a16:creationId xmlns:a16="http://schemas.microsoft.com/office/drawing/2014/main" id="{C88576DD-DCAF-CDB8-A6BE-F6FB7B95C45D}"/>
                    </a:ext>
                  </a:extLst>
                </p:cNvPr>
                <p:cNvPicPr/>
                <p:nvPr/>
              </p:nvPicPr>
              <p:blipFill>
                <a:blip r:embed="rId141"/>
                <a:stretch>
                  <a:fillRect/>
                </a:stretch>
              </p:blipFill>
              <p:spPr>
                <a:xfrm>
                  <a:off x="10620745" y="1811917"/>
                  <a:ext cx="1187280" cy="62028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93" name="Ink 92">
                  <a:extLst>
                    <a:ext uri="{FF2B5EF4-FFF2-40B4-BE49-F238E27FC236}">
                      <a16:creationId xmlns:a16="http://schemas.microsoft.com/office/drawing/2014/main" id="{576B67D5-045A-E5AD-F42B-8F9A3F3F4987}"/>
                    </a:ext>
                  </a:extLst>
                </p14:cNvPr>
                <p14:cNvContentPartPr/>
                <p14:nvPr/>
              </p14:nvContentPartPr>
              <p14:xfrm>
                <a:off x="11420305" y="1906597"/>
                <a:ext cx="113040" cy="17280"/>
              </p14:xfrm>
            </p:contentPart>
          </mc:Choice>
          <mc:Fallback xmlns="">
            <p:pic>
              <p:nvPicPr>
                <p:cNvPr id="93" name="Ink 92">
                  <a:extLst>
                    <a:ext uri="{FF2B5EF4-FFF2-40B4-BE49-F238E27FC236}">
                      <a16:creationId xmlns:a16="http://schemas.microsoft.com/office/drawing/2014/main" id="{576B67D5-045A-E5AD-F42B-8F9A3F3F4987}"/>
                    </a:ext>
                  </a:extLst>
                </p:cNvPr>
                <p:cNvPicPr/>
                <p:nvPr/>
              </p:nvPicPr>
              <p:blipFill>
                <a:blip r:embed="rId143"/>
                <a:stretch>
                  <a:fillRect/>
                </a:stretch>
              </p:blipFill>
              <p:spPr>
                <a:xfrm>
                  <a:off x="11411665" y="1897957"/>
                  <a:ext cx="13068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94" name="Ink 93">
                  <a:extLst>
                    <a:ext uri="{FF2B5EF4-FFF2-40B4-BE49-F238E27FC236}">
                      <a16:creationId xmlns:a16="http://schemas.microsoft.com/office/drawing/2014/main" id="{9151D665-DA16-ADFF-86C4-C752DAEDED14}"/>
                    </a:ext>
                  </a:extLst>
                </p14:cNvPr>
                <p14:cNvContentPartPr/>
                <p14:nvPr/>
              </p14:nvContentPartPr>
              <p14:xfrm>
                <a:off x="11137345" y="1714717"/>
                <a:ext cx="123840" cy="95400"/>
              </p14:xfrm>
            </p:contentPart>
          </mc:Choice>
          <mc:Fallback xmlns="">
            <p:pic>
              <p:nvPicPr>
                <p:cNvPr id="94" name="Ink 93">
                  <a:extLst>
                    <a:ext uri="{FF2B5EF4-FFF2-40B4-BE49-F238E27FC236}">
                      <a16:creationId xmlns:a16="http://schemas.microsoft.com/office/drawing/2014/main" id="{9151D665-DA16-ADFF-86C4-C752DAEDED14}"/>
                    </a:ext>
                  </a:extLst>
                </p:cNvPr>
                <p:cNvPicPr/>
                <p:nvPr/>
              </p:nvPicPr>
              <p:blipFill>
                <a:blip r:embed="rId145"/>
                <a:stretch>
                  <a:fillRect/>
                </a:stretch>
              </p:blipFill>
              <p:spPr>
                <a:xfrm>
                  <a:off x="11128705" y="1706077"/>
                  <a:ext cx="141480" cy="113040"/>
                </a:xfrm>
                <a:prstGeom prst="rect">
                  <a:avLst/>
                </a:prstGeom>
              </p:spPr>
            </p:pic>
          </mc:Fallback>
        </mc:AlternateContent>
      </p:grpSp>
      <p:grpSp>
        <p:nvGrpSpPr>
          <p:cNvPr id="109" name="Group 108">
            <a:extLst>
              <a:ext uri="{FF2B5EF4-FFF2-40B4-BE49-F238E27FC236}">
                <a16:creationId xmlns:a16="http://schemas.microsoft.com/office/drawing/2014/main" id="{396CB6F9-14B3-EF8A-3D34-2352FD301B64}"/>
              </a:ext>
            </a:extLst>
          </p:cNvPr>
          <p:cNvGrpSpPr/>
          <p:nvPr/>
        </p:nvGrpSpPr>
        <p:grpSpPr>
          <a:xfrm>
            <a:off x="8437345" y="2793637"/>
            <a:ext cx="3630600" cy="746640"/>
            <a:chOff x="8437345" y="2793637"/>
            <a:chExt cx="3630600" cy="746640"/>
          </a:xfrm>
        </p:grpSpPr>
        <mc:AlternateContent xmlns:mc="http://schemas.openxmlformats.org/markup-compatibility/2006" xmlns:p14="http://schemas.microsoft.com/office/powerpoint/2010/main">
          <mc:Choice Requires="p14">
            <p:contentPart p14:bwMode="auto" r:id="rId146">
              <p14:nvContentPartPr>
                <p14:cNvPr id="96" name="Ink 95">
                  <a:extLst>
                    <a:ext uri="{FF2B5EF4-FFF2-40B4-BE49-F238E27FC236}">
                      <a16:creationId xmlns:a16="http://schemas.microsoft.com/office/drawing/2014/main" id="{93073A94-3712-8807-BA8F-8620FE5BEDC2}"/>
                    </a:ext>
                  </a:extLst>
                </p14:cNvPr>
                <p14:cNvContentPartPr/>
                <p14:nvPr/>
              </p14:nvContentPartPr>
              <p14:xfrm>
                <a:off x="8437345" y="3174877"/>
                <a:ext cx="161640" cy="313560"/>
              </p14:xfrm>
            </p:contentPart>
          </mc:Choice>
          <mc:Fallback xmlns="">
            <p:pic>
              <p:nvPicPr>
                <p:cNvPr id="96" name="Ink 95">
                  <a:extLst>
                    <a:ext uri="{FF2B5EF4-FFF2-40B4-BE49-F238E27FC236}">
                      <a16:creationId xmlns:a16="http://schemas.microsoft.com/office/drawing/2014/main" id="{93073A94-3712-8807-BA8F-8620FE5BEDC2}"/>
                    </a:ext>
                  </a:extLst>
                </p:cNvPr>
                <p:cNvPicPr/>
                <p:nvPr/>
              </p:nvPicPr>
              <p:blipFill>
                <a:blip r:embed="rId147"/>
                <a:stretch>
                  <a:fillRect/>
                </a:stretch>
              </p:blipFill>
              <p:spPr>
                <a:xfrm>
                  <a:off x="8428705" y="3166237"/>
                  <a:ext cx="17928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97" name="Ink 96">
                  <a:extLst>
                    <a:ext uri="{FF2B5EF4-FFF2-40B4-BE49-F238E27FC236}">
                      <a16:creationId xmlns:a16="http://schemas.microsoft.com/office/drawing/2014/main" id="{B28ABA86-DBEC-3D56-4DC4-B0857FF868C2}"/>
                    </a:ext>
                  </a:extLst>
                </p14:cNvPr>
                <p14:cNvContentPartPr/>
                <p14:nvPr/>
              </p14:nvContentPartPr>
              <p14:xfrm>
                <a:off x="8585665" y="3194317"/>
                <a:ext cx="955440" cy="316440"/>
              </p14:xfrm>
            </p:contentPart>
          </mc:Choice>
          <mc:Fallback xmlns="">
            <p:pic>
              <p:nvPicPr>
                <p:cNvPr id="97" name="Ink 96">
                  <a:extLst>
                    <a:ext uri="{FF2B5EF4-FFF2-40B4-BE49-F238E27FC236}">
                      <a16:creationId xmlns:a16="http://schemas.microsoft.com/office/drawing/2014/main" id="{B28ABA86-DBEC-3D56-4DC4-B0857FF868C2}"/>
                    </a:ext>
                  </a:extLst>
                </p:cNvPr>
                <p:cNvPicPr/>
                <p:nvPr/>
              </p:nvPicPr>
              <p:blipFill>
                <a:blip r:embed="rId149"/>
                <a:stretch>
                  <a:fillRect/>
                </a:stretch>
              </p:blipFill>
              <p:spPr>
                <a:xfrm>
                  <a:off x="8576665" y="3185317"/>
                  <a:ext cx="97308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98" name="Ink 97">
                  <a:extLst>
                    <a:ext uri="{FF2B5EF4-FFF2-40B4-BE49-F238E27FC236}">
                      <a16:creationId xmlns:a16="http://schemas.microsoft.com/office/drawing/2014/main" id="{9C8CABFA-D9D0-6D74-5E70-404E7891B75A}"/>
                    </a:ext>
                  </a:extLst>
                </p14:cNvPr>
                <p14:cNvContentPartPr/>
                <p14:nvPr/>
              </p14:nvContentPartPr>
              <p14:xfrm>
                <a:off x="8916865" y="3016117"/>
                <a:ext cx="87480" cy="76680"/>
              </p14:xfrm>
            </p:contentPart>
          </mc:Choice>
          <mc:Fallback xmlns="">
            <p:pic>
              <p:nvPicPr>
                <p:cNvPr id="98" name="Ink 97">
                  <a:extLst>
                    <a:ext uri="{FF2B5EF4-FFF2-40B4-BE49-F238E27FC236}">
                      <a16:creationId xmlns:a16="http://schemas.microsoft.com/office/drawing/2014/main" id="{9C8CABFA-D9D0-6D74-5E70-404E7891B75A}"/>
                    </a:ext>
                  </a:extLst>
                </p:cNvPr>
                <p:cNvPicPr/>
                <p:nvPr/>
              </p:nvPicPr>
              <p:blipFill>
                <a:blip r:embed="rId151"/>
                <a:stretch>
                  <a:fillRect/>
                </a:stretch>
              </p:blipFill>
              <p:spPr>
                <a:xfrm>
                  <a:off x="8908225" y="3007117"/>
                  <a:ext cx="10512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9" name="Ink 98">
                  <a:extLst>
                    <a:ext uri="{FF2B5EF4-FFF2-40B4-BE49-F238E27FC236}">
                      <a16:creationId xmlns:a16="http://schemas.microsoft.com/office/drawing/2014/main" id="{DAF0D6F1-DDA4-A75F-F826-F1FA82573E23}"/>
                    </a:ext>
                  </a:extLst>
                </p14:cNvPr>
                <p14:cNvContentPartPr/>
                <p14:nvPr/>
              </p14:nvContentPartPr>
              <p14:xfrm>
                <a:off x="9048625" y="3229957"/>
                <a:ext cx="141840" cy="11160"/>
              </p14:xfrm>
            </p:contentPart>
          </mc:Choice>
          <mc:Fallback xmlns="">
            <p:pic>
              <p:nvPicPr>
                <p:cNvPr id="99" name="Ink 98">
                  <a:extLst>
                    <a:ext uri="{FF2B5EF4-FFF2-40B4-BE49-F238E27FC236}">
                      <a16:creationId xmlns:a16="http://schemas.microsoft.com/office/drawing/2014/main" id="{DAF0D6F1-DDA4-A75F-F826-F1FA82573E23}"/>
                    </a:ext>
                  </a:extLst>
                </p:cNvPr>
                <p:cNvPicPr/>
                <p:nvPr/>
              </p:nvPicPr>
              <p:blipFill>
                <a:blip r:embed="rId153"/>
                <a:stretch>
                  <a:fillRect/>
                </a:stretch>
              </p:blipFill>
              <p:spPr>
                <a:xfrm>
                  <a:off x="9039985" y="3221317"/>
                  <a:ext cx="15948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00" name="Ink 99">
                  <a:extLst>
                    <a:ext uri="{FF2B5EF4-FFF2-40B4-BE49-F238E27FC236}">
                      <a16:creationId xmlns:a16="http://schemas.microsoft.com/office/drawing/2014/main" id="{876BE3BB-74B5-E95B-71A7-A0056B3BC888}"/>
                    </a:ext>
                  </a:extLst>
                </p14:cNvPr>
                <p14:cNvContentPartPr/>
                <p14:nvPr/>
              </p14:nvContentPartPr>
              <p14:xfrm>
                <a:off x="8725345" y="3085597"/>
                <a:ext cx="90000" cy="98280"/>
              </p14:xfrm>
            </p:contentPart>
          </mc:Choice>
          <mc:Fallback xmlns="">
            <p:pic>
              <p:nvPicPr>
                <p:cNvPr id="100" name="Ink 99">
                  <a:extLst>
                    <a:ext uri="{FF2B5EF4-FFF2-40B4-BE49-F238E27FC236}">
                      <a16:creationId xmlns:a16="http://schemas.microsoft.com/office/drawing/2014/main" id="{876BE3BB-74B5-E95B-71A7-A0056B3BC888}"/>
                    </a:ext>
                  </a:extLst>
                </p:cNvPr>
                <p:cNvPicPr/>
                <p:nvPr/>
              </p:nvPicPr>
              <p:blipFill>
                <a:blip r:embed="rId155"/>
                <a:stretch>
                  <a:fillRect/>
                </a:stretch>
              </p:blipFill>
              <p:spPr>
                <a:xfrm>
                  <a:off x="8716345" y="3076957"/>
                  <a:ext cx="10764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01" name="Ink 100">
                  <a:extLst>
                    <a:ext uri="{FF2B5EF4-FFF2-40B4-BE49-F238E27FC236}">
                      <a16:creationId xmlns:a16="http://schemas.microsoft.com/office/drawing/2014/main" id="{162144E8-7AEC-D5BC-AFCD-1B70A2CAD7A7}"/>
                    </a:ext>
                  </a:extLst>
                </p14:cNvPr>
                <p14:cNvContentPartPr/>
                <p14:nvPr/>
              </p14:nvContentPartPr>
              <p14:xfrm>
                <a:off x="9625705" y="3097837"/>
                <a:ext cx="1147320" cy="342360"/>
              </p14:xfrm>
            </p:contentPart>
          </mc:Choice>
          <mc:Fallback xmlns="">
            <p:pic>
              <p:nvPicPr>
                <p:cNvPr id="101" name="Ink 100">
                  <a:extLst>
                    <a:ext uri="{FF2B5EF4-FFF2-40B4-BE49-F238E27FC236}">
                      <a16:creationId xmlns:a16="http://schemas.microsoft.com/office/drawing/2014/main" id="{162144E8-7AEC-D5BC-AFCD-1B70A2CAD7A7}"/>
                    </a:ext>
                  </a:extLst>
                </p:cNvPr>
                <p:cNvPicPr/>
                <p:nvPr/>
              </p:nvPicPr>
              <p:blipFill>
                <a:blip r:embed="rId157"/>
                <a:stretch>
                  <a:fillRect/>
                </a:stretch>
              </p:blipFill>
              <p:spPr>
                <a:xfrm>
                  <a:off x="9616705" y="3088837"/>
                  <a:ext cx="116496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02" name="Ink 101">
                  <a:extLst>
                    <a:ext uri="{FF2B5EF4-FFF2-40B4-BE49-F238E27FC236}">
                      <a16:creationId xmlns:a16="http://schemas.microsoft.com/office/drawing/2014/main" id="{D73BB6DC-D697-335F-A6EF-C7AA9E7AE7BE}"/>
                    </a:ext>
                  </a:extLst>
                </p14:cNvPr>
                <p14:cNvContentPartPr/>
                <p14:nvPr/>
              </p14:nvContentPartPr>
              <p14:xfrm>
                <a:off x="10382785" y="2925037"/>
                <a:ext cx="79200" cy="95760"/>
              </p14:xfrm>
            </p:contentPart>
          </mc:Choice>
          <mc:Fallback xmlns="">
            <p:pic>
              <p:nvPicPr>
                <p:cNvPr id="102" name="Ink 101">
                  <a:extLst>
                    <a:ext uri="{FF2B5EF4-FFF2-40B4-BE49-F238E27FC236}">
                      <a16:creationId xmlns:a16="http://schemas.microsoft.com/office/drawing/2014/main" id="{D73BB6DC-D697-335F-A6EF-C7AA9E7AE7BE}"/>
                    </a:ext>
                  </a:extLst>
                </p:cNvPr>
                <p:cNvPicPr/>
                <p:nvPr/>
              </p:nvPicPr>
              <p:blipFill>
                <a:blip r:embed="rId159"/>
                <a:stretch>
                  <a:fillRect/>
                </a:stretch>
              </p:blipFill>
              <p:spPr>
                <a:xfrm>
                  <a:off x="10374145" y="2916037"/>
                  <a:ext cx="9684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03" name="Ink 102">
                  <a:extLst>
                    <a:ext uri="{FF2B5EF4-FFF2-40B4-BE49-F238E27FC236}">
                      <a16:creationId xmlns:a16="http://schemas.microsoft.com/office/drawing/2014/main" id="{E4FAFC16-33E7-C0C7-BFA9-49107113677D}"/>
                    </a:ext>
                  </a:extLst>
                </p14:cNvPr>
                <p14:cNvContentPartPr/>
                <p14:nvPr/>
              </p14:nvContentPartPr>
              <p14:xfrm>
                <a:off x="10190905" y="3149317"/>
                <a:ext cx="209520" cy="13680"/>
              </p14:xfrm>
            </p:contentPart>
          </mc:Choice>
          <mc:Fallback xmlns="">
            <p:pic>
              <p:nvPicPr>
                <p:cNvPr id="103" name="Ink 102">
                  <a:extLst>
                    <a:ext uri="{FF2B5EF4-FFF2-40B4-BE49-F238E27FC236}">
                      <a16:creationId xmlns:a16="http://schemas.microsoft.com/office/drawing/2014/main" id="{E4FAFC16-33E7-C0C7-BFA9-49107113677D}"/>
                    </a:ext>
                  </a:extLst>
                </p:cNvPr>
                <p:cNvPicPr/>
                <p:nvPr/>
              </p:nvPicPr>
              <p:blipFill>
                <a:blip r:embed="rId161"/>
                <a:stretch>
                  <a:fillRect/>
                </a:stretch>
              </p:blipFill>
              <p:spPr>
                <a:xfrm>
                  <a:off x="10181905" y="3140677"/>
                  <a:ext cx="22716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04" name="Ink 103">
                  <a:extLst>
                    <a:ext uri="{FF2B5EF4-FFF2-40B4-BE49-F238E27FC236}">
                      <a16:creationId xmlns:a16="http://schemas.microsoft.com/office/drawing/2014/main" id="{632F642D-CE90-D228-678A-BA32FF355756}"/>
                    </a:ext>
                  </a:extLst>
                </p14:cNvPr>
                <p14:cNvContentPartPr/>
                <p14:nvPr/>
              </p14:nvContentPartPr>
              <p14:xfrm>
                <a:off x="10985785" y="2971477"/>
                <a:ext cx="1082160" cy="568800"/>
              </p14:xfrm>
            </p:contentPart>
          </mc:Choice>
          <mc:Fallback xmlns="">
            <p:pic>
              <p:nvPicPr>
                <p:cNvPr id="104" name="Ink 103">
                  <a:extLst>
                    <a:ext uri="{FF2B5EF4-FFF2-40B4-BE49-F238E27FC236}">
                      <a16:creationId xmlns:a16="http://schemas.microsoft.com/office/drawing/2014/main" id="{632F642D-CE90-D228-678A-BA32FF355756}"/>
                    </a:ext>
                  </a:extLst>
                </p:cNvPr>
                <p:cNvPicPr/>
                <p:nvPr/>
              </p:nvPicPr>
              <p:blipFill>
                <a:blip r:embed="rId163"/>
                <a:stretch>
                  <a:fillRect/>
                </a:stretch>
              </p:blipFill>
              <p:spPr>
                <a:xfrm>
                  <a:off x="10977145" y="2962477"/>
                  <a:ext cx="1099800" cy="58644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05" name="Ink 104">
                  <a:extLst>
                    <a:ext uri="{FF2B5EF4-FFF2-40B4-BE49-F238E27FC236}">
                      <a16:creationId xmlns:a16="http://schemas.microsoft.com/office/drawing/2014/main" id="{73B52819-A37E-9E75-53BB-1DEF4D6EF24B}"/>
                    </a:ext>
                  </a:extLst>
                </p14:cNvPr>
                <p14:cNvContentPartPr/>
                <p14:nvPr/>
              </p14:nvContentPartPr>
              <p14:xfrm>
                <a:off x="11543425" y="2793637"/>
                <a:ext cx="77760" cy="87120"/>
              </p14:xfrm>
            </p:contentPart>
          </mc:Choice>
          <mc:Fallback xmlns="">
            <p:pic>
              <p:nvPicPr>
                <p:cNvPr id="105" name="Ink 104">
                  <a:extLst>
                    <a:ext uri="{FF2B5EF4-FFF2-40B4-BE49-F238E27FC236}">
                      <a16:creationId xmlns:a16="http://schemas.microsoft.com/office/drawing/2014/main" id="{73B52819-A37E-9E75-53BB-1DEF4D6EF24B}"/>
                    </a:ext>
                  </a:extLst>
                </p:cNvPr>
                <p:cNvPicPr/>
                <p:nvPr/>
              </p:nvPicPr>
              <p:blipFill>
                <a:blip r:embed="rId165"/>
                <a:stretch>
                  <a:fillRect/>
                </a:stretch>
              </p:blipFill>
              <p:spPr>
                <a:xfrm>
                  <a:off x="11534425" y="2784997"/>
                  <a:ext cx="9540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06" name="Ink 105">
                  <a:extLst>
                    <a:ext uri="{FF2B5EF4-FFF2-40B4-BE49-F238E27FC236}">
                      <a16:creationId xmlns:a16="http://schemas.microsoft.com/office/drawing/2014/main" id="{75472FB1-58CC-6303-0FF3-228F3FC43B6C}"/>
                    </a:ext>
                  </a:extLst>
                </p14:cNvPr>
                <p14:cNvContentPartPr/>
                <p14:nvPr/>
              </p14:nvContentPartPr>
              <p14:xfrm>
                <a:off x="11734945" y="3003517"/>
                <a:ext cx="175680" cy="4680"/>
              </p14:xfrm>
            </p:contentPart>
          </mc:Choice>
          <mc:Fallback xmlns="">
            <p:pic>
              <p:nvPicPr>
                <p:cNvPr id="106" name="Ink 105">
                  <a:extLst>
                    <a:ext uri="{FF2B5EF4-FFF2-40B4-BE49-F238E27FC236}">
                      <a16:creationId xmlns:a16="http://schemas.microsoft.com/office/drawing/2014/main" id="{75472FB1-58CC-6303-0FF3-228F3FC43B6C}"/>
                    </a:ext>
                  </a:extLst>
                </p:cNvPr>
                <p:cNvPicPr/>
                <p:nvPr/>
              </p:nvPicPr>
              <p:blipFill>
                <a:blip r:embed="rId167"/>
                <a:stretch>
                  <a:fillRect/>
                </a:stretch>
              </p:blipFill>
              <p:spPr>
                <a:xfrm>
                  <a:off x="11726305" y="2994517"/>
                  <a:ext cx="193320" cy="22320"/>
                </a:xfrm>
                <a:prstGeom prst="rect">
                  <a:avLst/>
                </a:prstGeom>
              </p:spPr>
            </p:pic>
          </mc:Fallback>
        </mc:AlternateContent>
      </p:grpSp>
      <p:grpSp>
        <p:nvGrpSpPr>
          <p:cNvPr id="115" name="Group 114">
            <a:extLst>
              <a:ext uri="{FF2B5EF4-FFF2-40B4-BE49-F238E27FC236}">
                <a16:creationId xmlns:a16="http://schemas.microsoft.com/office/drawing/2014/main" id="{9C15FB6F-BAEC-BEE8-BD27-D3CC78DF5D25}"/>
              </a:ext>
            </a:extLst>
          </p:cNvPr>
          <p:cNvGrpSpPr/>
          <p:nvPr/>
        </p:nvGrpSpPr>
        <p:grpSpPr>
          <a:xfrm>
            <a:off x="9210625" y="2401957"/>
            <a:ext cx="924480" cy="386640"/>
            <a:chOff x="9210625" y="2401957"/>
            <a:chExt cx="924480" cy="386640"/>
          </a:xfrm>
        </p:grpSpPr>
        <mc:AlternateContent xmlns:mc="http://schemas.openxmlformats.org/markup-compatibility/2006" xmlns:p14="http://schemas.microsoft.com/office/powerpoint/2010/main">
          <mc:Choice Requires="p14">
            <p:contentPart p14:bwMode="auto" r:id="rId168">
              <p14:nvContentPartPr>
                <p14:cNvPr id="110" name="Ink 109">
                  <a:extLst>
                    <a:ext uri="{FF2B5EF4-FFF2-40B4-BE49-F238E27FC236}">
                      <a16:creationId xmlns:a16="http://schemas.microsoft.com/office/drawing/2014/main" id="{57811E87-DA74-82CC-504D-6B3905C33E68}"/>
                    </a:ext>
                  </a:extLst>
                </p14:cNvPr>
                <p14:cNvContentPartPr/>
                <p14:nvPr/>
              </p14:nvContentPartPr>
              <p14:xfrm>
                <a:off x="9210625" y="2435437"/>
                <a:ext cx="153360" cy="353160"/>
              </p14:xfrm>
            </p:contentPart>
          </mc:Choice>
          <mc:Fallback xmlns="">
            <p:pic>
              <p:nvPicPr>
                <p:cNvPr id="110" name="Ink 109">
                  <a:extLst>
                    <a:ext uri="{FF2B5EF4-FFF2-40B4-BE49-F238E27FC236}">
                      <a16:creationId xmlns:a16="http://schemas.microsoft.com/office/drawing/2014/main" id="{57811E87-DA74-82CC-504D-6B3905C33E68}"/>
                    </a:ext>
                  </a:extLst>
                </p:cNvPr>
                <p:cNvPicPr/>
                <p:nvPr/>
              </p:nvPicPr>
              <p:blipFill>
                <a:blip r:embed="rId169"/>
                <a:stretch>
                  <a:fillRect/>
                </a:stretch>
              </p:blipFill>
              <p:spPr>
                <a:xfrm>
                  <a:off x="9201625" y="2426437"/>
                  <a:ext cx="171000" cy="37080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11" name="Ink 110">
                  <a:extLst>
                    <a:ext uri="{FF2B5EF4-FFF2-40B4-BE49-F238E27FC236}">
                      <a16:creationId xmlns:a16="http://schemas.microsoft.com/office/drawing/2014/main" id="{5020A92C-7586-3422-4E08-1722655CD9CB}"/>
                    </a:ext>
                  </a:extLst>
                </p14:cNvPr>
                <p14:cNvContentPartPr/>
                <p14:nvPr/>
              </p14:nvContentPartPr>
              <p14:xfrm>
                <a:off x="9447865" y="2473957"/>
                <a:ext cx="164520" cy="243720"/>
              </p14:xfrm>
            </p:contentPart>
          </mc:Choice>
          <mc:Fallback xmlns="">
            <p:pic>
              <p:nvPicPr>
                <p:cNvPr id="111" name="Ink 110">
                  <a:extLst>
                    <a:ext uri="{FF2B5EF4-FFF2-40B4-BE49-F238E27FC236}">
                      <a16:creationId xmlns:a16="http://schemas.microsoft.com/office/drawing/2014/main" id="{5020A92C-7586-3422-4E08-1722655CD9CB}"/>
                    </a:ext>
                  </a:extLst>
                </p:cNvPr>
                <p:cNvPicPr/>
                <p:nvPr/>
              </p:nvPicPr>
              <p:blipFill>
                <a:blip r:embed="rId171"/>
                <a:stretch>
                  <a:fillRect/>
                </a:stretch>
              </p:blipFill>
              <p:spPr>
                <a:xfrm>
                  <a:off x="9439225" y="2465317"/>
                  <a:ext cx="18216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12" name="Ink 111">
                  <a:extLst>
                    <a:ext uri="{FF2B5EF4-FFF2-40B4-BE49-F238E27FC236}">
                      <a16:creationId xmlns:a16="http://schemas.microsoft.com/office/drawing/2014/main" id="{18D2A7F5-869A-B873-0C96-AAE018DF9B3C}"/>
                    </a:ext>
                  </a:extLst>
                </p14:cNvPr>
                <p14:cNvContentPartPr/>
                <p14:nvPr/>
              </p14:nvContentPartPr>
              <p14:xfrm>
                <a:off x="9656305" y="2468197"/>
                <a:ext cx="136800" cy="208800"/>
              </p14:xfrm>
            </p:contentPart>
          </mc:Choice>
          <mc:Fallback xmlns="">
            <p:pic>
              <p:nvPicPr>
                <p:cNvPr id="112" name="Ink 111">
                  <a:extLst>
                    <a:ext uri="{FF2B5EF4-FFF2-40B4-BE49-F238E27FC236}">
                      <a16:creationId xmlns:a16="http://schemas.microsoft.com/office/drawing/2014/main" id="{18D2A7F5-869A-B873-0C96-AAE018DF9B3C}"/>
                    </a:ext>
                  </a:extLst>
                </p:cNvPr>
                <p:cNvPicPr/>
                <p:nvPr/>
              </p:nvPicPr>
              <p:blipFill>
                <a:blip r:embed="rId173"/>
                <a:stretch>
                  <a:fillRect/>
                </a:stretch>
              </p:blipFill>
              <p:spPr>
                <a:xfrm>
                  <a:off x="9647305" y="2459557"/>
                  <a:ext cx="15444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13" name="Ink 112">
                  <a:extLst>
                    <a:ext uri="{FF2B5EF4-FFF2-40B4-BE49-F238E27FC236}">
                      <a16:creationId xmlns:a16="http://schemas.microsoft.com/office/drawing/2014/main" id="{9A678961-5061-FB91-4B84-D442118ED368}"/>
                    </a:ext>
                  </a:extLst>
                </p14:cNvPr>
                <p14:cNvContentPartPr/>
                <p14:nvPr/>
              </p14:nvContentPartPr>
              <p14:xfrm>
                <a:off x="9836305" y="2436157"/>
                <a:ext cx="204480" cy="263160"/>
              </p14:xfrm>
            </p:contentPart>
          </mc:Choice>
          <mc:Fallback xmlns="">
            <p:pic>
              <p:nvPicPr>
                <p:cNvPr id="113" name="Ink 112">
                  <a:extLst>
                    <a:ext uri="{FF2B5EF4-FFF2-40B4-BE49-F238E27FC236}">
                      <a16:creationId xmlns:a16="http://schemas.microsoft.com/office/drawing/2014/main" id="{9A678961-5061-FB91-4B84-D442118ED368}"/>
                    </a:ext>
                  </a:extLst>
                </p:cNvPr>
                <p:cNvPicPr/>
                <p:nvPr/>
              </p:nvPicPr>
              <p:blipFill>
                <a:blip r:embed="rId175"/>
                <a:stretch>
                  <a:fillRect/>
                </a:stretch>
              </p:blipFill>
              <p:spPr>
                <a:xfrm>
                  <a:off x="9827665" y="2427157"/>
                  <a:ext cx="22212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14" name="Ink 113">
                  <a:extLst>
                    <a:ext uri="{FF2B5EF4-FFF2-40B4-BE49-F238E27FC236}">
                      <a16:creationId xmlns:a16="http://schemas.microsoft.com/office/drawing/2014/main" id="{1C1B9F72-7F15-45B1-AA9A-21E14A01FDA5}"/>
                    </a:ext>
                  </a:extLst>
                </p14:cNvPr>
                <p14:cNvContentPartPr/>
                <p14:nvPr/>
              </p14:nvContentPartPr>
              <p14:xfrm>
                <a:off x="10048345" y="2401957"/>
                <a:ext cx="86760" cy="369000"/>
              </p14:xfrm>
            </p:contentPart>
          </mc:Choice>
          <mc:Fallback xmlns="">
            <p:pic>
              <p:nvPicPr>
                <p:cNvPr id="114" name="Ink 113">
                  <a:extLst>
                    <a:ext uri="{FF2B5EF4-FFF2-40B4-BE49-F238E27FC236}">
                      <a16:creationId xmlns:a16="http://schemas.microsoft.com/office/drawing/2014/main" id="{1C1B9F72-7F15-45B1-AA9A-21E14A01FDA5}"/>
                    </a:ext>
                  </a:extLst>
                </p:cNvPr>
                <p:cNvPicPr/>
                <p:nvPr/>
              </p:nvPicPr>
              <p:blipFill>
                <a:blip r:embed="rId177"/>
                <a:stretch>
                  <a:fillRect/>
                </a:stretch>
              </p:blipFill>
              <p:spPr>
                <a:xfrm>
                  <a:off x="10039705" y="2392957"/>
                  <a:ext cx="104400" cy="386640"/>
                </a:xfrm>
                <a:prstGeom prst="rect">
                  <a:avLst/>
                </a:prstGeom>
              </p:spPr>
            </p:pic>
          </mc:Fallback>
        </mc:AlternateContent>
      </p:grpSp>
      <p:grpSp>
        <p:nvGrpSpPr>
          <p:cNvPr id="121" name="Group 120">
            <a:extLst>
              <a:ext uri="{FF2B5EF4-FFF2-40B4-BE49-F238E27FC236}">
                <a16:creationId xmlns:a16="http://schemas.microsoft.com/office/drawing/2014/main" id="{85DA4030-F540-9FC3-FD64-11E29C6DF88C}"/>
              </a:ext>
            </a:extLst>
          </p:cNvPr>
          <p:cNvGrpSpPr/>
          <p:nvPr/>
        </p:nvGrpSpPr>
        <p:grpSpPr>
          <a:xfrm>
            <a:off x="9317545" y="3594637"/>
            <a:ext cx="979200" cy="433440"/>
            <a:chOff x="9317545" y="3594637"/>
            <a:chExt cx="979200" cy="433440"/>
          </a:xfrm>
        </p:grpSpPr>
        <mc:AlternateContent xmlns:mc="http://schemas.openxmlformats.org/markup-compatibility/2006" xmlns:p14="http://schemas.microsoft.com/office/powerpoint/2010/main">
          <mc:Choice Requires="p14">
            <p:contentPart p14:bwMode="auto" r:id="rId178">
              <p14:nvContentPartPr>
                <p14:cNvPr id="116" name="Ink 115">
                  <a:extLst>
                    <a:ext uri="{FF2B5EF4-FFF2-40B4-BE49-F238E27FC236}">
                      <a16:creationId xmlns:a16="http://schemas.microsoft.com/office/drawing/2014/main" id="{8940A5D2-9DE4-0C13-985B-62F54A614D36}"/>
                    </a:ext>
                  </a:extLst>
                </p14:cNvPr>
                <p14:cNvContentPartPr/>
                <p14:nvPr/>
              </p14:nvContentPartPr>
              <p14:xfrm>
                <a:off x="9317545" y="3682477"/>
                <a:ext cx="145800" cy="345600"/>
              </p14:xfrm>
            </p:contentPart>
          </mc:Choice>
          <mc:Fallback xmlns="">
            <p:pic>
              <p:nvPicPr>
                <p:cNvPr id="116" name="Ink 115">
                  <a:extLst>
                    <a:ext uri="{FF2B5EF4-FFF2-40B4-BE49-F238E27FC236}">
                      <a16:creationId xmlns:a16="http://schemas.microsoft.com/office/drawing/2014/main" id="{8940A5D2-9DE4-0C13-985B-62F54A614D36}"/>
                    </a:ext>
                  </a:extLst>
                </p:cNvPr>
                <p:cNvPicPr/>
                <p:nvPr/>
              </p:nvPicPr>
              <p:blipFill>
                <a:blip r:embed="rId179"/>
                <a:stretch>
                  <a:fillRect/>
                </a:stretch>
              </p:blipFill>
              <p:spPr>
                <a:xfrm>
                  <a:off x="9308545" y="3673477"/>
                  <a:ext cx="163440" cy="36324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17" name="Ink 116">
                  <a:extLst>
                    <a:ext uri="{FF2B5EF4-FFF2-40B4-BE49-F238E27FC236}">
                      <a16:creationId xmlns:a16="http://schemas.microsoft.com/office/drawing/2014/main" id="{B923FA2C-0120-D324-DF71-76382372AD51}"/>
                    </a:ext>
                  </a:extLst>
                </p14:cNvPr>
                <p14:cNvContentPartPr/>
                <p14:nvPr/>
              </p14:nvContentPartPr>
              <p14:xfrm>
                <a:off x="9531025" y="3726037"/>
                <a:ext cx="118080" cy="220680"/>
              </p14:xfrm>
            </p:contentPart>
          </mc:Choice>
          <mc:Fallback xmlns="">
            <p:pic>
              <p:nvPicPr>
                <p:cNvPr id="117" name="Ink 116">
                  <a:extLst>
                    <a:ext uri="{FF2B5EF4-FFF2-40B4-BE49-F238E27FC236}">
                      <a16:creationId xmlns:a16="http://schemas.microsoft.com/office/drawing/2014/main" id="{B923FA2C-0120-D324-DF71-76382372AD51}"/>
                    </a:ext>
                  </a:extLst>
                </p:cNvPr>
                <p:cNvPicPr/>
                <p:nvPr/>
              </p:nvPicPr>
              <p:blipFill>
                <a:blip r:embed="rId181"/>
                <a:stretch>
                  <a:fillRect/>
                </a:stretch>
              </p:blipFill>
              <p:spPr>
                <a:xfrm>
                  <a:off x="9522385" y="3717397"/>
                  <a:ext cx="13572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18" name="Ink 117">
                  <a:extLst>
                    <a:ext uri="{FF2B5EF4-FFF2-40B4-BE49-F238E27FC236}">
                      <a16:creationId xmlns:a16="http://schemas.microsoft.com/office/drawing/2014/main" id="{8571BAF0-F894-DA16-9E15-A62F3F561DA5}"/>
                    </a:ext>
                  </a:extLst>
                </p14:cNvPr>
                <p14:cNvContentPartPr/>
                <p14:nvPr/>
              </p14:nvContentPartPr>
              <p14:xfrm>
                <a:off x="9758905" y="3718117"/>
                <a:ext cx="127440" cy="204840"/>
              </p14:xfrm>
            </p:contentPart>
          </mc:Choice>
          <mc:Fallback xmlns="">
            <p:pic>
              <p:nvPicPr>
                <p:cNvPr id="118" name="Ink 117">
                  <a:extLst>
                    <a:ext uri="{FF2B5EF4-FFF2-40B4-BE49-F238E27FC236}">
                      <a16:creationId xmlns:a16="http://schemas.microsoft.com/office/drawing/2014/main" id="{8571BAF0-F894-DA16-9E15-A62F3F561DA5}"/>
                    </a:ext>
                  </a:extLst>
                </p:cNvPr>
                <p:cNvPicPr/>
                <p:nvPr/>
              </p:nvPicPr>
              <p:blipFill>
                <a:blip r:embed="rId183"/>
                <a:stretch>
                  <a:fillRect/>
                </a:stretch>
              </p:blipFill>
              <p:spPr>
                <a:xfrm>
                  <a:off x="9750265" y="3709477"/>
                  <a:ext cx="14508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19" name="Ink 118">
                  <a:extLst>
                    <a:ext uri="{FF2B5EF4-FFF2-40B4-BE49-F238E27FC236}">
                      <a16:creationId xmlns:a16="http://schemas.microsoft.com/office/drawing/2014/main" id="{C54F1F5E-C9D6-3B05-0A64-D24F468C075E}"/>
                    </a:ext>
                  </a:extLst>
                </p14:cNvPr>
                <p14:cNvContentPartPr/>
                <p14:nvPr/>
              </p14:nvContentPartPr>
              <p14:xfrm>
                <a:off x="9955825" y="3686437"/>
                <a:ext cx="181800" cy="239760"/>
              </p14:xfrm>
            </p:contentPart>
          </mc:Choice>
          <mc:Fallback xmlns="">
            <p:pic>
              <p:nvPicPr>
                <p:cNvPr id="119" name="Ink 118">
                  <a:extLst>
                    <a:ext uri="{FF2B5EF4-FFF2-40B4-BE49-F238E27FC236}">
                      <a16:creationId xmlns:a16="http://schemas.microsoft.com/office/drawing/2014/main" id="{C54F1F5E-C9D6-3B05-0A64-D24F468C075E}"/>
                    </a:ext>
                  </a:extLst>
                </p:cNvPr>
                <p:cNvPicPr/>
                <p:nvPr/>
              </p:nvPicPr>
              <p:blipFill>
                <a:blip r:embed="rId185"/>
                <a:stretch>
                  <a:fillRect/>
                </a:stretch>
              </p:blipFill>
              <p:spPr>
                <a:xfrm>
                  <a:off x="9947185" y="3677797"/>
                  <a:ext cx="19944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20" name="Ink 119">
                  <a:extLst>
                    <a:ext uri="{FF2B5EF4-FFF2-40B4-BE49-F238E27FC236}">
                      <a16:creationId xmlns:a16="http://schemas.microsoft.com/office/drawing/2014/main" id="{BAE6D4AC-A139-AD89-8594-86309FC15D62}"/>
                    </a:ext>
                  </a:extLst>
                </p14:cNvPr>
                <p14:cNvContentPartPr/>
                <p14:nvPr/>
              </p14:nvContentPartPr>
              <p14:xfrm>
                <a:off x="10146985" y="3594637"/>
                <a:ext cx="149760" cy="415080"/>
              </p14:xfrm>
            </p:contentPart>
          </mc:Choice>
          <mc:Fallback xmlns="">
            <p:pic>
              <p:nvPicPr>
                <p:cNvPr id="120" name="Ink 119">
                  <a:extLst>
                    <a:ext uri="{FF2B5EF4-FFF2-40B4-BE49-F238E27FC236}">
                      <a16:creationId xmlns:a16="http://schemas.microsoft.com/office/drawing/2014/main" id="{BAE6D4AC-A139-AD89-8594-86309FC15D62}"/>
                    </a:ext>
                  </a:extLst>
                </p:cNvPr>
                <p:cNvPicPr/>
                <p:nvPr/>
              </p:nvPicPr>
              <p:blipFill>
                <a:blip r:embed="rId187"/>
                <a:stretch>
                  <a:fillRect/>
                </a:stretch>
              </p:blipFill>
              <p:spPr>
                <a:xfrm>
                  <a:off x="10138345" y="3585997"/>
                  <a:ext cx="167400" cy="432720"/>
                </a:xfrm>
                <a:prstGeom prst="rect">
                  <a:avLst/>
                </a:prstGeom>
              </p:spPr>
            </p:pic>
          </mc:Fallback>
        </mc:AlternateContent>
      </p:grpSp>
    </p:spTree>
    <p:extLst>
      <p:ext uri="{BB962C8B-B14F-4D97-AF65-F5344CB8AC3E}">
        <p14:creationId xmlns:p14="http://schemas.microsoft.com/office/powerpoint/2010/main" val="4247848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910" y="181303"/>
            <a:ext cx="11352179" cy="790411"/>
          </a:xfrm>
        </p:spPr>
        <p:txBody>
          <a:bodyPr>
            <a:noAutofit/>
          </a:bodyPr>
          <a:lstStyle/>
          <a:p>
            <a:pPr algn="l"/>
            <a:r>
              <a:rPr lang="en-US" sz="4000" b="1" dirty="0">
                <a:solidFill>
                  <a:srgbClr val="99FF33"/>
                </a:solidFill>
                <a:latin typeface="Consolas" panose="020B0609020204030204" pitchFamily="49" charset="0"/>
              </a:rPr>
              <a:t>Mobile Computing:</a:t>
            </a:r>
          </a:p>
        </p:txBody>
      </p:sp>
      <p:grpSp>
        <p:nvGrpSpPr>
          <p:cNvPr id="12" name="Group 11">
            <a:extLst>
              <a:ext uri="{FF2B5EF4-FFF2-40B4-BE49-F238E27FC236}">
                <a16:creationId xmlns:a16="http://schemas.microsoft.com/office/drawing/2014/main" id="{08CD9616-630C-1D93-5985-66A1324C50C3}"/>
              </a:ext>
            </a:extLst>
          </p:cNvPr>
          <p:cNvGrpSpPr/>
          <p:nvPr/>
        </p:nvGrpSpPr>
        <p:grpSpPr>
          <a:xfrm>
            <a:off x="5349985" y="446077"/>
            <a:ext cx="2523240" cy="326520"/>
            <a:chOff x="5349985" y="446077"/>
            <a:chExt cx="2523240" cy="326520"/>
          </a:xfrm>
        </p:grpSpPr>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39ACA54E-5A1D-48FB-03BF-25EE48CF7547}"/>
                    </a:ext>
                  </a:extLst>
                </p14:cNvPr>
                <p14:cNvContentPartPr/>
                <p14:nvPr/>
              </p14:nvContentPartPr>
              <p14:xfrm>
                <a:off x="5349985" y="467677"/>
                <a:ext cx="1146240" cy="304920"/>
              </p14:xfrm>
            </p:contentPart>
          </mc:Choice>
          <mc:Fallback xmlns="">
            <p:pic>
              <p:nvPicPr>
                <p:cNvPr id="3" name="Ink 2">
                  <a:extLst>
                    <a:ext uri="{FF2B5EF4-FFF2-40B4-BE49-F238E27FC236}">
                      <a16:creationId xmlns:a16="http://schemas.microsoft.com/office/drawing/2014/main" id="{39ACA54E-5A1D-48FB-03BF-25EE48CF7547}"/>
                    </a:ext>
                  </a:extLst>
                </p:cNvPr>
                <p:cNvPicPr/>
                <p:nvPr/>
              </p:nvPicPr>
              <p:blipFill>
                <a:blip r:embed="rId3"/>
                <a:stretch>
                  <a:fillRect/>
                </a:stretch>
              </p:blipFill>
              <p:spPr>
                <a:xfrm>
                  <a:off x="5340985" y="458677"/>
                  <a:ext cx="1163880" cy="322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BAC785A2-CB70-02B3-C474-FBF48BFFFF04}"/>
                    </a:ext>
                  </a:extLst>
                </p14:cNvPr>
                <p14:cNvContentPartPr/>
                <p14:nvPr/>
              </p14:nvContentPartPr>
              <p14:xfrm>
                <a:off x="6643465" y="446077"/>
                <a:ext cx="1229760" cy="282600"/>
              </p14:xfrm>
            </p:contentPart>
          </mc:Choice>
          <mc:Fallback xmlns="">
            <p:pic>
              <p:nvPicPr>
                <p:cNvPr id="4" name="Ink 3">
                  <a:extLst>
                    <a:ext uri="{FF2B5EF4-FFF2-40B4-BE49-F238E27FC236}">
                      <a16:creationId xmlns:a16="http://schemas.microsoft.com/office/drawing/2014/main" id="{BAC785A2-CB70-02B3-C474-FBF48BFFFF04}"/>
                    </a:ext>
                  </a:extLst>
                </p:cNvPr>
                <p:cNvPicPr/>
                <p:nvPr/>
              </p:nvPicPr>
              <p:blipFill>
                <a:blip r:embed="rId5"/>
                <a:stretch>
                  <a:fillRect/>
                </a:stretch>
              </p:blipFill>
              <p:spPr>
                <a:xfrm>
                  <a:off x="6634825" y="437437"/>
                  <a:ext cx="1247400"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1C589C64-8651-6D73-6358-788DC3F2CDFD}"/>
                    </a:ext>
                  </a:extLst>
                </p14:cNvPr>
                <p14:cNvContentPartPr/>
                <p14:nvPr/>
              </p14:nvContentPartPr>
              <p14:xfrm>
                <a:off x="6900145" y="482797"/>
                <a:ext cx="167760" cy="10080"/>
              </p14:xfrm>
            </p:contentPart>
          </mc:Choice>
          <mc:Fallback xmlns="">
            <p:pic>
              <p:nvPicPr>
                <p:cNvPr id="5" name="Ink 4">
                  <a:extLst>
                    <a:ext uri="{FF2B5EF4-FFF2-40B4-BE49-F238E27FC236}">
                      <a16:creationId xmlns:a16="http://schemas.microsoft.com/office/drawing/2014/main" id="{1C589C64-8651-6D73-6358-788DC3F2CDFD}"/>
                    </a:ext>
                  </a:extLst>
                </p:cNvPr>
                <p:cNvPicPr/>
                <p:nvPr/>
              </p:nvPicPr>
              <p:blipFill>
                <a:blip r:embed="rId7"/>
                <a:stretch>
                  <a:fillRect/>
                </a:stretch>
              </p:blipFill>
              <p:spPr>
                <a:xfrm>
                  <a:off x="6891505" y="474157"/>
                  <a:ext cx="185400" cy="27720"/>
                </a:xfrm>
                <a:prstGeom prst="rect">
                  <a:avLst/>
                </a:prstGeom>
              </p:spPr>
            </p:pic>
          </mc:Fallback>
        </mc:AlternateContent>
      </p:grpSp>
      <p:grpSp>
        <p:nvGrpSpPr>
          <p:cNvPr id="10" name="Group 9">
            <a:extLst>
              <a:ext uri="{FF2B5EF4-FFF2-40B4-BE49-F238E27FC236}">
                <a16:creationId xmlns:a16="http://schemas.microsoft.com/office/drawing/2014/main" id="{EC82B942-BEA9-CD3B-7513-CA0997110536}"/>
              </a:ext>
            </a:extLst>
          </p:cNvPr>
          <p:cNvGrpSpPr/>
          <p:nvPr/>
        </p:nvGrpSpPr>
        <p:grpSpPr>
          <a:xfrm>
            <a:off x="8000305" y="199117"/>
            <a:ext cx="1848240" cy="515160"/>
            <a:chOff x="8000305" y="199117"/>
            <a:chExt cx="1848240" cy="51516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941441C1-C142-28FF-9BBD-DF0225B26704}"/>
                    </a:ext>
                  </a:extLst>
                </p14:cNvPr>
                <p14:cNvContentPartPr/>
                <p14:nvPr/>
              </p14:nvContentPartPr>
              <p14:xfrm>
                <a:off x="8000305" y="366157"/>
                <a:ext cx="1848240" cy="348120"/>
              </p14:xfrm>
            </p:contentPart>
          </mc:Choice>
          <mc:Fallback xmlns="">
            <p:pic>
              <p:nvPicPr>
                <p:cNvPr id="6" name="Ink 5">
                  <a:extLst>
                    <a:ext uri="{FF2B5EF4-FFF2-40B4-BE49-F238E27FC236}">
                      <a16:creationId xmlns:a16="http://schemas.microsoft.com/office/drawing/2014/main" id="{941441C1-C142-28FF-9BBD-DF0225B26704}"/>
                    </a:ext>
                  </a:extLst>
                </p:cNvPr>
                <p:cNvPicPr/>
                <p:nvPr/>
              </p:nvPicPr>
              <p:blipFill>
                <a:blip r:embed="rId9"/>
                <a:stretch>
                  <a:fillRect/>
                </a:stretch>
              </p:blipFill>
              <p:spPr>
                <a:xfrm>
                  <a:off x="7991665" y="357517"/>
                  <a:ext cx="186588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67BEFC56-BF9B-DBC9-7052-488A6AB91928}"/>
                    </a:ext>
                  </a:extLst>
                </p14:cNvPr>
                <p14:cNvContentPartPr/>
                <p14:nvPr/>
              </p14:nvContentPartPr>
              <p14:xfrm>
                <a:off x="8724265" y="199117"/>
                <a:ext cx="97920" cy="113760"/>
              </p14:xfrm>
            </p:contentPart>
          </mc:Choice>
          <mc:Fallback xmlns="">
            <p:pic>
              <p:nvPicPr>
                <p:cNvPr id="7" name="Ink 6">
                  <a:extLst>
                    <a:ext uri="{FF2B5EF4-FFF2-40B4-BE49-F238E27FC236}">
                      <a16:creationId xmlns:a16="http://schemas.microsoft.com/office/drawing/2014/main" id="{67BEFC56-BF9B-DBC9-7052-488A6AB91928}"/>
                    </a:ext>
                  </a:extLst>
                </p:cNvPr>
                <p:cNvPicPr/>
                <p:nvPr/>
              </p:nvPicPr>
              <p:blipFill>
                <a:blip r:embed="rId11"/>
                <a:stretch>
                  <a:fillRect/>
                </a:stretch>
              </p:blipFill>
              <p:spPr>
                <a:xfrm>
                  <a:off x="8715265" y="190477"/>
                  <a:ext cx="11556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5971CEF6-9D24-E8B2-D03D-E2BE9A5C0C12}"/>
                    </a:ext>
                  </a:extLst>
                </p14:cNvPr>
                <p14:cNvContentPartPr/>
                <p14:nvPr/>
              </p14:nvContentPartPr>
              <p14:xfrm>
                <a:off x="8840545" y="433477"/>
                <a:ext cx="208440" cy="3960"/>
              </p14:xfrm>
            </p:contentPart>
          </mc:Choice>
          <mc:Fallback xmlns="">
            <p:pic>
              <p:nvPicPr>
                <p:cNvPr id="8" name="Ink 7">
                  <a:extLst>
                    <a:ext uri="{FF2B5EF4-FFF2-40B4-BE49-F238E27FC236}">
                      <a16:creationId xmlns:a16="http://schemas.microsoft.com/office/drawing/2014/main" id="{5971CEF6-9D24-E8B2-D03D-E2BE9A5C0C12}"/>
                    </a:ext>
                  </a:extLst>
                </p:cNvPr>
                <p:cNvPicPr/>
                <p:nvPr/>
              </p:nvPicPr>
              <p:blipFill>
                <a:blip r:embed="rId13"/>
                <a:stretch>
                  <a:fillRect/>
                </a:stretch>
              </p:blipFill>
              <p:spPr>
                <a:xfrm>
                  <a:off x="8831905" y="424837"/>
                  <a:ext cx="22608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6000BFB3-67DD-B02C-63CE-82D143668B5C}"/>
                    </a:ext>
                  </a:extLst>
                </p14:cNvPr>
                <p14:cNvContentPartPr/>
                <p14:nvPr/>
              </p14:nvContentPartPr>
              <p14:xfrm>
                <a:off x="9227185" y="432757"/>
                <a:ext cx="222480" cy="14760"/>
              </p14:xfrm>
            </p:contentPart>
          </mc:Choice>
          <mc:Fallback xmlns="">
            <p:pic>
              <p:nvPicPr>
                <p:cNvPr id="9" name="Ink 8">
                  <a:extLst>
                    <a:ext uri="{FF2B5EF4-FFF2-40B4-BE49-F238E27FC236}">
                      <a16:creationId xmlns:a16="http://schemas.microsoft.com/office/drawing/2014/main" id="{6000BFB3-67DD-B02C-63CE-82D143668B5C}"/>
                    </a:ext>
                  </a:extLst>
                </p:cNvPr>
                <p:cNvPicPr/>
                <p:nvPr/>
              </p:nvPicPr>
              <p:blipFill>
                <a:blip r:embed="rId15"/>
                <a:stretch>
                  <a:fillRect/>
                </a:stretch>
              </p:blipFill>
              <p:spPr>
                <a:xfrm>
                  <a:off x="9218185" y="423757"/>
                  <a:ext cx="240120" cy="32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17" name="Ink 16">
                <a:extLst>
                  <a:ext uri="{FF2B5EF4-FFF2-40B4-BE49-F238E27FC236}">
                    <a16:creationId xmlns:a16="http://schemas.microsoft.com/office/drawing/2014/main" id="{14900C37-6745-34DF-C5B6-2653DB4B3C83}"/>
                  </a:ext>
                </a:extLst>
              </p14:cNvPr>
              <p14:cNvContentPartPr/>
              <p14:nvPr/>
            </p14:nvContentPartPr>
            <p14:xfrm>
              <a:off x="753505" y="2285677"/>
              <a:ext cx="448200" cy="658440"/>
            </p14:xfrm>
          </p:contentPart>
        </mc:Choice>
        <mc:Fallback xmlns="">
          <p:pic>
            <p:nvPicPr>
              <p:cNvPr id="17" name="Ink 16">
                <a:extLst>
                  <a:ext uri="{FF2B5EF4-FFF2-40B4-BE49-F238E27FC236}">
                    <a16:creationId xmlns:a16="http://schemas.microsoft.com/office/drawing/2014/main" id="{14900C37-6745-34DF-C5B6-2653DB4B3C83}"/>
                  </a:ext>
                </a:extLst>
              </p:cNvPr>
              <p:cNvPicPr/>
              <p:nvPr/>
            </p:nvPicPr>
            <p:blipFill>
              <a:blip r:embed="rId17"/>
              <a:stretch>
                <a:fillRect/>
              </a:stretch>
            </p:blipFill>
            <p:spPr>
              <a:xfrm>
                <a:off x="744505" y="2276677"/>
                <a:ext cx="465840" cy="676080"/>
              </a:xfrm>
              <a:prstGeom prst="rect">
                <a:avLst/>
              </a:prstGeom>
            </p:spPr>
          </p:pic>
        </mc:Fallback>
      </mc:AlternateContent>
      <p:grpSp>
        <p:nvGrpSpPr>
          <p:cNvPr id="20" name="Group 19">
            <a:extLst>
              <a:ext uri="{FF2B5EF4-FFF2-40B4-BE49-F238E27FC236}">
                <a16:creationId xmlns:a16="http://schemas.microsoft.com/office/drawing/2014/main" id="{01C989ED-3E3A-987C-18ED-217C48912CC5}"/>
              </a:ext>
            </a:extLst>
          </p:cNvPr>
          <p:cNvGrpSpPr/>
          <p:nvPr/>
        </p:nvGrpSpPr>
        <p:grpSpPr>
          <a:xfrm>
            <a:off x="546865" y="1590517"/>
            <a:ext cx="1035720" cy="1307880"/>
            <a:chOff x="546865" y="1590517"/>
            <a:chExt cx="1035720" cy="1307880"/>
          </a:xfrm>
        </p:grpSpPr>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47412AE2-365A-359C-25AA-8F19E745E007}"/>
                    </a:ext>
                  </a:extLst>
                </p14:cNvPr>
                <p14:cNvContentPartPr/>
                <p14:nvPr/>
              </p14:nvContentPartPr>
              <p14:xfrm>
                <a:off x="546865" y="1590517"/>
                <a:ext cx="508320" cy="740520"/>
              </p14:xfrm>
            </p:contentPart>
          </mc:Choice>
          <mc:Fallback xmlns="">
            <p:pic>
              <p:nvPicPr>
                <p:cNvPr id="13" name="Ink 12">
                  <a:extLst>
                    <a:ext uri="{FF2B5EF4-FFF2-40B4-BE49-F238E27FC236}">
                      <a16:creationId xmlns:a16="http://schemas.microsoft.com/office/drawing/2014/main" id="{47412AE2-365A-359C-25AA-8F19E745E007}"/>
                    </a:ext>
                  </a:extLst>
                </p:cNvPr>
                <p:cNvPicPr/>
                <p:nvPr/>
              </p:nvPicPr>
              <p:blipFill>
                <a:blip r:embed="rId19"/>
                <a:stretch>
                  <a:fillRect/>
                </a:stretch>
              </p:blipFill>
              <p:spPr>
                <a:xfrm>
                  <a:off x="538225" y="1581517"/>
                  <a:ext cx="525960" cy="758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5BE7DCDF-9ECA-F4D1-BF26-06A57D19CFAF}"/>
                    </a:ext>
                  </a:extLst>
                </p14:cNvPr>
                <p14:cNvContentPartPr/>
                <p14:nvPr/>
              </p14:nvContentPartPr>
              <p14:xfrm>
                <a:off x="1050865" y="1608157"/>
                <a:ext cx="394560" cy="655560"/>
              </p14:xfrm>
            </p:contentPart>
          </mc:Choice>
          <mc:Fallback xmlns="">
            <p:pic>
              <p:nvPicPr>
                <p:cNvPr id="14" name="Ink 13">
                  <a:extLst>
                    <a:ext uri="{FF2B5EF4-FFF2-40B4-BE49-F238E27FC236}">
                      <a16:creationId xmlns:a16="http://schemas.microsoft.com/office/drawing/2014/main" id="{5BE7DCDF-9ECA-F4D1-BF26-06A57D19CFAF}"/>
                    </a:ext>
                  </a:extLst>
                </p:cNvPr>
                <p:cNvPicPr/>
                <p:nvPr/>
              </p:nvPicPr>
              <p:blipFill>
                <a:blip r:embed="rId21"/>
                <a:stretch>
                  <a:fillRect/>
                </a:stretch>
              </p:blipFill>
              <p:spPr>
                <a:xfrm>
                  <a:off x="1041865" y="1599517"/>
                  <a:ext cx="412200" cy="673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8781BB7A-9B02-D37A-50E6-CF36E5FB3632}"/>
                    </a:ext>
                  </a:extLst>
                </p14:cNvPr>
                <p14:cNvContentPartPr/>
                <p14:nvPr/>
              </p14:nvContentPartPr>
              <p14:xfrm>
                <a:off x="1061665" y="2131597"/>
                <a:ext cx="113760" cy="131040"/>
              </p14:xfrm>
            </p:contentPart>
          </mc:Choice>
          <mc:Fallback xmlns="">
            <p:pic>
              <p:nvPicPr>
                <p:cNvPr id="15" name="Ink 14">
                  <a:extLst>
                    <a:ext uri="{FF2B5EF4-FFF2-40B4-BE49-F238E27FC236}">
                      <a16:creationId xmlns:a16="http://schemas.microsoft.com/office/drawing/2014/main" id="{8781BB7A-9B02-D37A-50E6-CF36E5FB3632}"/>
                    </a:ext>
                  </a:extLst>
                </p:cNvPr>
                <p:cNvPicPr/>
                <p:nvPr/>
              </p:nvPicPr>
              <p:blipFill>
                <a:blip r:embed="rId23"/>
                <a:stretch>
                  <a:fillRect/>
                </a:stretch>
              </p:blipFill>
              <p:spPr>
                <a:xfrm>
                  <a:off x="1053025" y="2122597"/>
                  <a:ext cx="1314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3A13989B-577E-034E-3082-39874BFB98EE}"/>
                    </a:ext>
                  </a:extLst>
                </p14:cNvPr>
                <p14:cNvContentPartPr/>
                <p14:nvPr/>
              </p14:nvContentPartPr>
              <p14:xfrm>
                <a:off x="1188385" y="2197837"/>
                <a:ext cx="394200" cy="700560"/>
              </p14:xfrm>
            </p:contentPart>
          </mc:Choice>
          <mc:Fallback xmlns="">
            <p:pic>
              <p:nvPicPr>
                <p:cNvPr id="19" name="Ink 18">
                  <a:extLst>
                    <a:ext uri="{FF2B5EF4-FFF2-40B4-BE49-F238E27FC236}">
                      <a16:creationId xmlns:a16="http://schemas.microsoft.com/office/drawing/2014/main" id="{3A13989B-577E-034E-3082-39874BFB98EE}"/>
                    </a:ext>
                  </a:extLst>
                </p:cNvPr>
                <p:cNvPicPr/>
                <p:nvPr/>
              </p:nvPicPr>
              <p:blipFill>
                <a:blip r:embed="rId25"/>
                <a:stretch>
                  <a:fillRect/>
                </a:stretch>
              </p:blipFill>
              <p:spPr>
                <a:xfrm>
                  <a:off x="1179745" y="2189197"/>
                  <a:ext cx="411840" cy="718200"/>
                </a:xfrm>
                <a:prstGeom prst="rect">
                  <a:avLst/>
                </a:prstGeom>
              </p:spPr>
            </p:pic>
          </mc:Fallback>
        </mc:AlternateContent>
      </p:grpSp>
      <p:grpSp>
        <p:nvGrpSpPr>
          <p:cNvPr id="45" name="Group 44">
            <a:extLst>
              <a:ext uri="{FF2B5EF4-FFF2-40B4-BE49-F238E27FC236}">
                <a16:creationId xmlns:a16="http://schemas.microsoft.com/office/drawing/2014/main" id="{7FAE224F-80AC-D77B-1E55-E4CD0FDE3207}"/>
              </a:ext>
            </a:extLst>
          </p:cNvPr>
          <p:cNvGrpSpPr/>
          <p:nvPr/>
        </p:nvGrpSpPr>
        <p:grpSpPr>
          <a:xfrm>
            <a:off x="718225" y="1810837"/>
            <a:ext cx="109800" cy="323280"/>
            <a:chOff x="718225" y="1810837"/>
            <a:chExt cx="109800" cy="323280"/>
          </a:xfrm>
        </p:grpSpPr>
        <mc:AlternateContent xmlns:mc="http://schemas.openxmlformats.org/markup-compatibility/2006" xmlns:p14="http://schemas.microsoft.com/office/powerpoint/2010/main">
          <mc:Choice Requires="p14">
            <p:contentPart p14:bwMode="auto" r:id="rId26">
              <p14:nvContentPartPr>
                <p14:cNvPr id="43" name="Ink 42">
                  <a:extLst>
                    <a:ext uri="{FF2B5EF4-FFF2-40B4-BE49-F238E27FC236}">
                      <a16:creationId xmlns:a16="http://schemas.microsoft.com/office/drawing/2014/main" id="{59229587-F615-54D9-4D1A-0386D2A32FA8}"/>
                    </a:ext>
                  </a:extLst>
                </p14:cNvPr>
                <p14:cNvContentPartPr/>
                <p14:nvPr/>
              </p14:nvContentPartPr>
              <p14:xfrm>
                <a:off x="718225" y="1810837"/>
                <a:ext cx="109800" cy="132840"/>
              </p14:xfrm>
            </p:contentPart>
          </mc:Choice>
          <mc:Fallback xmlns="">
            <p:pic>
              <p:nvPicPr>
                <p:cNvPr id="43" name="Ink 42">
                  <a:extLst>
                    <a:ext uri="{FF2B5EF4-FFF2-40B4-BE49-F238E27FC236}">
                      <a16:creationId xmlns:a16="http://schemas.microsoft.com/office/drawing/2014/main" id="{59229587-F615-54D9-4D1A-0386D2A32FA8}"/>
                    </a:ext>
                  </a:extLst>
                </p:cNvPr>
                <p:cNvPicPr/>
                <p:nvPr/>
              </p:nvPicPr>
              <p:blipFill>
                <a:blip r:embed="rId27"/>
                <a:stretch>
                  <a:fillRect/>
                </a:stretch>
              </p:blipFill>
              <p:spPr>
                <a:xfrm>
                  <a:off x="713905" y="1806517"/>
                  <a:ext cx="11844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4" name="Ink 43">
                  <a:extLst>
                    <a:ext uri="{FF2B5EF4-FFF2-40B4-BE49-F238E27FC236}">
                      <a16:creationId xmlns:a16="http://schemas.microsoft.com/office/drawing/2014/main" id="{2580DB8C-A85D-6687-BFA8-EBC10F562C74}"/>
                    </a:ext>
                  </a:extLst>
                </p14:cNvPr>
                <p14:cNvContentPartPr/>
                <p14:nvPr/>
              </p14:nvContentPartPr>
              <p14:xfrm>
                <a:off x="720025" y="1823797"/>
                <a:ext cx="59760" cy="310320"/>
              </p14:xfrm>
            </p:contentPart>
          </mc:Choice>
          <mc:Fallback xmlns="">
            <p:pic>
              <p:nvPicPr>
                <p:cNvPr id="44" name="Ink 43">
                  <a:extLst>
                    <a:ext uri="{FF2B5EF4-FFF2-40B4-BE49-F238E27FC236}">
                      <a16:creationId xmlns:a16="http://schemas.microsoft.com/office/drawing/2014/main" id="{2580DB8C-A85D-6687-BFA8-EBC10F562C74}"/>
                    </a:ext>
                  </a:extLst>
                </p:cNvPr>
                <p:cNvPicPr/>
                <p:nvPr/>
              </p:nvPicPr>
              <p:blipFill>
                <a:blip r:embed="rId29"/>
                <a:stretch>
                  <a:fillRect/>
                </a:stretch>
              </p:blipFill>
              <p:spPr>
                <a:xfrm>
                  <a:off x="715705" y="1819477"/>
                  <a:ext cx="68400" cy="318960"/>
                </a:xfrm>
                <a:prstGeom prst="rect">
                  <a:avLst/>
                </a:prstGeom>
              </p:spPr>
            </p:pic>
          </mc:Fallback>
        </mc:AlternateContent>
      </p:grpSp>
      <p:grpSp>
        <p:nvGrpSpPr>
          <p:cNvPr id="68" name="Group 67">
            <a:extLst>
              <a:ext uri="{FF2B5EF4-FFF2-40B4-BE49-F238E27FC236}">
                <a16:creationId xmlns:a16="http://schemas.microsoft.com/office/drawing/2014/main" id="{7AAA9F84-3948-2142-03E8-9594F3FF9925}"/>
              </a:ext>
            </a:extLst>
          </p:cNvPr>
          <p:cNvGrpSpPr/>
          <p:nvPr/>
        </p:nvGrpSpPr>
        <p:grpSpPr>
          <a:xfrm>
            <a:off x="1173265" y="1765117"/>
            <a:ext cx="118080" cy="330120"/>
            <a:chOff x="1173265" y="1765117"/>
            <a:chExt cx="118080" cy="330120"/>
          </a:xfrm>
        </p:grpSpPr>
        <mc:AlternateContent xmlns:mc="http://schemas.openxmlformats.org/markup-compatibility/2006" xmlns:p14="http://schemas.microsoft.com/office/powerpoint/2010/main">
          <mc:Choice Requires="p14">
            <p:contentPart p14:bwMode="auto" r:id="rId30">
              <p14:nvContentPartPr>
                <p14:cNvPr id="46" name="Ink 45">
                  <a:extLst>
                    <a:ext uri="{FF2B5EF4-FFF2-40B4-BE49-F238E27FC236}">
                      <a16:creationId xmlns:a16="http://schemas.microsoft.com/office/drawing/2014/main" id="{E8C5AAF8-B895-9973-8E95-57A4E4C1AFFB}"/>
                    </a:ext>
                  </a:extLst>
                </p14:cNvPr>
                <p14:cNvContentPartPr/>
                <p14:nvPr/>
              </p14:nvContentPartPr>
              <p14:xfrm>
                <a:off x="1173265" y="1765117"/>
                <a:ext cx="97920" cy="148320"/>
              </p14:xfrm>
            </p:contentPart>
          </mc:Choice>
          <mc:Fallback xmlns="">
            <p:pic>
              <p:nvPicPr>
                <p:cNvPr id="46" name="Ink 45">
                  <a:extLst>
                    <a:ext uri="{FF2B5EF4-FFF2-40B4-BE49-F238E27FC236}">
                      <a16:creationId xmlns:a16="http://schemas.microsoft.com/office/drawing/2014/main" id="{E8C5AAF8-B895-9973-8E95-57A4E4C1AFFB}"/>
                    </a:ext>
                  </a:extLst>
                </p:cNvPr>
                <p:cNvPicPr/>
                <p:nvPr/>
              </p:nvPicPr>
              <p:blipFill>
                <a:blip r:embed="rId31"/>
                <a:stretch>
                  <a:fillRect/>
                </a:stretch>
              </p:blipFill>
              <p:spPr>
                <a:xfrm>
                  <a:off x="1168945" y="1760797"/>
                  <a:ext cx="10656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7" name="Ink 46">
                  <a:extLst>
                    <a:ext uri="{FF2B5EF4-FFF2-40B4-BE49-F238E27FC236}">
                      <a16:creationId xmlns:a16="http://schemas.microsoft.com/office/drawing/2014/main" id="{3464DBDD-2917-0FC0-87A8-6D75687DF549}"/>
                    </a:ext>
                  </a:extLst>
                </p14:cNvPr>
                <p14:cNvContentPartPr/>
                <p14:nvPr/>
              </p14:nvContentPartPr>
              <p14:xfrm>
                <a:off x="1245985" y="1782037"/>
                <a:ext cx="45360" cy="144720"/>
              </p14:xfrm>
            </p:contentPart>
          </mc:Choice>
          <mc:Fallback xmlns="">
            <p:pic>
              <p:nvPicPr>
                <p:cNvPr id="47" name="Ink 46">
                  <a:extLst>
                    <a:ext uri="{FF2B5EF4-FFF2-40B4-BE49-F238E27FC236}">
                      <a16:creationId xmlns:a16="http://schemas.microsoft.com/office/drawing/2014/main" id="{3464DBDD-2917-0FC0-87A8-6D75687DF549}"/>
                    </a:ext>
                  </a:extLst>
                </p:cNvPr>
                <p:cNvPicPr/>
                <p:nvPr/>
              </p:nvPicPr>
              <p:blipFill>
                <a:blip r:embed="rId33"/>
                <a:stretch>
                  <a:fillRect/>
                </a:stretch>
              </p:blipFill>
              <p:spPr>
                <a:xfrm>
                  <a:off x="1241665" y="1777717"/>
                  <a:ext cx="5400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8" name="Ink 47">
                  <a:extLst>
                    <a:ext uri="{FF2B5EF4-FFF2-40B4-BE49-F238E27FC236}">
                      <a16:creationId xmlns:a16="http://schemas.microsoft.com/office/drawing/2014/main" id="{0E7FBB15-79D0-209A-CA74-D5A6D532FF22}"/>
                    </a:ext>
                  </a:extLst>
                </p14:cNvPr>
                <p14:cNvContentPartPr/>
                <p14:nvPr/>
              </p14:nvContentPartPr>
              <p14:xfrm>
                <a:off x="1197385" y="1780237"/>
                <a:ext cx="63360" cy="315000"/>
              </p14:xfrm>
            </p:contentPart>
          </mc:Choice>
          <mc:Fallback xmlns="">
            <p:pic>
              <p:nvPicPr>
                <p:cNvPr id="48" name="Ink 47">
                  <a:extLst>
                    <a:ext uri="{FF2B5EF4-FFF2-40B4-BE49-F238E27FC236}">
                      <a16:creationId xmlns:a16="http://schemas.microsoft.com/office/drawing/2014/main" id="{0E7FBB15-79D0-209A-CA74-D5A6D532FF22}"/>
                    </a:ext>
                  </a:extLst>
                </p:cNvPr>
                <p:cNvPicPr/>
                <p:nvPr/>
              </p:nvPicPr>
              <p:blipFill>
                <a:blip r:embed="rId35"/>
                <a:stretch>
                  <a:fillRect/>
                </a:stretch>
              </p:blipFill>
              <p:spPr>
                <a:xfrm>
                  <a:off x="1193065" y="1775917"/>
                  <a:ext cx="72000" cy="323640"/>
                </a:xfrm>
                <a:prstGeom prst="rect">
                  <a:avLst/>
                </a:prstGeom>
              </p:spPr>
            </p:pic>
          </mc:Fallback>
        </mc:AlternateContent>
      </p:grpSp>
      <p:grpSp>
        <p:nvGrpSpPr>
          <p:cNvPr id="85" name="Group 84">
            <a:extLst>
              <a:ext uri="{FF2B5EF4-FFF2-40B4-BE49-F238E27FC236}">
                <a16:creationId xmlns:a16="http://schemas.microsoft.com/office/drawing/2014/main" id="{6CBEE927-8C54-A6CF-DCC7-F71424010BFD}"/>
              </a:ext>
            </a:extLst>
          </p:cNvPr>
          <p:cNvGrpSpPr/>
          <p:nvPr/>
        </p:nvGrpSpPr>
        <p:grpSpPr>
          <a:xfrm>
            <a:off x="743065" y="3743317"/>
            <a:ext cx="1953720" cy="1076040"/>
            <a:chOff x="743065" y="3743317"/>
            <a:chExt cx="1953720" cy="1076040"/>
          </a:xfrm>
        </p:grpSpPr>
        <mc:AlternateContent xmlns:mc="http://schemas.openxmlformats.org/markup-compatibility/2006" xmlns:p14="http://schemas.microsoft.com/office/powerpoint/2010/main">
          <mc:Choice Requires="p14">
            <p:contentPart p14:bwMode="auto" r:id="rId36">
              <p14:nvContentPartPr>
                <p14:cNvPr id="75" name="Ink 74">
                  <a:extLst>
                    <a:ext uri="{FF2B5EF4-FFF2-40B4-BE49-F238E27FC236}">
                      <a16:creationId xmlns:a16="http://schemas.microsoft.com/office/drawing/2014/main" id="{2D2372DD-D773-9C12-2C78-80A0A8CBF122}"/>
                    </a:ext>
                  </a:extLst>
                </p14:cNvPr>
                <p14:cNvContentPartPr/>
                <p14:nvPr/>
              </p14:nvContentPartPr>
              <p14:xfrm>
                <a:off x="885625" y="3981997"/>
                <a:ext cx="161640" cy="244440"/>
              </p14:xfrm>
            </p:contentPart>
          </mc:Choice>
          <mc:Fallback xmlns="">
            <p:pic>
              <p:nvPicPr>
                <p:cNvPr id="75" name="Ink 74">
                  <a:extLst>
                    <a:ext uri="{FF2B5EF4-FFF2-40B4-BE49-F238E27FC236}">
                      <a16:creationId xmlns:a16="http://schemas.microsoft.com/office/drawing/2014/main" id="{2D2372DD-D773-9C12-2C78-80A0A8CBF122}"/>
                    </a:ext>
                  </a:extLst>
                </p:cNvPr>
                <p:cNvPicPr/>
                <p:nvPr/>
              </p:nvPicPr>
              <p:blipFill>
                <a:blip r:embed="rId37"/>
                <a:stretch>
                  <a:fillRect/>
                </a:stretch>
              </p:blipFill>
              <p:spPr>
                <a:xfrm>
                  <a:off x="876625" y="3972997"/>
                  <a:ext cx="17928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76" name="Ink 75">
                  <a:extLst>
                    <a:ext uri="{FF2B5EF4-FFF2-40B4-BE49-F238E27FC236}">
                      <a16:creationId xmlns:a16="http://schemas.microsoft.com/office/drawing/2014/main" id="{7C8F09C4-9EC8-E9BA-BD65-950E955A37F0}"/>
                    </a:ext>
                  </a:extLst>
                </p14:cNvPr>
                <p14:cNvContentPartPr/>
                <p14:nvPr/>
              </p14:nvContentPartPr>
              <p14:xfrm>
                <a:off x="1076785" y="3973357"/>
                <a:ext cx="93960" cy="223200"/>
              </p14:xfrm>
            </p:contentPart>
          </mc:Choice>
          <mc:Fallback xmlns="">
            <p:pic>
              <p:nvPicPr>
                <p:cNvPr id="76" name="Ink 75">
                  <a:extLst>
                    <a:ext uri="{FF2B5EF4-FFF2-40B4-BE49-F238E27FC236}">
                      <a16:creationId xmlns:a16="http://schemas.microsoft.com/office/drawing/2014/main" id="{7C8F09C4-9EC8-E9BA-BD65-950E955A37F0}"/>
                    </a:ext>
                  </a:extLst>
                </p:cNvPr>
                <p:cNvPicPr/>
                <p:nvPr/>
              </p:nvPicPr>
              <p:blipFill>
                <a:blip r:embed="rId39"/>
                <a:stretch>
                  <a:fillRect/>
                </a:stretch>
              </p:blipFill>
              <p:spPr>
                <a:xfrm>
                  <a:off x="1067785" y="3964357"/>
                  <a:ext cx="11160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77" name="Ink 76">
                  <a:extLst>
                    <a:ext uri="{FF2B5EF4-FFF2-40B4-BE49-F238E27FC236}">
                      <a16:creationId xmlns:a16="http://schemas.microsoft.com/office/drawing/2014/main" id="{247915E4-FD88-0FA9-4A61-0B2A3FC83D82}"/>
                    </a:ext>
                  </a:extLst>
                </p14:cNvPr>
                <p14:cNvContentPartPr/>
                <p14:nvPr/>
              </p14:nvContentPartPr>
              <p14:xfrm>
                <a:off x="743065" y="3743317"/>
                <a:ext cx="556200" cy="588600"/>
              </p14:xfrm>
            </p:contentPart>
          </mc:Choice>
          <mc:Fallback xmlns="">
            <p:pic>
              <p:nvPicPr>
                <p:cNvPr id="77" name="Ink 76">
                  <a:extLst>
                    <a:ext uri="{FF2B5EF4-FFF2-40B4-BE49-F238E27FC236}">
                      <a16:creationId xmlns:a16="http://schemas.microsoft.com/office/drawing/2014/main" id="{247915E4-FD88-0FA9-4A61-0B2A3FC83D82}"/>
                    </a:ext>
                  </a:extLst>
                </p:cNvPr>
                <p:cNvPicPr/>
                <p:nvPr/>
              </p:nvPicPr>
              <p:blipFill>
                <a:blip r:embed="rId41"/>
                <a:stretch>
                  <a:fillRect/>
                </a:stretch>
              </p:blipFill>
              <p:spPr>
                <a:xfrm>
                  <a:off x="734065" y="3734317"/>
                  <a:ext cx="573840" cy="6062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78" name="Ink 77">
                  <a:extLst>
                    <a:ext uri="{FF2B5EF4-FFF2-40B4-BE49-F238E27FC236}">
                      <a16:creationId xmlns:a16="http://schemas.microsoft.com/office/drawing/2014/main" id="{FA6A3DC9-F089-7869-C314-4EC20D1E6538}"/>
                    </a:ext>
                  </a:extLst>
                </p14:cNvPr>
                <p14:cNvContentPartPr/>
                <p14:nvPr/>
              </p14:nvContentPartPr>
              <p14:xfrm>
                <a:off x="826585" y="4455757"/>
                <a:ext cx="873720" cy="363600"/>
              </p14:xfrm>
            </p:contentPart>
          </mc:Choice>
          <mc:Fallback xmlns="">
            <p:pic>
              <p:nvPicPr>
                <p:cNvPr id="78" name="Ink 77">
                  <a:extLst>
                    <a:ext uri="{FF2B5EF4-FFF2-40B4-BE49-F238E27FC236}">
                      <a16:creationId xmlns:a16="http://schemas.microsoft.com/office/drawing/2014/main" id="{FA6A3DC9-F089-7869-C314-4EC20D1E6538}"/>
                    </a:ext>
                  </a:extLst>
                </p:cNvPr>
                <p:cNvPicPr/>
                <p:nvPr/>
              </p:nvPicPr>
              <p:blipFill>
                <a:blip r:embed="rId43"/>
                <a:stretch>
                  <a:fillRect/>
                </a:stretch>
              </p:blipFill>
              <p:spPr>
                <a:xfrm>
                  <a:off x="817945" y="4447117"/>
                  <a:ext cx="891360" cy="3812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79" name="Ink 78">
                  <a:extLst>
                    <a:ext uri="{FF2B5EF4-FFF2-40B4-BE49-F238E27FC236}">
                      <a16:creationId xmlns:a16="http://schemas.microsoft.com/office/drawing/2014/main" id="{DF58CE5F-2A07-C040-651F-9FFBF8319E07}"/>
                    </a:ext>
                  </a:extLst>
                </p14:cNvPr>
                <p14:cNvContentPartPr/>
                <p14:nvPr/>
              </p14:nvContentPartPr>
              <p14:xfrm>
                <a:off x="1333825" y="4340197"/>
                <a:ext cx="107640" cy="96480"/>
              </p14:xfrm>
            </p:contentPart>
          </mc:Choice>
          <mc:Fallback xmlns="">
            <p:pic>
              <p:nvPicPr>
                <p:cNvPr id="79" name="Ink 78">
                  <a:extLst>
                    <a:ext uri="{FF2B5EF4-FFF2-40B4-BE49-F238E27FC236}">
                      <a16:creationId xmlns:a16="http://schemas.microsoft.com/office/drawing/2014/main" id="{DF58CE5F-2A07-C040-651F-9FFBF8319E07}"/>
                    </a:ext>
                  </a:extLst>
                </p:cNvPr>
                <p:cNvPicPr/>
                <p:nvPr/>
              </p:nvPicPr>
              <p:blipFill>
                <a:blip r:embed="rId45"/>
                <a:stretch>
                  <a:fillRect/>
                </a:stretch>
              </p:blipFill>
              <p:spPr>
                <a:xfrm>
                  <a:off x="1324825" y="4331557"/>
                  <a:ext cx="12528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80" name="Ink 79">
                  <a:extLst>
                    <a:ext uri="{FF2B5EF4-FFF2-40B4-BE49-F238E27FC236}">
                      <a16:creationId xmlns:a16="http://schemas.microsoft.com/office/drawing/2014/main" id="{E4ADD6A3-0DA7-10F8-6697-360C7F79AAD0}"/>
                    </a:ext>
                  </a:extLst>
                </p14:cNvPr>
                <p14:cNvContentPartPr/>
                <p14:nvPr/>
              </p14:nvContentPartPr>
              <p14:xfrm>
                <a:off x="1739545" y="4399237"/>
                <a:ext cx="957240" cy="312480"/>
              </p14:xfrm>
            </p:contentPart>
          </mc:Choice>
          <mc:Fallback xmlns="">
            <p:pic>
              <p:nvPicPr>
                <p:cNvPr id="80" name="Ink 79">
                  <a:extLst>
                    <a:ext uri="{FF2B5EF4-FFF2-40B4-BE49-F238E27FC236}">
                      <a16:creationId xmlns:a16="http://schemas.microsoft.com/office/drawing/2014/main" id="{E4ADD6A3-0DA7-10F8-6697-360C7F79AAD0}"/>
                    </a:ext>
                  </a:extLst>
                </p:cNvPr>
                <p:cNvPicPr/>
                <p:nvPr/>
              </p:nvPicPr>
              <p:blipFill>
                <a:blip r:embed="rId47"/>
                <a:stretch>
                  <a:fillRect/>
                </a:stretch>
              </p:blipFill>
              <p:spPr>
                <a:xfrm>
                  <a:off x="1730905" y="4390237"/>
                  <a:ext cx="974880" cy="3301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81" name="Ink 80">
                  <a:extLst>
                    <a:ext uri="{FF2B5EF4-FFF2-40B4-BE49-F238E27FC236}">
                      <a16:creationId xmlns:a16="http://schemas.microsoft.com/office/drawing/2014/main" id="{263D792B-FB93-5F30-19F8-1C34DBB8E30D}"/>
                    </a:ext>
                  </a:extLst>
                </p14:cNvPr>
                <p14:cNvContentPartPr/>
                <p14:nvPr/>
              </p14:nvContentPartPr>
              <p14:xfrm>
                <a:off x="2301145" y="4277917"/>
                <a:ext cx="84960" cy="78120"/>
              </p14:xfrm>
            </p:contentPart>
          </mc:Choice>
          <mc:Fallback xmlns="">
            <p:pic>
              <p:nvPicPr>
                <p:cNvPr id="81" name="Ink 80">
                  <a:extLst>
                    <a:ext uri="{FF2B5EF4-FFF2-40B4-BE49-F238E27FC236}">
                      <a16:creationId xmlns:a16="http://schemas.microsoft.com/office/drawing/2014/main" id="{263D792B-FB93-5F30-19F8-1C34DBB8E30D}"/>
                    </a:ext>
                  </a:extLst>
                </p:cNvPr>
                <p:cNvPicPr/>
                <p:nvPr/>
              </p:nvPicPr>
              <p:blipFill>
                <a:blip r:embed="rId49"/>
                <a:stretch>
                  <a:fillRect/>
                </a:stretch>
              </p:blipFill>
              <p:spPr>
                <a:xfrm>
                  <a:off x="2292505" y="4269277"/>
                  <a:ext cx="10260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82" name="Ink 81">
                  <a:extLst>
                    <a:ext uri="{FF2B5EF4-FFF2-40B4-BE49-F238E27FC236}">
                      <a16:creationId xmlns:a16="http://schemas.microsoft.com/office/drawing/2014/main" id="{DDD5747E-B571-044F-C9A3-51731FB229F9}"/>
                    </a:ext>
                  </a:extLst>
                </p14:cNvPr>
                <p14:cNvContentPartPr/>
                <p14:nvPr/>
              </p14:nvContentPartPr>
              <p14:xfrm>
                <a:off x="2117905" y="4461157"/>
                <a:ext cx="167760" cy="17280"/>
              </p14:xfrm>
            </p:contentPart>
          </mc:Choice>
          <mc:Fallback xmlns="">
            <p:pic>
              <p:nvPicPr>
                <p:cNvPr id="82" name="Ink 81">
                  <a:extLst>
                    <a:ext uri="{FF2B5EF4-FFF2-40B4-BE49-F238E27FC236}">
                      <a16:creationId xmlns:a16="http://schemas.microsoft.com/office/drawing/2014/main" id="{DDD5747E-B571-044F-C9A3-51731FB229F9}"/>
                    </a:ext>
                  </a:extLst>
                </p:cNvPr>
                <p:cNvPicPr/>
                <p:nvPr/>
              </p:nvPicPr>
              <p:blipFill>
                <a:blip r:embed="rId51"/>
                <a:stretch>
                  <a:fillRect/>
                </a:stretch>
              </p:blipFill>
              <p:spPr>
                <a:xfrm>
                  <a:off x="2109265" y="4452517"/>
                  <a:ext cx="18540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83" name="Ink 82">
                  <a:extLst>
                    <a:ext uri="{FF2B5EF4-FFF2-40B4-BE49-F238E27FC236}">
                      <a16:creationId xmlns:a16="http://schemas.microsoft.com/office/drawing/2014/main" id="{844EC763-6590-13E0-775D-85892E17F052}"/>
                    </a:ext>
                  </a:extLst>
                </p14:cNvPr>
                <p14:cNvContentPartPr/>
                <p14:nvPr/>
              </p14:nvContentPartPr>
              <p14:xfrm>
                <a:off x="1875985" y="4482757"/>
                <a:ext cx="182520" cy="20160"/>
              </p14:xfrm>
            </p:contentPart>
          </mc:Choice>
          <mc:Fallback xmlns="">
            <p:pic>
              <p:nvPicPr>
                <p:cNvPr id="83" name="Ink 82">
                  <a:extLst>
                    <a:ext uri="{FF2B5EF4-FFF2-40B4-BE49-F238E27FC236}">
                      <a16:creationId xmlns:a16="http://schemas.microsoft.com/office/drawing/2014/main" id="{844EC763-6590-13E0-775D-85892E17F052}"/>
                    </a:ext>
                  </a:extLst>
                </p:cNvPr>
                <p:cNvPicPr/>
                <p:nvPr/>
              </p:nvPicPr>
              <p:blipFill>
                <a:blip r:embed="rId53"/>
                <a:stretch>
                  <a:fillRect/>
                </a:stretch>
              </p:blipFill>
              <p:spPr>
                <a:xfrm>
                  <a:off x="1867345" y="4474117"/>
                  <a:ext cx="200160" cy="37800"/>
                </a:xfrm>
                <a:prstGeom prst="rect">
                  <a:avLst/>
                </a:prstGeom>
              </p:spPr>
            </p:pic>
          </mc:Fallback>
        </mc:AlternateContent>
      </p:grpSp>
      <p:grpSp>
        <p:nvGrpSpPr>
          <p:cNvPr id="112" name="Group 111">
            <a:extLst>
              <a:ext uri="{FF2B5EF4-FFF2-40B4-BE49-F238E27FC236}">
                <a16:creationId xmlns:a16="http://schemas.microsoft.com/office/drawing/2014/main" id="{8F8F77A7-AFDC-AAF8-BC04-1101E6C4A4DE}"/>
              </a:ext>
            </a:extLst>
          </p:cNvPr>
          <p:cNvGrpSpPr/>
          <p:nvPr/>
        </p:nvGrpSpPr>
        <p:grpSpPr>
          <a:xfrm>
            <a:off x="93985" y="2407717"/>
            <a:ext cx="2690640" cy="3979440"/>
            <a:chOff x="93985" y="2407717"/>
            <a:chExt cx="2690640" cy="3979440"/>
          </a:xfrm>
        </p:grpSpPr>
        <mc:AlternateContent xmlns:mc="http://schemas.openxmlformats.org/markup-compatibility/2006" xmlns:p14="http://schemas.microsoft.com/office/powerpoint/2010/main">
          <mc:Choice Requires="p14">
            <p:contentPart p14:bwMode="auto" r:id="rId54">
              <p14:nvContentPartPr>
                <p14:cNvPr id="50" name="Ink 49">
                  <a:extLst>
                    <a:ext uri="{FF2B5EF4-FFF2-40B4-BE49-F238E27FC236}">
                      <a16:creationId xmlns:a16="http://schemas.microsoft.com/office/drawing/2014/main" id="{13043A25-A523-6AFF-030A-A63EB799E8F7}"/>
                    </a:ext>
                  </a:extLst>
                </p14:cNvPr>
                <p14:cNvContentPartPr/>
                <p14:nvPr/>
              </p14:nvContentPartPr>
              <p14:xfrm>
                <a:off x="895345" y="2420677"/>
                <a:ext cx="187560" cy="88560"/>
              </p14:xfrm>
            </p:contentPart>
          </mc:Choice>
          <mc:Fallback xmlns="">
            <p:pic>
              <p:nvPicPr>
                <p:cNvPr id="50" name="Ink 49">
                  <a:extLst>
                    <a:ext uri="{FF2B5EF4-FFF2-40B4-BE49-F238E27FC236}">
                      <a16:creationId xmlns:a16="http://schemas.microsoft.com/office/drawing/2014/main" id="{13043A25-A523-6AFF-030A-A63EB799E8F7}"/>
                    </a:ext>
                  </a:extLst>
                </p:cNvPr>
                <p:cNvPicPr/>
                <p:nvPr/>
              </p:nvPicPr>
              <p:blipFill>
                <a:blip r:embed="rId55"/>
                <a:stretch>
                  <a:fillRect/>
                </a:stretch>
              </p:blipFill>
              <p:spPr>
                <a:xfrm>
                  <a:off x="891025" y="2416357"/>
                  <a:ext cx="19620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1" name="Ink 50">
                  <a:extLst>
                    <a:ext uri="{FF2B5EF4-FFF2-40B4-BE49-F238E27FC236}">
                      <a16:creationId xmlns:a16="http://schemas.microsoft.com/office/drawing/2014/main" id="{E691860D-0135-D928-8D57-75446E34AE60}"/>
                    </a:ext>
                  </a:extLst>
                </p14:cNvPr>
                <p14:cNvContentPartPr/>
                <p14:nvPr/>
              </p14:nvContentPartPr>
              <p14:xfrm>
                <a:off x="953305" y="2443357"/>
                <a:ext cx="55440" cy="266760"/>
              </p14:xfrm>
            </p:contentPart>
          </mc:Choice>
          <mc:Fallback xmlns="">
            <p:pic>
              <p:nvPicPr>
                <p:cNvPr id="51" name="Ink 50">
                  <a:extLst>
                    <a:ext uri="{FF2B5EF4-FFF2-40B4-BE49-F238E27FC236}">
                      <a16:creationId xmlns:a16="http://schemas.microsoft.com/office/drawing/2014/main" id="{E691860D-0135-D928-8D57-75446E34AE60}"/>
                    </a:ext>
                  </a:extLst>
                </p:cNvPr>
                <p:cNvPicPr/>
                <p:nvPr/>
              </p:nvPicPr>
              <p:blipFill>
                <a:blip r:embed="rId57"/>
                <a:stretch>
                  <a:fillRect/>
                </a:stretch>
              </p:blipFill>
              <p:spPr>
                <a:xfrm>
                  <a:off x="948985" y="2439037"/>
                  <a:ext cx="6408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3" name="Ink 52">
                  <a:extLst>
                    <a:ext uri="{FF2B5EF4-FFF2-40B4-BE49-F238E27FC236}">
                      <a16:creationId xmlns:a16="http://schemas.microsoft.com/office/drawing/2014/main" id="{C62BF1CE-048C-DC01-BED9-C61C91C48103}"/>
                    </a:ext>
                  </a:extLst>
                </p14:cNvPr>
                <p14:cNvContentPartPr/>
                <p14:nvPr/>
              </p14:nvContentPartPr>
              <p14:xfrm>
                <a:off x="1392145" y="2416357"/>
                <a:ext cx="14400" cy="244080"/>
              </p14:xfrm>
            </p:contentPart>
          </mc:Choice>
          <mc:Fallback xmlns="">
            <p:pic>
              <p:nvPicPr>
                <p:cNvPr id="53" name="Ink 52">
                  <a:extLst>
                    <a:ext uri="{FF2B5EF4-FFF2-40B4-BE49-F238E27FC236}">
                      <a16:creationId xmlns:a16="http://schemas.microsoft.com/office/drawing/2014/main" id="{C62BF1CE-048C-DC01-BED9-C61C91C48103}"/>
                    </a:ext>
                  </a:extLst>
                </p:cNvPr>
                <p:cNvPicPr/>
                <p:nvPr/>
              </p:nvPicPr>
              <p:blipFill>
                <a:blip r:embed="rId59"/>
                <a:stretch>
                  <a:fillRect/>
                </a:stretch>
              </p:blipFill>
              <p:spPr>
                <a:xfrm>
                  <a:off x="1387825" y="2412037"/>
                  <a:ext cx="2304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4" name="Ink 53">
                  <a:extLst>
                    <a:ext uri="{FF2B5EF4-FFF2-40B4-BE49-F238E27FC236}">
                      <a16:creationId xmlns:a16="http://schemas.microsoft.com/office/drawing/2014/main" id="{5DD5F0D1-2D55-BAB7-DFBC-0304D2F73B49}"/>
                    </a:ext>
                  </a:extLst>
                </p14:cNvPr>
                <p14:cNvContentPartPr/>
                <p14:nvPr/>
              </p14:nvContentPartPr>
              <p14:xfrm>
                <a:off x="1336705" y="2407717"/>
                <a:ext cx="112680" cy="68400"/>
              </p14:xfrm>
            </p:contentPart>
          </mc:Choice>
          <mc:Fallback xmlns="">
            <p:pic>
              <p:nvPicPr>
                <p:cNvPr id="54" name="Ink 53">
                  <a:extLst>
                    <a:ext uri="{FF2B5EF4-FFF2-40B4-BE49-F238E27FC236}">
                      <a16:creationId xmlns:a16="http://schemas.microsoft.com/office/drawing/2014/main" id="{5DD5F0D1-2D55-BAB7-DFBC-0304D2F73B49}"/>
                    </a:ext>
                  </a:extLst>
                </p:cNvPr>
                <p:cNvPicPr/>
                <p:nvPr/>
              </p:nvPicPr>
              <p:blipFill>
                <a:blip r:embed="rId61"/>
                <a:stretch>
                  <a:fillRect/>
                </a:stretch>
              </p:blipFill>
              <p:spPr>
                <a:xfrm>
                  <a:off x="1332385" y="2403397"/>
                  <a:ext cx="12132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5" name="Ink 54">
                  <a:extLst>
                    <a:ext uri="{FF2B5EF4-FFF2-40B4-BE49-F238E27FC236}">
                      <a16:creationId xmlns:a16="http://schemas.microsoft.com/office/drawing/2014/main" id="{B5E4523A-3368-B771-EA8E-CDB0AABA6B6E}"/>
                    </a:ext>
                  </a:extLst>
                </p14:cNvPr>
                <p14:cNvContentPartPr/>
                <p14:nvPr/>
              </p14:nvContentPartPr>
              <p14:xfrm>
                <a:off x="1368745" y="2629837"/>
                <a:ext cx="59760" cy="54000"/>
              </p14:xfrm>
            </p:contentPart>
          </mc:Choice>
          <mc:Fallback xmlns="">
            <p:pic>
              <p:nvPicPr>
                <p:cNvPr id="55" name="Ink 54">
                  <a:extLst>
                    <a:ext uri="{FF2B5EF4-FFF2-40B4-BE49-F238E27FC236}">
                      <a16:creationId xmlns:a16="http://schemas.microsoft.com/office/drawing/2014/main" id="{B5E4523A-3368-B771-EA8E-CDB0AABA6B6E}"/>
                    </a:ext>
                  </a:extLst>
                </p:cNvPr>
                <p:cNvPicPr/>
                <p:nvPr/>
              </p:nvPicPr>
              <p:blipFill>
                <a:blip r:embed="rId63"/>
                <a:stretch>
                  <a:fillRect/>
                </a:stretch>
              </p:blipFill>
              <p:spPr>
                <a:xfrm>
                  <a:off x="1364425" y="2625517"/>
                  <a:ext cx="6840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99" name="Ink 98">
                  <a:extLst>
                    <a:ext uri="{FF2B5EF4-FFF2-40B4-BE49-F238E27FC236}">
                      <a16:creationId xmlns:a16="http://schemas.microsoft.com/office/drawing/2014/main" id="{29455BC9-C025-7760-EDA1-D5BD04FB7693}"/>
                    </a:ext>
                  </a:extLst>
                </p14:cNvPr>
                <p14:cNvContentPartPr/>
                <p14:nvPr/>
              </p14:nvContentPartPr>
              <p14:xfrm>
                <a:off x="93985" y="2662237"/>
                <a:ext cx="784080" cy="2846520"/>
              </p14:xfrm>
            </p:contentPart>
          </mc:Choice>
          <mc:Fallback xmlns="">
            <p:pic>
              <p:nvPicPr>
                <p:cNvPr id="99" name="Ink 98">
                  <a:extLst>
                    <a:ext uri="{FF2B5EF4-FFF2-40B4-BE49-F238E27FC236}">
                      <a16:creationId xmlns:a16="http://schemas.microsoft.com/office/drawing/2014/main" id="{29455BC9-C025-7760-EDA1-D5BD04FB7693}"/>
                    </a:ext>
                  </a:extLst>
                </p:cNvPr>
                <p:cNvPicPr/>
                <p:nvPr/>
              </p:nvPicPr>
              <p:blipFill>
                <a:blip r:embed="rId65"/>
                <a:stretch>
                  <a:fillRect/>
                </a:stretch>
              </p:blipFill>
              <p:spPr>
                <a:xfrm>
                  <a:off x="84985" y="2653237"/>
                  <a:ext cx="801720" cy="28641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01" name="Ink 100">
                  <a:extLst>
                    <a:ext uri="{FF2B5EF4-FFF2-40B4-BE49-F238E27FC236}">
                      <a16:creationId xmlns:a16="http://schemas.microsoft.com/office/drawing/2014/main" id="{9B63CF0C-33CE-C263-4C00-2FEA47F0C230}"/>
                    </a:ext>
                  </a:extLst>
                </p14:cNvPr>
                <p14:cNvContentPartPr/>
                <p14:nvPr/>
              </p14:nvContentPartPr>
              <p14:xfrm>
                <a:off x="723265" y="5411917"/>
                <a:ext cx="10440" cy="290880"/>
              </p14:xfrm>
            </p:contentPart>
          </mc:Choice>
          <mc:Fallback xmlns="">
            <p:pic>
              <p:nvPicPr>
                <p:cNvPr id="101" name="Ink 100">
                  <a:extLst>
                    <a:ext uri="{FF2B5EF4-FFF2-40B4-BE49-F238E27FC236}">
                      <a16:creationId xmlns:a16="http://schemas.microsoft.com/office/drawing/2014/main" id="{9B63CF0C-33CE-C263-4C00-2FEA47F0C230}"/>
                    </a:ext>
                  </a:extLst>
                </p:cNvPr>
                <p:cNvPicPr/>
                <p:nvPr/>
              </p:nvPicPr>
              <p:blipFill>
                <a:blip r:embed="rId67"/>
                <a:stretch>
                  <a:fillRect/>
                </a:stretch>
              </p:blipFill>
              <p:spPr>
                <a:xfrm>
                  <a:off x="714265" y="5402917"/>
                  <a:ext cx="2808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02" name="Ink 101">
                  <a:extLst>
                    <a:ext uri="{FF2B5EF4-FFF2-40B4-BE49-F238E27FC236}">
                      <a16:creationId xmlns:a16="http://schemas.microsoft.com/office/drawing/2014/main" id="{B38BD14B-6A77-FABE-F2B6-04DC99AB6560}"/>
                    </a:ext>
                  </a:extLst>
                </p14:cNvPr>
                <p14:cNvContentPartPr/>
                <p14:nvPr/>
              </p14:nvContentPartPr>
              <p14:xfrm>
                <a:off x="662785" y="5418037"/>
                <a:ext cx="726840" cy="318600"/>
              </p14:xfrm>
            </p:contentPart>
          </mc:Choice>
          <mc:Fallback xmlns="">
            <p:pic>
              <p:nvPicPr>
                <p:cNvPr id="102" name="Ink 101">
                  <a:extLst>
                    <a:ext uri="{FF2B5EF4-FFF2-40B4-BE49-F238E27FC236}">
                      <a16:creationId xmlns:a16="http://schemas.microsoft.com/office/drawing/2014/main" id="{B38BD14B-6A77-FABE-F2B6-04DC99AB6560}"/>
                    </a:ext>
                  </a:extLst>
                </p:cNvPr>
                <p:cNvPicPr/>
                <p:nvPr/>
              </p:nvPicPr>
              <p:blipFill>
                <a:blip r:embed="rId69"/>
                <a:stretch>
                  <a:fillRect/>
                </a:stretch>
              </p:blipFill>
              <p:spPr>
                <a:xfrm>
                  <a:off x="653785" y="5409397"/>
                  <a:ext cx="744480" cy="3362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03" name="Ink 102">
                  <a:extLst>
                    <a:ext uri="{FF2B5EF4-FFF2-40B4-BE49-F238E27FC236}">
                      <a16:creationId xmlns:a16="http://schemas.microsoft.com/office/drawing/2014/main" id="{10C217E0-B87C-5D6B-E7BE-3F6C409AD8B6}"/>
                    </a:ext>
                  </a:extLst>
                </p14:cNvPr>
                <p14:cNvContentPartPr/>
                <p14:nvPr/>
              </p14:nvContentPartPr>
              <p14:xfrm>
                <a:off x="1520665" y="5367637"/>
                <a:ext cx="925200" cy="306360"/>
              </p14:xfrm>
            </p:contentPart>
          </mc:Choice>
          <mc:Fallback xmlns="">
            <p:pic>
              <p:nvPicPr>
                <p:cNvPr id="103" name="Ink 102">
                  <a:extLst>
                    <a:ext uri="{FF2B5EF4-FFF2-40B4-BE49-F238E27FC236}">
                      <a16:creationId xmlns:a16="http://schemas.microsoft.com/office/drawing/2014/main" id="{10C217E0-B87C-5D6B-E7BE-3F6C409AD8B6}"/>
                    </a:ext>
                  </a:extLst>
                </p:cNvPr>
                <p:cNvPicPr/>
                <p:nvPr/>
              </p:nvPicPr>
              <p:blipFill>
                <a:blip r:embed="rId71"/>
                <a:stretch>
                  <a:fillRect/>
                </a:stretch>
              </p:blipFill>
              <p:spPr>
                <a:xfrm>
                  <a:off x="1512025" y="5358997"/>
                  <a:ext cx="94284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04" name="Ink 103">
                  <a:extLst>
                    <a:ext uri="{FF2B5EF4-FFF2-40B4-BE49-F238E27FC236}">
                      <a16:creationId xmlns:a16="http://schemas.microsoft.com/office/drawing/2014/main" id="{22895F69-2940-CBE5-4D01-672FC64F8087}"/>
                    </a:ext>
                  </a:extLst>
                </p14:cNvPr>
                <p14:cNvContentPartPr/>
                <p14:nvPr/>
              </p14:nvContentPartPr>
              <p14:xfrm>
                <a:off x="2094145" y="5200237"/>
                <a:ext cx="102240" cy="94680"/>
              </p14:xfrm>
            </p:contentPart>
          </mc:Choice>
          <mc:Fallback xmlns="">
            <p:pic>
              <p:nvPicPr>
                <p:cNvPr id="104" name="Ink 103">
                  <a:extLst>
                    <a:ext uri="{FF2B5EF4-FFF2-40B4-BE49-F238E27FC236}">
                      <a16:creationId xmlns:a16="http://schemas.microsoft.com/office/drawing/2014/main" id="{22895F69-2940-CBE5-4D01-672FC64F8087}"/>
                    </a:ext>
                  </a:extLst>
                </p:cNvPr>
                <p:cNvPicPr/>
                <p:nvPr/>
              </p:nvPicPr>
              <p:blipFill>
                <a:blip r:embed="rId73"/>
                <a:stretch>
                  <a:fillRect/>
                </a:stretch>
              </p:blipFill>
              <p:spPr>
                <a:xfrm>
                  <a:off x="2085505" y="5191237"/>
                  <a:ext cx="11988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05" name="Ink 104">
                  <a:extLst>
                    <a:ext uri="{FF2B5EF4-FFF2-40B4-BE49-F238E27FC236}">
                      <a16:creationId xmlns:a16="http://schemas.microsoft.com/office/drawing/2014/main" id="{3E747993-ADA0-F796-073A-3BAAA521A66E}"/>
                    </a:ext>
                  </a:extLst>
                </p14:cNvPr>
                <p14:cNvContentPartPr/>
                <p14:nvPr/>
              </p14:nvContentPartPr>
              <p14:xfrm>
                <a:off x="1905865" y="5441437"/>
                <a:ext cx="154800" cy="9360"/>
              </p14:xfrm>
            </p:contentPart>
          </mc:Choice>
          <mc:Fallback xmlns="">
            <p:pic>
              <p:nvPicPr>
                <p:cNvPr id="105" name="Ink 104">
                  <a:extLst>
                    <a:ext uri="{FF2B5EF4-FFF2-40B4-BE49-F238E27FC236}">
                      <a16:creationId xmlns:a16="http://schemas.microsoft.com/office/drawing/2014/main" id="{3E747993-ADA0-F796-073A-3BAAA521A66E}"/>
                    </a:ext>
                  </a:extLst>
                </p:cNvPr>
                <p:cNvPicPr/>
                <p:nvPr/>
              </p:nvPicPr>
              <p:blipFill>
                <a:blip r:embed="rId75"/>
                <a:stretch>
                  <a:fillRect/>
                </a:stretch>
              </p:blipFill>
              <p:spPr>
                <a:xfrm>
                  <a:off x="1897225" y="5432797"/>
                  <a:ext cx="17244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06" name="Ink 105">
                  <a:extLst>
                    <a:ext uri="{FF2B5EF4-FFF2-40B4-BE49-F238E27FC236}">
                      <a16:creationId xmlns:a16="http://schemas.microsoft.com/office/drawing/2014/main" id="{65DFE355-583C-2B39-C857-72643D4FFBB0}"/>
                    </a:ext>
                  </a:extLst>
                </p14:cNvPr>
                <p14:cNvContentPartPr/>
                <p14:nvPr/>
              </p14:nvContentPartPr>
              <p14:xfrm>
                <a:off x="1638025" y="5502637"/>
                <a:ext cx="163800" cy="9360"/>
              </p14:xfrm>
            </p:contentPart>
          </mc:Choice>
          <mc:Fallback xmlns="">
            <p:pic>
              <p:nvPicPr>
                <p:cNvPr id="106" name="Ink 105">
                  <a:extLst>
                    <a:ext uri="{FF2B5EF4-FFF2-40B4-BE49-F238E27FC236}">
                      <a16:creationId xmlns:a16="http://schemas.microsoft.com/office/drawing/2014/main" id="{65DFE355-583C-2B39-C857-72643D4FFBB0}"/>
                    </a:ext>
                  </a:extLst>
                </p:cNvPr>
                <p:cNvPicPr/>
                <p:nvPr/>
              </p:nvPicPr>
              <p:blipFill>
                <a:blip r:embed="rId77"/>
                <a:stretch>
                  <a:fillRect/>
                </a:stretch>
              </p:blipFill>
              <p:spPr>
                <a:xfrm>
                  <a:off x="1629385" y="5493637"/>
                  <a:ext cx="18144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07" name="Ink 106">
                  <a:extLst>
                    <a:ext uri="{FF2B5EF4-FFF2-40B4-BE49-F238E27FC236}">
                      <a16:creationId xmlns:a16="http://schemas.microsoft.com/office/drawing/2014/main" id="{0E8EBB2A-5462-C3F0-92AC-666ABC5691BD}"/>
                    </a:ext>
                  </a:extLst>
                </p14:cNvPr>
                <p14:cNvContentPartPr/>
                <p14:nvPr/>
              </p14:nvContentPartPr>
              <p14:xfrm>
                <a:off x="483145" y="5977117"/>
                <a:ext cx="237240" cy="410040"/>
              </p14:xfrm>
            </p:contentPart>
          </mc:Choice>
          <mc:Fallback xmlns="">
            <p:pic>
              <p:nvPicPr>
                <p:cNvPr id="107" name="Ink 106">
                  <a:extLst>
                    <a:ext uri="{FF2B5EF4-FFF2-40B4-BE49-F238E27FC236}">
                      <a16:creationId xmlns:a16="http://schemas.microsoft.com/office/drawing/2014/main" id="{0E8EBB2A-5462-C3F0-92AC-666ABC5691BD}"/>
                    </a:ext>
                  </a:extLst>
                </p:cNvPr>
                <p:cNvPicPr/>
                <p:nvPr/>
              </p:nvPicPr>
              <p:blipFill>
                <a:blip r:embed="rId79"/>
                <a:stretch>
                  <a:fillRect/>
                </a:stretch>
              </p:blipFill>
              <p:spPr>
                <a:xfrm>
                  <a:off x="474505" y="5968477"/>
                  <a:ext cx="254880" cy="4276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08" name="Ink 107">
                  <a:extLst>
                    <a:ext uri="{FF2B5EF4-FFF2-40B4-BE49-F238E27FC236}">
                      <a16:creationId xmlns:a16="http://schemas.microsoft.com/office/drawing/2014/main" id="{887D8B96-3E4B-F0AA-6E07-5A8659B8E4FC}"/>
                    </a:ext>
                  </a:extLst>
                </p14:cNvPr>
                <p14:cNvContentPartPr/>
                <p14:nvPr/>
              </p14:nvContentPartPr>
              <p14:xfrm>
                <a:off x="749185" y="6049837"/>
                <a:ext cx="151560" cy="13680"/>
              </p14:xfrm>
            </p:contentPart>
          </mc:Choice>
          <mc:Fallback xmlns="">
            <p:pic>
              <p:nvPicPr>
                <p:cNvPr id="108" name="Ink 107">
                  <a:extLst>
                    <a:ext uri="{FF2B5EF4-FFF2-40B4-BE49-F238E27FC236}">
                      <a16:creationId xmlns:a16="http://schemas.microsoft.com/office/drawing/2014/main" id="{887D8B96-3E4B-F0AA-6E07-5A8659B8E4FC}"/>
                    </a:ext>
                  </a:extLst>
                </p:cNvPr>
                <p:cNvPicPr/>
                <p:nvPr/>
              </p:nvPicPr>
              <p:blipFill>
                <a:blip r:embed="rId81"/>
                <a:stretch>
                  <a:fillRect/>
                </a:stretch>
              </p:blipFill>
              <p:spPr>
                <a:xfrm>
                  <a:off x="740185" y="6041197"/>
                  <a:ext cx="16920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09" name="Ink 108">
                  <a:extLst>
                    <a:ext uri="{FF2B5EF4-FFF2-40B4-BE49-F238E27FC236}">
                      <a16:creationId xmlns:a16="http://schemas.microsoft.com/office/drawing/2014/main" id="{FA9B235D-E10E-6820-E7B0-B2B1C1CD3463}"/>
                    </a:ext>
                  </a:extLst>
                </p14:cNvPr>
                <p14:cNvContentPartPr/>
                <p14:nvPr/>
              </p14:nvContentPartPr>
              <p14:xfrm>
                <a:off x="794905" y="5992597"/>
                <a:ext cx="1909080" cy="329760"/>
              </p14:xfrm>
            </p:contentPart>
          </mc:Choice>
          <mc:Fallback xmlns="">
            <p:pic>
              <p:nvPicPr>
                <p:cNvPr id="109" name="Ink 108">
                  <a:extLst>
                    <a:ext uri="{FF2B5EF4-FFF2-40B4-BE49-F238E27FC236}">
                      <a16:creationId xmlns:a16="http://schemas.microsoft.com/office/drawing/2014/main" id="{FA9B235D-E10E-6820-E7B0-B2B1C1CD3463}"/>
                    </a:ext>
                  </a:extLst>
                </p:cNvPr>
                <p:cNvPicPr/>
                <p:nvPr/>
              </p:nvPicPr>
              <p:blipFill>
                <a:blip r:embed="rId83"/>
                <a:stretch>
                  <a:fillRect/>
                </a:stretch>
              </p:blipFill>
              <p:spPr>
                <a:xfrm>
                  <a:off x="785905" y="5983597"/>
                  <a:ext cx="1926720" cy="3474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10" name="Ink 109">
                  <a:extLst>
                    <a:ext uri="{FF2B5EF4-FFF2-40B4-BE49-F238E27FC236}">
                      <a16:creationId xmlns:a16="http://schemas.microsoft.com/office/drawing/2014/main" id="{76F3370C-1225-FB3C-568B-6885648C689D}"/>
                    </a:ext>
                  </a:extLst>
                </p14:cNvPr>
                <p14:cNvContentPartPr/>
                <p14:nvPr/>
              </p14:nvContentPartPr>
              <p14:xfrm>
                <a:off x="2205025" y="5844277"/>
                <a:ext cx="98280" cy="97200"/>
              </p14:xfrm>
            </p:contentPart>
          </mc:Choice>
          <mc:Fallback xmlns="">
            <p:pic>
              <p:nvPicPr>
                <p:cNvPr id="110" name="Ink 109">
                  <a:extLst>
                    <a:ext uri="{FF2B5EF4-FFF2-40B4-BE49-F238E27FC236}">
                      <a16:creationId xmlns:a16="http://schemas.microsoft.com/office/drawing/2014/main" id="{76F3370C-1225-FB3C-568B-6885648C689D}"/>
                    </a:ext>
                  </a:extLst>
                </p:cNvPr>
                <p:cNvPicPr/>
                <p:nvPr/>
              </p:nvPicPr>
              <p:blipFill>
                <a:blip r:embed="rId85"/>
                <a:stretch>
                  <a:fillRect/>
                </a:stretch>
              </p:blipFill>
              <p:spPr>
                <a:xfrm>
                  <a:off x="2196025" y="5835277"/>
                  <a:ext cx="115920"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11" name="Ink 110">
                  <a:extLst>
                    <a:ext uri="{FF2B5EF4-FFF2-40B4-BE49-F238E27FC236}">
                      <a16:creationId xmlns:a16="http://schemas.microsoft.com/office/drawing/2014/main" id="{D6490748-72A6-92CB-B9A1-8C77E666FE37}"/>
                    </a:ext>
                  </a:extLst>
                </p14:cNvPr>
                <p14:cNvContentPartPr/>
                <p14:nvPr/>
              </p14:nvContentPartPr>
              <p14:xfrm>
                <a:off x="2615065" y="5815477"/>
                <a:ext cx="169560" cy="480600"/>
              </p14:xfrm>
            </p:contentPart>
          </mc:Choice>
          <mc:Fallback xmlns="">
            <p:pic>
              <p:nvPicPr>
                <p:cNvPr id="111" name="Ink 110">
                  <a:extLst>
                    <a:ext uri="{FF2B5EF4-FFF2-40B4-BE49-F238E27FC236}">
                      <a16:creationId xmlns:a16="http://schemas.microsoft.com/office/drawing/2014/main" id="{D6490748-72A6-92CB-B9A1-8C77E666FE37}"/>
                    </a:ext>
                  </a:extLst>
                </p:cNvPr>
                <p:cNvPicPr/>
                <p:nvPr/>
              </p:nvPicPr>
              <p:blipFill>
                <a:blip r:embed="rId87"/>
                <a:stretch>
                  <a:fillRect/>
                </a:stretch>
              </p:blipFill>
              <p:spPr>
                <a:xfrm>
                  <a:off x="2606065" y="5806477"/>
                  <a:ext cx="187200" cy="498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8">
            <p14:nvContentPartPr>
              <p14:cNvPr id="122" name="Ink 121">
                <a:extLst>
                  <a:ext uri="{FF2B5EF4-FFF2-40B4-BE49-F238E27FC236}">
                    <a16:creationId xmlns:a16="http://schemas.microsoft.com/office/drawing/2014/main" id="{339DE76E-8BD8-0264-434E-512DD0817F0D}"/>
                  </a:ext>
                </a:extLst>
              </p14:cNvPr>
              <p14:cNvContentPartPr/>
              <p14:nvPr/>
            </p14:nvContentPartPr>
            <p14:xfrm>
              <a:off x="3583825" y="4527397"/>
              <a:ext cx="1740960" cy="893520"/>
            </p14:xfrm>
          </p:contentPart>
        </mc:Choice>
        <mc:Fallback xmlns="">
          <p:pic>
            <p:nvPicPr>
              <p:cNvPr id="122" name="Ink 121">
                <a:extLst>
                  <a:ext uri="{FF2B5EF4-FFF2-40B4-BE49-F238E27FC236}">
                    <a16:creationId xmlns:a16="http://schemas.microsoft.com/office/drawing/2014/main" id="{339DE76E-8BD8-0264-434E-512DD0817F0D}"/>
                  </a:ext>
                </a:extLst>
              </p:cNvPr>
              <p:cNvPicPr/>
              <p:nvPr/>
            </p:nvPicPr>
            <p:blipFill>
              <a:blip r:embed="rId89"/>
              <a:stretch>
                <a:fillRect/>
              </a:stretch>
            </p:blipFill>
            <p:spPr>
              <a:xfrm>
                <a:off x="3574825" y="4518397"/>
                <a:ext cx="1758600" cy="9111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23" name="Ink 122">
                <a:extLst>
                  <a:ext uri="{FF2B5EF4-FFF2-40B4-BE49-F238E27FC236}">
                    <a16:creationId xmlns:a16="http://schemas.microsoft.com/office/drawing/2014/main" id="{26BCD812-07E2-E189-49C9-5A4022FFADF9}"/>
                  </a:ext>
                </a:extLst>
              </p14:cNvPr>
              <p14:cNvContentPartPr/>
              <p14:nvPr/>
            </p14:nvContentPartPr>
            <p14:xfrm>
              <a:off x="4199425" y="4909357"/>
              <a:ext cx="103680" cy="292320"/>
            </p14:xfrm>
          </p:contentPart>
        </mc:Choice>
        <mc:Fallback xmlns="">
          <p:pic>
            <p:nvPicPr>
              <p:cNvPr id="123" name="Ink 122">
                <a:extLst>
                  <a:ext uri="{FF2B5EF4-FFF2-40B4-BE49-F238E27FC236}">
                    <a16:creationId xmlns:a16="http://schemas.microsoft.com/office/drawing/2014/main" id="{26BCD812-07E2-E189-49C9-5A4022FFADF9}"/>
                  </a:ext>
                </a:extLst>
              </p:cNvPr>
              <p:cNvPicPr/>
              <p:nvPr/>
            </p:nvPicPr>
            <p:blipFill>
              <a:blip r:embed="rId91"/>
              <a:stretch>
                <a:fillRect/>
              </a:stretch>
            </p:blipFill>
            <p:spPr>
              <a:xfrm>
                <a:off x="4190785" y="4900357"/>
                <a:ext cx="12132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24" name="Ink 123">
                <a:extLst>
                  <a:ext uri="{FF2B5EF4-FFF2-40B4-BE49-F238E27FC236}">
                    <a16:creationId xmlns:a16="http://schemas.microsoft.com/office/drawing/2014/main" id="{FD372278-36AE-E9F7-203B-03DFEAC02FCC}"/>
                  </a:ext>
                </a:extLst>
              </p14:cNvPr>
              <p14:cNvContentPartPr/>
              <p14:nvPr/>
            </p14:nvContentPartPr>
            <p14:xfrm>
              <a:off x="4376905" y="4920877"/>
              <a:ext cx="96840" cy="253080"/>
            </p14:xfrm>
          </p:contentPart>
        </mc:Choice>
        <mc:Fallback xmlns="">
          <p:pic>
            <p:nvPicPr>
              <p:cNvPr id="124" name="Ink 123">
                <a:extLst>
                  <a:ext uri="{FF2B5EF4-FFF2-40B4-BE49-F238E27FC236}">
                    <a16:creationId xmlns:a16="http://schemas.microsoft.com/office/drawing/2014/main" id="{FD372278-36AE-E9F7-203B-03DFEAC02FCC}"/>
                  </a:ext>
                </a:extLst>
              </p:cNvPr>
              <p:cNvPicPr/>
              <p:nvPr/>
            </p:nvPicPr>
            <p:blipFill>
              <a:blip r:embed="rId93"/>
              <a:stretch>
                <a:fillRect/>
              </a:stretch>
            </p:blipFill>
            <p:spPr>
              <a:xfrm>
                <a:off x="4367905" y="4912237"/>
                <a:ext cx="11448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25" name="Ink 124">
                <a:extLst>
                  <a:ext uri="{FF2B5EF4-FFF2-40B4-BE49-F238E27FC236}">
                    <a16:creationId xmlns:a16="http://schemas.microsoft.com/office/drawing/2014/main" id="{013D604C-0B92-26D9-E278-8BC3BE7048D1}"/>
                  </a:ext>
                </a:extLst>
              </p14:cNvPr>
              <p14:cNvContentPartPr/>
              <p14:nvPr/>
            </p14:nvContentPartPr>
            <p14:xfrm>
              <a:off x="4536385" y="4923037"/>
              <a:ext cx="117360" cy="10080"/>
            </p14:xfrm>
          </p:contentPart>
        </mc:Choice>
        <mc:Fallback xmlns="">
          <p:pic>
            <p:nvPicPr>
              <p:cNvPr id="125" name="Ink 124">
                <a:extLst>
                  <a:ext uri="{FF2B5EF4-FFF2-40B4-BE49-F238E27FC236}">
                    <a16:creationId xmlns:a16="http://schemas.microsoft.com/office/drawing/2014/main" id="{013D604C-0B92-26D9-E278-8BC3BE7048D1}"/>
                  </a:ext>
                </a:extLst>
              </p:cNvPr>
              <p:cNvPicPr/>
              <p:nvPr/>
            </p:nvPicPr>
            <p:blipFill>
              <a:blip r:embed="rId95"/>
              <a:stretch>
                <a:fillRect/>
              </a:stretch>
            </p:blipFill>
            <p:spPr>
              <a:xfrm>
                <a:off x="4527745" y="4914037"/>
                <a:ext cx="13500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26" name="Ink 125">
                <a:extLst>
                  <a:ext uri="{FF2B5EF4-FFF2-40B4-BE49-F238E27FC236}">
                    <a16:creationId xmlns:a16="http://schemas.microsoft.com/office/drawing/2014/main" id="{17AC2BF2-DD60-D14C-F9E1-4566B27BBE93}"/>
                  </a:ext>
                </a:extLst>
              </p14:cNvPr>
              <p14:cNvContentPartPr/>
              <p14:nvPr/>
            </p14:nvContentPartPr>
            <p14:xfrm>
              <a:off x="4584265" y="4934197"/>
              <a:ext cx="44280" cy="236160"/>
            </p14:xfrm>
          </p:contentPart>
        </mc:Choice>
        <mc:Fallback xmlns="">
          <p:pic>
            <p:nvPicPr>
              <p:cNvPr id="126" name="Ink 125">
                <a:extLst>
                  <a:ext uri="{FF2B5EF4-FFF2-40B4-BE49-F238E27FC236}">
                    <a16:creationId xmlns:a16="http://schemas.microsoft.com/office/drawing/2014/main" id="{17AC2BF2-DD60-D14C-F9E1-4566B27BBE93}"/>
                  </a:ext>
                </a:extLst>
              </p:cNvPr>
              <p:cNvPicPr/>
              <p:nvPr/>
            </p:nvPicPr>
            <p:blipFill>
              <a:blip r:embed="rId97"/>
              <a:stretch>
                <a:fillRect/>
              </a:stretch>
            </p:blipFill>
            <p:spPr>
              <a:xfrm>
                <a:off x="4575625" y="4925197"/>
                <a:ext cx="6192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27" name="Ink 126">
                <a:extLst>
                  <a:ext uri="{FF2B5EF4-FFF2-40B4-BE49-F238E27FC236}">
                    <a16:creationId xmlns:a16="http://schemas.microsoft.com/office/drawing/2014/main" id="{F3D17788-8555-E185-0B90-B68836DABFA6}"/>
                  </a:ext>
                </a:extLst>
              </p14:cNvPr>
              <p14:cNvContentPartPr/>
              <p14:nvPr/>
            </p14:nvContentPartPr>
            <p14:xfrm>
              <a:off x="4729705" y="4866157"/>
              <a:ext cx="149760" cy="265680"/>
            </p14:xfrm>
          </p:contentPart>
        </mc:Choice>
        <mc:Fallback xmlns="">
          <p:pic>
            <p:nvPicPr>
              <p:cNvPr id="127" name="Ink 126">
                <a:extLst>
                  <a:ext uri="{FF2B5EF4-FFF2-40B4-BE49-F238E27FC236}">
                    <a16:creationId xmlns:a16="http://schemas.microsoft.com/office/drawing/2014/main" id="{F3D17788-8555-E185-0B90-B68836DABFA6}"/>
                  </a:ext>
                </a:extLst>
              </p:cNvPr>
              <p:cNvPicPr/>
              <p:nvPr/>
            </p:nvPicPr>
            <p:blipFill>
              <a:blip r:embed="rId99"/>
              <a:stretch>
                <a:fillRect/>
              </a:stretch>
            </p:blipFill>
            <p:spPr>
              <a:xfrm>
                <a:off x="4720705" y="4857157"/>
                <a:ext cx="167400" cy="283320"/>
              </a:xfrm>
              <a:prstGeom prst="rect">
                <a:avLst/>
              </a:prstGeom>
            </p:spPr>
          </p:pic>
        </mc:Fallback>
      </mc:AlternateContent>
      <p:grpSp>
        <p:nvGrpSpPr>
          <p:cNvPr id="142" name="Group 141">
            <a:extLst>
              <a:ext uri="{FF2B5EF4-FFF2-40B4-BE49-F238E27FC236}">
                <a16:creationId xmlns:a16="http://schemas.microsoft.com/office/drawing/2014/main" id="{D6555A43-60C5-C332-1650-9828F6AA9288}"/>
              </a:ext>
            </a:extLst>
          </p:cNvPr>
          <p:cNvGrpSpPr/>
          <p:nvPr/>
        </p:nvGrpSpPr>
        <p:grpSpPr>
          <a:xfrm>
            <a:off x="5017345" y="5486077"/>
            <a:ext cx="3559680" cy="1020240"/>
            <a:chOff x="5017345" y="5486077"/>
            <a:chExt cx="3559680" cy="1020240"/>
          </a:xfrm>
        </p:grpSpPr>
        <mc:AlternateContent xmlns:mc="http://schemas.openxmlformats.org/markup-compatibility/2006" xmlns:p14="http://schemas.microsoft.com/office/powerpoint/2010/main">
          <mc:Choice Requires="p14">
            <p:contentPart p14:bwMode="auto" r:id="rId100">
              <p14:nvContentPartPr>
                <p14:cNvPr id="129" name="Ink 128">
                  <a:extLst>
                    <a:ext uri="{FF2B5EF4-FFF2-40B4-BE49-F238E27FC236}">
                      <a16:creationId xmlns:a16="http://schemas.microsoft.com/office/drawing/2014/main" id="{6FAA783F-E3E4-CF10-6F3D-E635A444BB63}"/>
                    </a:ext>
                  </a:extLst>
                </p14:cNvPr>
                <p14:cNvContentPartPr/>
                <p14:nvPr/>
              </p14:nvContentPartPr>
              <p14:xfrm>
                <a:off x="5017345" y="5699917"/>
                <a:ext cx="111600" cy="294480"/>
              </p14:xfrm>
            </p:contentPart>
          </mc:Choice>
          <mc:Fallback xmlns="">
            <p:pic>
              <p:nvPicPr>
                <p:cNvPr id="129" name="Ink 128">
                  <a:extLst>
                    <a:ext uri="{FF2B5EF4-FFF2-40B4-BE49-F238E27FC236}">
                      <a16:creationId xmlns:a16="http://schemas.microsoft.com/office/drawing/2014/main" id="{6FAA783F-E3E4-CF10-6F3D-E635A444BB63}"/>
                    </a:ext>
                  </a:extLst>
                </p:cNvPr>
                <p:cNvPicPr/>
                <p:nvPr/>
              </p:nvPicPr>
              <p:blipFill>
                <a:blip r:embed="rId101"/>
                <a:stretch>
                  <a:fillRect/>
                </a:stretch>
              </p:blipFill>
              <p:spPr>
                <a:xfrm>
                  <a:off x="5008705" y="5691277"/>
                  <a:ext cx="129240" cy="3121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30" name="Ink 129">
                  <a:extLst>
                    <a:ext uri="{FF2B5EF4-FFF2-40B4-BE49-F238E27FC236}">
                      <a16:creationId xmlns:a16="http://schemas.microsoft.com/office/drawing/2014/main" id="{17399C0B-241B-00F9-E442-46A48DEB2C25}"/>
                    </a:ext>
                  </a:extLst>
                </p14:cNvPr>
                <p14:cNvContentPartPr/>
                <p14:nvPr/>
              </p14:nvContentPartPr>
              <p14:xfrm>
                <a:off x="5105185" y="5681917"/>
                <a:ext cx="873360" cy="331920"/>
              </p14:xfrm>
            </p:contentPart>
          </mc:Choice>
          <mc:Fallback xmlns="">
            <p:pic>
              <p:nvPicPr>
                <p:cNvPr id="130" name="Ink 129">
                  <a:extLst>
                    <a:ext uri="{FF2B5EF4-FFF2-40B4-BE49-F238E27FC236}">
                      <a16:creationId xmlns:a16="http://schemas.microsoft.com/office/drawing/2014/main" id="{17399C0B-241B-00F9-E442-46A48DEB2C25}"/>
                    </a:ext>
                  </a:extLst>
                </p:cNvPr>
                <p:cNvPicPr/>
                <p:nvPr/>
              </p:nvPicPr>
              <p:blipFill>
                <a:blip r:embed="rId103"/>
                <a:stretch>
                  <a:fillRect/>
                </a:stretch>
              </p:blipFill>
              <p:spPr>
                <a:xfrm>
                  <a:off x="5096185" y="5672917"/>
                  <a:ext cx="891000" cy="3495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31" name="Ink 130">
                  <a:extLst>
                    <a:ext uri="{FF2B5EF4-FFF2-40B4-BE49-F238E27FC236}">
                      <a16:creationId xmlns:a16="http://schemas.microsoft.com/office/drawing/2014/main" id="{F271BE0E-F136-90B6-F0AB-356BBC2B660E}"/>
                    </a:ext>
                  </a:extLst>
                </p14:cNvPr>
                <p14:cNvContentPartPr/>
                <p14:nvPr/>
              </p14:nvContentPartPr>
              <p14:xfrm>
                <a:off x="5725465" y="5558077"/>
                <a:ext cx="117000" cy="111600"/>
              </p14:xfrm>
            </p:contentPart>
          </mc:Choice>
          <mc:Fallback xmlns="">
            <p:pic>
              <p:nvPicPr>
                <p:cNvPr id="131" name="Ink 130">
                  <a:extLst>
                    <a:ext uri="{FF2B5EF4-FFF2-40B4-BE49-F238E27FC236}">
                      <a16:creationId xmlns:a16="http://schemas.microsoft.com/office/drawing/2014/main" id="{F271BE0E-F136-90B6-F0AB-356BBC2B660E}"/>
                    </a:ext>
                  </a:extLst>
                </p:cNvPr>
                <p:cNvPicPr/>
                <p:nvPr/>
              </p:nvPicPr>
              <p:blipFill>
                <a:blip r:embed="rId105"/>
                <a:stretch>
                  <a:fillRect/>
                </a:stretch>
              </p:blipFill>
              <p:spPr>
                <a:xfrm>
                  <a:off x="5716465" y="5549437"/>
                  <a:ext cx="13464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33" name="Ink 132">
                  <a:extLst>
                    <a:ext uri="{FF2B5EF4-FFF2-40B4-BE49-F238E27FC236}">
                      <a16:creationId xmlns:a16="http://schemas.microsoft.com/office/drawing/2014/main" id="{69A0829F-9C24-6D4D-233D-E1F328218BD6}"/>
                    </a:ext>
                  </a:extLst>
                </p14:cNvPr>
                <p14:cNvContentPartPr/>
                <p14:nvPr/>
              </p14:nvContentPartPr>
              <p14:xfrm>
                <a:off x="6170425" y="5539717"/>
                <a:ext cx="1319040" cy="425880"/>
              </p14:xfrm>
            </p:contentPart>
          </mc:Choice>
          <mc:Fallback xmlns="">
            <p:pic>
              <p:nvPicPr>
                <p:cNvPr id="133" name="Ink 132">
                  <a:extLst>
                    <a:ext uri="{FF2B5EF4-FFF2-40B4-BE49-F238E27FC236}">
                      <a16:creationId xmlns:a16="http://schemas.microsoft.com/office/drawing/2014/main" id="{69A0829F-9C24-6D4D-233D-E1F328218BD6}"/>
                    </a:ext>
                  </a:extLst>
                </p:cNvPr>
                <p:cNvPicPr/>
                <p:nvPr/>
              </p:nvPicPr>
              <p:blipFill>
                <a:blip r:embed="rId107"/>
                <a:stretch>
                  <a:fillRect/>
                </a:stretch>
              </p:blipFill>
              <p:spPr>
                <a:xfrm>
                  <a:off x="6161425" y="5530717"/>
                  <a:ext cx="1336680" cy="4435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34" name="Ink 133">
                  <a:extLst>
                    <a:ext uri="{FF2B5EF4-FFF2-40B4-BE49-F238E27FC236}">
                      <a16:creationId xmlns:a16="http://schemas.microsoft.com/office/drawing/2014/main" id="{F482F861-67B4-08CF-C1A7-8BD968B5B88C}"/>
                    </a:ext>
                  </a:extLst>
                </p14:cNvPr>
                <p14:cNvContentPartPr/>
                <p14:nvPr/>
              </p14:nvContentPartPr>
              <p14:xfrm>
                <a:off x="6549505" y="5486077"/>
                <a:ext cx="76680" cy="88920"/>
              </p14:xfrm>
            </p:contentPart>
          </mc:Choice>
          <mc:Fallback xmlns="">
            <p:pic>
              <p:nvPicPr>
                <p:cNvPr id="134" name="Ink 133">
                  <a:extLst>
                    <a:ext uri="{FF2B5EF4-FFF2-40B4-BE49-F238E27FC236}">
                      <a16:creationId xmlns:a16="http://schemas.microsoft.com/office/drawing/2014/main" id="{F482F861-67B4-08CF-C1A7-8BD968B5B88C}"/>
                    </a:ext>
                  </a:extLst>
                </p:cNvPr>
                <p:cNvPicPr/>
                <p:nvPr/>
              </p:nvPicPr>
              <p:blipFill>
                <a:blip r:embed="rId109"/>
                <a:stretch>
                  <a:fillRect/>
                </a:stretch>
              </p:blipFill>
              <p:spPr>
                <a:xfrm>
                  <a:off x="6540505" y="5477077"/>
                  <a:ext cx="9432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35" name="Ink 134">
                  <a:extLst>
                    <a:ext uri="{FF2B5EF4-FFF2-40B4-BE49-F238E27FC236}">
                      <a16:creationId xmlns:a16="http://schemas.microsoft.com/office/drawing/2014/main" id="{579CEB67-1622-8342-A85F-2A50E04A6D0D}"/>
                    </a:ext>
                  </a:extLst>
                </p14:cNvPr>
                <p14:cNvContentPartPr/>
                <p14:nvPr/>
              </p14:nvContentPartPr>
              <p14:xfrm>
                <a:off x="6699985" y="5627197"/>
                <a:ext cx="174600" cy="34560"/>
              </p14:xfrm>
            </p:contentPart>
          </mc:Choice>
          <mc:Fallback xmlns="">
            <p:pic>
              <p:nvPicPr>
                <p:cNvPr id="135" name="Ink 134">
                  <a:extLst>
                    <a:ext uri="{FF2B5EF4-FFF2-40B4-BE49-F238E27FC236}">
                      <a16:creationId xmlns:a16="http://schemas.microsoft.com/office/drawing/2014/main" id="{579CEB67-1622-8342-A85F-2A50E04A6D0D}"/>
                    </a:ext>
                  </a:extLst>
                </p:cNvPr>
                <p:cNvPicPr/>
                <p:nvPr/>
              </p:nvPicPr>
              <p:blipFill>
                <a:blip r:embed="rId111"/>
                <a:stretch>
                  <a:fillRect/>
                </a:stretch>
              </p:blipFill>
              <p:spPr>
                <a:xfrm>
                  <a:off x="6691345" y="5618197"/>
                  <a:ext cx="19224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37" name="Ink 136">
                  <a:extLst>
                    <a:ext uri="{FF2B5EF4-FFF2-40B4-BE49-F238E27FC236}">
                      <a16:creationId xmlns:a16="http://schemas.microsoft.com/office/drawing/2014/main" id="{CF1536C9-10A7-B7AE-365F-6B85EB05891C}"/>
                    </a:ext>
                  </a:extLst>
                </p14:cNvPr>
                <p14:cNvContentPartPr/>
                <p14:nvPr/>
              </p14:nvContentPartPr>
              <p14:xfrm>
                <a:off x="5464465" y="6192037"/>
                <a:ext cx="185040" cy="31320"/>
              </p14:xfrm>
            </p:contentPart>
          </mc:Choice>
          <mc:Fallback xmlns="">
            <p:pic>
              <p:nvPicPr>
                <p:cNvPr id="137" name="Ink 136">
                  <a:extLst>
                    <a:ext uri="{FF2B5EF4-FFF2-40B4-BE49-F238E27FC236}">
                      <a16:creationId xmlns:a16="http://schemas.microsoft.com/office/drawing/2014/main" id="{CF1536C9-10A7-B7AE-365F-6B85EB05891C}"/>
                    </a:ext>
                  </a:extLst>
                </p:cNvPr>
                <p:cNvPicPr/>
                <p:nvPr/>
              </p:nvPicPr>
              <p:blipFill>
                <a:blip r:embed="rId113"/>
                <a:stretch>
                  <a:fillRect/>
                </a:stretch>
              </p:blipFill>
              <p:spPr>
                <a:xfrm>
                  <a:off x="5455465" y="6183037"/>
                  <a:ext cx="20268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38" name="Ink 137">
                  <a:extLst>
                    <a:ext uri="{FF2B5EF4-FFF2-40B4-BE49-F238E27FC236}">
                      <a16:creationId xmlns:a16="http://schemas.microsoft.com/office/drawing/2014/main" id="{59C7E925-98D5-032A-E849-EF8BB1B88803}"/>
                    </a:ext>
                  </a:extLst>
                </p14:cNvPr>
                <p14:cNvContentPartPr/>
                <p14:nvPr/>
              </p14:nvContentPartPr>
              <p14:xfrm>
                <a:off x="5537185" y="6130117"/>
                <a:ext cx="1349640" cy="376200"/>
              </p14:xfrm>
            </p:contentPart>
          </mc:Choice>
          <mc:Fallback xmlns="">
            <p:pic>
              <p:nvPicPr>
                <p:cNvPr id="138" name="Ink 137">
                  <a:extLst>
                    <a:ext uri="{FF2B5EF4-FFF2-40B4-BE49-F238E27FC236}">
                      <a16:creationId xmlns:a16="http://schemas.microsoft.com/office/drawing/2014/main" id="{59C7E925-98D5-032A-E849-EF8BB1B88803}"/>
                    </a:ext>
                  </a:extLst>
                </p:cNvPr>
                <p:cNvPicPr/>
                <p:nvPr/>
              </p:nvPicPr>
              <p:blipFill>
                <a:blip r:embed="rId115"/>
                <a:stretch>
                  <a:fillRect/>
                </a:stretch>
              </p:blipFill>
              <p:spPr>
                <a:xfrm>
                  <a:off x="5528185" y="6121117"/>
                  <a:ext cx="1367280" cy="39384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39" name="Ink 138">
                  <a:extLst>
                    <a:ext uri="{FF2B5EF4-FFF2-40B4-BE49-F238E27FC236}">
                      <a16:creationId xmlns:a16="http://schemas.microsoft.com/office/drawing/2014/main" id="{F65F7DF8-60B3-FC10-032F-AC4B0AAC7805}"/>
                    </a:ext>
                  </a:extLst>
                </p14:cNvPr>
                <p14:cNvContentPartPr/>
                <p14:nvPr/>
              </p14:nvContentPartPr>
              <p14:xfrm>
                <a:off x="7152145" y="6078277"/>
                <a:ext cx="1424880" cy="342360"/>
              </p14:xfrm>
            </p:contentPart>
          </mc:Choice>
          <mc:Fallback xmlns="">
            <p:pic>
              <p:nvPicPr>
                <p:cNvPr id="139" name="Ink 138">
                  <a:extLst>
                    <a:ext uri="{FF2B5EF4-FFF2-40B4-BE49-F238E27FC236}">
                      <a16:creationId xmlns:a16="http://schemas.microsoft.com/office/drawing/2014/main" id="{F65F7DF8-60B3-FC10-032F-AC4B0AAC7805}"/>
                    </a:ext>
                  </a:extLst>
                </p:cNvPr>
                <p:cNvPicPr/>
                <p:nvPr/>
              </p:nvPicPr>
              <p:blipFill>
                <a:blip r:embed="rId117"/>
                <a:stretch>
                  <a:fillRect/>
                </a:stretch>
              </p:blipFill>
              <p:spPr>
                <a:xfrm>
                  <a:off x="7143505" y="6069637"/>
                  <a:ext cx="144252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40" name="Ink 139">
                  <a:extLst>
                    <a:ext uri="{FF2B5EF4-FFF2-40B4-BE49-F238E27FC236}">
                      <a16:creationId xmlns:a16="http://schemas.microsoft.com/office/drawing/2014/main" id="{0701EEDC-EC46-554C-6205-FC9D5B6A6499}"/>
                    </a:ext>
                  </a:extLst>
                </p14:cNvPr>
                <p14:cNvContentPartPr/>
                <p14:nvPr/>
              </p14:nvContentPartPr>
              <p14:xfrm>
                <a:off x="7557145" y="6141277"/>
                <a:ext cx="189360" cy="11880"/>
              </p14:xfrm>
            </p:contentPart>
          </mc:Choice>
          <mc:Fallback xmlns="">
            <p:pic>
              <p:nvPicPr>
                <p:cNvPr id="140" name="Ink 139">
                  <a:extLst>
                    <a:ext uri="{FF2B5EF4-FFF2-40B4-BE49-F238E27FC236}">
                      <a16:creationId xmlns:a16="http://schemas.microsoft.com/office/drawing/2014/main" id="{0701EEDC-EC46-554C-6205-FC9D5B6A6499}"/>
                    </a:ext>
                  </a:extLst>
                </p:cNvPr>
                <p:cNvPicPr/>
                <p:nvPr/>
              </p:nvPicPr>
              <p:blipFill>
                <a:blip r:embed="rId119"/>
                <a:stretch>
                  <a:fillRect/>
                </a:stretch>
              </p:blipFill>
              <p:spPr>
                <a:xfrm>
                  <a:off x="7548505" y="6132637"/>
                  <a:ext cx="207000" cy="29520"/>
                </a:xfrm>
                <a:prstGeom prst="rect">
                  <a:avLst/>
                </a:prstGeom>
              </p:spPr>
            </p:pic>
          </mc:Fallback>
        </mc:AlternateContent>
      </p:grpSp>
      <p:grpSp>
        <p:nvGrpSpPr>
          <p:cNvPr id="152" name="Group 151">
            <a:extLst>
              <a:ext uri="{FF2B5EF4-FFF2-40B4-BE49-F238E27FC236}">
                <a16:creationId xmlns:a16="http://schemas.microsoft.com/office/drawing/2014/main" id="{4185C647-1C7D-A317-B94D-6C555221012B}"/>
              </a:ext>
            </a:extLst>
          </p:cNvPr>
          <p:cNvGrpSpPr/>
          <p:nvPr/>
        </p:nvGrpSpPr>
        <p:grpSpPr>
          <a:xfrm>
            <a:off x="8297665" y="1307197"/>
            <a:ext cx="2140920" cy="3677040"/>
            <a:chOff x="8297665" y="1307197"/>
            <a:chExt cx="2140920" cy="3677040"/>
          </a:xfrm>
        </p:grpSpPr>
        <mc:AlternateContent xmlns:mc="http://schemas.openxmlformats.org/markup-compatibility/2006" xmlns:p14="http://schemas.microsoft.com/office/powerpoint/2010/main">
          <mc:Choice Requires="p14">
            <p:contentPart p14:bwMode="auto" r:id="rId120">
              <p14:nvContentPartPr>
                <p14:cNvPr id="143" name="Ink 142">
                  <a:extLst>
                    <a:ext uri="{FF2B5EF4-FFF2-40B4-BE49-F238E27FC236}">
                      <a16:creationId xmlns:a16="http://schemas.microsoft.com/office/drawing/2014/main" id="{B0E0C089-19BE-7AEF-5DDE-65B1168169EF}"/>
                    </a:ext>
                  </a:extLst>
                </p14:cNvPr>
                <p14:cNvContentPartPr/>
                <p14:nvPr/>
              </p14:nvContentPartPr>
              <p14:xfrm>
                <a:off x="8297665" y="1307197"/>
                <a:ext cx="2140920" cy="2396160"/>
              </p14:xfrm>
            </p:contentPart>
          </mc:Choice>
          <mc:Fallback xmlns="">
            <p:pic>
              <p:nvPicPr>
                <p:cNvPr id="143" name="Ink 142">
                  <a:extLst>
                    <a:ext uri="{FF2B5EF4-FFF2-40B4-BE49-F238E27FC236}">
                      <a16:creationId xmlns:a16="http://schemas.microsoft.com/office/drawing/2014/main" id="{B0E0C089-19BE-7AEF-5DDE-65B1168169EF}"/>
                    </a:ext>
                  </a:extLst>
                </p:cNvPr>
                <p:cNvPicPr/>
                <p:nvPr/>
              </p:nvPicPr>
              <p:blipFill>
                <a:blip r:embed="rId121"/>
                <a:stretch>
                  <a:fillRect/>
                </a:stretch>
              </p:blipFill>
              <p:spPr>
                <a:xfrm>
                  <a:off x="8289025" y="1298197"/>
                  <a:ext cx="2158560" cy="24138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44" name="Ink 143">
                  <a:extLst>
                    <a:ext uri="{FF2B5EF4-FFF2-40B4-BE49-F238E27FC236}">
                      <a16:creationId xmlns:a16="http://schemas.microsoft.com/office/drawing/2014/main" id="{D3E8A97C-D18D-87E1-F5FB-F5541DC69D1B}"/>
                    </a:ext>
                  </a:extLst>
                </p14:cNvPr>
                <p14:cNvContentPartPr/>
                <p14:nvPr/>
              </p14:nvContentPartPr>
              <p14:xfrm>
                <a:off x="9130345" y="3697957"/>
                <a:ext cx="27360" cy="640080"/>
              </p14:xfrm>
            </p:contentPart>
          </mc:Choice>
          <mc:Fallback xmlns="">
            <p:pic>
              <p:nvPicPr>
                <p:cNvPr id="144" name="Ink 143">
                  <a:extLst>
                    <a:ext uri="{FF2B5EF4-FFF2-40B4-BE49-F238E27FC236}">
                      <a16:creationId xmlns:a16="http://schemas.microsoft.com/office/drawing/2014/main" id="{D3E8A97C-D18D-87E1-F5FB-F5541DC69D1B}"/>
                    </a:ext>
                  </a:extLst>
                </p:cNvPr>
                <p:cNvPicPr/>
                <p:nvPr/>
              </p:nvPicPr>
              <p:blipFill>
                <a:blip r:embed="rId123"/>
                <a:stretch>
                  <a:fillRect/>
                </a:stretch>
              </p:blipFill>
              <p:spPr>
                <a:xfrm>
                  <a:off x="9121705" y="3688957"/>
                  <a:ext cx="45000" cy="6577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45" name="Ink 144">
                  <a:extLst>
                    <a:ext uri="{FF2B5EF4-FFF2-40B4-BE49-F238E27FC236}">
                      <a16:creationId xmlns:a16="http://schemas.microsoft.com/office/drawing/2014/main" id="{A28C42DE-4AC6-B651-08E5-CC8E0DAF8F54}"/>
                    </a:ext>
                  </a:extLst>
                </p14:cNvPr>
                <p14:cNvContentPartPr/>
                <p14:nvPr/>
              </p14:nvContentPartPr>
              <p14:xfrm>
                <a:off x="9277945" y="3696157"/>
                <a:ext cx="48600" cy="655920"/>
              </p14:xfrm>
            </p:contentPart>
          </mc:Choice>
          <mc:Fallback xmlns="">
            <p:pic>
              <p:nvPicPr>
                <p:cNvPr id="145" name="Ink 144">
                  <a:extLst>
                    <a:ext uri="{FF2B5EF4-FFF2-40B4-BE49-F238E27FC236}">
                      <a16:creationId xmlns:a16="http://schemas.microsoft.com/office/drawing/2014/main" id="{A28C42DE-4AC6-B651-08E5-CC8E0DAF8F54}"/>
                    </a:ext>
                  </a:extLst>
                </p:cNvPr>
                <p:cNvPicPr/>
                <p:nvPr/>
              </p:nvPicPr>
              <p:blipFill>
                <a:blip r:embed="rId125"/>
                <a:stretch>
                  <a:fillRect/>
                </a:stretch>
              </p:blipFill>
              <p:spPr>
                <a:xfrm>
                  <a:off x="9268945" y="3687157"/>
                  <a:ext cx="66240" cy="67356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46" name="Ink 145">
                  <a:extLst>
                    <a:ext uri="{FF2B5EF4-FFF2-40B4-BE49-F238E27FC236}">
                      <a16:creationId xmlns:a16="http://schemas.microsoft.com/office/drawing/2014/main" id="{54DC2938-F248-3D36-2F04-454077E5A081}"/>
                    </a:ext>
                  </a:extLst>
                </p14:cNvPr>
                <p14:cNvContentPartPr/>
                <p14:nvPr/>
              </p14:nvContentPartPr>
              <p14:xfrm>
                <a:off x="8620585" y="4220677"/>
                <a:ext cx="1421280" cy="763560"/>
              </p14:xfrm>
            </p:contentPart>
          </mc:Choice>
          <mc:Fallback xmlns="">
            <p:pic>
              <p:nvPicPr>
                <p:cNvPr id="146" name="Ink 145">
                  <a:extLst>
                    <a:ext uri="{FF2B5EF4-FFF2-40B4-BE49-F238E27FC236}">
                      <a16:creationId xmlns:a16="http://schemas.microsoft.com/office/drawing/2014/main" id="{54DC2938-F248-3D36-2F04-454077E5A081}"/>
                    </a:ext>
                  </a:extLst>
                </p:cNvPr>
                <p:cNvPicPr/>
                <p:nvPr/>
              </p:nvPicPr>
              <p:blipFill>
                <a:blip r:embed="rId127"/>
                <a:stretch>
                  <a:fillRect/>
                </a:stretch>
              </p:blipFill>
              <p:spPr>
                <a:xfrm>
                  <a:off x="8611945" y="4211677"/>
                  <a:ext cx="1438920" cy="7812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47" name="Ink 146">
                  <a:extLst>
                    <a:ext uri="{FF2B5EF4-FFF2-40B4-BE49-F238E27FC236}">
                      <a16:creationId xmlns:a16="http://schemas.microsoft.com/office/drawing/2014/main" id="{DDE70C97-2494-56AC-2A54-90D1D3D65A07}"/>
                    </a:ext>
                  </a:extLst>
                </p14:cNvPr>
                <p14:cNvContentPartPr/>
                <p14:nvPr/>
              </p14:nvContentPartPr>
              <p14:xfrm>
                <a:off x="8906425" y="4487077"/>
                <a:ext cx="104040" cy="272520"/>
              </p14:xfrm>
            </p:contentPart>
          </mc:Choice>
          <mc:Fallback xmlns="">
            <p:pic>
              <p:nvPicPr>
                <p:cNvPr id="147" name="Ink 146">
                  <a:extLst>
                    <a:ext uri="{FF2B5EF4-FFF2-40B4-BE49-F238E27FC236}">
                      <a16:creationId xmlns:a16="http://schemas.microsoft.com/office/drawing/2014/main" id="{DDE70C97-2494-56AC-2A54-90D1D3D65A07}"/>
                    </a:ext>
                  </a:extLst>
                </p:cNvPr>
                <p:cNvPicPr/>
                <p:nvPr/>
              </p:nvPicPr>
              <p:blipFill>
                <a:blip r:embed="rId129"/>
                <a:stretch>
                  <a:fillRect/>
                </a:stretch>
              </p:blipFill>
              <p:spPr>
                <a:xfrm>
                  <a:off x="8897425" y="4478437"/>
                  <a:ext cx="12168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48" name="Ink 147">
                  <a:extLst>
                    <a:ext uri="{FF2B5EF4-FFF2-40B4-BE49-F238E27FC236}">
                      <a16:creationId xmlns:a16="http://schemas.microsoft.com/office/drawing/2014/main" id="{B1218435-336E-ECD6-CDD7-BF6DAD43701D}"/>
                    </a:ext>
                  </a:extLst>
                </p14:cNvPr>
                <p14:cNvContentPartPr/>
                <p14:nvPr/>
              </p14:nvContentPartPr>
              <p14:xfrm>
                <a:off x="9062665" y="4489957"/>
                <a:ext cx="138600" cy="249480"/>
              </p14:xfrm>
            </p:contentPart>
          </mc:Choice>
          <mc:Fallback xmlns="">
            <p:pic>
              <p:nvPicPr>
                <p:cNvPr id="148" name="Ink 147">
                  <a:extLst>
                    <a:ext uri="{FF2B5EF4-FFF2-40B4-BE49-F238E27FC236}">
                      <a16:creationId xmlns:a16="http://schemas.microsoft.com/office/drawing/2014/main" id="{B1218435-336E-ECD6-CDD7-BF6DAD43701D}"/>
                    </a:ext>
                  </a:extLst>
                </p:cNvPr>
                <p:cNvPicPr/>
                <p:nvPr/>
              </p:nvPicPr>
              <p:blipFill>
                <a:blip r:embed="rId131"/>
                <a:stretch>
                  <a:fillRect/>
                </a:stretch>
              </p:blipFill>
              <p:spPr>
                <a:xfrm>
                  <a:off x="9054025" y="4480957"/>
                  <a:ext cx="15624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49" name="Ink 148">
                  <a:extLst>
                    <a:ext uri="{FF2B5EF4-FFF2-40B4-BE49-F238E27FC236}">
                      <a16:creationId xmlns:a16="http://schemas.microsoft.com/office/drawing/2014/main" id="{9B2E7E9A-DEF8-0EDC-81A7-3F22C76FCA9E}"/>
                    </a:ext>
                  </a:extLst>
                </p14:cNvPr>
                <p14:cNvContentPartPr/>
                <p14:nvPr/>
              </p14:nvContentPartPr>
              <p14:xfrm>
                <a:off x="9279385" y="4500757"/>
                <a:ext cx="164160" cy="16560"/>
              </p14:xfrm>
            </p:contentPart>
          </mc:Choice>
          <mc:Fallback xmlns="">
            <p:pic>
              <p:nvPicPr>
                <p:cNvPr id="149" name="Ink 148">
                  <a:extLst>
                    <a:ext uri="{FF2B5EF4-FFF2-40B4-BE49-F238E27FC236}">
                      <a16:creationId xmlns:a16="http://schemas.microsoft.com/office/drawing/2014/main" id="{9B2E7E9A-DEF8-0EDC-81A7-3F22C76FCA9E}"/>
                    </a:ext>
                  </a:extLst>
                </p:cNvPr>
                <p:cNvPicPr/>
                <p:nvPr/>
              </p:nvPicPr>
              <p:blipFill>
                <a:blip r:embed="rId133"/>
                <a:stretch>
                  <a:fillRect/>
                </a:stretch>
              </p:blipFill>
              <p:spPr>
                <a:xfrm>
                  <a:off x="9270385" y="4491757"/>
                  <a:ext cx="18180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50" name="Ink 149">
                  <a:extLst>
                    <a:ext uri="{FF2B5EF4-FFF2-40B4-BE49-F238E27FC236}">
                      <a16:creationId xmlns:a16="http://schemas.microsoft.com/office/drawing/2014/main" id="{8E3C4BC6-CBCA-7E78-8ED7-5F4FA6CAF498}"/>
                    </a:ext>
                  </a:extLst>
                </p14:cNvPr>
                <p14:cNvContentPartPr/>
                <p14:nvPr/>
              </p14:nvContentPartPr>
              <p14:xfrm>
                <a:off x="9344545" y="4518397"/>
                <a:ext cx="43200" cy="232920"/>
              </p14:xfrm>
            </p:contentPart>
          </mc:Choice>
          <mc:Fallback xmlns="">
            <p:pic>
              <p:nvPicPr>
                <p:cNvPr id="150" name="Ink 149">
                  <a:extLst>
                    <a:ext uri="{FF2B5EF4-FFF2-40B4-BE49-F238E27FC236}">
                      <a16:creationId xmlns:a16="http://schemas.microsoft.com/office/drawing/2014/main" id="{8E3C4BC6-CBCA-7E78-8ED7-5F4FA6CAF498}"/>
                    </a:ext>
                  </a:extLst>
                </p:cNvPr>
                <p:cNvPicPr/>
                <p:nvPr/>
              </p:nvPicPr>
              <p:blipFill>
                <a:blip r:embed="rId135"/>
                <a:stretch>
                  <a:fillRect/>
                </a:stretch>
              </p:blipFill>
              <p:spPr>
                <a:xfrm>
                  <a:off x="9335545" y="4509397"/>
                  <a:ext cx="6084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51" name="Ink 150">
                  <a:extLst>
                    <a:ext uri="{FF2B5EF4-FFF2-40B4-BE49-F238E27FC236}">
                      <a16:creationId xmlns:a16="http://schemas.microsoft.com/office/drawing/2014/main" id="{9727CC3C-90C6-516D-9C2A-F54A47F2E1B3}"/>
                    </a:ext>
                  </a:extLst>
                </p14:cNvPr>
                <p14:cNvContentPartPr/>
                <p14:nvPr/>
              </p14:nvContentPartPr>
              <p14:xfrm>
                <a:off x="9503665" y="4441717"/>
                <a:ext cx="178920" cy="259200"/>
              </p14:xfrm>
            </p:contentPart>
          </mc:Choice>
          <mc:Fallback xmlns="">
            <p:pic>
              <p:nvPicPr>
                <p:cNvPr id="151" name="Ink 150">
                  <a:extLst>
                    <a:ext uri="{FF2B5EF4-FFF2-40B4-BE49-F238E27FC236}">
                      <a16:creationId xmlns:a16="http://schemas.microsoft.com/office/drawing/2014/main" id="{9727CC3C-90C6-516D-9C2A-F54A47F2E1B3}"/>
                    </a:ext>
                  </a:extLst>
                </p:cNvPr>
                <p:cNvPicPr/>
                <p:nvPr/>
              </p:nvPicPr>
              <p:blipFill>
                <a:blip r:embed="rId137"/>
                <a:stretch>
                  <a:fillRect/>
                </a:stretch>
              </p:blipFill>
              <p:spPr>
                <a:xfrm>
                  <a:off x="9495025" y="4432717"/>
                  <a:ext cx="196560" cy="276840"/>
                </a:xfrm>
                <a:prstGeom prst="rect">
                  <a:avLst/>
                </a:prstGeom>
              </p:spPr>
            </p:pic>
          </mc:Fallback>
        </mc:AlternateContent>
      </p:grpSp>
      <p:grpSp>
        <p:nvGrpSpPr>
          <p:cNvPr id="156" name="Group 155">
            <a:extLst>
              <a:ext uri="{FF2B5EF4-FFF2-40B4-BE49-F238E27FC236}">
                <a16:creationId xmlns:a16="http://schemas.microsoft.com/office/drawing/2014/main" id="{E08986A9-0A85-8AF9-8772-4B43D0D60EE4}"/>
              </a:ext>
            </a:extLst>
          </p:cNvPr>
          <p:cNvGrpSpPr/>
          <p:nvPr/>
        </p:nvGrpSpPr>
        <p:grpSpPr>
          <a:xfrm>
            <a:off x="1631185" y="1481797"/>
            <a:ext cx="4068000" cy="3187440"/>
            <a:chOff x="1631185" y="1481797"/>
            <a:chExt cx="4068000" cy="3187440"/>
          </a:xfrm>
        </p:grpSpPr>
        <mc:AlternateContent xmlns:mc="http://schemas.openxmlformats.org/markup-compatibility/2006" xmlns:p14="http://schemas.microsoft.com/office/powerpoint/2010/main">
          <mc:Choice Requires="p14">
            <p:contentPart p14:bwMode="auto" r:id="rId138">
              <p14:nvContentPartPr>
                <p14:cNvPr id="113" name="Ink 112">
                  <a:extLst>
                    <a:ext uri="{FF2B5EF4-FFF2-40B4-BE49-F238E27FC236}">
                      <a16:creationId xmlns:a16="http://schemas.microsoft.com/office/drawing/2014/main" id="{1D69E77C-1DD0-7FCA-0593-DF6C6DF88830}"/>
                    </a:ext>
                  </a:extLst>
                </p14:cNvPr>
                <p14:cNvContentPartPr/>
                <p14:nvPr/>
              </p14:nvContentPartPr>
              <p14:xfrm>
                <a:off x="1631185" y="2123317"/>
                <a:ext cx="1592640" cy="65520"/>
              </p14:xfrm>
            </p:contentPart>
          </mc:Choice>
          <mc:Fallback xmlns="">
            <p:pic>
              <p:nvPicPr>
                <p:cNvPr id="113" name="Ink 112">
                  <a:extLst>
                    <a:ext uri="{FF2B5EF4-FFF2-40B4-BE49-F238E27FC236}">
                      <a16:creationId xmlns:a16="http://schemas.microsoft.com/office/drawing/2014/main" id="{1D69E77C-1DD0-7FCA-0593-DF6C6DF88830}"/>
                    </a:ext>
                  </a:extLst>
                </p:cNvPr>
                <p:cNvPicPr/>
                <p:nvPr/>
              </p:nvPicPr>
              <p:blipFill>
                <a:blip r:embed="rId139"/>
                <a:stretch>
                  <a:fillRect/>
                </a:stretch>
              </p:blipFill>
              <p:spPr>
                <a:xfrm>
                  <a:off x="1622545" y="2114677"/>
                  <a:ext cx="161028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14" name="Ink 113">
                  <a:extLst>
                    <a:ext uri="{FF2B5EF4-FFF2-40B4-BE49-F238E27FC236}">
                      <a16:creationId xmlns:a16="http://schemas.microsoft.com/office/drawing/2014/main" id="{281DC5B9-9ADB-93F3-866D-41F11F2C2B67}"/>
                    </a:ext>
                  </a:extLst>
                </p14:cNvPr>
                <p14:cNvContentPartPr/>
                <p14:nvPr/>
              </p14:nvContentPartPr>
              <p14:xfrm>
                <a:off x="3106465" y="1549117"/>
                <a:ext cx="223920" cy="2493360"/>
              </p14:xfrm>
            </p:contentPart>
          </mc:Choice>
          <mc:Fallback xmlns="">
            <p:pic>
              <p:nvPicPr>
                <p:cNvPr id="114" name="Ink 113">
                  <a:extLst>
                    <a:ext uri="{FF2B5EF4-FFF2-40B4-BE49-F238E27FC236}">
                      <a16:creationId xmlns:a16="http://schemas.microsoft.com/office/drawing/2014/main" id="{281DC5B9-9ADB-93F3-866D-41F11F2C2B67}"/>
                    </a:ext>
                  </a:extLst>
                </p:cNvPr>
                <p:cNvPicPr/>
                <p:nvPr/>
              </p:nvPicPr>
              <p:blipFill>
                <a:blip r:embed="rId141"/>
                <a:stretch>
                  <a:fillRect/>
                </a:stretch>
              </p:blipFill>
              <p:spPr>
                <a:xfrm>
                  <a:off x="3097465" y="1540477"/>
                  <a:ext cx="241560" cy="251100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16" name="Ink 115">
                  <a:extLst>
                    <a:ext uri="{FF2B5EF4-FFF2-40B4-BE49-F238E27FC236}">
                      <a16:creationId xmlns:a16="http://schemas.microsoft.com/office/drawing/2014/main" id="{BFF4E1C6-C186-C374-489C-37428BEF8B1A}"/>
                    </a:ext>
                  </a:extLst>
                </p14:cNvPr>
                <p14:cNvContentPartPr/>
                <p14:nvPr/>
              </p14:nvContentPartPr>
              <p14:xfrm>
                <a:off x="3333625" y="1481797"/>
                <a:ext cx="2314440" cy="75600"/>
              </p14:xfrm>
            </p:contentPart>
          </mc:Choice>
          <mc:Fallback xmlns="">
            <p:pic>
              <p:nvPicPr>
                <p:cNvPr id="116" name="Ink 115">
                  <a:extLst>
                    <a:ext uri="{FF2B5EF4-FFF2-40B4-BE49-F238E27FC236}">
                      <a16:creationId xmlns:a16="http://schemas.microsoft.com/office/drawing/2014/main" id="{BFF4E1C6-C186-C374-489C-37428BEF8B1A}"/>
                    </a:ext>
                  </a:extLst>
                </p:cNvPr>
                <p:cNvPicPr/>
                <p:nvPr/>
              </p:nvPicPr>
              <p:blipFill>
                <a:blip r:embed="rId143"/>
                <a:stretch>
                  <a:fillRect/>
                </a:stretch>
              </p:blipFill>
              <p:spPr>
                <a:xfrm>
                  <a:off x="3324985" y="1473157"/>
                  <a:ext cx="233208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18" name="Ink 117">
                  <a:extLst>
                    <a:ext uri="{FF2B5EF4-FFF2-40B4-BE49-F238E27FC236}">
                      <a16:creationId xmlns:a16="http://schemas.microsoft.com/office/drawing/2014/main" id="{5CB16FDE-311C-39B0-2E27-128463EFFF52}"/>
                    </a:ext>
                  </a:extLst>
                </p14:cNvPr>
                <p14:cNvContentPartPr/>
                <p14:nvPr/>
              </p14:nvContentPartPr>
              <p14:xfrm>
                <a:off x="3099625" y="1497997"/>
                <a:ext cx="2599560" cy="2464560"/>
              </p14:xfrm>
            </p:contentPart>
          </mc:Choice>
          <mc:Fallback xmlns="">
            <p:pic>
              <p:nvPicPr>
                <p:cNvPr id="118" name="Ink 117">
                  <a:extLst>
                    <a:ext uri="{FF2B5EF4-FFF2-40B4-BE49-F238E27FC236}">
                      <a16:creationId xmlns:a16="http://schemas.microsoft.com/office/drawing/2014/main" id="{5CB16FDE-311C-39B0-2E27-128463EFFF52}"/>
                    </a:ext>
                  </a:extLst>
                </p:cNvPr>
                <p:cNvPicPr/>
                <p:nvPr/>
              </p:nvPicPr>
              <p:blipFill>
                <a:blip r:embed="rId145"/>
                <a:stretch>
                  <a:fillRect/>
                </a:stretch>
              </p:blipFill>
              <p:spPr>
                <a:xfrm>
                  <a:off x="3090985" y="1489357"/>
                  <a:ext cx="2617200" cy="248220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19" name="Ink 118">
                  <a:extLst>
                    <a:ext uri="{FF2B5EF4-FFF2-40B4-BE49-F238E27FC236}">
                      <a16:creationId xmlns:a16="http://schemas.microsoft.com/office/drawing/2014/main" id="{1AC1AD63-8F92-96D5-72FC-7DED9B7877B9}"/>
                    </a:ext>
                  </a:extLst>
                </p14:cNvPr>
                <p14:cNvContentPartPr/>
                <p14:nvPr/>
              </p14:nvContentPartPr>
              <p14:xfrm>
                <a:off x="4342345" y="3817837"/>
                <a:ext cx="48240" cy="733320"/>
              </p14:xfrm>
            </p:contentPart>
          </mc:Choice>
          <mc:Fallback xmlns="">
            <p:pic>
              <p:nvPicPr>
                <p:cNvPr id="119" name="Ink 118">
                  <a:extLst>
                    <a:ext uri="{FF2B5EF4-FFF2-40B4-BE49-F238E27FC236}">
                      <a16:creationId xmlns:a16="http://schemas.microsoft.com/office/drawing/2014/main" id="{1AC1AD63-8F92-96D5-72FC-7DED9B7877B9}"/>
                    </a:ext>
                  </a:extLst>
                </p:cNvPr>
                <p:cNvPicPr/>
                <p:nvPr/>
              </p:nvPicPr>
              <p:blipFill>
                <a:blip r:embed="rId147"/>
                <a:stretch>
                  <a:fillRect/>
                </a:stretch>
              </p:blipFill>
              <p:spPr>
                <a:xfrm>
                  <a:off x="4333705" y="3809197"/>
                  <a:ext cx="65880" cy="75096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20" name="Ink 119">
                  <a:extLst>
                    <a:ext uri="{FF2B5EF4-FFF2-40B4-BE49-F238E27FC236}">
                      <a16:creationId xmlns:a16="http://schemas.microsoft.com/office/drawing/2014/main" id="{22950761-DD90-1A9D-ACFD-84016B8CFD58}"/>
                    </a:ext>
                  </a:extLst>
                </p14:cNvPr>
                <p14:cNvContentPartPr/>
                <p14:nvPr/>
              </p14:nvContentPartPr>
              <p14:xfrm>
                <a:off x="4474825" y="3737197"/>
                <a:ext cx="50400" cy="932040"/>
              </p14:xfrm>
            </p:contentPart>
          </mc:Choice>
          <mc:Fallback xmlns="">
            <p:pic>
              <p:nvPicPr>
                <p:cNvPr id="120" name="Ink 119">
                  <a:extLst>
                    <a:ext uri="{FF2B5EF4-FFF2-40B4-BE49-F238E27FC236}">
                      <a16:creationId xmlns:a16="http://schemas.microsoft.com/office/drawing/2014/main" id="{22950761-DD90-1A9D-ACFD-84016B8CFD58}"/>
                    </a:ext>
                  </a:extLst>
                </p:cNvPr>
                <p:cNvPicPr/>
                <p:nvPr/>
              </p:nvPicPr>
              <p:blipFill>
                <a:blip r:embed="rId149"/>
                <a:stretch>
                  <a:fillRect/>
                </a:stretch>
              </p:blipFill>
              <p:spPr>
                <a:xfrm>
                  <a:off x="4465825" y="3728557"/>
                  <a:ext cx="68040" cy="94968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53" name="Ink 152">
                  <a:extLst>
                    <a:ext uri="{FF2B5EF4-FFF2-40B4-BE49-F238E27FC236}">
                      <a16:creationId xmlns:a16="http://schemas.microsoft.com/office/drawing/2014/main" id="{9BFA5775-BCCE-76C3-3B9A-030AF8A96048}"/>
                    </a:ext>
                  </a:extLst>
                </p14:cNvPr>
                <p14:cNvContentPartPr/>
                <p14:nvPr/>
              </p14:nvContentPartPr>
              <p14:xfrm>
                <a:off x="3513625" y="1705717"/>
                <a:ext cx="212760" cy="270000"/>
              </p14:xfrm>
            </p:contentPart>
          </mc:Choice>
          <mc:Fallback xmlns="">
            <p:pic>
              <p:nvPicPr>
                <p:cNvPr id="153" name="Ink 152">
                  <a:extLst>
                    <a:ext uri="{FF2B5EF4-FFF2-40B4-BE49-F238E27FC236}">
                      <a16:creationId xmlns:a16="http://schemas.microsoft.com/office/drawing/2014/main" id="{9BFA5775-BCCE-76C3-3B9A-030AF8A96048}"/>
                    </a:ext>
                  </a:extLst>
                </p:cNvPr>
                <p:cNvPicPr/>
                <p:nvPr/>
              </p:nvPicPr>
              <p:blipFill>
                <a:blip r:embed="rId151"/>
                <a:stretch>
                  <a:fillRect/>
                </a:stretch>
              </p:blipFill>
              <p:spPr>
                <a:xfrm>
                  <a:off x="3504985" y="1697077"/>
                  <a:ext cx="230400" cy="28764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54" name="Ink 153">
                  <a:extLst>
                    <a:ext uri="{FF2B5EF4-FFF2-40B4-BE49-F238E27FC236}">
                      <a16:creationId xmlns:a16="http://schemas.microsoft.com/office/drawing/2014/main" id="{16248B86-5110-A827-4348-032E6C4C1F9B}"/>
                    </a:ext>
                  </a:extLst>
                </p14:cNvPr>
                <p14:cNvContentPartPr/>
                <p14:nvPr/>
              </p14:nvContentPartPr>
              <p14:xfrm>
                <a:off x="3754465" y="1676197"/>
                <a:ext cx="122400" cy="237240"/>
              </p14:xfrm>
            </p:contentPart>
          </mc:Choice>
          <mc:Fallback xmlns="">
            <p:pic>
              <p:nvPicPr>
                <p:cNvPr id="154" name="Ink 153">
                  <a:extLst>
                    <a:ext uri="{FF2B5EF4-FFF2-40B4-BE49-F238E27FC236}">
                      <a16:creationId xmlns:a16="http://schemas.microsoft.com/office/drawing/2014/main" id="{16248B86-5110-A827-4348-032E6C4C1F9B}"/>
                    </a:ext>
                  </a:extLst>
                </p:cNvPr>
                <p:cNvPicPr/>
                <p:nvPr/>
              </p:nvPicPr>
              <p:blipFill>
                <a:blip r:embed="rId153"/>
                <a:stretch>
                  <a:fillRect/>
                </a:stretch>
              </p:blipFill>
              <p:spPr>
                <a:xfrm>
                  <a:off x="3745825" y="1667557"/>
                  <a:ext cx="14004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55" name="Ink 154">
                  <a:extLst>
                    <a:ext uri="{FF2B5EF4-FFF2-40B4-BE49-F238E27FC236}">
                      <a16:creationId xmlns:a16="http://schemas.microsoft.com/office/drawing/2014/main" id="{411C5F55-9588-2F0B-0F0B-3AD0145F49A8}"/>
                    </a:ext>
                  </a:extLst>
                </p14:cNvPr>
                <p14:cNvContentPartPr/>
                <p14:nvPr/>
              </p14:nvContentPartPr>
              <p14:xfrm>
                <a:off x="3894505" y="1693117"/>
                <a:ext cx="151920" cy="191520"/>
              </p14:xfrm>
            </p:contentPart>
          </mc:Choice>
          <mc:Fallback xmlns="">
            <p:pic>
              <p:nvPicPr>
                <p:cNvPr id="155" name="Ink 154">
                  <a:extLst>
                    <a:ext uri="{FF2B5EF4-FFF2-40B4-BE49-F238E27FC236}">
                      <a16:creationId xmlns:a16="http://schemas.microsoft.com/office/drawing/2014/main" id="{411C5F55-9588-2F0B-0F0B-3AD0145F49A8}"/>
                    </a:ext>
                  </a:extLst>
                </p:cNvPr>
                <p:cNvPicPr/>
                <p:nvPr/>
              </p:nvPicPr>
              <p:blipFill>
                <a:blip r:embed="rId155"/>
                <a:stretch>
                  <a:fillRect/>
                </a:stretch>
              </p:blipFill>
              <p:spPr>
                <a:xfrm>
                  <a:off x="3885505" y="1684477"/>
                  <a:ext cx="169560" cy="209160"/>
                </a:xfrm>
                <a:prstGeom prst="rect">
                  <a:avLst/>
                </a:prstGeom>
              </p:spPr>
            </p:pic>
          </mc:Fallback>
        </mc:AlternateContent>
      </p:grpSp>
      <p:grpSp>
        <p:nvGrpSpPr>
          <p:cNvPr id="160" name="Group 159">
            <a:extLst>
              <a:ext uri="{FF2B5EF4-FFF2-40B4-BE49-F238E27FC236}">
                <a16:creationId xmlns:a16="http://schemas.microsoft.com/office/drawing/2014/main" id="{BFA144C1-B9A7-99A3-8FD7-4EA7D3EF3B23}"/>
              </a:ext>
            </a:extLst>
          </p:cNvPr>
          <p:cNvGrpSpPr/>
          <p:nvPr/>
        </p:nvGrpSpPr>
        <p:grpSpPr>
          <a:xfrm>
            <a:off x="8558305" y="1644877"/>
            <a:ext cx="618480" cy="294480"/>
            <a:chOff x="8558305" y="1644877"/>
            <a:chExt cx="618480" cy="294480"/>
          </a:xfrm>
        </p:grpSpPr>
        <mc:AlternateContent xmlns:mc="http://schemas.openxmlformats.org/markup-compatibility/2006" xmlns:p14="http://schemas.microsoft.com/office/powerpoint/2010/main">
          <mc:Choice Requires="p14">
            <p:contentPart p14:bwMode="auto" r:id="rId156">
              <p14:nvContentPartPr>
                <p14:cNvPr id="157" name="Ink 156">
                  <a:extLst>
                    <a:ext uri="{FF2B5EF4-FFF2-40B4-BE49-F238E27FC236}">
                      <a16:creationId xmlns:a16="http://schemas.microsoft.com/office/drawing/2014/main" id="{C7B186B3-03D9-8B29-20CD-A2ABB8EF6F02}"/>
                    </a:ext>
                  </a:extLst>
                </p14:cNvPr>
                <p14:cNvContentPartPr/>
                <p14:nvPr/>
              </p14:nvContentPartPr>
              <p14:xfrm>
                <a:off x="8558305" y="1701757"/>
                <a:ext cx="194040" cy="237600"/>
              </p14:xfrm>
            </p:contentPart>
          </mc:Choice>
          <mc:Fallback xmlns="">
            <p:pic>
              <p:nvPicPr>
                <p:cNvPr id="157" name="Ink 156">
                  <a:extLst>
                    <a:ext uri="{FF2B5EF4-FFF2-40B4-BE49-F238E27FC236}">
                      <a16:creationId xmlns:a16="http://schemas.microsoft.com/office/drawing/2014/main" id="{C7B186B3-03D9-8B29-20CD-A2ABB8EF6F02}"/>
                    </a:ext>
                  </a:extLst>
                </p:cNvPr>
                <p:cNvPicPr/>
                <p:nvPr/>
              </p:nvPicPr>
              <p:blipFill>
                <a:blip r:embed="rId157"/>
                <a:stretch>
                  <a:fillRect/>
                </a:stretch>
              </p:blipFill>
              <p:spPr>
                <a:xfrm>
                  <a:off x="8549665" y="1692757"/>
                  <a:ext cx="21168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58" name="Ink 157">
                  <a:extLst>
                    <a:ext uri="{FF2B5EF4-FFF2-40B4-BE49-F238E27FC236}">
                      <a16:creationId xmlns:a16="http://schemas.microsoft.com/office/drawing/2014/main" id="{84D6B029-749B-7C3C-2B63-31107AA069F4}"/>
                    </a:ext>
                  </a:extLst>
                </p14:cNvPr>
                <p14:cNvContentPartPr/>
                <p14:nvPr/>
              </p14:nvContentPartPr>
              <p14:xfrm>
                <a:off x="8791225" y="1657477"/>
                <a:ext cx="125280" cy="230760"/>
              </p14:xfrm>
            </p:contentPart>
          </mc:Choice>
          <mc:Fallback xmlns="">
            <p:pic>
              <p:nvPicPr>
                <p:cNvPr id="158" name="Ink 157">
                  <a:extLst>
                    <a:ext uri="{FF2B5EF4-FFF2-40B4-BE49-F238E27FC236}">
                      <a16:creationId xmlns:a16="http://schemas.microsoft.com/office/drawing/2014/main" id="{84D6B029-749B-7C3C-2B63-31107AA069F4}"/>
                    </a:ext>
                  </a:extLst>
                </p:cNvPr>
                <p:cNvPicPr/>
                <p:nvPr/>
              </p:nvPicPr>
              <p:blipFill>
                <a:blip r:embed="rId159"/>
                <a:stretch>
                  <a:fillRect/>
                </a:stretch>
              </p:blipFill>
              <p:spPr>
                <a:xfrm>
                  <a:off x="8782225" y="1648477"/>
                  <a:ext cx="14292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59" name="Ink 158">
                  <a:extLst>
                    <a:ext uri="{FF2B5EF4-FFF2-40B4-BE49-F238E27FC236}">
                      <a16:creationId xmlns:a16="http://schemas.microsoft.com/office/drawing/2014/main" id="{2718E88F-BD67-4470-D6DD-5E62F4683B63}"/>
                    </a:ext>
                  </a:extLst>
                </p14:cNvPr>
                <p14:cNvContentPartPr/>
                <p14:nvPr/>
              </p14:nvContentPartPr>
              <p14:xfrm>
                <a:off x="8998225" y="1644877"/>
                <a:ext cx="178560" cy="227880"/>
              </p14:xfrm>
            </p:contentPart>
          </mc:Choice>
          <mc:Fallback xmlns="">
            <p:pic>
              <p:nvPicPr>
                <p:cNvPr id="159" name="Ink 158">
                  <a:extLst>
                    <a:ext uri="{FF2B5EF4-FFF2-40B4-BE49-F238E27FC236}">
                      <a16:creationId xmlns:a16="http://schemas.microsoft.com/office/drawing/2014/main" id="{2718E88F-BD67-4470-D6DD-5E62F4683B63}"/>
                    </a:ext>
                  </a:extLst>
                </p:cNvPr>
                <p:cNvPicPr/>
                <p:nvPr/>
              </p:nvPicPr>
              <p:blipFill>
                <a:blip r:embed="rId161"/>
                <a:stretch>
                  <a:fillRect/>
                </a:stretch>
              </p:blipFill>
              <p:spPr>
                <a:xfrm>
                  <a:off x="8989585" y="1635877"/>
                  <a:ext cx="196200" cy="245520"/>
                </a:xfrm>
                <a:prstGeom prst="rect">
                  <a:avLst/>
                </a:prstGeom>
              </p:spPr>
            </p:pic>
          </mc:Fallback>
        </mc:AlternateContent>
      </p:grpSp>
      <p:grpSp>
        <p:nvGrpSpPr>
          <p:cNvPr id="169" name="Group 168">
            <a:extLst>
              <a:ext uri="{FF2B5EF4-FFF2-40B4-BE49-F238E27FC236}">
                <a16:creationId xmlns:a16="http://schemas.microsoft.com/office/drawing/2014/main" id="{486727EA-E9E3-244F-6CA4-FB14EE878EFF}"/>
              </a:ext>
            </a:extLst>
          </p:cNvPr>
          <p:cNvGrpSpPr/>
          <p:nvPr/>
        </p:nvGrpSpPr>
        <p:grpSpPr>
          <a:xfrm>
            <a:off x="6455545" y="3606877"/>
            <a:ext cx="1250640" cy="708120"/>
            <a:chOff x="6455545" y="3606877"/>
            <a:chExt cx="1250640" cy="708120"/>
          </a:xfrm>
        </p:grpSpPr>
        <mc:AlternateContent xmlns:mc="http://schemas.openxmlformats.org/markup-compatibility/2006" xmlns:p14="http://schemas.microsoft.com/office/powerpoint/2010/main">
          <mc:Choice Requires="p14">
            <p:contentPart p14:bwMode="auto" r:id="rId162">
              <p14:nvContentPartPr>
                <p14:cNvPr id="161" name="Ink 160">
                  <a:extLst>
                    <a:ext uri="{FF2B5EF4-FFF2-40B4-BE49-F238E27FC236}">
                      <a16:creationId xmlns:a16="http://schemas.microsoft.com/office/drawing/2014/main" id="{71F6DDA4-24E5-B7CA-79FE-E0757668C77B}"/>
                    </a:ext>
                  </a:extLst>
                </p14:cNvPr>
                <p14:cNvContentPartPr/>
                <p14:nvPr/>
              </p14:nvContentPartPr>
              <p14:xfrm>
                <a:off x="6465985" y="3693997"/>
                <a:ext cx="61200" cy="498960"/>
              </p14:xfrm>
            </p:contentPart>
          </mc:Choice>
          <mc:Fallback xmlns="">
            <p:pic>
              <p:nvPicPr>
                <p:cNvPr id="161" name="Ink 160">
                  <a:extLst>
                    <a:ext uri="{FF2B5EF4-FFF2-40B4-BE49-F238E27FC236}">
                      <a16:creationId xmlns:a16="http://schemas.microsoft.com/office/drawing/2014/main" id="{71F6DDA4-24E5-B7CA-79FE-E0757668C77B}"/>
                    </a:ext>
                  </a:extLst>
                </p:cNvPr>
                <p:cNvPicPr/>
                <p:nvPr/>
              </p:nvPicPr>
              <p:blipFill>
                <a:blip r:embed="rId163"/>
                <a:stretch>
                  <a:fillRect/>
                </a:stretch>
              </p:blipFill>
              <p:spPr>
                <a:xfrm>
                  <a:off x="6457345" y="3684997"/>
                  <a:ext cx="78840" cy="51660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62" name="Ink 161">
                  <a:extLst>
                    <a:ext uri="{FF2B5EF4-FFF2-40B4-BE49-F238E27FC236}">
                      <a16:creationId xmlns:a16="http://schemas.microsoft.com/office/drawing/2014/main" id="{BAE2D9D6-54E6-A032-2C51-BA11EE019A13}"/>
                    </a:ext>
                  </a:extLst>
                </p14:cNvPr>
                <p14:cNvContentPartPr/>
                <p14:nvPr/>
              </p14:nvContentPartPr>
              <p14:xfrm>
                <a:off x="6455545" y="3606877"/>
                <a:ext cx="1250640" cy="708120"/>
              </p14:xfrm>
            </p:contentPart>
          </mc:Choice>
          <mc:Fallback xmlns="">
            <p:pic>
              <p:nvPicPr>
                <p:cNvPr id="162" name="Ink 161">
                  <a:extLst>
                    <a:ext uri="{FF2B5EF4-FFF2-40B4-BE49-F238E27FC236}">
                      <a16:creationId xmlns:a16="http://schemas.microsoft.com/office/drawing/2014/main" id="{BAE2D9D6-54E6-A032-2C51-BA11EE019A13}"/>
                    </a:ext>
                  </a:extLst>
                </p:cNvPr>
                <p:cNvPicPr/>
                <p:nvPr/>
              </p:nvPicPr>
              <p:blipFill>
                <a:blip r:embed="rId165"/>
                <a:stretch>
                  <a:fillRect/>
                </a:stretch>
              </p:blipFill>
              <p:spPr>
                <a:xfrm>
                  <a:off x="6446905" y="3597877"/>
                  <a:ext cx="1268280" cy="7257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63" name="Ink 162">
                  <a:extLst>
                    <a:ext uri="{FF2B5EF4-FFF2-40B4-BE49-F238E27FC236}">
                      <a16:creationId xmlns:a16="http://schemas.microsoft.com/office/drawing/2014/main" id="{38B2CAB3-4790-6F5A-1C90-C84B93D97799}"/>
                    </a:ext>
                  </a:extLst>
                </p14:cNvPr>
                <p14:cNvContentPartPr/>
                <p14:nvPr/>
              </p14:nvContentPartPr>
              <p14:xfrm>
                <a:off x="6662185" y="3928717"/>
                <a:ext cx="207360" cy="249480"/>
              </p14:xfrm>
            </p:contentPart>
          </mc:Choice>
          <mc:Fallback xmlns="">
            <p:pic>
              <p:nvPicPr>
                <p:cNvPr id="163" name="Ink 162">
                  <a:extLst>
                    <a:ext uri="{FF2B5EF4-FFF2-40B4-BE49-F238E27FC236}">
                      <a16:creationId xmlns:a16="http://schemas.microsoft.com/office/drawing/2014/main" id="{38B2CAB3-4790-6F5A-1C90-C84B93D97799}"/>
                    </a:ext>
                  </a:extLst>
                </p:cNvPr>
                <p:cNvPicPr/>
                <p:nvPr/>
              </p:nvPicPr>
              <p:blipFill>
                <a:blip r:embed="rId167"/>
                <a:stretch>
                  <a:fillRect/>
                </a:stretch>
              </p:blipFill>
              <p:spPr>
                <a:xfrm>
                  <a:off x="6653545" y="3919717"/>
                  <a:ext cx="22500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64" name="Ink 163">
                  <a:extLst>
                    <a:ext uri="{FF2B5EF4-FFF2-40B4-BE49-F238E27FC236}">
                      <a16:creationId xmlns:a16="http://schemas.microsoft.com/office/drawing/2014/main" id="{1B84A35D-9B73-4EBC-185B-3F5E17512423}"/>
                    </a:ext>
                  </a:extLst>
                </p14:cNvPr>
                <p14:cNvContentPartPr/>
                <p14:nvPr/>
              </p14:nvContentPartPr>
              <p14:xfrm>
                <a:off x="6928945" y="3899557"/>
                <a:ext cx="121680" cy="243360"/>
              </p14:xfrm>
            </p:contentPart>
          </mc:Choice>
          <mc:Fallback xmlns="">
            <p:pic>
              <p:nvPicPr>
                <p:cNvPr id="164" name="Ink 163">
                  <a:extLst>
                    <a:ext uri="{FF2B5EF4-FFF2-40B4-BE49-F238E27FC236}">
                      <a16:creationId xmlns:a16="http://schemas.microsoft.com/office/drawing/2014/main" id="{1B84A35D-9B73-4EBC-185B-3F5E17512423}"/>
                    </a:ext>
                  </a:extLst>
                </p:cNvPr>
                <p:cNvPicPr/>
                <p:nvPr/>
              </p:nvPicPr>
              <p:blipFill>
                <a:blip r:embed="rId169"/>
                <a:stretch>
                  <a:fillRect/>
                </a:stretch>
              </p:blipFill>
              <p:spPr>
                <a:xfrm>
                  <a:off x="6919945" y="3890557"/>
                  <a:ext cx="13932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65" name="Ink 164">
                  <a:extLst>
                    <a:ext uri="{FF2B5EF4-FFF2-40B4-BE49-F238E27FC236}">
                      <a16:creationId xmlns:a16="http://schemas.microsoft.com/office/drawing/2014/main" id="{901F43C2-9453-F6F8-FB84-70908016356A}"/>
                    </a:ext>
                  </a:extLst>
                </p14:cNvPr>
                <p14:cNvContentPartPr/>
                <p14:nvPr/>
              </p14:nvContentPartPr>
              <p14:xfrm>
                <a:off x="7124425" y="3913597"/>
                <a:ext cx="168480" cy="183240"/>
              </p14:xfrm>
            </p:contentPart>
          </mc:Choice>
          <mc:Fallback xmlns="">
            <p:pic>
              <p:nvPicPr>
                <p:cNvPr id="165" name="Ink 164">
                  <a:extLst>
                    <a:ext uri="{FF2B5EF4-FFF2-40B4-BE49-F238E27FC236}">
                      <a16:creationId xmlns:a16="http://schemas.microsoft.com/office/drawing/2014/main" id="{901F43C2-9453-F6F8-FB84-70908016356A}"/>
                    </a:ext>
                  </a:extLst>
                </p:cNvPr>
                <p:cNvPicPr/>
                <p:nvPr/>
              </p:nvPicPr>
              <p:blipFill>
                <a:blip r:embed="rId171"/>
                <a:stretch>
                  <a:fillRect/>
                </a:stretch>
              </p:blipFill>
              <p:spPr>
                <a:xfrm>
                  <a:off x="7115785" y="3904957"/>
                  <a:ext cx="186120" cy="200880"/>
                </a:xfrm>
                <a:prstGeom prst="rect">
                  <a:avLst/>
                </a:prstGeom>
              </p:spPr>
            </p:pic>
          </mc:Fallback>
        </mc:AlternateContent>
      </p:grpSp>
      <p:grpSp>
        <p:nvGrpSpPr>
          <p:cNvPr id="173" name="Group 172">
            <a:extLst>
              <a:ext uri="{FF2B5EF4-FFF2-40B4-BE49-F238E27FC236}">
                <a16:creationId xmlns:a16="http://schemas.microsoft.com/office/drawing/2014/main" id="{AAE3FEA2-70A3-8A61-9427-6D10211556FF}"/>
              </a:ext>
            </a:extLst>
          </p:cNvPr>
          <p:cNvGrpSpPr/>
          <p:nvPr/>
        </p:nvGrpSpPr>
        <p:grpSpPr>
          <a:xfrm>
            <a:off x="6361225" y="1085797"/>
            <a:ext cx="886680" cy="603720"/>
            <a:chOff x="6361225" y="1085797"/>
            <a:chExt cx="886680" cy="603720"/>
          </a:xfrm>
        </p:grpSpPr>
        <mc:AlternateContent xmlns:mc="http://schemas.openxmlformats.org/markup-compatibility/2006" xmlns:p14="http://schemas.microsoft.com/office/powerpoint/2010/main">
          <mc:Choice Requires="p14">
            <p:contentPart p14:bwMode="auto" r:id="rId172">
              <p14:nvContentPartPr>
                <p14:cNvPr id="166" name="Ink 165">
                  <a:extLst>
                    <a:ext uri="{FF2B5EF4-FFF2-40B4-BE49-F238E27FC236}">
                      <a16:creationId xmlns:a16="http://schemas.microsoft.com/office/drawing/2014/main" id="{7574DA0D-379C-E159-F075-04685AECCFFA}"/>
                    </a:ext>
                  </a:extLst>
                </p14:cNvPr>
                <p14:cNvContentPartPr/>
                <p14:nvPr/>
              </p14:nvContentPartPr>
              <p14:xfrm>
                <a:off x="6361225" y="1166437"/>
                <a:ext cx="42480" cy="430560"/>
              </p14:xfrm>
            </p:contentPart>
          </mc:Choice>
          <mc:Fallback xmlns="">
            <p:pic>
              <p:nvPicPr>
                <p:cNvPr id="166" name="Ink 165">
                  <a:extLst>
                    <a:ext uri="{FF2B5EF4-FFF2-40B4-BE49-F238E27FC236}">
                      <a16:creationId xmlns:a16="http://schemas.microsoft.com/office/drawing/2014/main" id="{7574DA0D-379C-E159-F075-04685AECCFFA}"/>
                    </a:ext>
                  </a:extLst>
                </p:cNvPr>
                <p:cNvPicPr/>
                <p:nvPr/>
              </p:nvPicPr>
              <p:blipFill>
                <a:blip r:embed="rId173"/>
                <a:stretch>
                  <a:fillRect/>
                </a:stretch>
              </p:blipFill>
              <p:spPr>
                <a:xfrm>
                  <a:off x="6352585" y="1157797"/>
                  <a:ext cx="60120" cy="44820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67" name="Ink 166">
                  <a:extLst>
                    <a:ext uri="{FF2B5EF4-FFF2-40B4-BE49-F238E27FC236}">
                      <a16:creationId xmlns:a16="http://schemas.microsoft.com/office/drawing/2014/main" id="{6817A577-4DBF-8556-E190-270E52767182}"/>
                    </a:ext>
                  </a:extLst>
                </p14:cNvPr>
                <p14:cNvContentPartPr/>
                <p14:nvPr/>
              </p14:nvContentPartPr>
              <p14:xfrm>
                <a:off x="6365905" y="1085797"/>
                <a:ext cx="882000" cy="603720"/>
              </p14:xfrm>
            </p:contentPart>
          </mc:Choice>
          <mc:Fallback xmlns="">
            <p:pic>
              <p:nvPicPr>
                <p:cNvPr id="167" name="Ink 166">
                  <a:extLst>
                    <a:ext uri="{FF2B5EF4-FFF2-40B4-BE49-F238E27FC236}">
                      <a16:creationId xmlns:a16="http://schemas.microsoft.com/office/drawing/2014/main" id="{6817A577-4DBF-8556-E190-270E52767182}"/>
                    </a:ext>
                  </a:extLst>
                </p:cNvPr>
                <p:cNvPicPr/>
                <p:nvPr/>
              </p:nvPicPr>
              <p:blipFill>
                <a:blip r:embed="rId175"/>
                <a:stretch>
                  <a:fillRect/>
                </a:stretch>
              </p:blipFill>
              <p:spPr>
                <a:xfrm>
                  <a:off x="6356905" y="1076797"/>
                  <a:ext cx="899640" cy="62136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70" name="Ink 169">
                  <a:extLst>
                    <a:ext uri="{FF2B5EF4-FFF2-40B4-BE49-F238E27FC236}">
                      <a16:creationId xmlns:a16="http://schemas.microsoft.com/office/drawing/2014/main" id="{8B63FD3C-0FE7-A401-E891-9BABE30ED620}"/>
                    </a:ext>
                  </a:extLst>
                </p14:cNvPr>
                <p14:cNvContentPartPr/>
                <p14:nvPr/>
              </p14:nvContentPartPr>
              <p14:xfrm>
                <a:off x="6538345" y="1265077"/>
                <a:ext cx="190080" cy="222480"/>
              </p14:xfrm>
            </p:contentPart>
          </mc:Choice>
          <mc:Fallback xmlns="">
            <p:pic>
              <p:nvPicPr>
                <p:cNvPr id="170" name="Ink 169">
                  <a:extLst>
                    <a:ext uri="{FF2B5EF4-FFF2-40B4-BE49-F238E27FC236}">
                      <a16:creationId xmlns:a16="http://schemas.microsoft.com/office/drawing/2014/main" id="{8B63FD3C-0FE7-A401-E891-9BABE30ED620}"/>
                    </a:ext>
                  </a:extLst>
                </p:cNvPr>
                <p:cNvPicPr/>
                <p:nvPr/>
              </p:nvPicPr>
              <p:blipFill>
                <a:blip r:embed="rId177"/>
                <a:stretch>
                  <a:fillRect/>
                </a:stretch>
              </p:blipFill>
              <p:spPr>
                <a:xfrm>
                  <a:off x="6529345" y="1256077"/>
                  <a:ext cx="20772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71" name="Ink 170">
                  <a:extLst>
                    <a:ext uri="{FF2B5EF4-FFF2-40B4-BE49-F238E27FC236}">
                      <a16:creationId xmlns:a16="http://schemas.microsoft.com/office/drawing/2014/main" id="{2853B3DE-0FE9-4789-D628-3DAA2730F462}"/>
                    </a:ext>
                  </a:extLst>
                </p14:cNvPr>
                <p14:cNvContentPartPr/>
                <p14:nvPr/>
              </p14:nvContentPartPr>
              <p14:xfrm>
                <a:off x="6771265" y="1244917"/>
                <a:ext cx="115920" cy="234720"/>
              </p14:xfrm>
            </p:contentPart>
          </mc:Choice>
          <mc:Fallback xmlns="">
            <p:pic>
              <p:nvPicPr>
                <p:cNvPr id="171" name="Ink 170">
                  <a:extLst>
                    <a:ext uri="{FF2B5EF4-FFF2-40B4-BE49-F238E27FC236}">
                      <a16:creationId xmlns:a16="http://schemas.microsoft.com/office/drawing/2014/main" id="{2853B3DE-0FE9-4789-D628-3DAA2730F462}"/>
                    </a:ext>
                  </a:extLst>
                </p:cNvPr>
                <p:cNvPicPr/>
                <p:nvPr/>
              </p:nvPicPr>
              <p:blipFill>
                <a:blip r:embed="rId179"/>
                <a:stretch>
                  <a:fillRect/>
                </a:stretch>
              </p:blipFill>
              <p:spPr>
                <a:xfrm>
                  <a:off x="6762625" y="1235917"/>
                  <a:ext cx="13356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72" name="Ink 171">
                  <a:extLst>
                    <a:ext uri="{FF2B5EF4-FFF2-40B4-BE49-F238E27FC236}">
                      <a16:creationId xmlns:a16="http://schemas.microsoft.com/office/drawing/2014/main" id="{393820F0-3CC6-EE03-B281-335C58AA9AC6}"/>
                    </a:ext>
                  </a:extLst>
                </p14:cNvPr>
                <p14:cNvContentPartPr/>
                <p14:nvPr/>
              </p14:nvContentPartPr>
              <p14:xfrm>
                <a:off x="6918505" y="1278037"/>
                <a:ext cx="135360" cy="178200"/>
              </p14:xfrm>
            </p:contentPart>
          </mc:Choice>
          <mc:Fallback xmlns="">
            <p:pic>
              <p:nvPicPr>
                <p:cNvPr id="172" name="Ink 171">
                  <a:extLst>
                    <a:ext uri="{FF2B5EF4-FFF2-40B4-BE49-F238E27FC236}">
                      <a16:creationId xmlns:a16="http://schemas.microsoft.com/office/drawing/2014/main" id="{393820F0-3CC6-EE03-B281-335C58AA9AC6}"/>
                    </a:ext>
                  </a:extLst>
                </p:cNvPr>
                <p:cNvPicPr/>
                <p:nvPr/>
              </p:nvPicPr>
              <p:blipFill>
                <a:blip r:embed="rId181"/>
                <a:stretch>
                  <a:fillRect/>
                </a:stretch>
              </p:blipFill>
              <p:spPr>
                <a:xfrm>
                  <a:off x="6909865" y="1269397"/>
                  <a:ext cx="153000" cy="195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2">
            <p14:nvContentPartPr>
              <p14:cNvPr id="176" name="Ink 175">
                <a:extLst>
                  <a:ext uri="{FF2B5EF4-FFF2-40B4-BE49-F238E27FC236}">
                    <a16:creationId xmlns:a16="http://schemas.microsoft.com/office/drawing/2014/main" id="{0CBEDDC0-35B9-06FD-373C-2F864BDE9BD7}"/>
                  </a:ext>
                </a:extLst>
              </p14:cNvPr>
              <p14:cNvContentPartPr/>
              <p14:nvPr/>
            </p14:nvContentPartPr>
            <p14:xfrm>
              <a:off x="5654545" y="2803717"/>
              <a:ext cx="778320" cy="1317240"/>
            </p14:xfrm>
          </p:contentPart>
        </mc:Choice>
        <mc:Fallback xmlns="">
          <p:pic>
            <p:nvPicPr>
              <p:cNvPr id="176" name="Ink 175">
                <a:extLst>
                  <a:ext uri="{FF2B5EF4-FFF2-40B4-BE49-F238E27FC236}">
                    <a16:creationId xmlns:a16="http://schemas.microsoft.com/office/drawing/2014/main" id="{0CBEDDC0-35B9-06FD-373C-2F864BDE9BD7}"/>
                  </a:ext>
                </a:extLst>
              </p:cNvPr>
              <p:cNvPicPr/>
              <p:nvPr/>
            </p:nvPicPr>
            <p:blipFill>
              <a:blip r:embed="rId183"/>
              <a:stretch>
                <a:fillRect/>
              </a:stretch>
            </p:blipFill>
            <p:spPr>
              <a:xfrm>
                <a:off x="5645905" y="2794717"/>
                <a:ext cx="795960" cy="133488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77" name="Ink 176">
                <a:extLst>
                  <a:ext uri="{FF2B5EF4-FFF2-40B4-BE49-F238E27FC236}">
                    <a16:creationId xmlns:a16="http://schemas.microsoft.com/office/drawing/2014/main" id="{0DF74F3B-F341-E4A1-CD67-78CAAC0BD469}"/>
                  </a:ext>
                </a:extLst>
              </p14:cNvPr>
              <p14:cNvContentPartPr/>
              <p14:nvPr/>
            </p14:nvContentPartPr>
            <p14:xfrm>
              <a:off x="3333265" y="2157517"/>
              <a:ext cx="130320" cy="327960"/>
            </p14:xfrm>
          </p:contentPart>
        </mc:Choice>
        <mc:Fallback xmlns="">
          <p:pic>
            <p:nvPicPr>
              <p:cNvPr id="177" name="Ink 176">
                <a:extLst>
                  <a:ext uri="{FF2B5EF4-FFF2-40B4-BE49-F238E27FC236}">
                    <a16:creationId xmlns:a16="http://schemas.microsoft.com/office/drawing/2014/main" id="{0DF74F3B-F341-E4A1-CD67-78CAAC0BD469}"/>
                  </a:ext>
                </a:extLst>
              </p:cNvPr>
              <p:cNvPicPr/>
              <p:nvPr/>
            </p:nvPicPr>
            <p:blipFill>
              <a:blip r:embed="rId185"/>
              <a:stretch>
                <a:fillRect/>
              </a:stretch>
            </p:blipFill>
            <p:spPr>
              <a:xfrm>
                <a:off x="3324265" y="2148517"/>
                <a:ext cx="147960" cy="345600"/>
              </a:xfrm>
              <a:prstGeom prst="rect">
                <a:avLst/>
              </a:prstGeom>
            </p:spPr>
          </p:pic>
        </mc:Fallback>
      </mc:AlternateContent>
      <p:grpSp>
        <p:nvGrpSpPr>
          <p:cNvPr id="188" name="Group 187">
            <a:extLst>
              <a:ext uri="{FF2B5EF4-FFF2-40B4-BE49-F238E27FC236}">
                <a16:creationId xmlns:a16="http://schemas.microsoft.com/office/drawing/2014/main" id="{C6FE77D0-3CD7-5543-EE0E-E97ABE6FD65A}"/>
              </a:ext>
            </a:extLst>
          </p:cNvPr>
          <p:cNvGrpSpPr/>
          <p:nvPr/>
        </p:nvGrpSpPr>
        <p:grpSpPr>
          <a:xfrm>
            <a:off x="3559345" y="1476037"/>
            <a:ext cx="4664880" cy="1051920"/>
            <a:chOff x="3559345" y="1476037"/>
            <a:chExt cx="4664880" cy="1051920"/>
          </a:xfrm>
        </p:grpSpPr>
        <mc:AlternateContent xmlns:mc="http://schemas.openxmlformats.org/markup-compatibility/2006" xmlns:p14="http://schemas.microsoft.com/office/powerpoint/2010/main">
          <mc:Choice Requires="p14">
            <p:contentPart p14:bwMode="auto" r:id="rId186">
              <p14:nvContentPartPr>
                <p14:cNvPr id="182" name="Ink 181">
                  <a:extLst>
                    <a:ext uri="{FF2B5EF4-FFF2-40B4-BE49-F238E27FC236}">
                      <a16:creationId xmlns:a16="http://schemas.microsoft.com/office/drawing/2014/main" id="{AA7C4230-48FF-89AD-20E1-FCE3D71619AD}"/>
                    </a:ext>
                  </a:extLst>
                </p14:cNvPr>
                <p14:cNvContentPartPr/>
                <p14:nvPr/>
              </p14:nvContentPartPr>
              <p14:xfrm>
                <a:off x="3559345" y="2125117"/>
                <a:ext cx="1014120" cy="360000"/>
              </p14:xfrm>
            </p:contentPart>
          </mc:Choice>
          <mc:Fallback xmlns="">
            <p:pic>
              <p:nvPicPr>
                <p:cNvPr id="182" name="Ink 181">
                  <a:extLst>
                    <a:ext uri="{FF2B5EF4-FFF2-40B4-BE49-F238E27FC236}">
                      <a16:creationId xmlns:a16="http://schemas.microsoft.com/office/drawing/2014/main" id="{AA7C4230-48FF-89AD-20E1-FCE3D71619AD}"/>
                    </a:ext>
                  </a:extLst>
                </p:cNvPr>
                <p:cNvPicPr/>
                <p:nvPr/>
              </p:nvPicPr>
              <p:blipFill>
                <a:blip r:embed="rId187"/>
                <a:stretch>
                  <a:fillRect/>
                </a:stretch>
              </p:blipFill>
              <p:spPr>
                <a:xfrm>
                  <a:off x="3550705" y="2116477"/>
                  <a:ext cx="1031760" cy="37764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74" name="Ink 173">
                  <a:extLst>
                    <a:ext uri="{FF2B5EF4-FFF2-40B4-BE49-F238E27FC236}">
                      <a16:creationId xmlns:a16="http://schemas.microsoft.com/office/drawing/2014/main" id="{41BEAF3D-8DF3-7995-7A2C-414D1AAD9DEE}"/>
                    </a:ext>
                  </a:extLst>
                </p14:cNvPr>
                <p14:cNvContentPartPr/>
                <p14:nvPr/>
              </p14:nvContentPartPr>
              <p14:xfrm>
                <a:off x="5671465" y="2501677"/>
                <a:ext cx="2552760" cy="26280"/>
              </p14:xfrm>
            </p:contentPart>
          </mc:Choice>
          <mc:Fallback xmlns="">
            <p:pic>
              <p:nvPicPr>
                <p:cNvPr id="174" name="Ink 173">
                  <a:extLst>
                    <a:ext uri="{FF2B5EF4-FFF2-40B4-BE49-F238E27FC236}">
                      <a16:creationId xmlns:a16="http://schemas.microsoft.com/office/drawing/2014/main" id="{41BEAF3D-8DF3-7995-7A2C-414D1AAD9DEE}"/>
                    </a:ext>
                  </a:extLst>
                </p:cNvPr>
                <p:cNvPicPr/>
                <p:nvPr/>
              </p:nvPicPr>
              <p:blipFill>
                <a:blip r:embed="rId189"/>
                <a:stretch>
                  <a:fillRect/>
                </a:stretch>
              </p:blipFill>
              <p:spPr>
                <a:xfrm>
                  <a:off x="5662825" y="2492677"/>
                  <a:ext cx="257040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75" name="Ink 174">
                  <a:extLst>
                    <a:ext uri="{FF2B5EF4-FFF2-40B4-BE49-F238E27FC236}">
                      <a16:creationId xmlns:a16="http://schemas.microsoft.com/office/drawing/2014/main" id="{162E2721-A9D1-95D5-5ACE-047D270F0DB6}"/>
                    </a:ext>
                  </a:extLst>
                </p14:cNvPr>
                <p14:cNvContentPartPr/>
                <p14:nvPr/>
              </p14:nvContentPartPr>
              <p14:xfrm>
                <a:off x="5728345" y="1476037"/>
                <a:ext cx="619560" cy="338040"/>
              </p14:xfrm>
            </p:contentPart>
          </mc:Choice>
          <mc:Fallback xmlns="">
            <p:pic>
              <p:nvPicPr>
                <p:cNvPr id="175" name="Ink 174">
                  <a:extLst>
                    <a:ext uri="{FF2B5EF4-FFF2-40B4-BE49-F238E27FC236}">
                      <a16:creationId xmlns:a16="http://schemas.microsoft.com/office/drawing/2014/main" id="{162E2721-A9D1-95D5-5ACE-047D270F0DB6}"/>
                    </a:ext>
                  </a:extLst>
                </p:cNvPr>
                <p:cNvPicPr/>
                <p:nvPr/>
              </p:nvPicPr>
              <p:blipFill>
                <a:blip r:embed="rId191"/>
                <a:stretch>
                  <a:fillRect/>
                </a:stretch>
              </p:blipFill>
              <p:spPr>
                <a:xfrm>
                  <a:off x="5719345" y="1467037"/>
                  <a:ext cx="637200" cy="35568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83" name="Ink 182">
                  <a:extLst>
                    <a:ext uri="{FF2B5EF4-FFF2-40B4-BE49-F238E27FC236}">
                      <a16:creationId xmlns:a16="http://schemas.microsoft.com/office/drawing/2014/main" id="{BC2AA5BC-5747-8FBF-455C-5CF797A42D4D}"/>
                    </a:ext>
                  </a:extLst>
                </p14:cNvPr>
                <p14:cNvContentPartPr/>
                <p14:nvPr/>
              </p14:nvContentPartPr>
              <p14:xfrm>
                <a:off x="4682905" y="2032237"/>
                <a:ext cx="1410120" cy="406800"/>
              </p14:xfrm>
            </p:contentPart>
          </mc:Choice>
          <mc:Fallback xmlns="">
            <p:pic>
              <p:nvPicPr>
                <p:cNvPr id="183" name="Ink 182">
                  <a:extLst>
                    <a:ext uri="{FF2B5EF4-FFF2-40B4-BE49-F238E27FC236}">
                      <a16:creationId xmlns:a16="http://schemas.microsoft.com/office/drawing/2014/main" id="{BC2AA5BC-5747-8FBF-455C-5CF797A42D4D}"/>
                    </a:ext>
                  </a:extLst>
                </p:cNvPr>
                <p:cNvPicPr/>
                <p:nvPr/>
              </p:nvPicPr>
              <p:blipFill>
                <a:blip r:embed="rId193"/>
                <a:stretch>
                  <a:fillRect/>
                </a:stretch>
              </p:blipFill>
              <p:spPr>
                <a:xfrm>
                  <a:off x="4673905" y="2023597"/>
                  <a:ext cx="1427760" cy="42444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84" name="Ink 183">
                  <a:extLst>
                    <a:ext uri="{FF2B5EF4-FFF2-40B4-BE49-F238E27FC236}">
                      <a16:creationId xmlns:a16="http://schemas.microsoft.com/office/drawing/2014/main" id="{EDD913DB-7541-BE70-FA50-9670ABB64195}"/>
                    </a:ext>
                  </a:extLst>
                </p14:cNvPr>
                <p14:cNvContentPartPr/>
                <p14:nvPr/>
              </p14:nvContentPartPr>
              <p14:xfrm>
                <a:off x="5446465" y="1882477"/>
                <a:ext cx="75240" cy="79560"/>
              </p14:xfrm>
            </p:contentPart>
          </mc:Choice>
          <mc:Fallback xmlns="">
            <p:pic>
              <p:nvPicPr>
                <p:cNvPr id="184" name="Ink 183">
                  <a:extLst>
                    <a:ext uri="{FF2B5EF4-FFF2-40B4-BE49-F238E27FC236}">
                      <a16:creationId xmlns:a16="http://schemas.microsoft.com/office/drawing/2014/main" id="{EDD913DB-7541-BE70-FA50-9670ABB64195}"/>
                    </a:ext>
                  </a:extLst>
                </p:cNvPr>
                <p:cNvPicPr/>
                <p:nvPr/>
              </p:nvPicPr>
              <p:blipFill>
                <a:blip r:embed="rId195"/>
                <a:stretch>
                  <a:fillRect/>
                </a:stretch>
              </p:blipFill>
              <p:spPr>
                <a:xfrm>
                  <a:off x="5437825" y="1873477"/>
                  <a:ext cx="9288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85" name="Ink 184">
                  <a:extLst>
                    <a:ext uri="{FF2B5EF4-FFF2-40B4-BE49-F238E27FC236}">
                      <a16:creationId xmlns:a16="http://schemas.microsoft.com/office/drawing/2014/main" id="{5D8766F5-1D6B-2101-14E2-7F983DB6BFDB}"/>
                    </a:ext>
                  </a:extLst>
                </p14:cNvPr>
                <p14:cNvContentPartPr/>
                <p14:nvPr/>
              </p14:nvContentPartPr>
              <p14:xfrm>
                <a:off x="4936705" y="1972117"/>
                <a:ext cx="88920" cy="77760"/>
              </p14:xfrm>
            </p:contentPart>
          </mc:Choice>
          <mc:Fallback xmlns="">
            <p:pic>
              <p:nvPicPr>
                <p:cNvPr id="185" name="Ink 184">
                  <a:extLst>
                    <a:ext uri="{FF2B5EF4-FFF2-40B4-BE49-F238E27FC236}">
                      <a16:creationId xmlns:a16="http://schemas.microsoft.com/office/drawing/2014/main" id="{5D8766F5-1D6B-2101-14E2-7F983DB6BFDB}"/>
                    </a:ext>
                  </a:extLst>
                </p:cNvPr>
                <p:cNvPicPr/>
                <p:nvPr/>
              </p:nvPicPr>
              <p:blipFill>
                <a:blip r:embed="rId197"/>
                <a:stretch>
                  <a:fillRect/>
                </a:stretch>
              </p:blipFill>
              <p:spPr>
                <a:xfrm>
                  <a:off x="4927705" y="1963117"/>
                  <a:ext cx="10656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86" name="Ink 185">
                  <a:extLst>
                    <a:ext uri="{FF2B5EF4-FFF2-40B4-BE49-F238E27FC236}">
                      <a16:creationId xmlns:a16="http://schemas.microsoft.com/office/drawing/2014/main" id="{4CA083A9-CB5A-3087-1F72-98B57E637A97}"/>
                    </a:ext>
                  </a:extLst>
                </p14:cNvPr>
                <p14:cNvContentPartPr/>
                <p14:nvPr/>
              </p14:nvContentPartPr>
              <p14:xfrm>
                <a:off x="5081065" y="2087677"/>
                <a:ext cx="126720" cy="22680"/>
              </p14:xfrm>
            </p:contentPart>
          </mc:Choice>
          <mc:Fallback xmlns="">
            <p:pic>
              <p:nvPicPr>
                <p:cNvPr id="186" name="Ink 185">
                  <a:extLst>
                    <a:ext uri="{FF2B5EF4-FFF2-40B4-BE49-F238E27FC236}">
                      <a16:creationId xmlns:a16="http://schemas.microsoft.com/office/drawing/2014/main" id="{4CA083A9-CB5A-3087-1F72-98B57E637A97}"/>
                    </a:ext>
                  </a:extLst>
                </p:cNvPr>
                <p:cNvPicPr/>
                <p:nvPr/>
              </p:nvPicPr>
              <p:blipFill>
                <a:blip r:embed="rId199"/>
                <a:stretch>
                  <a:fillRect/>
                </a:stretch>
              </p:blipFill>
              <p:spPr>
                <a:xfrm>
                  <a:off x="5072425" y="2078677"/>
                  <a:ext cx="144360" cy="40320"/>
                </a:xfrm>
                <a:prstGeom prst="rect">
                  <a:avLst/>
                </a:prstGeom>
              </p:spPr>
            </p:pic>
          </mc:Fallback>
        </mc:AlternateContent>
      </p:grpSp>
      <p:grpSp>
        <p:nvGrpSpPr>
          <p:cNvPr id="202" name="Group 201">
            <a:extLst>
              <a:ext uri="{FF2B5EF4-FFF2-40B4-BE49-F238E27FC236}">
                <a16:creationId xmlns:a16="http://schemas.microsoft.com/office/drawing/2014/main" id="{A43110A4-391D-C64D-7276-AE516957CEC7}"/>
              </a:ext>
            </a:extLst>
          </p:cNvPr>
          <p:cNvGrpSpPr/>
          <p:nvPr/>
        </p:nvGrpSpPr>
        <p:grpSpPr>
          <a:xfrm>
            <a:off x="3236065" y="2486557"/>
            <a:ext cx="2102040" cy="1051920"/>
            <a:chOff x="3236065" y="2486557"/>
            <a:chExt cx="2102040" cy="1051920"/>
          </a:xfrm>
        </p:grpSpPr>
        <mc:AlternateContent xmlns:mc="http://schemas.openxmlformats.org/markup-compatibility/2006" xmlns:p14="http://schemas.microsoft.com/office/powerpoint/2010/main">
          <mc:Choice Requires="p14">
            <p:contentPart p14:bwMode="auto" r:id="rId200">
              <p14:nvContentPartPr>
                <p14:cNvPr id="189" name="Ink 188">
                  <a:extLst>
                    <a:ext uri="{FF2B5EF4-FFF2-40B4-BE49-F238E27FC236}">
                      <a16:creationId xmlns:a16="http://schemas.microsoft.com/office/drawing/2014/main" id="{0D1FD7DD-0ABD-421F-A2F0-BAA58216202D}"/>
                    </a:ext>
                  </a:extLst>
                </p14:cNvPr>
                <p14:cNvContentPartPr/>
                <p14:nvPr/>
              </p14:nvContentPartPr>
              <p14:xfrm>
                <a:off x="3763825" y="2556757"/>
                <a:ext cx="801720" cy="260280"/>
              </p14:xfrm>
            </p:contentPart>
          </mc:Choice>
          <mc:Fallback xmlns="">
            <p:pic>
              <p:nvPicPr>
                <p:cNvPr id="189" name="Ink 188">
                  <a:extLst>
                    <a:ext uri="{FF2B5EF4-FFF2-40B4-BE49-F238E27FC236}">
                      <a16:creationId xmlns:a16="http://schemas.microsoft.com/office/drawing/2014/main" id="{0D1FD7DD-0ABD-421F-A2F0-BAA58216202D}"/>
                    </a:ext>
                  </a:extLst>
                </p:cNvPr>
                <p:cNvPicPr/>
                <p:nvPr/>
              </p:nvPicPr>
              <p:blipFill>
                <a:blip r:embed="rId201"/>
                <a:stretch>
                  <a:fillRect/>
                </a:stretch>
              </p:blipFill>
              <p:spPr>
                <a:xfrm>
                  <a:off x="3755185" y="2547757"/>
                  <a:ext cx="81936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90" name="Ink 189">
                  <a:extLst>
                    <a:ext uri="{FF2B5EF4-FFF2-40B4-BE49-F238E27FC236}">
                      <a16:creationId xmlns:a16="http://schemas.microsoft.com/office/drawing/2014/main" id="{F2377400-EBD2-F21A-0E95-3BF7A7F9FAAE}"/>
                    </a:ext>
                  </a:extLst>
                </p14:cNvPr>
                <p14:cNvContentPartPr/>
                <p14:nvPr/>
              </p14:nvContentPartPr>
              <p14:xfrm>
                <a:off x="4158025" y="2610037"/>
                <a:ext cx="161640" cy="10080"/>
              </p14:xfrm>
            </p:contentPart>
          </mc:Choice>
          <mc:Fallback xmlns="">
            <p:pic>
              <p:nvPicPr>
                <p:cNvPr id="190" name="Ink 189">
                  <a:extLst>
                    <a:ext uri="{FF2B5EF4-FFF2-40B4-BE49-F238E27FC236}">
                      <a16:creationId xmlns:a16="http://schemas.microsoft.com/office/drawing/2014/main" id="{F2377400-EBD2-F21A-0E95-3BF7A7F9FAAE}"/>
                    </a:ext>
                  </a:extLst>
                </p:cNvPr>
                <p:cNvPicPr/>
                <p:nvPr/>
              </p:nvPicPr>
              <p:blipFill>
                <a:blip r:embed="rId203"/>
                <a:stretch>
                  <a:fillRect/>
                </a:stretch>
              </p:blipFill>
              <p:spPr>
                <a:xfrm>
                  <a:off x="4149385" y="2601397"/>
                  <a:ext cx="17928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91" name="Ink 190">
                  <a:extLst>
                    <a:ext uri="{FF2B5EF4-FFF2-40B4-BE49-F238E27FC236}">
                      <a16:creationId xmlns:a16="http://schemas.microsoft.com/office/drawing/2014/main" id="{A7DADDB3-99D9-03D3-D1CA-FE0FF25D48CA}"/>
                    </a:ext>
                  </a:extLst>
                </p14:cNvPr>
                <p14:cNvContentPartPr/>
                <p14:nvPr/>
              </p14:nvContentPartPr>
              <p14:xfrm>
                <a:off x="4620985" y="2486557"/>
                <a:ext cx="146520" cy="315720"/>
              </p14:xfrm>
            </p:contentPart>
          </mc:Choice>
          <mc:Fallback xmlns="">
            <p:pic>
              <p:nvPicPr>
                <p:cNvPr id="191" name="Ink 190">
                  <a:extLst>
                    <a:ext uri="{FF2B5EF4-FFF2-40B4-BE49-F238E27FC236}">
                      <a16:creationId xmlns:a16="http://schemas.microsoft.com/office/drawing/2014/main" id="{A7DADDB3-99D9-03D3-D1CA-FE0FF25D48CA}"/>
                    </a:ext>
                  </a:extLst>
                </p:cNvPr>
                <p:cNvPicPr/>
                <p:nvPr/>
              </p:nvPicPr>
              <p:blipFill>
                <a:blip r:embed="rId205"/>
                <a:stretch>
                  <a:fillRect/>
                </a:stretch>
              </p:blipFill>
              <p:spPr>
                <a:xfrm>
                  <a:off x="4612345" y="2477557"/>
                  <a:ext cx="164160" cy="33336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93" name="Ink 192">
                  <a:extLst>
                    <a:ext uri="{FF2B5EF4-FFF2-40B4-BE49-F238E27FC236}">
                      <a16:creationId xmlns:a16="http://schemas.microsoft.com/office/drawing/2014/main" id="{E39B05ED-0C9B-6A69-1C53-ADD888486BB2}"/>
                    </a:ext>
                  </a:extLst>
                </p14:cNvPr>
                <p14:cNvContentPartPr/>
                <p14:nvPr/>
              </p14:nvContentPartPr>
              <p14:xfrm>
                <a:off x="3378265" y="3178117"/>
                <a:ext cx="167760" cy="224640"/>
              </p14:xfrm>
            </p:contentPart>
          </mc:Choice>
          <mc:Fallback xmlns="">
            <p:pic>
              <p:nvPicPr>
                <p:cNvPr id="193" name="Ink 192">
                  <a:extLst>
                    <a:ext uri="{FF2B5EF4-FFF2-40B4-BE49-F238E27FC236}">
                      <a16:creationId xmlns:a16="http://schemas.microsoft.com/office/drawing/2014/main" id="{E39B05ED-0C9B-6A69-1C53-ADD888486BB2}"/>
                    </a:ext>
                  </a:extLst>
                </p:cNvPr>
                <p:cNvPicPr/>
                <p:nvPr/>
              </p:nvPicPr>
              <p:blipFill>
                <a:blip r:embed="rId207"/>
                <a:stretch>
                  <a:fillRect/>
                </a:stretch>
              </p:blipFill>
              <p:spPr>
                <a:xfrm>
                  <a:off x="3369625" y="3169477"/>
                  <a:ext cx="18540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94" name="Ink 193">
                  <a:extLst>
                    <a:ext uri="{FF2B5EF4-FFF2-40B4-BE49-F238E27FC236}">
                      <a16:creationId xmlns:a16="http://schemas.microsoft.com/office/drawing/2014/main" id="{B2025827-332F-F871-8011-682ABD8416AB}"/>
                    </a:ext>
                  </a:extLst>
                </p14:cNvPr>
                <p14:cNvContentPartPr/>
                <p14:nvPr/>
              </p14:nvContentPartPr>
              <p14:xfrm>
                <a:off x="3624505" y="3163717"/>
                <a:ext cx="108720" cy="234000"/>
              </p14:xfrm>
            </p:contentPart>
          </mc:Choice>
          <mc:Fallback xmlns="">
            <p:pic>
              <p:nvPicPr>
                <p:cNvPr id="194" name="Ink 193">
                  <a:extLst>
                    <a:ext uri="{FF2B5EF4-FFF2-40B4-BE49-F238E27FC236}">
                      <a16:creationId xmlns:a16="http://schemas.microsoft.com/office/drawing/2014/main" id="{B2025827-332F-F871-8011-682ABD8416AB}"/>
                    </a:ext>
                  </a:extLst>
                </p:cNvPr>
                <p:cNvPicPr/>
                <p:nvPr/>
              </p:nvPicPr>
              <p:blipFill>
                <a:blip r:embed="rId209"/>
                <a:stretch>
                  <a:fillRect/>
                </a:stretch>
              </p:blipFill>
              <p:spPr>
                <a:xfrm>
                  <a:off x="3615505" y="3154717"/>
                  <a:ext cx="12636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95" name="Ink 194">
                  <a:extLst>
                    <a:ext uri="{FF2B5EF4-FFF2-40B4-BE49-F238E27FC236}">
                      <a16:creationId xmlns:a16="http://schemas.microsoft.com/office/drawing/2014/main" id="{A813C791-EB3A-4553-3FEE-DFACFFD26807}"/>
                    </a:ext>
                  </a:extLst>
                </p14:cNvPr>
                <p14:cNvContentPartPr/>
                <p14:nvPr/>
              </p14:nvContentPartPr>
              <p14:xfrm>
                <a:off x="3793705" y="3146797"/>
                <a:ext cx="108000" cy="232200"/>
              </p14:xfrm>
            </p:contentPart>
          </mc:Choice>
          <mc:Fallback xmlns="">
            <p:pic>
              <p:nvPicPr>
                <p:cNvPr id="195" name="Ink 194">
                  <a:extLst>
                    <a:ext uri="{FF2B5EF4-FFF2-40B4-BE49-F238E27FC236}">
                      <a16:creationId xmlns:a16="http://schemas.microsoft.com/office/drawing/2014/main" id="{A813C791-EB3A-4553-3FEE-DFACFFD26807}"/>
                    </a:ext>
                  </a:extLst>
                </p:cNvPr>
                <p:cNvPicPr/>
                <p:nvPr/>
              </p:nvPicPr>
              <p:blipFill>
                <a:blip r:embed="rId211"/>
                <a:stretch>
                  <a:fillRect/>
                </a:stretch>
              </p:blipFill>
              <p:spPr>
                <a:xfrm>
                  <a:off x="3785065" y="3138157"/>
                  <a:ext cx="12564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96" name="Ink 195">
                  <a:extLst>
                    <a:ext uri="{FF2B5EF4-FFF2-40B4-BE49-F238E27FC236}">
                      <a16:creationId xmlns:a16="http://schemas.microsoft.com/office/drawing/2014/main" id="{06E5A4C8-37DC-91AB-02D0-6E9D450E599D}"/>
                    </a:ext>
                  </a:extLst>
                </p14:cNvPr>
                <p14:cNvContentPartPr/>
                <p14:nvPr/>
              </p14:nvContentPartPr>
              <p14:xfrm>
                <a:off x="3236065" y="3008917"/>
                <a:ext cx="864720" cy="529560"/>
              </p14:xfrm>
            </p:contentPart>
          </mc:Choice>
          <mc:Fallback xmlns="">
            <p:pic>
              <p:nvPicPr>
                <p:cNvPr id="196" name="Ink 195">
                  <a:extLst>
                    <a:ext uri="{FF2B5EF4-FFF2-40B4-BE49-F238E27FC236}">
                      <a16:creationId xmlns:a16="http://schemas.microsoft.com/office/drawing/2014/main" id="{06E5A4C8-37DC-91AB-02D0-6E9D450E599D}"/>
                    </a:ext>
                  </a:extLst>
                </p:cNvPr>
                <p:cNvPicPr/>
                <p:nvPr/>
              </p:nvPicPr>
              <p:blipFill>
                <a:blip r:embed="rId213"/>
                <a:stretch>
                  <a:fillRect/>
                </a:stretch>
              </p:blipFill>
              <p:spPr>
                <a:xfrm>
                  <a:off x="3227065" y="2999917"/>
                  <a:ext cx="882360" cy="54720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98" name="Ink 197">
                  <a:extLst>
                    <a:ext uri="{FF2B5EF4-FFF2-40B4-BE49-F238E27FC236}">
                      <a16:creationId xmlns:a16="http://schemas.microsoft.com/office/drawing/2014/main" id="{84709C40-2BEA-9355-02A9-6E72A6BBBC23}"/>
                    </a:ext>
                  </a:extLst>
                </p14:cNvPr>
                <p14:cNvContentPartPr/>
                <p14:nvPr/>
              </p14:nvContentPartPr>
              <p14:xfrm>
                <a:off x="4582465" y="3124117"/>
                <a:ext cx="104760" cy="174240"/>
              </p14:xfrm>
            </p:contentPart>
          </mc:Choice>
          <mc:Fallback xmlns="">
            <p:pic>
              <p:nvPicPr>
                <p:cNvPr id="198" name="Ink 197">
                  <a:extLst>
                    <a:ext uri="{FF2B5EF4-FFF2-40B4-BE49-F238E27FC236}">
                      <a16:creationId xmlns:a16="http://schemas.microsoft.com/office/drawing/2014/main" id="{84709C40-2BEA-9355-02A9-6E72A6BBBC23}"/>
                    </a:ext>
                  </a:extLst>
                </p:cNvPr>
                <p:cNvPicPr/>
                <p:nvPr/>
              </p:nvPicPr>
              <p:blipFill>
                <a:blip r:embed="rId215"/>
                <a:stretch>
                  <a:fillRect/>
                </a:stretch>
              </p:blipFill>
              <p:spPr>
                <a:xfrm>
                  <a:off x="4573465" y="3115477"/>
                  <a:ext cx="12240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99" name="Ink 198">
                  <a:extLst>
                    <a:ext uri="{FF2B5EF4-FFF2-40B4-BE49-F238E27FC236}">
                      <a16:creationId xmlns:a16="http://schemas.microsoft.com/office/drawing/2014/main" id="{E6469343-7723-FB56-E2B7-96FA1016D737}"/>
                    </a:ext>
                  </a:extLst>
                </p14:cNvPr>
                <p14:cNvContentPartPr/>
                <p14:nvPr/>
              </p14:nvContentPartPr>
              <p14:xfrm>
                <a:off x="4765705" y="3091717"/>
                <a:ext cx="112680" cy="201240"/>
              </p14:xfrm>
            </p:contentPart>
          </mc:Choice>
          <mc:Fallback xmlns="">
            <p:pic>
              <p:nvPicPr>
                <p:cNvPr id="199" name="Ink 198">
                  <a:extLst>
                    <a:ext uri="{FF2B5EF4-FFF2-40B4-BE49-F238E27FC236}">
                      <a16:creationId xmlns:a16="http://schemas.microsoft.com/office/drawing/2014/main" id="{E6469343-7723-FB56-E2B7-96FA1016D737}"/>
                    </a:ext>
                  </a:extLst>
                </p:cNvPr>
                <p:cNvPicPr/>
                <p:nvPr/>
              </p:nvPicPr>
              <p:blipFill>
                <a:blip r:embed="rId217"/>
                <a:stretch>
                  <a:fillRect/>
                </a:stretch>
              </p:blipFill>
              <p:spPr>
                <a:xfrm>
                  <a:off x="4756705" y="3082717"/>
                  <a:ext cx="13032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200" name="Ink 199">
                  <a:extLst>
                    <a:ext uri="{FF2B5EF4-FFF2-40B4-BE49-F238E27FC236}">
                      <a16:creationId xmlns:a16="http://schemas.microsoft.com/office/drawing/2014/main" id="{3D2E62DC-A46C-945C-862C-3F2E14541C0A}"/>
                    </a:ext>
                  </a:extLst>
                </p14:cNvPr>
                <p14:cNvContentPartPr/>
                <p14:nvPr/>
              </p14:nvContentPartPr>
              <p14:xfrm>
                <a:off x="4959745" y="3063277"/>
                <a:ext cx="203040" cy="262800"/>
              </p14:xfrm>
            </p:contentPart>
          </mc:Choice>
          <mc:Fallback xmlns="">
            <p:pic>
              <p:nvPicPr>
                <p:cNvPr id="200" name="Ink 199">
                  <a:extLst>
                    <a:ext uri="{FF2B5EF4-FFF2-40B4-BE49-F238E27FC236}">
                      <a16:creationId xmlns:a16="http://schemas.microsoft.com/office/drawing/2014/main" id="{3D2E62DC-A46C-945C-862C-3F2E14541C0A}"/>
                    </a:ext>
                  </a:extLst>
                </p:cNvPr>
                <p:cNvPicPr/>
                <p:nvPr/>
              </p:nvPicPr>
              <p:blipFill>
                <a:blip r:embed="rId219"/>
                <a:stretch>
                  <a:fillRect/>
                </a:stretch>
              </p:blipFill>
              <p:spPr>
                <a:xfrm>
                  <a:off x="4950745" y="3054637"/>
                  <a:ext cx="22068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201" name="Ink 200">
                  <a:extLst>
                    <a:ext uri="{FF2B5EF4-FFF2-40B4-BE49-F238E27FC236}">
                      <a16:creationId xmlns:a16="http://schemas.microsoft.com/office/drawing/2014/main" id="{17CF2D80-0F11-8FED-25B9-10B0A8E970BB}"/>
                    </a:ext>
                  </a:extLst>
                </p14:cNvPr>
                <p14:cNvContentPartPr/>
                <p14:nvPr/>
              </p14:nvContentPartPr>
              <p14:xfrm>
                <a:off x="4447465" y="2911357"/>
                <a:ext cx="890640" cy="506160"/>
              </p14:xfrm>
            </p:contentPart>
          </mc:Choice>
          <mc:Fallback xmlns="">
            <p:pic>
              <p:nvPicPr>
                <p:cNvPr id="201" name="Ink 200">
                  <a:extLst>
                    <a:ext uri="{FF2B5EF4-FFF2-40B4-BE49-F238E27FC236}">
                      <a16:creationId xmlns:a16="http://schemas.microsoft.com/office/drawing/2014/main" id="{17CF2D80-0F11-8FED-25B9-10B0A8E970BB}"/>
                    </a:ext>
                  </a:extLst>
                </p:cNvPr>
                <p:cNvPicPr/>
                <p:nvPr/>
              </p:nvPicPr>
              <p:blipFill>
                <a:blip r:embed="rId221"/>
                <a:stretch>
                  <a:fillRect/>
                </a:stretch>
              </p:blipFill>
              <p:spPr>
                <a:xfrm>
                  <a:off x="4438825" y="2902357"/>
                  <a:ext cx="908280" cy="523800"/>
                </a:xfrm>
                <a:prstGeom prst="rect">
                  <a:avLst/>
                </a:prstGeom>
              </p:spPr>
            </p:pic>
          </mc:Fallback>
        </mc:AlternateContent>
      </p:grpSp>
      <p:grpSp>
        <p:nvGrpSpPr>
          <p:cNvPr id="211" name="Group 210">
            <a:extLst>
              <a:ext uri="{FF2B5EF4-FFF2-40B4-BE49-F238E27FC236}">
                <a16:creationId xmlns:a16="http://schemas.microsoft.com/office/drawing/2014/main" id="{C30A4003-6A71-8971-C028-F8F9812C9F6E}"/>
              </a:ext>
            </a:extLst>
          </p:cNvPr>
          <p:cNvGrpSpPr/>
          <p:nvPr/>
        </p:nvGrpSpPr>
        <p:grpSpPr>
          <a:xfrm>
            <a:off x="8556865" y="2280277"/>
            <a:ext cx="1554840" cy="533160"/>
            <a:chOff x="8556865" y="2280277"/>
            <a:chExt cx="1554840" cy="533160"/>
          </a:xfrm>
        </p:grpSpPr>
        <mc:AlternateContent xmlns:mc="http://schemas.openxmlformats.org/markup-compatibility/2006" xmlns:p14="http://schemas.microsoft.com/office/powerpoint/2010/main">
          <mc:Choice Requires="p14">
            <p:contentPart p14:bwMode="auto" r:id="rId222">
              <p14:nvContentPartPr>
                <p14:cNvPr id="203" name="Ink 202">
                  <a:extLst>
                    <a:ext uri="{FF2B5EF4-FFF2-40B4-BE49-F238E27FC236}">
                      <a16:creationId xmlns:a16="http://schemas.microsoft.com/office/drawing/2014/main" id="{5B68D372-1192-4E5D-B31C-3C79FB870376}"/>
                    </a:ext>
                  </a:extLst>
                </p14:cNvPr>
                <p14:cNvContentPartPr/>
                <p14:nvPr/>
              </p14:nvContentPartPr>
              <p14:xfrm>
                <a:off x="8635345" y="2492677"/>
                <a:ext cx="125280" cy="260640"/>
              </p14:xfrm>
            </p:contentPart>
          </mc:Choice>
          <mc:Fallback xmlns="">
            <p:pic>
              <p:nvPicPr>
                <p:cNvPr id="203" name="Ink 202">
                  <a:extLst>
                    <a:ext uri="{FF2B5EF4-FFF2-40B4-BE49-F238E27FC236}">
                      <a16:creationId xmlns:a16="http://schemas.microsoft.com/office/drawing/2014/main" id="{5B68D372-1192-4E5D-B31C-3C79FB870376}"/>
                    </a:ext>
                  </a:extLst>
                </p:cNvPr>
                <p:cNvPicPr/>
                <p:nvPr/>
              </p:nvPicPr>
              <p:blipFill>
                <a:blip r:embed="rId223"/>
                <a:stretch>
                  <a:fillRect/>
                </a:stretch>
              </p:blipFill>
              <p:spPr>
                <a:xfrm>
                  <a:off x="8626345" y="2484037"/>
                  <a:ext cx="14292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204" name="Ink 203">
                  <a:extLst>
                    <a:ext uri="{FF2B5EF4-FFF2-40B4-BE49-F238E27FC236}">
                      <a16:creationId xmlns:a16="http://schemas.microsoft.com/office/drawing/2014/main" id="{8A32CC78-6273-CCD5-90A6-E33DCBE0F4C5}"/>
                    </a:ext>
                  </a:extLst>
                </p14:cNvPr>
                <p14:cNvContentPartPr/>
                <p14:nvPr/>
              </p14:nvContentPartPr>
              <p14:xfrm>
                <a:off x="8842705" y="2502037"/>
                <a:ext cx="95040" cy="215280"/>
              </p14:xfrm>
            </p:contentPart>
          </mc:Choice>
          <mc:Fallback xmlns="">
            <p:pic>
              <p:nvPicPr>
                <p:cNvPr id="204" name="Ink 203">
                  <a:extLst>
                    <a:ext uri="{FF2B5EF4-FFF2-40B4-BE49-F238E27FC236}">
                      <a16:creationId xmlns:a16="http://schemas.microsoft.com/office/drawing/2014/main" id="{8A32CC78-6273-CCD5-90A6-E33DCBE0F4C5}"/>
                    </a:ext>
                  </a:extLst>
                </p:cNvPr>
                <p:cNvPicPr/>
                <p:nvPr/>
              </p:nvPicPr>
              <p:blipFill>
                <a:blip r:embed="rId225"/>
                <a:stretch>
                  <a:fillRect/>
                </a:stretch>
              </p:blipFill>
              <p:spPr>
                <a:xfrm>
                  <a:off x="8834065" y="2493397"/>
                  <a:ext cx="11268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205" name="Ink 204">
                  <a:extLst>
                    <a:ext uri="{FF2B5EF4-FFF2-40B4-BE49-F238E27FC236}">
                      <a16:creationId xmlns:a16="http://schemas.microsoft.com/office/drawing/2014/main" id="{BCD879F5-4E19-B98E-CADA-053E363E284B}"/>
                    </a:ext>
                  </a:extLst>
                </p14:cNvPr>
                <p14:cNvContentPartPr/>
                <p14:nvPr/>
              </p14:nvContentPartPr>
              <p14:xfrm>
                <a:off x="9013345" y="2462437"/>
                <a:ext cx="143280" cy="261000"/>
              </p14:xfrm>
            </p:contentPart>
          </mc:Choice>
          <mc:Fallback xmlns="">
            <p:pic>
              <p:nvPicPr>
                <p:cNvPr id="205" name="Ink 204">
                  <a:extLst>
                    <a:ext uri="{FF2B5EF4-FFF2-40B4-BE49-F238E27FC236}">
                      <a16:creationId xmlns:a16="http://schemas.microsoft.com/office/drawing/2014/main" id="{BCD879F5-4E19-B98E-CADA-053E363E284B}"/>
                    </a:ext>
                  </a:extLst>
                </p:cNvPr>
                <p:cNvPicPr/>
                <p:nvPr/>
              </p:nvPicPr>
              <p:blipFill>
                <a:blip r:embed="rId227"/>
                <a:stretch>
                  <a:fillRect/>
                </a:stretch>
              </p:blipFill>
              <p:spPr>
                <a:xfrm>
                  <a:off x="9004705" y="2453797"/>
                  <a:ext cx="16092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206" name="Ink 205">
                  <a:extLst>
                    <a:ext uri="{FF2B5EF4-FFF2-40B4-BE49-F238E27FC236}">
                      <a16:creationId xmlns:a16="http://schemas.microsoft.com/office/drawing/2014/main" id="{BDACEF4C-C6B9-C9C0-4C8A-68A40BA7315A}"/>
                    </a:ext>
                  </a:extLst>
                </p14:cNvPr>
                <p14:cNvContentPartPr/>
                <p14:nvPr/>
              </p14:nvContentPartPr>
              <p14:xfrm>
                <a:off x="8556865" y="2347237"/>
                <a:ext cx="728280" cy="466200"/>
              </p14:xfrm>
            </p:contentPart>
          </mc:Choice>
          <mc:Fallback xmlns="">
            <p:pic>
              <p:nvPicPr>
                <p:cNvPr id="206" name="Ink 205">
                  <a:extLst>
                    <a:ext uri="{FF2B5EF4-FFF2-40B4-BE49-F238E27FC236}">
                      <a16:creationId xmlns:a16="http://schemas.microsoft.com/office/drawing/2014/main" id="{BDACEF4C-C6B9-C9C0-4C8A-68A40BA7315A}"/>
                    </a:ext>
                  </a:extLst>
                </p:cNvPr>
                <p:cNvPicPr/>
                <p:nvPr/>
              </p:nvPicPr>
              <p:blipFill>
                <a:blip r:embed="rId229"/>
                <a:stretch>
                  <a:fillRect/>
                </a:stretch>
              </p:blipFill>
              <p:spPr>
                <a:xfrm>
                  <a:off x="8548225" y="2338237"/>
                  <a:ext cx="745920" cy="48384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207" name="Ink 206">
                  <a:extLst>
                    <a:ext uri="{FF2B5EF4-FFF2-40B4-BE49-F238E27FC236}">
                      <a16:creationId xmlns:a16="http://schemas.microsoft.com/office/drawing/2014/main" id="{D96BB506-3EEB-D98F-3781-F4DE04998F1B}"/>
                    </a:ext>
                  </a:extLst>
                </p14:cNvPr>
                <p14:cNvContentPartPr/>
                <p14:nvPr/>
              </p14:nvContentPartPr>
              <p14:xfrm>
                <a:off x="9490705" y="2496997"/>
                <a:ext cx="92880" cy="167760"/>
              </p14:xfrm>
            </p:contentPart>
          </mc:Choice>
          <mc:Fallback xmlns="">
            <p:pic>
              <p:nvPicPr>
                <p:cNvPr id="207" name="Ink 206">
                  <a:extLst>
                    <a:ext uri="{FF2B5EF4-FFF2-40B4-BE49-F238E27FC236}">
                      <a16:creationId xmlns:a16="http://schemas.microsoft.com/office/drawing/2014/main" id="{D96BB506-3EEB-D98F-3781-F4DE04998F1B}"/>
                    </a:ext>
                  </a:extLst>
                </p:cNvPr>
                <p:cNvPicPr/>
                <p:nvPr/>
              </p:nvPicPr>
              <p:blipFill>
                <a:blip r:embed="rId231"/>
                <a:stretch>
                  <a:fillRect/>
                </a:stretch>
              </p:blipFill>
              <p:spPr>
                <a:xfrm>
                  <a:off x="9482065" y="2488357"/>
                  <a:ext cx="11052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208" name="Ink 207">
                  <a:extLst>
                    <a:ext uri="{FF2B5EF4-FFF2-40B4-BE49-F238E27FC236}">
                      <a16:creationId xmlns:a16="http://schemas.microsoft.com/office/drawing/2014/main" id="{29B6451E-49BC-2190-CDC4-05CA4E022A95}"/>
                    </a:ext>
                  </a:extLst>
                </p14:cNvPr>
                <p14:cNvContentPartPr/>
                <p14:nvPr/>
              </p14:nvContentPartPr>
              <p14:xfrm>
                <a:off x="9671065" y="2462077"/>
                <a:ext cx="95040" cy="204480"/>
              </p14:xfrm>
            </p:contentPart>
          </mc:Choice>
          <mc:Fallback xmlns="">
            <p:pic>
              <p:nvPicPr>
                <p:cNvPr id="208" name="Ink 207">
                  <a:extLst>
                    <a:ext uri="{FF2B5EF4-FFF2-40B4-BE49-F238E27FC236}">
                      <a16:creationId xmlns:a16="http://schemas.microsoft.com/office/drawing/2014/main" id="{29B6451E-49BC-2190-CDC4-05CA4E022A95}"/>
                    </a:ext>
                  </a:extLst>
                </p:cNvPr>
                <p:cNvPicPr/>
                <p:nvPr/>
              </p:nvPicPr>
              <p:blipFill>
                <a:blip r:embed="rId233"/>
                <a:stretch>
                  <a:fillRect/>
                </a:stretch>
              </p:blipFill>
              <p:spPr>
                <a:xfrm>
                  <a:off x="9662065" y="2453077"/>
                  <a:ext cx="11268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209" name="Ink 208">
                  <a:extLst>
                    <a:ext uri="{FF2B5EF4-FFF2-40B4-BE49-F238E27FC236}">
                      <a16:creationId xmlns:a16="http://schemas.microsoft.com/office/drawing/2014/main" id="{488C4CEC-CFEF-5851-4C5B-57143C4EA58F}"/>
                    </a:ext>
                  </a:extLst>
                </p14:cNvPr>
                <p14:cNvContentPartPr/>
                <p14:nvPr/>
              </p14:nvContentPartPr>
              <p14:xfrm>
                <a:off x="9847465" y="2462437"/>
                <a:ext cx="143640" cy="271800"/>
              </p14:xfrm>
            </p:contentPart>
          </mc:Choice>
          <mc:Fallback xmlns="">
            <p:pic>
              <p:nvPicPr>
                <p:cNvPr id="209" name="Ink 208">
                  <a:extLst>
                    <a:ext uri="{FF2B5EF4-FFF2-40B4-BE49-F238E27FC236}">
                      <a16:creationId xmlns:a16="http://schemas.microsoft.com/office/drawing/2014/main" id="{488C4CEC-CFEF-5851-4C5B-57143C4EA58F}"/>
                    </a:ext>
                  </a:extLst>
                </p:cNvPr>
                <p:cNvPicPr/>
                <p:nvPr/>
              </p:nvPicPr>
              <p:blipFill>
                <a:blip r:embed="rId235"/>
                <a:stretch>
                  <a:fillRect/>
                </a:stretch>
              </p:blipFill>
              <p:spPr>
                <a:xfrm>
                  <a:off x="9838465" y="2453797"/>
                  <a:ext cx="16128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210" name="Ink 209">
                  <a:extLst>
                    <a:ext uri="{FF2B5EF4-FFF2-40B4-BE49-F238E27FC236}">
                      <a16:creationId xmlns:a16="http://schemas.microsoft.com/office/drawing/2014/main" id="{56FE72D0-13ED-14CE-63C7-669F1F3AF1ED}"/>
                    </a:ext>
                  </a:extLst>
                </p14:cNvPr>
                <p14:cNvContentPartPr/>
                <p14:nvPr/>
              </p14:nvContentPartPr>
              <p14:xfrm>
                <a:off x="9370465" y="2280277"/>
                <a:ext cx="741240" cy="524880"/>
              </p14:xfrm>
            </p:contentPart>
          </mc:Choice>
          <mc:Fallback xmlns="">
            <p:pic>
              <p:nvPicPr>
                <p:cNvPr id="210" name="Ink 209">
                  <a:extLst>
                    <a:ext uri="{FF2B5EF4-FFF2-40B4-BE49-F238E27FC236}">
                      <a16:creationId xmlns:a16="http://schemas.microsoft.com/office/drawing/2014/main" id="{56FE72D0-13ED-14CE-63C7-669F1F3AF1ED}"/>
                    </a:ext>
                  </a:extLst>
                </p:cNvPr>
                <p:cNvPicPr/>
                <p:nvPr/>
              </p:nvPicPr>
              <p:blipFill>
                <a:blip r:embed="rId237"/>
                <a:stretch>
                  <a:fillRect/>
                </a:stretch>
              </p:blipFill>
              <p:spPr>
                <a:xfrm>
                  <a:off x="9361465" y="2271637"/>
                  <a:ext cx="758880" cy="542520"/>
                </a:xfrm>
                <a:prstGeom prst="rect">
                  <a:avLst/>
                </a:prstGeom>
              </p:spPr>
            </p:pic>
          </mc:Fallback>
        </mc:AlternateContent>
      </p:grpSp>
      <p:grpSp>
        <p:nvGrpSpPr>
          <p:cNvPr id="216" name="Group 215">
            <a:extLst>
              <a:ext uri="{FF2B5EF4-FFF2-40B4-BE49-F238E27FC236}">
                <a16:creationId xmlns:a16="http://schemas.microsoft.com/office/drawing/2014/main" id="{48C27FDB-57DE-E1E5-791D-2FBEE23F53D8}"/>
              </a:ext>
            </a:extLst>
          </p:cNvPr>
          <p:cNvGrpSpPr/>
          <p:nvPr/>
        </p:nvGrpSpPr>
        <p:grpSpPr>
          <a:xfrm>
            <a:off x="10287745" y="1094797"/>
            <a:ext cx="1349640" cy="808560"/>
            <a:chOff x="10287745" y="1094797"/>
            <a:chExt cx="1349640" cy="808560"/>
          </a:xfrm>
        </p:grpSpPr>
        <mc:AlternateContent xmlns:mc="http://schemas.openxmlformats.org/markup-compatibility/2006" xmlns:p14="http://schemas.microsoft.com/office/powerpoint/2010/main">
          <mc:Choice Requires="p14">
            <p:contentPart p14:bwMode="auto" r:id="rId238">
              <p14:nvContentPartPr>
                <p14:cNvPr id="212" name="Ink 211">
                  <a:extLst>
                    <a:ext uri="{FF2B5EF4-FFF2-40B4-BE49-F238E27FC236}">
                      <a16:creationId xmlns:a16="http://schemas.microsoft.com/office/drawing/2014/main" id="{CC806625-2534-B89F-19B0-B88DA946F63C}"/>
                    </a:ext>
                  </a:extLst>
                </p14:cNvPr>
                <p14:cNvContentPartPr/>
                <p14:nvPr/>
              </p14:nvContentPartPr>
              <p14:xfrm>
                <a:off x="10287745" y="1616437"/>
                <a:ext cx="678960" cy="286920"/>
              </p14:xfrm>
            </p:contentPart>
          </mc:Choice>
          <mc:Fallback xmlns="">
            <p:pic>
              <p:nvPicPr>
                <p:cNvPr id="212" name="Ink 211">
                  <a:extLst>
                    <a:ext uri="{FF2B5EF4-FFF2-40B4-BE49-F238E27FC236}">
                      <a16:creationId xmlns:a16="http://schemas.microsoft.com/office/drawing/2014/main" id="{CC806625-2534-B89F-19B0-B88DA946F63C}"/>
                    </a:ext>
                  </a:extLst>
                </p:cNvPr>
                <p:cNvPicPr/>
                <p:nvPr/>
              </p:nvPicPr>
              <p:blipFill>
                <a:blip r:embed="rId239"/>
                <a:stretch>
                  <a:fillRect/>
                </a:stretch>
              </p:blipFill>
              <p:spPr>
                <a:xfrm>
                  <a:off x="10279105" y="1607797"/>
                  <a:ext cx="69660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213" name="Ink 212">
                  <a:extLst>
                    <a:ext uri="{FF2B5EF4-FFF2-40B4-BE49-F238E27FC236}">
                      <a16:creationId xmlns:a16="http://schemas.microsoft.com/office/drawing/2014/main" id="{E26CA682-ED81-3FE5-16AE-AA4E86F5C64C}"/>
                    </a:ext>
                  </a:extLst>
                </p14:cNvPr>
                <p14:cNvContentPartPr/>
                <p14:nvPr/>
              </p14:nvContentPartPr>
              <p14:xfrm>
                <a:off x="11122225" y="1339597"/>
                <a:ext cx="200880" cy="292320"/>
              </p14:xfrm>
            </p:contentPart>
          </mc:Choice>
          <mc:Fallback xmlns="">
            <p:pic>
              <p:nvPicPr>
                <p:cNvPr id="213" name="Ink 212">
                  <a:extLst>
                    <a:ext uri="{FF2B5EF4-FFF2-40B4-BE49-F238E27FC236}">
                      <a16:creationId xmlns:a16="http://schemas.microsoft.com/office/drawing/2014/main" id="{E26CA682-ED81-3FE5-16AE-AA4E86F5C64C}"/>
                    </a:ext>
                  </a:extLst>
                </p:cNvPr>
                <p:cNvPicPr/>
                <p:nvPr/>
              </p:nvPicPr>
              <p:blipFill>
                <a:blip r:embed="rId241"/>
                <a:stretch>
                  <a:fillRect/>
                </a:stretch>
              </p:blipFill>
              <p:spPr>
                <a:xfrm>
                  <a:off x="11113585" y="1330597"/>
                  <a:ext cx="21852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214" name="Ink 213">
                  <a:extLst>
                    <a:ext uri="{FF2B5EF4-FFF2-40B4-BE49-F238E27FC236}">
                      <a16:creationId xmlns:a16="http://schemas.microsoft.com/office/drawing/2014/main" id="{516B737D-598C-B042-AD42-A94045B6F2FC}"/>
                    </a:ext>
                  </a:extLst>
                </p14:cNvPr>
                <p14:cNvContentPartPr/>
                <p14:nvPr/>
              </p14:nvContentPartPr>
              <p14:xfrm>
                <a:off x="11348665" y="1308277"/>
                <a:ext cx="138960" cy="234720"/>
              </p14:xfrm>
            </p:contentPart>
          </mc:Choice>
          <mc:Fallback xmlns="">
            <p:pic>
              <p:nvPicPr>
                <p:cNvPr id="214" name="Ink 213">
                  <a:extLst>
                    <a:ext uri="{FF2B5EF4-FFF2-40B4-BE49-F238E27FC236}">
                      <a16:creationId xmlns:a16="http://schemas.microsoft.com/office/drawing/2014/main" id="{516B737D-598C-B042-AD42-A94045B6F2FC}"/>
                    </a:ext>
                  </a:extLst>
                </p:cNvPr>
                <p:cNvPicPr/>
                <p:nvPr/>
              </p:nvPicPr>
              <p:blipFill>
                <a:blip r:embed="rId243"/>
                <a:stretch>
                  <a:fillRect/>
                </a:stretch>
              </p:blipFill>
              <p:spPr>
                <a:xfrm>
                  <a:off x="11340025" y="1299637"/>
                  <a:ext cx="15660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215" name="Ink 214">
                  <a:extLst>
                    <a:ext uri="{FF2B5EF4-FFF2-40B4-BE49-F238E27FC236}">
                      <a16:creationId xmlns:a16="http://schemas.microsoft.com/office/drawing/2014/main" id="{8D7ABCBB-2A25-26B1-39A7-F0AA85B420BF}"/>
                    </a:ext>
                  </a:extLst>
                </p14:cNvPr>
                <p14:cNvContentPartPr/>
                <p14:nvPr/>
              </p14:nvContentPartPr>
              <p14:xfrm>
                <a:off x="11022505" y="1094797"/>
                <a:ext cx="614880" cy="665280"/>
              </p14:xfrm>
            </p:contentPart>
          </mc:Choice>
          <mc:Fallback xmlns="">
            <p:pic>
              <p:nvPicPr>
                <p:cNvPr id="215" name="Ink 214">
                  <a:extLst>
                    <a:ext uri="{FF2B5EF4-FFF2-40B4-BE49-F238E27FC236}">
                      <a16:creationId xmlns:a16="http://schemas.microsoft.com/office/drawing/2014/main" id="{8D7ABCBB-2A25-26B1-39A7-F0AA85B420BF}"/>
                    </a:ext>
                  </a:extLst>
                </p:cNvPr>
                <p:cNvPicPr/>
                <p:nvPr/>
              </p:nvPicPr>
              <p:blipFill>
                <a:blip r:embed="rId245"/>
                <a:stretch>
                  <a:fillRect/>
                </a:stretch>
              </p:blipFill>
              <p:spPr>
                <a:xfrm>
                  <a:off x="11013865" y="1085797"/>
                  <a:ext cx="632520" cy="682920"/>
                </a:xfrm>
                <a:prstGeom prst="rect">
                  <a:avLst/>
                </a:prstGeom>
              </p:spPr>
            </p:pic>
          </mc:Fallback>
        </mc:AlternateContent>
      </p:grpSp>
      <p:grpSp>
        <p:nvGrpSpPr>
          <p:cNvPr id="219" name="Group 218">
            <a:extLst>
              <a:ext uri="{FF2B5EF4-FFF2-40B4-BE49-F238E27FC236}">
                <a16:creationId xmlns:a16="http://schemas.microsoft.com/office/drawing/2014/main" id="{8E6C2C32-FA13-3760-322F-64062102AEA4}"/>
              </a:ext>
            </a:extLst>
          </p:cNvPr>
          <p:cNvGrpSpPr/>
          <p:nvPr/>
        </p:nvGrpSpPr>
        <p:grpSpPr>
          <a:xfrm>
            <a:off x="10864465" y="2100277"/>
            <a:ext cx="866160" cy="308880"/>
            <a:chOff x="10864465" y="2100277"/>
            <a:chExt cx="866160" cy="308880"/>
          </a:xfrm>
        </p:grpSpPr>
        <mc:AlternateContent xmlns:mc="http://schemas.openxmlformats.org/markup-compatibility/2006" xmlns:p14="http://schemas.microsoft.com/office/powerpoint/2010/main">
          <mc:Choice Requires="p14">
            <p:contentPart p14:bwMode="auto" r:id="rId246">
              <p14:nvContentPartPr>
                <p14:cNvPr id="217" name="Ink 216">
                  <a:extLst>
                    <a:ext uri="{FF2B5EF4-FFF2-40B4-BE49-F238E27FC236}">
                      <a16:creationId xmlns:a16="http://schemas.microsoft.com/office/drawing/2014/main" id="{90087FFD-6845-1922-9A5E-BF7094D91F91}"/>
                    </a:ext>
                  </a:extLst>
                </p14:cNvPr>
                <p14:cNvContentPartPr/>
                <p14:nvPr/>
              </p14:nvContentPartPr>
              <p14:xfrm>
                <a:off x="10864465" y="2145637"/>
                <a:ext cx="649800" cy="263520"/>
              </p14:xfrm>
            </p:contentPart>
          </mc:Choice>
          <mc:Fallback xmlns="">
            <p:pic>
              <p:nvPicPr>
                <p:cNvPr id="217" name="Ink 216">
                  <a:extLst>
                    <a:ext uri="{FF2B5EF4-FFF2-40B4-BE49-F238E27FC236}">
                      <a16:creationId xmlns:a16="http://schemas.microsoft.com/office/drawing/2014/main" id="{90087FFD-6845-1922-9A5E-BF7094D91F91}"/>
                    </a:ext>
                  </a:extLst>
                </p:cNvPr>
                <p:cNvPicPr/>
                <p:nvPr/>
              </p:nvPicPr>
              <p:blipFill>
                <a:blip r:embed="rId247"/>
                <a:stretch>
                  <a:fillRect/>
                </a:stretch>
              </p:blipFill>
              <p:spPr>
                <a:xfrm>
                  <a:off x="10855825" y="2136997"/>
                  <a:ext cx="66744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218" name="Ink 217">
                  <a:extLst>
                    <a:ext uri="{FF2B5EF4-FFF2-40B4-BE49-F238E27FC236}">
                      <a16:creationId xmlns:a16="http://schemas.microsoft.com/office/drawing/2014/main" id="{9763B532-02CD-827B-7270-D1AEB190BCE5}"/>
                    </a:ext>
                  </a:extLst>
                </p14:cNvPr>
                <p14:cNvContentPartPr/>
                <p14:nvPr/>
              </p14:nvContentPartPr>
              <p14:xfrm>
                <a:off x="11576905" y="2100277"/>
                <a:ext cx="153720" cy="209160"/>
              </p14:xfrm>
            </p:contentPart>
          </mc:Choice>
          <mc:Fallback xmlns="">
            <p:pic>
              <p:nvPicPr>
                <p:cNvPr id="218" name="Ink 217">
                  <a:extLst>
                    <a:ext uri="{FF2B5EF4-FFF2-40B4-BE49-F238E27FC236}">
                      <a16:creationId xmlns:a16="http://schemas.microsoft.com/office/drawing/2014/main" id="{9763B532-02CD-827B-7270-D1AEB190BCE5}"/>
                    </a:ext>
                  </a:extLst>
                </p:cNvPr>
                <p:cNvPicPr/>
                <p:nvPr/>
              </p:nvPicPr>
              <p:blipFill>
                <a:blip r:embed="rId249"/>
                <a:stretch>
                  <a:fillRect/>
                </a:stretch>
              </p:blipFill>
              <p:spPr>
                <a:xfrm>
                  <a:off x="11567905" y="2091277"/>
                  <a:ext cx="171360" cy="226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0">
            <p14:nvContentPartPr>
              <p14:cNvPr id="220" name="Ink 219">
                <a:extLst>
                  <a:ext uri="{FF2B5EF4-FFF2-40B4-BE49-F238E27FC236}">
                    <a16:creationId xmlns:a16="http://schemas.microsoft.com/office/drawing/2014/main" id="{CE44455E-92EB-A52B-F78F-9DF8798574A7}"/>
                  </a:ext>
                </a:extLst>
              </p14:cNvPr>
              <p14:cNvContentPartPr/>
              <p14:nvPr/>
            </p14:nvContentPartPr>
            <p14:xfrm>
              <a:off x="831625" y="3044197"/>
              <a:ext cx="39240" cy="601920"/>
            </p14:xfrm>
          </p:contentPart>
        </mc:Choice>
        <mc:Fallback xmlns="">
          <p:pic>
            <p:nvPicPr>
              <p:cNvPr id="220" name="Ink 219">
                <a:extLst>
                  <a:ext uri="{FF2B5EF4-FFF2-40B4-BE49-F238E27FC236}">
                    <a16:creationId xmlns:a16="http://schemas.microsoft.com/office/drawing/2014/main" id="{CE44455E-92EB-A52B-F78F-9DF8798574A7}"/>
                  </a:ext>
                </a:extLst>
              </p:cNvPr>
              <p:cNvPicPr/>
              <p:nvPr/>
            </p:nvPicPr>
            <p:blipFill>
              <a:blip r:embed="rId251"/>
              <a:stretch>
                <a:fillRect/>
              </a:stretch>
            </p:blipFill>
            <p:spPr>
              <a:xfrm>
                <a:off x="822985" y="3035197"/>
                <a:ext cx="56880" cy="619560"/>
              </a:xfrm>
              <a:prstGeom prst="rect">
                <a:avLst/>
              </a:prstGeom>
            </p:spPr>
          </p:pic>
        </mc:Fallback>
      </mc:AlternateContent>
      <p:grpSp>
        <p:nvGrpSpPr>
          <p:cNvPr id="223" name="Group 222">
            <a:extLst>
              <a:ext uri="{FF2B5EF4-FFF2-40B4-BE49-F238E27FC236}">
                <a16:creationId xmlns:a16="http://schemas.microsoft.com/office/drawing/2014/main" id="{32CBFA2E-6015-1E90-DC92-CCAC7F3752E9}"/>
              </a:ext>
            </a:extLst>
          </p:cNvPr>
          <p:cNvGrpSpPr/>
          <p:nvPr/>
        </p:nvGrpSpPr>
        <p:grpSpPr>
          <a:xfrm>
            <a:off x="1420945" y="3260917"/>
            <a:ext cx="855000" cy="498240"/>
            <a:chOff x="1420945" y="3260917"/>
            <a:chExt cx="855000" cy="498240"/>
          </a:xfrm>
        </p:grpSpPr>
        <mc:AlternateContent xmlns:mc="http://schemas.openxmlformats.org/markup-compatibility/2006" xmlns:p14="http://schemas.microsoft.com/office/powerpoint/2010/main">
          <mc:Choice Requires="p14">
            <p:contentPart p14:bwMode="auto" r:id="rId252">
              <p14:nvContentPartPr>
                <p14:cNvPr id="221" name="Ink 220">
                  <a:extLst>
                    <a:ext uri="{FF2B5EF4-FFF2-40B4-BE49-F238E27FC236}">
                      <a16:creationId xmlns:a16="http://schemas.microsoft.com/office/drawing/2014/main" id="{754BE800-7860-69C3-0977-E7E4AF55080A}"/>
                    </a:ext>
                  </a:extLst>
                </p14:cNvPr>
                <p14:cNvContentPartPr/>
                <p14:nvPr/>
              </p14:nvContentPartPr>
              <p14:xfrm>
                <a:off x="1420945" y="3357757"/>
                <a:ext cx="668520" cy="401400"/>
              </p14:xfrm>
            </p:contentPart>
          </mc:Choice>
          <mc:Fallback xmlns="">
            <p:pic>
              <p:nvPicPr>
                <p:cNvPr id="221" name="Ink 220">
                  <a:extLst>
                    <a:ext uri="{FF2B5EF4-FFF2-40B4-BE49-F238E27FC236}">
                      <a16:creationId xmlns:a16="http://schemas.microsoft.com/office/drawing/2014/main" id="{754BE800-7860-69C3-0977-E7E4AF55080A}"/>
                    </a:ext>
                  </a:extLst>
                </p:cNvPr>
                <p:cNvPicPr/>
                <p:nvPr/>
              </p:nvPicPr>
              <p:blipFill>
                <a:blip r:embed="rId253"/>
                <a:stretch>
                  <a:fillRect/>
                </a:stretch>
              </p:blipFill>
              <p:spPr>
                <a:xfrm>
                  <a:off x="1412305" y="3348757"/>
                  <a:ext cx="68616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222" name="Ink 221">
                  <a:extLst>
                    <a:ext uri="{FF2B5EF4-FFF2-40B4-BE49-F238E27FC236}">
                      <a16:creationId xmlns:a16="http://schemas.microsoft.com/office/drawing/2014/main" id="{676D3867-D4C7-4708-5B19-A4BC04576597}"/>
                    </a:ext>
                  </a:extLst>
                </p14:cNvPr>
                <p14:cNvContentPartPr/>
                <p14:nvPr/>
              </p14:nvContentPartPr>
              <p14:xfrm>
                <a:off x="2139145" y="3260917"/>
                <a:ext cx="136800" cy="213480"/>
              </p14:xfrm>
            </p:contentPart>
          </mc:Choice>
          <mc:Fallback xmlns="">
            <p:pic>
              <p:nvPicPr>
                <p:cNvPr id="222" name="Ink 221">
                  <a:extLst>
                    <a:ext uri="{FF2B5EF4-FFF2-40B4-BE49-F238E27FC236}">
                      <a16:creationId xmlns:a16="http://schemas.microsoft.com/office/drawing/2014/main" id="{676D3867-D4C7-4708-5B19-A4BC04576597}"/>
                    </a:ext>
                  </a:extLst>
                </p:cNvPr>
                <p:cNvPicPr/>
                <p:nvPr/>
              </p:nvPicPr>
              <p:blipFill>
                <a:blip r:embed="rId255"/>
                <a:stretch>
                  <a:fillRect/>
                </a:stretch>
              </p:blipFill>
              <p:spPr>
                <a:xfrm>
                  <a:off x="2130145" y="3252277"/>
                  <a:ext cx="154440" cy="231120"/>
                </a:xfrm>
                <a:prstGeom prst="rect">
                  <a:avLst/>
                </a:prstGeom>
              </p:spPr>
            </p:pic>
          </mc:Fallback>
        </mc:AlternateContent>
      </p:grpSp>
    </p:spTree>
    <p:extLst>
      <p:ext uri="{BB962C8B-B14F-4D97-AF65-F5344CB8AC3E}">
        <p14:creationId xmlns:p14="http://schemas.microsoft.com/office/powerpoint/2010/main" val="4126971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910" y="181303"/>
            <a:ext cx="11352179" cy="790411"/>
          </a:xfrm>
        </p:spPr>
        <p:txBody>
          <a:bodyPr>
            <a:noAutofit/>
          </a:bodyPr>
          <a:lstStyle/>
          <a:p>
            <a:pPr algn="l"/>
            <a:r>
              <a:rPr lang="en-US" sz="4000" b="1" dirty="0">
                <a:solidFill>
                  <a:srgbClr val="99FF33"/>
                </a:solidFill>
                <a:latin typeface="Consolas" panose="020B0609020204030204" pitchFamily="49" charset="0"/>
              </a:rPr>
              <a:t>Mobile Computing:</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9B6C2BCB-D982-1857-105A-2314950486F1}"/>
                  </a:ext>
                </a:extLst>
              </p14:cNvPr>
              <p14:cNvContentPartPr/>
              <p14:nvPr/>
            </p14:nvContentPartPr>
            <p14:xfrm>
              <a:off x="1381345" y="1284877"/>
              <a:ext cx="796320" cy="486720"/>
            </p14:xfrm>
          </p:contentPart>
        </mc:Choice>
        <mc:Fallback xmlns="">
          <p:pic>
            <p:nvPicPr>
              <p:cNvPr id="3" name="Ink 2">
                <a:extLst>
                  <a:ext uri="{FF2B5EF4-FFF2-40B4-BE49-F238E27FC236}">
                    <a16:creationId xmlns:a16="http://schemas.microsoft.com/office/drawing/2014/main" id="{9B6C2BCB-D982-1857-105A-2314950486F1}"/>
                  </a:ext>
                </a:extLst>
              </p:cNvPr>
              <p:cNvPicPr/>
              <p:nvPr/>
            </p:nvPicPr>
            <p:blipFill>
              <a:blip r:embed="rId3"/>
              <a:stretch>
                <a:fillRect/>
              </a:stretch>
            </p:blipFill>
            <p:spPr>
              <a:xfrm>
                <a:off x="1372345" y="1276237"/>
                <a:ext cx="813960" cy="504360"/>
              </a:xfrm>
              <a:prstGeom prst="rect">
                <a:avLst/>
              </a:prstGeom>
            </p:spPr>
          </p:pic>
        </mc:Fallback>
      </mc:AlternateContent>
      <p:grpSp>
        <p:nvGrpSpPr>
          <p:cNvPr id="10" name="Group 9">
            <a:extLst>
              <a:ext uri="{FF2B5EF4-FFF2-40B4-BE49-F238E27FC236}">
                <a16:creationId xmlns:a16="http://schemas.microsoft.com/office/drawing/2014/main" id="{CF6BCAE0-C153-6677-E1F2-90BDA9721434}"/>
              </a:ext>
            </a:extLst>
          </p:cNvPr>
          <p:cNvGrpSpPr/>
          <p:nvPr/>
        </p:nvGrpSpPr>
        <p:grpSpPr>
          <a:xfrm>
            <a:off x="1402225" y="1201357"/>
            <a:ext cx="4791600" cy="592560"/>
            <a:chOff x="1402225" y="1201357"/>
            <a:chExt cx="4791600" cy="592560"/>
          </a:xfrm>
        </p:grpSpPr>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2A8F3F09-8254-92C2-641F-3512F7C03DBB}"/>
                    </a:ext>
                  </a:extLst>
                </p14:cNvPr>
                <p14:cNvContentPartPr/>
                <p14:nvPr/>
              </p14:nvContentPartPr>
              <p14:xfrm>
                <a:off x="2358745" y="1201357"/>
                <a:ext cx="1658160" cy="592560"/>
              </p14:xfrm>
            </p:contentPart>
          </mc:Choice>
          <mc:Fallback xmlns="">
            <p:pic>
              <p:nvPicPr>
                <p:cNvPr id="4" name="Ink 3">
                  <a:extLst>
                    <a:ext uri="{FF2B5EF4-FFF2-40B4-BE49-F238E27FC236}">
                      <a16:creationId xmlns:a16="http://schemas.microsoft.com/office/drawing/2014/main" id="{2A8F3F09-8254-92C2-641F-3512F7C03DBB}"/>
                    </a:ext>
                  </a:extLst>
                </p:cNvPr>
                <p:cNvPicPr/>
                <p:nvPr/>
              </p:nvPicPr>
              <p:blipFill>
                <a:blip r:embed="rId5"/>
                <a:stretch>
                  <a:fillRect/>
                </a:stretch>
              </p:blipFill>
              <p:spPr>
                <a:xfrm>
                  <a:off x="2350105" y="1192717"/>
                  <a:ext cx="1675800" cy="610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65A9D33F-77F6-DD50-2783-38C49B026C63}"/>
                    </a:ext>
                  </a:extLst>
                </p14:cNvPr>
                <p14:cNvContentPartPr/>
                <p14:nvPr/>
              </p14:nvContentPartPr>
              <p14:xfrm>
                <a:off x="4222825" y="1271557"/>
                <a:ext cx="503280" cy="289080"/>
              </p14:xfrm>
            </p:contentPart>
          </mc:Choice>
          <mc:Fallback xmlns="">
            <p:pic>
              <p:nvPicPr>
                <p:cNvPr id="5" name="Ink 4">
                  <a:extLst>
                    <a:ext uri="{FF2B5EF4-FFF2-40B4-BE49-F238E27FC236}">
                      <a16:creationId xmlns:a16="http://schemas.microsoft.com/office/drawing/2014/main" id="{65A9D33F-77F6-DD50-2783-38C49B026C63}"/>
                    </a:ext>
                  </a:extLst>
                </p:cNvPr>
                <p:cNvPicPr/>
                <p:nvPr/>
              </p:nvPicPr>
              <p:blipFill>
                <a:blip r:embed="rId7"/>
                <a:stretch>
                  <a:fillRect/>
                </a:stretch>
              </p:blipFill>
              <p:spPr>
                <a:xfrm>
                  <a:off x="4213825" y="1262917"/>
                  <a:ext cx="52092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10E9069E-AFC4-4720-218C-4B583E0D0474}"/>
                    </a:ext>
                  </a:extLst>
                </p14:cNvPr>
                <p14:cNvContentPartPr/>
                <p14:nvPr/>
              </p14:nvContentPartPr>
              <p14:xfrm>
                <a:off x="4853185" y="1248877"/>
                <a:ext cx="1043640" cy="420120"/>
              </p14:xfrm>
            </p:contentPart>
          </mc:Choice>
          <mc:Fallback xmlns="">
            <p:pic>
              <p:nvPicPr>
                <p:cNvPr id="6" name="Ink 5">
                  <a:extLst>
                    <a:ext uri="{FF2B5EF4-FFF2-40B4-BE49-F238E27FC236}">
                      <a16:creationId xmlns:a16="http://schemas.microsoft.com/office/drawing/2014/main" id="{10E9069E-AFC4-4720-218C-4B583E0D0474}"/>
                    </a:ext>
                  </a:extLst>
                </p:cNvPr>
                <p:cNvPicPr/>
                <p:nvPr/>
              </p:nvPicPr>
              <p:blipFill>
                <a:blip r:embed="rId9"/>
                <a:stretch>
                  <a:fillRect/>
                </a:stretch>
              </p:blipFill>
              <p:spPr>
                <a:xfrm>
                  <a:off x="4844185" y="1239877"/>
                  <a:ext cx="1061280" cy="437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134A90E8-00C5-5261-FDA2-86F25CB2634D}"/>
                    </a:ext>
                  </a:extLst>
                </p14:cNvPr>
                <p14:cNvContentPartPr/>
                <p14:nvPr/>
              </p14:nvContentPartPr>
              <p14:xfrm>
                <a:off x="6052705" y="1256797"/>
                <a:ext cx="141120" cy="269280"/>
              </p14:xfrm>
            </p:contentPart>
          </mc:Choice>
          <mc:Fallback xmlns="">
            <p:pic>
              <p:nvPicPr>
                <p:cNvPr id="7" name="Ink 6">
                  <a:extLst>
                    <a:ext uri="{FF2B5EF4-FFF2-40B4-BE49-F238E27FC236}">
                      <a16:creationId xmlns:a16="http://schemas.microsoft.com/office/drawing/2014/main" id="{134A90E8-00C5-5261-FDA2-86F25CB2634D}"/>
                    </a:ext>
                  </a:extLst>
                </p:cNvPr>
                <p:cNvPicPr/>
                <p:nvPr/>
              </p:nvPicPr>
              <p:blipFill>
                <a:blip r:embed="rId11"/>
                <a:stretch>
                  <a:fillRect/>
                </a:stretch>
              </p:blipFill>
              <p:spPr>
                <a:xfrm>
                  <a:off x="6044065" y="1248157"/>
                  <a:ext cx="15876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C7D43FC0-797B-C356-532D-C4E75F8F00BC}"/>
                    </a:ext>
                  </a:extLst>
                </p14:cNvPr>
                <p14:cNvContentPartPr/>
                <p14:nvPr/>
              </p14:nvContentPartPr>
              <p14:xfrm>
                <a:off x="6057025" y="1609957"/>
                <a:ext cx="42120" cy="68040"/>
              </p14:xfrm>
            </p:contentPart>
          </mc:Choice>
          <mc:Fallback xmlns="">
            <p:pic>
              <p:nvPicPr>
                <p:cNvPr id="8" name="Ink 7">
                  <a:extLst>
                    <a:ext uri="{FF2B5EF4-FFF2-40B4-BE49-F238E27FC236}">
                      <a16:creationId xmlns:a16="http://schemas.microsoft.com/office/drawing/2014/main" id="{C7D43FC0-797B-C356-532D-C4E75F8F00BC}"/>
                    </a:ext>
                  </a:extLst>
                </p:cNvPr>
                <p:cNvPicPr/>
                <p:nvPr/>
              </p:nvPicPr>
              <p:blipFill>
                <a:blip r:embed="rId13"/>
                <a:stretch>
                  <a:fillRect/>
                </a:stretch>
              </p:blipFill>
              <p:spPr>
                <a:xfrm>
                  <a:off x="6048025" y="1600957"/>
                  <a:ext cx="5976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E00022B4-FA2D-ABC9-3EFF-CD59F33F1A19}"/>
                    </a:ext>
                  </a:extLst>
                </p14:cNvPr>
                <p14:cNvContentPartPr/>
                <p14:nvPr/>
              </p14:nvContentPartPr>
              <p14:xfrm>
                <a:off x="1402225" y="1675477"/>
                <a:ext cx="4484520" cy="57960"/>
              </p14:xfrm>
            </p:contentPart>
          </mc:Choice>
          <mc:Fallback xmlns="">
            <p:pic>
              <p:nvPicPr>
                <p:cNvPr id="9" name="Ink 8">
                  <a:extLst>
                    <a:ext uri="{FF2B5EF4-FFF2-40B4-BE49-F238E27FC236}">
                      <a16:creationId xmlns:a16="http://schemas.microsoft.com/office/drawing/2014/main" id="{E00022B4-FA2D-ABC9-3EFF-CD59F33F1A19}"/>
                    </a:ext>
                  </a:extLst>
                </p:cNvPr>
                <p:cNvPicPr/>
                <p:nvPr/>
              </p:nvPicPr>
              <p:blipFill>
                <a:blip r:embed="rId15"/>
                <a:stretch>
                  <a:fillRect/>
                </a:stretch>
              </p:blipFill>
              <p:spPr>
                <a:xfrm>
                  <a:off x="1393225" y="1666477"/>
                  <a:ext cx="4502160" cy="75600"/>
                </a:xfrm>
                <a:prstGeom prst="rect">
                  <a:avLst/>
                </a:prstGeom>
              </p:spPr>
            </p:pic>
          </mc:Fallback>
        </mc:AlternateContent>
      </p:grpSp>
      <p:grpSp>
        <p:nvGrpSpPr>
          <p:cNvPr id="18" name="Group 17">
            <a:extLst>
              <a:ext uri="{FF2B5EF4-FFF2-40B4-BE49-F238E27FC236}">
                <a16:creationId xmlns:a16="http://schemas.microsoft.com/office/drawing/2014/main" id="{18CE3884-90CB-0448-E72B-D2F6FEE5D38C}"/>
              </a:ext>
            </a:extLst>
          </p:cNvPr>
          <p:cNvGrpSpPr/>
          <p:nvPr/>
        </p:nvGrpSpPr>
        <p:grpSpPr>
          <a:xfrm>
            <a:off x="711025" y="2141677"/>
            <a:ext cx="4124880" cy="759240"/>
            <a:chOff x="711025" y="2141677"/>
            <a:chExt cx="4124880" cy="759240"/>
          </a:xfrm>
        </p:grpSpPr>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E6798107-B977-49DC-7E9E-1B74F66E3444}"/>
                    </a:ext>
                  </a:extLst>
                </p14:cNvPr>
                <p14:cNvContentPartPr/>
                <p14:nvPr/>
              </p14:nvContentPartPr>
              <p14:xfrm>
                <a:off x="711025" y="2412757"/>
                <a:ext cx="875880" cy="296280"/>
              </p14:xfrm>
            </p:contentPart>
          </mc:Choice>
          <mc:Fallback xmlns="">
            <p:pic>
              <p:nvPicPr>
                <p:cNvPr id="11" name="Ink 10">
                  <a:extLst>
                    <a:ext uri="{FF2B5EF4-FFF2-40B4-BE49-F238E27FC236}">
                      <a16:creationId xmlns:a16="http://schemas.microsoft.com/office/drawing/2014/main" id="{E6798107-B977-49DC-7E9E-1B74F66E3444}"/>
                    </a:ext>
                  </a:extLst>
                </p:cNvPr>
                <p:cNvPicPr/>
                <p:nvPr/>
              </p:nvPicPr>
              <p:blipFill>
                <a:blip r:embed="rId17"/>
                <a:stretch>
                  <a:fillRect/>
                </a:stretch>
              </p:blipFill>
              <p:spPr>
                <a:xfrm>
                  <a:off x="702025" y="2404117"/>
                  <a:ext cx="89352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176DB88A-5461-873A-9B3D-AD3B4E7138F7}"/>
                    </a:ext>
                  </a:extLst>
                </p14:cNvPr>
                <p14:cNvContentPartPr/>
                <p14:nvPr/>
              </p14:nvContentPartPr>
              <p14:xfrm>
                <a:off x="1035745" y="2341837"/>
                <a:ext cx="108360" cy="108000"/>
              </p14:xfrm>
            </p:contentPart>
          </mc:Choice>
          <mc:Fallback xmlns="">
            <p:pic>
              <p:nvPicPr>
                <p:cNvPr id="12" name="Ink 11">
                  <a:extLst>
                    <a:ext uri="{FF2B5EF4-FFF2-40B4-BE49-F238E27FC236}">
                      <a16:creationId xmlns:a16="http://schemas.microsoft.com/office/drawing/2014/main" id="{176DB88A-5461-873A-9B3D-AD3B4E7138F7}"/>
                    </a:ext>
                  </a:extLst>
                </p:cNvPr>
                <p:cNvPicPr/>
                <p:nvPr/>
              </p:nvPicPr>
              <p:blipFill>
                <a:blip r:embed="rId19"/>
                <a:stretch>
                  <a:fillRect/>
                </a:stretch>
              </p:blipFill>
              <p:spPr>
                <a:xfrm>
                  <a:off x="1027105" y="2332837"/>
                  <a:ext cx="12600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1EB2DB96-65A3-F8EB-0D89-FFA49C27C35C}"/>
                    </a:ext>
                  </a:extLst>
                </p14:cNvPr>
                <p14:cNvContentPartPr/>
                <p14:nvPr/>
              </p14:nvContentPartPr>
              <p14:xfrm>
                <a:off x="1754305" y="2253637"/>
                <a:ext cx="809280" cy="437400"/>
              </p14:xfrm>
            </p:contentPart>
          </mc:Choice>
          <mc:Fallback xmlns="">
            <p:pic>
              <p:nvPicPr>
                <p:cNvPr id="13" name="Ink 12">
                  <a:extLst>
                    <a:ext uri="{FF2B5EF4-FFF2-40B4-BE49-F238E27FC236}">
                      <a16:creationId xmlns:a16="http://schemas.microsoft.com/office/drawing/2014/main" id="{1EB2DB96-65A3-F8EB-0D89-FFA49C27C35C}"/>
                    </a:ext>
                  </a:extLst>
                </p:cNvPr>
                <p:cNvPicPr/>
                <p:nvPr/>
              </p:nvPicPr>
              <p:blipFill>
                <a:blip r:embed="rId21"/>
                <a:stretch>
                  <a:fillRect/>
                </a:stretch>
              </p:blipFill>
              <p:spPr>
                <a:xfrm>
                  <a:off x="1745305" y="2244637"/>
                  <a:ext cx="826920" cy="4550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90C27F08-0A7F-FC81-B6D9-75E14AC5F29A}"/>
                    </a:ext>
                  </a:extLst>
                </p14:cNvPr>
                <p14:cNvContentPartPr/>
                <p14:nvPr/>
              </p14:nvContentPartPr>
              <p14:xfrm>
                <a:off x="2680225" y="2212237"/>
                <a:ext cx="1141200" cy="688680"/>
              </p14:xfrm>
            </p:contentPart>
          </mc:Choice>
          <mc:Fallback xmlns="">
            <p:pic>
              <p:nvPicPr>
                <p:cNvPr id="14" name="Ink 13">
                  <a:extLst>
                    <a:ext uri="{FF2B5EF4-FFF2-40B4-BE49-F238E27FC236}">
                      <a16:creationId xmlns:a16="http://schemas.microsoft.com/office/drawing/2014/main" id="{90C27F08-0A7F-FC81-B6D9-75E14AC5F29A}"/>
                    </a:ext>
                  </a:extLst>
                </p:cNvPr>
                <p:cNvPicPr/>
                <p:nvPr/>
              </p:nvPicPr>
              <p:blipFill>
                <a:blip r:embed="rId23"/>
                <a:stretch>
                  <a:fillRect/>
                </a:stretch>
              </p:blipFill>
              <p:spPr>
                <a:xfrm>
                  <a:off x="2671585" y="2203237"/>
                  <a:ext cx="1158840" cy="7063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81CD670E-E537-3C05-9630-27A779531C8A}"/>
                    </a:ext>
                  </a:extLst>
                </p14:cNvPr>
                <p14:cNvContentPartPr/>
                <p14:nvPr/>
              </p14:nvContentPartPr>
              <p14:xfrm>
                <a:off x="3738985" y="2364517"/>
                <a:ext cx="204480" cy="48600"/>
              </p14:xfrm>
            </p:contentPart>
          </mc:Choice>
          <mc:Fallback xmlns="">
            <p:pic>
              <p:nvPicPr>
                <p:cNvPr id="15" name="Ink 14">
                  <a:extLst>
                    <a:ext uri="{FF2B5EF4-FFF2-40B4-BE49-F238E27FC236}">
                      <a16:creationId xmlns:a16="http://schemas.microsoft.com/office/drawing/2014/main" id="{81CD670E-E537-3C05-9630-27A779531C8A}"/>
                    </a:ext>
                  </a:extLst>
                </p:cNvPr>
                <p:cNvPicPr/>
                <p:nvPr/>
              </p:nvPicPr>
              <p:blipFill>
                <a:blip r:embed="rId25"/>
                <a:stretch>
                  <a:fillRect/>
                </a:stretch>
              </p:blipFill>
              <p:spPr>
                <a:xfrm>
                  <a:off x="3729985" y="2355877"/>
                  <a:ext cx="22212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a:extLst>
                    <a:ext uri="{FF2B5EF4-FFF2-40B4-BE49-F238E27FC236}">
                      <a16:creationId xmlns:a16="http://schemas.microsoft.com/office/drawing/2014/main" id="{6BBC6586-14D8-39E0-0BB6-1DFC55B1093B}"/>
                    </a:ext>
                  </a:extLst>
                </p14:cNvPr>
                <p14:cNvContentPartPr/>
                <p14:nvPr/>
              </p14:nvContentPartPr>
              <p14:xfrm>
                <a:off x="2896225" y="2141677"/>
                <a:ext cx="165240" cy="118440"/>
              </p14:xfrm>
            </p:contentPart>
          </mc:Choice>
          <mc:Fallback xmlns="">
            <p:pic>
              <p:nvPicPr>
                <p:cNvPr id="16" name="Ink 15">
                  <a:extLst>
                    <a:ext uri="{FF2B5EF4-FFF2-40B4-BE49-F238E27FC236}">
                      <a16:creationId xmlns:a16="http://schemas.microsoft.com/office/drawing/2014/main" id="{6BBC6586-14D8-39E0-0BB6-1DFC55B1093B}"/>
                    </a:ext>
                  </a:extLst>
                </p:cNvPr>
                <p:cNvPicPr/>
                <p:nvPr/>
              </p:nvPicPr>
              <p:blipFill>
                <a:blip r:embed="rId27"/>
                <a:stretch>
                  <a:fillRect/>
                </a:stretch>
              </p:blipFill>
              <p:spPr>
                <a:xfrm>
                  <a:off x="2887225" y="2133037"/>
                  <a:ext cx="18288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69B93511-21D1-776C-CE3E-A7E634B56214}"/>
                    </a:ext>
                  </a:extLst>
                </p14:cNvPr>
                <p14:cNvContentPartPr/>
                <p14:nvPr/>
              </p14:nvContentPartPr>
              <p14:xfrm>
                <a:off x="4125985" y="2339317"/>
                <a:ext cx="709920" cy="216720"/>
              </p14:xfrm>
            </p:contentPart>
          </mc:Choice>
          <mc:Fallback xmlns="">
            <p:pic>
              <p:nvPicPr>
                <p:cNvPr id="17" name="Ink 16">
                  <a:extLst>
                    <a:ext uri="{FF2B5EF4-FFF2-40B4-BE49-F238E27FC236}">
                      <a16:creationId xmlns:a16="http://schemas.microsoft.com/office/drawing/2014/main" id="{69B93511-21D1-776C-CE3E-A7E634B56214}"/>
                    </a:ext>
                  </a:extLst>
                </p:cNvPr>
                <p:cNvPicPr/>
                <p:nvPr/>
              </p:nvPicPr>
              <p:blipFill>
                <a:blip r:embed="rId29"/>
                <a:stretch>
                  <a:fillRect/>
                </a:stretch>
              </p:blipFill>
              <p:spPr>
                <a:xfrm>
                  <a:off x="4117345" y="2330677"/>
                  <a:ext cx="727560" cy="234360"/>
                </a:xfrm>
                <a:prstGeom prst="rect">
                  <a:avLst/>
                </a:prstGeom>
              </p:spPr>
            </p:pic>
          </mc:Fallback>
        </mc:AlternateContent>
      </p:grpSp>
      <p:grpSp>
        <p:nvGrpSpPr>
          <p:cNvPr id="28" name="Group 27">
            <a:extLst>
              <a:ext uri="{FF2B5EF4-FFF2-40B4-BE49-F238E27FC236}">
                <a16:creationId xmlns:a16="http://schemas.microsoft.com/office/drawing/2014/main" id="{9870EAD2-C5CD-4BE7-C7AF-CEF8D091655B}"/>
              </a:ext>
            </a:extLst>
          </p:cNvPr>
          <p:cNvGrpSpPr/>
          <p:nvPr/>
        </p:nvGrpSpPr>
        <p:grpSpPr>
          <a:xfrm>
            <a:off x="1817305" y="3012517"/>
            <a:ext cx="3557160" cy="1369080"/>
            <a:chOff x="1817305" y="3012517"/>
            <a:chExt cx="3557160" cy="1369080"/>
          </a:xfrm>
        </p:grpSpPr>
        <mc:AlternateContent xmlns:mc="http://schemas.openxmlformats.org/markup-compatibility/2006" xmlns:p14="http://schemas.microsoft.com/office/powerpoint/2010/main">
          <mc:Choice Requires="p14">
            <p:contentPart p14:bwMode="auto" r:id="rId30">
              <p14:nvContentPartPr>
                <p14:cNvPr id="19" name="Ink 18">
                  <a:extLst>
                    <a:ext uri="{FF2B5EF4-FFF2-40B4-BE49-F238E27FC236}">
                      <a16:creationId xmlns:a16="http://schemas.microsoft.com/office/drawing/2014/main" id="{8A828E2E-92C7-1E91-7351-34D8D8F0223B}"/>
                    </a:ext>
                  </a:extLst>
                </p14:cNvPr>
                <p14:cNvContentPartPr/>
                <p14:nvPr/>
              </p14:nvContentPartPr>
              <p14:xfrm>
                <a:off x="1913785" y="3012517"/>
                <a:ext cx="237600" cy="549000"/>
              </p14:xfrm>
            </p:contentPart>
          </mc:Choice>
          <mc:Fallback xmlns="">
            <p:pic>
              <p:nvPicPr>
                <p:cNvPr id="19" name="Ink 18">
                  <a:extLst>
                    <a:ext uri="{FF2B5EF4-FFF2-40B4-BE49-F238E27FC236}">
                      <a16:creationId xmlns:a16="http://schemas.microsoft.com/office/drawing/2014/main" id="{8A828E2E-92C7-1E91-7351-34D8D8F0223B}"/>
                    </a:ext>
                  </a:extLst>
                </p:cNvPr>
                <p:cNvPicPr/>
                <p:nvPr/>
              </p:nvPicPr>
              <p:blipFill>
                <a:blip r:embed="rId31"/>
                <a:stretch>
                  <a:fillRect/>
                </a:stretch>
              </p:blipFill>
              <p:spPr>
                <a:xfrm>
                  <a:off x="1904785" y="3003517"/>
                  <a:ext cx="255240" cy="5666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Ink 19">
                  <a:extLst>
                    <a:ext uri="{FF2B5EF4-FFF2-40B4-BE49-F238E27FC236}">
                      <a16:creationId xmlns:a16="http://schemas.microsoft.com/office/drawing/2014/main" id="{BC6315D9-D2BA-F4A3-0962-06BABA2B5734}"/>
                    </a:ext>
                  </a:extLst>
                </p14:cNvPr>
                <p14:cNvContentPartPr/>
                <p14:nvPr/>
              </p14:nvContentPartPr>
              <p14:xfrm>
                <a:off x="1817305" y="3877957"/>
                <a:ext cx="613800" cy="359280"/>
              </p14:xfrm>
            </p:contentPart>
          </mc:Choice>
          <mc:Fallback xmlns="">
            <p:pic>
              <p:nvPicPr>
                <p:cNvPr id="20" name="Ink 19">
                  <a:extLst>
                    <a:ext uri="{FF2B5EF4-FFF2-40B4-BE49-F238E27FC236}">
                      <a16:creationId xmlns:a16="http://schemas.microsoft.com/office/drawing/2014/main" id="{BC6315D9-D2BA-F4A3-0962-06BABA2B5734}"/>
                    </a:ext>
                  </a:extLst>
                </p:cNvPr>
                <p:cNvPicPr/>
                <p:nvPr/>
              </p:nvPicPr>
              <p:blipFill>
                <a:blip r:embed="rId33"/>
                <a:stretch>
                  <a:fillRect/>
                </a:stretch>
              </p:blipFill>
              <p:spPr>
                <a:xfrm>
                  <a:off x="1808665" y="3868957"/>
                  <a:ext cx="631440" cy="3769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Ink 20">
                  <a:extLst>
                    <a:ext uri="{FF2B5EF4-FFF2-40B4-BE49-F238E27FC236}">
                      <a16:creationId xmlns:a16="http://schemas.microsoft.com/office/drawing/2014/main" id="{88264A2C-6FCB-72EB-9E12-81144712FD80}"/>
                    </a:ext>
                  </a:extLst>
                </p14:cNvPr>
                <p14:cNvContentPartPr/>
                <p14:nvPr/>
              </p14:nvContentPartPr>
              <p14:xfrm>
                <a:off x="2327065" y="3990997"/>
                <a:ext cx="155520" cy="22680"/>
              </p14:xfrm>
            </p:contentPart>
          </mc:Choice>
          <mc:Fallback xmlns="">
            <p:pic>
              <p:nvPicPr>
                <p:cNvPr id="21" name="Ink 20">
                  <a:extLst>
                    <a:ext uri="{FF2B5EF4-FFF2-40B4-BE49-F238E27FC236}">
                      <a16:creationId xmlns:a16="http://schemas.microsoft.com/office/drawing/2014/main" id="{88264A2C-6FCB-72EB-9E12-81144712FD80}"/>
                    </a:ext>
                  </a:extLst>
                </p:cNvPr>
                <p:cNvPicPr/>
                <p:nvPr/>
              </p:nvPicPr>
              <p:blipFill>
                <a:blip r:embed="rId35"/>
                <a:stretch>
                  <a:fillRect/>
                </a:stretch>
              </p:blipFill>
              <p:spPr>
                <a:xfrm>
                  <a:off x="2318425" y="3981997"/>
                  <a:ext cx="17316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Ink 21">
                  <a:extLst>
                    <a:ext uri="{FF2B5EF4-FFF2-40B4-BE49-F238E27FC236}">
                      <a16:creationId xmlns:a16="http://schemas.microsoft.com/office/drawing/2014/main" id="{12FD6AD9-4D63-2AF5-CF91-7E38018DB1CF}"/>
                    </a:ext>
                  </a:extLst>
                </p14:cNvPr>
                <p14:cNvContentPartPr/>
                <p14:nvPr/>
              </p14:nvContentPartPr>
              <p14:xfrm>
                <a:off x="2646025" y="3835837"/>
                <a:ext cx="2034720" cy="545760"/>
              </p14:xfrm>
            </p:contentPart>
          </mc:Choice>
          <mc:Fallback xmlns="">
            <p:pic>
              <p:nvPicPr>
                <p:cNvPr id="22" name="Ink 21">
                  <a:extLst>
                    <a:ext uri="{FF2B5EF4-FFF2-40B4-BE49-F238E27FC236}">
                      <a16:creationId xmlns:a16="http://schemas.microsoft.com/office/drawing/2014/main" id="{12FD6AD9-4D63-2AF5-CF91-7E38018DB1CF}"/>
                    </a:ext>
                  </a:extLst>
                </p:cNvPr>
                <p:cNvPicPr/>
                <p:nvPr/>
              </p:nvPicPr>
              <p:blipFill>
                <a:blip r:embed="rId37"/>
                <a:stretch>
                  <a:fillRect/>
                </a:stretch>
              </p:blipFill>
              <p:spPr>
                <a:xfrm>
                  <a:off x="2637025" y="3826837"/>
                  <a:ext cx="2052360" cy="5634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Ink 22">
                  <a:extLst>
                    <a:ext uri="{FF2B5EF4-FFF2-40B4-BE49-F238E27FC236}">
                      <a16:creationId xmlns:a16="http://schemas.microsoft.com/office/drawing/2014/main" id="{59706615-4212-81E9-2A7D-A15446AE52B1}"/>
                    </a:ext>
                  </a:extLst>
                </p14:cNvPr>
                <p14:cNvContentPartPr/>
                <p14:nvPr/>
              </p14:nvContentPartPr>
              <p14:xfrm>
                <a:off x="4071265" y="3652957"/>
                <a:ext cx="149760" cy="127440"/>
              </p14:xfrm>
            </p:contentPart>
          </mc:Choice>
          <mc:Fallback xmlns="">
            <p:pic>
              <p:nvPicPr>
                <p:cNvPr id="23" name="Ink 22">
                  <a:extLst>
                    <a:ext uri="{FF2B5EF4-FFF2-40B4-BE49-F238E27FC236}">
                      <a16:creationId xmlns:a16="http://schemas.microsoft.com/office/drawing/2014/main" id="{59706615-4212-81E9-2A7D-A15446AE52B1}"/>
                    </a:ext>
                  </a:extLst>
                </p:cNvPr>
                <p:cNvPicPr/>
                <p:nvPr/>
              </p:nvPicPr>
              <p:blipFill>
                <a:blip r:embed="rId39"/>
                <a:stretch>
                  <a:fillRect/>
                </a:stretch>
              </p:blipFill>
              <p:spPr>
                <a:xfrm>
                  <a:off x="4062625" y="3643957"/>
                  <a:ext cx="16740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 name="Ink 23">
                  <a:extLst>
                    <a:ext uri="{FF2B5EF4-FFF2-40B4-BE49-F238E27FC236}">
                      <a16:creationId xmlns:a16="http://schemas.microsoft.com/office/drawing/2014/main" id="{8BA10422-0913-F64F-4B03-7ABFFC5F6479}"/>
                    </a:ext>
                  </a:extLst>
                </p14:cNvPr>
                <p14:cNvContentPartPr/>
                <p14:nvPr/>
              </p14:nvContentPartPr>
              <p14:xfrm>
                <a:off x="4915825" y="3617677"/>
                <a:ext cx="458640" cy="532440"/>
              </p14:xfrm>
            </p:contentPart>
          </mc:Choice>
          <mc:Fallback xmlns="">
            <p:pic>
              <p:nvPicPr>
                <p:cNvPr id="24" name="Ink 23">
                  <a:extLst>
                    <a:ext uri="{FF2B5EF4-FFF2-40B4-BE49-F238E27FC236}">
                      <a16:creationId xmlns:a16="http://schemas.microsoft.com/office/drawing/2014/main" id="{8BA10422-0913-F64F-4B03-7ABFFC5F6479}"/>
                    </a:ext>
                  </a:extLst>
                </p:cNvPr>
                <p:cNvPicPr/>
                <p:nvPr/>
              </p:nvPicPr>
              <p:blipFill>
                <a:blip r:embed="rId41"/>
                <a:stretch>
                  <a:fillRect/>
                </a:stretch>
              </p:blipFill>
              <p:spPr>
                <a:xfrm>
                  <a:off x="4907185" y="3608677"/>
                  <a:ext cx="476280" cy="5500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5" name="Ink 24">
                  <a:extLst>
                    <a:ext uri="{FF2B5EF4-FFF2-40B4-BE49-F238E27FC236}">
                      <a16:creationId xmlns:a16="http://schemas.microsoft.com/office/drawing/2014/main" id="{1FAE0BBF-949B-1948-304F-35BCBCA852F6}"/>
                    </a:ext>
                  </a:extLst>
                </p14:cNvPr>
                <p14:cNvContentPartPr/>
                <p14:nvPr/>
              </p14:nvContentPartPr>
              <p14:xfrm>
                <a:off x="5010505" y="3823597"/>
                <a:ext cx="72000" cy="73800"/>
              </p14:xfrm>
            </p:contentPart>
          </mc:Choice>
          <mc:Fallback xmlns="">
            <p:pic>
              <p:nvPicPr>
                <p:cNvPr id="25" name="Ink 24">
                  <a:extLst>
                    <a:ext uri="{FF2B5EF4-FFF2-40B4-BE49-F238E27FC236}">
                      <a16:creationId xmlns:a16="http://schemas.microsoft.com/office/drawing/2014/main" id="{1FAE0BBF-949B-1948-304F-35BCBCA852F6}"/>
                    </a:ext>
                  </a:extLst>
                </p:cNvPr>
                <p:cNvPicPr/>
                <p:nvPr/>
              </p:nvPicPr>
              <p:blipFill>
                <a:blip r:embed="rId43"/>
                <a:stretch>
                  <a:fillRect/>
                </a:stretch>
              </p:blipFill>
              <p:spPr>
                <a:xfrm>
                  <a:off x="5001865" y="3814597"/>
                  <a:ext cx="8964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6" name="Ink 25">
                  <a:extLst>
                    <a:ext uri="{FF2B5EF4-FFF2-40B4-BE49-F238E27FC236}">
                      <a16:creationId xmlns:a16="http://schemas.microsoft.com/office/drawing/2014/main" id="{C020DCCE-06A1-7077-6866-9189F36CEDAE}"/>
                    </a:ext>
                  </a:extLst>
                </p14:cNvPr>
                <p14:cNvContentPartPr/>
                <p14:nvPr/>
              </p14:nvContentPartPr>
              <p14:xfrm>
                <a:off x="5183305" y="3837637"/>
                <a:ext cx="48960" cy="72720"/>
              </p14:xfrm>
            </p:contentPart>
          </mc:Choice>
          <mc:Fallback xmlns="">
            <p:pic>
              <p:nvPicPr>
                <p:cNvPr id="26" name="Ink 25">
                  <a:extLst>
                    <a:ext uri="{FF2B5EF4-FFF2-40B4-BE49-F238E27FC236}">
                      <a16:creationId xmlns:a16="http://schemas.microsoft.com/office/drawing/2014/main" id="{C020DCCE-06A1-7077-6866-9189F36CEDAE}"/>
                    </a:ext>
                  </a:extLst>
                </p:cNvPr>
                <p:cNvPicPr/>
                <p:nvPr/>
              </p:nvPicPr>
              <p:blipFill>
                <a:blip r:embed="rId45"/>
                <a:stretch>
                  <a:fillRect/>
                </a:stretch>
              </p:blipFill>
              <p:spPr>
                <a:xfrm>
                  <a:off x="5174305" y="3828637"/>
                  <a:ext cx="6660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7" name="Ink 26">
                  <a:extLst>
                    <a:ext uri="{FF2B5EF4-FFF2-40B4-BE49-F238E27FC236}">
                      <a16:creationId xmlns:a16="http://schemas.microsoft.com/office/drawing/2014/main" id="{B71774E3-6FB7-ADBC-9DD8-24D112B06928}"/>
                    </a:ext>
                  </a:extLst>
                </p14:cNvPr>
                <p14:cNvContentPartPr/>
                <p14:nvPr/>
              </p14:nvContentPartPr>
              <p14:xfrm>
                <a:off x="5076385" y="3966517"/>
                <a:ext cx="142560" cy="86400"/>
              </p14:xfrm>
            </p:contentPart>
          </mc:Choice>
          <mc:Fallback xmlns="">
            <p:pic>
              <p:nvPicPr>
                <p:cNvPr id="27" name="Ink 26">
                  <a:extLst>
                    <a:ext uri="{FF2B5EF4-FFF2-40B4-BE49-F238E27FC236}">
                      <a16:creationId xmlns:a16="http://schemas.microsoft.com/office/drawing/2014/main" id="{B71774E3-6FB7-ADBC-9DD8-24D112B06928}"/>
                    </a:ext>
                  </a:extLst>
                </p:cNvPr>
                <p:cNvPicPr/>
                <p:nvPr/>
              </p:nvPicPr>
              <p:blipFill>
                <a:blip r:embed="rId47"/>
                <a:stretch>
                  <a:fillRect/>
                </a:stretch>
              </p:blipFill>
              <p:spPr>
                <a:xfrm>
                  <a:off x="5067385" y="3957877"/>
                  <a:ext cx="160200" cy="104040"/>
                </a:xfrm>
                <a:prstGeom prst="rect">
                  <a:avLst/>
                </a:prstGeom>
              </p:spPr>
            </p:pic>
          </mc:Fallback>
        </mc:AlternateContent>
      </p:grpSp>
      <p:grpSp>
        <p:nvGrpSpPr>
          <p:cNvPr id="51" name="Group 50">
            <a:extLst>
              <a:ext uri="{FF2B5EF4-FFF2-40B4-BE49-F238E27FC236}">
                <a16:creationId xmlns:a16="http://schemas.microsoft.com/office/drawing/2014/main" id="{64F334FE-4CA5-66D2-2BE8-BDDAA55968E2}"/>
              </a:ext>
            </a:extLst>
          </p:cNvPr>
          <p:cNvGrpSpPr/>
          <p:nvPr/>
        </p:nvGrpSpPr>
        <p:grpSpPr>
          <a:xfrm>
            <a:off x="1211065" y="4484557"/>
            <a:ext cx="1837440" cy="1769040"/>
            <a:chOff x="1211065" y="4484557"/>
            <a:chExt cx="1837440" cy="1769040"/>
          </a:xfrm>
        </p:grpSpPr>
        <mc:AlternateContent xmlns:mc="http://schemas.openxmlformats.org/markup-compatibility/2006" xmlns:p14="http://schemas.microsoft.com/office/powerpoint/2010/main">
          <mc:Choice Requires="p14">
            <p:contentPart p14:bwMode="auto" r:id="rId48">
              <p14:nvContentPartPr>
                <p14:cNvPr id="29" name="Ink 28">
                  <a:extLst>
                    <a:ext uri="{FF2B5EF4-FFF2-40B4-BE49-F238E27FC236}">
                      <a16:creationId xmlns:a16="http://schemas.microsoft.com/office/drawing/2014/main" id="{0EAEB656-746B-7E30-43C3-B3CD1FBC54DA}"/>
                    </a:ext>
                  </a:extLst>
                </p14:cNvPr>
                <p14:cNvContentPartPr/>
                <p14:nvPr/>
              </p14:nvContentPartPr>
              <p14:xfrm>
                <a:off x="1211065" y="4484557"/>
                <a:ext cx="1039320" cy="1138680"/>
              </p14:xfrm>
            </p:contentPart>
          </mc:Choice>
          <mc:Fallback xmlns="">
            <p:pic>
              <p:nvPicPr>
                <p:cNvPr id="29" name="Ink 28">
                  <a:extLst>
                    <a:ext uri="{FF2B5EF4-FFF2-40B4-BE49-F238E27FC236}">
                      <a16:creationId xmlns:a16="http://schemas.microsoft.com/office/drawing/2014/main" id="{0EAEB656-746B-7E30-43C3-B3CD1FBC54DA}"/>
                    </a:ext>
                  </a:extLst>
                </p:cNvPr>
                <p:cNvPicPr/>
                <p:nvPr/>
              </p:nvPicPr>
              <p:blipFill>
                <a:blip r:embed="rId49"/>
                <a:stretch>
                  <a:fillRect/>
                </a:stretch>
              </p:blipFill>
              <p:spPr>
                <a:xfrm>
                  <a:off x="1202065" y="4475917"/>
                  <a:ext cx="1056960" cy="11563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0" name="Ink 29">
                  <a:extLst>
                    <a:ext uri="{FF2B5EF4-FFF2-40B4-BE49-F238E27FC236}">
                      <a16:creationId xmlns:a16="http://schemas.microsoft.com/office/drawing/2014/main" id="{D223C1A6-CC98-7637-4887-2B59947B68D9}"/>
                    </a:ext>
                  </a:extLst>
                </p14:cNvPr>
                <p14:cNvContentPartPr/>
                <p14:nvPr/>
              </p14:nvContentPartPr>
              <p14:xfrm>
                <a:off x="1908025" y="4668517"/>
                <a:ext cx="1140480" cy="1181520"/>
              </p14:xfrm>
            </p:contentPart>
          </mc:Choice>
          <mc:Fallback xmlns="">
            <p:pic>
              <p:nvPicPr>
                <p:cNvPr id="30" name="Ink 29">
                  <a:extLst>
                    <a:ext uri="{FF2B5EF4-FFF2-40B4-BE49-F238E27FC236}">
                      <a16:creationId xmlns:a16="http://schemas.microsoft.com/office/drawing/2014/main" id="{D223C1A6-CC98-7637-4887-2B59947B68D9}"/>
                    </a:ext>
                  </a:extLst>
                </p:cNvPr>
                <p:cNvPicPr/>
                <p:nvPr/>
              </p:nvPicPr>
              <p:blipFill>
                <a:blip r:embed="rId51"/>
                <a:stretch>
                  <a:fillRect/>
                </a:stretch>
              </p:blipFill>
              <p:spPr>
                <a:xfrm>
                  <a:off x="1899025" y="4659877"/>
                  <a:ext cx="1158120" cy="11991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 name="Ink 32">
                  <a:extLst>
                    <a:ext uri="{FF2B5EF4-FFF2-40B4-BE49-F238E27FC236}">
                      <a16:creationId xmlns:a16="http://schemas.microsoft.com/office/drawing/2014/main" id="{0606F0FD-D23C-5299-3962-41BD12A8F132}"/>
                    </a:ext>
                  </a:extLst>
                </p14:cNvPr>
                <p14:cNvContentPartPr/>
                <p14:nvPr/>
              </p14:nvContentPartPr>
              <p14:xfrm>
                <a:off x="1314745" y="5214637"/>
                <a:ext cx="1216800" cy="1038960"/>
              </p14:xfrm>
            </p:contentPart>
          </mc:Choice>
          <mc:Fallback xmlns="">
            <p:pic>
              <p:nvPicPr>
                <p:cNvPr id="33" name="Ink 32">
                  <a:extLst>
                    <a:ext uri="{FF2B5EF4-FFF2-40B4-BE49-F238E27FC236}">
                      <a16:creationId xmlns:a16="http://schemas.microsoft.com/office/drawing/2014/main" id="{0606F0FD-D23C-5299-3962-41BD12A8F132}"/>
                    </a:ext>
                  </a:extLst>
                </p:cNvPr>
                <p:cNvPicPr/>
                <p:nvPr/>
              </p:nvPicPr>
              <p:blipFill>
                <a:blip r:embed="rId53"/>
                <a:stretch>
                  <a:fillRect/>
                </a:stretch>
              </p:blipFill>
              <p:spPr>
                <a:xfrm>
                  <a:off x="1306105" y="5205997"/>
                  <a:ext cx="1234440" cy="10566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5" name="Ink 34">
                  <a:extLst>
                    <a:ext uri="{FF2B5EF4-FFF2-40B4-BE49-F238E27FC236}">
                      <a16:creationId xmlns:a16="http://schemas.microsoft.com/office/drawing/2014/main" id="{988D71B1-DF36-421B-DC32-35197B8EEC89}"/>
                    </a:ext>
                  </a:extLst>
                </p14:cNvPr>
                <p14:cNvContentPartPr/>
                <p14:nvPr/>
              </p14:nvContentPartPr>
              <p14:xfrm>
                <a:off x="1474225" y="5357197"/>
                <a:ext cx="68760" cy="157680"/>
              </p14:xfrm>
            </p:contentPart>
          </mc:Choice>
          <mc:Fallback xmlns="">
            <p:pic>
              <p:nvPicPr>
                <p:cNvPr id="35" name="Ink 34">
                  <a:extLst>
                    <a:ext uri="{FF2B5EF4-FFF2-40B4-BE49-F238E27FC236}">
                      <a16:creationId xmlns:a16="http://schemas.microsoft.com/office/drawing/2014/main" id="{988D71B1-DF36-421B-DC32-35197B8EEC89}"/>
                    </a:ext>
                  </a:extLst>
                </p:cNvPr>
                <p:cNvPicPr/>
                <p:nvPr/>
              </p:nvPicPr>
              <p:blipFill>
                <a:blip r:embed="rId55"/>
                <a:stretch>
                  <a:fillRect/>
                </a:stretch>
              </p:blipFill>
              <p:spPr>
                <a:xfrm>
                  <a:off x="1465225" y="5348557"/>
                  <a:ext cx="8640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6" name="Ink 35">
                  <a:extLst>
                    <a:ext uri="{FF2B5EF4-FFF2-40B4-BE49-F238E27FC236}">
                      <a16:creationId xmlns:a16="http://schemas.microsoft.com/office/drawing/2014/main" id="{2BF2FC45-3CCB-ECF9-9BC8-6B847938803F}"/>
                    </a:ext>
                  </a:extLst>
                </p14:cNvPr>
                <p14:cNvContentPartPr/>
                <p14:nvPr/>
              </p14:nvContentPartPr>
              <p14:xfrm>
                <a:off x="1570345" y="5320477"/>
                <a:ext cx="83160" cy="244080"/>
              </p14:xfrm>
            </p:contentPart>
          </mc:Choice>
          <mc:Fallback xmlns="">
            <p:pic>
              <p:nvPicPr>
                <p:cNvPr id="36" name="Ink 35">
                  <a:extLst>
                    <a:ext uri="{FF2B5EF4-FFF2-40B4-BE49-F238E27FC236}">
                      <a16:creationId xmlns:a16="http://schemas.microsoft.com/office/drawing/2014/main" id="{2BF2FC45-3CCB-ECF9-9BC8-6B847938803F}"/>
                    </a:ext>
                  </a:extLst>
                </p:cNvPr>
                <p:cNvPicPr/>
                <p:nvPr/>
              </p:nvPicPr>
              <p:blipFill>
                <a:blip r:embed="rId57"/>
                <a:stretch>
                  <a:fillRect/>
                </a:stretch>
              </p:blipFill>
              <p:spPr>
                <a:xfrm>
                  <a:off x="1561705" y="5311837"/>
                  <a:ext cx="10080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7" name="Ink 36">
                  <a:extLst>
                    <a:ext uri="{FF2B5EF4-FFF2-40B4-BE49-F238E27FC236}">
                      <a16:creationId xmlns:a16="http://schemas.microsoft.com/office/drawing/2014/main" id="{D31EB69C-6AAF-EF49-309B-C4EC08D925CF}"/>
                    </a:ext>
                  </a:extLst>
                </p14:cNvPr>
                <p14:cNvContentPartPr/>
                <p14:nvPr/>
              </p14:nvContentPartPr>
              <p14:xfrm>
                <a:off x="1634065" y="5285557"/>
                <a:ext cx="138600" cy="283320"/>
              </p14:xfrm>
            </p:contentPart>
          </mc:Choice>
          <mc:Fallback xmlns="">
            <p:pic>
              <p:nvPicPr>
                <p:cNvPr id="37" name="Ink 36">
                  <a:extLst>
                    <a:ext uri="{FF2B5EF4-FFF2-40B4-BE49-F238E27FC236}">
                      <a16:creationId xmlns:a16="http://schemas.microsoft.com/office/drawing/2014/main" id="{D31EB69C-6AAF-EF49-309B-C4EC08D925CF}"/>
                    </a:ext>
                  </a:extLst>
                </p:cNvPr>
                <p:cNvPicPr/>
                <p:nvPr/>
              </p:nvPicPr>
              <p:blipFill>
                <a:blip r:embed="rId59"/>
                <a:stretch>
                  <a:fillRect/>
                </a:stretch>
              </p:blipFill>
              <p:spPr>
                <a:xfrm>
                  <a:off x="1625425" y="5276917"/>
                  <a:ext cx="156240" cy="3009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8" name="Ink 37">
                  <a:extLst>
                    <a:ext uri="{FF2B5EF4-FFF2-40B4-BE49-F238E27FC236}">
                      <a16:creationId xmlns:a16="http://schemas.microsoft.com/office/drawing/2014/main" id="{3EF6871B-A48A-B387-4F43-760A026AF7F9}"/>
                    </a:ext>
                  </a:extLst>
                </p14:cNvPr>
                <p14:cNvContentPartPr/>
                <p14:nvPr/>
              </p14:nvContentPartPr>
              <p14:xfrm>
                <a:off x="1730905" y="5296357"/>
                <a:ext cx="151560" cy="285480"/>
              </p14:xfrm>
            </p:contentPart>
          </mc:Choice>
          <mc:Fallback xmlns="">
            <p:pic>
              <p:nvPicPr>
                <p:cNvPr id="38" name="Ink 37">
                  <a:extLst>
                    <a:ext uri="{FF2B5EF4-FFF2-40B4-BE49-F238E27FC236}">
                      <a16:creationId xmlns:a16="http://schemas.microsoft.com/office/drawing/2014/main" id="{3EF6871B-A48A-B387-4F43-760A026AF7F9}"/>
                    </a:ext>
                  </a:extLst>
                </p:cNvPr>
                <p:cNvPicPr/>
                <p:nvPr/>
              </p:nvPicPr>
              <p:blipFill>
                <a:blip r:embed="rId61"/>
                <a:stretch>
                  <a:fillRect/>
                </a:stretch>
              </p:blipFill>
              <p:spPr>
                <a:xfrm>
                  <a:off x="1721905" y="5287717"/>
                  <a:ext cx="16920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9" name="Ink 38">
                  <a:extLst>
                    <a:ext uri="{FF2B5EF4-FFF2-40B4-BE49-F238E27FC236}">
                      <a16:creationId xmlns:a16="http://schemas.microsoft.com/office/drawing/2014/main" id="{D2F4C207-BD12-FA54-B6EE-8787CD958F21}"/>
                    </a:ext>
                  </a:extLst>
                </p14:cNvPr>
                <p14:cNvContentPartPr/>
                <p14:nvPr/>
              </p14:nvContentPartPr>
              <p14:xfrm>
                <a:off x="1823425" y="5303557"/>
                <a:ext cx="236520" cy="294480"/>
              </p14:xfrm>
            </p:contentPart>
          </mc:Choice>
          <mc:Fallback xmlns="">
            <p:pic>
              <p:nvPicPr>
                <p:cNvPr id="39" name="Ink 38">
                  <a:extLst>
                    <a:ext uri="{FF2B5EF4-FFF2-40B4-BE49-F238E27FC236}">
                      <a16:creationId xmlns:a16="http://schemas.microsoft.com/office/drawing/2014/main" id="{D2F4C207-BD12-FA54-B6EE-8787CD958F21}"/>
                    </a:ext>
                  </a:extLst>
                </p:cNvPr>
                <p:cNvPicPr/>
                <p:nvPr/>
              </p:nvPicPr>
              <p:blipFill>
                <a:blip r:embed="rId63"/>
                <a:stretch>
                  <a:fillRect/>
                </a:stretch>
              </p:blipFill>
              <p:spPr>
                <a:xfrm>
                  <a:off x="1814425" y="5294917"/>
                  <a:ext cx="254160" cy="3121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0" name="Ink 39">
                  <a:extLst>
                    <a:ext uri="{FF2B5EF4-FFF2-40B4-BE49-F238E27FC236}">
                      <a16:creationId xmlns:a16="http://schemas.microsoft.com/office/drawing/2014/main" id="{51761245-CCED-7C8C-FB21-65A462AF97C2}"/>
                    </a:ext>
                  </a:extLst>
                </p14:cNvPr>
                <p14:cNvContentPartPr/>
                <p14:nvPr/>
              </p14:nvContentPartPr>
              <p14:xfrm>
                <a:off x="2029345" y="5376277"/>
                <a:ext cx="193680" cy="286200"/>
              </p14:xfrm>
            </p:contentPart>
          </mc:Choice>
          <mc:Fallback xmlns="">
            <p:pic>
              <p:nvPicPr>
                <p:cNvPr id="40" name="Ink 39">
                  <a:extLst>
                    <a:ext uri="{FF2B5EF4-FFF2-40B4-BE49-F238E27FC236}">
                      <a16:creationId xmlns:a16="http://schemas.microsoft.com/office/drawing/2014/main" id="{51761245-CCED-7C8C-FB21-65A462AF97C2}"/>
                    </a:ext>
                  </a:extLst>
                </p:cNvPr>
                <p:cNvPicPr/>
                <p:nvPr/>
              </p:nvPicPr>
              <p:blipFill>
                <a:blip r:embed="rId65"/>
                <a:stretch>
                  <a:fillRect/>
                </a:stretch>
              </p:blipFill>
              <p:spPr>
                <a:xfrm>
                  <a:off x="2020705" y="5367277"/>
                  <a:ext cx="21132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1" name="Ink 40">
                  <a:extLst>
                    <a:ext uri="{FF2B5EF4-FFF2-40B4-BE49-F238E27FC236}">
                      <a16:creationId xmlns:a16="http://schemas.microsoft.com/office/drawing/2014/main" id="{36A331B9-CC93-10C7-AE5F-A8A67F688263}"/>
                    </a:ext>
                  </a:extLst>
                </p14:cNvPr>
                <p14:cNvContentPartPr/>
                <p14:nvPr/>
              </p14:nvContentPartPr>
              <p14:xfrm>
                <a:off x="2113945" y="5385277"/>
                <a:ext cx="204120" cy="273240"/>
              </p14:xfrm>
            </p:contentPart>
          </mc:Choice>
          <mc:Fallback xmlns="">
            <p:pic>
              <p:nvPicPr>
                <p:cNvPr id="41" name="Ink 40">
                  <a:extLst>
                    <a:ext uri="{FF2B5EF4-FFF2-40B4-BE49-F238E27FC236}">
                      <a16:creationId xmlns:a16="http://schemas.microsoft.com/office/drawing/2014/main" id="{36A331B9-CC93-10C7-AE5F-A8A67F688263}"/>
                    </a:ext>
                  </a:extLst>
                </p:cNvPr>
                <p:cNvPicPr/>
                <p:nvPr/>
              </p:nvPicPr>
              <p:blipFill>
                <a:blip r:embed="rId67"/>
                <a:stretch>
                  <a:fillRect/>
                </a:stretch>
              </p:blipFill>
              <p:spPr>
                <a:xfrm>
                  <a:off x="2105305" y="5376637"/>
                  <a:ext cx="221760"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2" name="Ink 41">
                  <a:extLst>
                    <a:ext uri="{FF2B5EF4-FFF2-40B4-BE49-F238E27FC236}">
                      <a16:creationId xmlns:a16="http://schemas.microsoft.com/office/drawing/2014/main" id="{1E0D3D68-840B-4161-27BA-2E451B5F5876}"/>
                    </a:ext>
                  </a:extLst>
                </p14:cNvPr>
                <p14:cNvContentPartPr/>
                <p14:nvPr/>
              </p14:nvContentPartPr>
              <p14:xfrm>
                <a:off x="2148505" y="5455477"/>
                <a:ext cx="219240" cy="253800"/>
              </p14:xfrm>
            </p:contentPart>
          </mc:Choice>
          <mc:Fallback xmlns="">
            <p:pic>
              <p:nvPicPr>
                <p:cNvPr id="42" name="Ink 41">
                  <a:extLst>
                    <a:ext uri="{FF2B5EF4-FFF2-40B4-BE49-F238E27FC236}">
                      <a16:creationId xmlns:a16="http://schemas.microsoft.com/office/drawing/2014/main" id="{1E0D3D68-840B-4161-27BA-2E451B5F5876}"/>
                    </a:ext>
                  </a:extLst>
                </p:cNvPr>
                <p:cNvPicPr/>
                <p:nvPr/>
              </p:nvPicPr>
              <p:blipFill>
                <a:blip r:embed="rId69"/>
                <a:stretch>
                  <a:fillRect/>
                </a:stretch>
              </p:blipFill>
              <p:spPr>
                <a:xfrm>
                  <a:off x="2139505" y="5446477"/>
                  <a:ext cx="236880"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3" name="Ink 42">
                  <a:extLst>
                    <a:ext uri="{FF2B5EF4-FFF2-40B4-BE49-F238E27FC236}">
                      <a16:creationId xmlns:a16="http://schemas.microsoft.com/office/drawing/2014/main" id="{7AE797B0-A9A7-18DD-C2BF-32AD5BEF686C}"/>
                    </a:ext>
                  </a:extLst>
                </p14:cNvPr>
                <p14:cNvContentPartPr/>
                <p14:nvPr/>
              </p14:nvContentPartPr>
              <p14:xfrm>
                <a:off x="2196745" y="5522077"/>
                <a:ext cx="188640" cy="248760"/>
              </p14:xfrm>
            </p:contentPart>
          </mc:Choice>
          <mc:Fallback xmlns="">
            <p:pic>
              <p:nvPicPr>
                <p:cNvPr id="43" name="Ink 42">
                  <a:extLst>
                    <a:ext uri="{FF2B5EF4-FFF2-40B4-BE49-F238E27FC236}">
                      <a16:creationId xmlns:a16="http://schemas.microsoft.com/office/drawing/2014/main" id="{7AE797B0-A9A7-18DD-C2BF-32AD5BEF686C}"/>
                    </a:ext>
                  </a:extLst>
                </p:cNvPr>
                <p:cNvPicPr/>
                <p:nvPr/>
              </p:nvPicPr>
              <p:blipFill>
                <a:blip r:embed="rId71"/>
                <a:stretch>
                  <a:fillRect/>
                </a:stretch>
              </p:blipFill>
              <p:spPr>
                <a:xfrm>
                  <a:off x="2187745" y="5513437"/>
                  <a:ext cx="20628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4" name="Ink 43">
                  <a:extLst>
                    <a:ext uri="{FF2B5EF4-FFF2-40B4-BE49-F238E27FC236}">
                      <a16:creationId xmlns:a16="http://schemas.microsoft.com/office/drawing/2014/main" id="{A93C640D-8537-DE9B-13DD-65CADB58A589}"/>
                    </a:ext>
                  </a:extLst>
                </p14:cNvPr>
                <p14:cNvContentPartPr/>
                <p14:nvPr/>
              </p14:nvContentPartPr>
              <p14:xfrm>
                <a:off x="2287825" y="5567797"/>
                <a:ext cx="158400" cy="227880"/>
              </p14:xfrm>
            </p:contentPart>
          </mc:Choice>
          <mc:Fallback xmlns="">
            <p:pic>
              <p:nvPicPr>
                <p:cNvPr id="44" name="Ink 43">
                  <a:extLst>
                    <a:ext uri="{FF2B5EF4-FFF2-40B4-BE49-F238E27FC236}">
                      <a16:creationId xmlns:a16="http://schemas.microsoft.com/office/drawing/2014/main" id="{A93C640D-8537-DE9B-13DD-65CADB58A589}"/>
                    </a:ext>
                  </a:extLst>
                </p:cNvPr>
                <p:cNvPicPr/>
                <p:nvPr/>
              </p:nvPicPr>
              <p:blipFill>
                <a:blip r:embed="rId73"/>
                <a:stretch>
                  <a:fillRect/>
                </a:stretch>
              </p:blipFill>
              <p:spPr>
                <a:xfrm>
                  <a:off x="2278825" y="5559157"/>
                  <a:ext cx="17604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5" name="Ink 44">
                  <a:extLst>
                    <a:ext uri="{FF2B5EF4-FFF2-40B4-BE49-F238E27FC236}">
                      <a16:creationId xmlns:a16="http://schemas.microsoft.com/office/drawing/2014/main" id="{96887C2E-D058-E32E-DDB8-32E730C2F450}"/>
                    </a:ext>
                  </a:extLst>
                </p14:cNvPr>
                <p14:cNvContentPartPr/>
                <p14:nvPr/>
              </p14:nvContentPartPr>
              <p14:xfrm>
                <a:off x="2378905" y="5661037"/>
                <a:ext cx="88920" cy="169560"/>
              </p14:xfrm>
            </p:contentPart>
          </mc:Choice>
          <mc:Fallback xmlns="">
            <p:pic>
              <p:nvPicPr>
                <p:cNvPr id="45" name="Ink 44">
                  <a:extLst>
                    <a:ext uri="{FF2B5EF4-FFF2-40B4-BE49-F238E27FC236}">
                      <a16:creationId xmlns:a16="http://schemas.microsoft.com/office/drawing/2014/main" id="{96887C2E-D058-E32E-DDB8-32E730C2F450}"/>
                    </a:ext>
                  </a:extLst>
                </p:cNvPr>
                <p:cNvPicPr/>
                <p:nvPr/>
              </p:nvPicPr>
              <p:blipFill>
                <a:blip r:embed="rId75"/>
                <a:stretch>
                  <a:fillRect/>
                </a:stretch>
              </p:blipFill>
              <p:spPr>
                <a:xfrm>
                  <a:off x="2370265" y="5652397"/>
                  <a:ext cx="10656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7" name="Ink 46">
                  <a:extLst>
                    <a:ext uri="{FF2B5EF4-FFF2-40B4-BE49-F238E27FC236}">
                      <a16:creationId xmlns:a16="http://schemas.microsoft.com/office/drawing/2014/main" id="{2A19FEB6-384A-319C-70EA-823D8C6AF7EC}"/>
                    </a:ext>
                  </a:extLst>
                </p14:cNvPr>
                <p14:cNvContentPartPr/>
                <p14:nvPr/>
              </p14:nvContentPartPr>
              <p14:xfrm>
                <a:off x="1992265" y="5046157"/>
                <a:ext cx="175320" cy="243720"/>
              </p14:xfrm>
            </p:contentPart>
          </mc:Choice>
          <mc:Fallback xmlns="">
            <p:pic>
              <p:nvPicPr>
                <p:cNvPr id="47" name="Ink 46">
                  <a:extLst>
                    <a:ext uri="{FF2B5EF4-FFF2-40B4-BE49-F238E27FC236}">
                      <a16:creationId xmlns:a16="http://schemas.microsoft.com/office/drawing/2014/main" id="{2A19FEB6-384A-319C-70EA-823D8C6AF7EC}"/>
                    </a:ext>
                  </a:extLst>
                </p:cNvPr>
                <p:cNvPicPr/>
                <p:nvPr/>
              </p:nvPicPr>
              <p:blipFill>
                <a:blip r:embed="rId77"/>
                <a:stretch>
                  <a:fillRect/>
                </a:stretch>
              </p:blipFill>
              <p:spPr>
                <a:xfrm>
                  <a:off x="1983265" y="5037157"/>
                  <a:ext cx="19296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8" name="Ink 47">
                  <a:extLst>
                    <a:ext uri="{FF2B5EF4-FFF2-40B4-BE49-F238E27FC236}">
                      <a16:creationId xmlns:a16="http://schemas.microsoft.com/office/drawing/2014/main" id="{4AEF7E37-63BA-F7F2-3C73-9D94589D32BD}"/>
                    </a:ext>
                  </a:extLst>
                </p14:cNvPr>
                <p14:cNvContentPartPr/>
                <p14:nvPr/>
              </p14:nvContentPartPr>
              <p14:xfrm>
                <a:off x="2067145" y="4940317"/>
                <a:ext cx="120960" cy="228960"/>
              </p14:xfrm>
            </p:contentPart>
          </mc:Choice>
          <mc:Fallback xmlns="">
            <p:pic>
              <p:nvPicPr>
                <p:cNvPr id="48" name="Ink 47">
                  <a:extLst>
                    <a:ext uri="{FF2B5EF4-FFF2-40B4-BE49-F238E27FC236}">
                      <a16:creationId xmlns:a16="http://schemas.microsoft.com/office/drawing/2014/main" id="{4AEF7E37-63BA-F7F2-3C73-9D94589D32BD}"/>
                    </a:ext>
                  </a:extLst>
                </p:cNvPr>
                <p:cNvPicPr/>
                <p:nvPr/>
              </p:nvPicPr>
              <p:blipFill>
                <a:blip r:embed="rId79"/>
                <a:stretch>
                  <a:fillRect/>
                </a:stretch>
              </p:blipFill>
              <p:spPr>
                <a:xfrm>
                  <a:off x="2058505" y="4931677"/>
                  <a:ext cx="13860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9" name="Ink 48">
                  <a:extLst>
                    <a:ext uri="{FF2B5EF4-FFF2-40B4-BE49-F238E27FC236}">
                      <a16:creationId xmlns:a16="http://schemas.microsoft.com/office/drawing/2014/main" id="{5B8B9460-BABC-7183-1E70-ED204BD5F9E7}"/>
                    </a:ext>
                  </a:extLst>
                </p14:cNvPr>
                <p14:cNvContentPartPr/>
                <p14:nvPr/>
              </p14:nvContentPartPr>
              <p14:xfrm>
                <a:off x="2130145" y="4893157"/>
                <a:ext cx="92880" cy="182880"/>
              </p14:xfrm>
            </p:contentPart>
          </mc:Choice>
          <mc:Fallback xmlns="">
            <p:pic>
              <p:nvPicPr>
                <p:cNvPr id="49" name="Ink 48">
                  <a:extLst>
                    <a:ext uri="{FF2B5EF4-FFF2-40B4-BE49-F238E27FC236}">
                      <a16:creationId xmlns:a16="http://schemas.microsoft.com/office/drawing/2014/main" id="{5B8B9460-BABC-7183-1E70-ED204BD5F9E7}"/>
                    </a:ext>
                  </a:extLst>
                </p:cNvPr>
                <p:cNvPicPr/>
                <p:nvPr/>
              </p:nvPicPr>
              <p:blipFill>
                <a:blip r:embed="rId81"/>
                <a:stretch>
                  <a:fillRect/>
                </a:stretch>
              </p:blipFill>
              <p:spPr>
                <a:xfrm>
                  <a:off x="2121145" y="4884517"/>
                  <a:ext cx="11052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0" name="Ink 49">
                  <a:extLst>
                    <a:ext uri="{FF2B5EF4-FFF2-40B4-BE49-F238E27FC236}">
                      <a16:creationId xmlns:a16="http://schemas.microsoft.com/office/drawing/2014/main" id="{3AF0A07F-4C94-782E-1DE2-5DAF7C652DAE}"/>
                    </a:ext>
                  </a:extLst>
                </p14:cNvPr>
                <p14:cNvContentPartPr/>
                <p14:nvPr/>
              </p14:nvContentPartPr>
              <p14:xfrm>
                <a:off x="2136985" y="4827637"/>
                <a:ext cx="72000" cy="126720"/>
              </p14:xfrm>
            </p:contentPart>
          </mc:Choice>
          <mc:Fallback xmlns="">
            <p:pic>
              <p:nvPicPr>
                <p:cNvPr id="50" name="Ink 49">
                  <a:extLst>
                    <a:ext uri="{FF2B5EF4-FFF2-40B4-BE49-F238E27FC236}">
                      <a16:creationId xmlns:a16="http://schemas.microsoft.com/office/drawing/2014/main" id="{3AF0A07F-4C94-782E-1DE2-5DAF7C652DAE}"/>
                    </a:ext>
                  </a:extLst>
                </p:cNvPr>
                <p:cNvPicPr/>
                <p:nvPr/>
              </p:nvPicPr>
              <p:blipFill>
                <a:blip r:embed="rId83"/>
                <a:stretch>
                  <a:fillRect/>
                </a:stretch>
              </p:blipFill>
              <p:spPr>
                <a:xfrm>
                  <a:off x="2127985" y="4818997"/>
                  <a:ext cx="89640" cy="144360"/>
                </a:xfrm>
                <a:prstGeom prst="rect">
                  <a:avLst/>
                </a:prstGeom>
              </p:spPr>
            </p:pic>
          </mc:Fallback>
        </mc:AlternateContent>
      </p:grpSp>
      <p:grpSp>
        <p:nvGrpSpPr>
          <p:cNvPr id="58" name="Group 57">
            <a:extLst>
              <a:ext uri="{FF2B5EF4-FFF2-40B4-BE49-F238E27FC236}">
                <a16:creationId xmlns:a16="http://schemas.microsoft.com/office/drawing/2014/main" id="{F1EC409A-F28C-299F-DE91-7D4AFFEC6CFF}"/>
              </a:ext>
            </a:extLst>
          </p:cNvPr>
          <p:cNvGrpSpPr/>
          <p:nvPr/>
        </p:nvGrpSpPr>
        <p:grpSpPr>
          <a:xfrm>
            <a:off x="7354825" y="1781317"/>
            <a:ext cx="1572840" cy="566280"/>
            <a:chOff x="7354825" y="1781317"/>
            <a:chExt cx="1572840" cy="566280"/>
          </a:xfrm>
        </p:grpSpPr>
        <mc:AlternateContent xmlns:mc="http://schemas.openxmlformats.org/markup-compatibility/2006" xmlns:p14="http://schemas.microsoft.com/office/powerpoint/2010/main">
          <mc:Choice Requires="p14">
            <p:contentPart p14:bwMode="auto" r:id="rId84">
              <p14:nvContentPartPr>
                <p14:cNvPr id="52" name="Ink 51">
                  <a:extLst>
                    <a:ext uri="{FF2B5EF4-FFF2-40B4-BE49-F238E27FC236}">
                      <a16:creationId xmlns:a16="http://schemas.microsoft.com/office/drawing/2014/main" id="{FA843923-4831-7642-ECF1-F425DF42AFDA}"/>
                    </a:ext>
                  </a:extLst>
                </p14:cNvPr>
                <p14:cNvContentPartPr/>
                <p14:nvPr/>
              </p14:nvContentPartPr>
              <p14:xfrm>
                <a:off x="7354825" y="2031157"/>
                <a:ext cx="622800" cy="253080"/>
              </p14:xfrm>
            </p:contentPart>
          </mc:Choice>
          <mc:Fallback xmlns="">
            <p:pic>
              <p:nvPicPr>
                <p:cNvPr id="52" name="Ink 51">
                  <a:extLst>
                    <a:ext uri="{FF2B5EF4-FFF2-40B4-BE49-F238E27FC236}">
                      <a16:creationId xmlns:a16="http://schemas.microsoft.com/office/drawing/2014/main" id="{FA843923-4831-7642-ECF1-F425DF42AFDA}"/>
                    </a:ext>
                  </a:extLst>
                </p:cNvPr>
                <p:cNvPicPr/>
                <p:nvPr/>
              </p:nvPicPr>
              <p:blipFill>
                <a:blip r:embed="rId85"/>
                <a:stretch>
                  <a:fillRect/>
                </a:stretch>
              </p:blipFill>
              <p:spPr>
                <a:xfrm>
                  <a:off x="7346185" y="2022157"/>
                  <a:ext cx="64044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3" name="Ink 52">
                  <a:extLst>
                    <a:ext uri="{FF2B5EF4-FFF2-40B4-BE49-F238E27FC236}">
                      <a16:creationId xmlns:a16="http://schemas.microsoft.com/office/drawing/2014/main" id="{C9D42B89-524C-4690-99A8-CD02F11E0BBE}"/>
                    </a:ext>
                  </a:extLst>
                </p14:cNvPr>
                <p14:cNvContentPartPr/>
                <p14:nvPr/>
              </p14:nvContentPartPr>
              <p14:xfrm>
                <a:off x="8065105" y="1799317"/>
                <a:ext cx="163800" cy="548280"/>
              </p14:xfrm>
            </p:contentPart>
          </mc:Choice>
          <mc:Fallback xmlns="">
            <p:pic>
              <p:nvPicPr>
                <p:cNvPr id="53" name="Ink 52">
                  <a:extLst>
                    <a:ext uri="{FF2B5EF4-FFF2-40B4-BE49-F238E27FC236}">
                      <a16:creationId xmlns:a16="http://schemas.microsoft.com/office/drawing/2014/main" id="{C9D42B89-524C-4690-99A8-CD02F11E0BBE}"/>
                    </a:ext>
                  </a:extLst>
                </p:cNvPr>
                <p:cNvPicPr/>
                <p:nvPr/>
              </p:nvPicPr>
              <p:blipFill>
                <a:blip r:embed="rId87"/>
                <a:stretch>
                  <a:fillRect/>
                </a:stretch>
              </p:blipFill>
              <p:spPr>
                <a:xfrm>
                  <a:off x="8056105" y="1790677"/>
                  <a:ext cx="181440" cy="5659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4" name="Ink 53">
                  <a:extLst>
                    <a:ext uri="{FF2B5EF4-FFF2-40B4-BE49-F238E27FC236}">
                      <a16:creationId xmlns:a16="http://schemas.microsoft.com/office/drawing/2014/main" id="{8E8B2019-1F7D-2384-4093-C80EF127F6BB}"/>
                    </a:ext>
                  </a:extLst>
                </p14:cNvPr>
                <p14:cNvContentPartPr/>
                <p14:nvPr/>
              </p14:nvContentPartPr>
              <p14:xfrm>
                <a:off x="8228185" y="1892557"/>
                <a:ext cx="198720" cy="302760"/>
              </p14:xfrm>
            </p:contentPart>
          </mc:Choice>
          <mc:Fallback xmlns="">
            <p:pic>
              <p:nvPicPr>
                <p:cNvPr id="54" name="Ink 53">
                  <a:extLst>
                    <a:ext uri="{FF2B5EF4-FFF2-40B4-BE49-F238E27FC236}">
                      <a16:creationId xmlns:a16="http://schemas.microsoft.com/office/drawing/2014/main" id="{8E8B2019-1F7D-2384-4093-C80EF127F6BB}"/>
                    </a:ext>
                  </a:extLst>
                </p:cNvPr>
                <p:cNvPicPr/>
                <p:nvPr/>
              </p:nvPicPr>
              <p:blipFill>
                <a:blip r:embed="rId89"/>
                <a:stretch>
                  <a:fillRect/>
                </a:stretch>
              </p:blipFill>
              <p:spPr>
                <a:xfrm>
                  <a:off x="8219545" y="1883557"/>
                  <a:ext cx="216360" cy="3204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5" name="Ink 54">
                  <a:extLst>
                    <a:ext uri="{FF2B5EF4-FFF2-40B4-BE49-F238E27FC236}">
                      <a16:creationId xmlns:a16="http://schemas.microsoft.com/office/drawing/2014/main" id="{BB755B4B-64E7-58ED-5D9E-F4C51706A58A}"/>
                    </a:ext>
                  </a:extLst>
                </p14:cNvPr>
                <p14:cNvContentPartPr/>
                <p14:nvPr/>
              </p14:nvContentPartPr>
              <p14:xfrm>
                <a:off x="8469745" y="1781317"/>
                <a:ext cx="140400" cy="490320"/>
              </p14:xfrm>
            </p:contentPart>
          </mc:Choice>
          <mc:Fallback xmlns="">
            <p:pic>
              <p:nvPicPr>
                <p:cNvPr id="55" name="Ink 54">
                  <a:extLst>
                    <a:ext uri="{FF2B5EF4-FFF2-40B4-BE49-F238E27FC236}">
                      <a16:creationId xmlns:a16="http://schemas.microsoft.com/office/drawing/2014/main" id="{BB755B4B-64E7-58ED-5D9E-F4C51706A58A}"/>
                    </a:ext>
                  </a:extLst>
                </p:cNvPr>
                <p:cNvPicPr/>
                <p:nvPr/>
              </p:nvPicPr>
              <p:blipFill>
                <a:blip r:embed="rId91"/>
                <a:stretch>
                  <a:fillRect/>
                </a:stretch>
              </p:blipFill>
              <p:spPr>
                <a:xfrm>
                  <a:off x="8461105" y="1772317"/>
                  <a:ext cx="158040" cy="5079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6" name="Ink 55">
                  <a:extLst>
                    <a:ext uri="{FF2B5EF4-FFF2-40B4-BE49-F238E27FC236}">
                      <a16:creationId xmlns:a16="http://schemas.microsoft.com/office/drawing/2014/main" id="{3D19D5EA-E9EB-F130-3CC8-C5029AEFF867}"/>
                    </a:ext>
                  </a:extLst>
                </p14:cNvPr>
                <p14:cNvContentPartPr/>
                <p14:nvPr/>
              </p14:nvContentPartPr>
              <p14:xfrm>
                <a:off x="8804905" y="1982917"/>
                <a:ext cx="122760" cy="18360"/>
              </p14:xfrm>
            </p:contentPart>
          </mc:Choice>
          <mc:Fallback xmlns="">
            <p:pic>
              <p:nvPicPr>
                <p:cNvPr id="56" name="Ink 55">
                  <a:extLst>
                    <a:ext uri="{FF2B5EF4-FFF2-40B4-BE49-F238E27FC236}">
                      <a16:creationId xmlns:a16="http://schemas.microsoft.com/office/drawing/2014/main" id="{3D19D5EA-E9EB-F130-3CC8-C5029AEFF867}"/>
                    </a:ext>
                  </a:extLst>
                </p:cNvPr>
                <p:cNvPicPr/>
                <p:nvPr/>
              </p:nvPicPr>
              <p:blipFill>
                <a:blip r:embed="rId93"/>
                <a:stretch>
                  <a:fillRect/>
                </a:stretch>
              </p:blipFill>
              <p:spPr>
                <a:xfrm>
                  <a:off x="8795905" y="1973917"/>
                  <a:ext cx="1404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7" name="Ink 56">
                  <a:extLst>
                    <a:ext uri="{FF2B5EF4-FFF2-40B4-BE49-F238E27FC236}">
                      <a16:creationId xmlns:a16="http://schemas.microsoft.com/office/drawing/2014/main" id="{50DB74BA-2CC5-0E69-5D30-051DE435D793}"/>
                    </a:ext>
                  </a:extLst>
                </p14:cNvPr>
                <p14:cNvContentPartPr/>
                <p14:nvPr/>
              </p14:nvContentPartPr>
              <p14:xfrm>
                <a:off x="8802025" y="2086597"/>
                <a:ext cx="100800" cy="4680"/>
              </p14:xfrm>
            </p:contentPart>
          </mc:Choice>
          <mc:Fallback xmlns="">
            <p:pic>
              <p:nvPicPr>
                <p:cNvPr id="57" name="Ink 56">
                  <a:extLst>
                    <a:ext uri="{FF2B5EF4-FFF2-40B4-BE49-F238E27FC236}">
                      <a16:creationId xmlns:a16="http://schemas.microsoft.com/office/drawing/2014/main" id="{50DB74BA-2CC5-0E69-5D30-051DE435D793}"/>
                    </a:ext>
                  </a:extLst>
                </p:cNvPr>
                <p:cNvPicPr/>
                <p:nvPr/>
              </p:nvPicPr>
              <p:blipFill>
                <a:blip r:embed="rId95"/>
                <a:stretch>
                  <a:fillRect/>
                </a:stretch>
              </p:blipFill>
              <p:spPr>
                <a:xfrm>
                  <a:off x="8793025" y="2077957"/>
                  <a:ext cx="118440" cy="22320"/>
                </a:xfrm>
                <a:prstGeom prst="rect">
                  <a:avLst/>
                </a:prstGeom>
              </p:spPr>
            </p:pic>
          </mc:Fallback>
        </mc:AlternateContent>
      </p:grpSp>
      <p:grpSp>
        <p:nvGrpSpPr>
          <p:cNvPr id="74" name="Group 73">
            <a:extLst>
              <a:ext uri="{FF2B5EF4-FFF2-40B4-BE49-F238E27FC236}">
                <a16:creationId xmlns:a16="http://schemas.microsoft.com/office/drawing/2014/main" id="{B3752F9E-1508-3203-5EE4-5732E7F7C8E8}"/>
              </a:ext>
            </a:extLst>
          </p:cNvPr>
          <p:cNvGrpSpPr/>
          <p:nvPr/>
        </p:nvGrpSpPr>
        <p:grpSpPr>
          <a:xfrm>
            <a:off x="9190105" y="1919197"/>
            <a:ext cx="946440" cy="291240"/>
            <a:chOff x="9190105" y="1919197"/>
            <a:chExt cx="946440" cy="291240"/>
          </a:xfrm>
        </p:grpSpPr>
        <mc:AlternateContent xmlns:mc="http://schemas.openxmlformats.org/markup-compatibility/2006" xmlns:p14="http://schemas.microsoft.com/office/powerpoint/2010/main">
          <mc:Choice Requires="p14">
            <p:contentPart p14:bwMode="auto" r:id="rId96">
              <p14:nvContentPartPr>
                <p14:cNvPr id="59" name="Ink 58">
                  <a:extLst>
                    <a:ext uri="{FF2B5EF4-FFF2-40B4-BE49-F238E27FC236}">
                      <a16:creationId xmlns:a16="http://schemas.microsoft.com/office/drawing/2014/main" id="{1D5F907B-5EFA-4575-3157-F5F12B69A8D2}"/>
                    </a:ext>
                  </a:extLst>
                </p14:cNvPr>
                <p14:cNvContentPartPr/>
                <p14:nvPr/>
              </p14:nvContentPartPr>
              <p14:xfrm>
                <a:off x="9190105" y="1942237"/>
                <a:ext cx="113040" cy="266400"/>
              </p14:xfrm>
            </p:contentPart>
          </mc:Choice>
          <mc:Fallback xmlns="">
            <p:pic>
              <p:nvPicPr>
                <p:cNvPr id="59" name="Ink 58">
                  <a:extLst>
                    <a:ext uri="{FF2B5EF4-FFF2-40B4-BE49-F238E27FC236}">
                      <a16:creationId xmlns:a16="http://schemas.microsoft.com/office/drawing/2014/main" id="{1D5F907B-5EFA-4575-3157-F5F12B69A8D2}"/>
                    </a:ext>
                  </a:extLst>
                </p:cNvPr>
                <p:cNvPicPr/>
                <p:nvPr/>
              </p:nvPicPr>
              <p:blipFill>
                <a:blip r:embed="rId97"/>
                <a:stretch>
                  <a:fillRect/>
                </a:stretch>
              </p:blipFill>
              <p:spPr>
                <a:xfrm>
                  <a:off x="9181465" y="1933237"/>
                  <a:ext cx="13068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0" name="Ink 59">
                  <a:extLst>
                    <a:ext uri="{FF2B5EF4-FFF2-40B4-BE49-F238E27FC236}">
                      <a16:creationId xmlns:a16="http://schemas.microsoft.com/office/drawing/2014/main" id="{2D8407D0-4506-400C-24EB-942051B358F7}"/>
                    </a:ext>
                  </a:extLst>
                </p14:cNvPr>
                <p14:cNvContentPartPr/>
                <p14:nvPr/>
              </p14:nvContentPartPr>
              <p14:xfrm>
                <a:off x="9361465" y="1938997"/>
                <a:ext cx="122760" cy="269280"/>
              </p14:xfrm>
            </p:contentPart>
          </mc:Choice>
          <mc:Fallback xmlns="">
            <p:pic>
              <p:nvPicPr>
                <p:cNvPr id="60" name="Ink 59">
                  <a:extLst>
                    <a:ext uri="{FF2B5EF4-FFF2-40B4-BE49-F238E27FC236}">
                      <a16:creationId xmlns:a16="http://schemas.microsoft.com/office/drawing/2014/main" id="{2D8407D0-4506-400C-24EB-942051B358F7}"/>
                    </a:ext>
                  </a:extLst>
                </p:cNvPr>
                <p:cNvPicPr/>
                <p:nvPr/>
              </p:nvPicPr>
              <p:blipFill>
                <a:blip r:embed="rId99"/>
                <a:stretch>
                  <a:fillRect/>
                </a:stretch>
              </p:blipFill>
              <p:spPr>
                <a:xfrm>
                  <a:off x="9352465" y="1929997"/>
                  <a:ext cx="14040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1" name="Ink 60">
                  <a:extLst>
                    <a:ext uri="{FF2B5EF4-FFF2-40B4-BE49-F238E27FC236}">
                      <a16:creationId xmlns:a16="http://schemas.microsoft.com/office/drawing/2014/main" id="{290A914A-93B2-08E6-1A68-206E6D8A8E3C}"/>
                    </a:ext>
                  </a:extLst>
                </p14:cNvPr>
                <p14:cNvContentPartPr/>
                <p14:nvPr/>
              </p14:nvContentPartPr>
              <p14:xfrm>
                <a:off x="9361465" y="2068957"/>
                <a:ext cx="140760" cy="7560"/>
              </p14:xfrm>
            </p:contentPart>
          </mc:Choice>
          <mc:Fallback xmlns="">
            <p:pic>
              <p:nvPicPr>
                <p:cNvPr id="61" name="Ink 60">
                  <a:extLst>
                    <a:ext uri="{FF2B5EF4-FFF2-40B4-BE49-F238E27FC236}">
                      <a16:creationId xmlns:a16="http://schemas.microsoft.com/office/drawing/2014/main" id="{290A914A-93B2-08E6-1A68-206E6D8A8E3C}"/>
                    </a:ext>
                  </a:extLst>
                </p:cNvPr>
                <p:cNvPicPr/>
                <p:nvPr/>
              </p:nvPicPr>
              <p:blipFill>
                <a:blip r:embed="rId101"/>
                <a:stretch>
                  <a:fillRect/>
                </a:stretch>
              </p:blipFill>
              <p:spPr>
                <a:xfrm>
                  <a:off x="9352465" y="2059957"/>
                  <a:ext cx="15840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2" name="Ink 61">
                  <a:extLst>
                    <a:ext uri="{FF2B5EF4-FFF2-40B4-BE49-F238E27FC236}">
                      <a16:creationId xmlns:a16="http://schemas.microsoft.com/office/drawing/2014/main" id="{E27AAC3A-D633-19CE-A569-CA78F264F286}"/>
                    </a:ext>
                  </a:extLst>
                </p14:cNvPr>
                <p14:cNvContentPartPr/>
                <p14:nvPr/>
              </p14:nvContentPartPr>
              <p14:xfrm>
                <a:off x="9578545" y="2082997"/>
                <a:ext cx="21240" cy="83520"/>
              </p14:xfrm>
            </p:contentPart>
          </mc:Choice>
          <mc:Fallback xmlns="">
            <p:pic>
              <p:nvPicPr>
                <p:cNvPr id="62" name="Ink 61">
                  <a:extLst>
                    <a:ext uri="{FF2B5EF4-FFF2-40B4-BE49-F238E27FC236}">
                      <a16:creationId xmlns:a16="http://schemas.microsoft.com/office/drawing/2014/main" id="{E27AAC3A-D633-19CE-A569-CA78F264F286}"/>
                    </a:ext>
                  </a:extLst>
                </p:cNvPr>
                <p:cNvPicPr/>
                <p:nvPr/>
              </p:nvPicPr>
              <p:blipFill>
                <a:blip r:embed="rId103"/>
                <a:stretch>
                  <a:fillRect/>
                </a:stretch>
              </p:blipFill>
              <p:spPr>
                <a:xfrm>
                  <a:off x="9569545" y="2074357"/>
                  <a:ext cx="3888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6" name="Ink 65">
                  <a:extLst>
                    <a:ext uri="{FF2B5EF4-FFF2-40B4-BE49-F238E27FC236}">
                      <a16:creationId xmlns:a16="http://schemas.microsoft.com/office/drawing/2014/main" id="{2AB9C224-2264-8271-382E-8944BFFA3FBE}"/>
                    </a:ext>
                  </a:extLst>
                </p14:cNvPr>
                <p14:cNvContentPartPr/>
                <p14:nvPr/>
              </p14:nvContentPartPr>
              <p14:xfrm>
                <a:off x="9680425" y="1919197"/>
                <a:ext cx="138240" cy="248400"/>
              </p14:xfrm>
            </p:contentPart>
          </mc:Choice>
          <mc:Fallback xmlns="">
            <p:pic>
              <p:nvPicPr>
                <p:cNvPr id="66" name="Ink 65">
                  <a:extLst>
                    <a:ext uri="{FF2B5EF4-FFF2-40B4-BE49-F238E27FC236}">
                      <a16:creationId xmlns:a16="http://schemas.microsoft.com/office/drawing/2014/main" id="{2AB9C224-2264-8271-382E-8944BFFA3FBE}"/>
                    </a:ext>
                  </a:extLst>
                </p:cNvPr>
                <p:cNvPicPr/>
                <p:nvPr/>
              </p:nvPicPr>
              <p:blipFill>
                <a:blip r:embed="rId105"/>
                <a:stretch>
                  <a:fillRect/>
                </a:stretch>
              </p:blipFill>
              <p:spPr>
                <a:xfrm>
                  <a:off x="9671785" y="1910197"/>
                  <a:ext cx="15588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7" name="Ink 66">
                  <a:extLst>
                    <a:ext uri="{FF2B5EF4-FFF2-40B4-BE49-F238E27FC236}">
                      <a16:creationId xmlns:a16="http://schemas.microsoft.com/office/drawing/2014/main" id="{4924B92C-6820-01C4-AB27-D25674708CA9}"/>
                    </a:ext>
                  </a:extLst>
                </p14:cNvPr>
                <p14:cNvContentPartPr/>
                <p14:nvPr/>
              </p14:nvContentPartPr>
              <p14:xfrm>
                <a:off x="9724705" y="2025757"/>
                <a:ext cx="171720" cy="1080"/>
              </p14:xfrm>
            </p:contentPart>
          </mc:Choice>
          <mc:Fallback xmlns="">
            <p:pic>
              <p:nvPicPr>
                <p:cNvPr id="67" name="Ink 66">
                  <a:extLst>
                    <a:ext uri="{FF2B5EF4-FFF2-40B4-BE49-F238E27FC236}">
                      <a16:creationId xmlns:a16="http://schemas.microsoft.com/office/drawing/2014/main" id="{4924B92C-6820-01C4-AB27-D25674708CA9}"/>
                    </a:ext>
                  </a:extLst>
                </p:cNvPr>
                <p:cNvPicPr/>
                <p:nvPr/>
              </p:nvPicPr>
              <p:blipFill>
                <a:blip r:embed="rId107"/>
                <a:stretch>
                  <a:fillRect/>
                </a:stretch>
              </p:blipFill>
              <p:spPr>
                <a:xfrm>
                  <a:off x="9716065" y="2017117"/>
                  <a:ext cx="18936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8" name="Ink 67">
                  <a:extLst>
                    <a:ext uri="{FF2B5EF4-FFF2-40B4-BE49-F238E27FC236}">
                      <a16:creationId xmlns:a16="http://schemas.microsoft.com/office/drawing/2014/main" id="{5E2442C1-EF2A-7D23-92EC-D5F5777F330F}"/>
                    </a:ext>
                  </a:extLst>
                </p14:cNvPr>
                <p14:cNvContentPartPr/>
                <p14:nvPr/>
              </p14:nvContentPartPr>
              <p14:xfrm>
                <a:off x="9941065" y="1923517"/>
                <a:ext cx="153360" cy="286920"/>
              </p14:xfrm>
            </p:contentPart>
          </mc:Choice>
          <mc:Fallback xmlns="">
            <p:pic>
              <p:nvPicPr>
                <p:cNvPr id="68" name="Ink 67">
                  <a:extLst>
                    <a:ext uri="{FF2B5EF4-FFF2-40B4-BE49-F238E27FC236}">
                      <a16:creationId xmlns:a16="http://schemas.microsoft.com/office/drawing/2014/main" id="{5E2442C1-EF2A-7D23-92EC-D5F5777F330F}"/>
                    </a:ext>
                  </a:extLst>
                </p:cNvPr>
                <p:cNvPicPr/>
                <p:nvPr/>
              </p:nvPicPr>
              <p:blipFill>
                <a:blip r:embed="rId109"/>
                <a:stretch>
                  <a:fillRect/>
                </a:stretch>
              </p:blipFill>
              <p:spPr>
                <a:xfrm>
                  <a:off x="9932065" y="1914877"/>
                  <a:ext cx="17100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9" name="Ink 68">
                  <a:extLst>
                    <a:ext uri="{FF2B5EF4-FFF2-40B4-BE49-F238E27FC236}">
                      <a16:creationId xmlns:a16="http://schemas.microsoft.com/office/drawing/2014/main" id="{A7F43FD5-78F6-4F1C-6E8B-04CB486D5703}"/>
                    </a:ext>
                  </a:extLst>
                </p14:cNvPr>
                <p14:cNvContentPartPr/>
                <p14:nvPr/>
              </p14:nvContentPartPr>
              <p14:xfrm>
                <a:off x="9955825" y="2040157"/>
                <a:ext cx="180720" cy="7560"/>
              </p14:xfrm>
            </p:contentPart>
          </mc:Choice>
          <mc:Fallback xmlns="">
            <p:pic>
              <p:nvPicPr>
                <p:cNvPr id="69" name="Ink 68">
                  <a:extLst>
                    <a:ext uri="{FF2B5EF4-FFF2-40B4-BE49-F238E27FC236}">
                      <a16:creationId xmlns:a16="http://schemas.microsoft.com/office/drawing/2014/main" id="{A7F43FD5-78F6-4F1C-6E8B-04CB486D5703}"/>
                    </a:ext>
                  </a:extLst>
                </p:cNvPr>
                <p:cNvPicPr/>
                <p:nvPr/>
              </p:nvPicPr>
              <p:blipFill>
                <a:blip r:embed="rId111"/>
                <a:stretch>
                  <a:fillRect/>
                </a:stretch>
              </p:blipFill>
              <p:spPr>
                <a:xfrm>
                  <a:off x="9947185" y="2031517"/>
                  <a:ext cx="198360" cy="25200"/>
                </a:xfrm>
                <a:prstGeom prst="rect">
                  <a:avLst/>
                </a:prstGeom>
              </p:spPr>
            </p:pic>
          </mc:Fallback>
        </mc:AlternateContent>
      </p:grpSp>
      <p:grpSp>
        <p:nvGrpSpPr>
          <p:cNvPr id="73" name="Group 72">
            <a:extLst>
              <a:ext uri="{FF2B5EF4-FFF2-40B4-BE49-F238E27FC236}">
                <a16:creationId xmlns:a16="http://schemas.microsoft.com/office/drawing/2014/main" id="{4310F916-2699-BB7F-7F63-B1521BDE8CC3}"/>
              </a:ext>
            </a:extLst>
          </p:cNvPr>
          <p:cNvGrpSpPr/>
          <p:nvPr/>
        </p:nvGrpSpPr>
        <p:grpSpPr>
          <a:xfrm>
            <a:off x="10370905" y="1837477"/>
            <a:ext cx="294840" cy="417960"/>
            <a:chOff x="10370905" y="1837477"/>
            <a:chExt cx="294840" cy="417960"/>
          </a:xfrm>
        </p:grpSpPr>
        <mc:AlternateContent xmlns:mc="http://schemas.openxmlformats.org/markup-compatibility/2006" xmlns:p14="http://schemas.microsoft.com/office/powerpoint/2010/main">
          <mc:Choice Requires="p14">
            <p:contentPart p14:bwMode="auto" r:id="rId112">
              <p14:nvContentPartPr>
                <p14:cNvPr id="70" name="Ink 69">
                  <a:extLst>
                    <a:ext uri="{FF2B5EF4-FFF2-40B4-BE49-F238E27FC236}">
                      <a16:creationId xmlns:a16="http://schemas.microsoft.com/office/drawing/2014/main" id="{85473D17-CC1A-ACFA-2B1E-A17AC8122CED}"/>
                    </a:ext>
                  </a:extLst>
                </p14:cNvPr>
                <p14:cNvContentPartPr/>
                <p14:nvPr/>
              </p14:nvContentPartPr>
              <p14:xfrm>
                <a:off x="10408705" y="1850077"/>
                <a:ext cx="191520" cy="405360"/>
              </p14:xfrm>
            </p:contentPart>
          </mc:Choice>
          <mc:Fallback xmlns="">
            <p:pic>
              <p:nvPicPr>
                <p:cNvPr id="70" name="Ink 69">
                  <a:extLst>
                    <a:ext uri="{FF2B5EF4-FFF2-40B4-BE49-F238E27FC236}">
                      <a16:creationId xmlns:a16="http://schemas.microsoft.com/office/drawing/2014/main" id="{85473D17-CC1A-ACFA-2B1E-A17AC8122CED}"/>
                    </a:ext>
                  </a:extLst>
                </p:cNvPr>
                <p:cNvPicPr/>
                <p:nvPr/>
              </p:nvPicPr>
              <p:blipFill>
                <a:blip r:embed="rId113"/>
                <a:stretch>
                  <a:fillRect/>
                </a:stretch>
              </p:blipFill>
              <p:spPr>
                <a:xfrm>
                  <a:off x="10400065" y="1841437"/>
                  <a:ext cx="209160" cy="4230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1" name="Ink 70">
                  <a:extLst>
                    <a:ext uri="{FF2B5EF4-FFF2-40B4-BE49-F238E27FC236}">
                      <a16:creationId xmlns:a16="http://schemas.microsoft.com/office/drawing/2014/main" id="{49C8613C-53FC-2D2D-96DC-E585C10FA5B9}"/>
                    </a:ext>
                  </a:extLst>
                </p14:cNvPr>
                <p14:cNvContentPartPr/>
                <p14:nvPr/>
              </p14:nvContentPartPr>
              <p14:xfrm>
                <a:off x="10370905" y="1837477"/>
                <a:ext cx="97200" cy="105480"/>
              </p14:xfrm>
            </p:contentPart>
          </mc:Choice>
          <mc:Fallback xmlns="">
            <p:pic>
              <p:nvPicPr>
                <p:cNvPr id="71" name="Ink 70">
                  <a:extLst>
                    <a:ext uri="{FF2B5EF4-FFF2-40B4-BE49-F238E27FC236}">
                      <a16:creationId xmlns:a16="http://schemas.microsoft.com/office/drawing/2014/main" id="{49C8613C-53FC-2D2D-96DC-E585C10FA5B9}"/>
                    </a:ext>
                  </a:extLst>
                </p:cNvPr>
                <p:cNvPicPr/>
                <p:nvPr/>
              </p:nvPicPr>
              <p:blipFill>
                <a:blip r:embed="rId115"/>
                <a:stretch>
                  <a:fillRect/>
                </a:stretch>
              </p:blipFill>
              <p:spPr>
                <a:xfrm>
                  <a:off x="10362265" y="1828837"/>
                  <a:ext cx="11484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2" name="Ink 71">
                  <a:extLst>
                    <a:ext uri="{FF2B5EF4-FFF2-40B4-BE49-F238E27FC236}">
                      <a16:creationId xmlns:a16="http://schemas.microsoft.com/office/drawing/2014/main" id="{65CB4F32-0708-0A76-2F46-EEACE851DBFF}"/>
                    </a:ext>
                  </a:extLst>
                </p14:cNvPr>
                <p14:cNvContentPartPr/>
                <p14:nvPr/>
              </p14:nvContentPartPr>
              <p14:xfrm>
                <a:off x="10582225" y="2071477"/>
                <a:ext cx="83520" cy="146520"/>
              </p14:xfrm>
            </p:contentPart>
          </mc:Choice>
          <mc:Fallback xmlns="">
            <p:pic>
              <p:nvPicPr>
                <p:cNvPr id="72" name="Ink 71">
                  <a:extLst>
                    <a:ext uri="{FF2B5EF4-FFF2-40B4-BE49-F238E27FC236}">
                      <a16:creationId xmlns:a16="http://schemas.microsoft.com/office/drawing/2014/main" id="{65CB4F32-0708-0A76-2F46-EEACE851DBFF}"/>
                    </a:ext>
                  </a:extLst>
                </p:cNvPr>
                <p:cNvPicPr/>
                <p:nvPr/>
              </p:nvPicPr>
              <p:blipFill>
                <a:blip r:embed="rId117"/>
                <a:stretch>
                  <a:fillRect/>
                </a:stretch>
              </p:blipFill>
              <p:spPr>
                <a:xfrm>
                  <a:off x="10573225" y="2062837"/>
                  <a:ext cx="101160" cy="164160"/>
                </a:xfrm>
                <a:prstGeom prst="rect">
                  <a:avLst/>
                </a:prstGeom>
              </p:spPr>
            </p:pic>
          </mc:Fallback>
        </mc:AlternateContent>
      </p:grpSp>
      <p:grpSp>
        <p:nvGrpSpPr>
          <p:cNvPr id="81" name="Group 80">
            <a:extLst>
              <a:ext uri="{FF2B5EF4-FFF2-40B4-BE49-F238E27FC236}">
                <a16:creationId xmlns:a16="http://schemas.microsoft.com/office/drawing/2014/main" id="{964953F8-8F25-5E06-DA8B-FA3EFE85D026}"/>
              </a:ext>
            </a:extLst>
          </p:cNvPr>
          <p:cNvGrpSpPr/>
          <p:nvPr/>
        </p:nvGrpSpPr>
        <p:grpSpPr>
          <a:xfrm>
            <a:off x="7306585" y="2492677"/>
            <a:ext cx="1723680" cy="507600"/>
            <a:chOff x="7306585" y="2492677"/>
            <a:chExt cx="1723680" cy="507600"/>
          </a:xfrm>
        </p:grpSpPr>
        <mc:AlternateContent xmlns:mc="http://schemas.openxmlformats.org/markup-compatibility/2006" xmlns:p14="http://schemas.microsoft.com/office/powerpoint/2010/main">
          <mc:Choice Requires="p14">
            <p:contentPart p14:bwMode="auto" r:id="rId118">
              <p14:nvContentPartPr>
                <p14:cNvPr id="75" name="Ink 74">
                  <a:extLst>
                    <a:ext uri="{FF2B5EF4-FFF2-40B4-BE49-F238E27FC236}">
                      <a16:creationId xmlns:a16="http://schemas.microsoft.com/office/drawing/2014/main" id="{9B75AC2A-FB94-9D83-3402-117501B79024}"/>
                    </a:ext>
                  </a:extLst>
                </p14:cNvPr>
                <p14:cNvContentPartPr/>
                <p14:nvPr/>
              </p14:nvContentPartPr>
              <p14:xfrm>
                <a:off x="7306585" y="2618317"/>
                <a:ext cx="753840" cy="248400"/>
              </p14:xfrm>
            </p:contentPart>
          </mc:Choice>
          <mc:Fallback xmlns="">
            <p:pic>
              <p:nvPicPr>
                <p:cNvPr id="75" name="Ink 74">
                  <a:extLst>
                    <a:ext uri="{FF2B5EF4-FFF2-40B4-BE49-F238E27FC236}">
                      <a16:creationId xmlns:a16="http://schemas.microsoft.com/office/drawing/2014/main" id="{9B75AC2A-FB94-9D83-3402-117501B79024}"/>
                    </a:ext>
                  </a:extLst>
                </p:cNvPr>
                <p:cNvPicPr/>
                <p:nvPr/>
              </p:nvPicPr>
              <p:blipFill>
                <a:blip r:embed="rId119"/>
                <a:stretch>
                  <a:fillRect/>
                </a:stretch>
              </p:blipFill>
              <p:spPr>
                <a:xfrm>
                  <a:off x="7297945" y="2609677"/>
                  <a:ext cx="77148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6" name="Ink 75">
                  <a:extLst>
                    <a:ext uri="{FF2B5EF4-FFF2-40B4-BE49-F238E27FC236}">
                      <a16:creationId xmlns:a16="http://schemas.microsoft.com/office/drawing/2014/main" id="{90E16E71-79B5-1E35-2DD3-EE558E80FA6B}"/>
                    </a:ext>
                  </a:extLst>
                </p14:cNvPr>
                <p14:cNvContentPartPr/>
                <p14:nvPr/>
              </p14:nvContentPartPr>
              <p14:xfrm>
                <a:off x="8171665" y="2492677"/>
                <a:ext cx="181440" cy="507600"/>
              </p14:xfrm>
            </p:contentPart>
          </mc:Choice>
          <mc:Fallback xmlns="">
            <p:pic>
              <p:nvPicPr>
                <p:cNvPr id="76" name="Ink 75">
                  <a:extLst>
                    <a:ext uri="{FF2B5EF4-FFF2-40B4-BE49-F238E27FC236}">
                      <a16:creationId xmlns:a16="http://schemas.microsoft.com/office/drawing/2014/main" id="{90E16E71-79B5-1E35-2DD3-EE558E80FA6B}"/>
                    </a:ext>
                  </a:extLst>
                </p:cNvPr>
                <p:cNvPicPr/>
                <p:nvPr/>
              </p:nvPicPr>
              <p:blipFill>
                <a:blip r:embed="rId121"/>
                <a:stretch>
                  <a:fillRect/>
                </a:stretch>
              </p:blipFill>
              <p:spPr>
                <a:xfrm>
                  <a:off x="8162665" y="2484037"/>
                  <a:ext cx="19908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7" name="Ink 76">
                  <a:extLst>
                    <a:ext uri="{FF2B5EF4-FFF2-40B4-BE49-F238E27FC236}">
                      <a16:creationId xmlns:a16="http://schemas.microsoft.com/office/drawing/2014/main" id="{3B19A31C-90C7-3E9D-2BF5-AD9D9EC4467B}"/>
                    </a:ext>
                  </a:extLst>
                </p14:cNvPr>
                <p14:cNvContentPartPr/>
                <p14:nvPr/>
              </p14:nvContentPartPr>
              <p14:xfrm>
                <a:off x="8361745" y="2629477"/>
                <a:ext cx="240120" cy="254880"/>
              </p14:xfrm>
            </p:contentPart>
          </mc:Choice>
          <mc:Fallback xmlns="">
            <p:pic>
              <p:nvPicPr>
                <p:cNvPr id="77" name="Ink 76">
                  <a:extLst>
                    <a:ext uri="{FF2B5EF4-FFF2-40B4-BE49-F238E27FC236}">
                      <a16:creationId xmlns:a16="http://schemas.microsoft.com/office/drawing/2014/main" id="{3B19A31C-90C7-3E9D-2BF5-AD9D9EC4467B}"/>
                    </a:ext>
                  </a:extLst>
                </p:cNvPr>
                <p:cNvPicPr/>
                <p:nvPr/>
              </p:nvPicPr>
              <p:blipFill>
                <a:blip r:embed="rId123"/>
                <a:stretch>
                  <a:fillRect/>
                </a:stretch>
              </p:blipFill>
              <p:spPr>
                <a:xfrm>
                  <a:off x="8353105" y="2620477"/>
                  <a:ext cx="25776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8" name="Ink 77">
                  <a:extLst>
                    <a:ext uri="{FF2B5EF4-FFF2-40B4-BE49-F238E27FC236}">
                      <a16:creationId xmlns:a16="http://schemas.microsoft.com/office/drawing/2014/main" id="{DA9A5BB5-6F36-6580-F9B9-9B58B9E31BC1}"/>
                    </a:ext>
                  </a:extLst>
                </p14:cNvPr>
                <p14:cNvContentPartPr/>
                <p14:nvPr/>
              </p14:nvContentPartPr>
              <p14:xfrm>
                <a:off x="8632465" y="2496997"/>
                <a:ext cx="155520" cy="444240"/>
              </p14:xfrm>
            </p:contentPart>
          </mc:Choice>
          <mc:Fallback xmlns="">
            <p:pic>
              <p:nvPicPr>
                <p:cNvPr id="78" name="Ink 77">
                  <a:extLst>
                    <a:ext uri="{FF2B5EF4-FFF2-40B4-BE49-F238E27FC236}">
                      <a16:creationId xmlns:a16="http://schemas.microsoft.com/office/drawing/2014/main" id="{DA9A5BB5-6F36-6580-F9B9-9B58B9E31BC1}"/>
                    </a:ext>
                  </a:extLst>
                </p:cNvPr>
                <p:cNvPicPr/>
                <p:nvPr/>
              </p:nvPicPr>
              <p:blipFill>
                <a:blip r:embed="rId125"/>
                <a:stretch>
                  <a:fillRect/>
                </a:stretch>
              </p:blipFill>
              <p:spPr>
                <a:xfrm>
                  <a:off x="8623825" y="2487997"/>
                  <a:ext cx="173160" cy="4618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9" name="Ink 78">
                  <a:extLst>
                    <a:ext uri="{FF2B5EF4-FFF2-40B4-BE49-F238E27FC236}">
                      <a16:creationId xmlns:a16="http://schemas.microsoft.com/office/drawing/2014/main" id="{C9157372-9603-D7DC-1266-37AA74466823}"/>
                    </a:ext>
                  </a:extLst>
                </p14:cNvPr>
                <p14:cNvContentPartPr/>
                <p14:nvPr/>
              </p14:nvContentPartPr>
              <p14:xfrm>
                <a:off x="8930185" y="2663677"/>
                <a:ext cx="93960" cy="6480"/>
              </p14:xfrm>
            </p:contentPart>
          </mc:Choice>
          <mc:Fallback xmlns="">
            <p:pic>
              <p:nvPicPr>
                <p:cNvPr id="79" name="Ink 78">
                  <a:extLst>
                    <a:ext uri="{FF2B5EF4-FFF2-40B4-BE49-F238E27FC236}">
                      <a16:creationId xmlns:a16="http://schemas.microsoft.com/office/drawing/2014/main" id="{C9157372-9603-D7DC-1266-37AA74466823}"/>
                    </a:ext>
                  </a:extLst>
                </p:cNvPr>
                <p:cNvPicPr/>
                <p:nvPr/>
              </p:nvPicPr>
              <p:blipFill>
                <a:blip r:embed="rId127"/>
                <a:stretch>
                  <a:fillRect/>
                </a:stretch>
              </p:blipFill>
              <p:spPr>
                <a:xfrm>
                  <a:off x="8921545" y="2655037"/>
                  <a:ext cx="11160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0" name="Ink 79">
                  <a:extLst>
                    <a:ext uri="{FF2B5EF4-FFF2-40B4-BE49-F238E27FC236}">
                      <a16:creationId xmlns:a16="http://schemas.microsoft.com/office/drawing/2014/main" id="{4E229F15-52A2-3078-9CF6-EB50B1622185}"/>
                    </a:ext>
                  </a:extLst>
                </p14:cNvPr>
                <p14:cNvContentPartPr/>
                <p14:nvPr/>
              </p14:nvContentPartPr>
              <p14:xfrm>
                <a:off x="8947105" y="2717677"/>
                <a:ext cx="83160" cy="14760"/>
              </p14:xfrm>
            </p:contentPart>
          </mc:Choice>
          <mc:Fallback xmlns="">
            <p:pic>
              <p:nvPicPr>
                <p:cNvPr id="80" name="Ink 79">
                  <a:extLst>
                    <a:ext uri="{FF2B5EF4-FFF2-40B4-BE49-F238E27FC236}">
                      <a16:creationId xmlns:a16="http://schemas.microsoft.com/office/drawing/2014/main" id="{4E229F15-52A2-3078-9CF6-EB50B1622185}"/>
                    </a:ext>
                  </a:extLst>
                </p:cNvPr>
                <p:cNvPicPr/>
                <p:nvPr/>
              </p:nvPicPr>
              <p:blipFill>
                <a:blip r:embed="rId129"/>
                <a:stretch>
                  <a:fillRect/>
                </a:stretch>
              </p:blipFill>
              <p:spPr>
                <a:xfrm>
                  <a:off x="8938465" y="2708677"/>
                  <a:ext cx="100800" cy="32400"/>
                </a:xfrm>
                <a:prstGeom prst="rect">
                  <a:avLst/>
                </a:prstGeom>
              </p:spPr>
            </p:pic>
          </mc:Fallback>
        </mc:AlternateContent>
      </p:grpSp>
      <p:grpSp>
        <p:nvGrpSpPr>
          <p:cNvPr id="90" name="Group 89">
            <a:extLst>
              <a:ext uri="{FF2B5EF4-FFF2-40B4-BE49-F238E27FC236}">
                <a16:creationId xmlns:a16="http://schemas.microsoft.com/office/drawing/2014/main" id="{0ED175EE-9F8E-C95D-390E-A5FF815ECB27}"/>
              </a:ext>
            </a:extLst>
          </p:cNvPr>
          <p:cNvGrpSpPr/>
          <p:nvPr/>
        </p:nvGrpSpPr>
        <p:grpSpPr>
          <a:xfrm>
            <a:off x="9315745" y="2529037"/>
            <a:ext cx="1178640" cy="339480"/>
            <a:chOff x="9315745" y="2529037"/>
            <a:chExt cx="1178640" cy="339480"/>
          </a:xfrm>
        </p:grpSpPr>
        <mc:AlternateContent xmlns:mc="http://schemas.openxmlformats.org/markup-compatibility/2006" xmlns:p14="http://schemas.microsoft.com/office/powerpoint/2010/main">
          <mc:Choice Requires="p14">
            <p:contentPart p14:bwMode="auto" r:id="rId130">
              <p14:nvContentPartPr>
                <p14:cNvPr id="82" name="Ink 81">
                  <a:extLst>
                    <a:ext uri="{FF2B5EF4-FFF2-40B4-BE49-F238E27FC236}">
                      <a16:creationId xmlns:a16="http://schemas.microsoft.com/office/drawing/2014/main" id="{23FA3AE7-31F7-8C3E-756D-98C2AA3FB13F}"/>
                    </a:ext>
                  </a:extLst>
                </p14:cNvPr>
                <p14:cNvContentPartPr/>
                <p14:nvPr/>
              </p14:nvContentPartPr>
              <p14:xfrm>
                <a:off x="9315745" y="2565757"/>
                <a:ext cx="120600" cy="302760"/>
              </p14:xfrm>
            </p:contentPart>
          </mc:Choice>
          <mc:Fallback xmlns="">
            <p:pic>
              <p:nvPicPr>
                <p:cNvPr id="82" name="Ink 81">
                  <a:extLst>
                    <a:ext uri="{FF2B5EF4-FFF2-40B4-BE49-F238E27FC236}">
                      <a16:creationId xmlns:a16="http://schemas.microsoft.com/office/drawing/2014/main" id="{23FA3AE7-31F7-8C3E-756D-98C2AA3FB13F}"/>
                    </a:ext>
                  </a:extLst>
                </p:cNvPr>
                <p:cNvPicPr/>
                <p:nvPr/>
              </p:nvPicPr>
              <p:blipFill>
                <a:blip r:embed="rId131"/>
                <a:stretch>
                  <a:fillRect/>
                </a:stretch>
              </p:blipFill>
              <p:spPr>
                <a:xfrm>
                  <a:off x="9306745" y="2557117"/>
                  <a:ext cx="138240" cy="3204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3" name="Ink 82">
                  <a:extLst>
                    <a:ext uri="{FF2B5EF4-FFF2-40B4-BE49-F238E27FC236}">
                      <a16:creationId xmlns:a16="http://schemas.microsoft.com/office/drawing/2014/main" id="{C9A54EE3-F74E-FD55-3FC1-DF0052004F9E}"/>
                    </a:ext>
                  </a:extLst>
                </p14:cNvPr>
                <p14:cNvContentPartPr/>
                <p14:nvPr/>
              </p14:nvContentPartPr>
              <p14:xfrm>
                <a:off x="9562345" y="2584837"/>
                <a:ext cx="138960" cy="260280"/>
              </p14:xfrm>
            </p:contentPart>
          </mc:Choice>
          <mc:Fallback xmlns="">
            <p:pic>
              <p:nvPicPr>
                <p:cNvPr id="83" name="Ink 82">
                  <a:extLst>
                    <a:ext uri="{FF2B5EF4-FFF2-40B4-BE49-F238E27FC236}">
                      <a16:creationId xmlns:a16="http://schemas.microsoft.com/office/drawing/2014/main" id="{C9A54EE3-F74E-FD55-3FC1-DF0052004F9E}"/>
                    </a:ext>
                  </a:extLst>
                </p:cNvPr>
                <p:cNvPicPr/>
                <p:nvPr/>
              </p:nvPicPr>
              <p:blipFill>
                <a:blip r:embed="rId133"/>
                <a:stretch>
                  <a:fillRect/>
                </a:stretch>
              </p:blipFill>
              <p:spPr>
                <a:xfrm>
                  <a:off x="9553705" y="2576197"/>
                  <a:ext cx="15660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4" name="Ink 83">
                  <a:extLst>
                    <a:ext uri="{FF2B5EF4-FFF2-40B4-BE49-F238E27FC236}">
                      <a16:creationId xmlns:a16="http://schemas.microsoft.com/office/drawing/2014/main" id="{7B41F16B-9C89-A5EF-6A13-EEC2C891BFC9}"/>
                    </a:ext>
                  </a:extLst>
                </p14:cNvPr>
                <p14:cNvContentPartPr/>
                <p14:nvPr/>
              </p14:nvContentPartPr>
              <p14:xfrm>
                <a:off x="9816505" y="2723437"/>
                <a:ext cx="11160" cy="51120"/>
              </p14:xfrm>
            </p:contentPart>
          </mc:Choice>
          <mc:Fallback xmlns="">
            <p:pic>
              <p:nvPicPr>
                <p:cNvPr id="84" name="Ink 83">
                  <a:extLst>
                    <a:ext uri="{FF2B5EF4-FFF2-40B4-BE49-F238E27FC236}">
                      <a16:creationId xmlns:a16="http://schemas.microsoft.com/office/drawing/2014/main" id="{7B41F16B-9C89-A5EF-6A13-EEC2C891BFC9}"/>
                    </a:ext>
                  </a:extLst>
                </p:cNvPr>
                <p:cNvPicPr/>
                <p:nvPr/>
              </p:nvPicPr>
              <p:blipFill>
                <a:blip r:embed="rId135"/>
                <a:stretch>
                  <a:fillRect/>
                </a:stretch>
              </p:blipFill>
              <p:spPr>
                <a:xfrm>
                  <a:off x="9807505" y="2714797"/>
                  <a:ext cx="2880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5" name="Ink 84">
                  <a:extLst>
                    <a:ext uri="{FF2B5EF4-FFF2-40B4-BE49-F238E27FC236}">
                      <a16:creationId xmlns:a16="http://schemas.microsoft.com/office/drawing/2014/main" id="{F61FD42B-C945-5E79-924A-51E85A61CF62}"/>
                    </a:ext>
                  </a:extLst>
                </p14:cNvPr>
                <p14:cNvContentPartPr/>
                <p14:nvPr/>
              </p14:nvContentPartPr>
              <p14:xfrm>
                <a:off x="9919825" y="2586637"/>
                <a:ext cx="128160" cy="258480"/>
              </p14:xfrm>
            </p:contentPart>
          </mc:Choice>
          <mc:Fallback xmlns="">
            <p:pic>
              <p:nvPicPr>
                <p:cNvPr id="85" name="Ink 84">
                  <a:extLst>
                    <a:ext uri="{FF2B5EF4-FFF2-40B4-BE49-F238E27FC236}">
                      <a16:creationId xmlns:a16="http://schemas.microsoft.com/office/drawing/2014/main" id="{F61FD42B-C945-5E79-924A-51E85A61CF62}"/>
                    </a:ext>
                  </a:extLst>
                </p:cNvPr>
                <p:cNvPicPr/>
                <p:nvPr/>
              </p:nvPicPr>
              <p:blipFill>
                <a:blip r:embed="rId137"/>
                <a:stretch>
                  <a:fillRect/>
                </a:stretch>
              </p:blipFill>
              <p:spPr>
                <a:xfrm>
                  <a:off x="9911185" y="2577997"/>
                  <a:ext cx="14580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6" name="Ink 85">
                  <a:extLst>
                    <a:ext uri="{FF2B5EF4-FFF2-40B4-BE49-F238E27FC236}">
                      <a16:creationId xmlns:a16="http://schemas.microsoft.com/office/drawing/2014/main" id="{DF7A9BFC-8F12-48C1-F729-C2DF5167982D}"/>
                    </a:ext>
                  </a:extLst>
                </p14:cNvPr>
                <p14:cNvContentPartPr/>
                <p14:nvPr/>
              </p14:nvContentPartPr>
              <p14:xfrm>
                <a:off x="9970945" y="2719477"/>
                <a:ext cx="131760" cy="8280"/>
              </p14:xfrm>
            </p:contentPart>
          </mc:Choice>
          <mc:Fallback xmlns="">
            <p:pic>
              <p:nvPicPr>
                <p:cNvPr id="86" name="Ink 85">
                  <a:extLst>
                    <a:ext uri="{FF2B5EF4-FFF2-40B4-BE49-F238E27FC236}">
                      <a16:creationId xmlns:a16="http://schemas.microsoft.com/office/drawing/2014/main" id="{DF7A9BFC-8F12-48C1-F729-C2DF5167982D}"/>
                    </a:ext>
                  </a:extLst>
                </p:cNvPr>
                <p:cNvPicPr/>
                <p:nvPr/>
              </p:nvPicPr>
              <p:blipFill>
                <a:blip r:embed="rId139"/>
                <a:stretch>
                  <a:fillRect/>
                </a:stretch>
              </p:blipFill>
              <p:spPr>
                <a:xfrm>
                  <a:off x="9961945" y="2710477"/>
                  <a:ext cx="14940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7" name="Ink 86">
                  <a:extLst>
                    <a:ext uri="{FF2B5EF4-FFF2-40B4-BE49-F238E27FC236}">
                      <a16:creationId xmlns:a16="http://schemas.microsoft.com/office/drawing/2014/main" id="{4935AF7E-C88F-20F8-AECF-74F050A2515F}"/>
                    </a:ext>
                  </a:extLst>
                </p14:cNvPr>
                <p14:cNvContentPartPr/>
                <p14:nvPr/>
              </p14:nvContentPartPr>
              <p14:xfrm>
                <a:off x="10290265" y="2536957"/>
                <a:ext cx="101880" cy="322560"/>
              </p14:xfrm>
            </p:contentPart>
          </mc:Choice>
          <mc:Fallback xmlns="">
            <p:pic>
              <p:nvPicPr>
                <p:cNvPr id="87" name="Ink 86">
                  <a:extLst>
                    <a:ext uri="{FF2B5EF4-FFF2-40B4-BE49-F238E27FC236}">
                      <a16:creationId xmlns:a16="http://schemas.microsoft.com/office/drawing/2014/main" id="{4935AF7E-C88F-20F8-AECF-74F050A2515F}"/>
                    </a:ext>
                  </a:extLst>
                </p:cNvPr>
                <p:cNvPicPr/>
                <p:nvPr/>
              </p:nvPicPr>
              <p:blipFill>
                <a:blip r:embed="rId141"/>
                <a:stretch>
                  <a:fillRect/>
                </a:stretch>
              </p:blipFill>
              <p:spPr>
                <a:xfrm>
                  <a:off x="10281625" y="2527957"/>
                  <a:ext cx="119520" cy="34020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8" name="Ink 87">
                  <a:extLst>
                    <a:ext uri="{FF2B5EF4-FFF2-40B4-BE49-F238E27FC236}">
                      <a16:creationId xmlns:a16="http://schemas.microsoft.com/office/drawing/2014/main" id="{F60E3E03-AD27-E88C-87EC-5046D0BA2CF4}"/>
                    </a:ext>
                  </a:extLst>
                </p14:cNvPr>
                <p14:cNvContentPartPr/>
                <p14:nvPr/>
              </p14:nvContentPartPr>
              <p14:xfrm>
                <a:off x="10211785" y="2529037"/>
                <a:ext cx="82080" cy="97560"/>
              </p14:xfrm>
            </p:contentPart>
          </mc:Choice>
          <mc:Fallback xmlns="">
            <p:pic>
              <p:nvPicPr>
                <p:cNvPr id="88" name="Ink 87">
                  <a:extLst>
                    <a:ext uri="{FF2B5EF4-FFF2-40B4-BE49-F238E27FC236}">
                      <a16:creationId xmlns:a16="http://schemas.microsoft.com/office/drawing/2014/main" id="{F60E3E03-AD27-E88C-87EC-5046D0BA2CF4}"/>
                    </a:ext>
                  </a:extLst>
                </p:cNvPr>
                <p:cNvPicPr/>
                <p:nvPr/>
              </p:nvPicPr>
              <p:blipFill>
                <a:blip r:embed="rId143"/>
                <a:stretch>
                  <a:fillRect/>
                </a:stretch>
              </p:blipFill>
              <p:spPr>
                <a:xfrm>
                  <a:off x="10202785" y="2520397"/>
                  <a:ext cx="9972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9" name="Ink 88">
                  <a:extLst>
                    <a:ext uri="{FF2B5EF4-FFF2-40B4-BE49-F238E27FC236}">
                      <a16:creationId xmlns:a16="http://schemas.microsoft.com/office/drawing/2014/main" id="{3E990481-FA38-5676-807F-4A046C4A6047}"/>
                    </a:ext>
                  </a:extLst>
                </p14:cNvPr>
                <p14:cNvContentPartPr/>
                <p14:nvPr/>
              </p14:nvContentPartPr>
              <p14:xfrm>
                <a:off x="10413385" y="2724877"/>
                <a:ext cx="81000" cy="126720"/>
              </p14:xfrm>
            </p:contentPart>
          </mc:Choice>
          <mc:Fallback xmlns="">
            <p:pic>
              <p:nvPicPr>
                <p:cNvPr id="89" name="Ink 88">
                  <a:extLst>
                    <a:ext uri="{FF2B5EF4-FFF2-40B4-BE49-F238E27FC236}">
                      <a16:creationId xmlns:a16="http://schemas.microsoft.com/office/drawing/2014/main" id="{3E990481-FA38-5676-807F-4A046C4A6047}"/>
                    </a:ext>
                  </a:extLst>
                </p:cNvPr>
                <p:cNvPicPr/>
                <p:nvPr/>
              </p:nvPicPr>
              <p:blipFill>
                <a:blip r:embed="rId145"/>
                <a:stretch>
                  <a:fillRect/>
                </a:stretch>
              </p:blipFill>
              <p:spPr>
                <a:xfrm>
                  <a:off x="10404385" y="2716237"/>
                  <a:ext cx="98640" cy="144360"/>
                </a:xfrm>
                <a:prstGeom prst="rect">
                  <a:avLst/>
                </a:prstGeom>
              </p:spPr>
            </p:pic>
          </mc:Fallback>
        </mc:AlternateContent>
      </p:grpSp>
      <p:grpSp>
        <p:nvGrpSpPr>
          <p:cNvPr id="103" name="Group 102">
            <a:extLst>
              <a:ext uri="{FF2B5EF4-FFF2-40B4-BE49-F238E27FC236}">
                <a16:creationId xmlns:a16="http://schemas.microsoft.com/office/drawing/2014/main" id="{7435F9F5-CC73-C787-16AD-44AFC678E45E}"/>
              </a:ext>
            </a:extLst>
          </p:cNvPr>
          <p:cNvGrpSpPr/>
          <p:nvPr/>
        </p:nvGrpSpPr>
        <p:grpSpPr>
          <a:xfrm>
            <a:off x="7260505" y="3371437"/>
            <a:ext cx="2052360" cy="583920"/>
            <a:chOff x="7260505" y="3371437"/>
            <a:chExt cx="2052360" cy="583920"/>
          </a:xfrm>
        </p:grpSpPr>
        <mc:AlternateContent xmlns:mc="http://schemas.openxmlformats.org/markup-compatibility/2006" xmlns:p14="http://schemas.microsoft.com/office/powerpoint/2010/main">
          <mc:Choice Requires="p14">
            <p:contentPart p14:bwMode="auto" r:id="rId146">
              <p14:nvContentPartPr>
                <p14:cNvPr id="91" name="Ink 90">
                  <a:extLst>
                    <a:ext uri="{FF2B5EF4-FFF2-40B4-BE49-F238E27FC236}">
                      <a16:creationId xmlns:a16="http://schemas.microsoft.com/office/drawing/2014/main" id="{4637FA4B-5403-872D-9755-A6450B6FDCD4}"/>
                    </a:ext>
                  </a:extLst>
                </p14:cNvPr>
                <p14:cNvContentPartPr/>
                <p14:nvPr/>
              </p14:nvContentPartPr>
              <p14:xfrm>
                <a:off x="7260505" y="3584197"/>
                <a:ext cx="784080" cy="228240"/>
              </p14:xfrm>
            </p:contentPart>
          </mc:Choice>
          <mc:Fallback xmlns="">
            <p:pic>
              <p:nvPicPr>
                <p:cNvPr id="91" name="Ink 90">
                  <a:extLst>
                    <a:ext uri="{FF2B5EF4-FFF2-40B4-BE49-F238E27FC236}">
                      <a16:creationId xmlns:a16="http://schemas.microsoft.com/office/drawing/2014/main" id="{4637FA4B-5403-872D-9755-A6450B6FDCD4}"/>
                    </a:ext>
                  </a:extLst>
                </p:cNvPr>
                <p:cNvPicPr/>
                <p:nvPr/>
              </p:nvPicPr>
              <p:blipFill>
                <a:blip r:embed="rId147"/>
                <a:stretch>
                  <a:fillRect/>
                </a:stretch>
              </p:blipFill>
              <p:spPr>
                <a:xfrm>
                  <a:off x="7251505" y="3575197"/>
                  <a:ext cx="80172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92" name="Ink 91">
                  <a:extLst>
                    <a:ext uri="{FF2B5EF4-FFF2-40B4-BE49-F238E27FC236}">
                      <a16:creationId xmlns:a16="http://schemas.microsoft.com/office/drawing/2014/main" id="{C64AB55E-A9AC-8E39-E527-B22785693EDA}"/>
                    </a:ext>
                  </a:extLst>
                </p14:cNvPr>
                <p14:cNvContentPartPr/>
                <p14:nvPr/>
              </p14:nvContentPartPr>
              <p14:xfrm>
                <a:off x="8123065" y="3380077"/>
                <a:ext cx="192240" cy="558000"/>
              </p14:xfrm>
            </p:contentPart>
          </mc:Choice>
          <mc:Fallback xmlns="">
            <p:pic>
              <p:nvPicPr>
                <p:cNvPr id="92" name="Ink 91">
                  <a:extLst>
                    <a:ext uri="{FF2B5EF4-FFF2-40B4-BE49-F238E27FC236}">
                      <a16:creationId xmlns:a16="http://schemas.microsoft.com/office/drawing/2014/main" id="{C64AB55E-A9AC-8E39-E527-B22785693EDA}"/>
                    </a:ext>
                  </a:extLst>
                </p:cNvPr>
                <p:cNvPicPr/>
                <p:nvPr/>
              </p:nvPicPr>
              <p:blipFill>
                <a:blip r:embed="rId149"/>
                <a:stretch>
                  <a:fillRect/>
                </a:stretch>
              </p:blipFill>
              <p:spPr>
                <a:xfrm>
                  <a:off x="8114065" y="3371437"/>
                  <a:ext cx="209880" cy="5756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93" name="Ink 92">
                  <a:extLst>
                    <a:ext uri="{FF2B5EF4-FFF2-40B4-BE49-F238E27FC236}">
                      <a16:creationId xmlns:a16="http://schemas.microsoft.com/office/drawing/2014/main" id="{4BA19564-3E9F-3E21-6F25-780CEEE79E1C}"/>
                    </a:ext>
                  </a:extLst>
                </p14:cNvPr>
                <p14:cNvContentPartPr/>
                <p14:nvPr/>
              </p14:nvContentPartPr>
              <p14:xfrm>
                <a:off x="8358865" y="3399517"/>
                <a:ext cx="387720" cy="555840"/>
              </p14:xfrm>
            </p:contentPart>
          </mc:Choice>
          <mc:Fallback xmlns="">
            <p:pic>
              <p:nvPicPr>
                <p:cNvPr id="93" name="Ink 92">
                  <a:extLst>
                    <a:ext uri="{FF2B5EF4-FFF2-40B4-BE49-F238E27FC236}">
                      <a16:creationId xmlns:a16="http://schemas.microsoft.com/office/drawing/2014/main" id="{4BA19564-3E9F-3E21-6F25-780CEEE79E1C}"/>
                    </a:ext>
                  </a:extLst>
                </p:cNvPr>
                <p:cNvPicPr/>
                <p:nvPr/>
              </p:nvPicPr>
              <p:blipFill>
                <a:blip r:embed="rId151"/>
                <a:stretch>
                  <a:fillRect/>
                </a:stretch>
              </p:blipFill>
              <p:spPr>
                <a:xfrm>
                  <a:off x="8349865" y="3390517"/>
                  <a:ext cx="405360" cy="57348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4" name="Ink 93">
                  <a:extLst>
                    <a:ext uri="{FF2B5EF4-FFF2-40B4-BE49-F238E27FC236}">
                      <a16:creationId xmlns:a16="http://schemas.microsoft.com/office/drawing/2014/main" id="{FEEC540A-FFCB-D25D-B229-8247DEB2DAF9}"/>
                    </a:ext>
                  </a:extLst>
                </p14:cNvPr>
                <p14:cNvContentPartPr/>
                <p14:nvPr/>
              </p14:nvContentPartPr>
              <p14:xfrm>
                <a:off x="8779705" y="3371437"/>
                <a:ext cx="177840" cy="501480"/>
              </p14:xfrm>
            </p:contentPart>
          </mc:Choice>
          <mc:Fallback xmlns="">
            <p:pic>
              <p:nvPicPr>
                <p:cNvPr id="94" name="Ink 93">
                  <a:extLst>
                    <a:ext uri="{FF2B5EF4-FFF2-40B4-BE49-F238E27FC236}">
                      <a16:creationId xmlns:a16="http://schemas.microsoft.com/office/drawing/2014/main" id="{FEEC540A-FFCB-D25D-B229-8247DEB2DAF9}"/>
                    </a:ext>
                  </a:extLst>
                </p:cNvPr>
                <p:cNvPicPr/>
                <p:nvPr/>
              </p:nvPicPr>
              <p:blipFill>
                <a:blip r:embed="rId153"/>
                <a:stretch>
                  <a:fillRect/>
                </a:stretch>
              </p:blipFill>
              <p:spPr>
                <a:xfrm>
                  <a:off x="8771065" y="3362797"/>
                  <a:ext cx="195480" cy="51912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5" name="Ink 94">
                  <a:extLst>
                    <a:ext uri="{FF2B5EF4-FFF2-40B4-BE49-F238E27FC236}">
                      <a16:creationId xmlns:a16="http://schemas.microsoft.com/office/drawing/2014/main" id="{8071113C-0223-B37C-B17E-3FF1369B4CF1}"/>
                    </a:ext>
                  </a:extLst>
                </p14:cNvPr>
                <p14:cNvContentPartPr/>
                <p14:nvPr/>
              </p14:nvContentPartPr>
              <p14:xfrm>
                <a:off x="9153385" y="3652957"/>
                <a:ext cx="120960" cy="9360"/>
              </p14:xfrm>
            </p:contentPart>
          </mc:Choice>
          <mc:Fallback xmlns="">
            <p:pic>
              <p:nvPicPr>
                <p:cNvPr id="95" name="Ink 94">
                  <a:extLst>
                    <a:ext uri="{FF2B5EF4-FFF2-40B4-BE49-F238E27FC236}">
                      <a16:creationId xmlns:a16="http://schemas.microsoft.com/office/drawing/2014/main" id="{8071113C-0223-B37C-B17E-3FF1369B4CF1}"/>
                    </a:ext>
                  </a:extLst>
                </p:cNvPr>
                <p:cNvPicPr/>
                <p:nvPr/>
              </p:nvPicPr>
              <p:blipFill>
                <a:blip r:embed="rId155"/>
                <a:stretch>
                  <a:fillRect/>
                </a:stretch>
              </p:blipFill>
              <p:spPr>
                <a:xfrm>
                  <a:off x="9144385" y="3644317"/>
                  <a:ext cx="13860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6" name="Ink 95">
                  <a:extLst>
                    <a:ext uri="{FF2B5EF4-FFF2-40B4-BE49-F238E27FC236}">
                      <a16:creationId xmlns:a16="http://schemas.microsoft.com/office/drawing/2014/main" id="{0B8F6FD8-1B86-2613-442F-49B37A7D36F0}"/>
                    </a:ext>
                  </a:extLst>
                </p14:cNvPr>
                <p14:cNvContentPartPr/>
                <p14:nvPr/>
              </p14:nvContentPartPr>
              <p14:xfrm>
                <a:off x="9169225" y="3722797"/>
                <a:ext cx="143640" cy="8280"/>
              </p14:xfrm>
            </p:contentPart>
          </mc:Choice>
          <mc:Fallback xmlns="">
            <p:pic>
              <p:nvPicPr>
                <p:cNvPr id="96" name="Ink 95">
                  <a:extLst>
                    <a:ext uri="{FF2B5EF4-FFF2-40B4-BE49-F238E27FC236}">
                      <a16:creationId xmlns:a16="http://schemas.microsoft.com/office/drawing/2014/main" id="{0B8F6FD8-1B86-2613-442F-49B37A7D36F0}"/>
                    </a:ext>
                  </a:extLst>
                </p:cNvPr>
                <p:cNvPicPr/>
                <p:nvPr/>
              </p:nvPicPr>
              <p:blipFill>
                <a:blip r:embed="rId157"/>
                <a:stretch>
                  <a:fillRect/>
                </a:stretch>
              </p:blipFill>
              <p:spPr>
                <a:xfrm>
                  <a:off x="9160585" y="3714157"/>
                  <a:ext cx="161280" cy="25920"/>
                </a:xfrm>
                <a:prstGeom prst="rect">
                  <a:avLst/>
                </a:prstGeom>
              </p:spPr>
            </p:pic>
          </mc:Fallback>
        </mc:AlternateContent>
      </p:grpSp>
      <p:grpSp>
        <p:nvGrpSpPr>
          <p:cNvPr id="102" name="Group 101">
            <a:extLst>
              <a:ext uri="{FF2B5EF4-FFF2-40B4-BE49-F238E27FC236}">
                <a16:creationId xmlns:a16="http://schemas.microsoft.com/office/drawing/2014/main" id="{E7AF55E2-EAFB-A411-4937-19CD71E4F155}"/>
              </a:ext>
            </a:extLst>
          </p:cNvPr>
          <p:cNvGrpSpPr/>
          <p:nvPr/>
        </p:nvGrpSpPr>
        <p:grpSpPr>
          <a:xfrm>
            <a:off x="9548305" y="3441277"/>
            <a:ext cx="704880" cy="348120"/>
            <a:chOff x="9548305" y="3441277"/>
            <a:chExt cx="704880" cy="348120"/>
          </a:xfrm>
        </p:grpSpPr>
        <mc:AlternateContent xmlns:mc="http://schemas.openxmlformats.org/markup-compatibility/2006" xmlns:p14="http://schemas.microsoft.com/office/powerpoint/2010/main">
          <mc:Choice Requires="p14">
            <p:contentPart p14:bwMode="auto" r:id="rId158">
              <p14:nvContentPartPr>
                <p14:cNvPr id="97" name="Ink 96">
                  <a:extLst>
                    <a:ext uri="{FF2B5EF4-FFF2-40B4-BE49-F238E27FC236}">
                      <a16:creationId xmlns:a16="http://schemas.microsoft.com/office/drawing/2014/main" id="{6B35CE7C-8F47-9A98-ABF8-E3FA1B53F75C}"/>
                    </a:ext>
                  </a:extLst>
                </p14:cNvPr>
                <p14:cNvContentPartPr/>
                <p14:nvPr/>
              </p14:nvContentPartPr>
              <p14:xfrm>
                <a:off x="9548305" y="3475477"/>
                <a:ext cx="131400" cy="298800"/>
              </p14:xfrm>
            </p:contentPart>
          </mc:Choice>
          <mc:Fallback xmlns="">
            <p:pic>
              <p:nvPicPr>
                <p:cNvPr id="97" name="Ink 96">
                  <a:extLst>
                    <a:ext uri="{FF2B5EF4-FFF2-40B4-BE49-F238E27FC236}">
                      <a16:creationId xmlns:a16="http://schemas.microsoft.com/office/drawing/2014/main" id="{6B35CE7C-8F47-9A98-ABF8-E3FA1B53F75C}"/>
                    </a:ext>
                  </a:extLst>
                </p:cNvPr>
                <p:cNvPicPr/>
                <p:nvPr/>
              </p:nvPicPr>
              <p:blipFill>
                <a:blip r:embed="rId159"/>
                <a:stretch>
                  <a:fillRect/>
                </a:stretch>
              </p:blipFill>
              <p:spPr>
                <a:xfrm>
                  <a:off x="9539305" y="3466837"/>
                  <a:ext cx="149040" cy="31644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8" name="Ink 97">
                  <a:extLst>
                    <a:ext uri="{FF2B5EF4-FFF2-40B4-BE49-F238E27FC236}">
                      <a16:creationId xmlns:a16="http://schemas.microsoft.com/office/drawing/2014/main" id="{E6365783-02B6-C0AD-E38F-69CCE0FEB38D}"/>
                    </a:ext>
                  </a:extLst>
                </p14:cNvPr>
                <p14:cNvContentPartPr/>
                <p14:nvPr/>
              </p14:nvContentPartPr>
              <p14:xfrm>
                <a:off x="9749905" y="3512197"/>
                <a:ext cx="122760" cy="236160"/>
              </p14:xfrm>
            </p:contentPart>
          </mc:Choice>
          <mc:Fallback xmlns="">
            <p:pic>
              <p:nvPicPr>
                <p:cNvPr id="98" name="Ink 97">
                  <a:extLst>
                    <a:ext uri="{FF2B5EF4-FFF2-40B4-BE49-F238E27FC236}">
                      <a16:creationId xmlns:a16="http://schemas.microsoft.com/office/drawing/2014/main" id="{E6365783-02B6-C0AD-E38F-69CCE0FEB38D}"/>
                    </a:ext>
                  </a:extLst>
                </p:cNvPr>
                <p:cNvPicPr/>
                <p:nvPr/>
              </p:nvPicPr>
              <p:blipFill>
                <a:blip r:embed="rId161"/>
                <a:stretch>
                  <a:fillRect/>
                </a:stretch>
              </p:blipFill>
              <p:spPr>
                <a:xfrm>
                  <a:off x="9740905" y="3503557"/>
                  <a:ext cx="14040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99" name="Ink 98">
                  <a:extLst>
                    <a:ext uri="{FF2B5EF4-FFF2-40B4-BE49-F238E27FC236}">
                      <a16:creationId xmlns:a16="http://schemas.microsoft.com/office/drawing/2014/main" id="{33683E0E-6765-42AF-A328-B050FD72DD8C}"/>
                    </a:ext>
                  </a:extLst>
                </p14:cNvPr>
                <p14:cNvContentPartPr/>
                <p14:nvPr/>
              </p14:nvContentPartPr>
              <p14:xfrm>
                <a:off x="10089385" y="3441277"/>
                <a:ext cx="96120" cy="348120"/>
              </p14:xfrm>
            </p:contentPart>
          </mc:Choice>
          <mc:Fallback xmlns="">
            <p:pic>
              <p:nvPicPr>
                <p:cNvPr id="99" name="Ink 98">
                  <a:extLst>
                    <a:ext uri="{FF2B5EF4-FFF2-40B4-BE49-F238E27FC236}">
                      <a16:creationId xmlns:a16="http://schemas.microsoft.com/office/drawing/2014/main" id="{33683E0E-6765-42AF-A328-B050FD72DD8C}"/>
                    </a:ext>
                  </a:extLst>
                </p:cNvPr>
                <p:cNvPicPr/>
                <p:nvPr/>
              </p:nvPicPr>
              <p:blipFill>
                <a:blip r:embed="rId163"/>
                <a:stretch>
                  <a:fillRect/>
                </a:stretch>
              </p:blipFill>
              <p:spPr>
                <a:xfrm>
                  <a:off x="10080385" y="3432637"/>
                  <a:ext cx="11376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00" name="Ink 99">
                  <a:extLst>
                    <a:ext uri="{FF2B5EF4-FFF2-40B4-BE49-F238E27FC236}">
                      <a16:creationId xmlns:a16="http://schemas.microsoft.com/office/drawing/2014/main" id="{CD5A0BC8-9384-75DB-C68E-AF8CB97736F9}"/>
                    </a:ext>
                  </a:extLst>
                </p14:cNvPr>
                <p14:cNvContentPartPr/>
                <p14:nvPr/>
              </p14:nvContentPartPr>
              <p14:xfrm>
                <a:off x="10007305" y="3442717"/>
                <a:ext cx="80280" cy="99720"/>
              </p14:xfrm>
            </p:contentPart>
          </mc:Choice>
          <mc:Fallback xmlns="">
            <p:pic>
              <p:nvPicPr>
                <p:cNvPr id="100" name="Ink 99">
                  <a:extLst>
                    <a:ext uri="{FF2B5EF4-FFF2-40B4-BE49-F238E27FC236}">
                      <a16:creationId xmlns:a16="http://schemas.microsoft.com/office/drawing/2014/main" id="{CD5A0BC8-9384-75DB-C68E-AF8CB97736F9}"/>
                    </a:ext>
                  </a:extLst>
                </p:cNvPr>
                <p:cNvPicPr/>
                <p:nvPr/>
              </p:nvPicPr>
              <p:blipFill>
                <a:blip r:embed="rId165"/>
                <a:stretch>
                  <a:fillRect/>
                </a:stretch>
              </p:blipFill>
              <p:spPr>
                <a:xfrm>
                  <a:off x="9998305" y="3433717"/>
                  <a:ext cx="9792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01" name="Ink 100">
                  <a:extLst>
                    <a:ext uri="{FF2B5EF4-FFF2-40B4-BE49-F238E27FC236}">
                      <a16:creationId xmlns:a16="http://schemas.microsoft.com/office/drawing/2014/main" id="{BF46C995-8C9A-3D24-EA37-01D1C958E65C}"/>
                    </a:ext>
                  </a:extLst>
                </p14:cNvPr>
                <p14:cNvContentPartPr/>
                <p14:nvPr/>
              </p14:nvContentPartPr>
              <p14:xfrm>
                <a:off x="10176865" y="3657997"/>
                <a:ext cx="76320" cy="96840"/>
              </p14:xfrm>
            </p:contentPart>
          </mc:Choice>
          <mc:Fallback xmlns="">
            <p:pic>
              <p:nvPicPr>
                <p:cNvPr id="101" name="Ink 100">
                  <a:extLst>
                    <a:ext uri="{FF2B5EF4-FFF2-40B4-BE49-F238E27FC236}">
                      <a16:creationId xmlns:a16="http://schemas.microsoft.com/office/drawing/2014/main" id="{BF46C995-8C9A-3D24-EA37-01D1C958E65C}"/>
                    </a:ext>
                  </a:extLst>
                </p:cNvPr>
                <p:cNvPicPr/>
                <p:nvPr/>
              </p:nvPicPr>
              <p:blipFill>
                <a:blip r:embed="rId167"/>
                <a:stretch>
                  <a:fillRect/>
                </a:stretch>
              </p:blipFill>
              <p:spPr>
                <a:xfrm>
                  <a:off x="10168225" y="3649357"/>
                  <a:ext cx="93960" cy="114480"/>
                </a:xfrm>
                <a:prstGeom prst="rect">
                  <a:avLst/>
                </a:prstGeom>
              </p:spPr>
            </p:pic>
          </mc:Fallback>
        </mc:AlternateContent>
      </p:grpSp>
      <p:grpSp>
        <p:nvGrpSpPr>
          <p:cNvPr id="107" name="Group 106">
            <a:extLst>
              <a:ext uri="{FF2B5EF4-FFF2-40B4-BE49-F238E27FC236}">
                <a16:creationId xmlns:a16="http://schemas.microsoft.com/office/drawing/2014/main" id="{6F74CC9E-DE70-15B5-AB00-7C75203CC60F}"/>
              </a:ext>
            </a:extLst>
          </p:cNvPr>
          <p:cNvGrpSpPr/>
          <p:nvPr/>
        </p:nvGrpSpPr>
        <p:grpSpPr>
          <a:xfrm>
            <a:off x="10811905" y="1863397"/>
            <a:ext cx="708480" cy="1720440"/>
            <a:chOff x="10811905" y="1863397"/>
            <a:chExt cx="708480" cy="1720440"/>
          </a:xfrm>
        </p:grpSpPr>
        <mc:AlternateContent xmlns:mc="http://schemas.openxmlformats.org/markup-compatibility/2006" xmlns:p14="http://schemas.microsoft.com/office/powerpoint/2010/main">
          <mc:Choice Requires="p14">
            <p:contentPart p14:bwMode="auto" r:id="rId168">
              <p14:nvContentPartPr>
                <p14:cNvPr id="104" name="Ink 103">
                  <a:extLst>
                    <a:ext uri="{FF2B5EF4-FFF2-40B4-BE49-F238E27FC236}">
                      <a16:creationId xmlns:a16="http://schemas.microsoft.com/office/drawing/2014/main" id="{844C40D1-2D22-1C23-12AA-67523D9573AE}"/>
                    </a:ext>
                  </a:extLst>
                </p14:cNvPr>
                <p14:cNvContentPartPr/>
                <p14:nvPr/>
              </p14:nvContentPartPr>
              <p14:xfrm>
                <a:off x="10811905" y="1863397"/>
                <a:ext cx="253800" cy="1720440"/>
              </p14:xfrm>
            </p:contentPart>
          </mc:Choice>
          <mc:Fallback xmlns="">
            <p:pic>
              <p:nvPicPr>
                <p:cNvPr id="104" name="Ink 103">
                  <a:extLst>
                    <a:ext uri="{FF2B5EF4-FFF2-40B4-BE49-F238E27FC236}">
                      <a16:creationId xmlns:a16="http://schemas.microsoft.com/office/drawing/2014/main" id="{844C40D1-2D22-1C23-12AA-67523D9573AE}"/>
                    </a:ext>
                  </a:extLst>
                </p:cNvPr>
                <p:cNvPicPr/>
                <p:nvPr/>
              </p:nvPicPr>
              <p:blipFill>
                <a:blip r:embed="rId169"/>
                <a:stretch>
                  <a:fillRect/>
                </a:stretch>
              </p:blipFill>
              <p:spPr>
                <a:xfrm>
                  <a:off x="10803265" y="1854757"/>
                  <a:ext cx="271440" cy="173808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05" name="Ink 104">
                  <a:extLst>
                    <a:ext uri="{FF2B5EF4-FFF2-40B4-BE49-F238E27FC236}">
                      <a16:creationId xmlns:a16="http://schemas.microsoft.com/office/drawing/2014/main" id="{474AC12D-C6AC-8E47-6E9F-C4D7C523547E}"/>
                    </a:ext>
                  </a:extLst>
                </p14:cNvPr>
                <p14:cNvContentPartPr/>
                <p14:nvPr/>
              </p14:nvContentPartPr>
              <p14:xfrm>
                <a:off x="11136265" y="2306917"/>
                <a:ext cx="195120" cy="196560"/>
              </p14:xfrm>
            </p:contentPart>
          </mc:Choice>
          <mc:Fallback xmlns="">
            <p:pic>
              <p:nvPicPr>
                <p:cNvPr id="105" name="Ink 104">
                  <a:extLst>
                    <a:ext uri="{FF2B5EF4-FFF2-40B4-BE49-F238E27FC236}">
                      <a16:creationId xmlns:a16="http://schemas.microsoft.com/office/drawing/2014/main" id="{474AC12D-C6AC-8E47-6E9F-C4D7C523547E}"/>
                    </a:ext>
                  </a:extLst>
                </p:cNvPr>
                <p:cNvPicPr/>
                <p:nvPr/>
              </p:nvPicPr>
              <p:blipFill>
                <a:blip r:embed="rId171"/>
                <a:stretch>
                  <a:fillRect/>
                </a:stretch>
              </p:blipFill>
              <p:spPr>
                <a:xfrm>
                  <a:off x="11127265" y="2298277"/>
                  <a:ext cx="21276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6" name="Ink 105">
                  <a:extLst>
                    <a:ext uri="{FF2B5EF4-FFF2-40B4-BE49-F238E27FC236}">
                      <a16:creationId xmlns:a16="http://schemas.microsoft.com/office/drawing/2014/main" id="{85B30412-D5F6-93C9-AAB0-F3352099C62F}"/>
                    </a:ext>
                  </a:extLst>
                </p14:cNvPr>
                <p14:cNvContentPartPr/>
                <p14:nvPr/>
              </p14:nvContentPartPr>
              <p14:xfrm>
                <a:off x="11395465" y="2303677"/>
                <a:ext cx="124920" cy="196200"/>
              </p14:xfrm>
            </p:contentPart>
          </mc:Choice>
          <mc:Fallback xmlns="">
            <p:pic>
              <p:nvPicPr>
                <p:cNvPr id="106" name="Ink 105">
                  <a:extLst>
                    <a:ext uri="{FF2B5EF4-FFF2-40B4-BE49-F238E27FC236}">
                      <a16:creationId xmlns:a16="http://schemas.microsoft.com/office/drawing/2014/main" id="{85B30412-D5F6-93C9-AAB0-F3352099C62F}"/>
                    </a:ext>
                  </a:extLst>
                </p:cNvPr>
                <p:cNvPicPr/>
                <p:nvPr/>
              </p:nvPicPr>
              <p:blipFill>
                <a:blip r:embed="rId173"/>
                <a:stretch>
                  <a:fillRect/>
                </a:stretch>
              </p:blipFill>
              <p:spPr>
                <a:xfrm>
                  <a:off x="11386825" y="2294677"/>
                  <a:ext cx="142560" cy="213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4">
            <p14:nvContentPartPr>
              <p14:cNvPr id="108" name="Ink 107">
                <a:extLst>
                  <a:ext uri="{FF2B5EF4-FFF2-40B4-BE49-F238E27FC236}">
                    <a16:creationId xmlns:a16="http://schemas.microsoft.com/office/drawing/2014/main" id="{65750BB0-71BC-2C15-552A-E336DA779E47}"/>
                  </a:ext>
                </a:extLst>
              </p14:cNvPr>
              <p14:cNvContentPartPr/>
              <p14:nvPr/>
            </p14:nvContentPartPr>
            <p14:xfrm>
              <a:off x="11603545" y="2228437"/>
              <a:ext cx="108720" cy="268560"/>
            </p14:xfrm>
          </p:contentPart>
        </mc:Choice>
        <mc:Fallback xmlns="">
          <p:pic>
            <p:nvPicPr>
              <p:cNvPr id="108" name="Ink 107">
                <a:extLst>
                  <a:ext uri="{FF2B5EF4-FFF2-40B4-BE49-F238E27FC236}">
                    <a16:creationId xmlns:a16="http://schemas.microsoft.com/office/drawing/2014/main" id="{65750BB0-71BC-2C15-552A-E336DA779E47}"/>
                  </a:ext>
                </a:extLst>
              </p:cNvPr>
              <p:cNvPicPr/>
              <p:nvPr/>
            </p:nvPicPr>
            <p:blipFill>
              <a:blip r:embed="rId175"/>
              <a:stretch>
                <a:fillRect/>
              </a:stretch>
            </p:blipFill>
            <p:spPr>
              <a:xfrm>
                <a:off x="11594905" y="2219797"/>
                <a:ext cx="12636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09" name="Ink 108">
                <a:extLst>
                  <a:ext uri="{FF2B5EF4-FFF2-40B4-BE49-F238E27FC236}">
                    <a16:creationId xmlns:a16="http://schemas.microsoft.com/office/drawing/2014/main" id="{05DF91FA-6229-7C11-9072-0EB460ADFB9C}"/>
                  </a:ext>
                </a:extLst>
              </p14:cNvPr>
              <p14:cNvContentPartPr/>
              <p14:nvPr/>
            </p14:nvContentPartPr>
            <p14:xfrm>
              <a:off x="11660425" y="2338597"/>
              <a:ext cx="131760" cy="20160"/>
            </p14:xfrm>
          </p:contentPart>
        </mc:Choice>
        <mc:Fallback xmlns="">
          <p:pic>
            <p:nvPicPr>
              <p:cNvPr id="109" name="Ink 108">
                <a:extLst>
                  <a:ext uri="{FF2B5EF4-FFF2-40B4-BE49-F238E27FC236}">
                    <a16:creationId xmlns:a16="http://schemas.microsoft.com/office/drawing/2014/main" id="{05DF91FA-6229-7C11-9072-0EB460ADFB9C}"/>
                  </a:ext>
                </a:extLst>
              </p:cNvPr>
              <p:cNvPicPr/>
              <p:nvPr/>
            </p:nvPicPr>
            <p:blipFill>
              <a:blip r:embed="rId177"/>
              <a:stretch>
                <a:fillRect/>
              </a:stretch>
            </p:blipFill>
            <p:spPr>
              <a:xfrm>
                <a:off x="11651425" y="2329597"/>
                <a:ext cx="149400" cy="37800"/>
              </a:xfrm>
              <a:prstGeom prst="rect">
                <a:avLst/>
              </a:prstGeom>
            </p:spPr>
          </p:pic>
        </mc:Fallback>
      </mc:AlternateContent>
      <p:grpSp>
        <p:nvGrpSpPr>
          <p:cNvPr id="114" name="Group 113">
            <a:extLst>
              <a:ext uri="{FF2B5EF4-FFF2-40B4-BE49-F238E27FC236}">
                <a16:creationId xmlns:a16="http://schemas.microsoft.com/office/drawing/2014/main" id="{C6CEC300-70E7-3122-DDF8-60586AB697AB}"/>
              </a:ext>
            </a:extLst>
          </p:cNvPr>
          <p:cNvGrpSpPr/>
          <p:nvPr/>
        </p:nvGrpSpPr>
        <p:grpSpPr>
          <a:xfrm>
            <a:off x="11152465" y="2739277"/>
            <a:ext cx="756000" cy="434160"/>
            <a:chOff x="11152465" y="2739277"/>
            <a:chExt cx="756000" cy="434160"/>
          </a:xfrm>
        </p:grpSpPr>
        <mc:AlternateContent xmlns:mc="http://schemas.openxmlformats.org/markup-compatibility/2006" xmlns:p14="http://schemas.microsoft.com/office/powerpoint/2010/main">
          <mc:Choice Requires="p14">
            <p:contentPart p14:bwMode="auto" r:id="rId178">
              <p14:nvContentPartPr>
                <p14:cNvPr id="112" name="Ink 111">
                  <a:extLst>
                    <a:ext uri="{FF2B5EF4-FFF2-40B4-BE49-F238E27FC236}">
                      <a16:creationId xmlns:a16="http://schemas.microsoft.com/office/drawing/2014/main" id="{09B34B05-5F2D-F9D8-DC37-A566447C1A2A}"/>
                    </a:ext>
                  </a:extLst>
                </p14:cNvPr>
                <p14:cNvContentPartPr/>
                <p14:nvPr/>
              </p14:nvContentPartPr>
              <p14:xfrm>
                <a:off x="11152465" y="2849437"/>
                <a:ext cx="756000" cy="324000"/>
              </p14:xfrm>
            </p:contentPart>
          </mc:Choice>
          <mc:Fallback xmlns="">
            <p:pic>
              <p:nvPicPr>
                <p:cNvPr id="112" name="Ink 111">
                  <a:extLst>
                    <a:ext uri="{FF2B5EF4-FFF2-40B4-BE49-F238E27FC236}">
                      <a16:creationId xmlns:a16="http://schemas.microsoft.com/office/drawing/2014/main" id="{09B34B05-5F2D-F9D8-DC37-A566447C1A2A}"/>
                    </a:ext>
                  </a:extLst>
                </p:cNvPr>
                <p:cNvPicPr/>
                <p:nvPr/>
              </p:nvPicPr>
              <p:blipFill>
                <a:blip r:embed="rId179"/>
                <a:stretch>
                  <a:fillRect/>
                </a:stretch>
              </p:blipFill>
              <p:spPr>
                <a:xfrm>
                  <a:off x="11143825" y="2840437"/>
                  <a:ext cx="77364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13" name="Ink 112">
                  <a:extLst>
                    <a:ext uri="{FF2B5EF4-FFF2-40B4-BE49-F238E27FC236}">
                      <a16:creationId xmlns:a16="http://schemas.microsoft.com/office/drawing/2014/main" id="{AA4B359A-94D1-7083-A395-3C80CBE7C610}"/>
                    </a:ext>
                  </a:extLst>
                </p14:cNvPr>
                <p14:cNvContentPartPr/>
                <p14:nvPr/>
              </p14:nvContentPartPr>
              <p14:xfrm>
                <a:off x="11413105" y="2739277"/>
                <a:ext cx="97200" cy="108000"/>
              </p14:xfrm>
            </p:contentPart>
          </mc:Choice>
          <mc:Fallback xmlns="">
            <p:pic>
              <p:nvPicPr>
                <p:cNvPr id="113" name="Ink 112">
                  <a:extLst>
                    <a:ext uri="{FF2B5EF4-FFF2-40B4-BE49-F238E27FC236}">
                      <a16:creationId xmlns:a16="http://schemas.microsoft.com/office/drawing/2014/main" id="{AA4B359A-94D1-7083-A395-3C80CBE7C610}"/>
                    </a:ext>
                  </a:extLst>
                </p:cNvPr>
                <p:cNvPicPr/>
                <p:nvPr/>
              </p:nvPicPr>
              <p:blipFill>
                <a:blip r:embed="rId181"/>
                <a:stretch>
                  <a:fillRect/>
                </a:stretch>
              </p:blipFill>
              <p:spPr>
                <a:xfrm>
                  <a:off x="11404465" y="2730277"/>
                  <a:ext cx="114840" cy="125640"/>
                </a:xfrm>
                <a:prstGeom prst="rect">
                  <a:avLst/>
                </a:prstGeom>
              </p:spPr>
            </p:pic>
          </mc:Fallback>
        </mc:AlternateContent>
      </p:grpSp>
      <p:grpSp>
        <p:nvGrpSpPr>
          <p:cNvPr id="124" name="Group 123">
            <a:extLst>
              <a:ext uri="{FF2B5EF4-FFF2-40B4-BE49-F238E27FC236}">
                <a16:creationId xmlns:a16="http://schemas.microsoft.com/office/drawing/2014/main" id="{A7A43307-5C05-522F-E5C9-BA2AB2A33149}"/>
              </a:ext>
            </a:extLst>
          </p:cNvPr>
          <p:cNvGrpSpPr/>
          <p:nvPr/>
        </p:nvGrpSpPr>
        <p:grpSpPr>
          <a:xfrm>
            <a:off x="6425665" y="3196477"/>
            <a:ext cx="4084560" cy="2035440"/>
            <a:chOff x="6425665" y="3196477"/>
            <a:chExt cx="4084560" cy="2035440"/>
          </a:xfrm>
        </p:grpSpPr>
        <mc:AlternateContent xmlns:mc="http://schemas.openxmlformats.org/markup-compatibility/2006" xmlns:p14="http://schemas.microsoft.com/office/powerpoint/2010/main">
          <mc:Choice Requires="p14">
            <p:contentPart p14:bwMode="auto" r:id="rId182">
              <p14:nvContentPartPr>
                <p14:cNvPr id="115" name="Ink 114">
                  <a:extLst>
                    <a:ext uri="{FF2B5EF4-FFF2-40B4-BE49-F238E27FC236}">
                      <a16:creationId xmlns:a16="http://schemas.microsoft.com/office/drawing/2014/main" id="{47D807A7-5F7B-E36D-50BB-8685CD5B8E9E}"/>
                    </a:ext>
                  </a:extLst>
                </p14:cNvPr>
                <p14:cNvContentPartPr/>
                <p14:nvPr/>
              </p14:nvContentPartPr>
              <p14:xfrm>
                <a:off x="6895105" y="3196477"/>
                <a:ext cx="3615120" cy="1089720"/>
              </p14:xfrm>
            </p:contentPart>
          </mc:Choice>
          <mc:Fallback xmlns="">
            <p:pic>
              <p:nvPicPr>
                <p:cNvPr id="115" name="Ink 114">
                  <a:extLst>
                    <a:ext uri="{FF2B5EF4-FFF2-40B4-BE49-F238E27FC236}">
                      <a16:creationId xmlns:a16="http://schemas.microsoft.com/office/drawing/2014/main" id="{47D807A7-5F7B-E36D-50BB-8685CD5B8E9E}"/>
                    </a:ext>
                  </a:extLst>
                </p:cNvPr>
                <p:cNvPicPr/>
                <p:nvPr/>
              </p:nvPicPr>
              <p:blipFill>
                <a:blip r:embed="rId183"/>
                <a:stretch>
                  <a:fillRect/>
                </a:stretch>
              </p:blipFill>
              <p:spPr>
                <a:xfrm>
                  <a:off x="6886105" y="3187837"/>
                  <a:ext cx="3632760" cy="110736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16" name="Ink 115">
                  <a:extLst>
                    <a:ext uri="{FF2B5EF4-FFF2-40B4-BE49-F238E27FC236}">
                      <a16:creationId xmlns:a16="http://schemas.microsoft.com/office/drawing/2014/main" id="{F50F52E2-FAB7-70B4-95C6-501DDAC03C7E}"/>
                    </a:ext>
                  </a:extLst>
                </p14:cNvPr>
                <p14:cNvContentPartPr/>
                <p14:nvPr/>
              </p14:nvContentPartPr>
              <p14:xfrm>
                <a:off x="6425665" y="3953557"/>
                <a:ext cx="676080" cy="992880"/>
              </p14:xfrm>
            </p:contentPart>
          </mc:Choice>
          <mc:Fallback xmlns="">
            <p:pic>
              <p:nvPicPr>
                <p:cNvPr id="116" name="Ink 115">
                  <a:extLst>
                    <a:ext uri="{FF2B5EF4-FFF2-40B4-BE49-F238E27FC236}">
                      <a16:creationId xmlns:a16="http://schemas.microsoft.com/office/drawing/2014/main" id="{F50F52E2-FAB7-70B4-95C6-501DDAC03C7E}"/>
                    </a:ext>
                  </a:extLst>
                </p:cNvPr>
                <p:cNvPicPr/>
                <p:nvPr/>
              </p:nvPicPr>
              <p:blipFill>
                <a:blip r:embed="rId185"/>
                <a:stretch>
                  <a:fillRect/>
                </a:stretch>
              </p:blipFill>
              <p:spPr>
                <a:xfrm>
                  <a:off x="6416665" y="3944917"/>
                  <a:ext cx="693720" cy="101052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17" name="Ink 116">
                  <a:extLst>
                    <a:ext uri="{FF2B5EF4-FFF2-40B4-BE49-F238E27FC236}">
                      <a16:creationId xmlns:a16="http://schemas.microsoft.com/office/drawing/2014/main" id="{B8E876A3-AD1D-2F3B-3F15-392B67D249E6}"/>
                    </a:ext>
                  </a:extLst>
                </p14:cNvPr>
                <p14:cNvContentPartPr/>
                <p14:nvPr/>
              </p14:nvContentPartPr>
              <p14:xfrm>
                <a:off x="7305505" y="4663477"/>
                <a:ext cx="39240" cy="271080"/>
              </p14:xfrm>
            </p:contentPart>
          </mc:Choice>
          <mc:Fallback xmlns="">
            <p:pic>
              <p:nvPicPr>
                <p:cNvPr id="117" name="Ink 116">
                  <a:extLst>
                    <a:ext uri="{FF2B5EF4-FFF2-40B4-BE49-F238E27FC236}">
                      <a16:creationId xmlns:a16="http://schemas.microsoft.com/office/drawing/2014/main" id="{B8E876A3-AD1D-2F3B-3F15-392B67D249E6}"/>
                    </a:ext>
                  </a:extLst>
                </p:cNvPr>
                <p:cNvPicPr/>
                <p:nvPr/>
              </p:nvPicPr>
              <p:blipFill>
                <a:blip r:embed="rId187"/>
                <a:stretch>
                  <a:fillRect/>
                </a:stretch>
              </p:blipFill>
              <p:spPr>
                <a:xfrm>
                  <a:off x="7296505" y="4654837"/>
                  <a:ext cx="5688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18" name="Ink 117">
                  <a:extLst>
                    <a:ext uri="{FF2B5EF4-FFF2-40B4-BE49-F238E27FC236}">
                      <a16:creationId xmlns:a16="http://schemas.microsoft.com/office/drawing/2014/main" id="{EC4D3B1C-6C7E-B5DA-9D00-121D11B89ED5}"/>
                    </a:ext>
                  </a:extLst>
                </p14:cNvPr>
                <p14:cNvContentPartPr/>
                <p14:nvPr/>
              </p14:nvContentPartPr>
              <p14:xfrm>
                <a:off x="7387225" y="4622437"/>
                <a:ext cx="24120" cy="324000"/>
              </p14:xfrm>
            </p:contentPart>
          </mc:Choice>
          <mc:Fallback xmlns="">
            <p:pic>
              <p:nvPicPr>
                <p:cNvPr id="118" name="Ink 117">
                  <a:extLst>
                    <a:ext uri="{FF2B5EF4-FFF2-40B4-BE49-F238E27FC236}">
                      <a16:creationId xmlns:a16="http://schemas.microsoft.com/office/drawing/2014/main" id="{EC4D3B1C-6C7E-B5DA-9D00-121D11B89ED5}"/>
                    </a:ext>
                  </a:extLst>
                </p:cNvPr>
                <p:cNvPicPr/>
                <p:nvPr/>
              </p:nvPicPr>
              <p:blipFill>
                <a:blip r:embed="rId189"/>
                <a:stretch>
                  <a:fillRect/>
                </a:stretch>
              </p:blipFill>
              <p:spPr>
                <a:xfrm>
                  <a:off x="7378225" y="4613797"/>
                  <a:ext cx="4176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19" name="Ink 118">
                  <a:extLst>
                    <a:ext uri="{FF2B5EF4-FFF2-40B4-BE49-F238E27FC236}">
                      <a16:creationId xmlns:a16="http://schemas.microsoft.com/office/drawing/2014/main" id="{34B1F050-97EF-D9A8-1646-8C8E910FA8BF}"/>
                    </a:ext>
                  </a:extLst>
                </p14:cNvPr>
                <p14:cNvContentPartPr/>
                <p14:nvPr/>
              </p14:nvContentPartPr>
              <p14:xfrm>
                <a:off x="7144225" y="4728277"/>
                <a:ext cx="295200" cy="109800"/>
              </p14:xfrm>
            </p:contentPart>
          </mc:Choice>
          <mc:Fallback xmlns="">
            <p:pic>
              <p:nvPicPr>
                <p:cNvPr id="119" name="Ink 118">
                  <a:extLst>
                    <a:ext uri="{FF2B5EF4-FFF2-40B4-BE49-F238E27FC236}">
                      <a16:creationId xmlns:a16="http://schemas.microsoft.com/office/drawing/2014/main" id="{34B1F050-97EF-D9A8-1646-8C8E910FA8BF}"/>
                    </a:ext>
                  </a:extLst>
                </p:cNvPr>
                <p:cNvPicPr/>
                <p:nvPr/>
              </p:nvPicPr>
              <p:blipFill>
                <a:blip r:embed="rId191"/>
                <a:stretch>
                  <a:fillRect/>
                </a:stretch>
              </p:blipFill>
              <p:spPr>
                <a:xfrm>
                  <a:off x="7135225" y="4719637"/>
                  <a:ext cx="31284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20" name="Ink 119">
                  <a:extLst>
                    <a:ext uri="{FF2B5EF4-FFF2-40B4-BE49-F238E27FC236}">
                      <a16:creationId xmlns:a16="http://schemas.microsoft.com/office/drawing/2014/main" id="{BA899F32-76B3-5750-ACF2-BCB0BE749B09}"/>
                    </a:ext>
                  </a:extLst>
                </p14:cNvPr>
                <p14:cNvContentPartPr/>
                <p14:nvPr/>
              </p14:nvContentPartPr>
              <p14:xfrm>
                <a:off x="7580185" y="4677157"/>
                <a:ext cx="404640" cy="225720"/>
              </p14:xfrm>
            </p:contentPart>
          </mc:Choice>
          <mc:Fallback xmlns="">
            <p:pic>
              <p:nvPicPr>
                <p:cNvPr id="120" name="Ink 119">
                  <a:extLst>
                    <a:ext uri="{FF2B5EF4-FFF2-40B4-BE49-F238E27FC236}">
                      <a16:creationId xmlns:a16="http://schemas.microsoft.com/office/drawing/2014/main" id="{BA899F32-76B3-5750-ACF2-BCB0BE749B09}"/>
                    </a:ext>
                  </a:extLst>
                </p:cNvPr>
                <p:cNvPicPr/>
                <p:nvPr/>
              </p:nvPicPr>
              <p:blipFill>
                <a:blip r:embed="rId193"/>
                <a:stretch>
                  <a:fillRect/>
                </a:stretch>
              </p:blipFill>
              <p:spPr>
                <a:xfrm>
                  <a:off x="7571185" y="4668157"/>
                  <a:ext cx="42228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21" name="Ink 120">
                  <a:extLst>
                    <a:ext uri="{FF2B5EF4-FFF2-40B4-BE49-F238E27FC236}">
                      <a16:creationId xmlns:a16="http://schemas.microsoft.com/office/drawing/2014/main" id="{3CB07C78-A73A-C190-73FD-8ED556B54515}"/>
                    </a:ext>
                  </a:extLst>
                </p14:cNvPr>
                <p14:cNvContentPartPr/>
                <p14:nvPr/>
              </p14:nvContentPartPr>
              <p14:xfrm>
                <a:off x="8098585" y="4487437"/>
                <a:ext cx="2112480" cy="744480"/>
              </p14:xfrm>
            </p:contentPart>
          </mc:Choice>
          <mc:Fallback xmlns="">
            <p:pic>
              <p:nvPicPr>
                <p:cNvPr id="121" name="Ink 120">
                  <a:extLst>
                    <a:ext uri="{FF2B5EF4-FFF2-40B4-BE49-F238E27FC236}">
                      <a16:creationId xmlns:a16="http://schemas.microsoft.com/office/drawing/2014/main" id="{3CB07C78-A73A-C190-73FD-8ED556B54515}"/>
                    </a:ext>
                  </a:extLst>
                </p:cNvPr>
                <p:cNvPicPr/>
                <p:nvPr/>
              </p:nvPicPr>
              <p:blipFill>
                <a:blip r:embed="rId195"/>
                <a:stretch>
                  <a:fillRect/>
                </a:stretch>
              </p:blipFill>
              <p:spPr>
                <a:xfrm>
                  <a:off x="8089585" y="4478797"/>
                  <a:ext cx="2130120" cy="76212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22" name="Ink 121">
                  <a:extLst>
                    <a:ext uri="{FF2B5EF4-FFF2-40B4-BE49-F238E27FC236}">
                      <a16:creationId xmlns:a16="http://schemas.microsoft.com/office/drawing/2014/main" id="{F1C49B00-9FD4-61E8-8076-BEE237EBB738}"/>
                    </a:ext>
                  </a:extLst>
                </p14:cNvPr>
                <p14:cNvContentPartPr/>
                <p14:nvPr/>
              </p14:nvContentPartPr>
              <p14:xfrm>
                <a:off x="9486745" y="4390237"/>
                <a:ext cx="115920" cy="93960"/>
              </p14:xfrm>
            </p:contentPart>
          </mc:Choice>
          <mc:Fallback xmlns="">
            <p:pic>
              <p:nvPicPr>
                <p:cNvPr id="122" name="Ink 121">
                  <a:extLst>
                    <a:ext uri="{FF2B5EF4-FFF2-40B4-BE49-F238E27FC236}">
                      <a16:creationId xmlns:a16="http://schemas.microsoft.com/office/drawing/2014/main" id="{F1C49B00-9FD4-61E8-8076-BEE237EBB738}"/>
                    </a:ext>
                  </a:extLst>
                </p:cNvPr>
                <p:cNvPicPr/>
                <p:nvPr/>
              </p:nvPicPr>
              <p:blipFill>
                <a:blip r:embed="rId197"/>
                <a:stretch>
                  <a:fillRect/>
                </a:stretch>
              </p:blipFill>
              <p:spPr>
                <a:xfrm>
                  <a:off x="9478105" y="4381237"/>
                  <a:ext cx="133560" cy="111600"/>
                </a:xfrm>
                <a:prstGeom prst="rect">
                  <a:avLst/>
                </a:prstGeom>
              </p:spPr>
            </p:pic>
          </mc:Fallback>
        </mc:AlternateContent>
      </p:grpSp>
      <p:grpSp>
        <p:nvGrpSpPr>
          <p:cNvPr id="127" name="Group 126">
            <a:extLst>
              <a:ext uri="{FF2B5EF4-FFF2-40B4-BE49-F238E27FC236}">
                <a16:creationId xmlns:a16="http://schemas.microsoft.com/office/drawing/2014/main" id="{72C84D47-E487-3F53-F1C0-DB4347A274BC}"/>
              </a:ext>
            </a:extLst>
          </p:cNvPr>
          <p:cNvGrpSpPr/>
          <p:nvPr/>
        </p:nvGrpSpPr>
        <p:grpSpPr>
          <a:xfrm>
            <a:off x="10212865" y="4484557"/>
            <a:ext cx="701280" cy="663840"/>
            <a:chOff x="10212865" y="4484557"/>
            <a:chExt cx="701280" cy="663840"/>
          </a:xfrm>
        </p:grpSpPr>
        <mc:AlternateContent xmlns:mc="http://schemas.openxmlformats.org/markup-compatibility/2006" xmlns:p14="http://schemas.microsoft.com/office/powerpoint/2010/main">
          <mc:Choice Requires="p14">
            <p:contentPart p14:bwMode="auto" r:id="rId198">
              <p14:nvContentPartPr>
                <p14:cNvPr id="125" name="Ink 124">
                  <a:extLst>
                    <a:ext uri="{FF2B5EF4-FFF2-40B4-BE49-F238E27FC236}">
                      <a16:creationId xmlns:a16="http://schemas.microsoft.com/office/drawing/2014/main" id="{2EB4B36A-F9EE-6B35-2218-E9259AB34C98}"/>
                    </a:ext>
                  </a:extLst>
                </p14:cNvPr>
                <p14:cNvContentPartPr/>
                <p14:nvPr/>
              </p14:nvContentPartPr>
              <p14:xfrm>
                <a:off x="10212865" y="4484557"/>
                <a:ext cx="127800" cy="447840"/>
              </p14:xfrm>
            </p:contentPart>
          </mc:Choice>
          <mc:Fallback xmlns="">
            <p:pic>
              <p:nvPicPr>
                <p:cNvPr id="125" name="Ink 124">
                  <a:extLst>
                    <a:ext uri="{FF2B5EF4-FFF2-40B4-BE49-F238E27FC236}">
                      <a16:creationId xmlns:a16="http://schemas.microsoft.com/office/drawing/2014/main" id="{2EB4B36A-F9EE-6B35-2218-E9259AB34C98}"/>
                    </a:ext>
                  </a:extLst>
                </p:cNvPr>
                <p:cNvPicPr/>
                <p:nvPr/>
              </p:nvPicPr>
              <p:blipFill>
                <a:blip r:embed="rId199"/>
                <a:stretch>
                  <a:fillRect/>
                </a:stretch>
              </p:blipFill>
              <p:spPr>
                <a:xfrm>
                  <a:off x="10203865" y="4475917"/>
                  <a:ext cx="145440" cy="46548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26" name="Ink 125">
                  <a:extLst>
                    <a:ext uri="{FF2B5EF4-FFF2-40B4-BE49-F238E27FC236}">
                      <a16:creationId xmlns:a16="http://schemas.microsoft.com/office/drawing/2014/main" id="{889C346A-D608-B1DC-6344-CA7AD5EA37A6}"/>
                    </a:ext>
                  </a:extLst>
                </p14:cNvPr>
                <p14:cNvContentPartPr/>
                <p14:nvPr/>
              </p14:nvContentPartPr>
              <p14:xfrm>
                <a:off x="10391785" y="4686157"/>
                <a:ext cx="522360" cy="462240"/>
              </p14:xfrm>
            </p:contentPart>
          </mc:Choice>
          <mc:Fallback xmlns="">
            <p:pic>
              <p:nvPicPr>
                <p:cNvPr id="126" name="Ink 125">
                  <a:extLst>
                    <a:ext uri="{FF2B5EF4-FFF2-40B4-BE49-F238E27FC236}">
                      <a16:creationId xmlns:a16="http://schemas.microsoft.com/office/drawing/2014/main" id="{889C346A-D608-B1DC-6344-CA7AD5EA37A6}"/>
                    </a:ext>
                  </a:extLst>
                </p:cNvPr>
                <p:cNvPicPr/>
                <p:nvPr/>
              </p:nvPicPr>
              <p:blipFill>
                <a:blip r:embed="rId201"/>
                <a:stretch>
                  <a:fillRect/>
                </a:stretch>
              </p:blipFill>
              <p:spPr>
                <a:xfrm>
                  <a:off x="10382785" y="4677517"/>
                  <a:ext cx="540000" cy="479880"/>
                </a:xfrm>
                <a:prstGeom prst="rect">
                  <a:avLst/>
                </a:prstGeom>
              </p:spPr>
            </p:pic>
          </mc:Fallback>
        </mc:AlternateContent>
      </p:grpSp>
      <p:grpSp>
        <p:nvGrpSpPr>
          <p:cNvPr id="132" name="Group 131">
            <a:extLst>
              <a:ext uri="{FF2B5EF4-FFF2-40B4-BE49-F238E27FC236}">
                <a16:creationId xmlns:a16="http://schemas.microsoft.com/office/drawing/2014/main" id="{C9CD388D-C892-EBF5-E175-898A8C44668A}"/>
              </a:ext>
            </a:extLst>
          </p:cNvPr>
          <p:cNvGrpSpPr/>
          <p:nvPr/>
        </p:nvGrpSpPr>
        <p:grpSpPr>
          <a:xfrm>
            <a:off x="7170865" y="5322637"/>
            <a:ext cx="1490760" cy="516600"/>
            <a:chOff x="7170865" y="5322637"/>
            <a:chExt cx="1490760" cy="516600"/>
          </a:xfrm>
        </p:grpSpPr>
        <mc:AlternateContent xmlns:mc="http://schemas.openxmlformats.org/markup-compatibility/2006" xmlns:p14="http://schemas.microsoft.com/office/powerpoint/2010/main">
          <mc:Choice Requires="p14">
            <p:contentPart p14:bwMode="auto" r:id="rId202">
              <p14:nvContentPartPr>
                <p14:cNvPr id="128" name="Ink 127">
                  <a:extLst>
                    <a:ext uri="{FF2B5EF4-FFF2-40B4-BE49-F238E27FC236}">
                      <a16:creationId xmlns:a16="http://schemas.microsoft.com/office/drawing/2014/main" id="{EE7C29CC-3304-634F-E50A-08C815BF5E39}"/>
                    </a:ext>
                  </a:extLst>
                </p14:cNvPr>
                <p14:cNvContentPartPr/>
                <p14:nvPr/>
              </p14:nvContentPartPr>
              <p14:xfrm>
                <a:off x="7336105" y="5322637"/>
                <a:ext cx="14400" cy="350280"/>
              </p14:xfrm>
            </p:contentPart>
          </mc:Choice>
          <mc:Fallback xmlns="">
            <p:pic>
              <p:nvPicPr>
                <p:cNvPr id="128" name="Ink 127">
                  <a:extLst>
                    <a:ext uri="{FF2B5EF4-FFF2-40B4-BE49-F238E27FC236}">
                      <a16:creationId xmlns:a16="http://schemas.microsoft.com/office/drawing/2014/main" id="{EE7C29CC-3304-634F-E50A-08C815BF5E39}"/>
                    </a:ext>
                  </a:extLst>
                </p:cNvPr>
                <p:cNvPicPr/>
                <p:nvPr/>
              </p:nvPicPr>
              <p:blipFill>
                <a:blip r:embed="rId203"/>
                <a:stretch>
                  <a:fillRect/>
                </a:stretch>
              </p:blipFill>
              <p:spPr>
                <a:xfrm>
                  <a:off x="7327465" y="5313997"/>
                  <a:ext cx="32040" cy="36792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29" name="Ink 128">
                  <a:extLst>
                    <a:ext uri="{FF2B5EF4-FFF2-40B4-BE49-F238E27FC236}">
                      <a16:creationId xmlns:a16="http://schemas.microsoft.com/office/drawing/2014/main" id="{A3D26199-D280-5A99-F722-3EF5922E9F07}"/>
                    </a:ext>
                  </a:extLst>
                </p14:cNvPr>
                <p14:cNvContentPartPr/>
                <p14:nvPr/>
              </p14:nvContentPartPr>
              <p14:xfrm>
                <a:off x="7400905" y="5331277"/>
                <a:ext cx="24120" cy="333720"/>
              </p14:xfrm>
            </p:contentPart>
          </mc:Choice>
          <mc:Fallback xmlns="">
            <p:pic>
              <p:nvPicPr>
                <p:cNvPr id="129" name="Ink 128">
                  <a:extLst>
                    <a:ext uri="{FF2B5EF4-FFF2-40B4-BE49-F238E27FC236}">
                      <a16:creationId xmlns:a16="http://schemas.microsoft.com/office/drawing/2014/main" id="{A3D26199-D280-5A99-F722-3EF5922E9F07}"/>
                    </a:ext>
                  </a:extLst>
                </p:cNvPr>
                <p:cNvPicPr/>
                <p:nvPr/>
              </p:nvPicPr>
              <p:blipFill>
                <a:blip r:embed="rId205"/>
                <a:stretch>
                  <a:fillRect/>
                </a:stretch>
              </p:blipFill>
              <p:spPr>
                <a:xfrm>
                  <a:off x="7392265" y="5322637"/>
                  <a:ext cx="4176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30" name="Ink 129">
                  <a:extLst>
                    <a:ext uri="{FF2B5EF4-FFF2-40B4-BE49-F238E27FC236}">
                      <a16:creationId xmlns:a16="http://schemas.microsoft.com/office/drawing/2014/main" id="{4A719C45-D66C-ED3C-1C1B-72C3F64CD326}"/>
                    </a:ext>
                  </a:extLst>
                </p14:cNvPr>
                <p14:cNvContentPartPr/>
                <p14:nvPr/>
              </p14:nvContentPartPr>
              <p14:xfrm>
                <a:off x="7170865" y="5439637"/>
                <a:ext cx="325800" cy="96120"/>
              </p14:xfrm>
            </p:contentPart>
          </mc:Choice>
          <mc:Fallback xmlns="">
            <p:pic>
              <p:nvPicPr>
                <p:cNvPr id="130" name="Ink 129">
                  <a:extLst>
                    <a:ext uri="{FF2B5EF4-FFF2-40B4-BE49-F238E27FC236}">
                      <a16:creationId xmlns:a16="http://schemas.microsoft.com/office/drawing/2014/main" id="{4A719C45-D66C-ED3C-1C1B-72C3F64CD326}"/>
                    </a:ext>
                  </a:extLst>
                </p:cNvPr>
                <p:cNvPicPr/>
                <p:nvPr/>
              </p:nvPicPr>
              <p:blipFill>
                <a:blip r:embed="rId207"/>
                <a:stretch>
                  <a:fillRect/>
                </a:stretch>
              </p:blipFill>
              <p:spPr>
                <a:xfrm>
                  <a:off x="7162225" y="5430997"/>
                  <a:ext cx="34344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31" name="Ink 130">
                  <a:extLst>
                    <a:ext uri="{FF2B5EF4-FFF2-40B4-BE49-F238E27FC236}">
                      <a16:creationId xmlns:a16="http://schemas.microsoft.com/office/drawing/2014/main" id="{E6E8F79B-3319-776A-1B34-2A51A8AD0EBF}"/>
                    </a:ext>
                  </a:extLst>
                </p14:cNvPr>
                <p14:cNvContentPartPr/>
                <p14:nvPr/>
              </p14:nvContentPartPr>
              <p14:xfrm>
                <a:off x="7664785" y="5412997"/>
                <a:ext cx="996840" cy="426240"/>
              </p14:xfrm>
            </p:contentPart>
          </mc:Choice>
          <mc:Fallback xmlns="">
            <p:pic>
              <p:nvPicPr>
                <p:cNvPr id="131" name="Ink 130">
                  <a:extLst>
                    <a:ext uri="{FF2B5EF4-FFF2-40B4-BE49-F238E27FC236}">
                      <a16:creationId xmlns:a16="http://schemas.microsoft.com/office/drawing/2014/main" id="{E6E8F79B-3319-776A-1B34-2A51A8AD0EBF}"/>
                    </a:ext>
                  </a:extLst>
                </p:cNvPr>
                <p:cNvPicPr/>
                <p:nvPr/>
              </p:nvPicPr>
              <p:blipFill>
                <a:blip r:embed="rId209"/>
                <a:stretch>
                  <a:fillRect/>
                </a:stretch>
              </p:blipFill>
              <p:spPr>
                <a:xfrm>
                  <a:off x="7656145" y="5403997"/>
                  <a:ext cx="1014480" cy="443880"/>
                </a:xfrm>
                <a:prstGeom prst="rect">
                  <a:avLst/>
                </a:prstGeom>
              </p:spPr>
            </p:pic>
          </mc:Fallback>
        </mc:AlternateContent>
      </p:grpSp>
      <p:grpSp>
        <p:nvGrpSpPr>
          <p:cNvPr id="137" name="Group 136">
            <a:extLst>
              <a:ext uri="{FF2B5EF4-FFF2-40B4-BE49-F238E27FC236}">
                <a16:creationId xmlns:a16="http://schemas.microsoft.com/office/drawing/2014/main" id="{24CFDE89-D549-53E9-7389-59931C3B2C82}"/>
              </a:ext>
            </a:extLst>
          </p:cNvPr>
          <p:cNvGrpSpPr/>
          <p:nvPr/>
        </p:nvGrpSpPr>
        <p:grpSpPr>
          <a:xfrm>
            <a:off x="8824705" y="5272957"/>
            <a:ext cx="2569320" cy="671760"/>
            <a:chOff x="8824705" y="5272957"/>
            <a:chExt cx="2569320" cy="671760"/>
          </a:xfrm>
        </p:grpSpPr>
        <mc:AlternateContent xmlns:mc="http://schemas.openxmlformats.org/markup-compatibility/2006" xmlns:p14="http://schemas.microsoft.com/office/powerpoint/2010/main">
          <mc:Choice Requires="p14">
            <p:contentPart p14:bwMode="auto" r:id="rId210">
              <p14:nvContentPartPr>
                <p14:cNvPr id="133" name="Ink 132">
                  <a:extLst>
                    <a:ext uri="{FF2B5EF4-FFF2-40B4-BE49-F238E27FC236}">
                      <a16:creationId xmlns:a16="http://schemas.microsoft.com/office/drawing/2014/main" id="{1869A524-3D8A-D029-48FC-8692EFB02C3A}"/>
                    </a:ext>
                  </a:extLst>
                </p14:cNvPr>
                <p14:cNvContentPartPr/>
                <p14:nvPr/>
              </p14:nvContentPartPr>
              <p14:xfrm>
                <a:off x="8824705" y="5378797"/>
                <a:ext cx="1531800" cy="565920"/>
              </p14:xfrm>
            </p:contentPart>
          </mc:Choice>
          <mc:Fallback xmlns="">
            <p:pic>
              <p:nvPicPr>
                <p:cNvPr id="133" name="Ink 132">
                  <a:extLst>
                    <a:ext uri="{FF2B5EF4-FFF2-40B4-BE49-F238E27FC236}">
                      <a16:creationId xmlns:a16="http://schemas.microsoft.com/office/drawing/2014/main" id="{1869A524-3D8A-D029-48FC-8692EFB02C3A}"/>
                    </a:ext>
                  </a:extLst>
                </p:cNvPr>
                <p:cNvPicPr/>
                <p:nvPr/>
              </p:nvPicPr>
              <p:blipFill>
                <a:blip r:embed="rId211"/>
                <a:stretch>
                  <a:fillRect/>
                </a:stretch>
              </p:blipFill>
              <p:spPr>
                <a:xfrm>
                  <a:off x="8816065" y="5369797"/>
                  <a:ext cx="1549440" cy="58356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34" name="Ink 133">
                  <a:extLst>
                    <a:ext uri="{FF2B5EF4-FFF2-40B4-BE49-F238E27FC236}">
                      <a16:creationId xmlns:a16="http://schemas.microsoft.com/office/drawing/2014/main" id="{D40685A3-C216-BDAB-BFAA-DFCFE71D7D82}"/>
                    </a:ext>
                  </a:extLst>
                </p14:cNvPr>
                <p14:cNvContentPartPr/>
                <p14:nvPr/>
              </p14:nvContentPartPr>
              <p14:xfrm>
                <a:off x="10095145" y="5272957"/>
                <a:ext cx="96840" cy="104400"/>
              </p14:xfrm>
            </p:contentPart>
          </mc:Choice>
          <mc:Fallback xmlns="">
            <p:pic>
              <p:nvPicPr>
                <p:cNvPr id="134" name="Ink 133">
                  <a:extLst>
                    <a:ext uri="{FF2B5EF4-FFF2-40B4-BE49-F238E27FC236}">
                      <a16:creationId xmlns:a16="http://schemas.microsoft.com/office/drawing/2014/main" id="{D40685A3-C216-BDAB-BFAA-DFCFE71D7D82}"/>
                    </a:ext>
                  </a:extLst>
                </p:cNvPr>
                <p:cNvPicPr/>
                <p:nvPr/>
              </p:nvPicPr>
              <p:blipFill>
                <a:blip r:embed="rId213"/>
                <a:stretch>
                  <a:fillRect/>
                </a:stretch>
              </p:blipFill>
              <p:spPr>
                <a:xfrm>
                  <a:off x="10086505" y="5264317"/>
                  <a:ext cx="11448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35" name="Ink 134">
                  <a:extLst>
                    <a:ext uri="{FF2B5EF4-FFF2-40B4-BE49-F238E27FC236}">
                      <a16:creationId xmlns:a16="http://schemas.microsoft.com/office/drawing/2014/main" id="{A1D91895-DCBE-F28E-08F0-51A62C6C7329}"/>
                    </a:ext>
                  </a:extLst>
                </p14:cNvPr>
                <p14:cNvContentPartPr/>
                <p14:nvPr/>
              </p14:nvContentPartPr>
              <p14:xfrm>
                <a:off x="9718945" y="5431717"/>
                <a:ext cx="194400" cy="20160"/>
              </p14:xfrm>
            </p:contentPart>
          </mc:Choice>
          <mc:Fallback xmlns="">
            <p:pic>
              <p:nvPicPr>
                <p:cNvPr id="135" name="Ink 134">
                  <a:extLst>
                    <a:ext uri="{FF2B5EF4-FFF2-40B4-BE49-F238E27FC236}">
                      <a16:creationId xmlns:a16="http://schemas.microsoft.com/office/drawing/2014/main" id="{A1D91895-DCBE-F28E-08F0-51A62C6C7329}"/>
                    </a:ext>
                  </a:extLst>
                </p:cNvPr>
                <p:cNvPicPr/>
                <p:nvPr/>
              </p:nvPicPr>
              <p:blipFill>
                <a:blip r:embed="rId215"/>
                <a:stretch>
                  <a:fillRect/>
                </a:stretch>
              </p:blipFill>
              <p:spPr>
                <a:xfrm>
                  <a:off x="9709945" y="5422717"/>
                  <a:ext cx="21204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36" name="Ink 135">
                  <a:extLst>
                    <a:ext uri="{FF2B5EF4-FFF2-40B4-BE49-F238E27FC236}">
                      <a16:creationId xmlns:a16="http://schemas.microsoft.com/office/drawing/2014/main" id="{A3251DCA-E615-516B-19ED-195EECB823C0}"/>
                    </a:ext>
                  </a:extLst>
                </p14:cNvPr>
                <p14:cNvContentPartPr/>
                <p14:nvPr/>
              </p14:nvContentPartPr>
              <p14:xfrm>
                <a:off x="10447585" y="5365117"/>
                <a:ext cx="946440" cy="453600"/>
              </p14:xfrm>
            </p:contentPart>
          </mc:Choice>
          <mc:Fallback xmlns="">
            <p:pic>
              <p:nvPicPr>
                <p:cNvPr id="136" name="Ink 135">
                  <a:extLst>
                    <a:ext uri="{FF2B5EF4-FFF2-40B4-BE49-F238E27FC236}">
                      <a16:creationId xmlns:a16="http://schemas.microsoft.com/office/drawing/2014/main" id="{A3251DCA-E615-516B-19ED-195EECB823C0}"/>
                    </a:ext>
                  </a:extLst>
                </p:cNvPr>
                <p:cNvPicPr/>
                <p:nvPr/>
              </p:nvPicPr>
              <p:blipFill>
                <a:blip r:embed="rId217"/>
                <a:stretch>
                  <a:fillRect/>
                </a:stretch>
              </p:blipFill>
              <p:spPr>
                <a:xfrm>
                  <a:off x="10438585" y="5356117"/>
                  <a:ext cx="964080" cy="471240"/>
                </a:xfrm>
                <a:prstGeom prst="rect">
                  <a:avLst/>
                </a:prstGeom>
              </p:spPr>
            </p:pic>
          </mc:Fallback>
        </mc:AlternateContent>
      </p:grpSp>
    </p:spTree>
    <p:extLst>
      <p:ext uri="{BB962C8B-B14F-4D97-AF65-F5344CB8AC3E}">
        <p14:creationId xmlns:p14="http://schemas.microsoft.com/office/powerpoint/2010/main" val="3518036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910" y="181303"/>
            <a:ext cx="11352179" cy="790411"/>
          </a:xfrm>
        </p:spPr>
        <p:txBody>
          <a:bodyPr>
            <a:noAutofit/>
          </a:bodyPr>
          <a:lstStyle/>
          <a:p>
            <a:pPr algn="l"/>
            <a:r>
              <a:rPr lang="en-US" sz="4000" b="1" dirty="0">
                <a:solidFill>
                  <a:srgbClr val="99FF33"/>
                </a:solidFill>
                <a:latin typeface="Consolas" panose="020B0609020204030204" pitchFamily="49" charset="0"/>
              </a:rPr>
              <a:t>Mobile Computing:</a:t>
            </a:r>
          </a:p>
        </p:txBody>
      </p:sp>
      <p:grpSp>
        <p:nvGrpSpPr>
          <p:cNvPr id="6" name="Group 5">
            <a:extLst>
              <a:ext uri="{FF2B5EF4-FFF2-40B4-BE49-F238E27FC236}">
                <a16:creationId xmlns:a16="http://schemas.microsoft.com/office/drawing/2014/main" id="{EB20EE45-C6EB-926E-271A-182F4A87ABFD}"/>
              </a:ext>
            </a:extLst>
          </p:cNvPr>
          <p:cNvGrpSpPr/>
          <p:nvPr/>
        </p:nvGrpSpPr>
        <p:grpSpPr>
          <a:xfrm>
            <a:off x="5413705" y="389557"/>
            <a:ext cx="1548360" cy="367560"/>
            <a:chOff x="5413705" y="389557"/>
            <a:chExt cx="1548360" cy="367560"/>
          </a:xfrm>
        </p:grpSpPr>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EDF62429-8472-51FB-193F-654B41AAA139}"/>
                    </a:ext>
                  </a:extLst>
                </p14:cNvPr>
                <p14:cNvContentPartPr/>
                <p14:nvPr/>
              </p14:nvContentPartPr>
              <p14:xfrm>
                <a:off x="5413705" y="389557"/>
                <a:ext cx="1548360" cy="367560"/>
              </p14:xfrm>
            </p:contentPart>
          </mc:Choice>
          <mc:Fallback xmlns="">
            <p:pic>
              <p:nvPicPr>
                <p:cNvPr id="3" name="Ink 2">
                  <a:extLst>
                    <a:ext uri="{FF2B5EF4-FFF2-40B4-BE49-F238E27FC236}">
                      <a16:creationId xmlns:a16="http://schemas.microsoft.com/office/drawing/2014/main" id="{EDF62429-8472-51FB-193F-654B41AAA139}"/>
                    </a:ext>
                  </a:extLst>
                </p:cNvPr>
                <p:cNvPicPr/>
                <p:nvPr/>
              </p:nvPicPr>
              <p:blipFill>
                <a:blip r:embed="rId3"/>
                <a:stretch>
                  <a:fillRect/>
                </a:stretch>
              </p:blipFill>
              <p:spPr>
                <a:xfrm>
                  <a:off x="5405065" y="380557"/>
                  <a:ext cx="1566000" cy="385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20BC1771-3279-4E97-996C-B3D26C568E7D}"/>
                    </a:ext>
                  </a:extLst>
                </p14:cNvPr>
                <p14:cNvContentPartPr/>
                <p14:nvPr/>
              </p14:nvContentPartPr>
              <p14:xfrm>
                <a:off x="6631225" y="496117"/>
                <a:ext cx="119880" cy="2880"/>
              </p14:xfrm>
            </p:contentPart>
          </mc:Choice>
          <mc:Fallback xmlns="">
            <p:pic>
              <p:nvPicPr>
                <p:cNvPr id="4" name="Ink 3">
                  <a:extLst>
                    <a:ext uri="{FF2B5EF4-FFF2-40B4-BE49-F238E27FC236}">
                      <a16:creationId xmlns:a16="http://schemas.microsoft.com/office/drawing/2014/main" id="{20BC1771-3279-4E97-996C-B3D26C568E7D}"/>
                    </a:ext>
                  </a:extLst>
                </p:cNvPr>
                <p:cNvPicPr/>
                <p:nvPr/>
              </p:nvPicPr>
              <p:blipFill>
                <a:blip r:embed="rId5"/>
                <a:stretch>
                  <a:fillRect/>
                </a:stretch>
              </p:blipFill>
              <p:spPr>
                <a:xfrm>
                  <a:off x="6622585" y="487477"/>
                  <a:ext cx="13752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2A84061B-626E-C114-6540-2C855CE73FDB}"/>
                    </a:ext>
                  </a:extLst>
                </p14:cNvPr>
                <p14:cNvContentPartPr/>
                <p14:nvPr/>
              </p14:nvContentPartPr>
              <p14:xfrm>
                <a:off x="6128665" y="515197"/>
                <a:ext cx="198360" cy="360"/>
              </p14:xfrm>
            </p:contentPart>
          </mc:Choice>
          <mc:Fallback xmlns="">
            <p:pic>
              <p:nvPicPr>
                <p:cNvPr id="5" name="Ink 4">
                  <a:extLst>
                    <a:ext uri="{FF2B5EF4-FFF2-40B4-BE49-F238E27FC236}">
                      <a16:creationId xmlns:a16="http://schemas.microsoft.com/office/drawing/2014/main" id="{2A84061B-626E-C114-6540-2C855CE73FDB}"/>
                    </a:ext>
                  </a:extLst>
                </p:cNvPr>
                <p:cNvPicPr/>
                <p:nvPr/>
              </p:nvPicPr>
              <p:blipFill>
                <a:blip r:embed="rId7"/>
                <a:stretch>
                  <a:fillRect/>
                </a:stretch>
              </p:blipFill>
              <p:spPr>
                <a:xfrm>
                  <a:off x="6119665" y="506197"/>
                  <a:ext cx="216000" cy="18000"/>
                </a:xfrm>
                <a:prstGeom prst="rect">
                  <a:avLst/>
                </a:prstGeom>
              </p:spPr>
            </p:pic>
          </mc:Fallback>
        </mc:AlternateContent>
      </p:grpSp>
      <p:grpSp>
        <p:nvGrpSpPr>
          <p:cNvPr id="20" name="Group 19">
            <a:extLst>
              <a:ext uri="{FF2B5EF4-FFF2-40B4-BE49-F238E27FC236}">
                <a16:creationId xmlns:a16="http://schemas.microsoft.com/office/drawing/2014/main" id="{3F7918D0-EE53-FF3B-96C3-E6B217729C31}"/>
              </a:ext>
            </a:extLst>
          </p:cNvPr>
          <p:cNvGrpSpPr/>
          <p:nvPr/>
        </p:nvGrpSpPr>
        <p:grpSpPr>
          <a:xfrm>
            <a:off x="7274905" y="390277"/>
            <a:ext cx="2485080" cy="422280"/>
            <a:chOff x="7274905" y="390277"/>
            <a:chExt cx="2485080" cy="422280"/>
          </a:xfrm>
        </p:grpSpPr>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90035428-6927-A5B2-2F2C-1F28EE8E3069}"/>
                    </a:ext>
                  </a:extLst>
                </p14:cNvPr>
                <p14:cNvContentPartPr/>
                <p14:nvPr/>
              </p14:nvContentPartPr>
              <p14:xfrm>
                <a:off x="7274905" y="390277"/>
                <a:ext cx="193320" cy="422280"/>
              </p14:xfrm>
            </p:contentPart>
          </mc:Choice>
          <mc:Fallback xmlns="">
            <p:pic>
              <p:nvPicPr>
                <p:cNvPr id="7" name="Ink 6">
                  <a:extLst>
                    <a:ext uri="{FF2B5EF4-FFF2-40B4-BE49-F238E27FC236}">
                      <a16:creationId xmlns:a16="http://schemas.microsoft.com/office/drawing/2014/main" id="{90035428-6927-A5B2-2F2C-1F28EE8E3069}"/>
                    </a:ext>
                  </a:extLst>
                </p:cNvPr>
                <p:cNvPicPr/>
                <p:nvPr/>
              </p:nvPicPr>
              <p:blipFill>
                <a:blip r:embed="rId9"/>
                <a:stretch>
                  <a:fillRect/>
                </a:stretch>
              </p:blipFill>
              <p:spPr>
                <a:xfrm>
                  <a:off x="7265905" y="381637"/>
                  <a:ext cx="210960" cy="439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66A2D78B-9302-4590-87EF-4F4319AF683A}"/>
                    </a:ext>
                  </a:extLst>
                </p14:cNvPr>
                <p14:cNvContentPartPr/>
                <p14:nvPr/>
              </p14:nvContentPartPr>
              <p14:xfrm>
                <a:off x="7593145" y="464077"/>
                <a:ext cx="96120" cy="281520"/>
              </p14:xfrm>
            </p:contentPart>
          </mc:Choice>
          <mc:Fallback xmlns="">
            <p:pic>
              <p:nvPicPr>
                <p:cNvPr id="8" name="Ink 7">
                  <a:extLst>
                    <a:ext uri="{FF2B5EF4-FFF2-40B4-BE49-F238E27FC236}">
                      <a16:creationId xmlns:a16="http://schemas.microsoft.com/office/drawing/2014/main" id="{66A2D78B-9302-4590-87EF-4F4319AF683A}"/>
                    </a:ext>
                  </a:extLst>
                </p:cNvPr>
                <p:cNvPicPr/>
                <p:nvPr/>
              </p:nvPicPr>
              <p:blipFill>
                <a:blip r:embed="rId11"/>
                <a:stretch>
                  <a:fillRect/>
                </a:stretch>
              </p:blipFill>
              <p:spPr>
                <a:xfrm>
                  <a:off x="7584505" y="455077"/>
                  <a:ext cx="113760" cy="299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1F26390C-52EC-2563-CB59-8CCE73A1819D}"/>
                    </a:ext>
                  </a:extLst>
                </p14:cNvPr>
                <p14:cNvContentPartPr/>
                <p14:nvPr/>
              </p14:nvContentPartPr>
              <p14:xfrm>
                <a:off x="7716625" y="474877"/>
                <a:ext cx="1122480" cy="333720"/>
              </p14:xfrm>
            </p:contentPart>
          </mc:Choice>
          <mc:Fallback xmlns="">
            <p:pic>
              <p:nvPicPr>
                <p:cNvPr id="14" name="Ink 13">
                  <a:extLst>
                    <a:ext uri="{FF2B5EF4-FFF2-40B4-BE49-F238E27FC236}">
                      <a16:creationId xmlns:a16="http://schemas.microsoft.com/office/drawing/2014/main" id="{1F26390C-52EC-2563-CB59-8CCE73A1819D}"/>
                    </a:ext>
                  </a:extLst>
                </p:cNvPr>
                <p:cNvPicPr/>
                <p:nvPr/>
              </p:nvPicPr>
              <p:blipFill>
                <a:blip r:embed="rId13"/>
                <a:stretch>
                  <a:fillRect/>
                </a:stretch>
              </p:blipFill>
              <p:spPr>
                <a:xfrm>
                  <a:off x="7707625" y="465877"/>
                  <a:ext cx="114012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F7BD2236-541A-4762-55A7-4C8EB08AA2C0}"/>
                    </a:ext>
                  </a:extLst>
                </p14:cNvPr>
                <p14:cNvContentPartPr/>
                <p14:nvPr/>
              </p14:nvContentPartPr>
              <p14:xfrm>
                <a:off x="9054745" y="486037"/>
                <a:ext cx="705240" cy="307440"/>
              </p14:xfrm>
            </p:contentPart>
          </mc:Choice>
          <mc:Fallback xmlns="">
            <p:pic>
              <p:nvPicPr>
                <p:cNvPr id="15" name="Ink 14">
                  <a:extLst>
                    <a:ext uri="{FF2B5EF4-FFF2-40B4-BE49-F238E27FC236}">
                      <a16:creationId xmlns:a16="http://schemas.microsoft.com/office/drawing/2014/main" id="{F7BD2236-541A-4762-55A7-4C8EB08AA2C0}"/>
                    </a:ext>
                  </a:extLst>
                </p:cNvPr>
                <p:cNvPicPr/>
                <p:nvPr/>
              </p:nvPicPr>
              <p:blipFill>
                <a:blip r:embed="rId15"/>
                <a:stretch>
                  <a:fillRect/>
                </a:stretch>
              </p:blipFill>
              <p:spPr>
                <a:xfrm>
                  <a:off x="9045745" y="477037"/>
                  <a:ext cx="722880" cy="325080"/>
                </a:xfrm>
                <a:prstGeom prst="rect">
                  <a:avLst/>
                </a:prstGeom>
              </p:spPr>
            </p:pic>
          </mc:Fallback>
        </mc:AlternateContent>
      </p:grpSp>
      <p:grpSp>
        <p:nvGrpSpPr>
          <p:cNvPr id="19" name="Group 18">
            <a:extLst>
              <a:ext uri="{FF2B5EF4-FFF2-40B4-BE49-F238E27FC236}">
                <a16:creationId xmlns:a16="http://schemas.microsoft.com/office/drawing/2014/main" id="{C5891F30-C29F-10C8-04D7-8ECB10D8F485}"/>
              </a:ext>
            </a:extLst>
          </p:cNvPr>
          <p:cNvGrpSpPr/>
          <p:nvPr/>
        </p:nvGrpSpPr>
        <p:grpSpPr>
          <a:xfrm>
            <a:off x="9932425" y="329437"/>
            <a:ext cx="1536480" cy="411840"/>
            <a:chOff x="9932425" y="329437"/>
            <a:chExt cx="1536480" cy="411840"/>
          </a:xfrm>
        </p:grpSpPr>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39365FF9-8C5C-2FF3-EBBA-AC41E905CF56}"/>
                    </a:ext>
                  </a:extLst>
                </p14:cNvPr>
                <p14:cNvContentPartPr/>
                <p14:nvPr/>
              </p14:nvContentPartPr>
              <p14:xfrm>
                <a:off x="9932425" y="415477"/>
                <a:ext cx="1329120" cy="325800"/>
              </p14:xfrm>
            </p:contentPart>
          </mc:Choice>
          <mc:Fallback xmlns="">
            <p:pic>
              <p:nvPicPr>
                <p:cNvPr id="16" name="Ink 15">
                  <a:extLst>
                    <a:ext uri="{FF2B5EF4-FFF2-40B4-BE49-F238E27FC236}">
                      <a16:creationId xmlns:a16="http://schemas.microsoft.com/office/drawing/2014/main" id="{39365FF9-8C5C-2FF3-EBBA-AC41E905CF56}"/>
                    </a:ext>
                  </a:extLst>
                </p:cNvPr>
                <p:cNvPicPr/>
                <p:nvPr/>
              </p:nvPicPr>
              <p:blipFill>
                <a:blip r:embed="rId17"/>
                <a:stretch>
                  <a:fillRect/>
                </a:stretch>
              </p:blipFill>
              <p:spPr>
                <a:xfrm>
                  <a:off x="9923425" y="406837"/>
                  <a:ext cx="134676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6BE8DCE6-66D4-8B07-E979-CFF0F47C0635}"/>
                    </a:ext>
                  </a:extLst>
                </p14:cNvPr>
                <p14:cNvContentPartPr/>
                <p14:nvPr/>
              </p14:nvContentPartPr>
              <p14:xfrm>
                <a:off x="10330225" y="479197"/>
                <a:ext cx="177480" cy="360"/>
              </p14:xfrm>
            </p:contentPart>
          </mc:Choice>
          <mc:Fallback xmlns="">
            <p:pic>
              <p:nvPicPr>
                <p:cNvPr id="17" name="Ink 16">
                  <a:extLst>
                    <a:ext uri="{FF2B5EF4-FFF2-40B4-BE49-F238E27FC236}">
                      <a16:creationId xmlns:a16="http://schemas.microsoft.com/office/drawing/2014/main" id="{6BE8DCE6-66D4-8B07-E979-CFF0F47C0635}"/>
                    </a:ext>
                  </a:extLst>
                </p:cNvPr>
                <p:cNvPicPr/>
                <p:nvPr/>
              </p:nvPicPr>
              <p:blipFill>
                <a:blip r:embed="rId19"/>
                <a:stretch>
                  <a:fillRect/>
                </a:stretch>
              </p:blipFill>
              <p:spPr>
                <a:xfrm>
                  <a:off x="10321225" y="470557"/>
                  <a:ext cx="1951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id="{66AC1543-00C3-F60A-13CC-397B3EB944B0}"/>
                    </a:ext>
                  </a:extLst>
                </p14:cNvPr>
                <p14:cNvContentPartPr/>
                <p14:nvPr/>
              </p14:nvContentPartPr>
              <p14:xfrm>
                <a:off x="11336785" y="329437"/>
                <a:ext cx="132120" cy="390240"/>
              </p14:xfrm>
            </p:contentPart>
          </mc:Choice>
          <mc:Fallback xmlns="">
            <p:pic>
              <p:nvPicPr>
                <p:cNvPr id="18" name="Ink 17">
                  <a:extLst>
                    <a:ext uri="{FF2B5EF4-FFF2-40B4-BE49-F238E27FC236}">
                      <a16:creationId xmlns:a16="http://schemas.microsoft.com/office/drawing/2014/main" id="{66AC1543-00C3-F60A-13CC-397B3EB944B0}"/>
                    </a:ext>
                  </a:extLst>
                </p:cNvPr>
                <p:cNvPicPr/>
                <p:nvPr/>
              </p:nvPicPr>
              <p:blipFill>
                <a:blip r:embed="rId21"/>
                <a:stretch>
                  <a:fillRect/>
                </a:stretch>
              </p:blipFill>
              <p:spPr>
                <a:xfrm>
                  <a:off x="11327785" y="320437"/>
                  <a:ext cx="149760" cy="407880"/>
                </a:xfrm>
                <a:prstGeom prst="rect">
                  <a:avLst/>
                </a:prstGeom>
              </p:spPr>
            </p:pic>
          </mc:Fallback>
        </mc:AlternateContent>
      </p:grpSp>
      <p:grpSp>
        <p:nvGrpSpPr>
          <p:cNvPr id="25" name="Group 24">
            <a:extLst>
              <a:ext uri="{FF2B5EF4-FFF2-40B4-BE49-F238E27FC236}">
                <a16:creationId xmlns:a16="http://schemas.microsoft.com/office/drawing/2014/main" id="{D1508D37-0BA3-6038-57D2-040F1A357729}"/>
              </a:ext>
            </a:extLst>
          </p:cNvPr>
          <p:cNvGrpSpPr/>
          <p:nvPr/>
        </p:nvGrpSpPr>
        <p:grpSpPr>
          <a:xfrm>
            <a:off x="5424505" y="886357"/>
            <a:ext cx="1643400" cy="135000"/>
            <a:chOff x="5424505" y="886357"/>
            <a:chExt cx="1643400" cy="135000"/>
          </a:xfrm>
        </p:grpSpPr>
        <mc:AlternateContent xmlns:mc="http://schemas.openxmlformats.org/markup-compatibility/2006" xmlns:p14="http://schemas.microsoft.com/office/powerpoint/2010/main">
          <mc:Choice Requires="p14">
            <p:contentPart p14:bwMode="auto" r:id="rId22">
              <p14:nvContentPartPr>
                <p14:cNvPr id="23" name="Ink 22">
                  <a:extLst>
                    <a:ext uri="{FF2B5EF4-FFF2-40B4-BE49-F238E27FC236}">
                      <a16:creationId xmlns:a16="http://schemas.microsoft.com/office/drawing/2014/main" id="{38F7F367-3222-F5C5-1463-5F62FCAAD856}"/>
                    </a:ext>
                  </a:extLst>
                </p14:cNvPr>
                <p14:cNvContentPartPr/>
                <p14:nvPr/>
              </p14:nvContentPartPr>
              <p14:xfrm>
                <a:off x="5424505" y="886357"/>
                <a:ext cx="1590840" cy="36360"/>
              </p14:xfrm>
            </p:contentPart>
          </mc:Choice>
          <mc:Fallback xmlns="">
            <p:pic>
              <p:nvPicPr>
                <p:cNvPr id="23" name="Ink 22">
                  <a:extLst>
                    <a:ext uri="{FF2B5EF4-FFF2-40B4-BE49-F238E27FC236}">
                      <a16:creationId xmlns:a16="http://schemas.microsoft.com/office/drawing/2014/main" id="{38F7F367-3222-F5C5-1463-5F62FCAAD856}"/>
                    </a:ext>
                  </a:extLst>
                </p:cNvPr>
                <p:cNvPicPr/>
                <p:nvPr/>
              </p:nvPicPr>
              <p:blipFill>
                <a:blip r:embed="rId23"/>
                <a:stretch>
                  <a:fillRect/>
                </a:stretch>
              </p:blipFill>
              <p:spPr>
                <a:xfrm>
                  <a:off x="5415505" y="877357"/>
                  <a:ext cx="160848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4" name="Ink 23">
                  <a:extLst>
                    <a:ext uri="{FF2B5EF4-FFF2-40B4-BE49-F238E27FC236}">
                      <a16:creationId xmlns:a16="http://schemas.microsoft.com/office/drawing/2014/main" id="{61FEA33D-A405-259C-DB75-5EC37A0F1ECD}"/>
                    </a:ext>
                  </a:extLst>
                </p14:cNvPr>
                <p14:cNvContentPartPr/>
                <p14:nvPr/>
              </p14:nvContentPartPr>
              <p14:xfrm>
                <a:off x="5439625" y="976357"/>
                <a:ext cx="1628280" cy="45000"/>
              </p14:xfrm>
            </p:contentPart>
          </mc:Choice>
          <mc:Fallback xmlns="">
            <p:pic>
              <p:nvPicPr>
                <p:cNvPr id="24" name="Ink 23">
                  <a:extLst>
                    <a:ext uri="{FF2B5EF4-FFF2-40B4-BE49-F238E27FC236}">
                      <a16:creationId xmlns:a16="http://schemas.microsoft.com/office/drawing/2014/main" id="{61FEA33D-A405-259C-DB75-5EC37A0F1ECD}"/>
                    </a:ext>
                  </a:extLst>
                </p:cNvPr>
                <p:cNvPicPr/>
                <p:nvPr/>
              </p:nvPicPr>
              <p:blipFill>
                <a:blip r:embed="rId25"/>
                <a:stretch>
                  <a:fillRect/>
                </a:stretch>
              </p:blipFill>
              <p:spPr>
                <a:xfrm>
                  <a:off x="5430625" y="967717"/>
                  <a:ext cx="1645920" cy="62640"/>
                </a:xfrm>
                <a:prstGeom prst="rect">
                  <a:avLst/>
                </a:prstGeom>
              </p:spPr>
            </p:pic>
          </mc:Fallback>
        </mc:AlternateContent>
      </p:grpSp>
      <p:grpSp>
        <p:nvGrpSpPr>
          <p:cNvPr id="35" name="Group 34">
            <a:extLst>
              <a:ext uri="{FF2B5EF4-FFF2-40B4-BE49-F238E27FC236}">
                <a16:creationId xmlns:a16="http://schemas.microsoft.com/office/drawing/2014/main" id="{FD5FF276-0F23-6AC7-FDCB-6B7AA8AF1414}"/>
              </a:ext>
            </a:extLst>
          </p:cNvPr>
          <p:cNvGrpSpPr/>
          <p:nvPr/>
        </p:nvGrpSpPr>
        <p:grpSpPr>
          <a:xfrm>
            <a:off x="473425" y="1410157"/>
            <a:ext cx="1241640" cy="281880"/>
            <a:chOff x="473425" y="1410157"/>
            <a:chExt cx="1241640" cy="281880"/>
          </a:xfrm>
        </p:grpSpPr>
        <mc:AlternateContent xmlns:mc="http://schemas.openxmlformats.org/markup-compatibility/2006" xmlns:p14="http://schemas.microsoft.com/office/powerpoint/2010/main">
          <mc:Choice Requires="p14">
            <p:contentPart p14:bwMode="auto" r:id="rId26">
              <p14:nvContentPartPr>
                <p14:cNvPr id="26" name="Ink 25">
                  <a:extLst>
                    <a:ext uri="{FF2B5EF4-FFF2-40B4-BE49-F238E27FC236}">
                      <a16:creationId xmlns:a16="http://schemas.microsoft.com/office/drawing/2014/main" id="{466E14CF-7677-941B-47EE-841BD1C440B5}"/>
                    </a:ext>
                  </a:extLst>
                </p14:cNvPr>
                <p14:cNvContentPartPr/>
                <p14:nvPr/>
              </p14:nvContentPartPr>
              <p14:xfrm>
                <a:off x="473425" y="1433917"/>
                <a:ext cx="102600" cy="256320"/>
              </p14:xfrm>
            </p:contentPart>
          </mc:Choice>
          <mc:Fallback xmlns="">
            <p:pic>
              <p:nvPicPr>
                <p:cNvPr id="26" name="Ink 25">
                  <a:extLst>
                    <a:ext uri="{FF2B5EF4-FFF2-40B4-BE49-F238E27FC236}">
                      <a16:creationId xmlns:a16="http://schemas.microsoft.com/office/drawing/2014/main" id="{466E14CF-7677-941B-47EE-841BD1C440B5}"/>
                    </a:ext>
                  </a:extLst>
                </p:cNvPr>
                <p:cNvPicPr/>
                <p:nvPr/>
              </p:nvPicPr>
              <p:blipFill>
                <a:blip r:embed="rId27"/>
                <a:stretch>
                  <a:fillRect/>
                </a:stretch>
              </p:blipFill>
              <p:spPr>
                <a:xfrm>
                  <a:off x="464425" y="1425277"/>
                  <a:ext cx="12024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7" name="Ink 26">
                  <a:extLst>
                    <a:ext uri="{FF2B5EF4-FFF2-40B4-BE49-F238E27FC236}">
                      <a16:creationId xmlns:a16="http://schemas.microsoft.com/office/drawing/2014/main" id="{F12C4BE6-7097-197C-3928-B287AE5E54CE}"/>
                    </a:ext>
                  </a:extLst>
                </p14:cNvPr>
                <p14:cNvContentPartPr/>
                <p14:nvPr/>
              </p14:nvContentPartPr>
              <p14:xfrm>
                <a:off x="654145" y="1463077"/>
                <a:ext cx="8640" cy="228240"/>
              </p14:xfrm>
            </p:contentPart>
          </mc:Choice>
          <mc:Fallback xmlns="">
            <p:pic>
              <p:nvPicPr>
                <p:cNvPr id="27" name="Ink 26">
                  <a:extLst>
                    <a:ext uri="{FF2B5EF4-FFF2-40B4-BE49-F238E27FC236}">
                      <a16:creationId xmlns:a16="http://schemas.microsoft.com/office/drawing/2014/main" id="{F12C4BE6-7097-197C-3928-B287AE5E54CE}"/>
                    </a:ext>
                  </a:extLst>
                </p:cNvPr>
                <p:cNvPicPr/>
                <p:nvPr/>
              </p:nvPicPr>
              <p:blipFill>
                <a:blip r:embed="rId29"/>
                <a:stretch>
                  <a:fillRect/>
                </a:stretch>
              </p:blipFill>
              <p:spPr>
                <a:xfrm>
                  <a:off x="645505" y="1454437"/>
                  <a:ext cx="2628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8" name="Ink 27">
                  <a:extLst>
                    <a:ext uri="{FF2B5EF4-FFF2-40B4-BE49-F238E27FC236}">
                      <a16:creationId xmlns:a16="http://schemas.microsoft.com/office/drawing/2014/main" id="{2C8C5DC7-8D95-6E4B-1B1E-6FB33FD589C1}"/>
                    </a:ext>
                  </a:extLst>
                </p14:cNvPr>
                <p14:cNvContentPartPr/>
                <p14:nvPr/>
              </p14:nvContentPartPr>
              <p14:xfrm>
                <a:off x="704545" y="1469197"/>
                <a:ext cx="168480" cy="222840"/>
              </p14:xfrm>
            </p:contentPart>
          </mc:Choice>
          <mc:Fallback xmlns="">
            <p:pic>
              <p:nvPicPr>
                <p:cNvPr id="28" name="Ink 27">
                  <a:extLst>
                    <a:ext uri="{FF2B5EF4-FFF2-40B4-BE49-F238E27FC236}">
                      <a16:creationId xmlns:a16="http://schemas.microsoft.com/office/drawing/2014/main" id="{2C8C5DC7-8D95-6E4B-1B1E-6FB33FD589C1}"/>
                    </a:ext>
                  </a:extLst>
                </p:cNvPr>
                <p:cNvPicPr/>
                <p:nvPr/>
              </p:nvPicPr>
              <p:blipFill>
                <a:blip r:embed="rId31"/>
                <a:stretch>
                  <a:fillRect/>
                </a:stretch>
              </p:blipFill>
              <p:spPr>
                <a:xfrm>
                  <a:off x="695545" y="1460197"/>
                  <a:ext cx="18612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9" name="Ink 28">
                  <a:extLst>
                    <a:ext uri="{FF2B5EF4-FFF2-40B4-BE49-F238E27FC236}">
                      <a16:creationId xmlns:a16="http://schemas.microsoft.com/office/drawing/2014/main" id="{E8F36442-5EEF-5CF9-F561-ECE570770BEA}"/>
                    </a:ext>
                  </a:extLst>
                </p14:cNvPr>
                <p14:cNvContentPartPr/>
                <p14:nvPr/>
              </p14:nvContentPartPr>
              <p14:xfrm>
                <a:off x="931705" y="1470997"/>
                <a:ext cx="126000" cy="193320"/>
              </p14:xfrm>
            </p:contentPart>
          </mc:Choice>
          <mc:Fallback xmlns="">
            <p:pic>
              <p:nvPicPr>
                <p:cNvPr id="29" name="Ink 28">
                  <a:extLst>
                    <a:ext uri="{FF2B5EF4-FFF2-40B4-BE49-F238E27FC236}">
                      <a16:creationId xmlns:a16="http://schemas.microsoft.com/office/drawing/2014/main" id="{E8F36442-5EEF-5CF9-F561-ECE570770BEA}"/>
                    </a:ext>
                  </a:extLst>
                </p:cNvPr>
                <p:cNvPicPr/>
                <p:nvPr/>
              </p:nvPicPr>
              <p:blipFill>
                <a:blip r:embed="rId33"/>
                <a:stretch>
                  <a:fillRect/>
                </a:stretch>
              </p:blipFill>
              <p:spPr>
                <a:xfrm>
                  <a:off x="923065" y="1461997"/>
                  <a:ext cx="14364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0" name="Ink 29">
                  <a:extLst>
                    <a:ext uri="{FF2B5EF4-FFF2-40B4-BE49-F238E27FC236}">
                      <a16:creationId xmlns:a16="http://schemas.microsoft.com/office/drawing/2014/main" id="{547DC112-0817-89B6-AD2D-3772533A06B6}"/>
                    </a:ext>
                  </a:extLst>
                </p14:cNvPr>
                <p14:cNvContentPartPr/>
                <p14:nvPr/>
              </p14:nvContentPartPr>
              <p14:xfrm>
                <a:off x="1145185" y="1426357"/>
                <a:ext cx="153000" cy="247680"/>
              </p14:xfrm>
            </p:contentPart>
          </mc:Choice>
          <mc:Fallback xmlns="">
            <p:pic>
              <p:nvPicPr>
                <p:cNvPr id="30" name="Ink 29">
                  <a:extLst>
                    <a:ext uri="{FF2B5EF4-FFF2-40B4-BE49-F238E27FC236}">
                      <a16:creationId xmlns:a16="http://schemas.microsoft.com/office/drawing/2014/main" id="{547DC112-0817-89B6-AD2D-3772533A06B6}"/>
                    </a:ext>
                  </a:extLst>
                </p:cNvPr>
                <p:cNvPicPr/>
                <p:nvPr/>
              </p:nvPicPr>
              <p:blipFill>
                <a:blip r:embed="rId35"/>
                <a:stretch>
                  <a:fillRect/>
                </a:stretch>
              </p:blipFill>
              <p:spPr>
                <a:xfrm>
                  <a:off x="1136545" y="1417357"/>
                  <a:ext cx="17064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1" name="Ink 30">
                  <a:extLst>
                    <a:ext uri="{FF2B5EF4-FFF2-40B4-BE49-F238E27FC236}">
                      <a16:creationId xmlns:a16="http://schemas.microsoft.com/office/drawing/2014/main" id="{946EBF74-D293-B05A-3459-25DDBDFE5F43}"/>
                    </a:ext>
                  </a:extLst>
                </p14:cNvPr>
                <p14:cNvContentPartPr/>
                <p14:nvPr/>
              </p14:nvContentPartPr>
              <p14:xfrm>
                <a:off x="1391785" y="1410157"/>
                <a:ext cx="94320" cy="230760"/>
              </p14:xfrm>
            </p:contentPart>
          </mc:Choice>
          <mc:Fallback xmlns="">
            <p:pic>
              <p:nvPicPr>
                <p:cNvPr id="31" name="Ink 30">
                  <a:extLst>
                    <a:ext uri="{FF2B5EF4-FFF2-40B4-BE49-F238E27FC236}">
                      <a16:creationId xmlns:a16="http://schemas.microsoft.com/office/drawing/2014/main" id="{946EBF74-D293-B05A-3459-25DDBDFE5F43}"/>
                    </a:ext>
                  </a:extLst>
                </p:cNvPr>
                <p:cNvPicPr/>
                <p:nvPr/>
              </p:nvPicPr>
              <p:blipFill>
                <a:blip r:embed="rId37"/>
                <a:stretch>
                  <a:fillRect/>
                </a:stretch>
              </p:blipFill>
              <p:spPr>
                <a:xfrm>
                  <a:off x="1383145" y="1401517"/>
                  <a:ext cx="11196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2" name="Ink 31">
                  <a:extLst>
                    <a:ext uri="{FF2B5EF4-FFF2-40B4-BE49-F238E27FC236}">
                      <a16:creationId xmlns:a16="http://schemas.microsoft.com/office/drawing/2014/main" id="{78E6A7FD-6027-BE63-4752-5B5DD2F43122}"/>
                    </a:ext>
                  </a:extLst>
                </p14:cNvPr>
                <p14:cNvContentPartPr/>
                <p14:nvPr/>
              </p14:nvContentPartPr>
              <p14:xfrm>
                <a:off x="1399705" y="1534717"/>
                <a:ext cx="118440" cy="132480"/>
              </p14:xfrm>
            </p:contentPart>
          </mc:Choice>
          <mc:Fallback xmlns="">
            <p:pic>
              <p:nvPicPr>
                <p:cNvPr id="32" name="Ink 31">
                  <a:extLst>
                    <a:ext uri="{FF2B5EF4-FFF2-40B4-BE49-F238E27FC236}">
                      <a16:creationId xmlns:a16="http://schemas.microsoft.com/office/drawing/2014/main" id="{78E6A7FD-6027-BE63-4752-5B5DD2F43122}"/>
                    </a:ext>
                  </a:extLst>
                </p:cNvPr>
                <p:cNvPicPr/>
                <p:nvPr/>
              </p:nvPicPr>
              <p:blipFill>
                <a:blip r:embed="rId39"/>
                <a:stretch>
                  <a:fillRect/>
                </a:stretch>
              </p:blipFill>
              <p:spPr>
                <a:xfrm>
                  <a:off x="1391065" y="1525717"/>
                  <a:ext cx="13608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3" name="Ink 32">
                  <a:extLst>
                    <a:ext uri="{FF2B5EF4-FFF2-40B4-BE49-F238E27FC236}">
                      <a16:creationId xmlns:a16="http://schemas.microsoft.com/office/drawing/2014/main" id="{EC8DE222-F60B-9178-98CC-C4732D611D47}"/>
                    </a:ext>
                  </a:extLst>
                </p14:cNvPr>
                <p14:cNvContentPartPr/>
                <p14:nvPr/>
              </p14:nvContentPartPr>
              <p14:xfrm>
                <a:off x="1606345" y="1410157"/>
                <a:ext cx="108720" cy="6480"/>
              </p14:xfrm>
            </p:contentPart>
          </mc:Choice>
          <mc:Fallback xmlns="">
            <p:pic>
              <p:nvPicPr>
                <p:cNvPr id="33" name="Ink 32">
                  <a:extLst>
                    <a:ext uri="{FF2B5EF4-FFF2-40B4-BE49-F238E27FC236}">
                      <a16:creationId xmlns:a16="http://schemas.microsoft.com/office/drawing/2014/main" id="{EC8DE222-F60B-9178-98CC-C4732D611D47}"/>
                    </a:ext>
                  </a:extLst>
                </p:cNvPr>
                <p:cNvPicPr/>
                <p:nvPr/>
              </p:nvPicPr>
              <p:blipFill>
                <a:blip r:embed="rId41"/>
                <a:stretch>
                  <a:fillRect/>
                </a:stretch>
              </p:blipFill>
              <p:spPr>
                <a:xfrm>
                  <a:off x="1597345" y="1401517"/>
                  <a:ext cx="12636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4" name="Ink 33">
                  <a:extLst>
                    <a:ext uri="{FF2B5EF4-FFF2-40B4-BE49-F238E27FC236}">
                      <a16:creationId xmlns:a16="http://schemas.microsoft.com/office/drawing/2014/main" id="{C13889DD-14C6-EBD9-440A-32C2E6BCB069}"/>
                    </a:ext>
                  </a:extLst>
                </p14:cNvPr>
                <p14:cNvContentPartPr/>
                <p14:nvPr/>
              </p14:nvContentPartPr>
              <p14:xfrm>
                <a:off x="1658905" y="1425997"/>
                <a:ext cx="17280" cy="218520"/>
              </p14:xfrm>
            </p:contentPart>
          </mc:Choice>
          <mc:Fallback xmlns="">
            <p:pic>
              <p:nvPicPr>
                <p:cNvPr id="34" name="Ink 33">
                  <a:extLst>
                    <a:ext uri="{FF2B5EF4-FFF2-40B4-BE49-F238E27FC236}">
                      <a16:creationId xmlns:a16="http://schemas.microsoft.com/office/drawing/2014/main" id="{C13889DD-14C6-EBD9-440A-32C2E6BCB069}"/>
                    </a:ext>
                  </a:extLst>
                </p:cNvPr>
                <p:cNvPicPr/>
                <p:nvPr/>
              </p:nvPicPr>
              <p:blipFill>
                <a:blip r:embed="rId43"/>
                <a:stretch>
                  <a:fillRect/>
                </a:stretch>
              </p:blipFill>
              <p:spPr>
                <a:xfrm>
                  <a:off x="1650265" y="1417357"/>
                  <a:ext cx="34920" cy="236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4">
            <p14:nvContentPartPr>
              <p14:cNvPr id="36" name="Ink 35">
                <a:extLst>
                  <a:ext uri="{FF2B5EF4-FFF2-40B4-BE49-F238E27FC236}">
                    <a16:creationId xmlns:a16="http://schemas.microsoft.com/office/drawing/2014/main" id="{55F70A85-D899-9E03-206A-169B0593FC59}"/>
                  </a:ext>
                </a:extLst>
              </p14:cNvPr>
              <p14:cNvContentPartPr/>
              <p14:nvPr/>
            </p14:nvContentPartPr>
            <p14:xfrm>
              <a:off x="1941865" y="1433557"/>
              <a:ext cx="164160" cy="170640"/>
            </p14:xfrm>
          </p:contentPart>
        </mc:Choice>
        <mc:Fallback xmlns="">
          <p:pic>
            <p:nvPicPr>
              <p:cNvPr id="36" name="Ink 35">
                <a:extLst>
                  <a:ext uri="{FF2B5EF4-FFF2-40B4-BE49-F238E27FC236}">
                    <a16:creationId xmlns:a16="http://schemas.microsoft.com/office/drawing/2014/main" id="{55F70A85-D899-9E03-206A-169B0593FC59}"/>
                  </a:ext>
                </a:extLst>
              </p:cNvPr>
              <p:cNvPicPr/>
              <p:nvPr/>
            </p:nvPicPr>
            <p:blipFill>
              <a:blip r:embed="rId45"/>
              <a:stretch>
                <a:fillRect/>
              </a:stretch>
            </p:blipFill>
            <p:spPr>
              <a:xfrm>
                <a:off x="1932865" y="1424557"/>
                <a:ext cx="181800" cy="188280"/>
              </a:xfrm>
              <a:prstGeom prst="rect">
                <a:avLst/>
              </a:prstGeom>
            </p:spPr>
          </p:pic>
        </mc:Fallback>
      </mc:AlternateContent>
      <p:grpSp>
        <p:nvGrpSpPr>
          <p:cNvPr id="53" name="Group 52">
            <a:extLst>
              <a:ext uri="{FF2B5EF4-FFF2-40B4-BE49-F238E27FC236}">
                <a16:creationId xmlns:a16="http://schemas.microsoft.com/office/drawing/2014/main" id="{96F159A0-DBB9-47D3-B161-F64BAB87BA41}"/>
              </a:ext>
            </a:extLst>
          </p:cNvPr>
          <p:cNvGrpSpPr/>
          <p:nvPr/>
        </p:nvGrpSpPr>
        <p:grpSpPr>
          <a:xfrm>
            <a:off x="2336425" y="1089397"/>
            <a:ext cx="7605720" cy="887040"/>
            <a:chOff x="2336425" y="1089397"/>
            <a:chExt cx="7605720" cy="887040"/>
          </a:xfrm>
        </p:grpSpPr>
        <mc:AlternateContent xmlns:mc="http://schemas.openxmlformats.org/markup-compatibility/2006" xmlns:p14="http://schemas.microsoft.com/office/powerpoint/2010/main">
          <mc:Choice Requires="p14">
            <p:contentPart p14:bwMode="auto" r:id="rId46">
              <p14:nvContentPartPr>
                <p14:cNvPr id="37" name="Ink 36">
                  <a:extLst>
                    <a:ext uri="{FF2B5EF4-FFF2-40B4-BE49-F238E27FC236}">
                      <a16:creationId xmlns:a16="http://schemas.microsoft.com/office/drawing/2014/main" id="{F996E32D-4CC7-E8B1-C5F0-C57F4737BA10}"/>
                    </a:ext>
                  </a:extLst>
                </p14:cNvPr>
                <p14:cNvContentPartPr/>
                <p14:nvPr/>
              </p14:nvContentPartPr>
              <p14:xfrm>
                <a:off x="2336425" y="1303237"/>
                <a:ext cx="1384920" cy="370800"/>
              </p14:xfrm>
            </p:contentPart>
          </mc:Choice>
          <mc:Fallback xmlns="">
            <p:pic>
              <p:nvPicPr>
                <p:cNvPr id="37" name="Ink 36">
                  <a:extLst>
                    <a:ext uri="{FF2B5EF4-FFF2-40B4-BE49-F238E27FC236}">
                      <a16:creationId xmlns:a16="http://schemas.microsoft.com/office/drawing/2014/main" id="{F996E32D-4CC7-E8B1-C5F0-C57F4737BA10}"/>
                    </a:ext>
                  </a:extLst>
                </p:cNvPr>
                <p:cNvPicPr/>
                <p:nvPr/>
              </p:nvPicPr>
              <p:blipFill>
                <a:blip r:embed="rId47"/>
                <a:stretch>
                  <a:fillRect/>
                </a:stretch>
              </p:blipFill>
              <p:spPr>
                <a:xfrm>
                  <a:off x="2327785" y="1294237"/>
                  <a:ext cx="1402560" cy="3884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8" name="Ink 37">
                  <a:extLst>
                    <a:ext uri="{FF2B5EF4-FFF2-40B4-BE49-F238E27FC236}">
                      <a16:creationId xmlns:a16="http://schemas.microsoft.com/office/drawing/2014/main" id="{DB6475FB-136B-B226-16D0-720E58DD175C}"/>
                    </a:ext>
                  </a:extLst>
                </p14:cNvPr>
                <p14:cNvContentPartPr/>
                <p14:nvPr/>
              </p14:nvContentPartPr>
              <p14:xfrm>
                <a:off x="3351625" y="1427437"/>
                <a:ext cx="143640" cy="18360"/>
              </p14:xfrm>
            </p:contentPart>
          </mc:Choice>
          <mc:Fallback xmlns="">
            <p:pic>
              <p:nvPicPr>
                <p:cNvPr id="38" name="Ink 37">
                  <a:extLst>
                    <a:ext uri="{FF2B5EF4-FFF2-40B4-BE49-F238E27FC236}">
                      <a16:creationId xmlns:a16="http://schemas.microsoft.com/office/drawing/2014/main" id="{DB6475FB-136B-B226-16D0-720E58DD175C}"/>
                    </a:ext>
                  </a:extLst>
                </p:cNvPr>
                <p:cNvPicPr/>
                <p:nvPr/>
              </p:nvPicPr>
              <p:blipFill>
                <a:blip r:embed="rId49"/>
                <a:stretch>
                  <a:fillRect/>
                </a:stretch>
              </p:blipFill>
              <p:spPr>
                <a:xfrm>
                  <a:off x="3342985" y="1418437"/>
                  <a:ext cx="1612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9" name="Ink 38">
                  <a:extLst>
                    <a:ext uri="{FF2B5EF4-FFF2-40B4-BE49-F238E27FC236}">
                      <a16:creationId xmlns:a16="http://schemas.microsoft.com/office/drawing/2014/main" id="{F8B19FB2-AB1C-CE4C-5B40-62C4989CED99}"/>
                    </a:ext>
                  </a:extLst>
                </p14:cNvPr>
                <p14:cNvContentPartPr/>
                <p14:nvPr/>
              </p14:nvContentPartPr>
              <p14:xfrm>
                <a:off x="2863825" y="1426357"/>
                <a:ext cx="201600" cy="6480"/>
              </p14:xfrm>
            </p:contentPart>
          </mc:Choice>
          <mc:Fallback xmlns="">
            <p:pic>
              <p:nvPicPr>
                <p:cNvPr id="39" name="Ink 38">
                  <a:extLst>
                    <a:ext uri="{FF2B5EF4-FFF2-40B4-BE49-F238E27FC236}">
                      <a16:creationId xmlns:a16="http://schemas.microsoft.com/office/drawing/2014/main" id="{F8B19FB2-AB1C-CE4C-5B40-62C4989CED99}"/>
                    </a:ext>
                  </a:extLst>
                </p:cNvPr>
                <p:cNvPicPr/>
                <p:nvPr/>
              </p:nvPicPr>
              <p:blipFill>
                <a:blip r:embed="rId51"/>
                <a:stretch>
                  <a:fillRect/>
                </a:stretch>
              </p:blipFill>
              <p:spPr>
                <a:xfrm>
                  <a:off x="2854825" y="1417717"/>
                  <a:ext cx="21924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0" name="Ink 39">
                  <a:extLst>
                    <a:ext uri="{FF2B5EF4-FFF2-40B4-BE49-F238E27FC236}">
                      <a16:creationId xmlns:a16="http://schemas.microsoft.com/office/drawing/2014/main" id="{C28C918C-7EB8-84E2-23E8-346B86E0FC34}"/>
                    </a:ext>
                  </a:extLst>
                </p14:cNvPr>
                <p14:cNvContentPartPr/>
                <p14:nvPr/>
              </p14:nvContentPartPr>
              <p14:xfrm>
                <a:off x="3841585" y="1211797"/>
                <a:ext cx="2088360" cy="764640"/>
              </p14:xfrm>
            </p:contentPart>
          </mc:Choice>
          <mc:Fallback xmlns="">
            <p:pic>
              <p:nvPicPr>
                <p:cNvPr id="40" name="Ink 39">
                  <a:extLst>
                    <a:ext uri="{FF2B5EF4-FFF2-40B4-BE49-F238E27FC236}">
                      <a16:creationId xmlns:a16="http://schemas.microsoft.com/office/drawing/2014/main" id="{C28C918C-7EB8-84E2-23E8-346B86E0FC34}"/>
                    </a:ext>
                  </a:extLst>
                </p:cNvPr>
                <p:cNvPicPr/>
                <p:nvPr/>
              </p:nvPicPr>
              <p:blipFill>
                <a:blip r:embed="rId53"/>
                <a:stretch>
                  <a:fillRect/>
                </a:stretch>
              </p:blipFill>
              <p:spPr>
                <a:xfrm>
                  <a:off x="3832585" y="1203157"/>
                  <a:ext cx="2106000" cy="7822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1" name="Ink 40">
                  <a:extLst>
                    <a:ext uri="{FF2B5EF4-FFF2-40B4-BE49-F238E27FC236}">
                      <a16:creationId xmlns:a16="http://schemas.microsoft.com/office/drawing/2014/main" id="{D38D7D3C-6106-3CFB-5674-11B63BB1A098}"/>
                    </a:ext>
                  </a:extLst>
                </p14:cNvPr>
                <p14:cNvContentPartPr/>
                <p14:nvPr/>
              </p14:nvContentPartPr>
              <p14:xfrm>
                <a:off x="5255305" y="1146277"/>
                <a:ext cx="95760" cy="85680"/>
              </p14:xfrm>
            </p:contentPart>
          </mc:Choice>
          <mc:Fallback xmlns="">
            <p:pic>
              <p:nvPicPr>
                <p:cNvPr id="41" name="Ink 40">
                  <a:extLst>
                    <a:ext uri="{FF2B5EF4-FFF2-40B4-BE49-F238E27FC236}">
                      <a16:creationId xmlns:a16="http://schemas.microsoft.com/office/drawing/2014/main" id="{D38D7D3C-6106-3CFB-5674-11B63BB1A098}"/>
                    </a:ext>
                  </a:extLst>
                </p:cNvPr>
                <p:cNvPicPr/>
                <p:nvPr/>
              </p:nvPicPr>
              <p:blipFill>
                <a:blip r:embed="rId55"/>
                <a:stretch>
                  <a:fillRect/>
                </a:stretch>
              </p:blipFill>
              <p:spPr>
                <a:xfrm>
                  <a:off x="5246305" y="1137277"/>
                  <a:ext cx="11340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2" name="Ink 41">
                  <a:extLst>
                    <a:ext uri="{FF2B5EF4-FFF2-40B4-BE49-F238E27FC236}">
                      <a16:creationId xmlns:a16="http://schemas.microsoft.com/office/drawing/2014/main" id="{B33B158F-FEB9-2848-C5DB-AF2EC530F7B0}"/>
                    </a:ext>
                  </a:extLst>
                </p14:cNvPr>
                <p14:cNvContentPartPr/>
                <p14:nvPr/>
              </p14:nvContentPartPr>
              <p14:xfrm>
                <a:off x="5541145" y="1312597"/>
                <a:ext cx="198360" cy="3960"/>
              </p14:xfrm>
            </p:contentPart>
          </mc:Choice>
          <mc:Fallback xmlns="">
            <p:pic>
              <p:nvPicPr>
                <p:cNvPr id="42" name="Ink 41">
                  <a:extLst>
                    <a:ext uri="{FF2B5EF4-FFF2-40B4-BE49-F238E27FC236}">
                      <a16:creationId xmlns:a16="http://schemas.microsoft.com/office/drawing/2014/main" id="{B33B158F-FEB9-2848-C5DB-AF2EC530F7B0}"/>
                    </a:ext>
                  </a:extLst>
                </p:cNvPr>
                <p:cNvPicPr/>
                <p:nvPr/>
              </p:nvPicPr>
              <p:blipFill>
                <a:blip r:embed="rId57"/>
                <a:stretch>
                  <a:fillRect/>
                </a:stretch>
              </p:blipFill>
              <p:spPr>
                <a:xfrm>
                  <a:off x="5532145" y="1303597"/>
                  <a:ext cx="21600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3" name="Ink 42">
                  <a:extLst>
                    <a:ext uri="{FF2B5EF4-FFF2-40B4-BE49-F238E27FC236}">
                      <a16:creationId xmlns:a16="http://schemas.microsoft.com/office/drawing/2014/main" id="{B79D9AAF-3774-FF49-B5AA-E030A9F9ED4C}"/>
                    </a:ext>
                  </a:extLst>
                </p14:cNvPr>
                <p14:cNvContentPartPr/>
                <p14:nvPr/>
              </p14:nvContentPartPr>
              <p14:xfrm>
                <a:off x="5078545" y="1089397"/>
                <a:ext cx="106200" cy="118440"/>
              </p14:xfrm>
            </p:contentPart>
          </mc:Choice>
          <mc:Fallback xmlns="">
            <p:pic>
              <p:nvPicPr>
                <p:cNvPr id="43" name="Ink 42">
                  <a:extLst>
                    <a:ext uri="{FF2B5EF4-FFF2-40B4-BE49-F238E27FC236}">
                      <a16:creationId xmlns:a16="http://schemas.microsoft.com/office/drawing/2014/main" id="{B79D9AAF-3774-FF49-B5AA-E030A9F9ED4C}"/>
                    </a:ext>
                  </a:extLst>
                </p:cNvPr>
                <p:cNvPicPr/>
                <p:nvPr/>
              </p:nvPicPr>
              <p:blipFill>
                <a:blip r:embed="rId59"/>
                <a:stretch>
                  <a:fillRect/>
                </a:stretch>
              </p:blipFill>
              <p:spPr>
                <a:xfrm>
                  <a:off x="5069545" y="1080757"/>
                  <a:ext cx="12384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4" name="Ink 43">
                  <a:extLst>
                    <a:ext uri="{FF2B5EF4-FFF2-40B4-BE49-F238E27FC236}">
                      <a16:creationId xmlns:a16="http://schemas.microsoft.com/office/drawing/2014/main" id="{0694B8B4-FAA0-00D1-CB72-376D8554BBF0}"/>
                    </a:ext>
                  </a:extLst>
                </p14:cNvPr>
                <p14:cNvContentPartPr/>
                <p14:nvPr/>
              </p14:nvContentPartPr>
              <p14:xfrm>
                <a:off x="4984585" y="1303597"/>
                <a:ext cx="156600" cy="360"/>
              </p14:xfrm>
            </p:contentPart>
          </mc:Choice>
          <mc:Fallback xmlns="">
            <p:pic>
              <p:nvPicPr>
                <p:cNvPr id="44" name="Ink 43">
                  <a:extLst>
                    <a:ext uri="{FF2B5EF4-FFF2-40B4-BE49-F238E27FC236}">
                      <a16:creationId xmlns:a16="http://schemas.microsoft.com/office/drawing/2014/main" id="{0694B8B4-FAA0-00D1-CB72-376D8554BBF0}"/>
                    </a:ext>
                  </a:extLst>
                </p:cNvPr>
                <p:cNvPicPr/>
                <p:nvPr/>
              </p:nvPicPr>
              <p:blipFill>
                <a:blip r:embed="rId61"/>
                <a:stretch>
                  <a:fillRect/>
                </a:stretch>
              </p:blipFill>
              <p:spPr>
                <a:xfrm>
                  <a:off x="4975585" y="1294957"/>
                  <a:ext cx="1742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5" name="Ink 44">
                  <a:extLst>
                    <a:ext uri="{FF2B5EF4-FFF2-40B4-BE49-F238E27FC236}">
                      <a16:creationId xmlns:a16="http://schemas.microsoft.com/office/drawing/2014/main" id="{F7E781B2-95B9-3D8D-B34A-5FD2FE76044C}"/>
                    </a:ext>
                  </a:extLst>
                </p14:cNvPr>
                <p14:cNvContentPartPr/>
                <p14:nvPr/>
              </p14:nvContentPartPr>
              <p14:xfrm>
                <a:off x="6151705" y="1375597"/>
                <a:ext cx="1113480" cy="456120"/>
              </p14:xfrm>
            </p:contentPart>
          </mc:Choice>
          <mc:Fallback xmlns="">
            <p:pic>
              <p:nvPicPr>
                <p:cNvPr id="45" name="Ink 44">
                  <a:extLst>
                    <a:ext uri="{FF2B5EF4-FFF2-40B4-BE49-F238E27FC236}">
                      <a16:creationId xmlns:a16="http://schemas.microsoft.com/office/drawing/2014/main" id="{F7E781B2-95B9-3D8D-B34A-5FD2FE76044C}"/>
                    </a:ext>
                  </a:extLst>
                </p:cNvPr>
                <p:cNvPicPr/>
                <p:nvPr/>
              </p:nvPicPr>
              <p:blipFill>
                <a:blip r:embed="rId63"/>
                <a:stretch>
                  <a:fillRect/>
                </a:stretch>
              </p:blipFill>
              <p:spPr>
                <a:xfrm>
                  <a:off x="6143065" y="1366957"/>
                  <a:ext cx="1131120" cy="4737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6" name="Ink 45">
                  <a:extLst>
                    <a:ext uri="{FF2B5EF4-FFF2-40B4-BE49-F238E27FC236}">
                      <a16:creationId xmlns:a16="http://schemas.microsoft.com/office/drawing/2014/main" id="{825C67D8-DADC-21B6-D7EE-1CD739A12E02}"/>
                    </a:ext>
                  </a:extLst>
                </p14:cNvPr>
                <p14:cNvContentPartPr/>
                <p14:nvPr/>
              </p14:nvContentPartPr>
              <p14:xfrm>
                <a:off x="7429345" y="1368397"/>
                <a:ext cx="195120" cy="212040"/>
              </p14:xfrm>
            </p:contentPart>
          </mc:Choice>
          <mc:Fallback xmlns="">
            <p:pic>
              <p:nvPicPr>
                <p:cNvPr id="46" name="Ink 45">
                  <a:extLst>
                    <a:ext uri="{FF2B5EF4-FFF2-40B4-BE49-F238E27FC236}">
                      <a16:creationId xmlns:a16="http://schemas.microsoft.com/office/drawing/2014/main" id="{825C67D8-DADC-21B6-D7EE-1CD739A12E02}"/>
                    </a:ext>
                  </a:extLst>
                </p:cNvPr>
                <p:cNvPicPr/>
                <p:nvPr/>
              </p:nvPicPr>
              <p:blipFill>
                <a:blip r:embed="rId65"/>
                <a:stretch>
                  <a:fillRect/>
                </a:stretch>
              </p:blipFill>
              <p:spPr>
                <a:xfrm>
                  <a:off x="7420345" y="1359397"/>
                  <a:ext cx="21276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7" name="Ink 46">
                  <a:extLst>
                    <a:ext uri="{FF2B5EF4-FFF2-40B4-BE49-F238E27FC236}">
                      <a16:creationId xmlns:a16="http://schemas.microsoft.com/office/drawing/2014/main" id="{18AD0758-9D19-F94A-BB1F-82ADE96F7DFC}"/>
                    </a:ext>
                  </a:extLst>
                </p14:cNvPr>
                <p14:cNvContentPartPr/>
                <p14:nvPr/>
              </p14:nvContentPartPr>
              <p14:xfrm>
                <a:off x="7702945" y="1276957"/>
                <a:ext cx="459000" cy="295560"/>
              </p14:xfrm>
            </p:contentPart>
          </mc:Choice>
          <mc:Fallback xmlns="">
            <p:pic>
              <p:nvPicPr>
                <p:cNvPr id="47" name="Ink 46">
                  <a:extLst>
                    <a:ext uri="{FF2B5EF4-FFF2-40B4-BE49-F238E27FC236}">
                      <a16:creationId xmlns:a16="http://schemas.microsoft.com/office/drawing/2014/main" id="{18AD0758-9D19-F94A-BB1F-82ADE96F7DFC}"/>
                    </a:ext>
                  </a:extLst>
                </p:cNvPr>
                <p:cNvPicPr/>
                <p:nvPr/>
              </p:nvPicPr>
              <p:blipFill>
                <a:blip r:embed="rId67"/>
                <a:stretch>
                  <a:fillRect/>
                </a:stretch>
              </p:blipFill>
              <p:spPr>
                <a:xfrm>
                  <a:off x="7693945" y="1268317"/>
                  <a:ext cx="47664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8" name="Ink 47">
                  <a:extLst>
                    <a:ext uri="{FF2B5EF4-FFF2-40B4-BE49-F238E27FC236}">
                      <a16:creationId xmlns:a16="http://schemas.microsoft.com/office/drawing/2014/main" id="{8742A142-D4EB-9002-E5A1-CF03C00C7CE0}"/>
                    </a:ext>
                  </a:extLst>
                </p14:cNvPr>
                <p14:cNvContentPartPr/>
                <p14:nvPr/>
              </p14:nvContentPartPr>
              <p14:xfrm>
                <a:off x="8097865" y="1369837"/>
                <a:ext cx="142560" cy="8280"/>
              </p14:xfrm>
            </p:contentPart>
          </mc:Choice>
          <mc:Fallback xmlns="">
            <p:pic>
              <p:nvPicPr>
                <p:cNvPr id="48" name="Ink 47">
                  <a:extLst>
                    <a:ext uri="{FF2B5EF4-FFF2-40B4-BE49-F238E27FC236}">
                      <a16:creationId xmlns:a16="http://schemas.microsoft.com/office/drawing/2014/main" id="{8742A142-D4EB-9002-E5A1-CF03C00C7CE0}"/>
                    </a:ext>
                  </a:extLst>
                </p:cNvPr>
                <p:cNvPicPr/>
                <p:nvPr/>
              </p:nvPicPr>
              <p:blipFill>
                <a:blip r:embed="rId69"/>
                <a:stretch>
                  <a:fillRect/>
                </a:stretch>
              </p:blipFill>
              <p:spPr>
                <a:xfrm>
                  <a:off x="8089225" y="1361197"/>
                  <a:ext cx="16020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9" name="Ink 48">
                  <a:extLst>
                    <a:ext uri="{FF2B5EF4-FFF2-40B4-BE49-F238E27FC236}">
                      <a16:creationId xmlns:a16="http://schemas.microsoft.com/office/drawing/2014/main" id="{0C162546-0BF8-4B8F-A4A7-243D8BB3DF60}"/>
                    </a:ext>
                  </a:extLst>
                </p14:cNvPr>
                <p14:cNvContentPartPr/>
                <p14:nvPr/>
              </p14:nvContentPartPr>
              <p14:xfrm>
                <a:off x="8306665" y="1131877"/>
                <a:ext cx="396000" cy="667800"/>
              </p14:xfrm>
            </p:contentPart>
          </mc:Choice>
          <mc:Fallback xmlns="">
            <p:pic>
              <p:nvPicPr>
                <p:cNvPr id="49" name="Ink 48">
                  <a:extLst>
                    <a:ext uri="{FF2B5EF4-FFF2-40B4-BE49-F238E27FC236}">
                      <a16:creationId xmlns:a16="http://schemas.microsoft.com/office/drawing/2014/main" id="{0C162546-0BF8-4B8F-A4A7-243D8BB3DF60}"/>
                    </a:ext>
                  </a:extLst>
                </p:cNvPr>
                <p:cNvPicPr/>
                <p:nvPr/>
              </p:nvPicPr>
              <p:blipFill>
                <a:blip r:embed="rId71"/>
                <a:stretch>
                  <a:fillRect/>
                </a:stretch>
              </p:blipFill>
              <p:spPr>
                <a:xfrm>
                  <a:off x="8298025" y="1122877"/>
                  <a:ext cx="413640" cy="6854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0" name="Ink 49">
                  <a:extLst>
                    <a:ext uri="{FF2B5EF4-FFF2-40B4-BE49-F238E27FC236}">
                      <a16:creationId xmlns:a16="http://schemas.microsoft.com/office/drawing/2014/main" id="{92B77B37-F758-7609-1162-AACB3837A25B}"/>
                    </a:ext>
                  </a:extLst>
                </p14:cNvPr>
                <p14:cNvContentPartPr/>
                <p14:nvPr/>
              </p14:nvContentPartPr>
              <p14:xfrm>
                <a:off x="8707705" y="1166437"/>
                <a:ext cx="1031760" cy="320760"/>
              </p14:xfrm>
            </p:contentPart>
          </mc:Choice>
          <mc:Fallback xmlns="">
            <p:pic>
              <p:nvPicPr>
                <p:cNvPr id="50" name="Ink 49">
                  <a:extLst>
                    <a:ext uri="{FF2B5EF4-FFF2-40B4-BE49-F238E27FC236}">
                      <a16:creationId xmlns:a16="http://schemas.microsoft.com/office/drawing/2014/main" id="{92B77B37-F758-7609-1162-AACB3837A25B}"/>
                    </a:ext>
                  </a:extLst>
                </p:cNvPr>
                <p:cNvPicPr/>
                <p:nvPr/>
              </p:nvPicPr>
              <p:blipFill>
                <a:blip r:embed="rId73"/>
                <a:stretch>
                  <a:fillRect/>
                </a:stretch>
              </p:blipFill>
              <p:spPr>
                <a:xfrm>
                  <a:off x="8698705" y="1157437"/>
                  <a:ext cx="1049400" cy="3384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1" name="Ink 50">
                  <a:extLst>
                    <a:ext uri="{FF2B5EF4-FFF2-40B4-BE49-F238E27FC236}">
                      <a16:creationId xmlns:a16="http://schemas.microsoft.com/office/drawing/2014/main" id="{B6BFE5ED-221F-B388-B0A5-BC49B02FF29C}"/>
                    </a:ext>
                  </a:extLst>
                </p14:cNvPr>
                <p14:cNvContentPartPr/>
                <p14:nvPr/>
              </p14:nvContentPartPr>
              <p14:xfrm>
                <a:off x="9192985" y="1111717"/>
                <a:ext cx="126360" cy="117360"/>
              </p14:xfrm>
            </p:contentPart>
          </mc:Choice>
          <mc:Fallback xmlns="">
            <p:pic>
              <p:nvPicPr>
                <p:cNvPr id="51" name="Ink 50">
                  <a:extLst>
                    <a:ext uri="{FF2B5EF4-FFF2-40B4-BE49-F238E27FC236}">
                      <a16:creationId xmlns:a16="http://schemas.microsoft.com/office/drawing/2014/main" id="{B6BFE5ED-221F-B388-B0A5-BC49B02FF29C}"/>
                    </a:ext>
                  </a:extLst>
                </p:cNvPr>
                <p:cNvPicPr/>
                <p:nvPr/>
              </p:nvPicPr>
              <p:blipFill>
                <a:blip r:embed="rId75"/>
                <a:stretch>
                  <a:fillRect/>
                </a:stretch>
              </p:blipFill>
              <p:spPr>
                <a:xfrm>
                  <a:off x="9184345" y="1102717"/>
                  <a:ext cx="14400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2" name="Ink 51">
                  <a:extLst>
                    <a:ext uri="{FF2B5EF4-FFF2-40B4-BE49-F238E27FC236}">
                      <a16:creationId xmlns:a16="http://schemas.microsoft.com/office/drawing/2014/main" id="{241BACEF-9032-764F-E146-19AFAE3C665F}"/>
                    </a:ext>
                  </a:extLst>
                </p14:cNvPr>
                <p14:cNvContentPartPr/>
                <p14:nvPr/>
              </p14:nvContentPartPr>
              <p14:xfrm>
                <a:off x="9921985" y="1429957"/>
                <a:ext cx="20160" cy="31320"/>
              </p14:xfrm>
            </p:contentPart>
          </mc:Choice>
          <mc:Fallback xmlns="">
            <p:pic>
              <p:nvPicPr>
                <p:cNvPr id="52" name="Ink 51">
                  <a:extLst>
                    <a:ext uri="{FF2B5EF4-FFF2-40B4-BE49-F238E27FC236}">
                      <a16:creationId xmlns:a16="http://schemas.microsoft.com/office/drawing/2014/main" id="{241BACEF-9032-764F-E146-19AFAE3C665F}"/>
                    </a:ext>
                  </a:extLst>
                </p:cNvPr>
                <p:cNvPicPr/>
                <p:nvPr/>
              </p:nvPicPr>
              <p:blipFill>
                <a:blip r:embed="rId77"/>
                <a:stretch>
                  <a:fillRect/>
                </a:stretch>
              </p:blipFill>
              <p:spPr>
                <a:xfrm>
                  <a:off x="9913345" y="1421317"/>
                  <a:ext cx="37800" cy="48960"/>
                </a:xfrm>
                <a:prstGeom prst="rect">
                  <a:avLst/>
                </a:prstGeom>
              </p:spPr>
            </p:pic>
          </mc:Fallback>
        </mc:AlternateContent>
      </p:grpSp>
      <p:grpSp>
        <p:nvGrpSpPr>
          <p:cNvPr id="61" name="Group 60">
            <a:extLst>
              <a:ext uri="{FF2B5EF4-FFF2-40B4-BE49-F238E27FC236}">
                <a16:creationId xmlns:a16="http://schemas.microsoft.com/office/drawing/2014/main" id="{C55A92D7-9B0C-E1F4-A023-628C49C49E2A}"/>
              </a:ext>
            </a:extLst>
          </p:cNvPr>
          <p:cNvGrpSpPr/>
          <p:nvPr/>
        </p:nvGrpSpPr>
        <p:grpSpPr>
          <a:xfrm>
            <a:off x="1391065" y="1872757"/>
            <a:ext cx="3755880" cy="693000"/>
            <a:chOff x="1391065" y="1872757"/>
            <a:chExt cx="3755880" cy="693000"/>
          </a:xfrm>
        </p:grpSpPr>
        <mc:AlternateContent xmlns:mc="http://schemas.openxmlformats.org/markup-compatibility/2006" xmlns:p14="http://schemas.microsoft.com/office/powerpoint/2010/main">
          <mc:Choice Requires="p14">
            <p:contentPart p14:bwMode="auto" r:id="rId78">
              <p14:nvContentPartPr>
                <p14:cNvPr id="54" name="Ink 53">
                  <a:extLst>
                    <a:ext uri="{FF2B5EF4-FFF2-40B4-BE49-F238E27FC236}">
                      <a16:creationId xmlns:a16="http://schemas.microsoft.com/office/drawing/2014/main" id="{78D095BB-5D59-CE22-9516-83F9BC925CE1}"/>
                    </a:ext>
                  </a:extLst>
                </p14:cNvPr>
                <p14:cNvContentPartPr/>
                <p14:nvPr/>
              </p14:nvContentPartPr>
              <p14:xfrm>
                <a:off x="1391065" y="1872757"/>
                <a:ext cx="399960" cy="389160"/>
              </p14:xfrm>
            </p:contentPart>
          </mc:Choice>
          <mc:Fallback xmlns="">
            <p:pic>
              <p:nvPicPr>
                <p:cNvPr id="54" name="Ink 53">
                  <a:extLst>
                    <a:ext uri="{FF2B5EF4-FFF2-40B4-BE49-F238E27FC236}">
                      <a16:creationId xmlns:a16="http://schemas.microsoft.com/office/drawing/2014/main" id="{78D095BB-5D59-CE22-9516-83F9BC925CE1}"/>
                    </a:ext>
                  </a:extLst>
                </p:cNvPr>
                <p:cNvPicPr/>
                <p:nvPr/>
              </p:nvPicPr>
              <p:blipFill>
                <a:blip r:embed="rId79"/>
                <a:stretch>
                  <a:fillRect/>
                </a:stretch>
              </p:blipFill>
              <p:spPr>
                <a:xfrm>
                  <a:off x="1382425" y="1863757"/>
                  <a:ext cx="417600"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5" name="Ink 54">
                  <a:extLst>
                    <a:ext uri="{FF2B5EF4-FFF2-40B4-BE49-F238E27FC236}">
                      <a16:creationId xmlns:a16="http://schemas.microsoft.com/office/drawing/2014/main" id="{91FCA3DC-EA85-E8CD-3FC8-47AA26DF2025}"/>
                    </a:ext>
                  </a:extLst>
                </p14:cNvPr>
                <p14:cNvContentPartPr/>
                <p14:nvPr/>
              </p14:nvContentPartPr>
              <p14:xfrm>
                <a:off x="1983985" y="2111797"/>
                <a:ext cx="697320" cy="453960"/>
              </p14:xfrm>
            </p:contentPart>
          </mc:Choice>
          <mc:Fallback xmlns="">
            <p:pic>
              <p:nvPicPr>
                <p:cNvPr id="55" name="Ink 54">
                  <a:extLst>
                    <a:ext uri="{FF2B5EF4-FFF2-40B4-BE49-F238E27FC236}">
                      <a16:creationId xmlns:a16="http://schemas.microsoft.com/office/drawing/2014/main" id="{91FCA3DC-EA85-E8CD-3FC8-47AA26DF2025}"/>
                    </a:ext>
                  </a:extLst>
                </p:cNvPr>
                <p:cNvPicPr/>
                <p:nvPr/>
              </p:nvPicPr>
              <p:blipFill>
                <a:blip r:embed="rId81"/>
                <a:stretch>
                  <a:fillRect/>
                </a:stretch>
              </p:blipFill>
              <p:spPr>
                <a:xfrm>
                  <a:off x="1974985" y="2102797"/>
                  <a:ext cx="714960" cy="4716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6" name="Ink 55">
                  <a:extLst>
                    <a:ext uri="{FF2B5EF4-FFF2-40B4-BE49-F238E27FC236}">
                      <a16:creationId xmlns:a16="http://schemas.microsoft.com/office/drawing/2014/main" id="{803A3BB4-56F4-FC97-A98A-9EF871919FB4}"/>
                    </a:ext>
                  </a:extLst>
                </p14:cNvPr>
                <p14:cNvContentPartPr/>
                <p14:nvPr/>
              </p14:nvContentPartPr>
              <p14:xfrm>
                <a:off x="2802985" y="2045917"/>
                <a:ext cx="886320" cy="285840"/>
              </p14:xfrm>
            </p:contentPart>
          </mc:Choice>
          <mc:Fallback xmlns="">
            <p:pic>
              <p:nvPicPr>
                <p:cNvPr id="56" name="Ink 55">
                  <a:extLst>
                    <a:ext uri="{FF2B5EF4-FFF2-40B4-BE49-F238E27FC236}">
                      <a16:creationId xmlns:a16="http://schemas.microsoft.com/office/drawing/2014/main" id="{803A3BB4-56F4-FC97-A98A-9EF871919FB4}"/>
                    </a:ext>
                  </a:extLst>
                </p:cNvPr>
                <p:cNvPicPr/>
                <p:nvPr/>
              </p:nvPicPr>
              <p:blipFill>
                <a:blip r:embed="rId83"/>
                <a:stretch>
                  <a:fillRect/>
                </a:stretch>
              </p:blipFill>
              <p:spPr>
                <a:xfrm>
                  <a:off x="2794345" y="2037277"/>
                  <a:ext cx="90396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7" name="Ink 56">
                  <a:extLst>
                    <a:ext uri="{FF2B5EF4-FFF2-40B4-BE49-F238E27FC236}">
                      <a16:creationId xmlns:a16="http://schemas.microsoft.com/office/drawing/2014/main" id="{CB21E51D-0B2F-4552-A2E7-F619AAEE02AC}"/>
                    </a:ext>
                  </a:extLst>
                </p14:cNvPr>
                <p14:cNvContentPartPr/>
                <p14:nvPr/>
              </p14:nvContentPartPr>
              <p14:xfrm>
                <a:off x="3840505" y="1948357"/>
                <a:ext cx="1212120" cy="368640"/>
              </p14:xfrm>
            </p:contentPart>
          </mc:Choice>
          <mc:Fallback xmlns="">
            <p:pic>
              <p:nvPicPr>
                <p:cNvPr id="57" name="Ink 56">
                  <a:extLst>
                    <a:ext uri="{FF2B5EF4-FFF2-40B4-BE49-F238E27FC236}">
                      <a16:creationId xmlns:a16="http://schemas.microsoft.com/office/drawing/2014/main" id="{CB21E51D-0B2F-4552-A2E7-F619AAEE02AC}"/>
                    </a:ext>
                  </a:extLst>
                </p:cNvPr>
                <p:cNvPicPr/>
                <p:nvPr/>
              </p:nvPicPr>
              <p:blipFill>
                <a:blip r:embed="rId85"/>
                <a:stretch>
                  <a:fillRect/>
                </a:stretch>
              </p:blipFill>
              <p:spPr>
                <a:xfrm>
                  <a:off x="3831505" y="1939357"/>
                  <a:ext cx="1229760" cy="3862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8" name="Ink 57">
                  <a:extLst>
                    <a:ext uri="{FF2B5EF4-FFF2-40B4-BE49-F238E27FC236}">
                      <a16:creationId xmlns:a16="http://schemas.microsoft.com/office/drawing/2014/main" id="{638470E3-A952-7C16-887B-F70805DE686E}"/>
                    </a:ext>
                  </a:extLst>
                </p14:cNvPr>
                <p14:cNvContentPartPr/>
                <p14:nvPr/>
              </p14:nvContentPartPr>
              <p14:xfrm>
                <a:off x="4969465" y="2034037"/>
                <a:ext cx="177480" cy="17280"/>
              </p14:xfrm>
            </p:contentPart>
          </mc:Choice>
          <mc:Fallback xmlns="">
            <p:pic>
              <p:nvPicPr>
                <p:cNvPr id="58" name="Ink 57">
                  <a:extLst>
                    <a:ext uri="{FF2B5EF4-FFF2-40B4-BE49-F238E27FC236}">
                      <a16:creationId xmlns:a16="http://schemas.microsoft.com/office/drawing/2014/main" id="{638470E3-A952-7C16-887B-F70805DE686E}"/>
                    </a:ext>
                  </a:extLst>
                </p:cNvPr>
                <p:cNvPicPr/>
                <p:nvPr/>
              </p:nvPicPr>
              <p:blipFill>
                <a:blip r:embed="rId87"/>
                <a:stretch>
                  <a:fillRect/>
                </a:stretch>
              </p:blipFill>
              <p:spPr>
                <a:xfrm>
                  <a:off x="4960825" y="2025037"/>
                  <a:ext cx="19512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9" name="Ink 58">
                  <a:extLst>
                    <a:ext uri="{FF2B5EF4-FFF2-40B4-BE49-F238E27FC236}">
                      <a16:creationId xmlns:a16="http://schemas.microsoft.com/office/drawing/2014/main" id="{152E4A5F-9E66-A187-97B8-47D9843ABFD9}"/>
                    </a:ext>
                  </a:extLst>
                </p14:cNvPr>
                <p14:cNvContentPartPr/>
                <p14:nvPr/>
              </p14:nvContentPartPr>
              <p14:xfrm>
                <a:off x="4197985" y="2014957"/>
                <a:ext cx="122760" cy="5760"/>
              </p14:xfrm>
            </p:contentPart>
          </mc:Choice>
          <mc:Fallback xmlns="">
            <p:pic>
              <p:nvPicPr>
                <p:cNvPr id="59" name="Ink 58">
                  <a:extLst>
                    <a:ext uri="{FF2B5EF4-FFF2-40B4-BE49-F238E27FC236}">
                      <a16:creationId xmlns:a16="http://schemas.microsoft.com/office/drawing/2014/main" id="{152E4A5F-9E66-A187-97B8-47D9843ABFD9}"/>
                    </a:ext>
                  </a:extLst>
                </p:cNvPr>
                <p:cNvPicPr/>
                <p:nvPr/>
              </p:nvPicPr>
              <p:blipFill>
                <a:blip r:embed="rId89"/>
                <a:stretch>
                  <a:fillRect/>
                </a:stretch>
              </p:blipFill>
              <p:spPr>
                <a:xfrm>
                  <a:off x="4188985" y="2006317"/>
                  <a:ext cx="14040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0" name="Ink 59">
                  <a:extLst>
                    <a:ext uri="{FF2B5EF4-FFF2-40B4-BE49-F238E27FC236}">
                      <a16:creationId xmlns:a16="http://schemas.microsoft.com/office/drawing/2014/main" id="{B3CAE23E-FBB6-DC95-E970-10C0A89DBAEA}"/>
                    </a:ext>
                  </a:extLst>
                </p14:cNvPr>
                <p14:cNvContentPartPr/>
                <p14:nvPr/>
              </p14:nvContentPartPr>
              <p14:xfrm>
                <a:off x="3910345" y="1902637"/>
                <a:ext cx="124200" cy="109080"/>
              </p14:xfrm>
            </p:contentPart>
          </mc:Choice>
          <mc:Fallback xmlns="">
            <p:pic>
              <p:nvPicPr>
                <p:cNvPr id="60" name="Ink 59">
                  <a:extLst>
                    <a:ext uri="{FF2B5EF4-FFF2-40B4-BE49-F238E27FC236}">
                      <a16:creationId xmlns:a16="http://schemas.microsoft.com/office/drawing/2014/main" id="{B3CAE23E-FBB6-DC95-E970-10C0A89DBAEA}"/>
                    </a:ext>
                  </a:extLst>
                </p:cNvPr>
                <p:cNvPicPr/>
                <p:nvPr/>
              </p:nvPicPr>
              <p:blipFill>
                <a:blip r:embed="rId91"/>
                <a:stretch>
                  <a:fillRect/>
                </a:stretch>
              </p:blipFill>
              <p:spPr>
                <a:xfrm>
                  <a:off x="3901345" y="1893997"/>
                  <a:ext cx="141840" cy="126720"/>
                </a:xfrm>
                <a:prstGeom prst="rect">
                  <a:avLst/>
                </a:prstGeom>
              </p:spPr>
            </p:pic>
          </mc:Fallback>
        </mc:AlternateContent>
      </p:grpSp>
      <p:grpSp>
        <p:nvGrpSpPr>
          <p:cNvPr id="67" name="Group 66">
            <a:extLst>
              <a:ext uri="{FF2B5EF4-FFF2-40B4-BE49-F238E27FC236}">
                <a16:creationId xmlns:a16="http://schemas.microsoft.com/office/drawing/2014/main" id="{2B2BCB9E-4FC7-59D1-11CD-1F0D02B5C5BD}"/>
              </a:ext>
            </a:extLst>
          </p:cNvPr>
          <p:cNvGrpSpPr/>
          <p:nvPr/>
        </p:nvGrpSpPr>
        <p:grpSpPr>
          <a:xfrm>
            <a:off x="1050865" y="1993717"/>
            <a:ext cx="2637000" cy="942840"/>
            <a:chOff x="1050865" y="1993717"/>
            <a:chExt cx="2637000" cy="942840"/>
          </a:xfrm>
        </p:grpSpPr>
        <mc:AlternateContent xmlns:mc="http://schemas.openxmlformats.org/markup-compatibility/2006" xmlns:p14="http://schemas.microsoft.com/office/powerpoint/2010/main">
          <mc:Choice Requires="p14">
            <p:contentPart p14:bwMode="auto" r:id="rId92">
              <p14:nvContentPartPr>
                <p14:cNvPr id="62" name="Ink 61">
                  <a:extLst>
                    <a:ext uri="{FF2B5EF4-FFF2-40B4-BE49-F238E27FC236}">
                      <a16:creationId xmlns:a16="http://schemas.microsoft.com/office/drawing/2014/main" id="{825A3A4D-C0B6-66D5-EFEB-89E913C923AA}"/>
                    </a:ext>
                  </a:extLst>
                </p14:cNvPr>
                <p14:cNvContentPartPr/>
                <p14:nvPr/>
              </p14:nvContentPartPr>
              <p14:xfrm>
                <a:off x="1050865" y="1993717"/>
                <a:ext cx="336240" cy="793440"/>
              </p14:xfrm>
            </p:contentPart>
          </mc:Choice>
          <mc:Fallback xmlns="">
            <p:pic>
              <p:nvPicPr>
                <p:cNvPr id="62" name="Ink 61">
                  <a:extLst>
                    <a:ext uri="{FF2B5EF4-FFF2-40B4-BE49-F238E27FC236}">
                      <a16:creationId xmlns:a16="http://schemas.microsoft.com/office/drawing/2014/main" id="{825A3A4D-C0B6-66D5-EFEB-89E913C923AA}"/>
                    </a:ext>
                  </a:extLst>
                </p:cNvPr>
                <p:cNvPicPr/>
                <p:nvPr/>
              </p:nvPicPr>
              <p:blipFill>
                <a:blip r:embed="rId93"/>
                <a:stretch>
                  <a:fillRect/>
                </a:stretch>
              </p:blipFill>
              <p:spPr>
                <a:xfrm>
                  <a:off x="1041865" y="1984717"/>
                  <a:ext cx="353880" cy="8110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3" name="Ink 62">
                  <a:extLst>
                    <a:ext uri="{FF2B5EF4-FFF2-40B4-BE49-F238E27FC236}">
                      <a16:creationId xmlns:a16="http://schemas.microsoft.com/office/drawing/2014/main" id="{127D1C4F-719A-D054-5769-FB4CE3DD3D40}"/>
                    </a:ext>
                  </a:extLst>
                </p14:cNvPr>
                <p14:cNvContentPartPr/>
                <p14:nvPr/>
              </p14:nvContentPartPr>
              <p14:xfrm>
                <a:off x="1590865" y="2608957"/>
                <a:ext cx="977760" cy="327600"/>
              </p14:xfrm>
            </p:contentPart>
          </mc:Choice>
          <mc:Fallback xmlns="">
            <p:pic>
              <p:nvPicPr>
                <p:cNvPr id="63" name="Ink 62">
                  <a:extLst>
                    <a:ext uri="{FF2B5EF4-FFF2-40B4-BE49-F238E27FC236}">
                      <a16:creationId xmlns:a16="http://schemas.microsoft.com/office/drawing/2014/main" id="{127D1C4F-719A-D054-5769-FB4CE3DD3D40}"/>
                    </a:ext>
                  </a:extLst>
                </p:cNvPr>
                <p:cNvPicPr/>
                <p:nvPr/>
              </p:nvPicPr>
              <p:blipFill>
                <a:blip r:embed="rId95"/>
                <a:stretch>
                  <a:fillRect/>
                </a:stretch>
              </p:blipFill>
              <p:spPr>
                <a:xfrm>
                  <a:off x="1582225" y="2600317"/>
                  <a:ext cx="995400" cy="3452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4" name="Ink 63">
                  <a:extLst>
                    <a:ext uri="{FF2B5EF4-FFF2-40B4-BE49-F238E27FC236}">
                      <a16:creationId xmlns:a16="http://schemas.microsoft.com/office/drawing/2014/main" id="{C7EBEBBF-FBCA-C71B-1F27-A0026D9BE82D}"/>
                    </a:ext>
                  </a:extLst>
                </p14:cNvPr>
                <p14:cNvContentPartPr/>
                <p14:nvPr/>
              </p14:nvContentPartPr>
              <p14:xfrm>
                <a:off x="2179825" y="2718397"/>
                <a:ext cx="144720" cy="21960"/>
              </p14:xfrm>
            </p:contentPart>
          </mc:Choice>
          <mc:Fallback xmlns="">
            <p:pic>
              <p:nvPicPr>
                <p:cNvPr id="64" name="Ink 63">
                  <a:extLst>
                    <a:ext uri="{FF2B5EF4-FFF2-40B4-BE49-F238E27FC236}">
                      <a16:creationId xmlns:a16="http://schemas.microsoft.com/office/drawing/2014/main" id="{C7EBEBBF-FBCA-C71B-1F27-A0026D9BE82D}"/>
                    </a:ext>
                  </a:extLst>
                </p:cNvPr>
                <p:cNvPicPr/>
                <p:nvPr/>
              </p:nvPicPr>
              <p:blipFill>
                <a:blip r:embed="rId97"/>
                <a:stretch>
                  <a:fillRect/>
                </a:stretch>
              </p:blipFill>
              <p:spPr>
                <a:xfrm>
                  <a:off x="2170825" y="2709757"/>
                  <a:ext cx="16236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5" name="Ink 64">
                  <a:extLst>
                    <a:ext uri="{FF2B5EF4-FFF2-40B4-BE49-F238E27FC236}">
                      <a16:creationId xmlns:a16="http://schemas.microsoft.com/office/drawing/2014/main" id="{CC44B589-52E3-B535-39D0-8A8DB42A2DBF}"/>
                    </a:ext>
                  </a:extLst>
                </p14:cNvPr>
                <p14:cNvContentPartPr/>
                <p14:nvPr/>
              </p14:nvContentPartPr>
              <p14:xfrm>
                <a:off x="2657545" y="2719477"/>
                <a:ext cx="99000" cy="31680"/>
              </p14:xfrm>
            </p:contentPart>
          </mc:Choice>
          <mc:Fallback xmlns="">
            <p:pic>
              <p:nvPicPr>
                <p:cNvPr id="65" name="Ink 64">
                  <a:extLst>
                    <a:ext uri="{FF2B5EF4-FFF2-40B4-BE49-F238E27FC236}">
                      <a16:creationId xmlns:a16="http://schemas.microsoft.com/office/drawing/2014/main" id="{CC44B589-52E3-B535-39D0-8A8DB42A2DBF}"/>
                    </a:ext>
                  </a:extLst>
                </p:cNvPr>
                <p:cNvPicPr/>
                <p:nvPr/>
              </p:nvPicPr>
              <p:blipFill>
                <a:blip r:embed="rId99"/>
                <a:stretch>
                  <a:fillRect/>
                </a:stretch>
              </p:blipFill>
              <p:spPr>
                <a:xfrm>
                  <a:off x="2648905" y="2710477"/>
                  <a:ext cx="11664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6" name="Ink 65">
                  <a:extLst>
                    <a:ext uri="{FF2B5EF4-FFF2-40B4-BE49-F238E27FC236}">
                      <a16:creationId xmlns:a16="http://schemas.microsoft.com/office/drawing/2014/main" id="{A1A96F4F-FCA7-FECF-04A3-35B173E061CF}"/>
                    </a:ext>
                  </a:extLst>
                </p14:cNvPr>
                <p14:cNvContentPartPr/>
                <p14:nvPr/>
              </p14:nvContentPartPr>
              <p14:xfrm>
                <a:off x="2831065" y="2582317"/>
                <a:ext cx="856800" cy="313560"/>
              </p14:xfrm>
            </p:contentPart>
          </mc:Choice>
          <mc:Fallback xmlns="">
            <p:pic>
              <p:nvPicPr>
                <p:cNvPr id="66" name="Ink 65">
                  <a:extLst>
                    <a:ext uri="{FF2B5EF4-FFF2-40B4-BE49-F238E27FC236}">
                      <a16:creationId xmlns:a16="http://schemas.microsoft.com/office/drawing/2014/main" id="{A1A96F4F-FCA7-FECF-04A3-35B173E061CF}"/>
                    </a:ext>
                  </a:extLst>
                </p:cNvPr>
                <p:cNvPicPr/>
                <p:nvPr/>
              </p:nvPicPr>
              <p:blipFill>
                <a:blip r:embed="rId101"/>
                <a:stretch>
                  <a:fillRect/>
                </a:stretch>
              </p:blipFill>
              <p:spPr>
                <a:xfrm>
                  <a:off x="2822065" y="2573677"/>
                  <a:ext cx="874440" cy="331200"/>
                </a:xfrm>
                <a:prstGeom prst="rect">
                  <a:avLst/>
                </a:prstGeom>
              </p:spPr>
            </p:pic>
          </mc:Fallback>
        </mc:AlternateContent>
      </p:grpSp>
      <p:grpSp>
        <p:nvGrpSpPr>
          <p:cNvPr id="84" name="Group 83">
            <a:extLst>
              <a:ext uri="{FF2B5EF4-FFF2-40B4-BE49-F238E27FC236}">
                <a16:creationId xmlns:a16="http://schemas.microsoft.com/office/drawing/2014/main" id="{C012A3E7-C90D-15E7-F0AC-57A46496A5FE}"/>
              </a:ext>
            </a:extLst>
          </p:cNvPr>
          <p:cNvGrpSpPr/>
          <p:nvPr/>
        </p:nvGrpSpPr>
        <p:grpSpPr>
          <a:xfrm>
            <a:off x="3846265" y="2336437"/>
            <a:ext cx="4303440" cy="542880"/>
            <a:chOff x="3846265" y="2336437"/>
            <a:chExt cx="4303440" cy="542880"/>
          </a:xfrm>
        </p:grpSpPr>
        <mc:AlternateContent xmlns:mc="http://schemas.openxmlformats.org/markup-compatibility/2006" xmlns:p14="http://schemas.microsoft.com/office/powerpoint/2010/main">
          <mc:Choice Requires="p14">
            <p:contentPart p14:bwMode="auto" r:id="rId102">
              <p14:nvContentPartPr>
                <p14:cNvPr id="73" name="Ink 72">
                  <a:extLst>
                    <a:ext uri="{FF2B5EF4-FFF2-40B4-BE49-F238E27FC236}">
                      <a16:creationId xmlns:a16="http://schemas.microsoft.com/office/drawing/2014/main" id="{43B4CEF5-3B45-4864-9C4D-1CD5D36C3727}"/>
                    </a:ext>
                  </a:extLst>
                </p14:cNvPr>
                <p14:cNvContentPartPr/>
                <p14:nvPr/>
              </p14:nvContentPartPr>
              <p14:xfrm>
                <a:off x="3846265" y="2467837"/>
                <a:ext cx="2409120" cy="411480"/>
              </p14:xfrm>
            </p:contentPart>
          </mc:Choice>
          <mc:Fallback xmlns="">
            <p:pic>
              <p:nvPicPr>
                <p:cNvPr id="73" name="Ink 72">
                  <a:extLst>
                    <a:ext uri="{FF2B5EF4-FFF2-40B4-BE49-F238E27FC236}">
                      <a16:creationId xmlns:a16="http://schemas.microsoft.com/office/drawing/2014/main" id="{43B4CEF5-3B45-4864-9C4D-1CD5D36C3727}"/>
                    </a:ext>
                  </a:extLst>
                </p:cNvPr>
                <p:cNvPicPr/>
                <p:nvPr/>
              </p:nvPicPr>
              <p:blipFill>
                <a:blip r:embed="rId103"/>
                <a:stretch>
                  <a:fillRect/>
                </a:stretch>
              </p:blipFill>
              <p:spPr>
                <a:xfrm>
                  <a:off x="3837625" y="2459197"/>
                  <a:ext cx="2426760" cy="4291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4" name="Ink 73">
                  <a:extLst>
                    <a:ext uri="{FF2B5EF4-FFF2-40B4-BE49-F238E27FC236}">
                      <a16:creationId xmlns:a16="http://schemas.microsoft.com/office/drawing/2014/main" id="{530E2F08-84E0-4097-98E9-B49CA9CEF1C6}"/>
                    </a:ext>
                  </a:extLst>
                </p14:cNvPr>
                <p14:cNvContentPartPr/>
                <p14:nvPr/>
              </p14:nvContentPartPr>
              <p14:xfrm>
                <a:off x="5780905" y="2409877"/>
                <a:ext cx="85320" cy="48240"/>
              </p14:xfrm>
            </p:contentPart>
          </mc:Choice>
          <mc:Fallback xmlns="">
            <p:pic>
              <p:nvPicPr>
                <p:cNvPr id="74" name="Ink 73">
                  <a:extLst>
                    <a:ext uri="{FF2B5EF4-FFF2-40B4-BE49-F238E27FC236}">
                      <a16:creationId xmlns:a16="http://schemas.microsoft.com/office/drawing/2014/main" id="{530E2F08-84E0-4097-98E9-B49CA9CEF1C6}"/>
                    </a:ext>
                  </a:extLst>
                </p:cNvPr>
                <p:cNvPicPr/>
                <p:nvPr/>
              </p:nvPicPr>
              <p:blipFill>
                <a:blip r:embed="rId105"/>
                <a:stretch>
                  <a:fillRect/>
                </a:stretch>
              </p:blipFill>
              <p:spPr>
                <a:xfrm>
                  <a:off x="5771905" y="2401237"/>
                  <a:ext cx="10296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5" name="Ink 74">
                  <a:extLst>
                    <a:ext uri="{FF2B5EF4-FFF2-40B4-BE49-F238E27FC236}">
                      <a16:creationId xmlns:a16="http://schemas.microsoft.com/office/drawing/2014/main" id="{D320C004-C81F-7ABF-7548-035F5B1DC42B}"/>
                    </a:ext>
                  </a:extLst>
                </p14:cNvPr>
                <p14:cNvContentPartPr/>
                <p14:nvPr/>
              </p14:nvContentPartPr>
              <p14:xfrm>
                <a:off x="5605945" y="2499877"/>
                <a:ext cx="106920" cy="15480"/>
              </p14:xfrm>
            </p:contentPart>
          </mc:Choice>
          <mc:Fallback xmlns="">
            <p:pic>
              <p:nvPicPr>
                <p:cNvPr id="75" name="Ink 74">
                  <a:extLst>
                    <a:ext uri="{FF2B5EF4-FFF2-40B4-BE49-F238E27FC236}">
                      <a16:creationId xmlns:a16="http://schemas.microsoft.com/office/drawing/2014/main" id="{D320C004-C81F-7ABF-7548-035F5B1DC42B}"/>
                    </a:ext>
                  </a:extLst>
                </p:cNvPr>
                <p:cNvPicPr/>
                <p:nvPr/>
              </p:nvPicPr>
              <p:blipFill>
                <a:blip r:embed="rId107"/>
                <a:stretch>
                  <a:fillRect/>
                </a:stretch>
              </p:blipFill>
              <p:spPr>
                <a:xfrm>
                  <a:off x="5596945" y="2490877"/>
                  <a:ext cx="12456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6" name="Ink 75">
                  <a:extLst>
                    <a:ext uri="{FF2B5EF4-FFF2-40B4-BE49-F238E27FC236}">
                      <a16:creationId xmlns:a16="http://schemas.microsoft.com/office/drawing/2014/main" id="{DE8B0C75-C365-2091-1941-2EC822E3B1A5}"/>
                    </a:ext>
                  </a:extLst>
                </p14:cNvPr>
                <p14:cNvContentPartPr/>
                <p14:nvPr/>
              </p14:nvContentPartPr>
              <p14:xfrm>
                <a:off x="5247385" y="2422477"/>
                <a:ext cx="104760" cy="76320"/>
              </p14:xfrm>
            </p:contentPart>
          </mc:Choice>
          <mc:Fallback xmlns="">
            <p:pic>
              <p:nvPicPr>
                <p:cNvPr id="76" name="Ink 75">
                  <a:extLst>
                    <a:ext uri="{FF2B5EF4-FFF2-40B4-BE49-F238E27FC236}">
                      <a16:creationId xmlns:a16="http://schemas.microsoft.com/office/drawing/2014/main" id="{DE8B0C75-C365-2091-1941-2EC822E3B1A5}"/>
                    </a:ext>
                  </a:extLst>
                </p:cNvPr>
                <p:cNvPicPr/>
                <p:nvPr/>
              </p:nvPicPr>
              <p:blipFill>
                <a:blip r:embed="rId109"/>
                <a:stretch>
                  <a:fillRect/>
                </a:stretch>
              </p:blipFill>
              <p:spPr>
                <a:xfrm>
                  <a:off x="5238745" y="2413477"/>
                  <a:ext cx="12240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80" name="Ink 79">
                  <a:extLst>
                    <a:ext uri="{FF2B5EF4-FFF2-40B4-BE49-F238E27FC236}">
                      <a16:creationId xmlns:a16="http://schemas.microsoft.com/office/drawing/2014/main" id="{7CF49A73-4BA4-2015-3CD4-28F635A1AD55}"/>
                    </a:ext>
                  </a:extLst>
                </p14:cNvPr>
                <p14:cNvContentPartPr/>
                <p14:nvPr/>
              </p14:nvContentPartPr>
              <p14:xfrm>
                <a:off x="6383545" y="2455237"/>
                <a:ext cx="1766160" cy="300600"/>
              </p14:xfrm>
            </p:contentPart>
          </mc:Choice>
          <mc:Fallback xmlns="">
            <p:pic>
              <p:nvPicPr>
                <p:cNvPr id="80" name="Ink 79">
                  <a:extLst>
                    <a:ext uri="{FF2B5EF4-FFF2-40B4-BE49-F238E27FC236}">
                      <a16:creationId xmlns:a16="http://schemas.microsoft.com/office/drawing/2014/main" id="{7CF49A73-4BA4-2015-3CD4-28F635A1AD55}"/>
                    </a:ext>
                  </a:extLst>
                </p:cNvPr>
                <p:cNvPicPr/>
                <p:nvPr/>
              </p:nvPicPr>
              <p:blipFill>
                <a:blip r:embed="rId111"/>
                <a:stretch>
                  <a:fillRect/>
                </a:stretch>
              </p:blipFill>
              <p:spPr>
                <a:xfrm>
                  <a:off x="6374545" y="2446237"/>
                  <a:ext cx="1783800" cy="3182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81" name="Ink 80">
                  <a:extLst>
                    <a:ext uri="{FF2B5EF4-FFF2-40B4-BE49-F238E27FC236}">
                      <a16:creationId xmlns:a16="http://schemas.microsoft.com/office/drawing/2014/main" id="{08D6280E-64E8-A512-E815-EF896310954D}"/>
                    </a:ext>
                  </a:extLst>
                </p14:cNvPr>
                <p14:cNvContentPartPr/>
                <p14:nvPr/>
              </p14:nvContentPartPr>
              <p14:xfrm>
                <a:off x="6989425" y="2336437"/>
                <a:ext cx="113400" cy="103680"/>
              </p14:xfrm>
            </p:contentPart>
          </mc:Choice>
          <mc:Fallback xmlns="">
            <p:pic>
              <p:nvPicPr>
                <p:cNvPr id="81" name="Ink 80">
                  <a:extLst>
                    <a:ext uri="{FF2B5EF4-FFF2-40B4-BE49-F238E27FC236}">
                      <a16:creationId xmlns:a16="http://schemas.microsoft.com/office/drawing/2014/main" id="{08D6280E-64E8-A512-E815-EF896310954D}"/>
                    </a:ext>
                  </a:extLst>
                </p:cNvPr>
                <p:cNvPicPr/>
                <p:nvPr/>
              </p:nvPicPr>
              <p:blipFill>
                <a:blip r:embed="rId113"/>
                <a:stretch>
                  <a:fillRect/>
                </a:stretch>
              </p:blipFill>
              <p:spPr>
                <a:xfrm>
                  <a:off x="6980425" y="2327797"/>
                  <a:ext cx="13104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82" name="Ink 81">
                  <a:extLst>
                    <a:ext uri="{FF2B5EF4-FFF2-40B4-BE49-F238E27FC236}">
                      <a16:creationId xmlns:a16="http://schemas.microsoft.com/office/drawing/2014/main" id="{9F7DFE4C-15FD-9A95-F1D2-B1F99A996974}"/>
                    </a:ext>
                  </a:extLst>
                </p14:cNvPr>
                <p14:cNvContentPartPr/>
                <p14:nvPr/>
              </p14:nvContentPartPr>
              <p14:xfrm>
                <a:off x="7134145" y="2509597"/>
                <a:ext cx="184680" cy="11880"/>
              </p14:xfrm>
            </p:contentPart>
          </mc:Choice>
          <mc:Fallback xmlns="">
            <p:pic>
              <p:nvPicPr>
                <p:cNvPr id="82" name="Ink 81">
                  <a:extLst>
                    <a:ext uri="{FF2B5EF4-FFF2-40B4-BE49-F238E27FC236}">
                      <a16:creationId xmlns:a16="http://schemas.microsoft.com/office/drawing/2014/main" id="{9F7DFE4C-15FD-9A95-F1D2-B1F99A996974}"/>
                    </a:ext>
                  </a:extLst>
                </p:cNvPr>
                <p:cNvPicPr/>
                <p:nvPr/>
              </p:nvPicPr>
              <p:blipFill>
                <a:blip r:embed="rId115"/>
                <a:stretch>
                  <a:fillRect/>
                </a:stretch>
              </p:blipFill>
              <p:spPr>
                <a:xfrm>
                  <a:off x="7125505" y="2500957"/>
                  <a:ext cx="20232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83" name="Ink 82">
                  <a:extLst>
                    <a:ext uri="{FF2B5EF4-FFF2-40B4-BE49-F238E27FC236}">
                      <a16:creationId xmlns:a16="http://schemas.microsoft.com/office/drawing/2014/main" id="{17F8D698-7429-3165-E977-3C94A7B48EDE}"/>
                    </a:ext>
                  </a:extLst>
                </p14:cNvPr>
                <p14:cNvContentPartPr/>
                <p14:nvPr/>
              </p14:nvContentPartPr>
              <p14:xfrm>
                <a:off x="7553185" y="2520397"/>
                <a:ext cx="221400" cy="15480"/>
              </p14:xfrm>
            </p:contentPart>
          </mc:Choice>
          <mc:Fallback xmlns="">
            <p:pic>
              <p:nvPicPr>
                <p:cNvPr id="83" name="Ink 82">
                  <a:extLst>
                    <a:ext uri="{FF2B5EF4-FFF2-40B4-BE49-F238E27FC236}">
                      <a16:creationId xmlns:a16="http://schemas.microsoft.com/office/drawing/2014/main" id="{17F8D698-7429-3165-E977-3C94A7B48EDE}"/>
                    </a:ext>
                  </a:extLst>
                </p:cNvPr>
                <p:cNvPicPr/>
                <p:nvPr/>
              </p:nvPicPr>
              <p:blipFill>
                <a:blip r:embed="rId117"/>
                <a:stretch>
                  <a:fillRect/>
                </a:stretch>
              </p:blipFill>
              <p:spPr>
                <a:xfrm>
                  <a:off x="7544545" y="2511757"/>
                  <a:ext cx="239040" cy="33120"/>
                </a:xfrm>
                <a:prstGeom prst="rect">
                  <a:avLst/>
                </a:prstGeom>
              </p:spPr>
            </p:pic>
          </mc:Fallback>
        </mc:AlternateContent>
      </p:grpSp>
      <p:grpSp>
        <p:nvGrpSpPr>
          <p:cNvPr id="92" name="Group 91">
            <a:extLst>
              <a:ext uri="{FF2B5EF4-FFF2-40B4-BE49-F238E27FC236}">
                <a16:creationId xmlns:a16="http://schemas.microsoft.com/office/drawing/2014/main" id="{4DC921EB-6CD9-96E8-E7E1-C4A80F7153B4}"/>
              </a:ext>
            </a:extLst>
          </p:cNvPr>
          <p:cNvGrpSpPr/>
          <p:nvPr/>
        </p:nvGrpSpPr>
        <p:grpSpPr>
          <a:xfrm>
            <a:off x="248785" y="3283597"/>
            <a:ext cx="1413360" cy="571320"/>
            <a:chOff x="248785" y="3283597"/>
            <a:chExt cx="1413360" cy="571320"/>
          </a:xfrm>
        </p:grpSpPr>
        <mc:AlternateContent xmlns:mc="http://schemas.openxmlformats.org/markup-compatibility/2006" xmlns:p14="http://schemas.microsoft.com/office/powerpoint/2010/main">
          <mc:Choice Requires="p14">
            <p:contentPart p14:bwMode="auto" r:id="rId118">
              <p14:nvContentPartPr>
                <p14:cNvPr id="85" name="Ink 84">
                  <a:extLst>
                    <a:ext uri="{FF2B5EF4-FFF2-40B4-BE49-F238E27FC236}">
                      <a16:creationId xmlns:a16="http://schemas.microsoft.com/office/drawing/2014/main" id="{51F92AF0-285A-B65B-D036-B637B734E1B0}"/>
                    </a:ext>
                  </a:extLst>
                </p14:cNvPr>
                <p14:cNvContentPartPr/>
                <p14:nvPr/>
              </p14:nvContentPartPr>
              <p14:xfrm>
                <a:off x="254905" y="3358477"/>
                <a:ext cx="9360" cy="481680"/>
              </p14:xfrm>
            </p:contentPart>
          </mc:Choice>
          <mc:Fallback xmlns="">
            <p:pic>
              <p:nvPicPr>
                <p:cNvPr id="85" name="Ink 84">
                  <a:extLst>
                    <a:ext uri="{FF2B5EF4-FFF2-40B4-BE49-F238E27FC236}">
                      <a16:creationId xmlns:a16="http://schemas.microsoft.com/office/drawing/2014/main" id="{51F92AF0-285A-B65B-D036-B637B734E1B0}"/>
                    </a:ext>
                  </a:extLst>
                </p:cNvPr>
                <p:cNvPicPr/>
                <p:nvPr/>
              </p:nvPicPr>
              <p:blipFill>
                <a:blip r:embed="rId119"/>
                <a:stretch>
                  <a:fillRect/>
                </a:stretch>
              </p:blipFill>
              <p:spPr>
                <a:xfrm>
                  <a:off x="245905" y="3349477"/>
                  <a:ext cx="27000" cy="4993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86" name="Ink 85">
                  <a:extLst>
                    <a:ext uri="{FF2B5EF4-FFF2-40B4-BE49-F238E27FC236}">
                      <a16:creationId xmlns:a16="http://schemas.microsoft.com/office/drawing/2014/main" id="{803BA0A3-4EA1-A99B-52D2-6308F2FBE1F0}"/>
                    </a:ext>
                  </a:extLst>
                </p14:cNvPr>
                <p14:cNvContentPartPr/>
                <p14:nvPr/>
              </p14:nvContentPartPr>
              <p14:xfrm>
                <a:off x="421945" y="3375397"/>
                <a:ext cx="90360" cy="299880"/>
              </p14:xfrm>
            </p:contentPart>
          </mc:Choice>
          <mc:Fallback xmlns="">
            <p:pic>
              <p:nvPicPr>
                <p:cNvPr id="86" name="Ink 85">
                  <a:extLst>
                    <a:ext uri="{FF2B5EF4-FFF2-40B4-BE49-F238E27FC236}">
                      <a16:creationId xmlns:a16="http://schemas.microsoft.com/office/drawing/2014/main" id="{803BA0A3-4EA1-A99B-52D2-6308F2FBE1F0}"/>
                    </a:ext>
                  </a:extLst>
                </p:cNvPr>
                <p:cNvPicPr/>
                <p:nvPr/>
              </p:nvPicPr>
              <p:blipFill>
                <a:blip r:embed="rId121"/>
                <a:stretch>
                  <a:fillRect/>
                </a:stretch>
              </p:blipFill>
              <p:spPr>
                <a:xfrm>
                  <a:off x="413305" y="3366757"/>
                  <a:ext cx="10800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87" name="Ink 86">
                  <a:extLst>
                    <a:ext uri="{FF2B5EF4-FFF2-40B4-BE49-F238E27FC236}">
                      <a16:creationId xmlns:a16="http://schemas.microsoft.com/office/drawing/2014/main" id="{3B80521A-4D9D-BFA6-1A61-D0979AD7B00B}"/>
                    </a:ext>
                  </a:extLst>
                </p14:cNvPr>
                <p14:cNvContentPartPr/>
                <p14:nvPr/>
              </p14:nvContentPartPr>
              <p14:xfrm>
                <a:off x="458665" y="3379717"/>
                <a:ext cx="1064880" cy="325800"/>
              </p14:xfrm>
            </p:contentPart>
          </mc:Choice>
          <mc:Fallback xmlns="">
            <p:pic>
              <p:nvPicPr>
                <p:cNvPr id="87" name="Ink 86">
                  <a:extLst>
                    <a:ext uri="{FF2B5EF4-FFF2-40B4-BE49-F238E27FC236}">
                      <a16:creationId xmlns:a16="http://schemas.microsoft.com/office/drawing/2014/main" id="{3B80521A-4D9D-BFA6-1A61-D0979AD7B00B}"/>
                    </a:ext>
                  </a:extLst>
                </p:cNvPr>
                <p:cNvPicPr/>
                <p:nvPr/>
              </p:nvPicPr>
              <p:blipFill>
                <a:blip r:embed="rId123"/>
                <a:stretch>
                  <a:fillRect/>
                </a:stretch>
              </p:blipFill>
              <p:spPr>
                <a:xfrm>
                  <a:off x="450025" y="3371077"/>
                  <a:ext cx="108252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88" name="Ink 87">
                  <a:extLst>
                    <a:ext uri="{FF2B5EF4-FFF2-40B4-BE49-F238E27FC236}">
                      <a16:creationId xmlns:a16="http://schemas.microsoft.com/office/drawing/2014/main" id="{EB2E4750-6A42-01E1-2A53-C06DE154A4FB}"/>
                    </a:ext>
                  </a:extLst>
                </p14:cNvPr>
                <p14:cNvContentPartPr/>
                <p14:nvPr/>
              </p14:nvContentPartPr>
              <p14:xfrm>
                <a:off x="737305" y="3309517"/>
                <a:ext cx="125280" cy="104040"/>
              </p14:xfrm>
            </p:contentPart>
          </mc:Choice>
          <mc:Fallback xmlns="">
            <p:pic>
              <p:nvPicPr>
                <p:cNvPr id="88" name="Ink 87">
                  <a:extLst>
                    <a:ext uri="{FF2B5EF4-FFF2-40B4-BE49-F238E27FC236}">
                      <a16:creationId xmlns:a16="http://schemas.microsoft.com/office/drawing/2014/main" id="{EB2E4750-6A42-01E1-2A53-C06DE154A4FB}"/>
                    </a:ext>
                  </a:extLst>
                </p:cNvPr>
                <p:cNvPicPr/>
                <p:nvPr/>
              </p:nvPicPr>
              <p:blipFill>
                <a:blip r:embed="rId125"/>
                <a:stretch>
                  <a:fillRect/>
                </a:stretch>
              </p:blipFill>
              <p:spPr>
                <a:xfrm>
                  <a:off x="728305" y="3300877"/>
                  <a:ext cx="14292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89" name="Ink 88">
                  <a:extLst>
                    <a:ext uri="{FF2B5EF4-FFF2-40B4-BE49-F238E27FC236}">
                      <a16:creationId xmlns:a16="http://schemas.microsoft.com/office/drawing/2014/main" id="{80472A6A-DCE5-DB1B-CD11-F4FD193A0257}"/>
                    </a:ext>
                  </a:extLst>
                </p14:cNvPr>
                <p14:cNvContentPartPr/>
                <p14:nvPr/>
              </p14:nvContentPartPr>
              <p14:xfrm>
                <a:off x="991825" y="3432637"/>
                <a:ext cx="154800" cy="20880"/>
              </p14:xfrm>
            </p:contentPart>
          </mc:Choice>
          <mc:Fallback xmlns="">
            <p:pic>
              <p:nvPicPr>
                <p:cNvPr id="89" name="Ink 88">
                  <a:extLst>
                    <a:ext uri="{FF2B5EF4-FFF2-40B4-BE49-F238E27FC236}">
                      <a16:creationId xmlns:a16="http://schemas.microsoft.com/office/drawing/2014/main" id="{80472A6A-DCE5-DB1B-CD11-F4FD193A0257}"/>
                    </a:ext>
                  </a:extLst>
                </p:cNvPr>
                <p:cNvPicPr/>
                <p:nvPr/>
              </p:nvPicPr>
              <p:blipFill>
                <a:blip r:embed="rId127"/>
                <a:stretch>
                  <a:fillRect/>
                </a:stretch>
              </p:blipFill>
              <p:spPr>
                <a:xfrm>
                  <a:off x="982825" y="3423997"/>
                  <a:ext cx="17244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91" name="Ink 90">
                  <a:extLst>
                    <a:ext uri="{FF2B5EF4-FFF2-40B4-BE49-F238E27FC236}">
                      <a16:creationId xmlns:a16="http://schemas.microsoft.com/office/drawing/2014/main" id="{7B60F296-2AE8-5017-AD10-326B49CCF558}"/>
                    </a:ext>
                  </a:extLst>
                </p14:cNvPr>
                <p14:cNvContentPartPr/>
                <p14:nvPr/>
              </p14:nvContentPartPr>
              <p14:xfrm>
                <a:off x="248785" y="3283597"/>
                <a:ext cx="1413360" cy="571320"/>
              </p14:xfrm>
            </p:contentPart>
          </mc:Choice>
          <mc:Fallback xmlns="">
            <p:pic>
              <p:nvPicPr>
                <p:cNvPr id="91" name="Ink 90">
                  <a:extLst>
                    <a:ext uri="{FF2B5EF4-FFF2-40B4-BE49-F238E27FC236}">
                      <a16:creationId xmlns:a16="http://schemas.microsoft.com/office/drawing/2014/main" id="{7B60F296-2AE8-5017-AD10-326B49CCF558}"/>
                    </a:ext>
                  </a:extLst>
                </p:cNvPr>
                <p:cNvPicPr/>
                <p:nvPr/>
              </p:nvPicPr>
              <p:blipFill>
                <a:blip r:embed="rId129"/>
                <a:stretch>
                  <a:fillRect/>
                </a:stretch>
              </p:blipFill>
              <p:spPr>
                <a:xfrm>
                  <a:off x="240145" y="3274957"/>
                  <a:ext cx="1431000" cy="588960"/>
                </a:xfrm>
                <a:prstGeom prst="rect">
                  <a:avLst/>
                </a:prstGeom>
              </p:spPr>
            </p:pic>
          </mc:Fallback>
        </mc:AlternateContent>
      </p:grpSp>
      <p:grpSp>
        <p:nvGrpSpPr>
          <p:cNvPr id="103" name="Group 102">
            <a:extLst>
              <a:ext uri="{FF2B5EF4-FFF2-40B4-BE49-F238E27FC236}">
                <a16:creationId xmlns:a16="http://schemas.microsoft.com/office/drawing/2014/main" id="{C6B98742-2C3D-1D70-40F1-EF3E28FF58E4}"/>
              </a:ext>
            </a:extLst>
          </p:cNvPr>
          <p:cNvGrpSpPr/>
          <p:nvPr/>
        </p:nvGrpSpPr>
        <p:grpSpPr>
          <a:xfrm>
            <a:off x="363265" y="4746637"/>
            <a:ext cx="1181520" cy="1187640"/>
            <a:chOff x="363265" y="4746637"/>
            <a:chExt cx="1181520" cy="1187640"/>
          </a:xfrm>
        </p:grpSpPr>
        <mc:AlternateContent xmlns:mc="http://schemas.openxmlformats.org/markup-compatibility/2006" xmlns:p14="http://schemas.microsoft.com/office/powerpoint/2010/main">
          <mc:Choice Requires="p14">
            <p:contentPart p14:bwMode="auto" r:id="rId130">
              <p14:nvContentPartPr>
                <p14:cNvPr id="93" name="Ink 92">
                  <a:extLst>
                    <a:ext uri="{FF2B5EF4-FFF2-40B4-BE49-F238E27FC236}">
                      <a16:creationId xmlns:a16="http://schemas.microsoft.com/office/drawing/2014/main" id="{155C26B3-20ED-1BA1-B707-B7F10D9A1450}"/>
                    </a:ext>
                  </a:extLst>
                </p14:cNvPr>
                <p14:cNvContentPartPr/>
                <p14:nvPr/>
              </p14:nvContentPartPr>
              <p14:xfrm>
                <a:off x="363265" y="4764277"/>
                <a:ext cx="769680" cy="691560"/>
              </p14:xfrm>
            </p:contentPart>
          </mc:Choice>
          <mc:Fallback xmlns="">
            <p:pic>
              <p:nvPicPr>
                <p:cNvPr id="93" name="Ink 92">
                  <a:extLst>
                    <a:ext uri="{FF2B5EF4-FFF2-40B4-BE49-F238E27FC236}">
                      <a16:creationId xmlns:a16="http://schemas.microsoft.com/office/drawing/2014/main" id="{155C26B3-20ED-1BA1-B707-B7F10D9A1450}"/>
                    </a:ext>
                  </a:extLst>
                </p:cNvPr>
                <p:cNvPicPr/>
                <p:nvPr/>
              </p:nvPicPr>
              <p:blipFill>
                <a:blip r:embed="rId131"/>
                <a:stretch>
                  <a:fillRect/>
                </a:stretch>
              </p:blipFill>
              <p:spPr>
                <a:xfrm>
                  <a:off x="354625" y="4755637"/>
                  <a:ext cx="787320" cy="7092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94" name="Ink 93">
                  <a:extLst>
                    <a:ext uri="{FF2B5EF4-FFF2-40B4-BE49-F238E27FC236}">
                      <a16:creationId xmlns:a16="http://schemas.microsoft.com/office/drawing/2014/main" id="{3EF3F1B8-9759-0C0D-1785-11B032415A9F}"/>
                    </a:ext>
                  </a:extLst>
                </p14:cNvPr>
                <p14:cNvContentPartPr/>
                <p14:nvPr/>
              </p14:nvContentPartPr>
              <p14:xfrm>
                <a:off x="547585" y="5242357"/>
                <a:ext cx="108000" cy="157320"/>
              </p14:xfrm>
            </p:contentPart>
          </mc:Choice>
          <mc:Fallback xmlns="">
            <p:pic>
              <p:nvPicPr>
                <p:cNvPr id="94" name="Ink 93">
                  <a:extLst>
                    <a:ext uri="{FF2B5EF4-FFF2-40B4-BE49-F238E27FC236}">
                      <a16:creationId xmlns:a16="http://schemas.microsoft.com/office/drawing/2014/main" id="{3EF3F1B8-9759-0C0D-1785-11B032415A9F}"/>
                    </a:ext>
                  </a:extLst>
                </p:cNvPr>
                <p:cNvPicPr/>
                <p:nvPr/>
              </p:nvPicPr>
              <p:blipFill>
                <a:blip r:embed="rId133"/>
                <a:stretch>
                  <a:fillRect/>
                </a:stretch>
              </p:blipFill>
              <p:spPr>
                <a:xfrm>
                  <a:off x="538945" y="5233717"/>
                  <a:ext cx="12564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95" name="Ink 94">
                  <a:extLst>
                    <a:ext uri="{FF2B5EF4-FFF2-40B4-BE49-F238E27FC236}">
                      <a16:creationId xmlns:a16="http://schemas.microsoft.com/office/drawing/2014/main" id="{194A7C9B-7F8E-EE5C-C0D2-9800A633B68D}"/>
                    </a:ext>
                  </a:extLst>
                </p14:cNvPr>
                <p14:cNvContentPartPr/>
                <p14:nvPr/>
              </p14:nvContentPartPr>
              <p14:xfrm>
                <a:off x="690145" y="5205277"/>
                <a:ext cx="93960" cy="163440"/>
              </p14:xfrm>
            </p:contentPart>
          </mc:Choice>
          <mc:Fallback xmlns="">
            <p:pic>
              <p:nvPicPr>
                <p:cNvPr id="95" name="Ink 94">
                  <a:extLst>
                    <a:ext uri="{FF2B5EF4-FFF2-40B4-BE49-F238E27FC236}">
                      <a16:creationId xmlns:a16="http://schemas.microsoft.com/office/drawing/2014/main" id="{194A7C9B-7F8E-EE5C-C0D2-9800A633B68D}"/>
                    </a:ext>
                  </a:extLst>
                </p:cNvPr>
                <p:cNvPicPr/>
                <p:nvPr/>
              </p:nvPicPr>
              <p:blipFill>
                <a:blip r:embed="rId135"/>
                <a:stretch>
                  <a:fillRect/>
                </a:stretch>
              </p:blipFill>
              <p:spPr>
                <a:xfrm>
                  <a:off x="681145" y="5196277"/>
                  <a:ext cx="11160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96" name="Ink 95">
                  <a:extLst>
                    <a:ext uri="{FF2B5EF4-FFF2-40B4-BE49-F238E27FC236}">
                      <a16:creationId xmlns:a16="http://schemas.microsoft.com/office/drawing/2014/main" id="{9CD79FE1-7F3C-05C6-6A83-C62BABBCAC61}"/>
                    </a:ext>
                  </a:extLst>
                </p14:cNvPr>
                <p14:cNvContentPartPr/>
                <p14:nvPr/>
              </p14:nvContentPartPr>
              <p14:xfrm>
                <a:off x="778705" y="5213197"/>
                <a:ext cx="229320" cy="217080"/>
              </p14:xfrm>
            </p:contentPart>
          </mc:Choice>
          <mc:Fallback xmlns="">
            <p:pic>
              <p:nvPicPr>
                <p:cNvPr id="96" name="Ink 95">
                  <a:extLst>
                    <a:ext uri="{FF2B5EF4-FFF2-40B4-BE49-F238E27FC236}">
                      <a16:creationId xmlns:a16="http://schemas.microsoft.com/office/drawing/2014/main" id="{9CD79FE1-7F3C-05C6-6A83-C62BABBCAC61}"/>
                    </a:ext>
                  </a:extLst>
                </p:cNvPr>
                <p:cNvPicPr/>
                <p:nvPr/>
              </p:nvPicPr>
              <p:blipFill>
                <a:blip r:embed="rId137"/>
                <a:stretch>
                  <a:fillRect/>
                </a:stretch>
              </p:blipFill>
              <p:spPr>
                <a:xfrm>
                  <a:off x="769705" y="5204557"/>
                  <a:ext cx="24696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97" name="Ink 96">
                  <a:extLst>
                    <a:ext uri="{FF2B5EF4-FFF2-40B4-BE49-F238E27FC236}">
                      <a16:creationId xmlns:a16="http://schemas.microsoft.com/office/drawing/2014/main" id="{C563D344-99B2-901A-8E29-830325407F55}"/>
                    </a:ext>
                  </a:extLst>
                </p14:cNvPr>
                <p14:cNvContentPartPr/>
                <p14:nvPr/>
              </p14:nvContentPartPr>
              <p14:xfrm>
                <a:off x="596185" y="4746637"/>
                <a:ext cx="610200" cy="457920"/>
              </p14:xfrm>
            </p:contentPart>
          </mc:Choice>
          <mc:Fallback xmlns="">
            <p:pic>
              <p:nvPicPr>
                <p:cNvPr id="97" name="Ink 96">
                  <a:extLst>
                    <a:ext uri="{FF2B5EF4-FFF2-40B4-BE49-F238E27FC236}">
                      <a16:creationId xmlns:a16="http://schemas.microsoft.com/office/drawing/2014/main" id="{C563D344-99B2-901A-8E29-830325407F55}"/>
                    </a:ext>
                  </a:extLst>
                </p:cNvPr>
                <p:cNvPicPr/>
                <p:nvPr/>
              </p:nvPicPr>
              <p:blipFill>
                <a:blip r:embed="rId139"/>
                <a:stretch>
                  <a:fillRect/>
                </a:stretch>
              </p:blipFill>
              <p:spPr>
                <a:xfrm>
                  <a:off x="587185" y="4737997"/>
                  <a:ext cx="627840" cy="47556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99" name="Ink 98">
                  <a:extLst>
                    <a:ext uri="{FF2B5EF4-FFF2-40B4-BE49-F238E27FC236}">
                      <a16:creationId xmlns:a16="http://schemas.microsoft.com/office/drawing/2014/main" id="{FECA3AF9-C778-B65B-1371-2D7F1C77499F}"/>
                    </a:ext>
                  </a:extLst>
                </p14:cNvPr>
                <p14:cNvContentPartPr/>
                <p14:nvPr/>
              </p14:nvContentPartPr>
              <p14:xfrm>
                <a:off x="373705" y="5196997"/>
                <a:ext cx="835560" cy="285480"/>
              </p14:xfrm>
            </p:contentPart>
          </mc:Choice>
          <mc:Fallback xmlns="">
            <p:pic>
              <p:nvPicPr>
                <p:cNvPr id="99" name="Ink 98">
                  <a:extLst>
                    <a:ext uri="{FF2B5EF4-FFF2-40B4-BE49-F238E27FC236}">
                      <a16:creationId xmlns:a16="http://schemas.microsoft.com/office/drawing/2014/main" id="{FECA3AF9-C778-B65B-1371-2D7F1C77499F}"/>
                    </a:ext>
                  </a:extLst>
                </p:cNvPr>
                <p:cNvPicPr/>
                <p:nvPr/>
              </p:nvPicPr>
              <p:blipFill>
                <a:blip r:embed="rId141"/>
                <a:stretch>
                  <a:fillRect/>
                </a:stretch>
              </p:blipFill>
              <p:spPr>
                <a:xfrm>
                  <a:off x="364705" y="5188357"/>
                  <a:ext cx="85320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01" name="Ink 100">
                  <a:extLst>
                    <a:ext uri="{FF2B5EF4-FFF2-40B4-BE49-F238E27FC236}">
                      <a16:creationId xmlns:a16="http://schemas.microsoft.com/office/drawing/2014/main" id="{AD7A873B-430F-7A39-7A21-17976B4854FD}"/>
                    </a:ext>
                  </a:extLst>
                </p14:cNvPr>
                <p14:cNvContentPartPr/>
                <p14:nvPr/>
              </p14:nvContentPartPr>
              <p14:xfrm>
                <a:off x="681865" y="5566357"/>
                <a:ext cx="862920" cy="367920"/>
              </p14:xfrm>
            </p:contentPart>
          </mc:Choice>
          <mc:Fallback xmlns="">
            <p:pic>
              <p:nvPicPr>
                <p:cNvPr id="101" name="Ink 100">
                  <a:extLst>
                    <a:ext uri="{FF2B5EF4-FFF2-40B4-BE49-F238E27FC236}">
                      <a16:creationId xmlns:a16="http://schemas.microsoft.com/office/drawing/2014/main" id="{AD7A873B-430F-7A39-7A21-17976B4854FD}"/>
                    </a:ext>
                  </a:extLst>
                </p:cNvPr>
                <p:cNvPicPr/>
                <p:nvPr/>
              </p:nvPicPr>
              <p:blipFill>
                <a:blip r:embed="rId143"/>
                <a:stretch>
                  <a:fillRect/>
                </a:stretch>
              </p:blipFill>
              <p:spPr>
                <a:xfrm>
                  <a:off x="673225" y="5557357"/>
                  <a:ext cx="880560" cy="38556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02" name="Ink 101">
                  <a:extLst>
                    <a:ext uri="{FF2B5EF4-FFF2-40B4-BE49-F238E27FC236}">
                      <a16:creationId xmlns:a16="http://schemas.microsoft.com/office/drawing/2014/main" id="{1E3AA7D2-2AEB-7789-29E5-8B7FE8B03937}"/>
                    </a:ext>
                  </a:extLst>
                </p14:cNvPr>
                <p14:cNvContentPartPr/>
                <p14:nvPr/>
              </p14:nvContentPartPr>
              <p14:xfrm>
                <a:off x="1034305" y="5627917"/>
                <a:ext cx="145800" cy="23760"/>
              </p14:xfrm>
            </p:contentPart>
          </mc:Choice>
          <mc:Fallback xmlns="">
            <p:pic>
              <p:nvPicPr>
                <p:cNvPr id="102" name="Ink 101">
                  <a:extLst>
                    <a:ext uri="{FF2B5EF4-FFF2-40B4-BE49-F238E27FC236}">
                      <a16:creationId xmlns:a16="http://schemas.microsoft.com/office/drawing/2014/main" id="{1E3AA7D2-2AEB-7789-29E5-8B7FE8B03937}"/>
                    </a:ext>
                  </a:extLst>
                </p:cNvPr>
                <p:cNvPicPr/>
                <p:nvPr/>
              </p:nvPicPr>
              <p:blipFill>
                <a:blip r:embed="rId145"/>
                <a:stretch>
                  <a:fillRect/>
                </a:stretch>
              </p:blipFill>
              <p:spPr>
                <a:xfrm>
                  <a:off x="1025665" y="5619277"/>
                  <a:ext cx="163440" cy="41400"/>
                </a:xfrm>
                <a:prstGeom prst="rect">
                  <a:avLst/>
                </a:prstGeom>
              </p:spPr>
            </p:pic>
          </mc:Fallback>
        </mc:AlternateContent>
      </p:grpSp>
      <p:grpSp>
        <p:nvGrpSpPr>
          <p:cNvPr id="111" name="Group 110">
            <a:extLst>
              <a:ext uri="{FF2B5EF4-FFF2-40B4-BE49-F238E27FC236}">
                <a16:creationId xmlns:a16="http://schemas.microsoft.com/office/drawing/2014/main" id="{6ED5D04A-2EFF-3B17-7842-99B4EA2206E5}"/>
              </a:ext>
            </a:extLst>
          </p:cNvPr>
          <p:cNvGrpSpPr/>
          <p:nvPr/>
        </p:nvGrpSpPr>
        <p:grpSpPr>
          <a:xfrm>
            <a:off x="3293665" y="4272517"/>
            <a:ext cx="828720" cy="1093320"/>
            <a:chOff x="3293665" y="4272517"/>
            <a:chExt cx="828720" cy="1093320"/>
          </a:xfrm>
        </p:grpSpPr>
        <mc:AlternateContent xmlns:mc="http://schemas.openxmlformats.org/markup-compatibility/2006" xmlns:p14="http://schemas.microsoft.com/office/powerpoint/2010/main">
          <mc:Choice Requires="p14">
            <p:contentPart p14:bwMode="auto" r:id="rId146">
              <p14:nvContentPartPr>
                <p14:cNvPr id="104" name="Ink 103">
                  <a:extLst>
                    <a:ext uri="{FF2B5EF4-FFF2-40B4-BE49-F238E27FC236}">
                      <a16:creationId xmlns:a16="http://schemas.microsoft.com/office/drawing/2014/main" id="{E005CB1C-5F8F-C88B-2210-F835402B98B3}"/>
                    </a:ext>
                  </a:extLst>
                </p14:cNvPr>
                <p14:cNvContentPartPr/>
                <p14:nvPr/>
              </p14:nvContentPartPr>
              <p14:xfrm>
                <a:off x="3296545" y="4302757"/>
                <a:ext cx="5400" cy="463680"/>
              </p14:xfrm>
            </p:contentPart>
          </mc:Choice>
          <mc:Fallback xmlns="">
            <p:pic>
              <p:nvPicPr>
                <p:cNvPr id="104" name="Ink 103">
                  <a:extLst>
                    <a:ext uri="{FF2B5EF4-FFF2-40B4-BE49-F238E27FC236}">
                      <a16:creationId xmlns:a16="http://schemas.microsoft.com/office/drawing/2014/main" id="{E005CB1C-5F8F-C88B-2210-F835402B98B3}"/>
                    </a:ext>
                  </a:extLst>
                </p:cNvPr>
                <p:cNvPicPr/>
                <p:nvPr/>
              </p:nvPicPr>
              <p:blipFill>
                <a:blip r:embed="rId147"/>
                <a:stretch>
                  <a:fillRect/>
                </a:stretch>
              </p:blipFill>
              <p:spPr>
                <a:xfrm>
                  <a:off x="3287905" y="4294117"/>
                  <a:ext cx="23040" cy="48132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05" name="Ink 104">
                  <a:extLst>
                    <a:ext uri="{FF2B5EF4-FFF2-40B4-BE49-F238E27FC236}">
                      <a16:creationId xmlns:a16="http://schemas.microsoft.com/office/drawing/2014/main" id="{9A3DFAD9-8154-D154-A1A5-06CFB6EC1482}"/>
                    </a:ext>
                  </a:extLst>
                </p14:cNvPr>
                <p14:cNvContentPartPr/>
                <p14:nvPr/>
              </p14:nvContentPartPr>
              <p14:xfrm>
                <a:off x="3300505" y="4272517"/>
                <a:ext cx="266040" cy="504360"/>
              </p14:xfrm>
            </p:contentPart>
          </mc:Choice>
          <mc:Fallback xmlns="">
            <p:pic>
              <p:nvPicPr>
                <p:cNvPr id="105" name="Ink 104">
                  <a:extLst>
                    <a:ext uri="{FF2B5EF4-FFF2-40B4-BE49-F238E27FC236}">
                      <a16:creationId xmlns:a16="http://schemas.microsoft.com/office/drawing/2014/main" id="{9A3DFAD9-8154-D154-A1A5-06CFB6EC1482}"/>
                    </a:ext>
                  </a:extLst>
                </p:cNvPr>
                <p:cNvPicPr/>
                <p:nvPr/>
              </p:nvPicPr>
              <p:blipFill>
                <a:blip r:embed="rId149"/>
                <a:stretch>
                  <a:fillRect/>
                </a:stretch>
              </p:blipFill>
              <p:spPr>
                <a:xfrm>
                  <a:off x="3291865" y="4263877"/>
                  <a:ext cx="283680" cy="5220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07" name="Ink 106">
                  <a:extLst>
                    <a:ext uri="{FF2B5EF4-FFF2-40B4-BE49-F238E27FC236}">
                      <a16:creationId xmlns:a16="http://schemas.microsoft.com/office/drawing/2014/main" id="{7B1C12D2-9001-3E96-29AD-77C835A322A6}"/>
                    </a:ext>
                  </a:extLst>
                </p14:cNvPr>
                <p14:cNvContentPartPr/>
                <p14:nvPr/>
              </p14:nvContentPartPr>
              <p14:xfrm>
                <a:off x="3385825" y="4645117"/>
                <a:ext cx="63360" cy="86040"/>
              </p14:xfrm>
            </p:contentPart>
          </mc:Choice>
          <mc:Fallback xmlns="">
            <p:pic>
              <p:nvPicPr>
                <p:cNvPr id="107" name="Ink 106">
                  <a:extLst>
                    <a:ext uri="{FF2B5EF4-FFF2-40B4-BE49-F238E27FC236}">
                      <a16:creationId xmlns:a16="http://schemas.microsoft.com/office/drawing/2014/main" id="{7B1C12D2-9001-3E96-29AD-77C835A322A6}"/>
                    </a:ext>
                  </a:extLst>
                </p:cNvPr>
                <p:cNvPicPr/>
                <p:nvPr/>
              </p:nvPicPr>
              <p:blipFill>
                <a:blip r:embed="rId151"/>
                <a:stretch>
                  <a:fillRect/>
                </a:stretch>
              </p:blipFill>
              <p:spPr>
                <a:xfrm>
                  <a:off x="3377185" y="4636117"/>
                  <a:ext cx="8100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09" name="Ink 108">
                  <a:extLst>
                    <a:ext uri="{FF2B5EF4-FFF2-40B4-BE49-F238E27FC236}">
                      <a16:creationId xmlns:a16="http://schemas.microsoft.com/office/drawing/2014/main" id="{0D299006-D1F1-9D4F-609A-2392CAC3B05A}"/>
                    </a:ext>
                  </a:extLst>
                </p14:cNvPr>
                <p14:cNvContentPartPr/>
                <p14:nvPr/>
              </p14:nvContentPartPr>
              <p14:xfrm>
                <a:off x="3293665" y="4956517"/>
                <a:ext cx="828720" cy="409320"/>
              </p14:xfrm>
            </p:contentPart>
          </mc:Choice>
          <mc:Fallback xmlns="">
            <p:pic>
              <p:nvPicPr>
                <p:cNvPr id="109" name="Ink 108">
                  <a:extLst>
                    <a:ext uri="{FF2B5EF4-FFF2-40B4-BE49-F238E27FC236}">
                      <a16:creationId xmlns:a16="http://schemas.microsoft.com/office/drawing/2014/main" id="{0D299006-D1F1-9D4F-609A-2392CAC3B05A}"/>
                    </a:ext>
                  </a:extLst>
                </p:cNvPr>
                <p:cNvPicPr/>
                <p:nvPr/>
              </p:nvPicPr>
              <p:blipFill>
                <a:blip r:embed="rId153"/>
                <a:stretch>
                  <a:fillRect/>
                </a:stretch>
              </p:blipFill>
              <p:spPr>
                <a:xfrm>
                  <a:off x="3284665" y="4947517"/>
                  <a:ext cx="846360" cy="42696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10" name="Ink 109">
                  <a:extLst>
                    <a:ext uri="{FF2B5EF4-FFF2-40B4-BE49-F238E27FC236}">
                      <a16:creationId xmlns:a16="http://schemas.microsoft.com/office/drawing/2014/main" id="{A01F9CD3-BFA4-3EF6-CD4B-7A9BCD648E36}"/>
                    </a:ext>
                  </a:extLst>
                </p14:cNvPr>
                <p14:cNvContentPartPr/>
                <p14:nvPr/>
              </p14:nvContentPartPr>
              <p14:xfrm>
                <a:off x="3745465" y="4883077"/>
                <a:ext cx="101160" cy="75240"/>
              </p14:xfrm>
            </p:contentPart>
          </mc:Choice>
          <mc:Fallback xmlns="">
            <p:pic>
              <p:nvPicPr>
                <p:cNvPr id="110" name="Ink 109">
                  <a:extLst>
                    <a:ext uri="{FF2B5EF4-FFF2-40B4-BE49-F238E27FC236}">
                      <a16:creationId xmlns:a16="http://schemas.microsoft.com/office/drawing/2014/main" id="{A01F9CD3-BFA4-3EF6-CD4B-7A9BCD648E36}"/>
                    </a:ext>
                  </a:extLst>
                </p:cNvPr>
                <p:cNvPicPr/>
                <p:nvPr/>
              </p:nvPicPr>
              <p:blipFill>
                <a:blip r:embed="rId155"/>
                <a:stretch>
                  <a:fillRect/>
                </a:stretch>
              </p:blipFill>
              <p:spPr>
                <a:xfrm>
                  <a:off x="3736825" y="4874437"/>
                  <a:ext cx="118800" cy="92880"/>
                </a:xfrm>
                <a:prstGeom prst="rect">
                  <a:avLst/>
                </a:prstGeom>
              </p:spPr>
            </p:pic>
          </mc:Fallback>
        </mc:AlternateContent>
      </p:grpSp>
      <p:grpSp>
        <p:nvGrpSpPr>
          <p:cNvPr id="120" name="Group 119">
            <a:extLst>
              <a:ext uri="{FF2B5EF4-FFF2-40B4-BE49-F238E27FC236}">
                <a16:creationId xmlns:a16="http://schemas.microsoft.com/office/drawing/2014/main" id="{A7EFF371-D857-A0E9-C90E-F6F8CA3FA87A}"/>
              </a:ext>
            </a:extLst>
          </p:cNvPr>
          <p:cNvGrpSpPr/>
          <p:nvPr/>
        </p:nvGrpSpPr>
        <p:grpSpPr>
          <a:xfrm>
            <a:off x="1833145" y="4101877"/>
            <a:ext cx="678600" cy="664560"/>
            <a:chOff x="1833145" y="4101877"/>
            <a:chExt cx="678600" cy="664560"/>
          </a:xfrm>
        </p:grpSpPr>
        <mc:AlternateContent xmlns:mc="http://schemas.openxmlformats.org/markup-compatibility/2006" xmlns:p14="http://schemas.microsoft.com/office/powerpoint/2010/main">
          <mc:Choice Requires="p14">
            <p:contentPart p14:bwMode="auto" r:id="rId156">
              <p14:nvContentPartPr>
                <p14:cNvPr id="112" name="Ink 111">
                  <a:extLst>
                    <a:ext uri="{FF2B5EF4-FFF2-40B4-BE49-F238E27FC236}">
                      <a16:creationId xmlns:a16="http://schemas.microsoft.com/office/drawing/2014/main" id="{3C14743B-8F88-EA94-7451-62B1CE126E83}"/>
                    </a:ext>
                  </a:extLst>
                </p14:cNvPr>
                <p14:cNvContentPartPr/>
                <p14:nvPr/>
              </p14:nvContentPartPr>
              <p14:xfrm>
                <a:off x="1941865" y="4101877"/>
                <a:ext cx="548640" cy="448200"/>
              </p14:xfrm>
            </p:contentPart>
          </mc:Choice>
          <mc:Fallback xmlns="">
            <p:pic>
              <p:nvPicPr>
                <p:cNvPr id="112" name="Ink 111">
                  <a:extLst>
                    <a:ext uri="{FF2B5EF4-FFF2-40B4-BE49-F238E27FC236}">
                      <a16:creationId xmlns:a16="http://schemas.microsoft.com/office/drawing/2014/main" id="{3C14743B-8F88-EA94-7451-62B1CE126E83}"/>
                    </a:ext>
                  </a:extLst>
                </p:cNvPr>
                <p:cNvPicPr/>
                <p:nvPr/>
              </p:nvPicPr>
              <p:blipFill>
                <a:blip r:embed="rId157"/>
                <a:stretch>
                  <a:fillRect/>
                </a:stretch>
              </p:blipFill>
              <p:spPr>
                <a:xfrm>
                  <a:off x="1933225" y="4092877"/>
                  <a:ext cx="566280" cy="46584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13" name="Ink 112">
                  <a:extLst>
                    <a:ext uri="{FF2B5EF4-FFF2-40B4-BE49-F238E27FC236}">
                      <a16:creationId xmlns:a16="http://schemas.microsoft.com/office/drawing/2014/main" id="{8D8C32ED-537E-FCCA-30AF-ABA35CA6A1A7}"/>
                    </a:ext>
                  </a:extLst>
                </p14:cNvPr>
                <p14:cNvContentPartPr/>
                <p14:nvPr/>
              </p14:nvContentPartPr>
              <p14:xfrm>
                <a:off x="1909105" y="4546477"/>
                <a:ext cx="544320" cy="216000"/>
              </p14:xfrm>
            </p:contentPart>
          </mc:Choice>
          <mc:Fallback xmlns="">
            <p:pic>
              <p:nvPicPr>
                <p:cNvPr id="113" name="Ink 112">
                  <a:extLst>
                    <a:ext uri="{FF2B5EF4-FFF2-40B4-BE49-F238E27FC236}">
                      <a16:creationId xmlns:a16="http://schemas.microsoft.com/office/drawing/2014/main" id="{8D8C32ED-537E-FCCA-30AF-ABA35CA6A1A7}"/>
                    </a:ext>
                  </a:extLst>
                </p:cNvPr>
                <p:cNvPicPr/>
                <p:nvPr/>
              </p:nvPicPr>
              <p:blipFill>
                <a:blip r:embed="rId159"/>
                <a:stretch>
                  <a:fillRect/>
                </a:stretch>
              </p:blipFill>
              <p:spPr>
                <a:xfrm>
                  <a:off x="1900465" y="4537837"/>
                  <a:ext cx="56196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14" name="Ink 113">
                  <a:extLst>
                    <a:ext uri="{FF2B5EF4-FFF2-40B4-BE49-F238E27FC236}">
                      <a16:creationId xmlns:a16="http://schemas.microsoft.com/office/drawing/2014/main" id="{64F23FB8-B56A-6D4B-13C9-C561C9B41CEB}"/>
                    </a:ext>
                  </a:extLst>
                </p14:cNvPr>
                <p14:cNvContentPartPr/>
                <p14:nvPr/>
              </p14:nvContentPartPr>
              <p14:xfrm>
                <a:off x="1833145" y="4478797"/>
                <a:ext cx="678600" cy="287640"/>
              </p14:xfrm>
            </p:contentPart>
          </mc:Choice>
          <mc:Fallback xmlns="">
            <p:pic>
              <p:nvPicPr>
                <p:cNvPr id="114" name="Ink 113">
                  <a:extLst>
                    <a:ext uri="{FF2B5EF4-FFF2-40B4-BE49-F238E27FC236}">
                      <a16:creationId xmlns:a16="http://schemas.microsoft.com/office/drawing/2014/main" id="{64F23FB8-B56A-6D4B-13C9-C561C9B41CEB}"/>
                    </a:ext>
                  </a:extLst>
                </p:cNvPr>
                <p:cNvPicPr/>
                <p:nvPr/>
              </p:nvPicPr>
              <p:blipFill>
                <a:blip r:embed="rId161"/>
                <a:stretch>
                  <a:fillRect/>
                </a:stretch>
              </p:blipFill>
              <p:spPr>
                <a:xfrm>
                  <a:off x="1824505" y="4469797"/>
                  <a:ext cx="69624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15" name="Ink 114">
                  <a:extLst>
                    <a:ext uri="{FF2B5EF4-FFF2-40B4-BE49-F238E27FC236}">
                      <a16:creationId xmlns:a16="http://schemas.microsoft.com/office/drawing/2014/main" id="{3AB2190A-FBD6-CB54-E0BD-D86F838AA565}"/>
                    </a:ext>
                  </a:extLst>
                </p14:cNvPr>
                <p14:cNvContentPartPr/>
                <p14:nvPr/>
              </p14:nvContentPartPr>
              <p14:xfrm>
                <a:off x="2001265" y="4554757"/>
                <a:ext cx="50040" cy="150840"/>
              </p14:xfrm>
            </p:contentPart>
          </mc:Choice>
          <mc:Fallback xmlns="">
            <p:pic>
              <p:nvPicPr>
                <p:cNvPr id="115" name="Ink 114">
                  <a:extLst>
                    <a:ext uri="{FF2B5EF4-FFF2-40B4-BE49-F238E27FC236}">
                      <a16:creationId xmlns:a16="http://schemas.microsoft.com/office/drawing/2014/main" id="{3AB2190A-FBD6-CB54-E0BD-D86F838AA565}"/>
                    </a:ext>
                  </a:extLst>
                </p:cNvPr>
                <p:cNvPicPr/>
                <p:nvPr/>
              </p:nvPicPr>
              <p:blipFill>
                <a:blip r:embed="rId163"/>
                <a:stretch>
                  <a:fillRect/>
                </a:stretch>
              </p:blipFill>
              <p:spPr>
                <a:xfrm>
                  <a:off x="1992265" y="4545757"/>
                  <a:ext cx="6768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16" name="Ink 115">
                  <a:extLst>
                    <a:ext uri="{FF2B5EF4-FFF2-40B4-BE49-F238E27FC236}">
                      <a16:creationId xmlns:a16="http://schemas.microsoft.com/office/drawing/2014/main" id="{1C67D08A-37F6-DDA6-1F63-6907608F0F62}"/>
                    </a:ext>
                  </a:extLst>
                </p14:cNvPr>
                <p14:cNvContentPartPr/>
                <p14:nvPr/>
              </p14:nvContentPartPr>
              <p14:xfrm>
                <a:off x="2116825" y="4559077"/>
                <a:ext cx="43200" cy="115920"/>
              </p14:xfrm>
            </p:contentPart>
          </mc:Choice>
          <mc:Fallback xmlns="">
            <p:pic>
              <p:nvPicPr>
                <p:cNvPr id="116" name="Ink 115">
                  <a:extLst>
                    <a:ext uri="{FF2B5EF4-FFF2-40B4-BE49-F238E27FC236}">
                      <a16:creationId xmlns:a16="http://schemas.microsoft.com/office/drawing/2014/main" id="{1C67D08A-37F6-DDA6-1F63-6907608F0F62}"/>
                    </a:ext>
                  </a:extLst>
                </p:cNvPr>
                <p:cNvPicPr/>
                <p:nvPr/>
              </p:nvPicPr>
              <p:blipFill>
                <a:blip r:embed="rId165"/>
                <a:stretch>
                  <a:fillRect/>
                </a:stretch>
              </p:blipFill>
              <p:spPr>
                <a:xfrm>
                  <a:off x="2107825" y="4550437"/>
                  <a:ext cx="6084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17" name="Ink 116">
                  <a:extLst>
                    <a:ext uri="{FF2B5EF4-FFF2-40B4-BE49-F238E27FC236}">
                      <a16:creationId xmlns:a16="http://schemas.microsoft.com/office/drawing/2014/main" id="{F7FCC52E-03AF-7F4D-3CF9-C9C056A14C9D}"/>
                    </a:ext>
                  </a:extLst>
                </p14:cNvPr>
                <p14:cNvContentPartPr/>
                <p14:nvPr/>
              </p14:nvContentPartPr>
              <p14:xfrm>
                <a:off x="2194225" y="4568077"/>
                <a:ext cx="144720" cy="124920"/>
              </p14:xfrm>
            </p:contentPart>
          </mc:Choice>
          <mc:Fallback xmlns="">
            <p:pic>
              <p:nvPicPr>
                <p:cNvPr id="117" name="Ink 116">
                  <a:extLst>
                    <a:ext uri="{FF2B5EF4-FFF2-40B4-BE49-F238E27FC236}">
                      <a16:creationId xmlns:a16="http://schemas.microsoft.com/office/drawing/2014/main" id="{F7FCC52E-03AF-7F4D-3CF9-C9C056A14C9D}"/>
                    </a:ext>
                  </a:extLst>
                </p:cNvPr>
                <p:cNvPicPr/>
                <p:nvPr/>
              </p:nvPicPr>
              <p:blipFill>
                <a:blip r:embed="rId167"/>
                <a:stretch>
                  <a:fillRect/>
                </a:stretch>
              </p:blipFill>
              <p:spPr>
                <a:xfrm>
                  <a:off x="2185585" y="4559077"/>
                  <a:ext cx="16236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18" name="Ink 117">
                  <a:extLst>
                    <a:ext uri="{FF2B5EF4-FFF2-40B4-BE49-F238E27FC236}">
                      <a16:creationId xmlns:a16="http://schemas.microsoft.com/office/drawing/2014/main" id="{9180717B-DDAB-A195-B10F-C84612C711F4}"/>
                    </a:ext>
                  </a:extLst>
                </p14:cNvPr>
                <p14:cNvContentPartPr/>
                <p14:nvPr/>
              </p14:nvContentPartPr>
              <p14:xfrm>
                <a:off x="2350825" y="4614517"/>
                <a:ext cx="40320" cy="109800"/>
              </p14:xfrm>
            </p:contentPart>
          </mc:Choice>
          <mc:Fallback xmlns="">
            <p:pic>
              <p:nvPicPr>
                <p:cNvPr id="118" name="Ink 117">
                  <a:extLst>
                    <a:ext uri="{FF2B5EF4-FFF2-40B4-BE49-F238E27FC236}">
                      <a16:creationId xmlns:a16="http://schemas.microsoft.com/office/drawing/2014/main" id="{9180717B-DDAB-A195-B10F-C84612C711F4}"/>
                    </a:ext>
                  </a:extLst>
                </p:cNvPr>
                <p:cNvPicPr/>
                <p:nvPr/>
              </p:nvPicPr>
              <p:blipFill>
                <a:blip r:embed="rId169"/>
                <a:stretch>
                  <a:fillRect/>
                </a:stretch>
              </p:blipFill>
              <p:spPr>
                <a:xfrm>
                  <a:off x="2341825" y="4605877"/>
                  <a:ext cx="5796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19" name="Ink 118">
                  <a:extLst>
                    <a:ext uri="{FF2B5EF4-FFF2-40B4-BE49-F238E27FC236}">
                      <a16:creationId xmlns:a16="http://schemas.microsoft.com/office/drawing/2014/main" id="{82A72C43-3656-114B-8685-A2248E9A58C1}"/>
                    </a:ext>
                  </a:extLst>
                </p14:cNvPr>
                <p14:cNvContentPartPr/>
                <p14:nvPr/>
              </p14:nvContentPartPr>
              <p14:xfrm>
                <a:off x="1975345" y="4677517"/>
                <a:ext cx="464400" cy="43200"/>
              </p14:xfrm>
            </p:contentPart>
          </mc:Choice>
          <mc:Fallback xmlns="">
            <p:pic>
              <p:nvPicPr>
                <p:cNvPr id="119" name="Ink 118">
                  <a:extLst>
                    <a:ext uri="{FF2B5EF4-FFF2-40B4-BE49-F238E27FC236}">
                      <a16:creationId xmlns:a16="http://schemas.microsoft.com/office/drawing/2014/main" id="{82A72C43-3656-114B-8685-A2248E9A58C1}"/>
                    </a:ext>
                  </a:extLst>
                </p:cNvPr>
                <p:cNvPicPr/>
                <p:nvPr/>
              </p:nvPicPr>
              <p:blipFill>
                <a:blip r:embed="rId171"/>
                <a:stretch>
                  <a:fillRect/>
                </a:stretch>
              </p:blipFill>
              <p:spPr>
                <a:xfrm>
                  <a:off x="1966705" y="4668517"/>
                  <a:ext cx="482040" cy="60840"/>
                </a:xfrm>
                <a:prstGeom prst="rect">
                  <a:avLst/>
                </a:prstGeom>
              </p:spPr>
            </p:pic>
          </mc:Fallback>
        </mc:AlternateContent>
      </p:grpSp>
      <p:grpSp>
        <p:nvGrpSpPr>
          <p:cNvPr id="124" name="Group 123">
            <a:extLst>
              <a:ext uri="{FF2B5EF4-FFF2-40B4-BE49-F238E27FC236}">
                <a16:creationId xmlns:a16="http://schemas.microsoft.com/office/drawing/2014/main" id="{09663184-E943-5910-0EAE-1000D2E2CBD5}"/>
              </a:ext>
            </a:extLst>
          </p:cNvPr>
          <p:cNvGrpSpPr/>
          <p:nvPr/>
        </p:nvGrpSpPr>
        <p:grpSpPr>
          <a:xfrm>
            <a:off x="981745" y="3965797"/>
            <a:ext cx="873000" cy="587520"/>
            <a:chOff x="981745" y="3965797"/>
            <a:chExt cx="873000" cy="587520"/>
          </a:xfrm>
        </p:grpSpPr>
        <mc:AlternateContent xmlns:mc="http://schemas.openxmlformats.org/markup-compatibility/2006" xmlns:p14="http://schemas.microsoft.com/office/powerpoint/2010/main">
          <mc:Choice Requires="p14">
            <p:contentPart p14:bwMode="auto" r:id="rId172">
              <p14:nvContentPartPr>
                <p14:cNvPr id="121" name="Ink 120">
                  <a:extLst>
                    <a:ext uri="{FF2B5EF4-FFF2-40B4-BE49-F238E27FC236}">
                      <a16:creationId xmlns:a16="http://schemas.microsoft.com/office/drawing/2014/main" id="{B0B41180-FDA4-6047-4FFA-D40DA191795F}"/>
                    </a:ext>
                  </a:extLst>
                </p14:cNvPr>
                <p14:cNvContentPartPr/>
                <p14:nvPr/>
              </p14:nvContentPartPr>
              <p14:xfrm>
                <a:off x="981745" y="4256317"/>
                <a:ext cx="825840" cy="297000"/>
              </p14:xfrm>
            </p:contentPart>
          </mc:Choice>
          <mc:Fallback xmlns="">
            <p:pic>
              <p:nvPicPr>
                <p:cNvPr id="121" name="Ink 120">
                  <a:extLst>
                    <a:ext uri="{FF2B5EF4-FFF2-40B4-BE49-F238E27FC236}">
                      <a16:creationId xmlns:a16="http://schemas.microsoft.com/office/drawing/2014/main" id="{B0B41180-FDA4-6047-4FFA-D40DA191795F}"/>
                    </a:ext>
                  </a:extLst>
                </p:cNvPr>
                <p:cNvPicPr/>
                <p:nvPr/>
              </p:nvPicPr>
              <p:blipFill>
                <a:blip r:embed="rId173"/>
                <a:stretch>
                  <a:fillRect/>
                </a:stretch>
              </p:blipFill>
              <p:spPr>
                <a:xfrm>
                  <a:off x="972745" y="4247317"/>
                  <a:ext cx="84348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22" name="Ink 121">
                  <a:extLst>
                    <a:ext uri="{FF2B5EF4-FFF2-40B4-BE49-F238E27FC236}">
                      <a16:creationId xmlns:a16="http://schemas.microsoft.com/office/drawing/2014/main" id="{F84E3493-19C8-D3BC-0204-C7DFF891CF05}"/>
                    </a:ext>
                  </a:extLst>
                </p14:cNvPr>
                <p14:cNvContentPartPr/>
                <p14:nvPr/>
              </p14:nvContentPartPr>
              <p14:xfrm>
                <a:off x="1335985" y="3965797"/>
                <a:ext cx="518760" cy="224640"/>
              </p14:xfrm>
            </p:contentPart>
          </mc:Choice>
          <mc:Fallback xmlns="">
            <p:pic>
              <p:nvPicPr>
                <p:cNvPr id="122" name="Ink 121">
                  <a:extLst>
                    <a:ext uri="{FF2B5EF4-FFF2-40B4-BE49-F238E27FC236}">
                      <a16:creationId xmlns:a16="http://schemas.microsoft.com/office/drawing/2014/main" id="{F84E3493-19C8-D3BC-0204-C7DFF891CF05}"/>
                    </a:ext>
                  </a:extLst>
                </p:cNvPr>
                <p:cNvPicPr/>
                <p:nvPr/>
              </p:nvPicPr>
              <p:blipFill>
                <a:blip r:embed="rId175"/>
                <a:stretch>
                  <a:fillRect/>
                </a:stretch>
              </p:blipFill>
              <p:spPr>
                <a:xfrm>
                  <a:off x="1326985" y="3956797"/>
                  <a:ext cx="536400" cy="242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6">
            <p14:nvContentPartPr>
              <p14:cNvPr id="123" name="Ink 122">
                <a:extLst>
                  <a:ext uri="{FF2B5EF4-FFF2-40B4-BE49-F238E27FC236}">
                    <a16:creationId xmlns:a16="http://schemas.microsoft.com/office/drawing/2014/main" id="{6012AD38-CF3B-D794-AC8E-024D7EF09E39}"/>
                  </a:ext>
                </a:extLst>
              </p14:cNvPr>
              <p14:cNvContentPartPr/>
              <p14:nvPr/>
            </p14:nvContentPartPr>
            <p14:xfrm>
              <a:off x="2600665" y="4245517"/>
              <a:ext cx="718560" cy="120240"/>
            </p14:xfrm>
          </p:contentPart>
        </mc:Choice>
        <mc:Fallback xmlns="">
          <p:pic>
            <p:nvPicPr>
              <p:cNvPr id="123" name="Ink 122">
                <a:extLst>
                  <a:ext uri="{FF2B5EF4-FFF2-40B4-BE49-F238E27FC236}">
                    <a16:creationId xmlns:a16="http://schemas.microsoft.com/office/drawing/2014/main" id="{6012AD38-CF3B-D794-AC8E-024D7EF09E39}"/>
                  </a:ext>
                </a:extLst>
              </p:cNvPr>
              <p:cNvPicPr/>
              <p:nvPr/>
            </p:nvPicPr>
            <p:blipFill>
              <a:blip r:embed="rId177"/>
              <a:stretch>
                <a:fillRect/>
              </a:stretch>
            </p:blipFill>
            <p:spPr>
              <a:xfrm>
                <a:off x="2591665" y="4236877"/>
                <a:ext cx="736200" cy="137880"/>
              </a:xfrm>
              <a:prstGeom prst="rect">
                <a:avLst/>
              </a:prstGeom>
            </p:spPr>
          </p:pic>
        </mc:Fallback>
      </mc:AlternateContent>
      <p:grpSp>
        <p:nvGrpSpPr>
          <p:cNvPr id="147" name="Group 146">
            <a:extLst>
              <a:ext uri="{FF2B5EF4-FFF2-40B4-BE49-F238E27FC236}">
                <a16:creationId xmlns:a16="http://schemas.microsoft.com/office/drawing/2014/main" id="{238E1306-B5E0-21B7-DE7F-C84A4C943DEF}"/>
              </a:ext>
            </a:extLst>
          </p:cNvPr>
          <p:cNvGrpSpPr/>
          <p:nvPr/>
        </p:nvGrpSpPr>
        <p:grpSpPr>
          <a:xfrm>
            <a:off x="8290105" y="1766197"/>
            <a:ext cx="3688200" cy="717120"/>
            <a:chOff x="8290105" y="1766197"/>
            <a:chExt cx="3688200" cy="717120"/>
          </a:xfrm>
        </p:grpSpPr>
        <mc:AlternateContent xmlns:mc="http://schemas.openxmlformats.org/markup-compatibility/2006" xmlns:p14="http://schemas.microsoft.com/office/powerpoint/2010/main">
          <mc:Choice Requires="p14">
            <p:contentPart p14:bwMode="auto" r:id="rId178">
              <p14:nvContentPartPr>
                <p14:cNvPr id="139" name="Ink 138">
                  <a:extLst>
                    <a:ext uri="{FF2B5EF4-FFF2-40B4-BE49-F238E27FC236}">
                      <a16:creationId xmlns:a16="http://schemas.microsoft.com/office/drawing/2014/main" id="{40686E1E-6D5A-43BF-BA56-CB44C17EED5B}"/>
                    </a:ext>
                  </a:extLst>
                </p14:cNvPr>
                <p14:cNvContentPartPr/>
                <p14:nvPr/>
              </p14:nvContentPartPr>
              <p14:xfrm>
                <a:off x="8290105" y="2252557"/>
                <a:ext cx="376560" cy="214560"/>
              </p14:xfrm>
            </p:contentPart>
          </mc:Choice>
          <mc:Fallback xmlns="">
            <p:pic>
              <p:nvPicPr>
                <p:cNvPr id="139" name="Ink 138">
                  <a:extLst>
                    <a:ext uri="{FF2B5EF4-FFF2-40B4-BE49-F238E27FC236}">
                      <a16:creationId xmlns:a16="http://schemas.microsoft.com/office/drawing/2014/main" id="{40686E1E-6D5A-43BF-BA56-CB44C17EED5B}"/>
                    </a:ext>
                  </a:extLst>
                </p:cNvPr>
                <p:cNvPicPr/>
                <p:nvPr/>
              </p:nvPicPr>
              <p:blipFill>
                <a:blip r:embed="rId179"/>
                <a:stretch>
                  <a:fillRect/>
                </a:stretch>
              </p:blipFill>
              <p:spPr>
                <a:xfrm>
                  <a:off x="8281465" y="2243557"/>
                  <a:ext cx="39420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40" name="Ink 139">
                  <a:extLst>
                    <a:ext uri="{FF2B5EF4-FFF2-40B4-BE49-F238E27FC236}">
                      <a16:creationId xmlns:a16="http://schemas.microsoft.com/office/drawing/2014/main" id="{07192EEF-2684-099A-F1A3-FB65C211CC34}"/>
                    </a:ext>
                  </a:extLst>
                </p14:cNvPr>
                <p14:cNvContentPartPr/>
                <p14:nvPr/>
              </p14:nvContentPartPr>
              <p14:xfrm>
                <a:off x="8921185" y="2088397"/>
                <a:ext cx="175680" cy="234720"/>
              </p14:xfrm>
            </p:contentPart>
          </mc:Choice>
          <mc:Fallback xmlns="">
            <p:pic>
              <p:nvPicPr>
                <p:cNvPr id="140" name="Ink 139">
                  <a:extLst>
                    <a:ext uri="{FF2B5EF4-FFF2-40B4-BE49-F238E27FC236}">
                      <a16:creationId xmlns:a16="http://schemas.microsoft.com/office/drawing/2014/main" id="{07192EEF-2684-099A-F1A3-FB65C211CC34}"/>
                    </a:ext>
                  </a:extLst>
                </p:cNvPr>
                <p:cNvPicPr/>
                <p:nvPr/>
              </p:nvPicPr>
              <p:blipFill>
                <a:blip r:embed="rId181"/>
                <a:stretch>
                  <a:fillRect/>
                </a:stretch>
              </p:blipFill>
              <p:spPr>
                <a:xfrm>
                  <a:off x="8912545" y="2079757"/>
                  <a:ext cx="19332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41" name="Ink 140">
                  <a:extLst>
                    <a:ext uri="{FF2B5EF4-FFF2-40B4-BE49-F238E27FC236}">
                      <a16:creationId xmlns:a16="http://schemas.microsoft.com/office/drawing/2014/main" id="{7C580C04-3830-78B4-DE20-16E09B6194D0}"/>
                    </a:ext>
                  </a:extLst>
                </p14:cNvPr>
                <p14:cNvContentPartPr/>
                <p14:nvPr/>
              </p14:nvContentPartPr>
              <p14:xfrm>
                <a:off x="9176065" y="1913077"/>
                <a:ext cx="978120" cy="348120"/>
              </p14:xfrm>
            </p:contentPart>
          </mc:Choice>
          <mc:Fallback xmlns="">
            <p:pic>
              <p:nvPicPr>
                <p:cNvPr id="141" name="Ink 140">
                  <a:extLst>
                    <a:ext uri="{FF2B5EF4-FFF2-40B4-BE49-F238E27FC236}">
                      <a16:creationId xmlns:a16="http://schemas.microsoft.com/office/drawing/2014/main" id="{7C580C04-3830-78B4-DE20-16E09B6194D0}"/>
                    </a:ext>
                  </a:extLst>
                </p:cNvPr>
                <p:cNvPicPr/>
                <p:nvPr/>
              </p:nvPicPr>
              <p:blipFill>
                <a:blip r:embed="rId183"/>
                <a:stretch>
                  <a:fillRect/>
                </a:stretch>
              </p:blipFill>
              <p:spPr>
                <a:xfrm>
                  <a:off x="9167425" y="1904077"/>
                  <a:ext cx="99576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42" name="Ink 141">
                  <a:extLst>
                    <a:ext uri="{FF2B5EF4-FFF2-40B4-BE49-F238E27FC236}">
                      <a16:creationId xmlns:a16="http://schemas.microsoft.com/office/drawing/2014/main" id="{6CCE4AE9-AF66-BFD4-104F-977D866E4961}"/>
                    </a:ext>
                  </a:extLst>
                </p14:cNvPr>
                <p14:cNvContentPartPr/>
                <p14:nvPr/>
              </p14:nvContentPartPr>
              <p14:xfrm>
                <a:off x="9711745" y="1990117"/>
                <a:ext cx="149760" cy="2880"/>
              </p14:xfrm>
            </p:contentPart>
          </mc:Choice>
          <mc:Fallback xmlns="">
            <p:pic>
              <p:nvPicPr>
                <p:cNvPr id="142" name="Ink 141">
                  <a:extLst>
                    <a:ext uri="{FF2B5EF4-FFF2-40B4-BE49-F238E27FC236}">
                      <a16:creationId xmlns:a16="http://schemas.microsoft.com/office/drawing/2014/main" id="{6CCE4AE9-AF66-BFD4-104F-977D866E4961}"/>
                    </a:ext>
                  </a:extLst>
                </p:cNvPr>
                <p:cNvPicPr/>
                <p:nvPr/>
              </p:nvPicPr>
              <p:blipFill>
                <a:blip r:embed="rId185"/>
                <a:stretch>
                  <a:fillRect/>
                </a:stretch>
              </p:blipFill>
              <p:spPr>
                <a:xfrm>
                  <a:off x="9703105" y="1981117"/>
                  <a:ext cx="16740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44" name="Ink 143">
                  <a:extLst>
                    <a:ext uri="{FF2B5EF4-FFF2-40B4-BE49-F238E27FC236}">
                      <a16:creationId xmlns:a16="http://schemas.microsoft.com/office/drawing/2014/main" id="{B5157180-9713-5FD7-6907-0DF26FB8767C}"/>
                    </a:ext>
                  </a:extLst>
                </p14:cNvPr>
                <p14:cNvContentPartPr/>
                <p14:nvPr/>
              </p14:nvContentPartPr>
              <p14:xfrm>
                <a:off x="10224385" y="1766197"/>
                <a:ext cx="102240" cy="604440"/>
              </p14:xfrm>
            </p:contentPart>
          </mc:Choice>
          <mc:Fallback xmlns="">
            <p:pic>
              <p:nvPicPr>
                <p:cNvPr id="144" name="Ink 143">
                  <a:extLst>
                    <a:ext uri="{FF2B5EF4-FFF2-40B4-BE49-F238E27FC236}">
                      <a16:creationId xmlns:a16="http://schemas.microsoft.com/office/drawing/2014/main" id="{B5157180-9713-5FD7-6907-0DF26FB8767C}"/>
                    </a:ext>
                  </a:extLst>
                </p:cNvPr>
                <p:cNvPicPr/>
                <p:nvPr/>
              </p:nvPicPr>
              <p:blipFill>
                <a:blip r:embed="rId187"/>
                <a:stretch>
                  <a:fillRect/>
                </a:stretch>
              </p:blipFill>
              <p:spPr>
                <a:xfrm>
                  <a:off x="10215745" y="1757557"/>
                  <a:ext cx="119880" cy="62208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45" name="Ink 144">
                  <a:extLst>
                    <a:ext uri="{FF2B5EF4-FFF2-40B4-BE49-F238E27FC236}">
                      <a16:creationId xmlns:a16="http://schemas.microsoft.com/office/drawing/2014/main" id="{9DBE91DF-3AAA-EFF8-8F5C-E66172695688}"/>
                    </a:ext>
                  </a:extLst>
                </p14:cNvPr>
                <p14:cNvContentPartPr/>
                <p14:nvPr/>
              </p14:nvContentPartPr>
              <p14:xfrm>
                <a:off x="10387105" y="2008837"/>
                <a:ext cx="747000" cy="474480"/>
              </p14:xfrm>
            </p:contentPart>
          </mc:Choice>
          <mc:Fallback xmlns="">
            <p:pic>
              <p:nvPicPr>
                <p:cNvPr id="145" name="Ink 144">
                  <a:extLst>
                    <a:ext uri="{FF2B5EF4-FFF2-40B4-BE49-F238E27FC236}">
                      <a16:creationId xmlns:a16="http://schemas.microsoft.com/office/drawing/2014/main" id="{9DBE91DF-3AAA-EFF8-8F5C-E66172695688}"/>
                    </a:ext>
                  </a:extLst>
                </p:cNvPr>
                <p:cNvPicPr/>
                <p:nvPr/>
              </p:nvPicPr>
              <p:blipFill>
                <a:blip r:embed="rId189"/>
                <a:stretch>
                  <a:fillRect/>
                </a:stretch>
              </p:blipFill>
              <p:spPr>
                <a:xfrm>
                  <a:off x="10378105" y="2000197"/>
                  <a:ext cx="764640" cy="49212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46" name="Ink 145">
                  <a:extLst>
                    <a:ext uri="{FF2B5EF4-FFF2-40B4-BE49-F238E27FC236}">
                      <a16:creationId xmlns:a16="http://schemas.microsoft.com/office/drawing/2014/main" id="{C6000F25-9B03-CE4E-E8F5-78AB100DF5F4}"/>
                    </a:ext>
                  </a:extLst>
                </p14:cNvPr>
                <p14:cNvContentPartPr/>
                <p14:nvPr/>
              </p14:nvContentPartPr>
              <p14:xfrm>
                <a:off x="11211145" y="1881757"/>
                <a:ext cx="767160" cy="300240"/>
              </p14:xfrm>
            </p:contentPart>
          </mc:Choice>
          <mc:Fallback xmlns="">
            <p:pic>
              <p:nvPicPr>
                <p:cNvPr id="146" name="Ink 145">
                  <a:extLst>
                    <a:ext uri="{FF2B5EF4-FFF2-40B4-BE49-F238E27FC236}">
                      <a16:creationId xmlns:a16="http://schemas.microsoft.com/office/drawing/2014/main" id="{C6000F25-9B03-CE4E-E8F5-78AB100DF5F4}"/>
                    </a:ext>
                  </a:extLst>
                </p:cNvPr>
                <p:cNvPicPr/>
                <p:nvPr/>
              </p:nvPicPr>
              <p:blipFill>
                <a:blip r:embed="rId191"/>
                <a:stretch>
                  <a:fillRect/>
                </a:stretch>
              </p:blipFill>
              <p:spPr>
                <a:xfrm>
                  <a:off x="11202145" y="1872757"/>
                  <a:ext cx="784800" cy="317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2">
            <p14:nvContentPartPr>
              <p14:cNvPr id="149" name="Ink 148">
                <a:extLst>
                  <a:ext uri="{FF2B5EF4-FFF2-40B4-BE49-F238E27FC236}">
                    <a16:creationId xmlns:a16="http://schemas.microsoft.com/office/drawing/2014/main" id="{BF162443-38EF-D3D9-5603-6F0F0A357128}"/>
                  </a:ext>
                </a:extLst>
              </p14:cNvPr>
              <p14:cNvContentPartPr/>
              <p14:nvPr/>
            </p14:nvContentPartPr>
            <p14:xfrm>
              <a:off x="8699425" y="2636677"/>
              <a:ext cx="990000" cy="340200"/>
            </p14:xfrm>
          </p:contentPart>
        </mc:Choice>
        <mc:Fallback xmlns="">
          <p:pic>
            <p:nvPicPr>
              <p:cNvPr id="149" name="Ink 148">
                <a:extLst>
                  <a:ext uri="{FF2B5EF4-FFF2-40B4-BE49-F238E27FC236}">
                    <a16:creationId xmlns:a16="http://schemas.microsoft.com/office/drawing/2014/main" id="{BF162443-38EF-D3D9-5603-6F0F0A357128}"/>
                  </a:ext>
                </a:extLst>
              </p:cNvPr>
              <p:cNvPicPr/>
              <p:nvPr/>
            </p:nvPicPr>
            <p:blipFill>
              <a:blip r:embed="rId193"/>
              <a:stretch>
                <a:fillRect/>
              </a:stretch>
            </p:blipFill>
            <p:spPr>
              <a:xfrm>
                <a:off x="8690425" y="2627677"/>
                <a:ext cx="1007640" cy="357840"/>
              </a:xfrm>
              <a:prstGeom prst="rect">
                <a:avLst/>
              </a:prstGeom>
            </p:spPr>
          </p:pic>
        </mc:Fallback>
      </mc:AlternateContent>
      <p:grpSp>
        <p:nvGrpSpPr>
          <p:cNvPr id="157" name="Group 156">
            <a:extLst>
              <a:ext uri="{FF2B5EF4-FFF2-40B4-BE49-F238E27FC236}">
                <a16:creationId xmlns:a16="http://schemas.microsoft.com/office/drawing/2014/main" id="{FE04BB99-9A8E-30D6-F001-F2C106EC5557}"/>
              </a:ext>
            </a:extLst>
          </p:cNvPr>
          <p:cNvGrpSpPr/>
          <p:nvPr/>
        </p:nvGrpSpPr>
        <p:grpSpPr>
          <a:xfrm>
            <a:off x="9864745" y="2471797"/>
            <a:ext cx="2031120" cy="519480"/>
            <a:chOff x="9864745" y="2471797"/>
            <a:chExt cx="2031120" cy="519480"/>
          </a:xfrm>
        </p:grpSpPr>
        <mc:AlternateContent xmlns:mc="http://schemas.openxmlformats.org/markup-compatibility/2006" xmlns:p14="http://schemas.microsoft.com/office/powerpoint/2010/main">
          <mc:Choice Requires="p14">
            <p:contentPart p14:bwMode="auto" r:id="rId194">
              <p14:nvContentPartPr>
                <p14:cNvPr id="150" name="Ink 149">
                  <a:extLst>
                    <a:ext uri="{FF2B5EF4-FFF2-40B4-BE49-F238E27FC236}">
                      <a16:creationId xmlns:a16="http://schemas.microsoft.com/office/drawing/2014/main" id="{B6791A10-F82D-6784-D904-97C4B0CF7596}"/>
                    </a:ext>
                  </a:extLst>
                </p14:cNvPr>
                <p14:cNvContentPartPr/>
                <p14:nvPr/>
              </p14:nvContentPartPr>
              <p14:xfrm>
                <a:off x="9864745" y="2622277"/>
                <a:ext cx="171360" cy="305280"/>
              </p14:xfrm>
            </p:contentPart>
          </mc:Choice>
          <mc:Fallback xmlns="">
            <p:pic>
              <p:nvPicPr>
                <p:cNvPr id="150" name="Ink 149">
                  <a:extLst>
                    <a:ext uri="{FF2B5EF4-FFF2-40B4-BE49-F238E27FC236}">
                      <a16:creationId xmlns:a16="http://schemas.microsoft.com/office/drawing/2014/main" id="{B6791A10-F82D-6784-D904-97C4B0CF7596}"/>
                    </a:ext>
                  </a:extLst>
                </p:cNvPr>
                <p:cNvPicPr/>
                <p:nvPr/>
              </p:nvPicPr>
              <p:blipFill>
                <a:blip r:embed="rId195"/>
                <a:stretch>
                  <a:fillRect/>
                </a:stretch>
              </p:blipFill>
              <p:spPr>
                <a:xfrm>
                  <a:off x="9856105" y="2613277"/>
                  <a:ext cx="189000" cy="32292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51" name="Ink 150">
                  <a:extLst>
                    <a:ext uri="{FF2B5EF4-FFF2-40B4-BE49-F238E27FC236}">
                      <a16:creationId xmlns:a16="http://schemas.microsoft.com/office/drawing/2014/main" id="{0198B594-34D5-F1FD-8F07-3C94B42AA62A}"/>
                    </a:ext>
                  </a:extLst>
                </p14:cNvPr>
                <p14:cNvContentPartPr/>
                <p14:nvPr/>
              </p14:nvContentPartPr>
              <p14:xfrm>
                <a:off x="10099105" y="2557117"/>
                <a:ext cx="52200" cy="434160"/>
              </p14:xfrm>
            </p:contentPart>
          </mc:Choice>
          <mc:Fallback xmlns="">
            <p:pic>
              <p:nvPicPr>
                <p:cNvPr id="151" name="Ink 150">
                  <a:extLst>
                    <a:ext uri="{FF2B5EF4-FFF2-40B4-BE49-F238E27FC236}">
                      <a16:creationId xmlns:a16="http://schemas.microsoft.com/office/drawing/2014/main" id="{0198B594-34D5-F1FD-8F07-3C94B42AA62A}"/>
                    </a:ext>
                  </a:extLst>
                </p:cNvPr>
                <p:cNvPicPr/>
                <p:nvPr/>
              </p:nvPicPr>
              <p:blipFill>
                <a:blip r:embed="rId197"/>
                <a:stretch>
                  <a:fillRect/>
                </a:stretch>
              </p:blipFill>
              <p:spPr>
                <a:xfrm>
                  <a:off x="10090465" y="2548477"/>
                  <a:ext cx="69840" cy="45180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52" name="Ink 151">
                  <a:extLst>
                    <a:ext uri="{FF2B5EF4-FFF2-40B4-BE49-F238E27FC236}">
                      <a16:creationId xmlns:a16="http://schemas.microsoft.com/office/drawing/2014/main" id="{A1275D57-F1B7-1C85-D1FD-EA9AB280F936}"/>
                    </a:ext>
                  </a:extLst>
                </p14:cNvPr>
                <p14:cNvContentPartPr/>
                <p14:nvPr/>
              </p14:nvContentPartPr>
              <p14:xfrm>
                <a:off x="10227985" y="2653237"/>
                <a:ext cx="181800" cy="270360"/>
              </p14:xfrm>
            </p:contentPart>
          </mc:Choice>
          <mc:Fallback xmlns="">
            <p:pic>
              <p:nvPicPr>
                <p:cNvPr id="152" name="Ink 151">
                  <a:extLst>
                    <a:ext uri="{FF2B5EF4-FFF2-40B4-BE49-F238E27FC236}">
                      <a16:creationId xmlns:a16="http://schemas.microsoft.com/office/drawing/2014/main" id="{A1275D57-F1B7-1C85-D1FD-EA9AB280F936}"/>
                    </a:ext>
                  </a:extLst>
                </p:cNvPr>
                <p:cNvPicPr/>
                <p:nvPr/>
              </p:nvPicPr>
              <p:blipFill>
                <a:blip r:embed="rId199"/>
                <a:stretch>
                  <a:fillRect/>
                </a:stretch>
              </p:blipFill>
              <p:spPr>
                <a:xfrm>
                  <a:off x="10218985" y="2644237"/>
                  <a:ext cx="19944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53" name="Ink 152">
                  <a:extLst>
                    <a:ext uri="{FF2B5EF4-FFF2-40B4-BE49-F238E27FC236}">
                      <a16:creationId xmlns:a16="http://schemas.microsoft.com/office/drawing/2014/main" id="{EE762819-04EF-EF74-37E4-51A1152FA64A}"/>
                    </a:ext>
                  </a:extLst>
                </p14:cNvPr>
                <p14:cNvContentPartPr/>
                <p14:nvPr/>
              </p14:nvContentPartPr>
              <p14:xfrm>
                <a:off x="10566385" y="2723077"/>
                <a:ext cx="226080" cy="200160"/>
              </p14:xfrm>
            </p:contentPart>
          </mc:Choice>
          <mc:Fallback xmlns="">
            <p:pic>
              <p:nvPicPr>
                <p:cNvPr id="153" name="Ink 152">
                  <a:extLst>
                    <a:ext uri="{FF2B5EF4-FFF2-40B4-BE49-F238E27FC236}">
                      <a16:creationId xmlns:a16="http://schemas.microsoft.com/office/drawing/2014/main" id="{EE762819-04EF-EF74-37E4-51A1152FA64A}"/>
                    </a:ext>
                  </a:extLst>
                </p:cNvPr>
                <p:cNvPicPr/>
                <p:nvPr/>
              </p:nvPicPr>
              <p:blipFill>
                <a:blip r:embed="rId201"/>
                <a:stretch>
                  <a:fillRect/>
                </a:stretch>
              </p:blipFill>
              <p:spPr>
                <a:xfrm>
                  <a:off x="10557745" y="2714077"/>
                  <a:ext cx="24372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54" name="Ink 153">
                  <a:extLst>
                    <a:ext uri="{FF2B5EF4-FFF2-40B4-BE49-F238E27FC236}">
                      <a16:creationId xmlns:a16="http://schemas.microsoft.com/office/drawing/2014/main" id="{4D8FCF1A-1EB5-2F65-0AF6-909C7F3DAFC2}"/>
                    </a:ext>
                  </a:extLst>
                </p14:cNvPr>
                <p14:cNvContentPartPr/>
                <p14:nvPr/>
              </p14:nvContentPartPr>
              <p14:xfrm>
                <a:off x="10568905" y="2471797"/>
                <a:ext cx="87480" cy="91440"/>
              </p14:xfrm>
            </p:contentPart>
          </mc:Choice>
          <mc:Fallback xmlns="">
            <p:pic>
              <p:nvPicPr>
                <p:cNvPr id="154" name="Ink 153">
                  <a:extLst>
                    <a:ext uri="{FF2B5EF4-FFF2-40B4-BE49-F238E27FC236}">
                      <a16:creationId xmlns:a16="http://schemas.microsoft.com/office/drawing/2014/main" id="{4D8FCF1A-1EB5-2F65-0AF6-909C7F3DAFC2}"/>
                    </a:ext>
                  </a:extLst>
                </p:cNvPr>
                <p:cNvPicPr/>
                <p:nvPr/>
              </p:nvPicPr>
              <p:blipFill>
                <a:blip r:embed="rId203"/>
                <a:stretch>
                  <a:fillRect/>
                </a:stretch>
              </p:blipFill>
              <p:spPr>
                <a:xfrm>
                  <a:off x="10560265" y="2462797"/>
                  <a:ext cx="10512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55" name="Ink 154">
                  <a:extLst>
                    <a:ext uri="{FF2B5EF4-FFF2-40B4-BE49-F238E27FC236}">
                      <a16:creationId xmlns:a16="http://schemas.microsoft.com/office/drawing/2014/main" id="{681834B6-43E2-FD47-41C3-A9E1E72E8C16}"/>
                    </a:ext>
                  </a:extLst>
                </p14:cNvPr>
                <p14:cNvContentPartPr/>
                <p14:nvPr/>
              </p14:nvContentPartPr>
              <p14:xfrm>
                <a:off x="10925665" y="2533717"/>
                <a:ext cx="970200" cy="388440"/>
              </p14:xfrm>
            </p:contentPart>
          </mc:Choice>
          <mc:Fallback xmlns="">
            <p:pic>
              <p:nvPicPr>
                <p:cNvPr id="155" name="Ink 154">
                  <a:extLst>
                    <a:ext uri="{FF2B5EF4-FFF2-40B4-BE49-F238E27FC236}">
                      <a16:creationId xmlns:a16="http://schemas.microsoft.com/office/drawing/2014/main" id="{681834B6-43E2-FD47-41C3-A9E1E72E8C16}"/>
                    </a:ext>
                  </a:extLst>
                </p:cNvPr>
                <p:cNvPicPr/>
                <p:nvPr/>
              </p:nvPicPr>
              <p:blipFill>
                <a:blip r:embed="rId205"/>
                <a:stretch>
                  <a:fillRect/>
                </a:stretch>
              </p:blipFill>
              <p:spPr>
                <a:xfrm>
                  <a:off x="10916665" y="2525077"/>
                  <a:ext cx="987840" cy="40608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56" name="Ink 155">
                  <a:extLst>
                    <a:ext uri="{FF2B5EF4-FFF2-40B4-BE49-F238E27FC236}">
                      <a16:creationId xmlns:a16="http://schemas.microsoft.com/office/drawing/2014/main" id="{17C683E8-51D8-42F6-6B65-EC2EEC33A7C6}"/>
                    </a:ext>
                  </a:extLst>
                </p14:cNvPr>
                <p14:cNvContentPartPr/>
                <p14:nvPr/>
              </p14:nvContentPartPr>
              <p14:xfrm>
                <a:off x="11468185" y="2619757"/>
                <a:ext cx="163800" cy="2880"/>
              </p14:xfrm>
            </p:contentPart>
          </mc:Choice>
          <mc:Fallback xmlns="">
            <p:pic>
              <p:nvPicPr>
                <p:cNvPr id="156" name="Ink 155">
                  <a:extLst>
                    <a:ext uri="{FF2B5EF4-FFF2-40B4-BE49-F238E27FC236}">
                      <a16:creationId xmlns:a16="http://schemas.microsoft.com/office/drawing/2014/main" id="{17C683E8-51D8-42F6-6B65-EC2EEC33A7C6}"/>
                    </a:ext>
                  </a:extLst>
                </p:cNvPr>
                <p:cNvPicPr/>
                <p:nvPr/>
              </p:nvPicPr>
              <p:blipFill>
                <a:blip r:embed="rId207"/>
                <a:stretch>
                  <a:fillRect/>
                </a:stretch>
              </p:blipFill>
              <p:spPr>
                <a:xfrm>
                  <a:off x="11459545" y="2611117"/>
                  <a:ext cx="181440" cy="20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8">
            <p14:nvContentPartPr>
              <p14:cNvPr id="158" name="Ink 157">
                <a:extLst>
                  <a:ext uri="{FF2B5EF4-FFF2-40B4-BE49-F238E27FC236}">
                    <a16:creationId xmlns:a16="http://schemas.microsoft.com/office/drawing/2014/main" id="{23C18222-9EBB-8C78-E37F-5A4EA80412A6}"/>
                  </a:ext>
                </a:extLst>
              </p14:cNvPr>
              <p14:cNvContentPartPr/>
              <p14:nvPr/>
            </p14:nvContentPartPr>
            <p14:xfrm>
              <a:off x="8478025" y="2539117"/>
              <a:ext cx="162000" cy="479160"/>
            </p14:xfrm>
          </p:contentPart>
        </mc:Choice>
        <mc:Fallback xmlns="">
          <p:pic>
            <p:nvPicPr>
              <p:cNvPr id="158" name="Ink 157">
                <a:extLst>
                  <a:ext uri="{FF2B5EF4-FFF2-40B4-BE49-F238E27FC236}">
                    <a16:creationId xmlns:a16="http://schemas.microsoft.com/office/drawing/2014/main" id="{23C18222-9EBB-8C78-E37F-5A4EA80412A6}"/>
                  </a:ext>
                </a:extLst>
              </p:cNvPr>
              <p:cNvPicPr/>
              <p:nvPr/>
            </p:nvPicPr>
            <p:blipFill>
              <a:blip r:embed="rId209"/>
              <a:stretch>
                <a:fillRect/>
              </a:stretch>
            </p:blipFill>
            <p:spPr>
              <a:xfrm>
                <a:off x="8469385" y="2530117"/>
                <a:ext cx="179640" cy="496800"/>
              </a:xfrm>
              <a:prstGeom prst="rect">
                <a:avLst/>
              </a:prstGeom>
            </p:spPr>
          </p:pic>
        </mc:Fallback>
      </mc:AlternateContent>
      <p:grpSp>
        <p:nvGrpSpPr>
          <p:cNvPr id="170" name="Group 169">
            <a:extLst>
              <a:ext uri="{FF2B5EF4-FFF2-40B4-BE49-F238E27FC236}">
                <a16:creationId xmlns:a16="http://schemas.microsoft.com/office/drawing/2014/main" id="{089D4F05-2103-19F7-D005-2E9C8F24D30B}"/>
              </a:ext>
            </a:extLst>
          </p:cNvPr>
          <p:cNvGrpSpPr/>
          <p:nvPr/>
        </p:nvGrpSpPr>
        <p:grpSpPr>
          <a:xfrm>
            <a:off x="5987185" y="3204397"/>
            <a:ext cx="3890880" cy="481680"/>
            <a:chOff x="5987185" y="3204397"/>
            <a:chExt cx="3890880" cy="481680"/>
          </a:xfrm>
        </p:grpSpPr>
        <mc:AlternateContent xmlns:mc="http://schemas.openxmlformats.org/markup-compatibility/2006" xmlns:p14="http://schemas.microsoft.com/office/powerpoint/2010/main">
          <mc:Choice Requires="p14">
            <p:contentPart p14:bwMode="auto" r:id="rId210">
              <p14:nvContentPartPr>
                <p14:cNvPr id="162" name="Ink 161">
                  <a:extLst>
                    <a:ext uri="{FF2B5EF4-FFF2-40B4-BE49-F238E27FC236}">
                      <a16:creationId xmlns:a16="http://schemas.microsoft.com/office/drawing/2014/main" id="{CD0D0EFC-F52C-9B92-B554-1C35740BA874}"/>
                    </a:ext>
                  </a:extLst>
                </p14:cNvPr>
                <p14:cNvContentPartPr/>
                <p14:nvPr/>
              </p14:nvContentPartPr>
              <p14:xfrm>
                <a:off x="5987185" y="3229237"/>
                <a:ext cx="1476000" cy="344520"/>
              </p14:xfrm>
            </p:contentPart>
          </mc:Choice>
          <mc:Fallback xmlns="">
            <p:pic>
              <p:nvPicPr>
                <p:cNvPr id="162" name="Ink 161">
                  <a:extLst>
                    <a:ext uri="{FF2B5EF4-FFF2-40B4-BE49-F238E27FC236}">
                      <a16:creationId xmlns:a16="http://schemas.microsoft.com/office/drawing/2014/main" id="{CD0D0EFC-F52C-9B92-B554-1C35740BA874}"/>
                    </a:ext>
                  </a:extLst>
                </p:cNvPr>
                <p:cNvPicPr/>
                <p:nvPr/>
              </p:nvPicPr>
              <p:blipFill>
                <a:blip r:embed="rId211"/>
                <a:stretch>
                  <a:fillRect/>
                </a:stretch>
              </p:blipFill>
              <p:spPr>
                <a:xfrm>
                  <a:off x="5978185" y="3220237"/>
                  <a:ext cx="1493640" cy="36216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63" name="Ink 162">
                  <a:extLst>
                    <a:ext uri="{FF2B5EF4-FFF2-40B4-BE49-F238E27FC236}">
                      <a16:creationId xmlns:a16="http://schemas.microsoft.com/office/drawing/2014/main" id="{F49C4380-C9E4-6E96-3FB9-6A508477742A}"/>
                    </a:ext>
                  </a:extLst>
                </p14:cNvPr>
                <p14:cNvContentPartPr/>
                <p14:nvPr/>
              </p14:nvContentPartPr>
              <p14:xfrm>
                <a:off x="7125145" y="3308077"/>
                <a:ext cx="132840" cy="2880"/>
              </p14:xfrm>
            </p:contentPart>
          </mc:Choice>
          <mc:Fallback xmlns="">
            <p:pic>
              <p:nvPicPr>
                <p:cNvPr id="163" name="Ink 162">
                  <a:extLst>
                    <a:ext uri="{FF2B5EF4-FFF2-40B4-BE49-F238E27FC236}">
                      <a16:creationId xmlns:a16="http://schemas.microsoft.com/office/drawing/2014/main" id="{F49C4380-C9E4-6E96-3FB9-6A508477742A}"/>
                    </a:ext>
                  </a:extLst>
                </p:cNvPr>
                <p:cNvPicPr/>
                <p:nvPr/>
              </p:nvPicPr>
              <p:blipFill>
                <a:blip r:embed="rId213"/>
                <a:stretch>
                  <a:fillRect/>
                </a:stretch>
              </p:blipFill>
              <p:spPr>
                <a:xfrm>
                  <a:off x="7116505" y="3299077"/>
                  <a:ext cx="15048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64" name="Ink 163">
                  <a:extLst>
                    <a:ext uri="{FF2B5EF4-FFF2-40B4-BE49-F238E27FC236}">
                      <a16:creationId xmlns:a16="http://schemas.microsoft.com/office/drawing/2014/main" id="{2D7787F7-ADD2-222A-6214-78EC0B5C6FB1}"/>
                    </a:ext>
                  </a:extLst>
                </p14:cNvPr>
                <p14:cNvContentPartPr/>
                <p14:nvPr/>
              </p14:nvContentPartPr>
              <p14:xfrm>
                <a:off x="6598825" y="3277477"/>
                <a:ext cx="145800" cy="4680"/>
              </p14:xfrm>
            </p:contentPart>
          </mc:Choice>
          <mc:Fallback xmlns="">
            <p:pic>
              <p:nvPicPr>
                <p:cNvPr id="164" name="Ink 163">
                  <a:extLst>
                    <a:ext uri="{FF2B5EF4-FFF2-40B4-BE49-F238E27FC236}">
                      <a16:creationId xmlns:a16="http://schemas.microsoft.com/office/drawing/2014/main" id="{2D7787F7-ADD2-222A-6214-78EC0B5C6FB1}"/>
                    </a:ext>
                  </a:extLst>
                </p:cNvPr>
                <p:cNvPicPr/>
                <p:nvPr/>
              </p:nvPicPr>
              <p:blipFill>
                <a:blip r:embed="rId215"/>
                <a:stretch>
                  <a:fillRect/>
                </a:stretch>
              </p:blipFill>
              <p:spPr>
                <a:xfrm>
                  <a:off x="6590185" y="3268837"/>
                  <a:ext cx="16344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65" name="Ink 164">
                  <a:extLst>
                    <a:ext uri="{FF2B5EF4-FFF2-40B4-BE49-F238E27FC236}">
                      <a16:creationId xmlns:a16="http://schemas.microsoft.com/office/drawing/2014/main" id="{071D0A0C-A6B4-F04D-F8B9-C1BA15CC28B7}"/>
                    </a:ext>
                  </a:extLst>
                </p14:cNvPr>
                <p14:cNvContentPartPr/>
                <p14:nvPr/>
              </p14:nvContentPartPr>
              <p14:xfrm>
                <a:off x="7601065" y="3204397"/>
                <a:ext cx="1165320" cy="481680"/>
              </p14:xfrm>
            </p:contentPart>
          </mc:Choice>
          <mc:Fallback xmlns="">
            <p:pic>
              <p:nvPicPr>
                <p:cNvPr id="165" name="Ink 164">
                  <a:extLst>
                    <a:ext uri="{FF2B5EF4-FFF2-40B4-BE49-F238E27FC236}">
                      <a16:creationId xmlns:a16="http://schemas.microsoft.com/office/drawing/2014/main" id="{071D0A0C-A6B4-F04D-F8B9-C1BA15CC28B7}"/>
                    </a:ext>
                  </a:extLst>
                </p:cNvPr>
                <p:cNvPicPr/>
                <p:nvPr/>
              </p:nvPicPr>
              <p:blipFill>
                <a:blip r:embed="rId217"/>
                <a:stretch>
                  <a:fillRect/>
                </a:stretch>
              </p:blipFill>
              <p:spPr>
                <a:xfrm>
                  <a:off x="7592065" y="3195757"/>
                  <a:ext cx="1182960" cy="49932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66" name="Ink 165">
                  <a:extLst>
                    <a:ext uri="{FF2B5EF4-FFF2-40B4-BE49-F238E27FC236}">
                      <a16:creationId xmlns:a16="http://schemas.microsoft.com/office/drawing/2014/main" id="{772CA1AD-C3DB-F756-C34E-7B3D3AEC34E4}"/>
                    </a:ext>
                  </a:extLst>
                </p14:cNvPr>
                <p14:cNvContentPartPr/>
                <p14:nvPr/>
              </p14:nvContentPartPr>
              <p14:xfrm>
                <a:off x="7998505" y="3276757"/>
                <a:ext cx="198360" cy="360"/>
              </p14:xfrm>
            </p:contentPart>
          </mc:Choice>
          <mc:Fallback xmlns="">
            <p:pic>
              <p:nvPicPr>
                <p:cNvPr id="166" name="Ink 165">
                  <a:extLst>
                    <a:ext uri="{FF2B5EF4-FFF2-40B4-BE49-F238E27FC236}">
                      <a16:creationId xmlns:a16="http://schemas.microsoft.com/office/drawing/2014/main" id="{772CA1AD-C3DB-F756-C34E-7B3D3AEC34E4}"/>
                    </a:ext>
                  </a:extLst>
                </p:cNvPr>
                <p:cNvPicPr/>
                <p:nvPr/>
              </p:nvPicPr>
              <p:blipFill>
                <a:blip r:embed="rId219"/>
                <a:stretch>
                  <a:fillRect/>
                </a:stretch>
              </p:blipFill>
              <p:spPr>
                <a:xfrm>
                  <a:off x="7989505" y="3267757"/>
                  <a:ext cx="216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67" name="Ink 166">
                  <a:extLst>
                    <a:ext uri="{FF2B5EF4-FFF2-40B4-BE49-F238E27FC236}">
                      <a16:creationId xmlns:a16="http://schemas.microsoft.com/office/drawing/2014/main" id="{4BE64101-6586-93EB-C162-EBC83CC3B881}"/>
                    </a:ext>
                  </a:extLst>
                </p14:cNvPr>
                <p14:cNvContentPartPr/>
                <p14:nvPr/>
              </p14:nvContentPartPr>
              <p14:xfrm>
                <a:off x="8931265" y="3205837"/>
                <a:ext cx="946800" cy="307800"/>
              </p14:xfrm>
            </p:contentPart>
          </mc:Choice>
          <mc:Fallback xmlns="">
            <p:pic>
              <p:nvPicPr>
                <p:cNvPr id="167" name="Ink 166">
                  <a:extLst>
                    <a:ext uri="{FF2B5EF4-FFF2-40B4-BE49-F238E27FC236}">
                      <a16:creationId xmlns:a16="http://schemas.microsoft.com/office/drawing/2014/main" id="{4BE64101-6586-93EB-C162-EBC83CC3B881}"/>
                    </a:ext>
                  </a:extLst>
                </p:cNvPr>
                <p:cNvPicPr/>
                <p:nvPr/>
              </p:nvPicPr>
              <p:blipFill>
                <a:blip r:embed="rId221"/>
                <a:stretch>
                  <a:fillRect/>
                </a:stretch>
              </p:blipFill>
              <p:spPr>
                <a:xfrm>
                  <a:off x="8922625" y="3196837"/>
                  <a:ext cx="964440" cy="32544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68" name="Ink 167">
                  <a:extLst>
                    <a:ext uri="{FF2B5EF4-FFF2-40B4-BE49-F238E27FC236}">
                      <a16:creationId xmlns:a16="http://schemas.microsoft.com/office/drawing/2014/main" id="{82AB2643-5453-C8E5-EBC5-9458746329F3}"/>
                    </a:ext>
                  </a:extLst>
                </p14:cNvPr>
                <p14:cNvContentPartPr/>
                <p14:nvPr/>
              </p14:nvContentPartPr>
              <p14:xfrm>
                <a:off x="9100465" y="3279277"/>
                <a:ext cx="136800" cy="12960"/>
              </p14:xfrm>
            </p:contentPart>
          </mc:Choice>
          <mc:Fallback xmlns="">
            <p:pic>
              <p:nvPicPr>
                <p:cNvPr id="168" name="Ink 167">
                  <a:extLst>
                    <a:ext uri="{FF2B5EF4-FFF2-40B4-BE49-F238E27FC236}">
                      <a16:creationId xmlns:a16="http://schemas.microsoft.com/office/drawing/2014/main" id="{82AB2643-5453-C8E5-EBC5-9458746329F3}"/>
                    </a:ext>
                  </a:extLst>
                </p:cNvPr>
                <p:cNvPicPr/>
                <p:nvPr/>
              </p:nvPicPr>
              <p:blipFill>
                <a:blip r:embed="rId223"/>
                <a:stretch>
                  <a:fillRect/>
                </a:stretch>
              </p:blipFill>
              <p:spPr>
                <a:xfrm>
                  <a:off x="9091825" y="3270637"/>
                  <a:ext cx="154440" cy="30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24">
            <p14:nvContentPartPr>
              <p14:cNvPr id="171" name="Ink 170">
                <a:extLst>
                  <a:ext uri="{FF2B5EF4-FFF2-40B4-BE49-F238E27FC236}">
                    <a16:creationId xmlns:a16="http://schemas.microsoft.com/office/drawing/2014/main" id="{D7493576-E38B-2FFD-F178-F32476D0FB3B}"/>
                  </a:ext>
                </a:extLst>
              </p14:cNvPr>
              <p14:cNvContentPartPr/>
              <p14:nvPr/>
            </p14:nvContentPartPr>
            <p14:xfrm>
              <a:off x="5901865" y="3509677"/>
              <a:ext cx="4052520" cy="157320"/>
            </p14:xfrm>
          </p:contentPart>
        </mc:Choice>
        <mc:Fallback xmlns="">
          <p:pic>
            <p:nvPicPr>
              <p:cNvPr id="171" name="Ink 170">
                <a:extLst>
                  <a:ext uri="{FF2B5EF4-FFF2-40B4-BE49-F238E27FC236}">
                    <a16:creationId xmlns:a16="http://schemas.microsoft.com/office/drawing/2014/main" id="{D7493576-E38B-2FFD-F178-F32476D0FB3B}"/>
                  </a:ext>
                </a:extLst>
              </p:cNvPr>
              <p:cNvPicPr/>
              <p:nvPr/>
            </p:nvPicPr>
            <p:blipFill>
              <a:blip r:embed="rId225"/>
              <a:stretch>
                <a:fillRect/>
              </a:stretch>
            </p:blipFill>
            <p:spPr>
              <a:xfrm>
                <a:off x="5893225" y="3501037"/>
                <a:ext cx="407016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85" name="Ink 184">
                <a:extLst>
                  <a:ext uri="{FF2B5EF4-FFF2-40B4-BE49-F238E27FC236}">
                    <a16:creationId xmlns:a16="http://schemas.microsoft.com/office/drawing/2014/main" id="{FE23E96A-62F7-9A66-8A0C-B2459219760E}"/>
                  </a:ext>
                </a:extLst>
              </p14:cNvPr>
              <p14:cNvContentPartPr/>
              <p14:nvPr/>
            </p14:nvContentPartPr>
            <p14:xfrm>
              <a:off x="5745265" y="4002517"/>
              <a:ext cx="108000" cy="2756880"/>
            </p14:xfrm>
          </p:contentPart>
        </mc:Choice>
        <mc:Fallback xmlns="">
          <p:pic>
            <p:nvPicPr>
              <p:cNvPr id="185" name="Ink 184">
                <a:extLst>
                  <a:ext uri="{FF2B5EF4-FFF2-40B4-BE49-F238E27FC236}">
                    <a16:creationId xmlns:a16="http://schemas.microsoft.com/office/drawing/2014/main" id="{FE23E96A-62F7-9A66-8A0C-B2459219760E}"/>
                  </a:ext>
                </a:extLst>
              </p:cNvPr>
              <p:cNvPicPr/>
              <p:nvPr/>
            </p:nvPicPr>
            <p:blipFill>
              <a:blip r:embed="rId227"/>
              <a:stretch>
                <a:fillRect/>
              </a:stretch>
            </p:blipFill>
            <p:spPr>
              <a:xfrm>
                <a:off x="5736265" y="3993517"/>
                <a:ext cx="125640" cy="277452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86" name="Ink 185">
                <a:extLst>
                  <a:ext uri="{FF2B5EF4-FFF2-40B4-BE49-F238E27FC236}">
                    <a16:creationId xmlns:a16="http://schemas.microsoft.com/office/drawing/2014/main" id="{7CFF9612-1C23-2329-B92B-E50F7582EC44}"/>
                  </a:ext>
                </a:extLst>
              </p14:cNvPr>
              <p14:cNvContentPartPr/>
              <p14:nvPr/>
            </p14:nvContentPartPr>
            <p14:xfrm>
              <a:off x="5843185" y="3799837"/>
              <a:ext cx="6156360" cy="198720"/>
            </p14:xfrm>
          </p:contentPart>
        </mc:Choice>
        <mc:Fallback xmlns="">
          <p:pic>
            <p:nvPicPr>
              <p:cNvPr id="186" name="Ink 185">
                <a:extLst>
                  <a:ext uri="{FF2B5EF4-FFF2-40B4-BE49-F238E27FC236}">
                    <a16:creationId xmlns:a16="http://schemas.microsoft.com/office/drawing/2014/main" id="{7CFF9612-1C23-2329-B92B-E50F7582EC44}"/>
                  </a:ext>
                </a:extLst>
              </p:cNvPr>
              <p:cNvPicPr/>
              <p:nvPr/>
            </p:nvPicPr>
            <p:blipFill>
              <a:blip r:embed="rId229"/>
              <a:stretch>
                <a:fillRect/>
              </a:stretch>
            </p:blipFill>
            <p:spPr>
              <a:xfrm>
                <a:off x="5834185" y="3791197"/>
                <a:ext cx="617400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87" name="Ink 186">
                <a:extLst>
                  <a:ext uri="{FF2B5EF4-FFF2-40B4-BE49-F238E27FC236}">
                    <a16:creationId xmlns:a16="http://schemas.microsoft.com/office/drawing/2014/main" id="{BAEF8EBD-AD9F-4C83-AFFA-4028A6AE516E}"/>
                  </a:ext>
                </a:extLst>
              </p14:cNvPr>
              <p14:cNvContentPartPr/>
              <p14:nvPr/>
            </p14:nvContentPartPr>
            <p14:xfrm>
              <a:off x="5780905" y="6730237"/>
              <a:ext cx="6267240" cy="126720"/>
            </p14:xfrm>
          </p:contentPart>
        </mc:Choice>
        <mc:Fallback xmlns="">
          <p:pic>
            <p:nvPicPr>
              <p:cNvPr id="187" name="Ink 186">
                <a:extLst>
                  <a:ext uri="{FF2B5EF4-FFF2-40B4-BE49-F238E27FC236}">
                    <a16:creationId xmlns:a16="http://schemas.microsoft.com/office/drawing/2014/main" id="{BAEF8EBD-AD9F-4C83-AFFA-4028A6AE516E}"/>
                  </a:ext>
                </a:extLst>
              </p:cNvPr>
              <p:cNvPicPr/>
              <p:nvPr/>
            </p:nvPicPr>
            <p:blipFill>
              <a:blip r:embed="rId231"/>
              <a:stretch>
                <a:fillRect/>
              </a:stretch>
            </p:blipFill>
            <p:spPr>
              <a:xfrm>
                <a:off x="5772265" y="6721237"/>
                <a:ext cx="628488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88" name="Ink 187">
                <a:extLst>
                  <a:ext uri="{FF2B5EF4-FFF2-40B4-BE49-F238E27FC236}">
                    <a16:creationId xmlns:a16="http://schemas.microsoft.com/office/drawing/2014/main" id="{DCC0B052-A904-1521-824E-AE126F67C9C2}"/>
                  </a:ext>
                </a:extLst>
              </p14:cNvPr>
              <p14:cNvContentPartPr/>
              <p14:nvPr/>
            </p14:nvContentPartPr>
            <p14:xfrm>
              <a:off x="11880385" y="3823237"/>
              <a:ext cx="157680" cy="2940840"/>
            </p14:xfrm>
          </p:contentPart>
        </mc:Choice>
        <mc:Fallback xmlns="">
          <p:pic>
            <p:nvPicPr>
              <p:cNvPr id="188" name="Ink 187">
                <a:extLst>
                  <a:ext uri="{FF2B5EF4-FFF2-40B4-BE49-F238E27FC236}">
                    <a16:creationId xmlns:a16="http://schemas.microsoft.com/office/drawing/2014/main" id="{DCC0B052-A904-1521-824E-AE126F67C9C2}"/>
                  </a:ext>
                </a:extLst>
              </p:cNvPr>
              <p:cNvPicPr/>
              <p:nvPr/>
            </p:nvPicPr>
            <p:blipFill>
              <a:blip r:embed="rId233"/>
              <a:stretch>
                <a:fillRect/>
              </a:stretch>
            </p:blipFill>
            <p:spPr>
              <a:xfrm>
                <a:off x="11871745" y="3814237"/>
                <a:ext cx="175320" cy="295848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89" name="Ink 188">
                <a:extLst>
                  <a:ext uri="{FF2B5EF4-FFF2-40B4-BE49-F238E27FC236}">
                    <a16:creationId xmlns:a16="http://schemas.microsoft.com/office/drawing/2014/main" id="{E2B27FA3-49EC-271C-C931-31EADD184D45}"/>
                  </a:ext>
                </a:extLst>
              </p14:cNvPr>
              <p14:cNvContentPartPr/>
              <p14:nvPr/>
            </p14:nvContentPartPr>
            <p14:xfrm>
              <a:off x="5780905" y="6219397"/>
              <a:ext cx="6091920" cy="98640"/>
            </p14:xfrm>
          </p:contentPart>
        </mc:Choice>
        <mc:Fallback xmlns="">
          <p:pic>
            <p:nvPicPr>
              <p:cNvPr id="189" name="Ink 188">
                <a:extLst>
                  <a:ext uri="{FF2B5EF4-FFF2-40B4-BE49-F238E27FC236}">
                    <a16:creationId xmlns:a16="http://schemas.microsoft.com/office/drawing/2014/main" id="{E2B27FA3-49EC-271C-C931-31EADD184D45}"/>
                  </a:ext>
                </a:extLst>
              </p:cNvPr>
              <p:cNvPicPr/>
              <p:nvPr/>
            </p:nvPicPr>
            <p:blipFill>
              <a:blip r:embed="rId235"/>
              <a:stretch>
                <a:fillRect/>
              </a:stretch>
            </p:blipFill>
            <p:spPr>
              <a:xfrm>
                <a:off x="5772265" y="6210397"/>
                <a:ext cx="610956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90" name="Ink 189">
                <a:extLst>
                  <a:ext uri="{FF2B5EF4-FFF2-40B4-BE49-F238E27FC236}">
                    <a16:creationId xmlns:a16="http://schemas.microsoft.com/office/drawing/2014/main" id="{4331328D-4FFA-C88F-65A2-5F77A4B5176F}"/>
                  </a:ext>
                </a:extLst>
              </p14:cNvPr>
              <p14:cNvContentPartPr/>
              <p14:nvPr/>
            </p14:nvContentPartPr>
            <p14:xfrm>
              <a:off x="5780905" y="5666797"/>
              <a:ext cx="6048720" cy="175680"/>
            </p14:xfrm>
          </p:contentPart>
        </mc:Choice>
        <mc:Fallback xmlns="">
          <p:pic>
            <p:nvPicPr>
              <p:cNvPr id="190" name="Ink 189">
                <a:extLst>
                  <a:ext uri="{FF2B5EF4-FFF2-40B4-BE49-F238E27FC236}">
                    <a16:creationId xmlns:a16="http://schemas.microsoft.com/office/drawing/2014/main" id="{4331328D-4FFA-C88F-65A2-5F77A4B5176F}"/>
                  </a:ext>
                </a:extLst>
              </p:cNvPr>
              <p:cNvPicPr/>
              <p:nvPr/>
            </p:nvPicPr>
            <p:blipFill>
              <a:blip r:embed="rId237"/>
              <a:stretch>
                <a:fillRect/>
              </a:stretch>
            </p:blipFill>
            <p:spPr>
              <a:xfrm>
                <a:off x="5772265" y="5657797"/>
                <a:ext cx="60663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91" name="Ink 190">
                <a:extLst>
                  <a:ext uri="{FF2B5EF4-FFF2-40B4-BE49-F238E27FC236}">
                    <a16:creationId xmlns:a16="http://schemas.microsoft.com/office/drawing/2014/main" id="{0CBE76E9-A3B5-2ACA-461A-A022BD00C490}"/>
                  </a:ext>
                </a:extLst>
              </p14:cNvPr>
              <p14:cNvContentPartPr/>
              <p14:nvPr/>
            </p14:nvContentPartPr>
            <p14:xfrm>
              <a:off x="5853625" y="4257757"/>
              <a:ext cx="6020280" cy="247680"/>
            </p14:xfrm>
          </p:contentPart>
        </mc:Choice>
        <mc:Fallback xmlns="">
          <p:pic>
            <p:nvPicPr>
              <p:cNvPr id="191" name="Ink 190">
                <a:extLst>
                  <a:ext uri="{FF2B5EF4-FFF2-40B4-BE49-F238E27FC236}">
                    <a16:creationId xmlns:a16="http://schemas.microsoft.com/office/drawing/2014/main" id="{0CBE76E9-A3B5-2ACA-461A-A022BD00C490}"/>
                  </a:ext>
                </a:extLst>
              </p:cNvPr>
              <p:cNvPicPr/>
              <p:nvPr/>
            </p:nvPicPr>
            <p:blipFill>
              <a:blip r:embed="rId239"/>
              <a:stretch>
                <a:fillRect/>
              </a:stretch>
            </p:blipFill>
            <p:spPr>
              <a:xfrm>
                <a:off x="5844985" y="4249117"/>
                <a:ext cx="603792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92" name="Ink 191">
                <a:extLst>
                  <a:ext uri="{FF2B5EF4-FFF2-40B4-BE49-F238E27FC236}">
                    <a16:creationId xmlns:a16="http://schemas.microsoft.com/office/drawing/2014/main" id="{79AF0518-7917-B790-9E65-6D840B15C476}"/>
                  </a:ext>
                </a:extLst>
              </p14:cNvPr>
              <p14:cNvContentPartPr/>
              <p14:nvPr/>
            </p14:nvContentPartPr>
            <p14:xfrm>
              <a:off x="7322425" y="4537117"/>
              <a:ext cx="32400" cy="1147320"/>
            </p14:xfrm>
          </p:contentPart>
        </mc:Choice>
        <mc:Fallback xmlns="">
          <p:pic>
            <p:nvPicPr>
              <p:cNvPr id="192" name="Ink 191">
                <a:extLst>
                  <a:ext uri="{FF2B5EF4-FFF2-40B4-BE49-F238E27FC236}">
                    <a16:creationId xmlns:a16="http://schemas.microsoft.com/office/drawing/2014/main" id="{79AF0518-7917-B790-9E65-6D840B15C476}"/>
                  </a:ext>
                </a:extLst>
              </p:cNvPr>
              <p:cNvPicPr/>
              <p:nvPr/>
            </p:nvPicPr>
            <p:blipFill>
              <a:blip r:embed="rId241"/>
              <a:stretch>
                <a:fillRect/>
              </a:stretch>
            </p:blipFill>
            <p:spPr>
              <a:xfrm>
                <a:off x="7313425" y="4528477"/>
                <a:ext cx="50040" cy="116496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93" name="Ink 192">
                <a:extLst>
                  <a:ext uri="{FF2B5EF4-FFF2-40B4-BE49-F238E27FC236}">
                    <a16:creationId xmlns:a16="http://schemas.microsoft.com/office/drawing/2014/main" id="{EA975B2E-5661-6AC2-BBB4-E50882AE20F1}"/>
                  </a:ext>
                </a:extLst>
              </p14:cNvPr>
              <p14:cNvContentPartPr/>
              <p14:nvPr/>
            </p14:nvContentPartPr>
            <p14:xfrm>
              <a:off x="10500505" y="4414357"/>
              <a:ext cx="31320" cy="1309320"/>
            </p14:xfrm>
          </p:contentPart>
        </mc:Choice>
        <mc:Fallback xmlns="">
          <p:pic>
            <p:nvPicPr>
              <p:cNvPr id="193" name="Ink 192">
                <a:extLst>
                  <a:ext uri="{FF2B5EF4-FFF2-40B4-BE49-F238E27FC236}">
                    <a16:creationId xmlns:a16="http://schemas.microsoft.com/office/drawing/2014/main" id="{EA975B2E-5661-6AC2-BBB4-E50882AE20F1}"/>
                  </a:ext>
                </a:extLst>
              </p:cNvPr>
              <p:cNvPicPr/>
              <p:nvPr/>
            </p:nvPicPr>
            <p:blipFill>
              <a:blip r:embed="rId243"/>
              <a:stretch>
                <a:fillRect/>
              </a:stretch>
            </p:blipFill>
            <p:spPr>
              <a:xfrm>
                <a:off x="10491505" y="4405717"/>
                <a:ext cx="48960" cy="132696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97" name="Ink 196">
                <a:extLst>
                  <a:ext uri="{FF2B5EF4-FFF2-40B4-BE49-F238E27FC236}">
                    <a16:creationId xmlns:a16="http://schemas.microsoft.com/office/drawing/2014/main" id="{88ED4087-ABB8-34A5-C89C-F4E8FEBDA893}"/>
                  </a:ext>
                </a:extLst>
              </p14:cNvPr>
              <p14:cNvContentPartPr/>
              <p14:nvPr/>
            </p14:nvContentPartPr>
            <p14:xfrm>
              <a:off x="7350145" y="5138677"/>
              <a:ext cx="3204720" cy="129240"/>
            </p14:xfrm>
          </p:contentPart>
        </mc:Choice>
        <mc:Fallback xmlns="">
          <p:pic>
            <p:nvPicPr>
              <p:cNvPr id="197" name="Ink 196">
                <a:extLst>
                  <a:ext uri="{FF2B5EF4-FFF2-40B4-BE49-F238E27FC236}">
                    <a16:creationId xmlns:a16="http://schemas.microsoft.com/office/drawing/2014/main" id="{88ED4087-ABB8-34A5-C89C-F4E8FEBDA893}"/>
                  </a:ext>
                </a:extLst>
              </p:cNvPr>
              <p:cNvPicPr/>
              <p:nvPr/>
            </p:nvPicPr>
            <p:blipFill>
              <a:blip r:embed="rId245"/>
              <a:stretch>
                <a:fillRect/>
              </a:stretch>
            </p:blipFill>
            <p:spPr>
              <a:xfrm>
                <a:off x="7341505" y="5130037"/>
                <a:ext cx="3222360" cy="146880"/>
              </a:xfrm>
              <a:prstGeom prst="rect">
                <a:avLst/>
              </a:prstGeom>
            </p:spPr>
          </p:pic>
        </mc:Fallback>
      </mc:AlternateContent>
      <p:grpSp>
        <p:nvGrpSpPr>
          <p:cNvPr id="201" name="Group 200">
            <a:extLst>
              <a:ext uri="{FF2B5EF4-FFF2-40B4-BE49-F238E27FC236}">
                <a16:creationId xmlns:a16="http://schemas.microsoft.com/office/drawing/2014/main" id="{FAEE0F94-CF06-BB78-D023-43ED1183D829}"/>
              </a:ext>
            </a:extLst>
          </p:cNvPr>
          <p:cNvGrpSpPr/>
          <p:nvPr/>
        </p:nvGrpSpPr>
        <p:grpSpPr>
          <a:xfrm>
            <a:off x="7377145" y="4524877"/>
            <a:ext cx="3163680" cy="380160"/>
            <a:chOff x="7377145" y="4524877"/>
            <a:chExt cx="3163680" cy="380160"/>
          </a:xfrm>
        </p:grpSpPr>
        <mc:AlternateContent xmlns:mc="http://schemas.openxmlformats.org/markup-compatibility/2006" xmlns:p14="http://schemas.microsoft.com/office/powerpoint/2010/main">
          <mc:Choice Requires="p14">
            <p:contentPart p14:bwMode="auto" r:id="rId246">
              <p14:nvContentPartPr>
                <p14:cNvPr id="198" name="Ink 197">
                  <a:extLst>
                    <a:ext uri="{FF2B5EF4-FFF2-40B4-BE49-F238E27FC236}">
                      <a16:creationId xmlns:a16="http://schemas.microsoft.com/office/drawing/2014/main" id="{927F2771-8218-5200-7D80-F139478F2B8D}"/>
                    </a:ext>
                  </a:extLst>
                </p14:cNvPr>
                <p14:cNvContentPartPr/>
                <p14:nvPr/>
              </p14:nvContentPartPr>
              <p14:xfrm>
                <a:off x="7377145" y="4801717"/>
                <a:ext cx="3163680" cy="103320"/>
              </p14:xfrm>
            </p:contentPart>
          </mc:Choice>
          <mc:Fallback xmlns="">
            <p:pic>
              <p:nvPicPr>
                <p:cNvPr id="198" name="Ink 197">
                  <a:extLst>
                    <a:ext uri="{FF2B5EF4-FFF2-40B4-BE49-F238E27FC236}">
                      <a16:creationId xmlns:a16="http://schemas.microsoft.com/office/drawing/2014/main" id="{927F2771-8218-5200-7D80-F139478F2B8D}"/>
                    </a:ext>
                  </a:extLst>
                </p:cNvPr>
                <p:cNvPicPr/>
                <p:nvPr/>
              </p:nvPicPr>
              <p:blipFill>
                <a:blip r:embed="rId247"/>
                <a:stretch>
                  <a:fillRect/>
                </a:stretch>
              </p:blipFill>
              <p:spPr>
                <a:xfrm>
                  <a:off x="7368505" y="4793077"/>
                  <a:ext cx="318132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99" name="Ink 198">
                  <a:extLst>
                    <a:ext uri="{FF2B5EF4-FFF2-40B4-BE49-F238E27FC236}">
                      <a16:creationId xmlns:a16="http://schemas.microsoft.com/office/drawing/2014/main" id="{1BE82F8A-F6B5-8C7F-5919-914526AFF098}"/>
                    </a:ext>
                  </a:extLst>
                </p14:cNvPr>
                <p14:cNvContentPartPr/>
                <p14:nvPr/>
              </p14:nvContentPartPr>
              <p14:xfrm>
                <a:off x="8379745" y="4527037"/>
                <a:ext cx="14400" cy="358920"/>
              </p14:xfrm>
            </p:contentPart>
          </mc:Choice>
          <mc:Fallback xmlns="">
            <p:pic>
              <p:nvPicPr>
                <p:cNvPr id="199" name="Ink 198">
                  <a:extLst>
                    <a:ext uri="{FF2B5EF4-FFF2-40B4-BE49-F238E27FC236}">
                      <a16:creationId xmlns:a16="http://schemas.microsoft.com/office/drawing/2014/main" id="{1BE82F8A-F6B5-8C7F-5919-914526AFF098}"/>
                    </a:ext>
                  </a:extLst>
                </p:cNvPr>
                <p:cNvPicPr/>
                <p:nvPr/>
              </p:nvPicPr>
              <p:blipFill>
                <a:blip r:embed="rId249"/>
                <a:stretch>
                  <a:fillRect/>
                </a:stretch>
              </p:blipFill>
              <p:spPr>
                <a:xfrm>
                  <a:off x="8370745" y="4518037"/>
                  <a:ext cx="32040" cy="37656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200" name="Ink 199">
                  <a:extLst>
                    <a:ext uri="{FF2B5EF4-FFF2-40B4-BE49-F238E27FC236}">
                      <a16:creationId xmlns:a16="http://schemas.microsoft.com/office/drawing/2014/main" id="{7FF16220-08CB-EFD1-82DA-9AB38D8E6D79}"/>
                    </a:ext>
                  </a:extLst>
                </p14:cNvPr>
                <p14:cNvContentPartPr/>
                <p14:nvPr/>
              </p14:nvContentPartPr>
              <p14:xfrm>
                <a:off x="9382345" y="4524877"/>
                <a:ext cx="46080" cy="294120"/>
              </p14:xfrm>
            </p:contentPart>
          </mc:Choice>
          <mc:Fallback xmlns="">
            <p:pic>
              <p:nvPicPr>
                <p:cNvPr id="200" name="Ink 199">
                  <a:extLst>
                    <a:ext uri="{FF2B5EF4-FFF2-40B4-BE49-F238E27FC236}">
                      <a16:creationId xmlns:a16="http://schemas.microsoft.com/office/drawing/2014/main" id="{7FF16220-08CB-EFD1-82DA-9AB38D8E6D79}"/>
                    </a:ext>
                  </a:extLst>
                </p:cNvPr>
                <p:cNvPicPr/>
                <p:nvPr/>
              </p:nvPicPr>
              <p:blipFill>
                <a:blip r:embed="rId251"/>
                <a:stretch>
                  <a:fillRect/>
                </a:stretch>
              </p:blipFill>
              <p:spPr>
                <a:xfrm>
                  <a:off x="9373705" y="4516237"/>
                  <a:ext cx="63720" cy="311760"/>
                </a:xfrm>
                <a:prstGeom prst="rect">
                  <a:avLst/>
                </a:prstGeom>
              </p:spPr>
            </p:pic>
          </mc:Fallback>
        </mc:AlternateContent>
      </p:grpSp>
      <p:grpSp>
        <p:nvGrpSpPr>
          <p:cNvPr id="206" name="Group 205">
            <a:extLst>
              <a:ext uri="{FF2B5EF4-FFF2-40B4-BE49-F238E27FC236}">
                <a16:creationId xmlns:a16="http://schemas.microsoft.com/office/drawing/2014/main" id="{E3D4AB45-9386-A303-9268-146E634FFE48}"/>
              </a:ext>
            </a:extLst>
          </p:cNvPr>
          <p:cNvGrpSpPr/>
          <p:nvPr/>
        </p:nvGrpSpPr>
        <p:grpSpPr>
          <a:xfrm>
            <a:off x="7058185" y="4025557"/>
            <a:ext cx="1256040" cy="407520"/>
            <a:chOff x="7058185" y="4025557"/>
            <a:chExt cx="1256040" cy="407520"/>
          </a:xfrm>
        </p:grpSpPr>
        <mc:AlternateContent xmlns:mc="http://schemas.openxmlformats.org/markup-compatibility/2006" xmlns:p14="http://schemas.microsoft.com/office/powerpoint/2010/main">
          <mc:Choice Requires="p14">
            <p:contentPart p14:bwMode="auto" r:id="rId252">
              <p14:nvContentPartPr>
                <p14:cNvPr id="202" name="Ink 201">
                  <a:extLst>
                    <a:ext uri="{FF2B5EF4-FFF2-40B4-BE49-F238E27FC236}">
                      <a16:creationId xmlns:a16="http://schemas.microsoft.com/office/drawing/2014/main" id="{947B2982-E6B5-A59A-AE8C-CD4D1D450EF0}"/>
                    </a:ext>
                  </a:extLst>
                </p14:cNvPr>
                <p14:cNvContentPartPr/>
                <p14:nvPr/>
              </p14:nvContentPartPr>
              <p14:xfrm>
                <a:off x="7058185" y="4072717"/>
                <a:ext cx="1256040" cy="360360"/>
              </p14:xfrm>
            </p:contentPart>
          </mc:Choice>
          <mc:Fallback xmlns="">
            <p:pic>
              <p:nvPicPr>
                <p:cNvPr id="202" name="Ink 201">
                  <a:extLst>
                    <a:ext uri="{FF2B5EF4-FFF2-40B4-BE49-F238E27FC236}">
                      <a16:creationId xmlns:a16="http://schemas.microsoft.com/office/drawing/2014/main" id="{947B2982-E6B5-A59A-AE8C-CD4D1D450EF0}"/>
                    </a:ext>
                  </a:extLst>
                </p:cNvPr>
                <p:cNvPicPr/>
                <p:nvPr/>
              </p:nvPicPr>
              <p:blipFill>
                <a:blip r:embed="rId253"/>
                <a:stretch>
                  <a:fillRect/>
                </a:stretch>
              </p:blipFill>
              <p:spPr>
                <a:xfrm>
                  <a:off x="7053865" y="4068397"/>
                  <a:ext cx="1264680" cy="36900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203" name="Ink 202">
                  <a:extLst>
                    <a:ext uri="{FF2B5EF4-FFF2-40B4-BE49-F238E27FC236}">
                      <a16:creationId xmlns:a16="http://schemas.microsoft.com/office/drawing/2014/main" id="{36E5B798-3691-AC39-C5D7-FECF0628ABE1}"/>
                    </a:ext>
                  </a:extLst>
                </p14:cNvPr>
                <p14:cNvContentPartPr/>
                <p14:nvPr/>
              </p14:nvContentPartPr>
              <p14:xfrm>
                <a:off x="7984465" y="4025557"/>
                <a:ext cx="65520" cy="49320"/>
              </p14:xfrm>
            </p:contentPart>
          </mc:Choice>
          <mc:Fallback xmlns="">
            <p:pic>
              <p:nvPicPr>
                <p:cNvPr id="203" name="Ink 202">
                  <a:extLst>
                    <a:ext uri="{FF2B5EF4-FFF2-40B4-BE49-F238E27FC236}">
                      <a16:creationId xmlns:a16="http://schemas.microsoft.com/office/drawing/2014/main" id="{36E5B798-3691-AC39-C5D7-FECF0628ABE1}"/>
                    </a:ext>
                  </a:extLst>
                </p:cNvPr>
                <p:cNvPicPr/>
                <p:nvPr/>
              </p:nvPicPr>
              <p:blipFill>
                <a:blip r:embed="rId255"/>
                <a:stretch>
                  <a:fillRect/>
                </a:stretch>
              </p:blipFill>
              <p:spPr>
                <a:xfrm>
                  <a:off x="7980145" y="4021237"/>
                  <a:ext cx="7416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204" name="Ink 203">
                  <a:extLst>
                    <a:ext uri="{FF2B5EF4-FFF2-40B4-BE49-F238E27FC236}">
                      <a16:creationId xmlns:a16="http://schemas.microsoft.com/office/drawing/2014/main" id="{164DA505-B725-B51D-7770-910FE4E806F8}"/>
                    </a:ext>
                  </a:extLst>
                </p14:cNvPr>
                <p14:cNvContentPartPr/>
                <p14:nvPr/>
              </p14:nvContentPartPr>
              <p14:xfrm>
                <a:off x="7854145" y="4102957"/>
                <a:ext cx="130680" cy="17280"/>
              </p14:xfrm>
            </p:contentPart>
          </mc:Choice>
          <mc:Fallback xmlns="">
            <p:pic>
              <p:nvPicPr>
                <p:cNvPr id="204" name="Ink 203">
                  <a:extLst>
                    <a:ext uri="{FF2B5EF4-FFF2-40B4-BE49-F238E27FC236}">
                      <a16:creationId xmlns:a16="http://schemas.microsoft.com/office/drawing/2014/main" id="{164DA505-B725-B51D-7770-910FE4E806F8}"/>
                    </a:ext>
                  </a:extLst>
                </p:cNvPr>
                <p:cNvPicPr/>
                <p:nvPr/>
              </p:nvPicPr>
              <p:blipFill>
                <a:blip r:embed="rId257"/>
                <a:stretch>
                  <a:fillRect/>
                </a:stretch>
              </p:blipFill>
              <p:spPr>
                <a:xfrm>
                  <a:off x="7849825" y="4098637"/>
                  <a:ext cx="13932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205" name="Ink 204">
                  <a:extLst>
                    <a:ext uri="{FF2B5EF4-FFF2-40B4-BE49-F238E27FC236}">
                      <a16:creationId xmlns:a16="http://schemas.microsoft.com/office/drawing/2014/main" id="{6549C988-E4E3-27BA-F72B-9144531F7C66}"/>
                    </a:ext>
                  </a:extLst>
                </p14:cNvPr>
                <p14:cNvContentPartPr/>
                <p14:nvPr/>
              </p14:nvContentPartPr>
              <p14:xfrm>
                <a:off x="7593865" y="4050757"/>
                <a:ext cx="76320" cy="56160"/>
              </p14:xfrm>
            </p:contentPart>
          </mc:Choice>
          <mc:Fallback xmlns="">
            <p:pic>
              <p:nvPicPr>
                <p:cNvPr id="205" name="Ink 204">
                  <a:extLst>
                    <a:ext uri="{FF2B5EF4-FFF2-40B4-BE49-F238E27FC236}">
                      <a16:creationId xmlns:a16="http://schemas.microsoft.com/office/drawing/2014/main" id="{6549C988-E4E3-27BA-F72B-9144531F7C66}"/>
                    </a:ext>
                  </a:extLst>
                </p:cNvPr>
                <p:cNvPicPr/>
                <p:nvPr/>
              </p:nvPicPr>
              <p:blipFill>
                <a:blip r:embed="rId259"/>
                <a:stretch>
                  <a:fillRect/>
                </a:stretch>
              </p:blipFill>
              <p:spPr>
                <a:xfrm>
                  <a:off x="7589545" y="4046437"/>
                  <a:ext cx="84960" cy="64800"/>
                </a:xfrm>
                <a:prstGeom prst="rect">
                  <a:avLst/>
                </a:prstGeom>
              </p:spPr>
            </p:pic>
          </mc:Fallback>
        </mc:AlternateContent>
      </p:grpSp>
      <p:grpSp>
        <p:nvGrpSpPr>
          <p:cNvPr id="213" name="Group 212">
            <a:extLst>
              <a:ext uri="{FF2B5EF4-FFF2-40B4-BE49-F238E27FC236}">
                <a16:creationId xmlns:a16="http://schemas.microsoft.com/office/drawing/2014/main" id="{A032A506-7DED-6290-47BC-8ACE91B55BEA}"/>
              </a:ext>
            </a:extLst>
          </p:cNvPr>
          <p:cNvGrpSpPr/>
          <p:nvPr/>
        </p:nvGrpSpPr>
        <p:grpSpPr>
          <a:xfrm>
            <a:off x="7018585" y="6369517"/>
            <a:ext cx="1776600" cy="405000"/>
            <a:chOff x="7018585" y="6369517"/>
            <a:chExt cx="1776600" cy="405000"/>
          </a:xfrm>
        </p:grpSpPr>
        <mc:AlternateContent xmlns:mc="http://schemas.openxmlformats.org/markup-compatibility/2006" xmlns:p14="http://schemas.microsoft.com/office/powerpoint/2010/main">
          <mc:Choice Requires="p14">
            <p:contentPart p14:bwMode="auto" r:id="rId260">
              <p14:nvContentPartPr>
                <p14:cNvPr id="207" name="Ink 206">
                  <a:extLst>
                    <a:ext uri="{FF2B5EF4-FFF2-40B4-BE49-F238E27FC236}">
                      <a16:creationId xmlns:a16="http://schemas.microsoft.com/office/drawing/2014/main" id="{CCDC054A-11B0-D6A8-ED20-7BF198F602BF}"/>
                    </a:ext>
                  </a:extLst>
                </p14:cNvPr>
                <p14:cNvContentPartPr/>
                <p14:nvPr/>
              </p14:nvContentPartPr>
              <p14:xfrm>
                <a:off x="7018585" y="6400837"/>
                <a:ext cx="106200" cy="295920"/>
              </p14:xfrm>
            </p:contentPart>
          </mc:Choice>
          <mc:Fallback xmlns="">
            <p:pic>
              <p:nvPicPr>
                <p:cNvPr id="207" name="Ink 206">
                  <a:extLst>
                    <a:ext uri="{FF2B5EF4-FFF2-40B4-BE49-F238E27FC236}">
                      <a16:creationId xmlns:a16="http://schemas.microsoft.com/office/drawing/2014/main" id="{CCDC054A-11B0-D6A8-ED20-7BF198F602BF}"/>
                    </a:ext>
                  </a:extLst>
                </p:cNvPr>
                <p:cNvPicPr/>
                <p:nvPr/>
              </p:nvPicPr>
              <p:blipFill>
                <a:blip r:embed="rId261"/>
                <a:stretch>
                  <a:fillRect/>
                </a:stretch>
              </p:blipFill>
              <p:spPr>
                <a:xfrm>
                  <a:off x="7014265" y="6396517"/>
                  <a:ext cx="11484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208" name="Ink 207">
                  <a:extLst>
                    <a:ext uri="{FF2B5EF4-FFF2-40B4-BE49-F238E27FC236}">
                      <a16:creationId xmlns:a16="http://schemas.microsoft.com/office/drawing/2014/main" id="{9AD32BE3-F169-84C7-5B8B-FCB4086E6D14}"/>
                    </a:ext>
                  </a:extLst>
                </p14:cNvPr>
                <p14:cNvContentPartPr/>
                <p14:nvPr/>
              </p14:nvContentPartPr>
              <p14:xfrm>
                <a:off x="7082305" y="6393277"/>
                <a:ext cx="905400" cy="381240"/>
              </p14:xfrm>
            </p:contentPart>
          </mc:Choice>
          <mc:Fallback xmlns="">
            <p:pic>
              <p:nvPicPr>
                <p:cNvPr id="208" name="Ink 207">
                  <a:extLst>
                    <a:ext uri="{FF2B5EF4-FFF2-40B4-BE49-F238E27FC236}">
                      <a16:creationId xmlns:a16="http://schemas.microsoft.com/office/drawing/2014/main" id="{9AD32BE3-F169-84C7-5B8B-FCB4086E6D14}"/>
                    </a:ext>
                  </a:extLst>
                </p:cNvPr>
                <p:cNvPicPr/>
                <p:nvPr/>
              </p:nvPicPr>
              <p:blipFill>
                <a:blip r:embed="rId263"/>
                <a:stretch>
                  <a:fillRect/>
                </a:stretch>
              </p:blipFill>
              <p:spPr>
                <a:xfrm>
                  <a:off x="7077985" y="6388957"/>
                  <a:ext cx="914040" cy="38988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209" name="Ink 208">
                  <a:extLst>
                    <a:ext uri="{FF2B5EF4-FFF2-40B4-BE49-F238E27FC236}">
                      <a16:creationId xmlns:a16="http://schemas.microsoft.com/office/drawing/2014/main" id="{DC1E02EE-1C32-2D77-538D-7308227A5528}"/>
                    </a:ext>
                  </a:extLst>
                </p14:cNvPr>
                <p14:cNvContentPartPr/>
                <p14:nvPr/>
              </p14:nvContentPartPr>
              <p14:xfrm>
                <a:off x="7616185" y="6369517"/>
                <a:ext cx="91440" cy="86040"/>
              </p14:xfrm>
            </p:contentPart>
          </mc:Choice>
          <mc:Fallback xmlns="">
            <p:pic>
              <p:nvPicPr>
                <p:cNvPr id="209" name="Ink 208">
                  <a:extLst>
                    <a:ext uri="{FF2B5EF4-FFF2-40B4-BE49-F238E27FC236}">
                      <a16:creationId xmlns:a16="http://schemas.microsoft.com/office/drawing/2014/main" id="{DC1E02EE-1C32-2D77-538D-7308227A5528}"/>
                    </a:ext>
                  </a:extLst>
                </p:cNvPr>
                <p:cNvPicPr/>
                <p:nvPr/>
              </p:nvPicPr>
              <p:blipFill>
                <a:blip r:embed="rId265"/>
                <a:stretch>
                  <a:fillRect/>
                </a:stretch>
              </p:blipFill>
              <p:spPr>
                <a:xfrm>
                  <a:off x="7611865" y="6365197"/>
                  <a:ext cx="10008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210" name="Ink 209">
                  <a:extLst>
                    <a:ext uri="{FF2B5EF4-FFF2-40B4-BE49-F238E27FC236}">
                      <a16:creationId xmlns:a16="http://schemas.microsoft.com/office/drawing/2014/main" id="{534422E3-0EF7-8405-7160-C96CC44984EF}"/>
                    </a:ext>
                  </a:extLst>
                </p14:cNvPr>
                <p14:cNvContentPartPr/>
                <p14:nvPr/>
              </p14:nvContentPartPr>
              <p14:xfrm>
                <a:off x="8205505" y="6405517"/>
                <a:ext cx="589680" cy="218880"/>
              </p14:xfrm>
            </p:contentPart>
          </mc:Choice>
          <mc:Fallback xmlns="">
            <p:pic>
              <p:nvPicPr>
                <p:cNvPr id="210" name="Ink 209">
                  <a:extLst>
                    <a:ext uri="{FF2B5EF4-FFF2-40B4-BE49-F238E27FC236}">
                      <a16:creationId xmlns:a16="http://schemas.microsoft.com/office/drawing/2014/main" id="{534422E3-0EF7-8405-7160-C96CC44984EF}"/>
                    </a:ext>
                  </a:extLst>
                </p:cNvPr>
                <p:cNvPicPr/>
                <p:nvPr/>
              </p:nvPicPr>
              <p:blipFill>
                <a:blip r:embed="rId267"/>
                <a:stretch>
                  <a:fillRect/>
                </a:stretch>
              </p:blipFill>
              <p:spPr>
                <a:xfrm>
                  <a:off x="8201185" y="6401197"/>
                  <a:ext cx="59832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211" name="Ink 210">
                  <a:extLst>
                    <a:ext uri="{FF2B5EF4-FFF2-40B4-BE49-F238E27FC236}">
                      <a16:creationId xmlns:a16="http://schemas.microsoft.com/office/drawing/2014/main" id="{2EA6C8BF-8186-1583-BCA7-69E97E5A559C}"/>
                    </a:ext>
                  </a:extLst>
                </p14:cNvPr>
                <p14:cNvContentPartPr/>
                <p14:nvPr/>
              </p14:nvContentPartPr>
              <p14:xfrm>
                <a:off x="8595745" y="6395797"/>
                <a:ext cx="77400" cy="73440"/>
              </p14:xfrm>
            </p:contentPart>
          </mc:Choice>
          <mc:Fallback xmlns="">
            <p:pic>
              <p:nvPicPr>
                <p:cNvPr id="211" name="Ink 210">
                  <a:extLst>
                    <a:ext uri="{FF2B5EF4-FFF2-40B4-BE49-F238E27FC236}">
                      <a16:creationId xmlns:a16="http://schemas.microsoft.com/office/drawing/2014/main" id="{2EA6C8BF-8186-1583-BCA7-69E97E5A559C}"/>
                    </a:ext>
                  </a:extLst>
                </p:cNvPr>
                <p:cNvPicPr/>
                <p:nvPr/>
              </p:nvPicPr>
              <p:blipFill>
                <a:blip r:embed="rId269"/>
                <a:stretch>
                  <a:fillRect/>
                </a:stretch>
              </p:blipFill>
              <p:spPr>
                <a:xfrm>
                  <a:off x="8591425" y="6391477"/>
                  <a:ext cx="86040" cy="82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70">
            <p14:nvContentPartPr>
              <p14:cNvPr id="212" name="Ink 211">
                <a:extLst>
                  <a:ext uri="{FF2B5EF4-FFF2-40B4-BE49-F238E27FC236}">
                    <a16:creationId xmlns:a16="http://schemas.microsoft.com/office/drawing/2014/main" id="{57232277-127A-6456-AD54-F88A5345BE84}"/>
                  </a:ext>
                </a:extLst>
              </p14:cNvPr>
              <p14:cNvContentPartPr/>
              <p14:nvPr/>
            </p14:nvContentPartPr>
            <p14:xfrm>
              <a:off x="7468585" y="5776237"/>
              <a:ext cx="1084680" cy="325800"/>
            </p14:xfrm>
          </p:contentPart>
        </mc:Choice>
        <mc:Fallback xmlns="">
          <p:pic>
            <p:nvPicPr>
              <p:cNvPr id="212" name="Ink 211">
                <a:extLst>
                  <a:ext uri="{FF2B5EF4-FFF2-40B4-BE49-F238E27FC236}">
                    <a16:creationId xmlns:a16="http://schemas.microsoft.com/office/drawing/2014/main" id="{57232277-127A-6456-AD54-F88A5345BE84}"/>
                  </a:ext>
                </a:extLst>
              </p:cNvPr>
              <p:cNvPicPr/>
              <p:nvPr/>
            </p:nvPicPr>
            <p:blipFill>
              <a:blip r:embed="rId271"/>
              <a:stretch>
                <a:fillRect/>
              </a:stretch>
            </p:blipFill>
            <p:spPr>
              <a:xfrm>
                <a:off x="7464265" y="5771917"/>
                <a:ext cx="1093320" cy="334440"/>
              </a:xfrm>
              <a:prstGeom prst="rect">
                <a:avLst/>
              </a:prstGeom>
            </p:spPr>
          </p:pic>
        </mc:Fallback>
      </mc:AlternateContent>
      <p:grpSp>
        <p:nvGrpSpPr>
          <p:cNvPr id="219" name="Group 218">
            <a:extLst>
              <a:ext uri="{FF2B5EF4-FFF2-40B4-BE49-F238E27FC236}">
                <a16:creationId xmlns:a16="http://schemas.microsoft.com/office/drawing/2014/main" id="{2FC81271-E541-E429-5A0F-24DCC596E2A2}"/>
              </a:ext>
            </a:extLst>
          </p:cNvPr>
          <p:cNvGrpSpPr/>
          <p:nvPr/>
        </p:nvGrpSpPr>
        <p:grpSpPr>
          <a:xfrm>
            <a:off x="5949025" y="4849597"/>
            <a:ext cx="742320" cy="420120"/>
            <a:chOff x="5949025" y="4849597"/>
            <a:chExt cx="742320" cy="420120"/>
          </a:xfrm>
        </p:grpSpPr>
        <mc:AlternateContent xmlns:mc="http://schemas.openxmlformats.org/markup-compatibility/2006" xmlns:p14="http://schemas.microsoft.com/office/powerpoint/2010/main">
          <mc:Choice Requires="p14">
            <p:contentPart p14:bwMode="auto" r:id="rId272">
              <p14:nvContentPartPr>
                <p14:cNvPr id="217" name="Ink 216">
                  <a:extLst>
                    <a:ext uri="{FF2B5EF4-FFF2-40B4-BE49-F238E27FC236}">
                      <a16:creationId xmlns:a16="http://schemas.microsoft.com/office/drawing/2014/main" id="{5D85C479-8FAE-8382-2AF3-3ED0D02B4390}"/>
                    </a:ext>
                  </a:extLst>
                </p14:cNvPr>
                <p14:cNvContentPartPr/>
                <p14:nvPr/>
              </p14:nvContentPartPr>
              <p14:xfrm>
                <a:off x="5949025" y="4967677"/>
                <a:ext cx="742320" cy="302040"/>
              </p14:xfrm>
            </p:contentPart>
          </mc:Choice>
          <mc:Fallback xmlns="">
            <p:pic>
              <p:nvPicPr>
                <p:cNvPr id="217" name="Ink 216">
                  <a:extLst>
                    <a:ext uri="{FF2B5EF4-FFF2-40B4-BE49-F238E27FC236}">
                      <a16:creationId xmlns:a16="http://schemas.microsoft.com/office/drawing/2014/main" id="{5D85C479-8FAE-8382-2AF3-3ED0D02B4390}"/>
                    </a:ext>
                  </a:extLst>
                </p:cNvPr>
                <p:cNvPicPr/>
                <p:nvPr/>
              </p:nvPicPr>
              <p:blipFill>
                <a:blip r:embed="rId273"/>
                <a:stretch>
                  <a:fillRect/>
                </a:stretch>
              </p:blipFill>
              <p:spPr>
                <a:xfrm>
                  <a:off x="5944705" y="4963357"/>
                  <a:ext cx="75096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218" name="Ink 217">
                  <a:extLst>
                    <a:ext uri="{FF2B5EF4-FFF2-40B4-BE49-F238E27FC236}">
                      <a16:creationId xmlns:a16="http://schemas.microsoft.com/office/drawing/2014/main" id="{1E1C7A8B-696B-288F-7BA6-BED6A5FB2C11}"/>
                    </a:ext>
                  </a:extLst>
                </p14:cNvPr>
                <p14:cNvContentPartPr/>
                <p14:nvPr/>
              </p14:nvContentPartPr>
              <p14:xfrm>
                <a:off x="6452305" y="4849597"/>
                <a:ext cx="118080" cy="99360"/>
              </p14:xfrm>
            </p:contentPart>
          </mc:Choice>
          <mc:Fallback xmlns="">
            <p:pic>
              <p:nvPicPr>
                <p:cNvPr id="218" name="Ink 217">
                  <a:extLst>
                    <a:ext uri="{FF2B5EF4-FFF2-40B4-BE49-F238E27FC236}">
                      <a16:creationId xmlns:a16="http://schemas.microsoft.com/office/drawing/2014/main" id="{1E1C7A8B-696B-288F-7BA6-BED6A5FB2C11}"/>
                    </a:ext>
                  </a:extLst>
                </p:cNvPr>
                <p:cNvPicPr/>
                <p:nvPr/>
              </p:nvPicPr>
              <p:blipFill>
                <a:blip r:embed="rId275"/>
                <a:stretch>
                  <a:fillRect/>
                </a:stretch>
              </p:blipFill>
              <p:spPr>
                <a:xfrm>
                  <a:off x="6447985" y="4845277"/>
                  <a:ext cx="126720" cy="108000"/>
                </a:xfrm>
                <a:prstGeom prst="rect">
                  <a:avLst/>
                </a:prstGeom>
              </p:spPr>
            </p:pic>
          </mc:Fallback>
        </mc:AlternateContent>
      </p:grpSp>
      <p:grpSp>
        <p:nvGrpSpPr>
          <p:cNvPr id="222" name="Group 221">
            <a:extLst>
              <a:ext uri="{FF2B5EF4-FFF2-40B4-BE49-F238E27FC236}">
                <a16:creationId xmlns:a16="http://schemas.microsoft.com/office/drawing/2014/main" id="{9049B925-3277-B338-0B22-94111D474F37}"/>
              </a:ext>
            </a:extLst>
          </p:cNvPr>
          <p:cNvGrpSpPr/>
          <p:nvPr/>
        </p:nvGrpSpPr>
        <p:grpSpPr>
          <a:xfrm>
            <a:off x="10806145" y="4695877"/>
            <a:ext cx="876600" cy="301320"/>
            <a:chOff x="10806145" y="4695877"/>
            <a:chExt cx="876600" cy="301320"/>
          </a:xfrm>
        </p:grpSpPr>
        <mc:AlternateContent xmlns:mc="http://schemas.openxmlformats.org/markup-compatibility/2006" xmlns:p14="http://schemas.microsoft.com/office/powerpoint/2010/main">
          <mc:Choice Requires="p14">
            <p:contentPart p14:bwMode="auto" r:id="rId276">
              <p14:nvContentPartPr>
                <p14:cNvPr id="220" name="Ink 219">
                  <a:extLst>
                    <a:ext uri="{FF2B5EF4-FFF2-40B4-BE49-F238E27FC236}">
                      <a16:creationId xmlns:a16="http://schemas.microsoft.com/office/drawing/2014/main" id="{A1B2F1B0-C066-9323-12CC-63574B9089E7}"/>
                    </a:ext>
                  </a:extLst>
                </p14:cNvPr>
                <p14:cNvContentPartPr/>
                <p14:nvPr/>
              </p14:nvContentPartPr>
              <p14:xfrm>
                <a:off x="10806145" y="4695877"/>
                <a:ext cx="876600" cy="301320"/>
              </p14:xfrm>
            </p:contentPart>
          </mc:Choice>
          <mc:Fallback xmlns="">
            <p:pic>
              <p:nvPicPr>
                <p:cNvPr id="220" name="Ink 219">
                  <a:extLst>
                    <a:ext uri="{FF2B5EF4-FFF2-40B4-BE49-F238E27FC236}">
                      <a16:creationId xmlns:a16="http://schemas.microsoft.com/office/drawing/2014/main" id="{A1B2F1B0-C066-9323-12CC-63574B9089E7}"/>
                    </a:ext>
                  </a:extLst>
                </p:cNvPr>
                <p:cNvPicPr/>
                <p:nvPr/>
              </p:nvPicPr>
              <p:blipFill>
                <a:blip r:embed="rId277"/>
                <a:stretch>
                  <a:fillRect/>
                </a:stretch>
              </p:blipFill>
              <p:spPr>
                <a:xfrm>
                  <a:off x="10801825" y="4691557"/>
                  <a:ext cx="88524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221" name="Ink 220">
                  <a:extLst>
                    <a:ext uri="{FF2B5EF4-FFF2-40B4-BE49-F238E27FC236}">
                      <a16:creationId xmlns:a16="http://schemas.microsoft.com/office/drawing/2014/main" id="{E1D9BD67-8A56-7C38-BBB4-19B24FC0D1C4}"/>
                    </a:ext>
                  </a:extLst>
                </p14:cNvPr>
                <p14:cNvContentPartPr/>
                <p14:nvPr/>
              </p14:nvContentPartPr>
              <p14:xfrm>
                <a:off x="11143465" y="4805317"/>
                <a:ext cx="100800" cy="8280"/>
              </p14:xfrm>
            </p:contentPart>
          </mc:Choice>
          <mc:Fallback xmlns="">
            <p:pic>
              <p:nvPicPr>
                <p:cNvPr id="221" name="Ink 220">
                  <a:extLst>
                    <a:ext uri="{FF2B5EF4-FFF2-40B4-BE49-F238E27FC236}">
                      <a16:creationId xmlns:a16="http://schemas.microsoft.com/office/drawing/2014/main" id="{E1D9BD67-8A56-7C38-BBB4-19B24FC0D1C4}"/>
                    </a:ext>
                  </a:extLst>
                </p:cNvPr>
                <p:cNvPicPr/>
                <p:nvPr/>
              </p:nvPicPr>
              <p:blipFill>
                <a:blip r:embed="rId279"/>
                <a:stretch>
                  <a:fillRect/>
                </a:stretch>
              </p:blipFill>
              <p:spPr>
                <a:xfrm>
                  <a:off x="11139145" y="4800997"/>
                  <a:ext cx="109440" cy="16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0">
            <p14:nvContentPartPr>
              <p14:cNvPr id="248" name="Ink 247">
                <a:extLst>
                  <a:ext uri="{FF2B5EF4-FFF2-40B4-BE49-F238E27FC236}">
                    <a16:creationId xmlns:a16="http://schemas.microsoft.com/office/drawing/2014/main" id="{CB194A2A-1D8D-123A-08B8-7C7206987148}"/>
                  </a:ext>
                </a:extLst>
              </p14:cNvPr>
              <p14:cNvContentPartPr/>
              <p14:nvPr/>
            </p14:nvContentPartPr>
            <p14:xfrm>
              <a:off x="8264185" y="5314717"/>
              <a:ext cx="78120" cy="213120"/>
            </p14:xfrm>
          </p:contentPart>
        </mc:Choice>
        <mc:Fallback xmlns="">
          <p:pic>
            <p:nvPicPr>
              <p:cNvPr id="248" name="Ink 247">
                <a:extLst>
                  <a:ext uri="{FF2B5EF4-FFF2-40B4-BE49-F238E27FC236}">
                    <a16:creationId xmlns:a16="http://schemas.microsoft.com/office/drawing/2014/main" id="{CB194A2A-1D8D-123A-08B8-7C7206987148}"/>
                  </a:ext>
                </a:extLst>
              </p:cNvPr>
              <p:cNvPicPr/>
              <p:nvPr/>
            </p:nvPicPr>
            <p:blipFill>
              <a:blip r:embed="rId281"/>
              <a:stretch>
                <a:fillRect/>
              </a:stretch>
            </p:blipFill>
            <p:spPr>
              <a:xfrm>
                <a:off x="8259865" y="5310397"/>
                <a:ext cx="8676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249" name="Ink 248">
                <a:extLst>
                  <a:ext uri="{FF2B5EF4-FFF2-40B4-BE49-F238E27FC236}">
                    <a16:creationId xmlns:a16="http://schemas.microsoft.com/office/drawing/2014/main" id="{5B84772F-B1E1-28EA-700E-E8242B7968C1}"/>
                  </a:ext>
                </a:extLst>
              </p14:cNvPr>
              <p14:cNvContentPartPr/>
              <p14:nvPr/>
            </p14:nvContentPartPr>
            <p14:xfrm>
              <a:off x="8409625" y="5338477"/>
              <a:ext cx="159840" cy="176400"/>
            </p14:xfrm>
          </p:contentPart>
        </mc:Choice>
        <mc:Fallback xmlns="">
          <p:pic>
            <p:nvPicPr>
              <p:cNvPr id="249" name="Ink 248">
                <a:extLst>
                  <a:ext uri="{FF2B5EF4-FFF2-40B4-BE49-F238E27FC236}">
                    <a16:creationId xmlns:a16="http://schemas.microsoft.com/office/drawing/2014/main" id="{5B84772F-B1E1-28EA-700E-E8242B7968C1}"/>
                  </a:ext>
                </a:extLst>
              </p:cNvPr>
              <p:cNvPicPr/>
              <p:nvPr/>
            </p:nvPicPr>
            <p:blipFill>
              <a:blip r:embed="rId283"/>
              <a:stretch>
                <a:fillRect/>
              </a:stretch>
            </p:blipFill>
            <p:spPr>
              <a:xfrm>
                <a:off x="8405305" y="5334157"/>
                <a:ext cx="16848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250" name="Ink 249">
                <a:extLst>
                  <a:ext uri="{FF2B5EF4-FFF2-40B4-BE49-F238E27FC236}">
                    <a16:creationId xmlns:a16="http://schemas.microsoft.com/office/drawing/2014/main" id="{ADF10158-1E18-D477-0CE6-51D218E618B3}"/>
                  </a:ext>
                </a:extLst>
              </p14:cNvPr>
              <p14:cNvContentPartPr/>
              <p14:nvPr/>
            </p14:nvContentPartPr>
            <p14:xfrm>
              <a:off x="8639665" y="5312197"/>
              <a:ext cx="111600" cy="198000"/>
            </p14:xfrm>
          </p:contentPart>
        </mc:Choice>
        <mc:Fallback xmlns="">
          <p:pic>
            <p:nvPicPr>
              <p:cNvPr id="250" name="Ink 249">
                <a:extLst>
                  <a:ext uri="{FF2B5EF4-FFF2-40B4-BE49-F238E27FC236}">
                    <a16:creationId xmlns:a16="http://schemas.microsoft.com/office/drawing/2014/main" id="{ADF10158-1E18-D477-0CE6-51D218E618B3}"/>
                  </a:ext>
                </a:extLst>
              </p:cNvPr>
              <p:cNvPicPr/>
              <p:nvPr/>
            </p:nvPicPr>
            <p:blipFill>
              <a:blip r:embed="rId285"/>
              <a:stretch>
                <a:fillRect/>
              </a:stretch>
            </p:blipFill>
            <p:spPr>
              <a:xfrm>
                <a:off x="8635345" y="5307877"/>
                <a:ext cx="12024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283" name="Ink 282">
                <a:extLst>
                  <a:ext uri="{FF2B5EF4-FFF2-40B4-BE49-F238E27FC236}">
                    <a16:creationId xmlns:a16="http://schemas.microsoft.com/office/drawing/2014/main" id="{9CFCE6FC-B955-5EED-6A57-DF231A370D66}"/>
                  </a:ext>
                </a:extLst>
              </p14:cNvPr>
              <p14:cNvContentPartPr/>
              <p14:nvPr/>
            </p14:nvContentPartPr>
            <p14:xfrm>
              <a:off x="3547825" y="6503437"/>
              <a:ext cx="155880" cy="275400"/>
            </p14:xfrm>
          </p:contentPart>
        </mc:Choice>
        <mc:Fallback xmlns="">
          <p:pic>
            <p:nvPicPr>
              <p:cNvPr id="283" name="Ink 282">
                <a:extLst>
                  <a:ext uri="{FF2B5EF4-FFF2-40B4-BE49-F238E27FC236}">
                    <a16:creationId xmlns:a16="http://schemas.microsoft.com/office/drawing/2014/main" id="{9CFCE6FC-B955-5EED-6A57-DF231A370D66}"/>
                  </a:ext>
                </a:extLst>
              </p:cNvPr>
              <p:cNvPicPr/>
              <p:nvPr/>
            </p:nvPicPr>
            <p:blipFill>
              <a:blip r:embed="rId287"/>
              <a:stretch>
                <a:fillRect/>
              </a:stretch>
            </p:blipFill>
            <p:spPr>
              <a:xfrm>
                <a:off x="3543505" y="6499117"/>
                <a:ext cx="16452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288" name="Ink 287">
                <a:extLst>
                  <a:ext uri="{FF2B5EF4-FFF2-40B4-BE49-F238E27FC236}">
                    <a16:creationId xmlns:a16="http://schemas.microsoft.com/office/drawing/2014/main" id="{6AB3B7FB-D419-00D7-60D3-903C5915EA19}"/>
                  </a:ext>
                </a:extLst>
              </p14:cNvPr>
              <p14:cNvContentPartPr/>
              <p14:nvPr/>
            </p14:nvContentPartPr>
            <p14:xfrm>
              <a:off x="4959745" y="6348277"/>
              <a:ext cx="648360" cy="397800"/>
            </p14:xfrm>
          </p:contentPart>
        </mc:Choice>
        <mc:Fallback xmlns="">
          <p:pic>
            <p:nvPicPr>
              <p:cNvPr id="288" name="Ink 287">
                <a:extLst>
                  <a:ext uri="{FF2B5EF4-FFF2-40B4-BE49-F238E27FC236}">
                    <a16:creationId xmlns:a16="http://schemas.microsoft.com/office/drawing/2014/main" id="{6AB3B7FB-D419-00D7-60D3-903C5915EA19}"/>
                  </a:ext>
                </a:extLst>
              </p:cNvPr>
              <p:cNvPicPr/>
              <p:nvPr/>
            </p:nvPicPr>
            <p:blipFill>
              <a:blip r:embed="rId289"/>
              <a:stretch>
                <a:fillRect/>
              </a:stretch>
            </p:blipFill>
            <p:spPr>
              <a:xfrm>
                <a:off x="4955425" y="6343957"/>
                <a:ext cx="657000" cy="40644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289" name="Ink 288">
                <a:extLst>
                  <a:ext uri="{FF2B5EF4-FFF2-40B4-BE49-F238E27FC236}">
                    <a16:creationId xmlns:a16="http://schemas.microsoft.com/office/drawing/2014/main" id="{4D02ABCB-F777-0711-B2BA-AD299AEC93D7}"/>
                  </a:ext>
                </a:extLst>
              </p14:cNvPr>
              <p14:cNvContentPartPr/>
              <p14:nvPr/>
            </p14:nvContentPartPr>
            <p14:xfrm>
              <a:off x="5209585" y="6458437"/>
              <a:ext cx="78840" cy="19080"/>
            </p14:xfrm>
          </p:contentPart>
        </mc:Choice>
        <mc:Fallback xmlns="">
          <p:pic>
            <p:nvPicPr>
              <p:cNvPr id="289" name="Ink 288">
                <a:extLst>
                  <a:ext uri="{FF2B5EF4-FFF2-40B4-BE49-F238E27FC236}">
                    <a16:creationId xmlns:a16="http://schemas.microsoft.com/office/drawing/2014/main" id="{4D02ABCB-F777-0711-B2BA-AD299AEC93D7}"/>
                  </a:ext>
                </a:extLst>
              </p:cNvPr>
              <p:cNvPicPr/>
              <p:nvPr/>
            </p:nvPicPr>
            <p:blipFill>
              <a:blip r:embed="rId291"/>
              <a:stretch>
                <a:fillRect/>
              </a:stretch>
            </p:blipFill>
            <p:spPr>
              <a:xfrm>
                <a:off x="5205265" y="6454117"/>
                <a:ext cx="87480" cy="27720"/>
              </a:xfrm>
              <a:prstGeom prst="rect">
                <a:avLst/>
              </a:prstGeom>
            </p:spPr>
          </p:pic>
        </mc:Fallback>
      </mc:AlternateContent>
      <p:grpSp>
        <p:nvGrpSpPr>
          <p:cNvPr id="320" name="Group 319">
            <a:extLst>
              <a:ext uri="{FF2B5EF4-FFF2-40B4-BE49-F238E27FC236}">
                <a16:creationId xmlns:a16="http://schemas.microsoft.com/office/drawing/2014/main" id="{9E717BC6-BCE9-2B87-2A07-6B715DE4ABDD}"/>
              </a:ext>
            </a:extLst>
          </p:cNvPr>
          <p:cNvGrpSpPr/>
          <p:nvPr/>
        </p:nvGrpSpPr>
        <p:grpSpPr>
          <a:xfrm>
            <a:off x="1940785" y="2936917"/>
            <a:ext cx="3762000" cy="839520"/>
            <a:chOff x="1940785" y="2936917"/>
            <a:chExt cx="3762000" cy="839520"/>
          </a:xfrm>
        </p:grpSpPr>
        <mc:AlternateContent xmlns:mc="http://schemas.openxmlformats.org/markup-compatibility/2006" xmlns:p14="http://schemas.microsoft.com/office/powerpoint/2010/main">
          <mc:Choice Requires="p14">
            <p:contentPart p14:bwMode="auto" r:id="rId292">
              <p14:nvContentPartPr>
                <p14:cNvPr id="299" name="Ink 298">
                  <a:extLst>
                    <a:ext uri="{FF2B5EF4-FFF2-40B4-BE49-F238E27FC236}">
                      <a16:creationId xmlns:a16="http://schemas.microsoft.com/office/drawing/2014/main" id="{D8A8DD6E-5D74-FFFD-D220-8398C0FA5A10}"/>
                    </a:ext>
                  </a:extLst>
                </p14:cNvPr>
                <p14:cNvContentPartPr/>
                <p14:nvPr/>
              </p14:nvContentPartPr>
              <p14:xfrm>
                <a:off x="3395545" y="3038077"/>
                <a:ext cx="1251720" cy="449640"/>
              </p14:xfrm>
            </p:contentPart>
          </mc:Choice>
          <mc:Fallback xmlns="">
            <p:pic>
              <p:nvPicPr>
                <p:cNvPr id="299" name="Ink 298">
                  <a:extLst>
                    <a:ext uri="{FF2B5EF4-FFF2-40B4-BE49-F238E27FC236}">
                      <a16:creationId xmlns:a16="http://schemas.microsoft.com/office/drawing/2014/main" id="{D8A8DD6E-5D74-FFFD-D220-8398C0FA5A10}"/>
                    </a:ext>
                  </a:extLst>
                </p:cNvPr>
                <p:cNvPicPr/>
                <p:nvPr/>
              </p:nvPicPr>
              <p:blipFill>
                <a:blip r:embed="rId293"/>
                <a:stretch>
                  <a:fillRect/>
                </a:stretch>
              </p:blipFill>
              <p:spPr>
                <a:xfrm>
                  <a:off x="3391225" y="3033757"/>
                  <a:ext cx="1260360" cy="45828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300" name="Ink 299">
                  <a:extLst>
                    <a:ext uri="{FF2B5EF4-FFF2-40B4-BE49-F238E27FC236}">
                      <a16:creationId xmlns:a16="http://schemas.microsoft.com/office/drawing/2014/main" id="{21227C93-EBC6-7B2B-52F4-0C75FC254AE9}"/>
                    </a:ext>
                  </a:extLst>
                </p14:cNvPr>
                <p14:cNvContentPartPr/>
                <p14:nvPr/>
              </p14:nvContentPartPr>
              <p14:xfrm>
                <a:off x="4608025" y="3117277"/>
                <a:ext cx="81000" cy="10080"/>
              </p14:xfrm>
            </p:contentPart>
          </mc:Choice>
          <mc:Fallback xmlns="">
            <p:pic>
              <p:nvPicPr>
                <p:cNvPr id="300" name="Ink 299">
                  <a:extLst>
                    <a:ext uri="{FF2B5EF4-FFF2-40B4-BE49-F238E27FC236}">
                      <a16:creationId xmlns:a16="http://schemas.microsoft.com/office/drawing/2014/main" id="{21227C93-EBC6-7B2B-52F4-0C75FC254AE9}"/>
                    </a:ext>
                  </a:extLst>
                </p:cNvPr>
                <p:cNvPicPr/>
                <p:nvPr/>
              </p:nvPicPr>
              <p:blipFill>
                <a:blip r:embed="rId295"/>
                <a:stretch>
                  <a:fillRect/>
                </a:stretch>
              </p:blipFill>
              <p:spPr>
                <a:xfrm>
                  <a:off x="4603705" y="3112957"/>
                  <a:ext cx="8964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301" name="Ink 300">
                  <a:extLst>
                    <a:ext uri="{FF2B5EF4-FFF2-40B4-BE49-F238E27FC236}">
                      <a16:creationId xmlns:a16="http://schemas.microsoft.com/office/drawing/2014/main" id="{090E347B-3603-BAA2-7790-B5416F7F4C86}"/>
                    </a:ext>
                  </a:extLst>
                </p14:cNvPr>
                <p14:cNvContentPartPr/>
                <p14:nvPr/>
              </p14:nvContentPartPr>
              <p14:xfrm>
                <a:off x="4813225" y="3039877"/>
                <a:ext cx="61920" cy="191880"/>
              </p14:xfrm>
            </p:contentPart>
          </mc:Choice>
          <mc:Fallback xmlns="">
            <p:pic>
              <p:nvPicPr>
                <p:cNvPr id="301" name="Ink 300">
                  <a:extLst>
                    <a:ext uri="{FF2B5EF4-FFF2-40B4-BE49-F238E27FC236}">
                      <a16:creationId xmlns:a16="http://schemas.microsoft.com/office/drawing/2014/main" id="{090E347B-3603-BAA2-7790-B5416F7F4C86}"/>
                    </a:ext>
                  </a:extLst>
                </p:cNvPr>
                <p:cNvPicPr/>
                <p:nvPr/>
              </p:nvPicPr>
              <p:blipFill>
                <a:blip r:embed="rId297"/>
                <a:stretch>
                  <a:fillRect/>
                </a:stretch>
              </p:blipFill>
              <p:spPr>
                <a:xfrm>
                  <a:off x="4808905" y="3035557"/>
                  <a:ext cx="7056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302" name="Ink 301">
                  <a:extLst>
                    <a:ext uri="{FF2B5EF4-FFF2-40B4-BE49-F238E27FC236}">
                      <a16:creationId xmlns:a16="http://schemas.microsoft.com/office/drawing/2014/main" id="{4EC42D28-77DB-E5F7-1BF0-7221530B54E6}"/>
                    </a:ext>
                  </a:extLst>
                </p14:cNvPr>
                <p14:cNvContentPartPr/>
                <p14:nvPr/>
              </p14:nvContentPartPr>
              <p14:xfrm>
                <a:off x="4896025" y="2936917"/>
                <a:ext cx="750240" cy="288720"/>
              </p14:xfrm>
            </p:contentPart>
          </mc:Choice>
          <mc:Fallback xmlns="">
            <p:pic>
              <p:nvPicPr>
                <p:cNvPr id="302" name="Ink 301">
                  <a:extLst>
                    <a:ext uri="{FF2B5EF4-FFF2-40B4-BE49-F238E27FC236}">
                      <a16:creationId xmlns:a16="http://schemas.microsoft.com/office/drawing/2014/main" id="{4EC42D28-77DB-E5F7-1BF0-7221530B54E6}"/>
                    </a:ext>
                  </a:extLst>
                </p:cNvPr>
                <p:cNvPicPr/>
                <p:nvPr/>
              </p:nvPicPr>
              <p:blipFill>
                <a:blip r:embed="rId299"/>
                <a:stretch>
                  <a:fillRect/>
                </a:stretch>
              </p:blipFill>
              <p:spPr>
                <a:xfrm>
                  <a:off x="4891705" y="2932597"/>
                  <a:ext cx="758880" cy="29736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303" name="Ink 302">
                  <a:extLst>
                    <a:ext uri="{FF2B5EF4-FFF2-40B4-BE49-F238E27FC236}">
                      <a16:creationId xmlns:a16="http://schemas.microsoft.com/office/drawing/2014/main" id="{6CDCDA7C-DDE8-F050-0C26-D0EE1C4FD87A}"/>
                    </a:ext>
                  </a:extLst>
                </p14:cNvPr>
                <p14:cNvContentPartPr/>
                <p14:nvPr/>
              </p14:nvContentPartPr>
              <p14:xfrm>
                <a:off x="5126785" y="3061477"/>
                <a:ext cx="126720" cy="1080"/>
              </p14:xfrm>
            </p:contentPart>
          </mc:Choice>
          <mc:Fallback xmlns="">
            <p:pic>
              <p:nvPicPr>
                <p:cNvPr id="303" name="Ink 302">
                  <a:extLst>
                    <a:ext uri="{FF2B5EF4-FFF2-40B4-BE49-F238E27FC236}">
                      <a16:creationId xmlns:a16="http://schemas.microsoft.com/office/drawing/2014/main" id="{6CDCDA7C-DDE8-F050-0C26-D0EE1C4FD87A}"/>
                    </a:ext>
                  </a:extLst>
                </p:cNvPr>
                <p:cNvPicPr/>
                <p:nvPr/>
              </p:nvPicPr>
              <p:blipFill>
                <a:blip r:embed="rId301"/>
                <a:stretch>
                  <a:fillRect/>
                </a:stretch>
              </p:blipFill>
              <p:spPr>
                <a:xfrm>
                  <a:off x="5122465" y="3057157"/>
                  <a:ext cx="135360" cy="972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291" name="Ink 290">
                  <a:extLst>
                    <a:ext uri="{FF2B5EF4-FFF2-40B4-BE49-F238E27FC236}">
                      <a16:creationId xmlns:a16="http://schemas.microsoft.com/office/drawing/2014/main" id="{B324B247-B76B-435B-CE8C-79ABBC41E511}"/>
                    </a:ext>
                  </a:extLst>
                </p14:cNvPr>
                <p14:cNvContentPartPr/>
                <p14:nvPr/>
              </p14:nvContentPartPr>
              <p14:xfrm>
                <a:off x="2136625" y="3150037"/>
                <a:ext cx="78480" cy="172800"/>
              </p14:xfrm>
            </p:contentPart>
          </mc:Choice>
          <mc:Fallback xmlns="">
            <p:pic>
              <p:nvPicPr>
                <p:cNvPr id="291" name="Ink 290">
                  <a:extLst>
                    <a:ext uri="{FF2B5EF4-FFF2-40B4-BE49-F238E27FC236}">
                      <a16:creationId xmlns:a16="http://schemas.microsoft.com/office/drawing/2014/main" id="{B324B247-B76B-435B-CE8C-79ABBC41E511}"/>
                    </a:ext>
                  </a:extLst>
                </p:cNvPr>
                <p:cNvPicPr/>
                <p:nvPr/>
              </p:nvPicPr>
              <p:blipFill>
                <a:blip r:embed="rId303"/>
                <a:stretch>
                  <a:fillRect/>
                </a:stretch>
              </p:blipFill>
              <p:spPr>
                <a:xfrm>
                  <a:off x="2132305" y="3145717"/>
                  <a:ext cx="8712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292" name="Ink 291">
                  <a:extLst>
                    <a:ext uri="{FF2B5EF4-FFF2-40B4-BE49-F238E27FC236}">
                      <a16:creationId xmlns:a16="http://schemas.microsoft.com/office/drawing/2014/main" id="{D708C32A-C83A-66F4-1113-4A645F38B20F}"/>
                    </a:ext>
                  </a:extLst>
                </p14:cNvPr>
                <p14:cNvContentPartPr/>
                <p14:nvPr/>
              </p14:nvContentPartPr>
              <p14:xfrm>
                <a:off x="2233825" y="3143917"/>
                <a:ext cx="144720" cy="164520"/>
              </p14:xfrm>
            </p:contentPart>
          </mc:Choice>
          <mc:Fallback xmlns="">
            <p:pic>
              <p:nvPicPr>
                <p:cNvPr id="292" name="Ink 291">
                  <a:extLst>
                    <a:ext uri="{FF2B5EF4-FFF2-40B4-BE49-F238E27FC236}">
                      <a16:creationId xmlns:a16="http://schemas.microsoft.com/office/drawing/2014/main" id="{D708C32A-C83A-66F4-1113-4A645F38B20F}"/>
                    </a:ext>
                  </a:extLst>
                </p:cNvPr>
                <p:cNvPicPr/>
                <p:nvPr/>
              </p:nvPicPr>
              <p:blipFill>
                <a:blip r:embed="rId305"/>
                <a:stretch>
                  <a:fillRect/>
                </a:stretch>
              </p:blipFill>
              <p:spPr>
                <a:xfrm>
                  <a:off x="2229505" y="3139597"/>
                  <a:ext cx="15336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293" name="Ink 292">
                  <a:extLst>
                    <a:ext uri="{FF2B5EF4-FFF2-40B4-BE49-F238E27FC236}">
                      <a16:creationId xmlns:a16="http://schemas.microsoft.com/office/drawing/2014/main" id="{2A7B4340-1662-95F3-710B-5C74CE7FB44C}"/>
                    </a:ext>
                  </a:extLst>
                </p14:cNvPr>
                <p14:cNvContentPartPr/>
                <p14:nvPr/>
              </p14:nvContentPartPr>
              <p14:xfrm>
                <a:off x="2410945" y="3106117"/>
                <a:ext cx="80280" cy="192960"/>
              </p14:xfrm>
            </p:contentPart>
          </mc:Choice>
          <mc:Fallback xmlns="">
            <p:pic>
              <p:nvPicPr>
                <p:cNvPr id="293" name="Ink 292">
                  <a:extLst>
                    <a:ext uri="{FF2B5EF4-FFF2-40B4-BE49-F238E27FC236}">
                      <a16:creationId xmlns:a16="http://schemas.microsoft.com/office/drawing/2014/main" id="{2A7B4340-1662-95F3-710B-5C74CE7FB44C}"/>
                    </a:ext>
                  </a:extLst>
                </p:cNvPr>
                <p:cNvPicPr/>
                <p:nvPr/>
              </p:nvPicPr>
              <p:blipFill>
                <a:blip r:embed="rId307"/>
                <a:stretch>
                  <a:fillRect/>
                </a:stretch>
              </p:blipFill>
              <p:spPr>
                <a:xfrm>
                  <a:off x="2406625" y="3101797"/>
                  <a:ext cx="8892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294" name="Ink 293">
                  <a:extLst>
                    <a:ext uri="{FF2B5EF4-FFF2-40B4-BE49-F238E27FC236}">
                      <a16:creationId xmlns:a16="http://schemas.microsoft.com/office/drawing/2014/main" id="{81567E6A-5C29-C597-D6CF-6D9E68D9EA56}"/>
                    </a:ext>
                  </a:extLst>
                </p14:cNvPr>
                <p14:cNvContentPartPr/>
                <p14:nvPr/>
              </p14:nvContentPartPr>
              <p14:xfrm>
                <a:off x="2570425" y="3165877"/>
                <a:ext cx="108000" cy="113040"/>
              </p14:xfrm>
            </p:contentPart>
          </mc:Choice>
          <mc:Fallback xmlns="">
            <p:pic>
              <p:nvPicPr>
                <p:cNvPr id="294" name="Ink 293">
                  <a:extLst>
                    <a:ext uri="{FF2B5EF4-FFF2-40B4-BE49-F238E27FC236}">
                      <a16:creationId xmlns:a16="http://schemas.microsoft.com/office/drawing/2014/main" id="{81567E6A-5C29-C597-D6CF-6D9E68D9EA56}"/>
                    </a:ext>
                  </a:extLst>
                </p:cNvPr>
                <p:cNvPicPr/>
                <p:nvPr/>
              </p:nvPicPr>
              <p:blipFill>
                <a:blip r:embed="rId309"/>
                <a:stretch>
                  <a:fillRect/>
                </a:stretch>
              </p:blipFill>
              <p:spPr>
                <a:xfrm>
                  <a:off x="2566105" y="3161557"/>
                  <a:ext cx="11664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310">
              <p14:nvContentPartPr>
                <p14:cNvPr id="296" name="Ink 295">
                  <a:extLst>
                    <a:ext uri="{FF2B5EF4-FFF2-40B4-BE49-F238E27FC236}">
                      <a16:creationId xmlns:a16="http://schemas.microsoft.com/office/drawing/2014/main" id="{F8365F8C-D23F-6302-625C-6A1EE819F102}"/>
                    </a:ext>
                  </a:extLst>
                </p14:cNvPr>
                <p14:cNvContentPartPr/>
                <p14:nvPr/>
              </p14:nvContentPartPr>
              <p14:xfrm>
                <a:off x="2768065" y="3094597"/>
                <a:ext cx="480600" cy="181080"/>
              </p14:xfrm>
            </p:contentPart>
          </mc:Choice>
          <mc:Fallback xmlns="">
            <p:pic>
              <p:nvPicPr>
                <p:cNvPr id="296" name="Ink 295">
                  <a:extLst>
                    <a:ext uri="{FF2B5EF4-FFF2-40B4-BE49-F238E27FC236}">
                      <a16:creationId xmlns:a16="http://schemas.microsoft.com/office/drawing/2014/main" id="{F8365F8C-D23F-6302-625C-6A1EE819F102}"/>
                    </a:ext>
                  </a:extLst>
                </p:cNvPr>
                <p:cNvPicPr/>
                <p:nvPr/>
              </p:nvPicPr>
              <p:blipFill>
                <a:blip r:embed="rId311"/>
                <a:stretch>
                  <a:fillRect/>
                </a:stretch>
              </p:blipFill>
              <p:spPr>
                <a:xfrm>
                  <a:off x="2763745" y="3090277"/>
                  <a:ext cx="48924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297" name="Ink 296">
                  <a:extLst>
                    <a:ext uri="{FF2B5EF4-FFF2-40B4-BE49-F238E27FC236}">
                      <a16:creationId xmlns:a16="http://schemas.microsoft.com/office/drawing/2014/main" id="{CFB2BF33-CA30-764F-AFB5-EF82E2F44EDF}"/>
                    </a:ext>
                  </a:extLst>
                </p14:cNvPr>
                <p14:cNvContentPartPr/>
                <p14:nvPr/>
              </p14:nvContentPartPr>
              <p14:xfrm>
                <a:off x="2844745" y="3028717"/>
                <a:ext cx="90360" cy="61560"/>
              </p14:xfrm>
            </p:contentPart>
          </mc:Choice>
          <mc:Fallback xmlns="">
            <p:pic>
              <p:nvPicPr>
                <p:cNvPr id="297" name="Ink 296">
                  <a:extLst>
                    <a:ext uri="{FF2B5EF4-FFF2-40B4-BE49-F238E27FC236}">
                      <a16:creationId xmlns:a16="http://schemas.microsoft.com/office/drawing/2014/main" id="{CFB2BF33-CA30-764F-AFB5-EF82E2F44EDF}"/>
                    </a:ext>
                  </a:extLst>
                </p:cNvPr>
                <p:cNvPicPr/>
                <p:nvPr/>
              </p:nvPicPr>
              <p:blipFill>
                <a:blip r:embed="rId313"/>
                <a:stretch>
                  <a:fillRect/>
                </a:stretch>
              </p:blipFill>
              <p:spPr>
                <a:xfrm>
                  <a:off x="2840425" y="3024397"/>
                  <a:ext cx="9900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305" name="Ink 304">
                  <a:extLst>
                    <a:ext uri="{FF2B5EF4-FFF2-40B4-BE49-F238E27FC236}">
                      <a16:creationId xmlns:a16="http://schemas.microsoft.com/office/drawing/2014/main" id="{42AF1F35-A9CF-21E0-FA50-5384BF10365B}"/>
                    </a:ext>
                  </a:extLst>
                </p14:cNvPr>
                <p14:cNvContentPartPr/>
                <p14:nvPr/>
              </p14:nvContentPartPr>
              <p14:xfrm>
                <a:off x="1940785" y="3470077"/>
                <a:ext cx="129240" cy="12600"/>
              </p14:xfrm>
            </p:contentPart>
          </mc:Choice>
          <mc:Fallback xmlns="">
            <p:pic>
              <p:nvPicPr>
                <p:cNvPr id="305" name="Ink 304">
                  <a:extLst>
                    <a:ext uri="{FF2B5EF4-FFF2-40B4-BE49-F238E27FC236}">
                      <a16:creationId xmlns:a16="http://schemas.microsoft.com/office/drawing/2014/main" id="{42AF1F35-A9CF-21E0-FA50-5384BF10365B}"/>
                    </a:ext>
                  </a:extLst>
                </p:cNvPr>
                <p:cNvPicPr/>
                <p:nvPr/>
              </p:nvPicPr>
              <p:blipFill>
                <a:blip r:embed="rId315"/>
                <a:stretch>
                  <a:fillRect/>
                </a:stretch>
              </p:blipFill>
              <p:spPr>
                <a:xfrm>
                  <a:off x="1936465" y="3465757"/>
                  <a:ext cx="13788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316">
              <p14:nvContentPartPr>
                <p14:cNvPr id="306" name="Ink 305">
                  <a:extLst>
                    <a:ext uri="{FF2B5EF4-FFF2-40B4-BE49-F238E27FC236}">
                      <a16:creationId xmlns:a16="http://schemas.microsoft.com/office/drawing/2014/main" id="{60FF2132-81D3-290F-3578-A510632C7E19}"/>
                    </a:ext>
                  </a:extLst>
                </p14:cNvPr>
                <p14:cNvContentPartPr/>
                <p14:nvPr/>
              </p14:nvContentPartPr>
              <p14:xfrm>
                <a:off x="1978585" y="3491677"/>
                <a:ext cx="24120" cy="186840"/>
              </p14:xfrm>
            </p:contentPart>
          </mc:Choice>
          <mc:Fallback xmlns="">
            <p:pic>
              <p:nvPicPr>
                <p:cNvPr id="306" name="Ink 305">
                  <a:extLst>
                    <a:ext uri="{FF2B5EF4-FFF2-40B4-BE49-F238E27FC236}">
                      <a16:creationId xmlns:a16="http://schemas.microsoft.com/office/drawing/2014/main" id="{60FF2132-81D3-290F-3578-A510632C7E19}"/>
                    </a:ext>
                  </a:extLst>
                </p:cNvPr>
                <p:cNvPicPr/>
                <p:nvPr/>
              </p:nvPicPr>
              <p:blipFill>
                <a:blip r:embed="rId317"/>
                <a:stretch>
                  <a:fillRect/>
                </a:stretch>
              </p:blipFill>
              <p:spPr>
                <a:xfrm>
                  <a:off x="1974265" y="3487357"/>
                  <a:ext cx="3276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318">
              <p14:nvContentPartPr>
                <p14:cNvPr id="307" name="Ink 306">
                  <a:extLst>
                    <a:ext uri="{FF2B5EF4-FFF2-40B4-BE49-F238E27FC236}">
                      <a16:creationId xmlns:a16="http://schemas.microsoft.com/office/drawing/2014/main" id="{65668A3C-E9CA-C0B0-7936-8863187B212A}"/>
                    </a:ext>
                  </a:extLst>
                </p14:cNvPr>
                <p14:cNvContentPartPr/>
                <p14:nvPr/>
              </p14:nvContentPartPr>
              <p14:xfrm>
                <a:off x="2053465" y="3503197"/>
                <a:ext cx="125640" cy="168480"/>
              </p14:xfrm>
            </p:contentPart>
          </mc:Choice>
          <mc:Fallback xmlns="">
            <p:pic>
              <p:nvPicPr>
                <p:cNvPr id="307" name="Ink 306">
                  <a:extLst>
                    <a:ext uri="{FF2B5EF4-FFF2-40B4-BE49-F238E27FC236}">
                      <a16:creationId xmlns:a16="http://schemas.microsoft.com/office/drawing/2014/main" id="{65668A3C-E9CA-C0B0-7936-8863187B212A}"/>
                    </a:ext>
                  </a:extLst>
                </p:cNvPr>
                <p:cNvPicPr/>
                <p:nvPr/>
              </p:nvPicPr>
              <p:blipFill>
                <a:blip r:embed="rId319"/>
                <a:stretch>
                  <a:fillRect/>
                </a:stretch>
              </p:blipFill>
              <p:spPr>
                <a:xfrm>
                  <a:off x="2049145" y="3498877"/>
                  <a:ext cx="13428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320">
              <p14:nvContentPartPr>
                <p14:cNvPr id="308" name="Ink 307">
                  <a:extLst>
                    <a:ext uri="{FF2B5EF4-FFF2-40B4-BE49-F238E27FC236}">
                      <a16:creationId xmlns:a16="http://schemas.microsoft.com/office/drawing/2014/main" id="{B966CBB7-8ED5-CBB9-1746-1B4EE5896F2B}"/>
                    </a:ext>
                  </a:extLst>
                </p14:cNvPr>
                <p14:cNvContentPartPr/>
                <p14:nvPr/>
              </p14:nvContentPartPr>
              <p14:xfrm>
                <a:off x="2189545" y="3468277"/>
                <a:ext cx="88200" cy="204840"/>
              </p14:xfrm>
            </p:contentPart>
          </mc:Choice>
          <mc:Fallback xmlns="">
            <p:pic>
              <p:nvPicPr>
                <p:cNvPr id="308" name="Ink 307">
                  <a:extLst>
                    <a:ext uri="{FF2B5EF4-FFF2-40B4-BE49-F238E27FC236}">
                      <a16:creationId xmlns:a16="http://schemas.microsoft.com/office/drawing/2014/main" id="{B966CBB7-8ED5-CBB9-1746-1B4EE5896F2B}"/>
                    </a:ext>
                  </a:extLst>
                </p:cNvPr>
                <p:cNvPicPr/>
                <p:nvPr/>
              </p:nvPicPr>
              <p:blipFill>
                <a:blip r:embed="rId321"/>
                <a:stretch>
                  <a:fillRect/>
                </a:stretch>
              </p:blipFill>
              <p:spPr>
                <a:xfrm>
                  <a:off x="2185225" y="3463957"/>
                  <a:ext cx="9684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322">
              <p14:nvContentPartPr>
                <p14:cNvPr id="309" name="Ink 308">
                  <a:extLst>
                    <a:ext uri="{FF2B5EF4-FFF2-40B4-BE49-F238E27FC236}">
                      <a16:creationId xmlns:a16="http://schemas.microsoft.com/office/drawing/2014/main" id="{4B2D1574-10E4-E2ED-FF9C-491A475D1497}"/>
                    </a:ext>
                  </a:extLst>
                </p14:cNvPr>
                <p14:cNvContentPartPr/>
                <p14:nvPr/>
              </p14:nvContentPartPr>
              <p14:xfrm>
                <a:off x="2390785" y="3517237"/>
                <a:ext cx="124920" cy="98640"/>
              </p14:xfrm>
            </p:contentPart>
          </mc:Choice>
          <mc:Fallback xmlns="">
            <p:pic>
              <p:nvPicPr>
                <p:cNvPr id="309" name="Ink 308">
                  <a:extLst>
                    <a:ext uri="{FF2B5EF4-FFF2-40B4-BE49-F238E27FC236}">
                      <a16:creationId xmlns:a16="http://schemas.microsoft.com/office/drawing/2014/main" id="{4B2D1574-10E4-E2ED-FF9C-491A475D1497}"/>
                    </a:ext>
                  </a:extLst>
                </p:cNvPr>
                <p:cNvPicPr/>
                <p:nvPr/>
              </p:nvPicPr>
              <p:blipFill>
                <a:blip r:embed="rId323"/>
                <a:stretch>
                  <a:fillRect/>
                </a:stretch>
              </p:blipFill>
              <p:spPr>
                <a:xfrm>
                  <a:off x="2386465" y="3512917"/>
                  <a:ext cx="13356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324">
              <p14:nvContentPartPr>
                <p14:cNvPr id="311" name="Ink 310">
                  <a:extLst>
                    <a:ext uri="{FF2B5EF4-FFF2-40B4-BE49-F238E27FC236}">
                      <a16:creationId xmlns:a16="http://schemas.microsoft.com/office/drawing/2014/main" id="{B4C65761-8560-1E5E-3B52-8073A7475037}"/>
                    </a:ext>
                  </a:extLst>
                </p14:cNvPr>
                <p14:cNvContentPartPr/>
                <p14:nvPr/>
              </p14:nvContentPartPr>
              <p14:xfrm>
                <a:off x="2606785" y="3480877"/>
                <a:ext cx="132480" cy="29160"/>
              </p14:xfrm>
            </p:contentPart>
          </mc:Choice>
          <mc:Fallback xmlns="">
            <p:pic>
              <p:nvPicPr>
                <p:cNvPr id="311" name="Ink 310">
                  <a:extLst>
                    <a:ext uri="{FF2B5EF4-FFF2-40B4-BE49-F238E27FC236}">
                      <a16:creationId xmlns:a16="http://schemas.microsoft.com/office/drawing/2014/main" id="{B4C65761-8560-1E5E-3B52-8073A7475037}"/>
                    </a:ext>
                  </a:extLst>
                </p:cNvPr>
                <p:cNvPicPr/>
                <p:nvPr/>
              </p:nvPicPr>
              <p:blipFill>
                <a:blip r:embed="rId325"/>
                <a:stretch>
                  <a:fillRect/>
                </a:stretch>
              </p:blipFill>
              <p:spPr>
                <a:xfrm>
                  <a:off x="2602465" y="3476557"/>
                  <a:ext cx="14112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326">
              <p14:nvContentPartPr>
                <p14:cNvPr id="312" name="Ink 311">
                  <a:extLst>
                    <a:ext uri="{FF2B5EF4-FFF2-40B4-BE49-F238E27FC236}">
                      <a16:creationId xmlns:a16="http://schemas.microsoft.com/office/drawing/2014/main" id="{09241A6C-6312-3FB9-9963-40D2A4D6434E}"/>
                    </a:ext>
                  </a:extLst>
                </p14:cNvPr>
                <p14:cNvContentPartPr/>
                <p14:nvPr/>
              </p14:nvContentPartPr>
              <p14:xfrm>
                <a:off x="2661865" y="3471157"/>
                <a:ext cx="1160280" cy="305280"/>
              </p14:xfrm>
            </p:contentPart>
          </mc:Choice>
          <mc:Fallback xmlns="">
            <p:pic>
              <p:nvPicPr>
                <p:cNvPr id="312" name="Ink 311">
                  <a:extLst>
                    <a:ext uri="{FF2B5EF4-FFF2-40B4-BE49-F238E27FC236}">
                      <a16:creationId xmlns:a16="http://schemas.microsoft.com/office/drawing/2014/main" id="{09241A6C-6312-3FB9-9963-40D2A4D6434E}"/>
                    </a:ext>
                  </a:extLst>
                </p:cNvPr>
                <p:cNvPicPr/>
                <p:nvPr/>
              </p:nvPicPr>
              <p:blipFill>
                <a:blip r:embed="rId327"/>
                <a:stretch>
                  <a:fillRect/>
                </a:stretch>
              </p:blipFill>
              <p:spPr>
                <a:xfrm>
                  <a:off x="2657545" y="3466837"/>
                  <a:ext cx="116892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328">
              <p14:nvContentPartPr>
                <p14:cNvPr id="313" name="Ink 312">
                  <a:extLst>
                    <a:ext uri="{FF2B5EF4-FFF2-40B4-BE49-F238E27FC236}">
                      <a16:creationId xmlns:a16="http://schemas.microsoft.com/office/drawing/2014/main" id="{04D0C904-22AF-4245-B6E3-454A97E3D989}"/>
                    </a:ext>
                  </a:extLst>
                </p14:cNvPr>
                <p14:cNvContentPartPr/>
                <p14:nvPr/>
              </p14:nvContentPartPr>
              <p14:xfrm>
                <a:off x="3601465" y="3386917"/>
                <a:ext cx="84240" cy="80640"/>
              </p14:xfrm>
            </p:contentPart>
          </mc:Choice>
          <mc:Fallback xmlns="">
            <p:pic>
              <p:nvPicPr>
                <p:cNvPr id="313" name="Ink 312">
                  <a:extLst>
                    <a:ext uri="{FF2B5EF4-FFF2-40B4-BE49-F238E27FC236}">
                      <a16:creationId xmlns:a16="http://schemas.microsoft.com/office/drawing/2014/main" id="{04D0C904-22AF-4245-B6E3-454A97E3D989}"/>
                    </a:ext>
                  </a:extLst>
                </p:cNvPr>
                <p:cNvPicPr/>
                <p:nvPr/>
              </p:nvPicPr>
              <p:blipFill>
                <a:blip r:embed="rId329"/>
                <a:stretch>
                  <a:fillRect/>
                </a:stretch>
              </p:blipFill>
              <p:spPr>
                <a:xfrm>
                  <a:off x="3597145" y="3382597"/>
                  <a:ext cx="9288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330">
              <p14:nvContentPartPr>
                <p14:cNvPr id="315" name="Ink 314">
                  <a:extLst>
                    <a:ext uri="{FF2B5EF4-FFF2-40B4-BE49-F238E27FC236}">
                      <a16:creationId xmlns:a16="http://schemas.microsoft.com/office/drawing/2014/main" id="{D2C96F4C-06CC-C0C1-06D3-8421FFA1C4D9}"/>
                    </a:ext>
                  </a:extLst>
                </p14:cNvPr>
                <p14:cNvContentPartPr/>
                <p14:nvPr/>
              </p14:nvContentPartPr>
              <p14:xfrm>
                <a:off x="4008625" y="3391237"/>
                <a:ext cx="797040" cy="303840"/>
              </p14:xfrm>
            </p:contentPart>
          </mc:Choice>
          <mc:Fallback xmlns="">
            <p:pic>
              <p:nvPicPr>
                <p:cNvPr id="315" name="Ink 314">
                  <a:extLst>
                    <a:ext uri="{FF2B5EF4-FFF2-40B4-BE49-F238E27FC236}">
                      <a16:creationId xmlns:a16="http://schemas.microsoft.com/office/drawing/2014/main" id="{D2C96F4C-06CC-C0C1-06D3-8421FFA1C4D9}"/>
                    </a:ext>
                  </a:extLst>
                </p:cNvPr>
                <p:cNvPicPr/>
                <p:nvPr/>
              </p:nvPicPr>
              <p:blipFill>
                <a:blip r:embed="rId331"/>
                <a:stretch>
                  <a:fillRect/>
                </a:stretch>
              </p:blipFill>
              <p:spPr>
                <a:xfrm>
                  <a:off x="4004305" y="3386917"/>
                  <a:ext cx="80568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332">
              <p14:nvContentPartPr>
                <p14:cNvPr id="316" name="Ink 315">
                  <a:extLst>
                    <a:ext uri="{FF2B5EF4-FFF2-40B4-BE49-F238E27FC236}">
                      <a16:creationId xmlns:a16="http://schemas.microsoft.com/office/drawing/2014/main" id="{12697A85-B742-DB1B-B0A1-36E42439AC48}"/>
                    </a:ext>
                  </a:extLst>
                </p14:cNvPr>
                <p14:cNvContentPartPr/>
                <p14:nvPr/>
              </p14:nvContentPartPr>
              <p14:xfrm>
                <a:off x="4482745" y="3465757"/>
                <a:ext cx="92880" cy="18360"/>
              </p14:xfrm>
            </p:contentPart>
          </mc:Choice>
          <mc:Fallback xmlns="">
            <p:pic>
              <p:nvPicPr>
                <p:cNvPr id="316" name="Ink 315">
                  <a:extLst>
                    <a:ext uri="{FF2B5EF4-FFF2-40B4-BE49-F238E27FC236}">
                      <a16:creationId xmlns:a16="http://schemas.microsoft.com/office/drawing/2014/main" id="{12697A85-B742-DB1B-B0A1-36E42439AC48}"/>
                    </a:ext>
                  </a:extLst>
                </p:cNvPr>
                <p:cNvPicPr/>
                <p:nvPr/>
              </p:nvPicPr>
              <p:blipFill>
                <a:blip r:embed="rId333"/>
                <a:stretch>
                  <a:fillRect/>
                </a:stretch>
              </p:blipFill>
              <p:spPr>
                <a:xfrm>
                  <a:off x="4478425" y="3461437"/>
                  <a:ext cx="10152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334">
              <p14:nvContentPartPr>
                <p14:cNvPr id="317" name="Ink 316">
                  <a:extLst>
                    <a:ext uri="{FF2B5EF4-FFF2-40B4-BE49-F238E27FC236}">
                      <a16:creationId xmlns:a16="http://schemas.microsoft.com/office/drawing/2014/main" id="{350D8DC2-7574-A0A3-B72C-04EF039333FD}"/>
                    </a:ext>
                  </a:extLst>
                </p14:cNvPr>
                <p14:cNvContentPartPr/>
                <p14:nvPr/>
              </p14:nvContentPartPr>
              <p14:xfrm>
                <a:off x="4883065" y="3387997"/>
                <a:ext cx="87120" cy="234360"/>
              </p14:xfrm>
            </p:contentPart>
          </mc:Choice>
          <mc:Fallback xmlns="">
            <p:pic>
              <p:nvPicPr>
                <p:cNvPr id="317" name="Ink 316">
                  <a:extLst>
                    <a:ext uri="{FF2B5EF4-FFF2-40B4-BE49-F238E27FC236}">
                      <a16:creationId xmlns:a16="http://schemas.microsoft.com/office/drawing/2014/main" id="{350D8DC2-7574-A0A3-B72C-04EF039333FD}"/>
                    </a:ext>
                  </a:extLst>
                </p:cNvPr>
                <p:cNvPicPr/>
                <p:nvPr/>
              </p:nvPicPr>
              <p:blipFill>
                <a:blip r:embed="rId335"/>
                <a:stretch>
                  <a:fillRect/>
                </a:stretch>
              </p:blipFill>
              <p:spPr>
                <a:xfrm>
                  <a:off x="4878745" y="3383677"/>
                  <a:ext cx="9576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336">
              <p14:nvContentPartPr>
                <p14:cNvPr id="318" name="Ink 317">
                  <a:extLst>
                    <a:ext uri="{FF2B5EF4-FFF2-40B4-BE49-F238E27FC236}">
                      <a16:creationId xmlns:a16="http://schemas.microsoft.com/office/drawing/2014/main" id="{F58F2FE8-42EE-96C7-C19D-1848651C8EF8}"/>
                    </a:ext>
                  </a:extLst>
                </p14:cNvPr>
                <p14:cNvContentPartPr/>
                <p14:nvPr/>
              </p14:nvContentPartPr>
              <p14:xfrm>
                <a:off x="4936705" y="3305197"/>
                <a:ext cx="766080" cy="331560"/>
              </p14:xfrm>
            </p:contentPart>
          </mc:Choice>
          <mc:Fallback xmlns="">
            <p:pic>
              <p:nvPicPr>
                <p:cNvPr id="318" name="Ink 317">
                  <a:extLst>
                    <a:ext uri="{FF2B5EF4-FFF2-40B4-BE49-F238E27FC236}">
                      <a16:creationId xmlns:a16="http://schemas.microsoft.com/office/drawing/2014/main" id="{F58F2FE8-42EE-96C7-C19D-1848651C8EF8}"/>
                    </a:ext>
                  </a:extLst>
                </p:cNvPr>
                <p:cNvPicPr/>
                <p:nvPr/>
              </p:nvPicPr>
              <p:blipFill>
                <a:blip r:embed="rId337"/>
                <a:stretch>
                  <a:fillRect/>
                </a:stretch>
              </p:blipFill>
              <p:spPr>
                <a:xfrm>
                  <a:off x="4932385" y="3300877"/>
                  <a:ext cx="774720" cy="340200"/>
                </a:xfrm>
                <a:prstGeom prst="rect">
                  <a:avLst/>
                </a:prstGeom>
              </p:spPr>
            </p:pic>
          </mc:Fallback>
        </mc:AlternateContent>
        <mc:AlternateContent xmlns:mc="http://schemas.openxmlformats.org/markup-compatibility/2006" xmlns:p14="http://schemas.microsoft.com/office/powerpoint/2010/main">
          <mc:Choice Requires="p14">
            <p:contentPart p14:bwMode="auto" r:id="rId338">
              <p14:nvContentPartPr>
                <p14:cNvPr id="319" name="Ink 318">
                  <a:extLst>
                    <a:ext uri="{FF2B5EF4-FFF2-40B4-BE49-F238E27FC236}">
                      <a16:creationId xmlns:a16="http://schemas.microsoft.com/office/drawing/2014/main" id="{E583165C-D0D4-0868-C07A-59137E459E69}"/>
                    </a:ext>
                  </a:extLst>
                </p14:cNvPr>
                <p14:cNvContentPartPr/>
                <p14:nvPr/>
              </p14:nvContentPartPr>
              <p14:xfrm>
                <a:off x="5273305" y="3400237"/>
                <a:ext cx="162720" cy="12960"/>
              </p14:xfrm>
            </p:contentPart>
          </mc:Choice>
          <mc:Fallback xmlns="">
            <p:pic>
              <p:nvPicPr>
                <p:cNvPr id="319" name="Ink 318">
                  <a:extLst>
                    <a:ext uri="{FF2B5EF4-FFF2-40B4-BE49-F238E27FC236}">
                      <a16:creationId xmlns:a16="http://schemas.microsoft.com/office/drawing/2014/main" id="{E583165C-D0D4-0868-C07A-59137E459E69}"/>
                    </a:ext>
                  </a:extLst>
                </p:cNvPr>
                <p:cNvPicPr/>
                <p:nvPr/>
              </p:nvPicPr>
              <p:blipFill>
                <a:blip r:embed="rId339"/>
                <a:stretch>
                  <a:fillRect/>
                </a:stretch>
              </p:blipFill>
              <p:spPr>
                <a:xfrm>
                  <a:off x="5268985" y="3395917"/>
                  <a:ext cx="171360" cy="21600"/>
                </a:xfrm>
                <a:prstGeom prst="rect">
                  <a:avLst/>
                </a:prstGeom>
              </p:spPr>
            </p:pic>
          </mc:Fallback>
        </mc:AlternateContent>
      </p:grpSp>
      <p:grpSp>
        <p:nvGrpSpPr>
          <p:cNvPr id="327" name="Group 326">
            <a:extLst>
              <a:ext uri="{FF2B5EF4-FFF2-40B4-BE49-F238E27FC236}">
                <a16:creationId xmlns:a16="http://schemas.microsoft.com/office/drawing/2014/main" id="{8ADF1BE9-C611-B41B-2632-92019F3DC0B3}"/>
              </a:ext>
            </a:extLst>
          </p:cNvPr>
          <p:cNvGrpSpPr/>
          <p:nvPr/>
        </p:nvGrpSpPr>
        <p:grpSpPr>
          <a:xfrm>
            <a:off x="3675265" y="3758797"/>
            <a:ext cx="1366560" cy="415800"/>
            <a:chOff x="3675265" y="3758797"/>
            <a:chExt cx="1366560" cy="415800"/>
          </a:xfrm>
        </p:grpSpPr>
        <mc:AlternateContent xmlns:mc="http://schemas.openxmlformats.org/markup-compatibility/2006" xmlns:p14="http://schemas.microsoft.com/office/powerpoint/2010/main">
          <mc:Choice Requires="p14">
            <p:contentPart p14:bwMode="auto" r:id="rId340">
              <p14:nvContentPartPr>
                <p14:cNvPr id="321" name="Ink 320">
                  <a:extLst>
                    <a:ext uri="{FF2B5EF4-FFF2-40B4-BE49-F238E27FC236}">
                      <a16:creationId xmlns:a16="http://schemas.microsoft.com/office/drawing/2014/main" id="{9EB8CB8F-8798-6A3D-382D-06C62FA6A6FB}"/>
                    </a:ext>
                  </a:extLst>
                </p14:cNvPr>
                <p14:cNvContentPartPr/>
                <p14:nvPr/>
              </p14:nvContentPartPr>
              <p14:xfrm>
                <a:off x="3675265" y="3815317"/>
                <a:ext cx="1366560" cy="359280"/>
              </p14:xfrm>
            </p:contentPart>
          </mc:Choice>
          <mc:Fallback xmlns="">
            <p:pic>
              <p:nvPicPr>
                <p:cNvPr id="321" name="Ink 320">
                  <a:extLst>
                    <a:ext uri="{FF2B5EF4-FFF2-40B4-BE49-F238E27FC236}">
                      <a16:creationId xmlns:a16="http://schemas.microsoft.com/office/drawing/2014/main" id="{9EB8CB8F-8798-6A3D-382D-06C62FA6A6FB}"/>
                    </a:ext>
                  </a:extLst>
                </p:cNvPr>
                <p:cNvPicPr/>
                <p:nvPr/>
              </p:nvPicPr>
              <p:blipFill>
                <a:blip r:embed="rId341"/>
                <a:stretch>
                  <a:fillRect/>
                </a:stretch>
              </p:blipFill>
              <p:spPr>
                <a:xfrm>
                  <a:off x="3670945" y="3810997"/>
                  <a:ext cx="1375200" cy="367920"/>
                </a:xfrm>
                <a:prstGeom prst="rect">
                  <a:avLst/>
                </a:prstGeom>
              </p:spPr>
            </p:pic>
          </mc:Fallback>
        </mc:AlternateContent>
        <mc:AlternateContent xmlns:mc="http://schemas.openxmlformats.org/markup-compatibility/2006" xmlns:p14="http://schemas.microsoft.com/office/powerpoint/2010/main">
          <mc:Choice Requires="p14">
            <p:contentPart p14:bwMode="auto" r:id="rId342">
              <p14:nvContentPartPr>
                <p14:cNvPr id="322" name="Ink 321">
                  <a:extLst>
                    <a:ext uri="{FF2B5EF4-FFF2-40B4-BE49-F238E27FC236}">
                      <a16:creationId xmlns:a16="http://schemas.microsoft.com/office/drawing/2014/main" id="{38C7E3F6-CE06-BFA3-CECE-705447BCC44A}"/>
                    </a:ext>
                  </a:extLst>
                </p14:cNvPr>
                <p14:cNvContentPartPr/>
                <p14:nvPr/>
              </p14:nvContentPartPr>
              <p14:xfrm>
                <a:off x="4730785" y="3758797"/>
                <a:ext cx="59400" cy="62280"/>
              </p14:xfrm>
            </p:contentPart>
          </mc:Choice>
          <mc:Fallback xmlns="">
            <p:pic>
              <p:nvPicPr>
                <p:cNvPr id="322" name="Ink 321">
                  <a:extLst>
                    <a:ext uri="{FF2B5EF4-FFF2-40B4-BE49-F238E27FC236}">
                      <a16:creationId xmlns:a16="http://schemas.microsoft.com/office/drawing/2014/main" id="{38C7E3F6-CE06-BFA3-CECE-705447BCC44A}"/>
                    </a:ext>
                  </a:extLst>
                </p:cNvPr>
                <p:cNvPicPr/>
                <p:nvPr/>
              </p:nvPicPr>
              <p:blipFill>
                <a:blip r:embed="rId343"/>
                <a:stretch>
                  <a:fillRect/>
                </a:stretch>
              </p:blipFill>
              <p:spPr>
                <a:xfrm>
                  <a:off x="4726465" y="3754477"/>
                  <a:ext cx="6804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344">
              <p14:nvContentPartPr>
                <p14:cNvPr id="323" name="Ink 322">
                  <a:extLst>
                    <a:ext uri="{FF2B5EF4-FFF2-40B4-BE49-F238E27FC236}">
                      <a16:creationId xmlns:a16="http://schemas.microsoft.com/office/drawing/2014/main" id="{3C6876AD-6FDC-BBEB-1EED-F4A83756C866}"/>
                    </a:ext>
                  </a:extLst>
                </p14:cNvPr>
                <p14:cNvContentPartPr/>
                <p14:nvPr/>
              </p14:nvContentPartPr>
              <p14:xfrm>
                <a:off x="4622065" y="3852757"/>
                <a:ext cx="120960" cy="21960"/>
              </p14:xfrm>
            </p:contentPart>
          </mc:Choice>
          <mc:Fallback xmlns="">
            <p:pic>
              <p:nvPicPr>
                <p:cNvPr id="323" name="Ink 322">
                  <a:extLst>
                    <a:ext uri="{FF2B5EF4-FFF2-40B4-BE49-F238E27FC236}">
                      <a16:creationId xmlns:a16="http://schemas.microsoft.com/office/drawing/2014/main" id="{3C6876AD-6FDC-BBEB-1EED-F4A83756C866}"/>
                    </a:ext>
                  </a:extLst>
                </p:cNvPr>
                <p:cNvPicPr/>
                <p:nvPr/>
              </p:nvPicPr>
              <p:blipFill>
                <a:blip r:embed="rId345"/>
                <a:stretch>
                  <a:fillRect/>
                </a:stretch>
              </p:blipFill>
              <p:spPr>
                <a:xfrm>
                  <a:off x="4617745" y="3848437"/>
                  <a:ext cx="12960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346">
              <p14:nvContentPartPr>
                <p14:cNvPr id="324" name="Ink 323">
                  <a:extLst>
                    <a:ext uri="{FF2B5EF4-FFF2-40B4-BE49-F238E27FC236}">
                      <a16:creationId xmlns:a16="http://schemas.microsoft.com/office/drawing/2014/main" id="{EE21B2DC-A09D-4ACF-1978-7A1F6439AF11}"/>
                    </a:ext>
                  </a:extLst>
                </p14:cNvPr>
                <p14:cNvContentPartPr/>
                <p14:nvPr/>
              </p14:nvContentPartPr>
              <p14:xfrm>
                <a:off x="4329385" y="3789397"/>
                <a:ext cx="96840" cy="70200"/>
              </p14:xfrm>
            </p:contentPart>
          </mc:Choice>
          <mc:Fallback xmlns="">
            <p:pic>
              <p:nvPicPr>
                <p:cNvPr id="324" name="Ink 323">
                  <a:extLst>
                    <a:ext uri="{FF2B5EF4-FFF2-40B4-BE49-F238E27FC236}">
                      <a16:creationId xmlns:a16="http://schemas.microsoft.com/office/drawing/2014/main" id="{EE21B2DC-A09D-4ACF-1978-7A1F6439AF11}"/>
                    </a:ext>
                  </a:extLst>
                </p:cNvPr>
                <p:cNvPicPr/>
                <p:nvPr/>
              </p:nvPicPr>
              <p:blipFill>
                <a:blip r:embed="rId347"/>
                <a:stretch>
                  <a:fillRect/>
                </a:stretch>
              </p:blipFill>
              <p:spPr>
                <a:xfrm>
                  <a:off x="4325065" y="3785077"/>
                  <a:ext cx="105480"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326" name="Ink 325">
                  <a:extLst>
                    <a:ext uri="{FF2B5EF4-FFF2-40B4-BE49-F238E27FC236}">
                      <a16:creationId xmlns:a16="http://schemas.microsoft.com/office/drawing/2014/main" id="{3A42ABA5-16AC-724A-ADF2-6B419F8150B9}"/>
                    </a:ext>
                  </a:extLst>
                </p14:cNvPr>
                <p14:cNvContentPartPr/>
                <p14:nvPr/>
              </p14:nvContentPartPr>
              <p14:xfrm>
                <a:off x="4070545" y="3787237"/>
                <a:ext cx="100800" cy="43560"/>
              </p14:xfrm>
            </p:contentPart>
          </mc:Choice>
          <mc:Fallback xmlns="">
            <p:pic>
              <p:nvPicPr>
                <p:cNvPr id="326" name="Ink 325">
                  <a:extLst>
                    <a:ext uri="{FF2B5EF4-FFF2-40B4-BE49-F238E27FC236}">
                      <a16:creationId xmlns:a16="http://schemas.microsoft.com/office/drawing/2014/main" id="{3A42ABA5-16AC-724A-ADF2-6B419F8150B9}"/>
                    </a:ext>
                  </a:extLst>
                </p:cNvPr>
                <p:cNvPicPr/>
                <p:nvPr/>
              </p:nvPicPr>
              <p:blipFill>
                <a:blip r:embed="rId349"/>
                <a:stretch>
                  <a:fillRect/>
                </a:stretch>
              </p:blipFill>
              <p:spPr>
                <a:xfrm>
                  <a:off x="4066225" y="3782917"/>
                  <a:ext cx="109440" cy="52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50">
            <p14:nvContentPartPr>
              <p14:cNvPr id="328" name="Ink 327">
                <a:extLst>
                  <a:ext uri="{FF2B5EF4-FFF2-40B4-BE49-F238E27FC236}">
                    <a16:creationId xmlns:a16="http://schemas.microsoft.com/office/drawing/2014/main" id="{E98F45F5-0111-51EF-A9F4-C6CE8DB1A1D5}"/>
                  </a:ext>
                </a:extLst>
              </p14:cNvPr>
              <p14:cNvContentPartPr/>
              <p14:nvPr/>
            </p14:nvContentPartPr>
            <p14:xfrm>
              <a:off x="8964745" y="6398677"/>
              <a:ext cx="91080" cy="259920"/>
            </p14:xfrm>
          </p:contentPart>
        </mc:Choice>
        <mc:Fallback xmlns="">
          <p:pic>
            <p:nvPicPr>
              <p:cNvPr id="328" name="Ink 327">
                <a:extLst>
                  <a:ext uri="{FF2B5EF4-FFF2-40B4-BE49-F238E27FC236}">
                    <a16:creationId xmlns:a16="http://schemas.microsoft.com/office/drawing/2014/main" id="{E98F45F5-0111-51EF-A9F4-C6CE8DB1A1D5}"/>
                  </a:ext>
                </a:extLst>
              </p:cNvPr>
              <p:cNvPicPr/>
              <p:nvPr/>
            </p:nvPicPr>
            <p:blipFill>
              <a:blip r:embed="rId351"/>
              <a:stretch>
                <a:fillRect/>
              </a:stretch>
            </p:blipFill>
            <p:spPr>
              <a:xfrm>
                <a:off x="8960425" y="6394357"/>
                <a:ext cx="99720" cy="268560"/>
              </a:xfrm>
              <a:prstGeom prst="rect">
                <a:avLst/>
              </a:prstGeom>
            </p:spPr>
          </p:pic>
        </mc:Fallback>
      </mc:AlternateContent>
      <p:grpSp>
        <p:nvGrpSpPr>
          <p:cNvPr id="351" name="Group 350">
            <a:extLst>
              <a:ext uri="{FF2B5EF4-FFF2-40B4-BE49-F238E27FC236}">
                <a16:creationId xmlns:a16="http://schemas.microsoft.com/office/drawing/2014/main" id="{1FB733C6-8958-35D2-01B4-CE0F7826E023}"/>
              </a:ext>
            </a:extLst>
          </p:cNvPr>
          <p:cNvGrpSpPr/>
          <p:nvPr/>
        </p:nvGrpSpPr>
        <p:grpSpPr>
          <a:xfrm>
            <a:off x="8678905" y="5796397"/>
            <a:ext cx="2838960" cy="874080"/>
            <a:chOff x="8678905" y="5796397"/>
            <a:chExt cx="2838960" cy="874080"/>
          </a:xfrm>
        </p:grpSpPr>
        <mc:AlternateContent xmlns:mc="http://schemas.openxmlformats.org/markup-compatibility/2006" xmlns:p14="http://schemas.microsoft.com/office/powerpoint/2010/main">
          <mc:Choice Requires="p14">
            <p:contentPart p14:bwMode="auto" r:id="rId352">
              <p14:nvContentPartPr>
                <p14:cNvPr id="331" name="Ink 330">
                  <a:extLst>
                    <a:ext uri="{FF2B5EF4-FFF2-40B4-BE49-F238E27FC236}">
                      <a16:creationId xmlns:a16="http://schemas.microsoft.com/office/drawing/2014/main" id="{3D79F7B3-EB32-8316-2368-A66E8B13D6CE}"/>
                    </a:ext>
                  </a:extLst>
                </p14:cNvPr>
                <p14:cNvContentPartPr/>
                <p14:nvPr/>
              </p14:nvContentPartPr>
              <p14:xfrm>
                <a:off x="9109465" y="6368437"/>
                <a:ext cx="1113840" cy="202680"/>
              </p14:xfrm>
            </p:contentPart>
          </mc:Choice>
          <mc:Fallback xmlns="">
            <p:pic>
              <p:nvPicPr>
                <p:cNvPr id="331" name="Ink 330">
                  <a:extLst>
                    <a:ext uri="{FF2B5EF4-FFF2-40B4-BE49-F238E27FC236}">
                      <a16:creationId xmlns:a16="http://schemas.microsoft.com/office/drawing/2014/main" id="{3D79F7B3-EB32-8316-2368-A66E8B13D6CE}"/>
                    </a:ext>
                  </a:extLst>
                </p:cNvPr>
                <p:cNvPicPr/>
                <p:nvPr/>
              </p:nvPicPr>
              <p:blipFill>
                <a:blip r:embed="rId353"/>
                <a:stretch>
                  <a:fillRect/>
                </a:stretch>
              </p:blipFill>
              <p:spPr>
                <a:xfrm>
                  <a:off x="9105145" y="6364117"/>
                  <a:ext cx="112248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354">
              <p14:nvContentPartPr>
                <p14:cNvPr id="332" name="Ink 331">
                  <a:extLst>
                    <a:ext uri="{FF2B5EF4-FFF2-40B4-BE49-F238E27FC236}">
                      <a16:creationId xmlns:a16="http://schemas.microsoft.com/office/drawing/2014/main" id="{EA22009E-CEF7-FE9B-2F7C-D2A6E536DBA3}"/>
                    </a:ext>
                  </a:extLst>
                </p14:cNvPr>
                <p14:cNvContentPartPr/>
                <p14:nvPr/>
              </p14:nvContentPartPr>
              <p14:xfrm>
                <a:off x="9945745" y="6346477"/>
                <a:ext cx="63360" cy="51480"/>
              </p14:xfrm>
            </p:contentPart>
          </mc:Choice>
          <mc:Fallback xmlns="">
            <p:pic>
              <p:nvPicPr>
                <p:cNvPr id="332" name="Ink 331">
                  <a:extLst>
                    <a:ext uri="{FF2B5EF4-FFF2-40B4-BE49-F238E27FC236}">
                      <a16:creationId xmlns:a16="http://schemas.microsoft.com/office/drawing/2014/main" id="{EA22009E-CEF7-FE9B-2F7C-D2A6E536DBA3}"/>
                    </a:ext>
                  </a:extLst>
                </p:cNvPr>
                <p:cNvPicPr/>
                <p:nvPr/>
              </p:nvPicPr>
              <p:blipFill>
                <a:blip r:embed="rId355"/>
                <a:stretch>
                  <a:fillRect/>
                </a:stretch>
              </p:blipFill>
              <p:spPr>
                <a:xfrm>
                  <a:off x="9941425" y="6342157"/>
                  <a:ext cx="72000" cy="60120"/>
                </a:xfrm>
                <a:prstGeom prst="rect">
                  <a:avLst/>
                </a:prstGeom>
              </p:spPr>
            </p:pic>
          </mc:Fallback>
        </mc:AlternateContent>
        <mc:AlternateContent xmlns:mc="http://schemas.openxmlformats.org/markup-compatibility/2006" xmlns:p14="http://schemas.microsoft.com/office/powerpoint/2010/main">
          <mc:Choice Requires="p14">
            <p:contentPart p14:bwMode="auto" r:id="rId356">
              <p14:nvContentPartPr>
                <p14:cNvPr id="333" name="Ink 332">
                  <a:extLst>
                    <a:ext uri="{FF2B5EF4-FFF2-40B4-BE49-F238E27FC236}">
                      <a16:creationId xmlns:a16="http://schemas.microsoft.com/office/drawing/2014/main" id="{C3335822-3EF7-61F9-3662-BAE2B99278EB}"/>
                    </a:ext>
                  </a:extLst>
                </p14:cNvPr>
                <p14:cNvContentPartPr/>
                <p14:nvPr/>
              </p14:nvContentPartPr>
              <p14:xfrm>
                <a:off x="9814345" y="6437197"/>
                <a:ext cx="139680" cy="12960"/>
              </p14:xfrm>
            </p:contentPart>
          </mc:Choice>
          <mc:Fallback xmlns="">
            <p:pic>
              <p:nvPicPr>
                <p:cNvPr id="333" name="Ink 332">
                  <a:extLst>
                    <a:ext uri="{FF2B5EF4-FFF2-40B4-BE49-F238E27FC236}">
                      <a16:creationId xmlns:a16="http://schemas.microsoft.com/office/drawing/2014/main" id="{C3335822-3EF7-61F9-3662-BAE2B99278EB}"/>
                    </a:ext>
                  </a:extLst>
                </p:cNvPr>
                <p:cNvPicPr/>
                <p:nvPr/>
              </p:nvPicPr>
              <p:blipFill>
                <a:blip r:embed="rId357"/>
                <a:stretch>
                  <a:fillRect/>
                </a:stretch>
              </p:blipFill>
              <p:spPr>
                <a:xfrm>
                  <a:off x="9810025" y="6432877"/>
                  <a:ext cx="14832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358">
              <p14:nvContentPartPr>
                <p14:cNvPr id="335" name="Ink 334">
                  <a:extLst>
                    <a:ext uri="{FF2B5EF4-FFF2-40B4-BE49-F238E27FC236}">
                      <a16:creationId xmlns:a16="http://schemas.microsoft.com/office/drawing/2014/main" id="{BBBDD814-3924-A9EC-9212-3EF374E98E66}"/>
                    </a:ext>
                  </a:extLst>
                </p14:cNvPr>
                <p14:cNvContentPartPr/>
                <p14:nvPr/>
              </p14:nvContentPartPr>
              <p14:xfrm>
                <a:off x="10319065" y="6532957"/>
                <a:ext cx="19440" cy="59400"/>
              </p14:xfrm>
            </p:contentPart>
          </mc:Choice>
          <mc:Fallback xmlns="">
            <p:pic>
              <p:nvPicPr>
                <p:cNvPr id="335" name="Ink 334">
                  <a:extLst>
                    <a:ext uri="{FF2B5EF4-FFF2-40B4-BE49-F238E27FC236}">
                      <a16:creationId xmlns:a16="http://schemas.microsoft.com/office/drawing/2014/main" id="{BBBDD814-3924-A9EC-9212-3EF374E98E66}"/>
                    </a:ext>
                  </a:extLst>
                </p:cNvPr>
                <p:cNvPicPr/>
                <p:nvPr/>
              </p:nvPicPr>
              <p:blipFill>
                <a:blip r:embed="rId359"/>
                <a:stretch>
                  <a:fillRect/>
                </a:stretch>
              </p:blipFill>
              <p:spPr>
                <a:xfrm>
                  <a:off x="10314745" y="6528637"/>
                  <a:ext cx="2808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360">
              <p14:nvContentPartPr>
                <p14:cNvPr id="336" name="Ink 335">
                  <a:extLst>
                    <a:ext uri="{FF2B5EF4-FFF2-40B4-BE49-F238E27FC236}">
                      <a16:creationId xmlns:a16="http://schemas.microsoft.com/office/drawing/2014/main" id="{889373BE-61C4-73EC-524D-680965F8C85B}"/>
                    </a:ext>
                  </a:extLst>
                </p14:cNvPr>
                <p14:cNvContentPartPr/>
                <p14:nvPr/>
              </p14:nvContentPartPr>
              <p14:xfrm>
                <a:off x="10450465" y="6400477"/>
                <a:ext cx="989280" cy="213840"/>
              </p14:xfrm>
            </p:contentPart>
          </mc:Choice>
          <mc:Fallback xmlns="">
            <p:pic>
              <p:nvPicPr>
                <p:cNvPr id="336" name="Ink 335">
                  <a:extLst>
                    <a:ext uri="{FF2B5EF4-FFF2-40B4-BE49-F238E27FC236}">
                      <a16:creationId xmlns:a16="http://schemas.microsoft.com/office/drawing/2014/main" id="{889373BE-61C4-73EC-524D-680965F8C85B}"/>
                    </a:ext>
                  </a:extLst>
                </p:cNvPr>
                <p:cNvPicPr/>
                <p:nvPr/>
              </p:nvPicPr>
              <p:blipFill>
                <a:blip r:embed="rId361"/>
                <a:stretch>
                  <a:fillRect/>
                </a:stretch>
              </p:blipFill>
              <p:spPr>
                <a:xfrm>
                  <a:off x="10446145" y="6396157"/>
                  <a:ext cx="99792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362">
              <p14:nvContentPartPr>
                <p14:cNvPr id="337" name="Ink 336">
                  <a:extLst>
                    <a:ext uri="{FF2B5EF4-FFF2-40B4-BE49-F238E27FC236}">
                      <a16:creationId xmlns:a16="http://schemas.microsoft.com/office/drawing/2014/main" id="{359A5A81-0174-C6E1-C24B-7CAE2BB1D572}"/>
                    </a:ext>
                  </a:extLst>
                </p14:cNvPr>
                <p14:cNvContentPartPr/>
                <p14:nvPr/>
              </p14:nvContentPartPr>
              <p14:xfrm>
                <a:off x="10417705" y="6458437"/>
                <a:ext cx="176760" cy="11160"/>
              </p14:xfrm>
            </p:contentPart>
          </mc:Choice>
          <mc:Fallback xmlns="">
            <p:pic>
              <p:nvPicPr>
                <p:cNvPr id="337" name="Ink 336">
                  <a:extLst>
                    <a:ext uri="{FF2B5EF4-FFF2-40B4-BE49-F238E27FC236}">
                      <a16:creationId xmlns:a16="http://schemas.microsoft.com/office/drawing/2014/main" id="{359A5A81-0174-C6E1-C24B-7CAE2BB1D572}"/>
                    </a:ext>
                  </a:extLst>
                </p:cNvPr>
                <p:cNvPicPr/>
                <p:nvPr/>
              </p:nvPicPr>
              <p:blipFill>
                <a:blip r:embed="rId363"/>
                <a:stretch>
                  <a:fillRect/>
                </a:stretch>
              </p:blipFill>
              <p:spPr>
                <a:xfrm>
                  <a:off x="10413385" y="6454117"/>
                  <a:ext cx="18540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364">
              <p14:nvContentPartPr>
                <p14:cNvPr id="338" name="Ink 337">
                  <a:extLst>
                    <a:ext uri="{FF2B5EF4-FFF2-40B4-BE49-F238E27FC236}">
                      <a16:creationId xmlns:a16="http://schemas.microsoft.com/office/drawing/2014/main" id="{3A9AD9F6-8FEC-293C-2B2D-7633E0B86CB8}"/>
                    </a:ext>
                  </a:extLst>
                </p14:cNvPr>
                <p14:cNvContentPartPr/>
                <p14:nvPr/>
              </p14:nvContentPartPr>
              <p14:xfrm>
                <a:off x="11383585" y="6338917"/>
                <a:ext cx="134280" cy="331560"/>
              </p14:xfrm>
            </p:contentPart>
          </mc:Choice>
          <mc:Fallback xmlns="">
            <p:pic>
              <p:nvPicPr>
                <p:cNvPr id="338" name="Ink 337">
                  <a:extLst>
                    <a:ext uri="{FF2B5EF4-FFF2-40B4-BE49-F238E27FC236}">
                      <a16:creationId xmlns:a16="http://schemas.microsoft.com/office/drawing/2014/main" id="{3A9AD9F6-8FEC-293C-2B2D-7633E0B86CB8}"/>
                    </a:ext>
                  </a:extLst>
                </p:cNvPr>
                <p:cNvPicPr/>
                <p:nvPr/>
              </p:nvPicPr>
              <p:blipFill>
                <a:blip r:embed="rId365"/>
                <a:stretch>
                  <a:fillRect/>
                </a:stretch>
              </p:blipFill>
              <p:spPr>
                <a:xfrm>
                  <a:off x="11379265" y="6334597"/>
                  <a:ext cx="142920" cy="340200"/>
                </a:xfrm>
                <a:prstGeom prst="rect">
                  <a:avLst/>
                </a:prstGeom>
              </p:spPr>
            </p:pic>
          </mc:Fallback>
        </mc:AlternateContent>
        <mc:AlternateContent xmlns:mc="http://schemas.openxmlformats.org/markup-compatibility/2006" xmlns:p14="http://schemas.microsoft.com/office/powerpoint/2010/main">
          <mc:Choice Requires="p14">
            <p:contentPart p14:bwMode="auto" r:id="rId366">
              <p14:nvContentPartPr>
                <p14:cNvPr id="340" name="Ink 339">
                  <a:extLst>
                    <a:ext uri="{FF2B5EF4-FFF2-40B4-BE49-F238E27FC236}">
                      <a16:creationId xmlns:a16="http://schemas.microsoft.com/office/drawing/2014/main" id="{9D3D25C8-3E9C-4E81-2A95-1716C46BADF6}"/>
                    </a:ext>
                  </a:extLst>
                </p14:cNvPr>
                <p14:cNvContentPartPr/>
                <p14:nvPr/>
              </p14:nvContentPartPr>
              <p14:xfrm>
                <a:off x="8678905" y="5796397"/>
                <a:ext cx="135360" cy="348120"/>
              </p14:xfrm>
            </p:contentPart>
          </mc:Choice>
          <mc:Fallback xmlns="">
            <p:pic>
              <p:nvPicPr>
                <p:cNvPr id="340" name="Ink 339">
                  <a:extLst>
                    <a:ext uri="{FF2B5EF4-FFF2-40B4-BE49-F238E27FC236}">
                      <a16:creationId xmlns:a16="http://schemas.microsoft.com/office/drawing/2014/main" id="{9D3D25C8-3E9C-4E81-2A95-1716C46BADF6}"/>
                    </a:ext>
                  </a:extLst>
                </p:cNvPr>
                <p:cNvPicPr/>
                <p:nvPr/>
              </p:nvPicPr>
              <p:blipFill>
                <a:blip r:embed="rId367"/>
                <a:stretch>
                  <a:fillRect/>
                </a:stretch>
              </p:blipFill>
              <p:spPr>
                <a:xfrm>
                  <a:off x="8674585" y="5792077"/>
                  <a:ext cx="144000" cy="356760"/>
                </a:xfrm>
                <a:prstGeom prst="rect">
                  <a:avLst/>
                </a:prstGeom>
              </p:spPr>
            </p:pic>
          </mc:Fallback>
        </mc:AlternateContent>
        <mc:AlternateContent xmlns:mc="http://schemas.openxmlformats.org/markup-compatibility/2006" xmlns:p14="http://schemas.microsoft.com/office/powerpoint/2010/main">
          <mc:Choice Requires="p14">
            <p:contentPart p14:bwMode="auto" r:id="rId368">
              <p14:nvContentPartPr>
                <p14:cNvPr id="341" name="Ink 340">
                  <a:extLst>
                    <a:ext uri="{FF2B5EF4-FFF2-40B4-BE49-F238E27FC236}">
                      <a16:creationId xmlns:a16="http://schemas.microsoft.com/office/drawing/2014/main" id="{8255052E-6A79-9F74-962B-FE9A72185711}"/>
                    </a:ext>
                  </a:extLst>
                </p14:cNvPr>
                <p14:cNvContentPartPr/>
                <p14:nvPr/>
              </p14:nvContentPartPr>
              <p14:xfrm>
                <a:off x="8883025" y="5851117"/>
                <a:ext cx="525600" cy="281160"/>
              </p14:xfrm>
            </p:contentPart>
          </mc:Choice>
          <mc:Fallback xmlns="">
            <p:pic>
              <p:nvPicPr>
                <p:cNvPr id="341" name="Ink 340">
                  <a:extLst>
                    <a:ext uri="{FF2B5EF4-FFF2-40B4-BE49-F238E27FC236}">
                      <a16:creationId xmlns:a16="http://schemas.microsoft.com/office/drawing/2014/main" id="{8255052E-6A79-9F74-962B-FE9A72185711}"/>
                    </a:ext>
                  </a:extLst>
                </p:cNvPr>
                <p:cNvPicPr/>
                <p:nvPr/>
              </p:nvPicPr>
              <p:blipFill>
                <a:blip r:embed="rId369"/>
                <a:stretch>
                  <a:fillRect/>
                </a:stretch>
              </p:blipFill>
              <p:spPr>
                <a:xfrm>
                  <a:off x="8878705" y="5846797"/>
                  <a:ext cx="534240" cy="289800"/>
                </a:xfrm>
                <a:prstGeom prst="rect">
                  <a:avLst/>
                </a:prstGeom>
              </p:spPr>
            </p:pic>
          </mc:Fallback>
        </mc:AlternateContent>
        <mc:AlternateContent xmlns:mc="http://schemas.openxmlformats.org/markup-compatibility/2006" xmlns:p14="http://schemas.microsoft.com/office/powerpoint/2010/main">
          <mc:Choice Requires="p14">
            <p:contentPart p14:bwMode="auto" r:id="rId370">
              <p14:nvContentPartPr>
                <p14:cNvPr id="342" name="Ink 341">
                  <a:extLst>
                    <a:ext uri="{FF2B5EF4-FFF2-40B4-BE49-F238E27FC236}">
                      <a16:creationId xmlns:a16="http://schemas.microsoft.com/office/drawing/2014/main" id="{6BF35407-296B-A06A-E2E8-6D26CB961D17}"/>
                    </a:ext>
                  </a:extLst>
                </p14:cNvPr>
                <p14:cNvContentPartPr/>
                <p14:nvPr/>
              </p14:nvContentPartPr>
              <p14:xfrm>
                <a:off x="9034585" y="5814397"/>
                <a:ext cx="77400" cy="83160"/>
              </p14:xfrm>
            </p:contentPart>
          </mc:Choice>
          <mc:Fallback xmlns="">
            <p:pic>
              <p:nvPicPr>
                <p:cNvPr id="342" name="Ink 341">
                  <a:extLst>
                    <a:ext uri="{FF2B5EF4-FFF2-40B4-BE49-F238E27FC236}">
                      <a16:creationId xmlns:a16="http://schemas.microsoft.com/office/drawing/2014/main" id="{6BF35407-296B-A06A-E2E8-6D26CB961D17}"/>
                    </a:ext>
                  </a:extLst>
                </p:cNvPr>
                <p:cNvPicPr/>
                <p:nvPr/>
              </p:nvPicPr>
              <p:blipFill>
                <a:blip r:embed="rId371"/>
                <a:stretch>
                  <a:fillRect/>
                </a:stretch>
              </p:blipFill>
              <p:spPr>
                <a:xfrm>
                  <a:off x="9030265" y="5810077"/>
                  <a:ext cx="8604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372">
              <p14:nvContentPartPr>
                <p14:cNvPr id="343" name="Ink 342">
                  <a:extLst>
                    <a:ext uri="{FF2B5EF4-FFF2-40B4-BE49-F238E27FC236}">
                      <a16:creationId xmlns:a16="http://schemas.microsoft.com/office/drawing/2014/main" id="{54BB9C64-BBB9-7E56-4E53-D06F7297CB32}"/>
                    </a:ext>
                  </a:extLst>
                </p14:cNvPr>
                <p14:cNvContentPartPr/>
                <p14:nvPr/>
              </p14:nvContentPartPr>
              <p14:xfrm>
                <a:off x="9481345" y="5826997"/>
                <a:ext cx="779040" cy="240480"/>
              </p14:xfrm>
            </p:contentPart>
          </mc:Choice>
          <mc:Fallback xmlns="">
            <p:pic>
              <p:nvPicPr>
                <p:cNvPr id="343" name="Ink 342">
                  <a:extLst>
                    <a:ext uri="{FF2B5EF4-FFF2-40B4-BE49-F238E27FC236}">
                      <a16:creationId xmlns:a16="http://schemas.microsoft.com/office/drawing/2014/main" id="{54BB9C64-BBB9-7E56-4E53-D06F7297CB32}"/>
                    </a:ext>
                  </a:extLst>
                </p:cNvPr>
                <p:cNvPicPr/>
                <p:nvPr/>
              </p:nvPicPr>
              <p:blipFill>
                <a:blip r:embed="rId373"/>
                <a:stretch>
                  <a:fillRect/>
                </a:stretch>
              </p:blipFill>
              <p:spPr>
                <a:xfrm>
                  <a:off x="9477025" y="5822677"/>
                  <a:ext cx="78768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374">
              <p14:nvContentPartPr>
                <p14:cNvPr id="344" name="Ink 343">
                  <a:extLst>
                    <a:ext uri="{FF2B5EF4-FFF2-40B4-BE49-F238E27FC236}">
                      <a16:creationId xmlns:a16="http://schemas.microsoft.com/office/drawing/2014/main" id="{A30E188E-DC1B-BF6E-0557-2A1C9B4777D9}"/>
                    </a:ext>
                  </a:extLst>
                </p14:cNvPr>
                <p14:cNvContentPartPr/>
                <p14:nvPr/>
              </p14:nvContentPartPr>
              <p14:xfrm>
                <a:off x="9620305" y="5911957"/>
                <a:ext cx="166680" cy="1080"/>
              </p14:xfrm>
            </p:contentPart>
          </mc:Choice>
          <mc:Fallback xmlns="">
            <p:pic>
              <p:nvPicPr>
                <p:cNvPr id="344" name="Ink 343">
                  <a:extLst>
                    <a:ext uri="{FF2B5EF4-FFF2-40B4-BE49-F238E27FC236}">
                      <a16:creationId xmlns:a16="http://schemas.microsoft.com/office/drawing/2014/main" id="{A30E188E-DC1B-BF6E-0557-2A1C9B4777D9}"/>
                    </a:ext>
                  </a:extLst>
                </p:cNvPr>
                <p:cNvPicPr/>
                <p:nvPr/>
              </p:nvPicPr>
              <p:blipFill>
                <a:blip r:embed="rId375"/>
                <a:stretch>
                  <a:fillRect/>
                </a:stretch>
              </p:blipFill>
              <p:spPr>
                <a:xfrm>
                  <a:off x="9615985" y="5907637"/>
                  <a:ext cx="175320" cy="9720"/>
                </a:xfrm>
                <a:prstGeom prst="rect">
                  <a:avLst/>
                </a:prstGeom>
              </p:spPr>
            </p:pic>
          </mc:Fallback>
        </mc:AlternateContent>
        <mc:AlternateContent xmlns:mc="http://schemas.openxmlformats.org/markup-compatibility/2006" xmlns:p14="http://schemas.microsoft.com/office/powerpoint/2010/main">
          <mc:Choice Requires="p14">
            <p:contentPart p14:bwMode="auto" r:id="rId376">
              <p14:nvContentPartPr>
                <p14:cNvPr id="345" name="Ink 344">
                  <a:extLst>
                    <a:ext uri="{FF2B5EF4-FFF2-40B4-BE49-F238E27FC236}">
                      <a16:creationId xmlns:a16="http://schemas.microsoft.com/office/drawing/2014/main" id="{C6F60E4F-8A5A-A007-571C-A6F2EFDB7F75}"/>
                    </a:ext>
                  </a:extLst>
                </p14:cNvPr>
                <p14:cNvContentPartPr/>
                <p14:nvPr/>
              </p14:nvContentPartPr>
              <p14:xfrm>
                <a:off x="10145545" y="5824837"/>
                <a:ext cx="92520" cy="79200"/>
              </p14:xfrm>
            </p:contentPart>
          </mc:Choice>
          <mc:Fallback xmlns="">
            <p:pic>
              <p:nvPicPr>
                <p:cNvPr id="345" name="Ink 344">
                  <a:extLst>
                    <a:ext uri="{FF2B5EF4-FFF2-40B4-BE49-F238E27FC236}">
                      <a16:creationId xmlns:a16="http://schemas.microsoft.com/office/drawing/2014/main" id="{C6F60E4F-8A5A-A007-571C-A6F2EFDB7F75}"/>
                    </a:ext>
                  </a:extLst>
                </p:cNvPr>
                <p:cNvPicPr/>
                <p:nvPr/>
              </p:nvPicPr>
              <p:blipFill>
                <a:blip r:embed="rId377"/>
                <a:stretch>
                  <a:fillRect/>
                </a:stretch>
              </p:blipFill>
              <p:spPr>
                <a:xfrm>
                  <a:off x="10141225" y="5820517"/>
                  <a:ext cx="101160" cy="87840"/>
                </a:xfrm>
                <a:prstGeom prst="rect">
                  <a:avLst/>
                </a:prstGeom>
              </p:spPr>
            </p:pic>
          </mc:Fallback>
        </mc:AlternateContent>
        <mc:AlternateContent xmlns:mc="http://schemas.openxmlformats.org/markup-compatibility/2006" xmlns:p14="http://schemas.microsoft.com/office/powerpoint/2010/main">
          <mc:Choice Requires="p14">
            <p:contentPart p14:bwMode="auto" r:id="rId378">
              <p14:nvContentPartPr>
                <p14:cNvPr id="346" name="Ink 345">
                  <a:extLst>
                    <a:ext uri="{FF2B5EF4-FFF2-40B4-BE49-F238E27FC236}">
                      <a16:creationId xmlns:a16="http://schemas.microsoft.com/office/drawing/2014/main" id="{B2F96840-BC7A-CBF4-25E4-C234313ACAB6}"/>
                    </a:ext>
                  </a:extLst>
                </p14:cNvPr>
                <p14:cNvContentPartPr/>
                <p14:nvPr/>
              </p14:nvContentPartPr>
              <p14:xfrm>
                <a:off x="10289545" y="5826997"/>
                <a:ext cx="134640" cy="233280"/>
              </p14:xfrm>
            </p:contentPart>
          </mc:Choice>
          <mc:Fallback xmlns="">
            <p:pic>
              <p:nvPicPr>
                <p:cNvPr id="346" name="Ink 345">
                  <a:extLst>
                    <a:ext uri="{FF2B5EF4-FFF2-40B4-BE49-F238E27FC236}">
                      <a16:creationId xmlns:a16="http://schemas.microsoft.com/office/drawing/2014/main" id="{B2F96840-BC7A-CBF4-25E4-C234313ACAB6}"/>
                    </a:ext>
                  </a:extLst>
                </p:cNvPr>
                <p:cNvPicPr/>
                <p:nvPr/>
              </p:nvPicPr>
              <p:blipFill>
                <a:blip r:embed="rId379"/>
                <a:stretch>
                  <a:fillRect/>
                </a:stretch>
              </p:blipFill>
              <p:spPr>
                <a:xfrm>
                  <a:off x="10285225" y="5822677"/>
                  <a:ext cx="14328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380">
              <p14:nvContentPartPr>
                <p14:cNvPr id="347" name="Ink 346">
                  <a:extLst>
                    <a:ext uri="{FF2B5EF4-FFF2-40B4-BE49-F238E27FC236}">
                      <a16:creationId xmlns:a16="http://schemas.microsoft.com/office/drawing/2014/main" id="{3119181D-DC4B-1E4C-EBFA-C17A3CB3681E}"/>
                    </a:ext>
                  </a:extLst>
                </p14:cNvPr>
                <p14:cNvContentPartPr/>
                <p14:nvPr/>
              </p14:nvContentPartPr>
              <p14:xfrm>
                <a:off x="10517425" y="6007717"/>
                <a:ext cx="27360" cy="104400"/>
              </p14:xfrm>
            </p:contentPart>
          </mc:Choice>
          <mc:Fallback xmlns="">
            <p:pic>
              <p:nvPicPr>
                <p:cNvPr id="347" name="Ink 346">
                  <a:extLst>
                    <a:ext uri="{FF2B5EF4-FFF2-40B4-BE49-F238E27FC236}">
                      <a16:creationId xmlns:a16="http://schemas.microsoft.com/office/drawing/2014/main" id="{3119181D-DC4B-1E4C-EBFA-C17A3CB3681E}"/>
                    </a:ext>
                  </a:extLst>
                </p:cNvPr>
                <p:cNvPicPr/>
                <p:nvPr/>
              </p:nvPicPr>
              <p:blipFill>
                <a:blip r:embed="rId381"/>
                <a:stretch>
                  <a:fillRect/>
                </a:stretch>
              </p:blipFill>
              <p:spPr>
                <a:xfrm>
                  <a:off x="10513105" y="6003397"/>
                  <a:ext cx="3600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382">
              <p14:nvContentPartPr>
                <p14:cNvPr id="348" name="Ink 347">
                  <a:extLst>
                    <a:ext uri="{FF2B5EF4-FFF2-40B4-BE49-F238E27FC236}">
                      <a16:creationId xmlns:a16="http://schemas.microsoft.com/office/drawing/2014/main" id="{D24D7776-E0B7-8226-F29D-E968DDB4BCF4}"/>
                    </a:ext>
                  </a:extLst>
                </p14:cNvPr>
                <p14:cNvContentPartPr/>
                <p14:nvPr/>
              </p14:nvContentPartPr>
              <p14:xfrm>
                <a:off x="10670425" y="5920237"/>
                <a:ext cx="659880" cy="275760"/>
              </p14:xfrm>
            </p:contentPart>
          </mc:Choice>
          <mc:Fallback xmlns="">
            <p:pic>
              <p:nvPicPr>
                <p:cNvPr id="348" name="Ink 347">
                  <a:extLst>
                    <a:ext uri="{FF2B5EF4-FFF2-40B4-BE49-F238E27FC236}">
                      <a16:creationId xmlns:a16="http://schemas.microsoft.com/office/drawing/2014/main" id="{D24D7776-E0B7-8226-F29D-E968DDB4BCF4}"/>
                    </a:ext>
                  </a:extLst>
                </p:cNvPr>
                <p:cNvPicPr/>
                <p:nvPr/>
              </p:nvPicPr>
              <p:blipFill>
                <a:blip r:embed="rId383"/>
                <a:stretch>
                  <a:fillRect/>
                </a:stretch>
              </p:blipFill>
              <p:spPr>
                <a:xfrm>
                  <a:off x="10666105" y="5915917"/>
                  <a:ext cx="66852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384">
              <p14:nvContentPartPr>
                <p14:cNvPr id="349" name="Ink 348">
                  <a:extLst>
                    <a:ext uri="{FF2B5EF4-FFF2-40B4-BE49-F238E27FC236}">
                      <a16:creationId xmlns:a16="http://schemas.microsoft.com/office/drawing/2014/main" id="{EB83C8AE-B19F-D78B-85B5-2D74E99E10C0}"/>
                    </a:ext>
                  </a:extLst>
                </p14:cNvPr>
                <p14:cNvContentPartPr/>
                <p14:nvPr/>
              </p14:nvContentPartPr>
              <p14:xfrm>
                <a:off x="11326705" y="5836717"/>
                <a:ext cx="117720" cy="257400"/>
              </p14:xfrm>
            </p:contentPart>
          </mc:Choice>
          <mc:Fallback xmlns="">
            <p:pic>
              <p:nvPicPr>
                <p:cNvPr id="349" name="Ink 348">
                  <a:extLst>
                    <a:ext uri="{FF2B5EF4-FFF2-40B4-BE49-F238E27FC236}">
                      <a16:creationId xmlns:a16="http://schemas.microsoft.com/office/drawing/2014/main" id="{EB83C8AE-B19F-D78B-85B5-2D74E99E10C0}"/>
                    </a:ext>
                  </a:extLst>
                </p:cNvPr>
                <p:cNvPicPr/>
                <p:nvPr/>
              </p:nvPicPr>
              <p:blipFill>
                <a:blip r:embed="rId385"/>
                <a:stretch>
                  <a:fillRect/>
                </a:stretch>
              </p:blipFill>
              <p:spPr>
                <a:xfrm>
                  <a:off x="11322385" y="5832397"/>
                  <a:ext cx="126360" cy="266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86">
            <p14:nvContentPartPr>
              <p14:cNvPr id="352" name="Ink 351">
                <a:extLst>
                  <a:ext uri="{FF2B5EF4-FFF2-40B4-BE49-F238E27FC236}">
                    <a16:creationId xmlns:a16="http://schemas.microsoft.com/office/drawing/2014/main" id="{2F4A0450-EDC7-7406-F134-6790A5E998F1}"/>
                  </a:ext>
                </a:extLst>
              </p14:cNvPr>
              <p14:cNvContentPartPr/>
              <p14:nvPr/>
            </p14:nvContentPartPr>
            <p14:xfrm>
              <a:off x="8895625" y="5315437"/>
              <a:ext cx="97920" cy="244080"/>
            </p14:xfrm>
          </p:contentPart>
        </mc:Choice>
        <mc:Fallback xmlns="">
          <p:pic>
            <p:nvPicPr>
              <p:cNvPr id="352" name="Ink 351">
                <a:extLst>
                  <a:ext uri="{FF2B5EF4-FFF2-40B4-BE49-F238E27FC236}">
                    <a16:creationId xmlns:a16="http://schemas.microsoft.com/office/drawing/2014/main" id="{2F4A0450-EDC7-7406-F134-6790A5E998F1}"/>
                  </a:ext>
                </a:extLst>
              </p:cNvPr>
              <p:cNvPicPr/>
              <p:nvPr/>
            </p:nvPicPr>
            <p:blipFill>
              <a:blip r:embed="rId387"/>
              <a:stretch>
                <a:fillRect/>
              </a:stretch>
            </p:blipFill>
            <p:spPr>
              <a:xfrm>
                <a:off x="8891305" y="5311117"/>
                <a:ext cx="106560" cy="252720"/>
              </a:xfrm>
              <a:prstGeom prst="rect">
                <a:avLst/>
              </a:prstGeom>
            </p:spPr>
          </p:pic>
        </mc:Fallback>
      </mc:AlternateContent>
      <p:grpSp>
        <p:nvGrpSpPr>
          <p:cNvPr id="362" name="Group 361">
            <a:extLst>
              <a:ext uri="{FF2B5EF4-FFF2-40B4-BE49-F238E27FC236}">
                <a16:creationId xmlns:a16="http://schemas.microsoft.com/office/drawing/2014/main" id="{D2609364-A5C8-F11B-0AA4-A2E59299C39C}"/>
              </a:ext>
            </a:extLst>
          </p:cNvPr>
          <p:cNvGrpSpPr/>
          <p:nvPr/>
        </p:nvGrpSpPr>
        <p:grpSpPr>
          <a:xfrm>
            <a:off x="9054745" y="5187277"/>
            <a:ext cx="1423080" cy="441720"/>
            <a:chOff x="9054745" y="5187277"/>
            <a:chExt cx="1423080" cy="441720"/>
          </a:xfrm>
        </p:grpSpPr>
        <mc:AlternateContent xmlns:mc="http://schemas.openxmlformats.org/markup-compatibility/2006" xmlns:p14="http://schemas.microsoft.com/office/powerpoint/2010/main">
          <mc:Choice Requires="p14">
            <p:contentPart p14:bwMode="auto" r:id="rId388">
              <p14:nvContentPartPr>
                <p14:cNvPr id="353" name="Ink 352">
                  <a:extLst>
                    <a:ext uri="{FF2B5EF4-FFF2-40B4-BE49-F238E27FC236}">
                      <a16:creationId xmlns:a16="http://schemas.microsoft.com/office/drawing/2014/main" id="{B70CD688-A668-AB5C-FA0D-B95BD1EED38F}"/>
                    </a:ext>
                  </a:extLst>
                </p14:cNvPr>
                <p14:cNvContentPartPr/>
                <p14:nvPr/>
              </p14:nvContentPartPr>
              <p14:xfrm>
                <a:off x="9054745" y="5277997"/>
                <a:ext cx="1309680" cy="233640"/>
              </p14:xfrm>
            </p:contentPart>
          </mc:Choice>
          <mc:Fallback xmlns="">
            <p:pic>
              <p:nvPicPr>
                <p:cNvPr id="353" name="Ink 352">
                  <a:extLst>
                    <a:ext uri="{FF2B5EF4-FFF2-40B4-BE49-F238E27FC236}">
                      <a16:creationId xmlns:a16="http://schemas.microsoft.com/office/drawing/2014/main" id="{B70CD688-A668-AB5C-FA0D-B95BD1EED38F}"/>
                    </a:ext>
                  </a:extLst>
                </p:cNvPr>
                <p:cNvPicPr/>
                <p:nvPr/>
              </p:nvPicPr>
              <p:blipFill>
                <a:blip r:embed="rId389"/>
                <a:stretch>
                  <a:fillRect/>
                </a:stretch>
              </p:blipFill>
              <p:spPr>
                <a:xfrm>
                  <a:off x="9050425" y="5273677"/>
                  <a:ext cx="131832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390">
              <p14:nvContentPartPr>
                <p14:cNvPr id="354" name="Ink 353">
                  <a:extLst>
                    <a:ext uri="{FF2B5EF4-FFF2-40B4-BE49-F238E27FC236}">
                      <a16:creationId xmlns:a16="http://schemas.microsoft.com/office/drawing/2014/main" id="{C54E9EEF-7AC3-2CAE-8FBE-386CDE3E7339}"/>
                    </a:ext>
                  </a:extLst>
                </p14:cNvPr>
                <p14:cNvContentPartPr/>
                <p14:nvPr/>
              </p14:nvContentPartPr>
              <p14:xfrm>
                <a:off x="10136545" y="5203477"/>
                <a:ext cx="70920" cy="101880"/>
              </p14:xfrm>
            </p:contentPart>
          </mc:Choice>
          <mc:Fallback xmlns="">
            <p:pic>
              <p:nvPicPr>
                <p:cNvPr id="354" name="Ink 353">
                  <a:extLst>
                    <a:ext uri="{FF2B5EF4-FFF2-40B4-BE49-F238E27FC236}">
                      <a16:creationId xmlns:a16="http://schemas.microsoft.com/office/drawing/2014/main" id="{C54E9EEF-7AC3-2CAE-8FBE-386CDE3E7339}"/>
                    </a:ext>
                  </a:extLst>
                </p:cNvPr>
                <p:cNvPicPr/>
                <p:nvPr/>
              </p:nvPicPr>
              <p:blipFill>
                <a:blip r:embed="rId391"/>
                <a:stretch>
                  <a:fillRect/>
                </a:stretch>
              </p:blipFill>
              <p:spPr>
                <a:xfrm>
                  <a:off x="10132225" y="5199157"/>
                  <a:ext cx="7956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392">
              <p14:nvContentPartPr>
                <p14:cNvPr id="355" name="Ink 354">
                  <a:extLst>
                    <a:ext uri="{FF2B5EF4-FFF2-40B4-BE49-F238E27FC236}">
                      <a16:creationId xmlns:a16="http://schemas.microsoft.com/office/drawing/2014/main" id="{7C283E3A-49BF-6193-2E19-BE577521C798}"/>
                    </a:ext>
                  </a:extLst>
                </p14:cNvPr>
                <p14:cNvContentPartPr/>
                <p14:nvPr/>
              </p14:nvContentPartPr>
              <p14:xfrm>
                <a:off x="10037545" y="5323357"/>
                <a:ext cx="97920" cy="17280"/>
              </p14:xfrm>
            </p:contentPart>
          </mc:Choice>
          <mc:Fallback xmlns="">
            <p:pic>
              <p:nvPicPr>
                <p:cNvPr id="355" name="Ink 354">
                  <a:extLst>
                    <a:ext uri="{FF2B5EF4-FFF2-40B4-BE49-F238E27FC236}">
                      <a16:creationId xmlns:a16="http://schemas.microsoft.com/office/drawing/2014/main" id="{7C283E3A-49BF-6193-2E19-BE577521C798}"/>
                    </a:ext>
                  </a:extLst>
                </p:cNvPr>
                <p:cNvPicPr/>
                <p:nvPr/>
              </p:nvPicPr>
              <p:blipFill>
                <a:blip r:embed="rId393"/>
                <a:stretch>
                  <a:fillRect/>
                </a:stretch>
              </p:blipFill>
              <p:spPr>
                <a:xfrm>
                  <a:off x="10033225" y="5319037"/>
                  <a:ext cx="10656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394">
              <p14:nvContentPartPr>
                <p14:cNvPr id="356" name="Ink 355">
                  <a:extLst>
                    <a:ext uri="{FF2B5EF4-FFF2-40B4-BE49-F238E27FC236}">
                      <a16:creationId xmlns:a16="http://schemas.microsoft.com/office/drawing/2014/main" id="{75DE5047-FA05-AADE-AA6A-923CF54BF7FD}"/>
                    </a:ext>
                  </a:extLst>
                </p14:cNvPr>
                <p14:cNvContentPartPr/>
                <p14:nvPr/>
              </p14:nvContentPartPr>
              <p14:xfrm>
                <a:off x="9816145" y="5230837"/>
                <a:ext cx="85320" cy="92160"/>
              </p14:xfrm>
            </p:contentPart>
          </mc:Choice>
          <mc:Fallback xmlns="">
            <p:pic>
              <p:nvPicPr>
                <p:cNvPr id="356" name="Ink 355">
                  <a:extLst>
                    <a:ext uri="{FF2B5EF4-FFF2-40B4-BE49-F238E27FC236}">
                      <a16:creationId xmlns:a16="http://schemas.microsoft.com/office/drawing/2014/main" id="{75DE5047-FA05-AADE-AA6A-923CF54BF7FD}"/>
                    </a:ext>
                  </a:extLst>
                </p:cNvPr>
                <p:cNvPicPr/>
                <p:nvPr/>
              </p:nvPicPr>
              <p:blipFill>
                <a:blip r:embed="rId395"/>
                <a:stretch>
                  <a:fillRect/>
                </a:stretch>
              </p:blipFill>
              <p:spPr>
                <a:xfrm>
                  <a:off x="9811825" y="5226517"/>
                  <a:ext cx="9396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396">
              <p14:nvContentPartPr>
                <p14:cNvPr id="357" name="Ink 356">
                  <a:extLst>
                    <a:ext uri="{FF2B5EF4-FFF2-40B4-BE49-F238E27FC236}">
                      <a16:creationId xmlns:a16="http://schemas.microsoft.com/office/drawing/2014/main" id="{955D79C3-5D2F-FE8C-80DF-B7925FDBD159}"/>
                    </a:ext>
                  </a:extLst>
                </p14:cNvPr>
                <p14:cNvContentPartPr/>
                <p14:nvPr/>
              </p14:nvContentPartPr>
              <p14:xfrm>
                <a:off x="9733705" y="5349277"/>
                <a:ext cx="117000" cy="11880"/>
              </p14:xfrm>
            </p:contentPart>
          </mc:Choice>
          <mc:Fallback xmlns="">
            <p:pic>
              <p:nvPicPr>
                <p:cNvPr id="357" name="Ink 356">
                  <a:extLst>
                    <a:ext uri="{FF2B5EF4-FFF2-40B4-BE49-F238E27FC236}">
                      <a16:creationId xmlns:a16="http://schemas.microsoft.com/office/drawing/2014/main" id="{955D79C3-5D2F-FE8C-80DF-B7925FDBD159}"/>
                    </a:ext>
                  </a:extLst>
                </p:cNvPr>
                <p:cNvPicPr/>
                <p:nvPr/>
              </p:nvPicPr>
              <p:blipFill>
                <a:blip r:embed="rId397"/>
                <a:stretch>
                  <a:fillRect/>
                </a:stretch>
              </p:blipFill>
              <p:spPr>
                <a:xfrm>
                  <a:off x="9729385" y="5344957"/>
                  <a:ext cx="12564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398">
              <p14:nvContentPartPr>
                <p14:cNvPr id="358" name="Ink 357">
                  <a:extLst>
                    <a:ext uri="{FF2B5EF4-FFF2-40B4-BE49-F238E27FC236}">
                      <a16:creationId xmlns:a16="http://schemas.microsoft.com/office/drawing/2014/main" id="{F93ABD9C-9BD4-C4BE-276E-B515DDA04AE2}"/>
                    </a:ext>
                  </a:extLst>
                </p14:cNvPr>
                <p14:cNvContentPartPr/>
                <p14:nvPr/>
              </p14:nvContentPartPr>
              <p14:xfrm>
                <a:off x="9291625" y="5379877"/>
                <a:ext cx="174600" cy="26280"/>
              </p14:xfrm>
            </p:contentPart>
          </mc:Choice>
          <mc:Fallback xmlns="">
            <p:pic>
              <p:nvPicPr>
                <p:cNvPr id="358" name="Ink 357">
                  <a:extLst>
                    <a:ext uri="{FF2B5EF4-FFF2-40B4-BE49-F238E27FC236}">
                      <a16:creationId xmlns:a16="http://schemas.microsoft.com/office/drawing/2014/main" id="{F93ABD9C-9BD4-C4BE-276E-B515DDA04AE2}"/>
                    </a:ext>
                  </a:extLst>
                </p:cNvPr>
                <p:cNvPicPr/>
                <p:nvPr/>
              </p:nvPicPr>
              <p:blipFill>
                <a:blip r:embed="rId399"/>
                <a:stretch>
                  <a:fillRect/>
                </a:stretch>
              </p:blipFill>
              <p:spPr>
                <a:xfrm>
                  <a:off x="9287305" y="5375557"/>
                  <a:ext cx="18324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400">
              <p14:nvContentPartPr>
                <p14:cNvPr id="361" name="Ink 360">
                  <a:extLst>
                    <a:ext uri="{FF2B5EF4-FFF2-40B4-BE49-F238E27FC236}">
                      <a16:creationId xmlns:a16="http://schemas.microsoft.com/office/drawing/2014/main" id="{33ECC090-AF4A-BFA6-A0F5-08CD10EDFE32}"/>
                    </a:ext>
                  </a:extLst>
                </p14:cNvPr>
                <p14:cNvContentPartPr/>
                <p14:nvPr/>
              </p14:nvContentPartPr>
              <p14:xfrm>
                <a:off x="10322305" y="5187277"/>
                <a:ext cx="155520" cy="441720"/>
              </p14:xfrm>
            </p:contentPart>
          </mc:Choice>
          <mc:Fallback xmlns="">
            <p:pic>
              <p:nvPicPr>
                <p:cNvPr id="361" name="Ink 360">
                  <a:extLst>
                    <a:ext uri="{FF2B5EF4-FFF2-40B4-BE49-F238E27FC236}">
                      <a16:creationId xmlns:a16="http://schemas.microsoft.com/office/drawing/2014/main" id="{33ECC090-AF4A-BFA6-A0F5-08CD10EDFE32}"/>
                    </a:ext>
                  </a:extLst>
                </p:cNvPr>
                <p:cNvPicPr/>
                <p:nvPr/>
              </p:nvPicPr>
              <p:blipFill>
                <a:blip r:embed="rId401"/>
                <a:stretch>
                  <a:fillRect/>
                </a:stretch>
              </p:blipFill>
              <p:spPr>
                <a:xfrm>
                  <a:off x="10317985" y="5182957"/>
                  <a:ext cx="164160" cy="450360"/>
                </a:xfrm>
                <a:prstGeom prst="rect">
                  <a:avLst/>
                </a:prstGeom>
              </p:spPr>
            </p:pic>
          </mc:Fallback>
        </mc:AlternateContent>
      </p:grpSp>
      <p:grpSp>
        <p:nvGrpSpPr>
          <p:cNvPr id="366" name="Group 365">
            <a:extLst>
              <a:ext uri="{FF2B5EF4-FFF2-40B4-BE49-F238E27FC236}">
                <a16:creationId xmlns:a16="http://schemas.microsoft.com/office/drawing/2014/main" id="{3FC17DEF-B487-E3C5-D2B4-0233869E3AC3}"/>
              </a:ext>
            </a:extLst>
          </p:cNvPr>
          <p:cNvGrpSpPr/>
          <p:nvPr/>
        </p:nvGrpSpPr>
        <p:grpSpPr>
          <a:xfrm>
            <a:off x="213145" y="6030037"/>
            <a:ext cx="4613040" cy="829080"/>
            <a:chOff x="213145" y="6030037"/>
            <a:chExt cx="4613040" cy="829080"/>
          </a:xfrm>
        </p:grpSpPr>
        <mc:AlternateContent xmlns:mc="http://schemas.openxmlformats.org/markup-compatibility/2006" xmlns:p14="http://schemas.microsoft.com/office/powerpoint/2010/main">
          <mc:Choice Requires="p14">
            <p:contentPart p14:bwMode="auto" r:id="rId402">
              <p14:nvContentPartPr>
                <p14:cNvPr id="262" name="Ink 261">
                  <a:extLst>
                    <a:ext uri="{FF2B5EF4-FFF2-40B4-BE49-F238E27FC236}">
                      <a16:creationId xmlns:a16="http://schemas.microsoft.com/office/drawing/2014/main" id="{63F4E27B-1B75-215C-ADCC-59506108D23A}"/>
                    </a:ext>
                  </a:extLst>
                </p14:cNvPr>
                <p14:cNvContentPartPr/>
                <p14:nvPr/>
              </p14:nvContentPartPr>
              <p14:xfrm>
                <a:off x="3370345" y="6049837"/>
                <a:ext cx="903600" cy="416520"/>
              </p14:xfrm>
            </p:contentPart>
          </mc:Choice>
          <mc:Fallback xmlns="">
            <p:pic>
              <p:nvPicPr>
                <p:cNvPr id="262" name="Ink 261">
                  <a:extLst>
                    <a:ext uri="{FF2B5EF4-FFF2-40B4-BE49-F238E27FC236}">
                      <a16:creationId xmlns:a16="http://schemas.microsoft.com/office/drawing/2014/main" id="{63F4E27B-1B75-215C-ADCC-59506108D23A}"/>
                    </a:ext>
                  </a:extLst>
                </p:cNvPr>
                <p:cNvPicPr/>
                <p:nvPr/>
              </p:nvPicPr>
              <p:blipFill>
                <a:blip r:embed="rId403"/>
                <a:stretch>
                  <a:fillRect/>
                </a:stretch>
              </p:blipFill>
              <p:spPr>
                <a:xfrm>
                  <a:off x="3366025" y="6045517"/>
                  <a:ext cx="912240" cy="425160"/>
                </a:xfrm>
                <a:prstGeom prst="rect">
                  <a:avLst/>
                </a:prstGeom>
              </p:spPr>
            </p:pic>
          </mc:Fallback>
        </mc:AlternateContent>
        <mc:AlternateContent xmlns:mc="http://schemas.openxmlformats.org/markup-compatibility/2006" xmlns:p14="http://schemas.microsoft.com/office/powerpoint/2010/main">
          <mc:Choice Requires="p14">
            <p:contentPart p14:bwMode="auto" r:id="rId404">
              <p14:nvContentPartPr>
                <p14:cNvPr id="263" name="Ink 262">
                  <a:extLst>
                    <a:ext uri="{FF2B5EF4-FFF2-40B4-BE49-F238E27FC236}">
                      <a16:creationId xmlns:a16="http://schemas.microsoft.com/office/drawing/2014/main" id="{71785BA0-CFA6-3C70-ED15-5AACA1E1944A}"/>
                    </a:ext>
                  </a:extLst>
                </p14:cNvPr>
                <p14:cNvContentPartPr/>
                <p14:nvPr/>
              </p14:nvContentPartPr>
              <p14:xfrm>
                <a:off x="3691105" y="6175477"/>
                <a:ext cx="87120" cy="10080"/>
              </p14:xfrm>
            </p:contentPart>
          </mc:Choice>
          <mc:Fallback xmlns="">
            <p:pic>
              <p:nvPicPr>
                <p:cNvPr id="263" name="Ink 262">
                  <a:extLst>
                    <a:ext uri="{FF2B5EF4-FFF2-40B4-BE49-F238E27FC236}">
                      <a16:creationId xmlns:a16="http://schemas.microsoft.com/office/drawing/2014/main" id="{71785BA0-CFA6-3C70-ED15-5AACA1E1944A}"/>
                    </a:ext>
                  </a:extLst>
                </p:cNvPr>
                <p:cNvPicPr/>
                <p:nvPr/>
              </p:nvPicPr>
              <p:blipFill>
                <a:blip r:embed="rId405"/>
                <a:stretch>
                  <a:fillRect/>
                </a:stretch>
              </p:blipFill>
              <p:spPr>
                <a:xfrm>
                  <a:off x="3686785" y="6171157"/>
                  <a:ext cx="9576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406">
              <p14:nvContentPartPr>
                <p14:cNvPr id="257" name="Ink 256">
                  <a:extLst>
                    <a:ext uri="{FF2B5EF4-FFF2-40B4-BE49-F238E27FC236}">
                      <a16:creationId xmlns:a16="http://schemas.microsoft.com/office/drawing/2014/main" id="{B5160649-C272-B890-D822-75744FB67DAE}"/>
                    </a:ext>
                  </a:extLst>
                </p14:cNvPr>
                <p14:cNvContentPartPr/>
                <p14:nvPr/>
              </p14:nvContentPartPr>
              <p14:xfrm>
                <a:off x="1142305" y="6217597"/>
                <a:ext cx="826920" cy="226440"/>
              </p14:xfrm>
            </p:contentPart>
          </mc:Choice>
          <mc:Fallback xmlns="">
            <p:pic>
              <p:nvPicPr>
                <p:cNvPr id="257" name="Ink 256">
                  <a:extLst>
                    <a:ext uri="{FF2B5EF4-FFF2-40B4-BE49-F238E27FC236}">
                      <a16:creationId xmlns:a16="http://schemas.microsoft.com/office/drawing/2014/main" id="{B5160649-C272-B890-D822-75744FB67DAE}"/>
                    </a:ext>
                  </a:extLst>
                </p:cNvPr>
                <p:cNvPicPr/>
                <p:nvPr/>
              </p:nvPicPr>
              <p:blipFill>
                <a:blip r:embed="rId407"/>
                <a:stretch>
                  <a:fillRect/>
                </a:stretch>
              </p:blipFill>
              <p:spPr>
                <a:xfrm>
                  <a:off x="1137985" y="6213277"/>
                  <a:ext cx="83556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408">
              <p14:nvContentPartPr>
                <p14:cNvPr id="258" name="Ink 257">
                  <a:extLst>
                    <a:ext uri="{FF2B5EF4-FFF2-40B4-BE49-F238E27FC236}">
                      <a16:creationId xmlns:a16="http://schemas.microsoft.com/office/drawing/2014/main" id="{0CE0D988-3759-7378-F62C-54AA4FAC37A7}"/>
                    </a:ext>
                  </a:extLst>
                </p14:cNvPr>
                <p14:cNvContentPartPr/>
                <p14:nvPr/>
              </p14:nvContentPartPr>
              <p14:xfrm>
                <a:off x="1611385" y="6079717"/>
                <a:ext cx="98640" cy="88920"/>
              </p14:xfrm>
            </p:contentPart>
          </mc:Choice>
          <mc:Fallback xmlns="">
            <p:pic>
              <p:nvPicPr>
                <p:cNvPr id="258" name="Ink 257">
                  <a:extLst>
                    <a:ext uri="{FF2B5EF4-FFF2-40B4-BE49-F238E27FC236}">
                      <a16:creationId xmlns:a16="http://schemas.microsoft.com/office/drawing/2014/main" id="{0CE0D988-3759-7378-F62C-54AA4FAC37A7}"/>
                    </a:ext>
                  </a:extLst>
                </p:cNvPr>
                <p:cNvPicPr/>
                <p:nvPr/>
              </p:nvPicPr>
              <p:blipFill>
                <a:blip r:embed="rId409"/>
                <a:stretch>
                  <a:fillRect/>
                </a:stretch>
              </p:blipFill>
              <p:spPr>
                <a:xfrm>
                  <a:off x="1607065" y="6075037"/>
                  <a:ext cx="10728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410">
              <p14:nvContentPartPr>
                <p14:cNvPr id="260" name="Ink 259">
                  <a:extLst>
                    <a:ext uri="{FF2B5EF4-FFF2-40B4-BE49-F238E27FC236}">
                      <a16:creationId xmlns:a16="http://schemas.microsoft.com/office/drawing/2014/main" id="{B559CB40-5E5A-9979-0E01-5FD9DF20EA3C}"/>
                    </a:ext>
                  </a:extLst>
                </p14:cNvPr>
                <p14:cNvContentPartPr/>
                <p14:nvPr/>
              </p14:nvContentPartPr>
              <p14:xfrm>
                <a:off x="2063905" y="6176917"/>
                <a:ext cx="1185840" cy="408240"/>
              </p14:xfrm>
            </p:contentPart>
          </mc:Choice>
          <mc:Fallback xmlns="">
            <p:pic>
              <p:nvPicPr>
                <p:cNvPr id="260" name="Ink 259">
                  <a:extLst>
                    <a:ext uri="{FF2B5EF4-FFF2-40B4-BE49-F238E27FC236}">
                      <a16:creationId xmlns:a16="http://schemas.microsoft.com/office/drawing/2014/main" id="{B559CB40-5E5A-9979-0E01-5FD9DF20EA3C}"/>
                    </a:ext>
                  </a:extLst>
                </p:cNvPr>
                <p:cNvPicPr/>
                <p:nvPr/>
              </p:nvPicPr>
              <p:blipFill>
                <a:blip r:embed="rId411"/>
                <a:stretch>
                  <a:fillRect/>
                </a:stretch>
              </p:blipFill>
              <p:spPr>
                <a:xfrm>
                  <a:off x="2059585" y="6172597"/>
                  <a:ext cx="1194480" cy="416880"/>
                </a:xfrm>
                <a:prstGeom prst="rect">
                  <a:avLst/>
                </a:prstGeom>
              </p:spPr>
            </p:pic>
          </mc:Fallback>
        </mc:AlternateContent>
        <mc:AlternateContent xmlns:mc="http://schemas.openxmlformats.org/markup-compatibility/2006" xmlns:p14="http://schemas.microsoft.com/office/powerpoint/2010/main">
          <mc:Choice Requires="p14">
            <p:contentPart p14:bwMode="auto" r:id="rId412">
              <p14:nvContentPartPr>
                <p14:cNvPr id="261" name="Ink 260">
                  <a:extLst>
                    <a:ext uri="{FF2B5EF4-FFF2-40B4-BE49-F238E27FC236}">
                      <a16:creationId xmlns:a16="http://schemas.microsoft.com/office/drawing/2014/main" id="{EC818B96-E938-C497-7EE1-A76EA241DCFA}"/>
                    </a:ext>
                  </a:extLst>
                </p14:cNvPr>
                <p14:cNvContentPartPr/>
                <p14:nvPr/>
              </p14:nvContentPartPr>
              <p14:xfrm>
                <a:off x="2329225" y="6030037"/>
                <a:ext cx="86760" cy="76680"/>
              </p14:xfrm>
            </p:contentPart>
          </mc:Choice>
          <mc:Fallback xmlns="">
            <p:pic>
              <p:nvPicPr>
                <p:cNvPr id="261" name="Ink 260">
                  <a:extLst>
                    <a:ext uri="{FF2B5EF4-FFF2-40B4-BE49-F238E27FC236}">
                      <a16:creationId xmlns:a16="http://schemas.microsoft.com/office/drawing/2014/main" id="{EC818B96-E938-C497-7EE1-A76EA241DCFA}"/>
                    </a:ext>
                  </a:extLst>
                </p:cNvPr>
                <p:cNvPicPr/>
                <p:nvPr/>
              </p:nvPicPr>
              <p:blipFill>
                <a:blip r:embed="rId413"/>
                <a:stretch>
                  <a:fillRect/>
                </a:stretch>
              </p:blipFill>
              <p:spPr>
                <a:xfrm>
                  <a:off x="2324905" y="6025717"/>
                  <a:ext cx="9540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414">
              <p14:nvContentPartPr>
                <p14:cNvPr id="252" name="Ink 251">
                  <a:extLst>
                    <a:ext uri="{FF2B5EF4-FFF2-40B4-BE49-F238E27FC236}">
                      <a16:creationId xmlns:a16="http://schemas.microsoft.com/office/drawing/2014/main" id="{3AEC9F6C-F9CE-6EA5-22D9-2A069A952552}"/>
                    </a:ext>
                  </a:extLst>
                </p14:cNvPr>
                <p14:cNvContentPartPr/>
                <p14:nvPr/>
              </p14:nvContentPartPr>
              <p14:xfrm>
                <a:off x="414745" y="6246757"/>
                <a:ext cx="141480" cy="192960"/>
              </p14:xfrm>
            </p:contentPart>
          </mc:Choice>
          <mc:Fallback xmlns="">
            <p:pic>
              <p:nvPicPr>
                <p:cNvPr id="252" name="Ink 251">
                  <a:extLst>
                    <a:ext uri="{FF2B5EF4-FFF2-40B4-BE49-F238E27FC236}">
                      <a16:creationId xmlns:a16="http://schemas.microsoft.com/office/drawing/2014/main" id="{3AEC9F6C-F9CE-6EA5-22D9-2A069A952552}"/>
                    </a:ext>
                  </a:extLst>
                </p:cNvPr>
                <p:cNvPicPr/>
                <p:nvPr/>
              </p:nvPicPr>
              <p:blipFill>
                <a:blip r:embed="rId415"/>
                <a:stretch>
                  <a:fillRect/>
                </a:stretch>
              </p:blipFill>
              <p:spPr>
                <a:xfrm>
                  <a:off x="410425" y="6242437"/>
                  <a:ext cx="15012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416">
              <p14:nvContentPartPr>
                <p14:cNvPr id="253" name="Ink 252">
                  <a:extLst>
                    <a:ext uri="{FF2B5EF4-FFF2-40B4-BE49-F238E27FC236}">
                      <a16:creationId xmlns:a16="http://schemas.microsoft.com/office/drawing/2014/main" id="{CEA7ACDB-AFA7-5EC1-18D2-64C44CEB16FA}"/>
                    </a:ext>
                  </a:extLst>
                </p14:cNvPr>
                <p14:cNvContentPartPr/>
                <p14:nvPr/>
              </p14:nvContentPartPr>
              <p14:xfrm>
                <a:off x="640465" y="6213277"/>
                <a:ext cx="100080" cy="205920"/>
              </p14:xfrm>
            </p:contentPart>
          </mc:Choice>
          <mc:Fallback xmlns="">
            <p:pic>
              <p:nvPicPr>
                <p:cNvPr id="253" name="Ink 252">
                  <a:extLst>
                    <a:ext uri="{FF2B5EF4-FFF2-40B4-BE49-F238E27FC236}">
                      <a16:creationId xmlns:a16="http://schemas.microsoft.com/office/drawing/2014/main" id="{CEA7ACDB-AFA7-5EC1-18D2-64C44CEB16FA}"/>
                    </a:ext>
                  </a:extLst>
                </p:cNvPr>
                <p:cNvPicPr/>
                <p:nvPr/>
              </p:nvPicPr>
              <p:blipFill>
                <a:blip r:embed="rId417"/>
                <a:stretch>
                  <a:fillRect/>
                </a:stretch>
              </p:blipFill>
              <p:spPr>
                <a:xfrm>
                  <a:off x="636145" y="6208957"/>
                  <a:ext cx="10872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418">
              <p14:nvContentPartPr>
                <p14:cNvPr id="254" name="Ink 253">
                  <a:extLst>
                    <a:ext uri="{FF2B5EF4-FFF2-40B4-BE49-F238E27FC236}">
                      <a16:creationId xmlns:a16="http://schemas.microsoft.com/office/drawing/2014/main" id="{DAFBAE35-65C8-7B55-5D10-9962D9D72F18}"/>
                    </a:ext>
                  </a:extLst>
                </p14:cNvPr>
                <p14:cNvContentPartPr/>
                <p14:nvPr/>
              </p14:nvContentPartPr>
              <p14:xfrm>
                <a:off x="806785" y="6201397"/>
                <a:ext cx="62280" cy="207720"/>
              </p14:xfrm>
            </p:contentPart>
          </mc:Choice>
          <mc:Fallback xmlns="">
            <p:pic>
              <p:nvPicPr>
                <p:cNvPr id="254" name="Ink 253">
                  <a:extLst>
                    <a:ext uri="{FF2B5EF4-FFF2-40B4-BE49-F238E27FC236}">
                      <a16:creationId xmlns:a16="http://schemas.microsoft.com/office/drawing/2014/main" id="{DAFBAE35-65C8-7B55-5D10-9962D9D72F18}"/>
                    </a:ext>
                  </a:extLst>
                </p:cNvPr>
                <p:cNvPicPr/>
                <p:nvPr/>
              </p:nvPicPr>
              <p:blipFill>
                <a:blip r:embed="rId419"/>
                <a:stretch>
                  <a:fillRect/>
                </a:stretch>
              </p:blipFill>
              <p:spPr>
                <a:xfrm>
                  <a:off x="802465" y="6197077"/>
                  <a:ext cx="7092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420">
              <p14:nvContentPartPr>
                <p14:cNvPr id="255" name="Ink 254">
                  <a:extLst>
                    <a:ext uri="{FF2B5EF4-FFF2-40B4-BE49-F238E27FC236}">
                      <a16:creationId xmlns:a16="http://schemas.microsoft.com/office/drawing/2014/main" id="{C87370F4-45D6-DCE0-C7F5-50B17DC3D796}"/>
                    </a:ext>
                  </a:extLst>
                </p14:cNvPr>
                <p14:cNvContentPartPr/>
                <p14:nvPr/>
              </p14:nvContentPartPr>
              <p14:xfrm>
                <a:off x="890305" y="6229117"/>
                <a:ext cx="186840" cy="108720"/>
              </p14:xfrm>
            </p:contentPart>
          </mc:Choice>
          <mc:Fallback xmlns="">
            <p:pic>
              <p:nvPicPr>
                <p:cNvPr id="255" name="Ink 254">
                  <a:extLst>
                    <a:ext uri="{FF2B5EF4-FFF2-40B4-BE49-F238E27FC236}">
                      <a16:creationId xmlns:a16="http://schemas.microsoft.com/office/drawing/2014/main" id="{C87370F4-45D6-DCE0-C7F5-50B17DC3D796}"/>
                    </a:ext>
                  </a:extLst>
                </p:cNvPr>
                <p:cNvPicPr/>
                <p:nvPr/>
              </p:nvPicPr>
              <p:blipFill>
                <a:blip r:embed="rId421"/>
                <a:stretch>
                  <a:fillRect/>
                </a:stretch>
              </p:blipFill>
              <p:spPr>
                <a:xfrm>
                  <a:off x="885985" y="6224797"/>
                  <a:ext cx="19548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422">
              <p14:nvContentPartPr>
                <p14:cNvPr id="266" name="Ink 265">
                  <a:extLst>
                    <a:ext uri="{FF2B5EF4-FFF2-40B4-BE49-F238E27FC236}">
                      <a16:creationId xmlns:a16="http://schemas.microsoft.com/office/drawing/2014/main" id="{803131B5-AB2A-8C01-1EBB-E8B6FC0948BF}"/>
                    </a:ext>
                  </a:extLst>
                </p14:cNvPr>
                <p14:cNvContentPartPr/>
                <p14:nvPr/>
              </p14:nvContentPartPr>
              <p14:xfrm>
                <a:off x="213145" y="6529357"/>
                <a:ext cx="84240" cy="174960"/>
              </p14:xfrm>
            </p:contentPart>
          </mc:Choice>
          <mc:Fallback xmlns="">
            <p:pic>
              <p:nvPicPr>
                <p:cNvPr id="266" name="Ink 265">
                  <a:extLst>
                    <a:ext uri="{FF2B5EF4-FFF2-40B4-BE49-F238E27FC236}">
                      <a16:creationId xmlns:a16="http://schemas.microsoft.com/office/drawing/2014/main" id="{803131B5-AB2A-8C01-1EBB-E8B6FC0948BF}"/>
                    </a:ext>
                  </a:extLst>
                </p:cNvPr>
                <p:cNvPicPr/>
                <p:nvPr/>
              </p:nvPicPr>
              <p:blipFill>
                <a:blip r:embed="rId423"/>
                <a:stretch>
                  <a:fillRect/>
                </a:stretch>
              </p:blipFill>
              <p:spPr>
                <a:xfrm>
                  <a:off x="208825" y="6525037"/>
                  <a:ext cx="9288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424">
              <p14:nvContentPartPr>
                <p14:cNvPr id="267" name="Ink 266">
                  <a:extLst>
                    <a:ext uri="{FF2B5EF4-FFF2-40B4-BE49-F238E27FC236}">
                      <a16:creationId xmlns:a16="http://schemas.microsoft.com/office/drawing/2014/main" id="{2960A97C-6BB9-E00E-CA01-3540C19715CF}"/>
                    </a:ext>
                  </a:extLst>
                </p14:cNvPr>
                <p14:cNvContentPartPr/>
                <p14:nvPr/>
              </p14:nvContentPartPr>
              <p14:xfrm>
                <a:off x="352465" y="6537997"/>
                <a:ext cx="96120" cy="198720"/>
              </p14:xfrm>
            </p:contentPart>
          </mc:Choice>
          <mc:Fallback xmlns="">
            <p:pic>
              <p:nvPicPr>
                <p:cNvPr id="267" name="Ink 266">
                  <a:extLst>
                    <a:ext uri="{FF2B5EF4-FFF2-40B4-BE49-F238E27FC236}">
                      <a16:creationId xmlns:a16="http://schemas.microsoft.com/office/drawing/2014/main" id="{2960A97C-6BB9-E00E-CA01-3540C19715CF}"/>
                    </a:ext>
                  </a:extLst>
                </p:cNvPr>
                <p:cNvPicPr/>
                <p:nvPr/>
              </p:nvPicPr>
              <p:blipFill>
                <a:blip r:embed="rId425"/>
                <a:stretch>
                  <a:fillRect/>
                </a:stretch>
              </p:blipFill>
              <p:spPr>
                <a:xfrm>
                  <a:off x="348145" y="6533677"/>
                  <a:ext cx="10476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426">
              <p14:nvContentPartPr>
                <p14:cNvPr id="269" name="Ink 268">
                  <a:extLst>
                    <a:ext uri="{FF2B5EF4-FFF2-40B4-BE49-F238E27FC236}">
                      <a16:creationId xmlns:a16="http://schemas.microsoft.com/office/drawing/2014/main" id="{06C1C6DA-406D-8BC8-C3B2-1B84CA48B1E0}"/>
                    </a:ext>
                  </a:extLst>
                </p14:cNvPr>
                <p14:cNvContentPartPr/>
                <p14:nvPr/>
              </p14:nvContentPartPr>
              <p14:xfrm>
                <a:off x="522025" y="6558877"/>
                <a:ext cx="125640" cy="166320"/>
              </p14:xfrm>
            </p:contentPart>
          </mc:Choice>
          <mc:Fallback xmlns="">
            <p:pic>
              <p:nvPicPr>
                <p:cNvPr id="269" name="Ink 268">
                  <a:extLst>
                    <a:ext uri="{FF2B5EF4-FFF2-40B4-BE49-F238E27FC236}">
                      <a16:creationId xmlns:a16="http://schemas.microsoft.com/office/drawing/2014/main" id="{06C1C6DA-406D-8BC8-C3B2-1B84CA48B1E0}"/>
                    </a:ext>
                  </a:extLst>
                </p:cNvPr>
                <p:cNvPicPr/>
                <p:nvPr/>
              </p:nvPicPr>
              <p:blipFill>
                <a:blip r:embed="rId427"/>
                <a:stretch>
                  <a:fillRect/>
                </a:stretch>
              </p:blipFill>
              <p:spPr>
                <a:xfrm>
                  <a:off x="517705" y="6554557"/>
                  <a:ext cx="13428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428">
              <p14:nvContentPartPr>
                <p14:cNvPr id="273" name="Ink 272">
                  <a:extLst>
                    <a:ext uri="{FF2B5EF4-FFF2-40B4-BE49-F238E27FC236}">
                      <a16:creationId xmlns:a16="http://schemas.microsoft.com/office/drawing/2014/main" id="{05E406F4-4205-40B4-ACCA-AFC2223B0D7F}"/>
                    </a:ext>
                  </a:extLst>
                </p14:cNvPr>
                <p14:cNvContentPartPr/>
                <p14:nvPr/>
              </p14:nvContentPartPr>
              <p14:xfrm>
                <a:off x="1106305" y="6616117"/>
                <a:ext cx="114120" cy="132480"/>
              </p14:xfrm>
            </p:contentPart>
          </mc:Choice>
          <mc:Fallback xmlns="">
            <p:pic>
              <p:nvPicPr>
                <p:cNvPr id="273" name="Ink 272">
                  <a:extLst>
                    <a:ext uri="{FF2B5EF4-FFF2-40B4-BE49-F238E27FC236}">
                      <a16:creationId xmlns:a16="http://schemas.microsoft.com/office/drawing/2014/main" id="{05E406F4-4205-40B4-ACCA-AFC2223B0D7F}"/>
                    </a:ext>
                  </a:extLst>
                </p:cNvPr>
                <p:cNvPicPr/>
                <p:nvPr/>
              </p:nvPicPr>
              <p:blipFill>
                <a:blip r:embed="rId429"/>
                <a:stretch>
                  <a:fillRect/>
                </a:stretch>
              </p:blipFill>
              <p:spPr>
                <a:xfrm>
                  <a:off x="1101985" y="6611797"/>
                  <a:ext cx="12276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430">
              <p14:nvContentPartPr>
                <p14:cNvPr id="274" name="Ink 273">
                  <a:extLst>
                    <a:ext uri="{FF2B5EF4-FFF2-40B4-BE49-F238E27FC236}">
                      <a16:creationId xmlns:a16="http://schemas.microsoft.com/office/drawing/2014/main" id="{D2AA6568-FFEA-E94F-5465-891414273CA3}"/>
                    </a:ext>
                  </a:extLst>
                </p14:cNvPr>
                <p14:cNvContentPartPr/>
                <p14:nvPr/>
              </p14:nvContentPartPr>
              <p14:xfrm>
                <a:off x="1369825" y="6542677"/>
                <a:ext cx="566640" cy="316440"/>
              </p14:xfrm>
            </p:contentPart>
          </mc:Choice>
          <mc:Fallback xmlns="">
            <p:pic>
              <p:nvPicPr>
                <p:cNvPr id="274" name="Ink 273">
                  <a:extLst>
                    <a:ext uri="{FF2B5EF4-FFF2-40B4-BE49-F238E27FC236}">
                      <a16:creationId xmlns:a16="http://schemas.microsoft.com/office/drawing/2014/main" id="{D2AA6568-FFEA-E94F-5465-891414273CA3}"/>
                    </a:ext>
                  </a:extLst>
                </p:cNvPr>
                <p:cNvPicPr/>
                <p:nvPr/>
              </p:nvPicPr>
              <p:blipFill>
                <a:blip r:embed="rId431"/>
                <a:stretch>
                  <a:fillRect/>
                </a:stretch>
              </p:blipFill>
              <p:spPr>
                <a:xfrm>
                  <a:off x="1365505" y="6538357"/>
                  <a:ext cx="575280" cy="325080"/>
                </a:xfrm>
                <a:prstGeom prst="rect">
                  <a:avLst/>
                </a:prstGeom>
              </p:spPr>
            </p:pic>
          </mc:Fallback>
        </mc:AlternateContent>
        <mc:AlternateContent xmlns:mc="http://schemas.openxmlformats.org/markup-compatibility/2006" xmlns:p14="http://schemas.microsoft.com/office/powerpoint/2010/main">
          <mc:Choice Requires="p14">
            <p:contentPart p14:bwMode="auto" r:id="rId432">
              <p14:nvContentPartPr>
                <p14:cNvPr id="275" name="Ink 274">
                  <a:extLst>
                    <a:ext uri="{FF2B5EF4-FFF2-40B4-BE49-F238E27FC236}">
                      <a16:creationId xmlns:a16="http://schemas.microsoft.com/office/drawing/2014/main" id="{12FF7A6B-CC00-AC32-DE73-D9A7C58D7E80}"/>
                    </a:ext>
                  </a:extLst>
                </p14:cNvPr>
                <p14:cNvContentPartPr/>
                <p14:nvPr/>
              </p14:nvContentPartPr>
              <p14:xfrm>
                <a:off x="1667905" y="6534037"/>
                <a:ext cx="62640" cy="55080"/>
              </p14:xfrm>
            </p:contentPart>
          </mc:Choice>
          <mc:Fallback xmlns="">
            <p:pic>
              <p:nvPicPr>
                <p:cNvPr id="275" name="Ink 274">
                  <a:extLst>
                    <a:ext uri="{FF2B5EF4-FFF2-40B4-BE49-F238E27FC236}">
                      <a16:creationId xmlns:a16="http://schemas.microsoft.com/office/drawing/2014/main" id="{12FF7A6B-CC00-AC32-DE73-D9A7C58D7E80}"/>
                    </a:ext>
                  </a:extLst>
                </p:cNvPr>
                <p:cNvPicPr/>
                <p:nvPr/>
              </p:nvPicPr>
              <p:blipFill>
                <a:blip r:embed="rId433"/>
                <a:stretch>
                  <a:fillRect/>
                </a:stretch>
              </p:blipFill>
              <p:spPr>
                <a:xfrm>
                  <a:off x="1663585" y="6529717"/>
                  <a:ext cx="7128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434">
              <p14:nvContentPartPr>
                <p14:cNvPr id="276" name="Ink 275">
                  <a:extLst>
                    <a:ext uri="{FF2B5EF4-FFF2-40B4-BE49-F238E27FC236}">
                      <a16:creationId xmlns:a16="http://schemas.microsoft.com/office/drawing/2014/main" id="{F6590768-E7CA-0580-8552-DBEB8E80B467}"/>
                    </a:ext>
                  </a:extLst>
                </p14:cNvPr>
                <p14:cNvContentPartPr/>
                <p14:nvPr/>
              </p14:nvContentPartPr>
              <p14:xfrm>
                <a:off x="2051305" y="6490837"/>
                <a:ext cx="533880" cy="245880"/>
              </p14:xfrm>
            </p:contentPart>
          </mc:Choice>
          <mc:Fallback xmlns="">
            <p:pic>
              <p:nvPicPr>
                <p:cNvPr id="276" name="Ink 275">
                  <a:extLst>
                    <a:ext uri="{FF2B5EF4-FFF2-40B4-BE49-F238E27FC236}">
                      <a16:creationId xmlns:a16="http://schemas.microsoft.com/office/drawing/2014/main" id="{F6590768-E7CA-0580-8552-DBEB8E80B467}"/>
                    </a:ext>
                  </a:extLst>
                </p:cNvPr>
                <p:cNvPicPr/>
                <p:nvPr/>
              </p:nvPicPr>
              <p:blipFill>
                <a:blip r:embed="rId435"/>
                <a:stretch>
                  <a:fillRect/>
                </a:stretch>
              </p:blipFill>
              <p:spPr>
                <a:xfrm>
                  <a:off x="2046985" y="6486517"/>
                  <a:ext cx="54252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436">
              <p14:nvContentPartPr>
                <p14:cNvPr id="278" name="Ink 277">
                  <a:extLst>
                    <a:ext uri="{FF2B5EF4-FFF2-40B4-BE49-F238E27FC236}">
                      <a16:creationId xmlns:a16="http://schemas.microsoft.com/office/drawing/2014/main" id="{F88ABC43-97D0-CBCF-DE91-2C91F0C9917B}"/>
                    </a:ext>
                  </a:extLst>
                </p14:cNvPr>
                <p14:cNvContentPartPr/>
                <p14:nvPr/>
              </p14:nvContentPartPr>
              <p14:xfrm>
                <a:off x="2131945" y="6478237"/>
                <a:ext cx="62640" cy="68400"/>
              </p14:xfrm>
            </p:contentPart>
          </mc:Choice>
          <mc:Fallback xmlns="">
            <p:pic>
              <p:nvPicPr>
                <p:cNvPr id="278" name="Ink 277">
                  <a:extLst>
                    <a:ext uri="{FF2B5EF4-FFF2-40B4-BE49-F238E27FC236}">
                      <a16:creationId xmlns:a16="http://schemas.microsoft.com/office/drawing/2014/main" id="{F88ABC43-97D0-CBCF-DE91-2C91F0C9917B}"/>
                    </a:ext>
                  </a:extLst>
                </p:cNvPr>
                <p:cNvPicPr/>
                <p:nvPr/>
              </p:nvPicPr>
              <p:blipFill>
                <a:blip r:embed="rId437"/>
                <a:stretch>
                  <a:fillRect/>
                </a:stretch>
              </p:blipFill>
              <p:spPr>
                <a:xfrm>
                  <a:off x="2127625" y="6473917"/>
                  <a:ext cx="7128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438">
              <p14:nvContentPartPr>
                <p14:cNvPr id="279" name="Ink 278">
                  <a:extLst>
                    <a:ext uri="{FF2B5EF4-FFF2-40B4-BE49-F238E27FC236}">
                      <a16:creationId xmlns:a16="http://schemas.microsoft.com/office/drawing/2014/main" id="{4D9F2B0C-6F4E-B31D-2C41-E9BC9835C2E9}"/>
                    </a:ext>
                  </a:extLst>
                </p14:cNvPr>
                <p14:cNvContentPartPr/>
                <p14:nvPr/>
              </p14:nvContentPartPr>
              <p14:xfrm>
                <a:off x="2701465" y="6498757"/>
                <a:ext cx="783000" cy="259560"/>
              </p14:xfrm>
            </p:contentPart>
          </mc:Choice>
          <mc:Fallback xmlns="">
            <p:pic>
              <p:nvPicPr>
                <p:cNvPr id="279" name="Ink 278">
                  <a:extLst>
                    <a:ext uri="{FF2B5EF4-FFF2-40B4-BE49-F238E27FC236}">
                      <a16:creationId xmlns:a16="http://schemas.microsoft.com/office/drawing/2014/main" id="{4D9F2B0C-6F4E-B31D-2C41-E9BC9835C2E9}"/>
                    </a:ext>
                  </a:extLst>
                </p:cNvPr>
                <p:cNvPicPr/>
                <p:nvPr/>
              </p:nvPicPr>
              <p:blipFill>
                <a:blip r:embed="rId439"/>
                <a:stretch>
                  <a:fillRect/>
                </a:stretch>
              </p:blipFill>
              <p:spPr>
                <a:xfrm>
                  <a:off x="2697145" y="6494437"/>
                  <a:ext cx="79164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440">
              <p14:nvContentPartPr>
                <p14:cNvPr id="280" name="Ink 279">
                  <a:extLst>
                    <a:ext uri="{FF2B5EF4-FFF2-40B4-BE49-F238E27FC236}">
                      <a16:creationId xmlns:a16="http://schemas.microsoft.com/office/drawing/2014/main" id="{F904331F-A8BB-864D-18FF-76866AB29C5B}"/>
                    </a:ext>
                  </a:extLst>
                </p14:cNvPr>
                <p14:cNvContentPartPr/>
                <p14:nvPr/>
              </p14:nvContentPartPr>
              <p14:xfrm>
                <a:off x="3015025" y="6570757"/>
                <a:ext cx="114840" cy="6480"/>
              </p14:xfrm>
            </p:contentPart>
          </mc:Choice>
          <mc:Fallback xmlns="">
            <p:pic>
              <p:nvPicPr>
                <p:cNvPr id="280" name="Ink 279">
                  <a:extLst>
                    <a:ext uri="{FF2B5EF4-FFF2-40B4-BE49-F238E27FC236}">
                      <a16:creationId xmlns:a16="http://schemas.microsoft.com/office/drawing/2014/main" id="{F904331F-A8BB-864D-18FF-76866AB29C5B}"/>
                    </a:ext>
                  </a:extLst>
                </p:cNvPr>
                <p:cNvPicPr/>
                <p:nvPr/>
              </p:nvPicPr>
              <p:blipFill>
                <a:blip r:embed="rId441"/>
                <a:stretch>
                  <a:fillRect/>
                </a:stretch>
              </p:blipFill>
              <p:spPr>
                <a:xfrm>
                  <a:off x="3010705" y="6566437"/>
                  <a:ext cx="123480" cy="15120"/>
                </a:xfrm>
                <a:prstGeom prst="rect">
                  <a:avLst/>
                </a:prstGeom>
              </p:spPr>
            </p:pic>
          </mc:Fallback>
        </mc:AlternateContent>
        <mc:AlternateContent xmlns:mc="http://schemas.openxmlformats.org/markup-compatibility/2006" xmlns:p14="http://schemas.microsoft.com/office/powerpoint/2010/main">
          <mc:Choice Requires="p14">
            <p:contentPart p14:bwMode="auto" r:id="rId442">
              <p14:nvContentPartPr>
                <p14:cNvPr id="284" name="Ink 283">
                  <a:extLst>
                    <a:ext uri="{FF2B5EF4-FFF2-40B4-BE49-F238E27FC236}">
                      <a16:creationId xmlns:a16="http://schemas.microsoft.com/office/drawing/2014/main" id="{C57383EF-B892-F89F-33CF-AE419C0BDDB7}"/>
                    </a:ext>
                  </a:extLst>
                </p14:cNvPr>
                <p14:cNvContentPartPr/>
                <p14:nvPr/>
              </p14:nvContentPartPr>
              <p14:xfrm>
                <a:off x="3780025" y="6471037"/>
                <a:ext cx="1046160" cy="318960"/>
              </p14:xfrm>
            </p:contentPart>
          </mc:Choice>
          <mc:Fallback xmlns="">
            <p:pic>
              <p:nvPicPr>
                <p:cNvPr id="284" name="Ink 283">
                  <a:extLst>
                    <a:ext uri="{FF2B5EF4-FFF2-40B4-BE49-F238E27FC236}">
                      <a16:creationId xmlns:a16="http://schemas.microsoft.com/office/drawing/2014/main" id="{C57383EF-B892-F89F-33CF-AE419C0BDDB7}"/>
                    </a:ext>
                  </a:extLst>
                </p:cNvPr>
                <p:cNvPicPr/>
                <p:nvPr/>
              </p:nvPicPr>
              <p:blipFill>
                <a:blip r:embed="rId443"/>
                <a:stretch>
                  <a:fillRect/>
                </a:stretch>
              </p:blipFill>
              <p:spPr>
                <a:xfrm>
                  <a:off x="3775705" y="6466717"/>
                  <a:ext cx="105480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444">
              <p14:nvContentPartPr>
                <p14:cNvPr id="285" name="Ink 284">
                  <a:extLst>
                    <a:ext uri="{FF2B5EF4-FFF2-40B4-BE49-F238E27FC236}">
                      <a16:creationId xmlns:a16="http://schemas.microsoft.com/office/drawing/2014/main" id="{C20C9AB8-FBBF-5310-3863-C5FD6FB3387D}"/>
                    </a:ext>
                  </a:extLst>
                </p14:cNvPr>
                <p14:cNvContentPartPr/>
                <p14:nvPr/>
              </p14:nvContentPartPr>
              <p14:xfrm>
                <a:off x="4591825" y="6368437"/>
                <a:ext cx="73800" cy="77400"/>
              </p14:xfrm>
            </p:contentPart>
          </mc:Choice>
          <mc:Fallback xmlns="">
            <p:pic>
              <p:nvPicPr>
                <p:cNvPr id="285" name="Ink 284">
                  <a:extLst>
                    <a:ext uri="{FF2B5EF4-FFF2-40B4-BE49-F238E27FC236}">
                      <a16:creationId xmlns:a16="http://schemas.microsoft.com/office/drawing/2014/main" id="{C20C9AB8-FBBF-5310-3863-C5FD6FB3387D}"/>
                    </a:ext>
                  </a:extLst>
                </p:cNvPr>
                <p:cNvPicPr/>
                <p:nvPr/>
              </p:nvPicPr>
              <p:blipFill>
                <a:blip r:embed="rId445"/>
                <a:stretch>
                  <a:fillRect/>
                </a:stretch>
              </p:blipFill>
              <p:spPr>
                <a:xfrm>
                  <a:off x="4587505" y="6364117"/>
                  <a:ext cx="8244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446">
              <p14:nvContentPartPr>
                <p14:cNvPr id="286" name="Ink 285">
                  <a:extLst>
                    <a:ext uri="{FF2B5EF4-FFF2-40B4-BE49-F238E27FC236}">
                      <a16:creationId xmlns:a16="http://schemas.microsoft.com/office/drawing/2014/main" id="{322EA32F-CD04-93A5-AC9F-31F0B10A3604}"/>
                    </a:ext>
                  </a:extLst>
                </p14:cNvPr>
                <p14:cNvContentPartPr/>
                <p14:nvPr/>
              </p14:nvContentPartPr>
              <p14:xfrm>
                <a:off x="4371145" y="6520357"/>
                <a:ext cx="149760" cy="6480"/>
              </p14:xfrm>
            </p:contentPart>
          </mc:Choice>
          <mc:Fallback xmlns="">
            <p:pic>
              <p:nvPicPr>
                <p:cNvPr id="286" name="Ink 285">
                  <a:extLst>
                    <a:ext uri="{FF2B5EF4-FFF2-40B4-BE49-F238E27FC236}">
                      <a16:creationId xmlns:a16="http://schemas.microsoft.com/office/drawing/2014/main" id="{322EA32F-CD04-93A5-AC9F-31F0B10A3604}"/>
                    </a:ext>
                  </a:extLst>
                </p:cNvPr>
                <p:cNvPicPr/>
                <p:nvPr/>
              </p:nvPicPr>
              <p:blipFill>
                <a:blip r:embed="rId447"/>
                <a:stretch>
                  <a:fillRect/>
                </a:stretch>
              </p:blipFill>
              <p:spPr>
                <a:xfrm>
                  <a:off x="4366825" y="6516037"/>
                  <a:ext cx="158400" cy="15120"/>
                </a:xfrm>
                <a:prstGeom prst="rect">
                  <a:avLst/>
                </a:prstGeom>
              </p:spPr>
            </p:pic>
          </mc:Fallback>
        </mc:AlternateContent>
        <mc:AlternateContent xmlns:mc="http://schemas.openxmlformats.org/markup-compatibility/2006" xmlns:p14="http://schemas.microsoft.com/office/powerpoint/2010/main">
          <mc:Choice Requires="p14">
            <p:contentPart p14:bwMode="auto" r:id="rId448">
              <p14:nvContentPartPr>
                <p14:cNvPr id="287" name="Ink 286">
                  <a:extLst>
                    <a:ext uri="{FF2B5EF4-FFF2-40B4-BE49-F238E27FC236}">
                      <a16:creationId xmlns:a16="http://schemas.microsoft.com/office/drawing/2014/main" id="{91032B35-6457-B487-A048-E6EDC3FB8FA7}"/>
                    </a:ext>
                  </a:extLst>
                </p14:cNvPr>
                <p14:cNvContentPartPr/>
                <p14:nvPr/>
              </p14:nvContentPartPr>
              <p14:xfrm>
                <a:off x="4218865" y="6530437"/>
                <a:ext cx="144720" cy="11160"/>
              </p14:xfrm>
            </p:contentPart>
          </mc:Choice>
          <mc:Fallback xmlns="">
            <p:pic>
              <p:nvPicPr>
                <p:cNvPr id="287" name="Ink 286">
                  <a:extLst>
                    <a:ext uri="{FF2B5EF4-FFF2-40B4-BE49-F238E27FC236}">
                      <a16:creationId xmlns:a16="http://schemas.microsoft.com/office/drawing/2014/main" id="{91032B35-6457-B487-A048-E6EDC3FB8FA7}"/>
                    </a:ext>
                  </a:extLst>
                </p:cNvPr>
                <p:cNvPicPr/>
                <p:nvPr/>
              </p:nvPicPr>
              <p:blipFill>
                <a:blip r:embed="rId449"/>
                <a:stretch>
                  <a:fillRect/>
                </a:stretch>
              </p:blipFill>
              <p:spPr>
                <a:xfrm>
                  <a:off x="4214545" y="6526117"/>
                  <a:ext cx="15336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450">
              <p14:nvContentPartPr>
                <p14:cNvPr id="363" name="Ink 362">
                  <a:extLst>
                    <a:ext uri="{FF2B5EF4-FFF2-40B4-BE49-F238E27FC236}">
                      <a16:creationId xmlns:a16="http://schemas.microsoft.com/office/drawing/2014/main" id="{E2000818-59E6-1AB0-413B-E2F98A2D07DB}"/>
                    </a:ext>
                  </a:extLst>
                </p14:cNvPr>
                <p14:cNvContentPartPr/>
                <p14:nvPr/>
              </p14:nvContentPartPr>
              <p14:xfrm>
                <a:off x="680785" y="6534757"/>
                <a:ext cx="102600" cy="185040"/>
              </p14:xfrm>
            </p:contentPart>
          </mc:Choice>
          <mc:Fallback xmlns="">
            <p:pic>
              <p:nvPicPr>
                <p:cNvPr id="363" name="Ink 362">
                  <a:extLst>
                    <a:ext uri="{FF2B5EF4-FFF2-40B4-BE49-F238E27FC236}">
                      <a16:creationId xmlns:a16="http://schemas.microsoft.com/office/drawing/2014/main" id="{E2000818-59E6-1AB0-413B-E2F98A2D07DB}"/>
                    </a:ext>
                  </a:extLst>
                </p:cNvPr>
                <p:cNvPicPr/>
                <p:nvPr/>
              </p:nvPicPr>
              <p:blipFill>
                <a:blip r:embed="rId451"/>
                <a:stretch>
                  <a:fillRect/>
                </a:stretch>
              </p:blipFill>
              <p:spPr>
                <a:xfrm>
                  <a:off x="676465" y="6530437"/>
                  <a:ext cx="11124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452">
              <p14:nvContentPartPr>
                <p14:cNvPr id="364" name="Ink 363">
                  <a:extLst>
                    <a:ext uri="{FF2B5EF4-FFF2-40B4-BE49-F238E27FC236}">
                      <a16:creationId xmlns:a16="http://schemas.microsoft.com/office/drawing/2014/main" id="{1FA353AD-BDF7-13CB-7B44-3357F398D4E7}"/>
                    </a:ext>
                  </a:extLst>
                </p14:cNvPr>
                <p14:cNvContentPartPr/>
                <p14:nvPr/>
              </p14:nvContentPartPr>
              <p14:xfrm>
                <a:off x="665305" y="6648517"/>
                <a:ext cx="125640" cy="11880"/>
              </p14:xfrm>
            </p:contentPart>
          </mc:Choice>
          <mc:Fallback xmlns="">
            <p:pic>
              <p:nvPicPr>
                <p:cNvPr id="364" name="Ink 363">
                  <a:extLst>
                    <a:ext uri="{FF2B5EF4-FFF2-40B4-BE49-F238E27FC236}">
                      <a16:creationId xmlns:a16="http://schemas.microsoft.com/office/drawing/2014/main" id="{1FA353AD-BDF7-13CB-7B44-3357F398D4E7}"/>
                    </a:ext>
                  </a:extLst>
                </p:cNvPr>
                <p:cNvPicPr/>
                <p:nvPr/>
              </p:nvPicPr>
              <p:blipFill>
                <a:blip r:embed="rId453"/>
                <a:stretch>
                  <a:fillRect/>
                </a:stretch>
              </p:blipFill>
              <p:spPr>
                <a:xfrm>
                  <a:off x="660985" y="6644197"/>
                  <a:ext cx="13428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454">
              <p14:nvContentPartPr>
                <p14:cNvPr id="365" name="Ink 364">
                  <a:extLst>
                    <a:ext uri="{FF2B5EF4-FFF2-40B4-BE49-F238E27FC236}">
                      <a16:creationId xmlns:a16="http://schemas.microsoft.com/office/drawing/2014/main" id="{1E95B155-CED3-42B5-A817-3C9C88E94EFA}"/>
                    </a:ext>
                  </a:extLst>
                </p14:cNvPr>
                <p14:cNvContentPartPr/>
                <p14:nvPr/>
              </p14:nvContentPartPr>
              <p14:xfrm>
                <a:off x="852505" y="6536557"/>
                <a:ext cx="76680" cy="186120"/>
              </p14:xfrm>
            </p:contentPart>
          </mc:Choice>
          <mc:Fallback xmlns="">
            <p:pic>
              <p:nvPicPr>
                <p:cNvPr id="365" name="Ink 364">
                  <a:extLst>
                    <a:ext uri="{FF2B5EF4-FFF2-40B4-BE49-F238E27FC236}">
                      <a16:creationId xmlns:a16="http://schemas.microsoft.com/office/drawing/2014/main" id="{1E95B155-CED3-42B5-A817-3C9C88E94EFA}"/>
                    </a:ext>
                  </a:extLst>
                </p:cNvPr>
                <p:cNvPicPr/>
                <p:nvPr/>
              </p:nvPicPr>
              <p:blipFill>
                <a:blip r:embed="rId455"/>
                <a:stretch>
                  <a:fillRect/>
                </a:stretch>
              </p:blipFill>
              <p:spPr>
                <a:xfrm>
                  <a:off x="848185" y="6532237"/>
                  <a:ext cx="85320" cy="194760"/>
                </a:xfrm>
                <a:prstGeom prst="rect">
                  <a:avLst/>
                </a:prstGeom>
              </p:spPr>
            </p:pic>
          </mc:Fallback>
        </mc:AlternateContent>
      </p:grpSp>
      <p:grpSp>
        <p:nvGrpSpPr>
          <p:cNvPr id="370" name="Group 369">
            <a:extLst>
              <a:ext uri="{FF2B5EF4-FFF2-40B4-BE49-F238E27FC236}">
                <a16:creationId xmlns:a16="http://schemas.microsoft.com/office/drawing/2014/main" id="{9380AC4A-09A1-6CB9-63FC-2F682B577CB5}"/>
              </a:ext>
            </a:extLst>
          </p:cNvPr>
          <p:cNvGrpSpPr/>
          <p:nvPr/>
        </p:nvGrpSpPr>
        <p:grpSpPr>
          <a:xfrm>
            <a:off x="7518625" y="4579597"/>
            <a:ext cx="2673360" cy="579240"/>
            <a:chOff x="7518625" y="4579597"/>
            <a:chExt cx="2673360" cy="579240"/>
          </a:xfrm>
        </p:grpSpPr>
        <mc:AlternateContent xmlns:mc="http://schemas.openxmlformats.org/markup-compatibility/2006" xmlns:p14="http://schemas.microsoft.com/office/powerpoint/2010/main">
          <mc:Choice Requires="p14">
            <p:contentPart p14:bwMode="auto" r:id="rId456">
              <p14:nvContentPartPr>
                <p14:cNvPr id="223" name="Ink 222">
                  <a:extLst>
                    <a:ext uri="{FF2B5EF4-FFF2-40B4-BE49-F238E27FC236}">
                      <a16:creationId xmlns:a16="http://schemas.microsoft.com/office/drawing/2014/main" id="{2FBEA88B-339E-7853-F998-E59C013789FE}"/>
                    </a:ext>
                  </a:extLst>
                </p14:cNvPr>
                <p14:cNvContentPartPr/>
                <p14:nvPr/>
              </p14:nvContentPartPr>
              <p14:xfrm>
                <a:off x="7518625" y="4636477"/>
                <a:ext cx="190800" cy="27720"/>
              </p14:xfrm>
            </p:contentPart>
          </mc:Choice>
          <mc:Fallback xmlns="">
            <p:pic>
              <p:nvPicPr>
                <p:cNvPr id="223" name="Ink 222">
                  <a:extLst>
                    <a:ext uri="{FF2B5EF4-FFF2-40B4-BE49-F238E27FC236}">
                      <a16:creationId xmlns:a16="http://schemas.microsoft.com/office/drawing/2014/main" id="{2FBEA88B-339E-7853-F998-E59C013789FE}"/>
                    </a:ext>
                  </a:extLst>
                </p:cNvPr>
                <p:cNvPicPr/>
                <p:nvPr/>
              </p:nvPicPr>
              <p:blipFill>
                <a:blip r:embed="rId457"/>
                <a:stretch>
                  <a:fillRect/>
                </a:stretch>
              </p:blipFill>
              <p:spPr>
                <a:xfrm>
                  <a:off x="7514305" y="4632157"/>
                  <a:ext cx="19944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458">
              <p14:nvContentPartPr>
                <p14:cNvPr id="224" name="Ink 223">
                  <a:extLst>
                    <a:ext uri="{FF2B5EF4-FFF2-40B4-BE49-F238E27FC236}">
                      <a16:creationId xmlns:a16="http://schemas.microsoft.com/office/drawing/2014/main" id="{68070A24-4595-E65F-661A-D1FB29E5FDA6}"/>
                    </a:ext>
                  </a:extLst>
                </p14:cNvPr>
                <p14:cNvContentPartPr/>
                <p14:nvPr/>
              </p14:nvContentPartPr>
              <p14:xfrm>
                <a:off x="7619065" y="4660237"/>
                <a:ext cx="37080" cy="161280"/>
              </p14:xfrm>
            </p:contentPart>
          </mc:Choice>
          <mc:Fallback xmlns="">
            <p:pic>
              <p:nvPicPr>
                <p:cNvPr id="224" name="Ink 223">
                  <a:extLst>
                    <a:ext uri="{FF2B5EF4-FFF2-40B4-BE49-F238E27FC236}">
                      <a16:creationId xmlns:a16="http://schemas.microsoft.com/office/drawing/2014/main" id="{68070A24-4595-E65F-661A-D1FB29E5FDA6}"/>
                    </a:ext>
                  </a:extLst>
                </p:cNvPr>
                <p:cNvPicPr/>
                <p:nvPr/>
              </p:nvPicPr>
              <p:blipFill>
                <a:blip r:embed="rId459"/>
                <a:stretch>
                  <a:fillRect/>
                </a:stretch>
              </p:blipFill>
              <p:spPr>
                <a:xfrm>
                  <a:off x="7614745" y="4655917"/>
                  <a:ext cx="457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460">
              <p14:nvContentPartPr>
                <p14:cNvPr id="225" name="Ink 224">
                  <a:extLst>
                    <a:ext uri="{FF2B5EF4-FFF2-40B4-BE49-F238E27FC236}">
                      <a16:creationId xmlns:a16="http://schemas.microsoft.com/office/drawing/2014/main" id="{BDD672F1-F36A-7A55-19BD-34F496C4D317}"/>
                    </a:ext>
                  </a:extLst>
                </p14:cNvPr>
                <p14:cNvContentPartPr/>
                <p14:nvPr/>
              </p14:nvContentPartPr>
              <p14:xfrm>
                <a:off x="7753345" y="4650877"/>
                <a:ext cx="141840" cy="172800"/>
              </p14:xfrm>
            </p:contentPart>
          </mc:Choice>
          <mc:Fallback xmlns="">
            <p:pic>
              <p:nvPicPr>
                <p:cNvPr id="225" name="Ink 224">
                  <a:extLst>
                    <a:ext uri="{FF2B5EF4-FFF2-40B4-BE49-F238E27FC236}">
                      <a16:creationId xmlns:a16="http://schemas.microsoft.com/office/drawing/2014/main" id="{BDD672F1-F36A-7A55-19BD-34F496C4D317}"/>
                    </a:ext>
                  </a:extLst>
                </p:cNvPr>
                <p:cNvPicPr/>
                <p:nvPr/>
              </p:nvPicPr>
              <p:blipFill>
                <a:blip r:embed="rId461"/>
                <a:stretch>
                  <a:fillRect/>
                </a:stretch>
              </p:blipFill>
              <p:spPr>
                <a:xfrm>
                  <a:off x="7749025" y="4646557"/>
                  <a:ext cx="15048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462">
              <p14:nvContentPartPr>
                <p14:cNvPr id="226" name="Ink 225">
                  <a:extLst>
                    <a:ext uri="{FF2B5EF4-FFF2-40B4-BE49-F238E27FC236}">
                      <a16:creationId xmlns:a16="http://schemas.microsoft.com/office/drawing/2014/main" id="{1AE1C8E8-F983-FE56-7A50-D3165D1C057C}"/>
                    </a:ext>
                  </a:extLst>
                </p14:cNvPr>
                <p14:cNvContentPartPr/>
                <p14:nvPr/>
              </p14:nvContentPartPr>
              <p14:xfrm>
                <a:off x="7909945" y="4632877"/>
                <a:ext cx="117360" cy="180720"/>
              </p14:xfrm>
            </p:contentPart>
          </mc:Choice>
          <mc:Fallback xmlns="">
            <p:pic>
              <p:nvPicPr>
                <p:cNvPr id="226" name="Ink 225">
                  <a:extLst>
                    <a:ext uri="{FF2B5EF4-FFF2-40B4-BE49-F238E27FC236}">
                      <a16:creationId xmlns:a16="http://schemas.microsoft.com/office/drawing/2014/main" id="{1AE1C8E8-F983-FE56-7A50-D3165D1C057C}"/>
                    </a:ext>
                  </a:extLst>
                </p:cNvPr>
                <p:cNvPicPr/>
                <p:nvPr/>
              </p:nvPicPr>
              <p:blipFill>
                <a:blip r:embed="rId463"/>
                <a:stretch>
                  <a:fillRect/>
                </a:stretch>
              </p:blipFill>
              <p:spPr>
                <a:xfrm>
                  <a:off x="7905625" y="4628557"/>
                  <a:ext cx="12600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464">
              <p14:nvContentPartPr>
                <p14:cNvPr id="228" name="Ink 227">
                  <a:extLst>
                    <a:ext uri="{FF2B5EF4-FFF2-40B4-BE49-F238E27FC236}">
                      <a16:creationId xmlns:a16="http://schemas.microsoft.com/office/drawing/2014/main" id="{321618AF-33EE-BF3E-0202-4E935F8C9548}"/>
                    </a:ext>
                  </a:extLst>
                </p14:cNvPr>
                <p14:cNvContentPartPr/>
                <p14:nvPr/>
              </p14:nvContentPartPr>
              <p14:xfrm>
                <a:off x="8488825" y="4579597"/>
                <a:ext cx="124200" cy="217800"/>
              </p14:xfrm>
            </p:contentPart>
          </mc:Choice>
          <mc:Fallback xmlns="">
            <p:pic>
              <p:nvPicPr>
                <p:cNvPr id="228" name="Ink 227">
                  <a:extLst>
                    <a:ext uri="{FF2B5EF4-FFF2-40B4-BE49-F238E27FC236}">
                      <a16:creationId xmlns:a16="http://schemas.microsoft.com/office/drawing/2014/main" id="{321618AF-33EE-BF3E-0202-4E935F8C9548}"/>
                    </a:ext>
                  </a:extLst>
                </p:cNvPr>
                <p:cNvPicPr/>
                <p:nvPr/>
              </p:nvPicPr>
              <p:blipFill>
                <a:blip r:embed="rId465"/>
                <a:stretch>
                  <a:fillRect/>
                </a:stretch>
              </p:blipFill>
              <p:spPr>
                <a:xfrm>
                  <a:off x="8484505" y="4575277"/>
                  <a:ext cx="13284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466">
              <p14:nvContentPartPr>
                <p14:cNvPr id="229" name="Ink 228">
                  <a:extLst>
                    <a:ext uri="{FF2B5EF4-FFF2-40B4-BE49-F238E27FC236}">
                      <a16:creationId xmlns:a16="http://schemas.microsoft.com/office/drawing/2014/main" id="{7C92BE18-FFA9-A9C3-D35E-E5BB0ABE2843}"/>
                    </a:ext>
                  </a:extLst>
                </p14:cNvPr>
                <p14:cNvContentPartPr/>
                <p14:nvPr/>
              </p14:nvContentPartPr>
              <p14:xfrm>
                <a:off x="8639665" y="4603717"/>
                <a:ext cx="68040" cy="197640"/>
              </p14:xfrm>
            </p:contentPart>
          </mc:Choice>
          <mc:Fallback xmlns="">
            <p:pic>
              <p:nvPicPr>
                <p:cNvPr id="229" name="Ink 228">
                  <a:extLst>
                    <a:ext uri="{FF2B5EF4-FFF2-40B4-BE49-F238E27FC236}">
                      <a16:creationId xmlns:a16="http://schemas.microsoft.com/office/drawing/2014/main" id="{7C92BE18-FFA9-A9C3-D35E-E5BB0ABE2843}"/>
                    </a:ext>
                  </a:extLst>
                </p:cNvPr>
                <p:cNvPicPr/>
                <p:nvPr/>
              </p:nvPicPr>
              <p:blipFill>
                <a:blip r:embed="rId467"/>
                <a:stretch>
                  <a:fillRect/>
                </a:stretch>
              </p:blipFill>
              <p:spPr>
                <a:xfrm>
                  <a:off x="8635345" y="4599397"/>
                  <a:ext cx="7668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468">
              <p14:nvContentPartPr>
                <p14:cNvPr id="230" name="Ink 229">
                  <a:extLst>
                    <a:ext uri="{FF2B5EF4-FFF2-40B4-BE49-F238E27FC236}">
                      <a16:creationId xmlns:a16="http://schemas.microsoft.com/office/drawing/2014/main" id="{9D69DF19-641D-7489-C3A7-F78725F2AFC0}"/>
                    </a:ext>
                  </a:extLst>
                </p14:cNvPr>
                <p14:cNvContentPartPr/>
                <p14:nvPr/>
              </p14:nvContentPartPr>
              <p14:xfrm>
                <a:off x="8641465" y="4710277"/>
                <a:ext cx="88920" cy="10080"/>
              </p14:xfrm>
            </p:contentPart>
          </mc:Choice>
          <mc:Fallback xmlns="">
            <p:pic>
              <p:nvPicPr>
                <p:cNvPr id="230" name="Ink 229">
                  <a:extLst>
                    <a:ext uri="{FF2B5EF4-FFF2-40B4-BE49-F238E27FC236}">
                      <a16:creationId xmlns:a16="http://schemas.microsoft.com/office/drawing/2014/main" id="{9D69DF19-641D-7489-C3A7-F78725F2AFC0}"/>
                    </a:ext>
                  </a:extLst>
                </p:cNvPr>
                <p:cNvPicPr/>
                <p:nvPr/>
              </p:nvPicPr>
              <p:blipFill>
                <a:blip r:embed="rId469"/>
                <a:stretch>
                  <a:fillRect/>
                </a:stretch>
              </p:blipFill>
              <p:spPr>
                <a:xfrm>
                  <a:off x="8637145" y="4705957"/>
                  <a:ext cx="9756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470">
              <p14:nvContentPartPr>
                <p14:cNvPr id="231" name="Ink 230">
                  <a:extLst>
                    <a:ext uri="{FF2B5EF4-FFF2-40B4-BE49-F238E27FC236}">
                      <a16:creationId xmlns:a16="http://schemas.microsoft.com/office/drawing/2014/main" id="{170A9196-20A9-3153-9491-F79DF9C400E3}"/>
                    </a:ext>
                  </a:extLst>
                </p14:cNvPr>
                <p14:cNvContentPartPr/>
                <p14:nvPr/>
              </p14:nvContentPartPr>
              <p14:xfrm>
                <a:off x="8771065" y="4624237"/>
                <a:ext cx="108000" cy="172080"/>
              </p14:xfrm>
            </p:contentPart>
          </mc:Choice>
          <mc:Fallback xmlns="">
            <p:pic>
              <p:nvPicPr>
                <p:cNvPr id="231" name="Ink 230">
                  <a:extLst>
                    <a:ext uri="{FF2B5EF4-FFF2-40B4-BE49-F238E27FC236}">
                      <a16:creationId xmlns:a16="http://schemas.microsoft.com/office/drawing/2014/main" id="{170A9196-20A9-3153-9491-F79DF9C400E3}"/>
                    </a:ext>
                  </a:extLst>
                </p:cNvPr>
                <p:cNvPicPr/>
                <p:nvPr/>
              </p:nvPicPr>
              <p:blipFill>
                <a:blip r:embed="rId471"/>
                <a:stretch>
                  <a:fillRect/>
                </a:stretch>
              </p:blipFill>
              <p:spPr>
                <a:xfrm>
                  <a:off x="8766745" y="4619917"/>
                  <a:ext cx="11664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472">
              <p14:nvContentPartPr>
                <p14:cNvPr id="232" name="Ink 231">
                  <a:extLst>
                    <a:ext uri="{FF2B5EF4-FFF2-40B4-BE49-F238E27FC236}">
                      <a16:creationId xmlns:a16="http://schemas.microsoft.com/office/drawing/2014/main" id="{80785177-F4A8-8932-708F-509388EED098}"/>
                    </a:ext>
                  </a:extLst>
                </p14:cNvPr>
                <p14:cNvContentPartPr/>
                <p14:nvPr/>
              </p14:nvContentPartPr>
              <p14:xfrm>
                <a:off x="8894905" y="4625317"/>
                <a:ext cx="98280" cy="152640"/>
              </p14:xfrm>
            </p:contentPart>
          </mc:Choice>
          <mc:Fallback xmlns="">
            <p:pic>
              <p:nvPicPr>
                <p:cNvPr id="232" name="Ink 231">
                  <a:extLst>
                    <a:ext uri="{FF2B5EF4-FFF2-40B4-BE49-F238E27FC236}">
                      <a16:creationId xmlns:a16="http://schemas.microsoft.com/office/drawing/2014/main" id="{80785177-F4A8-8932-708F-509388EED098}"/>
                    </a:ext>
                  </a:extLst>
                </p:cNvPr>
                <p:cNvPicPr/>
                <p:nvPr/>
              </p:nvPicPr>
              <p:blipFill>
                <a:blip r:embed="rId473"/>
                <a:stretch>
                  <a:fillRect/>
                </a:stretch>
              </p:blipFill>
              <p:spPr>
                <a:xfrm>
                  <a:off x="8890585" y="4620997"/>
                  <a:ext cx="10692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474">
              <p14:nvContentPartPr>
                <p14:cNvPr id="233" name="Ink 232">
                  <a:extLst>
                    <a:ext uri="{FF2B5EF4-FFF2-40B4-BE49-F238E27FC236}">
                      <a16:creationId xmlns:a16="http://schemas.microsoft.com/office/drawing/2014/main" id="{BDEEDFBD-768A-FCCA-CD47-BE82250DFDE9}"/>
                    </a:ext>
                  </a:extLst>
                </p14:cNvPr>
                <p14:cNvContentPartPr/>
                <p14:nvPr/>
              </p14:nvContentPartPr>
              <p14:xfrm>
                <a:off x="9043945" y="4603717"/>
                <a:ext cx="94320" cy="168120"/>
              </p14:xfrm>
            </p:contentPart>
          </mc:Choice>
          <mc:Fallback xmlns="">
            <p:pic>
              <p:nvPicPr>
                <p:cNvPr id="233" name="Ink 232">
                  <a:extLst>
                    <a:ext uri="{FF2B5EF4-FFF2-40B4-BE49-F238E27FC236}">
                      <a16:creationId xmlns:a16="http://schemas.microsoft.com/office/drawing/2014/main" id="{BDEEDFBD-768A-FCCA-CD47-BE82250DFDE9}"/>
                    </a:ext>
                  </a:extLst>
                </p:cNvPr>
                <p:cNvPicPr/>
                <p:nvPr/>
              </p:nvPicPr>
              <p:blipFill>
                <a:blip r:embed="rId475"/>
                <a:stretch>
                  <a:fillRect/>
                </a:stretch>
              </p:blipFill>
              <p:spPr>
                <a:xfrm>
                  <a:off x="9039625" y="4599397"/>
                  <a:ext cx="10296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476">
              <p14:nvContentPartPr>
                <p14:cNvPr id="234" name="Ink 233">
                  <a:extLst>
                    <a:ext uri="{FF2B5EF4-FFF2-40B4-BE49-F238E27FC236}">
                      <a16:creationId xmlns:a16="http://schemas.microsoft.com/office/drawing/2014/main" id="{966C5F40-112B-D957-FE98-E7D51D78E853}"/>
                    </a:ext>
                  </a:extLst>
                </p14:cNvPr>
                <p14:cNvContentPartPr/>
                <p14:nvPr/>
              </p14:nvContentPartPr>
              <p14:xfrm>
                <a:off x="9137545" y="4609117"/>
                <a:ext cx="71280" cy="177120"/>
              </p14:xfrm>
            </p:contentPart>
          </mc:Choice>
          <mc:Fallback xmlns="">
            <p:pic>
              <p:nvPicPr>
                <p:cNvPr id="234" name="Ink 233">
                  <a:extLst>
                    <a:ext uri="{FF2B5EF4-FFF2-40B4-BE49-F238E27FC236}">
                      <a16:creationId xmlns:a16="http://schemas.microsoft.com/office/drawing/2014/main" id="{966C5F40-112B-D957-FE98-E7D51D78E853}"/>
                    </a:ext>
                  </a:extLst>
                </p:cNvPr>
                <p:cNvPicPr/>
                <p:nvPr/>
              </p:nvPicPr>
              <p:blipFill>
                <a:blip r:embed="rId477"/>
                <a:stretch>
                  <a:fillRect/>
                </a:stretch>
              </p:blipFill>
              <p:spPr>
                <a:xfrm>
                  <a:off x="9133225" y="4604797"/>
                  <a:ext cx="7992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478">
              <p14:nvContentPartPr>
                <p14:cNvPr id="235" name="Ink 234">
                  <a:extLst>
                    <a:ext uri="{FF2B5EF4-FFF2-40B4-BE49-F238E27FC236}">
                      <a16:creationId xmlns:a16="http://schemas.microsoft.com/office/drawing/2014/main" id="{FB480544-F32F-4261-44C5-7C78539ABA60}"/>
                    </a:ext>
                  </a:extLst>
                </p14:cNvPr>
                <p14:cNvContentPartPr/>
                <p14:nvPr/>
              </p14:nvContentPartPr>
              <p14:xfrm>
                <a:off x="9236905" y="4598677"/>
                <a:ext cx="111600" cy="179280"/>
              </p14:xfrm>
            </p:contentPart>
          </mc:Choice>
          <mc:Fallback xmlns="">
            <p:pic>
              <p:nvPicPr>
                <p:cNvPr id="235" name="Ink 234">
                  <a:extLst>
                    <a:ext uri="{FF2B5EF4-FFF2-40B4-BE49-F238E27FC236}">
                      <a16:creationId xmlns:a16="http://schemas.microsoft.com/office/drawing/2014/main" id="{FB480544-F32F-4261-44C5-7C78539ABA60}"/>
                    </a:ext>
                  </a:extLst>
                </p:cNvPr>
                <p:cNvPicPr/>
                <p:nvPr/>
              </p:nvPicPr>
              <p:blipFill>
                <a:blip r:embed="rId479"/>
                <a:stretch>
                  <a:fillRect/>
                </a:stretch>
              </p:blipFill>
              <p:spPr>
                <a:xfrm>
                  <a:off x="9232585" y="4594357"/>
                  <a:ext cx="12024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480">
              <p14:nvContentPartPr>
                <p14:cNvPr id="237" name="Ink 236">
                  <a:extLst>
                    <a:ext uri="{FF2B5EF4-FFF2-40B4-BE49-F238E27FC236}">
                      <a16:creationId xmlns:a16="http://schemas.microsoft.com/office/drawing/2014/main" id="{54A2DBCC-B126-AFEE-B846-BD653BAF7F38}"/>
                    </a:ext>
                  </a:extLst>
                </p14:cNvPr>
                <p14:cNvContentPartPr/>
                <p14:nvPr/>
              </p14:nvContentPartPr>
              <p14:xfrm>
                <a:off x="9635425" y="4629997"/>
                <a:ext cx="159480" cy="164880"/>
              </p14:xfrm>
            </p:contentPart>
          </mc:Choice>
          <mc:Fallback xmlns="">
            <p:pic>
              <p:nvPicPr>
                <p:cNvPr id="237" name="Ink 236">
                  <a:extLst>
                    <a:ext uri="{FF2B5EF4-FFF2-40B4-BE49-F238E27FC236}">
                      <a16:creationId xmlns:a16="http://schemas.microsoft.com/office/drawing/2014/main" id="{54A2DBCC-B126-AFEE-B846-BD653BAF7F38}"/>
                    </a:ext>
                  </a:extLst>
                </p:cNvPr>
                <p:cNvPicPr/>
                <p:nvPr/>
              </p:nvPicPr>
              <p:blipFill>
                <a:blip r:embed="rId481"/>
                <a:stretch>
                  <a:fillRect/>
                </a:stretch>
              </p:blipFill>
              <p:spPr>
                <a:xfrm>
                  <a:off x="9631105" y="4625677"/>
                  <a:ext cx="16812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482">
              <p14:nvContentPartPr>
                <p14:cNvPr id="238" name="Ink 237">
                  <a:extLst>
                    <a:ext uri="{FF2B5EF4-FFF2-40B4-BE49-F238E27FC236}">
                      <a16:creationId xmlns:a16="http://schemas.microsoft.com/office/drawing/2014/main" id="{B356B292-FF14-ED10-B14C-0178FAFA75C8}"/>
                    </a:ext>
                  </a:extLst>
                </p14:cNvPr>
                <p14:cNvContentPartPr/>
                <p14:nvPr/>
              </p14:nvContentPartPr>
              <p14:xfrm>
                <a:off x="9885625" y="4603357"/>
                <a:ext cx="109440" cy="193680"/>
              </p14:xfrm>
            </p:contentPart>
          </mc:Choice>
          <mc:Fallback xmlns="">
            <p:pic>
              <p:nvPicPr>
                <p:cNvPr id="238" name="Ink 237">
                  <a:extLst>
                    <a:ext uri="{FF2B5EF4-FFF2-40B4-BE49-F238E27FC236}">
                      <a16:creationId xmlns:a16="http://schemas.microsoft.com/office/drawing/2014/main" id="{B356B292-FF14-ED10-B14C-0178FAFA75C8}"/>
                    </a:ext>
                  </a:extLst>
                </p:cNvPr>
                <p:cNvPicPr/>
                <p:nvPr/>
              </p:nvPicPr>
              <p:blipFill>
                <a:blip r:embed="rId483"/>
                <a:stretch>
                  <a:fillRect/>
                </a:stretch>
              </p:blipFill>
              <p:spPr>
                <a:xfrm>
                  <a:off x="9881305" y="4599037"/>
                  <a:ext cx="11808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484">
              <p14:nvContentPartPr>
                <p14:cNvPr id="239" name="Ink 238">
                  <a:extLst>
                    <a:ext uri="{FF2B5EF4-FFF2-40B4-BE49-F238E27FC236}">
                      <a16:creationId xmlns:a16="http://schemas.microsoft.com/office/drawing/2014/main" id="{D516D188-1D7B-B6DA-DE62-289DF7774A80}"/>
                    </a:ext>
                  </a:extLst>
                </p14:cNvPr>
                <p14:cNvContentPartPr/>
                <p14:nvPr/>
              </p14:nvContentPartPr>
              <p14:xfrm>
                <a:off x="10068505" y="4579957"/>
                <a:ext cx="123480" cy="218880"/>
              </p14:xfrm>
            </p:contentPart>
          </mc:Choice>
          <mc:Fallback xmlns="">
            <p:pic>
              <p:nvPicPr>
                <p:cNvPr id="239" name="Ink 238">
                  <a:extLst>
                    <a:ext uri="{FF2B5EF4-FFF2-40B4-BE49-F238E27FC236}">
                      <a16:creationId xmlns:a16="http://schemas.microsoft.com/office/drawing/2014/main" id="{D516D188-1D7B-B6DA-DE62-289DF7774A80}"/>
                    </a:ext>
                  </a:extLst>
                </p:cNvPr>
                <p:cNvPicPr/>
                <p:nvPr/>
              </p:nvPicPr>
              <p:blipFill>
                <a:blip r:embed="rId485"/>
                <a:stretch>
                  <a:fillRect/>
                </a:stretch>
              </p:blipFill>
              <p:spPr>
                <a:xfrm>
                  <a:off x="10064185" y="4575637"/>
                  <a:ext cx="13212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486">
              <p14:nvContentPartPr>
                <p14:cNvPr id="241" name="Ink 240">
                  <a:extLst>
                    <a:ext uri="{FF2B5EF4-FFF2-40B4-BE49-F238E27FC236}">
                      <a16:creationId xmlns:a16="http://schemas.microsoft.com/office/drawing/2014/main" id="{D0F7DEA1-5BE8-9373-03DD-A0B4B4C9E215}"/>
                    </a:ext>
                  </a:extLst>
                </p14:cNvPr>
                <p14:cNvContentPartPr/>
                <p14:nvPr/>
              </p14:nvContentPartPr>
              <p14:xfrm>
                <a:off x="7928665" y="4943197"/>
                <a:ext cx="103680" cy="201960"/>
              </p14:xfrm>
            </p:contentPart>
          </mc:Choice>
          <mc:Fallback xmlns="">
            <p:pic>
              <p:nvPicPr>
                <p:cNvPr id="241" name="Ink 240">
                  <a:extLst>
                    <a:ext uri="{FF2B5EF4-FFF2-40B4-BE49-F238E27FC236}">
                      <a16:creationId xmlns:a16="http://schemas.microsoft.com/office/drawing/2014/main" id="{D0F7DEA1-5BE8-9373-03DD-A0B4B4C9E215}"/>
                    </a:ext>
                  </a:extLst>
                </p:cNvPr>
                <p:cNvPicPr/>
                <p:nvPr/>
              </p:nvPicPr>
              <p:blipFill>
                <a:blip r:embed="rId487"/>
                <a:stretch>
                  <a:fillRect/>
                </a:stretch>
              </p:blipFill>
              <p:spPr>
                <a:xfrm>
                  <a:off x="7924345" y="4938877"/>
                  <a:ext cx="11232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488">
              <p14:nvContentPartPr>
                <p14:cNvPr id="242" name="Ink 241">
                  <a:extLst>
                    <a:ext uri="{FF2B5EF4-FFF2-40B4-BE49-F238E27FC236}">
                      <a16:creationId xmlns:a16="http://schemas.microsoft.com/office/drawing/2014/main" id="{93C1BF20-A219-166E-E62C-0246AA5B2EB7}"/>
                    </a:ext>
                  </a:extLst>
                </p14:cNvPr>
                <p14:cNvContentPartPr/>
                <p14:nvPr/>
              </p14:nvContentPartPr>
              <p14:xfrm>
                <a:off x="8086705" y="4985317"/>
                <a:ext cx="114120" cy="161640"/>
              </p14:xfrm>
            </p:contentPart>
          </mc:Choice>
          <mc:Fallback xmlns="">
            <p:pic>
              <p:nvPicPr>
                <p:cNvPr id="242" name="Ink 241">
                  <a:extLst>
                    <a:ext uri="{FF2B5EF4-FFF2-40B4-BE49-F238E27FC236}">
                      <a16:creationId xmlns:a16="http://schemas.microsoft.com/office/drawing/2014/main" id="{93C1BF20-A219-166E-E62C-0246AA5B2EB7}"/>
                    </a:ext>
                  </a:extLst>
                </p:cNvPr>
                <p:cNvPicPr/>
                <p:nvPr/>
              </p:nvPicPr>
              <p:blipFill>
                <a:blip r:embed="rId489"/>
                <a:stretch>
                  <a:fillRect/>
                </a:stretch>
              </p:blipFill>
              <p:spPr>
                <a:xfrm>
                  <a:off x="8082385" y="4980997"/>
                  <a:ext cx="12276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490">
              <p14:nvContentPartPr>
                <p14:cNvPr id="243" name="Ink 242">
                  <a:extLst>
                    <a:ext uri="{FF2B5EF4-FFF2-40B4-BE49-F238E27FC236}">
                      <a16:creationId xmlns:a16="http://schemas.microsoft.com/office/drawing/2014/main" id="{B7A6E75E-9CF3-E5F0-63E6-78D69484058D}"/>
                    </a:ext>
                  </a:extLst>
                </p14:cNvPr>
                <p14:cNvContentPartPr/>
                <p14:nvPr/>
              </p14:nvContentPartPr>
              <p14:xfrm>
                <a:off x="8256265" y="4971277"/>
                <a:ext cx="135720" cy="171720"/>
              </p14:xfrm>
            </p:contentPart>
          </mc:Choice>
          <mc:Fallback xmlns="">
            <p:pic>
              <p:nvPicPr>
                <p:cNvPr id="243" name="Ink 242">
                  <a:extLst>
                    <a:ext uri="{FF2B5EF4-FFF2-40B4-BE49-F238E27FC236}">
                      <a16:creationId xmlns:a16="http://schemas.microsoft.com/office/drawing/2014/main" id="{B7A6E75E-9CF3-E5F0-63E6-78D69484058D}"/>
                    </a:ext>
                  </a:extLst>
                </p:cNvPr>
                <p:cNvPicPr/>
                <p:nvPr/>
              </p:nvPicPr>
              <p:blipFill>
                <a:blip r:embed="rId491"/>
                <a:stretch>
                  <a:fillRect/>
                </a:stretch>
              </p:blipFill>
              <p:spPr>
                <a:xfrm>
                  <a:off x="8251945" y="4966957"/>
                  <a:ext cx="14436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492">
              <p14:nvContentPartPr>
                <p14:cNvPr id="367" name="Ink 366">
                  <a:extLst>
                    <a:ext uri="{FF2B5EF4-FFF2-40B4-BE49-F238E27FC236}">
                      <a16:creationId xmlns:a16="http://schemas.microsoft.com/office/drawing/2014/main" id="{FFC45384-AC72-3495-3761-35FA45DB363B}"/>
                    </a:ext>
                  </a:extLst>
                </p14:cNvPr>
                <p14:cNvContentPartPr/>
                <p14:nvPr/>
              </p14:nvContentPartPr>
              <p14:xfrm>
                <a:off x="8458225" y="4946437"/>
                <a:ext cx="105120" cy="203400"/>
              </p14:xfrm>
            </p:contentPart>
          </mc:Choice>
          <mc:Fallback xmlns="">
            <p:pic>
              <p:nvPicPr>
                <p:cNvPr id="367" name="Ink 366">
                  <a:extLst>
                    <a:ext uri="{FF2B5EF4-FFF2-40B4-BE49-F238E27FC236}">
                      <a16:creationId xmlns:a16="http://schemas.microsoft.com/office/drawing/2014/main" id="{FFC45384-AC72-3495-3761-35FA45DB363B}"/>
                    </a:ext>
                  </a:extLst>
                </p:cNvPr>
                <p:cNvPicPr/>
                <p:nvPr/>
              </p:nvPicPr>
              <p:blipFill>
                <a:blip r:embed="rId493"/>
                <a:stretch>
                  <a:fillRect/>
                </a:stretch>
              </p:blipFill>
              <p:spPr>
                <a:xfrm>
                  <a:off x="8453905" y="4942117"/>
                  <a:ext cx="11376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494">
              <p14:nvContentPartPr>
                <p14:cNvPr id="368" name="Ink 367">
                  <a:extLst>
                    <a:ext uri="{FF2B5EF4-FFF2-40B4-BE49-F238E27FC236}">
                      <a16:creationId xmlns:a16="http://schemas.microsoft.com/office/drawing/2014/main" id="{1257B290-D9D1-E8F2-2081-611C05F0E78E}"/>
                    </a:ext>
                  </a:extLst>
                </p14:cNvPr>
                <p14:cNvContentPartPr/>
                <p14:nvPr/>
              </p14:nvContentPartPr>
              <p14:xfrm>
                <a:off x="8482345" y="5082157"/>
                <a:ext cx="91080" cy="6480"/>
              </p14:xfrm>
            </p:contentPart>
          </mc:Choice>
          <mc:Fallback xmlns="">
            <p:pic>
              <p:nvPicPr>
                <p:cNvPr id="368" name="Ink 367">
                  <a:extLst>
                    <a:ext uri="{FF2B5EF4-FFF2-40B4-BE49-F238E27FC236}">
                      <a16:creationId xmlns:a16="http://schemas.microsoft.com/office/drawing/2014/main" id="{1257B290-D9D1-E8F2-2081-611C05F0E78E}"/>
                    </a:ext>
                  </a:extLst>
                </p:cNvPr>
                <p:cNvPicPr/>
                <p:nvPr/>
              </p:nvPicPr>
              <p:blipFill>
                <a:blip r:embed="rId495"/>
                <a:stretch>
                  <a:fillRect/>
                </a:stretch>
              </p:blipFill>
              <p:spPr>
                <a:xfrm>
                  <a:off x="8478025" y="5077837"/>
                  <a:ext cx="99720" cy="15120"/>
                </a:xfrm>
                <a:prstGeom prst="rect">
                  <a:avLst/>
                </a:prstGeom>
              </p:spPr>
            </p:pic>
          </mc:Fallback>
        </mc:AlternateContent>
        <mc:AlternateContent xmlns:mc="http://schemas.openxmlformats.org/markup-compatibility/2006" xmlns:p14="http://schemas.microsoft.com/office/powerpoint/2010/main">
          <mc:Choice Requires="p14">
            <p:contentPart p14:bwMode="auto" r:id="rId496">
              <p14:nvContentPartPr>
                <p14:cNvPr id="369" name="Ink 368">
                  <a:extLst>
                    <a:ext uri="{FF2B5EF4-FFF2-40B4-BE49-F238E27FC236}">
                      <a16:creationId xmlns:a16="http://schemas.microsoft.com/office/drawing/2014/main" id="{038C066B-B4D2-BDA9-15B6-7BF878E21426}"/>
                    </a:ext>
                  </a:extLst>
                </p14:cNvPr>
                <p14:cNvContentPartPr/>
                <p14:nvPr/>
              </p14:nvContentPartPr>
              <p14:xfrm>
                <a:off x="8650465" y="4956517"/>
                <a:ext cx="88920" cy="202320"/>
              </p14:xfrm>
            </p:contentPart>
          </mc:Choice>
          <mc:Fallback xmlns="">
            <p:pic>
              <p:nvPicPr>
                <p:cNvPr id="369" name="Ink 368">
                  <a:extLst>
                    <a:ext uri="{FF2B5EF4-FFF2-40B4-BE49-F238E27FC236}">
                      <a16:creationId xmlns:a16="http://schemas.microsoft.com/office/drawing/2014/main" id="{038C066B-B4D2-BDA9-15B6-7BF878E21426}"/>
                    </a:ext>
                  </a:extLst>
                </p:cNvPr>
                <p:cNvPicPr/>
                <p:nvPr/>
              </p:nvPicPr>
              <p:blipFill>
                <a:blip r:embed="rId497"/>
                <a:stretch>
                  <a:fillRect/>
                </a:stretch>
              </p:blipFill>
              <p:spPr>
                <a:xfrm>
                  <a:off x="8646145" y="4952197"/>
                  <a:ext cx="97560" cy="210960"/>
                </a:xfrm>
                <a:prstGeom prst="rect">
                  <a:avLst/>
                </a:prstGeom>
              </p:spPr>
            </p:pic>
          </mc:Fallback>
        </mc:AlternateContent>
      </p:grpSp>
    </p:spTree>
    <p:extLst>
      <p:ext uri="{BB962C8B-B14F-4D97-AF65-F5344CB8AC3E}">
        <p14:creationId xmlns:p14="http://schemas.microsoft.com/office/powerpoint/2010/main" val="2046430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910" y="181303"/>
            <a:ext cx="11352179" cy="790411"/>
          </a:xfrm>
        </p:spPr>
        <p:txBody>
          <a:bodyPr>
            <a:noAutofit/>
          </a:bodyPr>
          <a:lstStyle/>
          <a:p>
            <a:pPr algn="l"/>
            <a:r>
              <a:rPr lang="en-US" sz="4000" b="1" dirty="0">
                <a:solidFill>
                  <a:srgbClr val="99FF33"/>
                </a:solidFill>
                <a:latin typeface="Consolas" panose="020B0609020204030204" pitchFamily="49" charset="0"/>
              </a:rPr>
              <a:t>Mobile Computing:</a:t>
            </a:r>
          </a:p>
        </p:txBody>
      </p:sp>
      <p:grpSp>
        <p:nvGrpSpPr>
          <p:cNvPr id="8" name="Group 7">
            <a:extLst>
              <a:ext uri="{FF2B5EF4-FFF2-40B4-BE49-F238E27FC236}">
                <a16:creationId xmlns:a16="http://schemas.microsoft.com/office/drawing/2014/main" id="{5E6784CA-1BE5-0745-591D-4C7CA8E72CAB}"/>
              </a:ext>
            </a:extLst>
          </p:cNvPr>
          <p:cNvGrpSpPr/>
          <p:nvPr/>
        </p:nvGrpSpPr>
        <p:grpSpPr>
          <a:xfrm>
            <a:off x="5315785" y="260677"/>
            <a:ext cx="2903040" cy="675000"/>
            <a:chOff x="5315785" y="260677"/>
            <a:chExt cx="2903040" cy="675000"/>
          </a:xfrm>
        </p:grpSpPr>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38DD5F7E-A34D-E631-3375-6E35474BD73B}"/>
                    </a:ext>
                  </a:extLst>
                </p14:cNvPr>
                <p14:cNvContentPartPr/>
                <p14:nvPr/>
              </p14:nvContentPartPr>
              <p14:xfrm>
                <a:off x="5315785" y="486397"/>
                <a:ext cx="1095120" cy="309960"/>
              </p14:xfrm>
            </p:contentPart>
          </mc:Choice>
          <mc:Fallback xmlns="">
            <p:pic>
              <p:nvPicPr>
                <p:cNvPr id="3" name="Ink 2">
                  <a:extLst>
                    <a:ext uri="{FF2B5EF4-FFF2-40B4-BE49-F238E27FC236}">
                      <a16:creationId xmlns:a16="http://schemas.microsoft.com/office/drawing/2014/main" id="{38DD5F7E-A34D-E631-3375-6E35474BD73B}"/>
                    </a:ext>
                  </a:extLst>
                </p:cNvPr>
                <p:cNvPicPr/>
                <p:nvPr/>
              </p:nvPicPr>
              <p:blipFill>
                <a:blip r:embed="rId3"/>
                <a:stretch>
                  <a:fillRect/>
                </a:stretch>
              </p:blipFill>
              <p:spPr>
                <a:xfrm>
                  <a:off x="5306785" y="477757"/>
                  <a:ext cx="111276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9545DF0E-F6C8-77A8-EEF4-0779F2E31FF3}"/>
                    </a:ext>
                  </a:extLst>
                </p14:cNvPr>
                <p14:cNvContentPartPr/>
                <p14:nvPr/>
              </p14:nvContentPartPr>
              <p14:xfrm>
                <a:off x="6613225" y="328717"/>
                <a:ext cx="1513800" cy="606960"/>
              </p14:xfrm>
            </p:contentPart>
          </mc:Choice>
          <mc:Fallback xmlns="">
            <p:pic>
              <p:nvPicPr>
                <p:cNvPr id="4" name="Ink 3">
                  <a:extLst>
                    <a:ext uri="{FF2B5EF4-FFF2-40B4-BE49-F238E27FC236}">
                      <a16:creationId xmlns:a16="http://schemas.microsoft.com/office/drawing/2014/main" id="{9545DF0E-F6C8-77A8-EEF4-0779F2E31FF3}"/>
                    </a:ext>
                  </a:extLst>
                </p:cNvPr>
                <p:cNvPicPr/>
                <p:nvPr/>
              </p:nvPicPr>
              <p:blipFill>
                <a:blip r:embed="rId5"/>
                <a:stretch>
                  <a:fillRect/>
                </a:stretch>
              </p:blipFill>
              <p:spPr>
                <a:xfrm>
                  <a:off x="6604585" y="319717"/>
                  <a:ext cx="1531440" cy="624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656FE525-60A0-E092-F5CD-2177887F8F36}"/>
                    </a:ext>
                  </a:extLst>
                </p14:cNvPr>
                <p14:cNvContentPartPr/>
                <p14:nvPr/>
              </p14:nvContentPartPr>
              <p14:xfrm>
                <a:off x="8071225" y="462997"/>
                <a:ext cx="147600" cy="24480"/>
              </p14:xfrm>
            </p:contentPart>
          </mc:Choice>
          <mc:Fallback xmlns="">
            <p:pic>
              <p:nvPicPr>
                <p:cNvPr id="5" name="Ink 4">
                  <a:extLst>
                    <a:ext uri="{FF2B5EF4-FFF2-40B4-BE49-F238E27FC236}">
                      <a16:creationId xmlns:a16="http://schemas.microsoft.com/office/drawing/2014/main" id="{656FE525-60A0-E092-F5CD-2177887F8F36}"/>
                    </a:ext>
                  </a:extLst>
                </p:cNvPr>
                <p:cNvPicPr/>
                <p:nvPr/>
              </p:nvPicPr>
              <p:blipFill>
                <a:blip r:embed="rId7"/>
                <a:stretch>
                  <a:fillRect/>
                </a:stretch>
              </p:blipFill>
              <p:spPr>
                <a:xfrm>
                  <a:off x="8062225" y="454357"/>
                  <a:ext cx="16524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BB64C45B-D08F-EA99-162E-406FF18C4842}"/>
                    </a:ext>
                  </a:extLst>
                </p14:cNvPr>
                <p14:cNvContentPartPr/>
                <p14:nvPr/>
              </p14:nvContentPartPr>
              <p14:xfrm>
                <a:off x="7103905" y="260677"/>
                <a:ext cx="94320" cy="102960"/>
              </p14:xfrm>
            </p:contentPart>
          </mc:Choice>
          <mc:Fallback xmlns="">
            <p:pic>
              <p:nvPicPr>
                <p:cNvPr id="6" name="Ink 5">
                  <a:extLst>
                    <a:ext uri="{FF2B5EF4-FFF2-40B4-BE49-F238E27FC236}">
                      <a16:creationId xmlns:a16="http://schemas.microsoft.com/office/drawing/2014/main" id="{BB64C45B-D08F-EA99-162E-406FF18C4842}"/>
                    </a:ext>
                  </a:extLst>
                </p:cNvPr>
                <p:cNvPicPr/>
                <p:nvPr/>
              </p:nvPicPr>
              <p:blipFill>
                <a:blip r:embed="rId9"/>
                <a:stretch>
                  <a:fillRect/>
                </a:stretch>
              </p:blipFill>
              <p:spPr>
                <a:xfrm>
                  <a:off x="7095265" y="252037"/>
                  <a:ext cx="111960" cy="120600"/>
                </a:xfrm>
                <a:prstGeom prst="rect">
                  <a:avLst/>
                </a:prstGeom>
              </p:spPr>
            </p:pic>
          </mc:Fallback>
        </mc:AlternateContent>
      </p:grpSp>
      <p:grpSp>
        <p:nvGrpSpPr>
          <p:cNvPr id="40" name="Group 39">
            <a:extLst>
              <a:ext uri="{FF2B5EF4-FFF2-40B4-BE49-F238E27FC236}">
                <a16:creationId xmlns:a16="http://schemas.microsoft.com/office/drawing/2014/main" id="{0EF5A02C-314A-8C85-FFAB-E6C6F951B000}"/>
              </a:ext>
            </a:extLst>
          </p:cNvPr>
          <p:cNvGrpSpPr/>
          <p:nvPr/>
        </p:nvGrpSpPr>
        <p:grpSpPr>
          <a:xfrm>
            <a:off x="484945" y="960517"/>
            <a:ext cx="4406400" cy="539640"/>
            <a:chOff x="484945" y="960517"/>
            <a:chExt cx="4406400" cy="539640"/>
          </a:xfrm>
        </p:grpSpPr>
        <mc:AlternateContent xmlns:mc="http://schemas.openxmlformats.org/markup-compatibility/2006" xmlns:p14="http://schemas.microsoft.com/office/powerpoint/2010/main">
          <mc:Choice Requires="p14">
            <p:contentPart p14:bwMode="auto" r:id="rId10">
              <p14:nvContentPartPr>
                <p14:cNvPr id="24" name="Ink 23">
                  <a:extLst>
                    <a:ext uri="{FF2B5EF4-FFF2-40B4-BE49-F238E27FC236}">
                      <a16:creationId xmlns:a16="http://schemas.microsoft.com/office/drawing/2014/main" id="{D2B865BF-E368-6EF7-5C69-FD69A9A04067}"/>
                    </a:ext>
                  </a:extLst>
                </p14:cNvPr>
                <p14:cNvContentPartPr/>
                <p14:nvPr/>
              </p14:nvContentPartPr>
              <p14:xfrm>
                <a:off x="574585" y="1142317"/>
                <a:ext cx="103320" cy="200520"/>
              </p14:xfrm>
            </p:contentPart>
          </mc:Choice>
          <mc:Fallback xmlns="">
            <p:pic>
              <p:nvPicPr>
                <p:cNvPr id="24" name="Ink 23">
                  <a:extLst>
                    <a:ext uri="{FF2B5EF4-FFF2-40B4-BE49-F238E27FC236}">
                      <a16:creationId xmlns:a16="http://schemas.microsoft.com/office/drawing/2014/main" id="{D2B865BF-E368-6EF7-5C69-FD69A9A04067}"/>
                    </a:ext>
                  </a:extLst>
                </p:cNvPr>
                <p:cNvPicPr/>
                <p:nvPr/>
              </p:nvPicPr>
              <p:blipFill>
                <a:blip r:embed="rId11"/>
                <a:stretch>
                  <a:fillRect/>
                </a:stretch>
              </p:blipFill>
              <p:spPr>
                <a:xfrm>
                  <a:off x="565585" y="1133677"/>
                  <a:ext cx="12096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5" name="Ink 24">
                  <a:extLst>
                    <a:ext uri="{FF2B5EF4-FFF2-40B4-BE49-F238E27FC236}">
                      <a16:creationId xmlns:a16="http://schemas.microsoft.com/office/drawing/2014/main" id="{9D898BFD-59FF-A5F2-0FF0-C284922D2450}"/>
                    </a:ext>
                  </a:extLst>
                </p14:cNvPr>
                <p14:cNvContentPartPr/>
                <p14:nvPr/>
              </p14:nvContentPartPr>
              <p14:xfrm>
                <a:off x="484945" y="1042237"/>
                <a:ext cx="312120" cy="377640"/>
              </p14:xfrm>
            </p:contentPart>
          </mc:Choice>
          <mc:Fallback xmlns="">
            <p:pic>
              <p:nvPicPr>
                <p:cNvPr id="25" name="Ink 24">
                  <a:extLst>
                    <a:ext uri="{FF2B5EF4-FFF2-40B4-BE49-F238E27FC236}">
                      <a16:creationId xmlns:a16="http://schemas.microsoft.com/office/drawing/2014/main" id="{9D898BFD-59FF-A5F2-0FF0-C284922D2450}"/>
                    </a:ext>
                  </a:extLst>
                </p:cNvPr>
                <p:cNvPicPr/>
                <p:nvPr/>
              </p:nvPicPr>
              <p:blipFill>
                <a:blip r:embed="rId13"/>
                <a:stretch>
                  <a:fillRect/>
                </a:stretch>
              </p:blipFill>
              <p:spPr>
                <a:xfrm>
                  <a:off x="476305" y="1033237"/>
                  <a:ext cx="329760" cy="395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7" name="Ink 26">
                  <a:extLst>
                    <a:ext uri="{FF2B5EF4-FFF2-40B4-BE49-F238E27FC236}">
                      <a16:creationId xmlns:a16="http://schemas.microsoft.com/office/drawing/2014/main" id="{7F2CC7B6-DEE6-1FF2-7E38-3027FC42E5FD}"/>
                    </a:ext>
                  </a:extLst>
                </p14:cNvPr>
                <p14:cNvContentPartPr/>
                <p14:nvPr/>
              </p14:nvContentPartPr>
              <p14:xfrm>
                <a:off x="890305" y="1065277"/>
                <a:ext cx="763920" cy="314640"/>
              </p14:xfrm>
            </p:contentPart>
          </mc:Choice>
          <mc:Fallback xmlns="">
            <p:pic>
              <p:nvPicPr>
                <p:cNvPr id="27" name="Ink 26">
                  <a:extLst>
                    <a:ext uri="{FF2B5EF4-FFF2-40B4-BE49-F238E27FC236}">
                      <a16:creationId xmlns:a16="http://schemas.microsoft.com/office/drawing/2014/main" id="{7F2CC7B6-DEE6-1FF2-7E38-3027FC42E5FD}"/>
                    </a:ext>
                  </a:extLst>
                </p:cNvPr>
                <p:cNvPicPr/>
                <p:nvPr/>
              </p:nvPicPr>
              <p:blipFill>
                <a:blip r:embed="rId15"/>
                <a:stretch>
                  <a:fillRect/>
                </a:stretch>
              </p:blipFill>
              <p:spPr>
                <a:xfrm>
                  <a:off x="881665" y="1056637"/>
                  <a:ext cx="781560"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68994998-E03E-7636-9874-E3CA4667E9FD}"/>
                    </a:ext>
                  </a:extLst>
                </p14:cNvPr>
                <p14:cNvContentPartPr/>
                <p14:nvPr/>
              </p14:nvContentPartPr>
              <p14:xfrm>
                <a:off x="1446865" y="960517"/>
                <a:ext cx="96840" cy="81000"/>
              </p14:xfrm>
            </p:contentPart>
          </mc:Choice>
          <mc:Fallback xmlns="">
            <p:pic>
              <p:nvPicPr>
                <p:cNvPr id="28" name="Ink 27">
                  <a:extLst>
                    <a:ext uri="{FF2B5EF4-FFF2-40B4-BE49-F238E27FC236}">
                      <a16:creationId xmlns:a16="http://schemas.microsoft.com/office/drawing/2014/main" id="{68994998-E03E-7636-9874-E3CA4667E9FD}"/>
                    </a:ext>
                  </a:extLst>
                </p:cNvPr>
                <p:cNvPicPr/>
                <p:nvPr/>
              </p:nvPicPr>
              <p:blipFill>
                <a:blip r:embed="rId17"/>
                <a:stretch>
                  <a:fillRect/>
                </a:stretch>
              </p:blipFill>
              <p:spPr>
                <a:xfrm>
                  <a:off x="1438225" y="951877"/>
                  <a:ext cx="11448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k 28">
                  <a:extLst>
                    <a:ext uri="{FF2B5EF4-FFF2-40B4-BE49-F238E27FC236}">
                      <a16:creationId xmlns:a16="http://schemas.microsoft.com/office/drawing/2014/main" id="{9D7277F0-6EC2-AC8B-8D63-543810A9B589}"/>
                    </a:ext>
                  </a:extLst>
                </p14:cNvPr>
                <p14:cNvContentPartPr/>
                <p14:nvPr/>
              </p14:nvContentPartPr>
              <p14:xfrm>
                <a:off x="1284865" y="1118197"/>
                <a:ext cx="124920" cy="2160"/>
              </p14:xfrm>
            </p:contentPart>
          </mc:Choice>
          <mc:Fallback xmlns="">
            <p:pic>
              <p:nvPicPr>
                <p:cNvPr id="29" name="Ink 28">
                  <a:extLst>
                    <a:ext uri="{FF2B5EF4-FFF2-40B4-BE49-F238E27FC236}">
                      <a16:creationId xmlns:a16="http://schemas.microsoft.com/office/drawing/2014/main" id="{9D7277F0-6EC2-AC8B-8D63-543810A9B589}"/>
                    </a:ext>
                  </a:extLst>
                </p:cNvPr>
                <p:cNvPicPr/>
                <p:nvPr/>
              </p:nvPicPr>
              <p:blipFill>
                <a:blip r:embed="rId19"/>
                <a:stretch>
                  <a:fillRect/>
                </a:stretch>
              </p:blipFill>
              <p:spPr>
                <a:xfrm>
                  <a:off x="1275865" y="1109197"/>
                  <a:ext cx="14256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0" name="Ink 29">
                  <a:extLst>
                    <a:ext uri="{FF2B5EF4-FFF2-40B4-BE49-F238E27FC236}">
                      <a16:creationId xmlns:a16="http://schemas.microsoft.com/office/drawing/2014/main" id="{9743DD6A-DCA3-A7F7-5801-51F9D0A55170}"/>
                    </a:ext>
                  </a:extLst>
                </p14:cNvPr>
                <p14:cNvContentPartPr/>
                <p14:nvPr/>
              </p14:nvContentPartPr>
              <p14:xfrm>
                <a:off x="1041865" y="1181917"/>
                <a:ext cx="149760" cy="9360"/>
              </p14:xfrm>
            </p:contentPart>
          </mc:Choice>
          <mc:Fallback xmlns="">
            <p:pic>
              <p:nvPicPr>
                <p:cNvPr id="30" name="Ink 29">
                  <a:extLst>
                    <a:ext uri="{FF2B5EF4-FFF2-40B4-BE49-F238E27FC236}">
                      <a16:creationId xmlns:a16="http://schemas.microsoft.com/office/drawing/2014/main" id="{9743DD6A-DCA3-A7F7-5801-51F9D0A55170}"/>
                    </a:ext>
                  </a:extLst>
                </p:cNvPr>
                <p:cNvPicPr/>
                <p:nvPr/>
              </p:nvPicPr>
              <p:blipFill>
                <a:blip r:embed="rId21"/>
                <a:stretch>
                  <a:fillRect/>
                </a:stretch>
              </p:blipFill>
              <p:spPr>
                <a:xfrm>
                  <a:off x="1032865" y="1172917"/>
                  <a:ext cx="16740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1" name="Ink 30">
                  <a:extLst>
                    <a:ext uri="{FF2B5EF4-FFF2-40B4-BE49-F238E27FC236}">
                      <a16:creationId xmlns:a16="http://schemas.microsoft.com/office/drawing/2014/main" id="{11147A9C-E2C3-6304-A137-39CDBFA54BED}"/>
                    </a:ext>
                  </a:extLst>
                </p14:cNvPr>
                <p14:cNvContentPartPr/>
                <p14:nvPr/>
              </p14:nvContentPartPr>
              <p14:xfrm>
                <a:off x="858625" y="1486477"/>
                <a:ext cx="807840" cy="13680"/>
              </p14:xfrm>
            </p:contentPart>
          </mc:Choice>
          <mc:Fallback xmlns="">
            <p:pic>
              <p:nvPicPr>
                <p:cNvPr id="31" name="Ink 30">
                  <a:extLst>
                    <a:ext uri="{FF2B5EF4-FFF2-40B4-BE49-F238E27FC236}">
                      <a16:creationId xmlns:a16="http://schemas.microsoft.com/office/drawing/2014/main" id="{11147A9C-E2C3-6304-A137-39CDBFA54BED}"/>
                    </a:ext>
                  </a:extLst>
                </p:cNvPr>
                <p:cNvPicPr/>
                <p:nvPr/>
              </p:nvPicPr>
              <p:blipFill>
                <a:blip r:embed="rId23"/>
                <a:stretch>
                  <a:fillRect/>
                </a:stretch>
              </p:blipFill>
              <p:spPr>
                <a:xfrm>
                  <a:off x="849625" y="1477477"/>
                  <a:ext cx="82548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3" name="Ink 32">
                  <a:extLst>
                    <a:ext uri="{FF2B5EF4-FFF2-40B4-BE49-F238E27FC236}">
                      <a16:creationId xmlns:a16="http://schemas.microsoft.com/office/drawing/2014/main" id="{1C296C08-6629-714E-E5CB-B570D8099813}"/>
                    </a:ext>
                  </a:extLst>
                </p14:cNvPr>
                <p14:cNvContentPartPr/>
                <p14:nvPr/>
              </p14:nvContentPartPr>
              <p14:xfrm>
                <a:off x="1911625" y="1135117"/>
                <a:ext cx="225720" cy="146160"/>
              </p14:xfrm>
            </p:contentPart>
          </mc:Choice>
          <mc:Fallback xmlns="">
            <p:pic>
              <p:nvPicPr>
                <p:cNvPr id="33" name="Ink 32">
                  <a:extLst>
                    <a:ext uri="{FF2B5EF4-FFF2-40B4-BE49-F238E27FC236}">
                      <a16:creationId xmlns:a16="http://schemas.microsoft.com/office/drawing/2014/main" id="{1C296C08-6629-714E-E5CB-B570D8099813}"/>
                    </a:ext>
                  </a:extLst>
                </p:cNvPr>
                <p:cNvPicPr/>
                <p:nvPr/>
              </p:nvPicPr>
              <p:blipFill>
                <a:blip r:embed="rId25"/>
                <a:stretch>
                  <a:fillRect/>
                </a:stretch>
              </p:blipFill>
              <p:spPr>
                <a:xfrm>
                  <a:off x="1902985" y="1126477"/>
                  <a:ext cx="24336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4" name="Ink 33">
                  <a:extLst>
                    <a:ext uri="{FF2B5EF4-FFF2-40B4-BE49-F238E27FC236}">
                      <a16:creationId xmlns:a16="http://schemas.microsoft.com/office/drawing/2014/main" id="{F9CDE81B-D56F-CB7F-A920-97FBC1E1DB92}"/>
                    </a:ext>
                  </a:extLst>
                </p14:cNvPr>
                <p14:cNvContentPartPr/>
                <p14:nvPr/>
              </p14:nvContentPartPr>
              <p14:xfrm>
                <a:off x="2278465" y="1014157"/>
                <a:ext cx="739080" cy="447480"/>
              </p14:xfrm>
            </p:contentPart>
          </mc:Choice>
          <mc:Fallback xmlns="">
            <p:pic>
              <p:nvPicPr>
                <p:cNvPr id="34" name="Ink 33">
                  <a:extLst>
                    <a:ext uri="{FF2B5EF4-FFF2-40B4-BE49-F238E27FC236}">
                      <a16:creationId xmlns:a16="http://schemas.microsoft.com/office/drawing/2014/main" id="{F9CDE81B-D56F-CB7F-A920-97FBC1E1DB92}"/>
                    </a:ext>
                  </a:extLst>
                </p:cNvPr>
                <p:cNvPicPr/>
                <p:nvPr/>
              </p:nvPicPr>
              <p:blipFill>
                <a:blip r:embed="rId27"/>
                <a:stretch>
                  <a:fillRect/>
                </a:stretch>
              </p:blipFill>
              <p:spPr>
                <a:xfrm>
                  <a:off x="2269465" y="1005157"/>
                  <a:ext cx="756720" cy="4651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5" name="Ink 34">
                  <a:extLst>
                    <a:ext uri="{FF2B5EF4-FFF2-40B4-BE49-F238E27FC236}">
                      <a16:creationId xmlns:a16="http://schemas.microsoft.com/office/drawing/2014/main" id="{5138DD8B-745A-D887-0F57-9796DD440C79}"/>
                    </a:ext>
                  </a:extLst>
                </p14:cNvPr>
                <p14:cNvContentPartPr/>
                <p14:nvPr/>
              </p14:nvContentPartPr>
              <p14:xfrm>
                <a:off x="2585905" y="987517"/>
                <a:ext cx="114120" cy="99000"/>
              </p14:xfrm>
            </p:contentPart>
          </mc:Choice>
          <mc:Fallback xmlns="">
            <p:pic>
              <p:nvPicPr>
                <p:cNvPr id="35" name="Ink 34">
                  <a:extLst>
                    <a:ext uri="{FF2B5EF4-FFF2-40B4-BE49-F238E27FC236}">
                      <a16:creationId xmlns:a16="http://schemas.microsoft.com/office/drawing/2014/main" id="{5138DD8B-745A-D887-0F57-9796DD440C79}"/>
                    </a:ext>
                  </a:extLst>
                </p:cNvPr>
                <p:cNvPicPr/>
                <p:nvPr/>
              </p:nvPicPr>
              <p:blipFill>
                <a:blip r:embed="rId29"/>
                <a:stretch>
                  <a:fillRect/>
                </a:stretch>
              </p:blipFill>
              <p:spPr>
                <a:xfrm>
                  <a:off x="2577265" y="978517"/>
                  <a:ext cx="13176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6" name="Ink 35">
                  <a:extLst>
                    <a:ext uri="{FF2B5EF4-FFF2-40B4-BE49-F238E27FC236}">
                      <a16:creationId xmlns:a16="http://schemas.microsoft.com/office/drawing/2014/main" id="{60F5A900-2821-094E-9210-1F520CF1E4DA}"/>
                    </a:ext>
                  </a:extLst>
                </p14:cNvPr>
                <p14:cNvContentPartPr/>
                <p14:nvPr/>
              </p14:nvContentPartPr>
              <p14:xfrm>
                <a:off x="3188545" y="1023157"/>
                <a:ext cx="55080" cy="283680"/>
              </p14:xfrm>
            </p:contentPart>
          </mc:Choice>
          <mc:Fallback xmlns="">
            <p:pic>
              <p:nvPicPr>
                <p:cNvPr id="36" name="Ink 35">
                  <a:extLst>
                    <a:ext uri="{FF2B5EF4-FFF2-40B4-BE49-F238E27FC236}">
                      <a16:creationId xmlns:a16="http://schemas.microsoft.com/office/drawing/2014/main" id="{60F5A900-2821-094E-9210-1F520CF1E4DA}"/>
                    </a:ext>
                  </a:extLst>
                </p:cNvPr>
                <p:cNvPicPr/>
                <p:nvPr/>
              </p:nvPicPr>
              <p:blipFill>
                <a:blip r:embed="rId31"/>
                <a:stretch>
                  <a:fillRect/>
                </a:stretch>
              </p:blipFill>
              <p:spPr>
                <a:xfrm>
                  <a:off x="3179545" y="1014157"/>
                  <a:ext cx="7272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7" name="Ink 36">
                  <a:extLst>
                    <a:ext uri="{FF2B5EF4-FFF2-40B4-BE49-F238E27FC236}">
                      <a16:creationId xmlns:a16="http://schemas.microsoft.com/office/drawing/2014/main" id="{ECECB206-766C-8FF8-D04C-312BFB600DFB}"/>
                    </a:ext>
                  </a:extLst>
                </p14:cNvPr>
                <p14:cNvContentPartPr/>
                <p14:nvPr/>
              </p14:nvContentPartPr>
              <p14:xfrm>
                <a:off x="3294025" y="1017037"/>
                <a:ext cx="41040" cy="282240"/>
              </p14:xfrm>
            </p:contentPart>
          </mc:Choice>
          <mc:Fallback xmlns="">
            <p:pic>
              <p:nvPicPr>
                <p:cNvPr id="37" name="Ink 36">
                  <a:extLst>
                    <a:ext uri="{FF2B5EF4-FFF2-40B4-BE49-F238E27FC236}">
                      <a16:creationId xmlns:a16="http://schemas.microsoft.com/office/drawing/2014/main" id="{ECECB206-766C-8FF8-D04C-312BFB600DFB}"/>
                    </a:ext>
                  </a:extLst>
                </p:cNvPr>
                <p:cNvPicPr/>
                <p:nvPr/>
              </p:nvPicPr>
              <p:blipFill>
                <a:blip r:embed="rId33"/>
                <a:stretch>
                  <a:fillRect/>
                </a:stretch>
              </p:blipFill>
              <p:spPr>
                <a:xfrm>
                  <a:off x="3285025" y="1008037"/>
                  <a:ext cx="58680" cy="2998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8" name="Ink 37">
                  <a:extLst>
                    <a:ext uri="{FF2B5EF4-FFF2-40B4-BE49-F238E27FC236}">
                      <a16:creationId xmlns:a16="http://schemas.microsoft.com/office/drawing/2014/main" id="{2CF96982-8457-2CAC-F414-10CC1EDA46B1}"/>
                    </a:ext>
                  </a:extLst>
                </p14:cNvPr>
                <p14:cNvContentPartPr/>
                <p14:nvPr/>
              </p14:nvContentPartPr>
              <p14:xfrm>
                <a:off x="3141745" y="1106317"/>
                <a:ext cx="233280" cy="82800"/>
              </p14:xfrm>
            </p:contentPart>
          </mc:Choice>
          <mc:Fallback xmlns="">
            <p:pic>
              <p:nvPicPr>
                <p:cNvPr id="38" name="Ink 37">
                  <a:extLst>
                    <a:ext uri="{FF2B5EF4-FFF2-40B4-BE49-F238E27FC236}">
                      <a16:creationId xmlns:a16="http://schemas.microsoft.com/office/drawing/2014/main" id="{2CF96982-8457-2CAC-F414-10CC1EDA46B1}"/>
                    </a:ext>
                  </a:extLst>
                </p:cNvPr>
                <p:cNvPicPr/>
                <p:nvPr/>
              </p:nvPicPr>
              <p:blipFill>
                <a:blip r:embed="rId35"/>
                <a:stretch>
                  <a:fillRect/>
                </a:stretch>
              </p:blipFill>
              <p:spPr>
                <a:xfrm>
                  <a:off x="3132745" y="1097677"/>
                  <a:ext cx="25092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9" name="Ink 38">
                  <a:extLst>
                    <a:ext uri="{FF2B5EF4-FFF2-40B4-BE49-F238E27FC236}">
                      <a16:creationId xmlns:a16="http://schemas.microsoft.com/office/drawing/2014/main" id="{BE9DB078-7D4C-BAAA-2F79-85E863391276}"/>
                    </a:ext>
                  </a:extLst>
                </p14:cNvPr>
                <p14:cNvContentPartPr/>
                <p14:nvPr/>
              </p14:nvContentPartPr>
              <p14:xfrm>
                <a:off x="3466105" y="1017757"/>
                <a:ext cx="1425240" cy="300600"/>
              </p14:xfrm>
            </p:contentPart>
          </mc:Choice>
          <mc:Fallback xmlns="">
            <p:pic>
              <p:nvPicPr>
                <p:cNvPr id="39" name="Ink 38">
                  <a:extLst>
                    <a:ext uri="{FF2B5EF4-FFF2-40B4-BE49-F238E27FC236}">
                      <a16:creationId xmlns:a16="http://schemas.microsoft.com/office/drawing/2014/main" id="{BE9DB078-7D4C-BAAA-2F79-85E863391276}"/>
                    </a:ext>
                  </a:extLst>
                </p:cNvPr>
                <p:cNvPicPr/>
                <p:nvPr/>
              </p:nvPicPr>
              <p:blipFill>
                <a:blip r:embed="rId37"/>
                <a:stretch>
                  <a:fillRect/>
                </a:stretch>
              </p:blipFill>
              <p:spPr>
                <a:xfrm>
                  <a:off x="3457465" y="1008757"/>
                  <a:ext cx="1442880" cy="318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8">
            <p14:nvContentPartPr>
              <p14:cNvPr id="41" name="Ink 40">
                <a:extLst>
                  <a:ext uri="{FF2B5EF4-FFF2-40B4-BE49-F238E27FC236}">
                    <a16:creationId xmlns:a16="http://schemas.microsoft.com/office/drawing/2014/main" id="{3E341445-8987-DE1A-8D9B-680B465BB849}"/>
                  </a:ext>
                </a:extLst>
              </p14:cNvPr>
              <p14:cNvContentPartPr/>
              <p14:nvPr/>
            </p14:nvContentPartPr>
            <p14:xfrm>
              <a:off x="5148745" y="1123237"/>
              <a:ext cx="516240" cy="205560"/>
            </p14:xfrm>
          </p:contentPart>
        </mc:Choice>
        <mc:Fallback xmlns="">
          <p:pic>
            <p:nvPicPr>
              <p:cNvPr id="41" name="Ink 40">
                <a:extLst>
                  <a:ext uri="{FF2B5EF4-FFF2-40B4-BE49-F238E27FC236}">
                    <a16:creationId xmlns:a16="http://schemas.microsoft.com/office/drawing/2014/main" id="{3E341445-8987-DE1A-8D9B-680B465BB849}"/>
                  </a:ext>
                </a:extLst>
              </p:cNvPr>
              <p:cNvPicPr/>
              <p:nvPr/>
            </p:nvPicPr>
            <p:blipFill>
              <a:blip r:embed="rId39"/>
              <a:stretch>
                <a:fillRect/>
              </a:stretch>
            </p:blipFill>
            <p:spPr>
              <a:xfrm>
                <a:off x="5139745" y="1114597"/>
                <a:ext cx="533880" cy="223200"/>
              </a:xfrm>
              <a:prstGeom prst="rect">
                <a:avLst/>
              </a:prstGeom>
            </p:spPr>
          </p:pic>
        </mc:Fallback>
      </mc:AlternateContent>
      <p:grpSp>
        <p:nvGrpSpPr>
          <p:cNvPr id="58" name="Group 57">
            <a:extLst>
              <a:ext uri="{FF2B5EF4-FFF2-40B4-BE49-F238E27FC236}">
                <a16:creationId xmlns:a16="http://schemas.microsoft.com/office/drawing/2014/main" id="{06B6F94C-649C-0172-E6BA-EED3474253E9}"/>
              </a:ext>
            </a:extLst>
          </p:cNvPr>
          <p:cNvGrpSpPr/>
          <p:nvPr/>
        </p:nvGrpSpPr>
        <p:grpSpPr>
          <a:xfrm>
            <a:off x="392425" y="1612117"/>
            <a:ext cx="2377080" cy="587520"/>
            <a:chOff x="392425" y="1612117"/>
            <a:chExt cx="2377080" cy="587520"/>
          </a:xfrm>
        </p:grpSpPr>
        <mc:AlternateContent xmlns:mc="http://schemas.openxmlformats.org/markup-compatibility/2006" xmlns:p14="http://schemas.microsoft.com/office/powerpoint/2010/main">
          <mc:Choice Requires="p14">
            <p:contentPart p14:bwMode="auto" r:id="rId40">
              <p14:nvContentPartPr>
                <p14:cNvPr id="50" name="Ink 49">
                  <a:extLst>
                    <a:ext uri="{FF2B5EF4-FFF2-40B4-BE49-F238E27FC236}">
                      <a16:creationId xmlns:a16="http://schemas.microsoft.com/office/drawing/2014/main" id="{267B973E-8910-E4A4-8B9F-794E0083AEA9}"/>
                    </a:ext>
                  </a:extLst>
                </p14:cNvPr>
                <p14:cNvContentPartPr/>
                <p14:nvPr/>
              </p14:nvContentPartPr>
              <p14:xfrm>
                <a:off x="466945" y="1777717"/>
                <a:ext cx="136080" cy="164520"/>
              </p14:xfrm>
            </p:contentPart>
          </mc:Choice>
          <mc:Fallback xmlns="">
            <p:pic>
              <p:nvPicPr>
                <p:cNvPr id="50" name="Ink 49">
                  <a:extLst>
                    <a:ext uri="{FF2B5EF4-FFF2-40B4-BE49-F238E27FC236}">
                      <a16:creationId xmlns:a16="http://schemas.microsoft.com/office/drawing/2014/main" id="{267B973E-8910-E4A4-8B9F-794E0083AEA9}"/>
                    </a:ext>
                  </a:extLst>
                </p:cNvPr>
                <p:cNvPicPr/>
                <p:nvPr/>
              </p:nvPicPr>
              <p:blipFill>
                <a:blip r:embed="rId41"/>
                <a:stretch>
                  <a:fillRect/>
                </a:stretch>
              </p:blipFill>
              <p:spPr>
                <a:xfrm>
                  <a:off x="457945" y="1768717"/>
                  <a:ext cx="15372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1" name="Ink 50">
                  <a:extLst>
                    <a:ext uri="{FF2B5EF4-FFF2-40B4-BE49-F238E27FC236}">
                      <a16:creationId xmlns:a16="http://schemas.microsoft.com/office/drawing/2014/main" id="{224D95AA-2C03-972C-0946-770B54D2CFA0}"/>
                    </a:ext>
                  </a:extLst>
                </p14:cNvPr>
                <p14:cNvContentPartPr/>
                <p14:nvPr/>
              </p14:nvContentPartPr>
              <p14:xfrm>
                <a:off x="392425" y="1675477"/>
                <a:ext cx="313920" cy="368640"/>
              </p14:xfrm>
            </p:contentPart>
          </mc:Choice>
          <mc:Fallback xmlns="">
            <p:pic>
              <p:nvPicPr>
                <p:cNvPr id="51" name="Ink 50">
                  <a:extLst>
                    <a:ext uri="{FF2B5EF4-FFF2-40B4-BE49-F238E27FC236}">
                      <a16:creationId xmlns:a16="http://schemas.microsoft.com/office/drawing/2014/main" id="{224D95AA-2C03-972C-0946-770B54D2CFA0}"/>
                    </a:ext>
                  </a:extLst>
                </p:cNvPr>
                <p:cNvPicPr/>
                <p:nvPr/>
              </p:nvPicPr>
              <p:blipFill>
                <a:blip r:embed="rId43"/>
                <a:stretch>
                  <a:fillRect/>
                </a:stretch>
              </p:blipFill>
              <p:spPr>
                <a:xfrm>
                  <a:off x="383785" y="1666477"/>
                  <a:ext cx="331560" cy="3862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3" name="Ink 52">
                  <a:extLst>
                    <a:ext uri="{FF2B5EF4-FFF2-40B4-BE49-F238E27FC236}">
                      <a16:creationId xmlns:a16="http://schemas.microsoft.com/office/drawing/2014/main" id="{CDDD1370-985F-E77E-E384-E2DE36D47847}"/>
                    </a:ext>
                  </a:extLst>
                </p14:cNvPr>
                <p14:cNvContentPartPr/>
                <p14:nvPr/>
              </p14:nvContentPartPr>
              <p14:xfrm>
                <a:off x="944665" y="1711837"/>
                <a:ext cx="1413360" cy="487800"/>
              </p14:xfrm>
            </p:contentPart>
          </mc:Choice>
          <mc:Fallback xmlns="">
            <p:pic>
              <p:nvPicPr>
                <p:cNvPr id="53" name="Ink 52">
                  <a:extLst>
                    <a:ext uri="{FF2B5EF4-FFF2-40B4-BE49-F238E27FC236}">
                      <a16:creationId xmlns:a16="http://schemas.microsoft.com/office/drawing/2014/main" id="{CDDD1370-985F-E77E-E384-E2DE36D47847}"/>
                    </a:ext>
                  </a:extLst>
                </p:cNvPr>
                <p:cNvPicPr/>
                <p:nvPr/>
              </p:nvPicPr>
              <p:blipFill>
                <a:blip r:embed="rId45"/>
                <a:stretch>
                  <a:fillRect/>
                </a:stretch>
              </p:blipFill>
              <p:spPr>
                <a:xfrm>
                  <a:off x="935665" y="1703197"/>
                  <a:ext cx="1431000" cy="5054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4" name="Ink 53">
                  <a:extLst>
                    <a:ext uri="{FF2B5EF4-FFF2-40B4-BE49-F238E27FC236}">
                      <a16:creationId xmlns:a16="http://schemas.microsoft.com/office/drawing/2014/main" id="{63820D7F-869F-A599-0F3C-7DE5BC6F7B66}"/>
                    </a:ext>
                  </a:extLst>
                </p14:cNvPr>
                <p14:cNvContentPartPr/>
                <p14:nvPr/>
              </p14:nvContentPartPr>
              <p14:xfrm>
                <a:off x="2101705" y="1612117"/>
                <a:ext cx="119160" cy="104400"/>
              </p14:xfrm>
            </p:contentPart>
          </mc:Choice>
          <mc:Fallback xmlns="">
            <p:pic>
              <p:nvPicPr>
                <p:cNvPr id="54" name="Ink 53">
                  <a:extLst>
                    <a:ext uri="{FF2B5EF4-FFF2-40B4-BE49-F238E27FC236}">
                      <a16:creationId xmlns:a16="http://schemas.microsoft.com/office/drawing/2014/main" id="{63820D7F-869F-A599-0F3C-7DE5BC6F7B66}"/>
                    </a:ext>
                  </a:extLst>
                </p:cNvPr>
                <p:cNvPicPr/>
                <p:nvPr/>
              </p:nvPicPr>
              <p:blipFill>
                <a:blip r:embed="rId47"/>
                <a:stretch>
                  <a:fillRect/>
                </a:stretch>
              </p:blipFill>
              <p:spPr>
                <a:xfrm>
                  <a:off x="2093065" y="1603117"/>
                  <a:ext cx="13680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5" name="Ink 54">
                  <a:extLst>
                    <a:ext uri="{FF2B5EF4-FFF2-40B4-BE49-F238E27FC236}">
                      <a16:creationId xmlns:a16="http://schemas.microsoft.com/office/drawing/2014/main" id="{CE8BF2EB-6EFE-AE90-A254-F09F9942E76D}"/>
                    </a:ext>
                  </a:extLst>
                </p14:cNvPr>
                <p14:cNvContentPartPr/>
                <p14:nvPr/>
              </p14:nvContentPartPr>
              <p14:xfrm>
                <a:off x="2581945" y="1686277"/>
                <a:ext cx="187560" cy="138960"/>
              </p14:xfrm>
            </p:contentPart>
          </mc:Choice>
          <mc:Fallback xmlns="">
            <p:pic>
              <p:nvPicPr>
                <p:cNvPr id="55" name="Ink 54">
                  <a:extLst>
                    <a:ext uri="{FF2B5EF4-FFF2-40B4-BE49-F238E27FC236}">
                      <a16:creationId xmlns:a16="http://schemas.microsoft.com/office/drawing/2014/main" id="{CE8BF2EB-6EFE-AE90-A254-F09F9942E76D}"/>
                    </a:ext>
                  </a:extLst>
                </p:cNvPr>
                <p:cNvPicPr/>
                <p:nvPr/>
              </p:nvPicPr>
              <p:blipFill>
                <a:blip r:embed="rId49"/>
                <a:stretch>
                  <a:fillRect/>
                </a:stretch>
              </p:blipFill>
              <p:spPr>
                <a:xfrm>
                  <a:off x="2573305" y="1677637"/>
                  <a:ext cx="20520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7" name="Ink 56">
                  <a:extLst>
                    <a:ext uri="{FF2B5EF4-FFF2-40B4-BE49-F238E27FC236}">
                      <a16:creationId xmlns:a16="http://schemas.microsoft.com/office/drawing/2014/main" id="{9D58585C-F34F-A3F2-E577-41B4F45FDA51}"/>
                    </a:ext>
                  </a:extLst>
                </p14:cNvPr>
                <p14:cNvContentPartPr/>
                <p14:nvPr/>
              </p14:nvContentPartPr>
              <p14:xfrm>
                <a:off x="921265" y="2025037"/>
                <a:ext cx="1652760" cy="26640"/>
              </p14:xfrm>
            </p:contentPart>
          </mc:Choice>
          <mc:Fallback xmlns="">
            <p:pic>
              <p:nvPicPr>
                <p:cNvPr id="57" name="Ink 56">
                  <a:extLst>
                    <a:ext uri="{FF2B5EF4-FFF2-40B4-BE49-F238E27FC236}">
                      <a16:creationId xmlns:a16="http://schemas.microsoft.com/office/drawing/2014/main" id="{9D58585C-F34F-A3F2-E577-41B4F45FDA51}"/>
                    </a:ext>
                  </a:extLst>
                </p:cNvPr>
                <p:cNvPicPr/>
                <p:nvPr/>
              </p:nvPicPr>
              <p:blipFill>
                <a:blip r:embed="rId51"/>
                <a:stretch>
                  <a:fillRect/>
                </a:stretch>
              </p:blipFill>
              <p:spPr>
                <a:xfrm>
                  <a:off x="912625" y="2016037"/>
                  <a:ext cx="1670400" cy="44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2">
            <p14:nvContentPartPr>
              <p14:cNvPr id="59" name="Ink 58">
                <a:extLst>
                  <a:ext uri="{FF2B5EF4-FFF2-40B4-BE49-F238E27FC236}">
                    <a16:creationId xmlns:a16="http://schemas.microsoft.com/office/drawing/2014/main" id="{51F7AA7B-1CD7-13BD-6AD1-0729651C879C}"/>
                  </a:ext>
                </a:extLst>
              </p14:cNvPr>
              <p14:cNvContentPartPr/>
              <p14:nvPr/>
            </p14:nvContentPartPr>
            <p14:xfrm>
              <a:off x="2980105" y="1665757"/>
              <a:ext cx="7560" cy="268920"/>
            </p14:xfrm>
          </p:contentPart>
        </mc:Choice>
        <mc:Fallback xmlns="">
          <p:pic>
            <p:nvPicPr>
              <p:cNvPr id="59" name="Ink 58">
                <a:extLst>
                  <a:ext uri="{FF2B5EF4-FFF2-40B4-BE49-F238E27FC236}">
                    <a16:creationId xmlns:a16="http://schemas.microsoft.com/office/drawing/2014/main" id="{51F7AA7B-1CD7-13BD-6AD1-0729651C879C}"/>
                  </a:ext>
                </a:extLst>
              </p:cNvPr>
              <p:cNvPicPr/>
              <p:nvPr/>
            </p:nvPicPr>
            <p:blipFill>
              <a:blip r:embed="rId53"/>
              <a:stretch>
                <a:fillRect/>
              </a:stretch>
            </p:blipFill>
            <p:spPr>
              <a:xfrm>
                <a:off x="2971105" y="1657117"/>
                <a:ext cx="25200"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60" name="Ink 59">
                <a:extLst>
                  <a:ext uri="{FF2B5EF4-FFF2-40B4-BE49-F238E27FC236}">
                    <a16:creationId xmlns:a16="http://schemas.microsoft.com/office/drawing/2014/main" id="{1A9F8B14-9C6A-7177-9288-1E5B5C90E86B}"/>
                  </a:ext>
                </a:extLst>
              </p14:cNvPr>
              <p14:cNvContentPartPr/>
              <p14:nvPr/>
            </p14:nvContentPartPr>
            <p14:xfrm>
              <a:off x="3042025" y="1652797"/>
              <a:ext cx="1440" cy="267840"/>
            </p14:xfrm>
          </p:contentPart>
        </mc:Choice>
        <mc:Fallback xmlns="">
          <p:pic>
            <p:nvPicPr>
              <p:cNvPr id="60" name="Ink 59">
                <a:extLst>
                  <a:ext uri="{FF2B5EF4-FFF2-40B4-BE49-F238E27FC236}">
                    <a16:creationId xmlns:a16="http://schemas.microsoft.com/office/drawing/2014/main" id="{1A9F8B14-9C6A-7177-9288-1E5B5C90E86B}"/>
                  </a:ext>
                </a:extLst>
              </p:cNvPr>
              <p:cNvPicPr/>
              <p:nvPr/>
            </p:nvPicPr>
            <p:blipFill>
              <a:blip r:embed="rId55"/>
              <a:stretch>
                <a:fillRect/>
              </a:stretch>
            </p:blipFill>
            <p:spPr>
              <a:xfrm>
                <a:off x="3033385" y="1644157"/>
                <a:ext cx="1908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61" name="Ink 60">
                <a:extLst>
                  <a:ext uri="{FF2B5EF4-FFF2-40B4-BE49-F238E27FC236}">
                    <a16:creationId xmlns:a16="http://schemas.microsoft.com/office/drawing/2014/main" id="{F583C42C-B3EE-DF4C-1C7A-3B29C367EBFC}"/>
                  </a:ext>
                </a:extLst>
              </p14:cNvPr>
              <p14:cNvContentPartPr/>
              <p14:nvPr/>
            </p14:nvContentPartPr>
            <p14:xfrm>
              <a:off x="2901625" y="1746397"/>
              <a:ext cx="219240" cy="108720"/>
            </p14:xfrm>
          </p:contentPart>
        </mc:Choice>
        <mc:Fallback xmlns="">
          <p:pic>
            <p:nvPicPr>
              <p:cNvPr id="61" name="Ink 60">
                <a:extLst>
                  <a:ext uri="{FF2B5EF4-FFF2-40B4-BE49-F238E27FC236}">
                    <a16:creationId xmlns:a16="http://schemas.microsoft.com/office/drawing/2014/main" id="{F583C42C-B3EE-DF4C-1C7A-3B29C367EBFC}"/>
                  </a:ext>
                </a:extLst>
              </p:cNvPr>
              <p:cNvPicPr/>
              <p:nvPr/>
            </p:nvPicPr>
            <p:blipFill>
              <a:blip r:embed="rId57"/>
              <a:stretch>
                <a:fillRect/>
              </a:stretch>
            </p:blipFill>
            <p:spPr>
              <a:xfrm>
                <a:off x="2892985" y="1737397"/>
                <a:ext cx="2368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2" name="Ink 61">
                <a:extLst>
                  <a:ext uri="{FF2B5EF4-FFF2-40B4-BE49-F238E27FC236}">
                    <a16:creationId xmlns:a16="http://schemas.microsoft.com/office/drawing/2014/main" id="{AF3BE941-95B1-5BD9-214F-C2B643A9ECC8}"/>
                  </a:ext>
                </a:extLst>
              </p14:cNvPr>
              <p14:cNvContentPartPr/>
              <p14:nvPr/>
            </p14:nvContentPartPr>
            <p14:xfrm>
              <a:off x="3193225" y="1533997"/>
              <a:ext cx="1599480" cy="416880"/>
            </p14:xfrm>
          </p:contentPart>
        </mc:Choice>
        <mc:Fallback xmlns="">
          <p:pic>
            <p:nvPicPr>
              <p:cNvPr id="62" name="Ink 61">
                <a:extLst>
                  <a:ext uri="{FF2B5EF4-FFF2-40B4-BE49-F238E27FC236}">
                    <a16:creationId xmlns:a16="http://schemas.microsoft.com/office/drawing/2014/main" id="{AF3BE941-95B1-5BD9-214F-C2B643A9ECC8}"/>
                  </a:ext>
                </a:extLst>
              </p:cNvPr>
              <p:cNvPicPr/>
              <p:nvPr/>
            </p:nvPicPr>
            <p:blipFill>
              <a:blip r:embed="rId59"/>
              <a:stretch>
                <a:fillRect/>
              </a:stretch>
            </p:blipFill>
            <p:spPr>
              <a:xfrm>
                <a:off x="3184225" y="1525357"/>
                <a:ext cx="1617120" cy="4345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63" name="Ink 62">
                <a:extLst>
                  <a:ext uri="{FF2B5EF4-FFF2-40B4-BE49-F238E27FC236}">
                    <a16:creationId xmlns:a16="http://schemas.microsoft.com/office/drawing/2014/main" id="{9EEDF8B2-285B-060A-2E18-D47BEA5C1B0B}"/>
                  </a:ext>
                </a:extLst>
              </p14:cNvPr>
              <p14:cNvContentPartPr/>
              <p14:nvPr/>
            </p14:nvContentPartPr>
            <p14:xfrm>
              <a:off x="5036425" y="1590157"/>
              <a:ext cx="460440" cy="208440"/>
            </p14:xfrm>
          </p:contentPart>
        </mc:Choice>
        <mc:Fallback xmlns="">
          <p:pic>
            <p:nvPicPr>
              <p:cNvPr id="63" name="Ink 62">
                <a:extLst>
                  <a:ext uri="{FF2B5EF4-FFF2-40B4-BE49-F238E27FC236}">
                    <a16:creationId xmlns:a16="http://schemas.microsoft.com/office/drawing/2014/main" id="{9EEDF8B2-285B-060A-2E18-D47BEA5C1B0B}"/>
                  </a:ext>
                </a:extLst>
              </p:cNvPr>
              <p:cNvPicPr/>
              <p:nvPr/>
            </p:nvPicPr>
            <p:blipFill>
              <a:blip r:embed="rId61"/>
              <a:stretch>
                <a:fillRect/>
              </a:stretch>
            </p:blipFill>
            <p:spPr>
              <a:xfrm>
                <a:off x="5027425" y="1581517"/>
                <a:ext cx="478080" cy="226080"/>
              </a:xfrm>
              <a:prstGeom prst="rect">
                <a:avLst/>
              </a:prstGeom>
            </p:spPr>
          </p:pic>
        </mc:Fallback>
      </mc:AlternateContent>
      <p:grpSp>
        <p:nvGrpSpPr>
          <p:cNvPr id="74" name="Group 73">
            <a:extLst>
              <a:ext uri="{FF2B5EF4-FFF2-40B4-BE49-F238E27FC236}">
                <a16:creationId xmlns:a16="http://schemas.microsoft.com/office/drawing/2014/main" id="{AC289F7F-D5FB-FA23-CFDB-543BCC927EB0}"/>
              </a:ext>
            </a:extLst>
          </p:cNvPr>
          <p:cNvGrpSpPr/>
          <p:nvPr/>
        </p:nvGrpSpPr>
        <p:grpSpPr>
          <a:xfrm>
            <a:off x="5677585" y="813637"/>
            <a:ext cx="6020280" cy="1227600"/>
            <a:chOff x="5677585" y="813637"/>
            <a:chExt cx="6020280" cy="1227600"/>
          </a:xfrm>
        </p:grpSpPr>
        <mc:AlternateContent xmlns:mc="http://schemas.openxmlformats.org/markup-compatibility/2006" xmlns:p14="http://schemas.microsoft.com/office/powerpoint/2010/main">
          <mc:Choice Requires="p14">
            <p:contentPart p14:bwMode="auto" r:id="rId62">
              <p14:nvContentPartPr>
                <p14:cNvPr id="42" name="Ink 41">
                  <a:extLst>
                    <a:ext uri="{FF2B5EF4-FFF2-40B4-BE49-F238E27FC236}">
                      <a16:creationId xmlns:a16="http://schemas.microsoft.com/office/drawing/2014/main" id="{432E7C63-0587-EE8B-F516-59E3281C9428}"/>
                    </a:ext>
                  </a:extLst>
                </p14:cNvPr>
                <p14:cNvContentPartPr/>
                <p14:nvPr/>
              </p14:nvContentPartPr>
              <p14:xfrm>
                <a:off x="5800705" y="961597"/>
                <a:ext cx="1362600" cy="360360"/>
              </p14:xfrm>
            </p:contentPart>
          </mc:Choice>
          <mc:Fallback xmlns="">
            <p:pic>
              <p:nvPicPr>
                <p:cNvPr id="42" name="Ink 41">
                  <a:extLst>
                    <a:ext uri="{FF2B5EF4-FFF2-40B4-BE49-F238E27FC236}">
                      <a16:creationId xmlns:a16="http://schemas.microsoft.com/office/drawing/2014/main" id="{432E7C63-0587-EE8B-F516-59E3281C9428}"/>
                    </a:ext>
                  </a:extLst>
                </p:cNvPr>
                <p:cNvPicPr/>
                <p:nvPr/>
              </p:nvPicPr>
              <p:blipFill>
                <a:blip r:embed="rId63"/>
                <a:stretch>
                  <a:fillRect/>
                </a:stretch>
              </p:blipFill>
              <p:spPr>
                <a:xfrm>
                  <a:off x="5792065" y="952957"/>
                  <a:ext cx="1380240" cy="378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3" name="Ink 42">
                  <a:extLst>
                    <a:ext uri="{FF2B5EF4-FFF2-40B4-BE49-F238E27FC236}">
                      <a16:creationId xmlns:a16="http://schemas.microsoft.com/office/drawing/2014/main" id="{904C479B-255A-3A65-0AA8-58E0DDDECBF8}"/>
                    </a:ext>
                  </a:extLst>
                </p14:cNvPr>
                <p14:cNvContentPartPr/>
                <p14:nvPr/>
              </p14:nvContentPartPr>
              <p14:xfrm>
                <a:off x="6725905" y="1065277"/>
                <a:ext cx="209520" cy="360"/>
              </p14:xfrm>
            </p:contentPart>
          </mc:Choice>
          <mc:Fallback xmlns="">
            <p:pic>
              <p:nvPicPr>
                <p:cNvPr id="43" name="Ink 42">
                  <a:extLst>
                    <a:ext uri="{FF2B5EF4-FFF2-40B4-BE49-F238E27FC236}">
                      <a16:creationId xmlns:a16="http://schemas.microsoft.com/office/drawing/2014/main" id="{904C479B-255A-3A65-0AA8-58E0DDDECBF8}"/>
                    </a:ext>
                  </a:extLst>
                </p:cNvPr>
                <p:cNvPicPr/>
                <p:nvPr/>
              </p:nvPicPr>
              <p:blipFill>
                <a:blip r:embed="rId65"/>
                <a:stretch>
                  <a:fillRect/>
                </a:stretch>
              </p:blipFill>
              <p:spPr>
                <a:xfrm>
                  <a:off x="6717265" y="1056277"/>
                  <a:ext cx="2271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4" name="Ink 43">
                  <a:extLst>
                    <a:ext uri="{FF2B5EF4-FFF2-40B4-BE49-F238E27FC236}">
                      <a16:creationId xmlns:a16="http://schemas.microsoft.com/office/drawing/2014/main" id="{30E8A88A-9EC0-765E-4B70-77C8950613C3}"/>
                    </a:ext>
                  </a:extLst>
                </p14:cNvPr>
                <p14:cNvContentPartPr/>
                <p14:nvPr/>
              </p14:nvContentPartPr>
              <p14:xfrm>
                <a:off x="7405945" y="914437"/>
                <a:ext cx="328680" cy="301320"/>
              </p14:xfrm>
            </p:contentPart>
          </mc:Choice>
          <mc:Fallback xmlns="">
            <p:pic>
              <p:nvPicPr>
                <p:cNvPr id="44" name="Ink 43">
                  <a:extLst>
                    <a:ext uri="{FF2B5EF4-FFF2-40B4-BE49-F238E27FC236}">
                      <a16:creationId xmlns:a16="http://schemas.microsoft.com/office/drawing/2014/main" id="{30E8A88A-9EC0-765E-4B70-77C8950613C3}"/>
                    </a:ext>
                  </a:extLst>
                </p:cNvPr>
                <p:cNvPicPr/>
                <p:nvPr/>
              </p:nvPicPr>
              <p:blipFill>
                <a:blip r:embed="rId67"/>
                <a:stretch>
                  <a:fillRect/>
                </a:stretch>
              </p:blipFill>
              <p:spPr>
                <a:xfrm>
                  <a:off x="7397305" y="905437"/>
                  <a:ext cx="34632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5" name="Ink 44">
                  <a:extLst>
                    <a:ext uri="{FF2B5EF4-FFF2-40B4-BE49-F238E27FC236}">
                      <a16:creationId xmlns:a16="http://schemas.microsoft.com/office/drawing/2014/main" id="{A08230C0-C6F8-C0AF-94A7-59DFE34285D2}"/>
                    </a:ext>
                  </a:extLst>
                </p14:cNvPr>
                <p14:cNvContentPartPr/>
                <p14:nvPr/>
              </p14:nvContentPartPr>
              <p14:xfrm>
                <a:off x="7418905" y="990037"/>
                <a:ext cx="111960" cy="17280"/>
              </p14:xfrm>
            </p:contentPart>
          </mc:Choice>
          <mc:Fallback xmlns="">
            <p:pic>
              <p:nvPicPr>
                <p:cNvPr id="45" name="Ink 44">
                  <a:extLst>
                    <a:ext uri="{FF2B5EF4-FFF2-40B4-BE49-F238E27FC236}">
                      <a16:creationId xmlns:a16="http://schemas.microsoft.com/office/drawing/2014/main" id="{A08230C0-C6F8-C0AF-94A7-59DFE34285D2}"/>
                    </a:ext>
                  </a:extLst>
                </p:cNvPr>
                <p:cNvPicPr/>
                <p:nvPr/>
              </p:nvPicPr>
              <p:blipFill>
                <a:blip r:embed="rId69"/>
                <a:stretch>
                  <a:fillRect/>
                </a:stretch>
              </p:blipFill>
              <p:spPr>
                <a:xfrm>
                  <a:off x="7410265" y="981037"/>
                  <a:ext cx="12960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7" name="Ink 46">
                  <a:extLst>
                    <a:ext uri="{FF2B5EF4-FFF2-40B4-BE49-F238E27FC236}">
                      <a16:creationId xmlns:a16="http://schemas.microsoft.com/office/drawing/2014/main" id="{C3693306-0260-64AB-A121-BE275C0D4A87}"/>
                    </a:ext>
                  </a:extLst>
                </p14:cNvPr>
                <p14:cNvContentPartPr/>
                <p14:nvPr/>
              </p14:nvContentPartPr>
              <p14:xfrm>
                <a:off x="7871785" y="859357"/>
                <a:ext cx="720360" cy="318960"/>
              </p14:xfrm>
            </p:contentPart>
          </mc:Choice>
          <mc:Fallback xmlns="">
            <p:pic>
              <p:nvPicPr>
                <p:cNvPr id="47" name="Ink 46">
                  <a:extLst>
                    <a:ext uri="{FF2B5EF4-FFF2-40B4-BE49-F238E27FC236}">
                      <a16:creationId xmlns:a16="http://schemas.microsoft.com/office/drawing/2014/main" id="{C3693306-0260-64AB-A121-BE275C0D4A87}"/>
                    </a:ext>
                  </a:extLst>
                </p:cNvPr>
                <p:cNvPicPr/>
                <p:nvPr/>
              </p:nvPicPr>
              <p:blipFill>
                <a:blip r:embed="rId71"/>
                <a:stretch>
                  <a:fillRect/>
                </a:stretch>
              </p:blipFill>
              <p:spPr>
                <a:xfrm>
                  <a:off x="7862785" y="850717"/>
                  <a:ext cx="73800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8" name="Ink 47">
                  <a:extLst>
                    <a:ext uri="{FF2B5EF4-FFF2-40B4-BE49-F238E27FC236}">
                      <a16:creationId xmlns:a16="http://schemas.microsoft.com/office/drawing/2014/main" id="{D783637C-79A4-0921-9388-626E590E6C8B}"/>
                    </a:ext>
                  </a:extLst>
                </p14:cNvPr>
                <p14:cNvContentPartPr/>
                <p14:nvPr/>
              </p14:nvContentPartPr>
              <p14:xfrm>
                <a:off x="8660545" y="813637"/>
                <a:ext cx="491040" cy="338760"/>
              </p14:xfrm>
            </p:contentPart>
          </mc:Choice>
          <mc:Fallback xmlns="">
            <p:pic>
              <p:nvPicPr>
                <p:cNvPr id="48" name="Ink 47">
                  <a:extLst>
                    <a:ext uri="{FF2B5EF4-FFF2-40B4-BE49-F238E27FC236}">
                      <a16:creationId xmlns:a16="http://schemas.microsoft.com/office/drawing/2014/main" id="{D783637C-79A4-0921-9388-626E590E6C8B}"/>
                    </a:ext>
                  </a:extLst>
                </p:cNvPr>
                <p:cNvPicPr/>
                <p:nvPr/>
              </p:nvPicPr>
              <p:blipFill>
                <a:blip r:embed="rId73"/>
                <a:stretch>
                  <a:fillRect/>
                </a:stretch>
              </p:blipFill>
              <p:spPr>
                <a:xfrm>
                  <a:off x="8651545" y="804997"/>
                  <a:ext cx="50868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6" name="Ink 65">
                  <a:extLst>
                    <a:ext uri="{FF2B5EF4-FFF2-40B4-BE49-F238E27FC236}">
                      <a16:creationId xmlns:a16="http://schemas.microsoft.com/office/drawing/2014/main" id="{A45A14E9-B802-7031-A4B4-CBFBD9987146}"/>
                    </a:ext>
                  </a:extLst>
                </p14:cNvPr>
                <p14:cNvContentPartPr/>
                <p14:nvPr/>
              </p14:nvContentPartPr>
              <p14:xfrm>
                <a:off x="5677585" y="1497997"/>
                <a:ext cx="1271520" cy="339840"/>
              </p14:xfrm>
            </p:contentPart>
          </mc:Choice>
          <mc:Fallback xmlns="">
            <p:pic>
              <p:nvPicPr>
                <p:cNvPr id="66" name="Ink 65">
                  <a:extLst>
                    <a:ext uri="{FF2B5EF4-FFF2-40B4-BE49-F238E27FC236}">
                      <a16:creationId xmlns:a16="http://schemas.microsoft.com/office/drawing/2014/main" id="{A45A14E9-B802-7031-A4B4-CBFBD9987146}"/>
                    </a:ext>
                  </a:extLst>
                </p:cNvPr>
                <p:cNvPicPr/>
                <p:nvPr/>
              </p:nvPicPr>
              <p:blipFill>
                <a:blip r:embed="rId75"/>
                <a:stretch>
                  <a:fillRect/>
                </a:stretch>
              </p:blipFill>
              <p:spPr>
                <a:xfrm>
                  <a:off x="5668945" y="1488997"/>
                  <a:ext cx="1289160" cy="3574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7" name="Ink 66">
                  <a:extLst>
                    <a:ext uri="{FF2B5EF4-FFF2-40B4-BE49-F238E27FC236}">
                      <a16:creationId xmlns:a16="http://schemas.microsoft.com/office/drawing/2014/main" id="{0B3D3E15-7F91-A253-63C5-F62392085AAE}"/>
                    </a:ext>
                  </a:extLst>
                </p14:cNvPr>
                <p14:cNvContentPartPr/>
                <p14:nvPr/>
              </p14:nvContentPartPr>
              <p14:xfrm>
                <a:off x="6522865" y="1623637"/>
                <a:ext cx="184680" cy="15480"/>
              </p14:xfrm>
            </p:contentPart>
          </mc:Choice>
          <mc:Fallback xmlns="">
            <p:pic>
              <p:nvPicPr>
                <p:cNvPr id="67" name="Ink 66">
                  <a:extLst>
                    <a:ext uri="{FF2B5EF4-FFF2-40B4-BE49-F238E27FC236}">
                      <a16:creationId xmlns:a16="http://schemas.microsoft.com/office/drawing/2014/main" id="{0B3D3E15-7F91-A253-63C5-F62392085AAE}"/>
                    </a:ext>
                  </a:extLst>
                </p:cNvPr>
                <p:cNvPicPr/>
                <p:nvPr/>
              </p:nvPicPr>
              <p:blipFill>
                <a:blip r:embed="rId77"/>
                <a:stretch>
                  <a:fillRect/>
                </a:stretch>
              </p:blipFill>
              <p:spPr>
                <a:xfrm>
                  <a:off x="6513865" y="1614637"/>
                  <a:ext cx="20232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8" name="Ink 67">
                  <a:extLst>
                    <a:ext uri="{FF2B5EF4-FFF2-40B4-BE49-F238E27FC236}">
                      <a16:creationId xmlns:a16="http://schemas.microsoft.com/office/drawing/2014/main" id="{C86002E9-2AAD-2BD5-B025-7C7C28DFF4EC}"/>
                    </a:ext>
                  </a:extLst>
                </p14:cNvPr>
                <p14:cNvContentPartPr/>
                <p14:nvPr/>
              </p14:nvContentPartPr>
              <p14:xfrm>
                <a:off x="7232785" y="1398637"/>
                <a:ext cx="1915560" cy="642600"/>
              </p14:xfrm>
            </p:contentPart>
          </mc:Choice>
          <mc:Fallback xmlns="">
            <p:pic>
              <p:nvPicPr>
                <p:cNvPr id="68" name="Ink 67">
                  <a:extLst>
                    <a:ext uri="{FF2B5EF4-FFF2-40B4-BE49-F238E27FC236}">
                      <a16:creationId xmlns:a16="http://schemas.microsoft.com/office/drawing/2014/main" id="{C86002E9-2AAD-2BD5-B025-7C7C28DFF4EC}"/>
                    </a:ext>
                  </a:extLst>
                </p:cNvPr>
                <p:cNvPicPr/>
                <p:nvPr/>
              </p:nvPicPr>
              <p:blipFill>
                <a:blip r:embed="rId79"/>
                <a:stretch>
                  <a:fillRect/>
                </a:stretch>
              </p:blipFill>
              <p:spPr>
                <a:xfrm>
                  <a:off x="7223785" y="1389997"/>
                  <a:ext cx="1933200" cy="6602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9" name="Ink 68">
                  <a:extLst>
                    <a:ext uri="{FF2B5EF4-FFF2-40B4-BE49-F238E27FC236}">
                      <a16:creationId xmlns:a16="http://schemas.microsoft.com/office/drawing/2014/main" id="{EC852CE0-B679-824B-DD56-0DF5DD881EA0}"/>
                    </a:ext>
                  </a:extLst>
                </p14:cNvPr>
                <p14:cNvContentPartPr/>
                <p14:nvPr/>
              </p14:nvContentPartPr>
              <p14:xfrm>
                <a:off x="8259865" y="1311517"/>
                <a:ext cx="74880" cy="100440"/>
              </p14:xfrm>
            </p:contentPart>
          </mc:Choice>
          <mc:Fallback xmlns="">
            <p:pic>
              <p:nvPicPr>
                <p:cNvPr id="69" name="Ink 68">
                  <a:extLst>
                    <a:ext uri="{FF2B5EF4-FFF2-40B4-BE49-F238E27FC236}">
                      <a16:creationId xmlns:a16="http://schemas.microsoft.com/office/drawing/2014/main" id="{EC852CE0-B679-824B-DD56-0DF5DD881EA0}"/>
                    </a:ext>
                  </a:extLst>
                </p:cNvPr>
                <p:cNvPicPr/>
                <p:nvPr/>
              </p:nvPicPr>
              <p:blipFill>
                <a:blip r:embed="rId81"/>
                <a:stretch>
                  <a:fillRect/>
                </a:stretch>
              </p:blipFill>
              <p:spPr>
                <a:xfrm>
                  <a:off x="8251225" y="1302517"/>
                  <a:ext cx="9252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70" name="Ink 69">
                  <a:extLst>
                    <a:ext uri="{FF2B5EF4-FFF2-40B4-BE49-F238E27FC236}">
                      <a16:creationId xmlns:a16="http://schemas.microsoft.com/office/drawing/2014/main" id="{AB4908DB-B1D3-B409-FA91-6B55B20BFA78}"/>
                    </a:ext>
                  </a:extLst>
                </p14:cNvPr>
                <p14:cNvContentPartPr/>
                <p14:nvPr/>
              </p14:nvContentPartPr>
              <p14:xfrm>
                <a:off x="9254185" y="1301797"/>
                <a:ext cx="678600" cy="595800"/>
              </p14:xfrm>
            </p:contentPart>
          </mc:Choice>
          <mc:Fallback xmlns="">
            <p:pic>
              <p:nvPicPr>
                <p:cNvPr id="70" name="Ink 69">
                  <a:extLst>
                    <a:ext uri="{FF2B5EF4-FFF2-40B4-BE49-F238E27FC236}">
                      <a16:creationId xmlns:a16="http://schemas.microsoft.com/office/drawing/2014/main" id="{AB4908DB-B1D3-B409-FA91-6B55B20BFA78}"/>
                    </a:ext>
                  </a:extLst>
                </p:cNvPr>
                <p:cNvPicPr/>
                <p:nvPr/>
              </p:nvPicPr>
              <p:blipFill>
                <a:blip r:embed="rId83"/>
                <a:stretch>
                  <a:fillRect/>
                </a:stretch>
              </p:blipFill>
              <p:spPr>
                <a:xfrm>
                  <a:off x="9245185" y="1292797"/>
                  <a:ext cx="696240" cy="6134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71" name="Ink 70">
                  <a:extLst>
                    <a:ext uri="{FF2B5EF4-FFF2-40B4-BE49-F238E27FC236}">
                      <a16:creationId xmlns:a16="http://schemas.microsoft.com/office/drawing/2014/main" id="{78A26899-77C1-CECA-60DD-3E03392705F8}"/>
                    </a:ext>
                  </a:extLst>
                </p14:cNvPr>
                <p14:cNvContentPartPr/>
                <p14:nvPr/>
              </p14:nvContentPartPr>
              <p14:xfrm>
                <a:off x="10074625" y="1236277"/>
                <a:ext cx="884880" cy="376920"/>
              </p14:xfrm>
            </p:contentPart>
          </mc:Choice>
          <mc:Fallback xmlns="">
            <p:pic>
              <p:nvPicPr>
                <p:cNvPr id="71" name="Ink 70">
                  <a:extLst>
                    <a:ext uri="{FF2B5EF4-FFF2-40B4-BE49-F238E27FC236}">
                      <a16:creationId xmlns:a16="http://schemas.microsoft.com/office/drawing/2014/main" id="{78A26899-77C1-CECA-60DD-3E03392705F8}"/>
                    </a:ext>
                  </a:extLst>
                </p:cNvPr>
                <p:cNvPicPr/>
                <p:nvPr/>
              </p:nvPicPr>
              <p:blipFill>
                <a:blip r:embed="rId85"/>
                <a:stretch>
                  <a:fillRect/>
                </a:stretch>
              </p:blipFill>
              <p:spPr>
                <a:xfrm>
                  <a:off x="10065985" y="1227277"/>
                  <a:ext cx="902520" cy="3945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72" name="Ink 71">
                  <a:extLst>
                    <a:ext uri="{FF2B5EF4-FFF2-40B4-BE49-F238E27FC236}">
                      <a16:creationId xmlns:a16="http://schemas.microsoft.com/office/drawing/2014/main" id="{3D5E8B08-330A-6421-0DF1-3946CD3943EC}"/>
                    </a:ext>
                  </a:extLst>
                </p14:cNvPr>
                <p14:cNvContentPartPr/>
                <p14:nvPr/>
              </p14:nvContentPartPr>
              <p14:xfrm>
                <a:off x="10447585" y="1382437"/>
                <a:ext cx="223560" cy="29160"/>
              </p14:xfrm>
            </p:contentPart>
          </mc:Choice>
          <mc:Fallback xmlns="">
            <p:pic>
              <p:nvPicPr>
                <p:cNvPr id="72" name="Ink 71">
                  <a:extLst>
                    <a:ext uri="{FF2B5EF4-FFF2-40B4-BE49-F238E27FC236}">
                      <a16:creationId xmlns:a16="http://schemas.microsoft.com/office/drawing/2014/main" id="{3D5E8B08-330A-6421-0DF1-3946CD3943EC}"/>
                    </a:ext>
                  </a:extLst>
                </p:cNvPr>
                <p:cNvPicPr/>
                <p:nvPr/>
              </p:nvPicPr>
              <p:blipFill>
                <a:blip r:embed="rId87"/>
                <a:stretch>
                  <a:fillRect/>
                </a:stretch>
              </p:blipFill>
              <p:spPr>
                <a:xfrm>
                  <a:off x="10438945" y="1373797"/>
                  <a:ext cx="24120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73" name="Ink 72">
                  <a:extLst>
                    <a:ext uri="{FF2B5EF4-FFF2-40B4-BE49-F238E27FC236}">
                      <a16:creationId xmlns:a16="http://schemas.microsoft.com/office/drawing/2014/main" id="{AF0BC630-A560-3895-6EA0-77EB033F95E9}"/>
                    </a:ext>
                  </a:extLst>
                </p14:cNvPr>
                <p14:cNvContentPartPr/>
                <p14:nvPr/>
              </p14:nvContentPartPr>
              <p14:xfrm>
                <a:off x="11162545" y="1296757"/>
                <a:ext cx="535320" cy="482400"/>
              </p14:xfrm>
            </p:contentPart>
          </mc:Choice>
          <mc:Fallback xmlns="">
            <p:pic>
              <p:nvPicPr>
                <p:cNvPr id="73" name="Ink 72">
                  <a:extLst>
                    <a:ext uri="{FF2B5EF4-FFF2-40B4-BE49-F238E27FC236}">
                      <a16:creationId xmlns:a16="http://schemas.microsoft.com/office/drawing/2014/main" id="{AF0BC630-A560-3895-6EA0-77EB033F95E9}"/>
                    </a:ext>
                  </a:extLst>
                </p:cNvPr>
                <p:cNvPicPr/>
                <p:nvPr/>
              </p:nvPicPr>
              <p:blipFill>
                <a:blip r:embed="rId89"/>
                <a:stretch>
                  <a:fillRect/>
                </a:stretch>
              </p:blipFill>
              <p:spPr>
                <a:xfrm>
                  <a:off x="11153545" y="1287757"/>
                  <a:ext cx="552960" cy="500040"/>
                </a:xfrm>
                <a:prstGeom prst="rect">
                  <a:avLst/>
                </a:prstGeom>
              </p:spPr>
            </p:pic>
          </mc:Fallback>
        </mc:AlternateContent>
      </p:grpSp>
      <p:grpSp>
        <p:nvGrpSpPr>
          <p:cNvPr id="97" name="Group 96">
            <a:extLst>
              <a:ext uri="{FF2B5EF4-FFF2-40B4-BE49-F238E27FC236}">
                <a16:creationId xmlns:a16="http://schemas.microsoft.com/office/drawing/2014/main" id="{74D69033-DB97-CA35-EBDD-6AC954FB4C82}"/>
              </a:ext>
            </a:extLst>
          </p:cNvPr>
          <p:cNvGrpSpPr/>
          <p:nvPr/>
        </p:nvGrpSpPr>
        <p:grpSpPr>
          <a:xfrm>
            <a:off x="732265" y="2196037"/>
            <a:ext cx="4516200" cy="807480"/>
            <a:chOff x="732265" y="2196037"/>
            <a:chExt cx="4516200" cy="807480"/>
          </a:xfrm>
        </p:grpSpPr>
        <mc:AlternateContent xmlns:mc="http://schemas.openxmlformats.org/markup-compatibility/2006" xmlns:p14="http://schemas.microsoft.com/office/powerpoint/2010/main">
          <mc:Choice Requires="p14">
            <p:contentPart p14:bwMode="auto" r:id="rId90">
              <p14:nvContentPartPr>
                <p14:cNvPr id="79" name="Ink 78">
                  <a:extLst>
                    <a:ext uri="{FF2B5EF4-FFF2-40B4-BE49-F238E27FC236}">
                      <a16:creationId xmlns:a16="http://schemas.microsoft.com/office/drawing/2014/main" id="{D21034C3-FEAD-8E12-4076-7DF1DFA51971}"/>
                    </a:ext>
                  </a:extLst>
                </p14:cNvPr>
                <p14:cNvContentPartPr/>
                <p14:nvPr/>
              </p14:nvContentPartPr>
              <p14:xfrm>
                <a:off x="821545" y="2468917"/>
                <a:ext cx="100800" cy="314640"/>
              </p14:xfrm>
            </p:contentPart>
          </mc:Choice>
          <mc:Fallback xmlns="">
            <p:pic>
              <p:nvPicPr>
                <p:cNvPr id="79" name="Ink 78">
                  <a:extLst>
                    <a:ext uri="{FF2B5EF4-FFF2-40B4-BE49-F238E27FC236}">
                      <a16:creationId xmlns:a16="http://schemas.microsoft.com/office/drawing/2014/main" id="{D21034C3-FEAD-8E12-4076-7DF1DFA51971}"/>
                    </a:ext>
                  </a:extLst>
                </p:cNvPr>
                <p:cNvPicPr/>
                <p:nvPr/>
              </p:nvPicPr>
              <p:blipFill>
                <a:blip r:embed="rId91"/>
                <a:stretch>
                  <a:fillRect/>
                </a:stretch>
              </p:blipFill>
              <p:spPr>
                <a:xfrm>
                  <a:off x="812905" y="2460277"/>
                  <a:ext cx="118440"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80" name="Ink 79">
                  <a:extLst>
                    <a:ext uri="{FF2B5EF4-FFF2-40B4-BE49-F238E27FC236}">
                      <a16:creationId xmlns:a16="http://schemas.microsoft.com/office/drawing/2014/main" id="{74A6475F-0995-A745-6598-2321F4AFA8BE}"/>
                    </a:ext>
                  </a:extLst>
                </p14:cNvPr>
                <p14:cNvContentPartPr/>
                <p14:nvPr/>
              </p14:nvContentPartPr>
              <p14:xfrm>
                <a:off x="819745" y="2490877"/>
                <a:ext cx="668520" cy="290520"/>
              </p14:xfrm>
            </p:contentPart>
          </mc:Choice>
          <mc:Fallback xmlns="">
            <p:pic>
              <p:nvPicPr>
                <p:cNvPr id="80" name="Ink 79">
                  <a:extLst>
                    <a:ext uri="{FF2B5EF4-FFF2-40B4-BE49-F238E27FC236}">
                      <a16:creationId xmlns:a16="http://schemas.microsoft.com/office/drawing/2014/main" id="{74A6475F-0995-A745-6598-2321F4AFA8BE}"/>
                    </a:ext>
                  </a:extLst>
                </p:cNvPr>
                <p:cNvPicPr/>
                <p:nvPr/>
              </p:nvPicPr>
              <p:blipFill>
                <a:blip r:embed="rId93"/>
                <a:stretch>
                  <a:fillRect/>
                </a:stretch>
              </p:blipFill>
              <p:spPr>
                <a:xfrm>
                  <a:off x="810745" y="2482237"/>
                  <a:ext cx="68616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81" name="Ink 80">
                  <a:extLst>
                    <a:ext uri="{FF2B5EF4-FFF2-40B4-BE49-F238E27FC236}">
                      <a16:creationId xmlns:a16="http://schemas.microsoft.com/office/drawing/2014/main" id="{56B86C52-0446-2E24-E568-650D24339B0C}"/>
                    </a:ext>
                  </a:extLst>
                </p14:cNvPr>
                <p14:cNvContentPartPr/>
                <p14:nvPr/>
              </p14:nvContentPartPr>
              <p14:xfrm>
                <a:off x="1051585" y="2393317"/>
                <a:ext cx="84960" cy="101160"/>
              </p14:xfrm>
            </p:contentPart>
          </mc:Choice>
          <mc:Fallback xmlns="">
            <p:pic>
              <p:nvPicPr>
                <p:cNvPr id="81" name="Ink 80">
                  <a:extLst>
                    <a:ext uri="{FF2B5EF4-FFF2-40B4-BE49-F238E27FC236}">
                      <a16:creationId xmlns:a16="http://schemas.microsoft.com/office/drawing/2014/main" id="{56B86C52-0446-2E24-E568-650D24339B0C}"/>
                    </a:ext>
                  </a:extLst>
                </p:cNvPr>
                <p:cNvPicPr/>
                <p:nvPr/>
              </p:nvPicPr>
              <p:blipFill>
                <a:blip r:embed="rId95"/>
                <a:stretch>
                  <a:fillRect/>
                </a:stretch>
              </p:blipFill>
              <p:spPr>
                <a:xfrm>
                  <a:off x="1042945" y="2384677"/>
                  <a:ext cx="10260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82" name="Ink 81">
                  <a:extLst>
                    <a:ext uri="{FF2B5EF4-FFF2-40B4-BE49-F238E27FC236}">
                      <a16:creationId xmlns:a16="http://schemas.microsoft.com/office/drawing/2014/main" id="{BA8D007F-AF3D-E034-B5E7-78AAC82863AB}"/>
                    </a:ext>
                  </a:extLst>
                </p14:cNvPr>
                <p14:cNvContentPartPr/>
                <p14:nvPr/>
              </p14:nvContentPartPr>
              <p14:xfrm>
                <a:off x="1560625" y="2404477"/>
                <a:ext cx="1164240" cy="349560"/>
              </p14:xfrm>
            </p:contentPart>
          </mc:Choice>
          <mc:Fallback xmlns="">
            <p:pic>
              <p:nvPicPr>
                <p:cNvPr id="82" name="Ink 81">
                  <a:extLst>
                    <a:ext uri="{FF2B5EF4-FFF2-40B4-BE49-F238E27FC236}">
                      <a16:creationId xmlns:a16="http://schemas.microsoft.com/office/drawing/2014/main" id="{BA8D007F-AF3D-E034-B5E7-78AAC82863AB}"/>
                    </a:ext>
                  </a:extLst>
                </p:cNvPr>
                <p:cNvPicPr/>
                <p:nvPr/>
              </p:nvPicPr>
              <p:blipFill>
                <a:blip r:embed="rId97"/>
                <a:stretch>
                  <a:fillRect/>
                </a:stretch>
              </p:blipFill>
              <p:spPr>
                <a:xfrm>
                  <a:off x="1551625" y="2395477"/>
                  <a:ext cx="1181880" cy="3672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84" name="Ink 83">
                  <a:extLst>
                    <a:ext uri="{FF2B5EF4-FFF2-40B4-BE49-F238E27FC236}">
                      <a16:creationId xmlns:a16="http://schemas.microsoft.com/office/drawing/2014/main" id="{FEAD2D1D-05C7-0398-A781-BCBB0DCD9919}"/>
                    </a:ext>
                  </a:extLst>
                </p14:cNvPr>
                <p14:cNvContentPartPr/>
                <p14:nvPr/>
              </p14:nvContentPartPr>
              <p14:xfrm>
                <a:off x="2868865" y="2359837"/>
                <a:ext cx="1340640" cy="328680"/>
              </p14:xfrm>
            </p:contentPart>
          </mc:Choice>
          <mc:Fallback xmlns="">
            <p:pic>
              <p:nvPicPr>
                <p:cNvPr id="84" name="Ink 83">
                  <a:extLst>
                    <a:ext uri="{FF2B5EF4-FFF2-40B4-BE49-F238E27FC236}">
                      <a16:creationId xmlns:a16="http://schemas.microsoft.com/office/drawing/2014/main" id="{FEAD2D1D-05C7-0398-A781-BCBB0DCD9919}"/>
                    </a:ext>
                  </a:extLst>
                </p:cNvPr>
                <p:cNvPicPr/>
                <p:nvPr/>
              </p:nvPicPr>
              <p:blipFill>
                <a:blip r:embed="rId99"/>
                <a:stretch>
                  <a:fillRect/>
                </a:stretch>
              </p:blipFill>
              <p:spPr>
                <a:xfrm>
                  <a:off x="2859865" y="2351197"/>
                  <a:ext cx="1358280" cy="3463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85" name="Ink 84">
                  <a:extLst>
                    <a:ext uri="{FF2B5EF4-FFF2-40B4-BE49-F238E27FC236}">
                      <a16:creationId xmlns:a16="http://schemas.microsoft.com/office/drawing/2014/main" id="{D017C961-B859-3750-ACC1-B6AB63F3B3E5}"/>
                    </a:ext>
                  </a:extLst>
                </p14:cNvPr>
                <p14:cNvContentPartPr/>
                <p14:nvPr/>
              </p14:nvContentPartPr>
              <p14:xfrm>
                <a:off x="3860305" y="2196037"/>
                <a:ext cx="88920" cy="92520"/>
              </p14:xfrm>
            </p:contentPart>
          </mc:Choice>
          <mc:Fallback xmlns="">
            <p:pic>
              <p:nvPicPr>
                <p:cNvPr id="85" name="Ink 84">
                  <a:extLst>
                    <a:ext uri="{FF2B5EF4-FFF2-40B4-BE49-F238E27FC236}">
                      <a16:creationId xmlns:a16="http://schemas.microsoft.com/office/drawing/2014/main" id="{D017C961-B859-3750-ACC1-B6AB63F3B3E5}"/>
                    </a:ext>
                  </a:extLst>
                </p:cNvPr>
                <p:cNvPicPr/>
                <p:nvPr/>
              </p:nvPicPr>
              <p:blipFill>
                <a:blip r:embed="rId101"/>
                <a:stretch>
                  <a:fillRect/>
                </a:stretch>
              </p:blipFill>
              <p:spPr>
                <a:xfrm>
                  <a:off x="3851665" y="2187397"/>
                  <a:ext cx="10656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86" name="Ink 85">
                  <a:extLst>
                    <a:ext uri="{FF2B5EF4-FFF2-40B4-BE49-F238E27FC236}">
                      <a16:creationId xmlns:a16="http://schemas.microsoft.com/office/drawing/2014/main" id="{DC8F3691-36D7-7024-EA4B-7A26F454E83F}"/>
                    </a:ext>
                  </a:extLst>
                </p14:cNvPr>
                <p14:cNvContentPartPr/>
                <p14:nvPr/>
              </p14:nvContentPartPr>
              <p14:xfrm>
                <a:off x="3681385" y="2368837"/>
                <a:ext cx="128880" cy="19080"/>
              </p14:xfrm>
            </p:contentPart>
          </mc:Choice>
          <mc:Fallback xmlns="">
            <p:pic>
              <p:nvPicPr>
                <p:cNvPr id="86" name="Ink 85">
                  <a:extLst>
                    <a:ext uri="{FF2B5EF4-FFF2-40B4-BE49-F238E27FC236}">
                      <a16:creationId xmlns:a16="http://schemas.microsoft.com/office/drawing/2014/main" id="{DC8F3691-36D7-7024-EA4B-7A26F454E83F}"/>
                    </a:ext>
                  </a:extLst>
                </p:cNvPr>
                <p:cNvPicPr/>
                <p:nvPr/>
              </p:nvPicPr>
              <p:blipFill>
                <a:blip r:embed="rId103"/>
                <a:stretch>
                  <a:fillRect/>
                </a:stretch>
              </p:blipFill>
              <p:spPr>
                <a:xfrm>
                  <a:off x="3672385" y="2360197"/>
                  <a:ext cx="14652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87" name="Ink 86">
                  <a:extLst>
                    <a:ext uri="{FF2B5EF4-FFF2-40B4-BE49-F238E27FC236}">
                      <a16:creationId xmlns:a16="http://schemas.microsoft.com/office/drawing/2014/main" id="{0A6B1E05-AE1F-BDD3-B61F-F71C540B991C}"/>
                    </a:ext>
                  </a:extLst>
                </p14:cNvPr>
                <p14:cNvContentPartPr/>
                <p14:nvPr/>
              </p14:nvContentPartPr>
              <p14:xfrm>
                <a:off x="4389145" y="2263357"/>
                <a:ext cx="141840" cy="360360"/>
              </p14:xfrm>
            </p:contentPart>
          </mc:Choice>
          <mc:Fallback xmlns="">
            <p:pic>
              <p:nvPicPr>
                <p:cNvPr id="87" name="Ink 86">
                  <a:extLst>
                    <a:ext uri="{FF2B5EF4-FFF2-40B4-BE49-F238E27FC236}">
                      <a16:creationId xmlns:a16="http://schemas.microsoft.com/office/drawing/2014/main" id="{0A6B1E05-AE1F-BDD3-B61F-F71C540B991C}"/>
                    </a:ext>
                  </a:extLst>
                </p:cNvPr>
                <p:cNvPicPr/>
                <p:nvPr/>
              </p:nvPicPr>
              <p:blipFill>
                <a:blip r:embed="rId105"/>
                <a:stretch>
                  <a:fillRect/>
                </a:stretch>
              </p:blipFill>
              <p:spPr>
                <a:xfrm>
                  <a:off x="4380145" y="2254717"/>
                  <a:ext cx="159480" cy="3780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88" name="Ink 87">
                  <a:extLst>
                    <a:ext uri="{FF2B5EF4-FFF2-40B4-BE49-F238E27FC236}">
                      <a16:creationId xmlns:a16="http://schemas.microsoft.com/office/drawing/2014/main" id="{F62CD702-02BA-73B0-B325-9D0DEA5881DD}"/>
                    </a:ext>
                  </a:extLst>
                </p14:cNvPr>
                <p14:cNvContentPartPr/>
                <p14:nvPr/>
              </p14:nvContentPartPr>
              <p14:xfrm>
                <a:off x="4556905" y="2323117"/>
                <a:ext cx="82800" cy="241920"/>
              </p14:xfrm>
            </p:contentPart>
          </mc:Choice>
          <mc:Fallback xmlns="">
            <p:pic>
              <p:nvPicPr>
                <p:cNvPr id="88" name="Ink 87">
                  <a:extLst>
                    <a:ext uri="{FF2B5EF4-FFF2-40B4-BE49-F238E27FC236}">
                      <a16:creationId xmlns:a16="http://schemas.microsoft.com/office/drawing/2014/main" id="{F62CD702-02BA-73B0-B325-9D0DEA5881DD}"/>
                    </a:ext>
                  </a:extLst>
                </p:cNvPr>
                <p:cNvPicPr/>
                <p:nvPr/>
              </p:nvPicPr>
              <p:blipFill>
                <a:blip r:embed="rId107"/>
                <a:stretch>
                  <a:fillRect/>
                </a:stretch>
              </p:blipFill>
              <p:spPr>
                <a:xfrm>
                  <a:off x="4547905" y="2314477"/>
                  <a:ext cx="10044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89" name="Ink 88">
                  <a:extLst>
                    <a:ext uri="{FF2B5EF4-FFF2-40B4-BE49-F238E27FC236}">
                      <a16:creationId xmlns:a16="http://schemas.microsoft.com/office/drawing/2014/main" id="{698DBFE1-133E-A12C-3031-75EEDCC0EDCF}"/>
                    </a:ext>
                  </a:extLst>
                </p14:cNvPr>
                <p14:cNvContentPartPr/>
                <p14:nvPr/>
              </p14:nvContentPartPr>
              <p14:xfrm>
                <a:off x="4555465" y="2448037"/>
                <a:ext cx="125640" cy="2160"/>
              </p14:xfrm>
            </p:contentPart>
          </mc:Choice>
          <mc:Fallback xmlns="">
            <p:pic>
              <p:nvPicPr>
                <p:cNvPr id="89" name="Ink 88">
                  <a:extLst>
                    <a:ext uri="{FF2B5EF4-FFF2-40B4-BE49-F238E27FC236}">
                      <a16:creationId xmlns:a16="http://schemas.microsoft.com/office/drawing/2014/main" id="{698DBFE1-133E-A12C-3031-75EEDCC0EDCF}"/>
                    </a:ext>
                  </a:extLst>
                </p:cNvPr>
                <p:cNvPicPr/>
                <p:nvPr/>
              </p:nvPicPr>
              <p:blipFill>
                <a:blip r:embed="rId109"/>
                <a:stretch>
                  <a:fillRect/>
                </a:stretch>
              </p:blipFill>
              <p:spPr>
                <a:xfrm>
                  <a:off x="4546465" y="2439037"/>
                  <a:ext cx="14328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90" name="Ink 89">
                  <a:extLst>
                    <a:ext uri="{FF2B5EF4-FFF2-40B4-BE49-F238E27FC236}">
                      <a16:creationId xmlns:a16="http://schemas.microsoft.com/office/drawing/2014/main" id="{53E242F7-8FFB-FE1C-FAD5-4C079BF1E9B0}"/>
                    </a:ext>
                  </a:extLst>
                </p14:cNvPr>
                <p14:cNvContentPartPr/>
                <p14:nvPr/>
              </p14:nvContentPartPr>
              <p14:xfrm>
                <a:off x="4719985" y="2346877"/>
                <a:ext cx="120600" cy="200880"/>
              </p14:xfrm>
            </p:contentPart>
          </mc:Choice>
          <mc:Fallback xmlns="">
            <p:pic>
              <p:nvPicPr>
                <p:cNvPr id="90" name="Ink 89">
                  <a:extLst>
                    <a:ext uri="{FF2B5EF4-FFF2-40B4-BE49-F238E27FC236}">
                      <a16:creationId xmlns:a16="http://schemas.microsoft.com/office/drawing/2014/main" id="{53E242F7-8FFB-FE1C-FAD5-4C079BF1E9B0}"/>
                    </a:ext>
                  </a:extLst>
                </p:cNvPr>
                <p:cNvPicPr/>
                <p:nvPr/>
              </p:nvPicPr>
              <p:blipFill>
                <a:blip r:embed="rId111"/>
                <a:stretch>
                  <a:fillRect/>
                </a:stretch>
              </p:blipFill>
              <p:spPr>
                <a:xfrm>
                  <a:off x="4710985" y="2337877"/>
                  <a:ext cx="13824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91" name="Ink 90">
                  <a:extLst>
                    <a:ext uri="{FF2B5EF4-FFF2-40B4-BE49-F238E27FC236}">
                      <a16:creationId xmlns:a16="http://schemas.microsoft.com/office/drawing/2014/main" id="{3326BE95-1F5D-4A2B-1C61-64EAFDC9CDC5}"/>
                    </a:ext>
                  </a:extLst>
                </p14:cNvPr>
                <p14:cNvContentPartPr/>
                <p14:nvPr/>
              </p14:nvContentPartPr>
              <p14:xfrm>
                <a:off x="4888105" y="2316997"/>
                <a:ext cx="128880" cy="219240"/>
              </p14:xfrm>
            </p:contentPart>
          </mc:Choice>
          <mc:Fallback xmlns="">
            <p:pic>
              <p:nvPicPr>
                <p:cNvPr id="91" name="Ink 90">
                  <a:extLst>
                    <a:ext uri="{FF2B5EF4-FFF2-40B4-BE49-F238E27FC236}">
                      <a16:creationId xmlns:a16="http://schemas.microsoft.com/office/drawing/2014/main" id="{3326BE95-1F5D-4A2B-1C61-64EAFDC9CDC5}"/>
                    </a:ext>
                  </a:extLst>
                </p:cNvPr>
                <p:cNvPicPr/>
                <p:nvPr/>
              </p:nvPicPr>
              <p:blipFill>
                <a:blip r:embed="rId113"/>
                <a:stretch>
                  <a:fillRect/>
                </a:stretch>
              </p:blipFill>
              <p:spPr>
                <a:xfrm>
                  <a:off x="4879105" y="2307997"/>
                  <a:ext cx="14652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92" name="Ink 91">
                  <a:extLst>
                    <a:ext uri="{FF2B5EF4-FFF2-40B4-BE49-F238E27FC236}">
                      <a16:creationId xmlns:a16="http://schemas.microsoft.com/office/drawing/2014/main" id="{85134C97-8F01-09F9-68E7-60373157B23F}"/>
                    </a:ext>
                  </a:extLst>
                </p14:cNvPr>
                <p14:cNvContentPartPr/>
                <p14:nvPr/>
              </p14:nvContentPartPr>
              <p14:xfrm>
                <a:off x="4896025" y="2427157"/>
                <a:ext cx="133920" cy="3960"/>
              </p14:xfrm>
            </p:contentPart>
          </mc:Choice>
          <mc:Fallback xmlns="">
            <p:pic>
              <p:nvPicPr>
                <p:cNvPr id="92" name="Ink 91">
                  <a:extLst>
                    <a:ext uri="{FF2B5EF4-FFF2-40B4-BE49-F238E27FC236}">
                      <a16:creationId xmlns:a16="http://schemas.microsoft.com/office/drawing/2014/main" id="{85134C97-8F01-09F9-68E7-60373157B23F}"/>
                    </a:ext>
                  </a:extLst>
                </p:cNvPr>
                <p:cNvPicPr/>
                <p:nvPr/>
              </p:nvPicPr>
              <p:blipFill>
                <a:blip r:embed="rId115"/>
                <a:stretch>
                  <a:fillRect/>
                </a:stretch>
              </p:blipFill>
              <p:spPr>
                <a:xfrm>
                  <a:off x="4887025" y="2418517"/>
                  <a:ext cx="15156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93" name="Ink 92">
                  <a:extLst>
                    <a:ext uri="{FF2B5EF4-FFF2-40B4-BE49-F238E27FC236}">
                      <a16:creationId xmlns:a16="http://schemas.microsoft.com/office/drawing/2014/main" id="{C4A5C307-5F9F-BA77-D77C-4DD1315FB08E}"/>
                    </a:ext>
                  </a:extLst>
                </p14:cNvPr>
                <p14:cNvContentPartPr/>
                <p14:nvPr/>
              </p14:nvContentPartPr>
              <p14:xfrm>
                <a:off x="5067025" y="2206837"/>
                <a:ext cx="87840" cy="375840"/>
              </p14:xfrm>
            </p:contentPart>
          </mc:Choice>
          <mc:Fallback xmlns="">
            <p:pic>
              <p:nvPicPr>
                <p:cNvPr id="93" name="Ink 92">
                  <a:extLst>
                    <a:ext uri="{FF2B5EF4-FFF2-40B4-BE49-F238E27FC236}">
                      <a16:creationId xmlns:a16="http://schemas.microsoft.com/office/drawing/2014/main" id="{C4A5C307-5F9F-BA77-D77C-4DD1315FB08E}"/>
                    </a:ext>
                  </a:extLst>
                </p:cNvPr>
                <p:cNvPicPr/>
                <p:nvPr/>
              </p:nvPicPr>
              <p:blipFill>
                <a:blip r:embed="rId117"/>
                <a:stretch>
                  <a:fillRect/>
                </a:stretch>
              </p:blipFill>
              <p:spPr>
                <a:xfrm>
                  <a:off x="5058385" y="2197837"/>
                  <a:ext cx="105480" cy="3934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94" name="Ink 93">
                  <a:extLst>
                    <a:ext uri="{FF2B5EF4-FFF2-40B4-BE49-F238E27FC236}">
                      <a16:creationId xmlns:a16="http://schemas.microsoft.com/office/drawing/2014/main" id="{784C93D2-C11E-0F2B-503D-777D9A2E42DF}"/>
                    </a:ext>
                  </a:extLst>
                </p14:cNvPr>
                <p14:cNvContentPartPr/>
                <p14:nvPr/>
              </p14:nvContentPartPr>
              <p14:xfrm>
                <a:off x="739105" y="2714797"/>
                <a:ext cx="4491000" cy="200160"/>
              </p14:xfrm>
            </p:contentPart>
          </mc:Choice>
          <mc:Fallback xmlns="">
            <p:pic>
              <p:nvPicPr>
                <p:cNvPr id="94" name="Ink 93">
                  <a:extLst>
                    <a:ext uri="{FF2B5EF4-FFF2-40B4-BE49-F238E27FC236}">
                      <a16:creationId xmlns:a16="http://schemas.microsoft.com/office/drawing/2014/main" id="{784C93D2-C11E-0F2B-503D-777D9A2E42DF}"/>
                    </a:ext>
                  </a:extLst>
                </p:cNvPr>
                <p:cNvPicPr/>
                <p:nvPr/>
              </p:nvPicPr>
              <p:blipFill>
                <a:blip r:embed="rId119"/>
                <a:stretch>
                  <a:fillRect/>
                </a:stretch>
              </p:blipFill>
              <p:spPr>
                <a:xfrm>
                  <a:off x="730105" y="2706157"/>
                  <a:ext cx="450864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96" name="Ink 95">
                  <a:extLst>
                    <a:ext uri="{FF2B5EF4-FFF2-40B4-BE49-F238E27FC236}">
                      <a16:creationId xmlns:a16="http://schemas.microsoft.com/office/drawing/2014/main" id="{32BAC76A-672D-2250-E904-F7E776EDE59C}"/>
                    </a:ext>
                  </a:extLst>
                </p14:cNvPr>
                <p14:cNvContentPartPr/>
                <p14:nvPr/>
              </p14:nvContentPartPr>
              <p14:xfrm>
                <a:off x="732265" y="2849437"/>
                <a:ext cx="4516200" cy="154080"/>
              </p14:xfrm>
            </p:contentPart>
          </mc:Choice>
          <mc:Fallback xmlns="">
            <p:pic>
              <p:nvPicPr>
                <p:cNvPr id="96" name="Ink 95">
                  <a:extLst>
                    <a:ext uri="{FF2B5EF4-FFF2-40B4-BE49-F238E27FC236}">
                      <a16:creationId xmlns:a16="http://schemas.microsoft.com/office/drawing/2014/main" id="{32BAC76A-672D-2250-E904-F7E776EDE59C}"/>
                    </a:ext>
                  </a:extLst>
                </p:cNvPr>
                <p:cNvPicPr/>
                <p:nvPr/>
              </p:nvPicPr>
              <p:blipFill>
                <a:blip r:embed="rId121"/>
                <a:stretch>
                  <a:fillRect/>
                </a:stretch>
              </p:blipFill>
              <p:spPr>
                <a:xfrm>
                  <a:off x="723625" y="2840797"/>
                  <a:ext cx="4533840" cy="171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2">
            <p14:nvContentPartPr>
              <p14:cNvPr id="98" name="Ink 97">
                <a:extLst>
                  <a:ext uri="{FF2B5EF4-FFF2-40B4-BE49-F238E27FC236}">
                    <a16:creationId xmlns:a16="http://schemas.microsoft.com/office/drawing/2014/main" id="{210A7C80-EAF4-51A3-D653-53D046CC9E02}"/>
                  </a:ext>
                </a:extLst>
              </p14:cNvPr>
              <p14:cNvContentPartPr/>
              <p14:nvPr/>
            </p14:nvContentPartPr>
            <p14:xfrm>
              <a:off x="306025" y="3226717"/>
              <a:ext cx="199800" cy="165240"/>
            </p14:xfrm>
          </p:contentPart>
        </mc:Choice>
        <mc:Fallback xmlns="">
          <p:pic>
            <p:nvPicPr>
              <p:cNvPr id="98" name="Ink 97">
                <a:extLst>
                  <a:ext uri="{FF2B5EF4-FFF2-40B4-BE49-F238E27FC236}">
                    <a16:creationId xmlns:a16="http://schemas.microsoft.com/office/drawing/2014/main" id="{210A7C80-EAF4-51A3-D653-53D046CC9E02}"/>
                  </a:ext>
                </a:extLst>
              </p:cNvPr>
              <p:cNvPicPr/>
              <p:nvPr/>
            </p:nvPicPr>
            <p:blipFill>
              <a:blip r:embed="rId123"/>
              <a:stretch>
                <a:fillRect/>
              </a:stretch>
            </p:blipFill>
            <p:spPr>
              <a:xfrm>
                <a:off x="297025" y="3217717"/>
                <a:ext cx="21744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35" name="Ink 134">
                <a:extLst>
                  <a:ext uri="{FF2B5EF4-FFF2-40B4-BE49-F238E27FC236}">
                    <a16:creationId xmlns:a16="http://schemas.microsoft.com/office/drawing/2014/main" id="{343FAD93-EBCC-6BCF-AFE2-B620EE80B278}"/>
                  </a:ext>
                </a:extLst>
              </p14:cNvPr>
              <p14:cNvContentPartPr/>
              <p14:nvPr/>
            </p14:nvContentPartPr>
            <p14:xfrm>
              <a:off x="631105" y="4125277"/>
              <a:ext cx="1528920" cy="604440"/>
            </p14:xfrm>
          </p:contentPart>
        </mc:Choice>
        <mc:Fallback xmlns="">
          <p:pic>
            <p:nvPicPr>
              <p:cNvPr id="135" name="Ink 134">
                <a:extLst>
                  <a:ext uri="{FF2B5EF4-FFF2-40B4-BE49-F238E27FC236}">
                    <a16:creationId xmlns:a16="http://schemas.microsoft.com/office/drawing/2014/main" id="{343FAD93-EBCC-6BCF-AFE2-B620EE80B278}"/>
                  </a:ext>
                </a:extLst>
              </p:cNvPr>
              <p:cNvPicPr/>
              <p:nvPr/>
            </p:nvPicPr>
            <p:blipFill>
              <a:blip r:embed="rId125"/>
              <a:stretch>
                <a:fillRect/>
              </a:stretch>
            </p:blipFill>
            <p:spPr>
              <a:xfrm>
                <a:off x="622465" y="4116637"/>
                <a:ext cx="1546560" cy="622080"/>
              </a:xfrm>
              <a:prstGeom prst="rect">
                <a:avLst/>
              </a:prstGeom>
            </p:spPr>
          </p:pic>
        </mc:Fallback>
      </mc:AlternateContent>
      <p:grpSp>
        <p:nvGrpSpPr>
          <p:cNvPr id="144" name="Group 143">
            <a:extLst>
              <a:ext uri="{FF2B5EF4-FFF2-40B4-BE49-F238E27FC236}">
                <a16:creationId xmlns:a16="http://schemas.microsoft.com/office/drawing/2014/main" id="{268CD2BC-1BD2-4B0F-1341-8A75A4D55BF0}"/>
              </a:ext>
            </a:extLst>
          </p:cNvPr>
          <p:cNvGrpSpPr/>
          <p:nvPr/>
        </p:nvGrpSpPr>
        <p:grpSpPr>
          <a:xfrm>
            <a:off x="275065" y="2629837"/>
            <a:ext cx="9584640" cy="1872000"/>
            <a:chOff x="275065" y="2629837"/>
            <a:chExt cx="9584640" cy="1872000"/>
          </a:xfrm>
        </p:grpSpPr>
        <mc:AlternateContent xmlns:mc="http://schemas.openxmlformats.org/markup-compatibility/2006" xmlns:p14="http://schemas.microsoft.com/office/powerpoint/2010/main">
          <mc:Choice Requires="p14">
            <p:contentPart p14:bwMode="auto" r:id="rId126">
              <p14:nvContentPartPr>
                <p14:cNvPr id="99" name="Ink 98">
                  <a:extLst>
                    <a:ext uri="{FF2B5EF4-FFF2-40B4-BE49-F238E27FC236}">
                      <a16:creationId xmlns:a16="http://schemas.microsoft.com/office/drawing/2014/main" id="{9AAD4A26-9954-F66B-E396-32E71AE7D8BE}"/>
                    </a:ext>
                  </a:extLst>
                </p14:cNvPr>
                <p14:cNvContentPartPr/>
                <p14:nvPr/>
              </p14:nvContentPartPr>
              <p14:xfrm>
                <a:off x="629665" y="3159757"/>
                <a:ext cx="1060920" cy="444600"/>
              </p14:xfrm>
            </p:contentPart>
          </mc:Choice>
          <mc:Fallback xmlns="">
            <p:pic>
              <p:nvPicPr>
                <p:cNvPr id="99" name="Ink 98">
                  <a:extLst>
                    <a:ext uri="{FF2B5EF4-FFF2-40B4-BE49-F238E27FC236}">
                      <a16:creationId xmlns:a16="http://schemas.microsoft.com/office/drawing/2014/main" id="{9AAD4A26-9954-F66B-E396-32E71AE7D8BE}"/>
                    </a:ext>
                  </a:extLst>
                </p:cNvPr>
                <p:cNvPicPr/>
                <p:nvPr/>
              </p:nvPicPr>
              <p:blipFill>
                <a:blip r:embed="rId127"/>
                <a:stretch>
                  <a:fillRect/>
                </a:stretch>
              </p:blipFill>
              <p:spPr>
                <a:xfrm>
                  <a:off x="620665" y="3151117"/>
                  <a:ext cx="1078560" cy="46224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00" name="Ink 99">
                  <a:extLst>
                    <a:ext uri="{FF2B5EF4-FFF2-40B4-BE49-F238E27FC236}">
                      <a16:creationId xmlns:a16="http://schemas.microsoft.com/office/drawing/2014/main" id="{0F927477-86AF-BE56-124D-366CF221363D}"/>
                    </a:ext>
                  </a:extLst>
                </p14:cNvPr>
                <p14:cNvContentPartPr/>
                <p14:nvPr/>
              </p14:nvContentPartPr>
              <p14:xfrm>
                <a:off x="1537945" y="3092077"/>
                <a:ext cx="71280" cy="85680"/>
              </p14:xfrm>
            </p:contentPart>
          </mc:Choice>
          <mc:Fallback xmlns="">
            <p:pic>
              <p:nvPicPr>
                <p:cNvPr id="100" name="Ink 99">
                  <a:extLst>
                    <a:ext uri="{FF2B5EF4-FFF2-40B4-BE49-F238E27FC236}">
                      <a16:creationId xmlns:a16="http://schemas.microsoft.com/office/drawing/2014/main" id="{0F927477-86AF-BE56-124D-366CF221363D}"/>
                    </a:ext>
                  </a:extLst>
                </p:cNvPr>
                <p:cNvPicPr/>
                <p:nvPr/>
              </p:nvPicPr>
              <p:blipFill>
                <a:blip r:embed="rId129"/>
                <a:stretch>
                  <a:fillRect/>
                </a:stretch>
              </p:blipFill>
              <p:spPr>
                <a:xfrm>
                  <a:off x="1529305" y="3083077"/>
                  <a:ext cx="8892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01" name="Ink 100">
                  <a:extLst>
                    <a:ext uri="{FF2B5EF4-FFF2-40B4-BE49-F238E27FC236}">
                      <a16:creationId xmlns:a16="http://schemas.microsoft.com/office/drawing/2014/main" id="{CA308A07-CB91-3FF5-DE9B-2C16682ACC2D}"/>
                    </a:ext>
                  </a:extLst>
                </p14:cNvPr>
                <p14:cNvContentPartPr/>
                <p14:nvPr/>
              </p14:nvContentPartPr>
              <p14:xfrm>
                <a:off x="1187665" y="3084877"/>
                <a:ext cx="118440" cy="105480"/>
              </p14:xfrm>
            </p:contentPart>
          </mc:Choice>
          <mc:Fallback xmlns="">
            <p:pic>
              <p:nvPicPr>
                <p:cNvPr id="101" name="Ink 100">
                  <a:extLst>
                    <a:ext uri="{FF2B5EF4-FFF2-40B4-BE49-F238E27FC236}">
                      <a16:creationId xmlns:a16="http://schemas.microsoft.com/office/drawing/2014/main" id="{CA308A07-CB91-3FF5-DE9B-2C16682ACC2D}"/>
                    </a:ext>
                  </a:extLst>
                </p:cNvPr>
                <p:cNvPicPr/>
                <p:nvPr/>
              </p:nvPicPr>
              <p:blipFill>
                <a:blip r:embed="rId131"/>
                <a:stretch>
                  <a:fillRect/>
                </a:stretch>
              </p:blipFill>
              <p:spPr>
                <a:xfrm>
                  <a:off x="1179025" y="3075877"/>
                  <a:ext cx="13608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02" name="Ink 101">
                  <a:extLst>
                    <a:ext uri="{FF2B5EF4-FFF2-40B4-BE49-F238E27FC236}">
                      <a16:creationId xmlns:a16="http://schemas.microsoft.com/office/drawing/2014/main" id="{8EBA5AC8-3B82-8552-C7FB-0D50C03E94D8}"/>
                    </a:ext>
                  </a:extLst>
                </p14:cNvPr>
                <p14:cNvContentPartPr/>
                <p14:nvPr/>
              </p14:nvContentPartPr>
              <p14:xfrm>
                <a:off x="1864465" y="3065077"/>
                <a:ext cx="1290240" cy="334440"/>
              </p14:xfrm>
            </p:contentPart>
          </mc:Choice>
          <mc:Fallback xmlns="">
            <p:pic>
              <p:nvPicPr>
                <p:cNvPr id="102" name="Ink 101">
                  <a:extLst>
                    <a:ext uri="{FF2B5EF4-FFF2-40B4-BE49-F238E27FC236}">
                      <a16:creationId xmlns:a16="http://schemas.microsoft.com/office/drawing/2014/main" id="{8EBA5AC8-3B82-8552-C7FB-0D50C03E94D8}"/>
                    </a:ext>
                  </a:extLst>
                </p:cNvPr>
                <p:cNvPicPr/>
                <p:nvPr/>
              </p:nvPicPr>
              <p:blipFill>
                <a:blip r:embed="rId133"/>
                <a:stretch>
                  <a:fillRect/>
                </a:stretch>
              </p:blipFill>
              <p:spPr>
                <a:xfrm>
                  <a:off x="1855825" y="3056437"/>
                  <a:ext cx="1307880" cy="3520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03" name="Ink 102">
                  <a:extLst>
                    <a:ext uri="{FF2B5EF4-FFF2-40B4-BE49-F238E27FC236}">
                      <a16:creationId xmlns:a16="http://schemas.microsoft.com/office/drawing/2014/main" id="{4AA308A2-DA93-0718-9376-BC8728C5C693}"/>
                    </a:ext>
                  </a:extLst>
                </p14:cNvPr>
                <p14:cNvContentPartPr/>
                <p14:nvPr/>
              </p14:nvContentPartPr>
              <p14:xfrm>
                <a:off x="3292945" y="3131317"/>
                <a:ext cx="356760" cy="209520"/>
              </p14:xfrm>
            </p:contentPart>
          </mc:Choice>
          <mc:Fallback xmlns="">
            <p:pic>
              <p:nvPicPr>
                <p:cNvPr id="103" name="Ink 102">
                  <a:extLst>
                    <a:ext uri="{FF2B5EF4-FFF2-40B4-BE49-F238E27FC236}">
                      <a16:creationId xmlns:a16="http://schemas.microsoft.com/office/drawing/2014/main" id="{4AA308A2-DA93-0718-9376-BC8728C5C693}"/>
                    </a:ext>
                  </a:extLst>
                </p:cNvPr>
                <p:cNvPicPr/>
                <p:nvPr/>
              </p:nvPicPr>
              <p:blipFill>
                <a:blip r:embed="rId135"/>
                <a:stretch>
                  <a:fillRect/>
                </a:stretch>
              </p:blipFill>
              <p:spPr>
                <a:xfrm>
                  <a:off x="3283945" y="3122317"/>
                  <a:ext cx="37440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04" name="Ink 103">
                  <a:extLst>
                    <a:ext uri="{FF2B5EF4-FFF2-40B4-BE49-F238E27FC236}">
                      <a16:creationId xmlns:a16="http://schemas.microsoft.com/office/drawing/2014/main" id="{053918FE-3139-CE46-74E2-350ADF1BB029}"/>
                    </a:ext>
                  </a:extLst>
                </p14:cNvPr>
                <p14:cNvContentPartPr/>
                <p14:nvPr/>
              </p14:nvContentPartPr>
              <p14:xfrm>
                <a:off x="3812785" y="2963917"/>
                <a:ext cx="1207440" cy="355320"/>
              </p14:xfrm>
            </p:contentPart>
          </mc:Choice>
          <mc:Fallback xmlns="">
            <p:pic>
              <p:nvPicPr>
                <p:cNvPr id="104" name="Ink 103">
                  <a:extLst>
                    <a:ext uri="{FF2B5EF4-FFF2-40B4-BE49-F238E27FC236}">
                      <a16:creationId xmlns:a16="http://schemas.microsoft.com/office/drawing/2014/main" id="{053918FE-3139-CE46-74E2-350ADF1BB029}"/>
                    </a:ext>
                  </a:extLst>
                </p:cNvPr>
                <p:cNvPicPr/>
                <p:nvPr/>
              </p:nvPicPr>
              <p:blipFill>
                <a:blip r:embed="rId137"/>
                <a:stretch>
                  <a:fillRect/>
                </a:stretch>
              </p:blipFill>
              <p:spPr>
                <a:xfrm>
                  <a:off x="3803785" y="2954917"/>
                  <a:ext cx="1225080" cy="3729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05" name="Ink 104">
                  <a:extLst>
                    <a:ext uri="{FF2B5EF4-FFF2-40B4-BE49-F238E27FC236}">
                      <a16:creationId xmlns:a16="http://schemas.microsoft.com/office/drawing/2014/main" id="{CA1314D3-DE4C-34B1-F41C-0530335F5FB4}"/>
                    </a:ext>
                  </a:extLst>
                </p14:cNvPr>
                <p14:cNvContentPartPr/>
                <p14:nvPr/>
              </p14:nvContentPartPr>
              <p14:xfrm>
                <a:off x="4590385" y="3094957"/>
                <a:ext cx="168480" cy="3960"/>
              </p14:xfrm>
            </p:contentPart>
          </mc:Choice>
          <mc:Fallback xmlns="">
            <p:pic>
              <p:nvPicPr>
                <p:cNvPr id="105" name="Ink 104">
                  <a:extLst>
                    <a:ext uri="{FF2B5EF4-FFF2-40B4-BE49-F238E27FC236}">
                      <a16:creationId xmlns:a16="http://schemas.microsoft.com/office/drawing/2014/main" id="{CA1314D3-DE4C-34B1-F41C-0530335F5FB4}"/>
                    </a:ext>
                  </a:extLst>
                </p:cNvPr>
                <p:cNvPicPr/>
                <p:nvPr/>
              </p:nvPicPr>
              <p:blipFill>
                <a:blip r:embed="rId139"/>
                <a:stretch>
                  <a:fillRect/>
                </a:stretch>
              </p:blipFill>
              <p:spPr>
                <a:xfrm>
                  <a:off x="4581385" y="3085957"/>
                  <a:ext cx="18612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06" name="Ink 105">
                  <a:extLst>
                    <a:ext uri="{FF2B5EF4-FFF2-40B4-BE49-F238E27FC236}">
                      <a16:creationId xmlns:a16="http://schemas.microsoft.com/office/drawing/2014/main" id="{776D5BD6-CD90-281F-F7BD-726B7CA33AB2}"/>
                    </a:ext>
                  </a:extLst>
                </p14:cNvPr>
                <p14:cNvContentPartPr/>
                <p14:nvPr/>
              </p14:nvContentPartPr>
              <p14:xfrm>
                <a:off x="5204545" y="2950597"/>
                <a:ext cx="305280" cy="329040"/>
              </p14:xfrm>
            </p:contentPart>
          </mc:Choice>
          <mc:Fallback xmlns="">
            <p:pic>
              <p:nvPicPr>
                <p:cNvPr id="106" name="Ink 105">
                  <a:extLst>
                    <a:ext uri="{FF2B5EF4-FFF2-40B4-BE49-F238E27FC236}">
                      <a16:creationId xmlns:a16="http://schemas.microsoft.com/office/drawing/2014/main" id="{776D5BD6-CD90-281F-F7BD-726B7CA33AB2}"/>
                    </a:ext>
                  </a:extLst>
                </p:cNvPr>
                <p:cNvPicPr/>
                <p:nvPr/>
              </p:nvPicPr>
              <p:blipFill>
                <a:blip r:embed="rId141"/>
                <a:stretch>
                  <a:fillRect/>
                </a:stretch>
              </p:blipFill>
              <p:spPr>
                <a:xfrm>
                  <a:off x="5195905" y="2941597"/>
                  <a:ext cx="322920" cy="34668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07" name="Ink 106">
                  <a:extLst>
                    <a:ext uri="{FF2B5EF4-FFF2-40B4-BE49-F238E27FC236}">
                      <a16:creationId xmlns:a16="http://schemas.microsoft.com/office/drawing/2014/main" id="{028DF776-165C-8317-7EAA-7C45AF6B1453}"/>
                    </a:ext>
                  </a:extLst>
                </p14:cNvPr>
                <p14:cNvContentPartPr/>
                <p14:nvPr/>
              </p14:nvContentPartPr>
              <p14:xfrm>
                <a:off x="5196625" y="3010717"/>
                <a:ext cx="128880" cy="4680"/>
              </p14:xfrm>
            </p:contentPart>
          </mc:Choice>
          <mc:Fallback xmlns="">
            <p:pic>
              <p:nvPicPr>
                <p:cNvPr id="107" name="Ink 106">
                  <a:extLst>
                    <a:ext uri="{FF2B5EF4-FFF2-40B4-BE49-F238E27FC236}">
                      <a16:creationId xmlns:a16="http://schemas.microsoft.com/office/drawing/2014/main" id="{028DF776-165C-8317-7EAA-7C45AF6B1453}"/>
                    </a:ext>
                  </a:extLst>
                </p:cNvPr>
                <p:cNvPicPr/>
                <p:nvPr/>
              </p:nvPicPr>
              <p:blipFill>
                <a:blip r:embed="rId143"/>
                <a:stretch>
                  <a:fillRect/>
                </a:stretch>
              </p:blipFill>
              <p:spPr>
                <a:xfrm>
                  <a:off x="5187625" y="3001717"/>
                  <a:ext cx="14652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08" name="Ink 107">
                  <a:extLst>
                    <a:ext uri="{FF2B5EF4-FFF2-40B4-BE49-F238E27FC236}">
                      <a16:creationId xmlns:a16="http://schemas.microsoft.com/office/drawing/2014/main" id="{B267E42E-24CE-DA75-E7FE-32D6C3162D69}"/>
                    </a:ext>
                  </a:extLst>
                </p14:cNvPr>
                <p14:cNvContentPartPr/>
                <p14:nvPr/>
              </p14:nvContentPartPr>
              <p14:xfrm>
                <a:off x="5577865" y="2945197"/>
                <a:ext cx="1095480" cy="519120"/>
              </p14:xfrm>
            </p:contentPart>
          </mc:Choice>
          <mc:Fallback xmlns="">
            <p:pic>
              <p:nvPicPr>
                <p:cNvPr id="108" name="Ink 107">
                  <a:extLst>
                    <a:ext uri="{FF2B5EF4-FFF2-40B4-BE49-F238E27FC236}">
                      <a16:creationId xmlns:a16="http://schemas.microsoft.com/office/drawing/2014/main" id="{B267E42E-24CE-DA75-E7FE-32D6C3162D69}"/>
                    </a:ext>
                  </a:extLst>
                </p:cNvPr>
                <p:cNvPicPr/>
                <p:nvPr/>
              </p:nvPicPr>
              <p:blipFill>
                <a:blip r:embed="rId145"/>
                <a:stretch>
                  <a:fillRect/>
                </a:stretch>
              </p:blipFill>
              <p:spPr>
                <a:xfrm>
                  <a:off x="5569225" y="2936197"/>
                  <a:ext cx="1113120" cy="53676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09" name="Ink 108">
                  <a:extLst>
                    <a:ext uri="{FF2B5EF4-FFF2-40B4-BE49-F238E27FC236}">
                      <a16:creationId xmlns:a16="http://schemas.microsoft.com/office/drawing/2014/main" id="{59D94A64-68A7-AE59-2256-8D5E1DE1B166}"/>
                    </a:ext>
                  </a:extLst>
                </p14:cNvPr>
                <p14:cNvContentPartPr/>
                <p14:nvPr/>
              </p14:nvContentPartPr>
              <p14:xfrm>
                <a:off x="6449065" y="2851957"/>
                <a:ext cx="92160" cy="120600"/>
              </p14:xfrm>
            </p:contentPart>
          </mc:Choice>
          <mc:Fallback xmlns="">
            <p:pic>
              <p:nvPicPr>
                <p:cNvPr id="109" name="Ink 108">
                  <a:extLst>
                    <a:ext uri="{FF2B5EF4-FFF2-40B4-BE49-F238E27FC236}">
                      <a16:creationId xmlns:a16="http://schemas.microsoft.com/office/drawing/2014/main" id="{59D94A64-68A7-AE59-2256-8D5E1DE1B166}"/>
                    </a:ext>
                  </a:extLst>
                </p:cNvPr>
                <p:cNvPicPr/>
                <p:nvPr/>
              </p:nvPicPr>
              <p:blipFill>
                <a:blip r:embed="rId147"/>
                <a:stretch>
                  <a:fillRect/>
                </a:stretch>
              </p:blipFill>
              <p:spPr>
                <a:xfrm>
                  <a:off x="6440065" y="2843317"/>
                  <a:ext cx="10980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10" name="Ink 109">
                  <a:extLst>
                    <a:ext uri="{FF2B5EF4-FFF2-40B4-BE49-F238E27FC236}">
                      <a16:creationId xmlns:a16="http://schemas.microsoft.com/office/drawing/2014/main" id="{EC6DB5DE-2498-CED1-A067-68270A3ADD2C}"/>
                    </a:ext>
                  </a:extLst>
                </p14:cNvPr>
                <p14:cNvContentPartPr/>
                <p14:nvPr/>
              </p14:nvContentPartPr>
              <p14:xfrm>
                <a:off x="6075025" y="2809477"/>
                <a:ext cx="121680" cy="102600"/>
              </p14:xfrm>
            </p:contentPart>
          </mc:Choice>
          <mc:Fallback xmlns="">
            <p:pic>
              <p:nvPicPr>
                <p:cNvPr id="110" name="Ink 109">
                  <a:extLst>
                    <a:ext uri="{FF2B5EF4-FFF2-40B4-BE49-F238E27FC236}">
                      <a16:creationId xmlns:a16="http://schemas.microsoft.com/office/drawing/2014/main" id="{EC6DB5DE-2498-CED1-A067-68270A3ADD2C}"/>
                    </a:ext>
                  </a:extLst>
                </p:cNvPr>
                <p:cNvPicPr/>
                <p:nvPr/>
              </p:nvPicPr>
              <p:blipFill>
                <a:blip r:embed="rId149"/>
                <a:stretch>
                  <a:fillRect/>
                </a:stretch>
              </p:blipFill>
              <p:spPr>
                <a:xfrm>
                  <a:off x="6066385" y="2800837"/>
                  <a:ext cx="13932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11" name="Ink 110">
                  <a:extLst>
                    <a:ext uri="{FF2B5EF4-FFF2-40B4-BE49-F238E27FC236}">
                      <a16:creationId xmlns:a16="http://schemas.microsoft.com/office/drawing/2014/main" id="{4DFB6ACA-B4D5-32D2-A910-44466E5EB29D}"/>
                    </a:ext>
                  </a:extLst>
                </p14:cNvPr>
                <p14:cNvContentPartPr/>
                <p14:nvPr/>
              </p14:nvContentPartPr>
              <p14:xfrm>
                <a:off x="6812665" y="2878237"/>
                <a:ext cx="651240" cy="331920"/>
              </p14:xfrm>
            </p:contentPart>
          </mc:Choice>
          <mc:Fallback xmlns="">
            <p:pic>
              <p:nvPicPr>
                <p:cNvPr id="111" name="Ink 110">
                  <a:extLst>
                    <a:ext uri="{FF2B5EF4-FFF2-40B4-BE49-F238E27FC236}">
                      <a16:creationId xmlns:a16="http://schemas.microsoft.com/office/drawing/2014/main" id="{4DFB6ACA-B4D5-32D2-A910-44466E5EB29D}"/>
                    </a:ext>
                  </a:extLst>
                </p:cNvPr>
                <p:cNvPicPr/>
                <p:nvPr/>
              </p:nvPicPr>
              <p:blipFill>
                <a:blip r:embed="rId151"/>
                <a:stretch>
                  <a:fillRect/>
                </a:stretch>
              </p:blipFill>
              <p:spPr>
                <a:xfrm>
                  <a:off x="6803665" y="2869597"/>
                  <a:ext cx="668880" cy="34956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14" name="Ink 113">
                  <a:extLst>
                    <a:ext uri="{FF2B5EF4-FFF2-40B4-BE49-F238E27FC236}">
                      <a16:creationId xmlns:a16="http://schemas.microsoft.com/office/drawing/2014/main" id="{37CAD10B-C34A-15DF-2961-0D0BCE39DCB6}"/>
                    </a:ext>
                  </a:extLst>
                </p14:cNvPr>
                <p14:cNvContentPartPr/>
                <p14:nvPr/>
              </p14:nvContentPartPr>
              <p14:xfrm>
                <a:off x="7654345" y="2757637"/>
                <a:ext cx="198000" cy="505440"/>
              </p14:xfrm>
            </p:contentPart>
          </mc:Choice>
          <mc:Fallback xmlns="">
            <p:pic>
              <p:nvPicPr>
                <p:cNvPr id="114" name="Ink 113">
                  <a:extLst>
                    <a:ext uri="{FF2B5EF4-FFF2-40B4-BE49-F238E27FC236}">
                      <a16:creationId xmlns:a16="http://schemas.microsoft.com/office/drawing/2014/main" id="{37CAD10B-C34A-15DF-2961-0D0BCE39DCB6}"/>
                    </a:ext>
                  </a:extLst>
                </p:cNvPr>
                <p:cNvPicPr/>
                <p:nvPr/>
              </p:nvPicPr>
              <p:blipFill>
                <a:blip r:embed="rId153"/>
                <a:stretch>
                  <a:fillRect/>
                </a:stretch>
              </p:blipFill>
              <p:spPr>
                <a:xfrm>
                  <a:off x="7645705" y="2748997"/>
                  <a:ext cx="215640" cy="5230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16" name="Ink 115">
                  <a:extLst>
                    <a:ext uri="{FF2B5EF4-FFF2-40B4-BE49-F238E27FC236}">
                      <a16:creationId xmlns:a16="http://schemas.microsoft.com/office/drawing/2014/main" id="{72940A3C-FBB2-EF8E-B378-8783EFD3F957}"/>
                    </a:ext>
                  </a:extLst>
                </p14:cNvPr>
                <p14:cNvContentPartPr/>
                <p14:nvPr/>
              </p14:nvContentPartPr>
              <p14:xfrm>
                <a:off x="7889785" y="2779597"/>
                <a:ext cx="1941840" cy="588960"/>
              </p14:xfrm>
            </p:contentPart>
          </mc:Choice>
          <mc:Fallback xmlns="">
            <p:pic>
              <p:nvPicPr>
                <p:cNvPr id="116" name="Ink 115">
                  <a:extLst>
                    <a:ext uri="{FF2B5EF4-FFF2-40B4-BE49-F238E27FC236}">
                      <a16:creationId xmlns:a16="http://schemas.microsoft.com/office/drawing/2014/main" id="{72940A3C-FBB2-EF8E-B378-8783EFD3F957}"/>
                    </a:ext>
                  </a:extLst>
                </p:cNvPr>
                <p:cNvPicPr/>
                <p:nvPr/>
              </p:nvPicPr>
              <p:blipFill>
                <a:blip r:embed="rId155"/>
                <a:stretch>
                  <a:fillRect/>
                </a:stretch>
              </p:blipFill>
              <p:spPr>
                <a:xfrm>
                  <a:off x="7880785" y="2770957"/>
                  <a:ext cx="1959480" cy="60660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17" name="Ink 116">
                  <a:extLst>
                    <a:ext uri="{FF2B5EF4-FFF2-40B4-BE49-F238E27FC236}">
                      <a16:creationId xmlns:a16="http://schemas.microsoft.com/office/drawing/2014/main" id="{6A2F0B5E-A13E-F914-3647-8ECFA4E9F5DC}"/>
                    </a:ext>
                  </a:extLst>
                </p14:cNvPr>
                <p14:cNvContentPartPr/>
                <p14:nvPr/>
              </p14:nvContentPartPr>
              <p14:xfrm>
                <a:off x="9210985" y="2867077"/>
                <a:ext cx="202320" cy="29880"/>
              </p14:xfrm>
            </p:contentPart>
          </mc:Choice>
          <mc:Fallback xmlns="">
            <p:pic>
              <p:nvPicPr>
                <p:cNvPr id="117" name="Ink 116">
                  <a:extLst>
                    <a:ext uri="{FF2B5EF4-FFF2-40B4-BE49-F238E27FC236}">
                      <a16:creationId xmlns:a16="http://schemas.microsoft.com/office/drawing/2014/main" id="{6A2F0B5E-A13E-F914-3647-8ECFA4E9F5DC}"/>
                    </a:ext>
                  </a:extLst>
                </p:cNvPr>
                <p:cNvPicPr/>
                <p:nvPr/>
              </p:nvPicPr>
              <p:blipFill>
                <a:blip r:embed="rId157"/>
                <a:stretch>
                  <a:fillRect/>
                </a:stretch>
              </p:blipFill>
              <p:spPr>
                <a:xfrm>
                  <a:off x="9202345" y="2858437"/>
                  <a:ext cx="21996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18" name="Ink 117">
                  <a:extLst>
                    <a:ext uri="{FF2B5EF4-FFF2-40B4-BE49-F238E27FC236}">
                      <a16:creationId xmlns:a16="http://schemas.microsoft.com/office/drawing/2014/main" id="{F9942019-25D7-64A5-C56D-026D55CA452B}"/>
                    </a:ext>
                  </a:extLst>
                </p14:cNvPr>
                <p14:cNvContentPartPr/>
                <p14:nvPr/>
              </p14:nvContentPartPr>
              <p14:xfrm>
                <a:off x="9672145" y="2629837"/>
                <a:ext cx="187560" cy="475200"/>
              </p14:xfrm>
            </p:contentPart>
          </mc:Choice>
          <mc:Fallback xmlns="">
            <p:pic>
              <p:nvPicPr>
                <p:cNvPr id="118" name="Ink 117">
                  <a:extLst>
                    <a:ext uri="{FF2B5EF4-FFF2-40B4-BE49-F238E27FC236}">
                      <a16:creationId xmlns:a16="http://schemas.microsoft.com/office/drawing/2014/main" id="{F9942019-25D7-64A5-C56D-026D55CA452B}"/>
                    </a:ext>
                  </a:extLst>
                </p:cNvPr>
                <p:cNvPicPr/>
                <p:nvPr/>
              </p:nvPicPr>
              <p:blipFill>
                <a:blip r:embed="rId159"/>
                <a:stretch>
                  <a:fillRect/>
                </a:stretch>
              </p:blipFill>
              <p:spPr>
                <a:xfrm>
                  <a:off x="9663145" y="2620837"/>
                  <a:ext cx="205200" cy="49284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20" name="Ink 119">
                  <a:extLst>
                    <a:ext uri="{FF2B5EF4-FFF2-40B4-BE49-F238E27FC236}">
                      <a16:creationId xmlns:a16="http://schemas.microsoft.com/office/drawing/2014/main" id="{34363EB6-1BC8-7BF5-993D-99F36796D95B}"/>
                    </a:ext>
                  </a:extLst>
                </p14:cNvPr>
                <p14:cNvContentPartPr/>
                <p14:nvPr/>
              </p14:nvContentPartPr>
              <p14:xfrm>
                <a:off x="336265" y="3761317"/>
                <a:ext cx="204120" cy="144720"/>
              </p14:xfrm>
            </p:contentPart>
          </mc:Choice>
          <mc:Fallback xmlns="">
            <p:pic>
              <p:nvPicPr>
                <p:cNvPr id="120" name="Ink 119">
                  <a:extLst>
                    <a:ext uri="{FF2B5EF4-FFF2-40B4-BE49-F238E27FC236}">
                      <a16:creationId xmlns:a16="http://schemas.microsoft.com/office/drawing/2014/main" id="{34363EB6-1BC8-7BF5-993D-99F36796D95B}"/>
                    </a:ext>
                  </a:extLst>
                </p:cNvPr>
                <p:cNvPicPr/>
                <p:nvPr/>
              </p:nvPicPr>
              <p:blipFill>
                <a:blip r:embed="rId161"/>
                <a:stretch>
                  <a:fillRect/>
                </a:stretch>
              </p:blipFill>
              <p:spPr>
                <a:xfrm>
                  <a:off x="327625" y="3752317"/>
                  <a:ext cx="22176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21" name="Ink 120">
                  <a:extLst>
                    <a:ext uri="{FF2B5EF4-FFF2-40B4-BE49-F238E27FC236}">
                      <a16:creationId xmlns:a16="http://schemas.microsoft.com/office/drawing/2014/main" id="{BF3DD965-F419-DF74-94CA-714710372DA9}"/>
                    </a:ext>
                  </a:extLst>
                </p14:cNvPr>
                <p14:cNvContentPartPr/>
                <p14:nvPr/>
              </p14:nvContentPartPr>
              <p14:xfrm>
                <a:off x="761065" y="3702277"/>
                <a:ext cx="870840" cy="358920"/>
              </p14:xfrm>
            </p:contentPart>
          </mc:Choice>
          <mc:Fallback xmlns="">
            <p:pic>
              <p:nvPicPr>
                <p:cNvPr id="121" name="Ink 120">
                  <a:extLst>
                    <a:ext uri="{FF2B5EF4-FFF2-40B4-BE49-F238E27FC236}">
                      <a16:creationId xmlns:a16="http://schemas.microsoft.com/office/drawing/2014/main" id="{BF3DD965-F419-DF74-94CA-714710372DA9}"/>
                    </a:ext>
                  </a:extLst>
                </p:cNvPr>
                <p:cNvPicPr/>
                <p:nvPr/>
              </p:nvPicPr>
              <p:blipFill>
                <a:blip r:embed="rId163"/>
                <a:stretch>
                  <a:fillRect/>
                </a:stretch>
              </p:blipFill>
              <p:spPr>
                <a:xfrm>
                  <a:off x="752065" y="3693637"/>
                  <a:ext cx="888480" cy="37656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22" name="Ink 121">
                  <a:extLst>
                    <a:ext uri="{FF2B5EF4-FFF2-40B4-BE49-F238E27FC236}">
                      <a16:creationId xmlns:a16="http://schemas.microsoft.com/office/drawing/2014/main" id="{71CE8A80-1EBC-19A7-1CDA-849B82E5E314}"/>
                    </a:ext>
                  </a:extLst>
                </p14:cNvPr>
                <p14:cNvContentPartPr/>
                <p14:nvPr/>
              </p14:nvContentPartPr>
              <p14:xfrm>
                <a:off x="1445065" y="3593917"/>
                <a:ext cx="92880" cy="96480"/>
              </p14:xfrm>
            </p:contentPart>
          </mc:Choice>
          <mc:Fallback xmlns="">
            <p:pic>
              <p:nvPicPr>
                <p:cNvPr id="122" name="Ink 121">
                  <a:extLst>
                    <a:ext uri="{FF2B5EF4-FFF2-40B4-BE49-F238E27FC236}">
                      <a16:creationId xmlns:a16="http://schemas.microsoft.com/office/drawing/2014/main" id="{71CE8A80-1EBC-19A7-1CDA-849B82E5E314}"/>
                    </a:ext>
                  </a:extLst>
                </p:cNvPr>
                <p:cNvPicPr/>
                <p:nvPr/>
              </p:nvPicPr>
              <p:blipFill>
                <a:blip r:embed="rId165"/>
                <a:stretch>
                  <a:fillRect/>
                </a:stretch>
              </p:blipFill>
              <p:spPr>
                <a:xfrm>
                  <a:off x="1436065" y="3584917"/>
                  <a:ext cx="11052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23" name="Ink 122">
                  <a:extLst>
                    <a:ext uri="{FF2B5EF4-FFF2-40B4-BE49-F238E27FC236}">
                      <a16:creationId xmlns:a16="http://schemas.microsoft.com/office/drawing/2014/main" id="{637097AE-161F-7B87-9006-D2684B30FBDD}"/>
                    </a:ext>
                  </a:extLst>
                </p14:cNvPr>
                <p14:cNvContentPartPr/>
                <p14:nvPr/>
              </p14:nvContentPartPr>
              <p14:xfrm>
                <a:off x="1156345" y="3780397"/>
                <a:ext cx="182520" cy="16560"/>
              </p14:xfrm>
            </p:contentPart>
          </mc:Choice>
          <mc:Fallback xmlns="">
            <p:pic>
              <p:nvPicPr>
                <p:cNvPr id="123" name="Ink 122">
                  <a:extLst>
                    <a:ext uri="{FF2B5EF4-FFF2-40B4-BE49-F238E27FC236}">
                      <a16:creationId xmlns:a16="http://schemas.microsoft.com/office/drawing/2014/main" id="{637097AE-161F-7B87-9006-D2684B30FBDD}"/>
                    </a:ext>
                  </a:extLst>
                </p:cNvPr>
                <p:cNvPicPr/>
                <p:nvPr/>
              </p:nvPicPr>
              <p:blipFill>
                <a:blip r:embed="rId167"/>
                <a:stretch>
                  <a:fillRect/>
                </a:stretch>
              </p:blipFill>
              <p:spPr>
                <a:xfrm>
                  <a:off x="1147345" y="3771397"/>
                  <a:ext cx="20016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24" name="Ink 123">
                  <a:extLst>
                    <a:ext uri="{FF2B5EF4-FFF2-40B4-BE49-F238E27FC236}">
                      <a16:creationId xmlns:a16="http://schemas.microsoft.com/office/drawing/2014/main" id="{BDCA87AC-27F7-2854-8E2F-BA11CFCC9A1E}"/>
                    </a:ext>
                  </a:extLst>
                </p14:cNvPr>
                <p14:cNvContentPartPr/>
                <p14:nvPr/>
              </p14:nvContentPartPr>
              <p14:xfrm>
                <a:off x="934225" y="3791917"/>
                <a:ext cx="159840" cy="17280"/>
              </p14:xfrm>
            </p:contentPart>
          </mc:Choice>
          <mc:Fallback xmlns="">
            <p:pic>
              <p:nvPicPr>
                <p:cNvPr id="124" name="Ink 123">
                  <a:extLst>
                    <a:ext uri="{FF2B5EF4-FFF2-40B4-BE49-F238E27FC236}">
                      <a16:creationId xmlns:a16="http://schemas.microsoft.com/office/drawing/2014/main" id="{BDCA87AC-27F7-2854-8E2F-BA11CFCC9A1E}"/>
                    </a:ext>
                  </a:extLst>
                </p:cNvPr>
                <p:cNvPicPr/>
                <p:nvPr/>
              </p:nvPicPr>
              <p:blipFill>
                <a:blip r:embed="rId169"/>
                <a:stretch>
                  <a:fillRect/>
                </a:stretch>
              </p:blipFill>
              <p:spPr>
                <a:xfrm>
                  <a:off x="925585" y="3783277"/>
                  <a:ext cx="17748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25" name="Ink 124">
                  <a:extLst>
                    <a:ext uri="{FF2B5EF4-FFF2-40B4-BE49-F238E27FC236}">
                      <a16:creationId xmlns:a16="http://schemas.microsoft.com/office/drawing/2014/main" id="{7F24D5B6-385F-7018-5A90-FFC37D1501E4}"/>
                    </a:ext>
                  </a:extLst>
                </p14:cNvPr>
                <p14:cNvContentPartPr/>
                <p14:nvPr/>
              </p14:nvContentPartPr>
              <p14:xfrm>
                <a:off x="1821625" y="3633157"/>
                <a:ext cx="554760" cy="322200"/>
              </p14:xfrm>
            </p:contentPart>
          </mc:Choice>
          <mc:Fallback xmlns="">
            <p:pic>
              <p:nvPicPr>
                <p:cNvPr id="125" name="Ink 124">
                  <a:extLst>
                    <a:ext uri="{FF2B5EF4-FFF2-40B4-BE49-F238E27FC236}">
                      <a16:creationId xmlns:a16="http://schemas.microsoft.com/office/drawing/2014/main" id="{7F24D5B6-385F-7018-5A90-FFC37D1501E4}"/>
                    </a:ext>
                  </a:extLst>
                </p:cNvPr>
                <p:cNvPicPr/>
                <p:nvPr/>
              </p:nvPicPr>
              <p:blipFill>
                <a:blip r:embed="rId171"/>
                <a:stretch>
                  <a:fillRect/>
                </a:stretch>
              </p:blipFill>
              <p:spPr>
                <a:xfrm>
                  <a:off x="1812625" y="3624517"/>
                  <a:ext cx="572400" cy="33984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26" name="Ink 125">
                  <a:extLst>
                    <a:ext uri="{FF2B5EF4-FFF2-40B4-BE49-F238E27FC236}">
                      <a16:creationId xmlns:a16="http://schemas.microsoft.com/office/drawing/2014/main" id="{534EF116-5BEA-F97B-0D77-E55BD7056CF5}"/>
                    </a:ext>
                  </a:extLst>
                </p14:cNvPr>
                <p14:cNvContentPartPr/>
                <p14:nvPr/>
              </p14:nvContentPartPr>
              <p14:xfrm>
                <a:off x="2453785" y="3710557"/>
                <a:ext cx="536040" cy="221400"/>
              </p14:xfrm>
            </p:contentPart>
          </mc:Choice>
          <mc:Fallback xmlns="">
            <p:pic>
              <p:nvPicPr>
                <p:cNvPr id="126" name="Ink 125">
                  <a:extLst>
                    <a:ext uri="{FF2B5EF4-FFF2-40B4-BE49-F238E27FC236}">
                      <a16:creationId xmlns:a16="http://schemas.microsoft.com/office/drawing/2014/main" id="{534EF116-5BEA-F97B-0D77-E55BD7056CF5}"/>
                    </a:ext>
                  </a:extLst>
                </p:cNvPr>
                <p:cNvPicPr/>
                <p:nvPr/>
              </p:nvPicPr>
              <p:blipFill>
                <a:blip r:embed="rId173"/>
                <a:stretch>
                  <a:fillRect/>
                </a:stretch>
              </p:blipFill>
              <p:spPr>
                <a:xfrm>
                  <a:off x="2445145" y="3701917"/>
                  <a:ext cx="55368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27" name="Ink 126">
                  <a:extLst>
                    <a:ext uri="{FF2B5EF4-FFF2-40B4-BE49-F238E27FC236}">
                      <a16:creationId xmlns:a16="http://schemas.microsoft.com/office/drawing/2014/main" id="{E9DB879C-5A02-F649-9A07-E5A6C276A80C}"/>
                    </a:ext>
                  </a:extLst>
                </p14:cNvPr>
                <p14:cNvContentPartPr/>
                <p14:nvPr/>
              </p14:nvContentPartPr>
              <p14:xfrm>
                <a:off x="3099625" y="3641437"/>
                <a:ext cx="1440" cy="114120"/>
              </p14:xfrm>
            </p:contentPart>
          </mc:Choice>
          <mc:Fallback xmlns="">
            <p:pic>
              <p:nvPicPr>
                <p:cNvPr id="127" name="Ink 126">
                  <a:extLst>
                    <a:ext uri="{FF2B5EF4-FFF2-40B4-BE49-F238E27FC236}">
                      <a16:creationId xmlns:a16="http://schemas.microsoft.com/office/drawing/2014/main" id="{E9DB879C-5A02-F649-9A07-E5A6C276A80C}"/>
                    </a:ext>
                  </a:extLst>
                </p:cNvPr>
                <p:cNvPicPr/>
                <p:nvPr/>
              </p:nvPicPr>
              <p:blipFill>
                <a:blip r:embed="rId175"/>
                <a:stretch>
                  <a:fillRect/>
                </a:stretch>
              </p:blipFill>
              <p:spPr>
                <a:xfrm>
                  <a:off x="3090985" y="3632437"/>
                  <a:ext cx="1908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28" name="Ink 127">
                  <a:extLst>
                    <a:ext uri="{FF2B5EF4-FFF2-40B4-BE49-F238E27FC236}">
                      <a16:creationId xmlns:a16="http://schemas.microsoft.com/office/drawing/2014/main" id="{49F10C3A-361B-89D0-A408-5573609DDE64}"/>
                    </a:ext>
                  </a:extLst>
                </p14:cNvPr>
                <p14:cNvContentPartPr/>
                <p14:nvPr/>
              </p14:nvContentPartPr>
              <p14:xfrm>
                <a:off x="3100705" y="3620917"/>
                <a:ext cx="138600" cy="314280"/>
              </p14:xfrm>
            </p:contentPart>
          </mc:Choice>
          <mc:Fallback xmlns="">
            <p:pic>
              <p:nvPicPr>
                <p:cNvPr id="128" name="Ink 127">
                  <a:extLst>
                    <a:ext uri="{FF2B5EF4-FFF2-40B4-BE49-F238E27FC236}">
                      <a16:creationId xmlns:a16="http://schemas.microsoft.com/office/drawing/2014/main" id="{49F10C3A-361B-89D0-A408-5573609DDE64}"/>
                    </a:ext>
                  </a:extLst>
                </p:cNvPr>
                <p:cNvPicPr/>
                <p:nvPr/>
              </p:nvPicPr>
              <p:blipFill>
                <a:blip r:embed="rId177"/>
                <a:stretch>
                  <a:fillRect/>
                </a:stretch>
              </p:blipFill>
              <p:spPr>
                <a:xfrm>
                  <a:off x="3092065" y="3611917"/>
                  <a:ext cx="15624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29" name="Ink 128">
                  <a:extLst>
                    <a:ext uri="{FF2B5EF4-FFF2-40B4-BE49-F238E27FC236}">
                      <a16:creationId xmlns:a16="http://schemas.microsoft.com/office/drawing/2014/main" id="{93A944A0-51B2-3977-0482-B00361648912}"/>
                    </a:ext>
                  </a:extLst>
                </p14:cNvPr>
                <p14:cNvContentPartPr/>
                <p14:nvPr/>
              </p14:nvContentPartPr>
              <p14:xfrm>
                <a:off x="3187465" y="3780397"/>
                <a:ext cx="145800" cy="36360"/>
              </p14:xfrm>
            </p:contentPart>
          </mc:Choice>
          <mc:Fallback xmlns="">
            <p:pic>
              <p:nvPicPr>
                <p:cNvPr id="129" name="Ink 128">
                  <a:extLst>
                    <a:ext uri="{FF2B5EF4-FFF2-40B4-BE49-F238E27FC236}">
                      <a16:creationId xmlns:a16="http://schemas.microsoft.com/office/drawing/2014/main" id="{93A944A0-51B2-3977-0482-B00361648912}"/>
                    </a:ext>
                  </a:extLst>
                </p:cNvPr>
                <p:cNvPicPr/>
                <p:nvPr/>
              </p:nvPicPr>
              <p:blipFill>
                <a:blip r:embed="rId179"/>
                <a:stretch>
                  <a:fillRect/>
                </a:stretch>
              </p:blipFill>
              <p:spPr>
                <a:xfrm>
                  <a:off x="3178465" y="3771397"/>
                  <a:ext cx="16344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31" name="Ink 130">
                  <a:extLst>
                    <a:ext uri="{FF2B5EF4-FFF2-40B4-BE49-F238E27FC236}">
                      <a16:creationId xmlns:a16="http://schemas.microsoft.com/office/drawing/2014/main" id="{D44CFAFB-2857-5197-DDA6-6655167E4B2C}"/>
                    </a:ext>
                  </a:extLst>
                </p14:cNvPr>
                <p14:cNvContentPartPr/>
                <p14:nvPr/>
              </p14:nvContentPartPr>
              <p14:xfrm>
                <a:off x="3472225" y="3575557"/>
                <a:ext cx="352800" cy="306720"/>
              </p14:xfrm>
            </p:contentPart>
          </mc:Choice>
          <mc:Fallback xmlns="">
            <p:pic>
              <p:nvPicPr>
                <p:cNvPr id="131" name="Ink 130">
                  <a:extLst>
                    <a:ext uri="{FF2B5EF4-FFF2-40B4-BE49-F238E27FC236}">
                      <a16:creationId xmlns:a16="http://schemas.microsoft.com/office/drawing/2014/main" id="{D44CFAFB-2857-5197-DDA6-6655167E4B2C}"/>
                    </a:ext>
                  </a:extLst>
                </p:cNvPr>
                <p:cNvPicPr/>
                <p:nvPr/>
              </p:nvPicPr>
              <p:blipFill>
                <a:blip r:embed="rId181"/>
                <a:stretch>
                  <a:fillRect/>
                </a:stretch>
              </p:blipFill>
              <p:spPr>
                <a:xfrm>
                  <a:off x="3463225" y="3566917"/>
                  <a:ext cx="37044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32" name="Ink 131">
                  <a:extLst>
                    <a:ext uri="{FF2B5EF4-FFF2-40B4-BE49-F238E27FC236}">
                      <a16:creationId xmlns:a16="http://schemas.microsoft.com/office/drawing/2014/main" id="{CD40C1B2-3225-6F2D-BE1B-BF4EBC698AFC}"/>
                    </a:ext>
                  </a:extLst>
                </p14:cNvPr>
                <p14:cNvContentPartPr/>
                <p14:nvPr/>
              </p14:nvContentPartPr>
              <p14:xfrm>
                <a:off x="3911425" y="3419317"/>
                <a:ext cx="1322280" cy="678960"/>
              </p14:xfrm>
            </p:contentPart>
          </mc:Choice>
          <mc:Fallback xmlns="">
            <p:pic>
              <p:nvPicPr>
                <p:cNvPr id="132" name="Ink 131">
                  <a:extLst>
                    <a:ext uri="{FF2B5EF4-FFF2-40B4-BE49-F238E27FC236}">
                      <a16:creationId xmlns:a16="http://schemas.microsoft.com/office/drawing/2014/main" id="{CD40C1B2-3225-6F2D-BE1B-BF4EBC698AFC}"/>
                    </a:ext>
                  </a:extLst>
                </p:cNvPr>
                <p:cNvPicPr/>
                <p:nvPr/>
              </p:nvPicPr>
              <p:blipFill>
                <a:blip r:embed="rId183"/>
                <a:stretch>
                  <a:fillRect/>
                </a:stretch>
              </p:blipFill>
              <p:spPr>
                <a:xfrm>
                  <a:off x="3902425" y="3410677"/>
                  <a:ext cx="1339920" cy="69660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33" name="Ink 132">
                  <a:extLst>
                    <a:ext uri="{FF2B5EF4-FFF2-40B4-BE49-F238E27FC236}">
                      <a16:creationId xmlns:a16="http://schemas.microsoft.com/office/drawing/2014/main" id="{9920BAA8-C41E-4337-61D3-EBD265BB5688}"/>
                    </a:ext>
                  </a:extLst>
                </p14:cNvPr>
                <p14:cNvContentPartPr/>
                <p14:nvPr/>
              </p14:nvContentPartPr>
              <p14:xfrm>
                <a:off x="275065" y="4233277"/>
                <a:ext cx="189720" cy="184320"/>
              </p14:xfrm>
            </p:contentPart>
          </mc:Choice>
          <mc:Fallback xmlns="">
            <p:pic>
              <p:nvPicPr>
                <p:cNvPr id="133" name="Ink 132">
                  <a:extLst>
                    <a:ext uri="{FF2B5EF4-FFF2-40B4-BE49-F238E27FC236}">
                      <a16:creationId xmlns:a16="http://schemas.microsoft.com/office/drawing/2014/main" id="{9920BAA8-C41E-4337-61D3-EBD265BB5688}"/>
                    </a:ext>
                  </a:extLst>
                </p:cNvPr>
                <p:cNvPicPr/>
                <p:nvPr/>
              </p:nvPicPr>
              <p:blipFill>
                <a:blip r:embed="rId185"/>
                <a:stretch>
                  <a:fillRect/>
                </a:stretch>
              </p:blipFill>
              <p:spPr>
                <a:xfrm>
                  <a:off x="266425" y="4224277"/>
                  <a:ext cx="2073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37" name="Ink 136">
                  <a:extLst>
                    <a:ext uri="{FF2B5EF4-FFF2-40B4-BE49-F238E27FC236}">
                      <a16:creationId xmlns:a16="http://schemas.microsoft.com/office/drawing/2014/main" id="{39C6FD98-7C30-2827-AC3A-FA361A1C437D}"/>
                    </a:ext>
                  </a:extLst>
                </p14:cNvPr>
                <p14:cNvContentPartPr/>
                <p14:nvPr/>
              </p14:nvContentPartPr>
              <p14:xfrm>
                <a:off x="2319145" y="4166317"/>
                <a:ext cx="789840" cy="243360"/>
              </p14:xfrm>
            </p:contentPart>
          </mc:Choice>
          <mc:Fallback xmlns="">
            <p:pic>
              <p:nvPicPr>
                <p:cNvPr id="137" name="Ink 136">
                  <a:extLst>
                    <a:ext uri="{FF2B5EF4-FFF2-40B4-BE49-F238E27FC236}">
                      <a16:creationId xmlns:a16="http://schemas.microsoft.com/office/drawing/2014/main" id="{39C6FD98-7C30-2827-AC3A-FA361A1C437D}"/>
                    </a:ext>
                  </a:extLst>
                </p:cNvPr>
                <p:cNvPicPr/>
                <p:nvPr/>
              </p:nvPicPr>
              <p:blipFill>
                <a:blip r:embed="rId187"/>
                <a:stretch>
                  <a:fillRect/>
                </a:stretch>
              </p:blipFill>
              <p:spPr>
                <a:xfrm>
                  <a:off x="2310505" y="4157677"/>
                  <a:ext cx="80748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38" name="Ink 137">
                  <a:extLst>
                    <a:ext uri="{FF2B5EF4-FFF2-40B4-BE49-F238E27FC236}">
                      <a16:creationId xmlns:a16="http://schemas.microsoft.com/office/drawing/2014/main" id="{A7A38F93-4676-82FE-6B08-A57D31221EB6}"/>
                    </a:ext>
                  </a:extLst>
                </p14:cNvPr>
                <p14:cNvContentPartPr/>
                <p14:nvPr/>
              </p14:nvContentPartPr>
              <p14:xfrm>
                <a:off x="3203305" y="4170277"/>
                <a:ext cx="358920" cy="218160"/>
              </p14:xfrm>
            </p:contentPart>
          </mc:Choice>
          <mc:Fallback xmlns="">
            <p:pic>
              <p:nvPicPr>
                <p:cNvPr id="138" name="Ink 137">
                  <a:extLst>
                    <a:ext uri="{FF2B5EF4-FFF2-40B4-BE49-F238E27FC236}">
                      <a16:creationId xmlns:a16="http://schemas.microsoft.com/office/drawing/2014/main" id="{A7A38F93-4676-82FE-6B08-A57D31221EB6}"/>
                    </a:ext>
                  </a:extLst>
                </p:cNvPr>
                <p:cNvPicPr/>
                <p:nvPr/>
              </p:nvPicPr>
              <p:blipFill>
                <a:blip r:embed="rId189"/>
                <a:stretch>
                  <a:fillRect/>
                </a:stretch>
              </p:blipFill>
              <p:spPr>
                <a:xfrm>
                  <a:off x="3194305" y="4161277"/>
                  <a:ext cx="37656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39" name="Ink 138">
                  <a:extLst>
                    <a:ext uri="{FF2B5EF4-FFF2-40B4-BE49-F238E27FC236}">
                      <a16:creationId xmlns:a16="http://schemas.microsoft.com/office/drawing/2014/main" id="{F5A0CBF0-5FB3-B292-50ED-71706669457D}"/>
                    </a:ext>
                  </a:extLst>
                </p14:cNvPr>
                <p14:cNvContentPartPr/>
                <p14:nvPr/>
              </p14:nvContentPartPr>
              <p14:xfrm>
                <a:off x="3250105" y="4035637"/>
                <a:ext cx="99360" cy="72000"/>
              </p14:xfrm>
            </p:contentPart>
          </mc:Choice>
          <mc:Fallback xmlns="">
            <p:pic>
              <p:nvPicPr>
                <p:cNvPr id="139" name="Ink 138">
                  <a:extLst>
                    <a:ext uri="{FF2B5EF4-FFF2-40B4-BE49-F238E27FC236}">
                      <a16:creationId xmlns:a16="http://schemas.microsoft.com/office/drawing/2014/main" id="{F5A0CBF0-5FB3-B292-50ED-71706669457D}"/>
                    </a:ext>
                  </a:extLst>
                </p:cNvPr>
                <p:cNvPicPr/>
                <p:nvPr/>
              </p:nvPicPr>
              <p:blipFill>
                <a:blip r:embed="rId191"/>
                <a:stretch>
                  <a:fillRect/>
                </a:stretch>
              </p:blipFill>
              <p:spPr>
                <a:xfrm>
                  <a:off x="3241465" y="4026637"/>
                  <a:ext cx="11700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41" name="Ink 140">
                  <a:extLst>
                    <a:ext uri="{FF2B5EF4-FFF2-40B4-BE49-F238E27FC236}">
                      <a16:creationId xmlns:a16="http://schemas.microsoft.com/office/drawing/2014/main" id="{1FBC8809-20E1-0CAD-11FF-346CA721BC2B}"/>
                    </a:ext>
                  </a:extLst>
                </p14:cNvPr>
                <p14:cNvContentPartPr/>
                <p14:nvPr/>
              </p14:nvContentPartPr>
              <p14:xfrm>
                <a:off x="3705145" y="3975517"/>
                <a:ext cx="1774080" cy="526320"/>
              </p14:xfrm>
            </p:contentPart>
          </mc:Choice>
          <mc:Fallback xmlns="">
            <p:pic>
              <p:nvPicPr>
                <p:cNvPr id="141" name="Ink 140">
                  <a:extLst>
                    <a:ext uri="{FF2B5EF4-FFF2-40B4-BE49-F238E27FC236}">
                      <a16:creationId xmlns:a16="http://schemas.microsoft.com/office/drawing/2014/main" id="{1FBC8809-20E1-0CAD-11FF-346CA721BC2B}"/>
                    </a:ext>
                  </a:extLst>
                </p:cNvPr>
                <p:cNvPicPr/>
                <p:nvPr/>
              </p:nvPicPr>
              <p:blipFill>
                <a:blip r:embed="rId193"/>
                <a:stretch>
                  <a:fillRect/>
                </a:stretch>
              </p:blipFill>
              <p:spPr>
                <a:xfrm>
                  <a:off x="3696145" y="3966877"/>
                  <a:ext cx="1791720" cy="54396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42" name="Ink 141">
                  <a:extLst>
                    <a:ext uri="{FF2B5EF4-FFF2-40B4-BE49-F238E27FC236}">
                      <a16:creationId xmlns:a16="http://schemas.microsoft.com/office/drawing/2014/main" id="{7DB735AB-2C07-6B61-205E-2CC8998807D2}"/>
                    </a:ext>
                  </a:extLst>
                </p14:cNvPr>
                <p14:cNvContentPartPr/>
                <p14:nvPr/>
              </p14:nvContentPartPr>
              <p14:xfrm>
                <a:off x="4950385" y="3983797"/>
                <a:ext cx="111240" cy="82800"/>
              </p14:xfrm>
            </p:contentPart>
          </mc:Choice>
          <mc:Fallback xmlns="">
            <p:pic>
              <p:nvPicPr>
                <p:cNvPr id="142" name="Ink 141">
                  <a:extLst>
                    <a:ext uri="{FF2B5EF4-FFF2-40B4-BE49-F238E27FC236}">
                      <a16:creationId xmlns:a16="http://schemas.microsoft.com/office/drawing/2014/main" id="{7DB735AB-2C07-6B61-205E-2CC8998807D2}"/>
                    </a:ext>
                  </a:extLst>
                </p:cNvPr>
                <p:cNvPicPr/>
                <p:nvPr/>
              </p:nvPicPr>
              <p:blipFill>
                <a:blip r:embed="rId195"/>
                <a:stretch>
                  <a:fillRect/>
                </a:stretch>
              </p:blipFill>
              <p:spPr>
                <a:xfrm>
                  <a:off x="4941745" y="3974797"/>
                  <a:ext cx="12888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43" name="Ink 142">
                  <a:extLst>
                    <a:ext uri="{FF2B5EF4-FFF2-40B4-BE49-F238E27FC236}">
                      <a16:creationId xmlns:a16="http://schemas.microsoft.com/office/drawing/2014/main" id="{94DF9532-3BA1-8257-860B-7B2B761A5511}"/>
                    </a:ext>
                  </a:extLst>
                </p14:cNvPr>
                <p14:cNvContentPartPr/>
                <p14:nvPr/>
              </p14:nvContentPartPr>
              <p14:xfrm>
                <a:off x="4308505" y="3995677"/>
                <a:ext cx="109440" cy="103680"/>
              </p14:xfrm>
            </p:contentPart>
          </mc:Choice>
          <mc:Fallback xmlns="">
            <p:pic>
              <p:nvPicPr>
                <p:cNvPr id="143" name="Ink 142">
                  <a:extLst>
                    <a:ext uri="{FF2B5EF4-FFF2-40B4-BE49-F238E27FC236}">
                      <a16:creationId xmlns:a16="http://schemas.microsoft.com/office/drawing/2014/main" id="{94DF9532-3BA1-8257-860B-7B2B761A5511}"/>
                    </a:ext>
                  </a:extLst>
                </p:cNvPr>
                <p:cNvPicPr/>
                <p:nvPr/>
              </p:nvPicPr>
              <p:blipFill>
                <a:blip r:embed="rId197"/>
                <a:stretch>
                  <a:fillRect/>
                </a:stretch>
              </p:blipFill>
              <p:spPr>
                <a:xfrm>
                  <a:off x="4299505" y="3986677"/>
                  <a:ext cx="127080" cy="121320"/>
                </a:xfrm>
                <a:prstGeom prst="rect">
                  <a:avLst/>
                </a:prstGeom>
              </p:spPr>
            </p:pic>
          </mc:Fallback>
        </mc:AlternateContent>
      </p:grpSp>
      <p:grpSp>
        <p:nvGrpSpPr>
          <p:cNvPr id="150" name="Group 149">
            <a:extLst>
              <a:ext uri="{FF2B5EF4-FFF2-40B4-BE49-F238E27FC236}">
                <a16:creationId xmlns:a16="http://schemas.microsoft.com/office/drawing/2014/main" id="{F6B3AF3F-7A97-E674-F2A7-F22A875FD4D5}"/>
              </a:ext>
            </a:extLst>
          </p:cNvPr>
          <p:cNvGrpSpPr/>
          <p:nvPr/>
        </p:nvGrpSpPr>
        <p:grpSpPr>
          <a:xfrm>
            <a:off x="844585" y="4794157"/>
            <a:ext cx="2201400" cy="670680"/>
            <a:chOff x="844585" y="4794157"/>
            <a:chExt cx="2201400" cy="670680"/>
          </a:xfrm>
        </p:grpSpPr>
        <mc:AlternateContent xmlns:mc="http://schemas.openxmlformats.org/markup-compatibility/2006" xmlns:p14="http://schemas.microsoft.com/office/powerpoint/2010/main">
          <mc:Choice Requires="p14">
            <p:contentPart p14:bwMode="auto" r:id="rId198">
              <p14:nvContentPartPr>
                <p14:cNvPr id="145" name="Ink 144">
                  <a:extLst>
                    <a:ext uri="{FF2B5EF4-FFF2-40B4-BE49-F238E27FC236}">
                      <a16:creationId xmlns:a16="http://schemas.microsoft.com/office/drawing/2014/main" id="{7B3698DF-5468-6823-4FF5-24A79A49BC4A}"/>
                    </a:ext>
                  </a:extLst>
                </p14:cNvPr>
                <p14:cNvContentPartPr/>
                <p14:nvPr/>
              </p14:nvContentPartPr>
              <p14:xfrm>
                <a:off x="884545" y="4890277"/>
                <a:ext cx="2031840" cy="574560"/>
              </p14:xfrm>
            </p:contentPart>
          </mc:Choice>
          <mc:Fallback xmlns="">
            <p:pic>
              <p:nvPicPr>
                <p:cNvPr id="145" name="Ink 144">
                  <a:extLst>
                    <a:ext uri="{FF2B5EF4-FFF2-40B4-BE49-F238E27FC236}">
                      <a16:creationId xmlns:a16="http://schemas.microsoft.com/office/drawing/2014/main" id="{7B3698DF-5468-6823-4FF5-24A79A49BC4A}"/>
                    </a:ext>
                  </a:extLst>
                </p:cNvPr>
                <p:cNvPicPr/>
                <p:nvPr/>
              </p:nvPicPr>
              <p:blipFill>
                <a:blip r:embed="rId199"/>
                <a:stretch>
                  <a:fillRect/>
                </a:stretch>
              </p:blipFill>
              <p:spPr>
                <a:xfrm>
                  <a:off x="875905" y="4881277"/>
                  <a:ext cx="2049480" cy="59220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46" name="Ink 145">
                  <a:extLst>
                    <a:ext uri="{FF2B5EF4-FFF2-40B4-BE49-F238E27FC236}">
                      <a16:creationId xmlns:a16="http://schemas.microsoft.com/office/drawing/2014/main" id="{E0226ACD-3526-4883-22F2-BA04E1D20DB5}"/>
                    </a:ext>
                  </a:extLst>
                </p14:cNvPr>
                <p14:cNvContentPartPr/>
                <p14:nvPr/>
              </p14:nvContentPartPr>
              <p14:xfrm>
                <a:off x="2227705" y="4980997"/>
                <a:ext cx="179640" cy="27360"/>
              </p14:xfrm>
            </p:contentPart>
          </mc:Choice>
          <mc:Fallback xmlns="">
            <p:pic>
              <p:nvPicPr>
                <p:cNvPr id="146" name="Ink 145">
                  <a:extLst>
                    <a:ext uri="{FF2B5EF4-FFF2-40B4-BE49-F238E27FC236}">
                      <a16:creationId xmlns:a16="http://schemas.microsoft.com/office/drawing/2014/main" id="{E0226ACD-3526-4883-22F2-BA04E1D20DB5}"/>
                    </a:ext>
                  </a:extLst>
                </p:cNvPr>
                <p:cNvPicPr/>
                <p:nvPr/>
              </p:nvPicPr>
              <p:blipFill>
                <a:blip r:embed="rId201"/>
                <a:stretch>
                  <a:fillRect/>
                </a:stretch>
              </p:blipFill>
              <p:spPr>
                <a:xfrm>
                  <a:off x="2218705" y="4971997"/>
                  <a:ext cx="19728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48" name="Ink 147">
                  <a:extLst>
                    <a:ext uri="{FF2B5EF4-FFF2-40B4-BE49-F238E27FC236}">
                      <a16:creationId xmlns:a16="http://schemas.microsoft.com/office/drawing/2014/main" id="{24E28E8D-9D68-9400-66DD-AF1FBA676162}"/>
                    </a:ext>
                  </a:extLst>
                </p14:cNvPr>
                <p14:cNvContentPartPr/>
                <p14:nvPr/>
              </p14:nvContentPartPr>
              <p14:xfrm>
                <a:off x="1229425" y="4794157"/>
                <a:ext cx="124560" cy="111600"/>
              </p14:xfrm>
            </p:contentPart>
          </mc:Choice>
          <mc:Fallback xmlns="">
            <p:pic>
              <p:nvPicPr>
                <p:cNvPr id="148" name="Ink 147">
                  <a:extLst>
                    <a:ext uri="{FF2B5EF4-FFF2-40B4-BE49-F238E27FC236}">
                      <a16:creationId xmlns:a16="http://schemas.microsoft.com/office/drawing/2014/main" id="{24E28E8D-9D68-9400-66DD-AF1FBA676162}"/>
                    </a:ext>
                  </a:extLst>
                </p:cNvPr>
                <p:cNvPicPr/>
                <p:nvPr/>
              </p:nvPicPr>
              <p:blipFill>
                <a:blip r:embed="rId203"/>
                <a:stretch>
                  <a:fillRect/>
                </a:stretch>
              </p:blipFill>
              <p:spPr>
                <a:xfrm>
                  <a:off x="1220785" y="4785517"/>
                  <a:ext cx="14220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49" name="Ink 148">
                  <a:extLst>
                    <a:ext uri="{FF2B5EF4-FFF2-40B4-BE49-F238E27FC236}">
                      <a16:creationId xmlns:a16="http://schemas.microsoft.com/office/drawing/2014/main" id="{DEC2A9EB-C130-FA92-F71F-8A00517F28F1}"/>
                    </a:ext>
                  </a:extLst>
                </p14:cNvPr>
                <p14:cNvContentPartPr/>
                <p14:nvPr/>
              </p14:nvContentPartPr>
              <p14:xfrm>
                <a:off x="844585" y="5294557"/>
                <a:ext cx="2201400" cy="23760"/>
              </p14:xfrm>
            </p:contentPart>
          </mc:Choice>
          <mc:Fallback xmlns="">
            <p:pic>
              <p:nvPicPr>
                <p:cNvPr id="149" name="Ink 148">
                  <a:extLst>
                    <a:ext uri="{FF2B5EF4-FFF2-40B4-BE49-F238E27FC236}">
                      <a16:creationId xmlns:a16="http://schemas.microsoft.com/office/drawing/2014/main" id="{DEC2A9EB-C130-FA92-F71F-8A00517F28F1}"/>
                    </a:ext>
                  </a:extLst>
                </p:cNvPr>
                <p:cNvPicPr/>
                <p:nvPr/>
              </p:nvPicPr>
              <p:blipFill>
                <a:blip r:embed="rId205"/>
                <a:stretch>
                  <a:fillRect/>
                </a:stretch>
              </p:blipFill>
              <p:spPr>
                <a:xfrm>
                  <a:off x="835945" y="5285917"/>
                  <a:ext cx="2219040" cy="41400"/>
                </a:xfrm>
                <a:prstGeom prst="rect">
                  <a:avLst/>
                </a:prstGeom>
              </p:spPr>
            </p:pic>
          </mc:Fallback>
        </mc:AlternateContent>
      </p:grpSp>
      <p:grpSp>
        <p:nvGrpSpPr>
          <p:cNvPr id="169" name="Group 168">
            <a:extLst>
              <a:ext uri="{FF2B5EF4-FFF2-40B4-BE49-F238E27FC236}">
                <a16:creationId xmlns:a16="http://schemas.microsoft.com/office/drawing/2014/main" id="{23D835B9-4322-1524-35C0-825A1C6CBA87}"/>
              </a:ext>
            </a:extLst>
          </p:cNvPr>
          <p:cNvGrpSpPr/>
          <p:nvPr/>
        </p:nvGrpSpPr>
        <p:grpSpPr>
          <a:xfrm>
            <a:off x="143305" y="5502637"/>
            <a:ext cx="3691800" cy="1254600"/>
            <a:chOff x="143305" y="5502637"/>
            <a:chExt cx="3691800" cy="1254600"/>
          </a:xfrm>
        </p:grpSpPr>
        <mc:AlternateContent xmlns:mc="http://schemas.openxmlformats.org/markup-compatibility/2006" xmlns:p14="http://schemas.microsoft.com/office/powerpoint/2010/main">
          <mc:Choice Requires="p14">
            <p:contentPart p14:bwMode="auto" r:id="rId206">
              <p14:nvContentPartPr>
                <p14:cNvPr id="151" name="Ink 150">
                  <a:extLst>
                    <a:ext uri="{FF2B5EF4-FFF2-40B4-BE49-F238E27FC236}">
                      <a16:creationId xmlns:a16="http://schemas.microsoft.com/office/drawing/2014/main" id="{B8B66D37-EF54-0B74-77DD-CF414567DD7A}"/>
                    </a:ext>
                  </a:extLst>
                </p14:cNvPr>
                <p14:cNvContentPartPr/>
                <p14:nvPr/>
              </p14:nvContentPartPr>
              <p14:xfrm>
                <a:off x="213505" y="5760397"/>
                <a:ext cx="128880" cy="232920"/>
              </p14:xfrm>
            </p:contentPart>
          </mc:Choice>
          <mc:Fallback xmlns="">
            <p:pic>
              <p:nvPicPr>
                <p:cNvPr id="151" name="Ink 150">
                  <a:extLst>
                    <a:ext uri="{FF2B5EF4-FFF2-40B4-BE49-F238E27FC236}">
                      <a16:creationId xmlns:a16="http://schemas.microsoft.com/office/drawing/2014/main" id="{B8B66D37-EF54-0B74-77DD-CF414567DD7A}"/>
                    </a:ext>
                  </a:extLst>
                </p:cNvPr>
                <p:cNvPicPr/>
                <p:nvPr/>
              </p:nvPicPr>
              <p:blipFill>
                <a:blip r:embed="rId207"/>
                <a:stretch>
                  <a:fillRect/>
                </a:stretch>
              </p:blipFill>
              <p:spPr>
                <a:xfrm>
                  <a:off x="204505" y="5751757"/>
                  <a:ext cx="14652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52" name="Ink 151">
                  <a:extLst>
                    <a:ext uri="{FF2B5EF4-FFF2-40B4-BE49-F238E27FC236}">
                      <a16:creationId xmlns:a16="http://schemas.microsoft.com/office/drawing/2014/main" id="{A9D9A563-E307-694B-2CBA-0466E2657CD2}"/>
                    </a:ext>
                  </a:extLst>
                </p14:cNvPr>
                <p14:cNvContentPartPr/>
                <p14:nvPr/>
              </p14:nvContentPartPr>
              <p14:xfrm>
                <a:off x="143305" y="5667517"/>
                <a:ext cx="301680" cy="348120"/>
              </p14:xfrm>
            </p:contentPart>
          </mc:Choice>
          <mc:Fallback xmlns="">
            <p:pic>
              <p:nvPicPr>
                <p:cNvPr id="152" name="Ink 151">
                  <a:extLst>
                    <a:ext uri="{FF2B5EF4-FFF2-40B4-BE49-F238E27FC236}">
                      <a16:creationId xmlns:a16="http://schemas.microsoft.com/office/drawing/2014/main" id="{A9D9A563-E307-694B-2CBA-0466E2657CD2}"/>
                    </a:ext>
                  </a:extLst>
                </p:cNvPr>
                <p:cNvPicPr/>
                <p:nvPr/>
              </p:nvPicPr>
              <p:blipFill>
                <a:blip r:embed="rId209"/>
                <a:stretch>
                  <a:fillRect/>
                </a:stretch>
              </p:blipFill>
              <p:spPr>
                <a:xfrm>
                  <a:off x="134665" y="5658877"/>
                  <a:ext cx="31932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53" name="Ink 152">
                  <a:extLst>
                    <a:ext uri="{FF2B5EF4-FFF2-40B4-BE49-F238E27FC236}">
                      <a16:creationId xmlns:a16="http://schemas.microsoft.com/office/drawing/2014/main" id="{8D2500C3-2C99-3E8D-97E3-F1323FE8CBF4}"/>
                    </a:ext>
                  </a:extLst>
                </p14:cNvPr>
                <p14:cNvContentPartPr/>
                <p14:nvPr/>
              </p14:nvContentPartPr>
              <p14:xfrm>
                <a:off x="599785" y="5656357"/>
                <a:ext cx="1226880" cy="538560"/>
              </p14:xfrm>
            </p:contentPart>
          </mc:Choice>
          <mc:Fallback xmlns="">
            <p:pic>
              <p:nvPicPr>
                <p:cNvPr id="153" name="Ink 152">
                  <a:extLst>
                    <a:ext uri="{FF2B5EF4-FFF2-40B4-BE49-F238E27FC236}">
                      <a16:creationId xmlns:a16="http://schemas.microsoft.com/office/drawing/2014/main" id="{8D2500C3-2C99-3E8D-97E3-F1323FE8CBF4}"/>
                    </a:ext>
                  </a:extLst>
                </p:cNvPr>
                <p:cNvPicPr/>
                <p:nvPr/>
              </p:nvPicPr>
              <p:blipFill>
                <a:blip r:embed="rId211"/>
                <a:stretch>
                  <a:fillRect/>
                </a:stretch>
              </p:blipFill>
              <p:spPr>
                <a:xfrm>
                  <a:off x="590785" y="5647717"/>
                  <a:ext cx="1244520" cy="55620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54" name="Ink 153">
                  <a:extLst>
                    <a:ext uri="{FF2B5EF4-FFF2-40B4-BE49-F238E27FC236}">
                      <a16:creationId xmlns:a16="http://schemas.microsoft.com/office/drawing/2014/main" id="{81CFF86C-F257-7B48-636F-1FE61123E2C4}"/>
                    </a:ext>
                  </a:extLst>
                </p14:cNvPr>
                <p14:cNvContentPartPr/>
                <p14:nvPr/>
              </p14:nvContentPartPr>
              <p14:xfrm>
                <a:off x="1149145" y="5758597"/>
                <a:ext cx="179640" cy="38880"/>
              </p14:xfrm>
            </p:contentPart>
          </mc:Choice>
          <mc:Fallback xmlns="">
            <p:pic>
              <p:nvPicPr>
                <p:cNvPr id="154" name="Ink 153">
                  <a:extLst>
                    <a:ext uri="{FF2B5EF4-FFF2-40B4-BE49-F238E27FC236}">
                      <a16:creationId xmlns:a16="http://schemas.microsoft.com/office/drawing/2014/main" id="{81CFF86C-F257-7B48-636F-1FE61123E2C4}"/>
                    </a:ext>
                  </a:extLst>
                </p:cNvPr>
                <p:cNvPicPr/>
                <p:nvPr/>
              </p:nvPicPr>
              <p:blipFill>
                <a:blip r:embed="rId213"/>
                <a:stretch>
                  <a:fillRect/>
                </a:stretch>
              </p:blipFill>
              <p:spPr>
                <a:xfrm>
                  <a:off x="1140505" y="5749957"/>
                  <a:ext cx="19728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56" name="Ink 155">
                  <a:extLst>
                    <a:ext uri="{FF2B5EF4-FFF2-40B4-BE49-F238E27FC236}">
                      <a16:creationId xmlns:a16="http://schemas.microsoft.com/office/drawing/2014/main" id="{7F7C7AEF-EE37-2330-486E-EF9B17C70382}"/>
                    </a:ext>
                  </a:extLst>
                </p14:cNvPr>
                <p14:cNvContentPartPr/>
                <p14:nvPr/>
              </p14:nvContentPartPr>
              <p14:xfrm>
                <a:off x="1982545" y="5540077"/>
                <a:ext cx="311400" cy="597600"/>
              </p14:xfrm>
            </p:contentPart>
          </mc:Choice>
          <mc:Fallback xmlns="">
            <p:pic>
              <p:nvPicPr>
                <p:cNvPr id="156" name="Ink 155">
                  <a:extLst>
                    <a:ext uri="{FF2B5EF4-FFF2-40B4-BE49-F238E27FC236}">
                      <a16:creationId xmlns:a16="http://schemas.microsoft.com/office/drawing/2014/main" id="{7F7C7AEF-EE37-2330-486E-EF9B17C70382}"/>
                    </a:ext>
                  </a:extLst>
                </p:cNvPr>
                <p:cNvPicPr/>
                <p:nvPr/>
              </p:nvPicPr>
              <p:blipFill>
                <a:blip r:embed="rId215"/>
                <a:stretch>
                  <a:fillRect/>
                </a:stretch>
              </p:blipFill>
              <p:spPr>
                <a:xfrm>
                  <a:off x="1973545" y="5531437"/>
                  <a:ext cx="329040" cy="61524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57" name="Ink 156">
                  <a:extLst>
                    <a:ext uri="{FF2B5EF4-FFF2-40B4-BE49-F238E27FC236}">
                      <a16:creationId xmlns:a16="http://schemas.microsoft.com/office/drawing/2014/main" id="{6E07D11B-4332-6F8C-28E9-009BA0952BFF}"/>
                    </a:ext>
                  </a:extLst>
                </p14:cNvPr>
                <p14:cNvContentPartPr/>
                <p14:nvPr/>
              </p14:nvContentPartPr>
              <p14:xfrm>
                <a:off x="2396545" y="5502637"/>
                <a:ext cx="1101600" cy="387360"/>
              </p14:xfrm>
            </p:contentPart>
          </mc:Choice>
          <mc:Fallback xmlns="">
            <p:pic>
              <p:nvPicPr>
                <p:cNvPr id="157" name="Ink 156">
                  <a:extLst>
                    <a:ext uri="{FF2B5EF4-FFF2-40B4-BE49-F238E27FC236}">
                      <a16:creationId xmlns:a16="http://schemas.microsoft.com/office/drawing/2014/main" id="{6E07D11B-4332-6F8C-28E9-009BA0952BFF}"/>
                    </a:ext>
                  </a:extLst>
                </p:cNvPr>
                <p:cNvPicPr/>
                <p:nvPr/>
              </p:nvPicPr>
              <p:blipFill>
                <a:blip r:embed="rId217"/>
                <a:stretch>
                  <a:fillRect/>
                </a:stretch>
              </p:blipFill>
              <p:spPr>
                <a:xfrm>
                  <a:off x="2387905" y="5493997"/>
                  <a:ext cx="1119240" cy="40500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64" name="Ink 163">
                  <a:extLst>
                    <a:ext uri="{FF2B5EF4-FFF2-40B4-BE49-F238E27FC236}">
                      <a16:creationId xmlns:a16="http://schemas.microsoft.com/office/drawing/2014/main" id="{2D5F6358-FDDC-C53B-82ED-E7E2F3024DA7}"/>
                    </a:ext>
                  </a:extLst>
                </p14:cNvPr>
                <p14:cNvContentPartPr/>
                <p14:nvPr/>
              </p14:nvContentPartPr>
              <p14:xfrm>
                <a:off x="531745" y="6211837"/>
                <a:ext cx="1500120" cy="545400"/>
              </p14:xfrm>
            </p:contentPart>
          </mc:Choice>
          <mc:Fallback xmlns="">
            <p:pic>
              <p:nvPicPr>
                <p:cNvPr id="164" name="Ink 163">
                  <a:extLst>
                    <a:ext uri="{FF2B5EF4-FFF2-40B4-BE49-F238E27FC236}">
                      <a16:creationId xmlns:a16="http://schemas.microsoft.com/office/drawing/2014/main" id="{2D5F6358-FDDC-C53B-82ED-E7E2F3024DA7}"/>
                    </a:ext>
                  </a:extLst>
                </p:cNvPr>
                <p:cNvPicPr/>
                <p:nvPr/>
              </p:nvPicPr>
              <p:blipFill>
                <a:blip r:embed="rId219"/>
                <a:stretch>
                  <a:fillRect/>
                </a:stretch>
              </p:blipFill>
              <p:spPr>
                <a:xfrm>
                  <a:off x="523105" y="6202837"/>
                  <a:ext cx="1517760" cy="56304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65" name="Ink 164">
                  <a:extLst>
                    <a:ext uri="{FF2B5EF4-FFF2-40B4-BE49-F238E27FC236}">
                      <a16:creationId xmlns:a16="http://schemas.microsoft.com/office/drawing/2014/main" id="{834C43D5-D31F-16B6-32A3-6C9F43F9572B}"/>
                    </a:ext>
                  </a:extLst>
                </p14:cNvPr>
                <p14:cNvContentPartPr/>
                <p14:nvPr/>
              </p14:nvContentPartPr>
              <p14:xfrm>
                <a:off x="1708945" y="6105277"/>
                <a:ext cx="111960" cy="104760"/>
              </p14:xfrm>
            </p:contentPart>
          </mc:Choice>
          <mc:Fallback xmlns="">
            <p:pic>
              <p:nvPicPr>
                <p:cNvPr id="165" name="Ink 164">
                  <a:extLst>
                    <a:ext uri="{FF2B5EF4-FFF2-40B4-BE49-F238E27FC236}">
                      <a16:creationId xmlns:a16="http://schemas.microsoft.com/office/drawing/2014/main" id="{834C43D5-D31F-16B6-32A3-6C9F43F9572B}"/>
                    </a:ext>
                  </a:extLst>
                </p:cNvPr>
                <p:cNvPicPr/>
                <p:nvPr/>
              </p:nvPicPr>
              <p:blipFill>
                <a:blip r:embed="rId221"/>
                <a:stretch>
                  <a:fillRect/>
                </a:stretch>
              </p:blipFill>
              <p:spPr>
                <a:xfrm>
                  <a:off x="1699945" y="6096637"/>
                  <a:ext cx="12960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66" name="Ink 165">
                  <a:extLst>
                    <a:ext uri="{FF2B5EF4-FFF2-40B4-BE49-F238E27FC236}">
                      <a16:creationId xmlns:a16="http://schemas.microsoft.com/office/drawing/2014/main" id="{35A24458-AB30-A72C-4C85-BF6F630D842D}"/>
                    </a:ext>
                  </a:extLst>
                </p14:cNvPr>
                <p14:cNvContentPartPr/>
                <p14:nvPr/>
              </p14:nvContentPartPr>
              <p14:xfrm>
                <a:off x="1461985" y="6298957"/>
                <a:ext cx="138600" cy="32760"/>
              </p14:xfrm>
            </p:contentPart>
          </mc:Choice>
          <mc:Fallback xmlns="">
            <p:pic>
              <p:nvPicPr>
                <p:cNvPr id="166" name="Ink 165">
                  <a:extLst>
                    <a:ext uri="{FF2B5EF4-FFF2-40B4-BE49-F238E27FC236}">
                      <a16:creationId xmlns:a16="http://schemas.microsoft.com/office/drawing/2014/main" id="{35A24458-AB30-A72C-4C85-BF6F630D842D}"/>
                    </a:ext>
                  </a:extLst>
                </p:cNvPr>
                <p:cNvPicPr/>
                <p:nvPr/>
              </p:nvPicPr>
              <p:blipFill>
                <a:blip r:embed="rId223"/>
                <a:stretch>
                  <a:fillRect/>
                </a:stretch>
              </p:blipFill>
              <p:spPr>
                <a:xfrm>
                  <a:off x="1452985" y="6290317"/>
                  <a:ext cx="15624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67" name="Ink 166">
                  <a:extLst>
                    <a:ext uri="{FF2B5EF4-FFF2-40B4-BE49-F238E27FC236}">
                      <a16:creationId xmlns:a16="http://schemas.microsoft.com/office/drawing/2014/main" id="{FF2B2F6D-EF6F-6550-BB58-BD7155E46EBB}"/>
                    </a:ext>
                  </a:extLst>
                </p14:cNvPr>
                <p14:cNvContentPartPr/>
                <p14:nvPr/>
              </p14:nvContentPartPr>
              <p14:xfrm>
                <a:off x="2220145" y="6213997"/>
                <a:ext cx="706680" cy="491400"/>
              </p14:xfrm>
            </p:contentPart>
          </mc:Choice>
          <mc:Fallback xmlns="">
            <p:pic>
              <p:nvPicPr>
                <p:cNvPr id="167" name="Ink 166">
                  <a:extLst>
                    <a:ext uri="{FF2B5EF4-FFF2-40B4-BE49-F238E27FC236}">
                      <a16:creationId xmlns:a16="http://schemas.microsoft.com/office/drawing/2014/main" id="{FF2B2F6D-EF6F-6550-BB58-BD7155E46EBB}"/>
                    </a:ext>
                  </a:extLst>
                </p:cNvPr>
                <p:cNvPicPr/>
                <p:nvPr/>
              </p:nvPicPr>
              <p:blipFill>
                <a:blip r:embed="rId225"/>
                <a:stretch>
                  <a:fillRect/>
                </a:stretch>
              </p:blipFill>
              <p:spPr>
                <a:xfrm>
                  <a:off x="2211505" y="6204997"/>
                  <a:ext cx="724320" cy="50904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68" name="Ink 167">
                  <a:extLst>
                    <a:ext uri="{FF2B5EF4-FFF2-40B4-BE49-F238E27FC236}">
                      <a16:creationId xmlns:a16="http://schemas.microsoft.com/office/drawing/2014/main" id="{CF138002-44BB-CA4B-BE73-0737DB33AC29}"/>
                    </a:ext>
                  </a:extLst>
                </p14:cNvPr>
                <p14:cNvContentPartPr/>
                <p14:nvPr/>
              </p14:nvContentPartPr>
              <p14:xfrm>
                <a:off x="3019705" y="6202477"/>
                <a:ext cx="815400" cy="192960"/>
              </p14:xfrm>
            </p:contentPart>
          </mc:Choice>
          <mc:Fallback xmlns="">
            <p:pic>
              <p:nvPicPr>
                <p:cNvPr id="168" name="Ink 167">
                  <a:extLst>
                    <a:ext uri="{FF2B5EF4-FFF2-40B4-BE49-F238E27FC236}">
                      <a16:creationId xmlns:a16="http://schemas.microsoft.com/office/drawing/2014/main" id="{CF138002-44BB-CA4B-BE73-0737DB33AC29}"/>
                    </a:ext>
                  </a:extLst>
                </p:cNvPr>
                <p:cNvPicPr/>
                <p:nvPr/>
              </p:nvPicPr>
              <p:blipFill>
                <a:blip r:embed="rId227"/>
                <a:stretch>
                  <a:fillRect/>
                </a:stretch>
              </p:blipFill>
              <p:spPr>
                <a:xfrm>
                  <a:off x="3010705" y="6193837"/>
                  <a:ext cx="833040" cy="210600"/>
                </a:xfrm>
                <a:prstGeom prst="rect">
                  <a:avLst/>
                </a:prstGeom>
              </p:spPr>
            </p:pic>
          </mc:Fallback>
        </mc:AlternateContent>
      </p:grpSp>
      <p:grpSp>
        <p:nvGrpSpPr>
          <p:cNvPr id="181" name="Group 180">
            <a:extLst>
              <a:ext uri="{FF2B5EF4-FFF2-40B4-BE49-F238E27FC236}">
                <a16:creationId xmlns:a16="http://schemas.microsoft.com/office/drawing/2014/main" id="{30BFE22A-98A1-FBCD-DDB1-E046FBBBB926}"/>
              </a:ext>
            </a:extLst>
          </p:cNvPr>
          <p:cNvGrpSpPr/>
          <p:nvPr/>
        </p:nvGrpSpPr>
        <p:grpSpPr>
          <a:xfrm>
            <a:off x="3692185" y="5241637"/>
            <a:ext cx="4057200" cy="1355760"/>
            <a:chOff x="3692185" y="5241637"/>
            <a:chExt cx="4057200" cy="1355760"/>
          </a:xfrm>
        </p:grpSpPr>
        <mc:AlternateContent xmlns:mc="http://schemas.openxmlformats.org/markup-compatibility/2006" xmlns:p14="http://schemas.microsoft.com/office/powerpoint/2010/main">
          <mc:Choice Requires="p14">
            <p:contentPart p14:bwMode="auto" r:id="rId228">
              <p14:nvContentPartPr>
                <p14:cNvPr id="159" name="Ink 158">
                  <a:extLst>
                    <a:ext uri="{FF2B5EF4-FFF2-40B4-BE49-F238E27FC236}">
                      <a16:creationId xmlns:a16="http://schemas.microsoft.com/office/drawing/2014/main" id="{C4F6BD24-FE6D-08E2-EF1A-048F3396111C}"/>
                    </a:ext>
                  </a:extLst>
                </p14:cNvPr>
                <p14:cNvContentPartPr/>
                <p14:nvPr/>
              </p14:nvContentPartPr>
              <p14:xfrm>
                <a:off x="3692185" y="5324077"/>
                <a:ext cx="1760760" cy="480600"/>
              </p14:xfrm>
            </p:contentPart>
          </mc:Choice>
          <mc:Fallback xmlns="">
            <p:pic>
              <p:nvPicPr>
                <p:cNvPr id="159" name="Ink 158">
                  <a:extLst>
                    <a:ext uri="{FF2B5EF4-FFF2-40B4-BE49-F238E27FC236}">
                      <a16:creationId xmlns:a16="http://schemas.microsoft.com/office/drawing/2014/main" id="{C4F6BD24-FE6D-08E2-EF1A-048F3396111C}"/>
                    </a:ext>
                  </a:extLst>
                </p:cNvPr>
                <p:cNvPicPr/>
                <p:nvPr/>
              </p:nvPicPr>
              <p:blipFill>
                <a:blip r:embed="rId229"/>
                <a:stretch>
                  <a:fillRect/>
                </a:stretch>
              </p:blipFill>
              <p:spPr>
                <a:xfrm>
                  <a:off x="3683185" y="5315437"/>
                  <a:ext cx="1778400" cy="49824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60" name="Ink 159">
                  <a:extLst>
                    <a:ext uri="{FF2B5EF4-FFF2-40B4-BE49-F238E27FC236}">
                      <a16:creationId xmlns:a16="http://schemas.microsoft.com/office/drawing/2014/main" id="{1B160D22-BA92-312E-2790-AED262A9A503}"/>
                    </a:ext>
                  </a:extLst>
                </p14:cNvPr>
                <p14:cNvContentPartPr/>
                <p14:nvPr/>
              </p14:nvContentPartPr>
              <p14:xfrm>
                <a:off x="5114905" y="5394997"/>
                <a:ext cx="132840" cy="18360"/>
              </p14:xfrm>
            </p:contentPart>
          </mc:Choice>
          <mc:Fallback xmlns="">
            <p:pic>
              <p:nvPicPr>
                <p:cNvPr id="160" name="Ink 159">
                  <a:extLst>
                    <a:ext uri="{FF2B5EF4-FFF2-40B4-BE49-F238E27FC236}">
                      <a16:creationId xmlns:a16="http://schemas.microsoft.com/office/drawing/2014/main" id="{1B160D22-BA92-312E-2790-AED262A9A503}"/>
                    </a:ext>
                  </a:extLst>
                </p:cNvPr>
                <p:cNvPicPr/>
                <p:nvPr/>
              </p:nvPicPr>
              <p:blipFill>
                <a:blip r:embed="rId231"/>
                <a:stretch>
                  <a:fillRect/>
                </a:stretch>
              </p:blipFill>
              <p:spPr>
                <a:xfrm>
                  <a:off x="5106265" y="5385997"/>
                  <a:ext cx="1504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61" name="Ink 160">
                  <a:extLst>
                    <a:ext uri="{FF2B5EF4-FFF2-40B4-BE49-F238E27FC236}">
                      <a16:creationId xmlns:a16="http://schemas.microsoft.com/office/drawing/2014/main" id="{C86DDB14-3904-DBC9-7FDA-721C21FD0ECD}"/>
                    </a:ext>
                  </a:extLst>
                </p14:cNvPr>
                <p14:cNvContentPartPr/>
                <p14:nvPr/>
              </p14:nvContentPartPr>
              <p14:xfrm>
                <a:off x="4706305" y="5241637"/>
                <a:ext cx="141840" cy="93960"/>
              </p14:xfrm>
            </p:contentPart>
          </mc:Choice>
          <mc:Fallback xmlns="">
            <p:pic>
              <p:nvPicPr>
                <p:cNvPr id="161" name="Ink 160">
                  <a:extLst>
                    <a:ext uri="{FF2B5EF4-FFF2-40B4-BE49-F238E27FC236}">
                      <a16:creationId xmlns:a16="http://schemas.microsoft.com/office/drawing/2014/main" id="{C86DDB14-3904-DBC9-7FDA-721C21FD0ECD}"/>
                    </a:ext>
                  </a:extLst>
                </p:cNvPr>
                <p:cNvPicPr/>
                <p:nvPr/>
              </p:nvPicPr>
              <p:blipFill>
                <a:blip r:embed="rId233"/>
                <a:stretch>
                  <a:fillRect/>
                </a:stretch>
              </p:blipFill>
              <p:spPr>
                <a:xfrm>
                  <a:off x="4697665" y="5232637"/>
                  <a:ext cx="15948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62" name="Ink 161">
                  <a:extLst>
                    <a:ext uri="{FF2B5EF4-FFF2-40B4-BE49-F238E27FC236}">
                      <a16:creationId xmlns:a16="http://schemas.microsoft.com/office/drawing/2014/main" id="{D1AC675E-59D3-A466-3DD3-32E240604149}"/>
                    </a:ext>
                  </a:extLst>
                </p14:cNvPr>
                <p14:cNvContentPartPr/>
                <p14:nvPr/>
              </p14:nvContentPartPr>
              <p14:xfrm>
                <a:off x="5659945" y="5306797"/>
                <a:ext cx="291600" cy="392040"/>
              </p14:xfrm>
            </p:contentPart>
          </mc:Choice>
          <mc:Fallback xmlns="">
            <p:pic>
              <p:nvPicPr>
                <p:cNvPr id="162" name="Ink 161">
                  <a:extLst>
                    <a:ext uri="{FF2B5EF4-FFF2-40B4-BE49-F238E27FC236}">
                      <a16:creationId xmlns:a16="http://schemas.microsoft.com/office/drawing/2014/main" id="{D1AC675E-59D3-A466-3DD3-32E240604149}"/>
                    </a:ext>
                  </a:extLst>
                </p:cNvPr>
                <p:cNvPicPr/>
                <p:nvPr/>
              </p:nvPicPr>
              <p:blipFill>
                <a:blip r:embed="rId235"/>
                <a:stretch>
                  <a:fillRect/>
                </a:stretch>
              </p:blipFill>
              <p:spPr>
                <a:xfrm>
                  <a:off x="5651305" y="5298157"/>
                  <a:ext cx="309240" cy="40968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70" name="Ink 169">
                  <a:extLst>
                    <a:ext uri="{FF2B5EF4-FFF2-40B4-BE49-F238E27FC236}">
                      <a16:creationId xmlns:a16="http://schemas.microsoft.com/office/drawing/2014/main" id="{29A842E2-25D6-C665-2E56-1A8F7A23689D}"/>
                    </a:ext>
                  </a:extLst>
                </p14:cNvPr>
                <p14:cNvContentPartPr/>
                <p14:nvPr/>
              </p14:nvContentPartPr>
              <p14:xfrm>
                <a:off x="4002505" y="6049117"/>
                <a:ext cx="231480" cy="548280"/>
              </p14:xfrm>
            </p:contentPart>
          </mc:Choice>
          <mc:Fallback xmlns="">
            <p:pic>
              <p:nvPicPr>
                <p:cNvPr id="170" name="Ink 169">
                  <a:extLst>
                    <a:ext uri="{FF2B5EF4-FFF2-40B4-BE49-F238E27FC236}">
                      <a16:creationId xmlns:a16="http://schemas.microsoft.com/office/drawing/2014/main" id="{29A842E2-25D6-C665-2E56-1A8F7A23689D}"/>
                    </a:ext>
                  </a:extLst>
                </p:cNvPr>
                <p:cNvPicPr/>
                <p:nvPr/>
              </p:nvPicPr>
              <p:blipFill>
                <a:blip r:embed="rId237"/>
                <a:stretch>
                  <a:fillRect/>
                </a:stretch>
              </p:blipFill>
              <p:spPr>
                <a:xfrm>
                  <a:off x="3993505" y="6040477"/>
                  <a:ext cx="249120" cy="56592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71" name="Ink 170">
                  <a:extLst>
                    <a:ext uri="{FF2B5EF4-FFF2-40B4-BE49-F238E27FC236}">
                      <a16:creationId xmlns:a16="http://schemas.microsoft.com/office/drawing/2014/main" id="{8AAD8A4C-C70C-F507-81FD-A3C4C574B2A8}"/>
                    </a:ext>
                  </a:extLst>
                </p14:cNvPr>
                <p14:cNvContentPartPr/>
                <p14:nvPr/>
              </p14:nvContentPartPr>
              <p14:xfrm>
                <a:off x="3973345" y="5993317"/>
                <a:ext cx="104760" cy="102960"/>
              </p14:xfrm>
            </p:contentPart>
          </mc:Choice>
          <mc:Fallback xmlns="">
            <p:pic>
              <p:nvPicPr>
                <p:cNvPr id="171" name="Ink 170">
                  <a:extLst>
                    <a:ext uri="{FF2B5EF4-FFF2-40B4-BE49-F238E27FC236}">
                      <a16:creationId xmlns:a16="http://schemas.microsoft.com/office/drawing/2014/main" id="{8AAD8A4C-C70C-F507-81FD-A3C4C574B2A8}"/>
                    </a:ext>
                  </a:extLst>
                </p:cNvPr>
                <p:cNvPicPr/>
                <p:nvPr/>
              </p:nvPicPr>
              <p:blipFill>
                <a:blip r:embed="rId239"/>
                <a:stretch>
                  <a:fillRect/>
                </a:stretch>
              </p:blipFill>
              <p:spPr>
                <a:xfrm>
                  <a:off x="3964345" y="5984317"/>
                  <a:ext cx="122400"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72" name="Ink 171">
                  <a:extLst>
                    <a:ext uri="{FF2B5EF4-FFF2-40B4-BE49-F238E27FC236}">
                      <a16:creationId xmlns:a16="http://schemas.microsoft.com/office/drawing/2014/main" id="{9BECF04C-A867-075E-1370-A4CCA3AC1170}"/>
                    </a:ext>
                  </a:extLst>
                </p14:cNvPr>
                <p14:cNvContentPartPr/>
                <p14:nvPr/>
              </p14:nvContentPartPr>
              <p14:xfrm>
                <a:off x="4364305" y="6037237"/>
                <a:ext cx="910440" cy="510480"/>
              </p14:xfrm>
            </p:contentPart>
          </mc:Choice>
          <mc:Fallback xmlns="">
            <p:pic>
              <p:nvPicPr>
                <p:cNvPr id="172" name="Ink 171">
                  <a:extLst>
                    <a:ext uri="{FF2B5EF4-FFF2-40B4-BE49-F238E27FC236}">
                      <a16:creationId xmlns:a16="http://schemas.microsoft.com/office/drawing/2014/main" id="{9BECF04C-A867-075E-1370-A4CCA3AC1170}"/>
                    </a:ext>
                  </a:extLst>
                </p:cNvPr>
                <p:cNvPicPr/>
                <p:nvPr/>
              </p:nvPicPr>
              <p:blipFill>
                <a:blip r:embed="rId241"/>
                <a:stretch>
                  <a:fillRect/>
                </a:stretch>
              </p:blipFill>
              <p:spPr>
                <a:xfrm>
                  <a:off x="4355305" y="6028597"/>
                  <a:ext cx="928080" cy="52812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73" name="Ink 172">
                  <a:extLst>
                    <a:ext uri="{FF2B5EF4-FFF2-40B4-BE49-F238E27FC236}">
                      <a16:creationId xmlns:a16="http://schemas.microsoft.com/office/drawing/2014/main" id="{5894D9E6-5775-7455-93D2-2A9A90576E01}"/>
                    </a:ext>
                  </a:extLst>
                </p14:cNvPr>
                <p14:cNvContentPartPr/>
                <p14:nvPr/>
              </p14:nvContentPartPr>
              <p14:xfrm>
                <a:off x="5078185" y="5973877"/>
                <a:ext cx="109080" cy="103680"/>
              </p14:xfrm>
            </p:contentPart>
          </mc:Choice>
          <mc:Fallback xmlns="">
            <p:pic>
              <p:nvPicPr>
                <p:cNvPr id="173" name="Ink 172">
                  <a:extLst>
                    <a:ext uri="{FF2B5EF4-FFF2-40B4-BE49-F238E27FC236}">
                      <a16:creationId xmlns:a16="http://schemas.microsoft.com/office/drawing/2014/main" id="{5894D9E6-5775-7455-93D2-2A9A90576E01}"/>
                    </a:ext>
                  </a:extLst>
                </p:cNvPr>
                <p:cNvPicPr/>
                <p:nvPr/>
              </p:nvPicPr>
              <p:blipFill>
                <a:blip r:embed="rId243"/>
                <a:stretch>
                  <a:fillRect/>
                </a:stretch>
              </p:blipFill>
              <p:spPr>
                <a:xfrm>
                  <a:off x="5069185" y="5964877"/>
                  <a:ext cx="12672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74" name="Ink 173">
                  <a:extLst>
                    <a:ext uri="{FF2B5EF4-FFF2-40B4-BE49-F238E27FC236}">
                      <a16:creationId xmlns:a16="http://schemas.microsoft.com/office/drawing/2014/main" id="{6AA66BB5-71BA-6ED3-D399-E947D5EFDC62}"/>
                    </a:ext>
                  </a:extLst>
                </p14:cNvPr>
                <p14:cNvContentPartPr/>
                <p14:nvPr/>
              </p14:nvContentPartPr>
              <p14:xfrm>
                <a:off x="4294465" y="6151357"/>
                <a:ext cx="177480" cy="20160"/>
              </p14:xfrm>
            </p:contentPart>
          </mc:Choice>
          <mc:Fallback xmlns="">
            <p:pic>
              <p:nvPicPr>
                <p:cNvPr id="174" name="Ink 173">
                  <a:extLst>
                    <a:ext uri="{FF2B5EF4-FFF2-40B4-BE49-F238E27FC236}">
                      <a16:creationId xmlns:a16="http://schemas.microsoft.com/office/drawing/2014/main" id="{6AA66BB5-71BA-6ED3-D399-E947D5EFDC62}"/>
                    </a:ext>
                  </a:extLst>
                </p:cNvPr>
                <p:cNvPicPr/>
                <p:nvPr/>
              </p:nvPicPr>
              <p:blipFill>
                <a:blip r:embed="rId245"/>
                <a:stretch>
                  <a:fillRect/>
                </a:stretch>
              </p:blipFill>
              <p:spPr>
                <a:xfrm>
                  <a:off x="4285825" y="6142357"/>
                  <a:ext cx="19512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76" name="Ink 175">
                  <a:extLst>
                    <a:ext uri="{FF2B5EF4-FFF2-40B4-BE49-F238E27FC236}">
                      <a16:creationId xmlns:a16="http://schemas.microsoft.com/office/drawing/2014/main" id="{E37BD22C-70FF-2C3B-587D-598589640807}"/>
                    </a:ext>
                  </a:extLst>
                </p14:cNvPr>
                <p14:cNvContentPartPr/>
                <p14:nvPr/>
              </p14:nvContentPartPr>
              <p14:xfrm>
                <a:off x="5402185" y="6130837"/>
                <a:ext cx="351360" cy="227880"/>
              </p14:xfrm>
            </p:contentPart>
          </mc:Choice>
          <mc:Fallback xmlns="">
            <p:pic>
              <p:nvPicPr>
                <p:cNvPr id="176" name="Ink 175">
                  <a:extLst>
                    <a:ext uri="{FF2B5EF4-FFF2-40B4-BE49-F238E27FC236}">
                      <a16:creationId xmlns:a16="http://schemas.microsoft.com/office/drawing/2014/main" id="{E37BD22C-70FF-2C3B-587D-598589640807}"/>
                    </a:ext>
                  </a:extLst>
                </p:cNvPr>
                <p:cNvPicPr/>
                <p:nvPr/>
              </p:nvPicPr>
              <p:blipFill>
                <a:blip r:embed="rId247"/>
                <a:stretch>
                  <a:fillRect/>
                </a:stretch>
              </p:blipFill>
              <p:spPr>
                <a:xfrm>
                  <a:off x="5393185" y="6122197"/>
                  <a:ext cx="36900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77" name="Ink 176">
                  <a:extLst>
                    <a:ext uri="{FF2B5EF4-FFF2-40B4-BE49-F238E27FC236}">
                      <a16:creationId xmlns:a16="http://schemas.microsoft.com/office/drawing/2014/main" id="{87811C70-43CE-1F92-B223-E4FD70CA7028}"/>
                    </a:ext>
                  </a:extLst>
                </p14:cNvPr>
                <p14:cNvContentPartPr/>
                <p14:nvPr/>
              </p14:nvContentPartPr>
              <p14:xfrm>
                <a:off x="5536105" y="5940757"/>
                <a:ext cx="123120" cy="105120"/>
              </p14:xfrm>
            </p:contentPart>
          </mc:Choice>
          <mc:Fallback xmlns="">
            <p:pic>
              <p:nvPicPr>
                <p:cNvPr id="177" name="Ink 176">
                  <a:extLst>
                    <a:ext uri="{FF2B5EF4-FFF2-40B4-BE49-F238E27FC236}">
                      <a16:creationId xmlns:a16="http://schemas.microsoft.com/office/drawing/2014/main" id="{87811C70-43CE-1F92-B223-E4FD70CA7028}"/>
                    </a:ext>
                  </a:extLst>
                </p:cNvPr>
                <p:cNvPicPr/>
                <p:nvPr/>
              </p:nvPicPr>
              <p:blipFill>
                <a:blip r:embed="rId249"/>
                <a:stretch>
                  <a:fillRect/>
                </a:stretch>
              </p:blipFill>
              <p:spPr>
                <a:xfrm>
                  <a:off x="5527465" y="5932117"/>
                  <a:ext cx="140760" cy="12276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78" name="Ink 177">
                  <a:extLst>
                    <a:ext uri="{FF2B5EF4-FFF2-40B4-BE49-F238E27FC236}">
                      <a16:creationId xmlns:a16="http://schemas.microsoft.com/office/drawing/2014/main" id="{5F58F0B4-9DAD-D97D-95CC-37FD6A819B31}"/>
                    </a:ext>
                  </a:extLst>
                </p14:cNvPr>
                <p14:cNvContentPartPr/>
                <p14:nvPr/>
              </p14:nvContentPartPr>
              <p14:xfrm>
                <a:off x="5828425" y="6095557"/>
                <a:ext cx="559440" cy="203400"/>
              </p14:xfrm>
            </p:contentPart>
          </mc:Choice>
          <mc:Fallback xmlns="">
            <p:pic>
              <p:nvPicPr>
                <p:cNvPr id="178" name="Ink 177">
                  <a:extLst>
                    <a:ext uri="{FF2B5EF4-FFF2-40B4-BE49-F238E27FC236}">
                      <a16:creationId xmlns:a16="http://schemas.microsoft.com/office/drawing/2014/main" id="{5F58F0B4-9DAD-D97D-95CC-37FD6A819B31}"/>
                    </a:ext>
                  </a:extLst>
                </p:cNvPr>
                <p:cNvPicPr/>
                <p:nvPr/>
              </p:nvPicPr>
              <p:blipFill>
                <a:blip r:embed="rId251"/>
                <a:stretch>
                  <a:fillRect/>
                </a:stretch>
              </p:blipFill>
              <p:spPr>
                <a:xfrm>
                  <a:off x="5819785" y="6086917"/>
                  <a:ext cx="57708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79" name="Ink 178">
                  <a:extLst>
                    <a:ext uri="{FF2B5EF4-FFF2-40B4-BE49-F238E27FC236}">
                      <a16:creationId xmlns:a16="http://schemas.microsoft.com/office/drawing/2014/main" id="{F5574880-C00D-5CD0-2CDA-BD1CB80C74B4}"/>
                    </a:ext>
                  </a:extLst>
                </p14:cNvPr>
                <p14:cNvContentPartPr/>
                <p14:nvPr/>
              </p14:nvContentPartPr>
              <p14:xfrm>
                <a:off x="6520705" y="5991157"/>
                <a:ext cx="1228680" cy="506520"/>
              </p14:xfrm>
            </p:contentPart>
          </mc:Choice>
          <mc:Fallback xmlns="">
            <p:pic>
              <p:nvPicPr>
                <p:cNvPr id="179" name="Ink 178">
                  <a:extLst>
                    <a:ext uri="{FF2B5EF4-FFF2-40B4-BE49-F238E27FC236}">
                      <a16:creationId xmlns:a16="http://schemas.microsoft.com/office/drawing/2014/main" id="{F5574880-C00D-5CD0-2CDA-BD1CB80C74B4}"/>
                    </a:ext>
                  </a:extLst>
                </p:cNvPr>
                <p:cNvPicPr/>
                <p:nvPr/>
              </p:nvPicPr>
              <p:blipFill>
                <a:blip r:embed="rId253"/>
                <a:stretch>
                  <a:fillRect/>
                </a:stretch>
              </p:blipFill>
              <p:spPr>
                <a:xfrm>
                  <a:off x="6512065" y="5982157"/>
                  <a:ext cx="1246320" cy="52416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80" name="Ink 179">
                  <a:extLst>
                    <a:ext uri="{FF2B5EF4-FFF2-40B4-BE49-F238E27FC236}">
                      <a16:creationId xmlns:a16="http://schemas.microsoft.com/office/drawing/2014/main" id="{760E8093-810A-197A-BBA0-4A7EC01F57A4}"/>
                    </a:ext>
                  </a:extLst>
                </p14:cNvPr>
                <p14:cNvContentPartPr/>
                <p14:nvPr/>
              </p14:nvContentPartPr>
              <p14:xfrm>
                <a:off x="6922825" y="5816917"/>
                <a:ext cx="111960" cy="126000"/>
              </p14:xfrm>
            </p:contentPart>
          </mc:Choice>
          <mc:Fallback xmlns="">
            <p:pic>
              <p:nvPicPr>
                <p:cNvPr id="180" name="Ink 179">
                  <a:extLst>
                    <a:ext uri="{FF2B5EF4-FFF2-40B4-BE49-F238E27FC236}">
                      <a16:creationId xmlns:a16="http://schemas.microsoft.com/office/drawing/2014/main" id="{760E8093-810A-197A-BBA0-4A7EC01F57A4}"/>
                    </a:ext>
                  </a:extLst>
                </p:cNvPr>
                <p:cNvPicPr/>
                <p:nvPr/>
              </p:nvPicPr>
              <p:blipFill>
                <a:blip r:embed="rId255"/>
                <a:stretch>
                  <a:fillRect/>
                </a:stretch>
              </p:blipFill>
              <p:spPr>
                <a:xfrm>
                  <a:off x="6914185" y="5807917"/>
                  <a:ext cx="129600" cy="143640"/>
                </a:xfrm>
                <a:prstGeom prst="rect">
                  <a:avLst/>
                </a:prstGeom>
              </p:spPr>
            </p:pic>
          </mc:Fallback>
        </mc:AlternateContent>
      </p:grpSp>
    </p:spTree>
    <p:extLst>
      <p:ext uri="{BB962C8B-B14F-4D97-AF65-F5344CB8AC3E}">
        <p14:creationId xmlns:p14="http://schemas.microsoft.com/office/powerpoint/2010/main" val="18996554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 2013 - 2022</Template>
  <TotalTime>492</TotalTime>
  <Words>830</Words>
  <Application>Microsoft Office PowerPoint</Application>
  <PresentationFormat>Widescreen</PresentationFormat>
  <Paragraphs>98</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Calibri Light</vt:lpstr>
      <vt:lpstr>Consolas</vt:lpstr>
      <vt:lpstr>Office Theme</vt:lpstr>
      <vt:lpstr> TBC-604 Mobile Computing</vt:lpstr>
      <vt:lpstr>Mobile Computing:</vt:lpstr>
      <vt:lpstr>Mobile Computing:</vt:lpstr>
      <vt:lpstr>Mobile Computing:</vt:lpstr>
      <vt:lpstr>Mobile Computing:</vt:lpstr>
      <vt:lpstr>Mobile Computing:</vt:lpstr>
      <vt:lpstr>Mobile Computing:</vt:lpstr>
      <vt:lpstr>Mobile Computing:</vt:lpstr>
      <vt:lpstr>Mobile Computing:</vt:lpstr>
      <vt:lpstr>Mobile Computing:</vt:lpstr>
      <vt:lpstr>Mobile Computing:</vt:lpstr>
      <vt:lpstr>Mobile Computing</vt:lpstr>
      <vt:lpstr>Mobile Computing Functions</vt:lpstr>
      <vt:lpstr>Mobile Computing: logical segments</vt:lpstr>
      <vt:lpstr>Mobile Computing: logical segments</vt:lpstr>
      <vt:lpstr>Mobile Computing: Networks</vt:lpstr>
      <vt:lpstr>Mobile Computing:</vt:lpstr>
      <vt:lpstr>Mobile Computing:</vt:lpstr>
      <vt:lpstr>Mobile Computing:</vt:lpstr>
      <vt:lpstr>Mobile Computing:</vt:lpstr>
      <vt:lpstr>Mobile Computing:</vt:lpstr>
      <vt:lpstr>Multicluster Architecture</vt:lpstr>
      <vt:lpstr>Mobile Computing:</vt:lpstr>
      <vt:lpstr>Mobile Computing:</vt:lpstr>
      <vt:lpstr>Mobile Computing:</vt:lpstr>
      <vt:lpstr>Mobile Computing:</vt:lpstr>
      <vt:lpstr>Mobile Computing:</vt:lpstr>
      <vt:lpstr>Mobile Computing:</vt:lpstr>
      <vt:lpstr>Mobile Computing:</vt:lpstr>
      <vt:lpstr>Mobile Computing:</vt:lpstr>
      <vt:lpstr>Mobile Computing:</vt:lpstr>
      <vt:lpstr>Mobile Computing:</vt:lpstr>
      <vt:lpstr>Mobile Computing:</vt:lpstr>
      <vt:lpstr>Mobile Computing:</vt:lpstr>
      <vt:lpstr>Mobile Computing:</vt:lpstr>
      <vt:lpstr>Mobile Computing:</vt:lpstr>
      <vt:lpstr>Mobile Computing:</vt:lpstr>
      <vt:lpstr>Mobile Computing:</vt:lpstr>
      <vt:lpstr>Mobile Computing:</vt:lpstr>
      <vt:lpstr>Mobile Computing:</vt:lpstr>
      <vt:lpstr>Mobile Computing:</vt:lpstr>
      <vt:lpstr>Mobile Computing:</vt:lpstr>
      <vt:lpstr>Mobile Computing:</vt:lpstr>
      <vt:lpstr>Mobile Computing:</vt:lpstr>
      <vt:lpstr>Mobile Computing: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Deepankar Sharma</dc:creator>
  <cp:lastModifiedBy>Deepankar Sharma</cp:lastModifiedBy>
  <cp:revision>8</cp:revision>
  <dcterms:created xsi:type="dcterms:W3CDTF">2023-04-09T07:14:20Z</dcterms:created>
  <dcterms:modified xsi:type="dcterms:W3CDTF">2023-04-26T18:18:08Z</dcterms:modified>
</cp:coreProperties>
</file>